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31"/>
  </p:notesMasterIdLst>
  <p:sldIdLst>
    <p:sldId id="275" r:id="rId2"/>
    <p:sldId id="276" r:id="rId3"/>
    <p:sldId id="277" r:id="rId4"/>
    <p:sldId id="278" r:id="rId5"/>
    <p:sldId id="279" r:id="rId6"/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81" r:id="rId23"/>
    <p:sldId id="282" r:id="rId24"/>
    <p:sldId id="283" r:id="rId25"/>
    <p:sldId id="284" r:id="rId26"/>
    <p:sldId id="285" r:id="rId27"/>
    <p:sldId id="274" r:id="rId28"/>
    <p:sldId id="280" r:id="rId29"/>
    <p:sldId id="286" r:id="rId30"/>
  </p:sldIdLst>
  <p:sldSz cx="9144000" cy="5143500" type="screen16x9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03B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47" autoAdjust="0"/>
    <p:restoredTop sz="94682"/>
  </p:normalViewPr>
  <p:slideViewPr>
    <p:cSldViewPr snapToGrid="0" snapToObjects="1">
      <p:cViewPr varScale="1">
        <p:scale>
          <a:sx n="90" d="100"/>
          <a:sy n="90" d="100"/>
        </p:scale>
        <p:origin x="714" y="84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989C6FB-AD0D-4777-902B-C2D01384313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id-ID" altLang="id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B8B0E13-43E6-4955-BC09-0847283239EB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5D57BA08-B791-44D4-A155-4F3AC9AE655A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C0553942-3D94-4FD5-A952-41A097374A1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43591380-DA74-467F-97B6-3A968168A8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F164FA-E981-4CD3-BE54-31867B6D3A23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id-ID" altLang="id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841CD18-7286-4619-A6DA-4D201114E1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DBB44E10-AA80-45A3-8140-BF1258833AF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pik.com/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designmodo.com/linecons-free" TargetMode="Externa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d-ID" dirty="0"/>
              <a:t>Some icons are not</a:t>
            </a:r>
            <a:r>
              <a:rPr lang="id-ID" baseline="0" dirty="0"/>
              <a:t> made by me, but it free license, for more icons you can visit it here:</a:t>
            </a:r>
          </a:p>
          <a:p>
            <a:r>
              <a:rPr lang="id-ID" dirty="0">
                <a:hlinkClick r:id="rId3"/>
              </a:rPr>
              <a:t>http://www.freepik.com/</a:t>
            </a:r>
            <a:endParaRPr lang="id-ID" dirty="0"/>
          </a:p>
          <a:p>
            <a:r>
              <a:rPr lang="id-ID" dirty="0"/>
              <a:t>http://www.webalys.com/minicons</a:t>
            </a:r>
          </a:p>
          <a:p>
            <a:r>
              <a:rPr lang="id-ID" dirty="0">
                <a:hlinkClick r:id="rId4"/>
              </a:rPr>
              <a:t>http://designmodo.com/linecons-free</a:t>
            </a:r>
            <a:endParaRPr lang="id-ID" dirty="0"/>
          </a:p>
          <a:p>
            <a:r>
              <a:rPr lang="id-ID" dirty="0"/>
              <a:t>http://all-silhouettes.com/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B44E10-AA80-45A3-8140-BF1258833AF5}" type="slidenum">
              <a:rPr lang="en-US" altLang="en-US" smtClean="0"/>
              <a:pPr/>
              <a:t>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79745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lide Image Placeholder 1">
            <a:extLst>
              <a:ext uri="{FF2B5EF4-FFF2-40B4-BE49-F238E27FC236}">
                <a16:creationId xmlns:a16="http://schemas.microsoft.com/office/drawing/2014/main" id="{69626A70-162B-4401-88FA-DDA3E93182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8" name="Notes Placeholder 2">
            <a:extLst>
              <a:ext uri="{FF2B5EF4-FFF2-40B4-BE49-F238E27FC236}">
                <a16:creationId xmlns:a16="http://schemas.microsoft.com/office/drawing/2014/main" id="{1344A289-249D-4CC4-9B46-F2904951FA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459" name="Slide Number Placeholder 3">
            <a:extLst>
              <a:ext uri="{FF2B5EF4-FFF2-40B4-BE49-F238E27FC236}">
                <a16:creationId xmlns:a16="http://schemas.microsoft.com/office/drawing/2014/main" id="{47186AE1-8771-4236-B320-FB14EB19A9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87889E8-6F9C-4281-ABA6-E487C10CCFCD}" type="slidenum">
              <a:rPr lang="en-US" altLang="en-US"/>
              <a:pPr>
                <a:spcBef>
                  <a:spcPct val="0"/>
                </a:spcBef>
              </a:pPr>
              <a:t>5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lide Image Placeholder 1">
            <a:extLst>
              <a:ext uri="{FF2B5EF4-FFF2-40B4-BE49-F238E27FC236}">
                <a16:creationId xmlns:a16="http://schemas.microsoft.com/office/drawing/2014/main" id="{7287B270-974C-49CA-8E3C-329C97AF3D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Notes Placeholder 2">
            <a:extLst>
              <a:ext uri="{FF2B5EF4-FFF2-40B4-BE49-F238E27FC236}">
                <a16:creationId xmlns:a16="http://schemas.microsoft.com/office/drawing/2014/main" id="{964E3D56-4173-4BD2-9946-6CD083D669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7651" name="Slide Number Placeholder 3">
            <a:extLst>
              <a:ext uri="{FF2B5EF4-FFF2-40B4-BE49-F238E27FC236}">
                <a16:creationId xmlns:a16="http://schemas.microsoft.com/office/drawing/2014/main" id="{76FBC6B1-BFF5-443E-9030-244213E865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7B8E26-4763-44E2-B694-6B353E88D00A}" type="slidenum">
              <a:rPr lang="en-US" altLang="en-US"/>
              <a:pPr>
                <a:spcBef>
                  <a:spcPct val="0"/>
                </a:spcBef>
              </a:pPr>
              <a:t>10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lide Image Placeholder 1">
            <a:extLst>
              <a:ext uri="{FF2B5EF4-FFF2-40B4-BE49-F238E27FC236}">
                <a16:creationId xmlns:a16="http://schemas.microsoft.com/office/drawing/2014/main" id="{6FED354F-2220-48FC-B2E4-68127D8507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Notes Placeholder 2">
            <a:extLst>
              <a:ext uri="{FF2B5EF4-FFF2-40B4-BE49-F238E27FC236}">
                <a16:creationId xmlns:a16="http://schemas.microsoft.com/office/drawing/2014/main" id="{4D34686D-911E-4FF9-9EB4-C7DED12923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9699" name="Slide Number Placeholder 3">
            <a:extLst>
              <a:ext uri="{FF2B5EF4-FFF2-40B4-BE49-F238E27FC236}">
                <a16:creationId xmlns:a16="http://schemas.microsoft.com/office/drawing/2014/main" id="{0D00AD4F-3CC1-4574-84A6-F14AB71D00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13E954C-3C19-4742-85E4-FE7D62144D15}" type="slidenum">
              <a:rPr lang="en-US" altLang="en-US"/>
              <a:pPr>
                <a:spcBef>
                  <a:spcPct val="0"/>
                </a:spcBef>
              </a:pPr>
              <a:t>11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lide Image Placeholder 1">
            <a:extLst>
              <a:ext uri="{FF2B5EF4-FFF2-40B4-BE49-F238E27FC236}">
                <a16:creationId xmlns:a16="http://schemas.microsoft.com/office/drawing/2014/main" id="{A4E94B63-AC69-4FF5-9B7F-18D8994C02D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6" name="Notes Placeholder 2">
            <a:extLst>
              <a:ext uri="{FF2B5EF4-FFF2-40B4-BE49-F238E27FC236}">
                <a16:creationId xmlns:a16="http://schemas.microsoft.com/office/drawing/2014/main" id="{88978F85-21FB-451D-8B53-D0281B1B23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31747" name="Slide Number Placeholder 3">
            <a:extLst>
              <a:ext uri="{FF2B5EF4-FFF2-40B4-BE49-F238E27FC236}">
                <a16:creationId xmlns:a16="http://schemas.microsoft.com/office/drawing/2014/main" id="{63DD3E19-1242-4EA8-84CB-3FF3F4E2C2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E42A81-C223-49F9-B440-58A3A5FFFDA7}" type="slidenum">
              <a:rPr lang="en-US" altLang="en-US"/>
              <a:pPr>
                <a:spcBef>
                  <a:spcPct val="0"/>
                </a:spcBef>
              </a:pPr>
              <a:t>12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0">
            <a:extLst>
              <a:ext uri="{FF2B5EF4-FFF2-40B4-BE49-F238E27FC236}">
                <a16:creationId xmlns:a16="http://schemas.microsoft.com/office/drawing/2014/main" id="{6452D2C5-BF88-4FB6-8754-8B00CF14DF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3E5BD0F-3EA2-48C9-AD3B-632F2140E34A}" type="slidenum">
              <a:rPr lang="en-US" altLang="en-US"/>
              <a:pPr>
                <a:spcBef>
                  <a:spcPct val="0"/>
                </a:spcBef>
              </a:pPr>
              <a:t>27</a:t>
            </a:fld>
            <a:endParaRPr lang="en-US" altLang="en-US"/>
          </a:p>
        </p:txBody>
      </p:sp>
      <p:sp>
        <p:nvSpPr>
          <p:cNvPr id="21507" name="Text Box 1">
            <a:extLst>
              <a:ext uri="{FF2B5EF4-FFF2-40B4-BE49-F238E27FC236}">
                <a16:creationId xmlns:a16="http://schemas.microsoft.com/office/drawing/2014/main" id="{266906E0-5E80-4581-BD8F-3E321B6877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382588" y="693738"/>
            <a:ext cx="6086475" cy="3424237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8" name="Text Box 2">
            <a:extLst>
              <a:ext uri="{FF2B5EF4-FFF2-40B4-BE49-F238E27FC236}">
                <a16:creationId xmlns:a16="http://schemas.microsoft.com/office/drawing/2014/main" id="{751D1ADA-055E-4E82-BD0D-F7DB918488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1813"/>
            <a:ext cx="5481638" cy="41100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4B534E-12AE-45B4-A690-826795173C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7FE4E27-57CB-44EF-9275-ECCC28687BF5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0213F3-12DF-42C3-87D1-39B35B8BC8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73C4B7-F0F5-464A-AA97-EAD6E05F32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C04EFE-68E2-412F-80EB-84AF701659D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652258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720930-D6C6-4DB6-A6E7-9337EBFA68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F0779E1-66AE-4782-A41D-DDA53F71FA51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49E576-62AE-4C95-B07A-2314E72AE0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24A2BAC-2867-4DBD-9409-4BF2F6FEBA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C5072A-9710-4D1E-BE62-574285B3B8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60557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1B0F2D-E473-4037-83E5-E3B0F5A4BE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BE0C983-4FE8-471C-91A0-63D579592406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50DC7A-A5F7-4340-8005-19B513F886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BEEDCB-FE63-49F3-9DBD-D98D7E784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411575-032D-446C-BDC7-F975A2A266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78494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803390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4143078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F7E45-98D0-4D88-BF9C-002221D4F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951F413-CAE6-4D16-A93D-5511A4F33CFF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55C07A-CC54-42E2-96EA-512AB892E6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6484A2-6440-4138-A04D-79B460512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FB6306-0752-4A2B-9D9C-C736E82008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72965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4D443F-C71E-46AD-B83C-F8E75CEB4C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6754D1C-5F94-40CB-B52D-7D93F1654BFD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3CB4E8-4BA0-45BB-9386-3683F91475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2BD1EE-6CA4-4DA0-97FA-FFDEB06E60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A1B8386-53BC-4C17-8B9B-3D6A95E680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7055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ACAEEF2-342B-46B4-999E-119526B319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768724F-A011-4515-B1D8-169F7DD1A99F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7BA2AF10-1DE9-4C28-BDA6-78575C7D2B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2B14DD9-F925-44A1-BD4D-304550DBF6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FC7EAB-CADA-4DF3-9A7B-2346478B9B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71456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F15C03B6-DD3A-4E68-AA6E-AE4D2FA334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8ECCC11-2F97-41A7-BC55-09AF90461443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7BD970B4-7D42-4005-B984-3045450B4A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D745996-6A8C-45BD-B37A-ADFC869527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D71D54-8310-4D81-BED4-EDA9476FF0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55659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5370DC65-0EEC-4AF6-B24D-B307D74613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09E9353-E93C-4472-B075-BBF28C9F67D3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C6F28EAB-8648-4E7F-ACD7-C32B4AC978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34E623-B438-42B6-B1F3-A19697099E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550EF4-2E08-4771-AE4B-1717524C136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5525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3F3F4BBB-D2CF-4AB9-AAD6-FF414E8EB2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D2625C0-055E-466E-B927-0E9F5DD88115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6F76A75-777F-4F1A-8393-0729E10EC1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1F8D246-3624-4C5F-B715-AD8298887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BC04EE7-DBFE-4533-85DC-1163F820BE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06308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84576F1-D8FD-4F24-A751-C90D081C2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C81EED0-B259-4A9C-A53D-68DECDC752C5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065C677-9BE4-4FD6-9071-B329B6FB11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FC5248E-7198-453D-967F-FA2AF57E1D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38CC12-48D3-47D6-A679-A774C92A70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8479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A086AC6-E533-4F31-9C9C-4C48A981F1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4A3D50E-23B8-4C21-A36E-F036D6B1F23E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A99E3C0-03E0-4DD0-B065-E0E4822E4F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 altLang="id-ID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E5F95C6-C639-40A5-A3A7-DF9902D0D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43940-A594-49DD-BE7C-0BDAA511D08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5548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03B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DDC3653D-2004-43F2-880E-D6152188A50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06375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40CF6F56-D583-477A-A2BC-B2BF12AD6E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200150"/>
            <a:ext cx="8229600" cy="339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E9800A-92C7-4112-9FB0-9D29FA9074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0853A829-E27F-4047-BEFF-18E37E75D878}" type="datetimeFigureOut">
              <a:rPr lang="en-US" altLang="en-US"/>
              <a:pPr/>
              <a:t>4/11/2018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2D8D64-15BE-4375-A322-9D0C8975BF0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</a:defRPr>
            </a:lvl1pPr>
          </a:lstStyle>
          <a:p>
            <a:endParaRPr lang="id-ID" alt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73F394-ACF3-48B0-BBC2-F4BA5D2C00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ED8E6F5D-35D7-47F7-9BFA-C6837FAA6B4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26" Type="http://schemas.openxmlformats.org/officeDocument/2006/relationships/image" Target="../media/image49.png"/><Relationship Id="rId39" Type="http://schemas.openxmlformats.org/officeDocument/2006/relationships/image" Target="../media/image62.png"/><Relationship Id="rId21" Type="http://schemas.openxmlformats.org/officeDocument/2006/relationships/image" Target="../media/image44.png"/><Relationship Id="rId34" Type="http://schemas.openxmlformats.org/officeDocument/2006/relationships/image" Target="../media/image57.png"/><Relationship Id="rId42" Type="http://schemas.openxmlformats.org/officeDocument/2006/relationships/image" Target="../media/image65.png"/><Relationship Id="rId47" Type="http://schemas.openxmlformats.org/officeDocument/2006/relationships/image" Target="../media/image70.png"/><Relationship Id="rId50" Type="http://schemas.openxmlformats.org/officeDocument/2006/relationships/image" Target="../media/image73.png"/><Relationship Id="rId55" Type="http://schemas.openxmlformats.org/officeDocument/2006/relationships/image" Target="../media/image78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6" Type="http://schemas.openxmlformats.org/officeDocument/2006/relationships/image" Target="../media/image39.png"/><Relationship Id="rId29" Type="http://schemas.openxmlformats.org/officeDocument/2006/relationships/image" Target="../media/image52.png"/><Relationship Id="rId11" Type="http://schemas.openxmlformats.org/officeDocument/2006/relationships/image" Target="../media/image34.png"/><Relationship Id="rId24" Type="http://schemas.openxmlformats.org/officeDocument/2006/relationships/image" Target="../media/image47.png"/><Relationship Id="rId32" Type="http://schemas.openxmlformats.org/officeDocument/2006/relationships/image" Target="../media/image55.png"/><Relationship Id="rId37" Type="http://schemas.openxmlformats.org/officeDocument/2006/relationships/image" Target="../media/image60.png"/><Relationship Id="rId40" Type="http://schemas.openxmlformats.org/officeDocument/2006/relationships/image" Target="../media/image63.png"/><Relationship Id="rId45" Type="http://schemas.openxmlformats.org/officeDocument/2006/relationships/image" Target="../media/image68.png"/><Relationship Id="rId53" Type="http://schemas.openxmlformats.org/officeDocument/2006/relationships/image" Target="../media/image76.png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31" Type="http://schemas.openxmlformats.org/officeDocument/2006/relationships/image" Target="../media/image54.png"/><Relationship Id="rId44" Type="http://schemas.openxmlformats.org/officeDocument/2006/relationships/image" Target="../media/image67.png"/><Relationship Id="rId52" Type="http://schemas.openxmlformats.org/officeDocument/2006/relationships/image" Target="../media/image75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png"/><Relationship Id="rId27" Type="http://schemas.openxmlformats.org/officeDocument/2006/relationships/image" Target="../media/image50.png"/><Relationship Id="rId30" Type="http://schemas.openxmlformats.org/officeDocument/2006/relationships/image" Target="../media/image53.png"/><Relationship Id="rId35" Type="http://schemas.openxmlformats.org/officeDocument/2006/relationships/image" Target="../media/image58.png"/><Relationship Id="rId43" Type="http://schemas.openxmlformats.org/officeDocument/2006/relationships/image" Target="../media/image66.png"/><Relationship Id="rId48" Type="http://schemas.openxmlformats.org/officeDocument/2006/relationships/image" Target="../media/image71.png"/><Relationship Id="rId8" Type="http://schemas.openxmlformats.org/officeDocument/2006/relationships/image" Target="../media/image31.png"/><Relationship Id="rId51" Type="http://schemas.openxmlformats.org/officeDocument/2006/relationships/image" Target="../media/image74.png"/><Relationship Id="rId3" Type="http://schemas.openxmlformats.org/officeDocument/2006/relationships/image" Target="../media/image26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5" Type="http://schemas.openxmlformats.org/officeDocument/2006/relationships/image" Target="../media/image48.png"/><Relationship Id="rId33" Type="http://schemas.openxmlformats.org/officeDocument/2006/relationships/image" Target="../media/image56.png"/><Relationship Id="rId38" Type="http://schemas.openxmlformats.org/officeDocument/2006/relationships/image" Target="../media/image61.png"/><Relationship Id="rId46" Type="http://schemas.openxmlformats.org/officeDocument/2006/relationships/image" Target="../media/image69.png"/><Relationship Id="rId20" Type="http://schemas.openxmlformats.org/officeDocument/2006/relationships/image" Target="../media/image43.png"/><Relationship Id="rId41" Type="http://schemas.openxmlformats.org/officeDocument/2006/relationships/image" Target="../media/image64.png"/><Relationship Id="rId54" Type="http://schemas.openxmlformats.org/officeDocument/2006/relationships/image" Target="../media/image7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15" Type="http://schemas.openxmlformats.org/officeDocument/2006/relationships/image" Target="../media/image38.png"/><Relationship Id="rId23" Type="http://schemas.openxmlformats.org/officeDocument/2006/relationships/image" Target="../media/image46.png"/><Relationship Id="rId28" Type="http://schemas.openxmlformats.org/officeDocument/2006/relationships/image" Target="../media/image51.png"/><Relationship Id="rId36" Type="http://schemas.openxmlformats.org/officeDocument/2006/relationships/image" Target="../media/image59.png"/><Relationship Id="rId49" Type="http://schemas.openxmlformats.org/officeDocument/2006/relationships/image" Target="../media/image7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5" name="Shape 2525">
            <a:extLst>
              <a:ext uri="{FF2B5EF4-FFF2-40B4-BE49-F238E27FC236}">
                <a16:creationId xmlns:a16="http://schemas.microsoft.com/office/drawing/2014/main" id="{707D3433-8EAF-4E58-960B-1FF133568066}"/>
              </a:ext>
            </a:extLst>
          </p:cNvPr>
          <p:cNvSpPr/>
          <p:nvPr/>
        </p:nvSpPr>
        <p:spPr>
          <a:xfrm>
            <a:off x="660400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26" name="Shape 2526">
            <a:extLst>
              <a:ext uri="{FF2B5EF4-FFF2-40B4-BE49-F238E27FC236}">
                <a16:creationId xmlns:a16="http://schemas.microsoft.com/office/drawing/2014/main" id="{8A246001-3CC2-4160-B943-CA6F41314501}"/>
              </a:ext>
            </a:extLst>
          </p:cNvPr>
          <p:cNvSpPr/>
          <p:nvPr/>
        </p:nvSpPr>
        <p:spPr>
          <a:xfrm>
            <a:off x="1060450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27" name="Shape 2527">
            <a:extLst>
              <a:ext uri="{FF2B5EF4-FFF2-40B4-BE49-F238E27FC236}">
                <a16:creationId xmlns:a16="http://schemas.microsoft.com/office/drawing/2014/main" id="{5D826883-22C7-470B-AEE8-E6C2D6D15B13}"/>
              </a:ext>
            </a:extLst>
          </p:cNvPr>
          <p:cNvSpPr/>
          <p:nvPr/>
        </p:nvSpPr>
        <p:spPr>
          <a:xfrm>
            <a:off x="1460500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28" name="Shape 2528">
            <a:extLst>
              <a:ext uri="{FF2B5EF4-FFF2-40B4-BE49-F238E27FC236}">
                <a16:creationId xmlns:a16="http://schemas.microsoft.com/office/drawing/2014/main" id="{103C7892-09C8-4EF3-8E66-98E192135FF4}"/>
              </a:ext>
            </a:extLst>
          </p:cNvPr>
          <p:cNvSpPr/>
          <p:nvPr/>
        </p:nvSpPr>
        <p:spPr>
          <a:xfrm>
            <a:off x="1889125" y="147955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8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8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4050" y="5891"/>
                </a:move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4050" y="8836"/>
                </a:lnTo>
                <a:cubicBezTo>
                  <a:pt x="4050" y="8836"/>
                  <a:pt x="4050" y="5891"/>
                  <a:pt x="4050" y="5891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  <a:moveTo>
                  <a:pt x="11475" y="15573"/>
                </a:moveTo>
                <a:lnTo>
                  <a:pt x="11475" y="16200"/>
                </a:lnTo>
                <a:cubicBezTo>
                  <a:pt x="11475" y="16472"/>
                  <a:pt x="11172" y="16691"/>
                  <a:pt x="10800" y="16691"/>
                </a:cubicBezTo>
                <a:cubicBezTo>
                  <a:pt x="10428" y="16691"/>
                  <a:pt x="10125" y="16472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6"/>
                  <a:pt x="10055" y="13745"/>
                  <a:pt x="10800" y="13745"/>
                </a:cubicBezTo>
                <a:cubicBezTo>
                  <a:pt x="11545" y="13745"/>
                  <a:pt x="12150" y="14186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7"/>
                  <a:pt x="8798" y="16034"/>
                </a:cubicBezTo>
                <a:cubicBezTo>
                  <a:pt x="8789" y="16089"/>
                  <a:pt x="8775" y="16144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4"/>
                  <a:pt x="12810" y="16089"/>
                  <a:pt x="12802" y="16034"/>
                </a:cubicBezTo>
                <a:cubicBezTo>
                  <a:pt x="13231" y="15686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29" name="Shape 2529">
            <a:extLst>
              <a:ext uri="{FF2B5EF4-FFF2-40B4-BE49-F238E27FC236}">
                <a16:creationId xmlns:a16="http://schemas.microsoft.com/office/drawing/2014/main" id="{D1CF4E89-3FFF-43FC-B45A-714FAC0F3975}"/>
              </a:ext>
            </a:extLst>
          </p:cNvPr>
          <p:cNvSpPr/>
          <p:nvPr/>
        </p:nvSpPr>
        <p:spPr>
          <a:xfrm>
            <a:off x="2289175" y="147955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5573"/>
                </a:moveTo>
                <a:lnTo>
                  <a:pt x="11475" y="16200"/>
                </a:lnTo>
                <a:cubicBezTo>
                  <a:pt x="11475" y="16471"/>
                  <a:pt x="11172" y="16691"/>
                  <a:pt x="10800" y="16691"/>
                </a:cubicBezTo>
                <a:cubicBezTo>
                  <a:pt x="10428" y="16691"/>
                  <a:pt x="10125" y="16471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5"/>
                  <a:pt x="10055" y="13745"/>
                  <a:pt x="10800" y="13745"/>
                </a:cubicBezTo>
                <a:cubicBezTo>
                  <a:pt x="11545" y="13745"/>
                  <a:pt x="12150" y="14185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6"/>
                  <a:pt x="8798" y="16034"/>
                </a:cubicBezTo>
                <a:cubicBezTo>
                  <a:pt x="8789" y="16089"/>
                  <a:pt x="8775" y="16143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3"/>
                  <a:pt x="12810" y="16089"/>
                  <a:pt x="12802" y="16034"/>
                </a:cubicBezTo>
                <a:cubicBezTo>
                  <a:pt x="13231" y="15687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9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cubicBezTo>
                  <a:pt x="2700" y="6162"/>
                  <a:pt x="3003" y="6382"/>
                  <a:pt x="3375" y="6382"/>
                </a:cubicBezTo>
                <a:cubicBezTo>
                  <a:pt x="3747" y="6382"/>
                  <a:pt x="4050" y="6162"/>
                  <a:pt x="4050" y="5891"/>
                </a:cubicBez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0" name="Shape 2530">
            <a:extLst>
              <a:ext uri="{FF2B5EF4-FFF2-40B4-BE49-F238E27FC236}">
                <a16:creationId xmlns:a16="http://schemas.microsoft.com/office/drawing/2014/main" id="{9E68BCD2-519E-4001-9A3D-749A4F8459DD}"/>
              </a:ext>
            </a:extLst>
          </p:cNvPr>
          <p:cNvSpPr/>
          <p:nvPr/>
        </p:nvSpPr>
        <p:spPr>
          <a:xfrm>
            <a:off x="2679700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1" name="Shape 2531">
            <a:extLst>
              <a:ext uri="{FF2B5EF4-FFF2-40B4-BE49-F238E27FC236}">
                <a16:creationId xmlns:a16="http://schemas.microsoft.com/office/drawing/2014/main" id="{98A858AD-A40E-4CE8-BCDA-3ECA03A13AD7}"/>
              </a:ext>
            </a:extLst>
          </p:cNvPr>
          <p:cNvSpPr/>
          <p:nvPr/>
        </p:nvSpPr>
        <p:spPr>
          <a:xfrm>
            <a:off x="3079750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7200" y="20618"/>
                </a:lnTo>
                <a:lnTo>
                  <a:pt x="72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6000" y="20618"/>
                </a:moveTo>
                <a:lnTo>
                  <a:pt x="3600" y="20618"/>
                </a:lnTo>
                <a:cubicBezTo>
                  <a:pt x="2937" y="20618"/>
                  <a:pt x="2400" y="20179"/>
                  <a:pt x="2400" y="19636"/>
                </a:cubicBezTo>
                <a:lnTo>
                  <a:pt x="2400" y="18655"/>
                </a:lnTo>
                <a:lnTo>
                  <a:pt x="3000" y="18655"/>
                </a:lnTo>
                <a:cubicBezTo>
                  <a:pt x="3332" y="18655"/>
                  <a:pt x="3600" y="18435"/>
                  <a:pt x="3600" y="18164"/>
                </a:cubicBezTo>
                <a:cubicBezTo>
                  <a:pt x="3600" y="17893"/>
                  <a:pt x="3332" y="17673"/>
                  <a:pt x="3000" y="17673"/>
                </a:cubicBezTo>
                <a:lnTo>
                  <a:pt x="2400" y="17673"/>
                </a:lnTo>
                <a:lnTo>
                  <a:pt x="2400" y="15709"/>
                </a:lnTo>
                <a:lnTo>
                  <a:pt x="3000" y="15709"/>
                </a:lnTo>
                <a:cubicBezTo>
                  <a:pt x="3332" y="15709"/>
                  <a:pt x="3600" y="15490"/>
                  <a:pt x="3600" y="15218"/>
                </a:cubicBezTo>
                <a:cubicBezTo>
                  <a:pt x="3600" y="14947"/>
                  <a:pt x="3332" y="14727"/>
                  <a:pt x="3000" y="14727"/>
                </a:cubicBezTo>
                <a:lnTo>
                  <a:pt x="2400" y="14727"/>
                </a:lnTo>
                <a:lnTo>
                  <a:pt x="2400" y="12764"/>
                </a:lnTo>
                <a:lnTo>
                  <a:pt x="3000" y="12764"/>
                </a:lnTo>
                <a:cubicBezTo>
                  <a:pt x="3332" y="12764"/>
                  <a:pt x="3600" y="12544"/>
                  <a:pt x="3600" y="12273"/>
                </a:cubicBezTo>
                <a:cubicBezTo>
                  <a:pt x="3600" y="12002"/>
                  <a:pt x="3332" y="11782"/>
                  <a:pt x="3000" y="11782"/>
                </a:cubicBezTo>
                <a:lnTo>
                  <a:pt x="2400" y="11782"/>
                </a:lnTo>
                <a:lnTo>
                  <a:pt x="2400" y="9818"/>
                </a:lnTo>
                <a:lnTo>
                  <a:pt x="3000" y="9818"/>
                </a:lnTo>
                <a:cubicBezTo>
                  <a:pt x="3332" y="9818"/>
                  <a:pt x="3600" y="9599"/>
                  <a:pt x="3600" y="9327"/>
                </a:cubicBezTo>
                <a:cubicBezTo>
                  <a:pt x="3600" y="9056"/>
                  <a:pt x="3332" y="8836"/>
                  <a:pt x="3000" y="8836"/>
                </a:cubicBezTo>
                <a:lnTo>
                  <a:pt x="2400" y="8836"/>
                </a:lnTo>
                <a:lnTo>
                  <a:pt x="2400" y="6873"/>
                </a:lnTo>
                <a:lnTo>
                  <a:pt x="3000" y="6873"/>
                </a:lnTo>
                <a:cubicBezTo>
                  <a:pt x="3332" y="6873"/>
                  <a:pt x="3600" y="6653"/>
                  <a:pt x="3600" y="6382"/>
                </a:cubicBezTo>
                <a:cubicBezTo>
                  <a:pt x="3600" y="6111"/>
                  <a:pt x="3332" y="5891"/>
                  <a:pt x="3000" y="5891"/>
                </a:cubicBezTo>
                <a:lnTo>
                  <a:pt x="2400" y="5891"/>
                </a:lnTo>
                <a:lnTo>
                  <a:pt x="2400" y="3927"/>
                </a:lnTo>
                <a:lnTo>
                  <a:pt x="3000" y="3927"/>
                </a:lnTo>
                <a:cubicBezTo>
                  <a:pt x="3332" y="3927"/>
                  <a:pt x="3600" y="3708"/>
                  <a:pt x="3600" y="3436"/>
                </a:cubicBezTo>
                <a:cubicBezTo>
                  <a:pt x="3600" y="3166"/>
                  <a:pt x="3332" y="2945"/>
                  <a:pt x="3000" y="2945"/>
                </a:cubicBezTo>
                <a:lnTo>
                  <a:pt x="2400" y="2945"/>
                </a:lnTo>
                <a:lnTo>
                  <a:pt x="2400" y="1964"/>
                </a:lnTo>
                <a:cubicBezTo>
                  <a:pt x="2400" y="1422"/>
                  <a:pt x="2937" y="982"/>
                  <a:pt x="3600" y="982"/>
                </a:cubicBezTo>
                <a:lnTo>
                  <a:pt x="6000" y="982"/>
                </a:lnTo>
                <a:cubicBezTo>
                  <a:pt x="6000" y="982"/>
                  <a:pt x="6000" y="20618"/>
                  <a:pt x="6000" y="20618"/>
                </a:cubicBezTo>
                <a:close/>
                <a:moveTo>
                  <a:pt x="19200" y="0"/>
                </a:moveTo>
                <a:lnTo>
                  <a:pt x="3600" y="0"/>
                </a:lnTo>
                <a:cubicBezTo>
                  <a:pt x="2275" y="0"/>
                  <a:pt x="1200" y="879"/>
                  <a:pt x="1200" y="1964"/>
                </a:cubicBezTo>
                <a:lnTo>
                  <a:pt x="1200" y="2945"/>
                </a:lnTo>
                <a:lnTo>
                  <a:pt x="600" y="2945"/>
                </a:lnTo>
                <a:cubicBezTo>
                  <a:pt x="268" y="2945"/>
                  <a:pt x="0" y="3166"/>
                  <a:pt x="0" y="3436"/>
                </a:cubicBezTo>
                <a:cubicBezTo>
                  <a:pt x="0" y="3708"/>
                  <a:pt x="268" y="3927"/>
                  <a:pt x="600" y="3927"/>
                </a:cubicBezTo>
                <a:lnTo>
                  <a:pt x="1200" y="3927"/>
                </a:lnTo>
                <a:lnTo>
                  <a:pt x="1200" y="5891"/>
                </a:lnTo>
                <a:lnTo>
                  <a:pt x="600" y="5891"/>
                </a:lnTo>
                <a:cubicBezTo>
                  <a:pt x="268" y="5891"/>
                  <a:pt x="0" y="6111"/>
                  <a:pt x="0" y="6382"/>
                </a:cubicBezTo>
                <a:cubicBezTo>
                  <a:pt x="0" y="6653"/>
                  <a:pt x="268" y="6873"/>
                  <a:pt x="600" y="6873"/>
                </a:cubicBezTo>
                <a:lnTo>
                  <a:pt x="1200" y="6873"/>
                </a:lnTo>
                <a:lnTo>
                  <a:pt x="1200" y="8836"/>
                </a:lnTo>
                <a:lnTo>
                  <a:pt x="600" y="8836"/>
                </a:lnTo>
                <a:cubicBezTo>
                  <a:pt x="268" y="8836"/>
                  <a:pt x="0" y="9056"/>
                  <a:pt x="0" y="9327"/>
                </a:cubicBezTo>
                <a:cubicBezTo>
                  <a:pt x="0" y="9599"/>
                  <a:pt x="268" y="9818"/>
                  <a:pt x="600" y="9818"/>
                </a:cubicBezTo>
                <a:lnTo>
                  <a:pt x="1200" y="9818"/>
                </a:lnTo>
                <a:lnTo>
                  <a:pt x="1200" y="11782"/>
                </a:lnTo>
                <a:lnTo>
                  <a:pt x="600" y="11782"/>
                </a:lnTo>
                <a:cubicBezTo>
                  <a:pt x="268" y="11782"/>
                  <a:pt x="0" y="12002"/>
                  <a:pt x="0" y="12273"/>
                </a:cubicBezTo>
                <a:cubicBezTo>
                  <a:pt x="0" y="12544"/>
                  <a:pt x="268" y="12764"/>
                  <a:pt x="600" y="12764"/>
                </a:cubicBezTo>
                <a:lnTo>
                  <a:pt x="1200" y="12764"/>
                </a:lnTo>
                <a:lnTo>
                  <a:pt x="1200" y="14727"/>
                </a:lnTo>
                <a:lnTo>
                  <a:pt x="600" y="14727"/>
                </a:lnTo>
                <a:cubicBezTo>
                  <a:pt x="268" y="14727"/>
                  <a:pt x="0" y="14947"/>
                  <a:pt x="0" y="15218"/>
                </a:cubicBezTo>
                <a:cubicBezTo>
                  <a:pt x="0" y="15490"/>
                  <a:pt x="268" y="15709"/>
                  <a:pt x="600" y="15709"/>
                </a:cubicBezTo>
                <a:lnTo>
                  <a:pt x="1200" y="15709"/>
                </a:lnTo>
                <a:lnTo>
                  <a:pt x="1200" y="17673"/>
                </a:lnTo>
                <a:lnTo>
                  <a:pt x="600" y="17673"/>
                </a:lnTo>
                <a:cubicBezTo>
                  <a:pt x="268" y="17673"/>
                  <a:pt x="0" y="17893"/>
                  <a:pt x="0" y="18164"/>
                </a:cubicBezTo>
                <a:cubicBezTo>
                  <a:pt x="0" y="18435"/>
                  <a:pt x="268" y="18655"/>
                  <a:pt x="600" y="18655"/>
                </a:cubicBezTo>
                <a:lnTo>
                  <a:pt x="1200" y="18655"/>
                </a:lnTo>
                <a:lnTo>
                  <a:pt x="1200" y="19636"/>
                </a:lnTo>
                <a:cubicBezTo>
                  <a:pt x="1200" y="20721"/>
                  <a:pt x="2275" y="21600"/>
                  <a:pt x="36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2" name="Shape 2532">
            <a:extLst>
              <a:ext uri="{FF2B5EF4-FFF2-40B4-BE49-F238E27FC236}">
                <a16:creationId xmlns:a16="http://schemas.microsoft.com/office/drawing/2014/main" id="{92535884-CD2C-42EC-9221-81BFF2975DD1}"/>
              </a:ext>
            </a:extLst>
          </p:cNvPr>
          <p:cNvSpPr/>
          <p:nvPr/>
        </p:nvSpPr>
        <p:spPr>
          <a:xfrm>
            <a:off x="3479800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3"/>
                  <a:pt x="14400" y="6873"/>
                </a:cubicBezTo>
                <a:lnTo>
                  <a:pt x="20400" y="6873"/>
                </a:lnTo>
                <a:cubicBezTo>
                  <a:pt x="20400" y="6873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4800" y="8836"/>
                </a:moveTo>
                <a:cubicBezTo>
                  <a:pt x="4800" y="9108"/>
                  <a:pt x="5068" y="9327"/>
                  <a:pt x="5400" y="9327"/>
                </a:cubicBezTo>
                <a:lnTo>
                  <a:pt x="16200" y="9327"/>
                </a:lnTo>
                <a:cubicBezTo>
                  <a:pt x="16532" y="9327"/>
                  <a:pt x="16800" y="9108"/>
                  <a:pt x="16800" y="8836"/>
                </a:cubicBezTo>
                <a:cubicBezTo>
                  <a:pt x="16800" y="8566"/>
                  <a:pt x="16532" y="8345"/>
                  <a:pt x="16200" y="8345"/>
                </a:cubicBezTo>
                <a:lnTo>
                  <a:pt x="5400" y="8345"/>
                </a:lnTo>
                <a:cubicBezTo>
                  <a:pt x="5068" y="8345"/>
                  <a:pt x="4800" y="8566"/>
                  <a:pt x="4800" y="8836"/>
                </a:cubicBezTo>
                <a:moveTo>
                  <a:pt x="16200" y="12273"/>
                </a:moveTo>
                <a:lnTo>
                  <a:pt x="5400" y="12273"/>
                </a:lnTo>
                <a:cubicBezTo>
                  <a:pt x="5068" y="12273"/>
                  <a:pt x="4800" y="12493"/>
                  <a:pt x="4800" y="12764"/>
                </a:cubicBezTo>
                <a:cubicBezTo>
                  <a:pt x="4800" y="13035"/>
                  <a:pt x="5068" y="13255"/>
                  <a:pt x="5400" y="13255"/>
                </a:cubicBezTo>
                <a:lnTo>
                  <a:pt x="16200" y="13255"/>
                </a:lnTo>
                <a:cubicBezTo>
                  <a:pt x="16532" y="13255"/>
                  <a:pt x="16800" y="13035"/>
                  <a:pt x="16800" y="12764"/>
                </a:cubicBezTo>
                <a:cubicBezTo>
                  <a:pt x="16800" y="12493"/>
                  <a:pt x="16532" y="12273"/>
                  <a:pt x="16200" y="12273"/>
                </a:cubicBezTo>
                <a:moveTo>
                  <a:pt x="5400" y="5400"/>
                </a:moveTo>
                <a:lnTo>
                  <a:pt x="8400" y="5400"/>
                </a:lnTo>
                <a:cubicBezTo>
                  <a:pt x="8732" y="5400"/>
                  <a:pt x="9000" y="5181"/>
                  <a:pt x="9000" y="4909"/>
                </a:cubicBezTo>
                <a:cubicBezTo>
                  <a:pt x="9000" y="4638"/>
                  <a:pt x="8732" y="4418"/>
                  <a:pt x="8400" y="4418"/>
                </a:cubicBezTo>
                <a:lnTo>
                  <a:pt x="5400" y="4418"/>
                </a:lnTo>
                <a:cubicBezTo>
                  <a:pt x="5068" y="4418"/>
                  <a:pt x="4800" y="4638"/>
                  <a:pt x="4800" y="4909"/>
                </a:cubicBezTo>
                <a:cubicBezTo>
                  <a:pt x="4800" y="5181"/>
                  <a:pt x="5068" y="5400"/>
                  <a:pt x="5400" y="5400"/>
                </a:cubicBezTo>
                <a:moveTo>
                  <a:pt x="12600" y="16200"/>
                </a:moveTo>
                <a:lnTo>
                  <a:pt x="5400" y="16200"/>
                </a:lnTo>
                <a:cubicBezTo>
                  <a:pt x="5068" y="16200"/>
                  <a:pt x="4800" y="16420"/>
                  <a:pt x="4800" y="16691"/>
                </a:cubicBezTo>
                <a:cubicBezTo>
                  <a:pt x="4800" y="16962"/>
                  <a:pt x="5068" y="17182"/>
                  <a:pt x="5400" y="17182"/>
                </a:cubicBezTo>
                <a:lnTo>
                  <a:pt x="12600" y="17182"/>
                </a:lnTo>
                <a:cubicBezTo>
                  <a:pt x="12932" y="17182"/>
                  <a:pt x="13200" y="16962"/>
                  <a:pt x="13200" y="16691"/>
                </a:cubicBezTo>
                <a:cubicBezTo>
                  <a:pt x="13200" y="16420"/>
                  <a:pt x="12932" y="16200"/>
                  <a:pt x="12600" y="16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3" name="Shape 2533">
            <a:extLst>
              <a:ext uri="{FF2B5EF4-FFF2-40B4-BE49-F238E27FC236}">
                <a16:creationId xmlns:a16="http://schemas.microsoft.com/office/drawing/2014/main" id="{84CDE22B-5EC7-4F60-B467-BDB148AE89C5}"/>
              </a:ext>
            </a:extLst>
          </p:cNvPr>
          <p:cNvSpPr/>
          <p:nvPr/>
        </p:nvSpPr>
        <p:spPr>
          <a:xfrm>
            <a:off x="3879850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7"/>
                </a:lnTo>
                <a:lnTo>
                  <a:pt x="13929" y="8836"/>
                </a:lnTo>
                <a:cubicBezTo>
                  <a:pt x="13929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9"/>
                  <a:pt x="13862" y="20618"/>
                  <a:pt x="13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6873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1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9" y="3927"/>
                </a:lnTo>
                <a:cubicBezTo>
                  <a:pt x="19929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8" y="3927"/>
                  <a:pt x="6600" y="3927"/>
                </a:cubicBezTo>
                <a:cubicBezTo>
                  <a:pt x="6932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8" y="15709"/>
                  <a:pt x="16800" y="15929"/>
                  <a:pt x="16800" y="16200"/>
                </a:cubicBezTo>
                <a:cubicBezTo>
                  <a:pt x="16800" y="16472"/>
                  <a:pt x="17068" y="16691"/>
                  <a:pt x="17400" y="16691"/>
                </a:cubicBezTo>
                <a:lnTo>
                  <a:pt x="19200" y="16691"/>
                </a:lnTo>
                <a:cubicBezTo>
                  <a:pt x="20525" y="16691"/>
                  <a:pt x="21600" y="15812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  <a:moveTo>
                  <a:pt x="3600" y="12273"/>
                </a:moveTo>
                <a:cubicBezTo>
                  <a:pt x="3600" y="12544"/>
                  <a:pt x="3868" y="12764"/>
                  <a:pt x="4200" y="12764"/>
                </a:cubicBezTo>
                <a:lnTo>
                  <a:pt x="11400" y="12764"/>
                </a:lnTo>
                <a:cubicBezTo>
                  <a:pt x="11732" y="12764"/>
                  <a:pt x="12000" y="12544"/>
                  <a:pt x="12000" y="12273"/>
                </a:cubicBezTo>
                <a:cubicBezTo>
                  <a:pt x="12000" y="12002"/>
                  <a:pt x="11732" y="11782"/>
                  <a:pt x="11400" y="11782"/>
                </a:cubicBezTo>
                <a:lnTo>
                  <a:pt x="4200" y="11782"/>
                </a:lnTo>
                <a:cubicBezTo>
                  <a:pt x="3868" y="11782"/>
                  <a:pt x="3600" y="12002"/>
                  <a:pt x="3600" y="12273"/>
                </a:cubicBezTo>
                <a:moveTo>
                  <a:pt x="4200" y="9818"/>
                </a:moveTo>
                <a:lnTo>
                  <a:pt x="6600" y="9818"/>
                </a:lnTo>
                <a:cubicBezTo>
                  <a:pt x="6932" y="9818"/>
                  <a:pt x="7200" y="9599"/>
                  <a:pt x="7200" y="9327"/>
                </a:cubicBezTo>
                <a:cubicBezTo>
                  <a:pt x="7200" y="9056"/>
                  <a:pt x="6932" y="8836"/>
                  <a:pt x="66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9000" y="17673"/>
                </a:moveTo>
                <a:lnTo>
                  <a:pt x="4200" y="17673"/>
                </a:lnTo>
                <a:cubicBezTo>
                  <a:pt x="3868" y="17673"/>
                  <a:pt x="3600" y="17893"/>
                  <a:pt x="3600" y="18164"/>
                </a:cubicBezTo>
                <a:cubicBezTo>
                  <a:pt x="3600" y="18435"/>
                  <a:pt x="3868" y="18655"/>
                  <a:pt x="4200" y="18655"/>
                </a:cubicBezTo>
                <a:lnTo>
                  <a:pt x="9000" y="18655"/>
                </a:lnTo>
                <a:cubicBezTo>
                  <a:pt x="9332" y="18655"/>
                  <a:pt x="9600" y="18435"/>
                  <a:pt x="9600" y="18164"/>
                </a:cubicBezTo>
                <a:cubicBezTo>
                  <a:pt x="9600" y="17893"/>
                  <a:pt x="9332" y="17673"/>
                  <a:pt x="9000" y="17673"/>
                </a:cubicBezTo>
                <a:moveTo>
                  <a:pt x="11400" y="14727"/>
                </a:moveTo>
                <a:lnTo>
                  <a:pt x="4200" y="14727"/>
                </a:lnTo>
                <a:cubicBezTo>
                  <a:pt x="3868" y="14727"/>
                  <a:pt x="3600" y="14947"/>
                  <a:pt x="3600" y="15218"/>
                </a:cubicBezTo>
                <a:cubicBezTo>
                  <a:pt x="3600" y="15490"/>
                  <a:pt x="3868" y="15709"/>
                  <a:pt x="4200" y="15709"/>
                </a:cubicBezTo>
                <a:lnTo>
                  <a:pt x="11400" y="15709"/>
                </a:lnTo>
                <a:cubicBezTo>
                  <a:pt x="11732" y="15709"/>
                  <a:pt x="12000" y="15490"/>
                  <a:pt x="12000" y="15218"/>
                </a:cubicBezTo>
                <a:cubicBezTo>
                  <a:pt x="12000" y="14947"/>
                  <a:pt x="11732" y="14727"/>
                  <a:pt x="11400" y="147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4" name="Shape 2534">
            <a:extLst>
              <a:ext uri="{FF2B5EF4-FFF2-40B4-BE49-F238E27FC236}">
                <a16:creationId xmlns:a16="http://schemas.microsoft.com/office/drawing/2014/main" id="{BA9F414C-833C-4145-B6AD-C58FE12C78E2}"/>
              </a:ext>
            </a:extLst>
          </p:cNvPr>
          <p:cNvSpPr/>
          <p:nvPr/>
        </p:nvSpPr>
        <p:spPr>
          <a:xfrm>
            <a:off x="4279900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5" name="Shape 2535">
            <a:extLst>
              <a:ext uri="{FF2B5EF4-FFF2-40B4-BE49-F238E27FC236}">
                <a16:creationId xmlns:a16="http://schemas.microsoft.com/office/drawing/2014/main" id="{1B0AA8C5-8FAF-4B15-BA53-B83CE92397E8}"/>
              </a:ext>
            </a:extLst>
          </p:cNvPr>
          <p:cNvSpPr/>
          <p:nvPr/>
        </p:nvSpPr>
        <p:spPr>
          <a:xfrm>
            <a:off x="679450" y="187960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6"/>
                </a:lnTo>
                <a:lnTo>
                  <a:pt x="13928" y="8836"/>
                </a:lnTo>
                <a:cubicBezTo>
                  <a:pt x="13928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8"/>
                  <a:pt x="13862" y="20617"/>
                  <a:pt x="13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6872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2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0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8" y="3927"/>
                </a:lnTo>
                <a:cubicBezTo>
                  <a:pt x="19928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9" y="3927"/>
                  <a:pt x="6600" y="3927"/>
                </a:cubicBezTo>
                <a:cubicBezTo>
                  <a:pt x="6931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9" y="15709"/>
                  <a:pt x="16800" y="15929"/>
                  <a:pt x="16800" y="16199"/>
                </a:cubicBezTo>
                <a:cubicBezTo>
                  <a:pt x="16800" y="16471"/>
                  <a:pt x="17069" y="16690"/>
                  <a:pt x="17400" y="16690"/>
                </a:cubicBezTo>
                <a:lnTo>
                  <a:pt x="19200" y="16690"/>
                </a:lnTo>
                <a:cubicBezTo>
                  <a:pt x="20525" y="16690"/>
                  <a:pt x="21600" y="15811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6" name="Shape 2536">
            <a:extLst>
              <a:ext uri="{FF2B5EF4-FFF2-40B4-BE49-F238E27FC236}">
                <a16:creationId xmlns:a16="http://schemas.microsoft.com/office/drawing/2014/main" id="{65D64636-0799-4311-9619-4777BE9D14F0}"/>
              </a:ext>
            </a:extLst>
          </p:cNvPr>
          <p:cNvSpPr/>
          <p:nvPr/>
        </p:nvSpPr>
        <p:spPr>
          <a:xfrm>
            <a:off x="1060450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18" y="11782"/>
                </a:moveTo>
                <a:lnTo>
                  <a:pt x="14236" y="11782"/>
                </a:lnTo>
                <a:cubicBezTo>
                  <a:pt x="14507" y="11782"/>
                  <a:pt x="14727" y="11562"/>
                  <a:pt x="14727" y="11291"/>
                </a:cubicBezTo>
                <a:cubicBezTo>
                  <a:pt x="14727" y="11020"/>
                  <a:pt x="14507" y="10800"/>
                  <a:pt x="14236" y="10800"/>
                </a:cubicBezTo>
                <a:lnTo>
                  <a:pt x="4418" y="10800"/>
                </a:lnTo>
                <a:cubicBezTo>
                  <a:pt x="4147" y="10800"/>
                  <a:pt x="3927" y="11020"/>
                  <a:pt x="3927" y="11291"/>
                </a:cubicBezTo>
                <a:cubicBezTo>
                  <a:pt x="3927" y="11562"/>
                  <a:pt x="4147" y="11782"/>
                  <a:pt x="4418" y="11782"/>
                </a:cubicBezTo>
                <a:moveTo>
                  <a:pt x="20618" y="20618"/>
                </a:moveTo>
                <a:lnTo>
                  <a:pt x="5891" y="20618"/>
                </a:lnTo>
                <a:lnTo>
                  <a:pt x="5891" y="16200"/>
                </a:lnTo>
                <a:cubicBezTo>
                  <a:pt x="5891" y="15929"/>
                  <a:pt x="5671" y="15709"/>
                  <a:pt x="5400" y="15709"/>
                </a:cubicBez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0618"/>
                  <a:pt x="20618" y="20618"/>
                </a:cubicBezTo>
                <a:close/>
                <a:moveTo>
                  <a:pt x="4909" y="20127"/>
                </a:moveTo>
                <a:lnTo>
                  <a:pt x="1473" y="16691"/>
                </a:lnTo>
                <a:lnTo>
                  <a:pt x="4909" y="16691"/>
                </a:lnTo>
                <a:cubicBezTo>
                  <a:pt x="4909" y="16691"/>
                  <a:pt x="4909" y="20127"/>
                  <a:pt x="4909" y="20127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lnTo>
                  <a:pt x="4909" y="21600"/>
                </a:lnTo>
                <a:lnTo>
                  <a:pt x="20618" y="21600"/>
                </a:lnTo>
                <a:cubicBezTo>
                  <a:pt x="21160" y="21600"/>
                  <a:pt x="21600" y="21161"/>
                  <a:pt x="21600" y="20618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418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cubicBezTo>
                  <a:pt x="17673" y="8075"/>
                  <a:pt x="17453" y="7855"/>
                  <a:pt x="17182" y="7855"/>
                </a:cubicBezTo>
                <a:lnTo>
                  <a:pt x="4418" y="7855"/>
                </a:lnTo>
                <a:cubicBezTo>
                  <a:pt x="4147" y="7855"/>
                  <a:pt x="3927" y="8075"/>
                  <a:pt x="3927" y="8345"/>
                </a:cubicBezTo>
                <a:cubicBezTo>
                  <a:pt x="3927" y="8617"/>
                  <a:pt x="4147" y="8836"/>
                  <a:pt x="4418" y="8836"/>
                </a:cubicBezTo>
                <a:moveTo>
                  <a:pt x="4418" y="5891"/>
                </a:moveTo>
                <a:lnTo>
                  <a:pt x="10309" y="5891"/>
                </a:lnTo>
                <a:cubicBezTo>
                  <a:pt x="10580" y="5891"/>
                  <a:pt x="10800" y="5672"/>
                  <a:pt x="10800" y="5400"/>
                </a:cubicBezTo>
                <a:cubicBezTo>
                  <a:pt x="10800" y="5129"/>
                  <a:pt x="10580" y="4909"/>
                  <a:pt x="10309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cubicBezTo>
                  <a:pt x="3927" y="5672"/>
                  <a:pt x="4147" y="5891"/>
                  <a:pt x="4418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7" name="Shape 2537">
            <a:extLst>
              <a:ext uri="{FF2B5EF4-FFF2-40B4-BE49-F238E27FC236}">
                <a16:creationId xmlns:a16="http://schemas.microsoft.com/office/drawing/2014/main" id="{C7628BAF-388A-4B43-A4D1-6873E2A93D5D}"/>
              </a:ext>
            </a:extLst>
          </p:cNvPr>
          <p:cNvSpPr/>
          <p:nvPr/>
        </p:nvSpPr>
        <p:spPr>
          <a:xfrm>
            <a:off x="1479550" y="187960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3600" y="13745"/>
                </a:lnTo>
                <a:cubicBezTo>
                  <a:pt x="3269" y="13745"/>
                  <a:pt x="3000" y="13966"/>
                  <a:pt x="3000" y="14236"/>
                </a:cubicBezTo>
                <a:cubicBezTo>
                  <a:pt x="3000" y="14508"/>
                  <a:pt x="3269" y="14727"/>
                  <a:pt x="3600" y="14727"/>
                </a:cubicBezTo>
                <a:lnTo>
                  <a:pt x="14400" y="14727"/>
                </a:lnTo>
                <a:cubicBezTo>
                  <a:pt x="14731" y="14727"/>
                  <a:pt x="15000" y="14508"/>
                  <a:pt x="15000" y="14236"/>
                </a:cubicBezTo>
                <a:cubicBezTo>
                  <a:pt x="15000" y="13966"/>
                  <a:pt x="14731" y="13745"/>
                  <a:pt x="14400" y="13745"/>
                </a:cubicBezTo>
                <a:moveTo>
                  <a:pt x="3000" y="11291"/>
                </a:moveTo>
                <a:cubicBezTo>
                  <a:pt x="3000" y="11562"/>
                  <a:pt x="3269" y="11782"/>
                  <a:pt x="3600" y="11782"/>
                </a:cubicBezTo>
                <a:lnTo>
                  <a:pt x="18000" y="11782"/>
                </a:lnTo>
                <a:cubicBezTo>
                  <a:pt x="18331" y="11782"/>
                  <a:pt x="18600" y="11562"/>
                  <a:pt x="18600" y="11291"/>
                </a:cubicBezTo>
                <a:cubicBezTo>
                  <a:pt x="18600" y="11020"/>
                  <a:pt x="18331" y="10800"/>
                  <a:pt x="18000" y="10800"/>
                </a:cubicBezTo>
                <a:lnTo>
                  <a:pt x="3600" y="10800"/>
                </a:lnTo>
                <a:cubicBezTo>
                  <a:pt x="3269" y="10800"/>
                  <a:pt x="3000" y="11020"/>
                  <a:pt x="3000" y="11291"/>
                </a:cubicBezTo>
                <a:moveTo>
                  <a:pt x="20400" y="20618"/>
                </a:moveTo>
                <a:lnTo>
                  <a:pt x="6600" y="20618"/>
                </a:lnTo>
                <a:lnTo>
                  <a:pt x="1200" y="16200"/>
                </a:lnTo>
                <a:lnTo>
                  <a:pt x="1200" y="2945"/>
                </a:lnTo>
                <a:lnTo>
                  <a:pt x="4200" y="2945"/>
                </a:lnTo>
                <a:lnTo>
                  <a:pt x="4200" y="4418"/>
                </a:lnTo>
                <a:cubicBezTo>
                  <a:pt x="4200" y="4690"/>
                  <a:pt x="4469" y="4909"/>
                  <a:pt x="4800" y="4909"/>
                </a:cubicBezTo>
                <a:cubicBezTo>
                  <a:pt x="5131" y="4909"/>
                  <a:pt x="5400" y="4690"/>
                  <a:pt x="5400" y="4418"/>
                </a:cubicBezTo>
                <a:lnTo>
                  <a:pt x="5400" y="2945"/>
                </a:lnTo>
                <a:lnTo>
                  <a:pt x="6600" y="2945"/>
                </a:lnTo>
                <a:lnTo>
                  <a:pt x="6600" y="4418"/>
                </a:lnTo>
                <a:cubicBezTo>
                  <a:pt x="6600" y="4690"/>
                  <a:pt x="6869" y="4909"/>
                  <a:pt x="7200" y="4909"/>
                </a:cubicBezTo>
                <a:cubicBezTo>
                  <a:pt x="7531" y="4909"/>
                  <a:pt x="7800" y="4690"/>
                  <a:pt x="7800" y="4418"/>
                </a:cubicBezTo>
                <a:lnTo>
                  <a:pt x="7800" y="2945"/>
                </a:lnTo>
                <a:lnTo>
                  <a:pt x="9000" y="2945"/>
                </a:lnTo>
                <a:lnTo>
                  <a:pt x="9000" y="4418"/>
                </a:lnTo>
                <a:cubicBezTo>
                  <a:pt x="9000" y="4690"/>
                  <a:pt x="9269" y="4909"/>
                  <a:pt x="9600" y="4909"/>
                </a:cubicBezTo>
                <a:cubicBezTo>
                  <a:pt x="9931" y="4909"/>
                  <a:pt x="10200" y="4690"/>
                  <a:pt x="10200" y="4418"/>
                </a:cubicBezTo>
                <a:lnTo>
                  <a:pt x="10200" y="2945"/>
                </a:lnTo>
                <a:lnTo>
                  <a:pt x="11400" y="2945"/>
                </a:lnTo>
                <a:lnTo>
                  <a:pt x="11400" y="4418"/>
                </a:lnTo>
                <a:cubicBezTo>
                  <a:pt x="11400" y="4690"/>
                  <a:pt x="11669" y="4909"/>
                  <a:pt x="12000" y="4909"/>
                </a:cubicBezTo>
                <a:cubicBezTo>
                  <a:pt x="12331" y="4909"/>
                  <a:pt x="12600" y="4690"/>
                  <a:pt x="12600" y="4418"/>
                </a:cubicBezTo>
                <a:lnTo>
                  <a:pt x="12600" y="2945"/>
                </a:lnTo>
                <a:lnTo>
                  <a:pt x="13800" y="2945"/>
                </a:lnTo>
                <a:lnTo>
                  <a:pt x="13800" y="4418"/>
                </a:lnTo>
                <a:cubicBezTo>
                  <a:pt x="13800" y="4690"/>
                  <a:pt x="14069" y="4909"/>
                  <a:pt x="14400" y="4909"/>
                </a:cubicBezTo>
                <a:cubicBezTo>
                  <a:pt x="14731" y="4909"/>
                  <a:pt x="15000" y="4690"/>
                  <a:pt x="15000" y="4418"/>
                </a:cubicBezTo>
                <a:lnTo>
                  <a:pt x="15000" y="2945"/>
                </a:lnTo>
                <a:lnTo>
                  <a:pt x="16200" y="2945"/>
                </a:lnTo>
                <a:lnTo>
                  <a:pt x="16200" y="4418"/>
                </a:lnTo>
                <a:cubicBezTo>
                  <a:pt x="16200" y="4690"/>
                  <a:pt x="16469" y="4909"/>
                  <a:pt x="16800" y="4909"/>
                </a:cubicBezTo>
                <a:cubicBezTo>
                  <a:pt x="17131" y="4909"/>
                  <a:pt x="17400" y="4690"/>
                  <a:pt x="17400" y="4418"/>
                </a:cubicBezTo>
                <a:lnTo>
                  <a:pt x="17400" y="2945"/>
                </a:lnTo>
                <a:lnTo>
                  <a:pt x="20400" y="2945"/>
                </a:lnTo>
                <a:cubicBezTo>
                  <a:pt x="20400" y="2945"/>
                  <a:pt x="20400" y="20618"/>
                  <a:pt x="20400" y="20618"/>
                </a:cubicBezTo>
                <a:close/>
                <a:moveTo>
                  <a:pt x="1200" y="20618"/>
                </a:moveTo>
                <a:lnTo>
                  <a:pt x="1200" y="17673"/>
                </a:lnTo>
                <a:lnTo>
                  <a:pt x="4800" y="20618"/>
                </a:lnTo>
                <a:cubicBezTo>
                  <a:pt x="4800" y="20618"/>
                  <a:pt x="1200" y="20618"/>
                  <a:pt x="1200" y="20618"/>
                </a:cubicBezTo>
                <a:close/>
                <a:moveTo>
                  <a:pt x="20400" y="1964"/>
                </a:moveTo>
                <a:lnTo>
                  <a:pt x="17400" y="1964"/>
                </a:lnTo>
                <a:lnTo>
                  <a:pt x="17400" y="491"/>
                </a:lnTo>
                <a:cubicBezTo>
                  <a:pt x="17400" y="220"/>
                  <a:pt x="17131" y="0"/>
                  <a:pt x="16800" y="0"/>
                </a:cubicBezTo>
                <a:cubicBezTo>
                  <a:pt x="16469" y="0"/>
                  <a:pt x="16200" y="220"/>
                  <a:pt x="16200" y="491"/>
                </a:cubicBezTo>
                <a:lnTo>
                  <a:pt x="16200" y="1964"/>
                </a:lnTo>
                <a:lnTo>
                  <a:pt x="15000" y="1964"/>
                </a:lnTo>
                <a:lnTo>
                  <a:pt x="15000" y="491"/>
                </a:lnTo>
                <a:cubicBezTo>
                  <a:pt x="15000" y="220"/>
                  <a:pt x="14731" y="0"/>
                  <a:pt x="14400" y="0"/>
                </a:cubicBezTo>
                <a:cubicBezTo>
                  <a:pt x="14069" y="0"/>
                  <a:pt x="13800" y="220"/>
                  <a:pt x="13800" y="491"/>
                </a:cubicBezTo>
                <a:lnTo>
                  <a:pt x="13800" y="1964"/>
                </a:lnTo>
                <a:lnTo>
                  <a:pt x="12600" y="1964"/>
                </a:lnTo>
                <a:lnTo>
                  <a:pt x="12600" y="491"/>
                </a:lnTo>
                <a:cubicBezTo>
                  <a:pt x="12600" y="220"/>
                  <a:pt x="12331" y="0"/>
                  <a:pt x="12000" y="0"/>
                </a:cubicBezTo>
                <a:cubicBezTo>
                  <a:pt x="11669" y="0"/>
                  <a:pt x="11400" y="220"/>
                  <a:pt x="11400" y="491"/>
                </a:cubicBezTo>
                <a:lnTo>
                  <a:pt x="11400" y="1964"/>
                </a:lnTo>
                <a:lnTo>
                  <a:pt x="10200" y="1964"/>
                </a:lnTo>
                <a:lnTo>
                  <a:pt x="10200" y="491"/>
                </a:lnTo>
                <a:cubicBezTo>
                  <a:pt x="10200" y="220"/>
                  <a:pt x="9931" y="0"/>
                  <a:pt x="9600" y="0"/>
                </a:cubicBezTo>
                <a:cubicBezTo>
                  <a:pt x="9269" y="0"/>
                  <a:pt x="9000" y="220"/>
                  <a:pt x="9000" y="491"/>
                </a:cubicBezTo>
                <a:lnTo>
                  <a:pt x="9000" y="1964"/>
                </a:lnTo>
                <a:lnTo>
                  <a:pt x="7800" y="1964"/>
                </a:lnTo>
                <a:lnTo>
                  <a:pt x="7800" y="491"/>
                </a:lnTo>
                <a:cubicBezTo>
                  <a:pt x="7800" y="220"/>
                  <a:pt x="7531" y="0"/>
                  <a:pt x="7200" y="0"/>
                </a:cubicBezTo>
                <a:cubicBezTo>
                  <a:pt x="6869" y="0"/>
                  <a:pt x="6600" y="220"/>
                  <a:pt x="6600" y="491"/>
                </a:cubicBezTo>
                <a:lnTo>
                  <a:pt x="6600" y="1964"/>
                </a:lnTo>
                <a:lnTo>
                  <a:pt x="5400" y="1964"/>
                </a:lnTo>
                <a:lnTo>
                  <a:pt x="5400" y="491"/>
                </a:lnTo>
                <a:cubicBezTo>
                  <a:pt x="5400" y="220"/>
                  <a:pt x="5131" y="0"/>
                  <a:pt x="4800" y="0"/>
                </a:cubicBezTo>
                <a:cubicBezTo>
                  <a:pt x="4469" y="0"/>
                  <a:pt x="4200" y="220"/>
                  <a:pt x="4200" y="491"/>
                </a:cubicBezTo>
                <a:lnTo>
                  <a:pt x="4200" y="1964"/>
                </a:lnTo>
                <a:lnTo>
                  <a:pt x="1200" y="1964"/>
                </a:lnTo>
                <a:cubicBezTo>
                  <a:pt x="538" y="1964"/>
                  <a:pt x="0" y="2404"/>
                  <a:pt x="0" y="2945"/>
                </a:cubicBezTo>
                <a:lnTo>
                  <a:pt x="0" y="20618"/>
                </a:lnTo>
                <a:cubicBezTo>
                  <a:pt x="0" y="21161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1"/>
                  <a:pt x="21600" y="20618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3600" y="8836"/>
                </a:moveTo>
                <a:lnTo>
                  <a:pt x="10800" y="8836"/>
                </a:lnTo>
                <a:cubicBezTo>
                  <a:pt x="11131" y="8836"/>
                  <a:pt x="11400" y="8617"/>
                  <a:pt x="11400" y="8345"/>
                </a:cubicBezTo>
                <a:cubicBezTo>
                  <a:pt x="11400" y="8075"/>
                  <a:pt x="11131" y="7855"/>
                  <a:pt x="10800" y="7855"/>
                </a:cubicBezTo>
                <a:lnTo>
                  <a:pt x="3600" y="7855"/>
                </a:lnTo>
                <a:cubicBezTo>
                  <a:pt x="3269" y="7855"/>
                  <a:pt x="3000" y="8075"/>
                  <a:pt x="3000" y="8345"/>
                </a:cubicBezTo>
                <a:cubicBezTo>
                  <a:pt x="3000" y="8617"/>
                  <a:pt x="3269" y="8836"/>
                  <a:pt x="3600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8" name="Shape 2538">
            <a:extLst>
              <a:ext uri="{FF2B5EF4-FFF2-40B4-BE49-F238E27FC236}">
                <a16:creationId xmlns:a16="http://schemas.microsoft.com/office/drawing/2014/main" id="{A66F05C1-9ACD-49DE-80C3-BA78D0A0F8E7}"/>
              </a:ext>
            </a:extLst>
          </p:cNvPr>
          <p:cNvSpPr/>
          <p:nvPr/>
        </p:nvSpPr>
        <p:spPr>
          <a:xfrm>
            <a:off x="1879600" y="187960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39" name="Shape 2539">
            <a:extLst>
              <a:ext uri="{FF2B5EF4-FFF2-40B4-BE49-F238E27FC236}">
                <a16:creationId xmlns:a16="http://schemas.microsoft.com/office/drawing/2014/main" id="{BF743A79-F3CC-4A1D-B0EB-9467867E736C}"/>
              </a:ext>
            </a:extLst>
          </p:cNvPr>
          <p:cNvSpPr/>
          <p:nvPr/>
        </p:nvSpPr>
        <p:spPr>
          <a:xfrm>
            <a:off x="2260600" y="1912938"/>
            <a:ext cx="209550" cy="142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"/>
                </a:moveTo>
                <a:cubicBezTo>
                  <a:pt x="21600" y="323"/>
                  <a:pt x="21380" y="0"/>
                  <a:pt x="21109" y="0"/>
                </a:cubicBezTo>
                <a:cubicBezTo>
                  <a:pt x="20969" y="0"/>
                  <a:pt x="20845" y="88"/>
                  <a:pt x="20756" y="226"/>
                </a:cubicBezTo>
                <a:lnTo>
                  <a:pt x="20754" y="223"/>
                </a:lnTo>
                <a:lnTo>
                  <a:pt x="7848" y="19853"/>
                </a:lnTo>
                <a:lnTo>
                  <a:pt x="838" y="9571"/>
                </a:lnTo>
                <a:cubicBezTo>
                  <a:pt x="749" y="9441"/>
                  <a:pt x="626" y="9360"/>
                  <a:pt x="491" y="9360"/>
                </a:cubicBezTo>
                <a:cubicBezTo>
                  <a:pt x="220" y="9360"/>
                  <a:pt x="0" y="9683"/>
                  <a:pt x="0" y="10080"/>
                </a:cubicBezTo>
                <a:cubicBezTo>
                  <a:pt x="0" y="10279"/>
                  <a:pt x="55" y="10459"/>
                  <a:pt x="144" y="10589"/>
                </a:cubicBezTo>
                <a:lnTo>
                  <a:pt x="7507" y="21390"/>
                </a:lnTo>
                <a:cubicBezTo>
                  <a:pt x="7596" y="21520"/>
                  <a:pt x="7719" y="21600"/>
                  <a:pt x="7855" y="21600"/>
                </a:cubicBezTo>
                <a:cubicBezTo>
                  <a:pt x="7995" y="21600"/>
                  <a:pt x="8119" y="21513"/>
                  <a:pt x="8208" y="21376"/>
                </a:cubicBezTo>
                <a:lnTo>
                  <a:pt x="8210" y="21377"/>
                </a:lnTo>
                <a:lnTo>
                  <a:pt x="21465" y="1217"/>
                </a:lnTo>
                <a:lnTo>
                  <a:pt x="21462" y="1215"/>
                </a:lnTo>
                <a:cubicBezTo>
                  <a:pt x="21547" y="1087"/>
                  <a:pt x="21600" y="913"/>
                  <a:pt x="21600" y="72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0" name="Shape 2540">
            <a:extLst>
              <a:ext uri="{FF2B5EF4-FFF2-40B4-BE49-F238E27FC236}">
                <a16:creationId xmlns:a16="http://schemas.microsoft.com/office/drawing/2014/main" id="{64E008EA-2D37-4C8B-8D60-F32859ADAA60}"/>
              </a:ext>
            </a:extLst>
          </p:cNvPr>
          <p:cNvSpPr/>
          <p:nvPr/>
        </p:nvSpPr>
        <p:spPr>
          <a:xfrm>
            <a:off x="2660650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1" name="Shape 2541">
            <a:extLst>
              <a:ext uri="{FF2B5EF4-FFF2-40B4-BE49-F238E27FC236}">
                <a16:creationId xmlns:a16="http://schemas.microsoft.com/office/drawing/2014/main" id="{087343EC-0EEF-4E8A-B473-E3B8064F3476}"/>
              </a:ext>
            </a:extLst>
          </p:cNvPr>
          <p:cNvSpPr/>
          <p:nvPr/>
        </p:nvSpPr>
        <p:spPr>
          <a:xfrm>
            <a:off x="3079750" y="1898650"/>
            <a:ext cx="1714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48" y="10800"/>
                </a:moveTo>
                <a:lnTo>
                  <a:pt x="21424" y="1024"/>
                </a:lnTo>
                <a:cubicBezTo>
                  <a:pt x="21533" y="916"/>
                  <a:pt x="21600" y="766"/>
                  <a:pt x="21600" y="600"/>
                </a:cubicBezTo>
                <a:cubicBezTo>
                  <a:pt x="21600" y="269"/>
                  <a:pt x="21332" y="0"/>
                  <a:pt x="21000" y="0"/>
                </a:cubicBezTo>
                <a:cubicBezTo>
                  <a:pt x="20835" y="0"/>
                  <a:pt x="20685" y="67"/>
                  <a:pt x="20576" y="176"/>
                </a:cubicBezTo>
                <a:lnTo>
                  <a:pt x="10800" y="9952"/>
                </a:lnTo>
                <a:lnTo>
                  <a:pt x="1024" y="176"/>
                </a:lnTo>
                <a:cubicBezTo>
                  <a:pt x="916" y="67"/>
                  <a:pt x="766" y="0"/>
                  <a:pt x="600" y="0"/>
                </a:cubicBezTo>
                <a:cubicBezTo>
                  <a:pt x="268" y="0"/>
                  <a:pt x="0" y="269"/>
                  <a:pt x="0" y="600"/>
                </a:cubicBezTo>
                <a:cubicBezTo>
                  <a:pt x="0" y="766"/>
                  <a:pt x="67" y="916"/>
                  <a:pt x="176" y="1025"/>
                </a:cubicBezTo>
                <a:lnTo>
                  <a:pt x="9952" y="10800"/>
                </a:lnTo>
                <a:lnTo>
                  <a:pt x="176" y="20576"/>
                </a:lnTo>
                <a:cubicBezTo>
                  <a:pt x="67" y="20684"/>
                  <a:pt x="0" y="20834"/>
                  <a:pt x="0" y="21000"/>
                </a:cubicBezTo>
                <a:cubicBezTo>
                  <a:pt x="0" y="21332"/>
                  <a:pt x="268" y="21600"/>
                  <a:pt x="600" y="21600"/>
                </a:cubicBezTo>
                <a:cubicBezTo>
                  <a:pt x="766" y="21600"/>
                  <a:pt x="916" y="21533"/>
                  <a:pt x="1024" y="21424"/>
                </a:cubicBezTo>
                <a:lnTo>
                  <a:pt x="10800" y="11648"/>
                </a:lnTo>
                <a:lnTo>
                  <a:pt x="20576" y="21424"/>
                </a:lnTo>
                <a:cubicBezTo>
                  <a:pt x="20685" y="21533"/>
                  <a:pt x="20835" y="21600"/>
                  <a:pt x="21000" y="21600"/>
                </a:cubicBezTo>
                <a:cubicBezTo>
                  <a:pt x="21332" y="21600"/>
                  <a:pt x="21600" y="21332"/>
                  <a:pt x="21600" y="21000"/>
                </a:cubicBezTo>
                <a:cubicBezTo>
                  <a:pt x="21600" y="20834"/>
                  <a:pt x="21533" y="20684"/>
                  <a:pt x="21424" y="20576"/>
                </a:cubicBezTo>
                <a:cubicBezTo>
                  <a:pt x="21424" y="20576"/>
                  <a:pt x="11648" y="10800"/>
                  <a:pt x="11648" y="108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2" name="Shape 2542">
            <a:extLst>
              <a:ext uri="{FF2B5EF4-FFF2-40B4-BE49-F238E27FC236}">
                <a16:creationId xmlns:a16="http://schemas.microsoft.com/office/drawing/2014/main" id="{443A91F3-34A4-494A-8B87-DA6613FB057B}"/>
              </a:ext>
            </a:extLst>
          </p:cNvPr>
          <p:cNvSpPr/>
          <p:nvPr/>
        </p:nvSpPr>
        <p:spPr>
          <a:xfrm>
            <a:off x="3460750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10309"/>
                </a:moveTo>
                <a:lnTo>
                  <a:pt x="4909" y="10309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10309"/>
                  <a:pt x="16691" y="10309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1291"/>
                </a:lnTo>
                <a:lnTo>
                  <a:pt x="16691" y="11291"/>
                </a:lnTo>
                <a:cubicBezTo>
                  <a:pt x="16691" y="11291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3" name="Shape 2543">
            <a:extLst>
              <a:ext uri="{FF2B5EF4-FFF2-40B4-BE49-F238E27FC236}">
                <a16:creationId xmlns:a16="http://schemas.microsoft.com/office/drawing/2014/main" id="{F3726D6C-92E5-44FB-8F7D-D2D1999EC18D}"/>
              </a:ext>
            </a:extLst>
          </p:cNvPr>
          <p:cNvSpPr/>
          <p:nvPr/>
        </p:nvSpPr>
        <p:spPr>
          <a:xfrm>
            <a:off x="3860800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8655"/>
                </a:moveTo>
                <a:lnTo>
                  <a:pt x="14727" y="18655"/>
                </a:lnTo>
                <a:lnTo>
                  <a:pt x="14727" y="19636"/>
                </a:lnTo>
                <a:lnTo>
                  <a:pt x="15709" y="19636"/>
                </a:lnTo>
                <a:cubicBezTo>
                  <a:pt x="15709" y="19636"/>
                  <a:pt x="15709" y="18655"/>
                  <a:pt x="15709" y="18655"/>
                </a:cubicBezTo>
                <a:close/>
                <a:moveTo>
                  <a:pt x="15709" y="14727"/>
                </a:moveTo>
                <a:lnTo>
                  <a:pt x="14727" y="14727"/>
                </a:lnTo>
                <a:lnTo>
                  <a:pt x="14727" y="15709"/>
                </a:lnTo>
                <a:lnTo>
                  <a:pt x="15709" y="15709"/>
                </a:lnTo>
                <a:cubicBezTo>
                  <a:pt x="15709" y="15709"/>
                  <a:pt x="15709" y="14727"/>
                  <a:pt x="15709" y="14727"/>
                </a:cubicBezTo>
                <a:close/>
                <a:moveTo>
                  <a:pt x="14727" y="10800"/>
                </a:moveTo>
                <a:lnTo>
                  <a:pt x="15709" y="10800"/>
                </a:lnTo>
                <a:lnTo>
                  <a:pt x="15709" y="9818"/>
                </a:lnTo>
                <a:lnTo>
                  <a:pt x="14727" y="9818"/>
                </a:lnTo>
                <a:cubicBezTo>
                  <a:pt x="14727" y="9818"/>
                  <a:pt x="14727" y="10800"/>
                  <a:pt x="14727" y="10800"/>
                </a:cubicBezTo>
                <a:close/>
                <a:moveTo>
                  <a:pt x="15709" y="16691"/>
                </a:moveTo>
                <a:lnTo>
                  <a:pt x="14727" y="16691"/>
                </a:lnTo>
                <a:lnTo>
                  <a:pt x="14727" y="17673"/>
                </a:lnTo>
                <a:lnTo>
                  <a:pt x="15709" y="17673"/>
                </a:lnTo>
                <a:cubicBezTo>
                  <a:pt x="15709" y="17673"/>
                  <a:pt x="15709" y="16691"/>
                  <a:pt x="15709" y="16691"/>
                </a:cubicBezTo>
                <a:close/>
                <a:moveTo>
                  <a:pt x="14727" y="8836"/>
                </a:moveTo>
                <a:lnTo>
                  <a:pt x="15709" y="8836"/>
                </a:lnTo>
                <a:lnTo>
                  <a:pt x="15709" y="7855"/>
                </a:lnTo>
                <a:lnTo>
                  <a:pt x="14727" y="7855"/>
                </a:lnTo>
                <a:cubicBezTo>
                  <a:pt x="14727" y="7855"/>
                  <a:pt x="14727" y="8836"/>
                  <a:pt x="14727" y="8836"/>
                </a:cubicBezTo>
                <a:close/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1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7" y="6873"/>
                </a:moveTo>
                <a:lnTo>
                  <a:pt x="15709" y="6873"/>
                </a:lnTo>
                <a:lnTo>
                  <a:pt x="15709" y="5891"/>
                </a:lnTo>
                <a:lnTo>
                  <a:pt x="14727" y="5891"/>
                </a:lnTo>
                <a:cubicBezTo>
                  <a:pt x="14727" y="5891"/>
                  <a:pt x="14727" y="6873"/>
                  <a:pt x="14727" y="6873"/>
                </a:cubicBezTo>
                <a:close/>
                <a:moveTo>
                  <a:pt x="16691" y="12273"/>
                </a:moveTo>
                <a:lnTo>
                  <a:pt x="13745" y="12273"/>
                </a:lnTo>
                <a:lnTo>
                  <a:pt x="13745" y="4909"/>
                </a:ln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2273"/>
                  <a:pt x="16691" y="12273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3745" y="20618"/>
                </a:lnTo>
                <a:lnTo>
                  <a:pt x="13745" y="13255"/>
                </a:lnTo>
                <a:lnTo>
                  <a:pt x="16691" y="13255"/>
                </a:lnTo>
                <a:cubicBezTo>
                  <a:pt x="16691" y="13255"/>
                  <a:pt x="16691" y="19636"/>
                  <a:pt x="16691" y="19636"/>
                </a:cubicBezTo>
                <a:close/>
                <a:moveTo>
                  <a:pt x="12764" y="12273"/>
                </a:moveTo>
                <a:lnTo>
                  <a:pt x="4909" y="12273"/>
                </a:lnTo>
                <a:lnTo>
                  <a:pt x="4909" y="4909"/>
                </a:lnTo>
                <a:lnTo>
                  <a:pt x="12764" y="4909"/>
                </a:lnTo>
                <a:cubicBezTo>
                  <a:pt x="12764" y="4909"/>
                  <a:pt x="12764" y="12273"/>
                  <a:pt x="12764" y="12273"/>
                </a:cubicBezTo>
                <a:close/>
                <a:moveTo>
                  <a:pt x="12764" y="20618"/>
                </a:moveTo>
                <a:lnTo>
                  <a:pt x="4909" y="20618"/>
                </a:lnTo>
                <a:lnTo>
                  <a:pt x="4909" y="13255"/>
                </a:lnTo>
                <a:lnTo>
                  <a:pt x="12764" y="13255"/>
                </a:lnTo>
                <a:cubicBezTo>
                  <a:pt x="12764" y="13255"/>
                  <a:pt x="12764" y="20618"/>
                  <a:pt x="12764" y="20618"/>
                </a:cubicBezTo>
                <a:close/>
                <a:moveTo>
                  <a:pt x="3927" y="12273"/>
                </a:moveTo>
                <a:lnTo>
                  <a:pt x="982" y="12273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3927" y="4909"/>
                </a:lnTo>
                <a:cubicBezTo>
                  <a:pt x="3927" y="4909"/>
                  <a:pt x="3927" y="12273"/>
                  <a:pt x="3927" y="12273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255"/>
                </a:lnTo>
                <a:lnTo>
                  <a:pt x="3927" y="13255"/>
                </a:lnTo>
                <a:cubicBezTo>
                  <a:pt x="3927" y="13255"/>
                  <a:pt x="3927" y="20618"/>
                  <a:pt x="3927" y="20618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1964" y="10800"/>
                </a:moveTo>
                <a:lnTo>
                  <a:pt x="2945" y="10800"/>
                </a:lnTo>
                <a:lnTo>
                  <a:pt x="2945" y="9818"/>
                </a:lnTo>
                <a:lnTo>
                  <a:pt x="1964" y="9818"/>
                </a:lnTo>
                <a:cubicBezTo>
                  <a:pt x="1964" y="9818"/>
                  <a:pt x="1964" y="10800"/>
                  <a:pt x="1964" y="10800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4" name="Shape 2544">
            <a:extLst>
              <a:ext uri="{FF2B5EF4-FFF2-40B4-BE49-F238E27FC236}">
                <a16:creationId xmlns:a16="http://schemas.microsoft.com/office/drawing/2014/main" id="{B028E1E6-88E8-4760-8CCA-F99DE2A77470}"/>
              </a:ext>
            </a:extLst>
          </p:cNvPr>
          <p:cNvSpPr/>
          <p:nvPr/>
        </p:nvSpPr>
        <p:spPr>
          <a:xfrm>
            <a:off x="4260850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5" name="Shape 2545">
            <a:extLst>
              <a:ext uri="{FF2B5EF4-FFF2-40B4-BE49-F238E27FC236}">
                <a16:creationId xmlns:a16="http://schemas.microsoft.com/office/drawing/2014/main" id="{CE74F6E1-5841-44ED-9041-A7DD8D70F920}"/>
              </a:ext>
            </a:extLst>
          </p:cNvPr>
          <p:cNvSpPr/>
          <p:nvPr/>
        </p:nvSpPr>
        <p:spPr>
          <a:xfrm>
            <a:off x="660400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6" name="Shape 2546">
            <a:extLst>
              <a:ext uri="{FF2B5EF4-FFF2-40B4-BE49-F238E27FC236}">
                <a16:creationId xmlns:a16="http://schemas.microsoft.com/office/drawing/2014/main" id="{1F38B433-0EE2-4F6F-8D99-B3B6D435A4E1}"/>
              </a:ext>
            </a:extLst>
          </p:cNvPr>
          <p:cNvSpPr/>
          <p:nvPr/>
        </p:nvSpPr>
        <p:spPr>
          <a:xfrm>
            <a:off x="1060450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7" name="Shape 2547">
            <a:extLst>
              <a:ext uri="{FF2B5EF4-FFF2-40B4-BE49-F238E27FC236}">
                <a16:creationId xmlns:a16="http://schemas.microsoft.com/office/drawing/2014/main" id="{12E3F63A-6BF8-470B-A2AE-4861AE857F76}"/>
              </a:ext>
            </a:extLst>
          </p:cNvPr>
          <p:cNvSpPr/>
          <p:nvPr/>
        </p:nvSpPr>
        <p:spPr>
          <a:xfrm>
            <a:off x="1460500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8" name="Shape 2548">
            <a:extLst>
              <a:ext uri="{FF2B5EF4-FFF2-40B4-BE49-F238E27FC236}">
                <a16:creationId xmlns:a16="http://schemas.microsoft.com/office/drawing/2014/main" id="{AC4E49F2-1C08-4DA7-B660-D8D133602655}"/>
              </a:ext>
            </a:extLst>
          </p:cNvPr>
          <p:cNvSpPr/>
          <p:nvPr/>
        </p:nvSpPr>
        <p:spPr>
          <a:xfrm>
            <a:off x="1860550" y="2360613"/>
            <a:ext cx="209550" cy="476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7280"/>
                </a:moveTo>
                <a:cubicBezTo>
                  <a:pt x="18332" y="17280"/>
                  <a:pt x="17673" y="14380"/>
                  <a:pt x="17673" y="10800"/>
                </a:cubicBezTo>
                <a:cubicBezTo>
                  <a:pt x="17673" y="7224"/>
                  <a:pt x="18332" y="4320"/>
                  <a:pt x="19145" y="4320"/>
                </a:cubicBezTo>
                <a:cubicBezTo>
                  <a:pt x="19959" y="4320"/>
                  <a:pt x="20618" y="7224"/>
                  <a:pt x="20618" y="10800"/>
                </a:cubicBezTo>
                <a:cubicBezTo>
                  <a:pt x="20618" y="14380"/>
                  <a:pt x="19959" y="17280"/>
                  <a:pt x="19145" y="17280"/>
                </a:cubicBezTo>
                <a:moveTo>
                  <a:pt x="19145" y="0"/>
                </a:moveTo>
                <a:cubicBezTo>
                  <a:pt x="17790" y="0"/>
                  <a:pt x="16691" y="4837"/>
                  <a:pt x="16691" y="10800"/>
                </a:cubicBezTo>
                <a:cubicBezTo>
                  <a:pt x="16691" y="16766"/>
                  <a:pt x="17790" y="21600"/>
                  <a:pt x="19145" y="21600"/>
                </a:cubicBezTo>
                <a:cubicBezTo>
                  <a:pt x="20501" y="21600"/>
                  <a:pt x="21600" y="16766"/>
                  <a:pt x="21600" y="10800"/>
                </a:cubicBezTo>
                <a:cubicBezTo>
                  <a:pt x="21600" y="4837"/>
                  <a:pt x="20501" y="0"/>
                  <a:pt x="19145" y="0"/>
                </a:cubicBezTo>
                <a:moveTo>
                  <a:pt x="10800" y="17280"/>
                </a:moveTo>
                <a:cubicBezTo>
                  <a:pt x="9986" y="17280"/>
                  <a:pt x="9327" y="14380"/>
                  <a:pt x="9327" y="10800"/>
                </a:cubicBezTo>
                <a:cubicBezTo>
                  <a:pt x="9327" y="7224"/>
                  <a:pt x="9986" y="4320"/>
                  <a:pt x="10800" y="4320"/>
                </a:cubicBezTo>
                <a:cubicBezTo>
                  <a:pt x="11614" y="4320"/>
                  <a:pt x="12273" y="7224"/>
                  <a:pt x="12273" y="10800"/>
                </a:cubicBezTo>
                <a:cubicBezTo>
                  <a:pt x="12273" y="14380"/>
                  <a:pt x="11614" y="17280"/>
                  <a:pt x="10800" y="17280"/>
                </a:cubicBezTo>
                <a:moveTo>
                  <a:pt x="10800" y="0"/>
                </a:moveTo>
                <a:cubicBezTo>
                  <a:pt x="9444" y="0"/>
                  <a:pt x="8345" y="4837"/>
                  <a:pt x="8345" y="10800"/>
                </a:cubicBezTo>
                <a:cubicBezTo>
                  <a:pt x="8345" y="16766"/>
                  <a:pt x="9444" y="21600"/>
                  <a:pt x="10800" y="21600"/>
                </a:cubicBezTo>
                <a:cubicBezTo>
                  <a:pt x="12156" y="21600"/>
                  <a:pt x="13255" y="16766"/>
                  <a:pt x="13255" y="10800"/>
                </a:cubicBezTo>
                <a:cubicBezTo>
                  <a:pt x="13255" y="4837"/>
                  <a:pt x="12156" y="0"/>
                  <a:pt x="10800" y="0"/>
                </a:cubicBezTo>
                <a:moveTo>
                  <a:pt x="2455" y="17280"/>
                </a:moveTo>
                <a:cubicBezTo>
                  <a:pt x="1641" y="17280"/>
                  <a:pt x="982" y="14380"/>
                  <a:pt x="982" y="10800"/>
                </a:cubicBezTo>
                <a:cubicBezTo>
                  <a:pt x="982" y="7224"/>
                  <a:pt x="1641" y="4320"/>
                  <a:pt x="2455" y="4320"/>
                </a:cubicBezTo>
                <a:cubicBezTo>
                  <a:pt x="3268" y="4320"/>
                  <a:pt x="3927" y="7224"/>
                  <a:pt x="3927" y="10800"/>
                </a:cubicBezTo>
                <a:cubicBezTo>
                  <a:pt x="3927" y="14380"/>
                  <a:pt x="3268" y="17280"/>
                  <a:pt x="2455" y="17280"/>
                </a:cubicBezTo>
                <a:moveTo>
                  <a:pt x="2455" y="0"/>
                </a:moveTo>
                <a:cubicBezTo>
                  <a:pt x="1099" y="0"/>
                  <a:pt x="0" y="4837"/>
                  <a:pt x="0" y="10800"/>
                </a:cubicBezTo>
                <a:cubicBezTo>
                  <a:pt x="0" y="16766"/>
                  <a:pt x="1099" y="21600"/>
                  <a:pt x="2455" y="21600"/>
                </a:cubicBezTo>
                <a:cubicBezTo>
                  <a:pt x="3811" y="21600"/>
                  <a:pt x="4909" y="16766"/>
                  <a:pt x="4909" y="10800"/>
                </a:cubicBezTo>
                <a:cubicBezTo>
                  <a:pt x="4909" y="4837"/>
                  <a:pt x="3811" y="0"/>
                  <a:pt x="2455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49" name="Shape 2549">
            <a:extLst>
              <a:ext uri="{FF2B5EF4-FFF2-40B4-BE49-F238E27FC236}">
                <a16:creationId xmlns:a16="http://schemas.microsoft.com/office/drawing/2014/main" id="{0117BAB4-F70E-4D19-8599-7A210F2B4530}"/>
              </a:ext>
            </a:extLst>
          </p:cNvPr>
          <p:cNvSpPr/>
          <p:nvPr/>
        </p:nvSpPr>
        <p:spPr>
          <a:xfrm>
            <a:off x="2260600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0" name="Shape 2550">
            <a:extLst>
              <a:ext uri="{FF2B5EF4-FFF2-40B4-BE49-F238E27FC236}">
                <a16:creationId xmlns:a16="http://schemas.microsoft.com/office/drawing/2014/main" id="{B96FCBDD-B2F3-4293-BF2E-07CEC0A55745}"/>
              </a:ext>
            </a:extLst>
          </p:cNvPr>
          <p:cNvSpPr/>
          <p:nvPr/>
        </p:nvSpPr>
        <p:spPr>
          <a:xfrm>
            <a:off x="2660650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7364"/>
                </a:moveTo>
                <a:cubicBezTo>
                  <a:pt x="20838" y="7364"/>
                  <a:pt x="20618" y="7584"/>
                  <a:pt x="20618" y="7855"/>
                </a:cubicBezTo>
                <a:lnTo>
                  <a:pt x="20618" y="18655"/>
                </a:lnTo>
                <a:cubicBezTo>
                  <a:pt x="20618" y="19739"/>
                  <a:pt x="19739" y="20618"/>
                  <a:pt x="18655" y="20618"/>
                </a:cubicBez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2945"/>
                </a:lnTo>
                <a:cubicBezTo>
                  <a:pt x="982" y="1861"/>
                  <a:pt x="1861" y="982"/>
                  <a:pt x="2945" y="982"/>
                </a:cubicBezTo>
                <a:lnTo>
                  <a:pt x="13745" y="982"/>
                </a:lnTo>
                <a:cubicBezTo>
                  <a:pt x="14017" y="982"/>
                  <a:pt x="14236" y="762"/>
                  <a:pt x="14236" y="491"/>
                </a:cubicBezTo>
                <a:cubicBezTo>
                  <a:pt x="14236" y="220"/>
                  <a:pt x="14017" y="0"/>
                  <a:pt x="13745" y="0"/>
                </a:cubicBezTo>
                <a:lnTo>
                  <a:pt x="2945" y="0"/>
                </a:lnTo>
                <a:cubicBezTo>
                  <a:pt x="1318" y="0"/>
                  <a:pt x="0" y="1319"/>
                  <a:pt x="0" y="2945"/>
                </a:cubicBezTo>
                <a:lnTo>
                  <a:pt x="0" y="18655"/>
                </a:lnTo>
                <a:cubicBezTo>
                  <a:pt x="0" y="20282"/>
                  <a:pt x="1318" y="21600"/>
                  <a:pt x="2945" y="21600"/>
                </a:cubicBezTo>
                <a:lnTo>
                  <a:pt x="18655" y="21600"/>
                </a:lnTo>
                <a:cubicBezTo>
                  <a:pt x="20282" y="21600"/>
                  <a:pt x="21600" y="20282"/>
                  <a:pt x="21600" y="18655"/>
                </a:cubicBezTo>
                <a:lnTo>
                  <a:pt x="21600" y="7855"/>
                </a:lnTo>
                <a:cubicBezTo>
                  <a:pt x="21600" y="7584"/>
                  <a:pt x="21380" y="7364"/>
                  <a:pt x="21109" y="7364"/>
                </a:cubicBezTo>
                <a:moveTo>
                  <a:pt x="7006" y="12764"/>
                </a:moveTo>
                <a:lnTo>
                  <a:pt x="8836" y="12764"/>
                </a:lnTo>
                <a:lnTo>
                  <a:pt x="8836" y="14594"/>
                </a:lnTo>
                <a:lnTo>
                  <a:pt x="6627" y="14973"/>
                </a:lnTo>
                <a:cubicBezTo>
                  <a:pt x="6627" y="14973"/>
                  <a:pt x="7006" y="12764"/>
                  <a:pt x="7006" y="12764"/>
                </a:cubicBezTo>
                <a:close/>
                <a:moveTo>
                  <a:pt x="16775" y="2742"/>
                </a:moveTo>
                <a:lnTo>
                  <a:pt x="18858" y="4825"/>
                </a:lnTo>
                <a:lnTo>
                  <a:pt x="9818" y="13865"/>
                </a:lnTo>
                <a:lnTo>
                  <a:pt x="9818" y="11782"/>
                </a:lnTo>
                <a:lnTo>
                  <a:pt x="7736" y="11782"/>
                </a:lnTo>
                <a:cubicBezTo>
                  <a:pt x="7736" y="11782"/>
                  <a:pt x="16775" y="2742"/>
                  <a:pt x="16775" y="2742"/>
                </a:cubicBezTo>
                <a:close/>
                <a:moveTo>
                  <a:pt x="18104" y="1414"/>
                </a:moveTo>
                <a:cubicBezTo>
                  <a:pt x="18371" y="1147"/>
                  <a:pt x="18739" y="982"/>
                  <a:pt x="19145" y="982"/>
                </a:cubicBezTo>
                <a:cubicBezTo>
                  <a:pt x="19959" y="982"/>
                  <a:pt x="20618" y="1642"/>
                  <a:pt x="20618" y="2455"/>
                </a:cubicBezTo>
                <a:cubicBezTo>
                  <a:pt x="20618" y="2861"/>
                  <a:pt x="20453" y="3230"/>
                  <a:pt x="20187" y="3496"/>
                </a:cubicBezTo>
                <a:lnTo>
                  <a:pt x="19552" y="4131"/>
                </a:lnTo>
                <a:lnTo>
                  <a:pt x="17469" y="2048"/>
                </a:lnTo>
                <a:cubicBezTo>
                  <a:pt x="17469" y="2048"/>
                  <a:pt x="18104" y="1414"/>
                  <a:pt x="18104" y="1414"/>
                </a:cubicBezTo>
                <a:close/>
                <a:moveTo>
                  <a:pt x="5400" y="16200"/>
                </a:moveTo>
                <a:lnTo>
                  <a:pt x="9590" y="15481"/>
                </a:lnTo>
                <a:lnTo>
                  <a:pt x="20881" y="4190"/>
                </a:lnTo>
                <a:cubicBezTo>
                  <a:pt x="21325" y="3746"/>
                  <a:pt x="21600" y="3133"/>
                  <a:pt x="21600" y="2455"/>
                </a:cubicBezTo>
                <a:cubicBezTo>
                  <a:pt x="21600" y="1099"/>
                  <a:pt x="20501" y="0"/>
                  <a:pt x="19145" y="0"/>
                </a:cubicBezTo>
                <a:cubicBezTo>
                  <a:pt x="18468" y="0"/>
                  <a:pt x="17854" y="275"/>
                  <a:pt x="17410" y="719"/>
                </a:cubicBezTo>
                <a:lnTo>
                  <a:pt x="6119" y="12010"/>
                </a:lnTo>
                <a:cubicBezTo>
                  <a:pt x="6119" y="12010"/>
                  <a:pt x="5400" y="16200"/>
                  <a:pt x="5400" y="162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1" name="Shape 2551">
            <a:extLst>
              <a:ext uri="{FF2B5EF4-FFF2-40B4-BE49-F238E27FC236}">
                <a16:creationId xmlns:a16="http://schemas.microsoft.com/office/drawing/2014/main" id="{3E5239C1-F27D-4E3A-B1E2-3F073D734516}"/>
              </a:ext>
            </a:extLst>
          </p:cNvPr>
          <p:cNvSpPr/>
          <p:nvPr/>
        </p:nvSpPr>
        <p:spPr>
          <a:xfrm>
            <a:off x="3060700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2" name="Shape 2552">
            <a:extLst>
              <a:ext uri="{FF2B5EF4-FFF2-40B4-BE49-F238E27FC236}">
                <a16:creationId xmlns:a16="http://schemas.microsoft.com/office/drawing/2014/main" id="{ACE02B92-322F-4BB0-98C4-8465F6B138F1}"/>
              </a:ext>
            </a:extLst>
          </p:cNvPr>
          <p:cNvSpPr/>
          <p:nvPr/>
        </p:nvSpPr>
        <p:spPr>
          <a:xfrm>
            <a:off x="3460750" y="2289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3" name="Shape 2553">
            <a:extLst>
              <a:ext uri="{FF2B5EF4-FFF2-40B4-BE49-F238E27FC236}">
                <a16:creationId xmlns:a16="http://schemas.microsoft.com/office/drawing/2014/main" id="{AF83BE56-8EE2-4450-9566-85CEB7C97F35}"/>
              </a:ext>
            </a:extLst>
          </p:cNvPr>
          <p:cNvSpPr/>
          <p:nvPr/>
        </p:nvSpPr>
        <p:spPr>
          <a:xfrm>
            <a:off x="3860800" y="2289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8100"/>
                </a:moveTo>
                <a:cubicBezTo>
                  <a:pt x="14896" y="8100"/>
                  <a:pt x="14236" y="8826"/>
                  <a:pt x="14236" y="9720"/>
                </a:cubicBezTo>
                <a:cubicBezTo>
                  <a:pt x="14236" y="10615"/>
                  <a:pt x="14896" y="11340"/>
                  <a:pt x="15709" y="11340"/>
                </a:cubicBezTo>
                <a:cubicBezTo>
                  <a:pt x="16522" y="11340"/>
                  <a:pt x="17182" y="10615"/>
                  <a:pt x="17182" y="9720"/>
                </a:cubicBezTo>
                <a:cubicBezTo>
                  <a:pt x="17182" y="8826"/>
                  <a:pt x="16522" y="8100"/>
                  <a:pt x="15709" y="8100"/>
                </a:cubicBezTo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  <a:moveTo>
                  <a:pt x="10800" y="8100"/>
                </a:moveTo>
                <a:cubicBezTo>
                  <a:pt x="9987" y="8100"/>
                  <a:pt x="9327" y="8826"/>
                  <a:pt x="9327" y="9720"/>
                </a:cubicBezTo>
                <a:cubicBezTo>
                  <a:pt x="9327" y="10615"/>
                  <a:pt x="9987" y="11340"/>
                  <a:pt x="10800" y="11340"/>
                </a:cubicBezTo>
                <a:cubicBezTo>
                  <a:pt x="11613" y="11340"/>
                  <a:pt x="12273" y="10615"/>
                  <a:pt x="12273" y="9720"/>
                </a:cubicBezTo>
                <a:cubicBezTo>
                  <a:pt x="12273" y="8826"/>
                  <a:pt x="11613" y="8100"/>
                  <a:pt x="10800" y="8100"/>
                </a:cubicBezTo>
                <a:moveTo>
                  <a:pt x="5891" y="8100"/>
                </a:moveTo>
                <a:cubicBezTo>
                  <a:pt x="5078" y="8100"/>
                  <a:pt x="4418" y="8826"/>
                  <a:pt x="4418" y="9720"/>
                </a:cubicBezTo>
                <a:cubicBezTo>
                  <a:pt x="4418" y="10615"/>
                  <a:pt x="5078" y="11340"/>
                  <a:pt x="5891" y="11340"/>
                </a:cubicBezTo>
                <a:cubicBezTo>
                  <a:pt x="6704" y="11340"/>
                  <a:pt x="7364" y="10615"/>
                  <a:pt x="7364" y="9720"/>
                </a:cubicBezTo>
                <a:cubicBezTo>
                  <a:pt x="7364" y="8826"/>
                  <a:pt x="6704" y="8100"/>
                  <a:pt x="5891" y="81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4" name="Shape 2554">
            <a:extLst>
              <a:ext uri="{FF2B5EF4-FFF2-40B4-BE49-F238E27FC236}">
                <a16:creationId xmlns:a16="http://schemas.microsoft.com/office/drawing/2014/main" id="{1229D971-1BA6-4B6F-850B-00FED54671EB}"/>
              </a:ext>
            </a:extLst>
          </p:cNvPr>
          <p:cNvSpPr/>
          <p:nvPr/>
        </p:nvSpPr>
        <p:spPr>
          <a:xfrm>
            <a:off x="4260850" y="2289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5" name="Shape 2555">
            <a:extLst>
              <a:ext uri="{FF2B5EF4-FFF2-40B4-BE49-F238E27FC236}">
                <a16:creationId xmlns:a16="http://schemas.microsoft.com/office/drawing/2014/main" id="{ABF07978-C7C2-4F1F-B1C0-7425102E87B2}"/>
              </a:ext>
            </a:extLst>
          </p:cNvPr>
          <p:cNvSpPr/>
          <p:nvPr/>
        </p:nvSpPr>
        <p:spPr>
          <a:xfrm>
            <a:off x="66040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35"/>
                  <a:pt x="19650" y="15637"/>
                  <a:pt x="18073" y="1737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8266"/>
                  <a:pt x="1950" y="5963"/>
                  <a:pt x="3527" y="4221"/>
                </a:cubicBezTo>
                <a:lnTo>
                  <a:pt x="17379" y="18073"/>
                </a:lnTo>
                <a:cubicBezTo>
                  <a:pt x="15637" y="19650"/>
                  <a:pt x="13334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6" name="Shape 2556">
            <a:extLst>
              <a:ext uri="{FF2B5EF4-FFF2-40B4-BE49-F238E27FC236}">
                <a16:creationId xmlns:a16="http://schemas.microsoft.com/office/drawing/2014/main" id="{C74B26A0-40A2-4EB2-8405-948776611A3D}"/>
              </a:ext>
            </a:extLst>
          </p:cNvPr>
          <p:cNvSpPr/>
          <p:nvPr/>
        </p:nvSpPr>
        <p:spPr>
          <a:xfrm>
            <a:off x="106045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874" y="5396"/>
                </a:moveTo>
                <a:cubicBezTo>
                  <a:pt x="11493" y="5396"/>
                  <a:pt x="11166" y="5519"/>
                  <a:pt x="10894" y="5766"/>
                </a:cubicBezTo>
                <a:cubicBezTo>
                  <a:pt x="10621" y="6013"/>
                  <a:pt x="10484" y="6310"/>
                  <a:pt x="10484" y="6658"/>
                </a:cubicBezTo>
                <a:cubicBezTo>
                  <a:pt x="10484" y="7005"/>
                  <a:pt x="10621" y="7301"/>
                  <a:pt x="10894" y="7545"/>
                </a:cubicBezTo>
                <a:cubicBezTo>
                  <a:pt x="11166" y="7790"/>
                  <a:pt x="11493" y="7912"/>
                  <a:pt x="11874" y="7912"/>
                </a:cubicBezTo>
                <a:cubicBezTo>
                  <a:pt x="12255" y="7912"/>
                  <a:pt x="12581" y="7790"/>
                  <a:pt x="12852" y="7545"/>
                </a:cubicBezTo>
                <a:cubicBezTo>
                  <a:pt x="13122" y="7301"/>
                  <a:pt x="13257" y="7005"/>
                  <a:pt x="13257" y="6658"/>
                </a:cubicBezTo>
                <a:cubicBezTo>
                  <a:pt x="13257" y="6310"/>
                  <a:pt x="13122" y="6013"/>
                  <a:pt x="12852" y="5766"/>
                </a:cubicBezTo>
                <a:cubicBezTo>
                  <a:pt x="12581" y="5519"/>
                  <a:pt x="12255" y="5396"/>
                  <a:pt x="11874" y="5396"/>
                </a:cubicBezTo>
                <a:moveTo>
                  <a:pt x="12242" y="15228"/>
                </a:moveTo>
                <a:cubicBezTo>
                  <a:pt x="11942" y="15228"/>
                  <a:pt x="11730" y="15180"/>
                  <a:pt x="11608" y="15083"/>
                </a:cubicBezTo>
                <a:cubicBezTo>
                  <a:pt x="11486" y="14987"/>
                  <a:pt x="11425" y="14807"/>
                  <a:pt x="11425" y="14542"/>
                </a:cubicBezTo>
                <a:cubicBezTo>
                  <a:pt x="11425" y="14436"/>
                  <a:pt x="11444" y="14281"/>
                  <a:pt x="11482" y="14076"/>
                </a:cubicBezTo>
                <a:cubicBezTo>
                  <a:pt x="11519" y="13870"/>
                  <a:pt x="11562" y="13687"/>
                  <a:pt x="11609" y="13527"/>
                </a:cubicBezTo>
                <a:lnTo>
                  <a:pt x="12189" y="11532"/>
                </a:lnTo>
                <a:cubicBezTo>
                  <a:pt x="12246" y="11349"/>
                  <a:pt x="12284" y="11148"/>
                  <a:pt x="12306" y="10929"/>
                </a:cubicBezTo>
                <a:cubicBezTo>
                  <a:pt x="12327" y="10709"/>
                  <a:pt x="12337" y="10557"/>
                  <a:pt x="12337" y="10469"/>
                </a:cubicBezTo>
                <a:cubicBezTo>
                  <a:pt x="12337" y="10049"/>
                  <a:pt x="12185" y="9707"/>
                  <a:pt x="11882" y="9444"/>
                </a:cubicBezTo>
                <a:cubicBezTo>
                  <a:pt x="11578" y="9182"/>
                  <a:pt x="11146" y="9050"/>
                  <a:pt x="10586" y="9050"/>
                </a:cubicBezTo>
                <a:cubicBezTo>
                  <a:pt x="10275" y="9050"/>
                  <a:pt x="9945" y="9104"/>
                  <a:pt x="9597" y="9211"/>
                </a:cubicBezTo>
                <a:cubicBezTo>
                  <a:pt x="9248" y="9319"/>
                  <a:pt x="8884" y="9448"/>
                  <a:pt x="8502" y="9599"/>
                </a:cubicBezTo>
                <a:lnTo>
                  <a:pt x="8347" y="10216"/>
                </a:lnTo>
                <a:cubicBezTo>
                  <a:pt x="8460" y="10175"/>
                  <a:pt x="8595" y="10131"/>
                  <a:pt x="8753" y="10085"/>
                </a:cubicBezTo>
                <a:cubicBezTo>
                  <a:pt x="8911" y="10040"/>
                  <a:pt x="9066" y="10017"/>
                  <a:pt x="9217" y="10017"/>
                </a:cubicBezTo>
                <a:cubicBezTo>
                  <a:pt x="9524" y="10017"/>
                  <a:pt x="9731" y="10068"/>
                  <a:pt x="9839" y="10168"/>
                </a:cubicBezTo>
                <a:cubicBezTo>
                  <a:pt x="9948" y="10269"/>
                  <a:pt x="10002" y="10447"/>
                  <a:pt x="10002" y="10703"/>
                </a:cubicBezTo>
                <a:cubicBezTo>
                  <a:pt x="10002" y="10844"/>
                  <a:pt x="9985" y="11001"/>
                  <a:pt x="9949" y="11172"/>
                </a:cubicBezTo>
                <a:cubicBezTo>
                  <a:pt x="9914" y="11343"/>
                  <a:pt x="9870" y="11526"/>
                  <a:pt x="9818" y="11717"/>
                </a:cubicBezTo>
                <a:lnTo>
                  <a:pt x="9235" y="13719"/>
                </a:lnTo>
                <a:cubicBezTo>
                  <a:pt x="9184" y="13929"/>
                  <a:pt x="9146" y="14118"/>
                  <a:pt x="9123" y="14285"/>
                </a:cubicBezTo>
                <a:cubicBezTo>
                  <a:pt x="9100" y="14451"/>
                  <a:pt x="9088" y="14615"/>
                  <a:pt x="9088" y="14775"/>
                </a:cubicBezTo>
                <a:cubicBezTo>
                  <a:pt x="9088" y="15186"/>
                  <a:pt x="9244" y="15526"/>
                  <a:pt x="9556" y="15793"/>
                </a:cubicBezTo>
                <a:cubicBezTo>
                  <a:pt x="9869" y="16060"/>
                  <a:pt x="10308" y="16194"/>
                  <a:pt x="10872" y="16194"/>
                </a:cubicBezTo>
                <a:cubicBezTo>
                  <a:pt x="11239" y="16194"/>
                  <a:pt x="11561" y="16147"/>
                  <a:pt x="11839" y="16053"/>
                </a:cubicBezTo>
                <a:cubicBezTo>
                  <a:pt x="12117" y="15960"/>
                  <a:pt x="12488" y="15824"/>
                  <a:pt x="12954" y="15645"/>
                </a:cubicBezTo>
                <a:lnTo>
                  <a:pt x="13109" y="15028"/>
                </a:lnTo>
                <a:cubicBezTo>
                  <a:pt x="13029" y="15065"/>
                  <a:pt x="12900" y="15107"/>
                  <a:pt x="12721" y="15155"/>
                </a:cubicBezTo>
                <a:cubicBezTo>
                  <a:pt x="12543" y="15204"/>
                  <a:pt x="12383" y="15228"/>
                  <a:pt x="12242" y="1522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7" name="Shape 2557">
            <a:extLst>
              <a:ext uri="{FF2B5EF4-FFF2-40B4-BE49-F238E27FC236}">
                <a16:creationId xmlns:a16="http://schemas.microsoft.com/office/drawing/2014/main" id="{50F11493-5964-46ED-B798-B2D7EF0452C1}"/>
              </a:ext>
            </a:extLst>
          </p:cNvPr>
          <p:cNvSpPr/>
          <p:nvPr/>
        </p:nvSpPr>
        <p:spPr>
          <a:xfrm>
            <a:off x="146050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91" y="6559"/>
                </a:moveTo>
                <a:cubicBezTo>
                  <a:pt x="12727" y="6341"/>
                  <a:pt x="12420" y="6172"/>
                  <a:pt x="12078" y="6058"/>
                </a:cubicBezTo>
                <a:cubicBezTo>
                  <a:pt x="11737" y="5946"/>
                  <a:pt x="11367" y="5889"/>
                  <a:pt x="10978" y="5889"/>
                </a:cubicBezTo>
                <a:cubicBezTo>
                  <a:pt x="10477" y="5889"/>
                  <a:pt x="10025" y="5967"/>
                  <a:pt x="9633" y="6120"/>
                </a:cubicBezTo>
                <a:cubicBezTo>
                  <a:pt x="9239" y="6275"/>
                  <a:pt x="8900" y="6494"/>
                  <a:pt x="8623" y="6771"/>
                </a:cubicBezTo>
                <a:cubicBezTo>
                  <a:pt x="8346" y="7049"/>
                  <a:pt x="8133" y="7392"/>
                  <a:pt x="7992" y="7788"/>
                </a:cubicBezTo>
                <a:cubicBezTo>
                  <a:pt x="7853" y="8180"/>
                  <a:pt x="7782" y="8620"/>
                  <a:pt x="7782" y="9096"/>
                </a:cubicBezTo>
                <a:lnTo>
                  <a:pt x="7782" y="9217"/>
                </a:lnTo>
                <a:lnTo>
                  <a:pt x="8880" y="9217"/>
                </a:lnTo>
                <a:lnTo>
                  <a:pt x="8877" y="9093"/>
                </a:lnTo>
                <a:cubicBezTo>
                  <a:pt x="8868" y="8767"/>
                  <a:pt x="8908" y="8461"/>
                  <a:pt x="8993" y="8187"/>
                </a:cubicBezTo>
                <a:cubicBezTo>
                  <a:pt x="9079" y="7914"/>
                  <a:pt x="9207" y="7675"/>
                  <a:pt x="9377" y="7473"/>
                </a:cubicBezTo>
                <a:cubicBezTo>
                  <a:pt x="9545" y="7274"/>
                  <a:pt x="9762" y="7115"/>
                  <a:pt x="10024" y="7000"/>
                </a:cubicBezTo>
                <a:cubicBezTo>
                  <a:pt x="10287" y="6884"/>
                  <a:pt x="10594" y="6827"/>
                  <a:pt x="10937" y="6827"/>
                </a:cubicBezTo>
                <a:cubicBezTo>
                  <a:pt x="11182" y="6827"/>
                  <a:pt x="11418" y="6868"/>
                  <a:pt x="11639" y="6950"/>
                </a:cubicBezTo>
                <a:cubicBezTo>
                  <a:pt x="11858" y="7032"/>
                  <a:pt x="12053" y="7146"/>
                  <a:pt x="12218" y="7289"/>
                </a:cubicBezTo>
                <a:cubicBezTo>
                  <a:pt x="12381" y="7431"/>
                  <a:pt x="12512" y="7605"/>
                  <a:pt x="12609" y="7808"/>
                </a:cubicBezTo>
                <a:cubicBezTo>
                  <a:pt x="12704" y="8011"/>
                  <a:pt x="12752" y="8236"/>
                  <a:pt x="12752" y="8478"/>
                </a:cubicBezTo>
                <a:cubicBezTo>
                  <a:pt x="12752" y="8797"/>
                  <a:pt x="12674" y="9089"/>
                  <a:pt x="12519" y="9350"/>
                </a:cubicBezTo>
                <a:cubicBezTo>
                  <a:pt x="12359" y="9618"/>
                  <a:pt x="12154" y="9865"/>
                  <a:pt x="11913" y="10082"/>
                </a:cubicBezTo>
                <a:cubicBezTo>
                  <a:pt x="11624" y="10337"/>
                  <a:pt x="11374" y="10568"/>
                  <a:pt x="11170" y="10771"/>
                </a:cubicBezTo>
                <a:cubicBezTo>
                  <a:pt x="10959" y="10979"/>
                  <a:pt x="10789" y="11200"/>
                  <a:pt x="10662" y="11428"/>
                </a:cubicBezTo>
                <a:cubicBezTo>
                  <a:pt x="10534" y="11657"/>
                  <a:pt x="10441" y="11916"/>
                  <a:pt x="10385" y="12199"/>
                </a:cubicBezTo>
                <a:cubicBezTo>
                  <a:pt x="10329" y="12478"/>
                  <a:pt x="10305" y="12827"/>
                  <a:pt x="10315" y="13237"/>
                </a:cubicBezTo>
                <a:lnTo>
                  <a:pt x="10318" y="13355"/>
                </a:lnTo>
                <a:lnTo>
                  <a:pt x="11407" y="13355"/>
                </a:lnTo>
                <a:lnTo>
                  <a:pt x="11410" y="13237"/>
                </a:lnTo>
                <a:cubicBezTo>
                  <a:pt x="11418" y="12838"/>
                  <a:pt x="11436" y="12531"/>
                  <a:pt x="11463" y="12322"/>
                </a:cubicBezTo>
                <a:cubicBezTo>
                  <a:pt x="11488" y="12125"/>
                  <a:pt x="11538" y="11956"/>
                  <a:pt x="11611" y="11821"/>
                </a:cubicBezTo>
                <a:cubicBezTo>
                  <a:pt x="11687" y="11684"/>
                  <a:pt x="11803" y="11541"/>
                  <a:pt x="11959" y="11399"/>
                </a:cubicBezTo>
                <a:cubicBezTo>
                  <a:pt x="12127" y="11245"/>
                  <a:pt x="12351" y="11031"/>
                  <a:pt x="12630" y="10762"/>
                </a:cubicBezTo>
                <a:cubicBezTo>
                  <a:pt x="12979" y="10441"/>
                  <a:pt x="13270" y="10102"/>
                  <a:pt x="13495" y="9753"/>
                </a:cubicBezTo>
                <a:cubicBezTo>
                  <a:pt x="13729" y="9393"/>
                  <a:pt x="13847" y="8952"/>
                  <a:pt x="13847" y="8439"/>
                </a:cubicBezTo>
                <a:cubicBezTo>
                  <a:pt x="13847" y="8038"/>
                  <a:pt x="13770" y="7675"/>
                  <a:pt x="13618" y="7362"/>
                </a:cubicBezTo>
                <a:cubicBezTo>
                  <a:pt x="13467" y="7050"/>
                  <a:pt x="13256" y="6780"/>
                  <a:pt x="12991" y="6559"/>
                </a:cubicBezTo>
                <a:moveTo>
                  <a:pt x="10179" y="15706"/>
                </a:moveTo>
                <a:lnTo>
                  <a:pt x="11558" y="15706"/>
                </a:lnTo>
                <a:lnTo>
                  <a:pt x="11558" y="14072"/>
                </a:lnTo>
                <a:lnTo>
                  <a:pt x="10179" y="14072"/>
                </a:lnTo>
                <a:cubicBezTo>
                  <a:pt x="10179" y="14072"/>
                  <a:pt x="10179" y="15706"/>
                  <a:pt x="10179" y="15706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8" name="Shape 2558">
            <a:extLst>
              <a:ext uri="{FF2B5EF4-FFF2-40B4-BE49-F238E27FC236}">
                <a16:creationId xmlns:a16="http://schemas.microsoft.com/office/drawing/2014/main" id="{3CEBAC02-D411-40E4-A09B-FEBA250DAB88}"/>
              </a:ext>
            </a:extLst>
          </p:cNvPr>
          <p:cNvSpPr/>
          <p:nvPr/>
        </p:nvSpPr>
        <p:spPr>
          <a:xfrm>
            <a:off x="186055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782" y="5891"/>
                </a:moveTo>
                <a:lnTo>
                  <a:pt x="9818" y="5891"/>
                </a:lnTo>
                <a:cubicBezTo>
                  <a:pt x="9547" y="5891"/>
                  <a:pt x="9327" y="6111"/>
                  <a:pt x="9327" y="6382"/>
                </a:cubicBezTo>
                <a:cubicBezTo>
                  <a:pt x="9327" y="6394"/>
                  <a:pt x="9334" y="6405"/>
                  <a:pt x="9334" y="6417"/>
                </a:cubicBezTo>
                <a:lnTo>
                  <a:pt x="9328" y="6417"/>
                </a:lnTo>
                <a:lnTo>
                  <a:pt x="9819" y="12308"/>
                </a:lnTo>
                <a:lnTo>
                  <a:pt x="9825" y="12307"/>
                </a:lnTo>
                <a:cubicBezTo>
                  <a:pt x="9844" y="12562"/>
                  <a:pt x="10050" y="12764"/>
                  <a:pt x="10309" y="12764"/>
                </a:cubicBezTo>
                <a:lnTo>
                  <a:pt x="11291" y="12764"/>
                </a:lnTo>
                <a:cubicBezTo>
                  <a:pt x="11550" y="12764"/>
                  <a:pt x="11756" y="12562"/>
                  <a:pt x="11775" y="12307"/>
                </a:cubicBezTo>
                <a:lnTo>
                  <a:pt x="11781" y="12308"/>
                </a:lnTo>
                <a:lnTo>
                  <a:pt x="12272" y="6417"/>
                </a:lnTo>
                <a:lnTo>
                  <a:pt x="12266" y="6417"/>
                </a:lnTo>
                <a:cubicBezTo>
                  <a:pt x="12267" y="6405"/>
                  <a:pt x="12273" y="6394"/>
                  <a:pt x="12273" y="6382"/>
                </a:cubicBezTo>
                <a:cubicBezTo>
                  <a:pt x="12273" y="6111"/>
                  <a:pt x="12053" y="5891"/>
                  <a:pt x="11782" y="5891"/>
                </a:cubicBezTo>
                <a:moveTo>
                  <a:pt x="10800" y="13745"/>
                </a:moveTo>
                <a:cubicBezTo>
                  <a:pt x="10258" y="13745"/>
                  <a:pt x="9818" y="14186"/>
                  <a:pt x="9818" y="14727"/>
                </a:cubicBezTo>
                <a:cubicBezTo>
                  <a:pt x="9818" y="15269"/>
                  <a:pt x="10258" y="15709"/>
                  <a:pt x="10800" y="15709"/>
                </a:cubicBezTo>
                <a:cubicBezTo>
                  <a:pt x="11342" y="15709"/>
                  <a:pt x="11782" y="15269"/>
                  <a:pt x="11782" y="14727"/>
                </a:cubicBezTo>
                <a:cubicBezTo>
                  <a:pt x="11782" y="14186"/>
                  <a:pt x="11342" y="13745"/>
                  <a:pt x="10800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59" name="Shape 2559">
            <a:extLst>
              <a:ext uri="{FF2B5EF4-FFF2-40B4-BE49-F238E27FC236}">
                <a16:creationId xmlns:a16="http://schemas.microsoft.com/office/drawing/2014/main" id="{052D42A3-3CA5-424D-BFDE-F96340731D3D}"/>
              </a:ext>
            </a:extLst>
          </p:cNvPr>
          <p:cNvSpPr/>
          <p:nvPr/>
        </p:nvSpPr>
        <p:spPr>
          <a:xfrm>
            <a:off x="2260600" y="26987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0"/>
                  <a:pt x="982" y="16800"/>
                </a:cubicBezTo>
                <a:lnTo>
                  <a:pt x="2455" y="16800"/>
                </a:lnTo>
                <a:cubicBezTo>
                  <a:pt x="2725" y="16800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20618" y="20400"/>
                </a:move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0" name="Shape 2560">
            <a:extLst>
              <a:ext uri="{FF2B5EF4-FFF2-40B4-BE49-F238E27FC236}">
                <a16:creationId xmlns:a16="http://schemas.microsoft.com/office/drawing/2014/main" id="{45771E3F-0551-455F-B821-E32686377F2A}"/>
              </a:ext>
            </a:extLst>
          </p:cNvPr>
          <p:cNvSpPr/>
          <p:nvPr/>
        </p:nvSpPr>
        <p:spPr>
          <a:xfrm>
            <a:off x="266065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3745"/>
                </a:moveTo>
                <a:cubicBezTo>
                  <a:pt x="2726" y="13745"/>
                  <a:pt x="2945" y="13526"/>
                  <a:pt x="2945" y="13255"/>
                </a:cubicBezTo>
                <a:cubicBezTo>
                  <a:pt x="2945" y="12984"/>
                  <a:pt x="2726" y="12764"/>
                  <a:pt x="2455" y="12764"/>
                </a:cubicBezTo>
                <a:lnTo>
                  <a:pt x="982" y="12764"/>
                </a:lnTo>
                <a:lnTo>
                  <a:pt x="982" y="982"/>
                </a:lnTo>
                <a:lnTo>
                  <a:pt x="16691" y="982"/>
                </a:lnTo>
                <a:lnTo>
                  <a:pt x="16691" y="2455"/>
                </a:lnTo>
                <a:cubicBezTo>
                  <a:pt x="16691" y="2726"/>
                  <a:pt x="16910" y="2945"/>
                  <a:pt x="17182" y="2945"/>
                </a:cubicBezTo>
                <a:cubicBezTo>
                  <a:pt x="17453" y="2945"/>
                  <a:pt x="17673" y="2726"/>
                  <a:pt x="17673" y="2455"/>
                </a:cubicBez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cubicBezTo>
                  <a:pt x="0" y="17233"/>
                  <a:pt x="440" y="17673"/>
                  <a:pt x="982" y="17673"/>
                </a:cubicBezTo>
                <a:lnTo>
                  <a:pt x="2455" y="17673"/>
                </a:lnTo>
                <a:cubicBezTo>
                  <a:pt x="2726" y="17673"/>
                  <a:pt x="2945" y="17453"/>
                  <a:pt x="2945" y="17182"/>
                </a:cubicBezTo>
                <a:cubicBezTo>
                  <a:pt x="2945" y="16911"/>
                  <a:pt x="2726" y="16691"/>
                  <a:pt x="2455" y="16691"/>
                </a:cubicBezTo>
                <a:lnTo>
                  <a:pt x="982" y="16691"/>
                </a:lnTo>
                <a:lnTo>
                  <a:pt x="982" y="13745"/>
                </a:lnTo>
                <a:cubicBezTo>
                  <a:pt x="982" y="13745"/>
                  <a:pt x="2455" y="13745"/>
                  <a:pt x="2455" y="13745"/>
                </a:cubicBezTo>
                <a:close/>
                <a:moveTo>
                  <a:pt x="20618" y="16691"/>
                </a:moveTo>
                <a:lnTo>
                  <a:pt x="4909" y="16691"/>
                </a:lnTo>
                <a:lnTo>
                  <a:pt x="4909" y="4909"/>
                </a:lnTo>
                <a:lnTo>
                  <a:pt x="20618" y="4909"/>
                </a:lnTo>
                <a:cubicBezTo>
                  <a:pt x="20618" y="4909"/>
                  <a:pt x="20618" y="16691"/>
                  <a:pt x="20618" y="16691"/>
                </a:cubicBezTo>
                <a:close/>
                <a:moveTo>
                  <a:pt x="20618" y="20618"/>
                </a:moveTo>
                <a:lnTo>
                  <a:pt x="4909" y="20618"/>
                </a:lnTo>
                <a:lnTo>
                  <a:pt x="4909" y="17673"/>
                </a:lnTo>
                <a:lnTo>
                  <a:pt x="20618" y="17673"/>
                </a:lnTo>
                <a:cubicBezTo>
                  <a:pt x="20618" y="17673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4909" y="3927"/>
                </a:lnTo>
                <a:cubicBezTo>
                  <a:pt x="4367" y="3927"/>
                  <a:pt x="3927" y="4367"/>
                  <a:pt x="3927" y="4909"/>
                </a:cubicBezTo>
                <a:lnTo>
                  <a:pt x="3927" y="20618"/>
                </a:lnTo>
                <a:cubicBezTo>
                  <a:pt x="3927" y="21160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1" name="Shape 2561">
            <a:extLst>
              <a:ext uri="{FF2B5EF4-FFF2-40B4-BE49-F238E27FC236}">
                <a16:creationId xmlns:a16="http://schemas.microsoft.com/office/drawing/2014/main" id="{E708FEDB-58CF-4708-8A76-8647DED99726}"/>
              </a:ext>
            </a:extLst>
          </p:cNvPr>
          <p:cNvSpPr/>
          <p:nvPr/>
        </p:nvSpPr>
        <p:spPr>
          <a:xfrm>
            <a:off x="3060700" y="26987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3600"/>
                </a:moveTo>
                <a:lnTo>
                  <a:pt x="19145" y="3600"/>
                </a:lnTo>
                <a:cubicBezTo>
                  <a:pt x="19417" y="3600"/>
                  <a:pt x="19636" y="3332"/>
                  <a:pt x="19636" y="3000"/>
                </a:cubicBezTo>
                <a:cubicBezTo>
                  <a:pt x="19636" y="2669"/>
                  <a:pt x="19417" y="2400"/>
                  <a:pt x="19145" y="2400"/>
                </a:cubicBezTo>
                <a:lnTo>
                  <a:pt x="2455" y="2400"/>
                </a:lnTo>
                <a:cubicBezTo>
                  <a:pt x="2183" y="2400"/>
                  <a:pt x="1964" y="2669"/>
                  <a:pt x="1964" y="3000"/>
                </a:cubicBezTo>
                <a:cubicBezTo>
                  <a:pt x="1964" y="3332"/>
                  <a:pt x="2183" y="3600"/>
                  <a:pt x="2455" y="3600"/>
                </a:cubicBezTo>
                <a:moveTo>
                  <a:pt x="20618" y="20400"/>
                </a:moveTo>
                <a:lnTo>
                  <a:pt x="982" y="20400"/>
                </a:lnTo>
                <a:lnTo>
                  <a:pt x="982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982" y="4800"/>
                </a:lnTo>
                <a:cubicBezTo>
                  <a:pt x="439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4418" y="1200"/>
                </a:moveTo>
                <a:lnTo>
                  <a:pt x="17182" y="1200"/>
                </a:lnTo>
                <a:cubicBezTo>
                  <a:pt x="17453" y="1200"/>
                  <a:pt x="17673" y="932"/>
                  <a:pt x="17673" y="600"/>
                </a:cubicBezTo>
                <a:cubicBezTo>
                  <a:pt x="17673" y="269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269"/>
                  <a:pt x="3927" y="600"/>
                </a:cubicBezTo>
                <a:cubicBezTo>
                  <a:pt x="3927" y="932"/>
                  <a:pt x="4147" y="1200"/>
                  <a:pt x="4418" y="1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2" name="Shape 2562">
            <a:extLst>
              <a:ext uri="{FF2B5EF4-FFF2-40B4-BE49-F238E27FC236}">
                <a16:creationId xmlns:a16="http://schemas.microsoft.com/office/drawing/2014/main" id="{E421D921-692C-4A7E-9A81-61710F64FD9F}"/>
              </a:ext>
            </a:extLst>
          </p:cNvPr>
          <p:cNvSpPr/>
          <p:nvPr/>
        </p:nvSpPr>
        <p:spPr>
          <a:xfrm>
            <a:off x="346075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3" name="Shape 2563">
            <a:extLst>
              <a:ext uri="{FF2B5EF4-FFF2-40B4-BE49-F238E27FC236}">
                <a16:creationId xmlns:a16="http://schemas.microsoft.com/office/drawing/2014/main" id="{1932EF04-C116-4764-9B3B-23B931B39FB2}"/>
              </a:ext>
            </a:extLst>
          </p:cNvPr>
          <p:cNvSpPr/>
          <p:nvPr/>
        </p:nvSpPr>
        <p:spPr>
          <a:xfrm>
            <a:off x="386080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4" name="Shape 2564">
            <a:extLst>
              <a:ext uri="{FF2B5EF4-FFF2-40B4-BE49-F238E27FC236}">
                <a16:creationId xmlns:a16="http://schemas.microsoft.com/office/drawing/2014/main" id="{F9A517FC-2D42-44F1-96E3-B1D569AE1530}"/>
              </a:ext>
            </a:extLst>
          </p:cNvPr>
          <p:cNvSpPr/>
          <p:nvPr/>
        </p:nvSpPr>
        <p:spPr>
          <a:xfrm>
            <a:off x="4260850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10800"/>
                </a:moveTo>
                <a:lnTo>
                  <a:pt x="11782" y="10800"/>
                </a:lnTo>
                <a:lnTo>
                  <a:pt x="11782" y="12764"/>
                </a:lnTo>
                <a:lnTo>
                  <a:pt x="9818" y="12764"/>
                </a:lnTo>
                <a:cubicBezTo>
                  <a:pt x="9818" y="12764"/>
                  <a:pt x="9818" y="10800"/>
                  <a:pt x="9818" y="10800"/>
                </a:cubicBezTo>
                <a:close/>
                <a:moveTo>
                  <a:pt x="9327" y="13745"/>
                </a:moveTo>
                <a:lnTo>
                  <a:pt x="12273" y="13745"/>
                </a:lnTo>
                <a:cubicBezTo>
                  <a:pt x="12544" y="13745"/>
                  <a:pt x="12764" y="13526"/>
                  <a:pt x="12764" y="13255"/>
                </a:cubicBezTo>
                <a:lnTo>
                  <a:pt x="12764" y="10309"/>
                </a:lnTo>
                <a:cubicBezTo>
                  <a:pt x="12764" y="10038"/>
                  <a:pt x="12544" y="9818"/>
                  <a:pt x="12273" y="9818"/>
                </a:cubicBezTo>
                <a:lnTo>
                  <a:pt x="9327" y="9818"/>
                </a:lnTo>
                <a:cubicBezTo>
                  <a:pt x="9056" y="9818"/>
                  <a:pt x="8836" y="10038"/>
                  <a:pt x="8836" y="10309"/>
                </a:cubicBezTo>
                <a:lnTo>
                  <a:pt x="8836" y="13255"/>
                </a:lnTo>
                <a:cubicBezTo>
                  <a:pt x="8836" y="13526"/>
                  <a:pt x="9056" y="13745"/>
                  <a:pt x="9327" y="13745"/>
                </a:cubicBezTo>
                <a:moveTo>
                  <a:pt x="14727" y="15709"/>
                </a:moveTo>
                <a:lnTo>
                  <a:pt x="16691" y="15709"/>
                </a:lnTo>
                <a:lnTo>
                  <a:pt x="16691" y="17673"/>
                </a:lnTo>
                <a:lnTo>
                  <a:pt x="14727" y="17673"/>
                </a:lnTo>
                <a:cubicBezTo>
                  <a:pt x="14727" y="17673"/>
                  <a:pt x="14727" y="15709"/>
                  <a:pt x="14727" y="15709"/>
                </a:cubicBezTo>
                <a:close/>
                <a:moveTo>
                  <a:pt x="14236" y="18655"/>
                </a:moveTo>
                <a:lnTo>
                  <a:pt x="17182" y="18655"/>
                </a:lnTo>
                <a:cubicBezTo>
                  <a:pt x="17453" y="18655"/>
                  <a:pt x="17673" y="18435"/>
                  <a:pt x="17673" y="18164"/>
                </a:cubicBezTo>
                <a:lnTo>
                  <a:pt x="17673" y="15218"/>
                </a:lnTo>
                <a:cubicBezTo>
                  <a:pt x="17673" y="14947"/>
                  <a:pt x="17453" y="14727"/>
                  <a:pt x="17182" y="14727"/>
                </a:cubicBezTo>
                <a:lnTo>
                  <a:pt x="14236" y="14727"/>
                </a:lnTo>
                <a:cubicBezTo>
                  <a:pt x="13965" y="14727"/>
                  <a:pt x="13745" y="14947"/>
                  <a:pt x="13745" y="15218"/>
                </a:cubicBezTo>
                <a:lnTo>
                  <a:pt x="13745" y="18164"/>
                </a:lnTo>
                <a:cubicBezTo>
                  <a:pt x="13745" y="18435"/>
                  <a:pt x="13965" y="18655"/>
                  <a:pt x="14236" y="18655"/>
                </a:cubicBezTo>
                <a:moveTo>
                  <a:pt x="9818" y="5891"/>
                </a:moveTo>
                <a:lnTo>
                  <a:pt x="11782" y="5891"/>
                </a:lnTo>
                <a:lnTo>
                  <a:pt x="11782" y="7855"/>
                </a:lnTo>
                <a:lnTo>
                  <a:pt x="9818" y="7855"/>
                </a:lnTo>
                <a:cubicBezTo>
                  <a:pt x="9818" y="7855"/>
                  <a:pt x="9818" y="5891"/>
                  <a:pt x="9818" y="5891"/>
                </a:cubicBezTo>
                <a:close/>
                <a:moveTo>
                  <a:pt x="9327" y="8836"/>
                </a:moveTo>
                <a:lnTo>
                  <a:pt x="12273" y="8836"/>
                </a:lnTo>
                <a:cubicBezTo>
                  <a:pt x="12544" y="8836"/>
                  <a:pt x="12764" y="8617"/>
                  <a:pt x="12764" y="8345"/>
                </a:cubicBezTo>
                <a:lnTo>
                  <a:pt x="12764" y="5400"/>
                </a:lnTo>
                <a:cubicBezTo>
                  <a:pt x="12764" y="5129"/>
                  <a:pt x="12544" y="4909"/>
                  <a:pt x="12273" y="4909"/>
                </a:cubicBezTo>
                <a:lnTo>
                  <a:pt x="9327" y="4909"/>
                </a:lnTo>
                <a:cubicBezTo>
                  <a:pt x="9056" y="4909"/>
                  <a:pt x="8836" y="5129"/>
                  <a:pt x="8836" y="5400"/>
                </a:cubicBezTo>
                <a:lnTo>
                  <a:pt x="8836" y="8345"/>
                </a:lnTo>
                <a:cubicBezTo>
                  <a:pt x="8836" y="8617"/>
                  <a:pt x="9056" y="8836"/>
                  <a:pt x="9327" y="8836"/>
                </a:cubicBezTo>
                <a:moveTo>
                  <a:pt x="4909" y="15709"/>
                </a:moveTo>
                <a:lnTo>
                  <a:pt x="6873" y="15709"/>
                </a:lnTo>
                <a:lnTo>
                  <a:pt x="6873" y="17673"/>
                </a:lnTo>
                <a:lnTo>
                  <a:pt x="4909" y="17673"/>
                </a:lnTo>
                <a:cubicBezTo>
                  <a:pt x="4909" y="17673"/>
                  <a:pt x="4909" y="15709"/>
                  <a:pt x="4909" y="15709"/>
                </a:cubicBezTo>
                <a:close/>
                <a:moveTo>
                  <a:pt x="4418" y="18655"/>
                </a:moveTo>
                <a:lnTo>
                  <a:pt x="7364" y="18655"/>
                </a:lnTo>
                <a:cubicBezTo>
                  <a:pt x="7635" y="18655"/>
                  <a:pt x="7855" y="18435"/>
                  <a:pt x="7855" y="18164"/>
                </a:cubicBezTo>
                <a:lnTo>
                  <a:pt x="7855" y="15218"/>
                </a:lnTo>
                <a:cubicBezTo>
                  <a:pt x="7855" y="14947"/>
                  <a:pt x="7635" y="14727"/>
                  <a:pt x="7364" y="14727"/>
                </a:cubicBezTo>
                <a:lnTo>
                  <a:pt x="4418" y="14727"/>
                </a:lnTo>
                <a:cubicBezTo>
                  <a:pt x="4147" y="14727"/>
                  <a:pt x="3927" y="14947"/>
                  <a:pt x="3927" y="15218"/>
                </a:cubicBez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moveTo>
                  <a:pt x="14727" y="10800"/>
                </a:moveTo>
                <a:lnTo>
                  <a:pt x="16691" y="10800"/>
                </a:lnTo>
                <a:lnTo>
                  <a:pt x="16691" y="12764"/>
                </a:lnTo>
                <a:lnTo>
                  <a:pt x="14727" y="12764"/>
                </a:lnTo>
                <a:cubicBezTo>
                  <a:pt x="14727" y="12764"/>
                  <a:pt x="14727" y="10800"/>
                  <a:pt x="14727" y="10800"/>
                </a:cubicBezTo>
                <a:close/>
                <a:moveTo>
                  <a:pt x="14236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lnTo>
                  <a:pt x="17673" y="10309"/>
                </a:lnTo>
                <a:cubicBezTo>
                  <a:pt x="17673" y="10038"/>
                  <a:pt x="17453" y="9818"/>
                  <a:pt x="17182" y="9818"/>
                </a:cubicBezTo>
                <a:lnTo>
                  <a:pt x="14236" y="9818"/>
                </a:lnTo>
                <a:cubicBezTo>
                  <a:pt x="13965" y="9818"/>
                  <a:pt x="13745" y="10038"/>
                  <a:pt x="13745" y="10309"/>
                </a:cubicBezTo>
                <a:lnTo>
                  <a:pt x="13745" y="13255"/>
                </a:lnTo>
                <a:cubicBezTo>
                  <a:pt x="13745" y="13526"/>
                  <a:pt x="13965" y="13745"/>
                  <a:pt x="14236" y="13745"/>
                </a:cubicBezTo>
                <a:moveTo>
                  <a:pt x="4909" y="10800"/>
                </a:moveTo>
                <a:lnTo>
                  <a:pt x="6873" y="10800"/>
                </a:lnTo>
                <a:lnTo>
                  <a:pt x="6873" y="12764"/>
                </a:lnTo>
                <a:lnTo>
                  <a:pt x="4909" y="12764"/>
                </a:lnTo>
                <a:cubicBezTo>
                  <a:pt x="4909" y="12764"/>
                  <a:pt x="4909" y="10800"/>
                  <a:pt x="4909" y="10800"/>
                </a:cubicBezTo>
                <a:close/>
                <a:moveTo>
                  <a:pt x="4418" y="13745"/>
                </a:moveTo>
                <a:lnTo>
                  <a:pt x="7364" y="13745"/>
                </a:lnTo>
                <a:cubicBezTo>
                  <a:pt x="7635" y="13745"/>
                  <a:pt x="7855" y="13526"/>
                  <a:pt x="7855" y="13255"/>
                </a:cubicBezTo>
                <a:lnTo>
                  <a:pt x="7855" y="10309"/>
                </a:lnTo>
                <a:cubicBezTo>
                  <a:pt x="7855" y="10038"/>
                  <a:pt x="7635" y="9818"/>
                  <a:pt x="7364" y="9818"/>
                </a:cubicBezTo>
                <a:lnTo>
                  <a:pt x="4418" y="9818"/>
                </a:lnTo>
                <a:cubicBezTo>
                  <a:pt x="4147" y="9818"/>
                  <a:pt x="3927" y="10038"/>
                  <a:pt x="3927" y="10309"/>
                </a:cubicBezTo>
                <a:lnTo>
                  <a:pt x="3927" y="13255"/>
                </a:lnTo>
                <a:cubicBezTo>
                  <a:pt x="3927" y="13526"/>
                  <a:pt x="4147" y="13745"/>
                  <a:pt x="4418" y="13745"/>
                </a:cubicBezTo>
                <a:moveTo>
                  <a:pt x="4909" y="5891"/>
                </a:moveTo>
                <a:lnTo>
                  <a:pt x="6873" y="5891"/>
                </a:lnTo>
                <a:lnTo>
                  <a:pt x="6873" y="7855"/>
                </a:lnTo>
                <a:lnTo>
                  <a:pt x="4909" y="7855"/>
                </a:lnTo>
                <a:cubicBezTo>
                  <a:pt x="4909" y="7855"/>
                  <a:pt x="4909" y="5891"/>
                  <a:pt x="4909" y="5891"/>
                </a:cubicBezTo>
                <a:close/>
                <a:moveTo>
                  <a:pt x="4418" y="8836"/>
                </a:moveTo>
                <a:lnTo>
                  <a:pt x="7364" y="8836"/>
                </a:lnTo>
                <a:cubicBezTo>
                  <a:pt x="7635" y="8836"/>
                  <a:pt x="7855" y="8617"/>
                  <a:pt x="7855" y="8345"/>
                </a:cubicBezTo>
                <a:lnTo>
                  <a:pt x="7855" y="5400"/>
                </a:lnTo>
                <a:cubicBezTo>
                  <a:pt x="7855" y="5129"/>
                  <a:pt x="7635" y="4909"/>
                  <a:pt x="7364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lnTo>
                  <a:pt x="3927" y="8345"/>
                </a:lnTo>
                <a:cubicBezTo>
                  <a:pt x="3927" y="8617"/>
                  <a:pt x="4147" y="8836"/>
                  <a:pt x="4418" y="8836"/>
                </a:cubicBezTo>
                <a:moveTo>
                  <a:pt x="14727" y="5891"/>
                </a:moveTo>
                <a:lnTo>
                  <a:pt x="16691" y="5891"/>
                </a:lnTo>
                <a:lnTo>
                  <a:pt x="16691" y="7855"/>
                </a:lnTo>
                <a:lnTo>
                  <a:pt x="14727" y="7855"/>
                </a:lnTo>
                <a:cubicBezTo>
                  <a:pt x="14727" y="7855"/>
                  <a:pt x="14727" y="5891"/>
                  <a:pt x="14727" y="5891"/>
                </a:cubicBezTo>
                <a:close/>
                <a:moveTo>
                  <a:pt x="14236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lnTo>
                  <a:pt x="17673" y="5400"/>
                </a:lnTo>
                <a:cubicBezTo>
                  <a:pt x="17673" y="5129"/>
                  <a:pt x="17453" y="4909"/>
                  <a:pt x="17182" y="4909"/>
                </a:cubicBezTo>
                <a:lnTo>
                  <a:pt x="14236" y="4909"/>
                </a:lnTo>
                <a:cubicBezTo>
                  <a:pt x="13965" y="4909"/>
                  <a:pt x="13745" y="5129"/>
                  <a:pt x="13745" y="5400"/>
                </a:cubicBezTo>
                <a:lnTo>
                  <a:pt x="13745" y="8345"/>
                </a:lnTo>
                <a:cubicBezTo>
                  <a:pt x="13745" y="8617"/>
                  <a:pt x="13965" y="8836"/>
                  <a:pt x="14236" y="8836"/>
                </a:cubicBezTo>
                <a:moveTo>
                  <a:pt x="19636" y="1964"/>
                </a:moveTo>
                <a:lnTo>
                  <a:pt x="1964" y="1964"/>
                </a:lnTo>
                <a:lnTo>
                  <a:pt x="1964" y="982"/>
                </a:lnTo>
                <a:lnTo>
                  <a:pt x="19636" y="982"/>
                </a:lnTo>
                <a:cubicBezTo>
                  <a:pt x="19636" y="982"/>
                  <a:pt x="19636" y="1964"/>
                  <a:pt x="19636" y="1964"/>
                </a:cubicBezTo>
                <a:close/>
                <a:moveTo>
                  <a:pt x="19636" y="20618"/>
                </a:moveTo>
                <a:lnTo>
                  <a:pt x="12764" y="20618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20618"/>
                </a:lnTo>
                <a:lnTo>
                  <a:pt x="1964" y="20618"/>
                </a:lnTo>
                <a:lnTo>
                  <a:pt x="1964" y="2945"/>
                </a:lnTo>
                <a:lnTo>
                  <a:pt x="19636" y="2945"/>
                </a:lnTo>
                <a:cubicBezTo>
                  <a:pt x="19636" y="2945"/>
                  <a:pt x="19636" y="20618"/>
                  <a:pt x="19636" y="20618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5709"/>
                </a:lnTo>
                <a:lnTo>
                  <a:pt x="11782" y="15709"/>
                </a:lnTo>
                <a:cubicBezTo>
                  <a:pt x="11782" y="15709"/>
                  <a:pt x="11782" y="20618"/>
                  <a:pt x="11782" y="20618"/>
                </a:cubicBezTo>
                <a:close/>
                <a:moveTo>
                  <a:pt x="21109" y="1964"/>
                </a:moveTo>
                <a:lnTo>
                  <a:pt x="20618" y="1964"/>
                </a:lnTo>
                <a:lnTo>
                  <a:pt x="20618" y="491"/>
                </a:lnTo>
                <a:cubicBezTo>
                  <a:pt x="20618" y="220"/>
                  <a:pt x="20399" y="0"/>
                  <a:pt x="20127" y="0"/>
                </a:cubicBezTo>
                <a:lnTo>
                  <a:pt x="1473" y="0"/>
                </a:lnTo>
                <a:cubicBezTo>
                  <a:pt x="1201" y="0"/>
                  <a:pt x="982" y="220"/>
                  <a:pt x="982" y="491"/>
                </a:cubicBezTo>
                <a:lnTo>
                  <a:pt x="982" y="1964"/>
                </a:lnTo>
                <a:lnTo>
                  <a:pt x="491" y="1964"/>
                </a:lnTo>
                <a:cubicBezTo>
                  <a:pt x="220" y="1964"/>
                  <a:pt x="0" y="2184"/>
                  <a:pt x="0" y="2455"/>
                </a:cubicBezTo>
                <a:cubicBezTo>
                  <a:pt x="0" y="2726"/>
                  <a:pt x="220" y="2945"/>
                  <a:pt x="491" y="2945"/>
                </a:cubicBezTo>
                <a:lnTo>
                  <a:pt x="982" y="2945"/>
                </a:lnTo>
                <a:lnTo>
                  <a:pt x="982" y="21109"/>
                </a:lnTo>
                <a:cubicBezTo>
                  <a:pt x="982" y="21381"/>
                  <a:pt x="1201" y="21600"/>
                  <a:pt x="1473" y="21600"/>
                </a:cubicBezTo>
                <a:lnTo>
                  <a:pt x="20127" y="21600"/>
                </a:lnTo>
                <a:cubicBezTo>
                  <a:pt x="20399" y="21600"/>
                  <a:pt x="20618" y="21381"/>
                  <a:pt x="20618" y="21109"/>
                </a:cubicBezTo>
                <a:lnTo>
                  <a:pt x="20618" y="2945"/>
                </a:lnTo>
                <a:lnTo>
                  <a:pt x="21109" y="2945"/>
                </a:lnTo>
                <a:cubicBezTo>
                  <a:pt x="21380" y="2945"/>
                  <a:pt x="21600" y="2726"/>
                  <a:pt x="21600" y="2455"/>
                </a:cubicBezTo>
                <a:cubicBezTo>
                  <a:pt x="21600" y="2184"/>
                  <a:pt x="21380" y="1964"/>
                  <a:pt x="21109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5" name="Shape 2565">
            <a:extLst>
              <a:ext uri="{FF2B5EF4-FFF2-40B4-BE49-F238E27FC236}">
                <a16:creationId xmlns:a16="http://schemas.microsoft.com/office/drawing/2014/main" id="{0DB36D9C-491F-47F2-A1FC-68F1F6C129AE}"/>
              </a:ext>
            </a:extLst>
          </p:cNvPr>
          <p:cNvSpPr/>
          <p:nvPr/>
        </p:nvSpPr>
        <p:spPr>
          <a:xfrm>
            <a:off x="660400" y="30988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400"/>
                </a:moveTo>
                <a:lnTo>
                  <a:pt x="13745" y="8400"/>
                </a:lnTo>
                <a:lnTo>
                  <a:pt x="13745" y="9600"/>
                </a:lnTo>
                <a:lnTo>
                  <a:pt x="7855" y="9600"/>
                </a:lnTo>
                <a:cubicBezTo>
                  <a:pt x="7855" y="9600"/>
                  <a:pt x="7855" y="8400"/>
                  <a:pt x="7855" y="8400"/>
                </a:cubicBezTo>
                <a:close/>
                <a:moveTo>
                  <a:pt x="7855" y="10800"/>
                </a:moveTo>
                <a:lnTo>
                  <a:pt x="13745" y="10800"/>
                </a:lnTo>
                <a:cubicBezTo>
                  <a:pt x="14287" y="10800"/>
                  <a:pt x="14727" y="10262"/>
                  <a:pt x="14727" y="9600"/>
                </a:cubicBezTo>
                <a:lnTo>
                  <a:pt x="14727" y="8400"/>
                </a:lnTo>
                <a:cubicBezTo>
                  <a:pt x="14727" y="7737"/>
                  <a:pt x="14287" y="7200"/>
                  <a:pt x="13745" y="7200"/>
                </a:cubicBezTo>
                <a:lnTo>
                  <a:pt x="7855" y="7200"/>
                </a:lnTo>
                <a:cubicBezTo>
                  <a:pt x="7313" y="7200"/>
                  <a:pt x="6873" y="7737"/>
                  <a:pt x="6873" y="8400"/>
                </a:cubicBezTo>
                <a:lnTo>
                  <a:pt x="6873" y="9600"/>
                </a:lnTo>
                <a:cubicBezTo>
                  <a:pt x="6873" y="10262"/>
                  <a:pt x="7313" y="10800"/>
                  <a:pt x="7855" y="10800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6" name="Shape 2566">
            <a:extLst>
              <a:ext uri="{FF2B5EF4-FFF2-40B4-BE49-F238E27FC236}">
                <a16:creationId xmlns:a16="http://schemas.microsoft.com/office/drawing/2014/main" id="{82768112-6478-4F8D-8023-4C384698142F}"/>
              </a:ext>
            </a:extLst>
          </p:cNvPr>
          <p:cNvSpPr/>
          <p:nvPr/>
        </p:nvSpPr>
        <p:spPr>
          <a:xfrm>
            <a:off x="1060450" y="30988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2000"/>
                </a:moveTo>
                <a:cubicBezTo>
                  <a:pt x="6653" y="12000"/>
                  <a:pt x="6873" y="12268"/>
                  <a:pt x="6873" y="12599"/>
                </a:cubicBezTo>
                <a:cubicBezTo>
                  <a:pt x="6873" y="12931"/>
                  <a:pt x="6653" y="13199"/>
                  <a:pt x="6382" y="13199"/>
                </a:cubicBezTo>
                <a:cubicBezTo>
                  <a:pt x="6111" y="13199"/>
                  <a:pt x="5891" y="12931"/>
                  <a:pt x="5891" y="12599"/>
                </a:cubicBezTo>
                <a:cubicBezTo>
                  <a:pt x="5891" y="12268"/>
                  <a:pt x="6111" y="12000"/>
                  <a:pt x="6382" y="12000"/>
                </a:cubicBezTo>
                <a:moveTo>
                  <a:pt x="6382" y="14399"/>
                </a:moveTo>
                <a:cubicBezTo>
                  <a:pt x="7195" y="14399"/>
                  <a:pt x="7855" y="13594"/>
                  <a:pt x="7855" y="12599"/>
                </a:cubicBezTo>
                <a:cubicBezTo>
                  <a:pt x="7855" y="11606"/>
                  <a:pt x="7195" y="10800"/>
                  <a:pt x="6382" y="10800"/>
                </a:cubicBezTo>
                <a:cubicBezTo>
                  <a:pt x="5568" y="10800"/>
                  <a:pt x="4909" y="11606"/>
                  <a:pt x="4909" y="12599"/>
                </a:cubicBezTo>
                <a:cubicBezTo>
                  <a:pt x="4909" y="13594"/>
                  <a:pt x="5568" y="14399"/>
                  <a:pt x="6382" y="14399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0800" y="12000"/>
                </a:moveTo>
                <a:cubicBezTo>
                  <a:pt x="11071" y="12000"/>
                  <a:pt x="11291" y="12268"/>
                  <a:pt x="11291" y="12599"/>
                </a:cubicBezTo>
                <a:cubicBezTo>
                  <a:pt x="11291" y="12931"/>
                  <a:pt x="11071" y="13199"/>
                  <a:pt x="10800" y="13199"/>
                </a:cubicBezTo>
                <a:cubicBezTo>
                  <a:pt x="10529" y="13199"/>
                  <a:pt x="10309" y="12931"/>
                  <a:pt x="10309" y="12599"/>
                </a:cubicBezTo>
                <a:cubicBezTo>
                  <a:pt x="10309" y="12268"/>
                  <a:pt x="10529" y="12000"/>
                  <a:pt x="10800" y="12000"/>
                </a:cubicBezTo>
                <a:moveTo>
                  <a:pt x="10800" y="14399"/>
                </a:moveTo>
                <a:cubicBezTo>
                  <a:pt x="11614" y="14399"/>
                  <a:pt x="12273" y="13594"/>
                  <a:pt x="12273" y="12599"/>
                </a:cubicBezTo>
                <a:cubicBezTo>
                  <a:pt x="12273" y="11606"/>
                  <a:pt x="11614" y="10800"/>
                  <a:pt x="10800" y="10800"/>
                </a:cubicBezTo>
                <a:cubicBezTo>
                  <a:pt x="9986" y="10800"/>
                  <a:pt x="9327" y="11606"/>
                  <a:pt x="9327" y="12599"/>
                </a:cubicBezTo>
                <a:cubicBezTo>
                  <a:pt x="9327" y="13594"/>
                  <a:pt x="9986" y="14399"/>
                  <a:pt x="10800" y="14399"/>
                </a:cubicBezTo>
                <a:moveTo>
                  <a:pt x="15218" y="12000"/>
                </a:moveTo>
                <a:cubicBezTo>
                  <a:pt x="15489" y="12000"/>
                  <a:pt x="15709" y="12268"/>
                  <a:pt x="15709" y="12599"/>
                </a:cubicBezTo>
                <a:cubicBezTo>
                  <a:pt x="15709" y="12931"/>
                  <a:pt x="15489" y="13199"/>
                  <a:pt x="15218" y="13199"/>
                </a:cubicBezTo>
                <a:cubicBezTo>
                  <a:pt x="14947" y="13199"/>
                  <a:pt x="14727" y="12931"/>
                  <a:pt x="14727" y="12599"/>
                </a:cubicBezTo>
                <a:cubicBezTo>
                  <a:pt x="14727" y="12268"/>
                  <a:pt x="14947" y="12000"/>
                  <a:pt x="15218" y="12000"/>
                </a:cubicBezTo>
                <a:moveTo>
                  <a:pt x="15218" y="14399"/>
                </a:moveTo>
                <a:cubicBezTo>
                  <a:pt x="16032" y="14399"/>
                  <a:pt x="16691" y="13594"/>
                  <a:pt x="16691" y="12599"/>
                </a:cubicBezTo>
                <a:cubicBezTo>
                  <a:pt x="16691" y="11606"/>
                  <a:pt x="16032" y="10800"/>
                  <a:pt x="15218" y="10800"/>
                </a:cubicBezTo>
                <a:cubicBezTo>
                  <a:pt x="14405" y="10800"/>
                  <a:pt x="13745" y="11606"/>
                  <a:pt x="13745" y="12599"/>
                </a:cubicBezTo>
                <a:cubicBezTo>
                  <a:pt x="13745" y="13594"/>
                  <a:pt x="14405" y="14399"/>
                  <a:pt x="15218" y="1439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7" name="Shape 2567">
            <a:extLst>
              <a:ext uri="{FF2B5EF4-FFF2-40B4-BE49-F238E27FC236}">
                <a16:creationId xmlns:a16="http://schemas.microsoft.com/office/drawing/2014/main" id="{F490509E-0603-4D23-B09C-406331471A00}"/>
              </a:ext>
            </a:extLst>
          </p:cNvPr>
          <p:cNvSpPr/>
          <p:nvPr/>
        </p:nvSpPr>
        <p:spPr>
          <a:xfrm>
            <a:off x="14605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11782"/>
                </a:moveTo>
                <a:cubicBezTo>
                  <a:pt x="7584" y="11782"/>
                  <a:pt x="7364" y="12001"/>
                  <a:pt x="7364" y="12272"/>
                </a:cubicBezTo>
                <a:cubicBezTo>
                  <a:pt x="7364" y="12408"/>
                  <a:pt x="7419" y="12531"/>
                  <a:pt x="7507" y="12619"/>
                </a:cubicBezTo>
                <a:lnTo>
                  <a:pt x="10453" y="15565"/>
                </a:lnTo>
                <a:cubicBezTo>
                  <a:pt x="10542" y="15654"/>
                  <a:pt x="10665" y="15709"/>
                  <a:pt x="10800" y="15709"/>
                </a:cubicBezTo>
                <a:cubicBezTo>
                  <a:pt x="10935" y="15709"/>
                  <a:pt x="11058" y="15654"/>
                  <a:pt x="11147" y="15565"/>
                </a:cubicBezTo>
                <a:lnTo>
                  <a:pt x="14093" y="12619"/>
                </a:lnTo>
                <a:cubicBezTo>
                  <a:pt x="14181" y="12531"/>
                  <a:pt x="14236" y="12408"/>
                  <a:pt x="14236" y="12272"/>
                </a:cubicBezTo>
                <a:cubicBezTo>
                  <a:pt x="14236" y="12001"/>
                  <a:pt x="14016" y="11782"/>
                  <a:pt x="13745" y="11782"/>
                </a:cubicBezTo>
                <a:cubicBezTo>
                  <a:pt x="13610" y="11782"/>
                  <a:pt x="13487" y="11837"/>
                  <a:pt x="13398" y="11925"/>
                </a:cubicBezTo>
                <a:lnTo>
                  <a:pt x="11291" y="14033"/>
                </a:lnTo>
                <a:lnTo>
                  <a:pt x="11291" y="492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4033"/>
                </a:lnTo>
                <a:lnTo>
                  <a:pt x="8202" y="11925"/>
                </a:lnTo>
                <a:cubicBezTo>
                  <a:pt x="8113" y="11837"/>
                  <a:pt x="7990" y="11782"/>
                  <a:pt x="7855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8" name="Shape 2568">
            <a:extLst>
              <a:ext uri="{FF2B5EF4-FFF2-40B4-BE49-F238E27FC236}">
                <a16:creationId xmlns:a16="http://schemas.microsoft.com/office/drawing/2014/main" id="{6EAF9620-AB09-42E1-B1B1-06444D83FCA4}"/>
              </a:ext>
            </a:extLst>
          </p:cNvPr>
          <p:cNvSpPr/>
          <p:nvPr/>
        </p:nvSpPr>
        <p:spPr>
          <a:xfrm>
            <a:off x="18605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3927"/>
                </a:moveTo>
                <a:cubicBezTo>
                  <a:pt x="7990" y="3927"/>
                  <a:pt x="8113" y="3872"/>
                  <a:pt x="8202" y="3784"/>
                </a:cubicBezTo>
                <a:lnTo>
                  <a:pt x="10309" y="1676"/>
                </a:lnTo>
                <a:lnTo>
                  <a:pt x="10309" y="15218"/>
                </a:lnTo>
                <a:lnTo>
                  <a:pt x="10309" y="15218"/>
                </a:lnTo>
                <a:cubicBezTo>
                  <a:pt x="10309" y="15489"/>
                  <a:pt x="10529" y="15709"/>
                  <a:pt x="10800" y="15709"/>
                </a:cubicBezTo>
                <a:cubicBezTo>
                  <a:pt x="11071" y="15709"/>
                  <a:pt x="11291" y="15489"/>
                  <a:pt x="11291" y="15218"/>
                </a:cubicBezTo>
                <a:lnTo>
                  <a:pt x="11291" y="1676"/>
                </a:lnTo>
                <a:lnTo>
                  <a:pt x="13398" y="3784"/>
                </a:lnTo>
                <a:cubicBezTo>
                  <a:pt x="13487" y="3872"/>
                  <a:pt x="13610" y="3927"/>
                  <a:pt x="13745" y="3927"/>
                </a:cubicBez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69" name="Shape 2569">
            <a:extLst>
              <a:ext uri="{FF2B5EF4-FFF2-40B4-BE49-F238E27FC236}">
                <a16:creationId xmlns:a16="http://schemas.microsoft.com/office/drawing/2014/main" id="{A76EC708-4F7F-46D4-B8F6-E29248C4DE8F}"/>
              </a:ext>
            </a:extLst>
          </p:cNvPr>
          <p:cNvSpPr/>
          <p:nvPr/>
        </p:nvSpPr>
        <p:spPr>
          <a:xfrm>
            <a:off x="22606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836"/>
                </a:moveTo>
                <a:lnTo>
                  <a:pt x="982" y="8836"/>
                </a:lnTo>
                <a:lnTo>
                  <a:pt x="982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18655" y="20618"/>
                </a:moveTo>
                <a:lnTo>
                  <a:pt x="2945" y="20618"/>
                </a:lnTo>
                <a:lnTo>
                  <a:pt x="2945" y="9818"/>
                </a:lnTo>
                <a:lnTo>
                  <a:pt x="18655" y="9818"/>
                </a:lnTo>
                <a:cubicBezTo>
                  <a:pt x="18655" y="9818"/>
                  <a:pt x="18655" y="20618"/>
                  <a:pt x="18655" y="20618"/>
                </a:cubicBezTo>
                <a:close/>
                <a:moveTo>
                  <a:pt x="3927" y="982"/>
                </a:moveTo>
                <a:lnTo>
                  <a:pt x="11782" y="982"/>
                </a:lnTo>
                <a:lnTo>
                  <a:pt x="11782" y="3436"/>
                </a:lnTo>
                <a:cubicBezTo>
                  <a:pt x="11782" y="3708"/>
                  <a:pt x="12002" y="3927"/>
                  <a:pt x="12273" y="3927"/>
                </a:cubicBezTo>
                <a:lnTo>
                  <a:pt x="14727" y="3927"/>
                </a:lnTo>
                <a:lnTo>
                  <a:pt x="14727" y="5891"/>
                </a:lnTo>
                <a:lnTo>
                  <a:pt x="3927" y="5891"/>
                </a:lnTo>
                <a:cubicBezTo>
                  <a:pt x="3927" y="5891"/>
                  <a:pt x="3927" y="982"/>
                  <a:pt x="3927" y="982"/>
                </a:cubicBezTo>
                <a:close/>
                <a:moveTo>
                  <a:pt x="12764" y="1473"/>
                </a:moveTo>
                <a:lnTo>
                  <a:pt x="14236" y="2945"/>
                </a:lnTo>
                <a:lnTo>
                  <a:pt x="12764" y="2945"/>
                </a:lnTo>
                <a:cubicBezTo>
                  <a:pt x="12764" y="2945"/>
                  <a:pt x="12764" y="1473"/>
                  <a:pt x="12764" y="1473"/>
                </a:cubicBezTo>
                <a:close/>
                <a:moveTo>
                  <a:pt x="17673" y="1964"/>
                </a:moveTo>
                <a:lnTo>
                  <a:pt x="17673" y="5891"/>
                </a:lnTo>
                <a:lnTo>
                  <a:pt x="15709" y="5891"/>
                </a:lnTo>
                <a:lnTo>
                  <a:pt x="15709" y="2945"/>
                </a:lnTo>
                <a:lnTo>
                  <a:pt x="14727" y="1964"/>
                </a:lnTo>
                <a:cubicBezTo>
                  <a:pt x="14727" y="1964"/>
                  <a:pt x="17673" y="1964"/>
                  <a:pt x="17673" y="1964"/>
                </a:cubicBezTo>
                <a:close/>
                <a:moveTo>
                  <a:pt x="20618" y="5891"/>
                </a:moveTo>
                <a:lnTo>
                  <a:pt x="18655" y="5891"/>
                </a:lnTo>
                <a:lnTo>
                  <a:pt x="18655" y="1964"/>
                </a:lnTo>
                <a:cubicBezTo>
                  <a:pt x="18655" y="1422"/>
                  <a:pt x="18215" y="982"/>
                  <a:pt x="17673" y="982"/>
                </a:cubicBezTo>
                <a:lnTo>
                  <a:pt x="13745" y="982"/>
                </a:lnTo>
                <a:lnTo>
                  <a:pt x="12764" y="0"/>
                </a:lnTo>
                <a:lnTo>
                  <a:pt x="3927" y="0"/>
                </a:lnTo>
                <a:cubicBezTo>
                  <a:pt x="3385" y="0"/>
                  <a:pt x="2945" y="440"/>
                  <a:pt x="2945" y="982"/>
                </a:cubicBezTo>
                <a:lnTo>
                  <a:pt x="2945" y="5891"/>
                </a:ln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9"/>
                  <a:pt x="440" y="9818"/>
                  <a:pt x="982" y="9818"/>
                </a:cubicBezTo>
                <a:lnTo>
                  <a:pt x="1964" y="9818"/>
                </a:lnTo>
                <a:lnTo>
                  <a:pt x="1964" y="20618"/>
                </a:lnTo>
                <a:cubicBezTo>
                  <a:pt x="1964" y="21160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60"/>
                  <a:pt x="19636" y="20618"/>
                </a:cubicBezTo>
                <a:lnTo>
                  <a:pt x="19636" y="9818"/>
                </a:lnTo>
                <a:lnTo>
                  <a:pt x="20618" y="9818"/>
                </a:lnTo>
                <a:cubicBezTo>
                  <a:pt x="21160" y="9818"/>
                  <a:pt x="21600" y="9379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7855" y="12763"/>
                </a:moveTo>
                <a:lnTo>
                  <a:pt x="13745" y="12763"/>
                </a:lnTo>
                <a:lnTo>
                  <a:pt x="13745" y="13745"/>
                </a:lnTo>
                <a:lnTo>
                  <a:pt x="7855" y="13745"/>
                </a:lnTo>
                <a:cubicBezTo>
                  <a:pt x="7855" y="13745"/>
                  <a:pt x="7855" y="12763"/>
                  <a:pt x="7855" y="12763"/>
                </a:cubicBezTo>
                <a:close/>
                <a:moveTo>
                  <a:pt x="7855" y="14727"/>
                </a:moveTo>
                <a:lnTo>
                  <a:pt x="13745" y="14727"/>
                </a:lnTo>
                <a:cubicBezTo>
                  <a:pt x="14287" y="14727"/>
                  <a:pt x="14727" y="14287"/>
                  <a:pt x="14727" y="13745"/>
                </a:cubicBezTo>
                <a:lnTo>
                  <a:pt x="14727" y="12763"/>
                </a:lnTo>
                <a:cubicBezTo>
                  <a:pt x="14727" y="12221"/>
                  <a:pt x="14287" y="11782"/>
                  <a:pt x="13745" y="11782"/>
                </a:cubicBezTo>
                <a:lnTo>
                  <a:pt x="7855" y="11782"/>
                </a:lnTo>
                <a:cubicBezTo>
                  <a:pt x="7313" y="11782"/>
                  <a:pt x="6873" y="12221"/>
                  <a:pt x="6873" y="12763"/>
                </a:cubicBezTo>
                <a:lnTo>
                  <a:pt x="6873" y="13745"/>
                </a:lnTo>
                <a:cubicBezTo>
                  <a:pt x="6873" y="14287"/>
                  <a:pt x="7313" y="14727"/>
                  <a:pt x="7855" y="147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0" name="Shape 2570">
            <a:extLst>
              <a:ext uri="{FF2B5EF4-FFF2-40B4-BE49-F238E27FC236}">
                <a16:creationId xmlns:a16="http://schemas.microsoft.com/office/drawing/2014/main" id="{AD62FD48-D38C-4485-A874-D40E3B24F3B9}"/>
              </a:ext>
            </a:extLst>
          </p:cNvPr>
          <p:cNvSpPr/>
          <p:nvPr/>
        </p:nvSpPr>
        <p:spPr>
          <a:xfrm>
            <a:off x="2660650" y="3084513"/>
            <a:ext cx="209550" cy="204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1" name="Shape 2571">
            <a:extLst>
              <a:ext uri="{FF2B5EF4-FFF2-40B4-BE49-F238E27FC236}">
                <a16:creationId xmlns:a16="http://schemas.microsoft.com/office/drawing/2014/main" id="{0BD2A7FE-4E57-451E-94B8-96680A7654C7}"/>
              </a:ext>
            </a:extLst>
          </p:cNvPr>
          <p:cNvSpPr/>
          <p:nvPr/>
        </p:nvSpPr>
        <p:spPr>
          <a:xfrm>
            <a:off x="30607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2" name="Shape 2572">
            <a:extLst>
              <a:ext uri="{FF2B5EF4-FFF2-40B4-BE49-F238E27FC236}">
                <a16:creationId xmlns:a16="http://schemas.microsoft.com/office/drawing/2014/main" id="{5161A1CC-1478-40C4-A850-97EDCB6D26B0}"/>
              </a:ext>
            </a:extLst>
          </p:cNvPr>
          <p:cNvSpPr/>
          <p:nvPr/>
        </p:nvSpPr>
        <p:spPr>
          <a:xfrm>
            <a:off x="34607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9818" y="8836"/>
                </a:lnTo>
                <a:lnTo>
                  <a:pt x="9818" y="4909"/>
                </a:lnTo>
                <a:cubicBezTo>
                  <a:pt x="9818" y="4638"/>
                  <a:pt x="9599" y="4418"/>
                  <a:pt x="9327" y="4418"/>
                </a:cubicBezTo>
                <a:cubicBezTo>
                  <a:pt x="9056" y="4418"/>
                  <a:pt x="8836" y="4638"/>
                  <a:pt x="8836" y="4909"/>
                </a:cubicBezTo>
                <a:lnTo>
                  <a:pt x="8836" y="8836"/>
                </a:ln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8836" y="9818"/>
                </a:lnTo>
                <a:lnTo>
                  <a:pt x="8836" y="13745"/>
                </a:lnTo>
                <a:cubicBezTo>
                  <a:pt x="8836" y="14017"/>
                  <a:pt x="9056" y="14236"/>
                  <a:pt x="9327" y="14236"/>
                </a:cubicBezTo>
                <a:cubicBezTo>
                  <a:pt x="9599" y="14236"/>
                  <a:pt x="9818" y="14017"/>
                  <a:pt x="9818" y="13745"/>
                </a:cubicBezTo>
                <a:lnTo>
                  <a:pt x="9818" y="9818"/>
                </a:ln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3" name="Shape 2573">
            <a:extLst>
              <a:ext uri="{FF2B5EF4-FFF2-40B4-BE49-F238E27FC236}">
                <a16:creationId xmlns:a16="http://schemas.microsoft.com/office/drawing/2014/main" id="{10236EB9-AE22-4554-B664-42D9B29FB631}"/>
              </a:ext>
            </a:extLst>
          </p:cNvPr>
          <p:cNvSpPr/>
          <p:nvPr/>
        </p:nvSpPr>
        <p:spPr>
          <a:xfrm>
            <a:off x="38608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4" name="Shape 2574">
            <a:extLst>
              <a:ext uri="{FF2B5EF4-FFF2-40B4-BE49-F238E27FC236}">
                <a16:creationId xmlns:a16="http://schemas.microsoft.com/office/drawing/2014/main" id="{324FE670-CFC6-49DA-A643-6157719104EB}"/>
              </a:ext>
            </a:extLst>
          </p:cNvPr>
          <p:cNvSpPr/>
          <p:nvPr/>
        </p:nvSpPr>
        <p:spPr>
          <a:xfrm>
            <a:off x="4270375" y="3079750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32" y="4909"/>
                  <a:pt x="1080" y="4030"/>
                  <a:pt x="1080" y="2945"/>
                </a:cubicBezTo>
                <a:cubicBezTo>
                  <a:pt x="1080" y="1861"/>
                  <a:pt x="5432" y="982"/>
                  <a:pt x="10800" y="982"/>
                </a:cubicBezTo>
                <a:cubicBezTo>
                  <a:pt x="16168" y="982"/>
                  <a:pt x="20520" y="1861"/>
                  <a:pt x="20520" y="2945"/>
                </a:cubicBezTo>
                <a:cubicBezTo>
                  <a:pt x="20520" y="4030"/>
                  <a:pt x="16168" y="4909"/>
                  <a:pt x="10800" y="4909"/>
                </a:cubicBezTo>
                <a:moveTo>
                  <a:pt x="16305" y="8659"/>
                </a:moveTo>
                <a:cubicBezTo>
                  <a:pt x="14130" y="10260"/>
                  <a:pt x="11880" y="11916"/>
                  <a:pt x="11880" y="14727"/>
                </a:cubicBezTo>
                <a:cubicBezTo>
                  <a:pt x="11880" y="17561"/>
                  <a:pt x="11880" y="19270"/>
                  <a:pt x="11642" y="20135"/>
                </a:cubicBezTo>
                <a:cubicBezTo>
                  <a:pt x="11522" y="20573"/>
                  <a:pt x="11509" y="20618"/>
                  <a:pt x="10800" y="20618"/>
                </a:cubicBezTo>
                <a:cubicBezTo>
                  <a:pt x="10091" y="20618"/>
                  <a:pt x="10078" y="20573"/>
                  <a:pt x="9957" y="20135"/>
                </a:cubicBezTo>
                <a:cubicBezTo>
                  <a:pt x="9818" y="19627"/>
                  <a:pt x="9761" y="18820"/>
                  <a:pt x="9738" y="17673"/>
                </a:cubicBezTo>
                <a:lnTo>
                  <a:pt x="10260" y="17673"/>
                </a:lnTo>
                <a:cubicBezTo>
                  <a:pt x="10558" y="17673"/>
                  <a:pt x="10800" y="17453"/>
                  <a:pt x="10800" y="17182"/>
                </a:cubicBezTo>
                <a:cubicBezTo>
                  <a:pt x="10800" y="16911"/>
                  <a:pt x="10558" y="16691"/>
                  <a:pt x="10260" y="16691"/>
                </a:cubicBezTo>
                <a:lnTo>
                  <a:pt x="9724" y="16691"/>
                </a:lnTo>
                <a:cubicBezTo>
                  <a:pt x="9722" y="16381"/>
                  <a:pt x="9721" y="16059"/>
                  <a:pt x="9721" y="15709"/>
                </a:cubicBezTo>
                <a:lnTo>
                  <a:pt x="10260" y="15709"/>
                </a:lnTo>
                <a:cubicBezTo>
                  <a:pt x="10558" y="15709"/>
                  <a:pt x="10800" y="15489"/>
                  <a:pt x="10800" y="15218"/>
                </a:cubicBezTo>
                <a:cubicBezTo>
                  <a:pt x="10800" y="14947"/>
                  <a:pt x="10558" y="14727"/>
                  <a:pt x="10260" y="14727"/>
                </a:cubicBezTo>
                <a:lnTo>
                  <a:pt x="9720" y="14727"/>
                </a:lnTo>
                <a:cubicBezTo>
                  <a:pt x="9720" y="11916"/>
                  <a:pt x="7470" y="10260"/>
                  <a:pt x="5295" y="8659"/>
                </a:cubicBezTo>
                <a:cubicBezTo>
                  <a:pt x="3543" y="7370"/>
                  <a:pt x="1872" y="6139"/>
                  <a:pt x="1294" y="4344"/>
                </a:cubicBezTo>
                <a:cubicBezTo>
                  <a:pt x="3119" y="5266"/>
                  <a:pt x="6691" y="5891"/>
                  <a:pt x="10800" y="5891"/>
                </a:cubicBezTo>
                <a:cubicBezTo>
                  <a:pt x="14905" y="5891"/>
                  <a:pt x="18475" y="5266"/>
                  <a:pt x="20302" y="4347"/>
                </a:cubicBezTo>
                <a:cubicBezTo>
                  <a:pt x="19721" y="6143"/>
                  <a:pt x="18053" y="7373"/>
                  <a:pt x="16305" y="8659"/>
                </a:cubicBezTo>
                <a:moveTo>
                  <a:pt x="10800" y="0"/>
                </a:moveTo>
                <a:cubicBezTo>
                  <a:pt x="4835" y="0"/>
                  <a:pt x="0" y="1319"/>
                  <a:pt x="0" y="2945"/>
                </a:cubicBezTo>
                <a:cubicBezTo>
                  <a:pt x="0" y="8836"/>
                  <a:pt x="8640" y="9818"/>
                  <a:pt x="8640" y="14727"/>
                </a:cubicBezTo>
                <a:lnTo>
                  <a:pt x="8640" y="15217"/>
                </a:lnTo>
                <a:lnTo>
                  <a:pt x="8640" y="15218"/>
                </a:lnTo>
                <a:lnTo>
                  <a:pt x="8640" y="15219"/>
                </a:lnTo>
                <a:cubicBezTo>
                  <a:pt x="8641" y="15938"/>
                  <a:pt x="8642" y="16572"/>
                  <a:pt x="8649" y="17142"/>
                </a:cubicBezTo>
                <a:cubicBezTo>
                  <a:pt x="8647" y="17155"/>
                  <a:pt x="8640" y="17168"/>
                  <a:pt x="8640" y="17182"/>
                </a:cubicBezTo>
                <a:cubicBezTo>
                  <a:pt x="8640" y="17199"/>
                  <a:pt x="8648" y="17212"/>
                  <a:pt x="8651" y="17230"/>
                </a:cubicBezTo>
                <a:cubicBezTo>
                  <a:pt x="8699" y="20896"/>
                  <a:pt x="8995" y="21600"/>
                  <a:pt x="10800" y="21600"/>
                </a:cubicBezTo>
                <a:cubicBezTo>
                  <a:pt x="12960" y="21600"/>
                  <a:pt x="12960" y="20618"/>
                  <a:pt x="12960" y="14727"/>
                </a:cubicBezTo>
                <a:cubicBezTo>
                  <a:pt x="12960" y="9818"/>
                  <a:pt x="21600" y="8836"/>
                  <a:pt x="21600" y="2945"/>
                </a:cubicBezTo>
                <a:cubicBezTo>
                  <a:pt x="21600" y="1319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5" name="Shape 2575">
            <a:extLst>
              <a:ext uri="{FF2B5EF4-FFF2-40B4-BE49-F238E27FC236}">
                <a16:creationId xmlns:a16="http://schemas.microsoft.com/office/drawing/2014/main" id="{642F1631-1915-4ACC-B96F-FB49A16A48A0}"/>
              </a:ext>
            </a:extLst>
          </p:cNvPr>
          <p:cNvSpPr/>
          <p:nvPr/>
        </p:nvSpPr>
        <p:spPr>
          <a:xfrm>
            <a:off x="6604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8655" y="14727"/>
                </a:lnTo>
                <a:lnTo>
                  <a:pt x="18655" y="12273"/>
                </a:lnTo>
                <a:cubicBezTo>
                  <a:pt x="18655" y="12002"/>
                  <a:pt x="18434" y="11782"/>
                  <a:pt x="18164" y="11782"/>
                </a:cubicBezTo>
                <a:cubicBezTo>
                  <a:pt x="17893" y="11782"/>
                  <a:pt x="17673" y="12002"/>
                  <a:pt x="17673" y="12273"/>
                </a:cubicBezTo>
                <a:lnTo>
                  <a:pt x="17673" y="14727"/>
                </a:ln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17673" y="15709"/>
                </a:lnTo>
                <a:lnTo>
                  <a:pt x="17673" y="18164"/>
                </a:lnTo>
                <a:cubicBezTo>
                  <a:pt x="17673" y="18435"/>
                  <a:pt x="17893" y="18655"/>
                  <a:pt x="18164" y="18655"/>
                </a:cubicBezTo>
                <a:cubicBezTo>
                  <a:pt x="18434" y="18655"/>
                  <a:pt x="18655" y="18435"/>
                  <a:pt x="18655" y="18164"/>
                </a:cubicBezTo>
                <a:lnTo>
                  <a:pt x="18655" y="15709"/>
                </a:ln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7"/>
                  <a:pt x="8874" y="18820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9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6"/>
                  <a:pt x="18456" y="4347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8"/>
                  <a:pt x="7856" y="16572"/>
                  <a:pt x="7863" y="17142"/>
                </a:cubicBezTo>
                <a:cubicBezTo>
                  <a:pt x="7861" y="17155"/>
                  <a:pt x="7855" y="17168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6" name="Shape 2576">
            <a:extLst>
              <a:ext uri="{FF2B5EF4-FFF2-40B4-BE49-F238E27FC236}">
                <a16:creationId xmlns:a16="http://schemas.microsoft.com/office/drawing/2014/main" id="{DF110269-89A4-4629-89BA-31F326050D24}"/>
              </a:ext>
            </a:extLst>
          </p:cNvPr>
          <p:cNvSpPr/>
          <p:nvPr/>
        </p:nvSpPr>
        <p:spPr>
          <a:xfrm>
            <a:off x="10604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7"/>
                  <a:pt x="8874" y="18820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9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6"/>
                  <a:pt x="18456" y="4347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8"/>
                  <a:pt x="7856" y="16572"/>
                  <a:pt x="7863" y="17142"/>
                </a:cubicBezTo>
                <a:cubicBezTo>
                  <a:pt x="7861" y="17155"/>
                  <a:pt x="7855" y="17168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7" name="Shape 2577">
            <a:extLst>
              <a:ext uri="{FF2B5EF4-FFF2-40B4-BE49-F238E27FC236}">
                <a16:creationId xmlns:a16="http://schemas.microsoft.com/office/drawing/2014/main" id="{01542BF9-F498-4621-8C85-5EA1DCB67A02}"/>
              </a:ext>
            </a:extLst>
          </p:cNvPr>
          <p:cNvSpPr/>
          <p:nvPr/>
        </p:nvSpPr>
        <p:spPr>
          <a:xfrm>
            <a:off x="1470025" y="3479800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8" name="Shape 2578">
            <a:extLst>
              <a:ext uri="{FF2B5EF4-FFF2-40B4-BE49-F238E27FC236}">
                <a16:creationId xmlns:a16="http://schemas.microsoft.com/office/drawing/2014/main" id="{8AA534AB-5A06-499B-8D88-6C4BA53FE4E6}"/>
              </a:ext>
            </a:extLst>
          </p:cNvPr>
          <p:cNvSpPr/>
          <p:nvPr/>
        </p:nvSpPr>
        <p:spPr>
          <a:xfrm>
            <a:off x="1898650" y="3479800"/>
            <a:ext cx="1333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5837"/>
                </a:moveTo>
                <a:lnTo>
                  <a:pt x="10800" y="4996"/>
                </a:lnTo>
                <a:lnTo>
                  <a:pt x="10800" y="1036"/>
                </a:lnTo>
                <a:lnTo>
                  <a:pt x="20057" y="1878"/>
                </a:lnTo>
                <a:cubicBezTo>
                  <a:pt x="20057" y="1878"/>
                  <a:pt x="20057" y="5837"/>
                  <a:pt x="20057" y="5837"/>
                </a:cubicBezTo>
                <a:close/>
                <a:moveTo>
                  <a:pt x="6943" y="20618"/>
                </a:moveTo>
                <a:lnTo>
                  <a:pt x="3857" y="20618"/>
                </a:lnTo>
                <a:cubicBezTo>
                  <a:pt x="2579" y="20618"/>
                  <a:pt x="1543" y="19959"/>
                  <a:pt x="1543" y="19146"/>
                </a:cubicBezTo>
                <a:cubicBezTo>
                  <a:pt x="1543" y="18332"/>
                  <a:pt x="2579" y="17673"/>
                  <a:pt x="3857" y="17673"/>
                </a:cubicBezTo>
                <a:lnTo>
                  <a:pt x="6943" y="17673"/>
                </a:lnTo>
                <a:cubicBezTo>
                  <a:pt x="8221" y="17673"/>
                  <a:pt x="9257" y="18332"/>
                  <a:pt x="9257" y="19146"/>
                </a:cubicBezTo>
                <a:cubicBezTo>
                  <a:pt x="9257" y="19959"/>
                  <a:pt x="8221" y="20618"/>
                  <a:pt x="6943" y="20618"/>
                </a:cubicBezTo>
                <a:moveTo>
                  <a:pt x="20829" y="982"/>
                </a:moveTo>
                <a:cubicBezTo>
                  <a:pt x="20788" y="982"/>
                  <a:pt x="20752" y="993"/>
                  <a:pt x="20714" y="997"/>
                </a:cubicBezTo>
                <a:lnTo>
                  <a:pt x="20711" y="988"/>
                </a:lnTo>
                <a:lnTo>
                  <a:pt x="10344" y="45"/>
                </a:lnTo>
                <a:cubicBezTo>
                  <a:pt x="10248" y="17"/>
                  <a:pt x="10141" y="0"/>
                  <a:pt x="10029" y="0"/>
                </a:cubicBezTo>
                <a:cubicBezTo>
                  <a:pt x="10002" y="0"/>
                  <a:pt x="9979" y="8"/>
                  <a:pt x="9954" y="10"/>
                </a:cubicBezTo>
                <a:lnTo>
                  <a:pt x="9911" y="6"/>
                </a:lnTo>
                <a:lnTo>
                  <a:pt x="9914" y="15"/>
                </a:lnTo>
                <a:cubicBezTo>
                  <a:pt x="9545" y="52"/>
                  <a:pt x="9257" y="246"/>
                  <a:pt x="9257" y="491"/>
                </a:cubicBezTo>
                <a:lnTo>
                  <a:pt x="9257" y="17193"/>
                </a:lnTo>
                <a:cubicBezTo>
                  <a:pt x="8612" y="16882"/>
                  <a:pt x="7815" y="16691"/>
                  <a:pt x="6943" y="16691"/>
                </a:cubicBezTo>
                <a:lnTo>
                  <a:pt x="3857" y="16691"/>
                </a:lnTo>
                <a:cubicBezTo>
                  <a:pt x="1727" y="16691"/>
                  <a:pt x="0" y="17790"/>
                  <a:pt x="0" y="19146"/>
                </a:cubicBezTo>
                <a:cubicBezTo>
                  <a:pt x="0" y="20501"/>
                  <a:pt x="1727" y="21600"/>
                  <a:pt x="3857" y="21600"/>
                </a:cubicBezTo>
                <a:lnTo>
                  <a:pt x="6943" y="21600"/>
                </a:lnTo>
                <a:cubicBezTo>
                  <a:pt x="9074" y="21600"/>
                  <a:pt x="10800" y="20501"/>
                  <a:pt x="10800" y="19146"/>
                </a:cubicBezTo>
                <a:lnTo>
                  <a:pt x="10800" y="5945"/>
                </a:lnTo>
                <a:lnTo>
                  <a:pt x="20513" y="6828"/>
                </a:lnTo>
                <a:cubicBezTo>
                  <a:pt x="20610" y="6855"/>
                  <a:pt x="20715" y="6873"/>
                  <a:pt x="20829" y="6873"/>
                </a:cubicBezTo>
                <a:cubicBezTo>
                  <a:pt x="20855" y="6873"/>
                  <a:pt x="20877" y="6865"/>
                  <a:pt x="20904" y="6864"/>
                </a:cubicBezTo>
                <a:lnTo>
                  <a:pt x="20946" y="6867"/>
                </a:lnTo>
                <a:lnTo>
                  <a:pt x="20943" y="6858"/>
                </a:lnTo>
                <a:cubicBezTo>
                  <a:pt x="21313" y="6822"/>
                  <a:pt x="21600" y="6627"/>
                  <a:pt x="21600" y="6382"/>
                </a:cubicBezTo>
                <a:lnTo>
                  <a:pt x="21600" y="1473"/>
                </a:lnTo>
                <a:cubicBezTo>
                  <a:pt x="21600" y="1202"/>
                  <a:pt x="21254" y="982"/>
                  <a:pt x="20829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79" name="Shape 2579">
            <a:extLst>
              <a:ext uri="{FF2B5EF4-FFF2-40B4-BE49-F238E27FC236}">
                <a16:creationId xmlns:a16="http://schemas.microsoft.com/office/drawing/2014/main" id="{488299E4-203C-4923-B6C4-DC5AA2C62718}"/>
              </a:ext>
            </a:extLst>
          </p:cNvPr>
          <p:cNvSpPr/>
          <p:nvPr/>
        </p:nvSpPr>
        <p:spPr>
          <a:xfrm>
            <a:off x="22606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0" name="Shape 2580">
            <a:extLst>
              <a:ext uri="{FF2B5EF4-FFF2-40B4-BE49-F238E27FC236}">
                <a16:creationId xmlns:a16="http://schemas.microsoft.com/office/drawing/2014/main" id="{A78379C3-2A9B-4BB0-AA52-757382A2A935}"/>
              </a:ext>
            </a:extLst>
          </p:cNvPr>
          <p:cNvSpPr/>
          <p:nvPr/>
        </p:nvSpPr>
        <p:spPr>
          <a:xfrm>
            <a:off x="26606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0"/>
                </a:lnTo>
                <a:lnTo>
                  <a:pt x="6037" y="13240"/>
                </a:lnTo>
                <a:lnTo>
                  <a:pt x="6275" y="12602"/>
                </a:lnTo>
                <a:lnTo>
                  <a:pt x="7364" y="9683"/>
                </a:lnTo>
                <a:lnTo>
                  <a:pt x="8452" y="12602"/>
                </a:lnTo>
                <a:lnTo>
                  <a:pt x="8690" y="13240"/>
                </a:lnTo>
                <a:lnTo>
                  <a:pt x="11820" y="13240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8"/>
                </a:moveTo>
                <a:lnTo>
                  <a:pt x="16200" y="6883"/>
                </a:lnTo>
                <a:lnTo>
                  <a:pt x="15619" y="7308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7"/>
                </a:lnTo>
                <a:lnTo>
                  <a:pt x="16200" y="2793"/>
                </a:lnTo>
                <a:lnTo>
                  <a:pt x="16754" y="4267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8"/>
                  <a:pt x="16781" y="7308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2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2"/>
                </a:lnTo>
                <a:cubicBezTo>
                  <a:pt x="18409" y="6382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1" name="Shape 2581">
            <a:extLst>
              <a:ext uri="{FF2B5EF4-FFF2-40B4-BE49-F238E27FC236}">
                <a16:creationId xmlns:a16="http://schemas.microsoft.com/office/drawing/2014/main" id="{914F74CD-8CA3-4986-88F8-D5C8996EB282}"/>
              </a:ext>
            </a:extLst>
          </p:cNvPr>
          <p:cNvSpPr/>
          <p:nvPr/>
        </p:nvSpPr>
        <p:spPr>
          <a:xfrm>
            <a:off x="30607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33" y="11950"/>
                </a:moveTo>
                <a:lnTo>
                  <a:pt x="12831" y="14044"/>
                </a:lnTo>
                <a:lnTo>
                  <a:pt x="11135" y="12801"/>
                </a:lnTo>
                <a:lnTo>
                  <a:pt x="10555" y="12375"/>
                </a:lnTo>
                <a:lnTo>
                  <a:pt x="9974" y="12801"/>
                </a:lnTo>
                <a:lnTo>
                  <a:pt x="8277" y="14044"/>
                </a:lnTo>
                <a:lnTo>
                  <a:pt x="8976" y="11950"/>
                </a:lnTo>
                <a:lnTo>
                  <a:pt x="9195" y="11291"/>
                </a:lnTo>
                <a:lnTo>
                  <a:pt x="8647" y="10864"/>
                </a:lnTo>
                <a:lnTo>
                  <a:pt x="7280" y="9801"/>
                </a:lnTo>
                <a:lnTo>
                  <a:pt x="9560" y="9801"/>
                </a:lnTo>
                <a:lnTo>
                  <a:pt x="9799" y="9167"/>
                </a:lnTo>
                <a:lnTo>
                  <a:pt x="10555" y="7167"/>
                </a:lnTo>
                <a:lnTo>
                  <a:pt x="11310" y="9167"/>
                </a:lnTo>
                <a:lnTo>
                  <a:pt x="11549" y="9801"/>
                </a:lnTo>
                <a:lnTo>
                  <a:pt x="13829" y="9801"/>
                </a:lnTo>
                <a:lnTo>
                  <a:pt x="12462" y="10864"/>
                </a:lnTo>
                <a:lnTo>
                  <a:pt x="11914" y="11291"/>
                </a:lnTo>
                <a:cubicBezTo>
                  <a:pt x="11914" y="11291"/>
                  <a:pt x="12133" y="11950"/>
                  <a:pt x="12133" y="11950"/>
                </a:cubicBezTo>
                <a:close/>
                <a:moveTo>
                  <a:pt x="12228" y="8820"/>
                </a:moveTo>
                <a:lnTo>
                  <a:pt x="10555" y="4388"/>
                </a:lnTo>
                <a:lnTo>
                  <a:pt x="8881" y="8820"/>
                </a:lnTo>
                <a:lnTo>
                  <a:pt x="4418" y="8820"/>
                </a:lnTo>
                <a:lnTo>
                  <a:pt x="8044" y="11639"/>
                </a:lnTo>
                <a:lnTo>
                  <a:pt x="6371" y="16660"/>
                </a:lnTo>
                <a:lnTo>
                  <a:pt x="10555" y="13592"/>
                </a:lnTo>
                <a:lnTo>
                  <a:pt x="14738" y="16660"/>
                </a:lnTo>
                <a:lnTo>
                  <a:pt x="13065" y="11639"/>
                </a:lnTo>
                <a:lnTo>
                  <a:pt x="16691" y="8820"/>
                </a:lnTo>
                <a:cubicBezTo>
                  <a:pt x="16691" y="8820"/>
                  <a:pt x="12228" y="8820"/>
                  <a:pt x="12228" y="8820"/>
                </a:cubicBezTo>
                <a:close/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2" name="Shape 2582">
            <a:extLst>
              <a:ext uri="{FF2B5EF4-FFF2-40B4-BE49-F238E27FC236}">
                <a16:creationId xmlns:a16="http://schemas.microsoft.com/office/drawing/2014/main" id="{AEA18777-9F11-4365-B5B1-74FDC094D65A}"/>
              </a:ext>
            </a:extLst>
          </p:cNvPr>
          <p:cNvSpPr/>
          <p:nvPr/>
        </p:nvSpPr>
        <p:spPr>
          <a:xfrm>
            <a:off x="34607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4419"/>
                </a:moveTo>
                <a:lnTo>
                  <a:pt x="9327" y="4419"/>
                </a:lnTo>
                <a:cubicBezTo>
                  <a:pt x="9056" y="4419"/>
                  <a:pt x="8836" y="4638"/>
                  <a:pt x="8836" y="4909"/>
                </a:cubicBezTo>
                <a:cubicBezTo>
                  <a:pt x="8836" y="5181"/>
                  <a:pt x="9056" y="5400"/>
                  <a:pt x="9327" y="5400"/>
                </a:cubicBezTo>
                <a:lnTo>
                  <a:pt x="18164" y="5400"/>
                </a:lnTo>
                <a:cubicBezTo>
                  <a:pt x="18435" y="5400"/>
                  <a:pt x="18655" y="5181"/>
                  <a:pt x="18655" y="4909"/>
                </a:cubicBezTo>
                <a:cubicBezTo>
                  <a:pt x="18655" y="4638"/>
                  <a:pt x="18435" y="4419"/>
                  <a:pt x="18164" y="4419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164" y="10310"/>
                </a:moveTo>
                <a:lnTo>
                  <a:pt x="9327" y="10310"/>
                </a:lnTo>
                <a:cubicBezTo>
                  <a:pt x="9056" y="10310"/>
                  <a:pt x="8836" y="10529"/>
                  <a:pt x="8836" y="10800"/>
                </a:cubicBezTo>
                <a:cubicBezTo>
                  <a:pt x="8836" y="11072"/>
                  <a:pt x="9056" y="11291"/>
                  <a:pt x="9327" y="11291"/>
                </a:cubicBezTo>
                <a:lnTo>
                  <a:pt x="18164" y="11291"/>
                </a:lnTo>
                <a:cubicBezTo>
                  <a:pt x="18435" y="11291"/>
                  <a:pt x="18655" y="11072"/>
                  <a:pt x="18655" y="10800"/>
                </a:cubicBezTo>
                <a:cubicBezTo>
                  <a:pt x="18655" y="10529"/>
                  <a:pt x="18435" y="10310"/>
                  <a:pt x="18164" y="10310"/>
                </a:cubicBezTo>
                <a:moveTo>
                  <a:pt x="5445" y="16155"/>
                </a:moveTo>
                <a:lnTo>
                  <a:pt x="4909" y="14728"/>
                </a:lnTo>
                <a:lnTo>
                  <a:pt x="4374" y="16155"/>
                </a:lnTo>
                <a:lnTo>
                  <a:pt x="2945" y="16155"/>
                </a:lnTo>
                <a:lnTo>
                  <a:pt x="4106" y="17048"/>
                </a:lnTo>
                <a:lnTo>
                  <a:pt x="3571" y="18655"/>
                </a:lnTo>
                <a:lnTo>
                  <a:pt x="4909" y="17673"/>
                </a:lnTo>
                <a:lnTo>
                  <a:pt x="6248" y="18655"/>
                </a:lnTo>
                <a:lnTo>
                  <a:pt x="5713" y="17048"/>
                </a:lnTo>
                <a:lnTo>
                  <a:pt x="6873" y="16155"/>
                </a:lnTo>
                <a:cubicBezTo>
                  <a:pt x="6873" y="16155"/>
                  <a:pt x="5445" y="16155"/>
                  <a:pt x="5445" y="16155"/>
                </a:cubicBezTo>
                <a:close/>
                <a:moveTo>
                  <a:pt x="4909" y="8836"/>
                </a:moveTo>
                <a:lnTo>
                  <a:pt x="4374" y="10265"/>
                </a:lnTo>
                <a:lnTo>
                  <a:pt x="2945" y="10265"/>
                </a:lnTo>
                <a:lnTo>
                  <a:pt x="4106" y="11157"/>
                </a:lnTo>
                <a:lnTo>
                  <a:pt x="3571" y="12764"/>
                </a:lnTo>
                <a:lnTo>
                  <a:pt x="4909" y="11782"/>
                </a:lnTo>
                <a:lnTo>
                  <a:pt x="6248" y="12764"/>
                </a:lnTo>
                <a:lnTo>
                  <a:pt x="5713" y="11157"/>
                </a:lnTo>
                <a:lnTo>
                  <a:pt x="6873" y="10265"/>
                </a:lnTo>
                <a:lnTo>
                  <a:pt x="5445" y="10265"/>
                </a:lnTo>
                <a:cubicBezTo>
                  <a:pt x="5445" y="10265"/>
                  <a:pt x="4909" y="8836"/>
                  <a:pt x="4909" y="8836"/>
                </a:cubicBezTo>
                <a:close/>
                <a:moveTo>
                  <a:pt x="4909" y="2945"/>
                </a:moveTo>
                <a:lnTo>
                  <a:pt x="4374" y="4374"/>
                </a:lnTo>
                <a:lnTo>
                  <a:pt x="2945" y="4374"/>
                </a:lnTo>
                <a:lnTo>
                  <a:pt x="4106" y="5266"/>
                </a:lnTo>
                <a:lnTo>
                  <a:pt x="3571" y="6873"/>
                </a:lnTo>
                <a:lnTo>
                  <a:pt x="4909" y="5891"/>
                </a:lnTo>
                <a:lnTo>
                  <a:pt x="6248" y="6873"/>
                </a:lnTo>
                <a:lnTo>
                  <a:pt x="5713" y="5266"/>
                </a:lnTo>
                <a:lnTo>
                  <a:pt x="6873" y="4374"/>
                </a:lnTo>
                <a:lnTo>
                  <a:pt x="5445" y="4374"/>
                </a:lnTo>
                <a:cubicBezTo>
                  <a:pt x="5445" y="4374"/>
                  <a:pt x="4909" y="2945"/>
                  <a:pt x="4909" y="2945"/>
                </a:cubicBezTo>
                <a:close/>
                <a:moveTo>
                  <a:pt x="18164" y="16200"/>
                </a:moveTo>
                <a:lnTo>
                  <a:pt x="9327" y="16200"/>
                </a:lnTo>
                <a:cubicBezTo>
                  <a:pt x="9056" y="16200"/>
                  <a:pt x="8836" y="16420"/>
                  <a:pt x="8836" y="16691"/>
                </a:cubicBezTo>
                <a:cubicBezTo>
                  <a:pt x="8836" y="16962"/>
                  <a:pt x="9056" y="17182"/>
                  <a:pt x="9327" y="17182"/>
                </a:cubicBezTo>
                <a:lnTo>
                  <a:pt x="18164" y="17182"/>
                </a:lnTo>
                <a:cubicBezTo>
                  <a:pt x="18435" y="17182"/>
                  <a:pt x="18655" y="16962"/>
                  <a:pt x="18655" y="16691"/>
                </a:cubicBezTo>
                <a:cubicBezTo>
                  <a:pt x="18655" y="16420"/>
                  <a:pt x="18435" y="16200"/>
                  <a:pt x="18164" y="16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3" name="Shape 2583">
            <a:extLst>
              <a:ext uri="{FF2B5EF4-FFF2-40B4-BE49-F238E27FC236}">
                <a16:creationId xmlns:a16="http://schemas.microsoft.com/office/drawing/2014/main" id="{4D937B2F-CB93-4807-BDDC-D5E3AC18E1B8}"/>
              </a:ext>
            </a:extLst>
          </p:cNvPr>
          <p:cNvSpPr/>
          <p:nvPr/>
        </p:nvSpPr>
        <p:spPr>
          <a:xfrm>
            <a:off x="38608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4" name="Shape 2584">
            <a:extLst>
              <a:ext uri="{FF2B5EF4-FFF2-40B4-BE49-F238E27FC236}">
                <a16:creationId xmlns:a16="http://schemas.microsoft.com/office/drawing/2014/main" id="{81FF0E99-9BC5-436F-8BCE-73512509EB85}"/>
              </a:ext>
            </a:extLst>
          </p:cNvPr>
          <p:cNvSpPr/>
          <p:nvPr/>
        </p:nvSpPr>
        <p:spPr>
          <a:xfrm>
            <a:off x="42608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7673"/>
                </a:moveTo>
                <a:cubicBezTo>
                  <a:pt x="10445" y="17673"/>
                  <a:pt x="10567" y="17618"/>
                  <a:pt x="10656" y="17529"/>
                </a:cubicBezTo>
                <a:lnTo>
                  <a:pt x="12620" y="15565"/>
                </a:lnTo>
                <a:cubicBezTo>
                  <a:pt x="12709" y="15477"/>
                  <a:pt x="12764" y="15354"/>
                  <a:pt x="12764" y="15218"/>
                </a:cubicBezTo>
                <a:cubicBezTo>
                  <a:pt x="12764" y="14947"/>
                  <a:pt x="12544" y="14728"/>
                  <a:pt x="12273" y="14728"/>
                </a:cubicBezTo>
                <a:cubicBezTo>
                  <a:pt x="12137" y="14728"/>
                  <a:pt x="12014" y="14782"/>
                  <a:pt x="11926" y="14871"/>
                </a:cubicBezTo>
                <a:lnTo>
                  <a:pt x="9962" y="16835"/>
                </a:lnTo>
                <a:cubicBezTo>
                  <a:pt x="9873" y="16924"/>
                  <a:pt x="9818" y="17046"/>
                  <a:pt x="9818" y="17183"/>
                </a:cubicBezTo>
                <a:cubicBezTo>
                  <a:pt x="9818" y="17453"/>
                  <a:pt x="10038" y="17673"/>
                  <a:pt x="10309" y="17673"/>
                </a:cubicBezTo>
                <a:moveTo>
                  <a:pt x="10309" y="20415"/>
                </a:moveTo>
                <a:lnTo>
                  <a:pt x="982" y="11088"/>
                </a:lnTo>
                <a:lnTo>
                  <a:pt x="982" y="4418"/>
                </a:lnTo>
                <a:cubicBezTo>
                  <a:pt x="982" y="4147"/>
                  <a:pt x="1201" y="3927"/>
                  <a:pt x="1473" y="3927"/>
                </a:cubicBezTo>
                <a:lnTo>
                  <a:pt x="8142" y="3927"/>
                </a:lnTo>
                <a:lnTo>
                  <a:pt x="17469" y="13255"/>
                </a:lnTo>
                <a:cubicBezTo>
                  <a:pt x="17469" y="13255"/>
                  <a:pt x="10309" y="20415"/>
                  <a:pt x="10309" y="20415"/>
                </a:cubicBezTo>
                <a:close/>
                <a:moveTo>
                  <a:pt x="8693" y="3090"/>
                </a:moveTo>
                <a:cubicBezTo>
                  <a:pt x="8604" y="3001"/>
                  <a:pt x="8481" y="2945"/>
                  <a:pt x="8345" y="2945"/>
                </a:cubicBezTo>
                <a:lnTo>
                  <a:pt x="1473" y="2945"/>
                </a:lnTo>
                <a:cubicBezTo>
                  <a:pt x="660" y="2945"/>
                  <a:pt x="0" y="3605"/>
                  <a:pt x="0" y="4418"/>
                </a:cubicBezTo>
                <a:lnTo>
                  <a:pt x="0" y="11291"/>
                </a:lnTo>
                <a:cubicBezTo>
                  <a:pt x="0" y="11427"/>
                  <a:pt x="55" y="11549"/>
                  <a:pt x="144" y="11638"/>
                </a:cubicBezTo>
                <a:lnTo>
                  <a:pt x="9962" y="21456"/>
                </a:lnTo>
                <a:cubicBezTo>
                  <a:pt x="10051" y="21546"/>
                  <a:pt x="10174" y="21600"/>
                  <a:pt x="10309" y="21600"/>
                </a:cubicBezTo>
                <a:cubicBezTo>
                  <a:pt x="10445" y="21600"/>
                  <a:pt x="10567" y="21546"/>
                  <a:pt x="10656" y="21456"/>
                </a:cubicBezTo>
                <a:lnTo>
                  <a:pt x="18511" y="13602"/>
                </a:lnTo>
                <a:cubicBezTo>
                  <a:pt x="18600" y="13513"/>
                  <a:pt x="18655" y="13390"/>
                  <a:pt x="18655" y="13255"/>
                </a:cubicBezTo>
                <a:cubicBezTo>
                  <a:pt x="18655" y="13119"/>
                  <a:pt x="18599" y="12997"/>
                  <a:pt x="18511" y="12908"/>
                </a:cubicBezTo>
                <a:cubicBezTo>
                  <a:pt x="18511" y="12908"/>
                  <a:pt x="8693" y="3090"/>
                  <a:pt x="8693" y="3090"/>
                </a:cubicBezTo>
                <a:close/>
                <a:moveTo>
                  <a:pt x="7855" y="15218"/>
                </a:moveTo>
                <a:cubicBezTo>
                  <a:pt x="7855" y="15490"/>
                  <a:pt x="8074" y="15709"/>
                  <a:pt x="8345" y="15709"/>
                </a:cubicBezTo>
                <a:cubicBezTo>
                  <a:pt x="8481" y="15709"/>
                  <a:pt x="8604" y="15655"/>
                  <a:pt x="8693" y="15565"/>
                </a:cubicBezTo>
                <a:lnTo>
                  <a:pt x="9183" y="15074"/>
                </a:lnTo>
                <a:cubicBezTo>
                  <a:pt x="9273" y="14986"/>
                  <a:pt x="9327" y="14863"/>
                  <a:pt x="9327" y="14728"/>
                </a:cubicBezTo>
                <a:cubicBezTo>
                  <a:pt x="9327" y="14456"/>
                  <a:pt x="9108" y="14236"/>
                  <a:pt x="8836" y="14236"/>
                </a:cubicBezTo>
                <a:cubicBezTo>
                  <a:pt x="8701" y="14236"/>
                  <a:pt x="8578" y="14291"/>
                  <a:pt x="8489" y="14381"/>
                </a:cubicBezTo>
                <a:lnTo>
                  <a:pt x="7998" y="14871"/>
                </a:lnTo>
                <a:cubicBezTo>
                  <a:pt x="7910" y="14961"/>
                  <a:pt x="7855" y="15083"/>
                  <a:pt x="7855" y="15218"/>
                </a:cubicBezTo>
                <a:moveTo>
                  <a:pt x="21456" y="9962"/>
                </a:moveTo>
                <a:lnTo>
                  <a:pt x="11638" y="144"/>
                </a:lnTo>
                <a:cubicBezTo>
                  <a:pt x="11549" y="55"/>
                  <a:pt x="11427" y="0"/>
                  <a:pt x="11291" y="0"/>
                </a:cubicBezTo>
                <a:lnTo>
                  <a:pt x="4418" y="0"/>
                </a:lnTo>
                <a:cubicBezTo>
                  <a:pt x="3605" y="0"/>
                  <a:pt x="2945" y="660"/>
                  <a:pt x="2945" y="1473"/>
                </a:cubicBezTo>
                <a:cubicBezTo>
                  <a:pt x="2945" y="1744"/>
                  <a:pt x="3165" y="1964"/>
                  <a:pt x="3436" y="1964"/>
                </a:cubicBezTo>
                <a:cubicBezTo>
                  <a:pt x="3708" y="1964"/>
                  <a:pt x="3927" y="1744"/>
                  <a:pt x="3927" y="1473"/>
                </a:cubicBezTo>
                <a:cubicBezTo>
                  <a:pt x="3927" y="1202"/>
                  <a:pt x="4147" y="982"/>
                  <a:pt x="4418" y="982"/>
                </a:cubicBezTo>
                <a:lnTo>
                  <a:pt x="11088" y="982"/>
                </a:lnTo>
                <a:lnTo>
                  <a:pt x="20415" y="10310"/>
                </a:lnTo>
                <a:lnTo>
                  <a:pt x="19289" y="11435"/>
                </a:lnTo>
                <a:cubicBezTo>
                  <a:pt x="19201" y="11524"/>
                  <a:pt x="19145" y="11646"/>
                  <a:pt x="19145" y="11782"/>
                </a:cubicBezTo>
                <a:cubicBezTo>
                  <a:pt x="19145" y="12053"/>
                  <a:pt x="19366" y="12273"/>
                  <a:pt x="19636" y="12273"/>
                </a:cubicBezTo>
                <a:cubicBezTo>
                  <a:pt x="19772" y="12273"/>
                  <a:pt x="19895" y="12218"/>
                  <a:pt x="19983" y="12129"/>
                </a:cubicBezTo>
                <a:lnTo>
                  <a:pt x="21456" y="10656"/>
                </a:lnTo>
                <a:cubicBezTo>
                  <a:pt x="21545" y="10567"/>
                  <a:pt x="21600" y="10445"/>
                  <a:pt x="21600" y="10310"/>
                </a:cubicBezTo>
                <a:cubicBezTo>
                  <a:pt x="21600" y="10174"/>
                  <a:pt x="21545" y="10051"/>
                  <a:pt x="21456" y="9962"/>
                </a:cubicBezTo>
                <a:moveTo>
                  <a:pt x="10309" y="13745"/>
                </a:moveTo>
                <a:cubicBezTo>
                  <a:pt x="10445" y="13745"/>
                  <a:pt x="10567" y="13691"/>
                  <a:pt x="10656" y="13602"/>
                </a:cubicBezTo>
                <a:lnTo>
                  <a:pt x="11638" y="12620"/>
                </a:lnTo>
                <a:cubicBezTo>
                  <a:pt x="11727" y="12531"/>
                  <a:pt x="11782" y="12408"/>
                  <a:pt x="11782" y="12273"/>
                </a:cubicBezTo>
                <a:cubicBezTo>
                  <a:pt x="11782" y="12002"/>
                  <a:pt x="11562" y="11782"/>
                  <a:pt x="11291" y="11782"/>
                </a:cubicBezTo>
                <a:cubicBezTo>
                  <a:pt x="11156" y="11782"/>
                  <a:pt x="11033" y="11837"/>
                  <a:pt x="10944" y="11926"/>
                </a:cubicBezTo>
                <a:lnTo>
                  <a:pt x="9962" y="12908"/>
                </a:lnTo>
                <a:cubicBezTo>
                  <a:pt x="9873" y="12997"/>
                  <a:pt x="9818" y="13119"/>
                  <a:pt x="9818" y="13255"/>
                </a:cubicBezTo>
                <a:cubicBezTo>
                  <a:pt x="9818" y="13526"/>
                  <a:pt x="10038" y="13745"/>
                  <a:pt x="10309" y="13745"/>
                </a:cubicBezTo>
                <a:moveTo>
                  <a:pt x="4418" y="7855"/>
                </a:moveTo>
                <a:cubicBezTo>
                  <a:pt x="4147" y="7855"/>
                  <a:pt x="3927" y="7635"/>
                  <a:pt x="3927" y="7364"/>
                </a:cubicBezTo>
                <a:cubicBezTo>
                  <a:pt x="3927" y="7093"/>
                  <a:pt x="4147" y="6873"/>
                  <a:pt x="4418" y="6873"/>
                </a:cubicBezTo>
                <a:cubicBezTo>
                  <a:pt x="4690" y="6873"/>
                  <a:pt x="4909" y="7093"/>
                  <a:pt x="4909" y="7364"/>
                </a:cubicBezTo>
                <a:cubicBezTo>
                  <a:pt x="4909" y="7635"/>
                  <a:pt x="4690" y="7855"/>
                  <a:pt x="4418" y="7855"/>
                </a:cubicBezTo>
                <a:moveTo>
                  <a:pt x="4418" y="5891"/>
                </a:moveTo>
                <a:cubicBezTo>
                  <a:pt x="3605" y="5891"/>
                  <a:pt x="2945" y="6551"/>
                  <a:pt x="2945" y="7364"/>
                </a:cubicBezTo>
                <a:cubicBezTo>
                  <a:pt x="2945" y="8177"/>
                  <a:pt x="3605" y="8837"/>
                  <a:pt x="4418" y="8837"/>
                </a:cubicBezTo>
                <a:cubicBezTo>
                  <a:pt x="5232" y="8837"/>
                  <a:pt x="5891" y="8177"/>
                  <a:pt x="5891" y="7364"/>
                </a:cubicBezTo>
                <a:cubicBezTo>
                  <a:pt x="5891" y="6551"/>
                  <a:pt x="5232" y="5891"/>
                  <a:pt x="4418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5" name="Shape 2585">
            <a:extLst>
              <a:ext uri="{FF2B5EF4-FFF2-40B4-BE49-F238E27FC236}">
                <a16:creationId xmlns:a16="http://schemas.microsoft.com/office/drawing/2014/main" id="{0CF3442F-C435-4E1D-9115-59BAA74884C2}"/>
              </a:ext>
            </a:extLst>
          </p:cNvPr>
          <p:cNvSpPr/>
          <p:nvPr/>
        </p:nvSpPr>
        <p:spPr>
          <a:xfrm>
            <a:off x="4706938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00" y="14727"/>
                </a:moveTo>
                <a:lnTo>
                  <a:pt x="5400" y="14727"/>
                </a:lnTo>
                <a:cubicBezTo>
                  <a:pt x="5069" y="14727"/>
                  <a:pt x="4800" y="14947"/>
                  <a:pt x="4800" y="15218"/>
                </a:cubicBezTo>
                <a:cubicBezTo>
                  <a:pt x="4800" y="15490"/>
                  <a:pt x="5069" y="15709"/>
                  <a:pt x="5400" y="15709"/>
                </a:cubicBezTo>
                <a:lnTo>
                  <a:pt x="9000" y="15709"/>
                </a:lnTo>
                <a:cubicBezTo>
                  <a:pt x="9331" y="15709"/>
                  <a:pt x="9600" y="15490"/>
                  <a:pt x="9600" y="15218"/>
                </a:cubicBezTo>
                <a:cubicBezTo>
                  <a:pt x="9600" y="14947"/>
                  <a:pt x="9331" y="14727"/>
                  <a:pt x="9000" y="14727"/>
                </a:cubicBezTo>
                <a:moveTo>
                  <a:pt x="20400" y="2579"/>
                </a:moveTo>
                <a:cubicBezTo>
                  <a:pt x="18840" y="3757"/>
                  <a:pt x="15638" y="4614"/>
                  <a:pt x="12466" y="4845"/>
                </a:cubicBezTo>
                <a:cubicBezTo>
                  <a:pt x="12197" y="4307"/>
                  <a:pt x="11554" y="3927"/>
                  <a:pt x="10800" y="3927"/>
                </a:cubicBezTo>
                <a:cubicBezTo>
                  <a:pt x="10046" y="3927"/>
                  <a:pt x="9403" y="4307"/>
                  <a:pt x="9135" y="4845"/>
                </a:cubicBezTo>
                <a:cubicBezTo>
                  <a:pt x="5962" y="4614"/>
                  <a:pt x="2760" y="3757"/>
                  <a:pt x="1200" y="2579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2579"/>
                  <a:pt x="20400" y="2579"/>
                </a:cubicBezTo>
                <a:close/>
                <a:moveTo>
                  <a:pt x="10200" y="5400"/>
                </a:moveTo>
                <a:cubicBezTo>
                  <a:pt x="10200" y="5129"/>
                  <a:pt x="10469" y="4909"/>
                  <a:pt x="10800" y="4909"/>
                </a:cubicBezTo>
                <a:cubicBezTo>
                  <a:pt x="11131" y="4909"/>
                  <a:pt x="11400" y="5129"/>
                  <a:pt x="11400" y="5400"/>
                </a:cubicBezTo>
                <a:cubicBezTo>
                  <a:pt x="11400" y="5672"/>
                  <a:pt x="11131" y="5891"/>
                  <a:pt x="10800" y="5891"/>
                </a:cubicBezTo>
                <a:cubicBezTo>
                  <a:pt x="10469" y="5891"/>
                  <a:pt x="10200" y="5672"/>
                  <a:pt x="10200" y="5400"/>
                </a:cubicBezTo>
                <a:moveTo>
                  <a:pt x="20400" y="19636"/>
                </a:moveTo>
                <a:cubicBezTo>
                  <a:pt x="20400" y="20178"/>
                  <a:pt x="19862" y="20619"/>
                  <a:pt x="19200" y="20619"/>
                </a:cubicBezTo>
                <a:lnTo>
                  <a:pt x="2400" y="20619"/>
                </a:lnTo>
                <a:cubicBezTo>
                  <a:pt x="1738" y="20619"/>
                  <a:pt x="1200" y="20178"/>
                  <a:pt x="1200" y="19636"/>
                </a:cubicBezTo>
                <a:lnTo>
                  <a:pt x="1200" y="3859"/>
                </a:lnTo>
                <a:cubicBezTo>
                  <a:pt x="3007" y="4894"/>
                  <a:pt x="6118" y="5617"/>
                  <a:pt x="9086" y="5827"/>
                </a:cubicBezTo>
                <a:cubicBezTo>
                  <a:pt x="9311" y="6431"/>
                  <a:pt x="9988" y="6873"/>
                  <a:pt x="10800" y="6873"/>
                </a:cubicBezTo>
                <a:cubicBezTo>
                  <a:pt x="11611" y="6873"/>
                  <a:pt x="12289" y="6431"/>
                  <a:pt x="12514" y="5827"/>
                </a:cubicBezTo>
                <a:cubicBezTo>
                  <a:pt x="15482" y="5617"/>
                  <a:pt x="18593" y="4894"/>
                  <a:pt x="20400" y="3859"/>
                </a:cubicBezTo>
                <a:cubicBezTo>
                  <a:pt x="20400" y="3859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7800" y="16691"/>
                </a:moveTo>
                <a:lnTo>
                  <a:pt x="5400" y="16691"/>
                </a:lnTo>
                <a:cubicBezTo>
                  <a:pt x="5069" y="16691"/>
                  <a:pt x="4800" y="16911"/>
                  <a:pt x="4800" y="17182"/>
                </a:cubicBezTo>
                <a:cubicBezTo>
                  <a:pt x="4800" y="17453"/>
                  <a:pt x="5069" y="17673"/>
                  <a:pt x="5400" y="17673"/>
                </a:cubicBezTo>
                <a:lnTo>
                  <a:pt x="7800" y="17673"/>
                </a:lnTo>
                <a:cubicBezTo>
                  <a:pt x="8131" y="17673"/>
                  <a:pt x="8400" y="17453"/>
                  <a:pt x="8400" y="17182"/>
                </a:cubicBezTo>
                <a:cubicBezTo>
                  <a:pt x="8400" y="16911"/>
                  <a:pt x="8131" y="16691"/>
                  <a:pt x="7800" y="166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6" name="Shape 2586">
            <a:extLst>
              <a:ext uri="{FF2B5EF4-FFF2-40B4-BE49-F238E27FC236}">
                <a16:creationId xmlns:a16="http://schemas.microsoft.com/office/drawing/2014/main" id="{60B10F03-F712-4F16-B079-0406FB1616A4}"/>
              </a:ext>
            </a:extLst>
          </p:cNvPr>
          <p:cNvSpPr/>
          <p:nvPr/>
        </p:nvSpPr>
        <p:spPr>
          <a:xfrm>
            <a:off x="5106988" y="14795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7" name="Shape 2587">
            <a:extLst>
              <a:ext uri="{FF2B5EF4-FFF2-40B4-BE49-F238E27FC236}">
                <a16:creationId xmlns:a16="http://schemas.microsoft.com/office/drawing/2014/main" id="{C58BB088-AA32-4BAC-AD3C-386AC0FFE3F8}"/>
              </a:ext>
            </a:extLst>
          </p:cNvPr>
          <p:cNvSpPr/>
          <p:nvPr/>
        </p:nvSpPr>
        <p:spPr>
          <a:xfrm>
            <a:off x="5487988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8" name="Shape 2588">
            <a:extLst>
              <a:ext uri="{FF2B5EF4-FFF2-40B4-BE49-F238E27FC236}">
                <a16:creationId xmlns:a16="http://schemas.microsoft.com/office/drawing/2014/main" id="{54C6B724-9334-4E2C-981B-601481994203}"/>
              </a:ext>
            </a:extLst>
          </p:cNvPr>
          <p:cNvSpPr/>
          <p:nvPr/>
        </p:nvSpPr>
        <p:spPr>
          <a:xfrm>
            <a:off x="5888038" y="14890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89" name="Shape 2589">
            <a:extLst>
              <a:ext uri="{FF2B5EF4-FFF2-40B4-BE49-F238E27FC236}">
                <a16:creationId xmlns:a16="http://schemas.microsoft.com/office/drawing/2014/main" id="{2B79D19E-C3D8-424E-871B-CB11F9429A06}"/>
              </a:ext>
            </a:extLst>
          </p:cNvPr>
          <p:cNvSpPr/>
          <p:nvPr/>
        </p:nvSpPr>
        <p:spPr>
          <a:xfrm>
            <a:off x="6288088" y="14890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5119"/>
                </a:moveTo>
                <a:cubicBezTo>
                  <a:pt x="7195" y="15119"/>
                  <a:pt x="7855" y="14394"/>
                  <a:pt x="7855" y="13500"/>
                </a:cubicBezTo>
                <a:cubicBezTo>
                  <a:pt x="7855" y="12605"/>
                  <a:pt x="7195" y="11880"/>
                  <a:pt x="6382" y="11880"/>
                </a:cubicBezTo>
                <a:cubicBezTo>
                  <a:pt x="5568" y="11880"/>
                  <a:pt x="4909" y="12605"/>
                  <a:pt x="4909" y="13500"/>
                </a:cubicBezTo>
                <a:cubicBezTo>
                  <a:pt x="4909" y="14394"/>
                  <a:pt x="5568" y="15119"/>
                  <a:pt x="6382" y="15119"/>
                </a:cubicBezTo>
                <a:moveTo>
                  <a:pt x="2455" y="3240"/>
                </a:moveTo>
                <a:cubicBezTo>
                  <a:pt x="2725" y="3240"/>
                  <a:pt x="2945" y="2999"/>
                  <a:pt x="2945" y="2700"/>
                </a:cubicBezTo>
                <a:cubicBezTo>
                  <a:pt x="2945" y="2402"/>
                  <a:pt x="2725" y="2160"/>
                  <a:pt x="2455" y="2160"/>
                </a:cubicBezTo>
                <a:cubicBezTo>
                  <a:pt x="2184" y="2160"/>
                  <a:pt x="1964" y="2402"/>
                  <a:pt x="1964" y="2700"/>
                </a:cubicBezTo>
                <a:cubicBezTo>
                  <a:pt x="1964" y="2999"/>
                  <a:pt x="2184" y="3240"/>
                  <a:pt x="2455" y="3240"/>
                </a:cubicBezTo>
                <a:moveTo>
                  <a:pt x="3927" y="8100"/>
                </a:moveTo>
                <a:cubicBezTo>
                  <a:pt x="3927" y="6609"/>
                  <a:pt x="5026" y="5400"/>
                  <a:pt x="6382" y="5400"/>
                </a:cubicBezTo>
                <a:cubicBezTo>
                  <a:pt x="7738" y="5400"/>
                  <a:pt x="8836" y="6609"/>
                  <a:pt x="8836" y="8100"/>
                </a:cubicBezTo>
                <a:lnTo>
                  <a:pt x="8836" y="13500"/>
                </a:lnTo>
                <a:cubicBezTo>
                  <a:pt x="8836" y="14991"/>
                  <a:pt x="7738" y="16199"/>
                  <a:pt x="6382" y="16199"/>
                </a:cubicBezTo>
                <a:cubicBezTo>
                  <a:pt x="5026" y="16199"/>
                  <a:pt x="3927" y="14991"/>
                  <a:pt x="3927" y="13500"/>
                </a:cubicBezTo>
                <a:cubicBezTo>
                  <a:pt x="3927" y="13500"/>
                  <a:pt x="3927" y="8100"/>
                  <a:pt x="3927" y="8100"/>
                </a:cubicBezTo>
                <a:close/>
                <a:moveTo>
                  <a:pt x="2945" y="13500"/>
                </a:moveTo>
                <a:cubicBezTo>
                  <a:pt x="2945" y="15587"/>
                  <a:pt x="4484" y="17279"/>
                  <a:pt x="6382" y="17279"/>
                </a:cubicBezTo>
                <a:cubicBezTo>
                  <a:pt x="8280" y="17279"/>
                  <a:pt x="9818" y="15587"/>
                  <a:pt x="9818" y="13500"/>
                </a:cubicBezTo>
                <a:lnTo>
                  <a:pt x="9818" y="8100"/>
                </a:lnTo>
                <a:cubicBezTo>
                  <a:pt x="9818" y="6012"/>
                  <a:pt x="8280" y="4320"/>
                  <a:pt x="6382" y="4320"/>
                </a:cubicBezTo>
                <a:cubicBezTo>
                  <a:pt x="4484" y="4320"/>
                  <a:pt x="2945" y="6012"/>
                  <a:pt x="2945" y="8100"/>
                </a:cubicBezTo>
                <a:cubicBezTo>
                  <a:pt x="2945" y="8100"/>
                  <a:pt x="2945" y="13500"/>
                  <a:pt x="2945" y="13500"/>
                </a:cubicBezTo>
                <a:close/>
                <a:moveTo>
                  <a:pt x="2455" y="19439"/>
                </a:moveTo>
                <a:cubicBezTo>
                  <a:pt x="2725" y="19439"/>
                  <a:pt x="2945" y="19198"/>
                  <a:pt x="2945" y="18899"/>
                </a:cubicBezTo>
                <a:cubicBezTo>
                  <a:pt x="2945" y="18601"/>
                  <a:pt x="2725" y="18359"/>
                  <a:pt x="2455" y="18359"/>
                </a:cubicBezTo>
                <a:cubicBezTo>
                  <a:pt x="2184" y="18359"/>
                  <a:pt x="1964" y="18601"/>
                  <a:pt x="1964" y="18899"/>
                </a:cubicBezTo>
                <a:cubicBezTo>
                  <a:pt x="1964" y="19198"/>
                  <a:pt x="2184" y="19439"/>
                  <a:pt x="2455" y="19439"/>
                </a:cubicBezTo>
                <a:moveTo>
                  <a:pt x="20618" y="20519"/>
                </a:moveTo>
                <a:lnTo>
                  <a:pt x="982" y="20519"/>
                </a:lnTo>
                <a:lnTo>
                  <a:pt x="982" y="1080"/>
                </a:lnTo>
                <a:lnTo>
                  <a:pt x="20618" y="1080"/>
                </a:lnTo>
                <a:cubicBezTo>
                  <a:pt x="20618" y="1080"/>
                  <a:pt x="20618" y="20519"/>
                  <a:pt x="20618" y="2051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20519"/>
                </a:lnTo>
                <a:cubicBezTo>
                  <a:pt x="0" y="2111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115"/>
                  <a:pt x="21600" y="20519"/>
                </a:cubicBezTo>
                <a:lnTo>
                  <a:pt x="21600" y="1080"/>
                </a:lnTo>
                <a:cubicBezTo>
                  <a:pt x="21600" y="484"/>
                  <a:pt x="21160" y="0"/>
                  <a:pt x="20618" y="0"/>
                </a:cubicBezTo>
                <a:moveTo>
                  <a:pt x="19145" y="3240"/>
                </a:moveTo>
                <a:cubicBezTo>
                  <a:pt x="19416" y="3240"/>
                  <a:pt x="19636" y="2999"/>
                  <a:pt x="19636" y="2700"/>
                </a:cubicBezTo>
                <a:cubicBezTo>
                  <a:pt x="19636" y="2402"/>
                  <a:pt x="19416" y="2160"/>
                  <a:pt x="19145" y="2160"/>
                </a:cubicBezTo>
                <a:cubicBezTo>
                  <a:pt x="18875" y="2160"/>
                  <a:pt x="18655" y="2402"/>
                  <a:pt x="18655" y="2700"/>
                </a:cubicBezTo>
                <a:cubicBezTo>
                  <a:pt x="18655" y="2999"/>
                  <a:pt x="18875" y="3240"/>
                  <a:pt x="19145" y="3240"/>
                </a:cubicBezTo>
                <a:moveTo>
                  <a:pt x="12764" y="8100"/>
                </a:moveTo>
                <a:cubicBezTo>
                  <a:pt x="12764" y="6609"/>
                  <a:pt x="13863" y="5400"/>
                  <a:pt x="15218" y="5400"/>
                </a:cubicBezTo>
                <a:cubicBezTo>
                  <a:pt x="16574" y="5400"/>
                  <a:pt x="17673" y="6609"/>
                  <a:pt x="17673" y="8100"/>
                </a:cubicBezTo>
                <a:lnTo>
                  <a:pt x="17673" y="13500"/>
                </a:lnTo>
                <a:cubicBezTo>
                  <a:pt x="17673" y="14991"/>
                  <a:pt x="16574" y="16199"/>
                  <a:pt x="15218" y="16199"/>
                </a:cubicBezTo>
                <a:cubicBezTo>
                  <a:pt x="13863" y="16199"/>
                  <a:pt x="12764" y="14991"/>
                  <a:pt x="12764" y="13500"/>
                </a:cubicBezTo>
                <a:cubicBezTo>
                  <a:pt x="12764" y="13500"/>
                  <a:pt x="12764" y="8100"/>
                  <a:pt x="12764" y="8100"/>
                </a:cubicBezTo>
                <a:close/>
                <a:moveTo>
                  <a:pt x="15218" y="17279"/>
                </a:moveTo>
                <a:cubicBezTo>
                  <a:pt x="17116" y="17279"/>
                  <a:pt x="18655" y="15587"/>
                  <a:pt x="18655" y="13500"/>
                </a:cubicBezTo>
                <a:lnTo>
                  <a:pt x="18655" y="8100"/>
                </a:lnTo>
                <a:cubicBezTo>
                  <a:pt x="18655" y="6012"/>
                  <a:pt x="17116" y="4320"/>
                  <a:pt x="15218" y="4320"/>
                </a:cubicBezTo>
                <a:cubicBezTo>
                  <a:pt x="13320" y="4320"/>
                  <a:pt x="11782" y="6012"/>
                  <a:pt x="11782" y="8100"/>
                </a:cubicBezTo>
                <a:lnTo>
                  <a:pt x="11782" y="13500"/>
                </a:lnTo>
                <a:cubicBezTo>
                  <a:pt x="11782" y="15587"/>
                  <a:pt x="13320" y="17279"/>
                  <a:pt x="15218" y="17279"/>
                </a:cubicBezTo>
                <a:moveTo>
                  <a:pt x="15218" y="9720"/>
                </a:moveTo>
                <a:cubicBezTo>
                  <a:pt x="16032" y="9720"/>
                  <a:pt x="16691" y="8995"/>
                  <a:pt x="16691" y="8100"/>
                </a:cubicBezTo>
                <a:cubicBezTo>
                  <a:pt x="16691" y="7206"/>
                  <a:pt x="16032" y="6480"/>
                  <a:pt x="15218" y="6480"/>
                </a:cubicBezTo>
                <a:cubicBezTo>
                  <a:pt x="14405" y="6480"/>
                  <a:pt x="13745" y="7206"/>
                  <a:pt x="13745" y="8100"/>
                </a:cubicBezTo>
                <a:cubicBezTo>
                  <a:pt x="13745" y="8995"/>
                  <a:pt x="14405" y="9720"/>
                  <a:pt x="15218" y="9720"/>
                </a:cubicBezTo>
                <a:moveTo>
                  <a:pt x="19145" y="18359"/>
                </a:moveTo>
                <a:cubicBezTo>
                  <a:pt x="18875" y="18359"/>
                  <a:pt x="18655" y="18601"/>
                  <a:pt x="18655" y="18899"/>
                </a:cubicBezTo>
                <a:cubicBezTo>
                  <a:pt x="18655" y="19198"/>
                  <a:pt x="18875" y="19439"/>
                  <a:pt x="19145" y="19439"/>
                </a:cubicBezTo>
                <a:cubicBezTo>
                  <a:pt x="19416" y="19439"/>
                  <a:pt x="19636" y="19198"/>
                  <a:pt x="19636" y="18899"/>
                </a:cubicBezTo>
                <a:cubicBezTo>
                  <a:pt x="19636" y="18601"/>
                  <a:pt x="19416" y="18359"/>
                  <a:pt x="19145" y="1835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0" name="Shape 2590">
            <a:extLst>
              <a:ext uri="{FF2B5EF4-FFF2-40B4-BE49-F238E27FC236}">
                <a16:creationId xmlns:a16="http://schemas.microsoft.com/office/drawing/2014/main" id="{D6F1FD95-998A-49F1-9AFC-A75DFDC84E2C}"/>
              </a:ext>
            </a:extLst>
          </p:cNvPr>
          <p:cNvSpPr/>
          <p:nvPr/>
        </p:nvSpPr>
        <p:spPr>
          <a:xfrm>
            <a:off x="6688138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2" y="20619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5" y="6382"/>
                </a:moveTo>
                <a:cubicBezTo>
                  <a:pt x="7313" y="6382"/>
                  <a:pt x="6873" y="5943"/>
                  <a:pt x="6873" y="5400"/>
                </a:cubicBezTo>
                <a:cubicBezTo>
                  <a:pt x="6873" y="4858"/>
                  <a:pt x="7313" y="4418"/>
                  <a:pt x="7855" y="4418"/>
                </a:cubicBezTo>
                <a:cubicBezTo>
                  <a:pt x="8396" y="4418"/>
                  <a:pt x="8836" y="4858"/>
                  <a:pt x="8836" y="5400"/>
                </a:cubicBezTo>
                <a:cubicBezTo>
                  <a:pt x="8836" y="5943"/>
                  <a:pt x="8396" y="6382"/>
                  <a:pt x="7855" y="6382"/>
                </a:cubicBezTo>
                <a:moveTo>
                  <a:pt x="18164" y="4909"/>
                </a:moveTo>
                <a:lnTo>
                  <a:pt x="9749" y="4909"/>
                </a:lnTo>
                <a:cubicBezTo>
                  <a:pt x="9530" y="4064"/>
                  <a:pt x="8768" y="3436"/>
                  <a:pt x="7855" y="3436"/>
                </a:cubicBezTo>
                <a:cubicBezTo>
                  <a:pt x="6941" y="3436"/>
                  <a:pt x="6180" y="4064"/>
                  <a:pt x="5960" y="4909"/>
                </a:cubicBezTo>
                <a:lnTo>
                  <a:pt x="3436" y="4909"/>
                </a:lnTo>
                <a:cubicBezTo>
                  <a:pt x="3165" y="4909"/>
                  <a:pt x="2945" y="5129"/>
                  <a:pt x="2945" y="5400"/>
                </a:cubicBezTo>
                <a:cubicBezTo>
                  <a:pt x="2945" y="5672"/>
                  <a:pt x="3165" y="5891"/>
                  <a:pt x="3436" y="5891"/>
                </a:cubicBezTo>
                <a:lnTo>
                  <a:pt x="5960" y="5891"/>
                </a:lnTo>
                <a:cubicBezTo>
                  <a:pt x="6180" y="6737"/>
                  <a:pt x="6941" y="7364"/>
                  <a:pt x="7855" y="7364"/>
                </a:cubicBezTo>
                <a:cubicBezTo>
                  <a:pt x="8768" y="7364"/>
                  <a:pt x="9530" y="6737"/>
                  <a:pt x="9749" y="5891"/>
                </a:cubicBezTo>
                <a:lnTo>
                  <a:pt x="18164" y="5891"/>
                </a:lnTo>
                <a:cubicBezTo>
                  <a:pt x="18435" y="5891"/>
                  <a:pt x="18655" y="5672"/>
                  <a:pt x="18655" y="5400"/>
                </a:cubicBezTo>
                <a:cubicBezTo>
                  <a:pt x="18655" y="5129"/>
                  <a:pt x="18435" y="4909"/>
                  <a:pt x="18164" y="4909"/>
                </a:cubicBezTo>
                <a:moveTo>
                  <a:pt x="14727" y="11782"/>
                </a:moveTo>
                <a:cubicBezTo>
                  <a:pt x="14186" y="11782"/>
                  <a:pt x="13745" y="11342"/>
                  <a:pt x="13745" y="10800"/>
                </a:cubicBezTo>
                <a:cubicBezTo>
                  <a:pt x="13745" y="10258"/>
                  <a:pt x="14186" y="9818"/>
                  <a:pt x="14727" y="9818"/>
                </a:cubicBezTo>
                <a:cubicBezTo>
                  <a:pt x="15269" y="9818"/>
                  <a:pt x="15709" y="10258"/>
                  <a:pt x="15709" y="10800"/>
                </a:cubicBezTo>
                <a:cubicBezTo>
                  <a:pt x="15709" y="11342"/>
                  <a:pt x="15269" y="11782"/>
                  <a:pt x="14727" y="11782"/>
                </a:cubicBezTo>
                <a:moveTo>
                  <a:pt x="18164" y="10310"/>
                </a:moveTo>
                <a:lnTo>
                  <a:pt x="16621" y="10310"/>
                </a:lnTo>
                <a:cubicBezTo>
                  <a:pt x="16402" y="9464"/>
                  <a:pt x="15641" y="8836"/>
                  <a:pt x="14727" y="8836"/>
                </a:cubicBezTo>
                <a:cubicBezTo>
                  <a:pt x="13814" y="8836"/>
                  <a:pt x="13052" y="9464"/>
                  <a:pt x="12833" y="10310"/>
                </a:cubicBezTo>
                <a:lnTo>
                  <a:pt x="3436" y="10310"/>
                </a:lnTo>
                <a:cubicBezTo>
                  <a:pt x="3165" y="10310"/>
                  <a:pt x="2945" y="10529"/>
                  <a:pt x="2945" y="10800"/>
                </a:cubicBezTo>
                <a:cubicBezTo>
                  <a:pt x="2945" y="11072"/>
                  <a:pt x="3165" y="11291"/>
                  <a:pt x="3436" y="11291"/>
                </a:cubicBezTo>
                <a:lnTo>
                  <a:pt x="12833" y="11291"/>
                </a:lnTo>
                <a:cubicBezTo>
                  <a:pt x="13052" y="12137"/>
                  <a:pt x="13814" y="12764"/>
                  <a:pt x="14727" y="12764"/>
                </a:cubicBezTo>
                <a:cubicBezTo>
                  <a:pt x="15641" y="12764"/>
                  <a:pt x="16402" y="12137"/>
                  <a:pt x="16621" y="11291"/>
                </a:cubicBezTo>
                <a:lnTo>
                  <a:pt x="18164" y="11291"/>
                </a:lnTo>
                <a:cubicBezTo>
                  <a:pt x="18435" y="11291"/>
                  <a:pt x="18655" y="11072"/>
                  <a:pt x="18655" y="10800"/>
                </a:cubicBezTo>
                <a:cubicBezTo>
                  <a:pt x="18655" y="10529"/>
                  <a:pt x="18435" y="10310"/>
                  <a:pt x="18164" y="10310"/>
                </a:cubicBezTo>
                <a:moveTo>
                  <a:pt x="9818" y="17182"/>
                </a:moveTo>
                <a:cubicBezTo>
                  <a:pt x="9276" y="17182"/>
                  <a:pt x="8836" y="16743"/>
                  <a:pt x="8836" y="16200"/>
                </a:cubicBezTo>
                <a:cubicBezTo>
                  <a:pt x="8836" y="15658"/>
                  <a:pt x="9276" y="15218"/>
                  <a:pt x="9818" y="15218"/>
                </a:cubicBezTo>
                <a:cubicBezTo>
                  <a:pt x="10360" y="15218"/>
                  <a:pt x="10800" y="15658"/>
                  <a:pt x="10800" y="16200"/>
                </a:cubicBezTo>
                <a:cubicBezTo>
                  <a:pt x="10800" y="16743"/>
                  <a:pt x="10360" y="17182"/>
                  <a:pt x="9818" y="17182"/>
                </a:cubicBezTo>
                <a:moveTo>
                  <a:pt x="18164" y="15709"/>
                </a:moveTo>
                <a:lnTo>
                  <a:pt x="11712" y="15709"/>
                </a:lnTo>
                <a:cubicBezTo>
                  <a:pt x="11493" y="14863"/>
                  <a:pt x="10732" y="14237"/>
                  <a:pt x="9818" y="14237"/>
                </a:cubicBezTo>
                <a:cubicBezTo>
                  <a:pt x="8904" y="14237"/>
                  <a:pt x="8143" y="14863"/>
                  <a:pt x="7924" y="15709"/>
                </a:cubicBezTo>
                <a:lnTo>
                  <a:pt x="3436" y="15709"/>
                </a:lnTo>
                <a:cubicBezTo>
                  <a:pt x="3165" y="15709"/>
                  <a:pt x="2945" y="15929"/>
                  <a:pt x="2945" y="16200"/>
                </a:cubicBezTo>
                <a:cubicBezTo>
                  <a:pt x="2945" y="16472"/>
                  <a:pt x="3165" y="16691"/>
                  <a:pt x="3436" y="16691"/>
                </a:cubicBezTo>
                <a:lnTo>
                  <a:pt x="7924" y="16691"/>
                </a:lnTo>
                <a:cubicBezTo>
                  <a:pt x="8143" y="17537"/>
                  <a:pt x="8904" y="18164"/>
                  <a:pt x="9818" y="18164"/>
                </a:cubicBezTo>
                <a:cubicBezTo>
                  <a:pt x="10732" y="18164"/>
                  <a:pt x="11493" y="17537"/>
                  <a:pt x="11712" y="16691"/>
                </a:cubicBezTo>
                <a:lnTo>
                  <a:pt x="18164" y="16691"/>
                </a:lnTo>
                <a:cubicBezTo>
                  <a:pt x="18435" y="16691"/>
                  <a:pt x="18655" y="16472"/>
                  <a:pt x="18655" y="16200"/>
                </a:cubicBezTo>
                <a:cubicBezTo>
                  <a:pt x="18655" y="15929"/>
                  <a:pt x="18435" y="15709"/>
                  <a:pt x="18164" y="157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1" name="Shape 2591">
            <a:extLst>
              <a:ext uri="{FF2B5EF4-FFF2-40B4-BE49-F238E27FC236}">
                <a16:creationId xmlns:a16="http://schemas.microsoft.com/office/drawing/2014/main" id="{7E096947-6430-43F7-A2B9-12BECE1D59E2}"/>
              </a:ext>
            </a:extLst>
          </p:cNvPr>
          <p:cNvSpPr/>
          <p:nvPr/>
        </p:nvSpPr>
        <p:spPr>
          <a:xfrm>
            <a:off x="7088188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8631" y="14727"/>
                  <a:pt x="6873" y="12969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moveTo>
                  <a:pt x="10800" y="5891"/>
                </a:moveTo>
                <a:cubicBezTo>
                  <a:pt x="8088" y="5891"/>
                  <a:pt x="5891" y="8089"/>
                  <a:pt x="5891" y="10800"/>
                </a:cubicBezTo>
                <a:cubicBezTo>
                  <a:pt x="5891" y="13512"/>
                  <a:pt x="8088" y="15709"/>
                  <a:pt x="10800" y="15709"/>
                </a:cubicBezTo>
                <a:cubicBezTo>
                  <a:pt x="13512" y="15709"/>
                  <a:pt x="15709" y="13512"/>
                  <a:pt x="15709" y="10800"/>
                </a:cubicBezTo>
                <a:cubicBezTo>
                  <a:pt x="15709" y="8089"/>
                  <a:pt x="13512" y="5891"/>
                  <a:pt x="10800" y="5891"/>
                </a:cubicBezTo>
                <a:moveTo>
                  <a:pt x="20618" y="12013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1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9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1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9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3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8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8"/>
                  <a:pt x="3000" y="4715"/>
                </a:cubicBezTo>
                <a:lnTo>
                  <a:pt x="4715" y="3000"/>
                </a:lnTo>
                <a:lnTo>
                  <a:pt x="5621" y="3544"/>
                </a:lnTo>
                <a:cubicBezTo>
                  <a:pt x="5777" y="3636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1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3"/>
                  <a:pt x="9331" y="2007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7"/>
                </a:lnTo>
                <a:cubicBezTo>
                  <a:pt x="12356" y="2353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1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6"/>
                  <a:pt x="15978" y="3544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8"/>
                  <a:pt x="18597" y="4722"/>
                  <a:pt x="18595" y="4726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3"/>
                  <a:pt x="20618" y="12013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8"/>
                  <a:pt x="17136" y="1969"/>
                  <a:pt x="16975" y="1969"/>
                </a:cubicBezTo>
                <a:cubicBezTo>
                  <a:pt x="16778" y="1969"/>
                  <a:pt x="16572" y="2043"/>
                  <a:pt x="16400" y="2145"/>
                </a:cubicBezTo>
                <a:lnTo>
                  <a:pt x="15473" y="2702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2"/>
                </a:cubicBezTo>
                <a:lnTo>
                  <a:pt x="5200" y="2145"/>
                </a:lnTo>
                <a:cubicBezTo>
                  <a:pt x="5028" y="2043"/>
                  <a:pt x="4822" y="1969"/>
                  <a:pt x="4625" y="1969"/>
                </a:cubicBezTo>
                <a:cubicBezTo>
                  <a:pt x="4464" y="1969"/>
                  <a:pt x="4308" y="2018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3"/>
                  <a:pt x="0" y="9360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8"/>
                </a:cubicBezTo>
                <a:lnTo>
                  <a:pt x="2145" y="16400"/>
                </a:lnTo>
                <a:cubicBezTo>
                  <a:pt x="1959" y="16714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4"/>
                  <a:pt x="19455" y="16400"/>
                </a:cubicBezTo>
                <a:lnTo>
                  <a:pt x="18902" y="15478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0"/>
                </a:lnTo>
                <a:cubicBezTo>
                  <a:pt x="21600" y="8963"/>
                  <a:pt x="21233" y="8730"/>
                  <a:pt x="20880" y="864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2" name="Shape 2592">
            <a:extLst>
              <a:ext uri="{FF2B5EF4-FFF2-40B4-BE49-F238E27FC236}">
                <a16:creationId xmlns:a16="http://schemas.microsoft.com/office/drawing/2014/main" id="{2A637F5F-BB95-4300-AC8F-61A2DEF141EA}"/>
              </a:ext>
            </a:extLst>
          </p:cNvPr>
          <p:cNvSpPr/>
          <p:nvPr/>
        </p:nvSpPr>
        <p:spPr>
          <a:xfrm>
            <a:off x="7488238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012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2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8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2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8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2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9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9"/>
                  <a:pt x="3000" y="4715"/>
                </a:cubicBezTo>
                <a:lnTo>
                  <a:pt x="4715" y="3000"/>
                </a:lnTo>
                <a:lnTo>
                  <a:pt x="5621" y="3543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2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2"/>
                  <a:pt x="9331" y="2006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6"/>
                </a:lnTo>
                <a:cubicBezTo>
                  <a:pt x="12356" y="2352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2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3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9"/>
                  <a:pt x="18597" y="4722"/>
                  <a:pt x="18595" y="4725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2"/>
                  <a:pt x="20618" y="12012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9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5"/>
                </a:cubicBezTo>
                <a:lnTo>
                  <a:pt x="15473" y="2701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1"/>
                </a:cubicBezTo>
                <a:lnTo>
                  <a:pt x="5200" y="2145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9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2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3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3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2"/>
                  <a:pt x="21233" y="8730"/>
                  <a:pt x="20880" y="8641"/>
                </a:cubicBezTo>
                <a:moveTo>
                  <a:pt x="15709" y="10800"/>
                </a:moveTo>
                <a:cubicBezTo>
                  <a:pt x="15709" y="13346"/>
                  <a:pt x="13771" y="15438"/>
                  <a:pt x="11291" y="15685"/>
                </a:cubicBezTo>
                <a:lnTo>
                  <a:pt x="11291" y="12694"/>
                </a:lnTo>
                <a:cubicBezTo>
                  <a:pt x="12137" y="12476"/>
                  <a:pt x="12764" y="11714"/>
                  <a:pt x="12764" y="10800"/>
                </a:cubicBezTo>
                <a:cubicBezTo>
                  <a:pt x="12764" y="10630"/>
                  <a:pt x="12735" y="10468"/>
                  <a:pt x="12694" y="10310"/>
                </a:cubicBezTo>
                <a:lnTo>
                  <a:pt x="15308" y="8857"/>
                </a:lnTo>
                <a:cubicBezTo>
                  <a:pt x="15565" y="9453"/>
                  <a:pt x="15709" y="10110"/>
                  <a:pt x="15709" y="10800"/>
                </a:cubicBezTo>
                <a:moveTo>
                  <a:pt x="9818" y="10800"/>
                </a:move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cubicBezTo>
                  <a:pt x="10258" y="11782"/>
                  <a:pt x="9818" y="11342"/>
                  <a:pt x="9818" y="10800"/>
                </a:cubicBezTo>
                <a:moveTo>
                  <a:pt x="10309" y="15685"/>
                </a:moveTo>
                <a:cubicBezTo>
                  <a:pt x="7829" y="15438"/>
                  <a:pt x="5891" y="13346"/>
                  <a:pt x="5891" y="10800"/>
                </a:cubicBezTo>
                <a:cubicBezTo>
                  <a:pt x="5891" y="10110"/>
                  <a:pt x="6035" y="9453"/>
                  <a:pt x="6292" y="8857"/>
                </a:cubicBezTo>
                <a:lnTo>
                  <a:pt x="8906" y="10310"/>
                </a:lnTo>
                <a:cubicBezTo>
                  <a:pt x="8865" y="10468"/>
                  <a:pt x="8836" y="10630"/>
                  <a:pt x="8836" y="10800"/>
                </a:cubicBezTo>
                <a:cubicBezTo>
                  <a:pt x="8836" y="11714"/>
                  <a:pt x="9463" y="12476"/>
                  <a:pt x="10309" y="12694"/>
                </a:cubicBezTo>
                <a:cubicBezTo>
                  <a:pt x="10309" y="12694"/>
                  <a:pt x="10309" y="15685"/>
                  <a:pt x="10309" y="15685"/>
                </a:cubicBezTo>
                <a:close/>
                <a:moveTo>
                  <a:pt x="10800" y="5891"/>
                </a:moveTo>
                <a:cubicBezTo>
                  <a:pt x="12470" y="5891"/>
                  <a:pt x="13942" y="6727"/>
                  <a:pt x="14829" y="8000"/>
                </a:cubicBezTo>
                <a:lnTo>
                  <a:pt x="12220" y="9450"/>
                </a:lnTo>
                <a:cubicBezTo>
                  <a:pt x="11862" y="9074"/>
                  <a:pt x="11360" y="8836"/>
                  <a:pt x="10800" y="8836"/>
                </a:cubicBezTo>
                <a:cubicBezTo>
                  <a:pt x="10240" y="8836"/>
                  <a:pt x="9738" y="9074"/>
                  <a:pt x="9380" y="9450"/>
                </a:cubicBezTo>
                <a:lnTo>
                  <a:pt x="6771" y="8000"/>
                </a:lnTo>
                <a:cubicBezTo>
                  <a:pt x="7658" y="6727"/>
                  <a:pt x="9130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3" name="Shape 2593">
            <a:extLst>
              <a:ext uri="{FF2B5EF4-FFF2-40B4-BE49-F238E27FC236}">
                <a16:creationId xmlns:a16="http://schemas.microsoft.com/office/drawing/2014/main" id="{37DFD099-C31D-4486-A473-5D6FEB8D8928}"/>
              </a:ext>
            </a:extLst>
          </p:cNvPr>
          <p:cNvSpPr/>
          <p:nvPr/>
        </p:nvSpPr>
        <p:spPr>
          <a:xfrm>
            <a:off x="7888288" y="14795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095"/>
                </a:moveTo>
                <a:lnTo>
                  <a:pt x="20091" y="8640"/>
                </a:lnTo>
                <a:cubicBezTo>
                  <a:pt x="19294" y="8426"/>
                  <a:pt x="18482" y="8322"/>
                  <a:pt x="17675" y="8322"/>
                </a:cubicBezTo>
                <a:lnTo>
                  <a:pt x="17150" y="7377"/>
                </a:lnTo>
                <a:cubicBezTo>
                  <a:pt x="17052" y="7203"/>
                  <a:pt x="16911" y="7035"/>
                  <a:pt x="16741" y="6937"/>
                </a:cubicBezTo>
                <a:cubicBezTo>
                  <a:pt x="16601" y="6856"/>
                  <a:pt x="16442" y="6822"/>
                  <a:pt x="16268" y="6868"/>
                </a:cubicBezTo>
                <a:lnTo>
                  <a:pt x="13487" y="7613"/>
                </a:lnTo>
                <a:cubicBezTo>
                  <a:pt x="13102" y="7716"/>
                  <a:pt x="12995" y="8125"/>
                  <a:pt x="12977" y="8495"/>
                </a:cubicBezTo>
                <a:lnTo>
                  <a:pt x="12996" y="9570"/>
                </a:lnTo>
                <a:cubicBezTo>
                  <a:pt x="12293" y="9973"/>
                  <a:pt x="11639" y="10471"/>
                  <a:pt x="11053" y="11057"/>
                </a:cubicBezTo>
                <a:lnTo>
                  <a:pt x="10023" y="10762"/>
                </a:lnTo>
                <a:cubicBezTo>
                  <a:pt x="9673" y="10664"/>
                  <a:pt x="9239" y="10682"/>
                  <a:pt x="9040" y="11026"/>
                </a:cubicBezTo>
                <a:lnTo>
                  <a:pt x="7600" y="13520"/>
                </a:lnTo>
                <a:cubicBezTo>
                  <a:pt x="7401" y="13864"/>
                  <a:pt x="7614" y="14229"/>
                  <a:pt x="7863" y="14504"/>
                </a:cubicBezTo>
                <a:lnTo>
                  <a:pt x="8633" y="15248"/>
                </a:lnTo>
                <a:cubicBezTo>
                  <a:pt x="8419" y="16049"/>
                  <a:pt x="8315" y="16864"/>
                  <a:pt x="8317" y="17674"/>
                </a:cubicBezTo>
                <a:lnTo>
                  <a:pt x="7377" y="18196"/>
                </a:lnTo>
                <a:cubicBezTo>
                  <a:pt x="7060" y="18373"/>
                  <a:pt x="6765" y="18693"/>
                  <a:pt x="6868" y="19077"/>
                </a:cubicBezTo>
                <a:lnTo>
                  <a:pt x="7281" y="20619"/>
                </a:lnTo>
                <a:lnTo>
                  <a:pt x="1964" y="20619"/>
                </a:lnTo>
                <a:cubicBezTo>
                  <a:pt x="1422" y="20619"/>
                  <a:pt x="982" y="20178"/>
                  <a:pt x="982" y="19636"/>
                </a:cubicBezTo>
                <a:lnTo>
                  <a:pt x="982" y="11291"/>
                </a:lnTo>
                <a:lnTo>
                  <a:pt x="1931" y="11291"/>
                </a:lnTo>
                <a:cubicBezTo>
                  <a:pt x="2328" y="11291"/>
                  <a:pt x="2538" y="10924"/>
                  <a:pt x="2651" y="10571"/>
                </a:cubicBezTo>
                <a:lnTo>
                  <a:pt x="2913" y="9523"/>
                </a:lnTo>
                <a:cubicBezTo>
                  <a:pt x="3711" y="9310"/>
                  <a:pt x="4466" y="8993"/>
                  <a:pt x="5164" y="8590"/>
                </a:cubicBezTo>
                <a:lnTo>
                  <a:pt x="6091" y="9146"/>
                </a:lnTo>
                <a:cubicBezTo>
                  <a:pt x="6275" y="9241"/>
                  <a:pt x="6484" y="9317"/>
                  <a:pt x="6681" y="9317"/>
                </a:cubicBezTo>
                <a:cubicBezTo>
                  <a:pt x="6837" y="9317"/>
                  <a:pt x="6985" y="9270"/>
                  <a:pt x="7110" y="9146"/>
                </a:cubicBezTo>
                <a:lnTo>
                  <a:pt x="9146" y="7109"/>
                </a:lnTo>
                <a:cubicBezTo>
                  <a:pt x="9427" y="6828"/>
                  <a:pt x="9332" y="6404"/>
                  <a:pt x="9146" y="6091"/>
                </a:cubicBezTo>
                <a:lnTo>
                  <a:pt x="8593" y="5169"/>
                </a:lnTo>
                <a:cubicBezTo>
                  <a:pt x="8999" y="4469"/>
                  <a:pt x="9317" y="3711"/>
                  <a:pt x="9531" y="2911"/>
                </a:cubicBezTo>
                <a:lnTo>
                  <a:pt x="10571" y="2651"/>
                </a:lnTo>
                <a:cubicBezTo>
                  <a:pt x="10924" y="2538"/>
                  <a:pt x="11291" y="2328"/>
                  <a:pt x="11291" y="1931"/>
                </a:cubicBezTo>
                <a:lnTo>
                  <a:pt x="11291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8095"/>
                  <a:pt x="20618" y="8095"/>
                </a:cubicBezTo>
                <a:close/>
                <a:moveTo>
                  <a:pt x="20618" y="12594"/>
                </a:moveTo>
                <a:cubicBezTo>
                  <a:pt x="19750" y="12088"/>
                  <a:pt x="18750" y="11782"/>
                  <a:pt x="17673" y="11782"/>
                </a:cubicBezTo>
                <a:cubicBezTo>
                  <a:pt x="14419" y="11782"/>
                  <a:pt x="11782" y="14419"/>
                  <a:pt x="11782" y="17673"/>
                </a:cubicBezTo>
                <a:cubicBezTo>
                  <a:pt x="11782" y="18751"/>
                  <a:pt x="12088" y="19750"/>
                  <a:pt x="12594" y="20619"/>
                </a:cubicBezTo>
                <a:lnTo>
                  <a:pt x="8298" y="20619"/>
                </a:lnTo>
                <a:lnTo>
                  <a:pt x="7875" y="19042"/>
                </a:lnTo>
                <a:lnTo>
                  <a:pt x="8794" y="18532"/>
                </a:lnTo>
                <a:cubicBezTo>
                  <a:pt x="9106" y="18358"/>
                  <a:pt x="9299" y="18028"/>
                  <a:pt x="9299" y="17671"/>
                </a:cubicBezTo>
                <a:cubicBezTo>
                  <a:pt x="9298" y="16938"/>
                  <a:pt x="9392" y="16208"/>
                  <a:pt x="9582" y="15502"/>
                </a:cubicBezTo>
                <a:cubicBezTo>
                  <a:pt x="9674" y="15158"/>
                  <a:pt x="9572" y="14791"/>
                  <a:pt x="9316" y="14543"/>
                </a:cubicBezTo>
                <a:lnTo>
                  <a:pt x="8572" y="13823"/>
                </a:lnTo>
                <a:cubicBezTo>
                  <a:pt x="8569" y="13820"/>
                  <a:pt x="8566" y="13817"/>
                  <a:pt x="8564" y="13813"/>
                </a:cubicBezTo>
                <a:lnTo>
                  <a:pt x="9776" y="11713"/>
                </a:lnTo>
                <a:lnTo>
                  <a:pt x="10783" y="12001"/>
                </a:lnTo>
                <a:cubicBezTo>
                  <a:pt x="11126" y="12099"/>
                  <a:pt x="11495" y="12003"/>
                  <a:pt x="11748" y="11751"/>
                </a:cubicBezTo>
                <a:cubicBezTo>
                  <a:pt x="12264" y="11234"/>
                  <a:pt x="12848" y="10787"/>
                  <a:pt x="13485" y="10421"/>
                </a:cubicBezTo>
                <a:cubicBezTo>
                  <a:pt x="13794" y="10243"/>
                  <a:pt x="13983" y="9911"/>
                  <a:pt x="13977" y="9554"/>
                </a:cubicBezTo>
                <a:lnTo>
                  <a:pt x="13960" y="8514"/>
                </a:lnTo>
                <a:lnTo>
                  <a:pt x="13960" y="8503"/>
                </a:lnTo>
                <a:lnTo>
                  <a:pt x="16304" y="7875"/>
                </a:lnTo>
                <a:lnTo>
                  <a:pt x="16817" y="8799"/>
                </a:lnTo>
                <a:cubicBezTo>
                  <a:pt x="16905" y="8958"/>
                  <a:pt x="17032" y="9085"/>
                  <a:pt x="17184" y="9172"/>
                </a:cubicBezTo>
                <a:cubicBezTo>
                  <a:pt x="17330" y="9257"/>
                  <a:pt x="17499" y="9304"/>
                  <a:pt x="17675" y="9304"/>
                </a:cubicBezTo>
                <a:cubicBezTo>
                  <a:pt x="18407" y="9304"/>
                  <a:pt x="19135" y="9399"/>
                  <a:pt x="19837" y="9589"/>
                </a:cubicBezTo>
                <a:cubicBezTo>
                  <a:pt x="20106" y="9660"/>
                  <a:pt x="20389" y="9611"/>
                  <a:pt x="20618" y="9464"/>
                </a:cubicBezTo>
                <a:cubicBezTo>
                  <a:pt x="20618" y="9464"/>
                  <a:pt x="20618" y="12594"/>
                  <a:pt x="20618" y="12594"/>
                </a:cubicBezTo>
                <a:close/>
                <a:moveTo>
                  <a:pt x="20618" y="15475"/>
                </a:moveTo>
                <a:lnTo>
                  <a:pt x="19093" y="16323"/>
                </a:lnTo>
                <a:cubicBezTo>
                  <a:pt x="18735" y="15946"/>
                  <a:pt x="18233" y="15709"/>
                  <a:pt x="17673" y="15709"/>
                </a:cubicBezTo>
                <a:cubicBezTo>
                  <a:pt x="17113" y="15709"/>
                  <a:pt x="16610" y="15946"/>
                  <a:pt x="16253" y="16323"/>
                </a:cubicBezTo>
                <a:lnTo>
                  <a:pt x="13643" y="14873"/>
                </a:lnTo>
                <a:cubicBezTo>
                  <a:pt x="14530" y="13599"/>
                  <a:pt x="16003" y="12764"/>
                  <a:pt x="17673" y="12764"/>
                </a:cubicBezTo>
                <a:cubicBezTo>
                  <a:pt x="18783" y="12764"/>
                  <a:pt x="19798" y="13141"/>
                  <a:pt x="20618" y="13764"/>
                </a:cubicBezTo>
                <a:cubicBezTo>
                  <a:pt x="20618" y="13764"/>
                  <a:pt x="20618" y="15475"/>
                  <a:pt x="20618" y="1547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9"/>
                  <a:pt x="19636" y="20619"/>
                </a:cubicBezTo>
                <a:lnTo>
                  <a:pt x="18164" y="20619"/>
                </a:lnTo>
                <a:lnTo>
                  <a:pt x="18164" y="19567"/>
                </a:lnTo>
                <a:cubicBezTo>
                  <a:pt x="19009" y="19348"/>
                  <a:pt x="19636" y="18587"/>
                  <a:pt x="19636" y="17673"/>
                </a:cubicBezTo>
                <a:cubicBezTo>
                  <a:pt x="19636" y="17502"/>
                  <a:pt x="19608" y="17339"/>
                  <a:pt x="19567" y="17182"/>
                </a:cubicBezTo>
                <a:lnTo>
                  <a:pt x="20618" y="16598"/>
                </a:lnTo>
                <a:cubicBezTo>
                  <a:pt x="20618" y="16598"/>
                  <a:pt x="20618" y="19636"/>
                  <a:pt x="20618" y="19636"/>
                </a:cubicBezTo>
                <a:close/>
                <a:moveTo>
                  <a:pt x="16691" y="17673"/>
                </a:moveTo>
                <a:cubicBezTo>
                  <a:pt x="16691" y="17131"/>
                  <a:pt x="17131" y="16691"/>
                  <a:pt x="17673" y="16691"/>
                </a:cubicBezTo>
                <a:cubicBezTo>
                  <a:pt x="18214" y="16691"/>
                  <a:pt x="18655" y="17131"/>
                  <a:pt x="18655" y="17673"/>
                </a:cubicBezTo>
                <a:cubicBezTo>
                  <a:pt x="18655" y="18215"/>
                  <a:pt x="18214" y="18655"/>
                  <a:pt x="17673" y="18655"/>
                </a:cubicBezTo>
                <a:cubicBezTo>
                  <a:pt x="17131" y="18655"/>
                  <a:pt x="16691" y="18215"/>
                  <a:pt x="16691" y="17673"/>
                </a:cubicBezTo>
                <a:moveTo>
                  <a:pt x="17182" y="20619"/>
                </a:moveTo>
                <a:lnTo>
                  <a:pt x="13757" y="20619"/>
                </a:lnTo>
                <a:cubicBezTo>
                  <a:pt x="13138" y="19797"/>
                  <a:pt x="12764" y="18781"/>
                  <a:pt x="12764" y="17673"/>
                </a:cubicBezTo>
                <a:cubicBezTo>
                  <a:pt x="12764" y="16982"/>
                  <a:pt x="12907" y="16326"/>
                  <a:pt x="13165" y="15730"/>
                </a:cubicBezTo>
                <a:lnTo>
                  <a:pt x="15779" y="17182"/>
                </a:lnTo>
                <a:cubicBezTo>
                  <a:pt x="15738" y="17339"/>
                  <a:pt x="15709" y="17502"/>
                  <a:pt x="15709" y="17673"/>
                </a:cubicBezTo>
                <a:cubicBezTo>
                  <a:pt x="15709" y="18587"/>
                  <a:pt x="16336" y="19348"/>
                  <a:pt x="17182" y="19567"/>
                </a:cubicBezTo>
                <a:cubicBezTo>
                  <a:pt x="17182" y="19567"/>
                  <a:pt x="17182" y="20619"/>
                  <a:pt x="17182" y="20619"/>
                </a:cubicBezTo>
                <a:close/>
                <a:moveTo>
                  <a:pt x="982" y="5376"/>
                </a:moveTo>
                <a:cubicBezTo>
                  <a:pt x="3301" y="5145"/>
                  <a:pt x="5145" y="3301"/>
                  <a:pt x="5375" y="982"/>
                </a:cubicBezTo>
                <a:lnTo>
                  <a:pt x="10309" y="982"/>
                </a:lnTo>
                <a:lnTo>
                  <a:pt x="10309" y="1703"/>
                </a:lnTo>
                <a:cubicBezTo>
                  <a:pt x="10305" y="1705"/>
                  <a:pt x="10302" y="1706"/>
                  <a:pt x="10298" y="1707"/>
                </a:cubicBezTo>
                <a:lnTo>
                  <a:pt x="9293" y="1958"/>
                </a:lnTo>
                <a:cubicBezTo>
                  <a:pt x="8947" y="2045"/>
                  <a:pt x="8675" y="2313"/>
                  <a:pt x="8583" y="2657"/>
                </a:cubicBezTo>
                <a:cubicBezTo>
                  <a:pt x="8394" y="3363"/>
                  <a:pt x="8112" y="4042"/>
                  <a:pt x="7744" y="4676"/>
                </a:cubicBezTo>
                <a:cubicBezTo>
                  <a:pt x="7564" y="4986"/>
                  <a:pt x="7567" y="5368"/>
                  <a:pt x="7751" y="5674"/>
                </a:cubicBezTo>
                <a:lnTo>
                  <a:pt x="8292" y="6575"/>
                </a:lnTo>
                <a:lnTo>
                  <a:pt x="6576" y="8291"/>
                </a:lnTo>
                <a:cubicBezTo>
                  <a:pt x="6573" y="8290"/>
                  <a:pt x="6569" y="8288"/>
                  <a:pt x="6566" y="8286"/>
                </a:cubicBezTo>
                <a:lnTo>
                  <a:pt x="5669" y="7748"/>
                </a:lnTo>
                <a:cubicBezTo>
                  <a:pt x="5513" y="7655"/>
                  <a:pt x="5339" y="7608"/>
                  <a:pt x="5164" y="7608"/>
                </a:cubicBezTo>
                <a:cubicBezTo>
                  <a:pt x="4995" y="7608"/>
                  <a:pt x="4825" y="7652"/>
                  <a:pt x="4673" y="7739"/>
                </a:cubicBezTo>
                <a:cubicBezTo>
                  <a:pt x="4039" y="8106"/>
                  <a:pt x="3362" y="8387"/>
                  <a:pt x="2659" y="8575"/>
                </a:cubicBezTo>
                <a:cubicBezTo>
                  <a:pt x="2315" y="8666"/>
                  <a:pt x="2047" y="8938"/>
                  <a:pt x="1960" y="9285"/>
                </a:cubicBezTo>
                <a:lnTo>
                  <a:pt x="1707" y="10298"/>
                </a:lnTo>
                <a:cubicBezTo>
                  <a:pt x="1706" y="10302"/>
                  <a:pt x="1705" y="10305"/>
                  <a:pt x="1703" y="10310"/>
                </a:cubicBezTo>
                <a:lnTo>
                  <a:pt x="982" y="10310"/>
                </a:lnTo>
                <a:cubicBezTo>
                  <a:pt x="982" y="10310"/>
                  <a:pt x="982" y="5376"/>
                  <a:pt x="982" y="5376"/>
                </a:cubicBezTo>
                <a:close/>
                <a:moveTo>
                  <a:pt x="982" y="1964"/>
                </a:moveTo>
                <a:cubicBezTo>
                  <a:pt x="982" y="1421"/>
                  <a:pt x="1422" y="982"/>
                  <a:pt x="1964" y="982"/>
                </a:cubicBezTo>
                <a:lnTo>
                  <a:pt x="4384" y="982"/>
                </a:lnTo>
                <a:cubicBezTo>
                  <a:pt x="4162" y="2758"/>
                  <a:pt x="2758" y="4162"/>
                  <a:pt x="982" y="4384"/>
                </a:cubicBezTo>
                <a:cubicBezTo>
                  <a:pt x="982" y="4384"/>
                  <a:pt x="982" y="1964"/>
                  <a:pt x="982" y="1964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4" name="Shape 2594">
            <a:extLst>
              <a:ext uri="{FF2B5EF4-FFF2-40B4-BE49-F238E27FC236}">
                <a16:creationId xmlns:a16="http://schemas.microsoft.com/office/drawing/2014/main" id="{3E5EE81C-080B-4462-93B0-D8FE38E35ECC}"/>
              </a:ext>
            </a:extLst>
          </p:cNvPr>
          <p:cNvSpPr/>
          <p:nvPr/>
        </p:nvSpPr>
        <p:spPr>
          <a:xfrm>
            <a:off x="8288338" y="14986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8400"/>
                </a:moveTo>
                <a:lnTo>
                  <a:pt x="18164" y="8400"/>
                </a:lnTo>
                <a:cubicBezTo>
                  <a:pt x="18435" y="8400"/>
                  <a:pt x="18655" y="8132"/>
                  <a:pt x="18655" y="7800"/>
                </a:cubicBezTo>
                <a:cubicBezTo>
                  <a:pt x="18655" y="7468"/>
                  <a:pt x="18435" y="7200"/>
                  <a:pt x="18164" y="7200"/>
                </a:cubicBezTo>
                <a:lnTo>
                  <a:pt x="3436" y="7200"/>
                </a:lnTo>
                <a:cubicBezTo>
                  <a:pt x="3165" y="7200"/>
                  <a:pt x="2945" y="7468"/>
                  <a:pt x="2945" y="7800"/>
                </a:cubicBezTo>
                <a:cubicBezTo>
                  <a:pt x="2945" y="8132"/>
                  <a:pt x="3165" y="8400"/>
                  <a:pt x="3436" y="8400"/>
                </a:cubicBezTo>
                <a:moveTo>
                  <a:pt x="3436" y="10800"/>
                </a:moveTo>
                <a:lnTo>
                  <a:pt x="18164" y="10800"/>
                </a:lnTo>
                <a:cubicBezTo>
                  <a:pt x="18435" y="10800"/>
                  <a:pt x="18655" y="10532"/>
                  <a:pt x="18655" y="10200"/>
                </a:cubicBezTo>
                <a:cubicBezTo>
                  <a:pt x="18655" y="9868"/>
                  <a:pt x="18435" y="9600"/>
                  <a:pt x="18164" y="9600"/>
                </a:cubicBezTo>
                <a:lnTo>
                  <a:pt x="3436" y="9600"/>
                </a:lnTo>
                <a:cubicBezTo>
                  <a:pt x="3165" y="9600"/>
                  <a:pt x="2945" y="9868"/>
                  <a:pt x="2945" y="10200"/>
                </a:cubicBezTo>
                <a:cubicBezTo>
                  <a:pt x="2945" y="10532"/>
                  <a:pt x="3165" y="10800"/>
                  <a:pt x="3436" y="10800"/>
                </a:cubicBezTo>
                <a:moveTo>
                  <a:pt x="3436" y="13200"/>
                </a:moveTo>
                <a:lnTo>
                  <a:pt x="13255" y="13200"/>
                </a:lnTo>
                <a:cubicBezTo>
                  <a:pt x="13526" y="13200"/>
                  <a:pt x="13745" y="12931"/>
                  <a:pt x="13745" y="12601"/>
                </a:cubicBezTo>
                <a:cubicBezTo>
                  <a:pt x="13745" y="12268"/>
                  <a:pt x="13526" y="12000"/>
                  <a:pt x="13255" y="12000"/>
                </a:cubicBezTo>
                <a:lnTo>
                  <a:pt x="3436" y="12000"/>
                </a:lnTo>
                <a:cubicBezTo>
                  <a:pt x="3165" y="12000"/>
                  <a:pt x="2945" y="12268"/>
                  <a:pt x="2945" y="12601"/>
                </a:cubicBezTo>
                <a:cubicBezTo>
                  <a:pt x="2945" y="12931"/>
                  <a:pt x="3165" y="13200"/>
                  <a:pt x="3436" y="13200"/>
                </a:cubicBezTo>
                <a:moveTo>
                  <a:pt x="20618" y="19200"/>
                </a:moveTo>
                <a:lnTo>
                  <a:pt x="18114" y="19200"/>
                </a:lnTo>
                <a:cubicBezTo>
                  <a:pt x="17887" y="17831"/>
                  <a:pt x="16897" y="16800"/>
                  <a:pt x="15709" y="16800"/>
                </a:cubicBezTo>
                <a:cubicBezTo>
                  <a:pt x="14522" y="16800"/>
                  <a:pt x="13532" y="17831"/>
                  <a:pt x="13304" y="19200"/>
                </a:cubicBezTo>
                <a:lnTo>
                  <a:pt x="8296" y="19200"/>
                </a:lnTo>
                <a:cubicBezTo>
                  <a:pt x="8068" y="17831"/>
                  <a:pt x="7078" y="16800"/>
                  <a:pt x="5891" y="16800"/>
                </a:cubicBezTo>
                <a:cubicBezTo>
                  <a:pt x="4703" y="16800"/>
                  <a:pt x="3713" y="17831"/>
                  <a:pt x="3486" y="19200"/>
                </a:cubicBezTo>
                <a:lnTo>
                  <a:pt x="982" y="192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19200"/>
                  <a:pt x="20618" y="1920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9200"/>
                </a:lnTo>
                <a:cubicBezTo>
                  <a:pt x="0" y="19862"/>
                  <a:pt x="440" y="20400"/>
                  <a:pt x="982" y="20400"/>
                </a:cubicBezTo>
                <a:lnTo>
                  <a:pt x="3927" y="20400"/>
                </a:lnTo>
                <a:cubicBezTo>
                  <a:pt x="4199" y="20400"/>
                  <a:pt x="4418" y="20132"/>
                  <a:pt x="4418" y="19800"/>
                </a:cubicBezTo>
                <a:cubicBezTo>
                  <a:pt x="4418" y="18807"/>
                  <a:pt x="5078" y="18000"/>
                  <a:pt x="5891" y="18000"/>
                </a:cubicBezTo>
                <a:cubicBezTo>
                  <a:pt x="6704" y="18000"/>
                  <a:pt x="7364" y="18807"/>
                  <a:pt x="7364" y="19800"/>
                </a:cubicBezTo>
                <a:cubicBezTo>
                  <a:pt x="7364" y="20132"/>
                  <a:pt x="7583" y="20400"/>
                  <a:pt x="7855" y="20400"/>
                </a:cubicBezTo>
                <a:lnTo>
                  <a:pt x="13745" y="20400"/>
                </a:lnTo>
                <a:cubicBezTo>
                  <a:pt x="14017" y="20400"/>
                  <a:pt x="14236" y="20132"/>
                  <a:pt x="14236" y="19800"/>
                </a:cubicBezTo>
                <a:cubicBezTo>
                  <a:pt x="14236" y="18807"/>
                  <a:pt x="14896" y="18000"/>
                  <a:pt x="15709" y="18000"/>
                </a:cubicBezTo>
                <a:cubicBezTo>
                  <a:pt x="16523" y="18000"/>
                  <a:pt x="17182" y="18807"/>
                  <a:pt x="17182" y="19800"/>
                </a:cubicBezTo>
                <a:cubicBezTo>
                  <a:pt x="17182" y="20132"/>
                  <a:pt x="17401" y="20400"/>
                  <a:pt x="17673" y="20400"/>
                </a:cubicBezTo>
                <a:lnTo>
                  <a:pt x="20618" y="20400"/>
                </a:lnTo>
                <a:cubicBezTo>
                  <a:pt x="21160" y="20400"/>
                  <a:pt x="21600" y="19862"/>
                  <a:pt x="21600" y="192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5891" y="19200"/>
                </a:moveTo>
                <a:cubicBezTo>
                  <a:pt x="5620" y="19200"/>
                  <a:pt x="5400" y="19468"/>
                  <a:pt x="5400" y="19800"/>
                </a:cubicBezTo>
                <a:lnTo>
                  <a:pt x="5400" y="21000"/>
                </a:lnTo>
                <a:cubicBezTo>
                  <a:pt x="5400" y="21332"/>
                  <a:pt x="5620" y="21600"/>
                  <a:pt x="5891" y="21600"/>
                </a:cubicBezTo>
                <a:cubicBezTo>
                  <a:pt x="6162" y="21600"/>
                  <a:pt x="6382" y="21332"/>
                  <a:pt x="6382" y="21000"/>
                </a:cubicBezTo>
                <a:lnTo>
                  <a:pt x="6382" y="19800"/>
                </a:lnTo>
                <a:cubicBezTo>
                  <a:pt x="6382" y="19468"/>
                  <a:pt x="6162" y="19200"/>
                  <a:pt x="5891" y="19200"/>
                </a:cubicBezTo>
                <a:moveTo>
                  <a:pt x="3436" y="6000"/>
                </a:moveTo>
                <a:lnTo>
                  <a:pt x="18164" y="6000"/>
                </a:lnTo>
                <a:cubicBezTo>
                  <a:pt x="18435" y="6000"/>
                  <a:pt x="18655" y="5732"/>
                  <a:pt x="18655" y="5400"/>
                </a:cubicBezTo>
                <a:cubicBezTo>
                  <a:pt x="18655" y="5069"/>
                  <a:pt x="18435" y="4800"/>
                  <a:pt x="18164" y="4800"/>
                </a:cubicBezTo>
                <a:lnTo>
                  <a:pt x="3436" y="4800"/>
                </a:lnTo>
                <a:cubicBezTo>
                  <a:pt x="3165" y="4800"/>
                  <a:pt x="2945" y="5069"/>
                  <a:pt x="2945" y="5400"/>
                </a:cubicBezTo>
                <a:cubicBezTo>
                  <a:pt x="2945" y="5732"/>
                  <a:pt x="3165" y="6000"/>
                  <a:pt x="3436" y="6000"/>
                </a:cubicBezTo>
                <a:moveTo>
                  <a:pt x="15709" y="19200"/>
                </a:moveTo>
                <a:cubicBezTo>
                  <a:pt x="15438" y="19200"/>
                  <a:pt x="15218" y="19468"/>
                  <a:pt x="15218" y="19800"/>
                </a:cubicBezTo>
                <a:lnTo>
                  <a:pt x="15218" y="21000"/>
                </a:lnTo>
                <a:cubicBezTo>
                  <a:pt x="15218" y="21332"/>
                  <a:pt x="15438" y="21600"/>
                  <a:pt x="15709" y="21600"/>
                </a:cubicBezTo>
                <a:cubicBezTo>
                  <a:pt x="15980" y="21600"/>
                  <a:pt x="16200" y="21332"/>
                  <a:pt x="16200" y="21000"/>
                </a:cubicBezTo>
                <a:lnTo>
                  <a:pt x="16200" y="19800"/>
                </a:lnTo>
                <a:cubicBezTo>
                  <a:pt x="16200" y="19468"/>
                  <a:pt x="15980" y="19200"/>
                  <a:pt x="15709" y="19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5" name="Shape 2595">
            <a:extLst>
              <a:ext uri="{FF2B5EF4-FFF2-40B4-BE49-F238E27FC236}">
                <a16:creationId xmlns:a16="http://schemas.microsoft.com/office/drawing/2014/main" id="{CED96920-0918-49FA-9AC6-D65E8F856AA0}"/>
              </a:ext>
            </a:extLst>
          </p:cNvPr>
          <p:cNvSpPr/>
          <p:nvPr/>
        </p:nvSpPr>
        <p:spPr>
          <a:xfrm>
            <a:off x="4687888" y="1889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4040"/>
                </a:moveTo>
                <a:lnTo>
                  <a:pt x="14236" y="14040"/>
                </a:lnTo>
                <a:cubicBezTo>
                  <a:pt x="14507" y="14040"/>
                  <a:pt x="14727" y="13799"/>
                  <a:pt x="14727" y="13500"/>
                </a:cubicBezTo>
                <a:cubicBezTo>
                  <a:pt x="14727" y="13202"/>
                  <a:pt x="14507" y="12960"/>
                  <a:pt x="14236" y="12960"/>
                </a:cubicBezTo>
                <a:lnTo>
                  <a:pt x="7364" y="12960"/>
                </a:lnTo>
                <a:cubicBezTo>
                  <a:pt x="7093" y="12960"/>
                  <a:pt x="6873" y="13202"/>
                  <a:pt x="6873" y="13500"/>
                </a:cubicBezTo>
                <a:cubicBezTo>
                  <a:pt x="6873" y="13799"/>
                  <a:pt x="7093" y="14040"/>
                  <a:pt x="7364" y="14040"/>
                </a:cubicBezTo>
                <a:moveTo>
                  <a:pt x="7364" y="11880"/>
                </a:moveTo>
                <a:lnTo>
                  <a:pt x="18164" y="11880"/>
                </a:lnTo>
                <a:cubicBezTo>
                  <a:pt x="18434" y="11880"/>
                  <a:pt x="18655" y="11639"/>
                  <a:pt x="18655" y="11340"/>
                </a:cubicBezTo>
                <a:cubicBezTo>
                  <a:pt x="18655" y="11042"/>
                  <a:pt x="18434" y="10800"/>
                  <a:pt x="18164" y="10800"/>
                </a:cubicBezTo>
                <a:lnTo>
                  <a:pt x="7364" y="10800"/>
                </a:lnTo>
                <a:cubicBezTo>
                  <a:pt x="7093" y="10800"/>
                  <a:pt x="6873" y="11042"/>
                  <a:pt x="6873" y="11340"/>
                </a:cubicBezTo>
                <a:cubicBezTo>
                  <a:pt x="6873" y="11639"/>
                  <a:pt x="7093" y="11880"/>
                  <a:pt x="7364" y="11880"/>
                </a:cubicBezTo>
                <a:moveTo>
                  <a:pt x="20618" y="19440"/>
                </a:moveTo>
                <a:lnTo>
                  <a:pt x="18605" y="19440"/>
                </a:lnTo>
                <a:cubicBezTo>
                  <a:pt x="18378" y="18208"/>
                  <a:pt x="17387" y="17280"/>
                  <a:pt x="16200" y="17280"/>
                </a:cubicBezTo>
                <a:cubicBezTo>
                  <a:pt x="15013" y="17280"/>
                  <a:pt x="14022" y="18208"/>
                  <a:pt x="13795" y="19440"/>
                </a:cubicBezTo>
                <a:lnTo>
                  <a:pt x="11732" y="19440"/>
                </a:lnTo>
                <a:cubicBezTo>
                  <a:pt x="11505" y="18208"/>
                  <a:pt x="10515" y="17280"/>
                  <a:pt x="9327" y="17280"/>
                </a:cubicBezTo>
                <a:cubicBezTo>
                  <a:pt x="8140" y="17280"/>
                  <a:pt x="7150" y="18208"/>
                  <a:pt x="6922" y="19440"/>
                </a:cubicBezTo>
                <a:lnTo>
                  <a:pt x="4909" y="19440"/>
                </a:lnTo>
                <a:lnTo>
                  <a:pt x="4909" y="5400"/>
                </a:lnTo>
                <a:lnTo>
                  <a:pt x="20618" y="5400"/>
                </a:lnTo>
                <a:cubicBezTo>
                  <a:pt x="20618" y="5400"/>
                  <a:pt x="20618" y="19440"/>
                  <a:pt x="20618" y="19440"/>
                </a:cubicBezTo>
                <a:close/>
                <a:moveTo>
                  <a:pt x="20618" y="4320"/>
                </a:moveTo>
                <a:lnTo>
                  <a:pt x="4909" y="4320"/>
                </a:lnTo>
                <a:cubicBezTo>
                  <a:pt x="4367" y="4320"/>
                  <a:pt x="3927" y="4804"/>
                  <a:pt x="3927" y="5400"/>
                </a:cubicBezTo>
                <a:lnTo>
                  <a:pt x="3927" y="19440"/>
                </a:lnTo>
                <a:cubicBezTo>
                  <a:pt x="3927" y="20036"/>
                  <a:pt x="4367" y="20520"/>
                  <a:pt x="4909" y="20520"/>
                </a:cubicBezTo>
                <a:lnTo>
                  <a:pt x="7364" y="20520"/>
                </a:lnTo>
                <a:cubicBezTo>
                  <a:pt x="7634" y="20520"/>
                  <a:pt x="7855" y="20279"/>
                  <a:pt x="7855" y="19980"/>
                </a:cubicBezTo>
                <a:cubicBezTo>
                  <a:pt x="7855" y="19085"/>
                  <a:pt x="8514" y="18360"/>
                  <a:pt x="9327" y="18360"/>
                </a:cubicBezTo>
                <a:cubicBezTo>
                  <a:pt x="10141" y="18360"/>
                  <a:pt x="10800" y="19085"/>
                  <a:pt x="10800" y="19980"/>
                </a:cubicBezTo>
                <a:cubicBezTo>
                  <a:pt x="10800" y="20279"/>
                  <a:pt x="11020" y="20520"/>
                  <a:pt x="11291" y="20520"/>
                </a:cubicBezTo>
                <a:lnTo>
                  <a:pt x="14236" y="20520"/>
                </a:lnTo>
                <a:cubicBezTo>
                  <a:pt x="14507" y="20520"/>
                  <a:pt x="14727" y="20279"/>
                  <a:pt x="14727" y="19980"/>
                </a:cubicBezTo>
                <a:cubicBezTo>
                  <a:pt x="14727" y="19085"/>
                  <a:pt x="15386" y="18360"/>
                  <a:pt x="16200" y="18360"/>
                </a:cubicBezTo>
                <a:cubicBezTo>
                  <a:pt x="17014" y="18360"/>
                  <a:pt x="17673" y="19085"/>
                  <a:pt x="17673" y="19980"/>
                </a:cubicBezTo>
                <a:cubicBezTo>
                  <a:pt x="17673" y="20279"/>
                  <a:pt x="17893" y="20520"/>
                  <a:pt x="18164" y="20520"/>
                </a:cubicBezTo>
                <a:lnTo>
                  <a:pt x="20618" y="20520"/>
                </a:lnTo>
                <a:cubicBezTo>
                  <a:pt x="21160" y="20520"/>
                  <a:pt x="21600" y="20036"/>
                  <a:pt x="21600" y="19440"/>
                </a:cubicBezTo>
                <a:lnTo>
                  <a:pt x="21600" y="5400"/>
                </a:lnTo>
                <a:cubicBezTo>
                  <a:pt x="21600" y="4804"/>
                  <a:pt x="21160" y="4320"/>
                  <a:pt x="20618" y="4320"/>
                </a:cubicBezTo>
                <a:moveTo>
                  <a:pt x="7364" y="9720"/>
                </a:moveTo>
                <a:lnTo>
                  <a:pt x="18164" y="9720"/>
                </a:lnTo>
                <a:cubicBezTo>
                  <a:pt x="18434" y="9720"/>
                  <a:pt x="18655" y="9479"/>
                  <a:pt x="18655" y="9180"/>
                </a:cubicBezTo>
                <a:cubicBezTo>
                  <a:pt x="18655" y="8882"/>
                  <a:pt x="18434" y="8640"/>
                  <a:pt x="18164" y="8640"/>
                </a:cubicBezTo>
                <a:lnTo>
                  <a:pt x="7364" y="8640"/>
                </a:lnTo>
                <a:cubicBezTo>
                  <a:pt x="7093" y="8640"/>
                  <a:pt x="6873" y="8882"/>
                  <a:pt x="6873" y="9180"/>
                </a:cubicBezTo>
                <a:cubicBezTo>
                  <a:pt x="6873" y="9479"/>
                  <a:pt x="7093" y="9720"/>
                  <a:pt x="7364" y="9720"/>
                </a:cubicBezTo>
                <a:moveTo>
                  <a:pt x="9327" y="19440"/>
                </a:moveTo>
                <a:cubicBezTo>
                  <a:pt x="9056" y="19440"/>
                  <a:pt x="8836" y="19682"/>
                  <a:pt x="8836" y="19980"/>
                </a:cubicBezTo>
                <a:lnTo>
                  <a:pt x="8836" y="21060"/>
                </a:lnTo>
                <a:cubicBezTo>
                  <a:pt x="8836" y="21359"/>
                  <a:pt x="9056" y="21600"/>
                  <a:pt x="9327" y="21600"/>
                </a:cubicBezTo>
                <a:cubicBezTo>
                  <a:pt x="9598" y="21600"/>
                  <a:pt x="9818" y="21359"/>
                  <a:pt x="9818" y="21060"/>
                </a:cubicBezTo>
                <a:lnTo>
                  <a:pt x="9818" y="19980"/>
                </a:lnTo>
                <a:cubicBezTo>
                  <a:pt x="9818" y="19682"/>
                  <a:pt x="9598" y="19440"/>
                  <a:pt x="9327" y="19440"/>
                </a:cubicBezTo>
                <a:moveTo>
                  <a:pt x="2455" y="15120"/>
                </a:moveTo>
                <a:lnTo>
                  <a:pt x="982" y="15120"/>
                </a:lnTo>
                <a:lnTo>
                  <a:pt x="982" y="1080"/>
                </a:lnTo>
                <a:lnTo>
                  <a:pt x="16691" y="1080"/>
                </a:lnTo>
                <a:lnTo>
                  <a:pt x="16691" y="2700"/>
                </a:lnTo>
                <a:cubicBezTo>
                  <a:pt x="16691" y="2999"/>
                  <a:pt x="16911" y="3240"/>
                  <a:pt x="17182" y="3240"/>
                </a:cubicBezTo>
                <a:cubicBezTo>
                  <a:pt x="17453" y="3240"/>
                  <a:pt x="17673" y="2999"/>
                  <a:pt x="17673" y="2700"/>
                </a:cubicBezTo>
                <a:lnTo>
                  <a:pt x="17673" y="1080"/>
                </a:lnTo>
                <a:cubicBezTo>
                  <a:pt x="17673" y="484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15120"/>
                </a:lnTo>
                <a:cubicBezTo>
                  <a:pt x="0" y="15716"/>
                  <a:pt x="440" y="16201"/>
                  <a:pt x="982" y="16201"/>
                </a:cubicBezTo>
                <a:lnTo>
                  <a:pt x="2455" y="16201"/>
                </a:lnTo>
                <a:cubicBezTo>
                  <a:pt x="2725" y="16201"/>
                  <a:pt x="2945" y="15959"/>
                  <a:pt x="2945" y="15660"/>
                </a:cubicBezTo>
                <a:cubicBezTo>
                  <a:pt x="2945" y="15362"/>
                  <a:pt x="2725" y="15120"/>
                  <a:pt x="2455" y="15120"/>
                </a:cubicBezTo>
                <a:moveTo>
                  <a:pt x="16200" y="19440"/>
                </a:moveTo>
                <a:cubicBezTo>
                  <a:pt x="15929" y="19440"/>
                  <a:pt x="15709" y="19682"/>
                  <a:pt x="15709" y="19980"/>
                </a:cubicBezTo>
                <a:lnTo>
                  <a:pt x="15709" y="21060"/>
                </a:lnTo>
                <a:cubicBezTo>
                  <a:pt x="15709" y="21359"/>
                  <a:pt x="15929" y="21600"/>
                  <a:pt x="16200" y="21600"/>
                </a:cubicBezTo>
                <a:cubicBezTo>
                  <a:pt x="16471" y="21600"/>
                  <a:pt x="16691" y="21359"/>
                  <a:pt x="16691" y="21060"/>
                </a:cubicBezTo>
                <a:lnTo>
                  <a:pt x="16691" y="19980"/>
                </a:lnTo>
                <a:cubicBezTo>
                  <a:pt x="16691" y="19682"/>
                  <a:pt x="16471" y="19440"/>
                  <a:pt x="16200" y="194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6" name="Shape 2596">
            <a:extLst>
              <a:ext uri="{FF2B5EF4-FFF2-40B4-BE49-F238E27FC236}">
                <a16:creationId xmlns:a16="http://schemas.microsoft.com/office/drawing/2014/main" id="{67CBD258-1522-495A-9280-4D92D047574E}"/>
              </a:ext>
            </a:extLst>
          </p:cNvPr>
          <p:cNvSpPr/>
          <p:nvPr/>
        </p:nvSpPr>
        <p:spPr>
          <a:xfrm>
            <a:off x="5087938" y="190817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5400"/>
                </a:moveTo>
                <a:lnTo>
                  <a:pt x="9327" y="5400"/>
                </a:lnTo>
                <a:cubicBezTo>
                  <a:pt x="9598" y="5400"/>
                  <a:pt x="9818" y="5098"/>
                  <a:pt x="9818" y="4725"/>
                </a:cubicBezTo>
                <a:cubicBezTo>
                  <a:pt x="9818" y="4353"/>
                  <a:pt x="9598" y="4050"/>
                  <a:pt x="9327" y="4050"/>
                </a:cubicBezTo>
                <a:lnTo>
                  <a:pt x="3436" y="4050"/>
                </a:lnTo>
                <a:cubicBezTo>
                  <a:pt x="3166" y="4050"/>
                  <a:pt x="2945" y="4353"/>
                  <a:pt x="2945" y="4725"/>
                </a:cubicBezTo>
                <a:cubicBezTo>
                  <a:pt x="2945" y="5098"/>
                  <a:pt x="3166" y="5400"/>
                  <a:pt x="3436" y="5400"/>
                </a:cubicBezTo>
                <a:moveTo>
                  <a:pt x="3436" y="8100"/>
                </a:moveTo>
                <a:lnTo>
                  <a:pt x="7364" y="8100"/>
                </a:lnTo>
                <a:cubicBezTo>
                  <a:pt x="7634" y="8100"/>
                  <a:pt x="7855" y="7798"/>
                  <a:pt x="7855" y="7425"/>
                </a:cubicBezTo>
                <a:cubicBezTo>
                  <a:pt x="7855" y="7053"/>
                  <a:pt x="7634" y="6750"/>
                  <a:pt x="7364" y="6750"/>
                </a:cubicBezTo>
                <a:lnTo>
                  <a:pt x="3436" y="6750"/>
                </a:lnTo>
                <a:cubicBezTo>
                  <a:pt x="3166" y="6750"/>
                  <a:pt x="2945" y="7053"/>
                  <a:pt x="2945" y="7425"/>
                </a:cubicBezTo>
                <a:cubicBezTo>
                  <a:pt x="2945" y="7798"/>
                  <a:pt x="3166" y="8100"/>
                  <a:pt x="3436" y="8100"/>
                </a:cubicBezTo>
                <a:moveTo>
                  <a:pt x="3436" y="10800"/>
                </a:moveTo>
                <a:lnTo>
                  <a:pt x="9327" y="10800"/>
                </a:lnTo>
                <a:cubicBezTo>
                  <a:pt x="9598" y="10800"/>
                  <a:pt x="9818" y="10498"/>
                  <a:pt x="9818" y="10125"/>
                </a:cubicBezTo>
                <a:cubicBezTo>
                  <a:pt x="9818" y="9753"/>
                  <a:pt x="9598" y="9450"/>
                  <a:pt x="9327" y="9450"/>
                </a:cubicBezTo>
                <a:lnTo>
                  <a:pt x="3436" y="9450"/>
                </a:lnTo>
                <a:cubicBezTo>
                  <a:pt x="3166" y="9450"/>
                  <a:pt x="2945" y="9753"/>
                  <a:pt x="2945" y="10125"/>
                </a:cubicBezTo>
                <a:cubicBezTo>
                  <a:pt x="2945" y="10498"/>
                  <a:pt x="3166" y="10800"/>
                  <a:pt x="3436" y="10800"/>
                </a:cubicBezTo>
                <a:moveTo>
                  <a:pt x="20618" y="20250"/>
                </a:moveTo>
                <a:lnTo>
                  <a:pt x="15709" y="20250"/>
                </a:lnTo>
                <a:lnTo>
                  <a:pt x="15709" y="17551"/>
                </a:lnTo>
                <a:lnTo>
                  <a:pt x="16691" y="17551"/>
                </a:lnTo>
                <a:cubicBezTo>
                  <a:pt x="16962" y="17551"/>
                  <a:pt x="17182" y="17248"/>
                  <a:pt x="17182" y="16875"/>
                </a:cubicBezTo>
                <a:cubicBezTo>
                  <a:pt x="17182" y="16503"/>
                  <a:pt x="16962" y="16200"/>
                  <a:pt x="16691" y="16200"/>
                </a:cubicBezTo>
                <a:lnTo>
                  <a:pt x="13745" y="16200"/>
                </a:lnTo>
                <a:cubicBezTo>
                  <a:pt x="13475" y="16200"/>
                  <a:pt x="13255" y="16503"/>
                  <a:pt x="13255" y="16875"/>
                </a:cubicBezTo>
                <a:cubicBezTo>
                  <a:pt x="13255" y="17248"/>
                  <a:pt x="13475" y="17551"/>
                  <a:pt x="13745" y="17551"/>
                </a:cubicBezTo>
                <a:lnTo>
                  <a:pt x="14727" y="17551"/>
                </a:lnTo>
                <a:lnTo>
                  <a:pt x="14727" y="20250"/>
                </a:lnTo>
                <a:lnTo>
                  <a:pt x="6873" y="20250"/>
                </a:lnTo>
                <a:lnTo>
                  <a:pt x="6873" y="17551"/>
                </a:lnTo>
                <a:lnTo>
                  <a:pt x="7855" y="17551"/>
                </a:lnTo>
                <a:cubicBezTo>
                  <a:pt x="8125" y="17551"/>
                  <a:pt x="8345" y="17248"/>
                  <a:pt x="8345" y="16875"/>
                </a:cubicBezTo>
                <a:cubicBezTo>
                  <a:pt x="8345" y="16503"/>
                  <a:pt x="8125" y="16200"/>
                  <a:pt x="7855" y="16200"/>
                </a:cubicBezTo>
                <a:lnTo>
                  <a:pt x="4909" y="16200"/>
                </a:lnTo>
                <a:cubicBezTo>
                  <a:pt x="4638" y="16200"/>
                  <a:pt x="4418" y="16503"/>
                  <a:pt x="4418" y="16875"/>
                </a:cubicBezTo>
                <a:cubicBezTo>
                  <a:pt x="4418" y="17248"/>
                  <a:pt x="4638" y="17551"/>
                  <a:pt x="4909" y="17551"/>
                </a:cubicBezTo>
                <a:lnTo>
                  <a:pt x="5891" y="17551"/>
                </a:lnTo>
                <a:lnTo>
                  <a:pt x="5891" y="20250"/>
                </a:lnTo>
                <a:lnTo>
                  <a:pt x="982" y="202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3436" y="13500"/>
                </a:moveTo>
                <a:lnTo>
                  <a:pt x="7364" y="13500"/>
                </a:lnTo>
                <a:cubicBezTo>
                  <a:pt x="7634" y="13500"/>
                  <a:pt x="7855" y="13198"/>
                  <a:pt x="7855" y="12825"/>
                </a:cubicBezTo>
                <a:cubicBezTo>
                  <a:pt x="7855" y="12452"/>
                  <a:pt x="7634" y="12150"/>
                  <a:pt x="7364" y="12150"/>
                </a:cubicBezTo>
                <a:lnTo>
                  <a:pt x="3436" y="12150"/>
                </a:lnTo>
                <a:cubicBezTo>
                  <a:pt x="3166" y="12150"/>
                  <a:pt x="2945" y="12452"/>
                  <a:pt x="2945" y="12825"/>
                </a:cubicBezTo>
                <a:cubicBezTo>
                  <a:pt x="2945" y="13198"/>
                  <a:pt x="3166" y="13500"/>
                  <a:pt x="3436" y="13500"/>
                </a:cubicBezTo>
                <a:moveTo>
                  <a:pt x="12273" y="5400"/>
                </a:moveTo>
                <a:lnTo>
                  <a:pt x="16200" y="5400"/>
                </a:lnTo>
                <a:cubicBezTo>
                  <a:pt x="16471" y="5400"/>
                  <a:pt x="16691" y="5098"/>
                  <a:pt x="16691" y="4725"/>
                </a:cubicBezTo>
                <a:cubicBezTo>
                  <a:pt x="16691" y="4353"/>
                  <a:pt x="16471" y="4050"/>
                  <a:pt x="16200" y="4050"/>
                </a:cubicBezTo>
                <a:lnTo>
                  <a:pt x="12273" y="4050"/>
                </a:lnTo>
                <a:cubicBezTo>
                  <a:pt x="12002" y="4050"/>
                  <a:pt x="11782" y="4353"/>
                  <a:pt x="11782" y="4725"/>
                </a:cubicBezTo>
                <a:cubicBezTo>
                  <a:pt x="11782" y="5098"/>
                  <a:pt x="12002" y="5400"/>
                  <a:pt x="12273" y="5400"/>
                </a:cubicBezTo>
                <a:moveTo>
                  <a:pt x="12273" y="10800"/>
                </a:moveTo>
                <a:lnTo>
                  <a:pt x="16200" y="10800"/>
                </a:lnTo>
                <a:cubicBezTo>
                  <a:pt x="16471" y="10800"/>
                  <a:pt x="16691" y="10498"/>
                  <a:pt x="16691" y="10125"/>
                </a:cubicBezTo>
                <a:cubicBezTo>
                  <a:pt x="16691" y="9753"/>
                  <a:pt x="16471" y="9450"/>
                  <a:pt x="16200" y="9450"/>
                </a:cubicBezTo>
                <a:lnTo>
                  <a:pt x="12273" y="9450"/>
                </a:lnTo>
                <a:cubicBezTo>
                  <a:pt x="12002" y="9450"/>
                  <a:pt x="11782" y="9753"/>
                  <a:pt x="11782" y="10125"/>
                </a:cubicBezTo>
                <a:cubicBezTo>
                  <a:pt x="11782" y="10498"/>
                  <a:pt x="12002" y="10800"/>
                  <a:pt x="12273" y="10800"/>
                </a:cubicBezTo>
                <a:moveTo>
                  <a:pt x="12273" y="13500"/>
                </a:moveTo>
                <a:lnTo>
                  <a:pt x="18164" y="13500"/>
                </a:lnTo>
                <a:cubicBezTo>
                  <a:pt x="18434" y="13500"/>
                  <a:pt x="18655" y="13198"/>
                  <a:pt x="18655" y="12825"/>
                </a:cubicBezTo>
                <a:cubicBezTo>
                  <a:pt x="18655" y="12452"/>
                  <a:pt x="18434" y="12150"/>
                  <a:pt x="18164" y="12150"/>
                </a:cubicBezTo>
                <a:lnTo>
                  <a:pt x="12273" y="12150"/>
                </a:lnTo>
                <a:cubicBezTo>
                  <a:pt x="12002" y="12150"/>
                  <a:pt x="11782" y="12452"/>
                  <a:pt x="11782" y="12825"/>
                </a:cubicBezTo>
                <a:cubicBezTo>
                  <a:pt x="11782" y="13198"/>
                  <a:pt x="12002" y="13500"/>
                  <a:pt x="12273" y="13500"/>
                </a:cubicBezTo>
                <a:moveTo>
                  <a:pt x="12273" y="8100"/>
                </a:moveTo>
                <a:lnTo>
                  <a:pt x="18164" y="8100"/>
                </a:lnTo>
                <a:cubicBezTo>
                  <a:pt x="18434" y="8100"/>
                  <a:pt x="18655" y="7798"/>
                  <a:pt x="18655" y="7425"/>
                </a:cubicBezTo>
                <a:cubicBezTo>
                  <a:pt x="18655" y="7053"/>
                  <a:pt x="18434" y="6750"/>
                  <a:pt x="18164" y="6750"/>
                </a:cubicBezTo>
                <a:lnTo>
                  <a:pt x="12273" y="6750"/>
                </a:lnTo>
                <a:cubicBezTo>
                  <a:pt x="12002" y="6750"/>
                  <a:pt x="11782" y="7053"/>
                  <a:pt x="11782" y="7425"/>
                </a:cubicBezTo>
                <a:cubicBezTo>
                  <a:pt x="11782" y="7798"/>
                  <a:pt x="12002" y="8100"/>
                  <a:pt x="12273" y="81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7" name="Shape 2597">
            <a:extLst>
              <a:ext uri="{FF2B5EF4-FFF2-40B4-BE49-F238E27FC236}">
                <a16:creationId xmlns:a16="http://schemas.microsoft.com/office/drawing/2014/main" id="{B98B272C-DB01-4E65-8C14-F83713426E10}"/>
              </a:ext>
            </a:extLst>
          </p:cNvPr>
          <p:cNvSpPr/>
          <p:nvPr/>
        </p:nvSpPr>
        <p:spPr>
          <a:xfrm>
            <a:off x="5487988" y="1898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9600"/>
                </a:moveTo>
                <a:lnTo>
                  <a:pt x="11291" y="9600"/>
                </a:lnTo>
                <a:cubicBezTo>
                  <a:pt x="11562" y="9600"/>
                  <a:pt x="11782" y="9332"/>
                  <a:pt x="11782" y="9000"/>
                </a:cubicBezTo>
                <a:cubicBezTo>
                  <a:pt x="11782" y="8669"/>
                  <a:pt x="11562" y="8400"/>
                  <a:pt x="11291" y="8400"/>
                </a:cubicBezTo>
                <a:lnTo>
                  <a:pt x="7364" y="8400"/>
                </a:lnTo>
                <a:cubicBezTo>
                  <a:pt x="7093" y="8400"/>
                  <a:pt x="6873" y="8669"/>
                  <a:pt x="6873" y="9000"/>
                </a:cubicBezTo>
                <a:cubicBezTo>
                  <a:pt x="6873" y="9332"/>
                  <a:pt x="7093" y="9600"/>
                  <a:pt x="7364" y="9600"/>
                </a:cubicBezTo>
                <a:moveTo>
                  <a:pt x="7364" y="12000"/>
                </a:moveTo>
                <a:lnTo>
                  <a:pt x="9327" y="12000"/>
                </a:lnTo>
                <a:cubicBezTo>
                  <a:pt x="9598" y="12000"/>
                  <a:pt x="9818" y="11732"/>
                  <a:pt x="9818" y="11400"/>
                </a:cubicBezTo>
                <a:cubicBezTo>
                  <a:pt x="9818" y="11069"/>
                  <a:pt x="9598" y="10800"/>
                  <a:pt x="9327" y="10800"/>
                </a:cubicBezTo>
                <a:lnTo>
                  <a:pt x="7364" y="10800"/>
                </a:lnTo>
                <a:cubicBezTo>
                  <a:pt x="7093" y="10800"/>
                  <a:pt x="6873" y="11069"/>
                  <a:pt x="6873" y="11400"/>
                </a:cubicBezTo>
                <a:cubicBezTo>
                  <a:pt x="6873" y="11732"/>
                  <a:pt x="7093" y="12000"/>
                  <a:pt x="7364" y="12000"/>
                </a:cubicBezTo>
                <a:moveTo>
                  <a:pt x="20618" y="20400"/>
                </a:moveTo>
                <a:lnTo>
                  <a:pt x="16691" y="20400"/>
                </a:lnTo>
                <a:lnTo>
                  <a:pt x="16691" y="19200"/>
                </a:lnTo>
                <a:lnTo>
                  <a:pt x="17182" y="19200"/>
                </a:lnTo>
                <a:cubicBezTo>
                  <a:pt x="17453" y="19200"/>
                  <a:pt x="17673" y="18932"/>
                  <a:pt x="17673" y="18600"/>
                </a:cubicBezTo>
                <a:cubicBezTo>
                  <a:pt x="17673" y="18269"/>
                  <a:pt x="17453" y="18000"/>
                  <a:pt x="17182" y="18000"/>
                </a:cubicBezTo>
                <a:lnTo>
                  <a:pt x="15218" y="18000"/>
                </a:lnTo>
                <a:cubicBezTo>
                  <a:pt x="14947" y="18000"/>
                  <a:pt x="14727" y="18269"/>
                  <a:pt x="14727" y="18600"/>
                </a:cubicBezTo>
                <a:cubicBezTo>
                  <a:pt x="14727" y="18932"/>
                  <a:pt x="14947" y="19200"/>
                  <a:pt x="15218" y="19200"/>
                </a:cubicBezTo>
                <a:lnTo>
                  <a:pt x="15709" y="19200"/>
                </a:lnTo>
                <a:lnTo>
                  <a:pt x="15709" y="20400"/>
                </a:lnTo>
                <a:lnTo>
                  <a:pt x="9818" y="20400"/>
                </a:lnTo>
                <a:lnTo>
                  <a:pt x="9818" y="19200"/>
                </a:lnTo>
                <a:lnTo>
                  <a:pt x="10309" y="19200"/>
                </a:lnTo>
                <a:cubicBezTo>
                  <a:pt x="10580" y="19200"/>
                  <a:pt x="10800" y="18932"/>
                  <a:pt x="10800" y="18600"/>
                </a:cubicBezTo>
                <a:cubicBezTo>
                  <a:pt x="10800" y="18269"/>
                  <a:pt x="10580" y="18000"/>
                  <a:pt x="10309" y="18000"/>
                </a:cubicBezTo>
                <a:lnTo>
                  <a:pt x="8345" y="18000"/>
                </a:lnTo>
                <a:cubicBezTo>
                  <a:pt x="8075" y="18000"/>
                  <a:pt x="7855" y="18269"/>
                  <a:pt x="7855" y="18600"/>
                </a:cubicBezTo>
                <a:cubicBezTo>
                  <a:pt x="7855" y="18932"/>
                  <a:pt x="8075" y="19200"/>
                  <a:pt x="8345" y="19200"/>
                </a:cubicBezTo>
                <a:lnTo>
                  <a:pt x="8836" y="19200"/>
                </a:lnTo>
                <a:lnTo>
                  <a:pt x="8836" y="20400"/>
                </a:ln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7364" y="14400"/>
                </a:moveTo>
                <a:lnTo>
                  <a:pt x="11291" y="14400"/>
                </a:lnTo>
                <a:cubicBezTo>
                  <a:pt x="11562" y="14400"/>
                  <a:pt x="11782" y="14132"/>
                  <a:pt x="11782" y="13800"/>
                </a:cubicBezTo>
                <a:cubicBezTo>
                  <a:pt x="11782" y="13469"/>
                  <a:pt x="11562" y="13200"/>
                  <a:pt x="11291" y="13200"/>
                </a:cubicBezTo>
                <a:lnTo>
                  <a:pt x="7364" y="13200"/>
                </a:lnTo>
                <a:cubicBezTo>
                  <a:pt x="7093" y="13200"/>
                  <a:pt x="6873" y="13469"/>
                  <a:pt x="6873" y="13800"/>
                </a:cubicBezTo>
                <a:cubicBezTo>
                  <a:pt x="6873" y="14132"/>
                  <a:pt x="7093" y="14400"/>
                  <a:pt x="7364" y="14400"/>
                </a:cubicBezTo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1"/>
                  <a:pt x="982" y="16801"/>
                </a:cubicBezTo>
                <a:lnTo>
                  <a:pt x="2455" y="16801"/>
                </a:lnTo>
                <a:cubicBezTo>
                  <a:pt x="2725" y="16801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14236" y="14400"/>
                </a:moveTo>
                <a:lnTo>
                  <a:pt x="16200" y="14400"/>
                </a:lnTo>
                <a:cubicBezTo>
                  <a:pt x="16471" y="14400"/>
                  <a:pt x="16691" y="14132"/>
                  <a:pt x="16691" y="13800"/>
                </a:cubicBezTo>
                <a:cubicBezTo>
                  <a:pt x="16691" y="13469"/>
                  <a:pt x="16471" y="13200"/>
                  <a:pt x="16200" y="13200"/>
                </a:cubicBezTo>
                <a:lnTo>
                  <a:pt x="14236" y="13200"/>
                </a:lnTo>
                <a:cubicBezTo>
                  <a:pt x="13966" y="13200"/>
                  <a:pt x="13745" y="13469"/>
                  <a:pt x="13745" y="13800"/>
                </a:cubicBezTo>
                <a:cubicBezTo>
                  <a:pt x="13745" y="14132"/>
                  <a:pt x="13966" y="14400"/>
                  <a:pt x="14236" y="14400"/>
                </a:cubicBezTo>
                <a:moveTo>
                  <a:pt x="14236" y="9600"/>
                </a:move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cubicBezTo>
                  <a:pt x="16691" y="8669"/>
                  <a:pt x="16471" y="8400"/>
                  <a:pt x="16200" y="8400"/>
                </a:cubicBezTo>
                <a:lnTo>
                  <a:pt x="14236" y="8400"/>
                </a:lnTo>
                <a:cubicBezTo>
                  <a:pt x="13966" y="8400"/>
                  <a:pt x="13745" y="8669"/>
                  <a:pt x="13745" y="9000"/>
                </a:cubicBezTo>
                <a:cubicBezTo>
                  <a:pt x="13745" y="9332"/>
                  <a:pt x="13966" y="9600"/>
                  <a:pt x="14236" y="9600"/>
                </a:cubicBezTo>
                <a:moveTo>
                  <a:pt x="14236" y="12000"/>
                </a:moveTo>
                <a:lnTo>
                  <a:pt x="18164" y="12000"/>
                </a:lnTo>
                <a:cubicBezTo>
                  <a:pt x="18434" y="12000"/>
                  <a:pt x="18655" y="11732"/>
                  <a:pt x="18655" y="11400"/>
                </a:cubicBezTo>
                <a:cubicBezTo>
                  <a:pt x="18655" y="11069"/>
                  <a:pt x="18434" y="10800"/>
                  <a:pt x="18164" y="10800"/>
                </a:cubicBezTo>
                <a:lnTo>
                  <a:pt x="14236" y="10800"/>
                </a:lnTo>
                <a:cubicBezTo>
                  <a:pt x="13966" y="10800"/>
                  <a:pt x="13745" y="11069"/>
                  <a:pt x="13745" y="11400"/>
                </a:cubicBezTo>
                <a:cubicBezTo>
                  <a:pt x="13745" y="11732"/>
                  <a:pt x="13966" y="12000"/>
                  <a:pt x="14236" y="120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8" name="Shape 2598">
            <a:extLst>
              <a:ext uri="{FF2B5EF4-FFF2-40B4-BE49-F238E27FC236}">
                <a16:creationId xmlns:a16="http://schemas.microsoft.com/office/drawing/2014/main" id="{0B26AE2E-7398-4501-9078-F77BE4442FFA}"/>
              </a:ext>
            </a:extLst>
          </p:cNvPr>
          <p:cNvSpPr/>
          <p:nvPr/>
        </p:nvSpPr>
        <p:spPr>
          <a:xfrm>
            <a:off x="5888038" y="1898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8400"/>
                </a:moveTo>
                <a:lnTo>
                  <a:pt x="10800" y="8400"/>
                </a:lnTo>
                <a:lnTo>
                  <a:pt x="10800" y="12001"/>
                </a:lnTo>
                <a:lnTo>
                  <a:pt x="6873" y="12001"/>
                </a:lnTo>
                <a:cubicBezTo>
                  <a:pt x="6873" y="12001"/>
                  <a:pt x="6873" y="8400"/>
                  <a:pt x="6873" y="8400"/>
                </a:cubicBezTo>
                <a:close/>
                <a:moveTo>
                  <a:pt x="6382" y="13200"/>
                </a:moveTo>
                <a:lnTo>
                  <a:pt x="11291" y="13200"/>
                </a:lnTo>
                <a:cubicBezTo>
                  <a:pt x="11562" y="13200"/>
                  <a:pt x="11782" y="12932"/>
                  <a:pt x="11782" y="12600"/>
                </a:cubicBezTo>
                <a:lnTo>
                  <a:pt x="11782" y="7800"/>
                </a:lnTo>
                <a:cubicBezTo>
                  <a:pt x="11782" y="7469"/>
                  <a:pt x="11562" y="7200"/>
                  <a:pt x="11291" y="7200"/>
                </a:cubicBezTo>
                <a:lnTo>
                  <a:pt x="6382" y="7200"/>
                </a:lnTo>
                <a:cubicBezTo>
                  <a:pt x="6111" y="7200"/>
                  <a:pt x="5891" y="7469"/>
                  <a:pt x="5891" y="7800"/>
                </a:cubicBezTo>
                <a:lnTo>
                  <a:pt x="5891" y="12600"/>
                </a:lnTo>
                <a:cubicBezTo>
                  <a:pt x="5891" y="12932"/>
                  <a:pt x="6111" y="13200"/>
                  <a:pt x="6382" y="13200"/>
                </a:cubicBezTo>
                <a:moveTo>
                  <a:pt x="6382" y="4800"/>
                </a:moveTo>
                <a:cubicBezTo>
                  <a:pt x="6653" y="4800"/>
                  <a:pt x="6873" y="4531"/>
                  <a:pt x="6873" y="4200"/>
                </a:cubicBezTo>
                <a:cubicBezTo>
                  <a:pt x="6873" y="3868"/>
                  <a:pt x="6653" y="3600"/>
                  <a:pt x="6382" y="3600"/>
                </a:cubicBezTo>
                <a:cubicBezTo>
                  <a:pt x="6111" y="3600"/>
                  <a:pt x="5891" y="3868"/>
                  <a:pt x="5891" y="4200"/>
                </a:cubicBezTo>
                <a:cubicBezTo>
                  <a:pt x="5891" y="4531"/>
                  <a:pt x="6111" y="4800"/>
                  <a:pt x="6382" y="4800"/>
                </a:cubicBezTo>
                <a:moveTo>
                  <a:pt x="20618" y="20400"/>
                </a:moveTo>
                <a:lnTo>
                  <a:pt x="2945" y="20400"/>
                </a:lnTo>
                <a:cubicBezTo>
                  <a:pt x="1861" y="20400"/>
                  <a:pt x="982" y="19325"/>
                  <a:pt x="982" y="18000"/>
                </a:cubicBezTo>
                <a:lnTo>
                  <a:pt x="982" y="4800"/>
                </a:lnTo>
                <a:lnTo>
                  <a:pt x="2945" y="4800"/>
                </a:lnTo>
                <a:lnTo>
                  <a:pt x="2945" y="17400"/>
                </a:lnTo>
                <a:cubicBezTo>
                  <a:pt x="2945" y="17732"/>
                  <a:pt x="3166" y="18000"/>
                  <a:pt x="3436" y="18000"/>
                </a:cubicBezTo>
                <a:cubicBezTo>
                  <a:pt x="3707" y="18000"/>
                  <a:pt x="3927" y="17732"/>
                  <a:pt x="3927" y="17400"/>
                </a:cubicBezTo>
                <a:lnTo>
                  <a:pt x="3927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0618" y="0"/>
                </a:moveTo>
                <a:lnTo>
                  <a:pt x="3927" y="0"/>
                </a:lnTo>
                <a:cubicBezTo>
                  <a:pt x="3385" y="0"/>
                  <a:pt x="2945" y="538"/>
                  <a:pt x="2945" y="1200"/>
                </a:cubicBezTo>
                <a:lnTo>
                  <a:pt x="2945" y="3600"/>
                </a:lnTo>
                <a:lnTo>
                  <a:pt x="982" y="3600"/>
                </a:lnTo>
                <a:cubicBezTo>
                  <a:pt x="440" y="3600"/>
                  <a:pt x="0" y="4138"/>
                  <a:pt x="0" y="4800"/>
                </a:cubicBezTo>
                <a:lnTo>
                  <a:pt x="0" y="18000"/>
                </a:lnTo>
                <a:cubicBezTo>
                  <a:pt x="0" y="19988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6382" y="18000"/>
                </a:moveTo>
                <a:lnTo>
                  <a:pt x="18164" y="18000"/>
                </a:lnTo>
                <a:cubicBezTo>
                  <a:pt x="18434" y="18000"/>
                  <a:pt x="18655" y="17732"/>
                  <a:pt x="18655" y="17400"/>
                </a:cubicBezTo>
                <a:cubicBezTo>
                  <a:pt x="18655" y="17068"/>
                  <a:pt x="18434" y="16801"/>
                  <a:pt x="18164" y="16801"/>
                </a:cubicBezTo>
                <a:lnTo>
                  <a:pt x="6382" y="16801"/>
                </a:lnTo>
                <a:cubicBezTo>
                  <a:pt x="6111" y="16801"/>
                  <a:pt x="5891" y="17068"/>
                  <a:pt x="5891" y="17400"/>
                </a:cubicBezTo>
                <a:cubicBezTo>
                  <a:pt x="5891" y="17732"/>
                  <a:pt x="6111" y="18000"/>
                  <a:pt x="6382" y="18000"/>
                </a:cubicBezTo>
                <a:moveTo>
                  <a:pt x="6382" y="15600"/>
                </a:moveTo>
                <a:lnTo>
                  <a:pt x="18164" y="15600"/>
                </a:lnTo>
                <a:cubicBezTo>
                  <a:pt x="18434" y="15600"/>
                  <a:pt x="18655" y="15332"/>
                  <a:pt x="18655" y="15000"/>
                </a:cubicBezTo>
                <a:cubicBezTo>
                  <a:pt x="18655" y="14668"/>
                  <a:pt x="18434" y="14401"/>
                  <a:pt x="18164" y="14401"/>
                </a:cubicBezTo>
                <a:lnTo>
                  <a:pt x="6382" y="14401"/>
                </a:lnTo>
                <a:cubicBezTo>
                  <a:pt x="6111" y="14401"/>
                  <a:pt x="5891" y="14668"/>
                  <a:pt x="5891" y="15000"/>
                </a:cubicBezTo>
                <a:cubicBezTo>
                  <a:pt x="5891" y="15332"/>
                  <a:pt x="6111" y="15600"/>
                  <a:pt x="6382" y="15600"/>
                </a:cubicBezTo>
                <a:moveTo>
                  <a:pt x="8345" y="4800"/>
                </a:moveTo>
                <a:cubicBezTo>
                  <a:pt x="8616" y="4800"/>
                  <a:pt x="8836" y="4531"/>
                  <a:pt x="8836" y="4200"/>
                </a:cubicBezTo>
                <a:cubicBezTo>
                  <a:pt x="8836" y="3868"/>
                  <a:pt x="8616" y="3600"/>
                  <a:pt x="8345" y="3600"/>
                </a:cubicBezTo>
                <a:cubicBezTo>
                  <a:pt x="8075" y="3600"/>
                  <a:pt x="7855" y="3868"/>
                  <a:pt x="7855" y="4200"/>
                </a:cubicBezTo>
                <a:cubicBezTo>
                  <a:pt x="7855" y="4531"/>
                  <a:pt x="8075" y="4800"/>
                  <a:pt x="8345" y="4800"/>
                </a:cubicBezTo>
                <a:moveTo>
                  <a:pt x="18164" y="7200"/>
                </a:moveTo>
                <a:lnTo>
                  <a:pt x="14236" y="7200"/>
                </a:lnTo>
                <a:cubicBezTo>
                  <a:pt x="13966" y="7200"/>
                  <a:pt x="13745" y="7469"/>
                  <a:pt x="13745" y="7800"/>
                </a:cubicBezTo>
                <a:cubicBezTo>
                  <a:pt x="13745" y="8132"/>
                  <a:pt x="13966" y="8400"/>
                  <a:pt x="14236" y="8400"/>
                </a:cubicBezTo>
                <a:lnTo>
                  <a:pt x="18164" y="8400"/>
                </a:lnTo>
                <a:cubicBezTo>
                  <a:pt x="18434" y="8400"/>
                  <a:pt x="18655" y="8132"/>
                  <a:pt x="18655" y="7800"/>
                </a:cubicBezTo>
                <a:cubicBezTo>
                  <a:pt x="18655" y="7469"/>
                  <a:pt x="18434" y="7200"/>
                  <a:pt x="18164" y="7200"/>
                </a:cubicBezTo>
                <a:moveTo>
                  <a:pt x="18164" y="12001"/>
                </a:moveTo>
                <a:lnTo>
                  <a:pt x="14236" y="12001"/>
                </a:lnTo>
                <a:cubicBezTo>
                  <a:pt x="13966" y="12001"/>
                  <a:pt x="13745" y="12268"/>
                  <a:pt x="13745" y="12600"/>
                </a:cubicBezTo>
                <a:cubicBezTo>
                  <a:pt x="13745" y="12932"/>
                  <a:pt x="13966" y="13200"/>
                  <a:pt x="14236" y="13200"/>
                </a:cubicBezTo>
                <a:lnTo>
                  <a:pt x="18164" y="13200"/>
                </a:lnTo>
                <a:cubicBezTo>
                  <a:pt x="18434" y="13200"/>
                  <a:pt x="18655" y="12932"/>
                  <a:pt x="18655" y="12600"/>
                </a:cubicBezTo>
                <a:cubicBezTo>
                  <a:pt x="18655" y="12268"/>
                  <a:pt x="18434" y="12001"/>
                  <a:pt x="18164" y="12001"/>
                </a:cubicBezTo>
                <a:moveTo>
                  <a:pt x="18164" y="9600"/>
                </a:moveTo>
                <a:lnTo>
                  <a:pt x="14236" y="9600"/>
                </a:lnTo>
                <a:cubicBezTo>
                  <a:pt x="13966" y="9600"/>
                  <a:pt x="13745" y="9869"/>
                  <a:pt x="13745" y="10200"/>
                </a:cubicBezTo>
                <a:cubicBezTo>
                  <a:pt x="13745" y="10532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32"/>
                  <a:pt x="18655" y="10200"/>
                </a:cubicBezTo>
                <a:cubicBezTo>
                  <a:pt x="18655" y="9869"/>
                  <a:pt x="18434" y="9600"/>
                  <a:pt x="18164" y="9600"/>
                </a:cubicBezTo>
                <a:moveTo>
                  <a:pt x="18164" y="4800"/>
                </a:moveTo>
                <a:cubicBezTo>
                  <a:pt x="18434" y="4800"/>
                  <a:pt x="18655" y="4531"/>
                  <a:pt x="18655" y="4200"/>
                </a:cubicBezTo>
                <a:cubicBezTo>
                  <a:pt x="18655" y="3868"/>
                  <a:pt x="18434" y="3600"/>
                  <a:pt x="18164" y="3600"/>
                </a:cubicBezTo>
                <a:cubicBezTo>
                  <a:pt x="17893" y="3600"/>
                  <a:pt x="17673" y="3868"/>
                  <a:pt x="17673" y="4200"/>
                </a:cubicBezTo>
                <a:cubicBezTo>
                  <a:pt x="17673" y="4531"/>
                  <a:pt x="17893" y="4800"/>
                  <a:pt x="18164" y="4800"/>
                </a:cubicBezTo>
                <a:moveTo>
                  <a:pt x="16200" y="4800"/>
                </a:moveTo>
                <a:cubicBezTo>
                  <a:pt x="16471" y="4800"/>
                  <a:pt x="16691" y="4531"/>
                  <a:pt x="16691" y="4200"/>
                </a:cubicBezTo>
                <a:cubicBezTo>
                  <a:pt x="16691" y="3868"/>
                  <a:pt x="16471" y="3600"/>
                  <a:pt x="16200" y="3600"/>
                </a:cubicBezTo>
                <a:cubicBezTo>
                  <a:pt x="15929" y="3600"/>
                  <a:pt x="15709" y="3868"/>
                  <a:pt x="15709" y="4200"/>
                </a:cubicBezTo>
                <a:cubicBezTo>
                  <a:pt x="15709" y="4531"/>
                  <a:pt x="15929" y="4800"/>
                  <a:pt x="16200" y="4800"/>
                </a:cubicBezTo>
                <a:moveTo>
                  <a:pt x="10309" y="4800"/>
                </a:moveTo>
                <a:lnTo>
                  <a:pt x="14236" y="4800"/>
                </a:lnTo>
                <a:cubicBezTo>
                  <a:pt x="14507" y="4800"/>
                  <a:pt x="14727" y="4531"/>
                  <a:pt x="14727" y="4200"/>
                </a:cubicBezTo>
                <a:cubicBezTo>
                  <a:pt x="14727" y="3868"/>
                  <a:pt x="14507" y="3600"/>
                  <a:pt x="14236" y="3600"/>
                </a:cubicBezTo>
                <a:lnTo>
                  <a:pt x="10309" y="3600"/>
                </a:lnTo>
                <a:cubicBezTo>
                  <a:pt x="10038" y="3600"/>
                  <a:pt x="9818" y="3868"/>
                  <a:pt x="9818" y="4200"/>
                </a:cubicBezTo>
                <a:cubicBezTo>
                  <a:pt x="9818" y="4531"/>
                  <a:pt x="10038" y="4800"/>
                  <a:pt x="10309" y="4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599" name="Shape 2599">
            <a:extLst>
              <a:ext uri="{FF2B5EF4-FFF2-40B4-BE49-F238E27FC236}">
                <a16:creationId xmlns:a16="http://schemas.microsoft.com/office/drawing/2014/main" id="{F82FBAD2-EA4B-43DB-9E30-716B74F1B238}"/>
              </a:ext>
            </a:extLst>
          </p:cNvPr>
          <p:cNvSpPr/>
          <p:nvPr/>
        </p:nvSpPr>
        <p:spPr>
          <a:xfrm>
            <a:off x="6288088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7855"/>
                </a:moveTo>
                <a:cubicBezTo>
                  <a:pt x="6653" y="7855"/>
                  <a:pt x="6873" y="7635"/>
                  <a:pt x="6873" y="7364"/>
                </a:cubicBezTo>
                <a:cubicBezTo>
                  <a:pt x="6873" y="7092"/>
                  <a:pt x="6653" y="6873"/>
                  <a:pt x="6382" y="6873"/>
                </a:cubicBezTo>
                <a:cubicBezTo>
                  <a:pt x="6111" y="6873"/>
                  <a:pt x="5891" y="7092"/>
                  <a:pt x="5891" y="7364"/>
                </a:cubicBezTo>
                <a:cubicBezTo>
                  <a:pt x="5891" y="7635"/>
                  <a:pt x="6111" y="7855"/>
                  <a:pt x="6382" y="7855"/>
                </a:cubicBezTo>
                <a:moveTo>
                  <a:pt x="6873" y="10800"/>
                </a:moveTo>
                <a:lnTo>
                  <a:pt x="10800" y="10800"/>
                </a:lnTo>
                <a:lnTo>
                  <a:pt x="10800" y="13746"/>
                </a:lnTo>
                <a:lnTo>
                  <a:pt x="6873" y="13746"/>
                </a:lnTo>
                <a:cubicBezTo>
                  <a:pt x="6873" y="13746"/>
                  <a:pt x="6873" y="10800"/>
                  <a:pt x="6873" y="10800"/>
                </a:cubicBezTo>
                <a:close/>
                <a:moveTo>
                  <a:pt x="6382" y="14727"/>
                </a:moveTo>
                <a:lnTo>
                  <a:pt x="11291" y="14727"/>
                </a:lnTo>
                <a:cubicBezTo>
                  <a:pt x="11562" y="14727"/>
                  <a:pt x="11782" y="14508"/>
                  <a:pt x="11782" y="14236"/>
                </a:cubicBezTo>
                <a:lnTo>
                  <a:pt x="11782" y="10309"/>
                </a:lnTo>
                <a:cubicBezTo>
                  <a:pt x="11782" y="10038"/>
                  <a:pt x="11562" y="9818"/>
                  <a:pt x="11291" y="9818"/>
                </a:cubicBezTo>
                <a:lnTo>
                  <a:pt x="6382" y="9818"/>
                </a:lnTo>
                <a:cubicBezTo>
                  <a:pt x="6111" y="9818"/>
                  <a:pt x="5891" y="10038"/>
                  <a:pt x="5891" y="10309"/>
                </a:cubicBezTo>
                <a:lnTo>
                  <a:pt x="5891" y="14236"/>
                </a:lnTo>
                <a:cubicBezTo>
                  <a:pt x="5891" y="14508"/>
                  <a:pt x="6111" y="14727"/>
                  <a:pt x="6382" y="14727"/>
                </a:cubicBezTo>
                <a:moveTo>
                  <a:pt x="8345" y="7855"/>
                </a:moveTo>
                <a:cubicBezTo>
                  <a:pt x="8616" y="7855"/>
                  <a:pt x="8836" y="7635"/>
                  <a:pt x="8836" y="7364"/>
                </a:cubicBezTo>
                <a:cubicBezTo>
                  <a:pt x="8836" y="7092"/>
                  <a:pt x="8616" y="6873"/>
                  <a:pt x="8345" y="6873"/>
                </a:cubicBezTo>
                <a:cubicBezTo>
                  <a:pt x="8075" y="6873"/>
                  <a:pt x="7855" y="7092"/>
                  <a:pt x="7855" y="7364"/>
                </a:cubicBezTo>
                <a:cubicBezTo>
                  <a:pt x="7855" y="7635"/>
                  <a:pt x="8075" y="7855"/>
                  <a:pt x="8345" y="7855"/>
                </a:cubicBezTo>
                <a:moveTo>
                  <a:pt x="20618" y="20618"/>
                </a:move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7855"/>
                </a:lnTo>
                <a:lnTo>
                  <a:pt x="2945" y="7855"/>
                </a:lnTo>
                <a:lnTo>
                  <a:pt x="2945" y="18164"/>
                </a:lnTo>
                <a:cubicBezTo>
                  <a:pt x="2945" y="18435"/>
                  <a:pt x="3166" y="18655"/>
                  <a:pt x="3436" y="18655"/>
                </a:cubicBezTo>
                <a:cubicBezTo>
                  <a:pt x="3707" y="18655"/>
                  <a:pt x="3927" y="18435"/>
                  <a:pt x="3927" y="18164"/>
                </a:cubicBezTo>
                <a:lnTo>
                  <a:pt x="3927" y="4909"/>
                </a:lnTo>
                <a:lnTo>
                  <a:pt x="20618" y="4909"/>
                </a:lnTo>
                <a:cubicBezTo>
                  <a:pt x="20618" y="4909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3927" y="3927"/>
                </a:lnTo>
                <a:cubicBezTo>
                  <a:pt x="3385" y="3927"/>
                  <a:pt x="2945" y="4367"/>
                  <a:pt x="2945" y="4909"/>
                </a:cubicBezTo>
                <a:lnTo>
                  <a:pt x="2945" y="6873"/>
                </a:lnTo>
                <a:lnTo>
                  <a:pt x="982" y="6873"/>
                </a:lnTo>
                <a:cubicBezTo>
                  <a:pt x="440" y="6873"/>
                  <a:pt x="0" y="7313"/>
                  <a:pt x="0" y="7855"/>
                </a:cubicBezTo>
                <a:lnTo>
                  <a:pt x="0" y="18655"/>
                </a:lnTo>
                <a:cubicBezTo>
                  <a:pt x="0" y="20282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  <a:moveTo>
                  <a:pt x="6382" y="16691"/>
                </a:moveTo>
                <a:lnTo>
                  <a:pt x="18164" y="16691"/>
                </a:lnTo>
                <a:cubicBezTo>
                  <a:pt x="18434" y="16691"/>
                  <a:pt x="18655" y="16472"/>
                  <a:pt x="18655" y="16200"/>
                </a:cubicBezTo>
                <a:cubicBezTo>
                  <a:pt x="18655" y="15929"/>
                  <a:pt x="18434" y="15710"/>
                  <a:pt x="18164" y="15710"/>
                </a:cubicBezTo>
                <a:lnTo>
                  <a:pt x="6382" y="15710"/>
                </a:lnTo>
                <a:cubicBezTo>
                  <a:pt x="6111" y="15710"/>
                  <a:pt x="5891" y="15929"/>
                  <a:pt x="5891" y="16200"/>
                </a:cubicBezTo>
                <a:cubicBezTo>
                  <a:pt x="5891" y="16472"/>
                  <a:pt x="6111" y="16691"/>
                  <a:pt x="6382" y="16691"/>
                </a:cubicBezTo>
                <a:moveTo>
                  <a:pt x="10309" y="7855"/>
                </a:moveTo>
                <a:lnTo>
                  <a:pt x="14236" y="7855"/>
                </a:lnTo>
                <a:cubicBezTo>
                  <a:pt x="14507" y="7855"/>
                  <a:pt x="14727" y="7635"/>
                  <a:pt x="14727" y="7364"/>
                </a:cubicBezTo>
                <a:cubicBezTo>
                  <a:pt x="14727" y="7092"/>
                  <a:pt x="14507" y="6873"/>
                  <a:pt x="14236" y="6873"/>
                </a:cubicBezTo>
                <a:lnTo>
                  <a:pt x="10309" y="6873"/>
                </a:lnTo>
                <a:cubicBezTo>
                  <a:pt x="10038" y="6873"/>
                  <a:pt x="9818" y="7092"/>
                  <a:pt x="9818" y="7364"/>
                </a:cubicBezTo>
                <a:cubicBezTo>
                  <a:pt x="9818" y="7635"/>
                  <a:pt x="10038" y="7855"/>
                  <a:pt x="10309" y="7855"/>
                </a:cubicBezTo>
                <a:moveTo>
                  <a:pt x="6382" y="18655"/>
                </a:moveTo>
                <a:lnTo>
                  <a:pt x="18164" y="18655"/>
                </a:lnTo>
                <a:cubicBezTo>
                  <a:pt x="18434" y="18655"/>
                  <a:pt x="18655" y="18435"/>
                  <a:pt x="18655" y="18164"/>
                </a:cubicBezTo>
                <a:cubicBezTo>
                  <a:pt x="18655" y="17893"/>
                  <a:pt x="18434" y="17673"/>
                  <a:pt x="18164" y="17673"/>
                </a:cubicBezTo>
                <a:lnTo>
                  <a:pt x="6382" y="17673"/>
                </a:lnTo>
                <a:cubicBezTo>
                  <a:pt x="6111" y="17673"/>
                  <a:pt x="5891" y="17893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moveTo>
                  <a:pt x="4909" y="2945"/>
                </a:moveTo>
                <a:lnTo>
                  <a:pt x="20127" y="2945"/>
                </a:lnTo>
                <a:cubicBezTo>
                  <a:pt x="20398" y="2945"/>
                  <a:pt x="20618" y="2726"/>
                  <a:pt x="20618" y="2455"/>
                </a:cubicBezTo>
                <a:cubicBezTo>
                  <a:pt x="20618" y="2184"/>
                  <a:pt x="20398" y="1964"/>
                  <a:pt x="20127" y="1964"/>
                </a:cubicBezTo>
                <a:lnTo>
                  <a:pt x="4909" y="1964"/>
                </a:lnTo>
                <a:cubicBezTo>
                  <a:pt x="4638" y="1964"/>
                  <a:pt x="4418" y="2184"/>
                  <a:pt x="4418" y="2455"/>
                </a:cubicBezTo>
                <a:cubicBezTo>
                  <a:pt x="4418" y="2726"/>
                  <a:pt x="4638" y="2945"/>
                  <a:pt x="4909" y="2945"/>
                </a:cubicBezTo>
                <a:moveTo>
                  <a:pt x="18164" y="11783"/>
                </a:moveTo>
                <a:lnTo>
                  <a:pt x="14236" y="11783"/>
                </a:lnTo>
                <a:cubicBezTo>
                  <a:pt x="13966" y="11783"/>
                  <a:pt x="13745" y="12001"/>
                  <a:pt x="13745" y="12273"/>
                </a:cubicBezTo>
                <a:cubicBezTo>
                  <a:pt x="13745" y="12544"/>
                  <a:pt x="13966" y="12764"/>
                  <a:pt x="14236" y="12764"/>
                </a:cubicBezTo>
                <a:lnTo>
                  <a:pt x="18164" y="12764"/>
                </a:lnTo>
                <a:cubicBezTo>
                  <a:pt x="18434" y="12764"/>
                  <a:pt x="18655" y="12544"/>
                  <a:pt x="18655" y="12273"/>
                </a:cubicBezTo>
                <a:cubicBezTo>
                  <a:pt x="18655" y="12001"/>
                  <a:pt x="18434" y="11783"/>
                  <a:pt x="18164" y="11783"/>
                </a:cubicBezTo>
                <a:moveTo>
                  <a:pt x="6382" y="982"/>
                </a:moveTo>
                <a:lnTo>
                  <a:pt x="19145" y="982"/>
                </a:lnTo>
                <a:cubicBezTo>
                  <a:pt x="19416" y="982"/>
                  <a:pt x="19636" y="762"/>
                  <a:pt x="19636" y="491"/>
                </a:cubicBezTo>
                <a:cubicBezTo>
                  <a:pt x="19636" y="220"/>
                  <a:pt x="19416" y="0"/>
                  <a:pt x="19145" y="0"/>
                </a:cubicBezTo>
                <a:lnTo>
                  <a:pt x="6382" y="0"/>
                </a:lnTo>
                <a:cubicBezTo>
                  <a:pt x="6111" y="0"/>
                  <a:pt x="5891" y="220"/>
                  <a:pt x="5891" y="491"/>
                </a:cubicBezTo>
                <a:cubicBezTo>
                  <a:pt x="5891" y="762"/>
                  <a:pt x="6111" y="982"/>
                  <a:pt x="6382" y="982"/>
                </a:cubicBezTo>
                <a:moveTo>
                  <a:pt x="18164" y="13746"/>
                </a:moveTo>
                <a:lnTo>
                  <a:pt x="14236" y="13746"/>
                </a:lnTo>
                <a:cubicBezTo>
                  <a:pt x="13966" y="13746"/>
                  <a:pt x="13745" y="13965"/>
                  <a:pt x="13745" y="14236"/>
                </a:cubicBezTo>
                <a:cubicBezTo>
                  <a:pt x="13745" y="14508"/>
                  <a:pt x="13966" y="14727"/>
                  <a:pt x="14236" y="14727"/>
                </a:cubicBezTo>
                <a:lnTo>
                  <a:pt x="18164" y="14727"/>
                </a:lnTo>
                <a:cubicBezTo>
                  <a:pt x="18434" y="14727"/>
                  <a:pt x="18655" y="14508"/>
                  <a:pt x="18655" y="14236"/>
                </a:cubicBezTo>
                <a:cubicBezTo>
                  <a:pt x="18655" y="13965"/>
                  <a:pt x="18434" y="13746"/>
                  <a:pt x="18164" y="13746"/>
                </a:cubicBezTo>
                <a:moveTo>
                  <a:pt x="16200" y="7855"/>
                </a:moveTo>
                <a:cubicBezTo>
                  <a:pt x="16471" y="7855"/>
                  <a:pt x="16691" y="7635"/>
                  <a:pt x="16691" y="7364"/>
                </a:cubicBezTo>
                <a:cubicBezTo>
                  <a:pt x="16691" y="7092"/>
                  <a:pt x="16471" y="6873"/>
                  <a:pt x="16200" y="6873"/>
                </a:cubicBezTo>
                <a:cubicBezTo>
                  <a:pt x="15929" y="6873"/>
                  <a:pt x="15709" y="7092"/>
                  <a:pt x="15709" y="7364"/>
                </a:cubicBezTo>
                <a:cubicBezTo>
                  <a:pt x="15709" y="7635"/>
                  <a:pt x="15929" y="7855"/>
                  <a:pt x="16200" y="7855"/>
                </a:cubicBezTo>
                <a:moveTo>
                  <a:pt x="18164" y="7855"/>
                </a:moveTo>
                <a:cubicBezTo>
                  <a:pt x="18434" y="7855"/>
                  <a:pt x="18655" y="7635"/>
                  <a:pt x="18655" y="7364"/>
                </a:cubicBezTo>
                <a:cubicBezTo>
                  <a:pt x="18655" y="7092"/>
                  <a:pt x="18434" y="6873"/>
                  <a:pt x="18164" y="6873"/>
                </a:cubicBezTo>
                <a:cubicBezTo>
                  <a:pt x="17893" y="6873"/>
                  <a:pt x="17673" y="7092"/>
                  <a:pt x="17673" y="7364"/>
                </a:cubicBezTo>
                <a:cubicBezTo>
                  <a:pt x="17673" y="7635"/>
                  <a:pt x="17893" y="7855"/>
                  <a:pt x="18164" y="7855"/>
                </a:cubicBezTo>
                <a:moveTo>
                  <a:pt x="18164" y="9818"/>
                </a:moveTo>
                <a:lnTo>
                  <a:pt x="14236" y="9818"/>
                </a:lnTo>
                <a:cubicBezTo>
                  <a:pt x="13966" y="9818"/>
                  <a:pt x="13745" y="10038"/>
                  <a:pt x="13745" y="10309"/>
                </a:cubicBezTo>
                <a:cubicBezTo>
                  <a:pt x="13745" y="10581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81"/>
                  <a:pt x="18655" y="10309"/>
                </a:cubicBezTo>
                <a:cubicBezTo>
                  <a:pt x="18655" y="10038"/>
                  <a:pt x="18434" y="9818"/>
                  <a:pt x="18164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0" name="Shape 2600">
            <a:extLst>
              <a:ext uri="{FF2B5EF4-FFF2-40B4-BE49-F238E27FC236}">
                <a16:creationId xmlns:a16="http://schemas.microsoft.com/office/drawing/2014/main" id="{B827C589-0DE7-496D-929B-17A1B900B395}"/>
              </a:ext>
            </a:extLst>
          </p:cNvPr>
          <p:cNvSpPr/>
          <p:nvPr/>
        </p:nvSpPr>
        <p:spPr>
          <a:xfrm>
            <a:off x="6688138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6200" y="10309"/>
                </a:moveTo>
                <a:lnTo>
                  <a:pt x="11291" y="10309"/>
                </a:lnTo>
                <a:lnTo>
                  <a:pt x="11291" y="5401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1"/>
                </a:cubicBezTo>
                <a:lnTo>
                  <a:pt x="10309" y="10309"/>
                </a:lnTo>
                <a:lnTo>
                  <a:pt x="5400" y="10309"/>
                </a:lnTo>
                <a:cubicBezTo>
                  <a:pt x="5129" y="10309"/>
                  <a:pt x="4909" y="10529"/>
                  <a:pt x="4909" y="10800"/>
                </a:cubicBezTo>
                <a:cubicBezTo>
                  <a:pt x="4909" y="11072"/>
                  <a:pt x="5129" y="11292"/>
                  <a:pt x="5400" y="11292"/>
                </a:cubicBezTo>
                <a:lnTo>
                  <a:pt x="10309" y="11292"/>
                </a:lnTo>
                <a:lnTo>
                  <a:pt x="10309" y="16200"/>
                </a:lnTo>
                <a:cubicBezTo>
                  <a:pt x="10309" y="16472"/>
                  <a:pt x="10529" y="16691"/>
                  <a:pt x="10800" y="16691"/>
                </a:cubicBezTo>
                <a:cubicBezTo>
                  <a:pt x="11071" y="16691"/>
                  <a:pt x="11291" y="16472"/>
                  <a:pt x="11291" y="16200"/>
                </a:cubicBezTo>
                <a:lnTo>
                  <a:pt x="11291" y="11292"/>
                </a:lnTo>
                <a:lnTo>
                  <a:pt x="16200" y="11292"/>
                </a:lnTo>
                <a:cubicBezTo>
                  <a:pt x="16471" y="11292"/>
                  <a:pt x="16691" y="11072"/>
                  <a:pt x="16691" y="10800"/>
                </a:cubicBezTo>
                <a:cubicBezTo>
                  <a:pt x="16691" y="10529"/>
                  <a:pt x="16471" y="10309"/>
                  <a:pt x="16200" y="103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1" name="Shape 2601">
            <a:extLst>
              <a:ext uri="{FF2B5EF4-FFF2-40B4-BE49-F238E27FC236}">
                <a16:creationId xmlns:a16="http://schemas.microsoft.com/office/drawing/2014/main" id="{C9EF7414-C4E3-4C17-9C77-A6BCE69C0441}"/>
              </a:ext>
            </a:extLst>
          </p:cNvPr>
          <p:cNvSpPr/>
          <p:nvPr/>
        </p:nvSpPr>
        <p:spPr>
          <a:xfrm>
            <a:off x="7088188" y="1879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6200" y="10309"/>
                </a:moveTo>
                <a:lnTo>
                  <a:pt x="5400" y="10309"/>
                </a:lnTo>
                <a:cubicBezTo>
                  <a:pt x="5129" y="10309"/>
                  <a:pt x="4909" y="10529"/>
                  <a:pt x="4909" y="10800"/>
                </a:cubicBezTo>
                <a:cubicBezTo>
                  <a:pt x="4909" y="11072"/>
                  <a:pt x="5129" y="11292"/>
                  <a:pt x="5400" y="11292"/>
                </a:cubicBezTo>
                <a:lnTo>
                  <a:pt x="16200" y="11292"/>
                </a:lnTo>
                <a:cubicBezTo>
                  <a:pt x="16471" y="11292"/>
                  <a:pt x="16691" y="11072"/>
                  <a:pt x="16691" y="10800"/>
                </a:cubicBezTo>
                <a:cubicBezTo>
                  <a:pt x="16691" y="10529"/>
                  <a:pt x="16471" y="10309"/>
                  <a:pt x="16200" y="103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2" name="Shape 2602">
            <a:extLst>
              <a:ext uri="{FF2B5EF4-FFF2-40B4-BE49-F238E27FC236}">
                <a16:creationId xmlns:a16="http://schemas.microsoft.com/office/drawing/2014/main" id="{1A43F6D0-226D-4943-B528-CD65CFE4B0A5}"/>
              </a:ext>
            </a:extLst>
          </p:cNvPr>
          <p:cNvSpPr/>
          <p:nvPr/>
        </p:nvSpPr>
        <p:spPr>
          <a:xfrm>
            <a:off x="7488238" y="1898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3" name="Shape 2603">
            <a:extLst>
              <a:ext uri="{FF2B5EF4-FFF2-40B4-BE49-F238E27FC236}">
                <a16:creationId xmlns:a16="http://schemas.microsoft.com/office/drawing/2014/main" id="{F857C1CE-13EE-4F13-AB0D-F30A932121BD}"/>
              </a:ext>
            </a:extLst>
          </p:cNvPr>
          <p:cNvSpPr/>
          <p:nvPr/>
        </p:nvSpPr>
        <p:spPr>
          <a:xfrm>
            <a:off x="7888288" y="1889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4" name="Shape 2604">
            <a:extLst>
              <a:ext uri="{FF2B5EF4-FFF2-40B4-BE49-F238E27FC236}">
                <a16:creationId xmlns:a16="http://schemas.microsoft.com/office/drawing/2014/main" id="{A5C13936-4ACC-4A1E-A51B-470B86D90BF4}"/>
              </a:ext>
            </a:extLst>
          </p:cNvPr>
          <p:cNvSpPr/>
          <p:nvPr/>
        </p:nvSpPr>
        <p:spPr>
          <a:xfrm>
            <a:off x="8288338" y="1898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5" name="Shape 2605">
            <a:extLst>
              <a:ext uri="{FF2B5EF4-FFF2-40B4-BE49-F238E27FC236}">
                <a16:creationId xmlns:a16="http://schemas.microsoft.com/office/drawing/2014/main" id="{38111C36-1EB1-4195-A5EE-4AFA2D24263F}"/>
              </a:ext>
            </a:extLst>
          </p:cNvPr>
          <p:cNvSpPr/>
          <p:nvPr/>
        </p:nvSpPr>
        <p:spPr>
          <a:xfrm>
            <a:off x="4687888" y="2279650"/>
            <a:ext cx="211137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0" h="21410" extrusionOk="0">
                <a:moveTo>
                  <a:pt x="20437" y="20437"/>
                </a:moveTo>
                <a:lnTo>
                  <a:pt x="17519" y="20437"/>
                </a:lnTo>
                <a:lnTo>
                  <a:pt x="17519" y="18978"/>
                </a:lnTo>
                <a:cubicBezTo>
                  <a:pt x="17519" y="18710"/>
                  <a:pt x="17301" y="18492"/>
                  <a:pt x="17033" y="18492"/>
                </a:cubicBezTo>
                <a:lnTo>
                  <a:pt x="15574" y="18492"/>
                </a:lnTo>
                <a:lnTo>
                  <a:pt x="15574" y="17033"/>
                </a:lnTo>
                <a:cubicBezTo>
                  <a:pt x="15574" y="16764"/>
                  <a:pt x="15356" y="16546"/>
                  <a:pt x="15087" y="16546"/>
                </a:cubicBezTo>
                <a:lnTo>
                  <a:pt x="13344" y="16546"/>
                </a:lnTo>
                <a:lnTo>
                  <a:pt x="10309" y="13497"/>
                </a:lnTo>
                <a:cubicBezTo>
                  <a:pt x="10221" y="13409"/>
                  <a:pt x="10100" y="13354"/>
                  <a:pt x="9965" y="13354"/>
                </a:cubicBezTo>
                <a:cubicBezTo>
                  <a:pt x="9819" y="13354"/>
                  <a:pt x="9693" y="13422"/>
                  <a:pt x="9604" y="13524"/>
                </a:cubicBezTo>
                <a:lnTo>
                  <a:pt x="8815" y="14312"/>
                </a:lnTo>
                <a:cubicBezTo>
                  <a:pt x="8435" y="14692"/>
                  <a:pt x="7820" y="14692"/>
                  <a:pt x="7441" y="14312"/>
                </a:cubicBezTo>
                <a:lnTo>
                  <a:pt x="1256" y="8128"/>
                </a:lnTo>
                <a:cubicBezTo>
                  <a:pt x="877" y="7748"/>
                  <a:pt x="877" y="7133"/>
                  <a:pt x="1256" y="6753"/>
                </a:cubicBezTo>
                <a:lnTo>
                  <a:pt x="6754" y="1255"/>
                </a:lnTo>
                <a:cubicBezTo>
                  <a:pt x="7133" y="876"/>
                  <a:pt x="7749" y="876"/>
                  <a:pt x="8128" y="1255"/>
                </a:cubicBezTo>
                <a:lnTo>
                  <a:pt x="14312" y="7440"/>
                </a:lnTo>
                <a:cubicBezTo>
                  <a:pt x="14691" y="7820"/>
                  <a:pt x="14691" y="8435"/>
                  <a:pt x="14312" y="8815"/>
                </a:cubicBezTo>
                <a:lnTo>
                  <a:pt x="13539" y="9588"/>
                </a:lnTo>
                <a:cubicBezTo>
                  <a:pt x="13437" y="9677"/>
                  <a:pt x="13370" y="9804"/>
                  <a:pt x="13370" y="9950"/>
                </a:cubicBezTo>
                <a:cubicBezTo>
                  <a:pt x="13370" y="10084"/>
                  <a:pt x="13424" y="10206"/>
                  <a:pt x="13513" y="10294"/>
                </a:cubicBezTo>
                <a:lnTo>
                  <a:pt x="20437" y="17234"/>
                </a:lnTo>
                <a:cubicBezTo>
                  <a:pt x="20437" y="17234"/>
                  <a:pt x="20437" y="20437"/>
                  <a:pt x="20437" y="20437"/>
                </a:cubicBezTo>
                <a:close/>
                <a:moveTo>
                  <a:pt x="21268" y="16689"/>
                </a:moveTo>
                <a:lnTo>
                  <a:pt x="14547" y="9954"/>
                </a:lnTo>
                <a:lnTo>
                  <a:pt x="14999" y="9502"/>
                </a:lnTo>
                <a:cubicBezTo>
                  <a:pt x="15758" y="8743"/>
                  <a:pt x="15758" y="7512"/>
                  <a:pt x="14999" y="6753"/>
                </a:cubicBezTo>
                <a:lnTo>
                  <a:pt x="8815" y="569"/>
                </a:lnTo>
                <a:cubicBezTo>
                  <a:pt x="8056" y="-190"/>
                  <a:pt x="6825" y="-190"/>
                  <a:pt x="6066" y="569"/>
                </a:cubicBezTo>
                <a:lnTo>
                  <a:pt x="569" y="6066"/>
                </a:lnTo>
                <a:cubicBezTo>
                  <a:pt x="-190" y="6825"/>
                  <a:pt x="-190" y="8056"/>
                  <a:pt x="569" y="8815"/>
                </a:cubicBezTo>
                <a:lnTo>
                  <a:pt x="6754" y="14999"/>
                </a:lnTo>
                <a:cubicBezTo>
                  <a:pt x="7513" y="15758"/>
                  <a:pt x="8743" y="15758"/>
                  <a:pt x="9502" y="14999"/>
                </a:cubicBezTo>
                <a:lnTo>
                  <a:pt x="9968" y="14533"/>
                </a:lnTo>
                <a:lnTo>
                  <a:pt x="12798" y="17376"/>
                </a:lnTo>
                <a:cubicBezTo>
                  <a:pt x="12886" y="17465"/>
                  <a:pt x="13008" y="17519"/>
                  <a:pt x="13142" y="17519"/>
                </a:cubicBezTo>
                <a:lnTo>
                  <a:pt x="14601" y="17519"/>
                </a:lnTo>
                <a:lnTo>
                  <a:pt x="14601" y="18978"/>
                </a:lnTo>
                <a:cubicBezTo>
                  <a:pt x="14601" y="19247"/>
                  <a:pt x="14819" y="19464"/>
                  <a:pt x="15087" y="19464"/>
                </a:cubicBezTo>
                <a:lnTo>
                  <a:pt x="16546" y="19464"/>
                </a:lnTo>
                <a:lnTo>
                  <a:pt x="16546" y="20924"/>
                </a:lnTo>
                <a:cubicBezTo>
                  <a:pt x="16546" y="21193"/>
                  <a:pt x="16764" y="21410"/>
                  <a:pt x="17033" y="21410"/>
                </a:cubicBezTo>
                <a:lnTo>
                  <a:pt x="20924" y="21410"/>
                </a:lnTo>
                <a:cubicBezTo>
                  <a:pt x="21192" y="21410"/>
                  <a:pt x="21410" y="21193"/>
                  <a:pt x="21410" y="20924"/>
                </a:cubicBezTo>
                <a:lnTo>
                  <a:pt x="21410" y="17033"/>
                </a:lnTo>
                <a:cubicBezTo>
                  <a:pt x="21410" y="16899"/>
                  <a:pt x="21356" y="16777"/>
                  <a:pt x="21268" y="16689"/>
                </a:cubicBezTo>
                <a:moveTo>
                  <a:pt x="6819" y="7791"/>
                </a:moveTo>
                <a:cubicBezTo>
                  <a:pt x="6282" y="7791"/>
                  <a:pt x="5846" y="7356"/>
                  <a:pt x="5846" y="6819"/>
                </a:cubicBezTo>
                <a:cubicBezTo>
                  <a:pt x="5846" y="6282"/>
                  <a:pt x="6282" y="5846"/>
                  <a:pt x="6819" y="5846"/>
                </a:cubicBezTo>
                <a:cubicBezTo>
                  <a:pt x="7356" y="5846"/>
                  <a:pt x="7792" y="6282"/>
                  <a:pt x="7792" y="6819"/>
                </a:cubicBezTo>
                <a:cubicBezTo>
                  <a:pt x="7792" y="7356"/>
                  <a:pt x="7356" y="7791"/>
                  <a:pt x="6819" y="7791"/>
                </a:cubicBezTo>
                <a:moveTo>
                  <a:pt x="6819" y="4873"/>
                </a:moveTo>
                <a:cubicBezTo>
                  <a:pt x="5745" y="4873"/>
                  <a:pt x="4874" y="5744"/>
                  <a:pt x="4874" y="6819"/>
                </a:cubicBezTo>
                <a:cubicBezTo>
                  <a:pt x="4874" y="7893"/>
                  <a:pt x="5745" y="8765"/>
                  <a:pt x="6819" y="8765"/>
                </a:cubicBezTo>
                <a:cubicBezTo>
                  <a:pt x="7893" y="8765"/>
                  <a:pt x="8765" y="7893"/>
                  <a:pt x="8765" y="6819"/>
                </a:cubicBezTo>
                <a:cubicBezTo>
                  <a:pt x="8765" y="5744"/>
                  <a:pt x="7893" y="4873"/>
                  <a:pt x="6819" y="4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6" name="Shape 2606">
            <a:extLst>
              <a:ext uri="{FF2B5EF4-FFF2-40B4-BE49-F238E27FC236}">
                <a16:creationId xmlns:a16="http://schemas.microsoft.com/office/drawing/2014/main" id="{5F41B662-F9D7-49C5-81AE-F706899763E9}"/>
              </a:ext>
            </a:extLst>
          </p:cNvPr>
          <p:cNvSpPr/>
          <p:nvPr/>
        </p:nvSpPr>
        <p:spPr>
          <a:xfrm>
            <a:off x="5087938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309"/>
                </a:moveTo>
                <a:cubicBezTo>
                  <a:pt x="10800" y="10581"/>
                  <a:pt x="10580" y="10800"/>
                  <a:pt x="10309" y="10800"/>
                </a:cubicBezTo>
                <a:cubicBezTo>
                  <a:pt x="10038" y="10800"/>
                  <a:pt x="9818" y="10581"/>
                  <a:pt x="9818" y="10309"/>
                </a:cubicBezTo>
                <a:cubicBezTo>
                  <a:pt x="9818" y="10038"/>
                  <a:pt x="10038" y="9818"/>
                  <a:pt x="10309" y="9818"/>
                </a:cubicBezTo>
                <a:cubicBezTo>
                  <a:pt x="10580" y="9818"/>
                  <a:pt x="10800" y="10038"/>
                  <a:pt x="10800" y="10309"/>
                </a:cubicBezTo>
                <a:moveTo>
                  <a:pt x="20618" y="20618"/>
                </a:moveTo>
                <a:lnTo>
                  <a:pt x="18655" y="20618"/>
                </a:lnTo>
                <a:lnTo>
                  <a:pt x="18655" y="19145"/>
                </a:lnTo>
                <a:cubicBezTo>
                  <a:pt x="18655" y="18875"/>
                  <a:pt x="18434" y="18655"/>
                  <a:pt x="18164" y="18655"/>
                </a:cubicBezTo>
                <a:lnTo>
                  <a:pt x="16691" y="18655"/>
                </a:lnTo>
                <a:lnTo>
                  <a:pt x="16691" y="17182"/>
                </a:lnTo>
                <a:cubicBezTo>
                  <a:pt x="16691" y="16911"/>
                  <a:pt x="16471" y="16691"/>
                  <a:pt x="16200" y="16691"/>
                </a:cubicBezTo>
                <a:lnTo>
                  <a:pt x="14441" y="16691"/>
                </a:lnTo>
                <a:lnTo>
                  <a:pt x="12850" y="15086"/>
                </a:lnTo>
                <a:cubicBezTo>
                  <a:pt x="12761" y="14997"/>
                  <a:pt x="12639" y="14943"/>
                  <a:pt x="12503" y="14943"/>
                </a:cubicBezTo>
                <a:cubicBezTo>
                  <a:pt x="12356" y="14943"/>
                  <a:pt x="12228" y="15010"/>
                  <a:pt x="12138" y="15113"/>
                </a:cubicBezTo>
                <a:lnTo>
                  <a:pt x="11833" y="15418"/>
                </a:lnTo>
                <a:cubicBezTo>
                  <a:pt x="11450" y="15801"/>
                  <a:pt x="10829" y="15801"/>
                  <a:pt x="10445" y="15418"/>
                </a:cubicBezTo>
                <a:lnTo>
                  <a:pt x="6167" y="11139"/>
                </a:lnTo>
                <a:cubicBezTo>
                  <a:pt x="5784" y="10756"/>
                  <a:pt x="5784" y="10136"/>
                  <a:pt x="6167" y="9752"/>
                </a:cubicBezTo>
                <a:lnTo>
                  <a:pt x="9752" y="6167"/>
                </a:lnTo>
                <a:cubicBezTo>
                  <a:pt x="10135" y="5784"/>
                  <a:pt x="10756" y="5784"/>
                  <a:pt x="11139" y="6167"/>
                </a:cubicBezTo>
                <a:lnTo>
                  <a:pt x="11761" y="6789"/>
                </a:lnTo>
                <a:cubicBezTo>
                  <a:pt x="11699" y="7609"/>
                  <a:pt x="11457" y="8377"/>
                  <a:pt x="11069" y="9054"/>
                </a:cubicBezTo>
                <a:cubicBezTo>
                  <a:pt x="10847" y="8919"/>
                  <a:pt x="10588" y="8837"/>
                  <a:pt x="10309" y="8837"/>
                </a:cubicBezTo>
                <a:cubicBezTo>
                  <a:pt x="9496" y="8837"/>
                  <a:pt x="8836" y="9496"/>
                  <a:pt x="8836" y="10309"/>
                </a:cubicBezTo>
                <a:cubicBezTo>
                  <a:pt x="8836" y="11123"/>
                  <a:pt x="9496" y="11782"/>
                  <a:pt x="10309" y="11782"/>
                </a:cubicBezTo>
                <a:cubicBezTo>
                  <a:pt x="11123" y="11782"/>
                  <a:pt x="11782" y="11123"/>
                  <a:pt x="11782" y="10309"/>
                </a:cubicBezTo>
                <a:cubicBezTo>
                  <a:pt x="11782" y="10156"/>
                  <a:pt x="11752" y="10012"/>
                  <a:pt x="11709" y="9873"/>
                </a:cubicBezTo>
                <a:cubicBezTo>
                  <a:pt x="12146" y="9210"/>
                  <a:pt x="12466" y="8463"/>
                  <a:pt x="12631" y="7659"/>
                </a:cubicBezTo>
                <a:lnTo>
                  <a:pt x="15417" y="10446"/>
                </a:lnTo>
                <a:cubicBezTo>
                  <a:pt x="15800" y="10829"/>
                  <a:pt x="15800" y="11450"/>
                  <a:pt x="15417" y="11833"/>
                </a:cubicBezTo>
                <a:lnTo>
                  <a:pt x="15128" y="12122"/>
                </a:lnTo>
                <a:cubicBezTo>
                  <a:pt x="15025" y="12213"/>
                  <a:pt x="14957" y="12341"/>
                  <a:pt x="14957" y="12487"/>
                </a:cubicBezTo>
                <a:cubicBezTo>
                  <a:pt x="14957" y="12623"/>
                  <a:pt x="15013" y="12746"/>
                  <a:pt x="15101" y="12835"/>
                </a:cubicBezTo>
                <a:lnTo>
                  <a:pt x="20618" y="18367"/>
                </a:lnTo>
                <a:cubicBezTo>
                  <a:pt x="20618" y="18367"/>
                  <a:pt x="20618" y="20618"/>
                  <a:pt x="20618" y="20618"/>
                </a:cubicBezTo>
                <a:close/>
                <a:moveTo>
                  <a:pt x="5343" y="11673"/>
                </a:moveTo>
                <a:cubicBezTo>
                  <a:pt x="2859" y="11190"/>
                  <a:pt x="982" y="9008"/>
                  <a:pt x="982" y="6383"/>
                </a:cubicBezTo>
                <a:cubicBezTo>
                  <a:pt x="982" y="3400"/>
                  <a:pt x="3399" y="982"/>
                  <a:pt x="6382" y="982"/>
                </a:cubicBezTo>
                <a:cubicBezTo>
                  <a:pt x="9011" y="982"/>
                  <a:pt x="11198" y="2862"/>
                  <a:pt x="11681" y="5349"/>
                </a:cubicBezTo>
                <a:cubicBezTo>
                  <a:pt x="10910" y="4719"/>
                  <a:pt x="9777" y="4755"/>
                  <a:pt x="9058" y="5473"/>
                </a:cubicBezTo>
                <a:lnTo>
                  <a:pt x="5474" y="9058"/>
                </a:lnTo>
                <a:cubicBezTo>
                  <a:pt x="4757" y="9775"/>
                  <a:pt x="4719" y="10904"/>
                  <a:pt x="5343" y="11673"/>
                </a:cubicBezTo>
                <a:moveTo>
                  <a:pt x="21456" y="17817"/>
                </a:moveTo>
                <a:lnTo>
                  <a:pt x="16142" y="12488"/>
                </a:lnTo>
                <a:cubicBezTo>
                  <a:pt x="16874" y="11720"/>
                  <a:pt x="16865" y="10507"/>
                  <a:pt x="16111" y="9752"/>
                </a:cubicBezTo>
                <a:lnTo>
                  <a:pt x="12763" y="6404"/>
                </a:lnTo>
                <a:cubicBezTo>
                  <a:pt x="12763" y="6396"/>
                  <a:pt x="12764" y="6389"/>
                  <a:pt x="12764" y="6383"/>
                </a:cubicBezTo>
                <a:cubicBezTo>
                  <a:pt x="12764" y="2857"/>
                  <a:pt x="9907" y="0"/>
                  <a:pt x="6382" y="0"/>
                </a:cubicBezTo>
                <a:cubicBezTo>
                  <a:pt x="2857" y="0"/>
                  <a:pt x="0" y="2857"/>
                  <a:pt x="0" y="6383"/>
                </a:cubicBezTo>
                <a:cubicBezTo>
                  <a:pt x="0" y="9907"/>
                  <a:pt x="2857" y="12764"/>
                  <a:pt x="6382" y="12764"/>
                </a:cubicBezTo>
                <a:cubicBezTo>
                  <a:pt x="6389" y="12764"/>
                  <a:pt x="6396" y="12763"/>
                  <a:pt x="6403" y="12763"/>
                </a:cubicBezTo>
                <a:lnTo>
                  <a:pt x="9752" y="16111"/>
                </a:lnTo>
                <a:cubicBezTo>
                  <a:pt x="10511" y="16870"/>
                  <a:pt x="11735" y="16875"/>
                  <a:pt x="12503" y="16130"/>
                </a:cubicBezTo>
                <a:lnTo>
                  <a:pt x="13889" y="17529"/>
                </a:lnTo>
                <a:cubicBezTo>
                  <a:pt x="13978" y="17618"/>
                  <a:pt x="14101" y="17673"/>
                  <a:pt x="14236" y="17673"/>
                </a:cubicBezTo>
                <a:lnTo>
                  <a:pt x="15709" y="17673"/>
                </a:lnTo>
                <a:lnTo>
                  <a:pt x="15709" y="19145"/>
                </a:lnTo>
                <a:cubicBezTo>
                  <a:pt x="15709" y="19417"/>
                  <a:pt x="15929" y="19636"/>
                  <a:pt x="16200" y="19636"/>
                </a:cubicBezTo>
                <a:lnTo>
                  <a:pt x="17673" y="19636"/>
                </a:lnTo>
                <a:lnTo>
                  <a:pt x="17673" y="21109"/>
                </a:lnTo>
                <a:cubicBezTo>
                  <a:pt x="17673" y="21381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81"/>
                  <a:pt x="21600" y="21109"/>
                </a:cubicBezTo>
                <a:lnTo>
                  <a:pt x="21600" y="18164"/>
                </a:lnTo>
                <a:cubicBezTo>
                  <a:pt x="21600" y="18029"/>
                  <a:pt x="21545" y="17906"/>
                  <a:pt x="21456" y="1781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7" name="Shape 2607">
            <a:extLst>
              <a:ext uri="{FF2B5EF4-FFF2-40B4-BE49-F238E27FC236}">
                <a16:creationId xmlns:a16="http://schemas.microsoft.com/office/drawing/2014/main" id="{CB255ECE-006C-43EB-A30A-237B278728BD}"/>
              </a:ext>
            </a:extLst>
          </p:cNvPr>
          <p:cNvSpPr/>
          <p:nvPr/>
        </p:nvSpPr>
        <p:spPr>
          <a:xfrm>
            <a:off x="5487988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1964" y="16800"/>
                </a:lnTo>
                <a:cubicBezTo>
                  <a:pt x="879" y="16800"/>
                  <a:pt x="0" y="17874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7874"/>
                  <a:pt x="20721" y="16800"/>
                  <a:pt x="19636" y="16800"/>
                </a:cubicBezTo>
                <a:moveTo>
                  <a:pt x="1964" y="1200"/>
                </a:moveTo>
                <a:lnTo>
                  <a:pt x="19636" y="1200"/>
                </a:lnTo>
                <a:cubicBezTo>
                  <a:pt x="20178" y="1200"/>
                  <a:pt x="20618" y="1737"/>
                  <a:pt x="20618" y="2399"/>
                </a:cubicBezTo>
                <a:cubicBezTo>
                  <a:pt x="20618" y="3063"/>
                  <a:pt x="20178" y="3599"/>
                  <a:pt x="19636" y="3599"/>
                </a:cubicBezTo>
                <a:lnTo>
                  <a:pt x="1964" y="3599"/>
                </a:lnTo>
                <a:cubicBezTo>
                  <a:pt x="1422" y="3599"/>
                  <a:pt x="982" y="3063"/>
                  <a:pt x="982" y="2399"/>
                </a:cubicBezTo>
                <a:cubicBezTo>
                  <a:pt x="982" y="1737"/>
                  <a:pt x="1422" y="1200"/>
                  <a:pt x="1964" y="1200"/>
                </a:cubicBezTo>
                <a:moveTo>
                  <a:pt x="1964" y="4799"/>
                </a:moveTo>
                <a:lnTo>
                  <a:pt x="19636" y="4799"/>
                </a:lnTo>
                <a:cubicBezTo>
                  <a:pt x="20721" y="4799"/>
                  <a:pt x="21600" y="3725"/>
                  <a:pt x="21600" y="2399"/>
                </a:cubicBezTo>
                <a:cubicBezTo>
                  <a:pt x="21600" y="1074"/>
                  <a:pt x="20721" y="0"/>
                  <a:pt x="19636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cubicBezTo>
                  <a:pt x="0" y="3725"/>
                  <a:pt x="879" y="4799"/>
                  <a:pt x="1964" y="4799"/>
                </a:cubicBezTo>
                <a:moveTo>
                  <a:pt x="19636" y="12000"/>
                </a:moveTo>
                <a:lnTo>
                  <a:pt x="1964" y="12000"/>
                </a:lnTo>
                <a:cubicBezTo>
                  <a:pt x="1422" y="12000"/>
                  <a:pt x="982" y="11463"/>
                  <a:pt x="982" y="10800"/>
                </a:cubicBezTo>
                <a:cubicBezTo>
                  <a:pt x="982" y="10137"/>
                  <a:pt x="1422" y="9600"/>
                  <a:pt x="1964" y="9600"/>
                </a:cubicBezTo>
                <a:lnTo>
                  <a:pt x="19636" y="9600"/>
                </a:lnTo>
                <a:cubicBezTo>
                  <a:pt x="20178" y="9600"/>
                  <a:pt x="20618" y="10137"/>
                  <a:pt x="20618" y="10800"/>
                </a:cubicBezTo>
                <a:cubicBezTo>
                  <a:pt x="20618" y="11463"/>
                  <a:pt x="20178" y="12000"/>
                  <a:pt x="19636" y="12000"/>
                </a:cubicBezTo>
                <a:moveTo>
                  <a:pt x="19636" y="8400"/>
                </a:moveTo>
                <a:lnTo>
                  <a:pt x="1964" y="8400"/>
                </a:lnTo>
                <a:cubicBezTo>
                  <a:pt x="879" y="8400"/>
                  <a:pt x="0" y="9474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lnTo>
                  <a:pt x="19636" y="13200"/>
                </a:lnTo>
                <a:cubicBezTo>
                  <a:pt x="20721" y="13200"/>
                  <a:pt x="21600" y="12125"/>
                  <a:pt x="21600" y="10800"/>
                </a:cubicBezTo>
                <a:cubicBezTo>
                  <a:pt x="21600" y="9474"/>
                  <a:pt x="20721" y="8400"/>
                  <a:pt x="19636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8" name="Shape 2608">
            <a:extLst>
              <a:ext uri="{FF2B5EF4-FFF2-40B4-BE49-F238E27FC236}">
                <a16:creationId xmlns:a16="http://schemas.microsoft.com/office/drawing/2014/main" id="{0A3FBA67-4685-489A-9F10-1C4F3FB6932F}"/>
              </a:ext>
            </a:extLst>
          </p:cNvPr>
          <p:cNvSpPr/>
          <p:nvPr/>
        </p:nvSpPr>
        <p:spPr>
          <a:xfrm>
            <a:off x="5888038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3600"/>
                </a:moveTo>
                <a:cubicBezTo>
                  <a:pt x="1422" y="3600"/>
                  <a:pt x="982" y="3063"/>
                  <a:pt x="982" y="2400"/>
                </a:cubicBezTo>
                <a:cubicBezTo>
                  <a:pt x="982" y="1738"/>
                  <a:pt x="1422" y="1200"/>
                  <a:pt x="1964" y="1200"/>
                </a:cubicBezTo>
                <a:cubicBezTo>
                  <a:pt x="2506" y="1200"/>
                  <a:pt x="2945" y="1738"/>
                  <a:pt x="2945" y="2400"/>
                </a:cubicBezTo>
                <a:cubicBezTo>
                  <a:pt x="2945" y="3063"/>
                  <a:pt x="2506" y="3600"/>
                  <a:pt x="1964" y="3600"/>
                </a:cubicBezTo>
                <a:moveTo>
                  <a:pt x="1964" y="0"/>
                </a:moveTo>
                <a:cubicBezTo>
                  <a:pt x="879" y="0"/>
                  <a:pt x="0" y="1075"/>
                  <a:pt x="0" y="2400"/>
                </a:cubicBezTo>
                <a:cubicBezTo>
                  <a:pt x="0" y="3726"/>
                  <a:pt x="879" y="4800"/>
                  <a:pt x="1964" y="4800"/>
                </a:cubicBezTo>
                <a:cubicBezTo>
                  <a:pt x="3048" y="4800"/>
                  <a:pt x="3927" y="3726"/>
                  <a:pt x="3927" y="2400"/>
                </a:cubicBezTo>
                <a:cubicBezTo>
                  <a:pt x="3927" y="1075"/>
                  <a:pt x="3048" y="0"/>
                  <a:pt x="1964" y="0"/>
                </a:cubicBezTo>
                <a:moveTo>
                  <a:pt x="1964" y="12000"/>
                </a:moveTo>
                <a:cubicBezTo>
                  <a:pt x="1422" y="12000"/>
                  <a:pt x="982" y="11463"/>
                  <a:pt x="982" y="10800"/>
                </a:cubicBezTo>
                <a:cubicBezTo>
                  <a:pt x="982" y="10138"/>
                  <a:pt x="1422" y="9600"/>
                  <a:pt x="1964" y="9600"/>
                </a:cubicBezTo>
                <a:cubicBezTo>
                  <a:pt x="2506" y="9600"/>
                  <a:pt x="2945" y="10138"/>
                  <a:pt x="2945" y="10800"/>
                </a:cubicBezTo>
                <a:cubicBezTo>
                  <a:pt x="2945" y="11463"/>
                  <a:pt x="2506" y="12000"/>
                  <a:pt x="1964" y="12000"/>
                </a:cubicBezTo>
                <a:moveTo>
                  <a:pt x="1964" y="8401"/>
                </a:moveTo>
                <a:cubicBezTo>
                  <a:pt x="879" y="8401"/>
                  <a:pt x="0" y="9475"/>
                  <a:pt x="0" y="10800"/>
                </a:cubicBezTo>
                <a:cubicBezTo>
                  <a:pt x="0" y="12126"/>
                  <a:pt x="879" y="13200"/>
                  <a:pt x="1964" y="13200"/>
                </a:cubicBezTo>
                <a:cubicBezTo>
                  <a:pt x="3048" y="13200"/>
                  <a:pt x="3927" y="12126"/>
                  <a:pt x="3927" y="10800"/>
                </a:cubicBezTo>
                <a:cubicBezTo>
                  <a:pt x="3927" y="9475"/>
                  <a:pt x="3048" y="8401"/>
                  <a:pt x="1964" y="8401"/>
                </a:cubicBezTo>
                <a:moveTo>
                  <a:pt x="19636" y="12000"/>
                </a:moveTo>
                <a:lnTo>
                  <a:pt x="7855" y="12000"/>
                </a:lnTo>
                <a:cubicBezTo>
                  <a:pt x="7313" y="12000"/>
                  <a:pt x="6873" y="11463"/>
                  <a:pt x="6873" y="10801"/>
                </a:cubicBezTo>
                <a:cubicBezTo>
                  <a:pt x="6873" y="10138"/>
                  <a:pt x="7313" y="9600"/>
                  <a:pt x="7855" y="9600"/>
                </a:cubicBezTo>
                <a:lnTo>
                  <a:pt x="19636" y="9600"/>
                </a:lnTo>
                <a:cubicBezTo>
                  <a:pt x="20178" y="9600"/>
                  <a:pt x="20618" y="10138"/>
                  <a:pt x="20618" y="10801"/>
                </a:cubicBezTo>
                <a:cubicBezTo>
                  <a:pt x="20618" y="11463"/>
                  <a:pt x="20178" y="12000"/>
                  <a:pt x="19636" y="12000"/>
                </a:cubicBezTo>
                <a:moveTo>
                  <a:pt x="19636" y="8401"/>
                </a:moveTo>
                <a:lnTo>
                  <a:pt x="7855" y="8401"/>
                </a:lnTo>
                <a:cubicBezTo>
                  <a:pt x="6770" y="8401"/>
                  <a:pt x="5891" y="9475"/>
                  <a:pt x="5891" y="10801"/>
                </a:cubicBezTo>
                <a:cubicBezTo>
                  <a:pt x="5891" y="12126"/>
                  <a:pt x="6770" y="13200"/>
                  <a:pt x="7855" y="13200"/>
                </a:cubicBezTo>
                <a:lnTo>
                  <a:pt x="19636" y="13200"/>
                </a:lnTo>
                <a:cubicBezTo>
                  <a:pt x="20721" y="13200"/>
                  <a:pt x="21600" y="12126"/>
                  <a:pt x="21600" y="10801"/>
                </a:cubicBezTo>
                <a:cubicBezTo>
                  <a:pt x="21600" y="9475"/>
                  <a:pt x="20721" y="8401"/>
                  <a:pt x="19636" y="8401"/>
                </a:cubicBezTo>
                <a:moveTo>
                  <a:pt x="19636" y="20400"/>
                </a:moveTo>
                <a:lnTo>
                  <a:pt x="7855" y="20400"/>
                </a:lnTo>
                <a:cubicBezTo>
                  <a:pt x="7313" y="20400"/>
                  <a:pt x="6873" y="19862"/>
                  <a:pt x="6873" y="19200"/>
                </a:cubicBezTo>
                <a:cubicBezTo>
                  <a:pt x="6873" y="18538"/>
                  <a:pt x="7313" y="18000"/>
                  <a:pt x="7855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7855" y="16800"/>
                </a:lnTo>
                <a:cubicBezTo>
                  <a:pt x="6770" y="16800"/>
                  <a:pt x="5891" y="17875"/>
                  <a:pt x="5891" y="19200"/>
                </a:cubicBezTo>
                <a:cubicBezTo>
                  <a:pt x="5891" y="20526"/>
                  <a:pt x="6770" y="21600"/>
                  <a:pt x="7855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7875"/>
                  <a:pt x="20721" y="16800"/>
                  <a:pt x="19636" y="16800"/>
                </a:cubicBezTo>
                <a:moveTo>
                  <a:pt x="7855" y="1201"/>
                </a:moveTo>
                <a:lnTo>
                  <a:pt x="19636" y="1201"/>
                </a:lnTo>
                <a:cubicBezTo>
                  <a:pt x="20178" y="1201"/>
                  <a:pt x="20618" y="1738"/>
                  <a:pt x="20618" y="2400"/>
                </a:cubicBezTo>
                <a:cubicBezTo>
                  <a:pt x="20618" y="3063"/>
                  <a:pt x="20178" y="3600"/>
                  <a:pt x="19636" y="3600"/>
                </a:cubicBezTo>
                <a:lnTo>
                  <a:pt x="7855" y="3600"/>
                </a:lnTo>
                <a:cubicBezTo>
                  <a:pt x="7313" y="3600"/>
                  <a:pt x="6873" y="3063"/>
                  <a:pt x="6873" y="2400"/>
                </a:cubicBezTo>
                <a:cubicBezTo>
                  <a:pt x="6873" y="1738"/>
                  <a:pt x="7313" y="1201"/>
                  <a:pt x="7855" y="1201"/>
                </a:cubicBezTo>
                <a:moveTo>
                  <a:pt x="7855" y="4800"/>
                </a:moveTo>
                <a:lnTo>
                  <a:pt x="19636" y="4800"/>
                </a:lnTo>
                <a:cubicBezTo>
                  <a:pt x="20721" y="4800"/>
                  <a:pt x="21600" y="3726"/>
                  <a:pt x="21600" y="2400"/>
                </a:cubicBezTo>
                <a:cubicBezTo>
                  <a:pt x="21600" y="1075"/>
                  <a:pt x="20721" y="1"/>
                  <a:pt x="19636" y="1"/>
                </a:cubicBezTo>
                <a:lnTo>
                  <a:pt x="7855" y="1"/>
                </a:lnTo>
                <a:cubicBezTo>
                  <a:pt x="6770" y="1"/>
                  <a:pt x="5891" y="1075"/>
                  <a:pt x="5891" y="2400"/>
                </a:cubicBezTo>
                <a:cubicBezTo>
                  <a:pt x="5891" y="3726"/>
                  <a:pt x="6770" y="4800"/>
                  <a:pt x="7855" y="4800"/>
                </a:cubicBezTo>
                <a:moveTo>
                  <a:pt x="1964" y="20400"/>
                </a:move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cubicBezTo>
                  <a:pt x="2506" y="18000"/>
                  <a:pt x="2945" y="18538"/>
                  <a:pt x="2945" y="19200"/>
                </a:cubicBezTo>
                <a:cubicBezTo>
                  <a:pt x="2945" y="19862"/>
                  <a:pt x="2506" y="20400"/>
                  <a:pt x="1964" y="20400"/>
                </a:cubicBezTo>
                <a:moveTo>
                  <a:pt x="1964" y="16800"/>
                </a:moveTo>
                <a:cubicBezTo>
                  <a:pt x="879" y="16800"/>
                  <a:pt x="0" y="17875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cubicBezTo>
                  <a:pt x="3048" y="21600"/>
                  <a:pt x="3927" y="20526"/>
                  <a:pt x="3927" y="19200"/>
                </a:cubicBezTo>
                <a:cubicBezTo>
                  <a:pt x="3927" y="17875"/>
                  <a:pt x="3048" y="16800"/>
                  <a:pt x="1964" y="16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09" name="Shape 2609">
            <a:extLst>
              <a:ext uri="{FF2B5EF4-FFF2-40B4-BE49-F238E27FC236}">
                <a16:creationId xmlns:a16="http://schemas.microsoft.com/office/drawing/2014/main" id="{DC41A889-4D21-4925-BF7D-4608E920AE30}"/>
              </a:ext>
            </a:extLst>
          </p:cNvPr>
          <p:cNvSpPr/>
          <p:nvPr/>
        </p:nvSpPr>
        <p:spPr>
          <a:xfrm>
            <a:off x="6288088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3200"/>
                </a:moveTo>
                <a:lnTo>
                  <a:pt x="5400" y="13200"/>
                </a:lnTo>
                <a:cubicBezTo>
                  <a:pt x="5129" y="13200"/>
                  <a:pt x="4909" y="13469"/>
                  <a:pt x="4909" y="13800"/>
                </a:cubicBezTo>
                <a:cubicBezTo>
                  <a:pt x="4909" y="14132"/>
                  <a:pt x="5129" y="14400"/>
                  <a:pt x="5400" y="14400"/>
                </a:cubicBezTo>
                <a:lnTo>
                  <a:pt x="21109" y="14400"/>
                </a:lnTo>
                <a:cubicBezTo>
                  <a:pt x="21380" y="14400"/>
                  <a:pt x="21600" y="14132"/>
                  <a:pt x="21600" y="13800"/>
                </a:cubicBezTo>
                <a:cubicBezTo>
                  <a:pt x="21600" y="13469"/>
                  <a:pt x="21380" y="13200"/>
                  <a:pt x="21109" y="13200"/>
                </a:cubicBezTo>
                <a:moveTo>
                  <a:pt x="21109" y="7200"/>
                </a:move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1"/>
                  <a:pt x="5400" y="8401"/>
                </a:cubicBezTo>
                <a:lnTo>
                  <a:pt x="21109" y="8401"/>
                </a:lnTo>
                <a:cubicBezTo>
                  <a:pt x="21380" y="8401"/>
                  <a:pt x="21600" y="8132"/>
                  <a:pt x="21600" y="7800"/>
                </a:cubicBezTo>
                <a:cubicBezTo>
                  <a:pt x="21600" y="7469"/>
                  <a:pt x="21380" y="7200"/>
                  <a:pt x="21109" y="7200"/>
                </a:cubicBezTo>
                <a:moveTo>
                  <a:pt x="1473" y="0"/>
                </a:moveTo>
                <a:cubicBezTo>
                  <a:pt x="659" y="0"/>
                  <a:pt x="0" y="807"/>
                  <a:pt x="0" y="1800"/>
                </a:cubicBezTo>
                <a:cubicBezTo>
                  <a:pt x="0" y="2794"/>
                  <a:pt x="659" y="3600"/>
                  <a:pt x="1473" y="3600"/>
                </a:cubicBezTo>
                <a:cubicBezTo>
                  <a:pt x="2286" y="3600"/>
                  <a:pt x="2945" y="2794"/>
                  <a:pt x="2945" y="1800"/>
                </a:cubicBezTo>
                <a:cubicBezTo>
                  <a:pt x="2945" y="807"/>
                  <a:pt x="2286" y="0"/>
                  <a:pt x="1473" y="0"/>
                </a:cubicBezTo>
                <a:moveTo>
                  <a:pt x="21109" y="19200"/>
                </a:moveTo>
                <a:lnTo>
                  <a:pt x="5400" y="19200"/>
                </a:lnTo>
                <a:cubicBezTo>
                  <a:pt x="5129" y="19200"/>
                  <a:pt x="4909" y="19469"/>
                  <a:pt x="4909" y="19800"/>
                </a:cubicBezTo>
                <a:cubicBezTo>
                  <a:pt x="4909" y="20132"/>
                  <a:pt x="5129" y="20400"/>
                  <a:pt x="5400" y="20400"/>
                </a:cubicBezTo>
                <a:lnTo>
                  <a:pt x="21109" y="20400"/>
                </a:lnTo>
                <a:cubicBezTo>
                  <a:pt x="21380" y="20400"/>
                  <a:pt x="21600" y="20132"/>
                  <a:pt x="21600" y="19800"/>
                </a:cubicBezTo>
                <a:cubicBezTo>
                  <a:pt x="21600" y="19469"/>
                  <a:pt x="21380" y="19200"/>
                  <a:pt x="21109" y="19200"/>
                </a:cubicBezTo>
                <a:moveTo>
                  <a:pt x="5400" y="2400"/>
                </a:moveTo>
                <a:lnTo>
                  <a:pt x="21109" y="2400"/>
                </a:lnTo>
                <a:cubicBezTo>
                  <a:pt x="21380" y="2400"/>
                  <a:pt x="21600" y="2132"/>
                  <a:pt x="21600" y="1800"/>
                </a:cubicBezTo>
                <a:cubicBezTo>
                  <a:pt x="21600" y="1469"/>
                  <a:pt x="21380" y="1200"/>
                  <a:pt x="21109" y="1200"/>
                </a:cubicBezTo>
                <a:lnTo>
                  <a:pt x="5400" y="1200"/>
                </a:lnTo>
                <a:cubicBezTo>
                  <a:pt x="5129" y="1200"/>
                  <a:pt x="4909" y="1469"/>
                  <a:pt x="4909" y="1800"/>
                </a:cubicBezTo>
                <a:cubicBezTo>
                  <a:pt x="4909" y="2132"/>
                  <a:pt x="5129" y="2400"/>
                  <a:pt x="5400" y="2400"/>
                </a:cubicBezTo>
                <a:moveTo>
                  <a:pt x="1473" y="18000"/>
                </a:moveTo>
                <a:cubicBezTo>
                  <a:pt x="659" y="18000"/>
                  <a:pt x="0" y="18806"/>
                  <a:pt x="0" y="19800"/>
                </a:cubicBezTo>
                <a:cubicBezTo>
                  <a:pt x="0" y="20794"/>
                  <a:pt x="659" y="21600"/>
                  <a:pt x="1473" y="21600"/>
                </a:cubicBezTo>
                <a:cubicBezTo>
                  <a:pt x="2286" y="21600"/>
                  <a:pt x="2945" y="20794"/>
                  <a:pt x="2945" y="19800"/>
                </a:cubicBezTo>
                <a:cubicBezTo>
                  <a:pt x="2945" y="18806"/>
                  <a:pt x="2286" y="18000"/>
                  <a:pt x="1473" y="18000"/>
                </a:cubicBezTo>
                <a:moveTo>
                  <a:pt x="1473" y="6000"/>
                </a:moveTo>
                <a:cubicBezTo>
                  <a:pt x="659" y="6000"/>
                  <a:pt x="0" y="6807"/>
                  <a:pt x="0" y="7800"/>
                </a:cubicBezTo>
                <a:cubicBezTo>
                  <a:pt x="0" y="8794"/>
                  <a:pt x="659" y="9600"/>
                  <a:pt x="1473" y="9600"/>
                </a:cubicBezTo>
                <a:cubicBezTo>
                  <a:pt x="2286" y="9600"/>
                  <a:pt x="2945" y="8794"/>
                  <a:pt x="2945" y="7800"/>
                </a:cubicBezTo>
                <a:cubicBezTo>
                  <a:pt x="2945" y="6807"/>
                  <a:pt x="2286" y="6000"/>
                  <a:pt x="1473" y="6000"/>
                </a:cubicBezTo>
                <a:moveTo>
                  <a:pt x="1473" y="12000"/>
                </a:moveTo>
                <a:cubicBezTo>
                  <a:pt x="659" y="12000"/>
                  <a:pt x="0" y="12807"/>
                  <a:pt x="0" y="13800"/>
                </a:cubicBezTo>
                <a:cubicBezTo>
                  <a:pt x="0" y="14794"/>
                  <a:pt x="659" y="15600"/>
                  <a:pt x="1473" y="15600"/>
                </a:cubicBezTo>
                <a:cubicBezTo>
                  <a:pt x="2286" y="15600"/>
                  <a:pt x="2945" y="14794"/>
                  <a:pt x="2945" y="13800"/>
                </a:cubicBezTo>
                <a:cubicBezTo>
                  <a:pt x="2945" y="12807"/>
                  <a:pt x="2286" y="12000"/>
                  <a:pt x="1473" y="120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0" name="Shape 2610">
            <a:extLst>
              <a:ext uri="{FF2B5EF4-FFF2-40B4-BE49-F238E27FC236}">
                <a16:creationId xmlns:a16="http://schemas.microsoft.com/office/drawing/2014/main" id="{993A0749-6D7F-4905-95E0-CC96D3678C29}"/>
              </a:ext>
            </a:extLst>
          </p:cNvPr>
          <p:cNvSpPr/>
          <p:nvPr/>
        </p:nvSpPr>
        <p:spPr>
          <a:xfrm>
            <a:off x="6688138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2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800"/>
                </a:cubicBezTo>
                <a:cubicBezTo>
                  <a:pt x="20618" y="4800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3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3"/>
                  <a:pt x="982" y="19200"/>
                </a:cubicBezTo>
                <a:lnTo>
                  <a:pt x="982" y="7200"/>
                </a:lnTo>
                <a:lnTo>
                  <a:pt x="20618" y="7200"/>
                </a:lnTo>
                <a:cubicBezTo>
                  <a:pt x="20618" y="7200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lnTo>
                  <a:pt x="0" y="19200"/>
                </a:ln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lnTo>
                  <a:pt x="21600" y="4800"/>
                </a:lnTo>
                <a:cubicBezTo>
                  <a:pt x="21600" y="3474"/>
                  <a:pt x="20721" y="2399"/>
                  <a:pt x="19636" y="239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1" name="Shape 2611">
            <a:extLst>
              <a:ext uri="{FF2B5EF4-FFF2-40B4-BE49-F238E27FC236}">
                <a16:creationId xmlns:a16="http://schemas.microsoft.com/office/drawing/2014/main" id="{3F8F8803-0863-4A57-BA84-BC5F0D8CCF6D}"/>
              </a:ext>
            </a:extLst>
          </p:cNvPr>
          <p:cNvSpPr/>
          <p:nvPr/>
        </p:nvSpPr>
        <p:spPr>
          <a:xfrm>
            <a:off x="7088188" y="2289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2" name="Shape 2612">
            <a:extLst>
              <a:ext uri="{FF2B5EF4-FFF2-40B4-BE49-F238E27FC236}">
                <a16:creationId xmlns:a16="http://schemas.microsoft.com/office/drawing/2014/main" id="{9B44C1A6-3E84-46CE-8A41-0FCFE204AFE6}"/>
              </a:ext>
            </a:extLst>
          </p:cNvPr>
          <p:cNvSpPr/>
          <p:nvPr/>
        </p:nvSpPr>
        <p:spPr>
          <a:xfrm>
            <a:off x="7488238" y="2298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200"/>
                </a:moveTo>
                <a:cubicBezTo>
                  <a:pt x="11071" y="13200"/>
                  <a:pt x="11291" y="13469"/>
                  <a:pt x="11291" y="13800"/>
                </a:cubicBezTo>
                <a:cubicBezTo>
                  <a:pt x="11291" y="14132"/>
                  <a:pt x="11071" y="14400"/>
                  <a:pt x="10800" y="14400"/>
                </a:cubicBezTo>
                <a:cubicBezTo>
                  <a:pt x="10529" y="14400"/>
                  <a:pt x="10309" y="14132"/>
                  <a:pt x="10309" y="13800"/>
                </a:cubicBezTo>
                <a:cubicBezTo>
                  <a:pt x="10309" y="13469"/>
                  <a:pt x="10529" y="13200"/>
                  <a:pt x="10800" y="13200"/>
                </a:cubicBezTo>
                <a:moveTo>
                  <a:pt x="10800" y="15600"/>
                </a:moveTo>
                <a:cubicBezTo>
                  <a:pt x="11613" y="15600"/>
                  <a:pt x="12273" y="14794"/>
                  <a:pt x="12273" y="13800"/>
                </a:cubicBezTo>
                <a:cubicBezTo>
                  <a:pt x="12273" y="12806"/>
                  <a:pt x="11613" y="12000"/>
                  <a:pt x="10800" y="12000"/>
                </a:cubicBezTo>
                <a:cubicBezTo>
                  <a:pt x="9987" y="12000"/>
                  <a:pt x="9327" y="12806"/>
                  <a:pt x="9327" y="13800"/>
                </a:cubicBezTo>
                <a:cubicBezTo>
                  <a:pt x="9327" y="14794"/>
                  <a:pt x="9987" y="15600"/>
                  <a:pt x="10800" y="15600"/>
                </a:cubicBezTo>
                <a:moveTo>
                  <a:pt x="5400" y="13200"/>
                </a:moveTo>
                <a:cubicBezTo>
                  <a:pt x="5671" y="13200"/>
                  <a:pt x="5891" y="13469"/>
                  <a:pt x="5891" y="13800"/>
                </a:cubicBezTo>
                <a:cubicBezTo>
                  <a:pt x="5891" y="14132"/>
                  <a:pt x="5671" y="14400"/>
                  <a:pt x="5400" y="14400"/>
                </a:cubicBezTo>
                <a:cubicBezTo>
                  <a:pt x="5129" y="14400"/>
                  <a:pt x="4909" y="14132"/>
                  <a:pt x="4909" y="13800"/>
                </a:cubicBezTo>
                <a:cubicBezTo>
                  <a:pt x="4909" y="13469"/>
                  <a:pt x="5129" y="13200"/>
                  <a:pt x="5400" y="13200"/>
                </a:cubicBezTo>
                <a:moveTo>
                  <a:pt x="5400" y="15600"/>
                </a:moveTo>
                <a:cubicBezTo>
                  <a:pt x="6213" y="15600"/>
                  <a:pt x="6873" y="14794"/>
                  <a:pt x="6873" y="13800"/>
                </a:cubicBezTo>
                <a:cubicBezTo>
                  <a:pt x="6873" y="12806"/>
                  <a:pt x="6213" y="12000"/>
                  <a:pt x="5400" y="12000"/>
                </a:cubicBezTo>
                <a:cubicBezTo>
                  <a:pt x="4587" y="12000"/>
                  <a:pt x="3927" y="12806"/>
                  <a:pt x="3927" y="13800"/>
                </a:cubicBezTo>
                <a:cubicBezTo>
                  <a:pt x="3927" y="14794"/>
                  <a:pt x="4587" y="15600"/>
                  <a:pt x="5400" y="15600"/>
                </a:cubicBezTo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1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799"/>
                </a:cubicBezTo>
                <a:cubicBezTo>
                  <a:pt x="20618" y="4799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1" y="20400"/>
                  <a:pt x="982" y="19862"/>
                  <a:pt x="982" y="19200"/>
                </a:cubicBezTo>
                <a:lnTo>
                  <a:pt x="982" y="7199"/>
                </a:lnTo>
                <a:lnTo>
                  <a:pt x="20618" y="7199"/>
                </a:lnTo>
                <a:cubicBezTo>
                  <a:pt x="20618" y="7199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lnTo>
                  <a:pt x="0" y="19200"/>
                </a:ln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lnTo>
                  <a:pt x="21600" y="4799"/>
                </a:lnTo>
                <a:cubicBezTo>
                  <a:pt x="21600" y="3474"/>
                  <a:pt x="20721" y="2399"/>
                  <a:pt x="19636" y="2399"/>
                </a:cubicBezTo>
                <a:moveTo>
                  <a:pt x="16200" y="13200"/>
                </a:moveTo>
                <a:cubicBezTo>
                  <a:pt x="16471" y="13200"/>
                  <a:pt x="16691" y="13469"/>
                  <a:pt x="16691" y="13800"/>
                </a:cubicBezTo>
                <a:cubicBezTo>
                  <a:pt x="16691" y="14132"/>
                  <a:pt x="16471" y="14400"/>
                  <a:pt x="16200" y="14400"/>
                </a:cubicBezTo>
                <a:cubicBezTo>
                  <a:pt x="15929" y="14400"/>
                  <a:pt x="15709" y="14132"/>
                  <a:pt x="15709" y="13800"/>
                </a:cubicBezTo>
                <a:cubicBezTo>
                  <a:pt x="15709" y="13469"/>
                  <a:pt x="15929" y="13200"/>
                  <a:pt x="16200" y="13200"/>
                </a:cubicBezTo>
                <a:moveTo>
                  <a:pt x="16200" y="15600"/>
                </a:moveTo>
                <a:cubicBezTo>
                  <a:pt x="17013" y="15600"/>
                  <a:pt x="17673" y="14794"/>
                  <a:pt x="17673" y="13800"/>
                </a:cubicBezTo>
                <a:cubicBezTo>
                  <a:pt x="17673" y="12806"/>
                  <a:pt x="17013" y="12000"/>
                  <a:pt x="16200" y="12000"/>
                </a:cubicBezTo>
                <a:cubicBezTo>
                  <a:pt x="15387" y="12000"/>
                  <a:pt x="14727" y="12806"/>
                  <a:pt x="14727" y="13800"/>
                </a:cubicBezTo>
                <a:cubicBezTo>
                  <a:pt x="14727" y="14794"/>
                  <a:pt x="15387" y="15600"/>
                  <a:pt x="16200" y="156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3" name="Shape 2613">
            <a:extLst>
              <a:ext uri="{FF2B5EF4-FFF2-40B4-BE49-F238E27FC236}">
                <a16:creationId xmlns:a16="http://schemas.microsoft.com/office/drawing/2014/main" id="{BF4154B5-7E92-41AC-BFB2-B3C9A962E1CE}"/>
              </a:ext>
            </a:extLst>
          </p:cNvPr>
          <p:cNvSpPr/>
          <p:nvPr/>
        </p:nvSpPr>
        <p:spPr>
          <a:xfrm>
            <a:off x="7888288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4" name="Shape 2614">
            <a:extLst>
              <a:ext uri="{FF2B5EF4-FFF2-40B4-BE49-F238E27FC236}">
                <a16:creationId xmlns:a16="http://schemas.microsoft.com/office/drawing/2014/main" id="{ADB771E2-C040-4A39-836F-E1B04F9EE9AF}"/>
              </a:ext>
            </a:extLst>
          </p:cNvPr>
          <p:cNvSpPr/>
          <p:nvPr/>
        </p:nvSpPr>
        <p:spPr>
          <a:xfrm>
            <a:off x="8288338" y="2279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8" y="17505"/>
                </a:moveTo>
                <a:cubicBezTo>
                  <a:pt x="17372" y="16944"/>
                  <a:pt x="16242" y="15945"/>
                  <a:pt x="15117" y="15413"/>
                </a:cubicBezTo>
                <a:cubicBezTo>
                  <a:pt x="14189" y="14975"/>
                  <a:pt x="13657" y="14531"/>
                  <a:pt x="13491" y="14057"/>
                </a:cubicBezTo>
                <a:cubicBezTo>
                  <a:pt x="13377" y="13728"/>
                  <a:pt x="13428" y="13351"/>
                  <a:pt x="13649" y="12904"/>
                </a:cubicBezTo>
                <a:cubicBezTo>
                  <a:pt x="13815" y="12567"/>
                  <a:pt x="13972" y="12286"/>
                  <a:pt x="14117" y="12028"/>
                </a:cubicBezTo>
                <a:cubicBezTo>
                  <a:pt x="14730" y="10934"/>
                  <a:pt x="15203" y="10145"/>
                  <a:pt x="15203" y="7348"/>
                </a:cubicBezTo>
                <a:cubicBezTo>
                  <a:pt x="15203" y="3162"/>
                  <a:pt x="12787" y="2951"/>
                  <a:pt x="12309" y="2951"/>
                </a:cubicBezTo>
                <a:cubicBezTo>
                  <a:pt x="11917" y="2951"/>
                  <a:pt x="11672" y="3037"/>
                  <a:pt x="11435" y="3121"/>
                </a:cubicBezTo>
                <a:cubicBezTo>
                  <a:pt x="11175" y="3213"/>
                  <a:pt x="10907" y="3309"/>
                  <a:pt x="10296" y="3319"/>
                </a:cubicBezTo>
                <a:cubicBezTo>
                  <a:pt x="9190" y="3337"/>
                  <a:pt x="6873" y="3375"/>
                  <a:pt x="6873" y="7226"/>
                </a:cubicBezTo>
                <a:cubicBezTo>
                  <a:pt x="6873" y="9919"/>
                  <a:pt x="7574" y="11156"/>
                  <a:pt x="8125" y="12150"/>
                </a:cubicBezTo>
                <a:cubicBezTo>
                  <a:pt x="8266" y="12404"/>
                  <a:pt x="8399" y="12645"/>
                  <a:pt x="8505" y="12885"/>
                </a:cubicBezTo>
                <a:cubicBezTo>
                  <a:pt x="8973" y="13949"/>
                  <a:pt x="8631" y="14693"/>
                  <a:pt x="7426" y="15224"/>
                </a:cubicBezTo>
                <a:cubicBezTo>
                  <a:pt x="5905" y="15897"/>
                  <a:pt x="5188" y="16247"/>
                  <a:pt x="3693" y="17562"/>
                </a:cubicBezTo>
                <a:cubicBezTo>
                  <a:pt x="2017" y="15800"/>
                  <a:pt x="982" y="134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95"/>
                  <a:pt x="19603" y="15749"/>
                  <a:pt x="17958" y="17505"/>
                </a:cubicBezTo>
                <a:moveTo>
                  <a:pt x="10800" y="20618"/>
                </a:moveTo>
                <a:cubicBezTo>
                  <a:pt x="8356" y="20618"/>
                  <a:pt x="6125" y="19720"/>
                  <a:pt x="4407" y="18242"/>
                </a:cubicBezTo>
                <a:cubicBezTo>
                  <a:pt x="5730" y="17084"/>
                  <a:pt x="6362" y="16767"/>
                  <a:pt x="7823" y="16122"/>
                </a:cubicBezTo>
                <a:cubicBezTo>
                  <a:pt x="9515" y="15375"/>
                  <a:pt x="10091" y="14051"/>
                  <a:pt x="9403" y="12489"/>
                </a:cubicBezTo>
                <a:cubicBezTo>
                  <a:pt x="9279" y="12208"/>
                  <a:pt x="9136" y="11949"/>
                  <a:pt x="8984" y="11674"/>
                </a:cubicBezTo>
                <a:cubicBezTo>
                  <a:pt x="8461" y="10732"/>
                  <a:pt x="7855" y="9665"/>
                  <a:pt x="7855" y="7226"/>
                </a:cubicBezTo>
                <a:cubicBezTo>
                  <a:pt x="7855" y="4341"/>
                  <a:pt x="9224" y="4318"/>
                  <a:pt x="10312" y="4300"/>
                </a:cubicBezTo>
                <a:cubicBezTo>
                  <a:pt x="11084" y="4287"/>
                  <a:pt x="11461" y="4154"/>
                  <a:pt x="11763" y="4047"/>
                </a:cubicBezTo>
                <a:cubicBezTo>
                  <a:pt x="11964" y="3975"/>
                  <a:pt x="12086" y="3933"/>
                  <a:pt x="12309" y="3933"/>
                </a:cubicBezTo>
                <a:cubicBezTo>
                  <a:pt x="13218" y="3933"/>
                  <a:pt x="14221" y="4830"/>
                  <a:pt x="14221" y="7348"/>
                </a:cubicBezTo>
                <a:cubicBezTo>
                  <a:pt x="14221" y="9888"/>
                  <a:pt x="13840" y="10513"/>
                  <a:pt x="13261" y="11548"/>
                </a:cubicBezTo>
                <a:cubicBezTo>
                  <a:pt x="13108" y="11820"/>
                  <a:pt x="12943" y="12115"/>
                  <a:pt x="12768" y="12470"/>
                </a:cubicBezTo>
                <a:cubicBezTo>
                  <a:pt x="12430" y="13155"/>
                  <a:pt x="12362" y="13798"/>
                  <a:pt x="12565" y="14380"/>
                </a:cubicBezTo>
                <a:cubicBezTo>
                  <a:pt x="12825" y="15126"/>
                  <a:pt x="13502" y="15737"/>
                  <a:pt x="14696" y="16302"/>
                </a:cubicBezTo>
                <a:cubicBezTo>
                  <a:pt x="15675" y="16764"/>
                  <a:pt x="16700" y="17667"/>
                  <a:pt x="17251" y="18189"/>
                </a:cubicBezTo>
                <a:cubicBezTo>
                  <a:pt x="15525" y="19697"/>
                  <a:pt x="1327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5" name="Shape 2615">
            <a:extLst>
              <a:ext uri="{FF2B5EF4-FFF2-40B4-BE49-F238E27FC236}">
                <a16:creationId xmlns:a16="http://schemas.microsoft.com/office/drawing/2014/main" id="{F20600B8-6186-4ED6-910F-B717DA8A6890}"/>
              </a:ext>
            </a:extLst>
          </p:cNvPr>
          <p:cNvSpPr/>
          <p:nvPr/>
        </p:nvSpPr>
        <p:spPr>
          <a:xfrm>
            <a:off x="468788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93" y="17878"/>
                </a:moveTo>
                <a:cubicBezTo>
                  <a:pt x="16514" y="16546"/>
                  <a:pt x="15177" y="15812"/>
                  <a:pt x="14084" y="15323"/>
                </a:cubicBezTo>
                <a:cubicBezTo>
                  <a:pt x="13842" y="15214"/>
                  <a:pt x="13687" y="15099"/>
                  <a:pt x="13598" y="14990"/>
                </a:cubicBezTo>
                <a:cubicBezTo>
                  <a:pt x="15238" y="14959"/>
                  <a:pt x="16521" y="14237"/>
                  <a:pt x="16581" y="14203"/>
                </a:cubicBezTo>
                <a:cubicBezTo>
                  <a:pt x="16751" y="14106"/>
                  <a:pt x="16846" y="13918"/>
                  <a:pt x="16826" y="13724"/>
                </a:cubicBezTo>
                <a:cubicBezTo>
                  <a:pt x="16807" y="13546"/>
                  <a:pt x="16693" y="13394"/>
                  <a:pt x="16530" y="13325"/>
                </a:cubicBezTo>
                <a:cubicBezTo>
                  <a:pt x="16461" y="13275"/>
                  <a:pt x="15663" y="12629"/>
                  <a:pt x="15663" y="9051"/>
                </a:cubicBezTo>
                <a:cubicBezTo>
                  <a:pt x="15663" y="5000"/>
                  <a:pt x="14115" y="2945"/>
                  <a:pt x="11061" y="2945"/>
                </a:cubicBezTo>
                <a:cubicBezTo>
                  <a:pt x="8481" y="2945"/>
                  <a:pt x="5845" y="3642"/>
                  <a:pt x="5845" y="8806"/>
                </a:cubicBezTo>
                <a:cubicBezTo>
                  <a:pt x="5845" y="12555"/>
                  <a:pt x="5219" y="13278"/>
                  <a:pt x="5122" y="13367"/>
                </a:cubicBezTo>
                <a:cubicBezTo>
                  <a:pt x="4957" y="13416"/>
                  <a:pt x="4826" y="13551"/>
                  <a:pt x="4784" y="13723"/>
                </a:cubicBezTo>
                <a:cubicBezTo>
                  <a:pt x="4734" y="13935"/>
                  <a:pt x="4828" y="14153"/>
                  <a:pt x="5015" y="14262"/>
                </a:cubicBezTo>
                <a:cubicBezTo>
                  <a:pt x="6396" y="15064"/>
                  <a:pt x="7482" y="15136"/>
                  <a:pt x="8065" y="15091"/>
                </a:cubicBezTo>
                <a:cubicBezTo>
                  <a:pt x="7994" y="15151"/>
                  <a:pt x="7850" y="15241"/>
                  <a:pt x="7564" y="15335"/>
                </a:cubicBezTo>
                <a:cubicBezTo>
                  <a:pt x="6211" y="15776"/>
                  <a:pt x="4766" y="16807"/>
                  <a:pt x="3958" y="17834"/>
                </a:cubicBezTo>
                <a:cubicBezTo>
                  <a:pt x="2125" y="16050"/>
                  <a:pt x="982" y="13560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3584"/>
                  <a:pt x="19454" y="16092"/>
                  <a:pt x="17593" y="17878"/>
                </a:cubicBezTo>
                <a:moveTo>
                  <a:pt x="10800" y="20618"/>
                </a:moveTo>
                <a:cubicBezTo>
                  <a:pt x="8489" y="20618"/>
                  <a:pt x="6370" y="19815"/>
                  <a:pt x="4693" y="18480"/>
                </a:cubicBezTo>
                <a:cubicBezTo>
                  <a:pt x="5360" y="17604"/>
                  <a:pt x="6693" y="16652"/>
                  <a:pt x="7869" y="16268"/>
                </a:cubicBezTo>
                <a:cubicBezTo>
                  <a:pt x="8578" y="16037"/>
                  <a:pt x="8988" y="15688"/>
                  <a:pt x="9087" y="15232"/>
                </a:cubicBezTo>
                <a:cubicBezTo>
                  <a:pt x="9214" y="14656"/>
                  <a:pt x="8775" y="14230"/>
                  <a:pt x="8725" y="14183"/>
                </a:cubicBezTo>
                <a:cubicBezTo>
                  <a:pt x="8597" y="14065"/>
                  <a:pt x="8412" y="14025"/>
                  <a:pt x="8246" y="14075"/>
                </a:cubicBezTo>
                <a:cubicBezTo>
                  <a:pt x="8208" y="14086"/>
                  <a:pt x="7406" y="14309"/>
                  <a:pt x="6089" y="13714"/>
                </a:cubicBezTo>
                <a:cubicBezTo>
                  <a:pt x="6486" y="13026"/>
                  <a:pt x="6826" y="11618"/>
                  <a:pt x="6826" y="8806"/>
                </a:cubicBezTo>
                <a:cubicBezTo>
                  <a:pt x="6826" y="4301"/>
                  <a:pt x="8829" y="3928"/>
                  <a:pt x="11061" y="3928"/>
                </a:cubicBezTo>
                <a:cubicBezTo>
                  <a:pt x="12615" y="3928"/>
                  <a:pt x="14681" y="4458"/>
                  <a:pt x="14681" y="9051"/>
                </a:cubicBezTo>
                <a:cubicBezTo>
                  <a:pt x="14681" y="11662"/>
                  <a:pt x="15092" y="12966"/>
                  <a:pt x="15499" y="13617"/>
                </a:cubicBezTo>
                <a:cubicBezTo>
                  <a:pt x="14943" y="13829"/>
                  <a:pt x="14058" y="14076"/>
                  <a:pt x="13097" y="13993"/>
                </a:cubicBezTo>
                <a:cubicBezTo>
                  <a:pt x="12883" y="13971"/>
                  <a:pt x="12690" y="14092"/>
                  <a:pt x="12605" y="14285"/>
                </a:cubicBezTo>
                <a:cubicBezTo>
                  <a:pt x="12420" y="14704"/>
                  <a:pt x="12408" y="15649"/>
                  <a:pt x="13683" y="16219"/>
                </a:cubicBezTo>
                <a:cubicBezTo>
                  <a:pt x="14677" y="16664"/>
                  <a:pt x="15893" y="17331"/>
                  <a:pt x="16850" y="18522"/>
                </a:cubicBezTo>
                <a:cubicBezTo>
                  <a:pt x="15182" y="19831"/>
                  <a:pt x="13085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6" name="Shape 2616">
            <a:extLst>
              <a:ext uri="{FF2B5EF4-FFF2-40B4-BE49-F238E27FC236}">
                <a16:creationId xmlns:a16="http://schemas.microsoft.com/office/drawing/2014/main" id="{D0C85D59-7DA9-45AB-B94A-4D523D54D2A6}"/>
              </a:ext>
            </a:extLst>
          </p:cNvPr>
          <p:cNvSpPr/>
          <p:nvPr/>
        </p:nvSpPr>
        <p:spPr>
          <a:xfrm>
            <a:off x="5087938" y="26892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7" name="Shape 2617">
            <a:extLst>
              <a:ext uri="{FF2B5EF4-FFF2-40B4-BE49-F238E27FC236}">
                <a16:creationId xmlns:a16="http://schemas.microsoft.com/office/drawing/2014/main" id="{AC20A568-E1C4-4A42-BD38-4F471CEC3986}"/>
              </a:ext>
            </a:extLst>
          </p:cNvPr>
          <p:cNvSpPr/>
          <p:nvPr/>
        </p:nvSpPr>
        <p:spPr>
          <a:xfrm>
            <a:off x="5487988" y="26987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8" name="Shape 2618">
            <a:extLst>
              <a:ext uri="{FF2B5EF4-FFF2-40B4-BE49-F238E27FC236}">
                <a16:creationId xmlns:a16="http://schemas.microsoft.com/office/drawing/2014/main" id="{90E53A8D-C6F8-4E74-BA21-087CFCEE2BF9}"/>
              </a:ext>
            </a:extLst>
          </p:cNvPr>
          <p:cNvSpPr/>
          <p:nvPr/>
        </p:nvSpPr>
        <p:spPr>
          <a:xfrm>
            <a:off x="588803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20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2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4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3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7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5"/>
                </a:cubicBezTo>
                <a:lnTo>
                  <a:pt x="850" y="16572"/>
                </a:lnTo>
                <a:cubicBezTo>
                  <a:pt x="325" y="17106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7"/>
                  <a:pt x="15606" y="13747"/>
                </a:cubicBezTo>
                <a:cubicBezTo>
                  <a:pt x="16313" y="13747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3"/>
                  <a:pt x="20499" y="427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19" name="Shape 2619">
            <a:extLst>
              <a:ext uri="{FF2B5EF4-FFF2-40B4-BE49-F238E27FC236}">
                <a16:creationId xmlns:a16="http://schemas.microsoft.com/office/drawing/2014/main" id="{93EDAD33-F5AE-44DE-BABA-5D97778235C3}"/>
              </a:ext>
            </a:extLst>
          </p:cNvPr>
          <p:cNvSpPr/>
          <p:nvPr/>
        </p:nvSpPr>
        <p:spPr>
          <a:xfrm>
            <a:off x="628808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3" extrusionOk="0">
                <a:moveTo>
                  <a:pt x="12364" y="11941"/>
                </a:moveTo>
                <a:lnTo>
                  <a:pt x="13062" y="14033"/>
                </a:lnTo>
                <a:lnTo>
                  <a:pt x="11365" y="12790"/>
                </a:lnTo>
                <a:lnTo>
                  <a:pt x="10785" y="12365"/>
                </a:lnTo>
                <a:lnTo>
                  <a:pt x="10205" y="12790"/>
                </a:lnTo>
                <a:lnTo>
                  <a:pt x="8508" y="14033"/>
                </a:lnTo>
                <a:lnTo>
                  <a:pt x="9206" y="11941"/>
                </a:lnTo>
                <a:lnTo>
                  <a:pt x="9426" y="11282"/>
                </a:lnTo>
                <a:lnTo>
                  <a:pt x="8877" y="10856"/>
                </a:lnTo>
                <a:lnTo>
                  <a:pt x="7511" y="9794"/>
                </a:lnTo>
                <a:lnTo>
                  <a:pt x="9790" y="9794"/>
                </a:lnTo>
                <a:lnTo>
                  <a:pt x="10030" y="9160"/>
                </a:lnTo>
                <a:lnTo>
                  <a:pt x="10785" y="7162"/>
                </a:lnTo>
                <a:lnTo>
                  <a:pt x="11540" y="9160"/>
                </a:lnTo>
                <a:lnTo>
                  <a:pt x="11779" y="9794"/>
                </a:lnTo>
                <a:lnTo>
                  <a:pt x="14059" y="9794"/>
                </a:lnTo>
                <a:lnTo>
                  <a:pt x="12692" y="10856"/>
                </a:lnTo>
                <a:lnTo>
                  <a:pt x="12144" y="11282"/>
                </a:lnTo>
                <a:cubicBezTo>
                  <a:pt x="12144" y="11282"/>
                  <a:pt x="12364" y="11941"/>
                  <a:pt x="12364" y="11941"/>
                </a:cubicBezTo>
                <a:close/>
                <a:moveTo>
                  <a:pt x="12458" y="8813"/>
                </a:moveTo>
                <a:lnTo>
                  <a:pt x="10785" y="4384"/>
                </a:lnTo>
                <a:lnTo>
                  <a:pt x="9111" y="8813"/>
                </a:lnTo>
                <a:lnTo>
                  <a:pt x="4649" y="8813"/>
                </a:lnTo>
                <a:lnTo>
                  <a:pt x="8275" y="11631"/>
                </a:lnTo>
                <a:lnTo>
                  <a:pt x="6601" y="16647"/>
                </a:lnTo>
                <a:lnTo>
                  <a:pt x="10785" y="13582"/>
                </a:lnTo>
                <a:lnTo>
                  <a:pt x="14969" y="16647"/>
                </a:lnTo>
                <a:lnTo>
                  <a:pt x="13295" y="11631"/>
                </a:lnTo>
                <a:lnTo>
                  <a:pt x="16921" y="8813"/>
                </a:lnTo>
                <a:cubicBezTo>
                  <a:pt x="16921" y="8813"/>
                  <a:pt x="12458" y="8813"/>
                  <a:pt x="12458" y="8813"/>
                </a:cubicBezTo>
                <a:close/>
                <a:moveTo>
                  <a:pt x="10800" y="20592"/>
                </a:moveTo>
                <a:cubicBezTo>
                  <a:pt x="9796" y="20381"/>
                  <a:pt x="982" y="17399"/>
                  <a:pt x="982" y="12263"/>
                </a:cubicBezTo>
                <a:cubicBezTo>
                  <a:pt x="982" y="7469"/>
                  <a:pt x="2322" y="2919"/>
                  <a:pt x="2778" y="1179"/>
                </a:cubicBezTo>
                <a:cubicBezTo>
                  <a:pt x="4022" y="1719"/>
                  <a:pt x="7232" y="2943"/>
                  <a:pt x="10800" y="2943"/>
                </a:cubicBezTo>
                <a:cubicBezTo>
                  <a:pt x="14368" y="2943"/>
                  <a:pt x="17579" y="1719"/>
                  <a:pt x="18823" y="1179"/>
                </a:cubicBezTo>
                <a:cubicBezTo>
                  <a:pt x="19278" y="2918"/>
                  <a:pt x="20618" y="7466"/>
                  <a:pt x="20618" y="12263"/>
                </a:cubicBezTo>
                <a:cubicBezTo>
                  <a:pt x="20618" y="17393"/>
                  <a:pt x="11803" y="20381"/>
                  <a:pt x="10800" y="20592"/>
                </a:cubicBezTo>
                <a:moveTo>
                  <a:pt x="19618" y="356"/>
                </a:moveTo>
                <a:cubicBezTo>
                  <a:pt x="19577" y="216"/>
                  <a:pt x="19477" y="101"/>
                  <a:pt x="19343" y="42"/>
                </a:cubicBezTo>
                <a:cubicBezTo>
                  <a:pt x="19210" y="-17"/>
                  <a:pt x="19057" y="-13"/>
                  <a:pt x="18926" y="52"/>
                </a:cubicBezTo>
                <a:cubicBezTo>
                  <a:pt x="18888" y="71"/>
                  <a:pt x="15053" y="1962"/>
                  <a:pt x="10800" y="1962"/>
                </a:cubicBezTo>
                <a:cubicBezTo>
                  <a:pt x="6556" y="1962"/>
                  <a:pt x="2712" y="71"/>
                  <a:pt x="2674" y="52"/>
                </a:cubicBezTo>
                <a:cubicBezTo>
                  <a:pt x="2543" y="-13"/>
                  <a:pt x="2391" y="-17"/>
                  <a:pt x="2257" y="42"/>
                </a:cubicBezTo>
                <a:cubicBezTo>
                  <a:pt x="2124" y="101"/>
                  <a:pt x="2023" y="216"/>
                  <a:pt x="1983" y="356"/>
                </a:cubicBezTo>
                <a:cubicBezTo>
                  <a:pt x="1963" y="426"/>
                  <a:pt x="0" y="6376"/>
                  <a:pt x="0" y="12263"/>
                </a:cubicBezTo>
                <a:cubicBezTo>
                  <a:pt x="0" y="18484"/>
                  <a:pt x="10271" y="21491"/>
                  <a:pt x="10708" y="21575"/>
                </a:cubicBezTo>
                <a:cubicBezTo>
                  <a:pt x="10739" y="21580"/>
                  <a:pt x="10770" y="21583"/>
                  <a:pt x="10800" y="21583"/>
                </a:cubicBezTo>
                <a:cubicBezTo>
                  <a:pt x="10831" y="21583"/>
                  <a:pt x="10862" y="21580"/>
                  <a:pt x="10892" y="21575"/>
                </a:cubicBezTo>
                <a:cubicBezTo>
                  <a:pt x="11329" y="21491"/>
                  <a:pt x="21600" y="18484"/>
                  <a:pt x="21600" y="12263"/>
                </a:cubicBezTo>
                <a:cubicBezTo>
                  <a:pt x="21600" y="6376"/>
                  <a:pt x="19637" y="426"/>
                  <a:pt x="19618" y="35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0" name="Shape 2620">
            <a:extLst>
              <a:ext uri="{FF2B5EF4-FFF2-40B4-BE49-F238E27FC236}">
                <a16:creationId xmlns:a16="http://schemas.microsoft.com/office/drawing/2014/main" id="{4DF956FB-83E5-4A65-823C-7A37622848F8}"/>
              </a:ext>
            </a:extLst>
          </p:cNvPr>
          <p:cNvSpPr/>
          <p:nvPr/>
        </p:nvSpPr>
        <p:spPr>
          <a:xfrm>
            <a:off x="6688138" y="26892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1" name="Shape 2621">
            <a:extLst>
              <a:ext uri="{FF2B5EF4-FFF2-40B4-BE49-F238E27FC236}">
                <a16:creationId xmlns:a16="http://schemas.microsoft.com/office/drawing/2014/main" id="{7A46C6F1-F014-4BD5-AEC1-55A2183AC4C1}"/>
              </a:ext>
            </a:extLst>
          </p:cNvPr>
          <p:cNvSpPr/>
          <p:nvPr/>
        </p:nvSpPr>
        <p:spPr>
          <a:xfrm>
            <a:off x="7088188" y="2717800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057"/>
                </a:moveTo>
                <a:cubicBezTo>
                  <a:pt x="5378" y="20057"/>
                  <a:pt x="982" y="13445"/>
                  <a:pt x="982" y="10800"/>
                </a:cubicBezTo>
                <a:cubicBezTo>
                  <a:pt x="982" y="8155"/>
                  <a:pt x="5378" y="1543"/>
                  <a:pt x="10800" y="1543"/>
                </a:cubicBezTo>
                <a:cubicBezTo>
                  <a:pt x="16223" y="1543"/>
                  <a:pt x="20618" y="8155"/>
                  <a:pt x="20618" y="10800"/>
                </a:cubicBezTo>
                <a:cubicBezTo>
                  <a:pt x="20618" y="13445"/>
                  <a:pt x="16223" y="20057"/>
                  <a:pt x="10800" y="20057"/>
                </a:cubicBezTo>
                <a:moveTo>
                  <a:pt x="10800" y="0"/>
                </a:moveTo>
                <a:cubicBezTo>
                  <a:pt x="4835" y="0"/>
                  <a:pt x="0" y="7714"/>
                  <a:pt x="0" y="10800"/>
                </a:cubicBezTo>
                <a:cubicBezTo>
                  <a:pt x="0" y="13886"/>
                  <a:pt x="4835" y="21600"/>
                  <a:pt x="10800" y="21600"/>
                </a:cubicBezTo>
                <a:cubicBezTo>
                  <a:pt x="16765" y="21600"/>
                  <a:pt x="21600" y="13886"/>
                  <a:pt x="21600" y="10800"/>
                </a:cubicBezTo>
                <a:cubicBezTo>
                  <a:pt x="21600" y="7714"/>
                  <a:pt x="16765" y="0"/>
                  <a:pt x="10800" y="0"/>
                </a:cubicBezTo>
                <a:moveTo>
                  <a:pt x="10800" y="16971"/>
                </a:moveTo>
                <a:cubicBezTo>
                  <a:pt x="8631" y="16971"/>
                  <a:pt x="6873" y="14209"/>
                  <a:pt x="6873" y="10800"/>
                </a:cubicBezTo>
                <a:cubicBezTo>
                  <a:pt x="6873" y="7392"/>
                  <a:pt x="8631" y="4629"/>
                  <a:pt x="10800" y="4629"/>
                </a:cubicBezTo>
                <a:cubicBezTo>
                  <a:pt x="12969" y="4629"/>
                  <a:pt x="14727" y="7392"/>
                  <a:pt x="14727" y="10800"/>
                </a:cubicBezTo>
                <a:cubicBezTo>
                  <a:pt x="14727" y="14209"/>
                  <a:pt x="12969" y="16971"/>
                  <a:pt x="10800" y="16971"/>
                </a:cubicBezTo>
                <a:moveTo>
                  <a:pt x="10800" y="3087"/>
                </a:moveTo>
                <a:cubicBezTo>
                  <a:pt x="8088" y="3087"/>
                  <a:pt x="5891" y="6540"/>
                  <a:pt x="5891" y="10800"/>
                </a:cubicBezTo>
                <a:cubicBezTo>
                  <a:pt x="5891" y="15061"/>
                  <a:pt x="8088" y="18514"/>
                  <a:pt x="10800" y="18514"/>
                </a:cubicBezTo>
                <a:cubicBezTo>
                  <a:pt x="13512" y="18514"/>
                  <a:pt x="15709" y="15061"/>
                  <a:pt x="15709" y="10800"/>
                </a:cubicBezTo>
                <a:cubicBezTo>
                  <a:pt x="15709" y="6540"/>
                  <a:pt x="13512" y="3087"/>
                  <a:pt x="10800" y="3087"/>
                </a:cubicBezTo>
                <a:moveTo>
                  <a:pt x="10800" y="8486"/>
                </a:moveTo>
                <a:cubicBezTo>
                  <a:pt x="9987" y="8486"/>
                  <a:pt x="9327" y="9523"/>
                  <a:pt x="9327" y="10800"/>
                </a:cubicBezTo>
                <a:cubicBezTo>
                  <a:pt x="9327" y="12078"/>
                  <a:pt x="9987" y="13114"/>
                  <a:pt x="10800" y="13114"/>
                </a:cubicBezTo>
                <a:cubicBezTo>
                  <a:pt x="11613" y="13114"/>
                  <a:pt x="12273" y="12078"/>
                  <a:pt x="12273" y="10800"/>
                </a:cubicBezTo>
                <a:cubicBezTo>
                  <a:pt x="12273" y="9523"/>
                  <a:pt x="11613" y="8486"/>
                  <a:pt x="10800" y="848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2" name="Shape 2622">
            <a:extLst>
              <a:ext uri="{FF2B5EF4-FFF2-40B4-BE49-F238E27FC236}">
                <a16:creationId xmlns:a16="http://schemas.microsoft.com/office/drawing/2014/main" id="{714D1E98-B396-4B8B-85F9-D8C6D0EEE765}"/>
              </a:ext>
            </a:extLst>
          </p:cNvPr>
          <p:cNvSpPr/>
          <p:nvPr/>
        </p:nvSpPr>
        <p:spPr>
          <a:xfrm>
            <a:off x="748823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7044"/>
                </a:moveTo>
                <a:cubicBezTo>
                  <a:pt x="9428" y="17174"/>
                  <a:pt x="9252" y="17274"/>
                  <a:pt x="9050" y="17344"/>
                </a:cubicBezTo>
                <a:cubicBezTo>
                  <a:pt x="8849" y="17415"/>
                  <a:pt x="8636" y="17450"/>
                  <a:pt x="8413" y="17450"/>
                </a:cubicBezTo>
                <a:cubicBezTo>
                  <a:pt x="7887" y="17450"/>
                  <a:pt x="7488" y="17288"/>
                  <a:pt x="7214" y="16966"/>
                </a:cubicBezTo>
                <a:cubicBezTo>
                  <a:pt x="6941" y="16644"/>
                  <a:pt x="6797" y="16226"/>
                  <a:pt x="6782" y="15715"/>
                </a:cubicBezTo>
                <a:lnTo>
                  <a:pt x="5864" y="15715"/>
                </a:lnTo>
                <a:cubicBezTo>
                  <a:pt x="5857" y="16122"/>
                  <a:pt x="5913" y="16486"/>
                  <a:pt x="6032" y="16805"/>
                </a:cubicBezTo>
                <a:cubicBezTo>
                  <a:pt x="6151" y="17123"/>
                  <a:pt x="6321" y="17393"/>
                  <a:pt x="6545" y="17611"/>
                </a:cubicBezTo>
                <a:cubicBezTo>
                  <a:pt x="6767" y="17830"/>
                  <a:pt x="7038" y="17995"/>
                  <a:pt x="7355" y="18106"/>
                </a:cubicBezTo>
                <a:cubicBezTo>
                  <a:pt x="7671" y="18218"/>
                  <a:pt x="8024" y="18273"/>
                  <a:pt x="8413" y="18273"/>
                </a:cubicBezTo>
                <a:cubicBezTo>
                  <a:pt x="8773" y="18273"/>
                  <a:pt x="9113" y="18223"/>
                  <a:pt x="9434" y="18123"/>
                </a:cubicBezTo>
                <a:cubicBezTo>
                  <a:pt x="9754" y="18023"/>
                  <a:pt x="10033" y="17873"/>
                  <a:pt x="10271" y="17672"/>
                </a:cubicBezTo>
                <a:cubicBezTo>
                  <a:pt x="10509" y="17472"/>
                  <a:pt x="10697" y="17222"/>
                  <a:pt x="10837" y="16922"/>
                </a:cubicBezTo>
                <a:cubicBezTo>
                  <a:pt x="10978" y="16621"/>
                  <a:pt x="11048" y="16275"/>
                  <a:pt x="11048" y="15881"/>
                </a:cubicBezTo>
                <a:cubicBezTo>
                  <a:pt x="11048" y="15407"/>
                  <a:pt x="10935" y="14995"/>
                  <a:pt x="10708" y="14646"/>
                </a:cubicBezTo>
                <a:cubicBezTo>
                  <a:pt x="10481" y="14298"/>
                  <a:pt x="10134" y="14072"/>
                  <a:pt x="9666" y="13968"/>
                </a:cubicBezTo>
                <a:lnTo>
                  <a:pt x="9666" y="13946"/>
                </a:lnTo>
                <a:cubicBezTo>
                  <a:pt x="9968" y="13805"/>
                  <a:pt x="10220" y="13597"/>
                  <a:pt x="10422" y="13323"/>
                </a:cubicBezTo>
                <a:cubicBezTo>
                  <a:pt x="10624" y="13048"/>
                  <a:pt x="10724" y="12734"/>
                  <a:pt x="10724" y="12377"/>
                </a:cubicBezTo>
                <a:cubicBezTo>
                  <a:pt x="10724" y="12014"/>
                  <a:pt x="10665" y="11698"/>
                  <a:pt x="10546" y="11432"/>
                </a:cubicBezTo>
                <a:cubicBezTo>
                  <a:pt x="10427" y="11165"/>
                  <a:pt x="10263" y="10946"/>
                  <a:pt x="10055" y="10776"/>
                </a:cubicBezTo>
                <a:cubicBezTo>
                  <a:pt x="9846" y="10605"/>
                  <a:pt x="9599" y="10477"/>
                  <a:pt x="9315" y="10392"/>
                </a:cubicBezTo>
                <a:cubicBezTo>
                  <a:pt x="9030" y="10306"/>
                  <a:pt x="8722" y="10264"/>
                  <a:pt x="8391" y="10264"/>
                </a:cubicBezTo>
                <a:cubicBezTo>
                  <a:pt x="8010" y="10264"/>
                  <a:pt x="7673" y="10326"/>
                  <a:pt x="7382" y="10453"/>
                </a:cubicBezTo>
                <a:cubicBezTo>
                  <a:pt x="7090" y="10579"/>
                  <a:pt x="6847" y="10753"/>
                  <a:pt x="6653" y="10976"/>
                </a:cubicBezTo>
                <a:cubicBezTo>
                  <a:pt x="6459" y="11198"/>
                  <a:pt x="6309" y="11466"/>
                  <a:pt x="6204" y="11777"/>
                </a:cubicBezTo>
                <a:cubicBezTo>
                  <a:pt x="6100" y="12088"/>
                  <a:pt x="6040" y="12433"/>
                  <a:pt x="6026" y="12811"/>
                </a:cubicBezTo>
                <a:lnTo>
                  <a:pt x="6944" y="12811"/>
                </a:lnTo>
                <a:cubicBezTo>
                  <a:pt x="6944" y="12581"/>
                  <a:pt x="6972" y="12363"/>
                  <a:pt x="7031" y="12155"/>
                </a:cubicBezTo>
                <a:cubicBezTo>
                  <a:pt x="7088" y="11947"/>
                  <a:pt x="7177" y="11766"/>
                  <a:pt x="7296" y="11610"/>
                </a:cubicBezTo>
                <a:cubicBezTo>
                  <a:pt x="7414" y="11454"/>
                  <a:pt x="7565" y="11330"/>
                  <a:pt x="7749" y="11237"/>
                </a:cubicBezTo>
                <a:cubicBezTo>
                  <a:pt x="7932" y="11144"/>
                  <a:pt x="8147" y="11098"/>
                  <a:pt x="8391" y="11098"/>
                </a:cubicBezTo>
                <a:cubicBezTo>
                  <a:pt x="8780" y="11098"/>
                  <a:pt x="9104" y="11204"/>
                  <a:pt x="9364" y="11415"/>
                </a:cubicBezTo>
                <a:cubicBezTo>
                  <a:pt x="9623" y="11627"/>
                  <a:pt x="9752" y="11943"/>
                  <a:pt x="9752" y="12366"/>
                </a:cubicBezTo>
                <a:cubicBezTo>
                  <a:pt x="9752" y="12574"/>
                  <a:pt x="9713" y="12759"/>
                  <a:pt x="9634" y="12922"/>
                </a:cubicBezTo>
                <a:cubicBezTo>
                  <a:pt x="9554" y="13086"/>
                  <a:pt x="9448" y="13221"/>
                  <a:pt x="9315" y="13329"/>
                </a:cubicBezTo>
                <a:cubicBezTo>
                  <a:pt x="9182" y="13436"/>
                  <a:pt x="9027" y="13517"/>
                  <a:pt x="8851" y="13574"/>
                </a:cubicBezTo>
                <a:cubicBezTo>
                  <a:pt x="8674" y="13629"/>
                  <a:pt x="8488" y="13657"/>
                  <a:pt x="8294" y="13657"/>
                </a:cubicBezTo>
                <a:lnTo>
                  <a:pt x="7992" y="13657"/>
                </a:lnTo>
                <a:cubicBezTo>
                  <a:pt x="7963" y="13657"/>
                  <a:pt x="7930" y="13653"/>
                  <a:pt x="7895" y="13645"/>
                </a:cubicBezTo>
                <a:lnTo>
                  <a:pt x="7895" y="14447"/>
                </a:lnTo>
                <a:cubicBezTo>
                  <a:pt x="8067" y="14424"/>
                  <a:pt x="8251" y="14413"/>
                  <a:pt x="8445" y="14413"/>
                </a:cubicBezTo>
                <a:cubicBezTo>
                  <a:pt x="8676" y="14413"/>
                  <a:pt x="8890" y="14444"/>
                  <a:pt x="9088" y="14507"/>
                </a:cubicBezTo>
                <a:cubicBezTo>
                  <a:pt x="9286" y="14571"/>
                  <a:pt x="9457" y="14667"/>
                  <a:pt x="9601" y="14797"/>
                </a:cubicBezTo>
                <a:cubicBezTo>
                  <a:pt x="9745" y="14927"/>
                  <a:pt x="9860" y="15086"/>
                  <a:pt x="9947" y="15275"/>
                </a:cubicBezTo>
                <a:cubicBezTo>
                  <a:pt x="10033" y="15464"/>
                  <a:pt x="10076" y="15682"/>
                  <a:pt x="10076" y="15926"/>
                </a:cubicBezTo>
                <a:cubicBezTo>
                  <a:pt x="10076" y="16163"/>
                  <a:pt x="10031" y="16377"/>
                  <a:pt x="9941" y="16565"/>
                </a:cubicBezTo>
                <a:cubicBezTo>
                  <a:pt x="9851" y="16754"/>
                  <a:pt x="9731" y="16914"/>
                  <a:pt x="9579" y="17044"/>
                </a:cubicBezTo>
                <a:moveTo>
                  <a:pt x="14257" y="18151"/>
                </a:moveTo>
                <a:lnTo>
                  <a:pt x="15175" y="18151"/>
                </a:lnTo>
                <a:lnTo>
                  <a:pt x="15175" y="10264"/>
                </a:lnTo>
                <a:lnTo>
                  <a:pt x="14473" y="10264"/>
                </a:lnTo>
                <a:cubicBezTo>
                  <a:pt x="14422" y="10561"/>
                  <a:pt x="14329" y="10805"/>
                  <a:pt x="14192" y="10998"/>
                </a:cubicBezTo>
                <a:cubicBezTo>
                  <a:pt x="14055" y="11191"/>
                  <a:pt x="13888" y="11343"/>
                  <a:pt x="13690" y="11454"/>
                </a:cubicBezTo>
                <a:cubicBezTo>
                  <a:pt x="13492" y="11565"/>
                  <a:pt x="13271" y="11641"/>
                  <a:pt x="13026" y="11682"/>
                </a:cubicBezTo>
                <a:cubicBezTo>
                  <a:pt x="12781" y="11723"/>
                  <a:pt x="12529" y="11743"/>
                  <a:pt x="12270" y="11743"/>
                </a:cubicBezTo>
                <a:lnTo>
                  <a:pt x="12270" y="12499"/>
                </a:lnTo>
                <a:lnTo>
                  <a:pt x="14257" y="12499"/>
                </a:lnTo>
                <a:cubicBezTo>
                  <a:pt x="14257" y="12499"/>
                  <a:pt x="14257" y="18151"/>
                  <a:pt x="14257" y="1815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1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9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3" name="Shape 2623">
            <a:extLst>
              <a:ext uri="{FF2B5EF4-FFF2-40B4-BE49-F238E27FC236}">
                <a16:creationId xmlns:a16="http://schemas.microsoft.com/office/drawing/2014/main" id="{DBD32F93-9858-46E0-A78C-3318C7D12BC1}"/>
              </a:ext>
            </a:extLst>
          </p:cNvPr>
          <p:cNvSpPr/>
          <p:nvPr/>
        </p:nvSpPr>
        <p:spPr>
          <a:xfrm>
            <a:off x="788828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3255"/>
                </a:moveTo>
                <a:lnTo>
                  <a:pt x="5400" y="13255"/>
                </a:lnTo>
                <a:lnTo>
                  <a:pt x="5400" y="15218"/>
                </a:lnTo>
                <a:lnTo>
                  <a:pt x="7364" y="15218"/>
                </a:lnTo>
                <a:cubicBezTo>
                  <a:pt x="7364" y="15218"/>
                  <a:pt x="7364" y="13255"/>
                  <a:pt x="7364" y="13255"/>
                </a:cubicBezTo>
                <a:close/>
                <a:moveTo>
                  <a:pt x="7364" y="16691"/>
                </a:moveTo>
                <a:lnTo>
                  <a:pt x="5400" y="16691"/>
                </a:lnTo>
                <a:lnTo>
                  <a:pt x="5400" y="18655"/>
                </a:lnTo>
                <a:lnTo>
                  <a:pt x="7364" y="18655"/>
                </a:lnTo>
                <a:cubicBezTo>
                  <a:pt x="7364" y="18655"/>
                  <a:pt x="7364" y="16691"/>
                  <a:pt x="7364" y="16691"/>
                </a:cubicBezTo>
                <a:close/>
                <a:moveTo>
                  <a:pt x="7364" y="9818"/>
                </a:moveTo>
                <a:lnTo>
                  <a:pt x="5400" y="9818"/>
                </a:lnTo>
                <a:lnTo>
                  <a:pt x="5400" y="11782"/>
                </a:lnTo>
                <a:lnTo>
                  <a:pt x="7364" y="11782"/>
                </a:lnTo>
                <a:cubicBezTo>
                  <a:pt x="7364" y="11782"/>
                  <a:pt x="7364" y="9818"/>
                  <a:pt x="7364" y="9818"/>
                </a:cubicBezTo>
                <a:close/>
                <a:moveTo>
                  <a:pt x="4418" y="16691"/>
                </a:moveTo>
                <a:lnTo>
                  <a:pt x="2455" y="16691"/>
                </a:lnTo>
                <a:lnTo>
                  <a:pt x="2455" y="18655"/>
                </a:lnTo>
                <a:lnTo>
                  <a:pt x="4418" y="18655"/>
                </a:lnTo>
                <a:cubicBezTo>
                  <a:pt x="4418" y="18655"/>
                  <a:pt x="4418" y="16691"/>
                  <a:pt x="4418" y="1669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2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8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4418" y="9818"/>
                </a:moveTo>
                <a:lnTo>
                  <a:pt x="2455" y="9818"/>
                </a:lnTo>
                <a:lnTo>
                  <a:pt x="2455" y="11782"/>
                </a:lnTo>
                <a:lnTo>
                  <a:pt x="4418" y="11782"/>
                </a:lnTo>
                <a:cubicBezTo>
                  <a:pt x="4418" y="11782"/>
                  <a:pt x="4418" y="9818"/>
                  <a:pt x="4418" y="9818"/>
                </a:cubicBezTo>
                <a:close/>
                <a:moveTo>
                  <a:pt x="4418" y="13255"/>
                </a:moveTo>
                <a:lnTo>
                  <a:pt x="2455" y="13255"/>
                </a:lnTo>
                <a:lnTo>
                  <a:pt x="2455" y="15218"/>
                </a:lnTo>
                <a:lnTo>
                  <a:pt x="4418" y="15218"/>
                </a:lnTo>
                <a:cubicBezTo>
                  <a:pt x="4418" y="15218"/>
                  <a:pt x="4418" y="13255"/>
                  <a:pt x="4418" y="13255"/>
                </a:cubicBezTo>
                <a:close/>
                <a:moveTo>
                  <a:pt x="10309" y="16691"/>
                </a:moveTo>
                <a:lnTo>
                  <a:pt x="8345" y="16691"/>
                </a:lnTo>
                <a:lnTo>
                  <a:pt x="8345" y="18655"/>
                </a:lnTo>
                <a:lnTo>
                  <a:pt x="10309" y="18655"/>
                </a:lnTo>
                <a:cubicBezTo>
                  <a:pt x="10309" y="18655"/>
                  <a:pt x="10309" y="16691"/>
                  <a:pt x="10309" y="16691"/>
                </a:cubicBezTo>
                <a:close/>
                <a:moveTo>
                  <a:pt x="10309" y="9818"/>
                </a:moveTo>
                <a:lnTo>
                  <a:pt x="8345" y="9818"/>
                </a:lnTo>
                <a:lnTo>
                  <a:pt x="8345" y="11782"/>
                </a:lnTo>
                <a:lnTo>
                  <a:pt x="10309" y="11782"/>
                </a:lnTo>
                <a:cubicBezTo>
                  <a:pt x="10309" y="11782"/>
                  <a:pt x="10309" y="9818"/>
                  <a:pt x="10309" y="9818"/>
                </a:cubicBezTo>
                <a:close/>
                <a:moveTo>
                  <a:pt x="10309" y="13255"/>
                </a:moveTo>
                <a:lnTo>
                  <a:pt x="8345" y="13255"/>
                </a:lnTo>
                <a:lnTo>
                  <a:pt x="8345" y="15218"/>
                </a:lnTo>
                <a:lnTo>
                  <a:pt x="10309" y="15218"/>
                </a:lnTo>
                <a:cubicBezTo>
                  <a:pt x="10309" y="15218"/>
                  <a:pt x="10309" y="13255"/>
                  <a:pt x="10309" y="13255"/>
                </a:cubicBezTo>
                <a:close/>
                <a:moveTo>
                  <a:pt x="19145" y="13255"/>
                </a:moveTo>
                <a:lnTo>
                  <a:pt x="17182" y="13255"/>
                </a:lnTo>
                <a:lnTo>
                  <a:pt x="17182" y="15218"/>
                </a:lnTo>
                <a:lnTo>
                  <a:pt x="19145" y="15218"/>
                </a:lnTo>
                <a:cubicBezTo>
                  <a:pt x="19145" y="15218"/>
                  <a:pt x="19145" y="13255"/>
                  <a:pt x="19145" y="13255"/>
                </a:cubicBezTo>
                <a:close/>
                <a:moveTo>
                  <a:pt x="16200" y="13255"/>
                </a:moveTo>
                <a:lnTo>
                  <a:pt x="14236" y="13255"/>
                </a:lnTo>
                <a:lnTo>
                  <a:pt x="14236" y="15218"/>
                </a:lnTo>
                <a:lnTo>
                  <a:pt x="16200" y="15218"/>
                </a:lnTo>
                <a:cubicBezTo>
                  <a:pt x="16200" y="15218"/>
                  <a:pt x="16200" y="13255"/>
                  <a:pt x="16200" y="13255"/>
                </a:cubicBezTo>
                <a:close/>
                <a:moveTo>
                  <a:pt x="19145" y="9818"/>
                </a:moveTo>
                <a:lnTo>
                  <a:pt x="17182" y="9818"/>
                </a:lnTo>
                <a:lnTo>
                  <a:pt x="17182" y="11782"/>
                </a:lnTo>
                <a:lnTo>
                  <a:pt x="19145" y="11782"/>
                </a:lnTo>
                <a:cubicBezTo>
                  <a:pt x="19145" y="11782"/>
                  <a:pt x="19145" y="9818"/>
                  <a:pt x="19145" y="9818"/>
                </a:cubicBezTo>
                <a:close/>
                <a:moveTo>
                  <a:pt x="16200" y="9818"/>
                </a:moveTo>
                <a:lnTo>
                  <a:pt x="14236" y="9818"/>
                </a:lnTo>
                <a:lnTo>
                  <a:pt x="14236" y="11782"/>
                </a:lnTo>
                <a:lnTo>
                  <a:pt x="16200" y="11782"/>
                </a:lnTo>
                <a:cubicBezTo>
                  <a:pt x="16200" y="11782"/>
                  <a:pt x="16200" y="9818"/>
                  <a:pt x="16200" y="9818"/>
                </a:cubicBezTo>
                <a:close/>
                <a:moveTo>
                  <a:pt x="13255" y="16691"/>
                </a:moveTo>
                <a:lnTo>
                  <a:pt x="11291" y="16691"/>
                </a:lnTo>
                <a:lnTo>
                  <a:pt x="11291" y="18655"/>
                </a:lnTo>
                <a:lnTo>
                  <a:pt x="13255" y="18655"/>
                </a:lnTo>
                <a:cubicBezTo>
                  <a:pt x="13255" y="18655"/>
                  <a:pt x="13255" y="16691"/>
                  <a:pt x="13255" y="16691"/>
                </a:cubicBezTo>
                <a:close/>
                <a:moveTo>
                  <a:pt x="13255" y="9818"/>
                </a:moveTo>
                <a:lnTo>
                  <a:pt x="11291" y="9818"/>
                </a:lnTo>
                <a:lnTo>
                  <a:pt x="11291" y="11782"/>
                </a:lnTo>
                <a:lnTo>
                  <a:pt x="13255" y="11782"/>
                </a:lnTo>
                <a:cubicBezTo>
                  <a:pt x="13255" y="11782"/>
                  <a:pt x="13255" y="9818"/>
                  <a:pt x="13255" y="9818"/>
                </a:cubicBezTo>
                <a:close/>
                <a:moveTo>
                  <a:pt x="13255" y="13255"/>
                </a:moveTo>
                <a:lnTo>
                  <a:pt x="11291" y="13255"/>
                </a:lnTo>
                <a:lnTo>
                  <a:pt x="11291" y="15218"/>
                </a:lnTo>
                <a:lnTo>
                  <a:pt x="13255" y="15218"/>
                </a:lnTo>
                <a:cubicBezTo>
                  <a:pt x="13255" y="15218"/>
                  <a:pt x="13255" y="13255"/>
                  <a:pt x="13255" y="1325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4" name="Shape 2624">
            <a:extLst>
              <a:ext uri="{FF2B5EF4-FFF2-40B4-BE49-F238E27FC236}">
                <a16:creationId xmlns:a16="http://schemas.microsoft.com/office/drawing/2014/main" id="{E3D48646-709D-45A9-8DA6-736FCACF4AB7}"/>
              </a:ext>
            </a:extLst>
          </p:cNvPr>
          <p:cNvSpPr/>
          <p:nvPr/>
        </p:nvSpPr>
        <p:spPr>
          <a:xfrm>
            <a:off x="8288338" y="26797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6873"/>
                </a:moveTo>
                <a:lnTo>
                  <a:pt x="20618" y="6873"/>
                </a:lnTo>
                <a:lnTo>
                  <a:pt x="20618" y="7855"/>
                </a:lnTo>
                <a:lnTo>
                  <a:pt x="982" y="7855"/>
                </a:lnTo>
                <a:cubicBezTo>
                  <a:pt x="982" y="7855"/>
                  <a:pt x="982" y="6873"/>
                  <a:pt x="982" y="6873"/>
                </a:cubicBezTo>
                <a:close/>
                <a:moveTo>
                  <a:pt x="16691" y="8836"/>
                </a:moveTo>
                <a:lnTo>
                  <a:pt x="18655" y="8836"/>
                </a:lnTo>
                <a:lnTo>
                  <a:pt x="18655" y="17673"/>
                </a:lnTo>
                <a:lnTo>
                  <a:pt x="16691" y="17673"/>
                </a:lnTo>
                <a:cubicBezTo>
                  <a:pt x="16691" y="17673"/>
                  <a:pt x="16691" y="8836"/>
                  <a:pt x="16691" y="8836"/>
                </a:cubicBezTo>
                <a:close/>
                <a:moveTo>
                  <a:pt x="13745" y="8836"/>
                </a:moveTo>
                <a:lnTo>
                  <a:pt x="15709" y="8836"/>
                </a:lnTo>
                <a:lnTo>
                  <a:pt x="15709" y="17673"/>
                </a:lnTo>
                <a:lnTo>
                  <a:pt x="13745" y="17673"/>
                </a:lnTo>
                <a:cubicBezTo>
                  <a:pt x="13745" y="17673"/>
                  <a:pt x="13745" y="8836"/>
                  <a:pt x="13745" y="8836"/>
                </a:cubicBezTo>
                <a:close/>
                <a:moveTo>
                  <a:pt x="8836" y="8836"/>
                </a:moveTo>
                <a:lnTo>
                  <a:pt x="12764" y="8836"/>
                </a:lnTo>
                <a:lnTo>
                  <a:pt x="12764" y="17673"/>
                </a:lnTo>
                <a:lnTo>
                  <a:pt x="8836" y="17673"/>
                </a:lnTo>
                <a:cubicBezTo>
                  <a:pt x="8836" y="17673"/>
                  <a:pt x="8836" y="8836"/>
                  <a:pt x="8836" y="8836"/>
                </a:cubicBezTo>
                <a:close/>
                <a:moveTo>
                  <a:pt x="5891" y="8836"/>
                </a:moveTo>
                <a:lnTo>
                  <a:pt x="7855" y="8836"/>
                </a:lnTo>
                <a:lnTo>
                  <a:pt x="7855" y="17673"/>
                </a:lnTo>
                <a:lnTo>
                  <a:pt x="5891" y="17673"/>
                </a:lnTo>
                <a:cubicBezTo>
                  <a:pt x="5891" y="17673"/>
                  <a:pt x="5891" y="8836"/>
                  <a:pt x="5891" y="8836"/>
                </a:cubicBezTo>
                <a:close/>
                <a:moveTo>
                  <a:pt x="2945" y="8836"/>
                </a:moveTo>
                <a:lnTo>
                  <a:pt x="4909" y="8836"/>
                </a:lnTo>
                <a:lnTo>
                  <a:pt x="4909" y="17673"/>
                </a:lnTo>
                <a:lnTo>
                  <a:pt x="2945" y="17673"/>
                </a:lnTo>
                <a:cubicBezTo>
                  <a:pt x="2945" y="17673"/>
                  <a:pt x="2945" y="8836"/>
                  <a:pt x="2945" y="8836"/>
                </a:cubicBezTo>
                <a:close/>
                <a:moveTo>
                  <a:pt x="19773" y="18655"/>
                </a:moveTo>
                <a:lnTo>
                  <a:pt x="20428" y="20618"/>
                </a:lnTo>
                <a:lnTo>
                  <a:pt x="1172" y="20618"/>
                </a:lnTo>
                <a:lnTo>
                  <a:pt x="1827" y="18655"/>
                </a:lnTo>
                <a:cubicBezTo>
                  <a:pt x="1827" y="18655"/>
                  <a:pt x="19773" y="18655"/>
                  <a:pt x="19773" y="18655"/>
                </a:cubicBezTo>
                <a:close/>
                <a:moveTo>
                  <a:pt x="10800" y="1056"/>
                </a:moveTo>
                <a:lnTo>
                  <a:pt x="19261" y="5891"/>
                </a:lnTo>
                <a:lnTo>
                  <a:pt x="2339" y="5891"/>
                </a:lnTo>
                <a:cubicBezTo>
                  <a:pt x="2339" y="5891"/>
                  <a:pt x="10800" y="1056"/>
                  <a:pt x="10800" y="1056"/>
                </a:cubicBezTo>
                <a:close/>
                <a:moveTo>
                  <a:pt x="21109" y="8836"/>
                </a:moveTo>
                <a:cubicBezTo>
                  <a:pt x="21380" y="8836"/>
                  <a:pt x="21600" y="8617"/>
                  <a:pt x="21600" y="8345"/>
                </a:cubicBezTo>
                <a:lnTo>
                  <a:pt x="21600" y="6382"/>
                </a:lnTo>
                <a:cubicBezTo>
                  <a:pt x="21600" y="6200"/>
                  <a:pt x="21496" y="6047"/>
                  <a:pt x="21349" y="5963"/>
                </a:cubicBezTo>
                <a:lnTo>
                  <a:pt x="21353" y="5956"/>
                </a:lnTo>
                <a:lnTo>
                  <a:pt x="11044" y="65"/>
                </a:lnTo>
                <a:lnTo>
                  <a:pt x="11040" y="72"/>
                </a:lnTo>
                <a:cubicBezTo>
                  <a:pt x="10968" y="30"/>
                  <a:pt x="10889" y="0"/>
                  <a:pt x="10800" y="0"/>
                </a:cubicBezTo>
                <a:cubicBezTo>
                  <a:pt x="10711" y="0"/>
                  <a:pt x="10632" y="30"/>
                  <a:pt x="10560" y="72"/>
                </a:cubicBezTo>
                <a:lnTo>
                  <a:pt x="10556" y="65"/>
                </a:lnTo>
                <a:lnTo>
                  <a:pt x="247" y="5956"/>
                </a:lnTo>
                <a:lnTo>
                  <a:pt x="251" y="5963"/>
                </a:lnTo>
                <a:cubicBezTo>
                  <a:pt x="104" y="6047"/>
                  <a:pt x="0" y="6200"/>
                  <a:pt x="0" y="6382"/>
                </a:cubicBezTo>
                <a:lnTo>
                  <a:pt x="0" y="8345"/>
                </a:lnTo>
                <a:cubicBezTo>
                  <a:pt x="0" y="8617"/>
                  <a:pt x="220" y="8836"/>
                  <a:pt x="491" y="8836"/>
                </a:cubicBezTo>
                <a:lnTo>
                  <a:pt x="1964" y="8836"/>
                </a:lnTo>
                <a:lnTo>
                  <a:pt x="1964" y="17673"/>
                </a:lnTo>
                <a:lnTo>
                  <a:pt x="1473" y="17673"/>
                </a:lnTo>
                <a:cubicBezTo>
                  <a:pt x="1256" y="17673"/>
                  <a:pt x="1078" y="17816"/>
                  <a:pt x="1013" y="18010"/>
                </a:cubicBezTo>
                <a:lnTo>
                  <a:pt x="1007" y="18009"/>
                </a:lnTo>
                <a:lnTo>
                  <a:pt x="25" y="20954"/>
                </a:lnTo>
                <a:lnTo>
                  <a:pt x="31" y="20955"/>
                </a:lnTo>
                <a:cubicBezTo>
                  <a:pt x="14" y="21005"/>
                  <a:pt x="0" y="21055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1"/>
                  <a:pt x="21600" y="21109"/>
                </a:cubicBezTo>
                <a:cubicBezTo>
                  <a:pt x="21600" y="21055"/>
                  <a:pt x="21586" y="21005"/>
                  <a:pt x="21569" y="20955"/>
                </a:cubicBezTo>
                <a:lnTo>
                  <a:pt x="21575" y="20954"/>
                </a:lnTo>
                <a:lnTo>
                  <a:pt x="20593" y="18009"/>
                </a:lnTo>
                <a:lnTo>
                  <a:pt x="20587" y="18010"/>
                </a:lnTo>
                <a:cubicBezTo>
                  <a:pt x="20522" y="17816"/>
                  <a:pt x="20344" y="17673"/>
                  <a:pt x="20127" y="17673"/>
                </a:cubicBezTo>
                <a:lnTo>
                  <a:pt x="19636" y="17673"/>
                </a:lnTo>
                <a:lnTo>
                  <a:pt x="19636" y="8836"/>
                </a:lnTo>
                <a:cubicBezTo>
                  <a:pt x="19636" y="8836"/>
                  <a:pt x="21109" y="8836"/>
                  <a:pt x="21109" y="88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5" name="Shape 2625">
            <a:extLst>
              <a:ext uri="{FF2B5EF4-FFF2-40B4-BE49-F238E27FC236}">
                <a16:creationId xmlns:a16="http://schemas.microsoft.com/office/drawing/2014/main" id="{BBDC93F8-7DF3-49B2-8176-FD2E5E629E8B}"/>
              </a:ext>
            </a:extLst>
          </p:cNvPr>
          <p:cNvSpPr/>
          <p:nvPr/>
        </p:nvSpPr>
        <p:spPr>
          <a:xfrm>
            <a:off x="4687888" y="30988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5" y="18796"/>
                  <a:pt x="1048" y="18734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4" y="1873"/>
                </a:lnTo>
                <a:cubicBezTo>
                  <a:pt x="9930" y="1843"/>
                  <a:pt x="9944" y="1813"/>
                  <a:pt x="9957" y="1783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4"/>
                  <a:pt x="11617" y="1719"/>
                </a:cubicBezTo>
                <a:cubicBezTo>
                  <a:pt x="11641" y="1792"/>
                  <a:pt x="11650" y="1806"/>
                  <a:pt x="11686" y="1873"/>
                </a:cubicBezTo>
                <a:lnTo>
                  <a:pt x="20522" y="18673"/>
                </a:lnTo>
                <a:cubicBezTo>
                  <a:pt x="20535" y="18697"/>
                  <a:pt x="20548" y="18720"/>
                  <a:pt x="20562" y="18744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7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8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0800" y="15600"/>
                </a:moveTo>
                <a:cubicBezTo>
                  <a:pt x="10258" y="15600"/>
                  <a:pt x="9818" y="16138"/>
                  <a:pt x="9818" y="16800"/>
                </a:cubicBezTo>
                <a:cubicBezTo>
                  <a:pt x="9818" y="17462"/>
                  <a:pt x="10258" y="18000"/>
                  <a:pt x="10800" y="18000"/>
                </a:cubicBezTo>
                <a:cubicBezTo>
                  <a:pt x="11342" y="18000"/>
                  <a:pt x="11782" y="17462"/>
                  <a:pt x="11782" y="16800"/>
                </a:cubicBezTo>
                <a:cubicBezTo>
                  <a:pt x="11782" y="16138"/>
                  <a:pt x="11342" y="15600"/>
                  <a:pt x="10800" y="15600"/>
                </a:cubicBezTo>
                <a:moveTo>
                  <a:pt x="10800" y="6000"/>
                </a:moveTo>
                <a:cubicBezTo>
                  <a:pt x="10258" y="6000"/>
                  <a:pt x="9818" y="6538"/>
                  <a:pt x="9818" y="7200"/>
                </a:cubicBezTo>
                <a:lnTo>
                  <a:pt x="10309" y="13800"/>
                </a:lnTo>
                <a:cubicBezTo>
                  <a:pt x="10309" y="14132"/>
                  <a:pt x="10529" y="14400"/>
                  <a:pt x="10800" y="14400"/>
                </a:cubicBezTo>
                <a:cubicBezTo>
                  <a:pt x="11071" y="14400"/>
                  <a:pt x="11291" y="14132"/>
                  <a:pt x="11291" y="13800"/>
                </a:cubicBezTo>
                <a:lnTo>
                  <a:pt x="11782" y="7200"/>
                </a:lnTo>
                <a:cubicBezTo>
                  <a:pt x="11782" y="6538"/>
                  <a:pt x="11342" y="6000"/>
                  <a:pt x="10800" y="60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6" name="Shape 2626">
            <a:extLst>
              <a:ext uri="{FF2B5EF4-FFF2-40B4-BE49-F238E27FC236}">
                <a16:creationId xmlns:a16="http://schemas.microsoft.com/office/drawing/2014/main" id="{3F400574-D248-4237-828B-1DB3E2B24D2C}"/>
              </a:ext>
            </a:extLst>
          </p:cNvPr>
          <p:cNvSpPr/>
          <p:nvPr/>
        </p:nvSpPr>
        <p:spPr>
          <a:xfrm>
            <a:off x="5106988" y="30797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22" y="18655"/>
                </a:moveTo>
                <a:cubicBezTo>
                  <a:pt x="7553" y="18644"/>
                  <a:pt x="7811" y="18417"/>
                  <a:pt x="7799" y="18146"/>
                </a:cubicBezTo>
                <a:lnTo>
                  <a:pt x="6916" y="6377"/>
                </a:lnTo>
                <a:cubicBezTo>
                  <a:pt x="6904" y="6106"/>
                  <a:pt x="6626" y="5895"/>
                  <a:pt x="6295" y="5904"/>
                </a:cubicBezTo>
                <a:cubicBezTo>
                  <a:pt x="5963" y="5915"/>
                  <a:pt x="5705" y="6142"/>
                  <a:pt x="5717" y="6413"/>
                </a:cubicBezTo>
                <a:lnTo>
                  <a:pt x="6601" y="18182"/>
                </a:lnTo>
                <a:cubicBezTo>
                  <a:pt x="6613" y="18453"/>
                  <a:pt x="6891" y="18664"/>
                  <a:pt x="7222" y="18655"/>
                </a:cubicBezTo>
                <a:moveTo>
                  <a:pt x="17400" y="19636"/>
                </a:moveTo>
                <a:cubicBezTo>
                  <a:pt x="17319" y="20154"/>
                  <a:pt x="16862" y="20618"/>
                  <a:pt x="16200" y="20618"/>
                </a:cubicBezTo>
                <a:lnTo>
                  <a:pt x="5400" y="20618"/>
                </a:lnTo>
                <a:cubicBezTo>
                  <a:pt x="4737" y="20618"/>
                  <a:pt x="4291" y="20160"/>
                  <a:pt x="4200" y="19636"/>
                </a:cubicBezTo>
                <a:lnTo>
                  <a:pt x="3000" y="3927"/>
                </a:lnTo>
                <a:lnTo>
                  <a:pt x="18600" y="3927"/>
                </a:lnTo>
                <a:cubicBezTo>
                  <a:pt x="18600" y="3927"/>
                  <a:pt x="17400" y="19636"/>
                  <a:pt x="17400" y="19636"/>
                </a:cubicBezTo>
                <a:close/>
                <a:moveTo>
                  <a:pt x="7800" y="983"/>
                </a:moveTo>
                <a:lnTo>
                  <a:pt x="13800" y="983"/>
                </a:lnTo>
                <a:lnTo>
                  <a:pt x="13800" y="2945"/>
                </a:lnTo>
                <a:lnTo>
                  <a:pt x="7800" y="2945"/>
                </a:lnTo>
                <a:cubicBezTo>
                  <a:pt x="7800" y="2945"/>
                  <a:pt x="7800" y="983"/>
                  <a:pt x="7800" y="983"/>
                </a:cubicBezTo>
                <a:close/>
                <a:moveTo>
                  <a:pt x="21000" y="2945"/>
                </a:moveTo>
                <a:lnTo>
                  <a:pt x="15000" y="2945"/>
                </a:lnTo>
                <a:lnTo>
                  <a:pt x="15000" y="983"/>
                </a:lnTo>
                <a:cubicBezTo>
                  <a:pt x="15000" y="440"/>
                  <a:pt x="14462" y="0"/>
                  <a:pt x="13800" y="0"/>
                </a:cubicBezTo>
                <a:lnTo>
                  <a:pt x="7800" y="0"/>
                </a:lnTo>
                <a:cubicBezTo>
                  <a:pt x="7137" y="0"/>
                  <a:pt x="6600" y="440"/>
                  <a:pt x="6600" y="983"/>
                </a:cubicBezTo>
                <a:lnTo>
                  <a:pt x="6600" y="2945"/>
                </a:lnTo>
                <a:lnTo>
                  <a:pt x="600" y="2945"/>
                </a:lnTo>
                <a:cubicBezTo>
                  <a:pt x="269" y="2945"/>
                  <a:pt x="0" y="3166"/>
                  <a:pt x="0" y="3437"/>
                </a:cubicBezTo>
                <a:cubicBezTo>
                  <a:pt x="0" y="3708"/>
                  <a:pt x="269" y="3927"/>
                  <a:pt x="600" y="3927"/>
                </a:cubicBezTo>
                <a:lnTo>
                  <a:pt x="1800" y="3927"/>
                </a:lnTo>
                <a:lnTo>
                  <a:pt x="3000" y="19636"/>
                </a:lnTo>
                <a:cubicBezTo>
                  <a:pt x="3193" y="20711"/>
                  <a:pt x="4075" y="21600"/>
                  <a:pt x="5400" y="21600"/>
                </a:cubicBezTo>
                <a:lnTo>
                  <a:pt x="16200" y="21600"/>
                </a:lnTo>
                <a:cubicBezTo>
                  <a:pt x="17525" y="21600"/>
                  <a:pt x="18374" y="20700"/>
                  <a:pt x="18600" y="19636"/>
                </a:cubicBezTo>
                <a:lnTo>
                  <a:pt x="19800" y="3927"/>
                </a:lnTo>
                <a:lnTo>
                  <a:pt x="21000" y="3927"/>
                </a:lnTo>
                <a:cubicBezTo>
                  <a:pt x="21331" y="3927"/>
                  <a:pt x="21600" y="3708"/>
                  <a:pt x="21600" y="3437"/>
                </a:cubicBezTo>
                <a:cubicBezTo>
                  <a:pt x="21600" y="3166"/>
                  <a:pt x="21331" y="2945"/>
                  <a:pt x="21000" y="2945"/>
                </a:cubicBezTo>
                <a:moveTo>
                  <a:pt x="14380" y="18654"/>
                </a:moveTo>
                <a:cubicBezTo>
                  <a:pt x="14711" y="18664"/>
                  <a:pt x="14989" y="18452"/>
                  <a:pt x="15001" y="18181"/>
                </a:cubicBezTo>
                <a:lnTo>
                  <a:pt x="15871" y="6413"/>
                </a:lnTo>
                <a:cubicBezTo>
                  <a:pt x="15883" y="6142"/>
                  <a:pt x="15625" y="5914"/>
                  <a:pt x="15294" y="5904"/>
                </a:cubicBezTo>
                <a:cubicBezTo>
                  <a:pt x="14962" y="5895"/>
                  <a:pt x="14684" y="6106"/>
                  <a:pt x="14672" y="6377"/>
                </a:cubicBezTo>
                <a:lnTo>
                  <a:pt x="13802" y="18146"/>
                </a:lnTo>
                <a:cubicBezTo>
                  <a:pt x="13790" y="18417"/>
                  <a:pt x="14049" y="18644"/>
                  <a:pt x="14380" y="18654"/>
                </a:cubicBezTo>
                <a:moveTo>
                  <a:pt x="10800" y="18655"/>
                </a:moveTo>
                <a:cubicBezTo>
                  <a:pt x="11131" y="18655"/>
                  <a:pt x="11400" y="18435"/>
                  <a:pt x="11400" y="18164"/>
                </a:cubicBezTo>
                <a:lnTo>
                  <a:pt x="11400" y="6382"/>
                </a:lnTo>
                <a:cubicBezTo>
                  <a:pt x="11400" y="6110"/>
                  <a:pt x="11131" y="5891"/>
                  <a:pt x="10800" y="5891"/>
                </a:cubicBezTo>
                <a:cubicBezTo>
                  <a:pt x="10469" y="5891"/>
                  <a:pt x="10200" y="6110"/>
                  <a:pt x="10200" y="6382"/>
                </a:cubicBezTo>
                <a:lnTo>
                  <a:pt x="10200" y="18164"/>
                </a:lnTo>
                <a:cubicBezTo>
                  <a:pt x="10200" y="18435"/>
                  <a:pt x="10469" y="18655"/>
                  <a:pt x="10800" y="186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7" name="Shape 2627">
            <a:extLst>
              <a:ext uri="{FF2B5EF4-FFF2-40B4-BE49-F238E27FC236}">
                <a16:creationId xmlns:a16="http://schemas.microsoft.com/office/drawing/2014/main" id="{200271E7-887A-4B90-B599-DD67D72DCD77}"/>
              </a:ext>
            </a:extLst>
          </p:cNvPr>
          <p:cNvSpPr/>
          <p:nvPr/>
        </p:nvSpPr>
        <p:spPr>
          <a:xfrm>
            <a:off x="5521325" y="3079750"/>
            <a:ext cx="142875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20" y="19636"/>
                </a:moveTo>
                <a:cubicBezTo>
                  <a:pt x="18623" y="20154"/>
                  <a:pt x="18075" y="20618"/>
                  <a:pt x="17280" y="20618"/>
                </a:cubicBezTo>
                <a:lnTo>
                  <a:pt x="4320" y="20618"/>
                </a:lnTo>
                <a:cubicBezTo>
                  <a:pt x="3525" y="20618"/>
                  <a:pt x="2989" y="20160"/>
                  <a:pt x="2880" y="19636"/>
                </a:cubicBezTo>
                <a:lnTo>
                  <a:pt x="1483" y="3927"/>
                </a:lnTo>
                <a:lnTo>
                  <a:pt x="20117" y="3927"/>
                </a:lnTo>
                <a:cubicBezTo>
                  <a:pt x="20117" y="3927"/>
                  <a:pt x="18720" y="19636"/>
                  <a:pt x="18720" y="19636"/>
                </a:cubicBezTo>
                <a:close/>
                <a:moveTo>
                  <a:pt x="4529" y="2227"/>
                </a:moveTo>
                <a:cubicBezTo>
                  <a:pt x="4971" y="2122"/>
                  <a:pt x="5311" y="1878"/>
                  <a:pt x="5440" y="1571"/>
                </a:cubicBezTo>
                <a:cubicBezTo>
                  <a:pt x="5563" y="1278"/>
                  <a:pt x="6084" y="982"/>
                  <a:pt x="6840" y="982"/>
                </a:cubicBezTo>
                <a:cubicBezTo>
                  <a:pt x="7596" y="982"/>
                  <a:pt x="8117" y="1094"/>
                  <a:pt x="8240" y="1387"/>
                </a:cubicBezTo>
                <a:cubicBezTo>
                  <a:pt x="8286" y="1495"/>
                  <a:pt x="8358" y="1598"/>
                  <a:pt x="8454" y="1688"/>
                </a:cubicBezTo>
                <a:cubicBezTo>
                  <a:pt x="8957" y="2167"/>
                  <a:pt x="9732" y="2442"/>
                  <a:pt x="10577" y="2442"/>
                </a:cubicBezTo>
                <a:cubicBezTo>
                  <a:pt x="11235" y="2442"/>
                  <a:pt x="11854" y="2268"/>
                  <a:pt x="12300" y="1947"/>
                </a:cubicBezTo>
                <a:cubicBezTo>
                  <a:pt x="12697" y="1647"/>
                  <a:pt x="13446" y="1473"/>
                  <a:pt x="14760" y="1473"/>
                </a:cubicBezTo>
                <a:cubicBezTo>
                  <a:pt x="16059" y="1473"/>
                  <a:pt x="16752" y="1940"/>
                  <a:pt x="16920" y="2209"/>
                </a:cubicBezTo>
                <a:cubicBezTo>
                  <a:pt x="17107" y="2509"/>
                  <a:pt x="17391" y="2750"/>
                  <a:pt x="17688" y="2945"/>
                </a:cubicBezTo>
                <a:lnTo>
                  <a:pt x="2830" y="2945"/>
                </a:lnTo>
                <a:cubicBezTo>
                  <a:pt x="3170" y="2668"/>
                  <a:pt x="3770" y="2408"/>
                  <a:pt x="4529" y="2227"/>
                </a:cubicBezTo>
                <a:moveTo>
                  <a:pt x="20880" y="2945"/>
                </a:moveTo>
                <a:lnTo>
                  <a:pt x="19676" y="2945"/>
                </a:lnTo>
                <a:cubicBezTo>
                  <a:pt x="19217" y="2693"/>
                  <a:pt x="18780" y="2403"/>
                  <a:pt x="18405" y="1964"/>
                </a:cubicBezTo>
                <a:cubicBezTo>
                  <a:pt x="17787" y="1241"/>
                  <a:pt x="16749" y="491"/>
                  <a:pt x="14760" y="491"/>
                </a:cubicBezTo>
                <a:cubicBezTo>
                  <a:pt x="13012" y="491"/>
                  <a:pt x="11880" y="798"/>
                  <a:pt x="11231" y="1289"/>
                </a:cubicBezTo>
                <a:cubicBezTo>
                  <a:pt x="11081" y="1397"/>
                  <a:pt x="10839" y="1461"/>
                  <a:pt x="10577" y="1461"/>
                </a:cubicBezTo>
                <a:cubicBezTo>
                  <a:pt x="10245" y="1461"/>
                  <a:pt x="9879" y="1359"/>
                  <a:pt x="9624" y="1116"/>
                </a:cubicBezTo>
                <a:cubicBezTo>
                  <a:pt x="9310" y="370"/>
                  <a:pt x="8188" y="0"/>
                  <a:pt x="6840" y="0"/>
                </a:cubicBezTo>
                <a:cubicBezTo>
                  <a:pt x="5492" y="0"/>
                  <a:pt x="4370" y="554"/>
                  <a:pt x="4056" y="1300"/>
                </a:cubicBezTo>
                <a:cubicBezTo>
                  <a:pt x="2613" y="1643"/>
                  <a:pt x="1555" y="2238"/>
                  <a:pt x="1211" y="2945"/>
                </a:cubicBezTo>
                <a:lnTo>
                  <a:pt x="720" y="2945"/>
                </a:lnTo>
                <a:cubicBezTo>
                  <a:pt x="323" y="2945"/>
                  <a:pt x="0" y="3165"/>
                  <a:pt x="0" y="3436"/>
                </a:cubicBezTo>
                <a:lnTo>
                  <a:pt x="0" y="3437"/>
                </a:lnTo>
                <a:lnTo>
                  <a:pt x="1440" y="19636"/>
                </a:lnTo>
                <a:cubicBezTo>
                  <a:pt x="1672" y="20711"/>
                  <a:pt x="2730" y="21600"/>
                  <a:pt x="4320" y="21600"/>
                </a:cubicBezTo>
                <a:lnTo>
                  <a:pt x="17280" y="21600"/>
                </a:lnTo>
                <a:cubicBezTo>
                  <a:pt x="18870" y="21600"/>
                  <a:pt x="19890" y="20700"/>
                  <a:pt x="20160" y="19636"/>
                </a:cubicBezTo>
                <a:lnTo>
                  <a:pt x="21600" y="3437"/>
                </a:lnTo>
                <a:lnTo>
                  <a:pt x="21600" y="3436"/>
                </a:lnTo>
                <a:cubicBezTo>
                  <a:pt x="21600" y="3165"/>
                  <a:pt x="21277" y="2945"/>
                  <a:pt x="20880" y="2945"/>
                </a:cubicBezTo>
                <a:moveTo>
                  <a:pt x="6507" y="18655"/>
                </a:moveTo>
                <a:cubicBezTo>
                  <a:pt x="6904" y="18644"/>
                  <a:pt x="7214" y="18417"/>
                  <a:pt x="7200" y="18146"/>
                </a:cubicBezTo>
                <a:lnTo>
                  <a:pt x="6139" y="6377"/>
                </a:lnTo>
                <a:cubicBezTo>
                  <a:pt x="6125" y="6106"/>
                  <a:pt x="5791" y="5895"/>
                  <a:pt x="5394" y="5904"/>
                </a:cubicBezTo>
                <a:cubicBezTo>
                  <a:pt x="4996" y="5915"/>
                  <a:pt x="4686" y="6142"/>
                  <a:pt x="4700" y="6413"/>
                </a:cubicBezTo>
                <a:lnTo>
                  <a:pt x="5761" y="18182"/>
                </a:lnTo>
                <a:cubicBezTo>
                  <a:pt x="5775" y="18453"/>
                  <a:pt x="6109" y="18664"/>
                  <a:pt x="6507" y="18655"/>
                </a:cubicBezTo>
                <a:moveTo>
                  <a:pt x="10800" y="18655"/>
                </a:moveTo>
                <a:cubicBezTo>
                  <a:pt x="11197" y="18655"/>
                  <a:pt x="11520" y="18435"/>
                  <a:pt x="11520" y="18164"/>
                </a:cubicBezTo>
                <a:lnTo>
                  <a:pt x="11520" y="6382"/>
                </a:lnTo>
                <a:cubicBezTo>
                  <a:pt x="11520" y="6110"/>
                  <a:pt x="11197" y="5891"/>
                  <a:pt x="10800" y="5891"/>
                </a:cubicBezTo>
                <a:cubicBezTo>
                  <a:pt x="10403" y="5891"/>
                  <a:pt x="10080" y="6110"/>
                  <a:pt x="10080" y="6382"/>
                </a:cubicBezTo>
                <a:lnTo>
                  <a:pt x="10080" y="18164"/>
                </a:lnTo>
                <a:cubicBezTo>
                  <a:pt x="10080" y="18435"/>
                  <a:pt x="10403" y="18655"/>
                  <a:pt x="10800" y="18655"/>
                </a:cubicBezTo>
                <a:moveTo>
                  <a:pt x="15095" y="18654"/>
                </a:moveTo>
                <a:cubicBezTo>
                  <a:pt x="15494" y="18664"/>
                  <a:pt x="15827" y="18452"/>
                  <a:pt x="15841" y="18181"/>
                </a:cubicBezTo>
                <a:lnTo>
                  <a:pt x="16886" y="6413"/>
                </a:lnTo>
                <a:cubicBezTo>
                  <a:pt x="16900" y="6142"/>
                  <a:pt x="16590" y="5914"/>
                  <a:pt x="16192" y="5904"/>
                </a:cubicBezTo>
                <a:cubicBezTo>
                  <a:pt x="15795" y="5895"/>
                  <a:pt x="15461" y="6106"/>
                  <a:pt x="15447" y="6377"/>
                </a:cubicBezTo>
                <a:lnTo>
                  <a:pt x="14402" y="18146"/>
                </a:lnTo>
                <a:cubicBezTo>
                  <a:pt x="14388" y="18417"/>
                  <a:pt x="14699" y="18644"/>
                  <a:pt x="15095" y="1865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8" name="Shape 2628">
            <a:extLst>
              <a:ext uri="{FF2B5EF4-FFF2-40B4-BE49-F238E27FC236}">
                <a16:creationId xmlns:a16="http://schemas.microsoft.com/office/drawing/2014/main" id="{37379A17-05F1-41EB-B698-BA3AD7B5B360}"/>
              </a:ext>
            </a:extLst>
          </p:cNvPr>
          <p:cNvSpPr/>
          <p:nvPr/>
        </p:nvSpPr>
        <p:spPr>
          <a:xfrm>
            <a:off x="5888038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5" y="20618"/>
                </a:moveTo>
                <a:cubicBezTo>
                  <a:pt x="15830" y="20618"/>
                  <a:pt x="15230" y="20482"/>
                  <a:pt x="14664" y="20214"/>
                </a:cubicBezTo>
                <a:cubicBezTo>
                  <a:pt x="14611" y="20189"/>
                  <a:pt x="14556" y="20170"/>
                  <a:pt x="14501" y="20155"/>
                </a:cubicBezTo>
                <a:cubicBezTo>
                  <a:pt x="8920" y="17308"/>
                  <a:pt x="4296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8" y="6369"/>
                  <a:pt x="982" y="5770"/>
                  <a:pt x="982" y="5155"/>
                </a:cubicBezTo>
                <a:cubicBezTo>
                  <a:pt x="982" y="2774"/>
                  <a:pt x="3067" y="982"/>
                  <a:pt x="4418" y="982"/>
                </a:cubicBezTo>
                <a:cubicBezTo>
                  <a:pt x="4595" y="982"/>
                  <a:pt x="4712" y="1072"/>
                  <a:pt x="4765" y="1126"/>
                </a:cubicBezTo>
                <a:cubicBezTo>
                  <a:pt x="4777" y="1139"/>
                  <a:pt x="4800" y="1164"/>
                  <a:pt x="4832" y="1216"/>
                </a:cubicBezTo>
                <a:cubicBezTo>
                  <a:pt x="4849" y="1244"/>
                  <a:pt x="4868" y="1271"/>
                  <a:pt x="4888" y="1297"/>
                </a:cubicBezTo>
                <a:lnTo>
                  <a:pt x="8121" y="5453"/>
                </a:lnTo>
                <a:cubicBezTo>
                  <a:pt x="8146" y="5485"/>
                  <a:pt x="8173" y="5515"/>
                  <a:pt x="8202" y="5544"/>
                </a:cubicBezTo>
                <a:cubicBezTo>
                  <a:pt x="8255" y="5598"/>
                  <a:pt x="8345" y="5715"/>
                  <a:pt x="8345" y="5891"/>
                </a:cubicBezTo>
                <a:cubicBezTo>
                  <a:pt x="8345" y="5978"/>
                  <a:pt x="8321" y="6060"/>
                  <a:pt x="8274" y="6135"/>
                </a:cubicBezTo>
                <a:lnTo>
                  <a:pt x="7180" y="7221"/>
                </a:lnTo>
                <a:cubicBezTo>
                  <a:pt x="7175" y="7226"/>
                  <a:pt x="7170" y="7231"/>
                  <a:pt x="7165" y="7236"/>
                </a:cubicBezTo>
                <a:cubicBezTo>
                  <a:pt x="6769" y="7609"/>
                  <a:pt x="6543" y="8126"/>
                  <a:pt x="6543" y="8668"/>
                </a:cubicBezTo>
                <a:cubicBezTo>
                  <a:pt x="6543" y="9175"/>
                  <a:pt x="6740" y="9658"/>
                  <a:pt x="7082" y="10020"/>
                </a:cubicBezTo>
                <a:cubicBezTo>
                  <a:pt x="7094" y="10040"/>
                  <a:pt x="7107" y="10059"/>
                  <a:pt x="7121" y="10078"/>
                </a:cubicBezTo>
                <a:cubicBezTo>
                  <a:pt x="8327" y="11745"/>
                  <a:pt x="9810" y="13222"/>
                  <a:pt x="11528" y="14469"/>
                </a:cubicBezTo>
                <a:cubicBezTo>
                  <a:pt x="11541" y="14478"/>
                  <a:pt x="11555" y="14487"/>
                  <a:pt x="11568" y="14496"/>
                </a:cubicBezTo>
                <a:cubicBezTo>
                  <a:pt x="11931" y="14844"/>
                  <a:pt x="12418" y="15045"/>
                  <a:pt x="12928" y="15045"/>
                </a:cubicBezTo>
                <a:cubicBezTo>
                  <a:pt x="13440" y="15045"/>
                  <a:pt x="13934" y="14840"/>
                  <a:pt x="14301" y="14479"/>
                </a:cubicBezTo>
                <a:cubicBezTo>
                  <a:pt x="14320" y="14463"/>
                  <a:pt x="14338" y="14446"/>
                  <a:pt x="14356" y="14427"/>
                </a:cubicBezTo>
                <a:lnTo>
                  <a:pt x="15456" y="13320"/>
                </a:lnTo>
                <a:cubicBezTo>
                  <a:pt x="15533" y="13271"/>
                  <a:pt x="15615" y="13247"/>
                  <a:pt x="15701" y="13247"/>
                </a:cubicBezTo>
                <a:cubicBezTo>
                  <a:pt x="15878" y="13247"/>
                  <a:pt x="15995" y="13337"/>
                  <a:pt x="16048" y="13391"/>
                </a:cubicBezTo>
                <a:cubicBezTo>
                  <a:pt x="16077" y="13420"/>
                  <a:pt x="16108" y="13447"/>
                  <a:pt x="16140" y="13472"/>
                </a:cubicBezTo>
                <a:lnTo>
                  <a:pt x="20296" y="16704"/>
                </a:lnTo>
                <a:cubicBezTo>
                  <a:pt x="20323" y="16725"/>
                  <a:pt x="20351" y="16744"/>
                  <a:pt x="20379" y="16762"/>
                </a:cubicBezTo>
                <a:cubicBezTo>
                  <a:pt x="20431" y="16795"/>
                  <a:pt x="20455" y="16816"/>
                  <a:pt x="20466" y="16827"/>
                </a:cubicBezTo>
                <a:cubicBezTo>
                  <a:pt x="20520" y="16881"/>
                  <a:pt x="20610" y="16997"/>
                  <a:pt x="20610" y="17174"/>
                </a:cubicBezTo>
                <a:cubicBezTo>
                  <a:pt x="20610" y="17207"/>
                  <a:pt x="20612" y="17240"/>
                  <a:pt x="20616" y="17273"/>
                </a:cubicBezTo>
                <a:cubicBezTo>
                  <a:pt x="20539" y="18625"/>
                  <a:pt x="18774" y="20618"/>
                  <a:pt x="16445" y="20618"/>
                </a:cubicBezTo>
                <a:moveTo>
                  <a:pt x="21600" y="17174"/>
                </a:moveTo>
                <a:lnTo>
                  <a:pt x="21592" y="17174"/>
                </a:lnTo>
                <a:cubicBezTo>
                  <a:pt x="21592" y="16768"/>
                  <a:pt x="21427" y="16399"/>
                  <a:pt x="21161" y="16133"/>
                </a:cubicBezTo>
                <a:cubicBezTo>
                  <a:pt x="21082" y="16054"/>
                  <a:pt x="20994" y="15988"/>
                  <a:pt x="20899" y="15929"/>
                </a:cubicBezTo>
                <a:lnTo>
                  <a:pt x="16743" y="12697"/>
                </a:lnTo>
                <a:cubicBezTo>
                  <a:pt x="16476" y="12430"/>
                  <a:pt x="16108" y="12265"/>
                  <a:pt x="15701" y="12265"/>
                </a:cubicBezTo>
                <a:cubicBezTo>
                  <a:pt x="15368" y="12265"/>
                  <a:pt x="15065" y="12380"/>
                  <a:pt x="14819" y="12567"/>
                </a:cubicBezTo>
                <a:lnTo>
                  <a:pt x="13659" y="13736"/>
                </a:lnTo>
                <a:lnTo>
                  <a:pt x="13656" y="13733"/>
                </a:lnTo>
                <a:cubicBezTo>
                  <a:pt x="13477" y="13934"/>
                  <a:pt x="13218" y="14063"/>
                  <a:pt x="12928" y="14063"/>
                </a:cubicBezTo>
                <a:cubicBezTo>
                  <a:pt x="12595" y="14063"/>
                  <a:pt x="12303" y="13897"/>
                  <a:pt x="12125" y="13645"/>
                </a:cubicBezTo>
                <a:cubicBezTo>
                  <a:pt x="12119" y="13654"/>
                  <a:pt x="12111" y="13663"/>
                  <a:pt x="12104" y="13674"/>
                </a:cubicBezTo>
                <a:cubicBezTo>
                  <a:pt x="10500" y="12510"/>
                  <a:pt x="9078" y="11108"/>
                  <a:pt x="7916" y="9502"/>
                </a:cubicBezTo>
                <a:cubicBezTo>
                  <a:pt x="7927" y="9495"/>
                  <a:pt x="7937" y="9486"/>
                  <a:pt x="7949" y="9479"/>
                </a:cubicBezTo>
                <a:cubicBezTo>
                  <a:pt x="7693" y="9299"/>
                  <a:pt x="7525" y="9004"/>
                  <a:pt x="7525" y="8668"/>
                </a:cubicBezTo>
                <a:cubicBezTo>
                  <a:pt x="7525" y="8367"/>
                  <a:pt x="7662" y="8101"/>
                  <a:pt x="7873" y="7920"/>
                </a:cubicBezTo>
                <a:lnTo>
                  <a:pt x="7872" y="7918"/>
                </a:lnTo>
                <a:lnTo>
                  <a:pt x="9026" y="6773"/>
                </a:lnTo>
                <a:cubicBezTo>
                  <a:pt x="9213" y="6528"/>
                  <a:pt x="9327" y="6224"/>
                  <a:pt x="9327" y="5891"/>
                </a:cubicBezTo>
                <a:cubicBezTo>
                  <a:pt x="9327" y="5485"/>
                  <a:pt x="9162" y="5116"/>
                  <a:pt x="8896" y="4850"/>
                </a:cubicBezTo>
                <a:lnTo>
                  <a:pt x="5663" y="693"/>
                </a:lnTo>
                <a:cubicBezTo>
                  <a:pt x="5604" y="599"/>
                  <a:pt x="5538" y="510"/>
                  <a:pt x="5459" y="432"/>
                </a:cubicBezTo>
                <a:cubicBezTo>
                  <a:pt x="5193" y="165"/>
                  <a:pt x="4825" y="0"/>
                  <a:pt x="4418" y="0"/>
                </a:cubicBezTo>
                <a:cubicBezTo>
                  <a:pt x="2455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3" y="7373"/>
                </a:lnTo>
                <a:cubicBezTo>
                  <a:pt x="3436" y="13255"/>
                  <a:pt x="8345" y="18164"/>
                  <a:pt x="14228" y="21117"/>
                </a:cubicBezTo>
                <a:lnTo>
                  <a:pt x="14244" y="21101"/>
                </a:lnTo>
                <a:cubicBezTo>
                  <a:pt x="14912" y="21418"/>
                  <a:pt x="15657" y="21600"/>
                  <a:pt x="16445" y="21600"/>
                </a:cubicBezTo>
                <a:cubicBezTo>
                  <a:pt x="19292" y="21600"/>
                  <a:pt x="21600" y="19145"/>
                  <a:pt x="21600" y="17182"/>
                </a:cubicBezTo>
                <a:cubicBezTo>
                  <a:pt x="21600" y="17179"/>
                  <a:pt x="21600" y="17177"/>
                  <a:pt x="21600" y="1717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29" name="Shape 2629">
            <a:extLst>
              <a:ext uri="{FF2B5EF4-FFF2-40B4-BE49-F238E27FC236}">
                <a16:creationId xmlns:a16="http://schemas.microsoft.com/office/drawing/2014/main" id="{FD4DEA26-9FAF-4177-A852-A622E943C1D8}"/>
              </a:ext>
            </a:extLst>
          </p:cNvPr>
          <p:cNvSpPr/>
          <p:nvPr/>
        </p:nvSpPr>
        <p:spPr>
          <a:xfrm>
            <a:off x="6288088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1" y="20618"/>
                </a:moveTo>
                <a:cubicBezTo>
                  <a:pt x="15826" y="20618"/>
                  <a:pt x="15226" y="20482"/>
                  <a:pt x="14660" y="20214"/>
                </a:cubicBezTo>
                <a:cubicBezTo>
                  <a:pt x="14607" y="20189"/>
                  <a:pt x="14552" y="20170"/>
                  <a:pt x="14497" y="20155"/>
                </a:cubicBezTo>
                <a:cubicBezTo>
                  <a:pt x="8918" y="17308"/>
                  <a:pt x="4295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7" y="6369"/>
                  <a:pt x="982" y="5770"/>
                  <a:pt x="982" y="5155"/>
                </a:cubicBezTo>
                <a:cubicBezTo>
                  <a:pt x="982" y="2774"/>
                  <a:pt x="3066" y="982"/>
                  <a:pt x="4417" y="982"/>
                </a:cubicBezTo>
                <a:cubicBezTo>
                  <a:pt x="4594" y="982"/>
                  <a:pt x="4711" y="1072"/>
                  <a:pt x="4764" y="1126"/>
                </a:cubicBezTo>
                <a:cubicBezTo>
                  <a:pt x="4776" y="1139"/>
                  <a:pt x="4798" y="1164"/>
                  <a:pt x="4831" y="1216"/>
                </a:cubicBezTo>
                <a:cubicBezTo>
                  <a:pt x="4848" y="1244"/>
                  <a:pt x="4867" y="1271"/>
                  <a:pt x="4887" y="1297"/>
                </a:cubicBezTo>
                <a:lnTo>
                  <a:pt x="8118" y="5453"/>
                </a:lnTo>
                <a:cubicBezTo>
                  <a:pt x="8143" y="5485"/>
                  <a:pt x="8170" y="5515"/>
                  <a:pt x="8199" y="5544"/>
                </a:cubicBezTo>
                <a:cubicBezTo>
                  <a:pt x="8253" y="5598"/>
                  <a:pt x="8343" y="5715"/>
                  <a:pt x="8343" y="5891"/>
                </a:cubicBezTo>
                <a:cubicBezTo>
                  <a:pt x="8343" y="5978"/>
                  <a:pt x="8319" y="6060"/>
                  <a:pt x="8272" y="6135"/>
                </a:cubicBezTo>
                <a:lnTo>
                  <a:pt x="7178" y="7221"/>
                </a:lnTo>
                <a:cubicBezTo>
                  <a:pt x="7173" y="7226"/>
                  <a:pt x="7168" y="7231"/>
                  <a:pt x="7163" y="7236"/>
                </a:cubicBezTo>
                <a:cubicBezTo>
                  <a:pt x="6767" y="7609"/>
                  <a:pt x="6541" y="8126"/>
                  <a:pt x="6541" y="8668"/>
                </a:cubicBezTo>
                <a:cubicBezTo>
                  <a:pt x="6541" y="9175"/>
                  <a:pt x="6738" y="9658"/>
                  <a:pt x="7080" y="10020"/>
                </a:cubicBezTo>
                <a:cubicBezTo>
                  <a:pt x="7092" y="10040"/>
                  <a:pt x="7105" y="10059"/>
                  <a:pt x="7119" y="10078"/>
                </a:cubicBezTo>
                <a:cubicBezTo>
                  <a:pt x="8325" y="11745"/>
                  <a:pt x="9807" y="13222"/>
                  <a:pt x="11525" y="14469"/>
                </a:cubicBezTo>
                <a:cubicBezTo>
                  <a:pt x="11538" y="14478"/>
                  <a:pt x="11551" y="14487"/>
                  <a:pt x="11565" y="14496"/>
                </a:cubicBezTo>
                <a:cubicBezTo>
                  <a:pt x="11928" y="14844"/>
                  <a:pt x="12414" y="15045"/>
                  <a:pt x="12924" y="15045"/>
                </a:cubicBezTo>
                <a:cubicBezTo>
                  <a:pt x="13436" y="15045"/>
                  <a:pt x="13930" y="14840"/>
                  <a:pt x="14297" y="14479"/>
                </a:cubicBezTo>
                <a:cubicBezTo>
                  <a:pt x="14316" y="14463"/>
                  <a:pt x="14335" y="14446"/>
                  <a:pt x="14352" y="14427"/>
                </a:cubicBezTo>
                <a:lnTo>
                  <a:pt x="15451" y="13320"/>
                </a:lnTo>
                <a:cubicBezTo>
                  <a:pt x="15529" y="13271"/>
                  <a:pt x="15611" y="13247"/>
                  <a:pt x="15697" y="13247"/>
                </a:cubicBezTo>
                <a:cubicBezTo>
                  <a:pt x="15874" y="13247"/>
                  <a:pt x="15990" y="13337"/>
                  <a:pt x="16044" y="13391"/>
                </a:cubicBezTo>
                <a:cubicBezTo>
                  <a:pt x="16073" y="13420"/>
                  <a:pt x="16103" y="13447"/>
                  <a:pt x="16135" y="13472"/>
                </a:cubicBezTo>
                <a:lnTo>
                  <a:pt x="20291" y="16704"/>
                </a:lnTo>
                <a:cubicBezTo>
                  <a:pt x="20317" y="16725"/>
                  <a:pt x="20345" y="16744"/>
                  <a:pt x="20374" y="16762"/>
                </a:cubicBezTo>
                <a:cubicBezTo>
                  <a:pt x="20426" y="16795"/>
                  <a:pt x="20449" y="16816"/>
                  <a:pt x="20461" y="16827"/>
                </a:cubicBezTo>
                <a:cubicBezTo>
                  <a:pt x="20515" y="16881"/>
                  <a:pt x="20605" y="16997"/>
                  <a:pt x="20605" y="17174"/>
                </a:cubicBezTo>
                <a:cubicBezTo>
                  <a:pt x="20605" y="17207"/>
                  <a:pt x="20606" y="17240"/>
                  <a:pt x="20610" y="17273"/>
                </a:cubicBezTo>
                <a:cubicBezTo>
                  <a:pt x="20533" y="18625"/>
                  <a:pt x="18769" y="20618"/>
                  <a:pt x="16441" y="20618"/>
                </a:cubicBezTo>
                <a:moveTo>
                  <a:pt x="21586" y="17174"/>
                </a:moveTo>
                <a:cubicBezTo>
                  <a:pt x="21586" y="16768"/>
                  <a:pt x="21421" y="16399"/>
                  <a:pt x="21155" y="16133"/>
                </a:cubicBezTo>
                <a:cubicBezTo>
                  <a:pt x="21077" y="16054"/>
                  <a:pt x="20988" y="15988"/>
                  <a:pt x="20893" y="15929"/>
                </a:cubicBezTo>
                <a:lnTo>
                  <a:pt x="16738" y="12697"/>
                </a:lnTo>
                <a:cubicBezTo>
                  <a:pt x="16471" y="12430"/>
                  <a:pt x="16104" y="12265"/>
                  <a:pt x="15697" y="12265"/>
                </a:cubicBezTo>
                <a:cubicBezTo>
                  <a:pt x="15364" y="12265"/>
                  <a:pt x="15060" y="12380"/>
                  <a:pt x="14815" y="12567"/>
                </a:cubicBezTo>
                <a:lnTo>
                  <a:pt x="13655" y="13736"/>
                </a:lnTo>
                <a:lnTo>
                  <a:pt x="13652" y="13733"/>
                </a:lnTo>
                <a:cubicBezTo>
                  <a:pt x="13473" y="13934"/>
                  <a:pt x="13214" y="14063"/>
                  <a:pt x="12924" y="14063"/>
                </a:cubicBezTo>
                <a:cubicBezTo>
                  <a:pt x="12592" y="14063"/>
                  <a:pt x="12300" y="13897"/>
                  <a:pt x="12122" y="13645"/>
                </a:cubicBezTo>
                <a:cubicBezTo>
                  <a:pt x="12116" y="13654"/>
                  <a:pt x="12107" y="13663"/>
                  <a:pt x="12101" y="13674"/>
                </a:cubicBezTo>
                <a:cubicBezTo>
                  <a:pt x="10497" y="12510"/>
                  <a:pt x="9076" y="11108"/>
                  <a:pt x="7914" y="9502"/>
                </a:cubicBezTo>
                <a:cubicBezTo>
                  <a:pt x="7925" y="9495"/>
                  <a:pt x="7935" y="9486"/>
                  <a:pt x="7947" y="9479"/>
                </a:cubicBezTo>
                <a:cubicBezTo>
                  <a:pt x="7691" y="9299"/>
                  <a:pt x="7523" y="9004"/>
                  <a:pt x="7523" y="8668"/>
                </a:cubicBezTo>
                <a:cubicBezTo>
                  <a:pt x="7523" y="8367"/>
                  <a:pt x="7659" y="8101"/>
                  <a:pt x="7871" y="7920"/>
                </a:cubicBezTo>
                <a:lnTo>
                  <a:pt x="7870" y="7918"/>
                </a:lnTo>
                <a:lnTo>
                  <a:pt x="9023" y="6773"/>
                </a:lnTo>
                <a:cubicBezTo>
                  <a:pt x="9211" y="6528"/>
                  <a:pt x="9325" y="6224"/>
                  <a:pt x="9325" y="5891"/>
                </a:cubicBezTo>
                <a:cubicBezTo>
                  <a:pt x="9325" y="5485"/>
                  <a:pt x="9160" y="5116"/>
                  <a:pt x="8893" y="4850"/>
                </a:cubicBezTo>
                <a:lnTo>
                  <a:pt x="5662" y="693"/>
                </a:lnTo>
                <a:cubicBezTo>
                  <a:pt x="5603" y="599"/>
                  <a:pt x="5537" y="510"/>
                  <a:pt x="5458" y="432"/>
                </a:cubicBezTo>
                <a:cubicBezTo>
                  <a:pt x="5191" y="165"/>
                  <a:pt x="4823" y="0"/>
                  <a:pt x="4417" y="0"/>
                </a:cubicBezTo>
                <a:cubicBezTo>
                  <a:pt x="2454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2" y="7373"/>
                </a:lnTo>
                <a:cubicBezTo>
                  <a:pt x="3435" y="13255"/>
                  <a:pt x="8343" y="18164"/>
                  <a:pt x="14224" y="21117"/>
                </a:cubicBezTo>
                <a:lnTo>
                  <a:pt x="14240" y="21101"/>
                </a:lnTo>
                <a:cubicBezTo>
                  <a:pt x="14908" y="21418"/>
                  <a:pt x="15652" y="21600"/>
                  <a:pt x="16441" y="21600"/>
                </a:cubicBezTo>
                <a:cubicBezTo>
                  <a:pt x="19287" y="21600"/>
                  <a:pt x="21594" y="19145"/>
                  <a:pt x="21594" y="17182"/>
                </a:cubicBezTo>
                <a:cubicBezTo>
                  <a:pt x="21594" y="17179"/>
                  <a:pt x="21594" y="17177"/>
                  <a:pt x="21594" y="17174"/>
                </a:cubicBezTo>
                <a:cubicBezTo>
                  <a:pt x="21594" y="17174"/>
                  <a:pt x="21586" y="17174"/>
                  <a:pt x="21586" y="17174"/>
                </a:cubicBezTo>
                <a:close/>
                <a:moveTo>
                  <a:pt x="11785" y="10800"/>
                </a:moveTo>
                <a:cubicBezTo>
                  <a:pt x="12326" y="10800"/>
                  <a:pt x="12766" y="10360"/>
                  <a:pt x="12766" y="9819"/>
                </a:cubicBezTo>
                <a:cubicBezTo>
                  <a:pt x="12766" y="9276"/>
                  <a:pt x="12326" y="8836"/>
                  <a:pt x="11785" y="8836"/>
                </a:cubicBezTo>
                <a:cubicBezTo>
                  <a:pt x="11242" y="8836"/>
                  <a:pt x="10803" y="9276"/>
                  <a:pt x="10803" y="9819"/>
                </a:cubicBezTo>
                <a:cubicBezTo>
                  <a:pt x="10803" y="10360"/>
                  <a:pt x="11242" y="10800"/>
                  <a:pt x="11785" y="10800"/>
                </a:cubicBezTo>
                <a:moveTo>
                  <a:pt x="11785" y="5891"/>
                </a:moveTo>
                <a:cubicBezTo>
                  <a:pt x="13953" y="5891"/>
                  <a:pt x="15711" y="7649"/>
                  <a:pt x="15711" y="9819"/>
                </a:cubicBezTo>
                <a:cubicBezTo>
                  <a:pt x="15711" y="10090"/>
                  <a:pt x="15930" y="10309"/>
                  <a:pt x="16201" y="10309"/>
                </a:cubicBezTo>
                <a:cubicBezTo>
                  <a:pt x="16472" y="10309"/>
                  <a:pt x="16692" y="10090"/>
                  <a:pt x="16692" y="9819"/>
                </a:cubicBezTo>
                <a:cubicBezTo>
                  <a:pt x="16692" y="7107"/>
                  <a:pt x="14495" y="4909"/>
                  <a:pt x="11785" y="4909"/>
                </a:cubicBezTo>
                <a:cubicBezTo>
                  <a:pt x="11513" y="4909"/>
                  <a:pt x="11294" y="5129"/>
                  <a:pt x="11294" y="5400"/>
                </a:cubicBezTo>
                <a:cubicBezTo>
                  <a:pt x="11294" y="5672"/>
                  <a:pt x="11513" y="5891"/>
                  <a:pt x="11785" y="5891"/>
                </a:cubicBezTo>
                <a:moveTo>
                  <a:pt x="11785" y="982"/>
                </a:moveTo>
                <a:cubicBezTo>
                  <a:pt x="16663" y="982"/>
                  <a:pt x="20618" y="4939"/>
                  <a:pt x="20618" y="9819"/>
                </a:cubicBezTo>
                <a:cubicBezTo>
                  <a:pt x="20618" y="10090"/>
                  <a:pt x="20838" y="10309"/>
                  <a:pt x="21109" y="10309"/>
                </a:cubicBezTo>
                <a:cubicBezTo>
                  <a:pt x="21380" y="10309"/>
                  <a:pt x="21600" y="10090"/>
                  <a:pt x="21600" y="9819"/>
                </a:cubicBezTo>
                <a:cubicBezTo>
                  <a:pt x="21600" y="4396"/>
                  <a:pt x="17206" y="0"/>
                  <a:pt x="11785" y="0"/>
                </a:cubicBezTo>
                <a:cubicBezTo>
                  <a:pt x="11513" y="0"/>
                  <a:pt x="11294" y="220"/>
                  <a:pt x="11294" y="491"/>
                </a:cubicBezTo>
                <a:cubicBezTo>
                  <a:pt x="11294" y="762"/>
                  <a:pt x="11513" y="982"/>
                  <a:pt x="11785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0" name="Shape 2630">
            <a:extLst>
              <a:ext uri="{FF2B5EF4-FFF2-40B4-BE49-F238E27FC236}">
                <a16:creationId xmlns:a16="http://schemas.microsoft.com/office/drawing/2014/main" id="{2859C77A-A693-4C69-BD44-0A6EB7A8D8FD}"/>
              </a:ext>
            </a:extLst>
          </p:cNvPr>
          <p:cNvSpPr/>
          <p:nvPr/>
        </p:nvSpPr>
        <p:spPr>
          <a:xfrm>
            <a:off x="6735763" y="3079750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07" y="18651"/>
                </a:moveTo>
                <a:lnTo>
                  <a:pt x="10795" y="12327"/>
                </a:lnTo>
                <a:lnTo>
                  <a:pt x="10781" y="12326"/>
                </a:lnTo>
                <a:cubicBezTo>
                  <a:pt x="10785" y="12307"/>
                  <a:pt x="10800" y="12292"/>
                  <a:pt x="10800" y="12273"/>
                </a:cubicBezTo>
                <a:cubicBezTo>
                  <a:pt x="10800" y="12001"/>
                  <a:pt x="10398" y="11782"/>
                  <a:pt x="9900" y="11782"/>
                </a:cubicBezTo>
                <a:lnTo>
                  <a:pt x="2149" y="11782"/>
                </a:lnTo>
                <a:lnTo>
                  <a:pt x="8749" y="982"/>
                </a:lnTo>
                <a:lnTo>
                  <a:pt x="15850" y="982"/>
                </a:lnTo>
                <a:lnTo>
                  <a:pt x="11436" y="8190"/>
                </a:lnTo>
                <a:lnTo>
                  <a:pt x="11447" y="8192"/>
                </a:lnTo>
                <a:cubicBezTo>
                  <a:pt x="11417" y="8241"/>
                  <a:pt x="11391" y="8291"/>
                  <a:pt x="11391" y="8345"/>
                </a:cubicBezTo>
                <a:cubicBezTo>
                  <a:pt x="11391" y="8617"/>
                  <a:pt x="11794" y="8836"/>
                  <a:pt x="12291" y="8836"/>
                </a:cubicBezTo>
                <a:lnTo>
                  <a:pt x="19195" y="8836"/>
                </a:lnTo>
                <a:cubicBezTo>
                  <a:pt x="19195" y="8836"/>
                  <a:pt x="9507" y="18651"/>
                  <a:pt x="9507" y="18651"/>
                </a:cubicBezTo>
                <a:close/>
                <a:moveTo>
                  <a:pt x="21600" y="8345"/>
                </a:moveTo>
                <a:cubicBezTo>
                  <a:pt x="21600" y="8074"/>
                  <a:pt x="21197" y="7855"/>
                  <a:pt x="20700" y="7855"/>
                </a:cubicBezTo>
                <a:lnTo>
                  <a:pt x="13541" y="7855"/>
                </a:lnTo>
                <a:lnTo>
                  <a:pt x="17954" y="646"/>
                </a:lnTo>
                <a:lnTo>
                  <a:pt x="17944" y="644"/>
                </a:lnTo>
                <a:cubicBezTo>
                  <a:pt x="17974" y="595"/>
                  <a:pt x="18000" y="545"/>
                  <a:pt x="18000" y="491"/>
                </a:cubicBezTo>
                <a:cubicBezTo>
                  <a:pt x="18000" y="220"/>
                  <a:pt x="17598" y="0"/>
                  <a:pt x="17100" y="0"/>
                </a:cubicBezTo>
                <a:lnTo>
                  <a:pt x="8101" y="0"/>
                </a:lnTo>
                <a:cubicBezTo>
                  <a:pt x="7703" y="0"/>
                  <a:pt x="7376" y="143"/>
                  <a:pt x="7257" y="337"/>
                </a:cubicBezTo>
                <a:lnTo>
                  <a:pt x="7246" y="335"/>
                </a:lnTo>
                <a:lnTo>
                  <a:pt x="47" y="12117"/>
                </a:lnTo>
                <a:lnTo>
                  <a:pt x="57" y="12120"/>
                </a:lnTo>
                <a:cubicBezTo>
                  <a:pt x="27" y="12168"/>
                  <a:pt x="0" y="12218"/>
                  <a:pt x="0" y="12273"/>
                </a:cubicBezTo>
                <a:cubicBezTo>
                  <a:pt x="0" y="12544"/>
                  <a:pt x="403" y="12764"/>
                  <a:pt x="900" y="12764"/>
                </a:cubicBezTo>
                <a:lnTo>
                  <a:pt x="8895" y="12764"/>
                </a:lnTo>
                <a:lnTo>
                  <a:pt x="7206" y="21055"/>
                </a:lnTo>
                <a:lnTo>
                  <a:pt x="7220" y="21056"/>
                </a:lnTo>
                <a:cubicBezTo>
                  <a:pt x="7216" y="21074"/>
                  <a:pt x="7200" y="21090"/>
                  <a:pt x="7200" y="21109"/>
                </a:cubicBezTo>
                <a:cubicBezTo>
                  <a:pt x="7200" y="21380"/>
                  <a:pt x="7603" y="21600"/>
                  <a:pt x="8101" y="21600"/>
                </a:cubicBezTo>
                <a:cubicBezTo>
                  <a:pt x="8464" y="21600"/>
                  <a:pt x="8761" y="21480"/>
                  <a:pt x="8900" y="21310"/>
                </a:cubicBezTo>
                <a:lnTo>
                  <a:pt x="8918" y="21315"/>
                </a:lnTo>
                <a:lnTo>
                  <a:pt x="21517" y="8551"/>
                </a:lnTo>
                <a:lnTo>
                  <a:pt x="21513" y="8550"/>
                </a:lnTo>
                <a:cubicBezTo>
                  <a:pt x="21567" y="8487"/>
                  <a:pt x="21600" y="8419"/>
                  <a:pt x="21600" y="83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1" name="Shape 2631">
            <a:extLst>
              <a:ext uri="{FF2B5EF4-FFF2-40B4-BE49-F238E27FC236}">
                <a16:creationId xmlns:a16="http://schemas.microsoft.com/office/drawing/2014/main" id="{A2C6A483-D323-49E0-A795-79861E28DE3D}"/>
              </a:ext>
            </a:extLst>
          </p:cNvPr>
          <p:cNvSpPr/>
          <p:nvPr/>
        </p:nvSpPr>
        <p:spPr>
          <a:xfrm>
            <a:off x="7088188" y="30988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2" name="Shape 2632">
            <a:extLst>
              <a:ext uri="{FF2B5EF4-FFF2-40B4-BE49-F238E27FC236}">
                <a16:creationId xmlns:a16="http://schemas.microsoft.com/office/drawing/2014/main" id="{6DF52418-3C89-4B83-9CCC-8B81FAF4E3B8}"/>
              </a:ext>
            </a:extLst>
          </p:cNvPr>
          <p:cNvSpPr/>
          <p:nvPr/>
        </p:nvSpPr>
        <p:spPr>
          <a:xfrm>
            <a:off x="7507288" y="30797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3" name="Shape 2633">
            <a:extLst>
              <a:ext uri="{FF2B5EF4-FFF2-40B4-BE49-F238E27FC236}">
                <a16:creationId xmlns:a16="http://schemas.microsoft.com/office/drawing/2014/main" id="{76AF2919-D4E1-4019-B6B0-6142CB1D99F5}"/>
              </a:ext>
            </a:extLst>
          </p:cNvPr>
          <p:cNvSpPr/>
          <p:nvPr/>
        </p:nvSpPr>
        <p:spPr>
          <a:xfrm>
            <a:off x="7888288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4" name="Shape 2634">
            <a:extLst>
              <a:ext uri="{FF2B5EF4-FFF2-40B4-BE49-F238E27FC236}">
                <a16:creationId xmlns:a16="http://schemas.microsoft.com/office/drawing/2014/main" id="{2848BE57-CC87-4982-BF88-2DCEAAC6DA4B}"/>
              </a:ext>
            </a:extLst>
          </p:cNvPr>
          <p:cNvSpPr/>
          <p:nvPr/>
        </p:nvSpPr>
        <p:spPr>
          <a:xfrm>
            <a:off x="8288338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79" y="7008"/>
                </a:moveTo>
                <a:cubicBezTo>
                  <a:pt x="20006" y="12260"/>
                  <a:pt x="12624" y="19436"/>
                  <a:pt x="10800" y="20538"/>
                </a:cubicBezTo>
                <a:cubicBezTo>
                  <a:pt x="8976" y="19436"/>
                  <a:pt x="1594" y="12260"/>
                  <a:pt x="1021" y="7001"/>
                </a:cubicBezTo>
                <a:cubicBezTo>
                  <a:pt x="1021" y="7001"/>
                  <a:pt x="982" y="6718"/>
                  <a:pt x="982" y="6382"/>
                </a:cubicBezTo>
                <a:cubicBezTo>
                  <a:pt x="982" y="3404"/>
                  <a:pt x="3404" y="982"/>
                  <a:pt x="6382" y="982"/>
                </a:cubicBezTo>
                <a:cubicBezTo>
                  <a:pt x="7780" y="982"/>
                  <a:pt x="9107" y="1518"/>
                  <a:pt x="10120" y="2491"/>
                </a:cubicBezTo>
                <a:lnTo>
                  <a:pt x="10800" y="3145"/>
                </a:lnTo>
                <a:lnTo>
                  <a:pt x="11480" y="2491"/>
                </a:lnTo>
                <a:cubicBezTo>
                  <a:pt x="12493" y="1518"/>
                  <a:pt x="13820" y="982"/>
                  <a:pt x="15218" y="982"/>
                </a:cubicBezTo>
                <a:cubicBezTo>
                  <a:pt x="18196" y="982"/>
                  <a:pt x="20618" y="3404"/>
                  <a:pt x="20618" y="6382"/>
                </a:cubicBezTo>
                <a:cubicBezTo>
                  <a:pt x="20618" y="6725"/>
                  <a:pt x="20579" y="7008"/>
                  <a:pt x="20579" y="7008"/>
                </a:cubicBezTo>
                <a:moveTo>
                  <a:pt x="21600" y="6382"/>
                </a:moveTo>
                <a:cubicBezTo>
                  <a:pt x="21600" y="2857"/>
                  <a:pt x="18743" y="0"/>
                  <a:pt x="15218" y="0"/>
                </a:cubicBezTo>
                <a:cubicBezTo>
                  <a:pt x="13502" y="0"/>
                  <a:pt x="11947" y="681"/>
                  <a:pt x="10800" y="1784"/>
                </a:cubicBezTo>
                <a:cubicBezTo>
                  <a:pt x="9653" y="681"/>
                  <a:pt x="8098" y="0"/>
                  <a:pt x="6382" y="0"/>
                </a:cubicBezTo>
                <a:cubicBezTo>
                  <a:pt x="2857" y="0"/>
                  <a:pt x="0" y="2857"/>
                  <a:pt x="0" y="6382"/>
                </a:cubicBezTo>
                <a:cubicBezTo>
                  <a:pt x="0" y="6792"/>
                  <a:pt x="65" y="7282"/>
                  <a:pt x="45" y="7115"/>
                </a:cubicBezTo>
                <a:cubicBezTo>
                  <a:pt x="733" y="13419"/>
                  <a:pt x="9855" y="21600"/>
                  <a:pt x="10800" y="21600"/>
                </a:cubicBezTo>
                <a:cubicBezTo>
                  <a:pt x="11745" y="21600"/>
                  <a:pt x="20867" y="13419"/>
                  <a:pt x="21555" y="7115"/>
                </a:cubicBezTo>
                <a:cubicBezTo>
                  <a:pt x="21536" y="7282"/>
                  <a:pt x="21600" y="6792"/>
                  <a:pt x="21600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5" name="Shape 2635">
            <a:extLst>
              <a:ext uri="{FF2B5EF4-FFF2-40B4-BE49-F238E27FC236}">
                <a16:creationId xmlns:a16="http://schemas.microsoft.com/office/drawing/2014/main" id="{7F199752-C8BB-43A5-99AB-5B41422AB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75" y="1077913"/>
            <a:ext cx="417513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>
                <a:solidFill>
                  <a:schemeClr val="bg1"/>
                </a:solidFill>
                <a:ea typeface="Calibri" charset="0"/>
                <a:cs typeface="Calibri" charset="0"/>
              </a:rPr>
              <a:t>General</a:t>
            </a:r>
          </a:p>
        </p:txBody>
      </p:sp>
    </p:spTree>
  </p:cSld>
  <p:clrMapOvr>
    <a:masterClrMapping/>
  </p:clrMapOvr>
  <p:transition advClick="0" advTm="100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Freeform 1">
            <a:extLst>
              <a:ext uri="{FF2B5EF4-FFF2-40B4-BE49-F238E27FC236}">
                <a16:creationId xmlns:a16="http://schemas.microsoft.com/office/drawing/2014/main" id="{A0A3B357-572C-42C8-A47C-986057322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0" y="1522413"/>
            <a:ext cx="200025" cy="160337"/>
          </a:xfrm>
          <a:custGeom>
            <a:avLst/>
            <a:gdLst>
              <a:gd name="T0" fmla="*/ 399 w 444"/>
              <a:gd name="T1" fmla="*/ 36 h 356"/>
              <a:gd name="T2" fmla="*/ 399 w 444"/>
              <a:gd name="T3" fmla="*/ 36 h 356"/>
              <a:gd name="T4" fmla="*/ 248 w 444"/>
              <a:gd name="T5" fmla="*/ 36 h 356"/>
              <a:gd name="T6" fmla="*/ 221 w 444"/>
              <a:gd name="T7" fmla="*/ 62 h 356"/>
              <a:gd name="T8" fmla="*/ 195 w 444"/>
              <a:gd name="T9" fmla="*/ 36 h 356"/>
              <a:gd name="T10" fmla="*/ 45 w 444"/>
              <a:gd name="T11" fmla="*/ 36 h 356"/>
              <a:gd name="T12" fmla="*/ 45 w 444"/>
              <a:gd name="T13" fmla="*/ 186 h 356"/>
              <a:gd name="T14" fmla="*/ 221 w 444"/>
              <a:gd name="T15" fmla="*/ 355 h 356"/>
              <a:gd name="T16" fmla="*/ 399 w 444"/>
              <a:gd name="T17" fmla="*/ 186 h 356"/>
              <a:gd name="T18" fmla="*/ 399 w 444"/>
              <a:gd name="T19" fmla="*/ 3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8" name="Freeform 2">
            <a:extLst>
              <a:ext uri="{FF2B5EF4-FFF2-40B4-BE49-F238E27FC236}">
                <a16:creationId xmlns:a16="http://schemas.microsoft.com/office/drawing/2014/main" id="{D56DE5DE-4BA8-4DF8-B15C-A900B3EA1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100" y="1514475"/>
            <a:ext cx="111125" cy="179388"/>
          </a:xfrm>
          <a:custGeom>
            <a:avLst/>
            <a:gdLst>
              <a:gd name="T0" fmla="*/ 125 w 249"/>
              <a:gd name="T1" fmla="*/ 0 h 400"/>
              <a:gd name="T2" fmla="*/ 125 w 249"/>
              <a:gd name="T3" fmla="*/ 0 h 400"/>
              <a:gd name="T4" fmla="*/ 0 w 249"/>
              <a:gd name="T5" fmla="*/ 125 h 400"/>
              <a:gd name="T6" fmla="*/ 125 w 249"/>
              <a:gd name="T7" fmla="*/ 399 h 400"/>
              <a:gd name="T8" fmla="*/ 248 w 249"/>
              <a:gd name="T9" fmla="*/ 125 h 400"/>
              <a:gd name="T10" fmla="*/ 125 w 249"/>
              <a:gd name="T11" fmla="*/ 0 h 400"/>
              <a:gd name="T12" fmla="*/ 125 w 249"/>
              <a:gd name="T13" fmla="*/ 196 h 400"/>
              <a:gd name="T14" fmla="*/ 125 w 249"/>
              <a:gd name="T15" fmla="*/ 196 h 400"/>
              <a:gd name="T16" fmla="*/ 53 w 249"/>
              <a:gd name="T17" fmla="*/ 125 h 400"/>
              <a:gd name="T18" fmla="*/ 125 w 249"/>
              <a:gd name="T19" fmla="*/ 54 h 400"/>
              <a:gd name="T20" fmla="*/ 195 w 249"/>
              <a:gd name="T21" fmla="*/ 125 h 400"/>
              <a:gd name="T22" fmla="*/ 125 w 249"/>
              <a:gd name="T23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9" name="Freeform 3">
            <a:extLst>
              <a:ext uri="{FF2B5EF4-FFF2-40B4-BE49-F238E27FC236}">
                <a16:creationId xmlns:a16="http://schemas.microsoft.com/office/drawing/2014/main" id="{A982A2CC-3746-4A08-85B7-8EAE2AEA5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5" y="1514475"/>
            <a:ext cx="223838" cy="179388"/>
          </a:xfrm>
          <a:custGeom>
            <a:avLst/>
            <a:gdLst>
              <a:gd name="T0" fmla="*/ 487 w 497"/>
              <a:gd name="T1" fmla="*/ 71 h 400"/>
              <a:gd name="T2" fmla="*/ 487 w 497"/>
              <a:gd name="T3" fmla="*/ 71 h 400"/>
              <a:gd name="T4" fmla="*/ 372 w 497"/>
              <a:gd name="T5" fmla="*/ 0 h 400"/>
              <a:gd name="T6" fmla="*/ 354 w 497"/>
              <a:gd name="T7" fmla="*/ 0 h 400"/>
              <a:gd name="T8" fmla="*/ 248 w 497"/>
              <a:gd name="T9" fmla="*/ 71 h 400"/>
              <a:gd name="T10" fmla="*/ 142 w 497"/>
              <a:gd name="T11" fmla="*/ 0 h 400"/>
              <a:gd name="T12" fmla="*/ 123 w 497"/>
              <a:gd name="T13" fmla="*/ 0 h 400"/>
              <a:gd name="T14" fmla="*/ 8 w 497"/>
              <a:gd name="T15" fmla="*/ 71 h 400"/>
              <a:gd name="T16" fmla="*/ 0 w 497"/>
              <a:gd name="T17" fmla="*/ 89 h 400"/>
              <a:gd name="T18" fmla="*/ 0 w 497"/>
              <a:gd name="T19" fmla="*/ 382 h 400"/>
              <a:gd name="T20" fmla="*/ 8 w 497"/>
              <a:gd name="T21" fmla="*/ 390 h 400"/>
              <a:gd name="T22" fmla="*/ 26 w 497"/>
              <a:gd name="T23" fmla="*/ 390 h 400"/>
              <a:gd name="T24" fmla="*/ 132 w 497"/>
              <a:gd name="T25" fmla="*/ 328 h 400"/>
              <a:gd name="T26" fmla="*/ 239 w 497"/>
              <a:gd name="T27" fmla="*/ 390 h 400"/>
              <a:gd name="T28" fmla="*/ 257 w 497"/>
              <a:gd name="T29" fmla="*/ 390 h 400"/>
              <a:gd name="T30" fmla="*/ 363 w 497"/>
              <a:gd name="T31" fmla="*/ 328 h 400"/>
              <a:gd name="T32" fmla="*/ 470 w 497"/>
              <a:gd name="T33" fmla="*/ 390 h 400"/>
              <a:gd name="T34" fmla="*/ 478 w 497"/>
              <a:gd name="T35" fmla="*/ 399 h 400"/>
              <a:gd name="T36" fmla="*/ 487 w 497"/>
              <a:gd name="T37" fmla="*/ 390 h 400"/>
              <a:gd name="T38" fmla="*/ 496 w 497"/>
              <a:gd name="T39" fmla="*/ 382 h 400"/>
              <a:gd name="T40" fmla="*/ 496 w 497"/>
              <a:gd name="T41" fmla="*/ 89 h 400"/>
              <a:gd name="T42" fmla="*/ 487 w 497"/>
              <a:gd name="T43" fmla="*/ 71 h 400"/>
              <a:gd name="T44" fmla="*/ 115 w 497"/>
              <a:gd name="T45" fmla="*/ 293 h 400"/>
              <a:gd name="T46" fmla="*/ 115 w 497"/>
              <a:gd name="T47" fmla="*/ 293 h 400"/>
              <a:gd name="T48" fmla="*/ 35 w 497"/>
              <a:gd name="T49" fmla="*/ 346 h 400"/>
              <a:gd name="T50" fmla="*/ 35 w 497"/>
              <a:gd name="T51" fmla="*/ 98 h 400"/>
              <a:gd name="T52" fmla="*/ 115 w 497"/>
              <a:gd name="T53" fmla="*/ 44 h 400"/>
              <a:gd name="T54" fmla="*/ 115 w 497"/>
              <a:gd name="T55" fmla="*/ 293 h 400"/>
              <a:gd name="T56" fmla="*/ 230 w 497"/>
              <a:gd name="T57" fmla="*/ 346 h 400"/>
              <a:gd name="T58" fmla="*/ 230 w 497"/>
              <a:gd name="T59" fmla="*/ 346 h 400"/>
              <a:gd name="T60" fmla="*/ 150 w 497"/>
              <a:gd name="T61" fmla="*/ 293 h 400"/>
              <a:gd name="T62" fmla="*/ 150 w 497"/>
              <a:gd name="T63" fmla="*/ 44 h 400"/>
              <a:gd name="T64" fmla="*/ 230 w 497"/>
              <a:gd name="T65" fmla="*/ 98 h 400"/>
              <a:gd name="T66" fmla="*/ 230 w 497"/>
              <a:gd name="T67" fmla="*/ 346 h 400"/>
              <a:gd name="T68" fmla="*/ 345 w 497"/>
              <a:gd name="T69" fmla="*/ 293 h 400"/>
              <a:gd name="T70" fmla="*/ 345 w 497"/>
              <a:gd name="T71" fmla="*/ 293 h 400"/>
              <a:gd name="T72" fmla="*/ 266 w 497"/>
              <a:gd name="T73" fmla="*/ 346 h 400"/>
              <a:gd name="T74" fmla="*/ 266 w 497"/>
              <a:gd name="T75" fmla="*/ 98 h 400"/>
              <a:gd name="T76" fmla="*/ 345 w 497"/>
              <a:gd name="T77" fmla="*/ 44 h 400"/>
              <a:gd name="T78" fmla="*/ 345 w 497"/>
              <a:gd name="T79" fmla="*/ 293 h 400"/>
              <a:gd name="T80" fmla="*/ 461 w 497"/>
              <a:gd name="T81" fmla="*/ 346 h 400"/>
              <a:gd name="T82" fmla="*/ 461 w 497"/>
              <a:gd name="T83" fmla="*/ 346 h 400"/>
              <a:gd name="T84" fmla="*/ 380 w 497"/>
              <a:gd name="T85" fmla="*/ 293 h 400"/>
              <a:gd name="T86" fmla="*/ 380 w 497"/>
              <a:gd name="T87" fmla="*/ 44 h 400"/>
              <a:gd name="T88" fmla="*/ 461 w 497"/>
              <a:gd name="T89" fmla="*/ 98 h 400"/>
              <a:gd name="T90" fmla="*/ 461 w 497"/>
              <a:gd name="T91" fmla="*/ 34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0" name="Freeform 4">
            <a:extLst>
              <a:ext uri="{FF2B5EF4-FFF2-40B4-BE49-F238E27FC236}">
                <a16:creationId xmlns:a16="http://schemas.microsoft.com/office/drawing/2014/main" id="{21411FDE-31D6-4E11-A0C1-ACB171D67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1514475"/>
            <a:ext cx="222250" cy="176213"/>
          </a:xfrm>
          <a:custGeom>
            <a:avLst/>
            <a:gdLst>
              <a:gd name="T0" fmla="*/ 372 w 498"/>
              <a:gd name="T1" fmla="*/ 337 h 391"/>
              <a:gd name="T2" fmla="*/ 372 w 498"/>
              <a:gd name="T3" fmla="*/ 337 h 391"/>
              <a:gd name="T4" fmla="*/ 53 w 498"/>
              <a:gd name="T5" fmla="*/ 337 h 391"/>
              <a:gd name="T6" fmla="*/ 53 w 498"/>
              <a:gd name="T7" fmla="*/ 116 h 391"/>
              <a:gd name="T8" fmla="*/ 116 w 498"/>
              <a:gd name="T9" fmla="*/ 116 h 391"/>
              <a:gd name="T10" fmla="*/ 169 w 498"/>
              <a:gd name="T11" fmla="*/ 71 h 391"/>
              <a:gd name="T12" fmla="*/ 27 w 498"/>
              <a:gd name="T13" fmla="*/ 71 h 391"/>
              <a:gd name="T14" fmla="*/ 0 w 498"/>
              <a:gd name="T15" fmla="*/ 89 h 391"/>
              <a:gd name="T16" fmla="*/ 0 w 498"/>
              <a:gd name="T17" fmla="*/ 363 h 391"/>
              <a:gd name="T18" fmla="*/ 27 w 498"/>
              <a:gd name="T19" fmla="*/ 390 h 391"/>
              <a:gd name="T20" fmla="*/ 399 w 498"/>
              <a:gd name="T21" fmla="*/ 390 h 391"/>
              <a:gd name="T22" fmla="*/ 426 w 498"/>
              <a:gd name="T23" fmla="*/ 363 h 391"/>
              <a:gd name="T24" fmla="*/ 426 w 498"/>
              <a:gd name="T25" fmla="*/ 275 h 391"/>
              <a:gd name="T26" fmla="*/ 372 w 498"/>
              <a:gd name="T27" fmla="*/ 310 h 391"/>
              <a:gd name="T28" fmla="*/ 372 w 498"/>
              <a:gd name="T29" fmla="*/ 337 h 391"/>
              <a:gd name="T30" fmla="*/ 328 w 498"/>
              <a:gd name="T31" fmla="*/ 169 h 391"/>
              <a:gd name="T32" fmla="*/ 328 w 498"/>
              <a:gd name="T33" fmla="*/ 169 h 391"/>
              <a:gd name="T34" fmla="*/ 328 w 498"/>
              <a:gd name="T35" fmla="*/ 257 h 391"/>
              <a:gd name="T36" fmla="*/ 497 w 498"/>
              <a:gd name="T37" fmla="*/ 125 h 391"/>
              <a:gd name="T38" fmla="*/ 328 w 498"/>
              <a:gd name="T39" fmla="*/ 0 h 391"/>
              <a:gd name="T40" fmla="*/ 328 w 498"/>
              <a:gd name="T41" fmla="*/ 80 h 391"/>
              <a:gd name="T42" fmla="*/ 133 w 498"/>
              <a:gd name="T43" fmla="*/ 275 h 391"/>
              <a:gd name="T44" fmla="*/ 328 w 498"/>
              <a:gd name="T45" fmla="*/ 169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1" name="Freeform 5">
            <a:extLst>
              <a:ext uri="{FF2B5EF4-FFF2-40B4-BE49-F238E27FC236}">
                <a16:creationId xmlns:a16="http://schemas.microsoft.com/office/drawing/2014/main" id="{392F7CDD-6C20-407B-8650-783D54CD1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1493838"/>
            <a:ext cx="215900" cy="215900"/>
          </a:xfrm>
          <a:custGeom>
            <a:avLst/>
            <a:gdLst>
              <a:gd name="T0" fmla="*/ 239 w 480"/>
              <a:gd name="T1" fmla="*/ 0 h 480"/>
              <a:gd name="T2" fmla="*/ 239 w 480"/>
              <a:gd name="T3" fmla="*/ 0 h 480"/>
              <a:gd name="T4" fmla="*/ 0 w 480"/>
              <a:gd name="T5" fmla="*/ 248 h 480"/>
              <a:gd name="T6" fmla="*/ 239 w 480"/>
              <a:gd name="T7" fmla="*/ 479 h 480"/>
              <a:gd name="T8" fmla="*/ 479 w 480"/>
              <a:gd name="T9" fmla="*/ 240 h 480"/>
              <a:gd name="T10" fmla="*/ 239 w 480"/>
              <a:gd name="T11" fmla="*/ 0 h 480"/>
              <a:gd name="T12" fmla="*/ 239 w 480"/>
              <a:gd name="T13" fmla="*/ 426 h 480"/>
              <a:gd name="T14" fmla="*/ 239 w 480"/>
              <a:gd name="T15" fmla="*/ 426 h 480"/>
              <a:gd name="T16" fmla="*/ 53 w 480"/>
              <a:gd name="T17" fmla="*/ 248 h 480"/>
              <a:gd name="T18" fmla="*/ 239 w 480"/>
              <a:gd name="T19" fmla="*/ 53 h 480"/>
              <a:gd name="T20" fmla="*/ 426 w 480"/>
              <a:gd name="T21" fmla="*/ 240 h 480"/>
              <a:gd name="T22" fmla="*/ 239 w 480"/>
              <a:gd name="T23" fmla="*/ 426 h 480"/>
              <a:gd name="T24" fmla="*/ 123 w 480"/>
              <a:gd name="T25" fmla="*/ 354 h 480"/>
              <a:gd name="T26" fmla="*/ 123 w 480"/>
              <a:gd name="T27" fmla="*/ 354 h 480"/>
              <a:gd name="T28" fmla="*/ 283 w 480"/>
              <a:gd name="T29" fmla="*/ 293 h 480"/>
              <a:gd name="T30" fmla="*/ 354 w 480"/>
              <a:gd name="T31" fmla="*/ 124 h 480"/>
              <a:gd name="T32" fmla="*/ 186 w 480"/>
              <a:gd name="T33" fmla="*/ 195 h 480"/>
              <a:gd name="T34" fmla="*/ 123 w 480"/>
              <a:gd name="T35" fmla="*/ 354 h 480"/>
              <a:gd name="T36" fmla="*/ 213 w 480"/>
              <a:gd name="T37" fmla="*/ 213 h 480"/>
              <a:gd name="T38" fmla="*/ 213 w 480"/>
              <a:gd name="T39" fmla="*/ 213 h 480"/>
              <a:gd name="T40" fmla="*/ 310 w 480"/>
              <a:gd name="T41" fmla="*/ 169 h 480"/>
              <a:gd name="T42" fmla="*/ 266 w 480"/>
              <a:gd name="T43" fmla="*/ 266 h 480"/>
              <a:gd name="T44" fmla="*/ 213 w 480"/>
              <a:gd name="T45" fmla="*/ 266 h 480"/>
              <a:gd name="T46" fmla="*/ 213 w 480"/>
              <a:gd name="T47" fmla="*/ 213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2" name="Freeform 6">
            <a:extLst>
              <a:ext uri="{FF2B5EF4-FFF2-40B4-BE49-F238E27FC236}">
                <a16:creationId xmlns:a16="http://schemas.microsoft.com/office/drawing/2014/main" id="{84276738-5749-424C-A8B0-81C6FD36A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1088" y="1501775"/>
            <a:ext cx="198437" cy="196850"/>
          </a:xfrm>
          <a:custGeom>
            <a:avLst/>
            <a:gdLst>
              <a:gd name="T0" fmla="*/ 425 w 444"/>
              <a:gd name="T1" fmla="*/ 17 h 435"/>
              <a:gd name="T2" fmla="*/ 425 w 444"/>
              <a:gd name="T3" fmla="*/ 17 h 435"/>
              <a:gd name="T4" fmla="*/ 345 w 444"/>
              <a:gd name="T5" fmla="*/ 35 h 435"/>
              <a:gd name="T6" fmla="*/ 0 w 444"/>
              <a:gd name="T7" fmla="*/ 222 h 435"/>
              <a:gd name="T8" fmla="*/ 195 w 444"/>
              <a:gd name="T9" fmla="*/ 248 h 435"/>
              <a:gd name="T10" fmla="*/ 221 w 444"/>
              <a:gd name="T11" fmla="*/ 434 h 435"/>
              <a:gd name="T12" fmla="*/ 399 w 444"/>
              <a:gd name="T13" fmla="*/ 89 h 435"/>
              <a:gd name="T14" fmla="*/ 425 w 444"/>
              <a:gd name="T15" fmla="*/ 17 h 435"/>
              <a:gd name="T16" fmla="*/ 381 w 444"/>
              <a:gd name="T17" fmla="*/ 62 h 435"/>
              <a:gd name="T18" fmla="*/ 381 w 444"/>
              <a:gd name="T19" fmla="*/ 62 h 435"/>
              <a:gd name="T20" fmla="*/ 239 w 444"/>
              <a:gd name="T21" fmla="*/ 319 h 435"/>
              <a:gd name="T22" fmla="*/ 230 w 444"/>
              <a:gd name="T23" fmla="*/ 204 h 435"/>
              <a:gd name="T24" fmla="*/ 381 w 444"/>
              <a:gd name="T25" fmla="*/ 6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3" name="Freeform 7">
            <a:extLst>
              <a:ext uri="{FF2B5EF4-FFF2-40B4-BE49-F238E27FC236}">
                <a16:creationId xmlns:a16="http://schemas.microsoft.com/office/drawing/2014/main" id="{3C0BDC5D-82BE-46B9-9524-A57DB7B04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1501775"/>
            <a:ext cx="174625" cy="200025"/>
          </a:xfrm>
          <a:custGeom>
            <a:avLst/>
            <a:gdLst>
              <a:gd name="T0" fmla="*/ 319 w 390"/>
              <a:gd name="T1" fmla="*/ 301 h 444"/>
              <a:gd name="T2" fmla="*/ 319 w 390"/>
              <a:gd name="T3" fmla="*/ 301 h 444"/>
              <a:gd name="T4" fmla="*/ 274 w 390"/>
              <a:gd name="T5" fmla="*/ 310 h 444"/>
              <a:gd name="T6" fmla="*/ 142 w 390"/>
              <a:gd name="T7" fmla="*/ 239 h 444"/>
              <a:gd name="T8" fmla="*/ 142 w 390"/>
              <a:gd name="T9" fmla="*/ 222 h 444"/>
              <a:gd name="T10" fmla="*/ 142 w 390"/>
              <a:gd name="T11" fmla="*/ 213 h 444"/>
              <a:gd name="T12" fmla="*/ 274 w 390"/>
              <a:gd name="T13" fmla="*/ 133 h 444"/>
              <a:gd name="T14" fmla="*/ 319 w 390"/>
              <a:gd name="T15" fmla="*/ 151 h 444"/>
              <a:gd name="T16" fmla="*/ 389 w 390"/>
              <a:gd name="T17" fmla="*/ 70 h 444"/>
              <a:gd name="T18" fmla="*/ 319 w 390"/>
              <a:gd name="T19" fmla="*/ 0 h 444"/>
              <a:gd name="T20" fmla="*/ 248 w 390"/>
              <a:gd name="T21" fmla="*/ 70 h 444"/>
              <a:gd name="T22" fmla="*/ 248 w 390"/>
              <a:gd name="T23" fmla="*/ 89 h 444"/>
              <a:gd name="T24" fmla="*/ 115 w 390"/>
              <a:gd name="T25" fmla="*/ 169 h 444"/>
              <a:gd name="T26" fmla="*/ 70 w 390"/>
              <a:gd name="T27" fmla="*/ 151 h 444"/>
              <a:gd name="T28" fmla="*/ 0 w 390"/>
              <a:gd name="T29" fmla="*/ 222 h 444"/>
              <a:gd name="T30" fmla="*/ 70 w 390"/>
              <a:gd name="T31" fmla="*/ 301 h 444"/>
              <a:gd name="T32" fmla="*/ 115 w 390"/>
              <a:gd name="T33" fmla="*/ 283 h 444"/>
              <a:gd name="T34" fmla="*/ 248 w 390"/>
              <a:gd name="T35" fmla="*/ 363 h 444"/>
              <a:gd name="T36" fmla="*/ 248 w 390"/>
              <a:gd name="T37" fmla="*/ 372 h 444"/>
              <a:gd name="T38" fmla="*/ 319 w 390"/>
              <a:gd name="T39" fmla="*/ 443 h 444"/>
              <a:gd name="T40" fmla="*/ 389 w 390"/>
              <a:gd name="T41" fmla="*/ 372 h 444"/>
              <a:gd name="T42" fmla="*/ 319 w 390"/>
              <a:gd name="T43" fmla="*/ 301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4" name="Freeform 8">
            <a:extLst>
              <a:ext uri="{FF2B5EF4-FFF2-40B4-BE49-F238E27FC236}">
                <a16:creationId xmlns:a16="http://schemas.microsoft.com/office/drawing/2014/main" id="{4DE44601-93AE-4B4D-A66A-EFFA446DF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1501775"/>
            <a:ext cx="223838" cy="200025"/>
          </a:xfrm>
          <a:custGeom>
            <a:avLst/>
            <a:gdLst>
              <a:gd name="T0" fmla="*/ 310 w 497"/>
              <a:gd name="T1" fmla="*/ 336 h 444"/>
              <a:gd name="T2" fmla="*/ 310 w 497"/>
              <a:gd name="T3" fmla="*/ 336 h 444"/>
              <a:gd name="T4" fmla="*/ 221 w 497"/>
              <a:gd name="T5" fmla="*/ 257 h 444"/>
              <a:gd name="T6" fmla="*/ 248 w 497"/>
              <a:gd name="T7" fmla="*/ 195 h 444"/>
              <a:gd name="T8" fmla="*/ 274 w 497"/>
              <a:gd name="T9" fmla="*/ 151 h 444"/>
              <a:gd name="T10" fmla="*/ 266 w 497"/>
              <a:gd name="T11" fmla="*/ 133 h 444"/>
              <a:gd name="T12" fmla="*/ 274 w 497"/>
              <a:gd name="T13" fmla="*/ 89 h 444"/>
              <a:gd name="T14" fmla="*/ 177 w 497"/>
              <a:gd name="T15" fmla="*/ 0 h 444"/>
              <a:gd name="T16" fmla="*/ 70 w 497"/>
              <a:gd name="T17" fmla="*/ 89 h 444"/>
              <a:gd name="T18" fmla="*/ 79 w 497"/>
              <a:gd name="T19" fmla="*/ 133 h 444"/>
              <a:gd name="T20" fmla="*/ 70 w 497"/>
              <a:gd name="T21" fmla="*/ 151 h 444"/>
              <a:gd name="T22" fmla="*/ 97 w 497"/>
              <a:gd name="T23" fmla="*/ 195 h 444"/>
              <a:gd name="T24" fmla="*/ 123 w 497"/>
              <a:gd name="T25" fmla="*/ 257 h 444"/>
              <a:gd name="T26" fmla="*/ 35 w 497"/>
              <a:gd name="T27" fmla="*/ 336 h 444"/>
              <a:gd name="T28" fmla="*/ 0 w 497"/>
              <a:gd name="T29" fmla="*/ 345 h 444"/>
              <a:gd name="T30" fmla="*/ 0 w 497"/>
              <a:gd name="T31" fmla="*/ 443 h 444"/>
              <a:gd name="T32" fmla="*/ 398 w 497"/>
              <a:gd name="T33" fmla="*/ 443 h 444"/>
              <a:gd name="T34" fmla="*/ 398 w 497"/>
              <a:gd name="T35" fmla="*/ 399 h 444"/>
              <a:gd name="T36" fmla="*/ 310 w 497"/>
              <a:gd name="T37" fmla="*/ 336 h 444"/>
              <a:gd name="T38" fmla="*/ 425 w 497"/>
              <a:gd name="T39" fmla="*/ 195 h 444"/>
              <a:gd name="T40" fmla="*/ 425 w 497"/>
              <a:gd name="T41" fmla="*/ 195 h 444"/>
              <a:gd name="T42" fmla="*/ 425 w 497"/>
              <a:gd name="T43" fmla="*/ 124 h 444"/>
              <a:gd name="T44" fmla="*/ 372 w 497"/>
              <a:gd name="T45" fmla="*/ 124 h 444"/>
              <a:gd name="T46" fmla="*/ 372 w 497"/>
              <a:gd name="T47" fmla="*/ 195 h 444"/>
              <a:gd name="T48" fmla="*/ 301 w 497"/>
              <a:gd name="T49" fmla="*/ 195 h 444"/>
              <a:gd name="T50" fmla="*/ 301 w 497"/>
              <a:gd name="T51" fmla="*/ 248 h 444"/>
              <a:gd name="T52" fmla="*/ 372 w 497"/>
              <a:gd name="T53" fmla="*/ 248 h 444"/>
              <a:gd name="T54" fmla="*/ 372 w 497"/>
              <a:gd name="T55" fmla="*/ 319 h 444"/>
              <a:gd name="T56" fmla="*/ 425 w 497"/>
              <a:gd name="T57" fmla="*/ 319 h 444"/>
              <a:gd name="T58" fmla="*/ 425 w 497"/>
              <a:gd name="T59" fmla="*/ 248 h 444"/>
              <a:gd name="T60" fmla="*/ 496 w 497"/>
              <a:gd name="T61" fmla="*/ 248 h 444"/>
              <a:gd name="T62" fmla="*/ 496 w 497"/>
              <a:gd name="T63" fmla="*/ 195 h 444"/>
              <a:gd name="T64" fmla="*/ 425 w 497"/>
              <a:gd name="T65" fmla="*/ 195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5" name="Freeform 9">
            <a:extLst>
              <a:ext uri="{FF2B5EF4-FFF2-40B4-BE49-F238E27FC236}">
                <a16:creationId xmlns:a16="http://schemas.microsoft.com/office/drawing/2014/main" id="{44619162-2EC8-4BBE-9C9B-E9BE20FD9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506538"/>
            <a:ext cx="192087" cy="192087"/>
          </a:xfrm>
          <a:custGeom>
            <a:avLst/>
            <a:gdLst>
              <a:gd name="T0" fmla="*/ 212 w 426"/>
              <a:gd name="T1" fmla="*/ 0 h 426"/>
              <a:gd name="T2" fmla="*/ 212 w 426"/>
              <a:gd name="T3" fmla="*/ 0 h 426"/>
              <a:gd name="T4" fmla="*/ 0 w 426"/>
              <a:gd name="T5" fmla="*/ 213 h 426"/>
              <a:gd name="T6" fmla="*/ 212 w 426"/>
              <a:gd name="T7" fmla="*/ 425 h 426"/>
              <a:gd name="T8" fmla="*/ 425 w 426"/>
              <a:gd name="T9" fmla="*/ 213 h 426"/>
              <a:gd name="T10" fmla="*/ 212 w 426"/>
              <a:gd name="T11" fmla="*/ 0 h 426"/>
              <a:gd name="T12" fmla="*/ 229 w 426"/>
              <a:gd name="T13" fmla="*/ 390 h 426"/>
              <a:gd name="T14" fmla="*/ 229 w 426"/>
              <a:gd name="T15" fmla="*/ 390 h 426"/>
              <a:gd name="T16" fmla="*/ 229 w 426"/>
              <a:gd name="T17" fmla="*/ 292 h 426"/>
              <a:gd name="T18" fmla="*/ 194 w 426"/>
              <a:gd name="T19" fmla="*/ 292 h 426"/>
              <a:gd name="T20" fmla="*/ 194 w 426"/>
              <a:gd name="T21" fmla="*/ 390 h 426"/>
              <a:gd name="T22" fmla="*/ 35 w 426"/>
              <a:gd name="T23" fmla="*/ 230 h 426"/>
              <a:gd name="T24" fmla="*/ 132 w 426"/>
              <a:gd name="T25" fmla="*/ 230 h 426"/>
              <a:gd name="T26" fmla="*/ 132 w 426"/>
              <a:gd name="T27" fmla="*/ 195 h 426"/>
              <a:gd name="T28" fmla="*/ 35 w 426"/>
              <a:gd name="T29" fmla="*/ 195 h 426"/>
              <a:gd name="T30" fmla="*/ 194 w 426"/>
              <a:gd name="T31" fmla="*/ 44 h 426"/>
              <a:gd name="T32" fmla="*/ 194 w 426"/>
              <a:gd name="T33" fmla="*/ 142 h 426"/>
              <a:gd name="T34" fmla="*/ 229 w 426"/>
              <a:gd name="T35" fmla="*/ 142 h 426"/>
              <a:gd name="T36" fmla="*/ 229 w 426"/>
              <a:gd name="T37" fmla="*/ 44 h 426"/>
              <a:gd name="T38" fmla="*/ 380 w 426"/>
              <a:gd name="T39" fmla="*/ 195 h 426"/>
              <a:gd name="T40" fmla="*/ 292 w 426"/>
              <a:gd name="T41" fmla="*/ 195 h 426"/>
              <a:gd name="T42" fmla="*/ 292 w 426"/>
              <a:gd name="T43" fmla="*/ 230 h 426"/>
              <a:gd name="T44" fmla="*/ 380 w 426"/>
              <a:gd name="T45" fmla="*/ 230 h 426"/>
              <a:gd name="T46" fmla="*/ 229 w 426"/>
              <a:gd name="T47" fmla="*/ 39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7" name="Freeform 11">
            <a:extLst>
              <a:ext uri="{FF2B5EF4-FFF2-40B4-BE49-F238E27FC236}">
                <a16:creationId xmlns:a16="http://schemas.microsoft.com/office/drawing/2014/main" id="{949B38CA-07FE-49D7-B141-A3FD93FF1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1531938"/>
            <a:ext cx="187325" cy="188912"/>
          </a:xfrm>
          <a:custGeom>
            <a:avLst/>
            <a:gdLst>
              <a:gd name="T0" fmla="*/ 204 w 418"/>
              <a:gd name="T1" fmla="*/ 0 h 417"/>
              <a:gd name="T2" fmla="*/ 204 w 418"/>
              <a:gd name="T3" fmla="*/ 0 h 417"/>
              <a:gd name="T4" fmla="*/ 0 w 418"/>
              <a:gd name="T5" fmla="*/ 204 h 417"/>
              <a:gd name="T6" fmla="*/ 204 w 418"/>
              <a:gd name="T7" fmla="*/ 416 h 417"/>
              <a:gd name="T8" fmla="*/ 417 w 418"/>
              <a:gd name="T9" fmla="*/ 204 h 417"/>
              <a:gd name="T10" fmla="*/ 204 w 418"/>
              <a:gd name="T11" fmla="*/ 0 h 417"/>
              <a:gd name="T12" fmla="*/ 328 w 418"/>
              <a:gd name="T13" fmla="*/ 177 h 417"/>
              <a:gd name="T14" fmla="*/ 328 w 418"/>
              <a:gd name="T15" fmla="*/ 177 h 417"/>
              <a:gd name="T16" fmla="*/ 328 w 418"/>
              <a:gd name="T17" fmla="*/ 230 h 417"/>
              <a:gd name="T18" fmla="*/ 80 w 418"/>
              <a:gd name="T19" fmla="*/ 230 h 417"/>
              <a:gd name="T20" fmla="*/ 80 w 418"/>
              <a:gd name="T21" fmla="*/ 177 h 417"/>
              <a:gd name="T22" fmla="*/ 328 w 418"/>
              <a:gd name="T23" fmla="*/ 17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8" name="Freeform 12">
            <a:extLst>
              <a:ext uri="{FF2B5EF4-FFF2-40B4-BE49-F238E27FC236}">
                <a16:creationId xmlns:a16="http://schemas.microsoft.com/office/drawing/2014/main" id="{BADDA3BF-74DC-4323-8137-2E84FAAF6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9275" y="1970088"/>
            <a:ext cx="207963" cy="207962"/>
          </a:xfrm>
          <a:custGeom>
            <a:avLst/>
            <a:gdLst>
              <a:gd name="T0" fmla="*/ 230 w 462"/>
              <a:gd name="T1" fmla="*/ 9 h 461"/>
              <a:gd name="T2" fmla="*/ 230 w 462"/>
              <a:gd name="T3" fmla="*/ 9 h 461"/>
              <a:gd name="T4" fmla="*/ 0 w 462"/>
              <a:gd name="T5" fmla="*/ 239 h 461"/>
              <a:gd name="T6" fmla="*/ 230 w 462"/>
              <a:gd name="T7" fmla="*/ 460 h 461"/>
              <a:gd name="T8" fmla="*/ 461 w 462"/>
              <a:gd name="T9" fmla="*/ 230 h 461"/>
              <a:gd name="T10" fmla="*/ 230 w 462"/>
              <a:gd name="T11" fmla="*/ 9 h 461"/>
              <a:gd name="T12" fmla="*/ 248 w 462"/>
              <a:gd name="T13" fmla="*/ 79 h 461"/>
              <a:gd name="T14" fmla="*/ 248 w 462"/>
              <a:gd name="T15" fmla="*/ 79 h 461"/>
              <a:gd name="T16" fmla="*/ 283 w 462"/>
              <a:gd name="T17" fmla="*/ 106 h 461"/>
              <a:gd name="T18" fmla="*/ 239 w 462"/>
              <a:gd name="T19" fmla="*/ 150 h 461"/>
              <a:gd name="T20" fmla="*/ 213 w 462"/>
              <a:gd name="T21" fmla="*/ 115 h 461"/>
              <a:gd name="T22" fmla="*/ 248 w 462"/>
              <a:gd name="T23" fmla="*/ 79 h 461"/>
              <a:gd name="T24" fmla="*/ 195 w 462"/>
              <a:gd name="T25" fmla="*/ 372 h 461"/>
              <a:gd name="T26" fmla="*/ 195 w 462"/>
              <a:gd name="T27" fmla="*/ 372 h 461"/>
              <a:gd name="T28" fmla="*/ 177 w 462"/>
              <a:gd name="T29" fmla="*/ 327 h 461"/>
              <a:gd name="T30" fmla="*/ 195 w 462"/>
              <a:gd name="T31" fmla="*/ 248 h 461"/>
              <a:gd name="T32" fmla="*/ 195 w 462"/>
              <a:gd name="T33" fmla="*/ 230 h 461"/>
              <a:gd name="T34" fmla="*/ 160 w 462"/>
              <a:gd name="T35" fmla="*/ 248 h 461"/>
              <a:gd name="T36" fmla="*/ 151 w 462"/>
              <a:gd name="T37" fmla="*/ 239 h 461"/>
              <a:gd name="T38" fmla="*/ 248 w 462"/>
              <a:gd name="T39" fmla="*/ 185 h 461"/>
              <a:gd name="T40" fmla="*/ 266 w 462"/>
              <a:gd name="T41" fmla="*/ 230 h 461"/>
              <a:gd name="T42" fmla="*/ 239 w 462"/>
              <a:gd name="T43" fmla="*/ 310 h 461"/>
              <a:gd name="T44" fmla="*/ 239 w 462"/>
              <a:gd name="T45" fmla="*/ 327 h 461"/>
              <a:gd name="T46" fmla="*/ 275 w 462"/>
              <a:gd name="T47" fmla="*/ 310 h 461"/>
              <a:gd name="T48" fmla="*/ 283 w 462"/>
              <a:gd name="T49" fmla="*/ 327 h 461"/>
              <a:gd name="T50" fmla="*/ 195 w 462"/>
              <a:gd name="T51" fmla="*/ 372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9" name="Freeform 13">
            <a:extLst>
              <a:ext uri="{FF2B5EF4-FFF2-40B4-BE49-F238E27FC236}">
                <a16:creationId xmlns:a16="http://schemas.microsoft.com/office/drawing/2014/main" id="{DC2F1BA8-3BF4-43EA-806B-067CA67C7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9438" y="1465263"/>
            <a:ext cx="104775" cy="222250"/>
          </a:xfrm>
          <a:custGeom>
            <a:avLst/>
            <a:gdLst>
              <a:gd name="T0" fmla="*/ 178 w 232"/>
              <a:gd name="T1" fmla="*/ 0 h 498"/>
              <a:gd name="T2" fmla="*/ 178 w 232"/>
              <a:gd name="T3" fmla="*/ 0 h 498"/>
              <a:gd name="T4" fmla="*/ 222 w 232"/>
              <a:gd name="T5" fmla="*/ 53 h 498"/>
              <a:gd name="T6" fmla="*/ 160 w 232"/>
              <a:gd name="T7" fmla="*/ 115 h 498"/>
              <a:gd name="T8" fmla="*/ 107 w 232"/>
              <a:gd name="T9" fmla="*/ 62 h 498"/>
              <a:gd name="T10" fmla="*/ 178 w 232"/>
              <a:gd name="T11" fmla="*/ 0 h 498"/>
              <a:gd name="T12" fmla="*/ 72 w 232"/>
              <a:gd name="T13" fmla="*/ 497 h 498"/>
              <a:gd name="T14" fmla="*/ 72 w 232"/>
              <a:gd name="T15" fmla="*/ 497 h 498"/>
              <a:gd name="T16" fmla="*/ 45 w 232"/>
              <a:gd name="T17" fmla="*/ 407 h 498"/>
              <a:gd name="T18" fmla="*/ 81 w 232"/>
              <a:gd name="T19" fmla="*/ 284 h 498"/>
              <a:gd name="T20" fmla="*/ 81 w 232"/>
              <a:gd name="T21" fmla="*/ 257 h 498"/>
              <a:gd name="T22" fmla="*/ 19 w 232"/>
              <a:gd name="T23" fmla="*/ 284 h 498"/>
              <a:gd name="T24" fmla="*/ 0 w 232"/>
              <a:gd name="T25" fmla="*/ 266 h 498"/>
              <a:gd name="T26" fmla="*/ 169 w 232"/>
              <a:gd name="T27" fmla="*/ 178 h 498"/>
              <a:gd name="T28" fmla="*/ 187 w 232"/>
              <a:gd name="T29" fmla="*/ 257 h 498"/>
              <a:gd name="T30" fmla="*/ 151 w 232"/>
              <a:gd name="T31" fmla="*/ 390 h 498"/>
              <a:gd name="T32" fmla="*/ 160 w 232"/>
              <a:gd name="T33" fmla="*/ 425 h 498"/>
              <a:gd name="T34" fmla="*/ 213 w 232"/>
              <a:gd name="T35" fmla="*/ 390 h 498"/>
              <a:gd name="T36" fmla="*/ 231 w 232"/>
              <a:gd name="T37" fmla="*/ 407 h 498"/>
              <a:gd name="T38" fmla="*/ 72 w 232"/>
              <a:gd name="T39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1" name="Freeform 15">
            <a:extLst>
              <a:ext uri="{FF2B5EF4-FFF2-40B4-BE49-F238E27FC236}">
                <a16:creationId xmlns:a16="http://schemas.microsoft.com/office/drawing/2014/main" id="{0E61049A-DA34-4E03-9A57-61D9E3AFF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1970088"/>
            <a:ext cx="188912" cy="187325"/>
          </a:xfrm>
          <a:custGeom>
            <a:avLst/>
            <a:gdLst>
              <a:gd name="T0" fmla="*/ 213 w 417"/>
              <a:gd name="T1" fmla="*/ 0 h 417"/>
              <a:gd name="T2" fmla="*/ 213 w 417"/>
              <a:gd name="T3" fmla="*/ 0 h 417"/>
              <a:gd name="T4" fmla="*/ 0 w 417"/>
              <a:gd name="T5" fmla="*/ 204 h 417"/>
              <a:gd name="T6" fmla="*/ 213 w 417"/>
              <a:gd name="T7" fmla="*/ 416 h 417"/>
              <a:gd name="T8" fmla="*/ 416 w 417"/>
              <a:gd name="T9" fmla="*/ 204 h 417"/>
              <a:gd name="T10" fmla="*/ 213 w 417"/>
              <a:gd name="T11" fmla="*/ 0 h 417"/>
              <a:gd name="T12" fmla="*/ 257 w 417"/>
              <a:gd name="T13" fmla="*/ 204 h 417"/>
              <a:gd name="T14" fmla="*/ 257 w 417"/>
              <a:gd name="T15" fmla="*/ 204 h 417"/>
              <a:gd name="T16" fmla="*/ 328 w 417"/>
              <a:gd name="T17" fmla="*/ 284 h 417"/>
              <a:gd name="T18" fmla="*/ 284 w 417"/>
              <a:gd name="T19" fmla="*/ 328 h 417"/>
              <a:gd name="T20" fmla="*/ 213 w 417"/>
              <a:gd name="T21" fmla="*/ 248 h 417"/>
              <a:gd name="T22" fmla="*/ 132 w 417"/>
              <a:gd name="T23" fmla="*/ 328 h 417"/>
              <a:gd name="T24" fmla="*/ 88 w 417"/>
              <a:gd name="T25" fmla="*/ 284 h 417"/>
              <a:gd name="T26" fmla="*/ 168 w 417"/>
              <a:gd name="T27" fmla="*/ 204 h 417"/>
              <a:gd name="T28" fmla="*/ 88 w 417"/>
              <a:gd name="T29" fmla="*/ 134 h 417"/>
              <a:gd name="T30" fmla="*/ 132 w 417"/>
              <a:gd name="T31" fmla="*/ 89 h 417"/>
              <a:gd name="T32" fmla="*/ 213 w 417"/>
              <a:gd name="T33" fmla="*/ 159 h 417"/>
              <a:gd name="T34" fmla="*/ 284 w 417"/>
              <a:gd name="T35" fmla="*/ 89 h 417"/>
              <a:gd name="T36" fmla="*/ 328 w 417"/>
              <a:gd name="T37" fmla="*/ 134 h 417"/>
              <a:gd name="T38" fmla="*/ 257 w 417"/>
              <a:gd name="T39" fmla="*/ 204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3" name="Freeform 17">
            <a:extLst>
              <a:ext uri="{FF2B5EF4-FFF2-40B4-BE49-F238E27FC236}">
                <a16:creationId xmlns:a16="http://schemas.microsoft.com/office/drawing/2014/main" id="{A460C561-D044-4117-A26C-11AD2DD2C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1947863"/>
            <a:ext cx="207963" cy="207962"/>
          </a:xfrm>
          <a:custGeom>
            <a:avLst/>
            <a:gdLst>
              <a:gd name="T0" fmla="*/ 231 w 461"/>
              <a:gd name="T1" fmla="*/ 9 h 461"/>
              <a:gd name="T2" fmla="*/ 231 w 461"/>
              <a:gd name="T3" fmla="*/ 9 h 461"/>
              <a:gd name="T4" fmla="*/ 0 w 461"/>
              <a:gd name="T5" fmla="*/ 239 h 461"/>
              <a:gd name="T6" fmla="*/ 231 w 461"/>
              <a:gd name="T7" fmla="*/ 460 h 461"/>
              <a:gd name="T8" fmla="*/ 460 w 461"/>
              <a:gd name="T9" fmla="*/ 230 h 461"/>
              <a:gd name="T10" fmla="*/ 231 w 461"/>
              <a:gd name="T11" fmla="*/ 9 h 461"/>
              <a:gd name="T12" fmla="*/ 231 w 461"/>
              <a:gd name="T13" fmla="*/ 372 h 461"/>
              <a:gd name="T14" fmla="*/ 231 w 461"/>
              <a:gd name="T15" fmla="*/ 372 h 461"/>
              <a:gd name="T16" fmla="*/ 221 w 461"/>
              <a:gd name="T17" fmla="*/ 372 h 461"/>
              <a:gd name="T18" fmla="*/ 195 w 461"/>
              <a:gd name="T19" fmla="*/ 336 h 461"/>
              <a:gd name="T20" fmla="*/ 231 w 461"/>
              <a:gd name="T21" fmla="*/ 301 h 461"/>
              <a:gd name="T22" fmla="*/ 231 w 461"/>
              <a:gd name="T23" fmla="*/ 301 h 461"/>
              <a:gd name="T24" fmla="*/ 257 w 461"/>
              <a:gd name="T25" fmla="*/ 336 h 461"/>
              <a:gd name="T26" fmla="*/ 231 w 461"/>
              <a:gd name="T27" fmla="*/ 372 h 461"/>
              <a:gd name="T28" fmla="*/ 310 w 461"/>
              <a:gd name="T29" fmla="*/ 213 h 461"/>
              <a:gd name="T30" fmla="*/ 310 w 461"/>
              <a:gd name="T31" fmla="*/ 213 h 461"/>
              <a:gd name="T32" fmla="*/ 284 w 461"/>
              <a:gd name="T33" fmla="*/ 230 h 461"/>
              <a:gd name="T34" fmla="*/ 266 w 461"/>
              <a:gd name="T35" fmla="*/ 248 h 461"/>
              <a:gd name="T36" fmla="*/ 257 w 461"/>
              <a:gd name="T37" fmla="*/ 257 h 461"/>
              <a:gd name="T38" fmla="*/ 248 w 461"/>
              <a:gd name="T39" fmla="*/ 274 h 461"/>
              <a:gd name="T40" fmla="*/ 248 w 461"/>
              <a:gd name="T41" fmla="*/ 274 h 461"/>
              <a:gd name="T42" fmla="*/ 195 w 461"/>
              <a:gd name="T43" fmla="*/ 274 h 461"/>
              <a:gd name="T44" fmla="*/ 195 w 461"/>
              <a:gd name="T45" fmla="*/ 274 h 461"/>
              <a:gd name="T46" fmla="*/ 204 w 461"/>
              <a:gd name="T47" fmla="*/ 230 h 461"/>
              <a:gd name="T48" fmla="*/ 248 w 461"/>
              <a:gd name="T49" fmla="*/ 204 h 461"/>
              <a:gd name="T50" fmla="*/ 257 w 461"/>
              <a:gd name="T51" fmla="*/ 195 h 461"/>
              <a:gd name="T52" fmla="*/ 266 w 461"/>
              <a:gd name="T53" fmla="*/ 176 h 461"/>
              <a:gd name="T54" fmla="*/ 257 w 461"/>
              <a:gd name="T55" fmla="*/ 150 h 461"/>
              <a:gd name="T56" fmla="*/ 231 w 461"/>
              <a:gd name="T57" fmla="*/ 141 h 461"/>
              <a:gd name="T58" fmla="*/ 204 w 461"/>
              <a:gd name="T59" fmla="*/ 150 h 461"/>
              <a:gd name="T60" fmla="*/ 195 w 461"/>
              <a:gd name="T61" fmla="*/ 176 h 461"/>
              <a:gd name="T62" fmla="*/ 195 w 461"/>
              <a:gd name="T63" fmla="*/ 185 h 461"/>
              <a:gd name="T64" fmla="*/ 142 w 461"/>
              <a:gd name="T65" fmla="*/ 185 h 461"/>
              <a:gd name="T66" fmla="*/ 142 w 461"/>
              <a:gd name="T67" fmla="*/ 176 h 461"/>
              <a:gd name="T68" fmla="*/ 177 w 461"/>
              <a:gd name="T69" fmla="*/ 106 h 461"/>
              <a:gd name="T70" fmla="*/ 231 w 461"/>
              <a:gd name="T71" fmla="*/ 97 h 461"/>
              <a:gd name="T72" fmla="*/ 293 w 461"/>
              <a:gd name="T73" fmla="*/ 115 h 461"/>
              <a:gd name="T74" fmla="*/ 319 w 461"/>
              <a:gd name="T75" fmla="*/ 168 h 461"/>
              <a:gd name="T76" fmla="*/ 310 w 461"/>
              <a:gd name="T77" fmla="*/ 213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lnTo>
                  <a:pt x="231" y="301"/>
                </a:ln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lnTo>
                  <a:pt x="248" y="274"/>
                </a:lnTo>
                <a:cubicBezTo>
                  <a:pt x="195" y="274"/>
                  <a:pt x="195" y="274"/>
                  <a:pt x="195" y="274"/>
                </a:cubicBezTo>
                <a:lnTo>
                  <a:pt x="195" y="274"/>
                </a:ln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4" name="Freeform 18">
            <a:extLst>
              <a:ext uri="{FF2B5EF4-FFF2-40B4-BE49-F238E27FC236}">
                <a16:creationId xmlns:a16="http://schemas.microsoft.com/office/drawing/2014/main" id="{9C5B3559-225B-412B-AB77-00CA50616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6725" y="1997075"/>
            <a:ext cx="128588" cy="133350"/>
          </a:xfrm>
          <a:custGeom>
            <a:avLst/>
            <a:gdLst>
              <a:gd name="T0" fmla="*/ 265 w 285"/>
              <a:gd name="T1" fmla="*/ 125 h 294"/>
              <a:gd name="T2" fmla="*/ 265 w 285"/>
              <a:gd name="T3" fmla="*/ 125 h 294"/>
              <a:gd name="T4" fmla="*/ 168 w 285"/>
              <a:gd name="T5" fmla="*/ 125 h 294"/>
              <a:gd name="T6" fmla="*/ 168 w 285"/>
              <a:gd name="T7" fmla="*/ 18 h 294"/>
              <a:gd name="T8" fmla="*/ 141 w 285"/>
              <a:gd name="T9" fmla="*/ 0 h 294"/>
              <a:gd name="T10" fmla="*/ 115 w 285"/>
              <a:gd name="T11" fmla="*/ 18 h 294"/>
              <a:gd name="T12" fmla="*/ 115 w 285"/>
              <a:gd name="T13" fmla="*/ 125 h 294"/>
              <a:gd name="T14" fmla="*/ 9 w 285"/>
              <a:gd name="T15" fmla="*/ 125 h 294"/>
              <a:gd name="T16" fmla="*/ 0 w 285"/>
              <a:gd name="T17" fmla="*/ 142 h 294"/>
              <a:gd name="T18" fmla="*/ 9 w 285"/>
              <a:gd name="T19" fmla="*/ 169 h 294"/>
              <a:gd name="T20" fmla="*/ 115 w 285"/>
              <a:gd name="T21" fmla="*/ 169 h 294"/>
              <a:gd name="T22" fmla="*/ 115 w 285"/>
              <a:gd name="T23" fmla="*/ 275 h 294"/>
              <a:gd name="T24" fmla="*/ 141 w 285"/>
              <a:gd name="T25" fmla="*/ 293 h 294"/>
              <a:gd name="T26" fmla="*/ 168 w 285"/>
              <a:gd name="T27" fmla="*/ 275 h 294"/>
              <a:gd name="T28" fmla="*/ 168 w 285"/>
              <a:gd name="T29" fmla="*/ 169 h 294"/>
              <a:gd name="T30" fmla="*/ 265 w 285"/>
              <a:gd name="T31" fmla="*/ 169 h 294"/>
              <a:gd name="T32" fmla="*/ 284 w 285"/>
              <a:gd name="T33" fmla="*/ 142 h 294"/>
              <a:gd name="T34" fmla="*/ 265 w 285"/>
              <a:gd name="T35" fmla="*/ 125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5" name="Freeform 19">
            <a:extLst>
              <a:ext uri="{FF2B5EF4-FFF2-40B4-BE49-F238E27FC236}">
                <a16:creationId xmlns:a16="http://schemas.microsoft.com/office/drawing/2014/main" id="{3587ACF1-AACB-4B0C-817A-A87BBA2D0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2225" y="2052638"/>
            <a:ext cx="127000" cy="20637"/>
          </a:xfrm>
          <a:custGeom>
            <a:avLst/>
            <a:gdLst>
              <a:gd name="T0" fmla="*/ 265 w 283"/>
              <a:gd name="T1" fmla="*/ 0 h 45"/>
              <a:gd name="T2" fmla="*/ 265 w 283"/>
              <a:gd name="T3" fmla="*/ 0 h 45"/>
              <a:gd name="T4" fmla="*/ 9 w 283"/>
              <a:gd name="T5" fmla="*/ 0 h 45"/>
              <a:gd name="T6" fmla="*/ 0 w 283"/>
              <a:gd name="T7" fmla="*/ 17 h 45"/>
              <a:gd name="T8" fmla="*/ 9 w 283"/>
              <a:gd name="T9" fmla="*/ 44 h 45"/>
              <a:gd name="T10" fmla="*/ 265 w 283"/>
              <a:gd name="T11" fmla="*/ 44 h 45"/>
              <a:gd name="T12" fmla="*/ 282 w 283"/>
              <a:gd name="T13" fmla="*/ 17 h 45"/>
              <a:gd name="T14" fmla="*/ 265 w 283"/>
              <a:gd name="T1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6" name="Freeform 20">
            <a:extLst>
              <a:ext uri="{FF2B5EF4-FFF2-40B4-BE49-F238E27FC236}">
                <a16:creationId xmlns:a16="http://schemas.microsoft.com/office/drawing/2014/main" id="{72A91024-3BE7-48D1-B12D-F1A03CF46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2381250"/>
            <a:ext cx="223838" cy="227013"/>
          </a:xfrm>
          <a:custGeom>
            <a:avLst/>
            <a:gdLst>
              <a:gd name="T0" fmla="*/ 469 w 497"/>
              <a:gd name="T1" fmla="*/ 8 h 505"/>
              <a:gd name="T2" fmla="*/ 469 w 497"/>
              <a:gd name="T3" fmla="*/ 8 h 505"/>
              <a:gd name="T4" fmla="*/ 452 w 497"/>
              <a:gd name="T5" fmla="*/ 0 h 505"/>
              <a:gd name="T6" fmla="*/ 443 w 497"/>
              <a:gd name="T7" fmla="*/ 17 h 505"/>
              <a:gd name="T8" fmla="*/ 381 w 497"/>
              <a:gd name="T9" fmla="*/ 168 h 505"/>
              <a:gd name="T10" fmla="*/ 372 w 497"/>
              <a:gd name="T11" fmla="*/ 141 h 505"/>
              <a:gd name="T12" fmla="*/ 346 w 497"/>
              <a:gd name="T13" fmla="*/ 132 h 505"/>
              <a:gd name="T14" fmla="*/ 265 w 497"/>
              <a:gd name="T15" fmla="*/ 132 h 505"/>
              <a:gd name="T16" fmla="*/ 240 w 497"/>
              <a:gd name="T17" fmla="*/ 141 h 505"/>
              <a:gd name="T18" fmla="*/ 9 w 497"/>
              <a:gd name="T19" fmla="*/ 300 h 505"/>
              <a:gd name="T20" fmla="*/ 9 w 497"/>
              <a:gd name="T21" fmla="*/ 336 h 505"/>
              <a:gd name="T22" fmla="*/ 106 w 497"/>
              <a:gd name="T23" fmla="*/ 486 h 505"/>
              <a:gd name="T24" fmla="*/ 142 w 497"/>
              <a:gd name="T25" fmla="*/ 495 h 505"/>
              <a:gd name="T26" fmla="*/ 372 w 497"/>
              <a:gd name="T27" fmla="*/ 327 h 505"/>
              <a:gd name="T28" fmla="*/ 390 w 497"/>
              <a:gd name="T29" fmla="*/ 309 h 505"/>
              <a:gd name="T30" fmla="*/ 416 w 497"/>
              <a:gd name="T31" fmla="*/ 229 h 505"/>
              <a:gd name="T32" fmla="*/ 408 w 497"/>
              <a:gd name="T33" fmla="*/ 203 h 505"/>
              <a:gd name="T34" fmla="*/ 399 w 497"/>
              <a:gd name="T35" fmla="*/ 185 h 505"/>
              <a:gd name="T36" fmla="*/ 469 w 497"/>
              <a:gd name="T37" fmla="*/ 8 h 505"/>
              <a:gd name="T38" fmla="*/ 363 w 497"/>
              <a:gd name="T39" fmla="*/ 247 h 505"/>
              <a:gd name="T40" fmla="*/ 363 w 497"/>
              <a:gd name="T41" fmla="*/ 247 h 505"/>
              <a:gd name="T42" fmla="*/ 310 w 497"/>
              <a:gd name="T43" fmla="*/ 229 h 505"/>
              <a:gd name="T44" fmla="*/ 319 w 497"/>
              <a:gd name="T45" fmla="*/ 176 h 505"/>
              <a:gd name="T46" fmla="*/ 363 w 497"/>
              <a:gd name="T47" fmla="*/ 176 h 505"/>
              <a:gd name="T48" fmla="*/ 355 w 497"/>
              <a:gd name="T49" fmla="*/ 185 h 505"/>
              <a:gd name="T50" fmla="*/ 346 w 497"/>
              <a:gd name="T51" fmla="*/ 203 h 505"/>
              <a:gd name="T52" fmla="*/ 355 w 497"/>
              <a:gd name="T53" fmla="*/ 212 h 505"/>
              <a:gd name="T54" fmla="*/ 363 w 497"/>
              <a:gd name="T55" fmla="*/ 212 h 505"/>
              <a:gd name="T56" fmla="*/ 381 w 497"/>
              <a:gd name="T57" fmla="*/ 203 h 505"/>
              <a:gd name="T58" fmla="*/ 363 w 497"/>
              <a:gd name="T59" fmla="*/ 247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7" name="Freeform 21">
            <a:extLst>
              <a:ext uri="{FF2B5EF4-FFF2-40B4-BE49-F238E27FC236}">
                <a16:creationId xmlns:a16="http://schemas.microsoft.com/office/drawing/2014/main" id="{8DAD2689-05D0-44CC-96E6-B035AC8E6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2876550"/>
            <a:ext cx="223837" cy="125413"/>
          </a:xfrm>
          <a:custGeom>
            <a:avLst/>
            <a:gdLst>
              <a:gd name="T0" fmla="*/ 249 w 497"/>
              <a:gd name="T1" fmla="*/ 0 h 276"/>
              <a:gd name="T2" fmla="*/ 249 w 497"/>
              <a:gd name="T3" fmla="*/ 0 h 276"/>
              <a:gd name="T4" fmla="*/ 0 w 497"/>
              <a:gd name="T5" fmla="*/ 133 h 276"/>
              <a:gd name="T6" fmla="*/ 249 w 497"/>
              <a:gd name="T7" fmla="*/ 275 h 276"/>
              <a:gd name="T8" fmla="*/ 496 w 497"/>
              <a:gd name="T9" fmla="*/ 133 h 276"/>
              <a:gd name="T10" fmla="*/ 249 w 497"/>
              <a:gd name="T11" fmla="*/ 0 h 276"/>
              <a:gd name="T12" fmla="*/ 249 w 497"/>
              <a:gd name="T13" fmla="*/ 239 h 276"/>
              <a:gd name="T14" fmla="*/ 249 w 497"/>
              <a:gd name="T15" fmla="*/ 239 h 276"/>
              <a:gd name="T16" fmla="*/ 142 w 497"/>
              <a:gd name="T17" fmla="*/ 133 h 276"/>
              <a:gd name="T18" fmla="*/ 249 w 497"/>
              <a:gd name="T19" fmla="*/ 26 h 276"/>
              <a:gd name="T20" fmla="*/ 355 w 497"/>
              <a:gd name="T21" fmla="*/ 133 h 276"/>
              <a:gd name="T22" fmla="*/ 249 w 497"/>
              <a:gd name="T23" fmla="*/ 239 h 276"/>
              <a:gd name="T24" fmla="*/ 249 w 497"/>
              <a:gd name="T25" fmla="*/ 133 h 276"/>
              <a:gd name="T26" fmla="*/ 249 w 497"/>
              <a:gd name="T27" fmla="*/ 133 h 276"/>
              <a:gd name="T28" fmla="*/ 249 w 497"/>
              <a:gd name="T29" fmla="*/ 79 h 276"/>
              <a:gd name="T30" fmla="*/ 195 w 497"/>
              <a:gd name="T31" fmla="*/ 133 h 276"/>
              <a:gd name="T32" fmla="*/ 249 w 497"/>
              <a:gd name="T33" fmla="*/ 186 h 276"/>
              <a:gd name="T34" fmla="*/ 302 w 497"/>
              <a:gd name="T35" fmla="*/ 133 h 276"/>
              <a:gd name="T36" fmla="*/ 249 w 497"/>
              <a:gd name="T37" fmla="*/ 13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8" name="Freeform 22">
            <a:extLst>
              <a:ext uri="{FF2B5EF4-FFF2-40B4-BE49-F238E27FC236}">
                <a16:creationId xmlns:a16="http://schemas.microsoft.com/office/drawing/2014/main" id="{676A88AF-F2A8-4877-8594-62A536D8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2833688"/>
            <a:ext cx="207963" cy="207962"/>
          </a:xfrm>
          <a:custGeom>
            <a:avLst/>
            <a:gdLst>
              <a:gd name="T0" fmla="*/ 230 w 461"/>
              <a:gd name="T1" fmla="*/ 8 h 461"/>
              <a:gd name="T2" fmla="*/ 230 w 461"/>
              <a:gd name="T3" fmla="*/ 8 h 461"/>
              <a:gd name="T4" fmla="*/ 0 w 461"/>
              <a:gd name="T5" fmla="*/ 239 h 461"/>
              <a:gd name="T6" fmla="*/ 230 w 461"/>
              <a:gd name="T7" fmla="*/ 460 h 461"/>
              <a:gd name="T8" fmla="*/ 460 w 461"/>
              <a:gd name="T9" fmla="*/ 230 h 461"/>
              <a:gd name="T10" fmla="*/ 230 w 461"/>
              <a:gd name="T11" fmla="*/ 8 h 461"/>
              <a:gd name="T12" fmla="*/ 230 w 461"/>
              <a:gd name="T13" fmla="*/ 35 h 461"/>
              <a:gd name="T14" fmla="*/ 230 w 461"/>
              <a:gd name="T15" fmla="*/ 35 h 461"/>
              <a:gd name="T16" fmla="*/ 319 w 461"/>
              <a:gd name="T17" fmla="*/ 53 h 461"/>
              <a:gd name="T18" fmla="*/ 291 w 461"/>
              <a:gd name="T19" fmla="*/ 106 h 461"/>
              <a:gd name="T20" fmla="*/ 230 w 461"/>
              <a:gd name="T21" fmla="*/ 97 h 461"/>
              <a:gd name="T22" fmla="*/ 168 w 461"/>
              <a:gd name="T23" fmla="*/ 106 h 461"/>
              <a:gd name="T24" fmla="*/ 141 w 461"/>
              <a:gd name="T25" fmla="*/ 53 h 461"/>
              <a:gd name="T26" fmla="*/ 230 w 461"/>
              <a:gd name="T27" fmla="*/ 35 h 461"/>
              <a:gd name="T28" fmla="*/ 106 w 461"/>
              <a:gd name="T29" fmla="*/ 292 h 461"/>
              <a:gd name="T30" fmla="*/ 106 w 461"/>
              <a:gd name="T31" fmla="*/ 292 h 461"/>
              <a:gd name="T32" fmla="*/ 53 w 461"/>
              <a:gd name="T33" fmla="*/ 327 h 461"/>
              <a:gd name="T34" fmla="*/ 35 w 461"/>
              <a:gd name="T35" fmla="*/ 239 h 461"/>
              <a:gd name="T36" fmla="*/ 53 w 461"/>
              <a:gd name="T37" fmla="*/ 141 h 461"/>
              <a:gd name="T38" fmla="*/ 106 w 461"/>
              <a:gd name="T39" fmla="*/ 167 h 461"/>
              <a:gd name="T40" fmla="*/ 88 w 461"/>
              <a:gd name="T41" fmla="*/ 230 h 461"/>
              <a:gd name="T42" fmla="*/ 106 w 461"/>
              <a:gd name="T43" fmla="*/ 292 h 461"/>
              <a:gd name="T44" fmla="*/ 230 w 461"/>
              <a:gd name="T45" fmla="*/ 433 h 461"/>
              <a:gd name="T46" fmla="*/ 230 w 461"/>
              <a:gd name="T47" fmla="*/ 433 h 461"/>
              <a:gd name="T48" fmla="*/ 141 w 461"/>
              <a:gd name="T49" fmla="*/ 407 h 461"/>
              <a:gd name="T50" fmla="*/ 168 w 461"/>
              <a:gd name="T51" fmla="*/ 354 h 461"/>
              <a:gd name="T52" fmla="*/ 230 w 461"/>
              <a:gd name="T53" fmla="*/ 372 h 461"/>
              <a:gd name="T54" fmla="*/ 291 w 461"/>
              <a:gd name="T55" fmla="*/ 354 h 461"/>
              <a:gd name="T56" fmla="*/ 319 w 461"/>
              <a:gd name="T57" fmla="*/ 407 h 461"/>
              <a:gd name="T58" fmla="*/ 230 w 461"/>
              <a:gd name="T59" fmla="*/ 433 h 461"/>
              <a:gd name="T60" fmla="*/ 230 w 461"/>
              <a:gd name="T61" fmla="*/ 345 h 461"/>
              <a:gd name="T62" fmla="*/ 230 w 461"/>
              <a:gd name="T63" fmla="*/ 345 h 461"/>
              <a:gd name="T64" fmla="*/ 124 w 461"/>
              <a:gd name="T65" fmla="*/ 230 h 461"/>
              <a:gd name="T66" fmla="*/ 230 w 461"/>
              <a:gd name="T67" fmla="*/ 123 h 461"/>
              <a:gd name="T68" fmla="*/ 336 w 461"/>
              <a:gd name="T69" fmla="*/ 230 h 461"/>
              <a:gd name="T70" fmla="*/ 230 w 461"/>
              <a:gd name="T71" fmla="*/ 345 h 461"/>
              <a:gd name="T72" fmla="*/ 354 w 461"/>
              <a:gd name="T73" fmla="*/ 292 h 461"/>
              <a:gd name="T74" fmla="*/ 354 w 461"/>
              <a:gd name="T75" fmla="*/ 292 h 461"/>
              <a:gd name="T76" fmla="*/ 372 w 461"/>
              <a:gd name="T77" fmla="*/ 230 h 461"/>
              <a:gd name="T78" fmla="*/ 354 w 461"/>
              <a:gd name="T79" fmla="*/ 167 h 461"/>
              <a:gd name="T80" fmla="*/ 407 w 461"/>
              <a:gd name="T81" fmla="*/ 141 h 461"/>
              <a:gd name="T82" fmla="*/ 425 w 461"/>
              <a:gd name="T83" fmla="*/ 230 h 461"/>
              <a:gd name="T84" fmla="*/ 407 w 461"/>
              <a:gd name="T85" fmla="*/ 327 h 461"/>
              <a:gd name="T86" fmla="*/ 354 w 461"/>
              <a:gd name="T87" fmla="*/ 292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9" name="Freeform 23">
            <a:extLst>
              <a:ext uri="{FF2B5EF4-FFF2-40B4-BE49-F238E27FC236}">
                <a16:creationId xmlns:a16="http://schemas.microsoft.com/office/drawing/2014/main" id="{708C2B1F-37BF-4DA5-BE74-BA0D9865C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844800"/>
            <a:ext cx="192088" cy="188913"/>
          </a:xfrm>
          <a:custGeom>
            <a:avLst/>
            <a:gdLst>
              <a:gd name="T0" fmla="*/ 416 w 427"/>
              <a:gd name="T1" fmla="*/ 53 h 417"/>
              <a:gd name="T2" fmla="*/ 416 w 427"/>
              <a:gd name="T3" fmla="*/ 53 h 417"/>
              <a:gd name="T4" fmla="*/ 354 w 427"/>
              <a:gd name="T5" fmla="*/ 9 h 417"/>
              <a:gd name="T6" fmla="*/ 328 w 427"/>
              <a:gd name="T7" fmla="*/ 0 h 417"/>
              <a:gd name="T8" fmla="*/ 89 w 427"/>
              <a:gd name="T9" fmla="*/ 0 h 417"/>
              <a:gd name="T10" fmla="*/ 62 w 427"/>
              <a:gd name="T11" fmla="*/ 9 h 417"/>
              <a:gd name="T12" fmla="*/ 9 w 427"/>
              <a:gd name="T13" fmla="*/ 53 h 417"/>
              <a:gd name="T14" fmla="*/ 0 w 427"/>
              <a:gd name="T15" fmla="*/ 80 h 417"/>
              <a:gd name="T16" fmla="*/ 44 w 427"/>
              <a:gd name="T17" fmla="*/ 399 h 417"/>
              <a:gd name="T18" fmla="*/ 72 w 427"/>
              <a:gd name="T19" fmla="*/ 416 h 417"/>
              <a:gd name="T20" fmla="*/ 354 w 427"/>
              <a:gd name="T21" fmla="*/ 416 h 417"/>
              <a:gd name="T22" fmla="*/ 381 w 427"/>
              <a:gd name="T23" fmla="*/ 399 h 417"/>
              <a:gd name="T24" fmla="*/ 426 w 427"/>
              <a:gd name="T25" fmla="*/ 80 h 417"/>
              <a:gd name="T26" fmla="*/ 416 w 427"/>
              <a:gd name="T27" fmla="*/ 53 h 417"/>
              <a:gd name="T28" fmla="*/ 213 w 427"/>
              <a:gd name="T29" fmla="*/ 266 h 417"/>
              <a:gd name="T30" fmla="*/ 213 w 427"/>
              <a:gd name="T31" fmla="*/ 266 h 417"/>
              <a:gd name="T32" fmla="*/ 107 w 427"/>
              <a:gd name="T33" fmla="*/ 124 h 417"/>
              <a:gd name="T34" fmla="*/ 160 w 427"/>
              <a:gd name="T35" fmla="*/ 124 h 417"/>
              <a:gd name="T36" fmla="*/ 213 w 427"/>
              <a:gd name="T37" fmla="*/ 222 h 417"/>
              <a:gd name="T38" fmla="*/ 266 w 427"/>
              <a:gd name="T39" fmla="*/ 124 h 417"/>
              <a:gd name="T40" fmla="*/ 310 w 427"/>
              <a:gd name="T41" fmla="*/ 124 h 417"/>
              <a:gd name="T42" fmla="*/ 213 w 427"/>
              <a:gd name="T43" fmla="*/ 266 h 417"/>
              <a:gd name="T44" fmla="*/ 36 w 427"/>
              <a:gd name="T45" fmla="*/ 80 h 417"/>
              <a:gd name="T46" fmla="*/ 36 w 427"/>
              <a:gd name="T47" fmla="*/ 80 h 417"/>
              <a:gd name="T48" fmla="*/ 89 w 427"/>
              <a:gd name="T49" fmla="*/ 27 h 417"/>
              <a:gd name="T50" fmla="*/ 328 w 427"/>
              <a:gd name="T51" fmla="*/ 27 h 417"/>
              <a:gd name="T52" fmla="*/ 391 w 427"/>
              <a:gd name="T53" fmla="*/ 80 h 417"/>
              <a:gd name="T54" fmla="*/ 36 w 427"/>
              <a:gd name="T55" fmla="*/ 8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0" name="Freeform 24">
            <a:extLst>
              <a:ext uri="{FF2B5EF4-FFF2-40B4-BE49-F238E27FC236}">
                <a16:creationId xmlns:a16="http://schemas.microsoft.com/office/drawing/2014/main" id="{6CBE6B8D-CA9D-45D6-81CD-27011E4CE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5" y="2405063"/>
            <a:ext cx="223838" cy="177800"/>
          </a:xfrm>
          <a:custGeom>
            <a:avLst/>
            <a:gdLst>
              <a:gd name="T0" fmla="*/ 248 w 497"/>
              <a:gd name="T1" fmla="*/ 150 h 399"/>
              <a:gd name="T2" fmla="*/ 248 w 497"/>
              <a:gd name="T3" fmla="*/ 150 h 399"/>
              <a:gd name="T4" fmla="*/ 177 w 497"/>
              <a:gd name="T5" fmla="*/ 221 h 399"/>
              <a:gd name="T6" fmla="*/ 248 w 497"/>
              <a:gd name="T7" fmla="*/ 292 h 399"/>
              <a:gd name="T8" fmla="*/ 319 w 497"/>
              <a:gd name="T9" fmla="*/ 221 h 399"/>
              <a:gd name="T10" fmla="*/ 248 w 497"/>
              <a:gd name="T11" fmla="*/ 150 h 399"/>
              <a:gd name="T12" fmla="*/ 442 w 497"/>
              <a:gd name="T13" fmla="*/ 70 h 399"/>
              <a:gd name="T14" fmla="*/ 442 w 497"/>
              <a:gd name="T15" fmla="*/ 70 h 399"/>
              <a:gd name="T16" fmla="*/ 389 w 497"/>
              <a:gd name="T17" fmla="*/ 70 h 399"/>
              <a:gd name="T18" fmla="*/ 363 w 497"/>
              <a:gd name="T19" fmla="*/ 61 h 399"/>
              <a:gd name="T20" fmla="*/ 354 w 497"/>
              <a:gd name="T21" fmla="*/ 8 h 399"/>
              <a:gd name="T22" fmla="*/ 327 w 497"/>
              <a:gd name="T23" fmla="*/ 0 h 399"/>
              <a:gd name="T24" fmla="*/ 159 w 497"/>
              <a:gd name="T25" fmla="*/ 0 h 399"/>
              <a:gd name="T26" fmla="*/ 142 w 497"/>
              <a:gd name="T27" fmla="*/ 8 h 399"/>
              <a:gd name="T28" fmla="*/ 123 w 497"/>
              <a:gd name="T29" fmla="*/ 61 h 399"/>
              <a:gd name="T30" fmla="*/ 106 w 497"/>
              <a:gd name="T31" fmla="*/ 70 h 399"/>
              <a:gd name="T32" fmla="*/ 53 w 497"/>
              <a:gd name="T33" fmla="*/ 70 h 399"/>
              <a:gd name="T34" fmla="*/ 0 w 497"/>
              <a:gd name="T35" fmla="*/ 123 h 399"/>
              <a:gd name="T36" fmla="*/ 0 w 497"/>
              <a:gd name="T37" fmla="*/ 345 h 399"/>
              <a:gd name="T38" fmla="*/ 53 w 497"/>
              <a:gd name="T39" fmla="*/ 398 h 399"/>
              <a:gd name="T40" fmla="*/ 442 w 497"/>
              <a:gd name="T41" fmla="*/ 398 h 399"/>
              <a:gd name="T42" fmla="*/ 496 w 497"/>
              <a:gd name="T43" fmla="*/ 345 h 399"/>
              <a:gd name="T44" fmla="*/ 496 w 497"/>
              <a:gd name="T45" fmla="*/ 123 h 399"/>
              <a:gd name="T46" fmla="*/ 442 w 497"/>
              <a:gd name="T47" fmla="*/ 70 h 399"/>
              <a:gd name="T48" fmla="*/ 248 w 497"/>
              <a:gd name="T49" fmla="*/ 345 h 399"/>
              <a:gd name="T50" fmla="*/ 248 w 497"/>
              <a:gd name="T51" fmla="*/ 345 h 399"/>
              <a:gd name="T52" fmla="*/ 123 w 497"/>
              <a:gd name="T53" fmla="*/ 221 h 399"/>
              <a:gd name="T54" fmla="*/ 248 w 497"/>
              <a:gd name="T55" fmla="*/ 97 h 399"/>
              <a:gd name="T56" fmla="*/ 372 w 497"/>
              <a:gd name="T57" fmla="*/ 221 h 399"/>
              <a:gd name="T58" fmla="*/ 248 w 497"/>
              <a:gd name="T59" fmla="*/ 345 h 399"/>
              <a:gd name="T60" fmla="*/ 425 w 497"/>
              <a:gd name="T61" fmla="*/ 159 h 399"/>
              <a:gd name="T62" fmla="*/ 425 w 497"/>
              <a:gd name="T63" fmla="*/ 159 h 399"/>
              <a:gd name="T64" fmla="*/ 407 w 497"/>
              <a:gd name="T65" fmla="*/ 141 h 399"/>
              <a:gd name="T66" fmla="*/ 425 w 497"/>
              <a:gd name="T67" fmla="*/ 123 h 399"/>
              <a:gd name="T68" fmla="*/ 442 w 497"/>
              <a:gd name="T69" fmla="*/ 141 h 399"/>
              <a:gd name="T70" fmla="*/ 425 w 497"/>
              <a:gd name="T71" fmla="*/ 15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1" name="Freeform 25">
            <a:extLst>
              <a:ext uri="{FF2B5EF4-FFF2-40B4-BE49-F238E27FC236}">
                <a16:creationId xmlns:a16="http://schemas.microsoft.com/office/drawing/2014/main" id="{33AE1523-A47F-4DD2-A9B0-111BACEFE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2389188"/>
            <a:ext cx="155575" cy="214312"/>
          </a:xfrm>
          <a:custGeom>
            <a:avLst/>
            <a:gdLst>
              <a:gd name="T0" fmla="*/ 195 w 346"/>
              <a:gd name="T1" fmla="*/ 0 h 479"/>
              <a:gd name="T2" fmla="*/ 195 w 346"/>
              <a:gd name="T3" fmla="*/ 0 h 479"/>
              <a:gd name="T4" fmla="*/ 160 w 346"/>
              <a:gd name="T5" fmla="*/ 0 h 479"/>
              <a:gd name="T6" fmla="*/ 160 w 346"/>
              <a:gd name="T7" fmla="*/ 328 h 479"/>
              <a:gd name="T8" fmla="*/ 80 w 346"/>
              <a:gd name="T9" fmla="*/ 328 h 479"/>
              <a:gd name="T10" fmla="*/ 10 w 346"/>
              <a:gd name="T11" fmla="*/ 425 h 479"/>
              <a:gd name="T12" fmla="*/ 124 w 346"/>
              <a:gd name="T13" fmla="*/ 461 h 479"/>
              <a:gd name="T14" fmla="*/ 195 w 346"/>
              <a:gd name="T15" fmla="*/ 372 h 479"/>
              <a:gd name="T16" fmla="*/ 195 w 346"/>
              <a:gd name="T17" fmla="*/ 106 h 479"/>
              <a:gd name="T18" fmla="*/ 257 w 346"/>
              <a:gd name="T19" fmla="*/ 230 h 479"/>
              <a:gd name="T20" fmla="*/ 275 w 346"/>
              <a:gd name="T21" fmla="*/ 230 h 479"/>
              <a:gd name="T22" fmla="*/ 195 w 346"/>
              <a:gd name="T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2" name="Freeform 26">
            <a:extLst>
              <a:ext uri="{FF2B5EF4-FFF2-40B4-BE49-F238E27FC236}">
                <a16:creationId xmlns:a16="http://schemas.microsoft.com/office/drawing/2014/main" id="{B26690E1-95BA-4A4A-8B61-E98467D93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2400300"/>
            <a:ext cx="192087" cy="195263"/>
          </a:xfrm>
          <a:custGeom>
            <a:avLst/>
            <a:gdLst>
              <a:gd name="T0" fmla="*/ 256 w 426"/>
              <a:gd name="T1" fmla="*/ 265 h 435"/>
              <a:gd name="T2" fmla="*/ 256 w 426"/>
              <a:gd name="T3" fmla="*/ 265 h 435"/>
              <a:gd name="T4" fmla="*/ 0 w 426"/>
              <a:gd name="T5" fmla="*/ 301 h 435"/>
              <a:gd name="T6" fmla="*/ 35 w 426"/>
              <a:gd name="T7" fmla="*/ 345 h 435"/>
              <a:gd name="T8" fmla="*/ 346 w 426"/>
              <a:gd name="T9" fmla="*/ 345 h 435"/>
              <a:gd name="T10" fmla="*/ 346 w 426"/>
              <a:gd name="T11" fmla="*/ 35 h 435"/>
              <a:gd name="T12" fmla="*/ 292 w 426"/>
              <a:gd name="T13" fmla="*/ 0 h 435"/>
              <a:gd name="T14" fmla="*/ 256 w 426"/>
              <a:gd name="T15" fmla="*/ 265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3" name="Freeform 27">
            <a:extLst>
              <a:ext uri="{FF2B5EF4-FFF2-40B4-BE49-F238E27FC236}">
                <a16:creationId xmlns:a16="http://schemas.microsoft.com/office/drawing/2014/main" id="{C32AADDC-3D1F-4AEE-944C-866DFB4EE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2400300"/>
            <a:ext cx="227012" cy="177800"/>
          </a:xfrm>
          <a:custGeom>
            <a:avLst/>
            <a:gdLst>
              <a:gd name="T0" fmla="*/ 434 w 506"/>
              <a:gd name="T1" fmla="*/ 70 h 399"/>
              <a:gd name="T2" fmla="*/ 434 w 506"/>
              <a:gd name="T3" fmla="*/ 70 h 399"/>
              <a:gd name="T4" fmla="*/ 168 w 506"/>
              <a:gd name="T5" fmla="*/ 35 h 399"/>
              <a:gd name="T6" fmla="*/ 9 w 506"/>
              <a:gd name="T7" fmla="*/ 221 h 399"/>
              <a:gd name="T8" fmla="*/ 195 w 506"/>
              <a:gd name="T9" fmla="*/ 398 h 399"/>
              <a:gd name="T10" fmla="*/ 381 w 506"/>
              <a:gd name="T11" fmla="*/ 310 h 399"/>
              <a:gd name="T12" fmla="*/ 363 w 506"/>
              <a:gd name="T13" fmla="*/ 212 h 399"/>
              <a:gd name="T14" fmla="*/ 469 w 506"/>
              <a:gd name="T15" fmla="*/ 203 h 399"/>
              <a:gd name="T16" fmla="*/ 434 w 506"/>
              <a:gd name="T17" fmla="*/ 70 h 399"/>
              <a:gd name="T18" fmla="*/ 274 w 506"/>
              <a:gd name="T19" fmla="*/ 301 h 399"/>
              <a:gd name="T20" fmla="*/ 274 w 506"/>
              <a:gd name="T21" fmla="*/ 301 h 399"/>
              <a:gd name="T22" fmla="*/ 239 w 506"/>
              <a:gd name="T23" fmla="*/ 265 h 399"/>
              <a:gd name="T24" fmla="*/ 274 w 506"/>
              <a:gd name="T25" fmla="*/ 230 h 399"/>
              <a:gd name="T26" fmla="*/ 309 w 506"/>
              <a:gd name="T27" fmla="*/ 265 h 399"/>
              <a:gd name="T28" fmla="*/ 274 w 506"/>
              <a:gd name="T29" fmla="*/ 30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4" name="Freeform 28">
            <a:extLst>
              <a:ext uri="{FF2B5EF4-FFF2-40B4-BE49-F238E27FC236}">
                <a16:creationId xmlns:a16="http://schemas.microsoft.com/office/drawing/2014/main" id="{377A232F-19A3-4069-BBC3-A49C9394D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2392363"/>
            <a:ext cx="223838" cy="187325"/>
          </a:xfrm>
          <a:custGeom>
            <a:avLst/>
            <a:gdLst>
              <a:gd name="T0" fmla="*/ 124 w 498"/>
              <a:gd name="T1" fmla="*/ 81 h 418"/>
              <a:gd name="T2" fmla="*/ 124 w 498"/>
              <a:gd name="T3" fmla="*/ 81 h 418"/>
              <a:gd name="T4" fmla="*/ 36 w 498"/>
              <a:gd name="T5" fmla="*/ 258 h 418"/>
              <a:gd name="T6" fmla="*/ 346 w 498"/>
              <a:gd name="T7" fmla="*/ 116 h 418"/>
              <a:gd name="T8" fmla="*/ 9 w 498"/>
              <a:gd name="T9" fmla="*/ 382 h 418"/>
              <a:gd name="T10" fmla="*/ 44 w 498"/>
              <a:gd name="T11" fmla="*/ 400 h 418"/>
              <a:gd name="T12" fmla="*/ 97 w 498"/>
              <a:gd name="T13" fmla="*/ 311 h 418"/>
              <a:gd name="T14" fmla="*/ 293 w 498"/>
              <a:gd name="T15" fmla="*/ 311 h 418"/>
              <a:gd name="T16" fmla="*/ 469 w 498"/>
              <a:gd name="T17" fmla="*/ 72 h 418"/>
              <a:gd name="T18" fmla="*/ 124 w 498"/>
              <a:gd name="T19" fmla="*/ 81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5" name="Freeform 29">
            <a:extLst>
              <a:ext uri="{FF2B5EF4-FFF2-40B4-BE49-F238E27FC236}">
                <a16:creationId xmlns:a16="http://schemas.microsoft.com/office/drawing/2014/main" id="{265E80AE-C4BD-4C3F-9793-C269E93D6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2389188"/>
            <a:ext cx="200025" cy="206375"/>
          </a:xfrm>
          <a:custGeom>
            <a:avLst/>
            <a:gdLst>
              <a:gd name="T0" fmla="*/ 248 w 444"/>
              <a:gd name="T1" fmla="*/ 337 h 462"/>
              <a:gd name="T2" fmla="*/ 248 w 444"/>
              <a:gd name="T3" fmla="*/ 337 h 462"/>
              <a:gd name="T4" fmla="*/ 320 w 444"/>
              <a:gd name="T5" fmla="*/ 257 h 462"/>
              <a:gd name="T6" fmla="*/ 443 w 444"/>
              <a:gd name="T7" fmla="*/ 71 h 462"/>
              <a:gd name="T8" fmla="*/ 426 w 444"/>
              <a:gd name="T9" fmla="*/ 53 h 462"/>
              <a:gd name="T10" fmla="*/ 346 w 444"/>
              <a:gd name="T11" fmla="*/ 53 h 462"/>
              <a:gd name="T12" fmla="*/ 222 w 444"/>
              <a:gd name="T13" fmla="*/ 0 h 462"/>
              <a:gd name="T14" fmla="*/ 98 w 444"/>
              <a:gd name="T15" fmla="*/ 53 h 462"/>
              <a:gd name="T16" fmla="*/ 18 w 444"/>
              <a:gd name="T17" fmla="*/ 53 h 462"/>
              <a:gd name="T18" fmla="*/ 0 w 444"/>
              <a:gd name="T19" fmla="*/ 71 h 462"/>
              <a:gd name="T20" fmla="*/ 124 w 444"/>
              <a:gd name="T21" fmla="*/ 257 h 462"/>
              <a:gd name="T22" fmla="*/ 195 w 444"/>
              <a:gd name="T23" fmla="*/ 337 h 462"/>
              <a:gd name="T24" fmla="*/ 195 w 444"/>
              <a:gd name="T25" fmla="*/ 372 h 462"/>
              <a:gd name="T26" fmla="*/ 107 w 444"/>
              <a:gd name="T27" fmla="*/ 416 h 462"/>
              <a:gd name="T28" fmla="*/ 222 w 444"/>
              <a:gd name="T29" fmla="*/ 461 h 462"/>
              <a:gd name="T30" fmla="*/ 328 w 444"/>
              <a:gd name="T31" fmla="*/ 416 h 462"/>
              <a:gd name="T32" fmla="*/ 248 w 444"/>
              <a:gd name="T33" fmla="*/ 372 h 462"/>
              <a:gd name="T34" fmla="*/ 248 w 444"/>
              <a:gd name="T35" fmla="*/ 337 h 462"/>
              <a:gd name="T36" fmla="*/ 320 w 444"/>
              <a:gd name="T37" fmla="*/ 212 h 462"/>
              <a:gd name="T38" fmla="*/ 320 w 444"/>
              <a:gd name="T39" fmla="*/ 212 h 462"/>
              <a:gd name="T40" fmla="*/ 346 w 444"/>
              <a:gd name="T41" fmla="*/ 89 h 462"/>
              <a:gd name="T42" fmla="*/ 408 w 444"/>
              <a:gd name="T43" fmla="*/ 89 h 462"/>
              <a:gd name="T44" fmla="*/ 320 w 444"/>
              <a:gd name="T45" fmla="*/ 212 h 462"/>
              <a:gd name="T46" fmla="*/ 222 w 444"/>
              <a:gd name="T47" fmla="*/ 36 h 462"/>
              <a:gd name="T48" fmla="*/ 222 w 444"/>
              <a:gd name="T49" fmla="*/ 36 h 462"/>
              <a:gd name="T50" fmla="*/ 320 w 444"/>
              <a:gd name="T51" fmla="*/ 71 h 462"/>
              <a:gd name="T52" fmla="*/ 222 w 444"/>
              <a:gd name="T53" fmla="*/ 115 h 462"/>
              <a:gd name="T54" fmla="*/ 124 w 444"/>
              <a:gd name="T55" fmla="*/ 71 h 462"/>
              <a:gd name="T56" fmla="*/ 222 w 444"/>
              <a:gd name="T57" fmla="*/ 36 h 462"/>
              <a:gd name="T58" fmla="*/ 36 w 444"/>
              <a:gd name="T59" fmla="*/ 89 h 462"/>
              <a:gd name="T60" fmla="*/ 36 w 444"/>
              <a:gd name="T61" fmla="*/ 89 h 462"/>
              <a:gd name="T62" fmla="*/ 98 w 444"/>
              <a:gd name="T63" fmla="*/ 89 h 462"/>
              <a:gd name="T64" fmla="*/ 124 w 444"/>
              <a:gd name="T65" fmla="*/ 212 h 462"/>
              <a:gd name="T66" fmla="*/ 36 w 444"/>
              <a:gd name="T67" fmla="*/ 89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6" name="Freeform 30">
            <a:extLst>
              <a:ext uri="{FF2B5EF4-FFF2-40B4-BE49-F238E27FC236}">
                <a16:creationId xmlns:a16="http://schemas.microsoft.com/office/drawing/2014/main" id="{D8250414-45EF-4C94-A8F7-49012B0FC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2833688"/>
            <a:ext cx="222250" cy="211137"/>
          </a:xfrm>
          <a:custGeom>
            <a:avLst/>
            <a:gdLst>
              <a:gd name="T0" fmla="*/ 133 w 498"/>
              <a:gd name="T1" fmla="*/ 469 h 470"/>
              <a:gd name="T2" fmla="*/ 133 w 498"/>
              <a:gd name="T3" fmla="*/ 469 h 470"/>
              <a:gd name="T4" fmla="*/ 186 w 498"/>
              <a:gd name="T5" fmla="*/ 469 h 470"/>
              <a:gd name="T6" fmla="*/ 293 w 498"/>
              <a:gd name="T7" fmla="*/ 265 h 470"/>
              <a:gd name="T8" fmla="*/ 426 w 498"/>
              <a:gd name="T9" fmla="*/ 265 h 470"/>
              <a:gd name="T10" fmla="*/ 497 w 498"/>
              <a:gd name="T11" fmla="*/ 230 h 470"/>
              <a:gd name="T12" fmla="*/ 426 w 498"/>
              <a:gd name="T13" fmla="*/ 195 h 470"/>
              <a:gd name="T14" fmla="*/ 293 w 498"/>
              <a:gd name="T15" fmla="*/ 195 h 470"/>
              <a:gd name="T16" fmla="*/ 186 w 498"/>
              <a:gd name="T17" fmla="*/ 0 h 470"/>
              <a:gd name="T18" fmla="*/ 133 w 498"/>
              <a:gd name="T19" fmla="*/ 0 h 470"/>
              <a:gd name="T20" fmla="*/ 195 w 498"/>
              <a:gd name="T21" fmla="*/ 195 h 470"/>
              <a:gd name="T22" fmla="*/ 107 w 498"/>
              <a:gd name="T23" fmla="*/ 195 h 470"/>
              <a:gd name="T24" fmla="*/ 53 w 498"/>
              <a:gd name="T25" fmla="*/ 150 h 470"/>
              <a:gd name="T26" fmla="*/ 0 w 498"/>
              <a:gd name="T27" fmla="*/ 150 h 470"/>
              <a:gd name="T28" fmla="*/ 36 w 498"/>
              <a:gd name="T29" fmla="*/ 230 h 470"/>
              <a:gd name="T30" fmla="*/ 0 w 498"/>
              <a:gd name="T31" fmla="*/ 319 h 470"/>
              <a:gd name="T32" fmla="*/ 53 w 498"/>
              <a:gd name="T33" fmla="*/ 319 h 470"/>
              <a:gd name="T34" fmla="*/ 107 w 498"/>
              <a:gd name="T35" fmla="*/ 265 h 470"/>
              <a:gd name="T36" fmla="*/ 195 w 498"/>
              <a:gd name="T37" fmla="*/ 265 h 470"/>
              <a:gd name="T38" fmla="*/ 133 w 498"/>
              <a:gd name="T39" fmla="*/ 469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grpSp>
        <p:nvGrpSpPr>
          <p:cNvPr id="26652" name="Group 1">
            <a:extLst>
              <a:ext uri="{FF2B5EF4-FFF2-40B4-BE49-F238E27FC236}">
                <a16:creationId xmlns:a16="http://schemas.microsoft.com/office/drawing/2014/main" id="{C8BDD085-95D5-42DB-B37A-5CDA19325AFF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2836863"/>
            <a:ext cx="207962" cy="204787"/>
            <a:chOff x="7197121" y="8332916"/>
            <a:chExt cx="553830" cy="543285"/>
          </a:xfrm>
        </p:grpSpPr>
        <p:sp>
          <p:nvSpPr>
            <p:cNvPr id="197" name="Freeform 31">
              <a:extLst>
                <a:ext uri="{FF2B5EF4-FFF2-40B4-BE49-F238E27FC236}">
                  <a16:creationId xmlns:a16="http://schemas.microsoft.com/office/drawing/2014/main" id="{E39A3BBF-E9BA-4924-8F68-1C1445BC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31 w 462"/>
                <a:gd name="T1" fmla="*/ 0 h 453"/>
                <a:gd name="T2" fmla="*/ 231 w 462"/>
                <a:gd name="T3" fmla="*/ 0 h 453"/>
                <a:gd name="T4" fmla="*/ 0 w 462"/>
                <a:gd name="T5" fmla="*/ 222 h 453"/>
                <a:gd name="T6" fmla="*/ 231 w 462"/>
                <a:gd name="T7" fmla="*/ 452 h 453"/>
                <a:gd name="T8" fmla="*/ 461 w 462"/>
                <a:gd name="T9" fmla="*/ 222 h 453"/>
                <a:gd name="T10" fmla="*/ 231 w 462"/>
                <a:gd name="T11" fmla="*/ 0 h 453"/>
                <a:gd name="T12" fmla="*/ 231 w 462"/>
                <a:gd name="T13" fmla="*/ 399 h 453"/>
                <a:gd name="T14" fmla="*/ 231 w 462"/>
                <a:gd name="T15" fmla="*/ 399 h 453"/>
                <a:gd name="T16" fmla="*/ 53 w 462"/>
                <a:gd name="T17" fmla="*/ 222 h 453"/>
                <a:gd name="T18" fmla="*/ 231 w 462"/>
                <a:gd name="T19" fmla="*/ 45 h 453"/>
                <a:gd name="T20" fmla="*/ 408 w 462"/>
                <a:gd name="T21" fmla="*/ 222 h 453"/>
                <a:gd name="T22" fmla="*/ 231 w 462"/>
                <a:gd name="T23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198" name="Freeform 32">
              <a:extLst>
                <a:ext uri="{FF2B5EF4-FFF2-40B4-BE49-F238E27FC236}">
                  <a16:creationId xmlns:a16="http://schemas.microsoft.com/office/drawing/2014/main" id="{2B5C80FF-7279-4379-B0F4-23C7AF03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36 w 107"/>
                <a:gd name="T1" fmla="*/ 0 h 222"/>
                <a:gd name="T2" fmla="*/ 0 w 107"/>
                <a:gd name="T3" fmla="*/ 0 h 222"/>
                <a:gd name="T4" fmla="*/ 0 w 107"/>
                <a:gd name="T5" fmla="*/ 133 h 222"/>
                <a:gd name="T6" fmla="*/ 89 w 107"/>
                <a:gd name="T7" fmla="*/ 221 h 222"/>
                <a:gd name="T8" fmla="*/ 106 w 107"/>
                <a:gd name="T9" fmla="*/ 195 h 222"/>
                <a:gd name="T10" fmla="*/ 36 w 107"/>
                <a:gd name="T11" fmla="*/ 114 h 222"/>
                <a:gd name="T12" fmla="*/ 36 w 107"/>
                <a:gd name="T1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sp>
        <p:nvSpPr>
          <p:cNvPr id="199" name="Freeform 33">
            <a:extLst>
              <a:ext uri="{FF2B5EF4-FFF2-40B4-BE49-F238E27FC236}">
                <a16:creationId xmlns:a16="http://schemas.microsoft.com/office/drawing/2014/main" id="{6CA930D3-1FA4-4D74-B390-2F805BC1A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3751263"/>
            <a:ext cx="152400" cy="160337"/>
          </a:xfrm>
          <a:custGeom>
            <a:avLst/>
            <a:gdLst>
              <a:gd name="T0" fmla="*/ 124 w 338"/>
              <a:gd name="T1" fmla="*/ 355 h 356"/>
              <a:gd name="T2" fmla="*/ 124 w 338"/>
              <a:gd name="T3" fmla="*/ 355 h 356"/>
              <a:gd name="T4" fmla="*/ 98 w 338"/>
              <a:gd name="T5" fmla="*/ 337 h 356"/>
              <a:gd name="T6" fmla="*/ 9 w 338"/>
              <a:gd name="T7" fmla="*/ 222 h 356"/>
              <a:gd name="T8" fmla="*/ 18 w 338"/>
              <a:gd name="T9" fmla="*/ 178 h 356"/>
              <a:gd name="T10" fmla="*/ 62 w 338"/>
              <a:gd name="T11" fmla="*/ 178 h 356"/>
              <a:gd name="T12" fmla="*/ 124 w 338"/>
              <a:gd name="T13" fmla="*/ 258 h 356"/>
              <a:gd name="T14" fmla="*/ 266 w 338"/>
              <a:gd name="T15" fmla="*/ 27 h 356"/>
              <a:gd name="T16" fmla="*/ 319 w 338"/>
              <a:gd name="T17" fmla="*/ 9 h 356"/>
              <a:gd name="T18" fmla="*/ 328 w 338"/>
              <a:gd name="T19" fmla="*/ 62 h 356"/>
              <a:gd name="T20" fmla="*/ 160 w 338"/>
              <a:gd name="T21" fmla="*/ 337 h 356"/>
              <a:gd name="T22" fmla="*/ 124 w 338"/>
              <a:gd name="T23" fmla="*/ 355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0" name="Freeform 34">
            <a:extLst>
              <a:ext uri="{FF2B5EF4-FFF2-40B4-BE49-F238E27FC236}">
                <a16:creationId xmlns:a16="http://schemas.microsoft.com/office/drawing/2014/main" id="{B7FCF6F3-B446-42A0-B511-5DAE067FE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825750"/>
            <a:ext cx="127000" cy="223838"/>
          </a:xfrm>
          <a:custGeom>
            <a:avLst/>
            <a:gdLst>
              <a:gd name="T0" fmla="*/ 283 w 284"/>
              <a:gd name="T1" fmla="*/ 115 h 497"/>
              <a:gd name="T2" fmla="*/ 283 w 284"/>
              <a:gd name="T3" fmla="*/ 115 h 497"/>
              <a:gd name="T4" fmla="*/ 283 w 284"/>
              <a:gd name="T5" fmla="*/ 62 h 497"/>
              <a:gd name="T6" fmla="*/ 142 w 284"/>
              <a:gd name="T7" fmla="*/ 0 h 497"/>
              <a:gd name="T8" fmla="*/ 0 w 284"/>
              <a:gd name="T9" fmla="*/ 62 h 497"/>
              <a:gd name="T10" fmla="*/ 0 w 284"/>
              <a:gd name="T11" fmla="*/ 115 h 497"/>
              <a:gd name="T12" fmla="*/ 97 w 284"/>
              <a:gd name="T13" fmla="*/ 248 h 497"/>
              <a:gd name="T14" fmla="*/ 0 w 284"/>
              <a:gd name="T15" fmla="*/ 381 h 497"/>
              <a:gd name="T16" fmla="*/ 0 w 284"/>
              <a:gd name="T17" fmla="*/ 443 h 497"/>
              <a:gd name="T18" fmla="*/ 142 w 284"/>
              <a:gd name="T19" fmla="*/ 496 h 497"/>
              <a:gd name="T20" fmla="*/ 283 w 284"/>
              <a:gd name="T21" fmla="*/ 443 h 497"/>
              <a:gd name="T22" fmla="*/ 283 w 284"/>
              <a:gd name="T23" fmla="*/ 381 h 497"/>
              <a:gd name="T24" fmla="*/ 186 w 284"/>
              <a:gd name="T25" fmla="*/ 248 h 497"/>
              <a:gd name="T26" fmla="*/ 283 w 284"/>
              <a:gd name="T27" fmla="*/ 115 h 497"/>
              <a:gd name="T28" fmla="*/ 44 w 284"/>
              <a:gd name="T29" fmla="*/ 62 h 497"/>
              <a:gd name="T30" fmla="*/ 44 w 284"/>
              <a:gd name="T31" fmla="*/ 62 h 497"/>
              <a:gd name="T32" fmla="*/ 142 w 284"/>
              <a:gd name="T33" fmla="*/ 35 h 497"/>
              <a:gd name="T34" fmla="*/ 239 w 284"/>
              <a:gd name="T35" fmla="*/ 62 h 497"/>
              <a:gd name="T36" fmla="*/ 248 w 284"/>
              <a:gd name="T37" fmla="*/ 71 h 497"/>
              <a:gd name="T38" fmla="*/ 142 w 284"/>
              <a:gd name="T39" fmla="*/ 97 h 497"/>
              <a:gd name="T40" fmla="*/ 35 w 284"/>
              <a:gd name="T41" fmla="*/ 71 h 497"/>
              <a:gd name="T42" fmla="*/ 44 w 284"/>
              <a:gd name="T43" fmla="*/ 62 h 497"/>
              <a:gd name="T44" fmla="*/ 151 w 284"/>
              <a:gd name="T45" fmla="*/ 248 h 497"/>
              <a:gd name="T46" fmla="*/ 151 w 284"/>
              <a:gd name="T47" fmla="*/ 248 h 497"/>
              <a:gd name="T48" fmla="*/ 204 w 284"/>
              <a:gd name="T49" fmla="*/ 328 h 497"/>
              <a:gd name="T50" fmla="*/ 248 w 284"/>
              <a:gd name="T51" fmla="*/ 381 h 497"/>
              <a:gd name="T52" fmla="*/ 248 w 284"/>
              <a:gd name="T53" fmla="*/ 416 h 497"/>
              <a:gd name="T54" fmla="*/ 151 w 284"/>
              <a:gd name="T55" fmla="*/ 354 h 497"/>
              <a:gd name="T56" fmla="*/ 133 w 284"/>
              <a:gd name="T57" fmla="*/ 354 h 497"/>
              <a:gd name="T58" fmla="*/ 35 w 284"/>
              <a:gd name="T59" fmla="*/ 416 h 497"/>
              <a:gd name="T60" fmla="*/ 35 w 284"/>
              <a:gd name="T61" fmla="*/ 381 h 497"/>
              <a:gd name="T62" fmla="*/ 80 w 284"/>
              <a:gd name="T63" fmla="*/ 328 h 497"/>
              <a:gd name="T64" fmla="*/ 133 w 284"/>
              <a:gd name="T65" fmla="*/ 248 h 497"/>
              <a:gd name="T66" fmla="*/ 80 w 284"/>
              <a:gd name="T67" fmla="*/ 177 h 497"/>
              <a:gd name="T68" fmla="*/ 35 w 284"/>
              <a:gd name="T69" fmla="*/ 115 h 497"/>
              <a:gd name="T70" fmla="*/ 35 w 284"/>
              <a:gd name="T71" fmla="*/ 88 h 497"/>
              <a:gd name="T72" fmla="*/ 142 w 284"/>
              <a:gd name="T73" fmla="*/ 115 h 497"/>
              <a:gd name="T74" fmla="*/ 248 w 284"/>
              <a:gd name="T75" fmla="*/ 88 h 497"/>
              <a:gd name="T76" fmla="*/ 248 w 284"/>
              <a:gd name="T77" fmla="*/ 115 h 497"/>
              <a:gd name="T78" fmla="*/ 204 w 284"/>
              <a:gd name="T79" fmla="*/ 177 h 497"/>
              <a:gd name="T80" fmla="*/ 151 w 284"/>
              <a:gd name="T81" fmla="*/ 248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1" name="Freeform 35">
            <a:extLst>
              <a:ext uri="{FF2B5EF4-FFF2-40B4-BE49-F238E27FC236}">
                <a16:creationId xmlns:a16="http://schemas.microsoft.com/office/drawing/2014/main" id="{2402D1FE-C458-4C0D-8869-D0C8A307D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0" y="1525588"/>
            <a:ext cx="160338" cy="187325"/>
          </a:xfrm>
          <a:custGeom>
            <a:avLst/>
            <a:gdLst>
              <a:gd name="T0" fmla="*/ 319 w 355"/>
              <a:gd name="T1" fmla="*/ 141 h 417"/>
              <a:gd name="T2" fmla="*/ 319 w 355"/>
              <a:gd name="T3" fmla="*/ 141 h 417"/>
              <a:gd name="T4" fmla="*/ 274 w 355"/>
              <a:gd name="T5" fmla="*/ 141 h 417"/>
              <a:gd name="T6" fmla="*/ 274 w 355"/>
              <a:gd name="T7" fmla="*/ 106 h 417"/>
              <a:gd name="T8" fmla="*/ 176 w 355"/>
              <a:gd name="T9" fmla="*/ 0 h 417"/>
              <a:gd name="T10" fmla="*/ 79 w 355"/>
              <a:gd name="T11" fmla="*/ 106 h 417"/>
              <a:gd name="T12" fmla="*/ 79 w 355"/>
              <a:gd name="T13" fmla="*/ 141 h 417"/>
              <a:gd name="T14" fmla="*/ 25 w 355"/>
              <a:gd name="T15" fmla="*/ 141 h 417"/>
              <a:gd name="T16" fmla="*/ 0 w 355"/>
              <a:gd name="T17" fmla="*/ 177 h 417"/>
              <a:gd name="T18" fmla="*/ 0 w 355"/>
              <a:gd name="T19" fmla="*/ 372 h 417"/>
              <a:gd name="T20" fmla="*/ 25 w 355"/>
              <a:gd name="T21" fmla="*/ 398 h 417"/>
              <a:gd name="T22" fmla="*/ 53 w 355"/>
              <a:gd name="T23" fmla="*/ 407 h 417"/>
              <a:gd name="T24" fmla="*/ 106 w 355"/>
              <a:gd name="T25" fmla="*/ 416 h 417"/>
              <a:gd name="T26" fmla="*/ 247 w 355"/>
              <a:gd name="T27" fmla="*/ 416 h 417"/>
              <a:gd name="T28" fmla="*/ 300 w 355"/>
              <a:gd name="T29" fmla="*/ 407 h 417"/>
              <a:gd name="T30" fmla="*/ 327 w 355"/>
              <a:gd name="T31" fmla="*/ 398 h 417"/>
              <a:gd name="T32" fmla="*/ 354 w 355"/>
              <a:gd name="T33" fmla="*/ 372 h 417"/>
              <a:gd name="T34" fmla="*/ 354 w 355"/>
              <a:gd name="T35" fmla="*/ 177 h 417"/>
              <a:gd name="T36" fmla="*/ 319 w 355"/>
              <a:gd name="T37" fmla="*/ 141 h 417"/>
              <a:gd name="T38" fmla="*/ 123 w 355"/>
              <a:gd name="T39" fmla="*/ 97 h 417"/>
              <a:gd name="T40" fmla="*/ 123 w 355"/>
              <a:gd name="T41" fmla="*/ 97 h 417"/>
              <a:gd name="T42" fmla="*/ 176 w 355"/>
              <a:gd name="T43" fmla="*/ 44 h 417"/>
              <a:gd name="T44" fmla="*/ 229 w 355"/>
              <a:gd name="T45" fmla="*/ 97 h 417"/>
              <a:gd name="T46" fmla="*/ 229 w 355"/>
              <a:gd name="T47" fmla="*/ 141 h 417"/>
              <a:gd name="T48" fmla="*/ 123 w 355"/>
              <a:gd name="T49" fmla="*/ 141 h 417"/>
              <a:gd name="T50" fmla="*/ 123 w 355"/>
              <a:gd name="T51" fmla="*/ 9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2" name="Freeform 36">
            <a:extLst>
              <a:ext uri="{FF2B5EF4-FFF2-40B4-BE49-F238E27FC236}">
                <a16:creationId xmlns:a16="http://schemas.microsoft.com/office/drawing/2014/main" id="{059F11FB-9F74-423C-A48C-E139A8862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3282950"/>
            <a:ext cx="215900" cy="195263"/>
          </a:xfrm>
          <a:custGeom>
            <a:avLst/>
            <a:gdLst>
              <a:gd name="T0" fmla="*/ 239 w 480"/>
              <a:gd name="T1" fmla="*/ 328 h 436"/>
              <a:gd name="T2" fmla="*/ 239 w 480"/>
              <a:gd name="T3" fmla="*/ 328 h 436"/>
              <a:gd name="T4" fmla="*/ 186 w 480"/>
              <a:gd name="T5" fmla="*/ 382 h 436"/>
              <a:gd name="T6" fmla="*/ 239 w 480"/>
              <a:gd name="T7" fmla="*/ 435 h 436"/>
              <a:gd name="T8" fmla="*/ 292 w 480"/>
              <a:gd name="T9" fmla="*/ 382 h 436"/>
              <a:gd name="T10" fmla="*/ 239 w 480"/>
              <a:gd name="T11" fmla="*/ 328 h 436"/>
              <a:gd name="T12" fmla="*/ 133 w 480"/>
              <a:gd name="T13" fmla="*/ 275 h 436"/>
              <a:gd name="T14" fmla="*/ 133 w 480"/>
              <a:gd name="T15" fmla="*/ 275 h 436"/>
              <a:gd name="T16" fmla="*/ 168 w 480"/>
              <a:gd name="T17" fmla="*/ 311 h 436"/>
              <a:gd name="T18" fmla="*/ 310 w 480"/>
              <a:gd name="T19" fmla="*/ 311 h 436"/>
              <a:gd name="T20" fmla="*/ 345 w 480"/>
              <a:gd name="T21" fmla="*/ 275 h 436"/>
              <a:gd name="T22" fmla="*/ 133 w 480"/>
              <a:gd name="T23" fmla="*/ 275 h 436"/>
              <a:gd name="T24" fmla="*/ 62 w 480"/>
              <a:gd name="T25" fmla="*/ 204 h 436"/>
              <a:gd name="T26" fmla="*/ 62 w 480"/>
              <a:gd name="T27" fmla="*/ 204 h 436"/>
              <a:gd name="T28" fmla="*/ 98 w 480"/>
              <a:gd name="T29" fmla="*/ 240 h 436"/>
              <a:gd name="T30" fmla="*/ 381 w 480"/>
              <a:gd name="T31" fmla="*/ 240 h 436"/>
              <a:gd name="T32" fmla="*/ 417 w 480"/>
              <a:gd name="T33" fmla="*/ 204 h 436"/>
              <a:gd name="T34" fmla="*/ 62 w 480"/>
              <a:gd name="T35" fmla="*/ 204 h 436"/>
              <a:gd name="T36" fmla="*/ 0 w 480"/>
              <a:gd name="T37" fmla="*/ 134 h 436"/>
              <a:gd name="T38" fmla="*/ 0 w 480"/>
              <a:gd name="T39" fmla="*/ 134 h 436"/>
              <a:gd name="T40" fmla="*/ 26 w 480"/>
              <a:gd name="T41" fmla="*/ 169 h 436"/>
              <a:gd name="T42" fmla="*/ 443 w 480"/>
              <a:gd name="T43" fmla="*/ 169 h 436"/>
              <a:gd name="T44" fmla="*/ 479 w 480"/>
              <a:gd name="T45" fmla="*/ 134 h 436"/>
              <a:gd name="T46" fmla="*/ 0 w 480"/>
              <a:gd name="T47" fmla="*/ 134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3" name="Freeform 37">
            <a:extLst>
              <a:ext uri="{FF2B5EF4-FFF2-40B4-BE49-F238E27FC236}">
                <a16:creationId xmlns:a16="http://schemas.microsoft.com/office/drawing/2014/main" id="{25DA9B76-EC5E-4A6E-9A3D-32597F4A2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5775" y="3771900"/>
            <a:ext cx="106363" cy="120650"/>
          </a:xfrm>
          <a:custGeom>
            <a:avLst/>
            <a:gdLst>
              <a:gd name="T0" fmla="*/ 230 w 240"/>
              <a:gd name="T1" fmla="*/ 213 h 267"/>
              <a:gd name="T2" fmla="*/ 230 w 240"/>
              <a:gd name="T3" fmla="*/ 213 h 267"/>
              <a:gd name="T4" fmla="*/ 160 w 240"/>
              <a:gd name="T5" fmla="*/ 133 h 267"/>
              <a:gd name="T6" fmla="*/ 230 w 240"/>
              <a:gd name="T7" fmla="*/ 53 h 267"/>
              <a:gd name="T8" fmla="*/ 230 w 240"/>
              <a:gd name="T9" fmla="*/ 17 h 267"/>
              <a:gd name="T10" fmla="*/ 185 w 240"/>
              <a:gd name="T11" fmla="*/ 17 h 267"/>
              <a:gd name="T12" fmla="*/ 124 w 240"/>
              <a:gd name="T13" fmla="*/ 88 h 267"/>
              <a:gd name="T14" fmla="*/ 62 w 240"/>
              <a:gd name="T15" fmla="*/ 17 h 267"/>
              <a:gd name="T16" fmla="*/ 18 w 240"/>
              <a:gd name="T17" fmla="*/ 17 h 267"/>
              <a:gd name="T18" fmla="*/ 18 w 240"/>
              <a:gd name="T19" fmla="*/ 53 h 267"/>
              <a:gd name="T20" fmla="*/ 88 w 240"/>
              <a:gd name="T21" fmla="*/ 133 h 267"/>
              <a:gd name="T22" fmla="*/ 18 w 240"/>
              <a:gd name="T23" fmla="*/ 213 h 267"/>
              <a:gd name="T24" fmla="*/ 18 w 240"/>
              <a:gd name="T25" fmla="*/ 257 h 267"/>
              <a:gd name="T26" fmla="*/ 62 w 240"/>
              <a:gd name="T27" fmla="*/ 257 h 267"/>
              <a:gd name="T28" fmla="*/ 124 w 240"/>
              <a:gd name="T29" fmla="*/ 177 h 267"/>
              <a:gd name="T30" fmla="*/ 185 w 240"/>
              <a:gd name="T31" fmla="*/ 257 h 267"/>
              <a:gd name="T32" fmla="*/ 230 w 240"/>
              <a:gd name="T33" fmla="*/ 257 h 267"/>
              <a:gd name="T34" fmla="*/ 230 w 240"/>
              <a:gd name="T35" fmla="*/ 213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4" name="Freeform 38">
            <a:extLst>
              <a:ext uri="{FF2B5EF4-FFF2-40B4-BE49-F238E27FC236}">
                <a16:creationId xmlns:a16="http://schemas.microsoft.com/office/drawing/2014/main" id="{49528274-BD7D-47CE-904E-B08163CD8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3" y="2836863"/>
            <a:ext cx="90487" cy="204787"/>
          </a:xfrm>
          <a:custGeom>
            <a:avLst/>
            <a:gdLst>
              <a:gd name="T0" fmla="*/ 26 w 205"/>
              <a:gd name="T1" fmla="*/ 443 h 453"/>
              <a:gd name="T2" fmla="*/ 26 w 205"/>
              <a:gd name="T3" fmla="*/ 443 h 453"/>
              <a:gd name="T4" fmla="*/ 106 w 205"/>
              <a:gd name="T5" fmla="*/ 266 h 453"/>
              <a:gd name="T6" fmla="*/ 8 w 205"/>
              <a:gd name="T7" fmla="*/ 212 h 453"/>
              <a:gd name="T8" fmla="*/ 186 w 205"/>
              <a:gd name="T9" fmla="*/ 0 h 453"/>
              <a:gd name="T10" fmla="*/ 106 w 205"/>
              <a:gd name="T11" fmla="*/ 187 h 453"/>
              <a:gd name="T12" fmla="*/ 204 w 205"/>
              <a:gd name="T13" fmla="*/ 240 h 453"/>
              <a:gd name="T14" fmla="*/ 26 w 205"/>
              <a:gd name="T15" fmla="*/ 44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5" name="Freeform 39">
            <a:extLst>
              <a:ext uri="{FF2B5EF4-FFF2-40B4-BE49-F238E27FC236}">
                <a16:creationId xmlns:a16="http://schemas.microsoft.com/office/drawing/2014/main" id="{2417D60F-6B8D-4B24-AEB2-9BA19BD92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2836863"/>
            <a:ext cx="200025" cy="200025"/>
          </a:xfrm>
          <a:custGeom>
            <a:avLst/>
            <a:gdLst>
              <a:gd name="T0" fmla="*/ 399 w 444"/>
              <a:gd name="T1" fmla="*/ 53 h 444"/>
              <a:gd name="T2" fmla="*/ 399 w 444"/>
              <a:gd name="T3" fmla="*/ 53 h 444"/>
              <a:gd name="T4" fmla="*/ 372 w 444"/>
              <a:gd name="T5" fmla="*/ 53 h 444"/>
              <a:gd name="T6" fmla="*/ 372 w 444"/>
              <a:gd name="T7" fmla="*/ 98 h 444"/>
              <a:gd name="T8" fmla="*/ 293 w 444"/>
              <a:gd name="T9" fmla="*/ 98 h 444"/>
              <a:gd name="T10" fmla="*/ 293 w 444"/>
              <a:gd name="T11" fmla="*/ 53 h 444"/>
              <a:gd name="T12" fmla="*/ 151 w 444"/>
              <a:gd name="T13" fmla="*/ 53 h 444"/>
              <a:gd name="T14" fmla="*/ 151 w 444"/>
              <a:gd name="T15" fmla="*/ 98 h 444"/>
              <a:gd name="T16" fmla="*/ 71 w 444"/>
              <a:gd name="T17" fmla="*/ 98 h 444"/>
              <a:gd name="T18" fmla="*/ 71 w 444"/>
              <a:gd name="T19" fmla="*/ 53 h 444"/>
              <a:gd name="T20" fmla="*/ 45 w 444"/>
              <a:gd name="T21" fmla="*/ 53 h 444"/>
              <a:gd name="T22" fmla="*/ 0 w 444"/>
              <a:gd name="T23" fmla="*/ 98 h 444"/>
              <a:gd name="T24" fmla="*/ 0 w 444"/>
              <a:gd name="T25" fmla="*/ 399 h 444"/>
              <a:gd name="T26" fmla="*/ 45 w 444"/>
              <a:gd name="T27" fmla="*/ 443 h 444"/>
              <a:gd name="T28" fmla="*/ 399 w 444"/>
              <a:gd name="T29" fmla="*/ 443 h 444"/>
              <a:gd name="T30" fmla="*/ 443 w 444"/>
              <a:gd name="T31" fmla="*/ 399 h 444"/>
              <a:gd name="T32" fmla="*/ 443 w 444"/>
              <a:gd name="T33" fmla="*/ 98 h 444"/>
              <a:gd name="T34" fmla="*/ 399 w 444"/>
              <a:gd name="T35" fmla="*/ 53 h 444"/>
              <a:gd name="T36" fmla="*/ 399 w 444"/>
              <a:gd name="T37" fmla="*/ 399 h 444"/>
              <a:gd name="T38" fmla="*/ 399 w 444"/>
              <a:gd name="T39" fmla="*/ 399 h 444"/>
              <a:gd name="T40" fmla="*/ 45 w 444"/>
              <a:gd name="T41" fmla="*/ 399 h 444"/>
              <a:gd name="T42" fmla="*/ 45 w 444"/>
              <a:gd name="T43" fmla="*/ 196 h 444"/>
              <a:gd name="T44" fmla="*/ 399 w 444"/>
              <a:gd name="T45" fmla="*/ 196 h 444"/>
              <a:gd name="T46" fmla="*/ 399 w 444"/>
              <a:gd name="T47" fmla="*/ 399 h 444"/>
              <a:gd name="T48" fmla="*/ 124 w 444"/>
              <a:gd name="T49" fmla="*/ 0 h 444"/>
              <a:gd name="T50" fmla="*/ 124 w 444"/>
              <a:gd name="T51" fmla="*/ 0 h 444"/>
              <a:gd name="T52" fmla="*/ 89 w 444"/>
              <a:gd name="T53" fmla="*/ 0 h 444"/>
              <a:gd name="T54" fmla="*/ 89 w 444"/>
              <a:gd name="T55" fmla="*/ 89 h 444"/>
              <a:gd name="T56" fmla="*/ 124 w 444"/>
              <a:gd name="T57" fmla="*/ 89 h 444"/>
              <a:gd name="T58" fmla="*/ 124 w 444"/>
              <a:gd name="T59" fmla="*/ 0 h 444"/>
              <a:gd name="T60" fmla="*/ 354 w 444"/>
              <a:gd name="T61" fmla="*/ 0 h 444"/>
              <a:gd name="T62" fmla="*/ 354 w 444"/>
              <a:gd name="T63" fmla="*/ 0 h 444"/>
              <a:gd name="T64" fmla="*/ 319 w 444"/>
              <a:gd name="T65" fmla="*/ 0 h 444"/>
              <a:gd name="T66" fmla="*/ 319 w 444"/>
              <a:gd name="T67" fmla="*/ 89 h 444"/>
              <a:gd name="T68" fmla="*/ 354 w 444"/>
              <a:gd name="T69" fmla="*/ 89 h 444"/>
              <a:gd name="T70" fmla="*/ 354 w 444"/>
              <a:gd name="T71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6" name="Freeform 40">
            <a:extLst>
              <a:ext uri="{FF2B5EF4-FFF2-40B4-BE49-F238E27FC236}">
                <a16:creationId xmlns:a16="http://schemas.microsoft.com/office/drawing/2014/main" id="{37B9286F-682B-433E-9EB2-8379683B9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813" y="2908300"/>
            <a:ext cx="144462" cy="141288"/>
          </a:xfrm>
          <a:custGeom>
            <a:avLst/>
            <a:gdLst>
              <a:gd name="T0" fmla="*/ 311 w 320"/>
              <a:gd name="T1" fmla="*/ 0 h 312"/>
              <a:gd name="T2" fmla="*/ 311 w 320"/>
              <a:gd name="T3" fmla="*/ 0 h 312"/>
              <a:gd name="T4" fmla="*/ 293 w 320"/>
              <a:gd name="T5" fmla="*/ 0 h 312"/>
              <a:gd name="T6" fmla="*/ 284 w 320"/>
              <a:gd name="T7" fmla="*/ 9 h 312"/>
              <a:gd name="T8" fmla="*/ 284 w 320"/>
              <a:gd name="T9" fmla="*/ 72 h 312"/>
              <a:gd name="T10" fmla="*/ 160 w 320"/>
              <a:gd name="T11" fmla="*/ 160 h 312"/>
              <a:gd name="T12" fmla="*/ 36 w 320"/>
              <a:gd name="T13" fmla="*/ 72 h 312"/>
              <a:gd name="T14" fmla="*/ 36 w 320"/>
              <a:gd name="T15" fmla="*/ 9 h 312"/>
              <a:gd name="T16" fmla="*/ 28 w 320"/>
              <a:gd name="T17" fmla="*/ 0 h 312"/>
              <a:gd name="T18" fmla="*/ 9 w 320"/>
              <a:gd name="T19" fmla="*/ 0 h 312"/>
              <a:gd name="T20" fmla="*/ 0 w 320"/>
              <a:gd name="T21" fmla="*/ 9 h 312"/>
              <a:gd name="T22" fmla="*/ 0 w 320"/>
              <a:gd name="T23" fmla="*/ 72 h 312"/>
              <a:gd name="T24" fmla="*/ 134 w 320"/>
              <a:gd name="T25" fmla="*/ 196 h 312"/>
              <a:gd name="T26" fmla="*/ 134 w 320"/>
              <a:gd name="T27" fmla="*/ 266 h 312"/>
              <a:gd name="T28" fmla="*/ 72 w 320"/>
              <a:gd name="T29" fmla="*/ 266 h 312"/>
              <a:gd name="T30" fmla="*/ 63 w 320"/>
              <a:gd name="T31" fmla="*/ 275 h 312"/>
              <a:gd name="T32" fmla="*/ 63 w 320"/>
              <a:gd name="T33" fmla="*/ 302 h 312"/>
              <a:gd name="T34" fmla="*/ 72 w 320"/>
              <a:gd name="T35" fmla="*/ 311 h 312"/>
              <a:gd name="T36" fmla="*/ 249 w 320"/>
              <a:gd name="T37" fmla="*/ 311 h 312"/>
              <a:gd name="T38" fmla="*/ 257 w 320"/>
              <a:gd name="T39" fmla="*/ 302 h 312"/>
              <a:gd name="T40" fmla="*/ 257 w 320"/>
              <a:gd name="T41" fmla="*/ 275 h 312"/>
              <a:gd name="T42" fmla="*/ 249 w 320"/>
              <a:gd name="T43" fmla="*/ 266 h 312"/>
              <a:gd name="T44" fmla="*/ 187 w 320"/>
              <a:gd name="T45" fmla="*/ 266 h 312"/>
              <a:gd name="T46" fmla="*/ 187 w 320"/>
              <a:gd name="T47" fmla="*/ 196 h 312"/>
              <a:gd name="T48" fmla="*/ 319 w 320"/>
              <a:gd name="T49" fmla="*/ 72 h 312"/>
              <a:gd name="T50" fmla="*/ 319 w 320"/>
              <a:gd name="T51" fmla="*/ 9 h 312"/>
              <a:gd name="T52" fmla="*/ 311 w 320"/>
              <a:gd name="T53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7" name="Freeform 41">
            <a:extLst>
              <a:ext uri="{FF2B5EF4-FFF2-40B4-BE49-F238E27FC236}">
                <a16:creationId xmlns:a16="http://schemas.microsoft.com/office/drawing/2014/main" id="{2E178C26-07F8-4A4C-BF87-A0032CB09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0" y="2908300"/>
            <a:ext cx="63500" cy="53975"/>
          </a:xfrm>
          <a:custGeom>
            <a:avLst/>
            <a:gdLst>
              <a:gd name="T0" fmla="*/ 71 w 143"/>
              <a:gd name="T1" fmla="*/ 116 h 117"/>
              <a:gd name="T2" fmla="*/ 71 w 143"/>
              <a:gd name="T3" fmla="*/ 116 h 117"/>
              <a:gd name="T4" fmla="*/ 142 w 143"/>
              <a:gd name="T5" fmla="*/ 72 h 117"/>
              <a:gd name="T6" fmla="*/ 142 w 143"/>
              <a:gd name="T7" fmla="*/ 0 h 117"/>
              <a:gd name="T8" fmla="*/ 0 w 143"/>
              <a:gd name="T9" fmla="*/ 0 h 117"/>
              <a:gd name="T10" fmla="*/ 0 w 143"/>
              <a:gd name="T11" fmla="*/ 72 h 117"/>
              <a:gd name="T12" fmla="*/ 71 w 143"/>
              <a:gd name="T13" fmla="*/ 116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8" name="Freeform 42">
            <a:extLst>
              <a:ext uri="{FF2B5EF4-FFF2-40B4-BE49-F238E27FC236}">
                <a16:creationId xmlns:a16="http://schemas.microsoft.com/office/drawing/2014/main" id="{01D566EC-E15C-45B4-867B-D1489EAF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0" y="2825750"/>
            <a:ext cx="63500" cy="66675"/>
          </a:xfrm>
          <a:custGeom>
            <a:avLst/>
            <a:gdLst>
              <a:gd name="T0" fmla="*/ 142 w 143"/>
              <a:gd name="T1" fmla="*/ 44 h 151"/>
              <a:gd name="T2" fmla="*/ 142 w 143"/>
              <a:gd name="T3" fmla="*/ 44 h 151"/>
              <a:gd name="T4" fmla="*/ 71 w 143"/>
              <a:gd name="T5" fmla="*/ 0 h 151"/>
              <a:gd name="T6" fmla="*/ 0 w 143"/>
              <a:gd name="T7" fmla="*/ 44 h 151"/>
              <a:gd name="T8" fmla="*/ 0 w 143"/>
              <a:gd name="T9" fmla="*/ 150 h 151"/>
              <a:gd name="T10" fmla="*/ 142 w 143"/>
              <a:gd name="T11" fmla="*/ 150 h 151"/>
              <a:gd name="T12" fmla="*/ 142 w 143"/>
              <a:gd name="T13" fmla="*/ 4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0" name="Freeform 44">
            <a:extLst>
              <a:ext uri="{FF2B5EF4-FFF2-40B4-BE49-F238E27FC236}">
                <a16:creationId xmlns:a16="http://schemas.microsoft.com/office/drawing/2014/main" id="{60DC6C06-1548-443C-9D9A-BA9708197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938" y="1517650"/>
            <a:ext cx="160337" cy="203200"/>
          </a:xfrm>
          <a:custGeom>
            <a:avLst/>
            <a:gdLst>
              <a:gd name="T0" fmla="*/ 319 w 355"/>
              <a:gd name="T1" fmla="*/ 177 h 453"/>
              <a:gd name="T2" fmla="*/ 319 w 355"/>
              <a:gd name="T3" fmla="*/ 177 h 453"/>
              <a:gd name="T4" fmla="*/ 275 w 355"/>
              <a:gd name="T5" fmla="*/ 177 h 453"/>
              <a:gd name="T6" fmla="*/ 275 w 355"/>
              <a:gd name="T7" fmla="*/ 115 h 453"/>
              <a:gd name="T8" fmla="*/ 177 w 355"/>
              <a:gd name="T9" fmla="*/ 0 h 453"/>
              <a:gd name="T10" fmla="*/ 79 w 355"/>
              <a:gd name="T11" fmla="*/ 115 h 453"/>
              <a:gd name="T12" fmla="*/ 79 w 355"/>
              <a:gd name="T13" fmla="*/ 124 h 453"/>
              <a:gd name="T14" fmla="*/ 124 w 355"/>
              <a:gd name="T15" fmla="*/ 124 h 453"/>
              <a:gd name="T16" fmla="*/ 124 w 355"/>
              <a:gd name="T17" fmla="*/ 106 h 453"/>
              <a:gd name="T18" fmla="*/ 177 w 355"/>
              <a:gd name="T19" fmla="*/ 53 h 453"/>
              <a:gd name="T20" fmla="*/ 230 w 355"/>
              <a:gd name="T21" fmla="*/ 106 h 453"/>
              <a:gd name="T22" fmla="*/ 230 w 355"/>
              <a:gd name="T23" fmla="*/ 177 h 453"/>
              <a:gd name="T24" fmla="*/ 26 w 355"/>
              <a:gd name="T25" fmla="*/ 177 h 453"/>
              <a:gd name="T26" fmla="*/ 0 w 355"/>
              <a:gd name="T27" fmla="*/ 204 h 453"/>
              <a:gd name="T28" fmla="*/ 0 w 355"/>
              <a:gd name="T29" fmla="*/ 399 h 453"/>
              <a:gd name="T30" fmla="*/ 26 w 355"/>
              <a:gd name="T31" fmla="*/ 434 h 453"/>
              <a:gd name="T32" fmla="*/ 53 w 355"/>
              <a:gd name="T33" fmla="*/ 443 h 453"/>
              <a:gd name="T34" fmla="*/ 106 w 355"/>
              <a:gd name="T35" fmla="*/ 452 h 453"/>
              <a:gd name="T36" fmla="*/ 248 w 355"/>
              <a:gd name="T37" fmla="*/ 452 h 453"/>
              <a:gd name="T38" fmla="*/ 301 w 355"/>
              <a:gd name="T39" fmla="*/ 443 h 453"/>
              <a:gd name="T40" fmla="*/ 328 w 355"/>
              <a:gd name="T41" fmla="*/ 434 h 453"/>
              <a:gd name="T42" fmla="*/ 354 w 355"/>
              <a:gd name="T43" fmla="*/ 399 h 453"/>
              <a:gd name="T44" fmla="*/ 354 w 355"/>
              <a:gd name="T45" fmla="*/ 204 h 453"/>
              <a:gd name="T46" fmla="*/ 319 w 355"/>
              <a:gd name="T47" fmla="*/ 17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1" name="Freeform 45">
            <a:extLst>
              <a:ext uri="{FF2B5EF4-FFF2-40B4-BE49-F238E27FC236}">
                <a16:creationId xmlns:a16="http://schemas.microsoft.com/office/drawing/2014/main" id="{1F56713F-DEA1-4381-9505-40E0CD723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1069975"/>
            <a:ext cx="176212" cy="174625"/>
          </a:xfrm>
          <a:custGeom>
            <a:avLst/>
            <a:gdLst>
              <a:gd name="T0" fmla="*/ 354 w 391"/>
              <a:gd name="T1" fmla="*/ 35 h 391"/>
              <a:gd name="T2" fmla="*/ 354 w 391"/>
              <a:gd name="T3" fmla="*/ 35 h 391"/>
              <a:gd name="T4" fmla="*/ 292 w 391"/>
              <a:gd name="T5" fmla="*/ 0 h 391"/>
              <a:gd name="T6" fmla="*/ 169 w 391"/>
              <a:gd name="T7" fmla="*/ 133 h 391"/>
              <a:gd name="T8" fmla="*/ 26 w 391"/>
              <a:gd name="T9" fmla="*/ 275 h 391"/>
              <a:gd name="T10" fmla="*/ 0 w 391"/>
              <a:gd name="T11" fmla="*/ 390 h 391"/>
              <a:gd name="T12" fmla="*/ 116 w 391"/>
              <a:gd name="T13" fmla="*/ 363 h 391"/>
              <a:gd name="T14" fmla="*/ 266 w 391"/>
              <a:gd name="T15" fmla="*/ 222 h 391"/>
              <a:gd name="T16" fmla="*/ 390 w 391"/>
              <a:gd name="T17" fmla="*/ 97 h 391"/>
              <a:gd name="T18" fmla="*/ 354 w 391"/>
              <a:gd name="T19" fmla="*/ 35 h 391"/>
              <a:gd name="T20" fmla="*/ 116 w 391"/>
              <a:gd name="T21" fmla="*/ 354 h 391"/>
              <a:gd name="T22" fmla="*/ 116 w 391"/>
              <a:gd name="T23" fmla="*/ 354 h 391"/>
              <a:gd name="T24" fmla="*/ 71 w 391"/>
              <a:gd name="T25" fmla="*/ 363 h 391"/>
              <a:gd name="T26" fmla="*/ 54 w 391"/>
              <a:gd name="T27" fmla="*/ 337 h 391"/>
              <a:gd name="T28" fmla="*/ 35 w 391"/>
              <a:gd name="T29" fmla="*/ 319 h 391"/>
              <a:gd name="T30" fmla="*/ 44 w 391"/>
              <a:gd name="T31" fmla="*/ 284 h 391"/>
              <a:gd name="T32" fmla="*/ 54 w 391"/>
              <a:gd name="T33" fmla="*/ 266 h 391"/>
              <a:gd name="T34" fmla="*/ 98 w 391"/>
              <a:gd name="T35" fmla="*/ 292 h 391"/>
              <a:gd name="T36" fmla="*/ 124 w 391"/>
              <a:gd name="T37" fmla="*/ 337 h 391"/>
              <a:gd name="T38" fmla="*/ 116 w 391"/>
              <a:gd name="T39" fmla="*/ 354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2" name="Freeform 46">
            <a:extLst>
              <a:ext uri="{FF2B5EF4-FFF2-40B4-BE49-F238E27FC236}">
                <a16:creationId xmlns:a16="http://schemas.microsoft.com/office/drawing/2014/main" id="{9D8D39D5-4659-47E0-84A2-21058007A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3325" y="1057275"/>
            <a:ext cx="207963" cy="198438"/>
          </a:xfrm>
          <a:custGeom>
            <a:avLst/>
            <a:gdLst>
              <a:gd name="T0" fmla="*/ 363 w 461"/>
              <a:gd name="T1" fmla="*/ 336 h 443"/>
              <a:gd name="T2" fmla="*/ 363 w 461"/>
              <a:gd name="T3" fmla="*/ 336 h 443"/>
              <a:gd name="T4" fmla="*/ 284 w 461"/>
              <a:gd name="T5" fmla="*/ 248 h 443"/>
              <a:gd name="T6" fmla="*/ 310 w 461"/>
              <a:gd name="T7" fmla="*/ 195 h 443"/>
              <a:gd name="T8" fmla="*/ 328 w 461"/>
              <a:gd name="T9" fmla="*/ 151 h 443"/>
              <a:gd name="T10" fmla="*/ 319 w 461"/>
              <a:gd name="T11" fmla="*/ 132 h 443"/>
              <a:gd name="T12" fmla="*/ 328 w 461"/>
              <a:gd name="T13" fmla="*/ 88 h 443"/>
              <a:gd name="T14" fmla="*/ 230 w 461"/>
              <a:gd name="T15" fmla="*/ 0 h 443"/>
              <a:gd name="T16" fmla="*/ 132 w 461"/>
              <a:gd name="T17" fmla="*/ 88 h 443"/>
              <a:gd name="T18" fmla="*/ 141 w 461"/>
              <a:gd name="T19" fmla="*/ 132 h 443"/>
              <a:gd name="T20" fmla="*/ 132 w 461"/>
              <a:gd name="T21" fmla="*/ 151 h 443"/>
              <a:gd name="T22" fmla="*/ 150 w 461"/>
              <a:gd name="T23" fmla="*/ 195 h 443"/>
              <a:gd name="T24" fmla="*/ 177 w 461"/>
              <a:gd name="T25" fmla="*/ 248 h 443"/>
              <a:gd name="T26" fmla="*/ 97 w 461"/>
              <a:gd name="T27" fmla="*/ 336 h 443"/>
              <a:gd name="T28" fmla="*/ 0 w 461"/>
              <a:gd name="T29" fmla="*/ 398 h 443"/>
              <a:gd name="T30" fmla="*/ 0 w 461"/>
              <a:gd name="T31" fmla="*/ 442 h 443"/>
              <a:gd name="T32" fmla="*/ 230 w 461"/>
              <a:gd name="T33" fmla="*/ 442 h 443"/>
              <a:gd name="T34" fmla="*/ 460 w 461"/>
              <a:gd name="T35" fmla="*/ 442 h 443"/>
              <a:gd name="T36" fmla="*/ 460 w 461"/>
              <a:gd name="T37" fmla="*/ 398 h 443"/>
              <a:gd name="T38" fmla="*/ 363 w 461"/>
              <a:gd name="T39" fmla="*/ 3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3" name="Freeform 47">
            <a:extLst>
              <a:ext uri="{FF2B5EF4-FFF2-40B4-BE49-F238E27FC236}">
                <a16:creationId xmlns:a16="http://schemas.microsoft.com/office/drawing/2014/main" id="{03F49C45-E399-4847-9390-1723773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1062038"/>
            <a:ext cx="222250" cy="195262"/>
          </a:xfrm>
          <a:custGeom>
            <a:avLst/>
            <a:gdLst>
              <a:gd name="T0" fmla="*/ 497 w 498"/>
              <a:gd name="T1" fmla="*/ 434 h 435"/>
              <a:gd name="T2" fmla="*/ 497 w 498"/>
              <a:gd name="T3" fmla="*/ 434 h 435"/>
              <a:gd name="T4" fmla="*/ 487 w 498"/>
              <a:gd name="T5" fmla="*/ 328 h 435"/>
              <a:gd name="T6" fmla="*/ 425 w 498"/>
              <a:gd name="T7" fmla="*/ 293 h 435"/>
              <a:gd name="T8" fmla="*/ 372 w 498"/>
              <a:gd name="T9" fmla="*/ 231 h 435"/>
              <a:gd name="T10" fmla="*/ 390 w 498"/>
              <a:gd name="T11" fmla="*/ 196 h 435"/>
              <a:gd name="T12" fmla="*/ 408 w 498"/>
              <a:gd name="T13" fmla="*/ 159 h 435"/>
              <a:gd name="T14" fmla="*/ 399 w 498"/>
              <a:gd name="T15" fmla="*/ 151 h 435"/>
              <a:gd name="T16" fmla="*/ 408 w 498"/>
              <a:gd name="T17" fmla="*/ 115 h 435"/>
              <a:gd name="T18" fmla="*/ 346 w 498"/>
              <a:gd name="T19" fmla="*/ 62 h 435"/>
              <a:gd name="T20" fmla="*/ 284 w 498"/>
              <a:gd name="T21" fmla="*/ 115 h 435"/>
              <a:gd name="T22" fmla="*/ 293 w 498"/>
              <a:gd name="T23" fmla="*/ 151 h 435"/>
              <a:gd name="T24" fmla="*/ 284 w 498"/>
              <a:gd name="T25" fmla="*/ 159 h 435"/>
              <a:gd name="T26" fmla="*/ 302 w 498"/>
              <a:gd name="T27" fmla="*/ 196 h 435"/>
              <a:gd name="T28" fmla="*/ 311 w 498"/>
              <a:gd name="T29" fmla="*/ 231 h 435"/>
              <a:gd name="T30" fmla="*/ 293 w 498"/>
              <a:gd name="T31" fmla="*/ 275 h 435"/>
              <a:gd name="T32" fmla="*/ 381 w 498"/>
              <a:gd name="T33" fmla="*/ 364 h 435"/>
              <a:gd name="T34" fmla="*/ 381 w 498"/>
              <a:gd name="T35" fmla="*/ 434 h 435"/>
              <a:gd name="T36" fmla="*/ 497 w 498"/>
              <a:gd name="T37" fmla="*/ 434 h 435"/>
              <a:gd name="T38" fmla="*/ 258 w 498"/>
              <a:gd name="T39" fmla="*/ 302 h 435"/>
              <a:gd name="T40" fmla="*/ 258 w 498"/>
              <a:gd name="T41" fmla="*/ 302 h 435"/>
              <a:gd name="T42" fmla="*/ 187 w 498"/>
              <a:gd name="T43" fmla="*/ 231 h 435"/>
              <a:gd name="T44" fmla="*/ 213 w 498"/>
              <a:gd name="T45" fmla="*/ 168 h 435"/>
              <a:gd name="T46" fmla="*/ 231 w 498"/>
              <a:gd name="T47" fmla="*/ 133 h 435"/>
              <a:gd name="T48" fmla="*/ 222 w 498"/>
              <a:gd name="T49" fmla="*/ 115 h 435"/>
              <a:gd name="T50" fmla="*/ 231 w 498"/>
              <a:gd name="T51" fmla="*/ 71 h 435"/>
              <a:gd name="T52" fmla="*/ 151 w 498"/>
              <a:gd name="T53" fmla="*/ 0 h 435"/>
              <a:gd name="T54" fmla="*/ 71 w 498"/>
              <a:gd name="T55" fmla="*/ 71 h 435"/>
              <a:gd name="T56" fmla="*/ 71 w 498"/>
              <a:gd name="T57" fmla="*/ 115 h 435"/>
              <a:gd name="T58" fmla="*/ 71 w 498"/>
              <a:gd name="T59" fmla="*/ 133 h 435"/>
              <a:gd name="T60" fmla="*/ 89 w 498"/>
              <a:gd name="T61" fmla="*/ 168 h 435"/>
              <a:gd name="T62" fmla="*/ 107 w 498"/>
              <a:gd name="T63" fmla="*/ 231 h 435"/>
              <a:gd name="T64" fmla="*/ 45 w 498"/>
              <a:gd name="T65" fmla="*/ 302 h 435"/>
              <a:gd name="T66" fmla="*/ 0 w 498"/>
              <a:gd name="T67" fmla="*/ 346 h 435"/>
              <a:gd name="T68" fmla="*/ 0 w 498"/>
              <a:gd name="T69" fmla="*/ 434 h 435"/>
              <a:gd name="T70" fmla="*/ 346 w 498"/>
              <a:gd name="T71" fmla="*/ 434 h 435"/>
              <a:gd name="T72" fmla="*/ 346 w 498"/>
              <a:gd name="T73" fmla="*/ 364 h 435"/>
              <a:gd name="T74" fmla="*/ 258 w 498"/>
              <a:gd name="T75" fmla="*/ 30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4" name="Freeform 48">
            <a:extLst>
              <a:ext uri="{FF2B5EF4-FFF2-40B4-BE49-F238E27FC236}">
                <a16:creationId xmlns:a16="http://schemas.microsoft.com/office/drawing/2014/main" id="{39E53FF2-A32F-473D-B354-7C2CBBCE8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13" y="1081088"/>
            <a:ext cx="200025" cy="150812"/>
          </a:xfrm>
          <a:custGeom>
            <a:avLst/>
            <a:gdLst>
              <a:gd name="T0" fmla="*/ 444 w 445"/>
              <a:gd name="T1" fmla="*/ 336 h 337"/>
              <a:gd name="T2" fmla="*/ 444 w 445"/>
              <a:gd name="T3" fmla="*/ 336 h 337"/>
              <a:gd name="T4" fmla="*/ 178 w 445"/>
              <a:gd name="T5" fmla="*/ 98 h 337"/>
              <a:gd name="T6" fmla="*/ 178 w 445"/>
              <a:gd name="T7" fmla="*/ 0 h 337"/>
              <a:gd name="T8" fmla="*/ 0 w 445"/>
              <a:gd name="T9" fmla="*/ 159 h 337"/>
              <a:gd name="T10" fmla="*/ 178 w 445"/>
              <a:gd name="T11" fmla="*/ 327 h 337"/>
              <a:gd name="T12" fmla="*/ 178 w 445"/>
              <a:gd name="T13" fmla="*/ 221 h 337"/>
              <a:gd name="T14" fmla="*/ 444 w 445"/>
              <a:gd name="T15" fmla="*/ 33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5" name="Freeform 49">
            <a:extLst>
              <a:ext uri="{FF2B5EF4-FFF2-40B4-BE49-F238E27FC236}">
                <a16:creationId xmlns:a16="http://schemas.microsoft.com/office/drawing/2014/main" id="{CE3FC971-895A-4AD4-A448-849C1F03C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0" y="1081088"/>
            <a:ext cx="200025" cy="150812"/>
          </a:xfrm>
          <a:custGeom>
            <a:avLst/>
            <a:gdLst>
              <a:gd name="T0" fmla="*/ 266 w 444"/>
              <a:gd name="T1" fmla="*/ 221 h 337"/>
              <a:gd name="T2" fmla="*/ 266 w 444"/>
              <a:gd name="T3" fmla="*/ 221 h 337"/>
              <a:gd name="T4" fmla="*/ 266 w 444"/>
              <a:gd name="T5" fmla="*/ 327 h 337"/>
              <a:gd name="T6" fmla="*/ 443 w 444"/>
              <a:gd name="T7" fmla="*/ 159 h 337"/>
              <a:gd name="T8" fmla="*/ 266 w 444"/>
              <a:gd name="T9" fmla="*/ 0 h 337"/>
              <a:gd name="T10" fmla="*/ 266 w 444"/>
              <a:gd name="T11" fmla="*/ 98 h 337"/>
              <a:gd name="T12" fmla="*/ 0 w 444"/>
              <a:gd name="T13" fmla="*/ 336 h 337"/>
              <a:gd name="T14" fmla="*/ 266 w 444"/>
              <a:gd name="T15" fmla="*/ 22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6" name="Freeform 50">
            <a:extLst>
              <a:ext uri="{FF2B5EF4-FFF2-40B4-BE49-F238E27FC236}">
                <a16:creationId xmlns:a16="http://schemas.microsoft.com/office/drawing/2014/main" id="{0470F5BF-9B8D-4FF6-A694-2DAEFB962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8" y="1057275"/>
            <a:ext cx="200025" cy="198438"/>
          </a:xfrm>
          <a:custGeom>
            <a:avLst/>
            <a:gdLst>
              <a:gd name="T0" fmla="*/ 257 w 444"/>
              <a:gd name="T1" fmla="*/ 257 h 443"/>
              <a:gd name="T2" fmla="*/ 257 w 444"/>
              <a:gd name="T3" fmla="*/ 257 h 443"/>
              <a:gd name="T4" fmla="*/ 160 w 444"/>
              <a:gd name="T5" fmla="*/ 310 h 443"/>
              <a:gd name="T6" fmla="*/ 62 w 444"/>
              <a:gd name="T7" fmla="*/ 310 h 443"/>
              <a:gd name="T8" fmla="*/ 71 w 444"/>
              <a:gd name="T9" fmla="*/ 407 h 443"/>
              <a:gd name="T10" fmla="*/ 310 w 444"/>
              <a:gd name="T11" fmla="*/ 310 h 443"/>
              <a:gd name="T12" fmla="*/ 416 w 444"/>
              <a:gd name="T13" fmla="*/ 61 h 443"/>
              <a:gd name="T14" fmla="*/ 319 w 444"/>
              <a:gd name="T15" fmla="*/ 53 h 443"/>
              <a:gd name="T16" fmla="*/ 319 w 444"/>
              <a:gd name="T17" fmla="*/ 151 h 443"/>
              <a:gd name="T18" fmla="*/ 257 w 444"/>
              <a:gd name="T19" fmla="*/ 25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7" name="Freeform 51">
            <a:extLst>
              <a:ext uri="{FF2B5EF4-FFF2-40B4-BE49-F238E27FC236}">
                <a16:creationId xmlns:a16="http://schemas.microsoft.com/office/drawing/2014/main" id="{DCA55CD7-A241-4256-AD4F-03F26E47B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1092200"/>
            <a:ext cx="207963" cy="128588"/>
          </a:xfrm>
          <a:custGeom>
            <a:avLst/>
            <a:gdLst>
              <a:gd name="T0" fmla="*/ 18 w 461"/>
              <a:gd name="T1" fmla="*/ 27 h 285"/>
              <a:gd name="T2" fmla="*/ 18 w 461"/>
              <a:gd name="T3" fmla="*/ 27 h 285"/>
              <a:gd name="T4" fmla="*/ 203 w 461"/>
              <a:gd name="T5" fmla="*/ 125 h 285"/>
              <a:gd name="T6" fmla="*/ 231 w 461"/>
              <a:gd name="T7" fmla="*/ 133 h 285"/>
              <a:gd name="T8" fmla="*/ 248 w 461"/>
              <a:gd name="T9" fmla="*/ 125 h 285"/>
              <a:gd name="T10" fmla="*/ 434 w 461"/>
              <a:gd name="T11" fmla="*/ 27 h 285"/>
              <a:gd name="T12" fmla="*/ 443 w 461"/>
              <a:gd name="T13" fmla="*/ 0 h 285"/>
              <a:gd name="T14" fmla="*/ 18 w 461"/>
              <a:gd name="T15" fmla="*/ 0 h 285"/>
              <a:gd name="T16" fmla="*/ 18 w 461"/>
              <a:gd name="T17" fmla="*/ 27 h 285"/>
              <a:gd name="T18" fmla="*/ 443 w 461"/>
              <a:gd name="T19" fmla="*/ 80 h 285"/>
              <a:gd name="T20" fmla="*/ 443 w 461"/>
              <a:gd name="T21" fmla="*/ 80 h 285"/>
              <a:gd name="T22" fmla="*/ 248 w 461"/>
              <a:gd name="T23" fmla="*/ 178 h 285"/>
              <a:gd name="T24" fmla="*/ 231 w 461"/>
              <a:gd name="T25" fmla="*/ 178 h 285"/>
              <a:gd name="T26" fmla="*/ 203 w 461"/>
              <a:gd name="T27" fmla="*/ 178 h 285"/>
              <a:gd name="T28" fmla="*/ 18 w 461"/>
              <a:gd name="T29" fmla="*/ 80 h 285"/>
              <a:gd name="T30" fmla="*/ 9 w 461"/>
              <a:gd name="T31" fmla="*/ 80 h 285"/>
              <a:gd name="T32" fmla="*/ 9 w 461"/>
              <a:gd name="T33" fmla="*/ 266 h 285"/>
              <a:gd name="T34" fmla="*/ 35 w 461"/>
              <a:gd name="T35" fmla="*/ 284 h 285"/>
              <a:gd name="T36" fmla="*/ 425 w 461"/>
              <a:gd name="T37" fmla="*/ 284 h 285"/>
              <a:gd name="T38" fmla="*/ 452 w 461"/>
              <a:gd name="T39" fmla="*/ 266 h 285"/>
              <a:gd name="T40" fmla="*/ 452 w 461"/>
              <a:gd name="T41" fmla="*/ 80 h 285"/>
              <a:gd name="T42" fmla="*/ 443 w 461"/>
              <a:gd name="T43" fmla="*/ 8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8" name="Freeform 52">
            <a:extLst>
              <a:ext uri="{FF2B5EF4-FFF2-40B4-BE49-F238E27FC236}">
                <a16:creationId xmlns:a16="http://schemas.microsoft.com/office/drawing/2014/main" id="{2B93D531-07F5-42F5-B23F-90F1B00C2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1046163"/>
            <a:ext cx="215900" cy="222250"/>
          </a:xfrm>
          <a:custGeom>
            <a:avLst/>
            <a:gdLst>
              <a:gd name="T0" fmla="*/ 133 w 479"/>
              <a:gd name="T1" fmla="*/ 497 h 498"/>
              <a:gd name="T2" fmla="*/ 133 w 479"/>
              <a:gd name="T3" fmla="*/ 497 h 498"/>
              <a:gd name="T4" fmla="*/ 53 w 479"/>
              <a:gd name="T5" fmla="*/ 460 h 498"/>
              <a:gd name="T6" fmla="*/ 53 w 479"/>
              <a:gd name="T7" fmla="*/ 284 h 498"/>
              <a:gd name="T8" fmla="*/ 301 w 479"/>
              <a:gd name="T9" fmla="*/ 35 h 498"/>
              <a:gd name="T10" fmla="*/ 390 w 479"/>
              <a:gd name="T11" fmla="*/ 9 h 498"/>
              <a:gd name="T12" fmla="*/ 452 w 479"/>
              <a:gd name="T13" fmla="*/ 71 h 498"/>
              <a:gd name="T14" fmla="*/ 425 w 479"/>
              <a:gd name="T15" fmla="*/ 159 h 498"/>
              <a:gd name="T16" fmla="*/ 195 w 479"/>
              <a:gd name="T17" fmla="*/ 390 h 498"/>
              <a:gd name="T18" fmla="*/ 150 w 479"/>
              <a:gd name="T19" fmla="*/ 416 h 498"/>
              <a:gd name="T20" fmla="*/ 106 w 479"/>
              <a:gd name="T21" fmla="*/ 399 h 498"/>
              <a:gd name="T22" fmla="*/ 115 w 479"/>
              <a:gd name="T23" fmla="*/ 319 h 498"/>
              <a:gd name="T24" fmla="*/ 284 w 479"/>
              <a:gd name="T25" fmla="*/ 150 h 498"/>
              <a:gd name="T26" fmla="*/ 309 w 479"/>
              <a:gd name="T27" fmla="*/ 150 h 498"/>
              <a:gd name="T28" fmla="*/ 309 w 479"/>
              <a:gd name="T29" fmla="*/ 178 h 498"/>
              <a:gd name="T30" fmla="*/ 142 w 479"/>
              <a:gd name="T31" fmla="*/ 345 h 498"/>
              <a:gd name="T32" fmla="*/ 133 w 479"/>
              <a:gd name="T33" fmla="*/ 381 h 498"/>
              <a:gd name="T34" fmla="*/ 142 w 479"/>
              <a:gd name="T35" fmla="*/ 381 h 498"/>
              <a:gd name="T36" fmla="*/ 168 w 479"/>
              <a:gd name="T37" fmla="*/ 372 h 498"/>
              <a:gd name="T38" fmla="*/ 399 w 479"/>
              <a:gd name="T39" fmla="*/ 133 h 498"/>
              <a:gd name="T40" fmla="*/ 416 w 479"/>
              <a:gd name="T41" fmla="*/ 80 h 498"/>
              <a:gd name="T42" fmla="*/ 381 w 479"/>
              <a:gd name="T43" fmla="*/ 44 h 498"/>
              <a:gd name="T44" fmla="*/ 328 w 479"/>
              <a:gd name="T45" fmla="*/ 62 h 498"/>
              <a:gd name="T46" fmla="*/ 80 w 479"/>
              <a:gd name="T47" fmla="*/ 301 h 498"/>
              <a:gd name="T48" fmla="*/ 80 w 479"/>
              <a:gd name="T49" fmla="*/ 434 h 498"/>
              <a:gd name="T50" fmla="*/ 203 w 479"/>
              <a:gd name="T51" fmla="*/ 425 h 498"/>
              <a:gd name="T52" fmla="*/ 452 w 479"/>
              <a:gd name="T53" fmla="*/ 186 h 498"/>
              <a:gd name="T54" fmla="*/ 478 w 479"/>
              <a:gd name="T55" fmla="*/ 186 h 498"/>
              <a:gd name="T56" fmla="*/ 478 w 479"/>
              <a:gd name="T57" fmla="*/ 203 h 498"/>
              <a:gd name="T58" fmla="*/ 230 w 479"/>
              <a:gd name="T59" fmla="*/ 452 h 498"/>
              <a:gd name="T60" fmla="*/ 133 w 479"/>
              <a:gd name="T61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9" name="Freeform 53">
            <a:extLst>
              <a:ext uri="{FF2B5EF4-FFF2-40B4-BE49-F238E27FC236}">
                <a16:creationId xmlns:a16="http://schemas.microsoft.com/office/drawing/2014/main" id="{8799D10A-5736-425C-9B5E-9F29B56C1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1081088"/>
            <a:ext cx="223838" cy="150812"/>
          </a:xfrm>
          <a:custGeom>
            <a:avLst/>
            <a:gdLst>
              <a:gd name="T0" fmla="*/ 177 w 497"/>
              <a:gd name="T1" fmla="*/ 70 h 337"/>
              <a:gd name="T2" fmla="*/ 177 w 497"/>
              <a:gd name="T3" fmla="*/ 70 h 337"/>
              <a:gd name="T4" fmla="*/ 177 w 497"/>
              <a:gd name="T5" fmla="*/ 0 h 337"/>
              <a:gd name="T6" fmla="*/ 0 w 497"/>
              <a:gd name="T7" fmla="*/ 159 h 337"/>
              <a:gd name="T8" fmla="*/ 177 w 497"/>
              <a:gd name="T9" fmla="*/ 327 h 337"/>
              <a:gd name="T10" fmla="*/ 177 w 497"/>
              <a:gd name="T11" fmla="*/ 257 h 337"/>
              <a:gd name="T12" fmla="*/ 71 w 497"/>
              <a:gd name="T13" fmla="*/ 159 h 337"/>
              <a:gd name="T14" fmla="*/ 177 w 497"/>
              <a:gd name="T15" fmla="*/ 70 h 337"/>
              <a:gd name="T16" fmla="*/ 301 w 497"/>
              <a:gd name="T17" fmla="*/ 98 h 337"/>
              <a:gd name="T18" fmla="*/ 301 w 497"/>
              <a:gd name="T19" fmla="*/ 98 h 337"/>
              <a:gd name="T20" fmla="*/ 301 w 497"/>
              <a:gd name="T21" fmla="*/ 0 h 337"/>
              <a:gd name="T22" fmla="*/ 124 w 497"/>
              <a:gd name="T23" fmla="*/ 159 h 337"/>
              <a:gd name="T24" fmla="*/ 301 w 497"/>
              <a:gd name="T25" fmla="*/ 327 h 337"/>
              <a:gd name="T26" fmla="*/ 301 w 497"/>
              <a:gd name="T27" fmla="*/ 221 h 337"/>
              <a:gd name="T28" fmla="*/ 496 w 497"/>
              <a:gd name="T29" fmla="*/ 336 h 337"/>
              <a:gd name="T30" fmla="*/ 301 w 497"/>
              <a:gd name="T31" fmla="*/ 9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20" name="Freeform 54">
            <a:extLst>
              <a:ext uri="{FF2B5EF4-FFF2-40B4-BE49-F238E27FC236}">
                <a16:creationId xmlns:a16="http://schemas.microsoft.com/office/drawing/2014/main" id="{1F5C07EE-C775-45E2-8B75-6FBB23B71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4038" y="1057275"/>
            <a:ext cx="223837" cy="198438"/>
          </a:xfrm>
          <a:custGeom>
            <a:avLst/>
            <a:gdLst>
              <a:gd name="T0" fmla="*/ 212 w 497"/>
              <a:gd name="T1" fmla="*/ 0 h 443"/>
              <a:gd name="T2" fmla="*/ 212 w 497"/>
              <a:gd name="T3" fmla="*/ 0 h 443"/>
              <a:gd name="T4" fmla="*/ 186 w 497"/>
              <a:gd name="T5" fmla="*/ 0 h 443"/>
              <a:gd name="T6" fmla="*/ 177 w 497"/>
              <a:gd name="T7" fmla="*/ 8 h 443"/>
              <a:gd name="T8" fmla="*/ 177 w 497"/>
              <a:gd name="T9" fmla="*/ 106 h 443"/>
              <a:gd name="T10" fmla="*/ 88 w 497"/>
              <a:gd name="T11" fmla="*/ 106 h 443"/>
              <a:gd name="T12" fmla="*/ 80 w 497"/>
              <a:gd name="T13" fmla="*/ 106 h 443"/>
              <a:gd name="T14" fmla="*/ 62 w 497"/>
              <a:gd name="T15" fmla="*/ 114 h 443"/>
              <a:gd name="T16" fmla="*/ 0 w 497"/>
              <a:gd name="T17" fmla="*/ 151 h 443"/>
              <a:gd name="T18" fmla="*/ 0 w 497"/>
              <a:gd name="T19" fmla="*/ 159 h 443"/>
              <a:gd name="T20" fmla="*/ 0 w 497"/>
              <a:gd name="T21" fmla="*/ 167 h 443"/>
              <a:gd name="T22" fmla="*/ 62 w 497"/>
              <a:gd name="T23" fmla="*/ 212 h 443"/>
              <a:gd name="T24" fmla="*/ 80 w 497"/>
              <a:gd name="T25" fmla="*/ 212 h 443"/>
              <a:gd name="T26" fmla="*/ 88 w 497"/>
              <a:gd name="T27" fmla="*/ 221 h 443"/>
              <a:gd name="T28" fmla="*/ 177 w 497"/>
              <a:gd name="T29" fmla="*/ 221 h 443"/>
              <a:gd name="T30" fmla="*/ 177 w 497"/>
              <a:gd name="T31" fmla="*/ 433 h 443"/>
              <a:gd name="T32" fmla="*/ 186 w 497"/>
              <a:gd name="T33" fmla="*/ 442 h 443"/>
              <a:gd name="T34" fmla="*/ 212 w 497"/>
              <a:gd name="T35" fmla="*/ 442 h 443"/>
              <a:gd name="T36" fmla="*/ 221 w 497"/>
              <a:gd name="T37" fmla="*/ 433 h 443"/>
              <a:gd name="T38" fmla="*/ 221 w 497"/>
              <a:gd name="T39" fmla="*/ 8 h 443"/>
              <a:gd name="T40" fmla="*/ 212 w 497"/>
              <a:gd name="T41" fmla="*/ 0 h 443"/>
              <a:gd name="T42" fmla="*/ 487 w 497"/>
              <a:gd name="T43" fmla="*/ 106 h 443"/>
              <a:gd name="T44" fmla="*/ 487 w 497"/>
              <a:gd name="T45" fmla="*/ 106 h 443"/>
              <a:gd name="T46" fmla="*/ 434 w 497"/>
              <a:gd name="T47" fmla="*/ 61 h 443"/>
              <a:gd name="T48" fmla="*/ 416 w 497"/>
              <a:gd name="T49" fmla="*/ 53 h 443"/>
              <a:gd name="T50" fmla="*/ 407 w 497"/>
              <a:gd name="T51" fmla="*/ 53 h 443"/>
              <a:gd name="T52" fmla="*/ 239 w 497"/>
              <a:gd name="T53" fmla="*/ 53 h 443"/>
              <a:gd name="T54" fmla="*/ 256 w 497"/>
              <a:gd name="T55" fmla="*/ 167 h 443"/>
              <a:gd name="T56" fmla="*/ 407 w 497"/>
              <a:gd name="T57" fmla="*/ 167 h 443"/>
              <a:gd name="T58" fmla="*/ 416 w 497"/>
              <a:gd name="T59" fmla="*/ 167 h 443"/>
              <a:gd name="T60" fmla="*/ 434 w 497"/>
              <a:gd name="T61" fmla="*/ 159 h 443"/>
              <a:gd name="T62" fmla="*/ 487 w 497"/>
              <a:gd name="T63" fmla="*/ 123 h 443"/>
              <a:gd name="T64" fmla="*/ 496 w 497"/>
              <a:gd name="T65" fmla="*/ 114 h 443"/>
              <a:gd name="T66" fmla="*/ 487 w 497"/>
              <a:gd name="T67" fmla="*/ 10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21" name="Freeform 55">
            <a:extLst>
              <a:ext uri="{FF2B5EF4-FFF2-40B4-BE49-F238E27FC236}">
                <a16:creationId xmlns:a16="http://schemas.microsoft.com/office/drawing/2014/main" id="{CE6475FF-5BCB-461A-BF63-C908FF23B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400" y="1046163"/>
            <a:ext cx="136525" cy="230187"/>
          </a:xfrm>
          <a:custGeom>
            <a:avLst/>
            <a:gdLst>
              <a:gd name="T0" fmla="*/ 284 w 303"/>
              <a:gd name="T1" fmla="*/ 363 h 514"/>
              <a:gd name="T2" fmla="*/ 284 w 303"/>
              <a:gd name="T3" fmla="*/ 363 h 514"/>
              <a:gd name="T4" fmla="*/ 222 w 303"/>
              <a:gd name="T5" fmla="*/ 168 h 514"/>
              <a:gd name="T6" fmla="*/ 89 w 303"/>
              <a:gd name="T7" fmla="*/ 106 h 514"/>
              <a:gd name="T8" fmla="*/ 45 w 303"/>
              <a:gd name="T9" fmla="*/ 9 h 514"/>
              <a:gd name="T10" fmla="*/ 19 w 303"/>
              <a:gd name="T11" fmla="*/ 0 h 514"/>
              <a:gd name="T12" fmla="*/ 10 w 303"/>
              <a:gd name="T13" fmla="*/ 27 h 514"/>
              <a:gd name="T14" fmla="*/ 63 w 303"/>
              <a:gd name="T15" fmla="*/ 124 h 514"/>
              <a:gd name="T16" fmla="*/ 19 w 303"/>
              <a:gd name="T17" fmla="*/ 239 h 514"/>
              <a:gd name="T18" fmla="*/ 72 w 303"/>
              <a:gd name="T19" fmla="*/ 434 h 514"/>
              <a:gd name="T20" fmla="*/ 204 w 303"/>
              <a:gd name="T21" fmla="*/ 497 h 514"/>
              <a:gd name="T22" fmla="*/ 284 w 303"/>
              <a:gd name="T23" fmla="*/ 363 h 514"/>
              <a:gd name="T24" fmla="*/ 125 w 303"/>
              <a:gd name="T25" fmla="*/ 222 h 514"/>
              <a:gd name="T26" fmla="*/ 125 w 303"/>
              <a:gd name="T27" fmla="*/ 222 h 514"/>
              <a:gd name="T28" fmla="*/ 81 w 303"/>
              <a:gd name="T29" fmla="*/ 203 h 514"/>
              <a:gd name="T30" fmla="*/ 98 w 303"/>
              <a:gd name="T31" fmla="*/ 159 h 514"/>
              <a:gd name="T32" fmla="*/ 142 w 303"/>
              <a:gd name="T33" fmla="*/ 178 h 514"/>
              <a:gd name="T34" fmla="*/ 125 w 303"/>
              <a:gd name="T35" fmla="*/ 22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27" name="Freeform 61">
            <a:extLst>
              <a:ext uri="{FF2B5EF4-FFF2-40B4-BE49-F238E27FC236}">
                <a16:creationId xmlns:a16="http://schemas.microsoft.com/office/drawing/2014/main" id="{04828456-DD2B-4968-AB0B-16F4BE903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7675" y="2443163"/>
            <a:ext cx="168275" cy="130175"/>
          </a:xfrm>
          <a:custGeom>
            <a:avLst/>
            <a:gdLst>
              <a:gd name="T0" fmla="*/ 54 w 374"/>
              <a:gd name="T1" fmla="*/ 221 h 293"/>
              <a:gd name="T2" fmla="*/ 54 w 374"/>
              <a:gd name="T3" fmla="*/ 221 h 293"/>
              <a:gd name="T4" fmla="*/ 248 w 374"/>
              <a:gd name="T5" fmla="*/ 221 h 293"/>
              <a:gd name="T6" fmla="*/ 248 w 374"/>
              <a:gd name="T7" fmla="*/ 292 h 293"/>
              <a:gd name="T8" fmla="*/ 373 w 374"/>
              <a:gd name="T9" fmla="*/ 186 h 293"/>
              <a:gd name="T10" fmla="*/ 248 w 374"/>
              <a:gd name="T11" fmla="*/ 71 h 293"/>
              <a:gd name="T12" fmla="*/ 248 w 374"/>
              <a:gd name="T13" fmla="*/ 150 h 293"/>
              <a:gd name="T14" fmla="*/ 71 w 374"/>
              <a:gd name="T15" fmla="*/ 150 h 293"/>
              <a:gd name="T16" fmla="*/ 71 w 374"/>
              <a:gd name="T17" fmla="*/ 0 h 293"/>
              <a:gd name="T18" fmla="*/ 0 w 374"/>
              <a:gd name="T19" fmla="*/ 0 h 293"/>
              <a:gd name="T20" fmla="*/ 0 w 374"/>
              <a:gd name="T21" fmla="*/ 168 h 293"/>
              <a:gd name="T22" fmla="*/ 54 w 374"/>
              <a:gd name="T23" fmla="*/ 22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28" name="Freeform 62">
            <a:extLst>
              <a:ext uri="{FF2B5EF4-FFF2-40B4-BE49-F238E27FC236}">
                <a16:creationId xmlns:a16="http://schemas.microsoft.com/office/drawing/2014/main" id="{DD798A74-43F3-46C7-87E6-E10FA4343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1955800"/>
            <a:ext cx="174625" cy="184150"/>
          </a:xfrm>
          <a:custGeom>
            <a:avLst/>
            <a:gdLst>
              <a:gd name="T0" fmla="*/ 141 w 390"/>
              <a:gd name="T1" fmla="*/ 319 h 409"/>
              <a:gd name="T2" fmla="*/ 141 w 390"/>
              <a:gd name="T3" fmla="*/ 319 h 409"/>
              <a:gd name="T4" fmla="*/ 124 w 390"/>
              <a:gd name="T5" fmla="*/ 345 h 409"/>
              <a:gd name="T6" fmla="*/ 61 w 390"/>
              <a:gd name="T7" fmla="*/ 345 h 409"/>
              <a:gd name="T8" fmla="*/ 44 w 390"/>
              <a:gd name="T9" fmla="*/ 311 h 409"/>
              <a:gd name="T10" fmla="*/ 61 w 390"/>
              <a:gd name="T11" fmla="*/ 283 h 409"/>
              <a:gd name="T12" fmla="*/ 133 w 390"/>
              <a:gd name="T13" fmla="*/ 204 h 409"/>
              <a:gd name="T14" fmla="*/ 195 w 390"/>
              <a:gd name="T15" fmla="*/ 186 h 409"/>
              <a:gd name="T16" fmla="*/ 230 w 390"/>
              <a:gd name="T17" fmla="*/ 186 h 409"/>
              <a:gd name="T18" fmla="*/ 230 w 390"/>
              <a:gd name="T19" fmla="*/ 160 h 409"/>
              <a:gd name="T20" fmla="*/ 97 w 390"/>
              <a:gd name="T21" fmla="*/ 168 h 409"/>
              <a:gd name="T22" fmla="*/ 26 w 390"/>
              <a:gd name="T23" fmla="*/ 248 h 409"/>
              <a:gd name="T24" fmla="*/ 0 w 390"/>
              <a:gd name="T25" fmla="*/ 311 h 409"/>
              <a:gd name="T26" fmla="*/ 26 w 390"/>
              <a:gd name="T27" fmla="*/ 381 h 409"/>
              <a:gd name="T28" fmla="*/ 88 w 390"/>
              <a:gd name="T29" fmla="*/ 408 h 409"/>
              <a:gd name="T30" fmla="*/ 159 w 390"/>
              <a:gd name="T31" fmla="*/ 381 h 409"/>
              <a:gd name="T32" fmla="*/ 177 w 390"/>
              <a:gd name="T33" fmla="*/ 355 h 409"/>
              <a:gd name="T34" fmla="*/ 177 w 390"/>
              <a:gd name="T35" fmla="*/ 319 h 409"/>
              <a:gd name="T36" fmla="*/ 141 w 390"/>
              <a:gd name="T37" fmla="*/ 319 h 409"/>
              <a:gd name="T38" fmla="*/ 363 w 390"/>
              <a:gd name="T39" fmla="*/ 36 h 409"/>
              <a:gd name="T40" fmla="*/ 363 w 390"/>
              <a:gd name="T41" fmla="*/ 36 h 409"/>
              <a:gd name="T42" fmla="*/ 239 w 390"/>
              <a:gd name="T43" fmla="*/ 36 h 409"/>
              <a:gd name="T44" fmla="*/ 212 w 390"/>
              <a:gd name="T45" fmla="*/ 53 h 409"/>
              <a:gd name="T46" fmla="*/ 212 w 390"/>
              <a:gd name="T47" fmla="*/ 89 h 409"/>
              <a:gd name="T48" fmla="*/ 248 w 390"/>
              <a:gd name="T49" fmla="*/ 89 h 409"/>
              <a:gd name="T50" fmla="*/ 274 w 390"/>
              <a:gd name="T51" fmla="*/ 71 h 409"/>
              <a:gd name="T52" fmla="*/ 327 w 390"/>
              <a:gd name="T53" fmla="*/ 71 h 409"/>
              <a:gd name="T54" fmla="*/ 345 w 390"/>
              <a:gd name="T55" fmla="*/ 107 h 409"/>
              <a:gd name="T56" fmla="*/ 327 w 390"/>
              <a:gd name="T57" fmla="*/ 133 h 409"/>
              <a:gd name="T58" fmla="*/ 257 w 390"/>
              <a:gd name="T59" fmla="*/ 213 h 409"/>
              <a:gd name="T60" fmla="*/ 195 w 390"/>
              <a:gd name="T61" fmla="*/ 221 h 409"/>
              <a:gd name="T62" fmla="*/ 159 w 390"/>
              <a:gd name="T63" fmla="*/ 221 h 409"/>
              <a:gd name="T64" fmla="*/ 159 w 390"/>
              <a:gd name="T65" fmla="*/ 257 h 409"/>
              <a:gd name="T66" fmla="*/ 212 w 390"/>
              <a:gd name="T67" fmla="*/ 283 h 409"/>
              <a:gd name="T68" fmla="*/ 283 w 390"/>
              <a:gd name="T69" fmla="*/ 248 h 409"/>
              <a:gd name="T70" fmla="*/ 363 w 390"/>
              <a:gd name="T71" fmla="*/ 168 h 409"/>
              <a:gd name="T72" fmla="*/ 389 w 390"/>
              <a:gd name="T73" fmla="*/ 107 h 409"/>
              <a:gd name="T74" fmla="*/ 363 w 390"/>
              <a:gd name="T75" fmla="*/ 36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29" name="Freeform 63">
            <a:extLst>
              <a:ext uri="{FF2B5EF4-FFF2-40B4-BE49-F238E27FC236}">
                <a16:creationId xmlns:a16="http://schemas.microsoft.com/office/drawing/2014/main" id="{DF624E78-E3AB-4021-BDC6-30B1A659B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971675"/>
            <a:ext cx="173037" cy="153988"/>
          </a:xfrm>
          <a:custGeom>
            <a:avLst/>
            <a:gdLst>
              <a:gd name="T0" fmla="*/ 345 w 390"/>
              <a:gd name="T1" fmla="*/ 0 h 346"/>
              <a:gd name="T2" fmla="*/ 345 w 390"/>
              <a:gd name="T3" fmla="*/ 0 h 346"/>
              <a:gd name="T4" fmla="*/ 44 w 390"/>
              <a:gd name="T5" fmla="*/ 0 h 346"/>
              <a:gd name="T6" fmla="*/ 0 w 390"/>
              <a:gd name="T7" fmla="*/ 44 h 346"/>
              <a:gd name="T8" fmla="*/ 0 w 390"/>
              <a:gd name="T9" fmla="*/ 221 h 346"/>
              <a:gd name="T10" fmla="*/ 44 w 390"/>
              <a:gd name="T11" fmla="*/ 265 h 346"/>
              <a:gd name="T12" fmla="*/ 142 w 390"/>
              <a:gd name="T13" fmla="*/ 265 h 346"/>
              <a:gd name="T14" fmla="*/ 248 w 390"/>
              <a:gd name="T15" fmla="*/ 345 h 346"/>
              <a:gd name="T16" fmla="*/ 248 w 390"/>
              <a:gd name="T17" fmla="*/ 265 h 346"/>
              <a:gd name="T18" fmla="*/ 345 w 390"/>
              <a:gd name="T19" fmla="*/ 265 h 346"/>
              <a:gd name="T20" fmla="*/ 389 w 390"/>
              <a:gd name="T21" fmla="*/ 221 h 346"/>
              <a:gd name="T22" fmla="*/ 389 w 390"/>
              <a:gd name="T23" fmla="*/ 44 h 346"/>
              <a:gd name="T24" fmla="*/ 345 w 390"/>
              <a:gd name="T25" fmla="*/ 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0" name="Freeform 64">
            <a:extLst>
              <a:ext uri="{FF2B5EF4-FFF2-40B4-BE49-F238E27FC236}">
                <a16:creationId xmlns:a16="http://schemas.microsoft.com/office/drawing/2014/main" id="{79C6F838-D396-4C11-9EB5-B6BF4E97B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1506538"/>
            <a:ext cx="200025" cy="195262"/>
          </a:xfrm>
          <a:custGeom>
            <a:avLst/>
            <a:gdLst>
              <a:gd name="T0" fmla="*/ 222 w 444"/>
              <a:gd name="T1" fmla="*/ 0 h 435"/>
              <a:gd name="T2" fmla="*/ 284 w 444"/>
              <a:gd name="T3" fmla="*/ 160 h 435"/>
              <a:gd name="T4" fmla="*/ 443 w 444"/>
              <a:gd name="T5" fmla="*/ 160 h 435"/>
              <a:gd name="T6" fmla="*/ 310 w 444"/>
              <a:gd name="T7" fmla="*/ 257 h 435"/>
              <a:gd name="T8" fmla="*/ 354 w 444"/>
              <a:gd name="T9" fmla="*/ 434 h 435"/>
              <a:gd name="T10" fmla="*/ 222 w 444"/>
              <a:gd name="T11" fmla="*/ 327 h 435"/>
              <a:gd name="T12" fmla="*/ 88 w 444"/>
              <a:gd name="T13" fmla="*/ 434 h 435"/>
              <a:gd name="T14" fmla="*/ 133 w 444"/>
              <a:gd name="T15" fmla="*/ 257 h 435"/>
              <a:gd name="T16" fmla="*/ 0 w 444"/>
              <a:gd name="T17" fmla="*/ 160 h 435"/>
              <a:gd name="T18" fmla="*/ 160 w 444"/>
              <a:gd name="T19" fmla="*/ 160 h 435"/>
              <a:gd name="T20" fmla="*/ 222 w 444"/>
              <a:gd name="T2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1" name="Freeform 65">
            <a:extLst>
              <a:ext uri="{FF2B5EF4-FFF2-40B4-BE49-F238E27FC236}">
                <a16:creationId xmlns:a16="http://schemas.microsoft.com/office/drawing/2014/main" id="{04BBE050-BF19-4370-BEB5-D89E814AF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2400300"/>
            <a:ext cx="188913" cy="187325"/>
          </a:xfrm>
          <a:custGeom>
            <a:avLst/>
            <a:gdLst>
              <a:gd name="T0" fmla="*/ 381 w 417"/>
              <a:gd name="T1" fmla="*/ 203 h 417"/>
              <a:gd name="T2" fmla="*/ 381 w 417"/>
              <a:gd name="T3" fmla="*/ 203 h 417"/>
              <a:gd name="T4" fmla="*/ 416 w 417"/>
              <a:gd name="T5" fmla="*/ 141 h 417"/>
              <a:gd name="T6" fmla="*/ 408 w 417"/>
              <a:gd name="T7" fmla="*/ 106 h 417"/>
              <a:gd name="T8" fmla="*/ 337 w 417"/>
              <a:gd name="T9" fmla="*/ 79 h 417"/>
              <a:gd name="T10" fmla="*/ 319 w 417"/>
              <a:gd name="T11" fmla="*/ 17 h 417"/>
              <a:gd name="T12" fmla="*/ 275 w 417"/>
              <a:gd name="T13" fmla="*/ 0 h 417"/>
              <a:gd name="T14" fmla="*/ 213 w 417"/>
              <a:gd name="T15" fmla="*/ 35 h 417"/>
              <a:gd name="T16" fmla="*/ 151 w 417"/>
              <a:gd name="T17" fmla="*/ 0 h 417"/>
              <a:gd name="T18" fmla="*/ 107 w 417"/>
              <a:gd name="T19" fmla="*/ 17 h 417"/>
              <a:gd name="T20" fmla="*/ 89 w 417"/>
              <a:gd name="T21" fmla="*/ 79 h 417"/>
              <a:gd name="T22" fmla="*/ 18 w 417"/>
              <a:gd name="T23" fmla="*/ 106 h 417"/>
              <a:gd name="T24" fmla="*/ 0 w 417"/>
              <a:gd name="T25" fmla="*/ 141 h 417"/>
              <a:gd name="T26" fmla="*/ 44 w 417"/>
              <a:gd name="T27" fmla="*/ 203 h 417"/>
              <a:gd name="T28" fmla="*/ 0 w 417"/>
              <a:gd name="T29" fmla="*/ 275 h 417"/>
              <a:gd name="T30" fmla="*/ 18 w 417"/>
              <a:gd name="T31" fmla="*/ 310 h 417"/>
              <a:gd name="T32" fmla="*/ 89 w 417"/>
              <a:gd name="T33" fmla="*/ 328 h 417"/>
              <a:gd name="T34" fmla="*/ 107 w 417"/>
              <a:gd name="T35" fmla="*/ 398 h 417"/>
              <a:gd name="T36" fmla="*/ 151 w 417"/>
              <a:gd name="T37" fmla="*/ 416 h 417"/>
              <a:gd name="T38" fmla="*/ 213 w 417"/>
              <a:gd name="T39" fmla="*/ 372 h 417"/>
              <a:gd name="T40" fmla="*/ 275 w 417"/>
              <a:gd name="T41" fmla="*/ 416 h 417"/>
              <a:gd name="T42" fmla="*/ 319 w 417"/>
              <a:gd name="T43" fmla="*/ 398 h 417"/>
              <a:gd name="T44" fmla="*/ 337 w 417"/>
              <a:gd name="T45" fmla="*/ 328 h 417"/>
              <a:gd name="T46" fmla="*/ 408 w 417"/>
              <a:gd name="T47" fmla="*/ 310 h 417"/>
              <a:gd name="T48" fmla="*/ 416 w 417"/>
              <a:gd name="T49" fmla="*/ 265 h 417"/>
              <a:gd name="T50" fmla="*/ 381 w 417"/>
              <a:gd name="T51" fmla="*/ 203 h 417"/>
              <a:gd name="T52" fmla="*/ 213 w 417"/>
              <a:gd name="T53" fmla="*/ 292 h 417"/>
              <a:gd name="T54" fmla="*/ 213 w 417"/>
              <a:gd name="T55" fmla="*/ 292 h 417"/>
              <a:gd name="T56" fmla="*/ 125 w 417"/>
              <a:gd name="T57" fmla="*/ 203 h 417"/>
              <a:gd name="T58" fmla="*/ 213 w 417"/>
              <a:gd name="T59" fmla="*/ 115 h 417"/>
              <a:gd name="T60" fmla="*/ 301 w 417"/>
              <a:gd name="T61" fmla="*/ 203 h 417"/>
              <a:gd name="T62" fmla="*/ 213 w 417"/>
              <a:gd name="T63" fmla="*/ 292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2" name="Freeform 66">
            <a:extLst>
              <a:ext uri="{FF2B5EF4-FFF2-40B4-BE49-F238E27FC236}">
                <a16:creationId xmlns:a16="http://schemas.microsoft.com/office/drawing/2014/main" id="{68BBF2A6-FDFF-4D45-9390-E6325ECE9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1943100"/>
            <a:ext cx="207962" cy="207963"/>
          </a:xfrm>
          <a:custGeom>
            <a:avLst/>
            <a:gdLst>
              <a:gd name="T0" fmla="*/ 408 w 462"/>
              <a:gd name="T1" fmla="*/ 54 h 462"/>
              <a:gd name="T2" fmla="*/ 408 w 462"/>
              <a:gd name="T3" fmla="*/ 54 h 462"/>
              <a:gd name="T4" fmla="*/ 292 w 462"/>
              <a:gd name="T5" fmla="*/ 19 h 462"/>
              <a:gd name="T6" fmla="*/ 230 w 462"/>
              <a:gd name="T7" fmla="*/ 80 h 462"/>
              <a:gd name="T8" fmla="*/ 213 w 462"/>
              <a:gd name="T9" fmla="*/ 160 h 462"/>
              <a:gd name="T10" fmla="*/ 8 w 462"/>
              <a:gd name="T11" fmla="*/ 363 h 462"/>
              <a:gd name="T12" fmla="*/ 35 w 462"/>
              <a:gd name="T13" fmla="*/ 426 h 462"/>
              <a:gd name="T14" fmla="*/ 98 w 462"/>
              <a:gd name="T15" fmla="*/ 453 h 462"/>
              <a:gd name="T16" fmla="*/ 301 w 462"/>
              <a:gd name="T17" fmla="*/ 248 h 462"/>
              <a:gd name="T18" fmla="*/ 381 w 462"/>
              <a:gd name="T19" fmla="*/ 231 h 462"/>
              <a:gd name="T20" fmla="*/ 443 w 462"/>
              <a:gd name="T21" fmla="*/ 169 h 462"/>
              <a:gd name="T22" fmla="*/ 408 w 462"/>
              <a:gd name="T23" fmla="*/ 54 h 462"/>
              <a:gd name="T24" fmla="*/ 186 w 462"/>
              <a:gd name="T25" fmla="*/ 257 h 462"/>
              <a:gd name="T26" fmla="*/ 186 w 462"/>
              <a:gd name="T27" fmla="*/ 257 h 462"/>
              <a:gd name="T28" fmla="*/ 195 w 462"/>
              <a:gd name="T29" fmla="*/ 222 h 462"/>
              <a:gd name="T30" fmla="*/ 230 w 462"/>
              <a:gd name="T31" fmla="*/ 213 h 462"/>
              <a:gd name="T32" fmla="*/ 221 w 462"/>
              <a:gd name="T33" fmla="*/ 248 h 462"/>
              <a:gd name="T34" fmla="*/ 186 w 462"/>
              <a:gd name="T35" fmla="*/ 257 h 462"/>
              <a:gd name="T36" fmla="*/ 354 w 462"/>
              <a:gd name="T37" fmla="*/ 116 h 462"/>
              <a:gd name="T38" fmla="*/ 354 w 462"/>
              <a:gd name="T39" fmla="*/ 116 h 462"/>
              <a:gd name="T40" fmla="*/ 310 w 462"/>
              <a:gd name="T41" fmla="*/ 36 h 462"/>
              <a:gd name="T42" fmla="*/ 390 w 462"/>
              <a:gd name="T43" fmla="*/ 72 h 462"/>
              <a:gd name="T44" fmla="*/ 425 w 462"/>
              <a:gd name="T45" fmla="*/ 151 h 462"/>
              <a:gd name="T46" fmla="*/ 354 w 462"/>
              <a:gd name="T47" fmla="*/ 116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3" name="Freeform 67">
            <a:extLst>
              <a:ext uri="{FF2B5EF4-FFF2-40B4-BE49-F238E27FC236}">
                <a16:creationId xmlns:a16="http://schemas.microsoft.com/office/drawing/2014/main" id="{37E9D1FC-F332-4753-8363-BB2FFDC28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2349500"/>
            <a:ext cx="204787" cy="238125"/>
          </a:xfrm>
          <a:custGeom>
            <a:avLst/>
            <a:gdLst>
              <a:gd name="T0" fmla="*/ 434 w 453"/>
              <a:gd name="T1" fmla="*/ 186 h 533"/>
              <a:gd name="T2" fmla="*/ 434 w 453"/>
              <a:gd name="T3" fmla="*/ 186 h 533"/>
              <a:gd name="T4" fmla="*/ 44 w 453"/>
              <a:gd name="T5" fmla="*/ 160 h 533"/>
              <a:gd name="T6" fmla="*/ 0 w 453"/>
              <a:gd name="T7" fmla="*/ 178 h 533"/>
              <a:gd name="T8" fmla="*/ 88 w 453"/>
              <a:gd name="T9" fmla="*/ 532 h 533"/>
              <a:gd name="T10" fmla="*/ 141 w 453"/>
              <a:gd name="T11" fmla="*/ 532 h 533"/>
              <a:gd name="T12" fmla="*/ 97 w 453"/>
              <a:gd name="T13" fmla="*/ 355 h 533"/>
              <a:gd name="T14" fmla="*/ 443 w 453"/>
              <a:gd name="T15" fmla="*/ 195 h 533"/>
              <a:gd name="T16" fmla="*/ 434 w 453"/>
              <a:gd name="T17" fmla="*/ 186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4" name="Freeform 68">
            <a:extLst>
              <a:ext uri="{FF2B5EF4-FFF2-40B4-BE49-F238E27FC236}">
                <a16:creationId xmlns:a16="http://schemas.microsoft.com/office/drawing/2014/main" id="{2C2FFC5B-7AAB-48C0-86E8-779110B8B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3" y="1947863"/>
            <a:ext cx="192087" cy="207962"/>
          </a:xfrm>
          <a:custGeom>
            <a:avLst/>
            <a:gdLst>
              <a:gd name="T0" fmla="*/ 327 w 426"/>
              <a:gd name="T1" fmla="*/ 186 h 462"/>
              <a:gd name="T2" fmla="*/ 327 w 426"/>
              <a:gd name="T3" fmla="*/ 186 h 462"/>
              <a:gd name="T4" fmla="*/ 150 w 426"/>
              <a:gd name="T5" fmla="*/ 18 h 462"/>
              <a:gd name="T6" fmla="*/ 97 w 426"/>
              <a:gd name="T7" fmla="*/ 10 h 462"/>
              <a:gd name="T8" fmla="*/ 70 w 426"/>
              <a:gd name="T9" fmla="*/ 54 h 462"/>
              <a:gd name="T10" fmla="*/ 35 w 426"/>
              <a:gd name="T11" fmla="*/ 293 h 462"/>
              <a:gd name="T12" fmla="*/ 26 w 426"/>
              <a:gd name="T13" fmla="*/ 408 h 462"/>
              <a:gd name="T14" fmla="*/ 248 w 426"/>
              <a:gd name="T15" fmla="*/ 417 h 462"/>
              <a:gd name="T16" fmla="*/ 407 w 426"/>
              <a:gd name="T17" fmla="*/ 266 h 462"/>
              <a:gd name="T18" fmla="*/ 327 w 426"/>
              <a:gd name="T19" fmla="*/ 186 h 462"/>
              <a:gd name="T20" fmla="*/ 238 w 426"/>
              <a:gd name="T21" fmla="*/ 391 h 462"/>
              <a:gd name="T22" fmla="*/ 238 w 426"/>
              <a:gd name="T23" fmla="*/ 391 h 462"/>
              <a:gd name="T24" fmla="*/ 53 w 426"/>
              <a:gd name="T25" fmla="*/ 391 h 462"/>
              <a:gd name="T26" fmla="*/ 194 w 426"/>
              <a:gd name="T27" fmla="*/ 284 h 462"/>
              <a:gd name="T28" fmla="*/ 372 w 426"/>
              <a:gd name="T29" fmla="*/ 275 h 462"/>
              <a:gd name="T30" fmla="*/ 238 w 426"/>
              <a:gd name="T31" fmla="*/ 391 h 462"/>
              <a:gd name="T32" fmla="*/ 203 w 426"/>
              <a:gd name="T33" fmla="*/ 301 h 462"/>
              <a:gd name="T34" fmla="*/ 203 w 426"/>
              <a:gd name="T35" fmla="*/ 301 h 462"/>
              <a:gd name="T36" fmla="*/ 97 w 426"/>
              <a:gd name="T37" fmla="*/ 363 h 462"/>
              <a:gd name="T38" fmla="*/ 167 w 426"/>
              <a:gd name="T39" fmla="*/ 363 h 462"/>
              <a:gd name="T40" fmla="*/ 221 w 426"/>
              <a:gd name="T41" fmla="*/ 293 h 462"/>
              <a:gd name="T42" fmla="*/ 221 w 426"/>
              <a:gd name="T43" fmla="*/ 293 h 462"/>
              <a:gd name="T44" fmla="*/ 203 w 426"/>
              <a:gd name="T45" fmla="*/ 30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lnTo>
                  <a:pt x="221" y="293"/>
                </a:ln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5" name="Freeform 69">
            <a:extLst>
              <a:ext uri="{FF2B5EF4-FFF2-40B4-BE49-F238E27FC236}">
                <a16:creationId xmlns:a16="http://schemas.microsoft.com/office/drawing/2014/main" id="{6BFA721E-2235-4C76-8612-8368B0FA4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4063" y="1951038"/>
            <a:ext cx="215900" cy="192087"/>
          </a:xfrm>
          <a:custGeom>
            <a:avLst/>
            <a:gdLst>
              <a:gd name="T0" fmla="*/ 26 w 479"/>
              <a:gd name="T1" fmla="*/ 123 h 426"/>
              <a:gd name="T2" fmla="*/ 26 w 479"/>
              <a:gd name="T3" fmla="*/ 123 h 426"/>
              <a:gd name="T4" fmla="*/ 451 w 479"/>
              <a:gd name="T5" fmla="*/ 123 h 426"/>
              <a:gd name="T6" fmla="*/ 451 w 479"/>
              <a:gd name="T7" fmla="*/ 106 h 426"/>
              <a:gd name="T8" fmla="*/ 354 w 479"/>
              <a:gd name="T9" fmla="*/ 79 h 426"/>
              <a:gd name="T10" fmla="*/ 336 w 479"/>
              <a:gd name="T11" fmla="*/ 79 h 426"/>
              <a:gd name="T12" fmla="*/ 336 w 479"/>
              <a:gd name="T13" fmla="*/ 0 h 426"/>
              <a:gd name="T14" fmla="*/ 141 w 479"/>
              <a:gd name="T15" fmla="*/ 0 h 426"/>
              <a:gd name="T16" fmla="*/ 141 w 479"/>
              <a:gd name="T17" fmla="*/ 79 h 426"/>
              <a:gd name="T18" fmla="*/ 124 w 479"/>
              <a:gd name="T19" fmla="*/ 79 h 426"/>
              <a:gd name="T20" fmla="*/ 26 w 479"/>
              <a:gd name="T21" fmla="*/ 106 h 426"/>
              <a:gd name="T22" fmla="*/ 26 w 479"/>
              <a:gd name="T23" fmla="*/ 123 h 426"/>
              <a:gd name="T24" fmla="*/ 451 w 479"/>
              <a:gd name="T25" fmla="*/ 159 h 426"/>
              <a:gd name="T26" fmla="*/ 451 w 479"/>
              <a:gd name="T27" fmla="*/ 159 h 426"/>
              <a:gd name="T28" fmla="*/ 26 w 479"/>
              <a:gd name="T29" fmla="*/ 159 h 426"/>
              <a:gd name="T30" fmla="*/ 0 w 479"/>
              <a:gd name="T31" fmla="*/ 185 h 426"/>
              <a:gd name="T32" fmla="*/ 0 w 479"/>
              <a:gd name="T33" fmla="*/ 274 h 426"/>
              <a:gd name="T34" fmla="*/ 26 w 479"/>
              <a:gd name="T35" fmla="*/ 300 h 426"/>
              <a:gd name="T36" fmla="*/ 71 w 479"/>
              <a:gd name="T37" fmla="*/ 300 h 426"/>
              <a:gd name="T38" fmla="*/ 53 w 479"/>
              <a:gd name="T39" fmla="*/ 425 h 426"/>
              <a:gd name="T40" fmla="*/ 425 w 479"/>
              <a:gd name="T41" fmla="*/ 425 h 426"/>
              <a:gd name="T42" fmla="*/ 407 w 479"/>
              <a:gd name="T43" fmla="*/ 300 h 426"/>
              <a:gd name="T44" fmla="*/ 451 w 479"/>
              <a:gd name="T45" fmla="*/ 300 h 426"/>
              <a:gd name="T46" fmla="*/ 478 w 479"/>
              <a:gd name="T47" fmla="*/ 274 h 426"/>
              <a:gd name="T48" fmla="*/ 478 w 479"/>
              <a:gd name="T49" fmla="*/ 185 h 426"/>
              <a:gd name="T50" fmla="*/ 451 w 479"/>
              <a:gd name="T51" fmla="*/ 159 h 426"/>
              <a:gd name="T52" fmla="*/ 97 w 479"/>
              <a:gd name="T53" fmla="*/ 372 h 426"/>
              <a:gd name="T54" fmla="*/ 97 w 479"/>
              <a:gd name="T55" fmla="*/ 372 h 426"/>
              <a:gd name="T56" fmla="*/ 132 w 479"/>
              <a:gd name="T57" fmla="*/ 212 h 426"/>
              <a:gd name="T58" fmla="*/ 345 w 479"/>
              <a:gd name="T59" fmla="*/ 212 h 426"/>
              <a:gd name="T60" fmla="*/ 381 w 479"/>
              <a:gd name="T61" fmla="*/ 372 h 426"/>
              <a:gd name="T62" fmla="*/ 97 w 479"/>
              <a:gd name="T63" fmla="*/ 372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6" name="Freeform 70">
            <a:extLst>
              <a:ext uri="{FF2B5EF4-FFF2-40B4-BE49-F238E27FC236}">
                <a16:creationId xmlns:a16="http://schemas.microsoft.com/office/drawing/2014/main" id="{D189E547-7124-411B-A6E5-1DDCC242D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1947863"/>
            <a:ext cx="223837" cy="200025"/>
          </a:xfrm>
          <a:custGeom>
            <a:avLst/>
            <a:gdLst>
              <a:gd name="T0" fmla="*/ 142 w 497"/>
              <a:gd name="T1" fmla="*/ 275 h 445"/>
              <a:gd name="T2" fmla="*/ 142 w 497"/>
              <a:gd name="T3" fmla="*/ 275 h 445"/>
              <a:gd name="T4" fmla="*/ 142 w 497"/>
              <a:gd name="T5" fmla="*/ 125 h 445"/>
              <a:gd name="T6" fmla="*/ 53 w 497"/>
              <a:gd name="T7" fmla="*/ 125 h 445"/>
              <a:gd name="T8" fmla="*/ 0 w 497"/>
              <a:gd name="T9" fmla="*/ 178 h 445"/>
              <a:gd name="T10" fmla="*/ 0 w 497"/>
              <a:gd name="T11" fmla="*/ 319 h 445"/>
              <a:gd name="T12" fmla="*/ 53 w 497"/>
              <a:gd name="T13" fmla="*/ 373 h 445"/>
              <a:gd name="T14" fmla="*/ 71 w 497"/>
              <a:gd name="T15" fmla="*/ 373 h 445"/>
              <a:gd name="T16" fmla="*/ 71 w 497"/>
              <a:gd name="T17" fmla="*/ 444 h 445"/>
              <a:gd name="T18" fmla="*/ 151 w 497"/>
              <a:gd name="T19" fmla="*/ 373 h 445"/>
              <a:gd name="T20" fmla="*/ 274 w 497"/>
              <a:gd name="T21" fmla="*/ 373 h 445"/>
              <a:gd name="T22" fmla="*/ 319 w 497"/>
              <a:gd name="T23" fmla="*/ 319 h 445"/>
              <a:gd name="T24" fmla="*/ 319 w 497"/>
              <a:gd name="T25" fmla="*/ 275 h 445"/>
              <a:gd name="T26" fmla="*/ 319 w 497"/>
              <a:gd name="T27" fmla="*/ 275 h 445"/>
              <a:gd name="T28" fmla="*/ 142 w 497"/>
              <a:gd name="T29" fmla="*/ 275 h 445"/>
              <a:gd name="T30" fmla="*/ 443 w 497"/>
              <a:gd name="T31" fmla="*/ 0 h 445"/>
              <a:gd name="T32" fmla="*/ 443 w 497"/>
              <a:gd name="T33" fmla="*/ 0 h 445"/>
              <a:gd name="T34" fmla="*/ 221 w 497"/>
              <a:gd name="T35" fmla="*/ 0 h 445"/>
              <a:gd name="T36" fmla="*/ 177 w 497"/>
              <a:gd name="T37" fmla="*/ 54 h 445"/>
              <a:gd name="T38" fmla="*/ 177 w 497"/>
              <a:gd name="T39" fmla="*/ 248 h 445"/>
              <a:gd name="T40" fmla="*/ 346 w 497"/>
              <a:gd name="T41" fmla="*/ 248 h 445"/>
              <a:gd name="T42" fmla="*/ 425 w 497"/>
              <a:gd name="T43" fmla="*/ 319 h 445"/>
              <a:gd name="T44" fmla="*/ 425 w 497"/>
              <a:gd name="T45" fmla="*/ 248 h 445"/>
              <a:gd name="T46" fmla="*/ 443 w 497"/>
              <a:gd name="T47" fmla="*/ 248 h 445"/>
              <a:gd name="T48" fmla="*/ 496 w 497"/>
              <a:gd name="T49" fmla="*/ 195 h 445"/>
              <a:gd name="T50" fmla="*/ 496 w 497"/>
              <a:gd name="T51" fmla="*/ 54 h 445"/>
              <a:gd name="T52" fmla="*/ 443 w 497"/>
              <a:gd name="T53" fmla="*/ 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319" y="275"/>
                </a:ln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7" name="Freeform 71">
            <a:extLst>
              <a:ext uri="{FF2B5EF4-FFF2-40B4-BE49-F238E27FC236}">
                <a16:creationId xmlns:a16="http://schemas.microsoft.com/office/drawing/2014/main" id="{444B1A88-4780-4EC4-B958-0816442BA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1974850"/>
            <a:ext cx="200025" cy="149225"/>
          </a:xfrm>
          <a:custGeom>
            <a:avLst/>
            <a:gdLst>
              <a:gd name="T0" fmla="*/ 70 w 444"/>
              <a:gd name="T1" fmla="*/ 0 h 329"/>
              <a:gd name="T2" fmla="*/ 70 w 444"/>
              <a:gd name="T3" fmla="*/ 0 h 329"/>
              <a:gd name="T4" fmla="*/ 0 w 444"/>
              <a:gd name="T5" fmla="*/ 70 h 329"/>
              <a:gd name="T6" fmla="*/ 70 w 444"/>
              <a:gd name="T7" fmla="*/ 150 h 329"/>
              <a:gd name="T8" fmla="*/ 0 w 444"/>
              <a:gd name="T9" fmla="*/ 291 h 329"/>
              <a:gd name="T10" fmla="*/ 0 w 444"/>
              <a:gd name="T11" fmla="*/ 328 h 329"/>
              <a:gd name="T12" fmla="*/ 70 w 444"/>
              <a:gd name="T13" fmla="*/ 0 h 329"/>
              <a:gd name="T14" fmla="*/ 275 w 444"/>
              <a:gd name="T15" fmla="*/ 0 h 329"/>
              <a:gd name="T16" fmla="*/ 275 w 444"/>
              <a:gd name="T17" fmla="*/ 0 h 329"/>
              <a:gd name="T18" fmla="*/ 204 w 444"/>
              <a:gd name="T19" fmla="*/ 70 h 329"/>
              <a:gd name="T20" fmla="*/ 275 w 444"/>
              <a:gd name="T21" fmla="*/ 150 h 329"/>
              <a:gd name="T22" fmla="*/ 204 w 444"/>
              <a:gd name="T23" fmla="*/ 291 h 329"/>
              <a:gd name="T24" fmla="*/ 204 w 444"/>
              <a:gd name="T25" fmla="*/ 328 h 329"/>
              <a:gd name="T26" fmla="*/ 275 w 444"/>
              <a:gd name="T27" fmla="*/ 0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8" name="Freeform 72">
            <a:extLst>
              <a:ext uri="{FF2B5EF4-FFF2-40B4-BE49-F238E27FC236}">
                <a16:creationId xmlns:a16="http://schemas.microsoft.com/office/drawing/2014/main" id="{C2FFC5CF-7464-446C-8067-978DBD9CF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1958975"/>
            <a:ext cx="176213" cy="180975"/>
          </a:xfrm>
          <a:custGeom>
            <a:avLst/>
            <a:gdLst>
              <a:gd name="T0" fmla="*/ 346 w 391"/>
              <a:gd name="T1" fmla="*/ 0 h 400"/>
              <a:gd name="T2" fmla="*/ 346 w 391"/>
              <a:gd name="T3" fmla="*/ 0 h 400"/>
              <a:gd name="T4" fmla="*/ 142 w 391"/>
              <a:gd name="T5" fmla="*/ 0 h 400"/>
              <a:gd name="T6" fmla="*/ 98 w 391"/>
              <a:gd name="T7" fmla="*/ 44 h 400"/>
              <a:gd name="T8" fmla="*/ 98 w 391"/>
              <a:gd name="T9" fmla="*/ 248 h 400"/>
              <a:gd name="T10" fmla="*/ 142 w 391"/>
              <a:gd name="T11" fmla="*/ 292 h 400"/>
              <a:gd name="T12" fmla="*/ 346 w 391"/>
              <a:gd name="T13" fmla="*/ 292 h 400"/>
              <a:gd name="T14" fmla="*/ 390 w 391"/>
              <a:gd name="T15" fmla="*/ 248 h 400"/>
              <a:gd name="T16" fmla="*/ 390 w 391"/>
              <a:gd name="T17" fmla="*/ 44 h 400"/>
              <a:gd name="T18" fmla="*/ 346 w 391"/>
              <a:gd name="T19" fmla="*/ 0 h 400"/>
              <a:gd name="T20" fmla="*/ 346 w 391"/>
              <a:gd name="T21" fmla="*/ 248 h 400"/>
              <a:gd name="T22" fmla="*/ 346 w 391"/>
              <a:gd name="T23" fmla="*/ 248 h 400"/>
              <a:gd name="T24" fmla="*/ 142 w 391"/>
              <a:gd name="T25" fmla="*/ 248 h 400"/>
              <a:gd name="T26" fmla="*/ 142 w 391"/>
              <a:gd name="T27" fmla="*/ 44 h 400"/>
              <a:gd name="T28" fmla="*/ 346 w 391"/>
              <a:gd name="T29" fmla="*/ 44 h 400"/>
              <a:gd name="T30" fmla="*/ 346 w 391"/>
              <a:gd name="T31" fmla="*/ 248 h 400"/>
              <a:gd name="T32" fmla="*/ 45 w 391"/>
              <a:gd name="T33" fmla="*/ 195 h 400"/>
              <a:gd name="T34" fmla="*/ 45 w 391"/>
              <a:gd name="T35" fmla="*/ 195 h 400"/>
              <a:gd name="T36" fmla="*/ 0 w 391"/>
              <a:gd name="T37" fmla="*/ 195 h 400"/>
              <a:gd name="T38" fmla="*/ 0 w 391"/>
              <a:gd name="T39" fmla="*/ 346 h 400"/>
              <a:gd name="T40" fmla="*/ 45 w 391"/>
              <a:gd name="T41" fmla="*/ 399 h 400"/>
              <a:gd name="T42" fmla="*/ 196 w 391"/>
              <a:gd name="T43" fmla="*/ 399 h 400"/>
              <a:gd name="T44" fmla="*/ 196 w 391"/>
              <a:gd name="T45" fmla="*/ 346 h 400"/>
              <a:gd name="T46" fmla="*/ 45 w 391"/>
              <a:gd name="T47" fmla="*/ 346 h 400"/>
              <a:gd name="T48" fmla="*/ 45 w 391"/>
              <a:gd name="T49" fmla="*/ 195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39" name="Freeform 73">
            <a:extLst>
              <a:ext uri="{FF2B5EF4-FFF2-40B4-BE49-F238E27FC236}">
                <a16:creationId xmlns:a16="http://schemas.microsoft.com/office/drawing/2014/main" id="{531E6F98-72E8-4BBA-90A8-2437283B4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0475" y="2443163"/>
            <a:ext cx="192088" cy="130175"/>
          </a:xfrm>
          <a:custGeom>
            <a:avLst/>
            <a:gdLst>
              <a:gd name="T0" fmla="*/ 372 w 427"/>
              <a:gd name="T1" fmla="*/ 53 h 293"/>
              <a:gd name="T2" fmla="*/ 372 w 427"/>
              <a:gd name="T3" fmla="*/ 53 h 293"/>
              <a:gd name="T4" fmla="*/ 107 w 427"/>
              <a:gd name="T5" fmla="*/ 53 h 293"/>
              <a:gd name="T6" fmla="*/ 107 w 427"/>
              <a:gd name="T7" fmla="*/ 0 h 293"/>
              <a:gd name="T8" fmla="*/ 0 w 427"/>
              <a:gd name="T9" fmla="*/ 89 h 293"/>
              <a:gd name="T10" fmla="*/ 107 w 427"/>
              <a:gd name="T11" fmla="*/ 177 h 293"/>
              <a:gd name="T12" fmla="*/ 107 w 427"/>
              <a:gd name="T13" fmla="*/ 124 h 293"/>
              <a:gd name="T14" fmla="*/ 354 w 427"/>
              <a:gd name="T15" fmla="*/ 124 h 293"/>
              <a:gd name="T16" fmla="*/ 354 w 427"/>
              <a:gd name="T17" fmla="*/ 221 h 293"/>
              <a:gd name="T18" fmla="*/ 27 w 427"/>
              <a:gd name="T19" fmla="*/ 221 h 293"/>
              <a:gd name="T20" fmla="*/ 27 w 427"/>
              <a:gd name="T21" fmla="*/ 292 h 293"/>
              <a:gd name="T22" fmla="*/ 372 w 427"/>
              <a:gd name="T23" fmla="*/ 292 h 293"/>
              <a:gd name="T24" fmla="*/ 426 w 427"/>
              <a:gd name="T25" fmla="*/ 248 h 293"/>
              <a:gd name="T26" fmla="*/ 426 w 427"/>
              <a:gd name="T27" fmla="*/ 97 h 293"/>
              <a:gd name="T28" fmla="*/ 372 w 427"/>
              <a:gd name="T29" fmla="*/ 53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0" name="Freeform 74">
            <a:extLst>
              <a:ext uri="{FF2B5EF4-FFF2-40B4-BE49-F238E27FC236}">
                <a16:creationId xmlns:a16="http://schemas.microsoft.com/office/drawing/2014/main" id="{FD0649D1-6642-4961-A39F-C1EBED3E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7650" y="1955800"/>
            <a:ext cx="207963" cy="184150"/>
          </a:xfrm>
          <a:custGeom>
            <a:avLst/>
            <a:gdLst>
              <a:gd name="T0" fmla="*/ 451 w 461"/>
              <a:gd name="T1" fmla="*/ 213 h 409"/>
              <a:gd name="T2" fmla="*/ 451 w 461"/>
              <a:gd name="T3" fmla="*/ 213 h 409"/>
              <a:gd name="T4" fmla="*/ 247 w 461"/>
              <a:gd name="T5" fmla="*/ 17 h 409"/>
              <a:gd name="T6" fmla="*/ 212 w 461"/>
              <a:gd name="T7" fmla="*/ 17 h 409"/>
              <a:gd name="T8" fmla="*/ 9 w 461"/>
              <a:gd name="T9" fmla="*/ 213 h 409"/>
              <a:gd name="T10" fmla="*/ 18 w 461"/>
              <a:gd name="T11" fmla="*/ 230 h 409"/>
              <a:gd name="T12" fmla="*/ 62 w 461"/>
              <a:gd name="T13" fmla="*/ 230 h 409"/>
              <a:gd name="T14" fmla="*/ 62 w 461"/>
              <a:gd name="T15" fmla="*/ 390 h 409"/>
              <a:gd name="T16" fmla="*/ 79 w 461"/>
              <a:gd name="T17" fmla="*/ 408 h 409"/>
              <a:gd name="T18" fmla="*/ 177 w 461"/>
              <a:gd name="T19" fmla="*/ 408 h 409"/>
              <a:gd name="T20" fmla="*/ 177 w 461"/>
              <a:gd name="T21" fmla="*/ 248 h 409"/>
              <a:gd name="T22" fmla="*/ 283 w 461"/>
              <a:gd name="T23" fmla="*/ 248 h 409"/>
              <a:gd name="T24" fmla="*/ 283 w 461"/>
              <a:gd name="T25" fmla="*/ 408 h 409"/>
              <a:gd name="T26" fmla="*/ 381 w 461"/>
              <a:gd name="T27" fmla="*/ 408 h 409"/>
              <a:gd name="T28" fmla="*/ 398 w 461"/>
              <a:gd name="T29" fmla="*/ 390 h 409"/>
              <a:gd name="T30" fmla="*/ 398 w 461"/>
              <a:gd name="T31" fmla="*/ 230 h 409"/>
              <a:gd name="T32" fmla="*/ 443 w 461"/>
              <a:gd name="T33" fmla="*/ 230 h 409"/>
              <a:gd name="T34" fmla="*/ 451 w 461"/>
              <a:gd name="T35" fmla="*/ 213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1" name="Freeform 75">
            <a:extLst>
              <a:ext uri="{FF2B5EF4-FFF2-40B4-BE49-F238E27FC236}">
                <a16:creationId xmlns:a16="http://schemas.microsoft.com/office/drawing/2014/main" id="{4BF0BB19-8DDC-4F28-A2B2-BB276CA48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1514475"/>
            <a:ext cx="223838" cy="179388"/>
          </a:xfrm>
          <a:custGeom>
            <a:avLst/>
            <a:gdLst>
              <a:gd name="T0" fmla="*/ 443 w 497"/>
              <a:gd name="T1" fmla="*/ 0 h 400"/>
              <a:gd name="T2" fmla="*/ 443 w 497"/>
              <a:gd name="T3" fmla="*/ 0 h 400"/>
              <a:gd name="T4" fmla="*/ 53 w 497"/>
              <a:gd name="T5" fmla="*/ 0 h 400"/>
              <a:gd name="T6" fmla="*/ 0 w 497"/>
              <a:gd name="T7" fmla="*/ 44 h 400"/>
              <a:gd name="T8" fmla="*/ 0 w 497"/>
              <a:gd name="T9" fmla="*/ 346 h 400"/>
              <a:gd name="T10" fmla="*/ 53 w 497"/>
              <a:gd name="T11" fmla="*/ 399 h 400"/>
              <a:gd name="T12" fmla="*/ 443 w 497"/>
              <a:gd name="T13" fmla="*/ 399 h 400"/>
              <a:gd name="T14" fmla="*/ 496 w 497"/>
              <a:gd name="T15" fmla="*/ 346 h 400"/>
              <a:gd name="T16" fmla="*/ 496 w 497"/>
              <a:gd name="T17" fmla="*/ 44 h 400"/>
              <a:gd name="T18" fmla="*/ 443 w 497"/>
              <a:gd name="T19" fmla="*/ 0 h 400"/>
              <a:gd name="T20" fmla="*/ 443 w 497"/>
              <a:gd name="T21" fmla="*/ 346 h 400"/>
              <a:gd name="T22" fmla="*/ 443 w 497"/>
              <a:gd name="T23" fmla="*/ 346 h 400"/>
              <a:gd name="T24" fmla="*/ 53 w 497"/>
              <a:gd name="T25" fmla="*/ 346 h 400"/>
              <a:gd name="T26" fmla="*/ 53 w 497"/>
              <a:gd name="T27" fmla="*/ 44 h 400"/>
              <a:gd name="T28" fmla="*/ 443 w 497"/>
              <a:gd name="T29" fmla="*/ 44 h 400"/>
              <a:gd name="T30" fmla="*/ 443 w 497"/>
              <a:gd name="T31" fmla="*/ 346 h 400"/>
              <a:gd name="T32" fmla="*/ 222 w 497"/>
              <a:gd name="T33" fmla="*/ 249 h 400"/>
              <a:gd name="T34" fmla="*/ 222 w 497"/>
              <a:gd name="T35" fmla="*/ 249 h 400"/>
              <a:gd name="T36" fmla="*/ 97 w 497"/>
              <a:gd name="T37" fmla="*/ 249 h 400"/>
              <a:gd name="T38" fmla="*/ 97 w 497"/>
              <a:gd name="T39" fmla="*/ 293 h 400"/>
              <a:gd name="T40" fmla="*/ 222 w 497"/>
              <a:gd name="T41" fmla="*/ 293 h 400"/>
              <a:gd name="T42" fmla="*/ 222 w 497"/>
              <a:gd name="T43" fmla="*/ 249 h 400"/>
              <a:gd name="T44" fmla="*/ 222 w 497"/>
              <a:gd name="T45" fmla="*/ 178 h 400"/>
              <a:gd name="T46" fmla="*/ 222 w 497"/>
              <a:gd name="T47" fmla="*/ 178 h 400"/>
              <a:gd name="T48" fmla="*/ 97 w 497"/>
              <a:gd name="T49" fmla="*/ 178 h 400"/>
              <a:gd name="T50" fmla="*/ 97 w 497"/>
              <a:gd name="T51" fmla="*/ 222 h 400"/>
              <a:gd name="T52" fmla="*/ 222 w 497"/>
              <a:gd name="T53" fmla="*/ 222 h 400"/>
              <a:gd name="T54" fmla="*/ 222 w 497"/>
              <a:gd name="T55" fmla="*/ 178 h 400"/>
              <a:gd name="T56" fmla="*/ 222 w 497"/>
              <a:gd name="T57" fmla="*/ 98 h 400"/>
              <a:gd name="T58" fmla="*/ 222 w 497"/>
              <a:gd name="T59" fmla="*/ 98 h 400"/>
              <a:gd name="T60" fmla="*/ 97 w 497"/>
              <a:gd name="T61" fmla="*/ 98 h 400"/>
              <a:gd name="T62" fmla="*/ 97 w 497"/>
              <a:gd name="T63" fmla="*/ 143 h 400"/>
              <a:gd name="T64" fmla="*/ 222 w 497"/>
              <a:gd name="T65" fmla="*/ 143 h 400"/>
              <a:gd name="T66" fmla="*/ 222 w 497"/>
              <a:gd name="T67" fmla="*/ 98 h 400"/>
              <a:gd name="T68" fmla="*/ 389 w 497"/>
              <a:gd name="T69" fmla="*/ 257 h 400"/>
              <a:gd name="T70" fmla="*/ 389 w 497"/>
              <a:gd name="T71" fmla="*/ 257 h 400"/>
              <a:gd name="T72" fmla="*/ 354 w 497"/>
              <a:gd name="T73" fmla="*/ 231 h 400"/>
              <a:gd name="T74" fmla="*/ 381 w 497"/>
              <a:gd name="T75" fmla="*/ 151 h 400"/>
              <a:gd name="T76" fmla="*/ 336 w 497"/>
              <a:gd name="T77" fmla="*/ 98 h 400"/>
              <a:gd name="T78" fmla="*/ 292 w 497"/>
              <a:gd name="T79" fmla="*/ 151 h 400"/>
              <a:gd name="T80" fmla="*/ 319 w 497"/>
              <a:gd name="T81" fmla="*/ 231 h 400"/>
              <a:gd name="T82" fmla="*/ 275 w 497"/>
              <a:gd name="T83" fmla="*/ 257 h 400"/>
              <a:gd name="T84" fmla="*/ 275 w 497"/>
              <a:gd name="T85" fmla="*/ 293 h 400"/>
              <a:gd name="T86" fmla="*/ 398 w 497"/>
              <a:gd name="T87" fmla="*/ 293 h 400"/>
              <a:gd name="T88" fmla="*/ 389 w 497"/>
              <a:gd name="T89" fmla="*/ 25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2" name="Freeform 76">
            <a:extLst>
              <a:ext uri="{FF2B5EF4-FFF2-40B4-BE49-F238E27FC236}">
                <a16:creationId xmlns:a16="http://schemas.microsoft.com/office/drawing/2014/main" id="{500158F7-B9F4-43A7-9AE2-5023E2769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075" y="1049338"/>
            <a:ext cx="127000" cy="219075"/>
          </a:xfrm>
          <a:custGeom>
            <a:avLst/>
            <a:gdLst>
              <a:gd name="T0" fmla="*/ 238 w 283"/>
              <a:gd name="T1" fmla="*/ 0 h 489"/>
              <a:gd name="T2" fmla="*/ 238 w 283"/>
              <a:gd name="T3" fmla="*/ 0 h 489"/>
              <a:gd name="T4" fmla="*/ 44 w 283"/>
              <a:gd name="T5" fmla="*/ 0 h 489"/>
              <a:gd name="T6" fmla="*/ 0 w 283"/>
              <a:gd name="T7" fmla="*/ 44 h 489"/>
              <a:gd name="T8" fmla="*/ 0 w 283"/>
              <a:gd name="T9" fmla="*/ 434 h 489"/>
              <a:gd name="T10" fmla="*/ 44 w 283"/>
              <a:gd name="T11" fmla="*/ 488 h 489"/>
              <a:gd name="T12" fmla="*/ 238 w 283"/>
              <a:gd name="T13" fmla="*/ 488 h 489"/>
              <a:gd name="T14" fmla="*/ 282 w 283"/>
              <a:gd name="T15" fmla="*/ 434 h 489"/>
              <a:gd name="T16" fmla="*/ 282 w 283"/>
              <a:gd name="T17" fmla="*/ 44 h 489"/>
              <a:gd name="T18" fmla="*/ 238 w 283"/>
              <a:gd name="T19" fmla="*/ 0 h 489"/>
              <a:gd name="T20" fmla="*/ 141 w 283"/>
              <a:gd name="T21" fmla="*/ 460 h 489"/>
              <a:gd name="T22" fmla="*/ 141 w 283"/>
              <a:gd name="T23" fmla="*/ 460 h 489"/>
              <a:gd name="T24" fmla="*/ 106 w 283"/>
              <a:gd name="T25" fmla="*/ 443 h 489"/>
              <a:gd name="T26" fmla="*/ 141 w 283"/>
              <a:gd name="T27" fmla="*/ 416 h 489"/>
              <a:gd name="T28" fmla="*/ 176 w 283"/>
              <a:gd name="T29" fmla="*/ 443 h 489"/>
              <a:gd name="T30" fmla="*/ 141 w 283"/>
              <a:gd name="T31" fmla="*/ 460 h 489"/>
              <a:gd name="T32" fmla="*/ 247 w 283"/>
              <a:gd name="T33" fmla="*/ 390 h 489"/>
              <a:gd name="T34" fmla="*/ 247 w 283"/>
              <a:gd name="T35" fmla="*/ 390 h 489"/>
              <a:gd name="T36" fmla="*/ 35 w 283"/>
              <a:gd name="T37" fmla="*/ 390 h 489"/>
              <a:gd name="T38" fmla="*/ 35 w 283"/>
              <a:gd name="T39" fmla="*/ 62 h 489"/>
              <a:gd name="T40" fmla="*/ 247 w 283"/>
              <a:gd name="T41" fmla="*/ 62 h 489"/>
              <a:gd name="T42" fmla="*/ 247 w 283"/>
              <a:gd name="T43" fmla="*/ 390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3" name="Freeform 77">
            <a:extLst>
              <a:ext uri="{FF2B5EF4-FFF2-40B4-BE49-F238E27FC236}">
                <a16:creationId xmlns:a16="http://schemas.microsoft.com/office/drawing/2014/main" id="{4F9C8B93-AD02-4926-833D-A2C8092FC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2414588"/>
            <a:ext cx="223837" cy="188912"/>
          </a:xfrm>
          <a:custGeom>
            <a:avLst/>
            <a:gdLst>
              <a:gd name="T0" fmla="*/ 372 w 497"/>
              <a:gd name="T1" fmla="*/ 124 h 418"/>
              <a:gd name="T2" fmla="*/ 372 w 497"/>
              <a:gd name="T3" fmla="*/ 124 h 418"/>
              <a:gd name="T4" fmla="*/ 389 w 497"/>
              <a:gd name="T5" fmla="*/ 124 h 418"/>
              <a:gd name="T6" fmla="*/ 389 w 497"/>
              <a:gd name="T7" fmla="*/ 178 h 418"/>
              <a:gd name="T8" fmla="*/ 496 w 497"/>
              <a:gd name="T9" fmla="*/ 89 h 418"/>
              <a:gd name="T10" fmla="*/ 389 w 497"/>
              <a:gd name="T11" fmla="*/ 0 h 418"/>
              <a:gd name="T12" fmla="*/ 389 w 497"/>
              <a:gd name="T13" fmla="*/ 53 h 418"/>
              <a:gd name="T14" fmla="*/ 372 w 497"/>
              <a:gd name="T15" fmla="*/ 53 h 418"/>
              <a:gd name="T16" fmla="*/ 186 w 497"/>
              <a:gd name="T17" fmla="*/ 187 h 418"/>
              <a:gd name="T18" fmla="*/ 53 w 497"/>
              <a:gd name="T19" fmla="*/ 284 h 418"/>
              <a:gd name="T20" fmla="*/ 0 w 497"/>
              <a:gd name="T21" fmla="*/ 284 h 418"/>
              <a:gd name="T22" fmla="*/ 0 w 497"/>
              <a:gd name="T23" fmla="*/ 355 h 418"/>
              <a:gd name="T24" fmla="*/ 53 w 497"/>
              <a:gd name="T25" fmla="*/ 355 h 418"/>
              <a:gd name="T26" fmla="*/ 239 w 497"/>
              <a:gd name="T27" fmla="*/ 222 h 418"/>
              <a:gd name="T28" fmla="*/ 372 w 497"/>
              <a:gd name="T29" fmla="*/ 124 h 418"/>
              <a:gd name="T30" fmla="*/ 132 w 497"/>
              <a:gd name="T31" fmla="*/ 169 h 418"/>
              <a:gd name="T32" fmla="*/ 132 w 497"/>
              <a:gd name="T33" fmla="*/ 169 h 418"/>
              <a:gd name="T34" fmla="*/ 141 w 497"/>
              <a:gd name="T35" fmla="*/ 152 h 418"/>
              <a:gd name="T36" fmla="*/ 177 w 497"/>
              <a:gd name="T37" fmla="*/ 116 h 418"/>
              <a:gd name="T38" fmla="*/ 53 w 497"/>
              <a:gd name="T39" fmla="*/ 63 h 418"/>
              <a:gd name="T40" fmla="*/ 0 w 497"/>
              <a:gd name="T41" fmla="*/ 63 h 418"/>
              <a:gd name="T42" fmla="*/ 0 w 497"/>
              <a:gd name="T43" fmla="*/ 134 h 418"/>
              <a:gd name="T44" fmla="*/ 53 w 497"/>
              <a:gd name="T45" fmla="*/ 134 h 418"/>
              <a:gd name="T46" fmla="*/ 132 w 497"/>
              <a:gd name="T47" fmla="*/ 169 h 418"/>
              <a:gd name="T48" fmla="*/ 389 w 497"/>
              <a:gd name="T49" fmla="*/ 293 h 418"/>
              <a:gd name="T50" fmla="*/ 389 w 497"/>
              <a:gd name="T51" fmla="*/ 293 h 418"/>
              <a:gd name="T52" fmla="*/ 372 w 497"/>
              <a:gd name="T53" fmla="*/ 293 h 418"/>
              <a:gd name="T54" fmla="*/ 283 w 497"/>
              <a:gd name="T55" fmla="*/ 249 h 418"/>
              <a:gd name="T56" fmla="*/ 283 w 497"/>
              <a:gd name="T57" fmla="*/ 258 h 418"/>
              <a:gd name="T58" fmla="*/ 248 w 497"/>
              <a:gd name="T59" fmla="*/ 302 h 418"/>
              <a:gd name="T60" fmla="*/ 372 w 497"/>
              <a:gd name="T61" fmla="*/ 355 h 418"/>
              <a:gd name="T62" fmla="*/ 389 w 497"/>
              <a:gd name="T63" fmla="*/ 355 h 418"/>
              <a:gd name="T64" fmla="*/ 389 w 497"/>
              <a:gd name="T65" fmla="*/ 417 h 418"/>
              <a:gd name="T66" fmla="*/ 496 w 497"/>
              <a:gd name="T67" fmla="*/ 328 h 418"/>
              <a:gd name="T68" fmla="*/ 389 w 497"/>
              <a:gd name="T69" fmla="*/ 240 h 418"/>
              <a:gd name="T70" fmla="*/ 389 w 497"/>
              <a:gd name="T71" fmla="*/ 29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4" name="Freeform 78">
            <a:extLst>
              <a:ext uri="{FF2B5EF4-FFF2-40B4-BE49-F238E27FC236}">
                <a16:creationId xmlns:a16="http://schemas.microsoft.com/office/drawing/2014/main" id="{D003E2AC-1DBA-4AFE-8842-632CA3787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1958975"/>
            <a:ext cx="177800" cy="180975"/>
          </a:xfrm>
          <a:custGeom>
            <a:avLst/>
            <a:gdLst>
              <a:gd name="T0" fmla="*/ 381 w 399"/>
              <a:gd name="T1" fmla="*/ 336 h 400"/>
              <a:gd name="T2" fmla="*/ 381 w 399"/>
              <a:gd name="T3" fmla="*/ 336 h 400"/>
              <a:gd name="T4" fmla="*/ 292 w 399"/>
              <a:gd name="T5" fmla="*/ 239 h 400"/>
              <a:gd name="T6" fmla="*/ 310 w 399"/>
              <a:gd name="T7" fmla="*/ 159 h 400"/>
              <a:gd name="T8" fmla="*/ 151 w 399"/>
              <a:gd name="T9" fmla="*/ 0 h 400"/>
              <a:gd name="T10" fmla="*/ 0 w 399"/>
              <a:gd name="T11" fmla="*/ 151 h 400"/>
              <a:gd name="T12" fmla="*/ 160 w 399"/>
              <a:gd name="T13" fmla="*/ 310 h 400"/>
              <a:gd name="T14" fmla="*/ 230 w 399"/>
              <a:gd name="T15" fmla="*/ 292 h 400"/>
              <a:gd name="T16" fmla="*/ 328 w 399"/>
              <a:gd name="T17" fmla="*/ 390 h 400"/>
              <a:gd name="T18" fmla="*/ 363 w 399"/>
              <a:gd name="T19" fmla="*/ 390 h 400"/>
              <a:gd name="T20" fmla="*/ 389 w 399"/>
              <a:gd name="T21" fmla="*/ 364 h 400"/>
              <a:gd name="T22" fmla="*/ 381 w 399"/>
              <a:gd name="T23" fmla="*/ 336 h 400"/>
              <a:gd name="T24" fmla="*/ 44 w 399"/>
              <a:gd name="T25" fmla="*/ 151 h 400"/>
              <a:gd name="T26" fmla="*/ 44 w 399"/>
              <a:gd name="T27" fmla="*/ 151 h 400"/>
              <a:gd name="T28" fmla="*/ 151 w 399"/>
              <a:gd name="T29" fmla="*/ 44 h 400"/>
              <a:gd name="T30" fmla="*/ 266 w 399"/>
              <a:gd name="T31" fmla="*/ 159 h 400"/>
              <a:gd name="T32" fmla="*/ 160 w 399"/>
              <a:gd name="T33" fmla="*/ 266 h 400"/>
              <a:gd name="T34" fmla="*/ 44 w 399"/>
              <a:gd name="T35" fmla="*/ 15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5" name="Freeform 79">
            <a:extLst>
              <a:ext uri="{FF2B5EF4-FFF2-40B4-BE49-F238E27FC236}">
                <a16:creationId xmlns:a16="http://schemas.microsoft.com/office/drawing/2014/main" id="{FCAFD609-7D22-4A8A-968D-70E94E380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150" y="3275013"/>
            <a:ext cx="214313" cy="215900"/>
          </a:xfrm>
          <a:custGeom>
            <a:avLst/>
            <a:gdLst>
              <a:gd name="T0" fmla="*/ 239 w 479"/>
              <a:gd name="T1" fmla="*/ 0 h 479"/>
              <a:gd name="T2" fmla="*/ 239 w 479"/>
              <a:gd name="T3" fmla="*/ 0 h 479"/>
              <a:gd name="T4" fmla="*/ 0 w 479"/>
              <a:gd name="T5" fmla="*/ 239 h 479"/>
              <a:gd name="T6" fmla="*/ 239 w 479"/>
              <a:gd name="T7" fmla="*/ 478 h 479"/>
              <a:gd name="T8" fmla="*/ 478 w 479"/>
              <a:gd name="T9" fmla="*/ 239 h 479"/>
              <a:gd name="T10" fmla="*/ 239 w 479"/>
              <a:gd name="T11" fmla="*/ 0 h 479"/>
              <a:gd name="T12" fmla="*/ 443 w 479"/>
              <a:gd name="T13" fmla="*/ 239 h 479"/>
              <a:gd name="T14" fmla="*/ 443 w 479"/>
              <a:gd name="T15" fmla="*/ 239 h 479"/>
              <a:gd name="T16" fmla="*/ 399 w 479"/>
              <a:gd name="T17" fmla="*/ 363 h 479"/>
              <a:gd name="T18" fmla="*/ 390 w 479"/>
              <a:gd name="T19" fmla="*/ 328 h 479"/>
              <a:gd name="T20" fmla="*/ 399 w 479"/>
              <a:gd name="T21" fmla="*/ 257 h 479"/>
              <a:gd name="T22" fmla="*/ 372 w 479"/>
              <a:gd name="T23" fmla="*/ 204 h 479"/>
              <a:gd name="T24" fmla="*/ 319 w 479"/>
              <a:gd name="T25" fmla="*/ 178 h 479"/>
              <a:gd name="T26" fmla="*/ 346 w 479"/>
              <a:gd name="T27" fmla="*/ 88 h 479"/>
              <a:gd name="T28" fmla="*/ 293 w 479"/>
              <a:gd name="T29" fmla="*/ 62 h 479"/>
              <a:gd name="T30" fmla="*/ 301 w 479"/>
              <a:gd name="T31" fmla="*/ 53 h 479"/>
              <a:gd name="T32" fmla="*/ 443 w 479"/>
              <a:gd name="T33" fmla="*/ 239 h 479"/>
              <a:gd name="T34" fmla="*/ 212 w 479"/>
              <a:gd name="T35" fmla="*/ 44 h 479"/>
              <a:gd name="T36" fmla="*/ 212 w 479"/>
              <a:gd name="T37" fmla="*/ 44 h 479"/>
              <a:gd name="T38" fmla="*/ 186 w 479"/>
              <a:gd name="T39" fmla="*/ 62 h 479"/>
              <a:gd name="T40" fmla="*/ 150 w 479"/>
              <a:gd name="T41" fmla="*/ 88 h 479"/>
              <a:gd name="T42" fmla="*/ 115 w 479"/>
              <a:gd name="T43" fmla="*/ 133 h 479"/>
              <a:gd name="T44" fmla="*/ 133 w 479"/>
              <a:gd name="T45" fmla="*/ 159 h 479"/>
              <a:gd name="T46" fmla="*/ 177 w 479"/>
              <a:gd name="T47" fmla="*/ 159 h 479"/>
              <a:gd name="T48" fmla="*/ 248 w 479"/>
              <a:gd name="T49" fmla="*/ 239 h 479"/>
              <a:gd name="T50" fmla="*/ 186 w 479"/>
              <a:gd name="T51" fmla="*/ 292 h 479"/>
              <a:gd name="T52" fmla="*/ 177 w 479"/>
              <a:gd name="T53" fmla="*/ 337 h 479"/>
              <a:gd name="T54" fmla="*/ 177 w 479"/>
              <a:gd name="T55" fmla="*/ 390 h 479"/>
              <a:gd name="T56" fmla="*/ 133 w 479"/>
              <a:gd name="T57" fmla="*/ 345 h 479"/>
              <a:gd name="T58" fmla="*/ 124 w 479"/>
              <a:gd name="T59" fmla="*/ 284 h 479"/>
              <a:gd name="T60" fmla="*/ 88 w 479"/>
              <a:gd name="T61" fmla="*/ 239 h 479"/>
              <a:gd name="T62" fmla="*/ 106 w 479"/>
              <a:gd name="T63" fmla="*/ 186 h 479"/>
              <a:gd name="T64" fmla="*/ 53 w 479"/>
              <a:gd name="T65" fmla="*/ 169 h 479"/>
              <a:gd name="T66" fmla="*/ 212 w 479"/>
              <a:gd name="T67" fmla="*/ 44 h 479"/>
              <a:gd name="T68" fmla="*/ 177 w 479"/>
              <a:gd name="T69" fmla="*/ 434 h 479"/>
              <a:gd name="T70" fmla="*/ 177 w 479"/>
              <a:gd name="T71" fmla="*/ 434 h 479"/>
              <a:gd name="T72" fmla="*/ 204 w 479"/>
              <a:gd name="T73" fmla="*/ 416 h 479"/>
              <a:gd name="T74" fmla="*/ 239 w 479"/>
              <a:gd name="T75" fmla="*/ 407 h 479"/>
              <a:gd name="T76" fmla="*/ 293 w 479"/>
              <a:gd name="T77" fmla="*/ 390 h 479"/>
              <a:gd name="T78" fmla="*/ 354 w 479"/>
              <a:gd name="T79" fmla="*/ 407 h 479"/>
              <a:gd name="T80" fmla="*/ 239 w 479"/>
              <a:gd name="T81" fmla="*/ 443 h 479"/>
              <a:gd name="T82" fmla="*/ 177 w 479"/>
              <a:gd name="T83" fmla="*/ 434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6" name="Freeform 80">
            <a:extLst>
              <a:ext uri="{FF2B5EF4-FFF2-40B4-BE49-F238E27FC236}">
                <a16:creationId xmlns:a16="http://schemas.microsoft.com/office/drawing/2014/main" id="{2BE3E7B9-4F86-4AE3-9218-2154C8836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3314700"/>
            <a:ext cx="222250" cy="136525"/>
          </a:xfrm>
          <a:custGeom>
            <a:avLst/>
            <a:gdLst>
              <a:gd name="T0" fmla="*/ 462 w 498"/>
              <a:gd name="T1" fmla="*/ 0 h 303"/>
              <a:gd name="T2" fmla="*/ 0 w 498"/>
              <a:gd name="T3" fmla="*/ 36 h 303"/>
              <a:gd name="T4" fmla="*/ 36 w 498"/>
              <a:gd name="T5" fmla="*/ 302 h 303"/>
              <a:gd name="T6" fmla="*/ 497 w 498"/>
              <a:gd name="T7" fmla="*/ 266 h 303"/>
              <a:gd name="T8" fmla="*/ 462 w 498"/>
              <a:gd name="T9" fmla="*/ 0 h 303"/>
              <a:gd name="T10" fmla="*/ 275 w 498"/>
              <a:gd name="T11" fmla="*/ 54 h 303"/>
              <a:gd name="T12" fmla="*/ 319 w 498"/>
              <a:gd name="T13" fmla="*/ 107 h 303"/>
              <a:gd name="T14" fmla="*/ 275 w 498"/>
              <a:gd name="T15" fmla="*/ 54 h 303"/>
              <a:gd name="T16" fmla="*/ 346 w 498"/>
              <a:gd name="T17" fmla="*/ 125 h 303"/>
              <a:gd name="T18" fmla="*/ 302 w 498"/>
              <a:gd name="T19" fmla="*/ 178 h 303"/>
              <a:gd name="T20" fmla="*/ 346 w 498"/>
              <a:gd name="T21" fmla="*/ 125 h 303"/>
              <a:gd name="T22" fmla="*/ 195 w 498"/>
              <a:gd name="T23" fmla="*/ 54 h 303"/>
              <a:gd name="T24" fmla="*/ 249 w 498"/>
              <a:gd name="T25" fmla="*/ 107 h 303"/>
              <a:gd name="T26" fmla="*/ 195 w 498"/>
              <a:gd name="T27" fmla="*/ 54 h 303"/>
              <a:gd name="T28" fmla="*/ 275 w 498"/>
              <a:gd name="T29" fmla="*/ 125 h 303"/>
              <a:gd name="T30" fmla="*/ 222 w 498"/>
              <a:gd name="T31" fmla="*/ 178 h 303"/>
              <a:gd name="T32" fmla="*/ 275 w 498"/>
              <a:gd name="T33" fmla="*/ 125 h 303"/>
              <a:gd name="T34" fmla="*/ 124 w 498"/>
              <a:gd name="T35" fmla="*/ 54 h 303"/>
              <a:gd name="T36" fmla="*/ 178 w 498"/>
              <a:gd name="T37" fmla="*/ 107 h 303"/>
              <a:gd name="T38" fmla="*/ 124 w 498"/>
              <a:gd name="T39" fmla="*/ 54 h 303"/>
              <a:gd name="T40" fmla="*/ 195 w 498"/>
              <a:gd name="T41" fmla="*/ 125 h 303"/>
              <a:gd name="T42" fmla="*/ 151 w 498"/>
              <a:gd name="T43" fmla="*/ 178 h 303"/>
              <a:gd name="T44" fmla="*/ 195 w 498"/>
              <a:gd name="T45" fmla="*/ 125 h 303"/>
              <a:gd name="T46" fmla="*/ 54 w 498"/>
              <a:gd name="T47" fmla="*/ 54 h 303"/>
              <a:gd name="T48" fmla="*/ 98 w 498"/>
              <a:gd name="T49" fmla="*/ 107 h 303"/>
              <a:gd name="T50" fmla="*/ 54 w 498"/>
              <a:gd name="T51" fmla="*/ 54 h 303"/>
              <a:gd name="T52" fmla="*/ 124 w 498"/>
              <a:gd name="T53" fmla="*/ 125 h 303"/>
              <a:gd name="T54" fmla="*/ 71 w 498"/>
              <a:gd name="T55" fmla="*/ 178 h 303"/>
              <a:gd name="T56" fmla="*/ 124 w 498"/>
              <a:gd name="T57" fmla="*/ 125 h 303"/>
              <a:gd name="T58" fmla="*/ 98 w 498"/>
              <a:gd name="T59" fmla="*/ 249 h 303"/>
              <a:gd name="T60" fmla="*/ 54 w 498"/>
              <a:gd name="T61" fmla="*/ 204 h 303"/>
              <a:gd name="T62" fmla="*/ 98 w 498"/>
              <a:gd name="T63" fmla="*/ 249 h 303"/>
              <a:gd name="T64" fmla="*/ 372 w 498"/>
              <a:gd name="T65" fmla="*/ 249 h 303"/>
              <a:gd name="T66" fmla="*/ 124 w 498"/>
              <a:gd name="T67" fmla="*/ 204 h 303"/>
              <a:gd name="T68" fmla="*/ 372 w 498"/>
              <a:gd name="T69" fmla="*/ 249 h 303"/>
              <a:gd name="T70" fmla="*/ 443 w 498"/>
              <a:gd name="T71" fmla="*/ 249 h 303"/>
              <a:gd name="T72" fmla="*/ 399 w 498"/>
              <a:gd name="T73" fmla="*/ 204 h 303"/>
              <a:gd name="T74" fmla="*/ 443 w 498"/>
              <a:gd name="T75" fmla="*/ 249 h 303"/>
              <a:gd name="T76" fmla="*/ 372 w 498"/>
              <a:gd name="T77" fmla="*/ 178 h 303"/>
              <a:gd name="T78" fmla="*/ 425 w 498"/>
              <a:gd name="T79" fmla="*/ 125 h 303"/>
              <a:gd name="T80" fmla="*/ 372 w 498"/>
              <a:gd name="T81" fmla="*/ 178 h 303"/>
              <a:gd name="T82" fmla="*/ 443 w 498"/>
              <a:gd name="T83" fmla="*/ 107 h 303"/>
              <a:gd name="T84" fmla="*/ 346 w 498"/>
              <a:gd name="T85" fmla="*/ 54 h 303"/>
              <a:gd name="T86" fmla="*/ 443 w 498"/>
              <a:gd name="T87" fmla="*/ 10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7" name="Freeform 81">
            <a:extLst>
              <a:ext uri="{FF2B5EF4-FFF2-40B4-BE49-F238E27FC236}">
                <a16:creationId xmlns:a16="http://schemas.microsoft.com/office/drawing/2014/main" id="{E2427555-0371-429D-8D23-F7D52693E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3740150"/>
            <a:ext cx="223838" cy="179388"/>
          </a:xfrm>
          <a:custGeom>
            <a:avLst/>
            <a:gdLst>
              <a:gd name="T0" fmla="*/ 442 w 497"/>
              <a:gd name="T1" fmla="*/ 0 h 401"/>
              <a:gd name="T2" fmla="*/ 442 w 497"/>
              <a:gd name="T3" fmla="*/ 0 h 401"/>
              <a:gd name="T4" fmla="*/ 53 w 497"/>
              <a:gd name="T5" fmla="*/ 0 h 401"/>
              <a:gd name="T6" fmla="*/ 0 w 497"/>
              <a:gd name="T7" fmla="*/ 45 h 401"/>
              <a:gd name="T8" fmla="*/ 0 w 497"/>
              <a:gd name="T9" fmla="*/ 347 h 401"/>
              <a:gd name="T10" fmla="*/ 53 w 497"/>
              <a:gd name="T11" fmla="*/ 400 h 401"/>
              <a:gd name="T12" fmla="*/ 442 w 497"/>
              <a:gd name="T13" fmla="*/ 400 h 401"/>
              <a:gd name="T14" fmla="*/ 496 w 497"/>
              <a:gd name="T15" fmla="*/ 347 h 401"/>
              <a:gd name="T16" fmla="*/ 496 w 497"/>
              <a:gd name="T17" fmla="*/ 45 h 401"/>
              <a:gd name="T18" fmla="*/ 442 w 497"/>
              <a:gd name="T19" fmla="*/ 0 h 401"/>
              <a:gd name="T20" fmla="*/ 114 w 497"/>
              <a:gd name="T21" fmla="*/ 45 h 401"/>
              <a:gd name="T22" fmla="*/ 114 w 497"/>
              <a:gd name="T23" fmla="*/ 45 h 401"/>
              <a:gd name="T24" fmla="*/ 132 w 497"/>
              <a:gd name="T25" fmla="*/ 63 h 401"/>
              <a:gd name="T26" fmla="*/ 114 w 497"/>
              <a:gd name="T27" fmla="*/ 80 h 401"/>
              <a:gd name="T28" fmla="*/ 97 w 497"/>
              <a:gd name="T29" fmla="*/ 63 h 401"/>
              <a:gd name="T30" fmla="*/ 114 w 497"/>
              <a:gd name="T31" fmla="*/ 45 h 401"/>
              <a:gd name="T32" fmla="*/ 44 w 497"/>
              <a:gd name="T33" fmla="*/ 63 h 401"/>
              <a:gd name="T34" fmla="*/ 44 w 497"/>
              <a:gd name="T35" fmla="*/ 63 h 401"/>
              <a:gd name="T36" fmla="*/ 61 w 497"/>
              <a:gd name="T37" fmla="*/ 45 h 401"/>
              <a:gd name="T38" fmla="*/ 79 w 497"/>
              <a:gd name="T39" fmla="*/ 63 h 401"/>
              <a:gd name="T40" fmla="*/ 61 w 497"/>
              <a:gd name="T41" fmla="*/ 80 h 401"/>
              <a:gd name="T42" fmla="*/ 44 w 497"/>
              <a:gd name="T43" fmla="*/ 63 h 401"/>
              <a:gd name="T44" fmla="*/ 442 w 497"/>
              <a:gd name="T45" fmla="*/ 347 h 401"/>
              <a:gd name="T46" fmla="*/ 442 w 497"/>
              <a:gd name="T47" fmla="*/ 347 h 401"/>
              <a:gd name="T48" fmla="*/ 44 w 497"/>
              <a:gd name="T49" fmla="*/ 347 h 401"/>
              <a:gd name="T50" fmla="*/ 44 w 497"/>
              <a:gd name="T51" fmla="*/ 116 h 401"/>
              <a:gd name="T52" fmla="*/ 442 w 497"/>
              <a:gd name="T53" fmla="*/ 116 h 401"/>
              <a:gd name="T54" fmla="*/ 442 w 497"/>
              <a:gd name="T55" fmla="*/ 347 h 401"/>
              <a:gd name="T56" fmla="*/ 442 w 497"/>
              <a:gd name="T57" fmla="*/ 80 h 401"/>
              <a:gd name="T58" fmla="*/ 442 w 497"/>
              <a:gd name="T59" fmla="*/ 80 h 401"/>
              <a:gd name="T60" fmla="*/ 150 w 497"/>
              <a:gd name="T61" fmla="*/ 80 h 401"/>
              <a:gd name="T62" fmla="*/ 150 w 497"/>
              <a:gd name="T63" fmla="*/ 45 h 401"/>
              <a:gd name="T64" fmla="*/ 442 w 497"/>
              <a:gd name="T65" fmla="*/ 45 h 401"/>
              <a:gd name="T66" fmla="*/ 442 w 497"/>
              <a:gd name="T67" fmla="*/ 8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8" name="Freeform 82">
            <a:extLst>
              <a:ext uri="{FF2B5EF4-FFF2-40B4-BE49-F238E27FC236}">
                <a16:creationId xmlns:a16="http://schemas.microsoft.com/office/drawing/2014/main" id="{6E124CDB-C563-4E1C-87B3-B351EE6CA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3727450"/>
            <a:ext cx="223838" cy="200025"/>
          </a:xfrm>
          <a:custGeom>
            <a:avLst/>
            <a:gdLst>
              <a:gd name="T0" fmla="*/ 443 w 497"/>
              <a:gd name="T1" fmla="*/ 0 h 444"/>
              <a:gd name="T2" fmla="*/ 443 w 497"/>
              <a:gd name="T3" fmla="*/ 0 h 444"/>
              <a:gd name="T4" fmla="*/ 53 w 497"/>
              <a:gd name="T5" fmla="*/ 0 h 444"/>
              <a:gd name="T6" fmla="*/ 0 w 497"/>
              <a:gd name="T7" fmla="*/ 53 h 444"/>
              <a:gd name="T8" fmla="*/ 0 w 497"/>
              <a:gd name="T9" fmla="*/ 345 h 444"/>
              <a:gd name="T10" fmla="*/ 53 w 497"/>
              <a:gd name="T11" fmla="*/ 399 h 444"/>
              <a:gd name="T12" fmla="*/ 151 w 497"/>
              <a:gd name="T13" fmla="*/ 399 h 444"/>
              <a:gd name="T14" fmla="*/ 151 w 497"/>
              <a:gd name="T15" fmla="*/ 345 h 444"/>
              <a:gd name="T16" fmla="*/ 44 w 497"/>
              <a:gd name="T17" fmla="*/ 345 h 444"/>
              <a:gd name="T18" fmla="*/ 44 w 497"/>
              <a:gd name="T19" fmla="*/ 124 h 444"/>
              <a:gd name="T20" fmla="*/ 443 w 497"/>
              <a:gd name="T21" fmla="*/ 124 h 444"/>
              <a:gd name="T22" fmla="*/ 443 w 497"/>
              <a:gd name="T23" fmla="*/ 345 h 444"/>
              <a:gd name="T24" fmla="*/ 345 w 497"/>
              <a:gd name="T25" fmla="*/ 345 h 444"/>
              <a:gd name="T26" fmla="*/ 345 w 497"/>
              <a:gd name="T27" fmla="*/ 399 h 444"/>
              <a:gd name="T28" fmla="*/ 443 w 497"/>
              <a:gd name="T29" fmla="*/ 399 h 444"/>
              <a:gd name="T30" fmla="*/ 496 w 497"/>
              <a:gd name="T31" fmla="*/ 345 h 444"/>
              <a:gd name="T32" fmla="*/ 496 w 497"/>
              <a:gd name="T33" fmla="*/ 53 h 444"/>
              <a:gd name="T34" fmla="*/ 443 w 497"/>
              <a:gd name="T35" fmla="*/ 0 h 444"/>
              <a:gd name="T36" fmla="*/ 62 w 497"/>
              <a:gd name="T37" fmla="*/ 80 h 444"/>
              <a:gd name="T38" fmla="*/ 62 w 497"/>
              <a:gd name="T39" fmla="*/ 80 h 444"/>
              <a:gd name="T40" fmla="*/ 44 w 497"/>
              <a:gd name="T41" fmla="*/ 62 h 444"/>
              <a:gd name="T42" fmla="*/ 62 w 497"/>
              <a:gd name="T43" fmla="*/ 45 h 444"/>
              <a:gd name="T44" fmla="*/ 79 w 497"/>
              <a:gd name="T45" fmla="*/ 62 h 444"/>
              <a:gd name="T46" fmla="*/ 62 w 497"/>
              <a:gd name="T47" fmla="*/ 80 h 444"/>
              <a:gd name="T48" fmla="*/ 116 w 497"/>
              <a:gd name="T49" fmla="*/ 80 h 444"/>
              <a:gd name="T50" fmla="*/ 116 w 497"/>
              <a:gd name="T51" fmla="*/ 80 h 444"/>
              <a:gd name="T52" fmla="*/ 97 w 497"/>
              <a:gd name="T53" fmla="*/ 62 h 444"/>
              <a:gd name="T54" fmla="*/ 116 w 497"/>
              <a:gd name="T55" fmla="*/ 45 h 444"/>
              <a:gd name="T56" fmla="*/ 132 w 497"/>
              <a:gd name="T57" fmla="*/ 62 h 444"/>
              <a:gd name="T58" fmla="*/ 116 w 497"/>
              <a:gd name="T59" fmla="*/ 80 h 444"/>
              <a:gd name="T60" fmla="*/ 443 w 497"/>
              <a:gd name="T61" fmla="*/ 80 h 444"/>
              <a:gd name="T62" fmla="*/ 443 w 497"/>
              <a:gd name="T63" fmla="*/ 80 h 444"/>
              <a:gd name="T64" fmla="*/ 151 w 497"/>
              <a:gd name="T65" fmla="*/ 80 h 444"/>
              <a:gd name="T66" fmla="*/ 151 w 497"/>
              <a:gd name="T67" fmla="*/ 53 h 444"/>
              <a:gd name="T68" fmla="*/ 443 w 497"/>
              <a:gd name="T69" fmla="*/ 53 h 444"/>
              <a:gd name="T70" fmla="*/ 443 w 497"/>
              <a:gd name="T71" fmla="*/ 80 h 444"/>
              <a:gd name="T72" fmla="*/ 248 w 497"/>
              <a:gd name="T73" fmla="*/ 177 h 444"/>
              <a:gd name="T74" fmla="*/ 248 w 497"/>
              <a:gd name="T75" fmla="*/ 177 h 444"/>
              <a:gd name="T76" fmla="*/ 124 w 497"/>
              <a:gd name="T77" fmla="*/ 301 h 444"/>
              <a:gd name="T78" fmla="*/ 204 w 497"/>
              <a:gd name="T79" fmla="*/ 301 h 444"/>
              <a:gd name="T80" fmla="*/ 204 w 497"/>
              <a:gd name="T81" fmla="*/ 443 h 444"/>
              <a:gd name="T82" fmla="*/ 292 w 497"/>
              <a:gd name="T83" fmla="*/ 443 h 444"/>
              <a:gd name="T84" fmla="*/ 292 w 497"/>
              <a:gd name="T85" fmla="*/ 301 h 444"/>
              <a:gd name="T86" fmla="*/ 363 w 497"/>
              <a:gd name="T87" fmla="*/ 301 h 444"/>
              <a:gd name="T88" fmla="*/ 248 w 497"/>
              <a:gd name="T89" fmla="*/ 177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49" name="Freeform 83">
            <a:extLst>
              <a:ext uri="{FF2B5EF4-FFF2-40B4-BE49-F238E27FC236}">
                <a16:creationId xmlns:a16="http://schemas.microsoft.com/office/drawing/2014/main" id="{AF91BC91-0ADA-4405-BF28-837CF4A8C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0875" y="3751263"/>
            <a:ext cx="160338" cy="155575"/>
          </a:xfrm>
          <a:custGeom>
            <a:avLst/>
            <a:gdLst>
              <a:gd name="T0" fmla="*/ 177 w 356"/>
              <a:gd name="T1" fmla="*/ 89 h 347"/>
              <a:gd name="T2" fmla="*/ 177 w 356"/>
              <a:gd name="T3" fmla="*/ 89 h 347"/>
              <a:gd name="T4" fmla="*/ 98 w 356"/>
              <a:gd name="T5" fmla="*/ 169 h 347"/>
              <a:gd name="T6" fmla="*/ 177 w 356"/>
              <a:gd name="T7" fmla="*/ 248 h 347"/>
              <a:gd name="T8" fmla="*/ 257 w 356"/>
              <a:gd name="T9" fmla="*/ 169 h 347"/>
              <a:gd name="T10" fmla="*/ 177 w 356"/>
              <a:gd name="T11" fmla="*/ 89 h 347"/>
              <a:gd name="T12" fmla="*/ 177 w 356"/>
              <a:gd name="T13" fmla="*/ 222 h 347"/>
              <a:gd name="T14" fmla="*/ 177 w 356"/>
              <a:gd name="T15" fmla="*/ 222 h 347"/>
              <a:gd name="T16" fmla="*/ 124 w 356"/>
              <a:gd name="T17" fmla="*/ 169 h 347"/>
              <a:gd name="T18" fmla="*/ 177 w 356"/>
              <a:gd name="T19" fmla="*/ 124 h 347"/>
              <a:gd name="T20" fmla="*/ 230 w 356"/>
              <a:gd name="T21" fmla="*/ 169 h 347"/>
              <a:gd name="T22" fmla="*/ 177 w 356"/>
              <a:gd name="T23" fmla="*/ 222 h 347"/>
              <a:gd name="T24" fmla="*/ 26 w 356"/>
              <a:gd name="T25" fmla="*/ 151 h 347"/>
              <a:gd name="T26" fmla="*/ 26 w 356"/>
              <a:gd name="T27" fmla="*/ 151 h 347"/>
              <a:gd name="T28" fmla="*/ 0 w 356"/>
              <a:gd name="T29" fmla="*/ 169 h 347"/>
              <a:gd name="T30" fmla="*/ 26 w 356"/>
              <a:gd name="T31" fmla="*/ 195 h 347"/>
              <a:gd name="T32" fmla="*/ 53 w 356"/>
              <a:gd name="T33" fmla="*/ 169 h 347"/>
              <a:gd name="T34" fmla="*/ 26 w 356"/>
              <a:gd name="T35" fmla="*/ 151 h 347"/>
              <a:gd name="T36" fmla="*/ 301 w 356"/>
              <a:gd name="T37" fmla="*/ 53 h 347"/>
              <a:gd name="T38" fmla="*/ 301 w 356"/>
              <a:gd name="T39" fmla="*/ 53 h 347"/>
              <a:gd name="T40" fmla="*/ 266 w 356"/>
              <a:gd name="T41" fmla="*/ 53 h 347"/>
              <a:gd name="T42" fmla="*/ 266 w 356"/>
              <a:gd name="T43" fmla="*/ 89 h 347"/>
              <a:gd name="T44" fmla="*/ 292 w 356"/>
              <a:gd name="T45" fmla="*/ 80 h 347"/>
              <a:gd name="T46" fmla="*/ 301 w 356"/>
              <a:gd name="T47" fmla="*/ 53 h 347"/>
              <a:gd name="T48" fmla="*/ 328 w 356"/>
              <a:gd name="T49" fmla="*/ 151 h 347"/>
              <a:gd name="T50" fmla="*/ 328 w 356"/>
              <a:gd name="T51" fmla="*/ 151 h 347"/>
              <a:gd name="T52" fmla="*/ 301 w 356"/>
              <a:gd name="T53" fmla="*/ 169 h 347"/>
              <a:gd name="T54" fmla="*/ 328 w 356"/>
              <a:gd name="T55" fmla="*/ 195 h 347"/>
              <a:gd name="T56" fmla="*/ 355 w 356"/>
              <a:gd name="T57" fmla="*/ 169 h 347"/>
              <a:gd name="T58" fmla="*/ 328 w 356"/>
              <a:gd name="T59" fmla="*/ 151 h 347"/>
              <a:gd name="T60" fmla="*/ 177 w 356"/>
              <a:gd name="T61" fmla="*/ 292 h 347"/>
              <a:gd name="T62" fmla="*/ 177 w 356"/>
              <a:gd name="T63" fmla="*/ 292 h 347"/>
              <a:gd name="T64" fmla="*/ 159 w 356"/>
              <a:gd name="T65" fmla="*/ 320 h 347"/>
              <a:gd name="T66" fmla="*/ 177 w 356"/>
              <a:gd name="T67" fmla="*/ 346 h 347"/>
              <a:gd name="T68" fmla="*/ 195 w 356"/>
              <a:gd name="T69" fmla="*/ 320 h 347"/>
              <a:gd name="T70" fmla="*/ 177 w 356"/>
              <a:gd name="T71" fmla="*/ 292 h 347"/>
              <a:gd name="T72" fmla="*/ 61 w 356"/>
              <a:gd name="T73" fmla="*/ 266 h 347"/>
              <a:gd name="T74" fmla="*/ 61 w 356"/>
              <a:gd name="T75" fmla="*/ 266 h 347"/>
              <a:gd name="T76" fmla="*/ 53 w 356"/>
              <a:gd name="T77" fmla="*/ 292 h 347"/>
              <a:gd name="T78" fmla="*/ 89 w 356"/>
              <a:gd name="T79" fmla="*/ 292 h 347"/>
              <a:gd name="T80" fmla="*/ 89 w 356"/>
              <a:gd name="T81" fmla="*/ 257 h 347"/>
              <a:gd name="T82" fmla="*/ 61 w 356"/>
              <a:gd name="T83" fmla="*/ 266 h 347"/>
              <a:gd name="T84" fmla="*/ 53 w 356"/>
              <a:gd name="T85" fmla="*/ 53 h 347"/>
              <a:gd name="T86" fmla="*/ 53 w 356"/>
              <a:gd name="T87" fmla="*/ 53 h 347"/>
              <a:gd name="T88" fmla="*/ 53 w 356"/>
              <a:gd name="T89" fmla="*/ 80 h 347"/>
              <a:gd name="T90" fmla="*/ 89 w 356"/>
              <a:gd name="T91" fmla="*/ 89 h 347"/>
              <a:gd name="T92" fmla="*/ 89 w 356"/>
              <a:gd name="T93" fmla="*/ 53 h 347"/>
              <a:gd name="T94" fmla="*/ 53 w 356"/>
              <a:gd name="T95" fmla="*/ 53 h 347"/>
              <a:gd name="T96" fmla="*/ 266 w 356"/>
              <a:gd name="T97" fmla="*/ 292 h 347"/>
              <a:gd name="T98" fmla="*/ 266 w 356"/>
              <a:gd name="T99" fmla="*/ 292 h 347"/>
              <a:gd name="T100" fmla="*/ 301 w 356"/>
              <a:gd name="T101" fmla="*/ 292 h 347"/>
              <a:gd name="T102" fmla="*/ 292 w 356"/>
              <a:gd name="T103" fmla="*/ 266 h 347"/>
              <a:gd name="T104" fmla="*/ 266 w 356"/>
              <a:gd name="T105" fmla="*/ 257 h 347"/>
              <a:gd name="T106" fmla="*/ 266 w 356"/>
              <a:gd name="T107" fmla="*/ 292 h 347"/>
              <a:gd name="T108" fmla="*/ 177 w 356"/>
              <a:gd name="T109" fmla="*/ 45 h 347"/>
              <a:gd name="T110" fmla="*/ 177 w 356"/>
              <a:gd name="T111" fmla="*/ 45 h 347"/>
              <a:gd name="T112" fmla="*/ 195 w 356"/>
              <a:gd name="T113" fmla="*/ 18 h 347"/>
              <a:gd name="T114" fmla="*/ 177 w 356"/>
              <a:gd name="T115" fmla="*/ 0 h 347"/>
              <a:gd name="T116" fmla="*/ 159 w 356"/>
              <a:gd name="T117" fmla="*/ 18 h 347"/>
              <a:gd name="T118" fmla="*/ 177 w 356"/>
              <a:gd name="T119" fmla="*/ 45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0" name="Freeform 84">
            <a:extLst>
              <a:ext uri="{FF2B5EF4-FFF2-40B4-BE49-F238E27FC236}">
                <a16:creationId xmlns:a16="http://schemas.microsoft.com/office/drawing/2014/main" id="{F4F89B74-A909-4E68-A2ED-D4623C2A6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716338"/>
            <a:ext cx="222250" cy="222250"/>
          </a:xfrm>
          <a:custGeom>
            <a:avLst/>
            <a:gdLst>
              <a:gd name="T0" fmla="*/ 469 w 497"/>
              <a:gd name="T1" fmla="*/ 231 h 498"/>
              <a:gd name="T2" fmla="*/ 425 w 497"/>
              <a:gd name="T3" fmla="*/ 249 h 498"/>
              <a:gd name="T4" fmla="*/ 469 w 497"/>
              <a:gd name="T5" fmla="*/ 275 h 498"/>
              <a:gd name="T6" fmla="*/ 469 w 497"/>
              <a:gd name="T7" fmla="*/ 231 h 498"/>
              <a:gd name="T8" fmla="*/ 247 w 497"/>
              <a:gd name="T9" fmla="*/ 116 h 498"/>
              <a:gd name="T10" fmla="*/ 247 w 497"/>
              <a:gd name="T11" fmla="*/ 391 h 498"/>
              <a:gd name="T12" fmla="*/ 247 w 497"/>
              <a:gd name="T13" fmla="*/ 116 h 498"/>
              <a:gd name="T14" fmla="*/ 247 w 497"/>
              <a:gd name="T15" fmla="*/ 346 h 498"/>
              <a:gd name="T16" fmla="*/ 247 w 497"/>
              <a:gd name="T17" fmla="*/ 151 h 498"/>
              <a:gd name="T18" fmla="*/ 247 w 497"/>
              <a:gd name="T19" fmla="*/ 346 h 498"/>
              <a:gd name="T20" fmla="*/ 71 w 497"/>
              <a:gd name="T21" fmla="*/ 249 h 498"/>
              <a:gd name="T22" fmla="*/ 26 w 497"/>
              <a:gd name="T23" fmla="*/ 231 h 498"/>
              <a:gd name="T24" fmla="*/ 26 w 497"/>
              <a:gd name="T25" fmla="*/ 275 h 498"/>
              <a:gd name="T26" fmla="*/ 71 w 497"/>
              <a:gd name="T27" fmla="*/ 249 h 498"/>
              <a:gd name="T28" fmla="*/ 247 w 497"/>
              <a:gd name="T29" fmla="*/ 80 h 498"/>
              <a:gd name="T30" fmla="*/ 265 w 497"/>
              <a:gd name="T31" fmla="*/ 27 h 498"/>
              <a:gd name="T32" fmla="*/ 230 w 497"/>
              <a:gd name="T33" fmla="*/ 27 h 498"/>
              <a:gd name="T34" fmla="*/ 247 w 497"/>
              <a:gd name="T35" fmla="*/ 80 h 498"/>
              <a:gd name="T36" fmla="*/ 247 w 497"/>
              <a:gd name="T37" fmla="*/ 426 h 498"/>
              <a:gd name="T38" fmla="*/ 230 w 497"/>
              <a:gd name="T39" fmla="*/ 470 h 498"/>
              <a:gd name="T40" fmla="*/ 265 w 497"/>
              <a:gd name="T41" fmla="*/ 470 h 498"/>
              <a:gd name="T42" fmla="*/ 247 w 497"/>
              <a:gd name="T43" fmla="*/ 426 h 498"/>
              <a:gd name="T44" fmla="*/ 434 w 497"/>
              <a:gd name="T45" fmla="*/ 98 h 498"/>
              <a:gd name="T46" fmla="*/ 398 w 497"/>
              <a:gd name="T47" fmla="*/ 72 h 498"/>
              <a:gd name="T48" fmla="*/ 380 w 497"/>
              <a:gd name="T49" fmla="*/ 116 h 498"/>
              <a:gd name="T50" fmla="*/ 434 w 497"/>
              <a:gd name="T51" fmla="*/ 98 h 498"/>
              <a:gd name="T52" fmla="*/ 79 w 497"/>
              <a:gd name="T53" fmla="*/ 391 h 498"/>
              <a:gd name="T54" fmla="*/ 61 w 497"/>
              <a:gd name="T55" fmla="*/ 435 h 498"/>
              <a:gd name="T56" fmla="*/ 106 w 497"/>
              <a:gd name="T57" fmla="*/ 417 h 498"/>
              <a:gd name="T58" fmla="*/ 79 w 497"/>
              <a:gd name="T59" fmla="*/ 391 h 498"/>
              <a:gd name="T60" fmla="*/ 97 w 497"/>
              <a:gd name="T61" fmla="*/ 72 h 498"/>
              <a:gd name="T62" fmla="*/ 61 w 497"/>
              <a:gd name="T63" fmla="*/ 98 h 498"/>
              <a:gd name="T64" fmla="*/ 115 w 497"/>
              <a:gd name="T65" fmla="*/ 116 h 498"/>
              <a:gd name="T66" fmla="*/ 97 w 497"/>
              <a:gd name="T67" fmla="*/ 72 h 498"/>
              <a:gd name="T68" fmla="*/ 380 w 497"/>
              <a:gd name="T69" fmla="*/ 417 h 498"/>
              <a:gd name="T70" fmla="*/ 434 w 497"/>
              <a:gd name="T71" fmla="*/ 435 h 498"/>
              <a:gd name="T72" fmla="*/ 416 w 497"/>
              <a:gd name="T73" fmla="*/ 391 h 498"/>
              <a:gd name="T74" fmla="*/ 380 w 497"/>
              <a:gd name="T75" fmla="*/ 41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1" name="Freeform 85">
            <a:extLst>
              <a:ext uri="{FF2B5EF4-FFF2-40B4-BE49-F238E27FC236}">
                <a16:creationId xmlns:a16="http://schemas.microsoft.com/office/drawing/2014/main" id="{5C99905E-FDAE-46C1-8262-34A815442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1951038"/>
            <a:ext cx="200025" cy="196850"/>
          </a:xfrm>
          <a:custGeom>
            <a:avLst/>
            <a:gdLst>
              <a:gd name="T0" fmla="*/ 443 w 444"/>
              <a:gd name="T1" fmla="*/ 159 h 435"/>
              <a:gd name="T2" fmla="*/ 284 w 444"/>
              <a:gd name="T3" fmla="*/ 159 h 435"/>
              <a:gd name="T4" fmla="*/ 222 w 444"/>
              <a:gd name="T5" fmla="*/ 0 h 435"/>
              <a:gd name="T6" fmla="*/ 160 w 444"/>
              <a:gd name="T7" fmla="*/ 159 h 435"/>
              <a:gd name="T8" fmla="*/ 0 w 444"/>
              <a:gd name="T9" fmla="*/ 159 h 435"/>
              <a:gd name="T10" fmla="*/ 133 w 444"/>
              <a:gd name="T11" fmla="*/ 256 h 435"/>
              <a:gd name="T12" fmla="*/ 88 w 444"/>
              <a:gd name="T13" fmla="*/ 434 h 435"/>
              <a:gd name="T14" fmla="*/ 222 w 444"/>
              <a:gd name="T15" fmla="*/ 327 h 435"/>
              <a:gd name="T16" fmla="*/ 354 w 444"/>
              <a:gd name="T17" fmla="*/ 434 h 435"/>
              <a:gd name="T18" fmla="*/ 310 w 444"/>
              <a:gd name="T19" fmla="*/ 256 h 435"/>
              <a:gd name="T20" fmla="*/ 443 w 444"/>
              <a:gd name="T21" fmla="*/ 159 h 435"/>
              <a:gd name="T22" fmla="*/ 222 w 444"/>
              <a:gd name="T23" fmla="*/ 283 h 435"/>
              <a:gd name="T24" fmla="*/ 141 w 444"/>
              <a:gd name="T25" fmla="*/ 344 h 435"/>
              <a:gd name="T26" fmla="*/ 177 w 444"/>
              <a:gd name="T27" fmla="*/ 256 h 435"/>
              <a:gd name="T28" fmla="*/ 106 w 444"/>
              <a:gd name="T29" fmla="*/ 194 h 435"/>
              <a:gd name="T30" fmla="*/ 195 w 444"/>
              <a:gd name="T31" fmla="*/ 203 h 435"/>
              <a:gd name="T32" fmla="*/ 222 w 444"/>
              <a:gd name="T33" fmla="*/ 97 h 435"/>
              <a:gd name="T34" fmla="*/ 248 w 444"/>
              <a:gd name="T35" fmla="*/ 203 h 435"/>
              <a:gd name="T36" fmla="*/ 337 w 444"/>
              <a:gd name="T37" fmla="*/ 194 h 435"/>
              <a:gd name="T38" fmla="*/ 266 w 444"/>
              <a:gd name="T39" fmla="*/ 256 h 435"/>
              <a:gd name="T40" fmla="*/ 293 w 444"/>
              <a:gd name="T41" fmla="*/ 344 h 435"/>
              <a:gd name="T42" fmla="*/ 222 w 444"/>
              <a:gd name="T43" fmla="*/ 28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2" name="Freeform 86">
            <a:extLst>
              <a:ext uri="{FF2B5EF4-FFF2-40B4-BE49-F238E27FC236}">
                <a16:creationId xmlns:a16="http://schemas.microsoft.com/office/drawing/2014/main" id="{F64495BC-3548-459E-AA1A-2BCA3EC8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088" y="1522413"/>
            <a:ext cx="196850" cy="160337"/>
          </a:xfrm>
          <a:custGeom>
            <a:avLst/>
            <a:gdLst>
              <a:gd name="T0" fmla="*/ 398 w 443"/>
              <a:gd name="T1" fmla="*/ 36 h 356"/>
              <a:gd name="T2" fmla="*/ 398 w 443"/>
              <a:gd name="T3" fmla="*/ 36 h 356"/>
              <a:gd name="T4" fmla="*/ 247 w 443"/>
              <a:gd name="T5" fmla="*/ 36 h 356"/>
              <a:gd name="T6" fmla="*/ 221 w 443"/>
              <a:gd name="T7" fmla="*/ 62 h 356"/>
              <a:gd name="T8" fmla="*/ 194 w 443"/>
              <a:gd name="T9" fmla="*/ 36 h 356"/>
              <a:gd name="T10" fmla="*/ 44 w 443"/>
              <a:gd name="T11" fmla="*/ 36 h 356"/>
              <a:gd name="T12" fmla="*/ 44 w 443"/>
              <a:gd name="T13" fmla="*/ 186 h 356"/>
              <a:gd name="T14" fmla="*/ 221 w 443"/>
              <a:gd name="T15" fmla="*/ 355 h 356"/>
              <a:gd name="T16" fmla="*/ 398 w 443"/>
              <a:gd name="T17" fmla="*/ 186 h 356"/>
              <a:gd name="T18" fmla="*/ 398 w 443"/>
              <a:gd name="T19" fmla="*/ 36 h 356"/>
              <a:gd name="T20" fmla="*/ 372 w 443"/>
              <a:gd name="T21" fmla="*/ 160 h 356"/>
              <a:gd name="T22" fmla="*/ 372 w 443"/>
              <a:gd name="T23" fmla="*/ 160 h 356"/>
              <a:gd name="T24" fmla="*/ 221 w 443"/>
              <a:gd name="T25" fmla="*/ 301 h 356"/>
              <a:gd name="T26" fmla="*/ 70 w 443"/>
              <a:gd name="T27" fmla="*/ 160 h 356"/>
              <a:gd name="T28" fmla="*/ 44 w 443"/>
              <a:gd name="T29" fmla="*/ 116 h 356"/>
              <a:gd name="T30" fmla="*/ 70 w 443"/>
              <a:gd name="T31" fmla="*/ 62 h 356"/>
              <a:gd name="T32" fmla="*/ 115 w 443"/>
              <a:gd name="T33" fmla="*/ 45 h 356"/>
              <a:gd name="T34" fmla="*/ 168 w 443"/>
              <a:gd name="T35" fmla="*/ 71 h 356"/>
              <a:gd name="T36" fmla="*/ 221 w 443"/>
              <a:gd name="T37" fmla="*/ 116 h 356"/>
              <a:gd name="T38" fmla="*/ 275 w 443"/>
              <a:gd name="T39" fmla="*/ 71 h 356"/>
              <a:gd name="T40" fmla="*/ 328 w 443"/>
              <a:gd name="T41" fmla="*/ 45 h 356"/>
              <a:gd name="T42" fmla="*/ 372 w 443"/>
              <a:gd name="T43" fmla="*/ 62 h 356"/>
              <a:gd name="T44" fmla="*/ 398 w 443"/>
              <a:gd name="T45" fmla="*/ 116 h 356"/>
              <a:gd name="T46" fmla="*/ 372 w 443"/>
              <a:gd name="T4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3" name="Freeform 87">
            <a:extLst>
              <a:ext uri="{FF2B5EF4-FFF2-40B4-BE49-F238E27FC236}">
                <a16:creationId xmlns:a16="http://schemas.microsoft.com/office/drawing/2014/main" id="{54C11D12-09A2-4A3C-81C7-A3B78902E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7475" y="3282950"/>
            <a:ext cx="206375" cy="203200"/>
          </a:xfrm>
          <a:custGeom>
            <a:avLst/>
            <a:gdLst>
              <a:gd name="T0" fmla="*/ 115 w 462"/>
              <a:gd name="T1" fmla="*/ 151 h 452"/>
              <a:gd name="T2" fmla="*/ 186 w 462"/>
              <a:gd name="T3" fmla="*/ 97 h 452"/>
              <a:gd name="T4" fmla="*/ 186 w 462"/>
              <a:gd name="T5" fmla="*/ 70 h 452"/>
              <a:gd name="T6" fmla="*/ 44 w 462"/>
              <a:gd name="T7" fmla="*/ 88 h 452"/>
              <a:gd name="T8" fmla="*/ 115 w 462"/>
              <a:gd name="T9" fmla="*/ 151 h 452"/>
              <a:gd name="T10" fmla="*/ 62 w 462"/>
              <a:gd name="T11" fmla="*/ 195 h 452"/>
              <a:gd name="T12" fmla="*/ 26 w 462"/>
              <a:gd name="T13" fmla="*/ 124 h 452"/>
              <a:gd name="T14" fmla="*/ 35 w 462"/>
              <a:gd name="T15" fmla="*/ 336 h 452"/>
              <a:gd name="T16" fmla="*/ 62 w 462"/>
              <a:gd name="T17" fmla="*/ 195 h 452"/>
              <a:gd name="T18" fmla="*/ 230 w 462"/>
              <a:gd name="T19" fmla="*/ 35 h 452"/>
              <a:gd name="T20" fmla="*/ 346 w 462"/>
              <a:gd name="T21" fmla="*/ 26 h 452"/>
              <a:gd name="T22" fmla="*/ 151 w 462"/>
              <a:gd name="T23" fmla="*/ 8 h 452"/>
              <a:gd name="T24" fmla="*/ 230 w 462"/>
              <a:gd name="T25" fmla="*/ 35 h 452"/>
              <a:gd name="T26" fmla="*/ 301 w 462"/>
              <a:gd name="T27" fmla="*/ 266 h 452"/>
              <a:gd name="T28" fmla="*/ 248 w 462"/>
              <a:gd name="T29" fmla="*/ 132 h 452"/>
              <a:gd name="T30" fmla="*/ 204 w 462"/>
              <a:gd name="T31" fmla="*/ 124 h 452"/>
              <a:gd name="T32" fmla="*/ 160 w 462"/>
              <a:gd name="T33" fmla="*/ 195 h 452"/>
              <a:gd name="T34" fmla="*/ 301 w 462"/>
              <a:gd name="T35" fmla="*/ 266 h 452"/>
              <a:gd name="T36" fmla="*/ 363 w 462"/>
              <a:gd name="T37" fmla="*/ 327 h 452"/>
              <a:gd name="T38" fmla="*/ 363 w 462"/>
              <a:gd name="T39" fmla="*/ 407 h 452"/>
              <a:gd name="T40" fmla="*/ 390 w 462"/>
              <a:gd name="T41" fmla="*/ 301 h 452"/>
              <a:gd name="T42" fmla="*/ 292 w 462"/>
              <a:gd name="T43" fmla="*/ 301 h 452"/>
              <a:gd name="T44" fmla="*/ 142 w 462"/>
              <a:gd name="T45" fmla="*/ 239 h 452"/>
              <a:gd name="T46" fmla="*/ 107 w 462"/>
              <a:gd name="T47" fmla="*/ 239 h 452"/>
              <a:gd name="T48" fmla="*/ 142 w 462"/>
              <a:gd name="T49" fmla="*/ 434 h 452"/>
              <a:gd name="T50" fmla="*/ 381 w 462"/>
              <a:gd name="T51" fmla="*/ 53 h 452"/>
              <a:gd name="T52" fmla="*/ 275 w 462"/>
              <a:gd name="T53" fmla="*/ 79 h 452"/>
              <a:gd name="T54" fmla="*/ 275 w 462"/>
              <a:gd name="T55" fmla="*/ 106 h 452"/>
              <a:gd name="T56" fmla="*/ 390 w 462"/>
              <a:gd name="T57" fmla="*/ 266 h 452"/>
              <a:gd name="T58" fmla="*/ 461 w 462"/>
              <a:gd name="T59" fmla="*/ 221 h 452"/>
              <a:gd name="T60" fmla="*/ 319 w 462"/>
              <a:gd name="T61" fmla="*/ 327 h 452"/>
              <a:gd name="T62" fmla="*/ 177 w 462"/>
              <a:gd name="T63" fmla="*/ 443 h 452"/>
              <a:gd name="T64" fmla="*/ 328 w 462"/>
              <a:gd name="T65" fmla="*/ 434 h 452"/>
              <a:gd name="T66" fmla="*/ 328 w 462"/>
              <a:gd name="T67" fmla="*/ 33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4" name="Freeform 88">
            <a:extLst>
              <a:ext uri="{FF2B5EF4-FFF2-40B4-BE49-F238E27FC236}">
                <a16:creationId xmlns:a16="http://schemas.microsoft.com/office/drawing/2014/main" id="{E1AF181C-F110-4C90-8B9E-C79EA3FA6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3759200"/>
            <a:ext cx="223837" cy="136525"/>
          </a:xfrm>
          <a:custGeom>
            <a:avLst/>
            <a:gdLst>
              <a:gd name="T0" fmla="*/ 186 w 498"/>
              <a:gd name="T1" fmla="*/ 9 h 303"/>
              <a:gd name="T2" fmla="*/ 186 w 498"/>
              <a:gd name="T3" fmla="*/ 9 h 303"/>
              <a:gd name="T4" fmla="*/ 160 w 498"/>
              <a:gd name="T5" fmla="*/ 9 h 303"/>
              <a:gd name="T6" fmla="*/ 0 w 498"/>
              <a:gd name="T7" fmla="*/ 151 h 303"/>
              <a:gd name="T8" fmla="*/ 160 w 498"/>
              <a:gd name="T9" fmla="*/ 293 h 303"/>
              <a:gd name="T10" fmla="*/ 186 w 498"/>
              <a:gd name="T11" fmla="*/ 293 h 303"/>
              <a:gd name="T12" fmla="*/ 186 w 498"/>
              <a:gd name="T13" fmla="*/ 266 h 303"/>
              <a:gd name="T14" fmla="*/ 62 w 498"/>
              <a:gd name="T15" fmla="*/ 151 h 303"/>
              <a:gd name="T16" fmla="*/ 186 w 498"/>
              <a:gd name="T17" fmla="*/ 45 h 303"/>
              <a:gd name="T18" fmla="*/ 186 w 498"/>
              <a:gd name="T19" fmla="*/ 9 h 303"/>
              <a:gd name="T20" fmla="*/ 337 w 498"/>
              <a:gd name="T21" fmla="*/ 9 h 303"/>
              <a:gd name="T22" fmla="*/ 337 w 498"/>
              <a:gd name="T23" fmla="*/ 9 h 303"/>
              <a:gd name="T24" fmla="*/ 311 w 498"/>
              <a:gd name="T25" fmla="*/ 9 h 303"/>
              <a:gd name="T26" fmla="*/ 311 w 498"/>
              <a:gd name="T27" fmla="*/ 45 h 303"/>
              <a:gd name="T28" fmla="*/ 434 w 498"/>
              <a:gd name="T29" fmla="*/ 151 h 303"/>
              <a:gd name="T30" fmla="*/ 311 w 498"/>
              <a:gd name="T31" fmla="*/ 266 h 303"/>
              <a:gd name="T32" fmla="*/ 311 w 498"/>
              <a:gd name="T33" fmla="*/ 293 h 303"/>
              <a:gd name="T34" fmla="*/ 337 w 498"/>
              <a:gd name="T35" fmla="*/ 293 h 303"/>
              <a:gd name="T36" fmla="*/ 497 w 498"/>
              <a:gd name="T37" fmla="*/ 151 h 303"/>
              <a:gd name="T38" fmla="*/ 337 w 498"/>
              <a:gd name="T39" fmla="*/ 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5" name="Freeform 89">
            <a:extLst>
              <a:ext uri="{FF2B5EF4-FFF2-40B4-BE49-F238E27FC236}">
                <a16:creationId xmlns:a16="http://schemas.microsoft.com/office/drawing/2014/main" id="{20D1A773-1517-474C-BA0E-4DD935CD7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2836863"/>
            <a:ext cx="207962" cy="204787"/>
          </a:xfrm>
          <a:custGeom>
            <a:avLst/>
            <a:gdLst>
              <a:gd name="T0" fmla="*/ 230 w 462"/>
              <a:gd name="T1" fmla="*/ 0 h 453"/>
              <a:gd name="T2" fmla="*/ 230 w 462"/>
              <a:gd name="T3" fmla="*/ 0 h 453"/>
              <a:gd name="T4" fmla="*/ 0 w 462"/>
              <a:gd name="T5" fmla="*/ 222 h 453"/>
              <a:gd name="T6" fmla="*/ 230 w 462"/>
              <a:gd name="T7" fmla="*/ 452 h 453"/>
              <a:gd name="T8" fmla="*/ 461 w 462"/>
              <a:gd name="T9" fmla="*/ 222 h 453"/>
              <a:gd name="T10" fmla="*/ 230 w 462"/>
              <a:gd name="T11" fmla="*/ 0 h 453"/>
              <a:gd name="T12" fmla="*/ 230 w 462"/>
              <a:gd name="T13" fmla="*/ 302 h 453"/>
              <a:gd name="T14" fmla="*/ 230 w 462"/>
              <a:gd name="T15" fmla="*/ 302 h 453"/>
              <a:gd name="T16" fmla="*/ 159 w 462"/>
              <a:gd name="T17" fmla="*/ 222 h 453"/>
              <a:gd name="T18" fmla="*/ 230 w 462"/>
              <a:gd name="T19" fmla="*/ 151 h 453"/>
              <a:gd name="T20" fmla="*/ 301 w 462"/>
              <a:gd name="T21" fmla="*/ 222 h 453"/>
              <a:gd name="T22" fmla="*/ 230 w 462"/>
              <a:gd name="T23" fmla="*/ 30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6" name="Freeform 90">
            <a:extLst>
              <a:ext uri="{FF2B5EF4-FFF2-40B4-BE49-F238E27FC236}">
                <a16:creationId xmlns:a16="http://schemas.microsoft.com/office/drawing/2014/main" id="{A6920C2B-76EF-4E61-AC22-1CB18D535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3771900"/>
            <a:ext cx="222250" cy="109538"/>
          </a:xfrm>
          <a:custGeom>
            <a:avLst/>
            <a:gdLst>
              <a:gd name="T0" fmla="*/ 444 w 498"/>
              <a:gd name="T1" fmla="*/ 0 h 248"/>
              <a:gd name="T2" fmla="*/ 444 w 498"/>
              <a:gd name="T3" fmla="*/ 0 h 248"/>
              <a:gd name="T4" fmla="*/ 53 w 498"/>
              <a:gd name="T5" fmla="*/ 0 h 248"/>
              <a:gd name="T6" fmla="*/ 0 w 498"/>
              <a:gd name="T7" fmla="*/ 53 h 248"/>
              <a:gd name="T8" fmla="*/ 0 w 498"/>
              <a:gd name="T9" fmla="*/ 203 h 248"/>
              <a:gd name="T10" fmla="*/ 53 w 498"/>
              <a:gd name="T11" fmla="*/ 247 h 248"/>
              <a:gd name="T12" fmla="*/ 444 w 498"/>
              <a:gd name="T13" fmla="*/ 247 h 248"/>
              <a:gd name="T14" fmla="*/ 497 w 498"/>
              <a:gd name="T15" fmla="*/ 203 h 248"/>
              <a:gd name="T16" fmla="*/ 497 w 498"/>
              <a:gd name="T17" fmla="*/ 53 h 248"/>
              <a:gd name="T18" fmla="*/ 444 w 498"/>
              <a:gd name="T19" fmla="*/ 0 h 248"/>
              <a:gd name="T20" fmla="*/ 444 w 498"/>
              <a:gd name="T21" fmla="*/ 203 h 248"/>
              <a:gd name="T22" fmla="*/ 444 w 498"/>
              <a:gd name="T23" fmla="*/ 203 h 248"/>
              <a:gd name="T24" fmla="*/ 53 w 498"/>
              <a:gd name="T25" fmla="*/ 203 h 248"/>
              <a:gd name="T26" fmla="*/ 53 w 498"/>
              <a:gd name="T27" fmla="*/ 53 h 248"/>
              <a:gd name="T28" fmla="*/ 444 w 498"/>
              <a:gd name="T29" fmla="*/ 53 h 248"/>
              <a:gd name="T30" fmla="*/ 444 w 498"/>
              <a:gd name="T31" fmla="*/ 203 h 248"/>
              <a:gd name="T32" fmla="*/ 426 w 498"/>
              <a:gd name="T33" fmla="*/ 79 h 248"/>
              <a:gd name="T34" fmla="*/ 426 w 498"/>
              <a:gd name="T35" fmla="*/ 79 h 248"/>
              <a:gd name="T36" fmla="*/ 319 w 498"/>
              <a:gd name="T37" fmla="*/ 79 h 248"/>
              <a:gd name="T38" fmla="*/ 319 w 498"/>
              <a:gd name="T39" fmla="*/ 177 h 248"/>
              <a:gd name="T40" fmla="*/ 426 w 498"/>
              <a:gd name="T41" fmla="*/ 177 h 248"/>
              <a:gd name="T42" fmla="*/ 426 w 498"/>
              <a:gd name="T43" fmla="*/ 79 h 248"/>
              <a:gd name="T44" fmla="*/ 178 w 498"/>
              <a:gd name="T45" fmla="*/ 79 h 248"/>
              <a:gd name="T46" fmla="*/ 178 w 498"/>
              <a:gd name="T47" fmla="*/ 79 h 248"/>
              <a:gd name="T48" fmla="*/ 72 w 498"/>
              <a:gd name="T49" fmla="*/ 79 h 248"/>
              <a:gd name="T50" fmla="*/ 72 w 498"/>
              <a:gd name="T51" fmla="*/ 177 h 248"/>
              <a:gd name="T52" fmla="*/ 178 w 498"/>
              <a:gd name="T53" fmla="*/ 177 h 248"/>
              <a:gd name="T54" fmla="*/ 178 w 498"/>
              <a:gd name="T55" fmla="*/ 79 h 248"/>
              <a:gd name="T56" fmla="*/ 301 w 498"/>
              <a:gd name="T57" fmla="*/ 79 h 248"/>
              <a:gd name="T58" fmla="*/ 301 w 498"/>
              <a:gd name="T59" fmla="*/ 79 h 248"/>
              <a:gd name="T60" fmla="*/ 195 w 498"/>
              <a:gd name="T61" fmla="*/ 79 h 248"/>
              <a:gd name="T62" fmla="*/ 195 w 498"/>
              <a:gd name="T63" fmla="*/ 177 h 248"/>
              <a:gd name="T64" fmla="*/ 301 w 498"/>
              <a:gd name="T65" fmla="*/ 177 h 248"/>
              <a:gd name="T66" fmla="*/ 301 w 498"/>
              <a:gd name="T67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7" name="Freeform 91">
            <a:extLst>
              <a:ext uri="{FF2B5EF4-FFF2-40B4-BE49-F238E27FC236}">
                <a16:creationId xmlns:a16="http://schemas.microsoft.com/office/drawing/2014/main" id="{1505C99A-1310-4F39-B70B-69CF1A707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4038" y="3771900"/>
            <a:ext cx="223837" cy="109538"/>
          </a:xfrm>
          <a:custGeom>
            <a:avLst/>
            <a:gdLst>
              <a:gd name="T0" fmla="*/ 443 w 497"/>
              <a:gd name="T1" fmla="*/ 0 h 248"/>
              <a:gd name="T2" fmla="*/ 443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3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3 w 497"/>
              <a:gd name="T19" fmla="*/ 0 h 248"/>
              <a:gd name="T20" fmla="*/ 443 w 497"/>
              <a:gd name="T21" fmla="*/ 203 h 248"/>
              <a:gd name="T22" fmla="*/ 443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3 w 497"/>
              <a:gd name="T29" fmla="*/ 53 h 248"/>
              <a:gd name="T30" fmla="*/ 443 w 497"/>
              <a:gd name="T31" fmla="*/ 203 h 248"/>
              <a:gd name="T32" fmla="*/ 177 w 497"/>
              <a:gd name="T33" fmla="*/ 79 h 248"/>
              <a:gd name="T34" fmla="*/ 177 w 497"/>
              <a:gd name="T35" fmla="*/ 79 h 248"/>
              <a:gd name="T36" fmla="*/ 71 w 497"/>
              <a:gd name="T37" fmla="*/ 79 h 248"/>
              <a:gd name="T38" fmla="*/ 71 w 497"/>
              <a:gd name="T39" fmla="*/ 177 h 248"/>
              <a:gd name="T40" fmla="*/ 177 w 497"/>
              <a:gd name="T41" fmla="*/ 177 h 248"/>
              <a:gd name="T42" fmla="*/ 177 w 497"/>
              <a:gd name="T43" fmla="*/ 79 h 248"/>
              <a:gd name="T44" fmla="*/ 301 w 497"/>
              <a:gd name="T45" fmla="*/ 79 h 248"/>
              <a:gd name="T46" fmla="*/ 301 w 497"/>
              <a:gd name="T47" fmla="*/ 79 h 248"/>
              <a:gd name="T48" fmla="*/ 195 w 497"/>
              <a:gd name="T49" fmla="*/ 79 h 248"/>
              <a:gd name="T50" fmla="*/ 195 w 497"/>
              <a:gd name="T51" fmla="*/ 177 h 248"/>
              <a:gd name="T52" fmla="*/ 301 w 497"/>
              <a:gd name="T53" fmla="*/ 177 h 248"/>
              <a:gd name="T54" fmla="*/ 301 w 497"/>
              <a:gd name="T55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8" name="Freeform 92">
            <a:extLst>
              <a:ext uri="{FF2B5EF4-FFF2-40B4-BE49-F238E27FC236}">
                <a16:creationId xmlns:a16="http://schemas.microsoft.com/office/drawing/2014/main" id="{AA8CED91-12D8-424C-B1EC-14C420C20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3771900"/>
            <a:ext cx="223837" cy="109538"/>
          </a:xfrm>
          <a:custGeom>
            <a:avLst/>
            <a:gdLst>
              <a:gd name="T0" fmla="*/ 443 w 497"/>
              <a:gd name="T1" fmla="*/ 0 h 248"/>
              <a:gd name="T2" fmla="*/ 443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3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3 w 497"/>
              <a:gd name="T19" fmla="*/ 0 h 248"/>
              <a:gd name="T20" fmla="*/ 443 w 497"/>
              <a:gd name="T21" fmla="*/ 203 h 248"/>
              <a:gd name="T22" fmla="*/ 443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3 w 497"/>
              <a:gd name="T29" fmla="*/ 53 h 248"/>
              <a:gd name="T30" fmla="*/ 443 w 497"/>
              <a:gd name="T31" fmla="*/ 203 h 248"/>
              <a:gd name="T32" fmla="*/ 177 w 497"/>
              <a:gd name="T33" fmla="*/ 79 h 248"/>
              <a:gd name="T34" fmla="*/ 177 w 497"/>
              <a:gd name="T35" fmla="*/ 79 h 248"/>
              <a:gd name="T36" fmla="*/ 71 w 497"/>
              <a:gd name="T37" fmla="*/ 79 h 248"/>
              <a:gd name="T38" fmla="*/ 71 w 497"/>
              <a:gd name="T39" fmla="*/ 177 h 248"/>
              <a:gd name="T40" fmla="*/ 177 w 497"/>
              <a:gd name="T41" fmla="*/ 177 h 248"/>
              <a:gd name="T42" fmla="*/ 177 w 497"/>
              <a:gd name="T43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59" name="Freeform 93">
            <a:extLst>
              <a:ext uri="{FF2B5EF4-FFF2-40B4-BE49-F238E27FC236}">
                <a16:creationId xmlns:a16="http://schemas.microsoft.com/office/drawing/2014/main" id="{47D32EFF-51CC-4DED-B0A3-C7B0F7735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5" y="3771900"/>
            <a:ext cx="223838" cy="109538"/>
          </a:xfrm>
          <a:custGeom>
            <a:avLst/>
            <a:gdLst>
              <a:gd name="T0" fmla="*/ 442 w 497"/>
              <a:gd name="T1" fmla="*/ 0 h 248"/>
              <a:gd name="T2" fmla="*/ 442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2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2 w 497"/>
              <a:gd name="T19" fmla="*/ 0 h 248"/>
              <a:gd name="T20" fmla="*/ 442 w 497"/>
              <a:gd name="T21" fmla="*/ 203 h 248"/>
              <a:gd name="T22" fmla="*/ 442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2 w 497"/>
              <a:gd name="T29" fmla="*/ 53 h 248"/>
              <a:gd name="T30" fmla="*/ 442 w 497"/>
              <a:gd name="T31" fmla="*/ 20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0" name="Freeform 94">
            <a:extLst>
              <a:ext uri="{FF2B5EF4-FFF2-40B4-BE49-F238E27FC236}">
                <a16:creationId xmlns:a16="http://schemas.microsoft.com/office/drawing/2014/main" id="{BCAD131A-9768-4A84-974A-9A1887538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1108075"/>
            <a:ext cx="223837" cy="101600"/>
          </a:xfrm>
          <a:custGeom>
            <a:avLst/>
            <a:gdLst>
              <a:gd name="T0" fmla="*/ 478 w 498"/>
              <a:gd name="T1" fmla="*/ 90 h 223"/>
              <a:gd name="T2" fmla="*/ 478 w 498"/>
              <a:gd name="T3" fmla="*/ 90 h 223"/>
              <a:gd name="T4" fmla="*/ 399 w 498"/>
              <a:gd name="T5" fmla="*/ 9 h 223"/>
              <a:gd name="T6" fmla="*/ 372 w 498"/>
              <a:gd name="T7" fmla="*/ 0 h 223"/>
              <a:gd name="T8" fmla="*/ 249 w 498"/>
              <a:gd name="T9" fmla="*/ 0 h 223"/>
              <a:gd name="T10" fmla="*/ 124 w 498"/>
              <a:gd name="T11" fmla="*/ 0 h 223"/>
              <a:gd name="T12" fmla="*/ 98 w 498"/>
              <a:gd name="T13" fmla="*/ 9 h 223"/>
              <a:gd name="T14" fmla="*/ 18 w 498"/>
              <a:gd name="T15" fmla="*/ 90 h 223"/>
              <a:gd name="T16" fmla="*/ 0 w 498"/>
              <a:gd name="T17" fmla="*/ 125 h 223"/>
              <a:gd name="T18" fmla="*/ 18 w 498"/>
              <a:gd name="T19" fmla="*/ 196 h 223"/>
              <a:gd name="T20" fmla="*/ 45 w 498"/>
              <a:gd name="T21" fmla="*/ 222 h 223"/>
              <a:gd name="T22" fmla="*/ 452 w 498"/>
              <a:gd name="T23" fmla="*/ 222 h 223"/>
              <a:gd name="T24" fmla="*/ 478 w 498"/>
              <a:gd name="T25" fmla="*/ 196 h 223"/>
              <a:gd name="T26" fmla="*/ 497 w 498"/>
              <a:gd name="T27" fmla="*/ 125 h 223"/>
              <a:gd name="T28" fmla="*/ 478 w 498"/>
              <a:gd name="T29" fmla="*/ 90 h 223"/>
              <a:gd name="T30" fmla="*/ 346 w 498"/>
              <a:gd name="T31" fmla="*/ 98 h 223"/>
              <a:gd name="T32" fmla="*/ 346 w 498"/>
              <a:gd name="T33" fmla="*/ 98 h 223"/>
              <a:gd name="T34" fmla="*/ 346 w 498"/>
              <a:gd name="T35" fmla="*/ 107 h 223"/>
              <a:gd name="T36" fmla="*/ 319 w 498"/>
              <a:gd name="T37" fmla="*/ 151 h 223"/>
              <a:gd name="T38" fmla="*/ 178 w 498"/>
              <a:gd name="T39" fmla="*/ 151 h 223"/>
              <a:gd name="T40" fmla="*/ 151 w 498"/>
              <a:gd name="T41" fmla="*/ 107 h 223"/>
              <a:gd name="T42" fmla="*/ 151 w 498"/>
              <a:gd name="T43" fmla="*/ 98 h 223"/>
              <a:gd name="T44" fmla="*/ 62 w 498"/>
              <a:gd name="T45" fmla="*/ 98 h 223"/>
              <a:gd name="T46" fmla="*/ 106 w 498"/>
              <a:gd name="T47" fmla="*/ 45 h 223"/>
              <a:gd name="T48" fmla="*/ 390 w 498"/>
              <a:gd name="T49" fmla="*/ 45 h 223"/>
              <a:gd name="T50" fmla="*/ 434 w 498"/>
              <a:gd name="T51" fmla="*/ 98 h 223"/>
              <a:gd name="T52" fmla="*/ 346 w 498"/>
              <a:gd name="T53" fmla="*/ 9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2" name="Freeform 96">
            <a:extLst>
              <a:ext uri="{FF2B5EF4-FFF2-40B4-BE49-F238E27FC236}">
                <a16:creationId xmlns:a16="http://schemas.microsoft.com/office/drawing/2014/main" id="{B21F6EC8-5A72-4DC2-9A22-55B9A9756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0" y="3732213"/>
            <a:ext cx="223838" cy="195262"/>
          </a:xfrm>
          <a:custGeom>
            <a:avLst/>
            <a:gdLst>
              <a:gd name="T0" fmla="*/ 442 w 497"/>
              <a:gd name="T1" fmla="*/ 0 h 435"/>
              <a:gd name="T2" fmla="*/ 442 w 497"/>
              <a:gd name="T3" fmla="*/ 0 h 435"/>
              <a:gd name="T4" fmla="*/ 53 w 497"/>
              <a:gd name="T5" fmla="*/ 0 h 435"/>
              <a:gd name="T6" fmla="*/ 0 w 497"/>
              <a:gd name="T7" fmla="*/ 44 h 435"/>
              <a:gd name="T8" fmla="*/ 0 w 497"/>
              <a:gd name="T9" fmla="*/ 319 h 435"/>
              <a:gd name="T10" fmla="*/ 44 w 497"/>
              <a:gd name="T11" fmla="*/ 381 h 435"/>
              <a:gd name="T12" fmla="*/ 160 w 497"/>
              <a:gd name="T13" fmla="*/ 399 h 435"/>
              <a:gd name="T14" fmla="*/ 123 w 497"/>
              <a:gd name="T15" fmla="*/ 434 h 435"/>
              <a:gd name="T16" fmla="*/ 372 w 497"/>
              <a:gd name="T17" fmla="*/ 434 h 435"/>
              <a:gd name="T18" fmla="*/ 336 w 497"/>
              <a:gd name="T19" fmla="*/ 399 h 435"/>
              <a:gd name="T20" fmla="*/ 451 w 497"/>
              <a:gd name="T21" fmla="*/ 381 h 435"/>
              <a:gd name="T22" fmla="*/ 496 w 497"/>
              <a:gd name="T23" fmla="*/ 319 h 435"/>
              <a:gd name="T24" fmla="*/ 496 w 497"/>
              <a:gd name="T25" fmla="*/ 44 h 435"/>
              <a:gd name="T26" fmla="*/ 442 w 497"/>
              <a:gd name="T27" fmla="*/ 0 h 435"/>
              <a:gd name="T28" fmla="*/ 442 w 497"/>
              <a:gd name="T29" fmla="*/ 319 h 435"/>
              <a:gd name="T30" fmla="*/ 442 w 497"/>
              <a:gd name="T31" fmla="*/ 319 h 435"/>
              <a:gd name="T32" fmla="*/ 53 w 497"/>
              <a:gd name="T33" fmla="*/ 319 h 435"/>
              <a:gd name="T34" fmla="*/ 53 w 497"/>
              <a:gd name="T35" fmla="*/ 44 h 435"/>
              <a:gd name="T36" fmla="*/ 442 w 497"/>
              <a:gd name="T37" fmla="*/ 44 h 435"/>
              <a:gd name="T38" fmla="*/ 442 w 497"/>
              <a:gd name="T39" fmla="*/ 31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3" name="Freeform 97">
            <a:extLst>
              <a:ext uri="{FF2B5EF4-FFF2-40B4-BE49-F238E27FC236}">
                <a16:creationId xmlns:a16="http://schemas.microsoft.com/office/drawing/2014/main" id="{68FDBA95-62B7-4582-AED5-E2716C032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2841625"/>
            <a:ext cx="223837" cy="192088"/>
          </a:xfrm>
          <a:custGeom>
            <a:avLst/>
            <a:gdLst>
              <a:gd name="T0" fmla="*/ 230 w 497"/>
              <a:gd name="T1" fmla="*/ 231 h 426"/>
              <a:gd name="T2" fmla="*/ 230 w 497"/>
              <a:gd name="T3" fmla="*/ 231 h 426"/>
              <a:gd name="T4" fmla="*/ 274 w 497"/>
              <a:gd name="T5" fmla="*/ 231 h 426"/>
              <a:gd name="T6" fmla="*/ 274 w 497"/>
              <a:gd name="T7" fmla="*/ 275 h 426"/>
              <a:gd name="T8" fmla="*/ 496 w 497"/>
              <a:gd name="T9" fmla="*/ 275 h 426"/>
              <a:gd name="T10" fmla="*/ 487 w 497"/>
              <a:gd name="T11" fmla="*/ 133 h 426"/>
              <a:gd name="T12" fmla="*/ 443 w 497"/>
              <a:gd name="T13" fmla="*/ 80 h 426"/>
              <a:gd name="T14" fmla="*/ 363 w 497"/>
              <a:gd name="T15" fmla="*/ 80 h 426"/>
              <a:gd name="T16" fmla="*/ 337 w 497"/>
              <a:gd name="T17" fmla="*/ 27 h 426"/>
              <a:gd name="T18" fmla="*/ 300 w 497"/>
              <a:gd name="T19" fmla="*/ 0 h 426"/>
              <a:gd name="T20" fmla="*/ 194 w 497"/>
              <a:gd name="T21" fmla="*/ 0 h 426"/>
              <a:gd name="T22" fmla="*/ 168 w 497"/>
              <a:gd name="T23" fmla="*/ 27 h 426"/>
              <a:gd name="T24" fmla="*/ 133 w 497"/>
              <a:gd name="T25" fmla="*/ 80 h 426"/>
              <a:gd name="T26" fmla="*/ 53 w 497"/>
              <a:gd name="T27" fmla="*/ 80 h 426"/>
              <a:gd name="T28" fmla="*/ 9 w 497"/>
              <a:gd name="T29" fmla="*/ 133 h 426"/>
              <a:gd name="T30" fmla="*/ 0 w 497"/>
              <a:gd name="T31" fmla="*/ 275 h 426"/>
              <a:gd name="T32" fmla="*/ 230 w 497"/>
              <a:gd name="T33" fmla="*/ 275 h 426"/>
              <a:gd name="T34" fmla="*/ 230 w 497"/>
              <a:gd name="T35" fmla="*/ 231 h 426"/>
              <a:gd name="T36" fmla="*/ 186 w 497"/>
              <a:gd name="T37" fmla="*/ 53 h 426"/>
              <a:gd name="T38" fmla="*/ 186 w 497"/>
              <a:gd name="T39" fmla="*/ 53 h 426"/>
              <a:gd name="T40" fmla="*/ 212 w 497"/>
              <a:gd name="T41" fmla="*/ 36 h 426"/>
              <a:gd name="T42" fmla="*/ 284 w 497"/>
              <a:gd name="T43" fmla="*/ 36 h 426"/>
              <a:gd name="T44" fmla="*/ 309 w 497"/>
              <a:gd name="T45" fmla="*/ 53 h 426"/>
              <a:gd name="T46" fmla="*/ 319 w 497"/>
              <a:gd name="T47" fmla="*/ 80 h 426"/>
              <a:gd name="T48" fmla="*/ 177 w 497"/>
              <a:gd name="T49" fmla="*/ 80 h 426"/>
              <a:gd name="T50" fmla="*/ 186 w 497"/>
              <a:gd name="T51" fmla="*/ 53 h 426"/>
              <a:gd name="T52" fmla="*/ 274 w 497"/>
              <a:gd name="T53" fmla="*/ 355 h 426"/>
              <a:gd name="T54" fmla="*/ 274 w 497"/>
              <a:gd name="T55" fmla="*/ 355 h 426"/>
              <a:gd name="T56" fmla="*/ 230 w 497"/>
              <a:gd name="T57" fmla="*/ 355 h 426"/>
              <a:gd name="T58" fmla="*/ 230 w 497"/>
              <a:gd name="T59" fmla="*/ 302 h 426"/>
              <a:gd name="T60" fmla="*/ 9 w 497"/>
              <a:gd name="T61" fmla="*/ 302 h 426"/>
              <a:gd name="T62" fmla="*/ 17 w 497"/>
              <a:gd name="T63" fmla="*/ 381 h 426"/>
              <a:gd name="T64" fmla="*/ 62 w 497"/>
              <a:gd name="T65" fmla="*/ 425 h 426"/>
              <a:gd name="T66" fmla="*/ 434 w 497"/>
              <a:gd name="T67" fmla="*/ 425 h 426"/>
              <a:gd name="T68" fmla="*/ 478 w 497"/>
              <a:gd name="T69" fmla="*/ 381 h 426"/>
              <a:gd name="T70" fmla="*/ 487 w 497"/>
              <a:gd name="T71" fmla="*/ 302 h 426"/>
              <a:gd name="T72" fmla="*/ 274 w 497"/>
              <a:gd name="T73" fmla="*/ 302 h 426"/>
              <a:gd name="T74" fmla="*/ 274 w 497"/>
              <a:gd name="T75" fmla="*/ 355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5" name="Freeform 99">
            <a:extLst>
              <a:ext uri="{FF2B5EF4-FFF2-40B4-BE49-F238E27FC236}">
                <a16:creationId xmlns:a16="http://schemas.microsoft.com/office/drawing/2014/main" id="{0D6653D0-4914-4E23-A976-7FA861E17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3314700"/>
            <a:ext cx="223837" cy="136525"/>
          </a:xfrm>
          <a:custGeom>
            <a:avLst/>
            <a:gdLst>
              <a:gd name="T0" fmla="*/ 381 w 497"/>
              <a:gd name="T1" fmla="*/ 151 h 303"/>
              <a:gd name="T2" fmla="*/ 381 w 497"/>
              <a:gd name="T3" fmla="*/ 151 h 303"/>
              <a:gd name="T4" fmla="*/ 434 w 497"/>
              <a:gd name="T5" fmla="*/ 45 h 303"/>
              <a:gd name="T6" fmla="*/ 470 w 497"/>
              <a:gd name="T7" fmla="*/ 45 h 303"/>
              <a:gd name="T8" fmla="*/ 381 w 497"/>
              <a:gd name="T9" fmla="*/ 0 h 303"/>
              <a:gd name="T10" fmla="*/ 133 w 497"/>
              <a:gd name="T11" fmla="*/ 0 h 303"/>
              <a:gd name="T12" fmla="*/ 0 w 497"/>
              <a:gd name="T13" fmla="*/ 151 h 303"/>
              <a:gd name="T14" fmla="*/ 133 w 497"/>
              <a:gd name="T15" fmla="*/ 302 h 303"/>
              <a:gd name="T16" fmla="*/ 381 w 497"/>
              <a:gd name="T17" fmla="*/ 302 h 303"/>
              <a:gd name="T18" fmla="*/ 470 w 497"/>
              <a:gd name="T19" fmla="*/ 257 h 303"/>
              <a:gd name="T20" fmla="*/ 434 w 497"/>
              <a:gd name="T21" fmla="*/ 257 h 303"/>
              <a:gd name="T22" fmla="*/ 381 w 497"/>
              <a:gd name="T23" fmla="*/ 151 h 303"/>
              <a:gd name="T24" fmla="*/ 310 w 497"/>
              <a:gd name="T25" fmla="*/ 196 h 303"/>
              <a:gd name="T26" fmla="*/ 310 w 497"/>
              <a:gd name="T27" fmla="*/ 196 h 303"/>
              <a:gd name="T28" fmla="*/ 302 w 497"/>
              <a:gd name="T29" fmla="*/ 196 h 303"/>
              <a:gd name="T30" fmla="*/ 221 w 497"/>
              <a:gd name="T31" fmla="*/ 169 h 303"/>
              <a:gd name="T32" fmla="*/ 212 w 497"/>
              <a:gd name="T33" fmla="*/ 196 h 303"/>
              <a:gd name="T34" fmla="*/ 186 w 497"/>
              <a:gd name="T35" fmla="*/ 204 h 303"/>
              <a:gd name="T36" fmla="*/ 98 w 497"/>
              <a:gd name="T37" fmla="*/ 125 h 303"/>
              <a:gd name="T38" fmla="*/ 89 w 497"/>
              <a:gd name="T39" fmla="*/ 107 h 303"/>
              <a:gd name="T40" fmla="*/ 106 w 497"/>
              <a:gd name="T41" fmla="*/ 107 h 303"/>
              <a:gd name="T42" fmla="*/ 177 w 497"/>
              <a:gd name="T43" fmla="*/ 143 h 303"/>
              <a:gd name="T44" fmla="*/ 195 w 497"/>
              <a:gd name="T45" fmla="*/ 116 h 303"/>
              <a:gd name="T46" fmla="*/ 221 w 497"/>
              <a:gd name="T47" fmla="*/ 107 h 303"/>
              <a:gd name="T48" fmla="*/ 310 w 497"/>
              <a:gd name="T49" fmla="*/ 187 h 303"/>
              <a:gd name="T50" fmla="*/ 310 w 497"/>
              <a:gd name="T51" fmla="*/ 196 h 303"/>
              <a:gd name="T52" fmla="*/ 470 w 497"/>
              <a:gd name="T53" fmla="*/ 98 h 303"/>
              <a:gd name="T54" fmla="*/ 470 w 497"/>
              <a:gd name="T55" fmla="*/ 98 h 303"/>
              <a:gd name="T56" fmla="*/ 452 w 497"/>
              <a:gd name="T57" fmla="*/ 98 h 303"/>
              <a:gd name="T58" fmla="*/ 425 w 497"/>
              <a:gd name="T59" fmla="*/ 151 h 303"/>
              <a:gd name="T60" fmla="*/ 452 w 497"/>
              <a:gd name="T61" fmla="*/ 204 h 303"/>
              <a:gd name="T62" fmla="*/ 470 w 497"/>
              <a:gd name="T63" fmla="*/ 204 h 303"/>
              <a:gd name="T64" fmla="*/ 496 w 497"/>
              <a:gd name="T65" fmla="*/ 151 h 303"/>
              <a:gd name="T66" fmla="*/ 470 w 497"/>
              <a:gd name="T67" fmla="*/ 9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6" name="Freeform 100">
            <a:extLst>
              <a:ext uri="{FF2B5EF4-FFF2-40B4-BE49-F238E27FC236}">
                <a16:creationId xmlns:a16="http://schemas.microsoft.com/office/drawing/2014/main" id="{98BF29FB-A7C4-41DF-8F7C-4E85C05D6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2865438"/>
            <a:ext cx="223837" cy="144462"/>
          </a:xfrm>
          <a:custGeom>
            <a:avLst/>
            <a:gdLst>
              <a:gd name="T0" fmla="*/ 381 w 498"/>
              <a:gd name="T1" fmla="*/ 89 h 320"/>
              <a:gd name="T2" fmla="*/ 381 w 498"/>
              <a:gd name="T3" fmla="*/ 89 h 320"/>
              <a:gd name="T4" fmla="*/ 355 w 498"/>
              <a:gd name="T5" fmla="*/ 89 h 320"/>
              <a:gd name="T6" fmla="*/ 231 w 498"/>
              <a:gd name="T7" fmla="*/ 0 h 320"/>
              <a:gd name="T8" fmla="*/ 98 w 498"/>
              <a:gd name="T9" fmla="*/ 134 h 320"/>
              <a:gd name="T10" fmla="*/ 98 w 498"/>
              <a:gd name="T11" fmla="*/ 150 h 320"/>
              <a:gd name="T12" fmla="*/ 89 w 498"/>
              <a:gd name="T13" fmla="*/ 150 h 320"/>
              <a:gd name="T14" fmla="*/ 0 w 498"/>
              <a:gd name="T15" fmla="*/ 240 h 320"/>
              <a:gd name="T16" fmla="*/ 89 w 498"/>
              <a:gd name="T17" fmla="*/ 319 h 320"/>
              <a:gd name="T18" fmla="*/ 381 w 498"/>
              <a:gd name="T19" fmla="*/ 319 h 320"/>
              <a:gd name="T20" fmla="*/ 497 w 498"/>
              <a:gd name="T21" fmla="*/ 204 h 320"/>
              <a:gd name="T22" fmla="*/ 381 w 498"/>
              <a:gd name="T23" fmla="*/ 89 h 320"/>
              <a:gd name="T24" fmla="*/ 284 w 498"/>
              <a:gd name="T25" fmla="*/ 195 h 320"/>
              <a:gd name="T26" fmla="*/ 284 w 498"/>
              <a:gd name="T27" fmla="*/ 195 h 320"/>
              <a:gd name="T28" fmla="*/ 213 w 498"/>
              <a:gd name="T29" fmla="*/ 275 h 320"/>
              <a:gd name="T30" fmla="*/ 195 w 498"/>
              <a:gd name="T31" fmla="*/ 275 h 320"/>
              <a:gd name="T32" fmla="*/ 195 w 498"/>
              <a:gd name="T33" fmla="*/ 266 h 320"/>
              <a:gd name="T34" fmla="*/ 195 w 498"/>
              <a:gd name="T35" fmla="*/ 257 h 320"/>
              <a:gd name="T36" fmla="*/ 222 w 498"/>
              <a:gd name="T37" fmla="*/ 204 h 320"/>
              <a:gd name="T38" fmla="*/ 204 w 498"/>
              <a:gd name="T39" fmla="*/ 195 h 320"/>
              <a:gd name="T40" fmla="*/ 204 w 498"/>
              <a:gd name="T41" fmla="*/ 195 h 320"/>
              <a:gd name="T42" fmla="*/ 186 w 498"/>
              <a:gd name="T43" fmla="*/ 178 h 320"/>
              <a:gd name="T44" fmla="*/ 195 w 498"/>
              <a:gd name="T45" fmla="*/ 160 h 320"/>
              <a:gd name="T46" fmla="*/ 258 w 498"/>
              <a:gd name="T47" fmla="*/ 89 h 320"/>
              <a:gd name="T48" fmla="*/ 275 w 498"/>
              <a:gd name="T49" fmla="*/ 80 h 320"/>
              <a:gd name="T50" fmla="*/ 284 w 498"/>
              <a:gd name="T51" fmla="*/ 89 h 320"/>
              <a:gd name="T52" fmla="*/ 275 w 498"/>
              <a:gd name="T53" fmla="*/ 106 h 320"/>
              <a:gd name="T54" fmla="*/ 249 w 498"/>
              <a:gd name="T55" fmla="*/ 160 h 320"/>
              <a:gd name="T56" fmla="*/ 275 w 498"/>
              <a:gd name="T57" fmla="*/ 169 h 320"/>
              <a:gd name="T58" fmla="*/ 275 w 498"/>
              <a:gd name="T59" fmla="*/ 169 h 320"/>
              <a:gd name="T60" fmla="*/ 293 w 498"/>
              <a:gd name="T61" fmla="*/ 187 h 320"/>
              <a:gd name="T62" fmla="*/ 284 w 498"/>
              <a:gd name="T63" fmla="*/ 19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lnTo>
                  <a:pt x="204" y="195"/>
                </a:ln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lnTo>
                  <a:pt x="275" y="169"/>
                </a:ln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7" name="Freeform 101">
            <a:extLst>
              <a:ext uri="{FF2B5EF4-FFF2-40B4-BE49-F238E27FC236}">
                <a16:creationId xmlns:a16="http://schemas.microsoft.com/office/drawing/2014/main" id="{7A0976D0-B941-4AFC-B901-7B191D1B7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5388" y="2408238"/>
            <a:ext cx="223837" cy="171450"/>
          </a:xfrm>
          <a:custGeom>
            <a:avLst/>
            <a:gdLst>
              <a:gd name="T0" fmla="*/ 80 w 497"/>
              <a:gd name="T1" fmla="*/ 248 h 382"/>
              <a:gd name="T2" fmla="*/ 80 w 497"/>
              <a:gd name="T3" fmla="*/ 248 h 382"/>
              <a:gd name="T4" fmla="*/ 159 w 497"/>
              <a:gd name="T5" fmla="*/ 328 h 382"/>
              <a:gd name="T6" fmla="*/ 248 w 497"/>
              <a:gd name="T7" fmla="*/ 381 h 382"/>
              <a:gd name="T8" fmla="*/ 337 w 497"/>
              <a:gd name="T9" fmla="*/ 337 h 382"/>
              <a:gd name="T10" fmla="*/ 390 w 497"/>
              <a:gd name="T11" fmla="*/ 258 h 382"/>
              <a:gd name="T12" fmla="*/ 248 w 497"/>
              <a:gd name="T13" fmla="*/ 328 h 382"/>
              <a:gd name="T14" fmla="*/ 80 w 497"/>
              <a:gd name="T15" fmla="*/ 248 h 382"/>
              <a:gd name="T16" fmla="*/ 487 w 497"/>
              <a:gd name="T17" fmla="*/ 124 h 382"/>
              <a:gd name="T18" fmla="*/ 487 w 497"/>
              <a:gd name="T19" fmla="*/ 124 h 382"/>
              <a:gd name="T20" fmla="*/ 274 w 497"/>
              <a:gd name="T21" fmla="*/ 9 h 382"/>
              <a:gd name="T22" fmla="*/ 221 w 497"/>
              <a:gd name="T23" fmla="*/ 9 h 382"/>
              <a:gd name="T24" fmla="*/ 9 w 497"/>
              <a:gd name="T25" fmla="*/ 124 h 382"/>
              <a:gd name="T26" fmla="*/ 9 w 497"/>
              <a:gd name="T27" fmla="*/ 160 h 382"/>
              <a:gd name="T28" fmla="*/ 221 w 497"/>
              <a:gd name="T29" fmla="*/ 275 h 382"/>
              <a:gd name="T30" fmla="*/ 274 w 497"/>
              <a:gd name="T31" fmla="*/ 275 h 382"/>
              <a:gd name="T32" fmla="*/ 408 w 497"/>
              <a:gd name="T33" fmla="*/ 195 h 382"/>
              <a:gd name="T34" fmla="*/ 266 w 497"/>
              <a:gd name="T35" fmla="*/ 160 h 382"/>
              <a:gd name="T36" fmla="*/ 248 w 497"/>
              <a:gd name="T37" fmla="*/ 168 h 382"/>
              <a:gd name="T38" fmla="*/ 203 w 497"/>
              <a:gd name="T39" fmla="*/ 133 h 382"/>
              <a:gd name="T40" fmla="*/ 248 w 497"/>
              <a:gd name="T41" fmla="*/ 107 h 382"/>
              <a:gd name="T42" fmla="*/ 293 w 497"/>
              <a:gd name="T43" fmla="*/ 124 h 382"/>
              <a:gd name="T44" fmla="*/ 443 w 497"/>
              <a:gd name="T45" fmla="*/ 177 h 382"/>
              <a:gd name="T46" fmla="*/ 487 w 497"/>
              <a:gd name="T47" fmla="*/ 160 h 382"/>
              <a:gd name="T48" fmla="*/ 487 w 497"/>
              <a:gd name="T49" fmla="*/ 124 h 382"/>
              <a:gd name="T50" fmla="*/ 425 w 497"/>
              <a:gd name="T51" fmla="*/ 346 h 382"/>
              <a:gd name="T52" fmla="*/ 425 w 497"/>
              <a:gd name="T53" fmla="*/ 346 h 382"/>
              <a:gd name="T54" fmla="*/ 461 w 497"/>
              <a:gd name="T55" fmla="*/ 337 h 382"/>
              <a:gd name="T56" fmla="*/ 443 w 497"/>
              <a:gd name="T57" fmla="*/ 177 h 382"/>
              <a:gd name="T58" fmla="*/ 408 w 497"/>
              <a:gd name="T59" fmla="*/ 195 h 382"/>
              <a:gd name="T60" fmla="*/ 425 w 497"/>
              <a:gd name="T61" fmla="*/ 346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8" name="Freeform 102">
            <a:extLst>
              <a:ext uri="{FF2B5EF4-FFF2-40B4-BE49-F238E27FC236}">
                <a16:creationId xmlns:a16="http://schemas.microsoft.com/office/drawing/2014/main" id="{AFAF2EEB-87CC-4283-8CEB-18FEB390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2392363"/>
            <a:ext cx="222250" cy="200025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69" name="Freeform 103">
            <a:extLst>
              <a:ext uri="{FF2B5EF4-FFF2-40B4-BE49-F238E27FC236}">
                <a16:creationId xmlns:a16="http://schemas.microsoft.com/office/drawing/2014/main" id="{4AAD42A0-C3E7-4B03-AD66-95471E645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8613" y="2384425"/>
            <a:ext cx="173037" cy="219075"/>
          </a:xfrm>
          <a:custGeom>
            <a:avLst/>
            <a:gdLst>
              <a:gd name="T0" fmla="*/ 116 w 383"/>
              <a:gd name="T1" fmla="*/ 62 h 488"/>
              <a:gd name="T2" fmla="*/ 116 w 383"/>
              <a:gd name="T3" fmla="*/ 62 h 488"/>
              <a:gd name="T4" fmla="*/ 116 w 383"/>
              <a:gd name="T5" fmla="*/ 355 h 488"/>
              <a:gd name="T6" fmla="*/ 63 w 383"/>
              <a:gd name="T7" fmla="*/ 364 h 488"/>
              <a:gd name="T8" fmla="*/ 18 w 383"/>
              <a:gd name="T9" fmla="*/ 443 h 488"/>
              <a:gd name="T10" fmla="*/ 98 w 383"/>
              <a:gd name="T11" fmla="*/ 470 h 488"/>
              <a:gd name="T12" fmla="*/ 160 w 383"/>
              <a:gd name="T13" fmla="*/ 399 h 488"/>
              <a:gd name="T14" fmla="*/ 160 w 383"/>
              <a:gd name="T15" fmla="*/ 160 h 488"/>
              <a:gd name="T16" fmla="*/ 337 w 383"/>
              <a:gd name="T17" fmla="*/ 115 h 488"/>
              <a:gd name="T18" fmla="*/ 337 w 383"/>
              <a:gd name="T19" fmla="*/ 311 h 488"/>
              <a:gd name="T20" fmla="*/ 284 w 383"/>
              <a:gd name="T21" fmla="*/ 311 h 488"/>
              <a:gd name="T22" fmla="*/ 239 w 383"/>
              <a:gd name="T23" fmla="*/ 399 h 488"/>
              <a:gd name="T24" fmla="*/ 319 w 383"/>
              <a:gd name="T25" fmla="*/ 425 h 488"/>
              <a:gd name="T26" fmla="*/ 382 w 383"/>
              <a:gd name="T27" fmla="*/ 355 h 488"/>
              <a:gd name="T28" fmla="*/ 382 w 383"/>
              <a:gd name="T29" fmla="*/ 0 h 488"/>
              <a:gd name="T30" fmla="*/ 116 w 383"/>
              <a:gd name="T31" fmla="*/ 6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0" name="Freeform 104">
            <a:extLst>
              <a:ext uri="{FF2B5EF4-FFF2-40B4-BE49-F238E27FC236}">
                <a16:creationId xmlns:a16="http://schemas.microsoft.com/office/drawing/2014/main" id="{EE63270B-C9BE-4D86-9381-CAC5980E4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3306763"/>
            <a:ext cx="223838" cy="149225"/>
          </a:xfrm>
          <a:custGeom>
            <a:avLst/>
            <a:gdLst>
              <a:gd name="T0" fmla="*/ 203 w 497"/>
              <a:gd name="T1" fmla="*/ 257 h 337"/>
              <a:gd name="T2" fmla="*/ 203 w 497"/>
              <a:gd name="T3" fmla="*/ 257 h 337"/>
              <a:gd name="T4" fmla="*/ 221 w 497"/>
              <a:gd name="T5" fmla="*/ 327 h 337"/>
              <a:gd name="T6" fmla="*/ 283 w 497"/>
              <a:gd name="T7" fmla="*/ 310 h 337"/>
              <a:gd name="T8" fmla="*/ 398 w 497"/>
              <a:gd name="T9" fmla="*/ 9 h 337"/>
              <a:gd name="T10" fmla="*/ 203 w 497"/>
              <a:gd name="T11" fmla="*/ 257 h 337"/>
              <a:gd name="T12" fmla="*/ 248 w 497"/>
              <a:gd name="T13" fmla="*/ 71 h 337"/>
              <a:gd name="T14" fmla="*/ 248 w 497"/>
              <a:gd name="T15" fmla="*/ 71 h 337"/>
              <a:gd name="T16" fmla="*/ 274 w 497"/>
              <a:gd name="T17" fmla="*/ 71 h 337"/>
              <a:gd name="T18" fmla="*/ 310 w 497"/>
              <a:gd name="T19" fmla="*/ 26 h 337"/>
              <a:gd name="T20" fmla="*/ 248 w 497"/>
              <a:gd name="T21" fmla="*/ 17 h 337"/>
              <a:gd name="T22" fmla="*/ 0 w 497"/>
              <a:gd name="T23" fmla="*/ 283 h 337"/>
              <a:gd name="T24" fmla="*/ 0 w 497"/>
              <a:gd name="T25" fmla="*/ 310 h 337"/>
              <a:gd name="T26" fmla="*/ 26 w 497"/>
              <a:gd name="T27" fmla="*/ 336 h 337"/>
              <a:gd name="T28" fmla="*/ 53 w 497"/>
              <a:gd name="T29" fmla="*/ 310 h 337"/>
              <a:gd name="T30" fmla="*/ 53 w 497"/>
              <a:gd name="T31" fmla="*/ 283 h 337"/>
              <a:gd name="T32" fmla="*/ 248 w 497"/>
              <a:gd name="T33" fmla="*/ 71 h 337"/>
              <a:gd name="T34" fmla="*/ 425 w 497"/>
              <a:gd name="T35" fmla="*/ 98 h 337"/>
              <a:gd name="T36" fmla="*/ 425 w 497"/>
              <a:gd name="T37" fmla="*/ 98 h 337"/>
              <a:gd name="T38" fmla="*/ 407 w 497"/>
              <a:gd name="T39" fmla="*/ 151 h 337"/>
              <a:gd name="T40" fmla="*/ 442 w 497"/>
              <a:gd name="T41" fmla="*/ 283 h 337"/>
              <a:gd name="T42" fmla="*/ 442 w 497"/>
              <a:gd name="T43" fmla="*/ 310 h 337"/>
              <a:gd name="T44" fmla="*/ 469 w 497"/>
              <a:gd name="T45" fmla="*/ 336 h 337"/>
              <a:gd name="T46" fmla="*/ 469 w 497"/>
              <a:gd name="T47" fmla="*/ 336 h 337"/>
              <a:gd name="T48" fmla="*/ 496 w 497"/>
              <a:gd name="T49" fmla="*/ 310 h 337"/>
              <a:gd name="T50" fmla="*/ 496 w 497"/>
              <a:gd name="T51" fmla="*/ 283 h 337"/>
              <a:gd name="T52" fmla="*/ 425 w 497"/>
              <a:gd name="T53" fmla="*/ 9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lnTo>
                  <a:pt x="469" y="336"/>
                </a:ln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1" name="Freeform 105">
            <a:extLst>
              <a:ext uri="{FF2B5EF4-FFF2-40B4-BE49-F238E27FC236}">
                <a16:creationId xmlns:a16="http://schemas.microsoft.com/office/drawing/2014/main" id="{10AB02BA-B027-4AAE-855D-C3329AB2C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3298825"/>
            <a:ext cx="227013" cy="171450"/>
          </a:xfrm>
          <a:custGeom>
            <a:avLst/>
            <a:gdLst>
              <a:gd name="T0" fmla="*/ 488 w 506"/>
              <a:gd name="T1" fmla="*/ 213 h 382"/>
              <a:gd name="T2" fmla="*/ 363 w 506"/>
              <a:gd name="T3" fmla="*/ 142 h 382"/>
              <a:gd name="T4" fmla="*/ 451 w 506"/>
              <a:gd name="T5" fmla="*/ 80 h 382"/>
              <a:gd name="T6" fmla="*/ 451 w 506"/>
              <a:gd name="T7" fmla="*/ 44 h 382"/>
              <a:gd name="T8" fmla="*/ 363 w 506"/>
              <a:gd name="T9" fmla="*/ 53 h 382"/>
              <a:gd name="T10" fmla="*/ 363 w 506"/>
              <a:gd name="T11" fmla="*/ 0 h 382"/>
              <a:gd name="T12" fmla="*/ 328 w 506"/>
              <a:gd name="T13" fmla="*/ 0 h 382"/>
              <a:gd name="T14" fmla="*/ 257 w 506"/>
              <a:gd name="T15" fmla="*/ 71 h 382"/>
              <a:gd name="T16" fmla="*/ 257 w 506"/>
              <a:gd name="T17" fmla="*/ 106 h 382"/>
              <a:gd name="T18" fmla="*/ 336 w 506"/>
              <a:gd name="T19" fmla="*/ 97 h 382"/>
              <a:gd name="T20" fmla="*/ 275 w 506"/>
              <a:gd name="T21" fmla="*/ 178 h 382"/>
              <a:gd name="T22" fmla="*/ 310 w 506"/>
              <a:gd name="T23" fmla="*/ 319 h 382"/>
              <a:gd name="T24" fmla="*/ 398 w 506"/>
              <a:gd name="T25" fmla="*/ 354 h 382"/>
              <a:gd name="T26" fmla="*/ 407 w 506"/>
              <a:gd name="T27" fmla="*/ 372 h 382"/>
              <a:gd name="T28" fmla="*/ 488 w 506"/>
              <a:gd name="T29" fmla="*/ 213 h 382"/>
              <a:gd name="T30" fmla="*/ 310 w 506"/>
              <a:gd name="T31" fmla="*/ 292 h 382"/>
              <a:gd name="T32" fmla="*/ 301 w 506"/>
              <a:gd name="T33" fmla="*/ 204 h 382"/>
              <a:gd name="T34" fmla="*/ 336 w 506"/>
              <a:gd name="T35" fmla="*/ 284 h 382"/>
              <a:gd name="T36" fmla="*/ 363 w 506"/>
              <a:gd name="T37" fmla="*/ 275 h 382"/>
              <a:gd name="T38" fmla="*/ 363 w 506"/>
              <a:gd name="T39" fmla="*/ 178 h 382"/>
              <a:gd name="T40" fmla="*/ 416 w 506"/>
              <a:gd name="T41" fmla="*/ 186 h 382"/>
              <a:gd name="T42" fmla="*/ 142 w 506"/>
              <a:gd name="T43" fmla="*/ 89 h 382"/>
              <a:gd name="T44" fmla="*/ 142 w 506"/>
              <a:gd name="T45" fmla="*/ 80 h 382"/>
              <a:gd name="T46" fmla="*/ 88 w 506"/>
              <a:gd name="T47" fmla="*/ 89 h 382"/>
              <a:gd name="T48" fmla="*/ 0 w 506"/>
              <a:gd name="T49" fmla="*/ 363 h 382"/>
              <a:gd name="T50" fmla="*/ 44 w 506"/>
              <a:gd name="T51" fmla="*/ 363 h 382"/>
              <a:gd name="T52" fmla="*/ 160 w 506"/>
              <a:gd name="T53" fmla="*/ 275 h 382"/>
              <a:gd name="T54" fmla="*/ 186 w 506"/>
              <a:gd name="T55" fmla="*/ 363 h 382"/>
              <a:gd name="T56" fmla="*/ 230 w 506"/>
              <a:gd name="T57" fmla="*/ 363 h 382"/>
              <a:gd name="T58" fmla="*/ 79 w 506"/>
              <a:gd name="T59" fmla="*/ 239 h 382"/>
              <a:gd name="T60" fmla="*/ 116 w 506"/>
              <a:gd name="T61" fmla="*/ 116 h 382"/>
              <a:gd name="T62" fmla="*/ 79 w 506"/>
              <a:gd name="T63" fmla="*/ 239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lnTo>
                  <a:pt x="363" y="0"/>
                </a:ln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398" y="354"/>
                </a:ln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lnTo>
                  <a:pt x="0" y="363"/>
                </a:lnTo>
                <a:cubicBezTo>
                  <a:pt x="44" y="363"/>
                  <a:pt x="44" y="363"/>
                  <a:pt x="44" y="363"/>
                </a:cubicBezTo>
                <a:lnTo>
                  <a:pt x="44" y="363"/>
                </a:ln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lnTo>
                  <a:pt x="186" y="363"/>
                </a:lnTo>
                <a:cubicBezTo>
                  <a:pt x="230" y="363"/>
                  <a:pt x="230" y="363"/>
                  <a:pt x="230" y="363"/>
                </a:cubicBezTo>
                <a:lnTo>
                  <a:pt x="230" y="363"/>
                </a:ln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2" name="Freeform 106">
            <a:extLst>
              <a:ext uri="{FF2B5EF4-FFF2-40B4-BE49-F238E27FC236}">
                <a16:creationId xmlns:a16="http://schemas.microsoft.com/office/drawing/2014/main" id="{DD92C56A-24E0-43E4-A4ED-55FA4F186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6963" y="1046163"/>
            <a:ext cx="160337" cy="227012"/>
          </a:xfrm>
          <a:custGeom>
            <a:avLst/>
            <a:gdLst>
              <a:gd name="T0" fmla="*/ 35 w 355"/>
              <a:gd name="T1" fmla="*/ 497 h 506"/>
              <a:gd name="T2" fmla="*/ 35 w 355"/>
              <a:gd name="T3" fmla="*/ 497 h 506"/>
              <a:gd name="T4" fmla="*/ 70 w 355"/>
              <a:gd name="T5" fmla="*/ 381 h 506"/>
              <a:gd name="T6" fmla="*/ 203 w 355"/>
              <a:gd name="T7" fmla="*/ 310 h 506"/>
              <a:gd name="T8" fmla="*/ 132 w 355"/>
              <a:gd name="T9" fmla="*/ 284 h 506"/>
              <a:gd name="T10" fmla="*/ 292 w 355"/>
              <a:gd name="T11" fmla="*/ 194 h 506"/>
              <a:gd name="T12" fmla="*/ 194 w 355"/>
              <a:gd name="T13" fmla="*/ 168 h 506"/>
              <a:gd name="T14" fmla="*/ 327 w 355"/>
              <a:gd name="T15" fmla="*/ 133 h 506"/>
              <a:gd name="T16" fmla="*/ 345 w 355"/>
              <a:gd name="T17" fmla="*/ 44 h 506"/>
              <a:gd name="T18" fmla="*/ 248 w 355"/>
              <a:gd name="T19" fmla="*/ 0 h 506"/>
              <a:gd name="T20" fmla="*/ 159 w 355"/>
              <a:gd name="T21" fmla="*/ 124 h 506"/>
              <a:gd name="T22" fmla="*/ 168 w 355"/>
              <a:gd name="T23" fmla="*/ 18 h 506"/>
              <a:gd name="T24" fmla="*/ 70 w 355"/>
              <a:gd name="T25" fmla="*/ 106 h 506"/>
              <a:gd name="T26" fmla="*/ 61 w 355"/>
              <a:gd name="T27" fmla="*/ 301 h 506"/>
              <a:gd name="T28" fmla="*/ 8 w 355"/>
              <a:gd name="T29" fmla="*/ 213 h 506"/>
              <a:gd name="T30" fmla="*/ 35 w 355"/>
              <a:gd name="T31" fmla="*/ 363 h 506"/>
              <a:gd name="T32" fmla="*/ 8 w 355"/>
              <a:gd name="T33" fmla="*/ 478 h 506"/>
              <a:gd name="T34" fmla="*/ 35 w 355"/>
              <a:gd name="T35" fmla="*/ 497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3" name="Freeform 107">
            <a:extLst>
              <a:ext uri="{FF2B5EF4-FFF2-40B4-BE49-F238E27FC236}">
                <a16:creationId xmlns:a16="http://schemas.microsoft.com/office/drawing/2014/main" id="{75A05F61-2FE0-4097-83A9-AC28E05DD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3779838"/>
            <a:ext cx="223838" cy="98425"/>
          </a:xfrm>
          <a:custGeom>
            <a:avLst/>
            <a:gdLst>
              <a:gd name="T0" fmla="*/ 399 w 497"/>
              <a:gd name="T1" fmla="*/ 0 h 222"/>
              <a:gd name="T2" fmla="*/ 399 w 497"/>
              <a:gd name="T3" fmla="*/ 0 h 222"/>
              <a:gd name="T4" fmla="*/ 248 w 497"/>
              <a:gd name="T5" fmla="*/ 70 h 222"/>
              <a:gd name="T6" fmla="*/ 97 w 497"/>
              <a:gd name="T7" fmla="*/ 0 h 222"/>
              <a:gd name="T8" fmla="*/ 0 w 497"/>
              <a:gd name="T9" fmla="*/ 106 h 222"/>
              <a:gd name="T10" fmla="*/ 97 w 497"/>
              <a:gd name="T11" fmla="*/ 221 h 222"/>
              <a:gd name="T12" fmla="*/ 97 w 497"/>
              <a:gd name="T13" fmla="*/ 221 h 222"/>
              <a:gd name="T14" fmla="*/ 248 w 497"/>
              <a:gd name="T15" fmla="*/ 141 h 222"/>
              <a:gd name="T16" fmla="*/ 399 w 497"/>
              <a:gd name="T17" fmla="*/ 221 h 222"/>
              <a:gd name="T18" fmla="*/ 496 w 497"/>
              <a:gd name="T19" fmla="*/ 106 h 222"/>
              <a:gd name="T20" fmla="*/ 399 w 497"/>
              <a:gd name="T21" fmla="*/ 0 h 222"/>
              <a:gd name="T22" fmla="*/ 97 w 497"/>
              <a:gd name="T23" fmla="*/ 176 h 222"/>
              <a:gd name="T24" fmla="*/ 97 w 497"/>
              <a:gd name="T25" fmla="*/ 176 h 222"/>
              <a:gd name="T26" fmla="*/ 44 w 497"/>
              <a:gd name="T27" fmla="*/ 106 h 222"/>
              <a:gd name="T28" fmla="*/ 97 w 497"/>
              <a:gd name="T29" fmla="*/ 44 h 222"/>
              <a:gd name="T30" fmla="*/ 222 w 497"/>
              <a:gd name="T31" fmla="*/ 106 h 222"/>
              <a:gd name="T32" fmla="*/ 97 w 497"/>
              <a:gd name="T33" fmla="*/ 176 h 222"/>
              <a:gd name="T34" fmla="*/ 399 w 497"/>
              <a:gd name="T35" fmla="*/ 176 h 222"/>
              <a:gd name="T36" fmla="*/ 399 w 497"/>
              <a:gd name="T37" fmla="*/ 176 h 222"/>
              <a:gd name="T38" fmla="*/ 275 w 497"/>
              <a:gd name="T39" fmla="*/ 106 h 222"/>
              <a:gd name="T40" fmla="*/ 399 w 497"/>
              <a:gd name="T41" fmla="*/ 44 h 222"/>
              <a:gd name="T42" fmla="*/ 452 w 497"/>
              <a:gd name="T43" fmla="*/ 106 h 222"/>
              <a:gd name="T44" fmla="*/ 399 w 497"/>
              <a:gd name="T45" fmla="*/ 176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lnTo>
                  <a:pt x="97" y="221"/>
                </a:ln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4" name="Freeform 108">
            <a:extLst>
              <a:ext uri="{FF2B5EF4-FFF2-40B4-BE49-F238E27FC236}">
                <a16:creationId xmlns:a16="http://schemas.microsoft.com/office/drawing/2014/main" id="{FCEDE126-3B06-40BF-827C-5C05E14E0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9713" y="3716338"/>
            <a:ext cx="223837" cy="222250"/>
          </a:xfrm>
          <a:custGeom>
            <a:avLst/>
            <a:gdLst>
              <a:gd name="T0" fmla="*/ 469 w 497"/>
              <a:gd name="T1" fmla="*/ 231 h 498"/>
              <a:gd name="T2" fmla="*/ 425 w 497"/>
              <a:gd name="T3" fmla="*/ 249 h 498"/>
              <a:gd name="T4" fmla="*/ 469 w 497"/>
              <a:gd name="T5" fmla="*/ 275 h 498"/>
              <a:gd name="T6" fmla="*/ 469 w 497"/>
              <a:gd name="T7" fmla="*/ 231 h 498"/>
              <a:gd name="T8" fmla="*/ 248 w 497"/>
              <a:gd name="T9" fmla="*/ 116 h 498"/>
              <a:gd name="T10" fmla="*/ 248 w 497"/>
              <a:gd name="T11" fmla="*/ 391 h 498"/>
              <a:gd name="T12" fmla="*/ 248 w 497"/>
              <a:gd name="T13" fmla="*/ 116 h 498"/>
              <a:gd name="T14" fmla="*/ 248 w 497"/>
              <a:gd name="T15" fmla="*/ 346 h 498"/>
              <a:gd name="T16" fmla="*/ 248 w 497"/>
              <a:gd name="T17" fmla="*/ 151 h 498"/>
              <a:gd name="T18" fmla="*/ 71 w 497"/>
              <a:gd name="T19" fmla="*/ 249 h 498"/>
              <a:gd name="T20" fmla="*/ 53 w 497"/>
              <a:gd name="T21" fmla="*/ 231 h 498"/>
              <a:gd name="T22" fmla="*/ 0 w 497"/>
              <a:gd name="T23" fmla="*/ 249 h 498"/>
              <a:gd name="T24" fmla="*/ 53 w 497"/>
              <a:gd name="T25" fmla="*/ 275 h 498"/>
              <a:gd name="T26" fmla="*/ 248 w 497"/>
              <a:gd name="T27" fmla="*/ 80 h 498"/>
              <a:gd name="T28" fmla="*/ 265 w 497"/>
              <a:gd name="T29" fmla="*/ 53 h 498"/>
              <a:gd name="T30" fmla="*/ 248 w 497"/>
              <a:gd name="T31" fmla="*/ 0 h 498"/>
              <a:gd name="T32" fmla="*/ 230 w 497"/>
              <a:gd name="T33" fmla="*/ 53 h 498"/>
              <a:gd name="T34" fmla="*/ 248 w 497"/>
              <a:gd name="T35" fmla="*/ 426 h 498"/>
              <a:gd name="T36" fmla="*/ 230 w 497"/>
              <a:gd name="T37" fmla="*/ 453 h 498"/>
              <a:gd name="T38" fmla="*/ 248 w 497"/>
              <a:gd name="T39" fmla="*/ 497 h 498"/>
              <a:gd name="T40" fmla="*/ 265 w 497"/>
              <a:gd name="T41" fmla="*/ 453 h 498"/>
              <a:gd name="T42" fmla="*/ 434 w 497"/>
              <a:gd name="T43" fmla="*/ 98 h 498"/>
              <a:gd name="T44" fmla="*/ 434 w 497"/>
              <a:gd name="T45" fmla="*/ 62 h 498"/>
              <a:gd name="T46" fmla="*/ 381 w 497"/>
              <a:gd name="T47" fmla="*/ 89 h 498"/>
              <a:gd name="T48" fmla="*/ 416 w 497"/>
              <a:gd name="T49" fmla="*/ 116 h 498"/>
              <a:gd name="T50" fmla="*/ 80 w 497"/>
              <a:gd name="T51" fmla="*/ 391 h 498"/>
              <a:gd name="T52" fmla="*/ 62 w 497"/>
              <a:gd name="T53" fmla="*/ 408 h 498"/>
              <a:gd name="T54" fmla="*/ 97 w 497"/>
              <a:gd name="T55" fmla="*/ 435 h 498"/>
              <a:gd name="T56" fmla="*/ 115 w 497"/>
              <a:gd name="T57" fmla="*/ 381 h 498"/>
              <a:gd name="T58" fmla="*/ 97 w 497"/>
              <a:gd name="T59" fmla="*/ 72 h 498"/>
              <a:gd name="T60" fmla="*/ 62 w 497"/>
              <a:gd name="T61" fmla="*/ 62 h 498"/>
              <a:gd name="T62" fmla="*/ 80 w 497"/>
              <a:gd name="T63" fmla="*/ 116 h 498"/>
              <a:gd name="T64" fmla="*/ 106 w 497"/>
              <a:gd name="T65" fmla="*/ 89 h 498"/>
              <a:gd name="T66" fmla="*/ 381 w 497"/>
              <a:gd name="T67" fmla="*/ 417 h 498"/>
              <a:gd name="T68" fmla="*/ 399 w 497"/>
              <a:gd name="T69" fmla="*/ 435 h 498"/>
              <a:gd name="T70" fmla="*/ 434 w 497"/>
              <a:gd name="T71" fmla="*/ 408 h 498"/>
              <a:gd name="T72" fmla="*/ 381 w 497"/>
              <a:gd name="T73" fmla="*/ 381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5" name="Freeform 109">
            <a:extLst>
              <a:ext uri="{FF2B5EF4-FFF2-40B4-BE49-F238E27FC236}">
                <a16:creationId xmlns:a16="http://schemas.microsoft.com/office/drawing/2014/main" id="{3BE6312C-31FC-41BC-BAF5-00336E231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5388" y="3751263"/>
            <a:ext cx="223837" cy="155575"/>
          </a:xfrm>
          <a:custGeom>
            <a:avLst/>
            <a:gdLst>
              <a:gd name="T0" fmla="*/ 443 w 497"/>
              <a:gd name="T1" fmla="*/ 0 h 347"/>
              <a:gd name="T2" fmla="*/ 0 w 497"/>
              <a:gd name="T3" fmla="*/ 45 h 347"/>
              <a:gd name="T4" fmla="*/ 53 w 497"/>
              <a:gd name="T5" fmla="*/ 346 h 347"/>
              <a:gd name="T6" fmla="*/ 496 w 497"/>
              <a:gd name="T7" fmla="*/ 292 h 347"/>
              <a:gd name="T8" fmla="*/ 443 w 497"/>
              <a:gd name="T9" fmla="*/ 0 h 347"/>
              <a:gd name="T10" fmla="*/ 443 w 497"/>
              <a:gd name="T11" fmla="*/ 292 h 347"/>
              <a:gd name="T12" fmla="*/ 53 w 497"/>
              <a:gd name="T13" fmla="*/ 142 h 347"/>
              <a:gd name="T14" fmla="*/ 443 w 497"/>
              <a:gd name="T15" fmla="*/ 292 h 347"/>
              <a:gd name="T16" fmla="*/ 443 w 497"/>
              <a:gd name="T17" fmla="*/ 71 h 347"/>
              <a:gd name="T18" fmla="*/ 53 w 497"/>
              <a:gd name="T19" fmla="*/ 45 h 347"/>
              <a:gd name="T20" fmla="*/ 443 w 497"/>
              <a:gd name="T21" fmla="*/ 71 h 347"/>
              <a:gd name="T22" fmla="*/ 97 w 497"/>
              <a:gd name="T23" fmla="*/ 195 h 347"/>
              <a:gd name="T24" fmla="*/ 115 w 497"/>
              <a:gd name="T25" fmla="*/ 213 h 347"/>
              <a:gd name="T26" fmla="*/ 97 w 497"/>
              <a:gd name="T27" fmla="*/ 195 h 347"/>
              <a:gd name="T28" fmla="*/ 186 w 497"/>
              <a:gd name="T29" fmla="*/ 231 h 347"/>
              <a:gd name="T30" fmla="*/ 221 w 497"/>
              <a:gd name="T31" fmla="*/ 239 h 347"/>
              <a:gd name="T32" fmla="*/ 230 w 497"/>
              <a:gd name="T33" fmla="*/ 231 h 347"/>
              <a:gd name="T34" fmla="*/ 248 w 497"/>
              <a:gd name="T35" fmla="*/ 213 h 347"/>
              <a:gd name="T36" fmla="*/ 221 w 497"/>
              <a:gd name="T37" fmla="*/ 195 h 347"/>
              <a:gd name="T38" fmla="*/ 203 w 497"/>
              <a:gd name="T39" fmla="*/ 213 h 347"/>
              <a:gd name="T40" fmla="*/ 186 w 497"/>
              <a:gd name="T41" fmla="*/ 231 h 347"/>
              <a:gd name="T42" fmla="*/ 248 w 497"/>
              <a:gd name="T43" fmla="*/ 239 h 347"/>
              <a:gd name="T44" fmla="*/ 230 w 497"/>
              <a:gd name="T45" fmla="*/ 231 h 347"/>
              <a:gd name="T46" fmla="*/ 248 w 497"/>
              <a:gd name="T47" fmla="*/ 239 h 347"/>
              <a:gd name="T48" fmla="*/ 177 w 497"/>
              <a:gd name="T49" fmla="*/ 239 h 347"/>
              <a:gd name="T50" fmla="*/ 142 w 497"/>
              <a:gd name="T51" fmla="*/ 231 h 347"/>
              <a:gd name="T52" fmla="*/ 177 w 497"/>
              <a:gd name="T53" fmla="*/ 239 h 347"/>
              <a:gd name="T54" fmla="*/ 186 w 497"/>
              <a:gd name="T55" fmla="*/ 213 h 347"/>
              <a:gd name="T56" fmla="*/ 203 w 497"/>
              <a:gd name="T57" fmla="*/ 195 h 347"/>
              <a:gd name="T58" fmla="*/ 177 w 497"/>
              <a:gd name="T59" fmla="*/ 231 h 347"/>
              <a:gd name="T60" fmla="*/ 186 w 497"/>
              <a:gd name="T61" fmla="*/ 213 h 347"/>
              <a:gd name="T62" fmla="*/ 133 w 497"/>
              <a:gd name="T63" fmla="*/ 231 h 347"/>
              <a:gd name="T64" fmla="*/ 142 w 497"/>
              <a:gd name="T65" fmla="*/ 213 h 347"/>
              <a:gd name="T66" fmla="*/ 159 w 497"/>
              <a:gd name="T67" fmla="*/ 195 h 347"/>
              <a:gd name="T68" fmla="*/ 133 w 497"/>
              <a:gd name="T69" fmla="*/ 213 h 347"/>
              <a:gd name="T70" fmla="*/ 115 w 497"/>
              <a:gd name="T71" fmla="*/ 231 h 347"/>
              <a:gd name="T72" fmla="*/ 97 w 497"/>
              <a:gd name="T73" fmla="*/ 239 h 347"/>
              <a:gd name="T74" fmla="*/ 133 w 497"/>
              <a:gd name="T75" fmla="*/ 23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6" name="Freeform 110">
            <a:extLst>
              <a:ext uri="{FF2B5EF4-FFF2-40B4-BE49-F238E27FC236}">
                <a16:creationId xmlns:a16="http://schemas.microsoft.com/office/drawing/2014/main" id="{D0D4ADD8-D640-4E87-9B79-F6487C262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563" y="1073150"/>
            <a:ext cx="207962" cy="168275"/>
          </a:xfrm>
          <a:custGeom>
            <a:avLst/>
            <a:gdLst>
              <a:gd name="T0" fmla="*/ 444 w 462"/>
              <a:gd name="T1" fmla="*/ 9 h 373"/>
              <a:gd name="T2" fmla="*/ 444 w 462"/>
              <a:gd name="T3" fmla="*/ 9 h 373"/>
              <a:gd name="T4" fmla="*/ 9 w 462"/>
              <a:gd name="T5" fmla="*/ 160 h 373"/>
              <a:gd name="T6" fmla="*/ 9 w 462"/>
              <a:gd name="T7" fmla="*/ 169 h 373"/>
              <a:gd name="T8" fmla="*/ 98 w 462"/>
              <a:gd name="T9" fmla="*/ 213 h 373"/>
              <a:gd name="T10" fmla="*/ 98 w 462"/>
              <a:gd name="T11" fmla="*/ 213 h 373"/>
              <a:gd name="T12" fmla="*/ 160 w 462"/>
              <a:gd name="T13" fmla="*/ 230 h 373"/>
              <a:gd name="T14" fmla="*/ 434 w 462"/>
              <a:gd name="T15" fmla="*/ 35 h 373"/>
              <a:gd name="T16" fmla="*/ 434 w 462"/>
              <a:gd name="T17" fmla="*/ 35 h 373"/>
              <a:gd name="T18" fmla="*/ 240 w 462"/>
              <a:gd name="T19" fmla="*/ 248 h 373"/>
              <a:gd name="T20" fmla="*/ 240 w 462"/>
              <a:gd name="T21" fmla="*/ 248 h 373"/>
              <a:gd name="T22" fmla="*/ 231 w 462"/>
              <a:gd name="T23" fmla="*/ 257 h 373"/>
              <a:gd name="T24" fmla="*/ 240 w 462"/>
              <a:gd name="T25" fmla="*/ 266 h 373"/>
              <a:gd name="T26" fmla="*/ 240 w 462"/>
              <a:gd name="T27" fmla="*/ 266 h 373"/>
              <a:gd name="T28" fmla="*/ 363 w 462"/>
              <a:gd name="T29" fmla="*/ 337 h 373"/>
              <a:gd name="T30" fmla="*/ 390 w 462"/>
              <a:gd name="T31" fmla="*/ 328 h 373"/>
              <a:gd name="T32" fmla="*/ 461 w 462"/>
              <a:gd name="T33" fmla="*/ 18 h 373"/>
              <a:gd name="T34" fmla="*/ 444 w 462"/>
              <a:gd name="T35" fmla="*/ 9 h 373"/>
              <a:gd name="T36" fmla="*/ 160 w 462"/>
              <a:gd name="T37" fmla="*/ 363 h 373"/>
              <a:gd name="T38" fmla="*/ 160 w 462"/>
              <a:gd name="T39" fmla="*/ 363 h 373"/>
              <a:gd name="T40" fmla="*/ 169 w 462"/>
              <a:gd name="T41" fmla="*/ 372 h 373"/>
              <a:gd name="T42" fmla="*/ 240 w 462"/>
              <a:gd name="T43" fmla="*/ 310 h 373"/>
              <a:gd name="T44" fmla="*/ 160 w 462"/>
              <a:gd name="T45" fmla="*/ 266 h 373"/>
              <a:gd name="T46" fmla="*/ 160 w 462"/>
              <a:gd name="T47" fmla="*/ 36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lnTo>
                  <a:pt x="98" y="213"/>
                </a:ln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lnTo>
                  <a:pt x="240" y="266"/>
                </a:ln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7" name="Freeform 111">
            <a:extLst>
              <a:ext uri="{FF2B5EF4-FFF2-40B4-BE49-F238E27FC236}">
                <a16:creationId xmlns:a16="http://schemas.microsoft.com/office/drawing/2014/main" id="{4D81C989-F62B-4D47-AC4A-D4BC3A349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3732213"/>
            <a:ext cx="160337" cy="195262"/>
          </a:xfrm>
          <a:custGeom>
            <a:avLst/>
            <a:gdLst>
              <a:gd name="T0" fmla="*/ 346 w 355"/>
              <a:gd name="T1" fmla="*/ 283 h 435"/>
              <a:gd name="T2" fmla="*/ 346 w 355"/>
              <a:gd name="T3" fmla="*/ 283 h 435"/>
              <a:gd name="T4" fmla="*/ 178 w 355"/>
              <a:gd name="T5" fmla="*/ 345 h 435"/>
              <a:gd name="T6" fmla="*/ 9 w 355"/>
              <a:gd name="T7" fmla="*/ 283 h 435"/>
              <a:gd name="T8" fmla="*/ 0 w 355"/>
              <a:gd name="T9" fmla="*/ 283 h 435"/>
              <a:gd name="T10" fmla="*/ 0 w 355"/>
              <a:gd name="T11" fmla="*/ 336 h 435"/>
              <a:gd name="T12" fmla="*/ 178 w 355"/>
              <a:gd name="T13" fmla="*/ 434 h 435"/>
              <a:gd name="T14" fmla="*/ 354 w 355"/>
              <a:gd name="T15" fmla="*/ 336 h 435"/>
              <a:gd name="T16" fmla="*/ 354 w 355"/>
              <a:gd name="T17" fmla="*/ 283 h 435"/>
              <a:gd name="T18" fmla="*/ 346 w 355"/>
              <a:gd name="T19" fmla="*/ 283 h 435"/>
              <a:gd name="T20" fmla="*/ 346 w 355"/>
              <a:gd name="T21" fmla="*/ 160 h 435"/>
              <a:gd name="T22" fmla="*/ 346 w 355"/>
              <a:gd name="T23" fmla="*/ 160 h 435"/>
              <a:gd name="T24" fmla="*/ 178 w 355"/>
              <a:gd name="T25" fmla="*/ 213 h 435"/>
              <a:gd name="T26" fmla="*/ 9 w 355"/>
              <a:gd name="T27" fmla="*/ 160 h 435"/>
              <a:gd name="T28" fmla="*/ 0 w 355"/>
              <a:gd name="T29" fmla="*/ 160 h 435"/>
              <a:gd name="T30" fmla="*/ 0 w 355"/>
              <a:gd name="T31" fmla="*/ 222 h 435"/>
              <a:gd name="T32" fmla="*/ 178 w 355"/>
              <a:gd name="T33" fmla="*/ 292 h 435"/>
              <a:gd name="T34" fmla="*/ 354 w 355"/>
              <a:gd name="T35" fmla="*/ 222 h 435"/>
              <a:gd name="T36" fmla="*/ 354 w 355"/>
              <a:gd name="T37" fmla="*/ 160 h 435"/>
              <a:gd name="T38" fmla="*/ 346 w 355"/>
              <a:gd name="T39" fmla="*/ 160 h 435"/>
              <a:gd name="T40" fmla="*/ 178 w 355"/>
              <a:gd name="T41" fmla="*/ 0 h 435"/>
              <a:gd name="T42" fmla="*/ 178 w 355"/>
              <a:gd name="T43" fmla="*/ 0 h 435"/>
              <a:gd name="T44" fmla="*/ 0 w 355"/>
              <a:gd name="T45" fmla="*/ 62 h 435"/>
              <a:gd name="T46" fmla="*/ 0 w 355"/>
              <a:gd name="T47" fmla="*/ 97 h 435"/>
              <a:gd name="T48" fmla="*/ 178 w 355"/>
              <a:gd name="T49" fmla="*/ 160 h 435"/>
              <a:gd name="T50" fmla="*/ 354 w 355"/>
              <a:gd name="T51" fmla="*/ 97 h 435"/>
              <a:gd name="T52" fmla="*/ 354 w 355"/>
              <a:gd name="T53" fmla="*/ 62 h 435"/>
              <a:gd name="T54" fmla="*/ 178 w 355"/>
              <a:gd name="T55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78" name="Freeform 112">
            <a:extLst>
              <a:ext uri="{FF2B5EF4-FFF2-40B4-BE49-F238E27FC236}">
                <a16:creationId xmlns:a16="http://schemas.microsoft.com/office/drawing/2014/main" id="{07B4EA2D-D396-475B-9065-280EEDA77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763" y="2836863"/>
            <a:ext cx="173037" cy="200025"/>
          </a:xfrm>
          <a:custGeom>
            <a:avLst/>
            <a:gdLst>
              <a:gd name="T0" fmla="*/ 345 w 390"/>
              <a:gd name="T1" fmla="*/ 0 h 444"/>
              <a:gd name="T2" fmla="*/ 0 w 390"/>
              <a:gd name="T3" fmla="*/ 53 h 444"/>
              <a:gd name="T4" fmla="*/ 44 w 390"/>
              <a:gd name="T5" fmla="*/ 443 h 444"/>
              <a:gd name="T6" fmla="*/ 389 w 390"/>
              <a:gd name="T7" fmla="*/ 399 h 444"/>
              <a:gd name="T8" fmla="*/ 345 w 390"/>
              <a:gd name="T9" fmla="*/ 0 h 444"/>
              <a:gd name="T10" fmla="*/ 345 w 390"/>
              <a:gd name="T11" fmla="*/ 399 h 444"/>
              <a:gd name="T12" fmla="*/ 44 w 390"/>
              <a:gd name="T13" fmla="*/ 53 h 444"/>
              <a:gd name="T14" fmla="*/ 345 w 390"/>
              <a:gd name="T15" fmla="*/ 399 h 444"/>
              <a:gd name="T16" fmla="*/ 221 w 390"/>
              <a:gd name="T17" fmla="*/ 275 h 444"/>
              <a:gd name="T18" fmla="*/ 97 w 390"/>
              <a:gd name="T19" fmla="*/ 302 h 444"/>
              <a:gd name="T20" fmla="*/ 221 w 390"/>
              <a:gd name="T21" fmla="*/ 275 h 444"/>
              <a:gd name="T22" fmla="*/ 292 w 390"/>
              <a:gd name="T23" fmla="*/ 177 h 444"/>
              <a:gd name="T24" fmla="*/ 195 w 390"/>
              <a:gd name="T25" fmla="*/ 196 h 444"/>
              <a:gd name="T26" fmla="*/ 292 w 390"/>
              <a:gd name="T27" fmla="*/ 177 h 444"/>
              <a:gd name="T28" fmla="*/ 195 w 390"/>
              <a:gd name="T29" fmla="*/ 151 h 444"/>
              <a:gd name="T30" fmla="*/ 292 w 390"/>
              <a:gd name="T31" fmla="*/ 98 h 444"/>
              <a:gd name="T32" fmla="*/ 195 w 390"/>
              <a:gd name="T33" fmla="*/ 151 h 444"/>
              <a:gd name="T34" fmla="*/ 168 w 390"/>
              <a:gd name="T35" fmla="*/ 98 h 444"/>
              <a:gd name="T36" fmla="*/ 97 w 390"/>
              <a:gd name="T37" fmla="*/ 196 h 444"/>
              <a:gd name="T38" fmla="*/ 168 w 390"/>
              <a:gd name="T39" fmla="*/ 98 h 444"/>
              <a:gd name="T40" fmla="*/ 141 w 390"/>
              <a:gd name="T41" fmla="*/ 222 h 444"/>
              <a:gd name="T42" fmla="*/ 97 w 390"/>
              <a:gd name="T43" fmla="*/ 249 h 444"/>
              <a:gd name="T44" fmla="*/ 141 w 390"/>
              <a:gd name="T45" fmla="*/ 222 h 444"/>
              <a:gd name="T46" fmla="*/ 168 w 390"/>
              <a:gd name="T47" fmla="*/ 249 h 444"/>
              <a:gd name="T48" fmla="*/ 292 w 390"/>
              <a:gd name="T49" fmla="*/ 222 h 444"/>
              <a:gd name="T50" fmla="*/ 168 w 390"/>
              <a:gd name="T51" fmla="*/ 249 h 444"/>
              <a:gd name="T52" fmla="*/ 292 w 390"/>
              <a:gd name="T53" fmla="*/ 319 h 444"/>
              <a:gd name="T54" fmla="*/ 97 w 390"/>
              <a:gd name="T55" fmla="*/ 346 h 444"/>
              <a:gd name="T56" fmla="*/ 292 w 390"/>
              <a:gd name="T57" fmla="*/ 319 h 444"/>
              <a:gd name="T58" fmla="*/ 248 w 390"/>
              <a:gd name="T59" fmla="*/ 302 h 444"/>
              <a:gd name="T60" fmla="*/ 292 w 390"/>
              <a:gd name="T61" fmla="*/ 275 h 444"/>
              <a:gd name="T62" fmla="*/ 248 w 390"/>
              <a:gd name="T63" fmla="*/ 302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0" name="Freeform 114">
            <a:extLst>
              <a:ext uri="{FF2B5EF4-FFF2-40B4-BE49-F238E27FC236}">
                <a16:creationId xmlns:a16="http://schemas.microsoft.com/office/drawing/2014/main" id="{A2BE6A47-3B2A-4EF3-A234-CD682A364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2384425"/>
            <a:ext cx="207963" cy="219075"/>
          </a:xfrm>
          <a:custGeom>
            <a:avLst/>
            <a:gdLst>
              <a:gd name="T0" fmla="*/ 443 w 462"/>
              <a:gd name="T1" fmla="*/ 301 h 488"/>
              <a:gd name="T2" fmla="*/ 443 w 462"/>
              <a:gd name="T3" fmla="*/ 301 h 488"/>
              <a:gd name="T4" fmla="*/ 408 w 462"/>
              <a:gd name="T5" fmla="*/ 266 h 488"/>
              <a:gd name="T6" fmla="*/ 408 w 462"/>
              <a:gd name="T7" fmla="*/ 221 h 488"/>
              <a:gd name="T8" fmla="*/ 443 w 462"/>
              <a:gd name="T9" fmla="*/ 186 h 488"/>
              <a:gd name="T10" fmla="*/ 443 w 462"/>
              <a:gd name="T11" fmla="*/ 160 h 488"/>
              <a:gd name="T12" fmla="*/ 381 w 462"/>
              <a:gd name="T13" fmla="*/ 151 h 488"/>
              <a:gd name="T14" fmla="*/ 364 w 462"/>
              <a:gd name="T15" fmla="*/ 124 h 488"/>
              <a:gd name="T16" fmla="*/ 390 w 462"/>
              <a:gd name="T17" fmla="*/ 36 h 488"/>
              <a:gd name="T18" fmla="*/ 381 w 462"/>
              <a:gd name="T19" fmla="*/ 27 h 488"/>
              <a:gd name="T20" fmla="*/ 311 w 462"/>
              <a:gd name="T21" fmla="*/ 71 h 488"/>
              <a:gd name="T22" fmla="*/ 267 w 462"/>
              <a:gd name="T23" fmla="*/ 53 h 488"/>
              <a:gd name="T24" fmla="*/ 248 w 462"/>
              <a:gd name="T25" fmla="*/ 17 h 488"/>
              <a:gd name="T26" fmla="*/ 213 w 462"/>
              <a:gd name="T27" fmla="*/ 17 h 488"/>
              <a:gd name="T28" fmla="*/ 195 w 462"/>
              <a:gd name="T29" fmla="*/ 53 h 488"/>
              <a:gd name="T30" fmla="*/ 151 w 462"/>
              <a:gd name="T31" fmla="*/ 71 h 488"/>
              <a:gd name="T32" fmla="*/ 116 w 462"/>
              <a:gd name="T33" fmla="*/ 53 h 488"/>
              <a:gd name="T34" fmla="*/ 89 w 462"/>
              <a:gd name="T35" fmla="*/ 71 h 488"/>
              <a:gd name="T36" fmla="*/ 89 w 462"/>
              <a:gd name="T37" fmla="*/ 106 h 488"/>
              <a:gd name="T38" fmla="*/ 63 w 462"/>
              <a:gd name="T39" fmla="*/ 142 h 488"/>
              <a:gd name="T40" fmla="*/ 18 w 462"/>
              <a:gd name="T41" fmla="*/ 160 h 488"/>
              <a:gd name="T42" fmla="*/ 18 w 462"/>
              <a:gd name="T43" fmla="*/ 186 h 488"/>
              <a:gd name="T44" fmla="*/ 63 w 462"/>
              <a:gd name="T45" fmla="*/ 221 h 488"/>
              <a:gd name="T46" fmla="*/ 63 w 462"/>
              <a:gd name="T47" fmla="*/ 266 h 488"/>
              <a:gd name="T48" fmla="*/ 18 w 462"/>
              <a:gd name="T49" fmla="*/ 301 h 488"/>
              <a:gd name="T50" fmla="*/ 27 w 462"/>
              <a:gd name="T51" fmla="*/ 319 h 488"/>
              <a:gd name="T52" fmla="*/ 71 w 462"/>
              <a:gd name="T53" fmla="*/ 328 h 488"/>
              <a:gd name="T54" fmla="*/ 98 w 462"/>
              <a:gd name="T55" fmla="*/ 364 h 488"/>
              <a:gd name="T56" fmla="*/ 71 w 462"/>
              <a:gd name="T57" fmla="*/ 443 h 488"/>
              <a:gd name="T58" fmla="*/ 89 w 462"/>
              <a:gd name="T59" fmla="*/ 461 h 488"/>
              <a:gd name="T60" fmla="*/ 142 w 462"/>
              <a:gd name="T61" fmla="*/ 425 h 488"/>
              <a:gd name="T62" fmla="*/ 186 w 462"/>
              <a:gd name="T63" fmla="*/ 434 h 488"/>
              <a:gd name="T64" fmla="*/ 213 w 462"/>
              <a:gd name="T65" fmla="*/ 470 h 488"/>
              <a:gd name="T66" fmla="*/ 248 w 462"/>
              <a:gd name="T67" fmla="*/ 470 h 488"/>
              <a:gd name="T68" fmla="*/ 267 w 462"/>
              <a:gd name="T69" fmla="*/ 425 h 488"/>
              <a:gd name="T70" fmla="*/ 311 w 462"/>
              <a:gd name="T71" fmla="*/ 408 h 488"/>
              <a:gd name="T72" fmla="*/ 355 w 462"/>
              <a:gd name="T73" fmla="*/ 434 h 488"/>
              <a:gd name="T74" fmla="*/ 373 w 462"/>
              <a:gd name="T75" fmla="*/ 417 h 488"/>
              <a:gd name="T76" fmla="*/ 373 w 462"/>
              <a:gd name="T77" fmla="*/ 372 h 488"/>
              <a:gd name="T78" fmla="*/ 399 w 462"/>
              <a:gd name="T79" fmla="*/ 337 h 488"/>
              <a:gd name="T80" fmla="*/ 443 w 462"/>
              <a:gd name="T81" fmla="*/ 328 h 488"/>
              <a:gd name="T82" fmla="*/ 443 w 462"/>
              <a:gd name="T83" fmla="*/ 301 h 488"/>
              <a:gd name="T84" fmla="*/ 257 w 462"/>
              <a:gd name="T85" fmla="*/ 346 h 488"/>
              <a:gd name="T86" fmla="*/ 257 w 462"/>
              <a:gd name="T87" fmla="*/ 346 h 488"/>
              <a:gd name="T88" fmla="*/ 204 w 462"/>
              <a:gd name="T89" fmla="*/ 346 h 488"/>
              <a:gd name="T90" fmla="*/ 204 w 462"/>
              <a:gd name="T91" fmla="*/ 292 h 488"/>
              <a:gd name="T92" fmla="*/ 257 w 462"/>
              <a:gd name="T93" fmla="*/ 292 h 488"/>
              <a:gd name="T94" fmla="*/ 257 w 462"/>
              <a:gd name="T95" fmla="*/ 346 h 488"/>
              <a:gd name="T96" fmla="*/ 257 w 462"/>
              <a:gd name="T97" fmla="*/ 266 h 488"/>
              <a:gd name="T98" fmla="*/ 257 w 462"/>
              <a:gd name="T99" fmla="*/ 266 h 488"/>
              <a:gd name="T100" fmla="*/ 204 w 462"/>
              <a:gd name="T101" fmla="*/ 266 h 488"/>
              <a:gd name="T102" fmla="*/ 204 w 462"/>
              <a:gd name="T103" fmla="*/ 133 h 488"/>
              <a:gd name="T104" fmla="*/ 257 w 462"/>
              <a:gd name="T105" fmla="*/ 133 h 488"/>
              <a:gd name="T106" fmla="*/ 257 w 462"/>
              <a:gd name="T107" fmla="*/ 266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1" name="Freeform 115">
            <a:extLst>
              <a:ext uri="{FF2B5EF4-FFF2-40B4-BE49-F238E27FC236}">
                <a16:creationId xmlns:a16="http://schemas.microsoft.com/office/drawing/2014/main" id="{764C7DF2-792A-41DF-ABC4-F412FF245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3270250"/>
            <a:ext cx="179388" cy="223838"/>
          </a:xfrm>
          <a:custGeom>
            <a:avLst/>
            <a:gdLst>
              <a:gd name="T0" fmla="*/ 381 w 400"/>
              <a:gd name="T1" fmla="*/ 124 h 498"/>
              <a:gd name="T2" fmla="*/ 381 w 400"/>
              <a:gd name="T3" fmla="*/ 124 h 498"/>
              <a:gd name="T4" fmla="*/ 231 w 400"/>
              <a:gd name="T5" fmla="*/ 9 h 498"/>
              <a:gd name="T6" fmla="*/ 115 w 400"/>
              <a:gd name="T7" fmla="*/ 151 h 498"/>
              <a:gd name="T8" fmla="*/ 133 w 400"/>
              <a:gd name="T9" fmla="*/ 213 h 498"/>
              <a:gd name="T10" fmla="*/ 9 w 400"/>
              <a:gd name="T11" fmla="*/ 407 h 498"/>
              <a:gd name="T12" fmla="*/ 0 w 400"/>
              <a:gd name="T13" fmla="*/ 434 h 498"/>
              <a:gd name="T14" fmla="*/ 9 w 400"/>
              <a:gd name="T15" fmla="*/ 478 h 498"/>
              <a:gd name="T16" fmla="*/ 27 w 400"/>
              <a:gd name="T17" fmla="*/ 497 h 498"/>
              <a:gd name="T18" fmla="*/ 62 w 400"/>
              <a:gd name="T19" fmla="*/ 487 h 498"/>
              <a:gd name="T20" fmla="*/ 89 w 400"/>
              <a:gd name="T21" fmla="*/ 470 h 498"/>
              <a:gd name="T22" fmla="*/ 142 w 400"/>
              <a:gd name="T23" fmla="*/ 390 h 498"/>
              <a:gd name="T24" fmla="*/ 142 w 400"/>
              <a:gd name="T25" fmla="*/ 390 h 498"/>
              <a:gd name="T26" fmla="*/ 177 w 400"/>
              <a:gd name="T27" fmla="*/ 381 h 498"/>
              <a:gd name="T28" fmla="*/ 231 w 400"/>
              <a:gd name="T29" fmla="*/ 284 h 498"/>
              <a:gd name="T30" fmla="*/ 293 w 400"/>
              <a:gd name="T31" fmla="*/ 284 h 498"/>
              <a:gd name="T32" fmla="*/ 381 w 400"/>
              <a:gd name="T33" fmla="*/ 124 h 498"/>
              <a:gd name="T34" fmla="*/ 319 w 400"/>
              <a:gd name="T35" fmla="*/ 159 h 498"/>
              <a:gd name="T36" fmla="*/ 319 w 400"/>
              <a:gd name="T37" fmla="*/ 159 h 498"/>
              <a:gd name="T38" fmla="*/ 256 w 400"/>
              <a:gd name="T39" fmla="*/ 142 h 498"/>
              <a:gd name="T40" fmla="*/ 221 w 400"/>
              <a:gd name="T41" fmla="*/ 80 h 498"/>
              <a:gd name="T42" fmla="*/ 310 w 400"/>
              <a:gd name="T43" fmla="*/ 71 h 498"/>
              <a:gd name="T44" fmla="*/ 319 w 400"/>
              <a:gd name="T45" fmla="*/ 15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lnTo>
                  <a:pt x="142" y="390"/>
                </a:ln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2" name="Freeform 116">
            <a:extLst>
              <a:ext uri="{FF2B5EF4-FFF2-40B4-BE49-F238E27FC236}">
                <a16:creationId xmlns:a16="http://schemas.microsoft.com/office/drawing/2014/main" id="{3FC77DFE-3679-4D8A-ADD6-EB79F716A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2389188"/>
            <a:ext cx="200025" cy="206375"/>
          </a:xfrm>
          <a:custGeom>
            <a:avLst/>
            <a:gdLst>
              <a:gd name="T0" fmla="*/ 400 w 445"/>
              <a:gd name="T1" fmla="*/ 159 h 462"/>
              <a:gd name="T2" fmla="*/ 400 w 445"/>
              <a:gd name="T3" fmla="*/ 159 h 462"/>
              <a:gd name="T4" fmla="*/ 266 w 445"/>
              <a:gd name="T5" fmla="*/ 8 h 462"/>
              <a:gd name="T6" fmla="*/ 36 w 445"/>
              <a:gd name="T7" fmla="*/ 248 h 462"/>
              <a:gd name="T8" fmla="*/ 9 w 445"/>
              <a:gd name="T9" fmla="*/ 319 h 462"/>
              <a:gd name="T10" fmla="*/ 81 w 445"/>
              <a:gd name="T11" fmla="*/ 355 h 462"/>
              <a:gd name="T12" fmla="*/ 98 w 445"/>
              <a:gd name="T13" fmla="*/ 346 h 462"/>
              <a:gd name="T14" fmla="*/ 134 w 445"/>
              <a:gd name="T15" fmla="*/ 372 h 462"/>
              <a:gd name="T16" fmla="*/ 160 w 445"/>
              <a:gd name="T17" fmla="*/ 434 h 462"/>
              <a:gd name="T18" fmla="*/ 187 w 445"/>
              <a:gd name="T19" fmla="*/ 452 h 462"/>
              <a:gd name="T20" fmla="*/ 240 w 445"/>
              <a:gd name="T21" fmla="*/ 434 h 462"/>
              <a:gd name="T22" fmla="*/ 249 w 445"/>
              <a:gd name="T23" fmla="*/ 416 h 462"/>
              <a:gd name="T24" fmla="*/ 231 w 445"/>
              <a:gd name="T25" fmla="*/ 390 h 462"/>
              <a:gd name="T26" fmla="*/ 204 w 445"/>
              <a:gd name="T27" fmla="*/ 337 h 462"/>
              <a:gd name="T28" fmla="*/ 231 w 445"/>
              <a:gd name="T29" fmla="*/ 310 h 462"/>
              <a:gd name="T30" fmla="*/ 417 w 445"/>
              <a:gd name="T31" fmla="*/ 355 h 462"/>
              <a:gd name="T32" fmla="*/ 400 w 445"/>
              <a:gd name="T33" fmla="*/ 159 h 462"/>
              <a:gd name="T34" fmla="*/ 390 w 445"/>
              <a:gd name="T35" fmla="*/ 310 h 462"/>
              <a:gd name="T36" fmla="*/ 390 w 445"/>
              <a:gd name="T37" fmla="*/ 310 h 462"/>
              <a:gd name="T38" fmla="*/ 302 w 445"/>
              <a:gd name="T39" fmla="*/ 204 h 462"/>
              <a:gd name="T40" fmla="*/ 284 w 445"/>
              <a:gd name="T41" fmla="*/ 62 h 462"/>
              <a:gd name="T42" fmla="*/ 364 w 445"/>
              <a:gd name="T43" fmla="*/ 177 h 462"/>
              <a:gd name="T44" fmla="*/ 390 w 445"/>
              <a:gd name="T45" fmla="*/ 310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3" name="Freeform 117">
            <a:extLst>
              <a:ext uri="{FF2B5EF4-FFF2-40B4-BE49-F238E27FC236}">
                <a16:creationId xmlns:a16="http://schemas.microsoft.com/office/drawing/2014/main" id="{969E20D8-D2C7-4A62-B5D5-D71C793B6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563" y="3286125"/>
            <a:ext cx="207962" cy="192088"/>
          </a:xfrm>
          <a:custGeom>
            <a:avLst/>
            <a:gdLst>
              <a:gd name="T0" fmla="*/ 266 w 462"/>
              <a:gd name="T1" fmla="*/ 0 h 427"/>
              <a:gd name="T2" fmla="*/ 266 w 462"/>
              <a:gd name="T3" fmla="*/ 0 h 427"/>
              <a:gd name="T4" fmla="*/ 266 w 462"/>
              <a:gd name="T5" fmla="*/ 0 h 427"/>
              <a:gd name="T6" fmla="*/ 71 w 462"/>
              <a:gd name="T7" fmla="*/ 80 h 427"/>
              <a:gd name="T8" fmla="*/ 80 w 462"/>
              <a:gd name="T9" fmla="*/ 143 h 427"/>
              <a:gd name="T10" fmla="*/ 0 w 462"/>
              <a:gd name="T11" fmla="*/ 240 h 427"/>
              <a:gd name="T12" fmla="*/ 115 w 462"/>
              <a:gd name="T13" fmla="*/ 319 h 427"/>
              <a:gd name="T14" fmla="*/ 231 w 462"/>
              <a:gd name="T15" fmla="*/ 266 h 427"/>
              <a:gd name="T16" fmla="*/ 231 w 462"/>
              <a:gd name="T17" fmla="*/ 249 h 427"/>
              <a:gd name="T18" fmla="*/ 266 w 462"/>
              <a:gd name="T19" fmla="*/ 213 h 427"/>
              <a:gd name="T20" fmla="*/ 302 w 462"/>
              <a:gd name="T21" fmla="*/ 249 h 427"/>
              <a:gd name="T22" fmla="*/ 266 w 462"/>
              <a:gd name="T23" fmla="*/ 284 h 427"/>
              <a:gd name="T24" fmla="*/ 115 w 462"/>
              <a:gd name="T25" fmla="*/ 355 h 427"/>
              <a:gd name="T26" fmla="*/ 115 w 462"/>
              <a:gd name="T27" fmla="*/ 372 h 427"/>
              <a:gd name="T28" fmla="*/ 266 w 462"/>
              <a:gd name="T29" fmla="*/ 426 h 427"/>
              <a:gd name="T30" fmla="*/ 266 w 462"/>
              <a:gd name="T31" fmla="*/ 426 h 427"/>
              <a:gd name="T32" fmla="*/ 408 w 462"/>
              <a:gd name="T33" fmla="*/ 372 h 427"/>
              <a:gd name="T34" fmla="*/ 453 w 462"/>
              <a:gd name="T35" fmla="*/ 80 h 427"/>
              <a:gd name="T36" fmla="*/ 266 w 462"/>
              <a:gd name="T37" fmla="*/ 0 h 427"/>
              <a:gd name="T38" fmla="*/ 36 w 462"/>
              <a:gd name="T39" fmla="*/ 231 h 427"/>
              <a:gd name="T40" fmla="*/ 36 w 462"/>
              <a:gd name="T41" fmla="*/ 231 h 427"/>
              <a:gd name="T42" fmla="*/ 89 w 462"/>
              <a:gd name="T43" fmla="*/ 178 h 427"/>
              <a:gd name="T44" fmla="*/ 106 w 462"/>
              <a:gd name="T45" fmla="*/ 284 h 427"/>
              <a:gd name="T46" fmla="*/ 36 w 462"/>
              <a:gd name="T47" fmla="*/ 231 h 427"/>
              <a:gd name="T48" fmla="*/ 266 w 462"/>
              <a:gd name="T49" fmla="*/ 133 h 427"/>
              <a:gd name="T50" fmla="*/ 266 w 462"/>
              <a:gd name="T51" fmla="*/ 133 h 427"/>
              <a:gd name="T52" fmla="*/ 106 w 462"/>
              <a:gd name="T53" fmla="*/ 80 h 427"/>
              <a:gd name="T54" fmla="*/ 266 w 462"/>
              <a:gd name="T55" fmla="*/ 36 h 427"/>
              <a:gd name="T56" fmla="*/ 416 w 462"/>
              <a:gd name="T57" fmla="*/ 80 h 427"/>
              <a:gd name="T58" fmla="*/ 266 w 462"/>
              <a:gd name="T59" fmla="*/ 13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lnTo>
                  <a:pt x="266" y="426"/>
                </a:ln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4" name="Freeform 118">
            <a:extLst>
              <a:ext uri="{FF2B5EF4-FFF2-40B4-BE49-F238E27FC236}">
                <a16:creationId xmlns:a16="http://schemas.microsoft.com/office/drawing/2014/main" id="{417F68C3-C86D-4356-8566-1C00F0C6E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3286125"/>
            <a:ext cx="184150" cy="196850"/>
          </a:xfrm>
          <a:custGeom>
            <a:avLst/>
            <a:gdLst>
              <a:gd name="T0" fmla="*/ 257 w 409"/>
              <a:gd name="T1" fmla="*/ 408 h 436"/>
              <a:gd name="T2" fmla="*/ 257 w 409"/>
              <a:gd name="T3" fmla="*/ 408 h 436"/>
              <a:gd name="T4" fmla="*/ 275 w 409"/>
              <a:gd name="T5" fmla="*/ 426 h 436"/>
              <a:gd name="T6" fmla="*/ 372 w 409"/>
              <a:gd name="T7" fmla="*/ 435 h 436"/>
              <a:gd name="T8" fmla="*/ 391 w 409"/>
              <a:gd name="T9" fmla="*/ 417 h 436"/>
              <a:gd name="T10" fmla="*/ 391 w 409"/>
              <a:gd name="T11" fmla="*/ 337 h 436"/>
              <a:gd name="T12" fmla="*/ 266 w 409"/>
              <a:gd name="T13" fmla="*/ 328 h 436"/>
              <a:gd name="T14" fmla="*/ 257 w 409"/>
              <a:gd name="T15" fmla="*/ 408 h 436"/>
              <a:gd name="T16" fmla="*/ 18 w 409"/>
              <a:gd name="T17" fmla="*/ 337 h 436"/>
              <a:gd name="T18" fmla="*/ 18 w 409"/>
              <a:gd name="T19" fmla="*/ 337 h 436"/>
              <a:gd name="T20" fmla="*/ 18 w 409"/>
              <a:gd name="T21" fmla="*/ 417 h 436"/>
              <a:gd name="T22" fmla="*/ 35 w 409"/>
              <a:gd name="T23" fmla="*/ 435 h 436"/>
              <a:gd name="T24" fmla="*/ 133 w 409"/>
              <a:gd name="T25" fmla="*/ 426 h 436"/>
              <a:gd name="T26" fmla="*/ 151 w 409"/>
              <a:gd name="T27" fmla="*/ 408 h 436"/>
              <a:gd name="T28" fmla="*/ 142 w 409"/>
              <a:gd name="T29" fmla="*/ 328 h 436"/>
              <a:gd name="T30" fmla="*/ 18 w 409"/>
              <a:gd name="T31" fmla="*/ 337 h 436"/>
              <a:gd name="T32" fmla="*/ 0 w 409"/>
              <a:gd name="T33" fmla="*/ 205 h 436"/>
              <a:gd name="T34" fmla="*/ 0 w 409"/>
              <a:gd name="T35" fmla="*/ 205 h 436"/>
              <a:gd name="T36" fmla="*/ 9 w 409"/>
              <a:gd name="T37" fmla="*/ 293 h 436"/>
              <a:gd name="T38" fmla="*/ 133 w 409"/>
              <a:gd name="T39" fmla="*/ 275 h 436"/>
              <a:gd name="T40" fmla="*/ 133 w 409"/>
              <a:gd name="T41" fmla="*/ 196 h 436"/>
              <a:gd name="T42" fmla="*/ 133 w 409"/>
              <a:gd name="T43" fmla="*/ 187 h 436"/>
              <a:gd name="T44" fmla="*/ 204 w 409"/>
              <a:gd name="T45" fmla="*/ 116 h 436"/>
              <a:gd name="T46" fmla="*/ 275 w 409"/>
              <a:gd name="T47" fmla="*/ 187 h 436"/>
              <a:gd name="T48" fmla="*/ 275 w 409"/>
              <a:gd name="T49" fmla="*/ 196 h 436"/>
              <a:gd name="T50" fmla="*/ 266 w 409"/>
              <a:gd name="T51" fmla="*/ 275 h 436"/>
              <a:gd name="T52" fmla="*/ 399 w 409"/>
              <a:gd name="T53" fmla="*/ 293 h 436"/>
              <a:gd name="T54" fmla="*/ 408 w 409"/>
              <a:gd name="T55" fmla="*/ 205 h 436"/>
              <a:gd name="T56" fmla="*/ 408 w 409"/>
              <a:gd name="T57" fmla="*/ 187 h 436"/>
              <a:gd name="T58" fmla="*/ 204 w 409"/>
              <a:gd name="T59" fmla="*/ 0 h 436"/>
              <a:gd name="T60" fmla="*/ 0 w 409"/>
              <a:gd name="T61" fmla="*/ 187 h 436"/>
              <a:gd name="T62" fmla="*/ 0 w 409"/>
              <a:gd name="T63" fmla="*/ 205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5" name="Freeform 119">
            <a:extLst>
              <a:ext uri="{FF2B5EF4-FFF2-40B4-BE49-F238E27FC236}">
                <a16:creationId xmlns:a16="http://schemas.microsoft.com/office/drawing/2014/main" id="{522249A2-A06D-4CAA-BD61-58E1F201C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3282950"/>
            <a:ext cx="223838" cy="200025"/>
          </a:xfrm>
          <a:custGeom>
            <a:avLst/>
            <a:gdLst>
              <a:gd name="T0" fmla="*/ 443 w 497"/>
              <a:gd name="T1" fmla="*/ 70 h 444"/>
              <a:gd name="T2" fmla="*/ 443 w 497"/>
              <a:gd name="T3" fmla="*/ 70 h 444"/>
              <a:gd name="T4" fmla="*/ 426 w 497"/>
              <a:gd name="T5" fmla="*/ 70 h 444"/>
              <a:gd name="T6" fmla="*/ 426 w 497"/>
              <a:gd name="T7" fmla="*/ 443 h 444"/>
              <a:gd name="T8" fmla="*/ 443 w 497"/>
              <a:gd name="T9" fmla="*/ 443 h 444"/>
              <a:gd name="T10" fmla="*/ 496 w 497"/>
              <a:gd name="T11" fmla="*/ 398 h 444"/>
              <a:gd name="T12" fmla="*/ 496 w 497"/>
              <a:gd name="T13" fmla="*/ 124 h 444"/>
              <a:gd name="T14" fmla="*/ 443 w 497"/>
              <a:gd name="T15" fmla="*/ 70 h 444"/>
              <a:gd name="T16" fmla="*/ 0 w 497"/>
              <a:gd name="T17" fmla="*/ 124 h 444"/>
              <a:gd name="T18" fmla="*/ 0 w 497"/>
              <a:gd name="T19" fmla="*/ 124 h 444"/>
              <a:gd name="T20" fmla="*/ 0 w 497"/>
              <a:gd name="T21" fmla="*/ 398 h 444"/>
              <a:gd name="T22" fmla="*/ 53 w 497"/>
              <a:gd name="T23" fmla="*/ 443 h 444"/>
              <a:gd name="T24" fmla="*/ 71 w 497"/>
              <a:gd name="T25" fmla="*/ 443 h 444"/>
              <a:gd name="T26" fmla="*/ 71 w 497"/>
              <a:gd name="T27" fmla="*/ 70 h 444"/>
              <a:gd name="T28" fmla="*/ 53 w 497"/>
              <a:gd name="T29" fmla="*/ 70 h 444"/>
              <a:gd name="T30" fmla="*/ 0 w 497"/>
              <a:gd name="T31" fmla="*/ 124 h 444"/>
              <a:gd name="T32" fmla="*/ 337 w 497"/>
              <a:gd name="T33" fmla="*/ 26 h 444"/>
              <a:gd name="T34" fmla="*/ 337 w 497"/>
              <a:gd name="T35" fmla="*/ 26 h 444"/>
              <a:gd name="T36" fmla="*/ 248 w 497"/>
              <a:gd name="T37" fmla="*/ 0 h 444"/>
              <a:gd name="T38" fmla="*/ 160 w 497"/>
              <a:gd name="T39" fmla="*/ 26 h 444"/>
              <a:gd name="T40" fmla="*/ 160 w 497"/>
              <a:gd name="T41" fmla="*/ 70 h 444"/>
              <a:gd name="T42" fmla="*/ 107 w 497"/>
              <a:gd name="T43" fmla="*/ 70 h 444"/>
              <a:gd name="T44" fmla="*/ 107 w 497"/>
              <a:gd name="T45" fmla="*/ 443 h 444"/>
              <a:gd name="T46" fmla="*/ 390 w 497"/>
              <a:gd name="T47" fmla="*/ 443 h 444"/>
              <a:gd name="T48" fmla="*/ 390 w 497"/>
              <a:gd name="T49" fmla="*/ 70 h 444"/>
              <a:gd name="T50" fmla="*/ 337 w 497"/>
              <a:gd name="T51" fmla="*/ 70 h 444"/>
              <a:gd name="T52" fmla="*/ 337 w 497"/>
              <a:gd name="T53" fmla="*/ 26 h 444"/>
              <a:gd name="T54" fmla="*/ 301 w 497"/>
              <a:gd name="T55" fmla="*/ 70 h 444"/>
              <a:gd name="T56" fmla="*/ 301 w 497"/>
              <a:gd name="T57" fmla="*/ 70 h 444"/>
              <a:gd name="T58" fmla="*/ 195 w 497"/>
              <a:gd name="T59" fmla="*/ 70 h 444"/>
              <a:gd name="T60" fmla="*/ 195 w 497"/>
              <a:gd name="T61" fmla="*/ 44 h 444"/>
              <a:gd name="T62" fmla="*/ 248 w 497"/>
              <a:gd name="T63" fmla="*/ 26 h 444"/>
              <a:gd name="T64" fmla="*/ 301 w 497"/>
              <a:gd name="T65" fmla="*/ 44 h 444"/>
              <a:gd name="T66" fmla="*/ 301 w 497"/>
              <a:gd name="T67" fmla="*/ 7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6" name="Freeform 120">
            <a:extLst>
              <a:ext uri="{FF2B5EF4-FFF2-40B4-BE49-F238E27FC236}">
                <a16:creationId xmlns:a16="http://schemas.microsoft.com/office/drawing/2014/main" id="{82241B0C-0BD1-473C-85CF-1D5325552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7925" y="2828925"/>
            <a:ext cx="127000" cy="215900"/>
          </a:xfrm>
          <a:custGeom>
            <a:avLst/>
            <a:gdLst>
              <a:gd name="T0" fmla="*/ 150 w 283"/>
              <a:gd name="T1" fmla="*/ 9 h 479"/>
              <a:gd name="T2" fmla="*/ 150 w 283"/>
              <a:gd name="T3" fmla="*/ 9 h 479"/>
              <a:gd name="T4" fmla="*/ 132 w 283"/>
              <a:gd name="T5" fmla="*/ 9 h 479"/>
              <a:gd name="T6" fmla="*/ 0 w 283"/>
              <a:gd name="T7" fmla="*/ 345 h 479"/>
              <a:gd name="T8" fmla="*/ 141 w 283"/>
              <a:gd name="T9" fmla="*/ 478 h 479"/>
              <a:gd name="T10" fmla="*/ 282 w 283"/>
              <a:gd name="T11" fmla="*/ 345 h 479"/>
              <a:gd name="T12" fmla="*/ 150 w 283"/>
              <a:gd name="T13" fmla="*/ 9 h 479"/>
              <a:gd name="T14" fmla="*/ 123 w 283"/>
              <a:gd name="T15" fmla="*/ 204 h 479"/>
              <a:gd name="T16" fmla="*/ 123 w 283"/>
              <a:gd name="T17" fmla="*/ 204 h 479"/>
              <a:gd name="T18" fmla="*/ 123 w 283"/>
              <a:gd name="T19" fmla="*/ 221 h 479"/>
              <a:gd name="T20" fmla="*/ 97 w 283"/>
              <a:gd name="T21" fmla="*/ 336 h 479"/>
              <a:gd name="T22" fmla="*/ 70 w 283"/>
              <a:gd name="T23" fmla="*/ 372 h 479"/>
              <a:gd name="T24" fmla="*/ 44 w 283"/>
              <a:gd name="T25" fmla="*/ 345 h 479"/>
              <a:gd name="T26" fmla="*/ 88 w 283"/>
              <a:gd name="T27" fmla="*/ 221 h 479"/>
              <a:gd name="T28" fmla="*/ 114 w 283"/>
              <a:gd name="T29" fmla="*/ 194 h 479"/>
              <a:gd name="T30" fmla="*/ 123 w 283"/>
              <a:gd name="T31" fmla="*/ 194 h 479"/>
              <a:gd name="T32" fmla="*/ 123 w 283"/>
              <a:gd name="T33" fmla="*/ 204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8" name="Freeform 122">
            <a:extLst>
              <a:ext uri="{FF2B5EF4-FFF2-40B4-BE49-F238E27FC236}">
                <a16:creationId xmlns:a16="http://schemas.microsoft.com/office/drawing/2014/main" id="{E3412B2D-CD42-4D73-B95C-AB5E3E2EB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298825"/>
            <a:ext cx="200025" cy="168275"/>
          </a:xfrm>
          <a:custGeom>
            <a:avLst/>
            <a:gdLst>
              <a:gd name="T0" fmla="*/ 434 w 444"/>
              <a:gd name="T1" fmla="*/ 213 h 373"/>
              <a:gd name="T2" fmla="*/ 434 w 444"/>
              <a:gd name="T3" fmla="*/ 213 h 373"/>
              <a:gd name="T4" fmla="*/ 354 w 444"/>
              <a:gd name="T5" fmla="*/ 27 h 373"/>
              <a:gd name="T6" fmla="*/ 319 w 444"/>
              <a:gd name="T7" fmla="*/ 0 h 373"/>
              <a:gd name="T8" fmla="*/ 124 w 444"/>
              <a:gd name="T9" fmla="*/ 0 h 373"/>
              <a:gd name="T10" fmla="*/ 80 w 444"/>
              <a:gd name="T11" fmla="*/ 27 h 373"/>
              <a:gd name="T12" fmla="*/ 9 w 444"/>
              <a:gd name="T13" fmla="*/ 213 h 373"/>
              <a:gd name="T14" fmla="*/ 0 w 444"/>
              <a:gd name="T15" fmla="*/ 257 h 373"/>
              <a:gd name="T16" fmla="*/ 18 w 444"/>
              <a:gd name="T17" fmla="*/ 345 h 373"/>
              <a:gd name="T18" fmla="*/ 45 w 444"/>
              <a:gd name="T19" fmla="*/ 372 h 373"/>
              <a:gd name="T20" fmla="*/ 399 w 444"/>
              <a:gd name="T21" fmla="*/ 372 h 373"/>
              <a:gd name="T22" fmla="*/ 425 w 444"/>
              <a:gd name="T23" fmla="*/ 345 h 373"/>
              <a:gd name="T24" fmla="*/ 443 w 444"/>
              <a:gd name="T25" fmla="*/ 257 h 373"/>
              <a:gd name="T26" fmla="*/ 434 w 444"/>
              <a:gd name="T27" fmla="*/ 213 h 373"/>
              <a:gd name="T28" fmla="*/ 399 w 444"/>
              <a:gd name="T29" fmla="*/ 275 h 373"/>
              <a:gd name="T30" fmla="*/ 399 w 444"/>
              <a:gd name="T31" fmla="*/ 275 h 373"/>
              <a:gd name="T32" fmla="*/ 399 w 444"/>
              <a:gd name="T33" fmla="*/ 310 h 373"/>
              <a:gd name="T34" fmla="*/ 372 w 444"/>
              <a:gd name="T35" fmla="*/ 337 h 373"/>
              <a:gd name="T36" fmla="*/ 71 w 444"/>
              <a:gd name="T37" fmla="*/ 337 h 373"/>
              <a:gd name="T38" fmla="*/ 45 w 444"/>
              <a:gd name="T39" fmla="*/ 310 h 373"/>
              <a:gd name="T40" fmla="*/ 35 w 444"/>
              <a:gd name="T41" fmla="*/ 275 h 373"/>
              <a:gd name="T42" fmla="*/ 62 w 444"/>
              <a:gd name="T43" fmla="*/ 248 h 373"/>
              <a:gd name="T44" fmla="*/ 381 w 444"/>
              <a:gd name="T45" fmla="*/ 248 h 373"/>
              <a:gd name="T46" fmla="*/ 399 w 444"/>
              <a:gd name="T47" fmla="*/ 275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89" name="Freeform 123">
            <a:extLst>
              <a:ext uri="{FF2B5EF4-FFF2-40B4-BE49-F238E27FC236}">
                <a16:creationId xmlns:a16="http://schemas.microsoft.com/office/drawing/2014/main" id="{E6DB342C-FF8A-4608-8F7F-6CB49CDF0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3275013"/>
            <a:ext cx="203200" cy="207962"/>
          </a:xfrm>
          <a:custGeom>
            <a:avLst/>
            <a:gdLst>
              <a:gd name="T0" fmla="*/ 275 w 452"/>
              <a:gd name="T1" fmla="*/ 301 h 462"/>
              <a:gd name="T2" fmla="*/ 275 w 452"/>
              <a:gd name="T3" fmla="*/ 301 h 462"/>
              <a:gd name="T4" fmla="*/ 434 w 452"/>
              <a:gd name="T5" fmla="*/ 26 h 462"/>
              <a:gd name="T6" fmla="*/ 434 w 452"/>
              <a:gd name="T7" fmla="*/ 18 h 462"/>
              <a:gd name="T8" fmla="*/ 425 w 452"/>
              <a:gd name="T9" fmla="*/ 18 h 462"/>
              <a:gd name="T10" fmla="*/ 159 w 452"/>
              <a:gd name="T11" fmla="*/ 178 h 462"/>
              <a:gd name="T12" fmla="*/ 9 w 452"/>
              <a:gd name="T13" fmla="*/ 301 h 462"/>
              <a:gd name="T14" fmla="*/ 35 w 452"/>
              <a:gd name="T15" fmla="*/ 328 h 462"/>
              <a:gd name="T16" fmla="*/ 88 w 452"/>
              <a:gd name="T17" fmla="*/ 310 h 462"/>
              <a:gd name="T18" fmla="*/ 151 w 452"/>
              <a:gd name="T19" fmla="*/ 372 h 462"/>
              <a:gd name="T20" fmla="*/ 133 w 452"/>
              <a:gd name="T21" fmla="*/ 425 h 462"/>
              <a:gd name="T22" fmla="*/ 151 w 452"/>
              <a:gd name="T23" fmla="*/ 452 h 462"/>
              <a:gd name="T24" fmla="*/ 275 w 452"/>
              <a:gd name="T25" fmla="*/ 301 h 462"/>
              <a:gd name="T26" fmla="*/ 301 w 452"/>
              <a:gd name="T27" fmla="*/ 150 h 462"/>
              <a:gd name="T28" fmla="*/ 301 w 452"/>
              <a:gd name="T29" fmla="*/ 150 h 462"/>
              <a:gd name="T30" fmla="*/ 301 w 452"/>
              <a:gd name="T31" fmla="*/ 97 h 462"/>
              <a:gd name="T32" fmla="*/ 354 w 452"/>
              <a:gd name="T33" fmla="*/ 97 h 462"/>
              <a:gd name="T34" fmla="*/ 354 w 452"/>
              <a:gd name="T35" fmla="*/ 150 h 462"/>
              <a:gd name="T36" fmla="*/ 301 w 452"/>
              <a:gd name="T37" fmla="*/ 150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90" name="Freeform 124">
            <a:extLst>
              <a:ext uri="{FF2B5EF4-FFF2-40B4-BE49-F238E27FC236}">
                <a16:creationId xmlns:a16="http://schemas.microsoft.com/office/drawing/2014/main" id="{C7818599-AA23-4B48-9E44-1F5EA08F8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5538" y="3270250"/>
            <a:ext cx="231775" cy="223838"/>
          </a:xfrm>
          <a:custGeom>
            <a:avLst/>
            <a:gdLst>
              <a:gd name="T0" fmla="*/ 79 w 515"/>
              <a:gd name="T1" fmla="*/ 337 h 498"/>
              <a:gd name="T2" fmla="*/ 79 w 515"/>
              <a:gd name="T3" fmla="*/ 337 h 498"/>
              <a:gd name="T4" fmla="*/ 18 w 515"/>
              <a:gd name="T5" fmla="*/ 470 h 498"/>
              <a:gd name="T6" fmla="*/ 169 w 515"/>
              <a:gd name="T7" fmla="*/ 434 h 498"/>
              <a:gd name="T8" fmla="*/ 160 w 515"/>
              <a:gd name="T9" fmla="*/ 346 h 498"/>
              <a:gd name="T10" fmla="*/ 79 w 515"/>
              <a:gd name="T11" fmla="*/ 337 h 498"/>
              <a:gd name="T12" fmla="*/ 496 w 515"/>
              <a:gd name="T13" fmla="*/ 18 h 498"/>
              <a:gd name="T14" fmla="*/ 496 w 515"/>
              <a:gd name="T15" fmla="*/ 18 h 498"/>
              <a:gd name="T16" fmla="*/ 195 w 515"/>
              <a:gd name="T17" fmla="*/ 231 h 498"/>
              <a:gd name="T18" fmla="*/ 141 w 515"/>
              <a:gd name="T19" fmla="*/ 293 h 498"/>
              <a:gd name="T20" fmla="*/ 150 w 515"/>
              <a:gd name="T21" fmla="*/ 301 h 498"/>
              <a:gd name="T22" fmla="*/ 186 w 515"/>
              <a:gd name="T23" fmla="*/ 328 h 498"/>
              <a:gd name="T24" fmla="*/ 204 w 515"/>
              <a:gd name="T25" fmla="*/ 354 h 498"/>
              <a:gd name="T26" fmla="*/ 213 w 515"/>
              <a:gd name="T27" fmla="*/ 363 h 498"/>
              <a:gd name="T28" fmla="*/ 275 w 515"/>
              <a:gd name="T29" fmla="*/ 310 h 498"/>
              <a:gd name="T30" fmla="*/ 496 w 515"/>
              <a:gd name="T31" fmla="*/ 1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92" name="Freeform 126">
            <a:extLst>
              <a:ext uri="{FF2B5EF4-FFF2-40B4-BE49-F238E27FC236}">
                <a16:creationId xmlns:a16="http://schemas.microsoft.com/office/drawing/2014/main" id="{667896D3-BC09-4CBC-8E8D-522045D57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3282950"/>
            <a:ext cx="223837" cy="203200"/>
          </a:xfrm>
          <a:custGeom>
            <a:avLst/>
            <a:gdLst>
              <a:gd name="T0" fmla="*/ 247 w 497"/>
              <a:gd name="T1" fmla="*/ 274 h 452"/>
              <a:gd name="T2" fmla="*/ 247 w 497"/>
              <a:gd name="T3" fmla="*/ 274 h 452"/>
              <a:gd name="T4" fmla="*/ 363 w 497"/>
              <a:gd name="T5" fmla="*/ 230 h 452"/>
              <a:gd name="T6" fmla="*/ 337 w 497"/>
              <a:gd name="T7" fmla="*/ 151 h 452"/>
              <a:gd name="T8" fmla="*/ 247 w 497"/>
              <a:gd name="T9" fmla="*/ 186 h 452"/>
              <a:gd name="T10" fmla="*/ 168 w 497"/>
              <a:gd name="T11" fmla="*/ 151 h 452"/>
              <a:gd name="T12" fmla="*/ 133 w 497"/>
              <a:gd name="T13" fmla="*/ 230 h 452"/>
              <a:gd name="T14" fmla="*/ 247 w 497"/>
              <a:gd name="T15" fmla="*/ 274 h 452"/>
              <a:gd name="T16" fmla="*/ 247 w 497"/>
              <a:gd name="T17" fmla="*/ 106 h 452"/>
              <a:gd name="T18" fmla="*/ 247 w 497"/>
              <a:gd name="T19" fmla="*/ 106 h 452"/>
              <a:gd name="T20" fmla="*/ 309 w 497"/>
              <a:gd name="T21" fmla="*/ 88 h 452"/>
              <a:gd name="T22" fmla="*/ 284 w 497"/>
              <a:gd name="T23" fmla="*/ 17 h 452"/>
              <a:gd name="T24" fmla="*/ 247 w 497"/>
              <a:gd name="T25" fmla="*/ 0 h 452"/>
              <a:gd name="T26" fmla="*/ 212 w 497"/>
              <a:gd name="T27" fmla="*/ 17 h 452"/>
              <a:gd name="T28" fmla="*/ 186 w 497"/>
              <a:gd name="T29" fmla="*/ 88 h 452"/>
              <a:gd name="T30" fmla="*/ 247 w 497"/>
              <a:gd name="T31" fmla="*/ 106 h 452"/>
              <a:gd name="T32" fmla="*/ 469 w 497"/>
              <a:gd name="T33" fmla="*/ 301 h 452"/>
              <a:gd name="T34" fmla="*/ 469 w 497"/>
              <a:gd name="T35" fmla="*/ 301 h 452"/>
              <a:gd name="T36" fmla="*/ 372 w 497"/>
              <a:gd name="T37" fmla="*/ 266 h 452"/>
              <a:gd name="T38" fmla="*/ 381 w 497"/>
              <a:gd name="T39" fmla="*/ 292 h 452"/>
              <a:gd name="T40" fmla="*/ 247 w 497"/>
              <a:gd name="T41" fmla="*/ 345 h 452"/>
              <a:gd name="T42" fmla="*/ 115 w 497"/>
              <a:gd name="T43" fmla="*/ 292 h 452"/>
              <a:gd name="T44" fmla="*/ 124 w 497"/>
              <a:gd name="T45" fmla="*/ 266 h 452"/>
              <a:gd name="T46" fmla="*/ 26 w 497"/>
              <a:gd name="T47" fmla="*/ 301 h 452"/>
              <a:gd name="T48" fmla="*/ 26 w 497"/>
              <a:gd name="T49" fmla="*/ 345 h 452"/>
              <a:gd name="T50" fmla="*/ 203 w 497"/>
              <a:gd name="T51" fmla="*/ 434 h 452"/>
              <a:gd name="T52" fmla="*/ 292 w 497"/>
              <a:gd name="T53" fmla="*/ 434 h 452"/>
              <a:gd name="T54" fmla="*/ 469 w 497"/>
              <a:gd name="T55" fmla="*/ 345 h 452"/>
              <a:gd name="T56" fmla="*/ 469 w 497"/>
              <a:gd name="T57" fmla="*/ 301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93" name="Freeform 127">
            <a:extLst>
              <a:ext uri="{FF2B5EF4-FFF2-40B4-BE49-F238E27FC236}">
                <a16:creationId xmlns:a16="http://schemas.microsoft.com/office/drawing/2014/main" id="{614799B8-8ADE-4FD2-BDE6-D182D8785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4800" y="1514475"/>
            <a:ext cx="223838" cy="179388"/>
          </a:xfrm>
          <a:custGeom>
            <a:avLst/>
            <a:gdLst>
              <a:gd name="T0" fmla="*/ 169 w 497"/>
              <a:gd name="T1" fmla="*/ 196 h 400"/>
              <a:gd name="T2" fmla="*/ 169 w 497"/>
              <a:gd name="T3" fmla="*/ 196 h 400"/>
              <a:gd name="T4" fmla="*/ 248 w 497"/>
              <a:gd name="T5" fmla="*/ 275 h 400"/>
              <a:gd name="T6" fmla="*/ 328 w 497"/>
              <a:gd name="T7" fmla="*/ 196 h 400"/>
              <a:gd name="T8" fmla="*/ 248 w 497"/>
              <a:gd name="T9" fmla="*/ 116 h 400"/>
              <a:gd name="T10" fmla="*/ 169 w 497"/>
              <a:gd name="T11" fmla="*/ 196 h 400"/>
              <a:gd name="T12" fmla="*/ 116 w 497"/>
              <a:gd name="T13" fmla="*/ 169 h 400"/>
              <a:gd name="T14" fmla="*/ 116 w 497"/>
              <a:gd name="T15" fmla="*/ 169 h 400"/>
              <a:gd name="T16" fmla="*/ 248 w 497"/>
              <a:gd name="T17" fmla="*/ 63 h 400"/>
              <a:gd name="T18" fmla="*/ 345 w 497"/>
              <a:gd name="T19" fmla="*/ 98 h 400"/>
              <a:gd name="T20" fmla="*/ 390 w 497"/>
              <a:gd name="T21" fmla="*/ 98 h 400"/>
              <a:gd name="T22" fmla="*/ 390 w 497"/>
              <a:gd name="T23" fmla="*/ 54 h 400"/>
              <a:gd name="T24" fmla="*/ 248 w 497"/>
              <a:gd name="T25" fmla="*/ 0 h 400"/>
              <a:gd name="T26" fmla="*/ 62 w 497"/>
              <a:gd name="T27" fmla="*/ 143 h 400"/>
              <a:gd name="T28" fmla="*/ 0 w 497"/>
              <a:gd name="T29" fmla="*/ 143 h 400"/>
              <a:gd name="T30" fmla="*/ 0 w 497"/>
              <a:gd name="T31" fmla="*/ 196 h 400"/>
              <a:gd name="T32" fmla="*/ 80 w 497"/>
              <a:gd name="T33" fmla="*/ 196 h 400"/>
              <a:gd name="T34" fmla="*/ 116 w 497"/>
              <a:gd name="T35" fmla="*/ 169 h 400"/>
              <a:gd name="T36" fmla="*/ 416 w 497"/>
              <a:gd name="T37" fmla="*/ 196 h 400"/>
              <a:gd name="T38" fmla="*/ 416 w 497"/>
              <a:gd name="T39" fmla="*/ 196 h 400"/>
              <a:gd name="T40" fmla="*/ 381 w 497"/>
              <a:gd name="T41" fmla="*/ 231 h 400"/>
              <a:gd name="T42" fmla="*/ 248 w 497"/>
              <a:gd name="T43" fmla="*/ 337 h 400"/>
              <a:gd name="T44" fmla="*/ 151 w 497"/>
              <a:gd name="T45" fmla="*/ 293 h 400"/>
              <a:gd name="T46" fmla="*/ 107 w 497"/>
              <a:gd name="T47" fmla="*/ 293 h 400"/>
              <a:gd name="T48" fmla="*/ 107 w 497"/>
              <a:gd name="T49" fmla="*/ 337 h 400"/>
              <a:gd name="T50" fmla="*/ 248 w 497"/>
              <a:gd name="T51" fmla="*/ 399 h 400"/>
              <a:gd name="T52" fmla="*/ 435 w 497"/>
              <a:gd name="T53" fmla="*/ 257 h 400"/>
              <a:gd name="T54" fmla="*/ 496 w 497"/>
              <a:gd name="T55" fmla="*/ 257 h 400"/>
              <a:gd name="T56" fmla="*/ 496 w 497"/>
              <a:gd name="T57" fmla="*/ 196 h 400"/>
              <a:gd name="T58" fmla="*/ 416 w 497"/>
              <a:gd name="T59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95" name="Freeform 129">
            <a:extLst>
              <a:ext uri="{FF2B5EF4-FFF2-40B4-BE49-F238E27FC236}">
                <a16:creationId xmlns:a16="http://schemas.microsoft.com/office/drawing/2014/main" id="{21DC0191-37D3-4A66-A00B-563F44A2B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8" y="3290888"/>
            <a:ext cx="150812" cy="184150"/>
          </a:xfrm>
          <a:custGeom>
            <a:avLst/>
            <a:gdLst>
              <a:gd name="T0" fmla="*/ 168 w 337"/>
              <a:gd name="T1" fmla="*/ 0 h 409"/>
              <a:gd name="T2" fmla="*/ 168 w 337"/>
              <a:gd name="T3" fmla="*/ 0 h 409"/>
              <a:gd name="T4" fmla="*/ 0 w 337"/>
              <a:gd name="T5" fmla="*/ 62 h 409"/>
              <a:gd name="T6" fmla="*/ 35 w 337"/>
              <a:gd name="T7" fmla="*/ 363 h 409"/>
              <a:gd name="T8" fmla="*/ 168 w 337"/>
              <a:gd name="T9" fmla="*/ 408 h 409"/>
              <a:gd name="T10" fmla="*/ 301 w 337"/>
              <a:gd name="T11" fmla="*/ 363 h 409"/>
              <a:gd name="T12" fmla="*/ 336 w 337"/>
              <a:gd name="T13" fmla="*/ 62 h 409"/>
              <a:gd name="T14" fmla="*/ 168 w 337"/>
              <a:gd name="T15" fmla="*/ 0 h 409"/>
              <a:gd name="T16" fmla="*/ 168 w 337"/>
              <a:gd name="T17" fmla="*/ 107 h 409"/>
              <a:gd name="T18" fmla="*/ 168 w 337"/>
              <a:gd name="T19" fmla="*/ 107 h 409"/>
              <a:gd name="T20" fmla="*/ 35 w 337"/>
              <a:gd name="T21" fmla="*/ 71 h 409"/>
              <a:gd name="T22" fmla="*/ 168 w 337"/>
              <a:gd name="T23" fmla="*/ 36 h 409"/>
              <a:gd name="T24" fmla="*/ 301 w 337"/>
              <a:gd name="T25" fmla="*/ 71 h 409"/>
              <a:gd name="T26" fmla="*/ 168 w 337"/>
              <a:gd name="T27" fmla="*/ 107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99" name="Freeform 133">
            <a:extLst>
              <a:ext uri="{FF2B5EF4-FFF2-40B4-BE49-F238E27FC236}">
                <a16:creationId xmlns:a16="http://schemas.microsoft.com/office/drawing/2014/main" id="{063C90B1-8C17-44AF-B315-D07B632D3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188" y="2844800"/>
            <a:ext cx="223837" cy="214313"/>
          </a:xfrm>
          <a:custGeom>
            <a:avLst/>
            <a:gdLst>
              <a:gd name="T0" fmla="*/ 425 w 497"/>
              <a:gd name="T1" fmla="*/ 160 h 480"/>
              <a:gd name="T2" fmla="*/ 425 w 497"/>
              <a:gd name="T3" fmla="*/ 160 h 480"/>
              <a:gd name="T4" fmla="*/ 372 w 497"/>
              <a:gd name="T5" fmla="*/ 18 h 480"/>
              <a:gd name="T6" fmla="*/ 346 w 497"/>
              <a:gd name="T7" fmla="*/ 9 h 480"/>
              <a:gd name="T8" fmla="*/ 9 w 497"/>
              <a:gd name="T9" fmla="*/ 134 h 480"/>
              <a:gd name="T10" fmla="*/ 0 w 497"/>
              <a:gd name="T11" fmla="*/ 160 h 480"/>
              <a:gd name="T12" fmla="*/ 53 w 497"/>
              <a:gd name="T13" fmla="*/ 302 h 480"/>
              <a:gd name="T14" fmla="*/ 53 w 497"/>
              <a:gd name="T15" fmla="*/ 222 h 480"/>
              <a:gd name="T16" fmla="*/ 115 w 497"/>
              <a:gd name="T17" fmla="*/ 160 h 480"/>
              <a:gd name="T18" fmla="*/ 203 w 497"/>
              <a:gd name="T19" fmla="*/ 160 h 480"/>
              <a:gd name="T20" fmla="*/ 309 w 497"/>
              <a:gd name="T21" fmla="*/ 89 h 480"/>
              <a:gd name="T22" fmla="*/ 372 w 497"/>
              <a:gd name="T23" fmla="*/ 160 h 480"/>
              <a:gd name="T24" fmla="*/ 425 w 497"/>
              <a:gd name="T25" fmla="*/ 160 h 480"/>
              <a:gd name="T26" fmla="*/ 478 w 497"/>
              <a:gd name="T27" fmla="*/ 204 h 480"/>
              <a:gd name="T28" fmla="*/ 478 w 497"/>
              <a:gd name="T29" fmla="*/ 204 h 480"/>
              <a:gd name="T30" fmla="*/ 115 w 497"/>
              <a:gd name="T31" fmla="*/ 204 h 480"/>
              <a:gd name="T32" fmla="*/ 97 w 497"/>
              <a:gd name="T33" fmla="*/ 222 h 480"/>
              <a:gd name="T34" fmla="*/ 97 w 497"/>
              <a:gd name="T35" fmla="*/ 462 h 480"/>
              <a:gd name="T36" fmla="*/ 115 w 497"/>
              <a:gd name="T37" fmla="*/ 479 h 480"/>
              <a:gd name="T38" fmla="*/ 478 w 497"/>
              <a:gd name="T39" fmla="*/ 479 h 480"/>
              <a:gd name="T40" fmla="*/ 496 w 497"/>
              <a:gd name="T41" fmla="*/ 462 h 480"/>
              <a:gd name="T42" fmla="*/ 496 w 497"/>
              <a:gd name="T43" fmla="*/ 222 h 480"/>
              <a:gd name="T44" fmla="*/ 478 w 497"/>
              <a:gd name="T45" fmla="*/ 204 h 480"/>
              <a:gd name="T46" fmla="*/ 452 w 497"/>
              <a:gd name="T47" fmla="*/ 426 h 480"/>
              <a:gd name="T48" fmla="*/ 452 w 497"/>
              <a:gd name="T49" fmla="*/ 426 h 480"/>
              <a:gd name="T50" fmla="*/ 150 w 497"/>
              <a:gd name="T51" fmla="*/ 426 h 480"/>
              <a:gd name="T52" fmla="*/ 150 w 497"/>
              <a:gd name="T53" fmla="*/ 391 h 480"/>
              <a:gd name="T54" fmla="*/ 195 w 497"/>
              <a:gd name="T55" fmla="*/ 275 h 480"/>
              <a:gd name="T56" fmla="*/ 265 w 497"/>
              <a:gd name="T57" fmla="*/ 364 h 480"/>
              <a:gd name="T58" fmla="*/ 328 w 497"/>
              <a:gd name="T59" fmla="*/ 302 h 480"/>
              <a:gd name="T60" fmla="*/ 416 w 497"/>
              <a:gd name="T61" fmla="*/ 266 h 480"/>
              <a:gd name="T62" fmla="*/ 452 w 497"/>
              <a:gd name="T63" fmla="*/ 347 h 480"/>
              <a:gd name="T64" fmla="*/ 452 w 497"/>
              <a:gd name="T65" fmla="*/ 426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01" name="Freeform 135">
            <a:extLst>
              <a:ext uri="{FF2B5EF4-FFF2-40B4-BE49-F238E27FC236}">
                <a16:creationId xmlns:a16="http://schemas.microsoft.com/office/drawing/2014/main" id="{DDC57443-FA5D-4EAD-B4A6-69A580CD4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852738"/>
            <a:ext cx="160337" cy="203200"/>
          </a:xfrm>
          <a:custGeom>
            <a:avLst/>
            <a:gdLst>
              <a:gd name="T0" fmla="*/ 302 w 356"/>
              <a:gd name="T1" fmla="*/ 0 h 453"/>
              <a:gd name="T2" fmla="*/ 302 w 356"/>
              <a:gd name="T3" fmla="*/ 0 h 453"/>
              <a:gd name="T4" fmla="*/ 53 w 356"/>
              <a:gd name="T5" fmla="*/ 0 h 453"/>
              <a:gd name="T6" fmla="*/ 0 w 356"/>
              <a:gd name="T7" fmla="*/ 54 h 453"/>
              <a:gd name="T8" fmla="*/ 0 w 356"/>
              <a:gd name="T9" fmla="*/ 399 h 453"/>
              <a:gd name="T10" fmla="*/ 53 w 356"/>
              <a:gd name="T11" fmla="*/ 452 h 453"/>
              <a:gd name="T12" fmla="*/ 302 w 356"/>
              <a:gd name="T13" fmla="*/ 452 h 453"/>
              <a:gd name="T14" fmla="*/ 355 w 356"/>
              <a:gd name="T15" fmla="*/ 399 h 453"/>
              <a:gd name="T16" fmla="*/ 355 w 356"/>
              <a:gd name="T17" fmla="*/ 54 h 453"/>
              <a:gd name="T18" fmla="*/ 302 w 356"/>
              <a:gd name="T19" fmla="*/ 0 h 453"/>
              <a:gd name="T20" fmla="*/ 302 w 356"/>
              <a:gd name="T21" fmla="*/ 399 h 453"/>
              <a:gd name="T22" fmla="*/ 302 w 356"/>
              <a:gd name="T23" fmla="*/ 399 h 453"/>
              <a:gd name="T24" fmla="*/ 53 w 356"/>
              <a:gd name="T25" fmla="*/ 399 h 453"/>
              <a:gd name="T26" fmla="*/ 53 w 356"/>
              <a:gd name="T27" fmla="*/ 54 h 453"/>
              <a:gd name="T28" fmla="*/ 302 w 356"/>
              <a:gd name="T29" fmla="*/ 54 h 453"/>
              <a:gd name="T30" fmla="*/ 302 w 356"/>
              <a:gd name="T31" fmla="*/ 39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02" name="Freeform 136">
            <a:extLst>
              <a:ext uri="{FF2B5EF4-FFF2-40B4-BE49-F238E27FC236}">
                <a16:creationId xmlns:a16="http://schemas.microsoft.com/office/drawing/2014/main" id="{8DEC057C-059E-4868-BCBC-FF0D6755D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100" y="2876550"/>
            <a:ext cx="223838" cy="153988"/>
          </a:xfrm>
          <a:custGeom>
            <a:avLst/>
            <a:gdLst>
              <a:gd name="T0" fmla="*/ 0 w 498"/>
              <a:gd name="T1" fmla="*/ 44 h 346"/>
              <a:gd name="T2" fmla="*/ 0 w 498"/>
              <a:gd name="T3" fmla="*/ 44 h 346"/>
              <a:gd name="T4" fmla="*/ 0 w 498"/>
              <a:gd name="T5" fmla="*/ 292 h 346"/>
              <a:gd name="T6" fmla="*/ 53 w 498"/>
              <a:gd name="T7" fmla="*/ 345 h 346"/>
              <a:gd name="T8" fmla="*/ 444 w 498"/>
              <a:gd name="T9" fmla="*/ 345 h 346"/>
              <a:gd name="T10" fmla="*/ 497 w 498"/>
              <a:gd name="T11" fmla="*/ 292 h 346"/>
              <a:gd name="T12" fmla="*/ 497 w 498"/>
              <a:gd name="T13" fmla="*/ 44 h 346"/>
              <a:gd name="T14" fmla="*/ 444 w 498"/>
              <a:gd name="T15" fmla="*/ 0 h 346"/>
              <a:gd name="T16" fmla="*/ 53 w 498"/>
              <a:gd name="T17" fmla="*/ 0 h 346"/>
              <a:gd name="T18" fmla="*/ 0 w 498"/>
              <a:gd name="T19" fmla="*/ 44 h 346"/>
              <a:gd name="T20" fmla="*/ 444 w 498"/>
              <a:gd name="T21" fmla="*/ 44 h 346"/>
              <a:gd name="T22" fmla="*/ 444 w 498"/>
              <a:gd name="T23" fmla="*/ 44 h 346"/>
              <a:gd name="T24" fmla="*/ 444 w 498"/>
              <a:gd name="T25" fmla="*/ 292 h 346"/>
              <a:gd name="T26" fmla="*/ 53 w 498"/>
              <a:gd name="T27" fmla="*/ 292 h 346"/>
              <a:gd name="T28" fmla="*/ 53 w 498"/>
              <a:gd name="T29" fmla="*/ 44 h 346"/>
              <a:gd name="T30" fmla="*/ 444 w 498"/>
              <a:gd name="T31" fmla="*/ 44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07" name="Freeform 141">
            <a:extLst>
              <a:ext uri="{FF2B5EF4-FFF2-40B4-BE49-F238E27FC236}">
                <a16:creationId xmlns:a16="http://schemas.microsoft.com/office/drawing/2014/main" id="{4FB58504-92C8-46E7-A250-D787E9A81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600" y="2840038"/>
            <a:ext cx="223838" cy="227012"/>
          </a:xfrm>
          <a:custGeom>
            <a:avLst/>
            <a:gdLst>
              <a:gd name="T0" fmla="*/ 479 w 497"/>
              <a:gd name="T1" fmla="*/ 186 h 506"/>
              <a:gd name="T2" fmla="*/ 479 w 497"/>
              <a:gd name="T3" fmla="*/ 186 h 506"/>
              <a:gd name="T4" fmla="*/ 292 w 497"/>
              <a:gd name="T5" fmla="*/ 142 h 506"/>
              <a:gd name="T6" fmla="*/ 266 w 497"/>
              <a:gd name="T7" fmla="*/ 17 h 506"/>
              <a:gd name="T8" fmla="*/ 239 w 497"/>
              <a:gd name="T9" fmla="*/ 0 h 506"/>
              <a:gd name="T10" fmla="*/ 17 w 497"/>
              <a:gd name="T11" fmla="*/ 61 h 506"/>
              <a:gd name="T12" fmla="*/ 0 w 497"/>
              <a:gd name="T13" fmla="*/ 89 h 506"/>
              <a:gd name="T14" fmla="*/ 79 w 497"/>
              <a:gd name="T15" fmla="*/ 390 h 506"/>
              <a:gd name="T16" fmla="*/ 107 w 497"/>
              <a:gd name="T17" fmla="*/ 399 h 506"/>
              <a:gd name="T18" fmla="*/ 195 w 497"/>
              <a:gd name="T19" fmla="*/ 372 h 506"/>
              <a:gd name="T20" fmla="*/ 177 w 497"/>
              <a:gd name="T21" fmla="*/ 425 h 506"/>
              <a:gd name="T22" fmla="*/ 195 w 497"/>
              <a:gd name="T23" fmla="*/ 443 h 506"/>
              <a:gd name="T24" fmla="*/ 398 w 497"/>
              <a:gd name="T25" fmla="*/ 496 h 506"/>
              <a:gd name="T26" fmla="*/ 426 w 497"/>
              <a:gd name="T27" fmla="*/ 487 h 506"/>
              <a:gd name="T28" fmla="*/ 496 w 497"/>
              <a:gd name="T29" fmla="*/ 212 h 506"/>
              <a:gd name="T30" fmla="*/ 479 w 497"/>
              <a:gd name="T31" fmla="*/ 186 h 506"/>
              <a:gd name="T32" fmla="*/ 35 w 497"/>
              <a:gd name="T33" fmla="*/ 97 h 506"/>
              <a:gd name="T34" fmla="*/ 35 w 497"/>
              <a:gd name="T35" fmla="*/ 97 h 506"/>
              <a:gd name="T36" fmla="*/ 230 w 497"/>
              <a:gd name="T37" fmla="*/ 44 h 506"/>
              <a:gd name="T38" fmla="*/ 310 w 497"/>
              <a:gd name="T39" fmla="*/ 310 h 506"/>
              <a:gd name="T40" fmla="*/ 116 w 497"/>
              <a:gd name="T41" fmla="*/ 364 h 506"/>
              <a:gd name="T42" fmla="*/ 35 w 497"/>
              <a:gd name="T43" fmla="*/ 97 h 506"/>
              <a:gd name="T44" fmla="*/ 389 w 497"/>
              <a:gd name="T45" fmla="*/ 461 h 506"/>
              <a:gd name="T46" fmla="*/ 389 w 497"/>
              <a:gd name="T47" fmla="*/ 461 h 506"/>
              <a:gd name="T48" fmla="*/ 222 w 497"/>
              <a:gd name="T49" fmla="*/ 417 h 506"/>
              <a:gd name="T50" fmla="*/ 230 w 497"/>
              <a:gd name="T51" fmla="*/ 364 h 506"/>
              <a:gd name="T52" fmla="*/ 328 w 497"/>
              <a:gd name="T53" fmla="*/ 336 h 506"/>
              <a:gd name="T54" fmla="*/ 345 w 497"/>
              <a:gd name="T55" fmla="*/ 319 h 506"/>
              <a:gd name="T56" fmla="*/ 310 w 497"/>
              <a:gd name="T57" fmla="*/ 177 h 506"/>
              <a:gd name="T58" fmla="*/ 451 w 497"/>
              <a:gd name="T59" fmla="*/ 212 h 506"/>
              <a:gd name="T60" fmla="*/ 389 w 497"/>
              <a:gd name="T61" fmla="*/ 461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10" name="Freeform 144">
            <a:extLst>
              <a:ext uri="{FF2B5EF4-FFF2-40B4-BE49-F238E27FC236}">
                <a16:creationId xmlns:a16="http://schemas.microsoft.com/office/drawing/2014/main" id="{C605D82C-1316-4EBC-95DC-31E4E5EC1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300" y="1084263"/>
            <a:ext cx="200025" cy="177800"/>
          </a:xfrm>
          <a:custGeom>
            <a:avLst/>
            <a:gdLst>
              <a:gd name="T0" fmla="*/ 426 w 444"/>
              <a:gd name="T1" fmla="*/ 0 h 399"/>
              <a:gd name="T2" fmla="*/ 426 w 444"/>
              <a:gd name="T3" fmla="*/ 0 h 399"/>
              <a:gd name="T4" fmla="*/ 9 w 444"/>
              <a:gd name="T5" fmla="*/ 0 h 399"/>
              <a:gd name="T6" fmla="*/ 0 w 444"/>
              <a:gd name="T7" fmla="*/ 17 h 399"/>
              <a:gd name="T8" fmla="*/ 0 w 444"/>
              <a:gd name="T9" fmla="*/ 70 h 399"/>
              <a:gd name="T10" fmla="*/ 443 w 444"/>
              <a:gd name="T11" fmla="*/ 70 h 399"/>
              <a:gd name="T12" fmla="*/ 443 w 444"/>
              <a:gd name="T13" fmla="*/ 17 h 399"/>
              <a:gd name="T14" fmla="*/ 426 w 444"/>
              <a:gd name="T15" fmla="*/ 0 h 399"/>
              <a:gd name="T16" fmla="*/ 27 w 444"/>
              <a:gd name="T17" fmla="*/ 363 h 399"/>
              <a:gd name="T18" fmla="*/ 27 w 444"/>
              <a:gd name="T19" fmla="*/ 363 h 399"/>
              <a:gd name="T20" fmla="*/ 54 w 444"/>
              <a:gd name="T21" fmla="*/ 398 h 399"/>
              <a:gd name="T22" fmla="*/ 381 w 444"/>
              <a:gd name="T23" fmla="*/ 398 h 399"/>
              <a:gd name="T24" fmla="*/ 417 w 444"/>
              <a:gd name="T25" fmla="*/ 363 h 399"/>
              <a:gd name="T26" fmla="*/ 417 w 444"/>
              <a:gd name="T27" fmla="*/ 97 h 399"/>
              <a:gd name="T28" fmla="*/ 27 w 444"/>
              <a:gd name="T29" fmla="*/ 97 h 399"/>
              <a:gd name="T30" fmla="*/ 27 w 444"/>
              <a:gd name="T31" fmla="*/ 363 h 399"/>
              <a:gd name="T32" fmla="*/ 151 w 444"/>
              <a:gd name="T33" fmla="*/ 150 h 399"/>
              <a:gd name="T34" fmla="*/ 151 w 444"/>
              <a:gd name="T35" fmla="*/ 150 h 399"/>
              <a:gd name="T36" fmla="*/ 293 w 444"/>
              <a:gd name="T37" fmla="*/ 150 h 399"/>
              <a:gd name="T38" fmla="*/ 293 w 444"/>
              <a:gd name="T39" fmla="*/ 194 h 399"/>
              <a:gd name="T40" fmla="*/ 151 w 444"/>
              <a:gd name="T41" fmla="*/ 194 h 399"/>
              <a:gd name="T42" fmla="*/ 151 w 444"/>
              <a:gd name="T43" fmla="*/ 15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11" name="Freeform 145">
            <a:extLst>
              <a:ext uri="{FF2B5EF4-FFF2-40B4-BE49-F238E27FC236}">
                <a16:creationId xmlns:a16="http://schemas.microsoft.com/office/drawing/2014/main" id="{5D9A3C8B-54A3-47AA-ADC1-6942E490F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071563"/>
            <a:ext cx="200025" cy="200025"/>
          </a:xfrm>
          <a:custGeom>
            <a:avLst/>
            <a:gdLst>
              <a:gd name="T0" fmla="*/ 70 w 444"/>
              <a:gd name="T1" fmla="*/ 400 h 445"/>
              <a:gd name="T2" fmla="*/ 70 w 444"/>
              <a:gd name="T3" fmla="*/ 400 h 445"/>
              <a:gd name="T4" fmla="*/ 124 w 444"/>
              <a:gd name="T5" fmla="*/ 444 h 445"/>
              <a:gd name="T6" fmla="*/ 168 w 444"/>
              <a:gd name="T7" fmla="*/ 400 h 445"/>
              <a:gd name="T8" fmla="*/ 124 w 444"/>
              <a:gd name="T9" fmla="*/ 346 h 445"/>
              <a:gd name="T10" fmla="*/ 70 w 444"/>
              <a:gd name="T11" fmla="*/ 400 h 445"/>
              <a:gd name="T12" fmla="*/ 319 w 444"/>
              <a:gd name="T13" fmla="*/ 400 h 445"/>
              <a:gd name="T14" fmla="*/ 319 w 444"/>
              <a:gd name="T15" fmla="*/ 400 h 445"/>
              <a:gd name="T16" fmla="*/ 372 w 444"/>
              <a:gd name="T17" fmla="*/ 444 h 445"/>
              <a:gd name="T18" fmla="*/ 417 w 444"/>
              <a:gd name="T19" fmla="*/ 400 h 445"/>
              <a:gd name="T20" fmla="*/ 372 w 444"/>
              <a:gd name="T21" fmla="*/ 346 h 445"/>
              <a:gd name="T22" fmla="*/ 319 w 444"/>
              <a:gd name="T23" fmla="*/ 400 h 445"/>
              <a:gd name="T24" fmla="*/ 159 w 444"/>
              <a:gd name="T25" fmla="*/ 284 h 445"/>
              <a:gd name="T26" fmla="*/ 159 w 444"/>
              <a:gd name="T27" fmla="*/ 284 h 445"/>
              <a:gd name="T28" fmla="*/ 434 w 444"/>
              <a:gd name="T29" fmla="*/ 204 h 445"/>
              <a:gd name="T30" fmla="*/ 443 w 444"/>
              <a:gd name="T31" fmla="*/ 187 h 445"/>
              <a:gd name="T32" fmla="*/ 443 w 444"/>
              <a:gd name="T33" fmla="*/ 54 h 445"/>
              <a:gd name="T34" fmla="*/ 98 w 444"/>
              <a:gd name="T35" fmla="*/ 54 h 445"/>
              <a:gd name="T36" fmla="*/ 98 w 444"/>
              <a:gd name="T37" fmla="*/ 10 h 445"/>
              <a:gd name="T38" fmla="*/ 89 w 444"/>
              <a:gd name="T39" fmla="*/ 0 h 445"/>
              <a:gd name="T40" fmla="*/ 9 w 444"/>
              <a:gd name="T41" fmla="*/ 0 h 445"/>
              <a:gd name="T42" fmla="*/ 0 w 444"/>
              <a:gd name="T43" fmla="*/ 10 h 445"/>
              <a:gd name="T44" fmla="*/ 0 w 444"/>
              <a:gd name="T45" fmla="*/ 54 h 445"/>
              <a:gd name="T46" fmla="*/ 45 w 444"/>
              <a:gd name="T47" fmla="*/ 54 h 445"/>
              <a:gd name="T48" fmla="*/ 98 w 444"/>
              <a:gd name="T49" fmla="*/ 275 h 445"/>
              <a:gd name="T50" fmla="*/ 98 w 444"/>
              <a:gd name="T51" fmla="*/ 302 h 445"/>
              <a:gd name="T52" fmla="*/ 98 w 444"/>
              <a:gd name="T53" fmla="*/ 338 h 445"/>
              <a:gd name="T54" fmla="*/ 106 w 444"/>
              <a:gd name="T55" fmla="*/ 346 h 445"/>
              <a:gd name="T56" fmla="*/ 124 w 444"/>
              <a:gd name="T57" fmla="*/ 346 h 445"/>
              <a:gd name="T58" fmla="*/ 372 w 444"/>
              <a:gd name="T59" fmla="*/ 346 h 445"/>
              <a:gd name="T60" fmla="*/ 434 w 444"/>
              <a:gd name="T61" fmla="*/ 346 h 445"/>
              <a:gd name="T62" fmla="*/ 443 w 444"/>
              <a:gd name="T63" fmla="*/ 338 h 445"/>
              <a:gd name="T64" fmla="*/ 443 w 444"/>
              <a:gd name="T65" fmla="*/ 302 h 445"/>
              <a:gd name="T66" fmla="*/ 168 w 444"/>
              <a:gd name="T67" fmla="*/ 302 h 445"/>
              <a:gd name="T68" fmla="*/ 159 w 444"/>
              <a:gd name="T69" fmla="*/ 284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12" name="Freeform 146">
            <a:extLst>
              <a:ext uri="{FF2B5EF4-FFF2-40B4-BE49-F238E27FC236}">
                <a16:creationId xmlns:a16="http://schemas.microsoft.com/office/drawing/2014/main" id="{19B31AF0-F417-491B-82C0-465DFECCF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6350" y="1060450"/>
            <a:ext cx="160338" cy="222250"/>
          </a:xfrm>
          <a:custGeom>
            <a:avLst/>
            <a:gdLst>
              <a:gd name="T0" fmla="*/ 318 w 356"/>
              <a:gd name="T1" fmla="*/ 54 h 497"/>
              <a:gd name="T2" fmla="*/ 318 w 356"/>
              <a:gd name="T3" fmla="*/ 54 h 497"/>
              <a:gd name="T4" fmla="*/ 283 w 356"/>
              <a:gd name="T5" fmla="*/ 124 h 497"/>
              <a:gd name="T6" fmla="*/ 71 w 356"/>
              <a:gd name="T7" fmla="*/ 124 h 497"/>
              <a:gd name="T8" fmla="*/ 36 w 356"/>
              <a:gd name="T9" fmla="*/ 54 h 497"/>
              <a:gd name="T10" fmla="*/ 0 w 356"/>
              <a:gd name="T11" fmla="*/ 89 h 497"/>
              <a:gd name="T12" fmla="*/ 0 w 356"/>
              <a:gd name="T13" fmla="*/ 461 h 497"/>
              <a:gd name="T14" fmla="*/ 36 w 356"/>
              <a:gd name="T15" fmla="*/ 496 h 497"/>
              <a:gd name="T16" fmla="*/ 318 w 356"/>
              <a:gd name="T17" fmla="*/ 496 h 497"/>
              <a:gd name="T18" fmla="*/ 355 w 356"/>
              <a:gd name="T19" fmla="*/ 461 h 497"/>
              <a:gd name="T20" fmla="*/ 355 w 356"/>
              <a:gd name="T21" fmla="*/ 89 h 497"/>
              <a:gd name="T22" fmla="*/ 318 w 356"/>
              <a:gd name="T23" fmla="*/ 54 h 497"/>
              <a:gd name="T24" fmla="*/ 265 w 356"/>
              <a:gd name="T25" fmla="*/ 98 h 497"/>
              <a:gd name="T26" fmla="*/ 265 w 356"/>
              <a:gd name="T27" fmla="*/ 98 h 497"/>
              <a:gd name="T28" fmla="*/ 292 w 356"/>
              <a:gd name="T29" fmla="*/ 54 h 497"/>
              <a:gd name="T30" fmla="*/ 230 w 356"/>
              <a:gd name="T31" fmla="*/ 54 h 497"/>
              <a:gd name="T32" fmla="*/ 212 w 356"/>
              <a:gd name="T33" fmla="*/ 0 h 497"/>
              <a:gd name="T34" fmla="*/ 133 w 356"/>
              <a:gd name="T35" fmla="*/ 0 h 497"/>
              <a:gd name="T36" fmla="*/ 115 w 356"/>
              <a:gd name="T37" fmla="*/ 54 h 497"/>
              <a:gd name="T38" fmla="*/ 61 w 356"/>
              <a:gd name="T39" fmla="*/ 54 h 497"/>
              <a:gd name="T40" fmla="*/ 89 w 356"/>
              <a:gd name="T41" fmla="*/ 98 h 497"/>
              <a:gd name="T42" fmla="*/ 265 w 356"/>
              <a:gd name="T43" fmla="*/ 98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15" name="Freeform 149">
            <a:extLst>
              <a:ext uri="{FF2B5EF4-FFF2-40B4-BE49-F238E27FC236}">
                <a16:creationId xmlns:a16="http://schemas.microsoft.com/office/drawing/2014/main" id="{D0A11088-FC63-42BF-8329-E96CE3CCC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2638" y="3716338"/>
            <a:ext cx="163512" cy="222250"/>
          </a:xfrm>
          <a:custGeom>
            <a:avLst/>
            <a:gdLst>
              <a:gd name="T0" fmla="*/ 106 w 364"/>
              <a:gd name="T1" fmla="*/ 479 h 498"/>
              <a:gd name="T2" fmla="*/ 106 w 364"/>
              <a:gd name="T3" fmla="*/ 479 h 498"/>
              <a:gd name="T4" fmla="*/ 176 w 364"/>
              <a:gd name="T5" fmla="*/ 497 h 498"/>
              <a:gd name="T6" fmla="*/ 248 w 364"/>
              <a:gd name="T7" fmla="*/ 479 h 498"/>
              <a:gd name="T8" fmla="*/ 248 w 364"/>
              <a:gd name="T9" fmla="*/ 426 h 498"/>
              <a:gd name="T10" fmla="*/ 106 w 364"/>
              <a:gd name="T11" fmla="*/ 426 h 498"/>
              <a:gd name="T12" fmla="*/ 106 w 364"/>
              <a:gd name="T13" fmla="*/ 479 h 498"/>
              <a:gd name="T14" fmla="*/ 248 w 364"/>
              <a:gd name="T15" fmla="*/ 400 h 498"/>
              <a:gd name="T16" fmla="*/ 248 w 364"/>
              <a:gd name="T17" fmla="*/ 400 h 498"/>
              <a:gd name="T18" fmla="*/ 354 w 364"/>
              <a:gd name="T19" fmla="*/ 151 h 498"/>
              <a:gd name="T20" fmla="*/ 176 w 364"/>
              <a:gd name="T21" fmla="*/ 0 h 498"/>
              <a:gd name="T22" fmla="*/ 0 w 364"/>
              <a:gd name="T23" fmla="*/ 151 h 498"/>
              <a:gd name="T24" fmla="*/ 106 w 364"/>
              <a:gd name="T25" fmla="*/ 400 h 498"/>
              <a:gd name="T26" fmla="*/ 248 w 364"/>
              <a:gd name="T27" fmla="*/ 400 h 498"/>
              <a:gd name="T28" fmla="*/ 53 w 364"/>
              <a:gd name="T29" fmla="*/ 151 h 498"/>
              <a:gd name="T30" fmla="*/ 53 w 364"/>
              <a:gd name="T31" fmla="*/ 151 h 498"/>
              <a:gd name="T32" fmla="*/ 176 w 364"/>
              <a:gd name="T33" fmla="*/ 53 h 498"/>
              <a:gd name="T34" fmla="*/ 301 w 364"/>
              <a:gd name="T35" fmla="*/ 151 h 498"/>
              <a:gd name="T36" fmla="*/ 257 w 364"/>
              <a:gd name="T37" fmla="*/ 249 h 498"/>
              <a:gd name="T38" fmla="*/ 194 w 364"/>
              <a:gd name="T39" fmla="*/ 355 h 498"/>
              <a:gd name="T40" fmla="*/ 159 w 364"/>
              <a:gd name="T41" fmla="*/ 355 h 498"/>
              <a:gd name="T42" fmla="*/ 97 w 364"/>
              <a:gd name="T43" fmla="*/ 249 h 498"/>
              <a:gd name="T44" fmla="*/ 53 w 364"/>
              <a:gd name="T45" fmla="*/ 151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17" name="Freeform 151">
            <a:extLst>
              <a:ext uri="{FF2B5EF4-FFF2-40B4-BE49-F238E27FC236}">
                <a16:creationId xmlns:a16="http://schemas.microsoft.com/office/drawing/2014/main" id="{977DBF8F-401A-45C7-BB1C-93F8C6F8B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188" y="2443163"/>
            <a:ext cx="223837" cy="130175"/>
          </a:xfrm>
          <a:custGeom>
            <a:avLst/>
            <a:gdLst>
              <a:gd name="T0" fmla="*/ 124 w 497"/>
              <a:gd name="T1" fmla="*/ 221 h 293"/>
              <a:gd name="T2" fmla="*/ 124 w 497"/>
              <a:gd name="T3" fmla="*/ 221 h 293"/>
              <a:gd name="T4" fmla="*/ 124 w 497"/>
              <a:gd name="T5" fmla="*/ 97 h 293"/>
              <a:gd name="T6" fmla="*/ 177 w 497"/>
              <a:gd name="T7" fmla="*/ 97 h 293"/>
              <a:gd name="T8" fmla="*/ 88 w 497"/>
              <a:gd name="T9" fmla="*/ 0 h 293"/>
              <a:gd name="T10" fmla="*/ 0 w 497"/>
              <a:gd name="T11" fmla="*/ 97 h 293"/>
              <a:gd name="T12" fmla="*/ 53 w 497"/>
              <a:gd name="T13" fmla="*/ 97 h 293"/>
              <a:gd name="T14" fmla="*/ 53 w 497"/>
              <a:gd name="T15" fmla="*/ 248 h 293"/>
              <a:gd name="T16" fmla="*/ 97 w 497"/>
              <a:gd name="T17" fmla="*/ 292 h 293"/>
              <a:gd name="T18" fmla="*/ 319 w 497"/>
              <a:gd name="T19" fmla="*/ 292 h 293"/>
              <a:gd name="T20" fmla="*/ 256 w 497"/>
              <a:gd name="T21" fmla="*/ 221 h 293"/>
              <a:gd name="T22" fmla="*/ 124 w 497"/>
              <a:gd name="T23" fmla="*/ 221 h 293"/>
              <a:gd name="T24" fmla="*/ 443 w 497"/>
              <a:gd name="T25" fmla="*/ 195 h 293"/>
              <a:gd name="T26" fmla="*/ 443 w 497"/>
              <a:gd name="T27" fmla="*/ 195 h 293"/>
              <a:gd name="T28" fmla="*/ 443 w 497"/>
              <a:gd name="T29" fmla="*/ 44 h 293"/>
              <a:gd name="T30" fmla="*/ 399 w 497"/>
              <a:gd name="T31" fmla="*/ 0 h 293"/>
              <a:gd name="T32" fmla="*/ 177 w 497"/>
              <a:gd name="T33" fmla="*/ 0 h 293"/>
              <a:gd name="T34" fmla="*/ 239 w 497"/>
              <a:gd name="T35" fmla="*/ 61 h 293"/>
              <a:gd name="T36" fmla="*/ 372 w 497"/>
              <a:gd name="T37" fmla="*/ 61 h 293"/>
              <a:gd name="T38" fmla="*/ 372 w 497"/>
              <a:gd name="T39" fmla="*/ 195 h 293"/>
              <a:gd name="T40" fmla="*/ 319 w 497"/>
              <a:gd name="T41" fmla="*/ 195 h 293"/>
              <a:gd name="T42" fmla="*/ 407 w 497"/>
              <a:gd name="T43" fmla="*/ 292 h 293"/>
              <a:gd name="T44" fmla="*/ 496 w 497"/>
              <a:gd name="T45" fmla="*/ 195 h 293"/>
              <a:gd name="T46" fmla="*/ 443 w 497"/>
              <a:gd name="T47" fmla="*/ 195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0" name="Freeform 154">
            <a:extLst>
              <a:ext uri="{FF2B5EF4-FFF2-40B4-BE49-F238E27FC236}">
                <a16:creationId xmlns:a16="http://schemas.microsoft.com/office/drawing/2014/main" id="{AC14D3CC-1E97-4245-9A18-361FD82F7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2381250"/>
            <a:ext cx="160337" cy="217488"/>
          </a:xfrm>
          <a:custGeom>
            <a:avLst/>
            <a:gdLst>
              <a:gd name="T0" fmla="*/ 346 w 355"/>
              <a:gd name="T1" fmla="*/ 132 h 487"/>
              <a:gd name="T2" fmla="*/ 346 w 355"/>
              <a:gd name="T3" fmla="*/ 132 h 487"/>
              <a:gd name="T4" fmla="*/ 116 w 355"/>
              <a:gd name="T5" fmla="*/ 17 h 487"/>
              <a:gd name="T6" fmla="*/ 9 w 355"/>
              <a:gd name="T7" fmla="*/ 53 h 487"/>
              <a:gd name="T8" fmla="*/ 0 w 355"/>
              <a:gd name="T9" fmla="*/ 79 h 487"/>
              <a:gd name="T10" fmla="*/ 9 w 355"/>
              <a:gd name="T11" fmla="*/ 345 h 487"/>
              <a:gd name="T12" fmla="*/ 18 w 355"/>
              <a:gd name="T13" fmla="*/ 363 h 487"/>
              <a:gd name="T14" fmla="*/ 222 w 355"/>
              <a:gd name="T15" fmla="*/ 486 h 487"/>
              <a:gd name="T16" fmla="*/ 231 w 355"/>
              <a:gd name="T17" fmla="*/ 486 h 487"/>
              <a:gd name="T18" fmla="*/ 240 w 355"/>
              <a:gd name="T19" fmla="*/ 486 h 487"/>
              <a:gd name="T20" fmla="*/ 248 w 355"/>
              <a:gd name="T21" fmla="*/ 478 h 487"/>
              <a:gd name="T22" fmla="*/ 248 w 355"/>
              <a:gd name="T23" fmla="*/ 203 h 487"/>
              <a:gd name="T24" fmla="*/ 240 w 355"/>
              <a:gd name="T25" fmla="*/ 185 h 487"/>
              <a:gd name="T26" fmla="*/ 44 w 355"/>
              <a:gd name="T27" fmla="*/ 70 h 487"/>
              <a:gd name="T28" fmla="*/ 71 w 355"/>
              <a:gd name="T29" fmla="*/ 53 h 487"/>
              <a:gd name="T30" fmla="*/ 107 w 355"/>
              <a:gd name="T31" fmla="*/ 44 h 487"/>
              <a:gd name="T32" fmla="*/ 301 w 355"/>
              <a:gd name="T33" fmla="*/ 150 h 487"/>
              <a:gd name="T34" fmla="*/ 310 w 355"/>
              <a:gd name="T35" fmla="*/ 159 h 487"/>
              <a:gd name="T36" fmla="*/ 310 w 355"/>
              <a:gd name="T37" fmla="*/ 425 h 487"/>
              <a:gd name="T38" fmla="*/ 328 w 355"/>
              <a:gd name="T39" fmla="*/ 442 h 487"/>
              <a:gd name="T40" fmla="*/ 354 w 355"/>
              <a:gd name="T41" fmla="*/ 425 h 487"/>
              <a:gd name="T42" fmla="*/ 354 w 355"/>
              <a:gd name="T43" fmla="*/ 141 h 487"/>
              <a:gd name="T44" fmla="*/ 346 w 355"/>
              <a:gd name="T45" fmla="*/ 132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1" name="Freeform 155">
            <a:extLst>
              <a:ext uri="{FF2B5EF4-FFF2-40B4-BE49-F238E27FC236}">
                <a16:creationId xmlns:a16="http://schemas.microsoft.com/office/drawing/2014/main" id="{BC5A6643-778D-41BE-9448-C40D834F9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8150" y="3275013"/>
            <a:ext cx="206375" cy="223837"/>
          </a:xfrm>
          <a:custGeom>
            <a:avLst/>
            <a:gdLst>
              <a:gd name="T0" fmla="*/ 79 w 461"/>
              <a:gd name="T1" fmla="*/ 9 h 497"/>
              <a:gd name="T2" fmla="*/ 79 w 461"/>
              <a:gd name="T3" fmla="*/ 9 h 497"/>
              <a:gd name="T4" fmla="*/ 71 w 461"/>
              <a:gd name="T5" fmla="*/ 9 h 497"/>
              <a:gd name="T6" fmla="*/ 0 w 461"/>
              <a:gd name="T7" fmla="*/ 195 h 497"/>
              <a:gd name="T8" fmla="*/ 79 w 461"/>
              <a:gd name="T9" fmla="*/ 274 h 497"/>
              <a:gd name="T10" fmla="*/ 159 w 461"/>
              <a:gd name="T11" fmla="*/ 195 h 497"/>
              <a:gd name="T12" fmla="*/ 79 w 461"/>
              <a:gd name="T13" fmla="*/ 9 h 497"/>
              <a:gd name="T14" fmla="*/ 390 w 461"/>
              <a:gd name="T15" fmla="*/ 9 h 497"/>
              <a:gd name="T16" fmla="*/ 390 w 461"/>
              <a:gd name="T17" fmla="*/ 9 h 497"/>
              <a:gd name="T18" fmla="*/ 381 w 461"/>
              <a:gd name="T19" fmla="*/ 9 h 497"/>
              <a:gd name="T20" fmla="*/ 301 w 461"/>
              <a:gd name="T21" fmla="*/ 195 h 497"/>
              <a:gd name="T22" fmla="*/ 381 w 461"/>
              <a:gd name="T23" fmla="*/ 274 h 497"/>
              <a:gd name="T24" fmla="*/ 460 w 461"/>
              <a:gd name="T25" fmla="*/ 195 h 497"/>
              <a:gd name="T26" fmla="*/ 390 w 461"/>
              <a:gd name="T27" fmla="*/ 9 h 497"/>
              <a:gd name="T28" fmla="*/ 230 w 461"/>
              <a:gd name="T29" fmla="*/ 221 h 497"/>
              <a:gd name="T30" fmla="*/ 230 w 461"/>
              <a:gd name="T31" fmla="*/ 221 h 497"/>
              <a:gd name="T32" fmla="*/ 150 w 461"/>
              <a:gd name="T33" fmla="*/ 417 h 497"/>
              <a:gd name="T34" fmla="*/ 230 w 461"/>
              <a:gd name="T35" fmla="*/ 496 h 497"/>
              <a:gd name="T36" fmla="*/ 310 w 461"/>
              <a:gd name="T37" fmla="*/ 417 h 497"/>
              <a:gd name="T38" fmla="*/ 230 w 461"/>
              <a:gd name="T39" fmla="*/ 221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2" name="Freeform 156">
            <a:extLst>
              <a:ext uri="{FF2B5EF4-FFF2-40B4-BE49-F238E27FC236}">
                <a16:creationId xmlns:a16="http://schemas.microsoft.com/office/drawing/2014/main" id="{95290519-C8C3-453B-A34D-5711080AF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6513" y="3275013"/>
            <a:ext cx="117475" cy="223837"/>
          </a:xfrm>
          <a:custGeom>
            <a:avLst/>
            <a:gdLst>
              <a:gd name="T0" fmla="*/ 194 w 266"/>
              <a:gd name="T1" fmla="*/ 248 h 497"/>
              <a:gd name="T2" fmla="*/ 194 w 266"/>
              <a:gd name="T3" fmla="*/ 248 h 497"/>
              <a:gd name="T4" fmla="*/ 194 w 266"/>
              <a:gd name="T5" fmla="*/ 26 h 497"/>
              <a:gd name="T6" fmla="*/ 168 w 266"/>
              <a:gd name="T7" fmla="*/ 0 h 497"/>
              <a:gd name="T8" fmla="*/ 88 w 266"/>
              <a:gd name="T9" fmla="*/ 0 h 497"/>
              <a:gd name="T10" fmla="*/ 71 w 266"/>
              <a:gd name="T11" fmla="*/ 26 h 497"/>
              <a:gd name="T12" fmla="*/ 71 w 266"/>
              <a:gd name="T13" fmla="*/ 248 h 497"/>
              <a:gd name="T14" fmla="*/ 0 w 266"/>
              <a:gd name="T15" fmla="*/ 364 h 497"/>
              <a:gd name="T16" fmla="*/ 132 w 266"/>
              <a:gd name="T17" fmla="*/ 496 h 497"/>
              <a:gd name="T18" fmla="*/ 265 w 266"/>
              <a:gd name="T19" fmla="*/ 364 h 497"/>
              <a:gd name="T20" fmla="*/ 194 w 266"/>
              <a:gd name="T21" fmla="*/ 248 h 497"/>
              <a:gd name="T22" fmla="*/ 132 w 266"/>
              <a:gd name="T23" fmla="*/ 452 h 497"/>
              <a:gd name="T24" fmla="*/ 132 w 266"/>
              <a:gd name="T25" fmla="*/ 452 h 497"/>
              <a:gd name="T26" fmla="*/ 44 w 266"/>
              <a:gd name="T27" fmla="*/ 364 h 497"/>
              <a:gd name="T28" fmla="*/ 106 w 266"/>
              <a:gd name="T29" fmla="*/ 283 h 497"/>
              <a:gd name="T30" fmla="*/ 106 w 266"/>
              <a:gd name="T31" fmla="*/ 98 h 497"/>
              <a:gd name="T32" fmla="*/ 159 w 266"/>
              <a:gd name="T33" fmla="*/ 98 h 497"/>
              <a:gd name="T34" fmla="*/ 159 w 266"/>
              <a:gd name="T35" fmla="*/ 283 h 497"/>
              <a:gd name="T36" fmla="*/ 212 w 266"/>
              <a:gd name="T37" fmla="*/ 364 h 497"/>
              <a:gd name="T38" fmla="*/ 132 w 266"/>
              <a:gd name="T39" fmla="*/ 452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4" name="Freeform 158">
            <a:extLst>
              <a:ext uri="{FF2B5EF4-FFF2-40B4-BE49-F238E27FC236}">
                <a16:creationId xmlns:a16="http://schemas.microsoft.com/office/drawing/2014/main" id="{B84A0D3C-34C2-43D0-AAC5-A2EF60CC8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1119188"/>
            <a:ext cx="223837" cy="104775"/>
          </a:xfrm>
          <a:custGeom>
            <a:avLst/>
            <a:gdLst>
              <a:gd name="T0" fmla="*/ 380 w 497"/>
              <a:gd name="T1" fmla="*/ 0 h 232"/>
              <a:gd name="T2" fmla="*/ 380 w 497"/>
              <a:gd name="T3" fmla="*/ 0 h 232"/>
              <a:gd name="T4" fmla="*/ 266 w 497"/>
              <a:gd name="T5" fmla="*/ 115 h 232"/>
              <a:gd name="T6" fmla="*/ 283 w 497"/>
              <a:gd name="T7" fmla="*/ 186 h 232"/>
              <a:gd name="T8" fmla="*/ 203 w 497"/>
              <a:gd name="T9" fmla="*/ 186 h 232"/>
              <a:gd name="T10" fmla="*/ 230 w 497"/>
              <a:gd name="T11" fmla="*/ 115 h 232"/>
              <a:gd name="T12" fmla="*/ 114 w 497"/>
              <a:gd name="T13" fmla="*/ 0 h 232"/>
              <a:gd name="T14" fmla="*/ 0 w 497"/>
              <a:gd name="T15" fmla="*/ 115 h 232"/>
              <a:gd name="T16" fmla="*/ 114 w 497"/>
              <a:gd name="T17" fmla="*/ 231 h 232"/>
              <a:gd name="T18" fmla="*/ 380 w 497"/>
              <a:gd name="T19" fmla="*/ 231 h 232"/>
              <a:gd name="T20" fmla="*/ 496 w 497"/>
              <a:gd name="T21" fmla="*/ 115 h 232"/>
              <a:gd name="T22" fmla="*/ 380 w 497"/>
              <a:gd name="T23" fmla="*/ 0 h 232"/>
              <a:gd name="T24" fmla="*/ 53 w 497"/>
              <a:gd name="T25" fmla="*/ 115 h 232"/>
              <a:gd name="T26" fmla="*/ 53 w 497"/>
              <a:gd name="T27" fmla="*/ 115 h 232"/>
              <a:gd name="T28" fmla="*/ 114 w 497"/>
              <a:gd name="T29" fmla="*/ 53 h 232"/>
              <a:gd name="T30" fmla="*/ 177 w 497"/>
              <a:gd name="T31" fmla="*/ 115 h 232"/>
              <a:gd name="T32" fmla="*/ 114 w 497"/>
              <a:gd name="T33" fmla="*/ 186 h 232"/>
              <a:gd name="T34" fmla="*/ 53 w 497"/>
              <a:gd name="T35" fmla="*/ 115 h 232"/>
              <a:gd name="T36" fmla="*/ 380 w 497"/>
              <a:gd name="T37" fmla="*/ 186 h 232"/>
              <a:gd name="T38" fmla="*/ 380 w 497"/>
              <a:gd name="T39" fmla="*/ 186 h 232"/>
              <a:gd name="T40" fmla="*/ 319 w 497"/>
              <a:gd name="T41" fmla="*/ 115 h 232"/>
              <a:gd name="T42" fmla="*/ 380 w 497"/>
              <a:gd name="T43" fmla="*/ 53 h 232"/>
              <a:gd name="T44" fmla="*/ 442 w 497"/>
              <a:gd name="T45" fmla="*/ 115 h 232"/>
              <a:gd name="T46" fmla="*/ 380 w 497"/>
              <a:gd name="T47" fmla="*/ 18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5" name="Freeform 159">
            <a:extLst>
              <a:ext uri="{FF2B5EF4-FFF2-40B4-BE49-F238E27FC236}">
                <a16:creationId xmlns:a16="http://schemas.microsoft.com/office/drawing/2014/main" id="{BBE70F7F-E0D3-488D-B50F-6AE931905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188" y="1985963"/>
            <a:ext cx="223837" cy="153987"/>
          </a:xfrm>
          <a:custGeom>
            <a:avLst/>
            <a:gdLst>
              <a:gd name="T0" fmla="*/ 443 w 497"/>
              <a:gd name="T1" fmla="*/ 0 h 346"/>
              <a:gd name="T2" fmla="*/ 443 w 497"/>
              <a:gd name="T3" fmla="*/ 0 h 346"/>
              <a:gd name="T4" fmla="*/ 212 w 497"/>
              <a:gd name="T5" fmla="*/ 0 h 346"/>
              <a:gd name="T6" fmla="*/ 177 w 497"/>
              <a:gd name="T7" fmla="*/ 8 h 346"/>
              <a:gd name="T8" fmla="*/ 9 w 497"/>
              <a:gd name="T9" fmla="*/ 159 h 346"/>
              <a:gd name="T10" fmla="*/ 9 w 497"/>
              <a:gd name="T11" fmla="*/ 186 h 346"/>
              <a:gd name="T12" fmla="*/ 177 w 497"/>
              <a:gd name="T13" fmla="*/ 327 h 346"/>
              <a:gd name="T14" fmla="*/ 212 w 497"/>
              <a:gd name="T15" fmla="*/ 345 h 346"/>
              <a:gd name="T16" fmla="*/ 443 w 497"/>
              <a:gd name="T17" fmla="*/ 345 h 346"/>
              <a:gd name="T18" fmla="*/ 496 w 497"/>
              <a:gd name="T19" fmla="*/ 292 h 346"/>
              <a:gd name="T20" fmla="*/ 496 w 497"/>
              <a:gd name="T21" fmla="*/ 44 h 346"/>
              <a:gd name="T22" fmla="*/ 443 w 497"/>
              <a:gd name="T23" fmla="*/ 0 h 346"/>
              <a:gd name="T24" fmla="*/ 372 w 497"/>
              <a:gd name="T25" fmla="*/ 274 h 346"/>
              <a:gd name="T26" fmla="*/ 372 w 497"/>
              <a:gd name="T27" fmla="*/ 274 h 346"/>
              <a:gd name="T28" fmla="*/ 309 w 497"/>
              <a:gd name="T29" fmla="*/ 204 h 346"/>
              <a:gd name="T30" fmla="*/ 248 w 497"/>
              <a:gd name="T31" fmla="*/ 274 h 346"/>
              <a:gd name="T32" fmla="*/ 212 w 497"/>
              <a:gd name="T33" fmla="*/ 230 h 346"/>
              <a:gd name="T34" fmla="*/ 274 w 497"/>
              <a:gd name="T35" fmla="*/ 168 h 346"/>
              <a:gd name="T36" fmla="*/ 212 w 497"/>
              <a:gd name="T37" fmla="*/ 106 h 346"/>
              <a:gd name="T38" fmla="*/ 248 w 497"/>
              <a:gd name="T39" fmla="*/ 70 h 346"/>
              <a:gd name="T40" fmla="*/ 309 w 497"/>
              <a:gd name="T41" fmla="*/ 133 h 346"/>
              <a:gd name="T42" fmla="*/ 372 w 497"/>
              <a:gd name="T43" fmla="*/ 70 h 346"/>
              <a:gd name="T44" fmla="*/ 416 w 497"/>
              <a:gd name="T45" fmla="*/ 106 h 346"/>
              <a:gd name="T46" fmla="*/ 346 w 497"/>
              <a:gd name="T47" fmla="*/ 168 h 346"/>
              <a:gd name="T48" fmla="*/ 416 w 497"/>
              <a:gd name="T49" fmla="*/ 230 h 346"/>
              <a:gd name="T50" fmla="*/ 372 w 497"/>
              <a:gd name="T51" fmla="*/ 274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6" name="Freeform 160">
            <a:extLst>
              <a:ext uri="{FF2B5EF4-FFF2-40B4-BE49-F238E27FC236}">
                <a16:creationId xmlns:a16="http://schemas.microsoft.com/office/drawing/2014/main" id="{BDDA619F-782C-4A57-97DA-A1832B8DF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3325" y="2841625"/>
            <a:ext cx="207963" cy="179388"/>
          </a:xfrm>
          <a:custGeom>
            <a:avLst/>
            <a:gdLst>
              <a:gd name="T0" fmla="*/ 44 w 461"/>
              <a:gd name="T1" fmla="*/ 124 h 400"/>
              <a:gd name="T2" fmla="*/ 44 w 461"/>
              <a:gd name="T3" fmla="*/ 124 h 400"/>
              <a:gd name="T4" fmla="*/ 221 w 461"/>
              <a:gd name="T5" fmla="*/ 106 h 400"/>
              <a:gd name="T6" fmla="*/ 328 w 461"/>
              <a:gd name="T7" fmla="*/ 142 h 400"/>
              <a:gd name="T8" fmla="*/ 443 w 461"/>
              <a:gd name="T9" fmla="*/ 89 h 400"/>
              <a:gd name="T10" fmla="*/ 451 w 461"/>
              <a:gd name="T11" fmla="*/ 53 h 400"/>
              <a:gd name="T12" fmla="*/ 416 w 461"/>
              <a:gd name="T13" fmla="*/ 53 h 400"/>
              <a:gd name="T14" fmla="*/ 239 w 461"/>
              <a:gd name="T15" fmla="*/ 62 h 400"/>
              <a:gd name="T16" fmla="*/ 18 w 461"/>
              <a:gd name="T17" fmla="*/ 89 h 400"/>
              <a:gd name="T18" fmla="*/ 9 w 461"/>
              <a:gd name="T19" fmla="*/ 124 h 400"/>
              <a:gd name="T20" fmla="*/ 44 w 461"/>
              <a:gd name="T21" fmla="*/ 124 h 400"/>
              <a:gd name="T22" fmla="*/ 416 w 461"/>
              <a:gd name="T23" fmla="*/ 178 h 400"/>
              <a:gd name="T24" fmla="*/ 416 w 461"/>
              <a:gd name="T25" fmla="*/ 178 h 400"/>
              <a:gd name="T26" fmla="*/ 239 w 461"/>
              <a:gd name="T27" fmla="*/ 195 h 400"/>
              <a:gd name="T28" fmla="*/ 18 w 461"/>
              <a:gd name="T29" fmla="*/ 213 h 400"/>
              <a:gd name="T30" fmla="*/ 9 w 461"/>
              <a:gd name="T31" fmla="*/ 248 h 400"/>
              <a:gd name="T32" fmla="*/ 44 w 461"/>
              <a:gd name="T33" fmla="*/ 248 h 400"/>
              <a:gd name="T34" fmla="*/ 221 w 461"/>
              <a:gd name="T35" fmla="*/ 240 h 400"/>
              <a:gd name="T36" fmla="*/ 328 w 461"/>
              <a:gd name="T37" fmla="*/ 275 h 400"/>
              <a:gd name="T38" fmla="*/ 443 w 461"/>
              <a:gd name="T39" fmla="*/ 222 h 400"/>
              <a:gd name="T40" fmla="*/ 451 w 461"/>
              <a:gd name="T41" fmla="*/ 187 h 400"/>
              <a:gd name="T42" fmla="*/ 416 w 461"/>
              <a:gd name="T43" fmla="*/ 178 h 400"/>
              <a:gd name="T44" fmla="*/ 416 w 461"/>
              <a:gd name="T45" fmla="*/ 302 h 400"/>
              <a:gd name="T46" fmla="*/ 416 w 461"/>
              <a:gd name="T47" fmla="*/ 302 h 400"/>
              <a:gd name="T48" fmla="*/ 239 w 461"/>
              <a:gd name="T49" fmla="*/ 319 h 400"/>
              <a:gd name="T50" fmla="*/ 18 w 461"/>
              <a:gd name="T51" fmla="*/ 337 h 400"/>
              <a:gd name="T52" fmla="*/ 9 w 461"/>
              <a:gd name="T53" fmla="*/ 372 h 400"/>
              <a:gd name="T54" fmla="*/ 44 w 461"/>
              <a:gd name="T55" fmla="*/ 381 h 400"/>
              <a:gd name="T56" fmla="*/ 221 w 461"/>
              <a:gd name="T57" fmla="*/ 363 h 400"/>
              <a:gd name="T58" fmla="*/ 328 w 461"/>
              <a:gd name="T59" fmla="*/ 399 h 400"/>
              <a:gd name="T60" fmla="*/ 443 w 461"/>
              <a:gd name="T61" fmla="*/ 346 h 400"/>
              <a:gd name="T62" fmla="*/ 451 w 461"/>
              <a:gd name="T63" fmla="*/ 310 h 400"/>
              <a:gd name="T64" fmla="*/ 416 w 461"/>
              <a:gd name="T65" fmla="*/ 302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27" name="Freeform 161">
            <a:extLst>
              <a:ext uri="{FF2B5EF4-FFF2-40B4-BE49-F238E27FC236}">
                <a16:creationId xmlns:a16="http://schemas.microsoft.com/office/drawing/2014/main" id="{989D2E8D-7E92-4B9C-A573-9247B07B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1465263"/>
            <a:ext cx="215900" cy="187325"/>
          </a:xfrm>
          <a:custGeom>
            <a:avLst/>
            <a:gdLst>
              <a:gd name="T0" fmla="*/ 478 w 479"/>
              <a:gd name="T1" fmla="*/ 390 h 417"/>
              <a:gd name="T2" fmla="*/ 478 w 479"/>
              <a:gd name="T3" fmla="*/ 390 h 417"/>
              <a:gd name="T4" fmla="*/ 257 w 479"/>
              <a:gd name="T5" fmla="*/ 0 h 417"/>
              <a:gd name="T6" fmla="*/ 239 w 479"/>
              <a:gd name="T7" fmla="*/ 0 h 417"/>
              <a:gd name="T8" fmla="*/ 221 w 479"/>
              <a:gd name="T9" fmla="*/ 0 h 417"/>
              <a:gd name="T10" fmla="*/ 0 w 479"/>
              <a:gd name="T11" fmla="*/ 390 h 417"/>
              <a:gd name="T12" fmla="*/ 0 w 479"/>
              <a:gd name="T13" fmla="*/ 408 h 417"/>
              <a:gd name="T14" fmla="*/ 17 w 479"/>
              <a:gd name="T15" fmla="*/ 416 h 417"/>
              <a:gd name="T16" fmla="*/ 461 w 479"/>
              <a:gd name="T17" fmla="*/ 416 h 417"/>
              <a:gd name="T18" fmla="*/ 478 w 479"/>
              <a:gd name="T19" fmla="*/ 408 h 417"/>
              <a:gd name="T20" fmla="*/ 478 w 479"/>
              <a:gd name="T21" fmla="*/ 390 h 417"/>
              <a:gd name="T22" fmla="*/ 265 w 479"/>
              <a:gd name="T23" fmla="*/ 372 h 417"/>
              <a:gd name="T24" fmla="*/ 265 w 479"/>
              <a:gd name="T25" fmla="*/ 372 h 417"/>
              <a:gd name="T26" fmla="*/ 212 w 479"/>
              <a:gd name="T27" fmla="*/ 372 h 417"/>
              <a:gd name="T28" fmla="*/ 212 w 479"/>
              <a:gd name="T29" fmla="*/ 319 h 417"/>
              <a:gd name="T30" fmla="*/ 265 w 479"/>
              <a:gd name="T31" fmla="*/ 319 h 417"/>
              <a:gd name="T32" fmla="*/ 265 w 479"/>
              <a:gd name="T33" fmla="*/ 372 h 417"/>
              <a:gd name="T34" fmla="*/ 265 w 479"/>
              <a:gd name="T35" fmla="*/ 284 h 417"/>
              <a:gd name="T36" fmla="*/ 265 w 479"/>
              <a:gd name="T37" fmla="*/ 284 h 417"/>
              <a:gd name="T38" fmla="*/ 212 w 479"/>
              <a:gd name="T39" fmla="*/ 284 h 417"/>
              <a:gd name="T40" fmla="*/ 212 w 479"/>
              <a:gd name="T41" fmla="*/ 134 h 417"/>
              <a:gd name="T42" fmla="*/ 265 w 479"/>
              <a:gd name="T43" fmla="*/ 134 h 417"/>
              <a:gd name="T44" fmla="*/ 265 w 479"/>
              <a:gd name="T45" fmla="*/ 284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2" name="Freeform 166">
            <a:extLst>
              <a:ext uri="{FF2B5EF4-FFF2-40B4-BE49-F238E27FC236}">
                <a16:creationId xmlns:a16="http://schemas.microsoft.com/office/drawing/2014/main" id="{57B6C9A7-95F0-430F-AC74-2347C606F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650" y="3697288"/>
            <a:ext cx="174625" cy="200025"/>
          </a:xfrm>
          <a:custGeom>
            <a:avLst/>
            <a:gdLst>
              <a:gd name="T0" fmla="*/ 371 w 390"/>
              <a:gd name="T1" fmla="*/ 0 h 445"/>
              <a:gd name="T2" fmla="*/ 371 w 390"/>
              <a:gd name="T3" fmla="*/ 0 h 445"/>
              <a:gd name="T4" fmla="*/ 310 w 390"/>
              <a:gd name="T5" fmla="*/ 0 h 445"/>
              <a:gd name="T6" fmla="*/ 292 w 390"/>
              <a:gd name="T7" fmla="*/ 28 h 445"/>
              <a:gd name="T8" fmla="*/ 292 w 390"/>
              <a:gd name="T9" fmla="*/ 444 h 445"/>
              <a:gd name="T10" fmla="*/ 389 w 390"/>
              <a:gd name="T11" fmla="*/ 444 h 445"/>
              <a:gd name="T12" fmla="*/ 389 w 390"/>
              <a:gd name="T13" fmla="*/ 28 h 445"/>
              <a:gd name="T14" fmla="*/ 371 w 390"/>
              <a:gd name="T15" fmla="*/ 0 h 445"/>
              <a:gd name="T16" fmla="*/ 221 w 390"/>
              <a:gd name="T17" fmla="*/ 151 h 445"/>
              <a:gd name="T18" fmla="*/ 221 w 390"/>
              <a:gd name="T19" fmla="*/ 151 h 445"/>
              <a:gd name="T20" fmla="*/ 168 w 390"/>
              <a:gd name="T21" fmla="*/ 151 h 445"/>
              <a:gd name="T22" fmla="*/ 141 w 390"/>
              <a:gd name="T23" fmla="*/ 178 h 445"/>
              <a:gd name="T24" fmla="*/ 141 w 390"/>
              <a:gd name="T25" fmla="*/ 444 h 445"/>
              <a:gd name="T26" fmla="*/ 248 w 390"/>
              <a:gd name="T27" fmla="*/ 444 h 445"/>
              <a:gd name="T28" fmla="*/ 248 w 390"/>
              <a:gd name="T29" fmla="*/ 178 h 445"/>
              <a:gd name="T30" fmla="*/ 221 w 390"/>
              <a:gd name="T31" fmla="*/ 151 h 445"/>
              <a:gd name="T32" fmla="*/ 70 w 390"/>
              <a:gd name="T33" fmla="*/ 302 h 445"/>
              <a:gd name="T34" fmla="*/ 70 w 390"/>
              <a:gd name="T35" fmla="*/ 302 h 445"/>
              <a:gd name="T36" fmla="*/ 17 w 390"/>
              <a:gd name="T37" fmla="*/ 302 h 445"/>
              <a:gd name="T38" fmla="*/ 0 w 390"/>
              <a:gd name="T39" fmla="*/ 319 h 445"/>
              <a:gd name="T40" fmla="*/ 0 w 390"/>
              <a:gd name="T41" fmla="*/ 444 h 445"/>
              <a:gd name="T42" fmla="*/ 97 w 390"/>
              <a:gd name="T43" fmla="*/ 444 h 445"/>
              <a:gd name="T44" fmla="*/ 97 w 390"/>
              <a:gd name="T45" fmla="*/ 319 h 445"/>
              <a:gd name="T46" fmla="*/ 70 w 390"/>
              <a:gd name="T47" fmla="*/ 302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3" name="Freeform 167">
            <a:extLst>
              <a:ext uri="{FF2B5EF4-FFF2-40B4-BE49-F238E27FC236}">
                <a16:creationId xmlns:a16="http://schemas.microsoft.com/office/drawing/2014/main" id="{43C772AF-1B81-4704-84BE-8BC51BCCE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3797300"/>
            <a:ext cx="187325" cy="188913"/>
          </a:xfrm>
          <a:custGeom>
            <a:avLst/>
            <a:gdLst>
              <a:gd name="T0" fmla="*/ 177 w 418"/>
              <a:gd name="T1" fmla="*/ 0 h 417"/>
              <a:gd name="T2" fmla="*/ 177 w 418"/>
              <a:gd name="T3" fmla="*/ 0 h 417"/>
              <a:gd name="T4" fmla="*/ 0 w 418"/>
              <a:gd name="T5" fmla="*/ 176 h 417"/>
              <a:gd name="T6" fmla="*/ 177 w 418"/>
              <a:gd name="T7" fmla="*/ 176 h 417"/>
              <a:gd name="T8" fmla="*/ 177 w 418"/>
              <a:gd name="T9" fmla="*/ 0 h 417"/>
              <a:gd name="T10" fmla="*/ 230 w 418"/>
              <a:gd name="T11" fmla="*/ 0 h 417"/>
              <a:gd name="T12" fmla="*/ 230 w 418"/>
              <a:gd name="T13" fmla="*/ 0 h 417"/>
              <a:gd name="T14" fmla="*/ 230 w 418"/>
              <a:gd name="T15" fmla="*/ 203 h 417"/>
              <a:gd name="T16" fmla="*/ 204 w 418"/>
              <a:gd name="T17" fmla="*/ 229 h 417"/>
              <a:gd name="T18" fmla="*/ 0 w 418"/>
              <a:gd name="T19" fmla="*/ 229 h 417"/>
              <a:gd name="T20" fmla="*/ 204 w 418"/>
              <a:gd name="T21" fmla="*/ 416 h 417"/>
              <a:gd name="T22" fmla="*/ 417 w 418"/>
              <a:gd name="T23" fmla="*/ 203 h 417"/>
              <a:gd name="T24" fmla="*/ 230 w 418"/>
              <a:gd name="T25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4" name="Freeform 168">
            <a:extLst>
              <a:ext uri="{FF2B5EF4-FFF2-40B4-BE49-F238E27FC236}">
                <a16:creationId xmlns:a16="http://schemas.microsoft.com/office/drawing/2014/main" id="{1E6AF2C0-47DD-4D04-B26C-43402176F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3438" y="3306763"/>
            <a:ext cx="223837" cy="192087"/>
          </a:xfrm>
          <a:custGeom>
            <a:avLst/>
            <a:gdLst>
              <a:gd name="T0" fmla="*/ 17 w 497"/>
              <a:gd name="T1" fmla="*/ 247 h 426"/>
              <a:gd name="T2" fmla="*/ 17 w 497"/>
              <a:gd name="T3" fmla="*/ 247 h 426"/>
              <a:gd name="T4" fmla="*/ 53 w 497"/>
              <a:gd name="T5" fmla="*/ 256 h 426"/>
              <a:gd name="T6" fmla="*/ 80 w 497"/>
              <a:gd name="T7" fmla="*/ 212 h 426"/>
              <a:gd name="T8" fmla="*/ 26 w 497"/>
              <a:gd name="T9" fmla="*/ 203 h 426"/>
              <a:gd name="T10" fmla="*/ 0 w 497"/>
              <a:gd name="T11" fmla="*/ 221 h 426"/>
              <a:gd name="T12" fmla="*/ 17 w 497"/>
              <a:gd name="T13" fmla="*/ 247 h 426"/>
              <a:gd name="T14" fmla="*/ 460 w 497"/>
              <a:gd name="T15" fmla="*/ 256 h 426"/>
              <a:gd name="T16" fmla="*/ 460 w 497"/>
              <a:gd name="T17" fmla="*/ 256 h 426"/>
              <a:gd name="T18" fmla="*/ 345 w 497"/>
              <a:gd name="T19" fmla="*/ 354 h 426"/>
              <a:gd name="T20" fmla="*/ 221 w 497"/>
              <a:gd name="T21" fmla="*/ 256 h 426"/>
              <a:gd name="T22" fmla="*/ 212 w 497"/>
              <a:gd name="T23" fmla="*/ 247 h 426"/>
              <a:gd name="T24" fmla="*/ 194 w 497"/>
              <a:gd name="T25" fmla="*/ 247 h 426"/>
              <a:gd name="T26" fmla="*/ 168 w 497"/>
              <a:gd name="T27" fmla="*/ 283 h 426"/>
              <a:gd name="T28" fmla="*/ 194 w 497"/>
              <a:gd name="T29" fmla="*/ 292 h 426"/>
              <a:gd name="T30" fmla="*/ 337 w 497"/>
              <a:gd name="T31" fmla="*/ 398 h 426"/>
              <a:gd name="T32" fmla="*/ 345 w 497"/>
              <a:gd name="T33" fmla="*/ 407 h 426"/>
              <a:gd name="T34" fmla="*/ 363 w 497"/>
              <a:gd name="T35" fmla="*/ 398 h 426"/>
              <a:gd name="T36" fmla="*/ 487 w 497"/>
              <a:gd name="T37" fmla="*/ 292 h 426"/>
              <a:gd name="T38" fmla="*/ 487 w 497"/>
              <a:gd name="T39" fmla="*/ 256 h 426"/>
              <a:gd name="T40" fmla="*/ 460 w 497"/>
              <a:gd name="T41" fmla="*/ 256 h 426"/>
              <a:gd name="T42" fmla="*/ 212 w 497"/>
              <a:gd name="T43" fmla="*/ 141 h 426"/>
              <a:gd name="T44" fmla="*/ 212 w 497"/>
              <a:gd name="T45" fmla="*/ 141 h 426"/>
              <a:gd name="T46" fmla="*/ 337 w 497"/>
              <a:gd name="T47" fmla="*/ 221 h 426"/>
              <a:gd name="T48" fmla="*/ 372 w 497"/>
              <a:gd name="T49" fmla="*/ 212 h 426"/>
              <a:gd name="T50" fmla="*/ 496 w 497"/>
              <a:gd name="T51" fmla="*/ 35 h 426"/>
              <a:gd name="T52" fmla="*/ 487 w 497"/>
              <a:gd name="T53" fmla="*/ 9 h 426"/>
              <a:gd name="T54" fmla="*/ 452 w 497"/>
              <a:gd name="T55" fmla="*/ 9 h 426"/>
              <a:gd name="T56" fmla="*/ 345 w 497"/>
              <a:gd name="T57" fmla="*/ 177 h 426"/>
              <a:gd name="T58" fmla="*/ 221 w 497"/>
              <a:gd name="T59" fmla="*/ 97 h 426"/>
              <a:gd name="T60" fmla="*/ 203 w 497"/>
              <a:gd name="T61" fmla="*/ 88 h 426"/>
              <a:gd name="T62" fmla="*/ 186 w 497"/>
              <a:gd name="T63" fmla="*/ 106 h 426"/>
              <a:gd name="T64" fmla="*/ 0 w 497"/>
              <a:gd name="T65" fmla="*/ 390 h 426"/>
              <a:gd name="T66" fmla="*/ 9 w 497"/>
              <a:gd name="T67" fmla="*/ 425 h 426"/>
              <a:gd name="T68" fmla="*/ 26 w 497"/>
              <a:gd name="T69" fmla="*/ 425 h 426"/>
              <a:gd name="T70" fmla="*/ 44 w 497"/>
              <a:gd name="T71" fmla="*/ 416 h 426"/>
              <a:gd name="T72" fmla="*/ 212 w 497"/>
              <a:gd name="T73" fmla="*/ 141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5" name="Freeform 169">
            <a:extLst>
              <a:ext uri="{FF2B5EF4-FFF2-40B4-BE49-F238E27FC236}">
                <a16:creationId xmlns:a16="http://schemas.microsoft.com/office/drawing/2014/main" id="{5494BC2E-38E9-4A82-B6AF-6E7EC22A9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1528763"/>
            <a:ext cx="219075" cy="174625"/>
          </a:xfrm>
          <a:custGeom>
            <a:avLst/>
            <a:gdLst>
              <a:gd name="T0" fmla="*/ 478 w 487"/>
              <a:gd name="T1" fmla="*/ 9 h 390"/>
              <a:gd name="T2" fmla="*/ 478 w 487"/>
              <a:gd name="T3" fmla="*/ 9 h 390"/>
              <a:gd name="T4" fmla="*/ 372 w 487"/>
              <a:gd name="T5" fmla="*/ 195 h 390"/>
              <a:gd name="T6" fmla="*/ 345 w 487"/>
              <a:gd name="T7" fmla="*/ 195 h 390"/>
              <a:gd name="T8" fmla="*/ 292 w 487"/>
              <a:gd name="T9" fmla="*/ 150 h 390"/>
              <a:gd name="T10" fmla="*/ 274 w 487"/>
              <a:gd name="T11" fmla="*/ 150 h 390"/>
              <a:gd name="T12" fmla="*/ 194 w 487"/>
              <a:gd name="T13" fmla="*/ 266 h 390"/>
              <a:gd name="T14" fmla="*/ 177 w 487"/>
              <a:gd name="T15" fmla="*/ 266 h 390"/>
              <a:gd name="T16" fmla="*/ 141 w 487"/>
              <a:gd name="T17" fmla="*/ 239 h 390"/>
              <a:gd name="T18" fmla="*/ 123 w 487"/>
              <a:gd name="T19" fmla="*/ 239 h 390"/>
              <a:gd name="T20" fmla="*/ 8 w 487"/>
              <a:gd name="T21" fmla="*/ 381 h 390"/>
              <a:gd name="T22" fmla="*/ 8 w 487"/>
              <a:gd name="T23" fmla="*/ 389 h 390"/>
              <a:gd name="T24" fmla="*/ 486 w 487"/>
              <a:gd name="T25" fmla="*/ 389 h 390"/>
              <a:gd name="T26" fmla="*/ 486 w 487"/>
              <a:gd name="T27" fmla="*/ 9 h 390"/>
              <a:gd name="T28" fmla="*/ 478 w 487"/>
              <a:gd name="T29" fmla="*/ 9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6" name="Freeform 170">
            <a:extLst>
              <a:ext uri="{FF2B5EF4-FFF2-40B4-BE49-F238E27FC236}">
                <a16:creationId xmlns:a16="http://schemas.microsoft.com/office/drawing/2014/main" id="{265E0A41-B0AE-40D7-B859-22C140BAF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1939925"/>
            <a:ext cx="176212" cy="207963"/>
          </a:xfrm>
          <a:custGeom>
            <a:avLst/>
            <a:gdLst>
              <a:gd name="T0" fmla="*/ 283 w 391"/>
              <a:gd name="T1" fmla="*/ 178 h 463"/>
              <a:gd name="T2" fmla="*/ 283 w 391"/>
              <a:gd name="T3" fmla="*/ 178 h 463"/>
              <a:gd name="T4" fmla="*/ 319 w 391"/>
              <a:gd name="T5" fmla="*/ 18 h 463"/>
              <a:gd name="T6" fmla="*/ 204 w 391"/>
              <a:gd name="T7" fmla="*/ 134 h 463"/>
              <a:gd name="T8" fmla="*/ 98 w 391"/>
              <a:gd name="T9" fmla="*/ 231 h 463"/>
              <a:gd name="T10" fmla="*/ 98 w 391"/>
              <a:gd name="T11" fmla="*/ 400 h 463"/>
              <a:gd name="T12" fmla="*/ 310 w 391"/>
              <a:gd name="T13" fmla="*/ 462 h 463"/>
              <a:gd name="T14" fmla="*/ 390 w 391"/>
              <a:gd name="T15" fmla="*/ 222 h 463"/>
              <a:gd name="T16" fmla="*/ 283 w 391"/>
              <a:gd name="T17" fmla="*/ 178 h 463"/>
              <a:gd name="T18" fmla="*/ 71 w 391"/>
              <a:gd name="T19" fmla="*/ 178 h 463"/>
              <a:gd name="T20" fmla="*/ 71 w 391"/>
              <a:gd name="T21" fmla="*/ 178 h 463"/>
              <a:gd name="T22" fmla="*/ 0 w 391"/>
              <a:gd name="T23" fmla="*/ 257 h 463"/>
              <a:gd name="T24" fmla="*/ 0 w 391"/>
              <a:gd name="T25" fmla="*/ 372 h 463"/>
              <a:gd name="T26" fmla="*/ 71 w 391"/>
              <a:gd name="T27" fmla="*/ 453 h 463"/>
              <a:gd name="T28" fmla="*/ 44 w 391"/>
              <a:gd name="T29" fmla="*/ 400 h 463"/>
              <a:gd name="T30" fmla="*/ 44 w 391"/>
              <a:gd name="T31" fmla="*/ 240 h 463"/>
              <a:gd name="T32" fmla="*/ 71 w 391"/>
              <a:gd name="T33" fmla="*/ 178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37" name="Freeform 171">
            <a:extLst>
              <a:ext uri="{FF2B5EF4-FFF2-40B4-BE49-F238E27FC236}">
                <a16:creationId xmlns:a16="http://schemas.microsoft.com/office/drawing/2014/main" id="{FB77EB39-B2B8-476C-BC8C-F1602BB83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1947863"/>
            <a:ext cx="174625" cy="207962"/>
          </a:xfrm>
          <a:custGeom>
            <a:avLst/>
            <a:gdLst>
              <a:gd name="T0" fmla="*/ 107 w 392"/>
              <a:gd name="T1" fmla="*/ 293 h 462"/>
              <a:gd name="T2" fmla="*/ 107 w 392"/>
              <a:gd name="T3" fmla="*/ 293 h 462"/>
              <a:gd name="T4" fmla="*/ 72 w 392"/>
              <a:gd name="T5" fmla="*/ 444 h 462"/>
              <a:gd name="T6" fmla="*/ 186 w 392"/>
              <a:gd name="T7" fmla="*/ 329 h 462"/>
              <a:gd name="T8" fmla="*/ 293 w 392"/>
              <a:gd name="T9" fmla="*/ 239 h 462"/>
              <a:gd name="T10" fmla="*/ 293 w 392"/>
              <a:gd name="T11" fmla="*/ 63 h 462"/>
              <a:gd name="T12" fmla="*/ 80 w 392"/>
              <a:gd name="T13" fmla="*/ 0 h 462"/>
              <a:gd name="T14" fmla="*/ 0 w 392"/>
              <a:gd name="T15" fmla="*/ 248 h 462"/>
              <a:gd name="T16" fmla="*/ 107 w 392"/>
              <a:gd name="T17" fmla="*/ 293 h 462"/>
              <a:gd name="T18" fmla="*/ 319 w 392"/>
              <a:gd name="T19" fmla="*/ 284 h 462"/>
              <a:gd name="T20" fmla="*/ 319 w 392"/>
              <a:gd name="T21" fmla="*/ 284 h 462"/>
              <a:gd name="T22" fmla="*/ 391 w 392"/>
              <a:gd name="T23" fmla="*/ 213 h 462"/>
              <a:gd name="T24" fmla="*/ 391 w 392"/>
              <a:gd name="T25" fmla="*/ 89 h 462"/>
              <a:gd name="T26" fmla="*/ 319 w 392"/>
              <a:gd name="T27" fmla="*/ 18 h 462"/>
              <a:gd name="T28" fmla="*/ 346 w 392"/>
              <a:gd name="T29" fmla="*/ 71 h 462"/>
              <a:gd name="T30" fmla="*/ 346 w 392"/>
              <a:gd name="T31" fmla="*/ 231 h 462"/>
              <a:gd name="T32" fmla="*/ 319 w 392"/>
              <a:gd name="T33" fmla="*/ 284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</p:spTree>
  </p:cSld>
  <p:clrMapOvr>
    <a:masterClrMapping/>
  </p:clrMapOvr>
  <p:transition advClick="0" advTm="200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 1">
            <a:extLst>
              <a:ext uri="{FF2B5EF4-FFF2-40B4-BE49-F238E27FC236}">
                <a16:creationId xmlns:a16="http://schemas.microsoft.com/office/drawing/2014/main" id="{F5E276C8-DB46-47BE-A6F8-F26D2EB73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963" y="1528763"/>
            <a:ext cx="165100" cy="161925"/>
          </a:xfrm>
          <a:custGeom>
            <a:avLst/>
            <a:gdLst>
              <a:gd name="T0" fmla="*/ 372 w 373"/>
              <a:gd name="T1" fmla="*/ 177 h 364"/>
              <a:gd name="T2" fmla="*/ 283 w 373"/>
              <a:gd name="T3" fmla="*/ 177 h 364"/>
              <a:gd name="T4" fmla="*/ 283 w 373"/>
              <a:gd name="T5" fmla="*/ 0 h 364"/>
              <a:gd name="T6" fmla="*/ 89 w 373"/>
              <a:gd name="T7" fmla="*/ 0 h 364"/>
              <a:gd name="T8" fmla="*/ 89 w 373"/>
              <a:gd name="T9" fmla="*/ 177 h 364"/>
              <a:gd name="T10" fmla="*/ 0 w 373"/>
              <a:gd name="T11" fmla="*/ 177 h 364"/>
              <a:gd name="T12" fmla="*/ 186 w 373"/>
              <a:gd name="T13" fmla="*/ 363 h 364"/>
              <a:gd name="T14" fmla="*/ 372 w 373"/>
              <a:gd name="T15" fmla="*/ 17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" name="Freeform 2">
            <a:extLst>
              <a:ext uri="{FF2B5EF4-FFF2-40B4-BE49-F238E27FC236}">
                <a16:creationId xmlns:a16="http://schemas.microsoft.com/office/drawing/2014/main" id="{A90A3EBD-3E82-4F4D-93B4-1D58FA16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1525588"/>
            <a:ext cx="157162" cy="168275"/>
          </a:xfrm>
          <a:custGeom>
            <a:avLst/>
            <a:gdLst>
              <a:gd name="T0" fmla="*/ 168 w 355"/>
              <a:gd name="T1" fmla="*/ 0 h 382"/>
              <a:gd name="T2" fmla="*/ 168 w 355"/>
              <a:gd name="T3" fmla="*/ 97 h 382"/>
              <a:gd name="T4" fmla="*/ 0 w 355"/>
              <a:gd name="T5" fmla="*/ 97 h 382"/>
              <a:gd name="T6" fmla="*/ 0 w 355"/>
              <a:gd name="T7" fmla="*/ 283 h 382"/>
              <a:gd name="T8" fmla="*/ 168 w 355"/>
              <a:gd name="T9" fmla="*/ 283 h 382"/>
              <a:gd name="T10" fmla="*/ 168 w 355"/>
              <a:gd name="T11" fmla="*/ 381 h 382"/>
              <a:gd name="T12" fmla="*/ 354 w 355"/>
              <a:gd name="T13" fmla="*/ 186 h 382"/>
              <a:gd name="T14" fmla="*/ 168 w 355"/>
              <a:gd name="T15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" name="Freeform 3">
            <a:extLst>
              <a:ext uri="{FF2B5EF4-FFF2-40B4-BE49-F238E27FC236}">
                <a16:creationId xmlns:a16="http://schemas.microsoft.com/office/drawing/2014/main" id="{B78E53E8-08D6-4F00-AF61-A373BDEE3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1525588"/>
            <a:ext cx="157163" cy="168275"/>
          </a:xfrm>
          <a:custGeom>
            <a:avLst/>
            <a:gdLst>
              <a:gd name="T0" fmla="*/ 187 w 355"/>
              <a:gd name="T1" fmla="*/ 0 h 382"/>
              <a:gd name="T2" fmla="*/ 187 w 355"/>
              <a:gd name="T3" fmla="*/ 97 h 382"/>
              <a:gd name="T4" fmla="*/ 354 w 355"/>
              <a:gd name="T5" fmla="*/ 97 h 382"/>
              <a:gd name="T6" fmla="*/ 354 w 355"/>
              <a:gd name="T7" fmla="*/ 283 h 382"/>
              <a:gd name="T8" fmla="*/ 187 w 355"/>
              <a:gd name="T9" fmla="*/ 283 h 382"/>
              <a:gd name="T10" fmla="*/ 187 w 355"/>
              <a:gd name="T11" fmla="*/ 381 h 382"/>
              <a:gd name="T12" fmla="*/ 0 w 355"/>
              <a:gd name="T13" fmla="*/ 186 h 382"/>
              <a:gd name="T14" fmla="*/ 187 w 355"/>
              <a:gd name="T15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4" name="Freeform 4">
            <a:extLst>
              <a:ext uri="{FF2B5EF4-FFF2-40B4-BE49-F238E27FC236}">
                <a16:creationId xmlns:a16="http://schemas.microsoft.com/office/drawing/2014/main" id="{171AF43B-0825-4B34-9C25-90E0A72B9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1528763"/>
            <a:ext cx="165100" cy="161925"/>
          </a:xfrm>
          <a:custGeom>
            <a:avLst/>
            <a:gdLst>
              <a:gd name="T0" fmla="*/ 373 w 374"/>
              <a:gd name="T1" fmla="*/ 186 h 364"/>
              <a:gd name="T2" fmla="*/ 283 w 374"/>
              <a:gd name="T3" fmla="*/ 186 h 364"/>
              <a:gd name="T4" fmla="*/ 283 w 374"/>
              <a:gd name="T5" fmla="*/ 363 h 364"/>
              <a:gd name="T6" fmla="*/ 89 w 374"/>
              <a:gd name="T7" fmla="*/ 363 h 364"/>
              <a:gd name="T8" fmla="*/ 89 w 374"/>
              <a:gd name="T9" fmla="*/ 186 h 364"/>
              <a:gd name="T10" fmla="*/ 0 w 374"/>
              <a:gd name="T11" fmla="*/ 186 h 364"/>
              <a:gd name="T12" fmla="*/ 186 w 374"/>
              <a:gd name="T13" fmla="*/ 0 h 364"/>
              <a:gd name="T14" fmla="*/ 373 w 374"/>
              <a:gd name="T15" fmla="*/ 18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5" name="Freeform 5">
            <a:extLst>
              <a:ext uri="{FF2B5EF4-FFF2-40B4-BE49-F238E27FC236}">
                <a16:creationId xmlns:a16="http://schemas.microsoft.com/office/drawing/2014/main" id="{DF9403A6-8FF3-448F-A37D-DD41C6EED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6088" y="1528763"/>
            <a:ext cx="146050" cy="161925"/>
          </a:xfrm>
          <a:custGeom>
            <a:avLst/>
            <a:gdLst>
              <a:gd name="T0" fmla="*/ 328 w 329"/>
              <a:gd name="T1" fmla="*/ 177 h 364"/>
              <a:gd name="T2" fmla="*/ 230 w 329"/>
              <a:gd name="T3" fmla="*/ 177 h 364"/>
              <a:gd name="T4" fmla="*/ 230 w 329"/>
              <a:gd name="T5" fmla="*/ 0 h 364"/>
              <a:gd name="T6" fmla="*/ 89 w 329"/>
              <a:gd name="T7" fmla="*/ 0 h 364"/>
              <a:gd name="T8" fmla="*/ 89 w 329"/>
              <a:gd name="T9" fmla="*/ 177 h 364"/>
              <a:gd name="T10" fmla="*/ 0 w 329"/>
              <a:gd name="T11" fmla="*/ 177 h 364"/>
              <a:gd name="T12" fmla="*/ 160 w 329"/>
              <a:gd name="T13" fmla="*/ 363 h 364"/>
              <a:gd name="T14" fmla="*/ 328 w 329"/>
              <a:gd name="T15" fmla="*/ 17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6" name="Freeform 6">
            <a:extLst>
              <a:ext uri="{FF2B5EF4-FFF2-40B4-BE49-F238E27FC236}">
                <a16:creationId xmlns:a16="http://schemas.microsoft.com/office/drawing/2014/main" id="{E857F448-AD76-487B-9F61-546FE5AF4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000" y="1536700"/>
            <a:ext cx="158750" cy="146050"/>
          </a:xfrm>
          <a:custGeom>
            <a:avLst/>
            <a:gdLst>
              <a:gd name="T0" fmla="*/ 186 w 355"/>
              <a:gd name="T1" fmla="*/ 328 h 329"/>
              <a:gd name="T2" fmla="*/ 186 w 355"/>
              <a:gd name="T3" fmla="*/ 231 h 329"/>
              <a:gd name="T4" fmla="*/ 354 w 355"/>
              <a:gd name="T5" fmla="*/ 231 h 329"/>
              <a:gd name="T6" fmla="*/ 354 w 355"/>
              <a:gd name="T7" fmla="*/ 97 h 329"/>
              <a:gd name="T8" fmla="*/ 186 w 355"/>
              <a:gd name="T9" fmla="*/ 97 h 329"/>
              <a:gd name="T10" fmla="*/ 186 w 355"/>
              <a:gd name="T11" fmla="*/ 0 h 329"/>
              <a:gd name="T12" fmla="*/ 0 w 355"/>
              <a:gd name="T13" fmla="*/ 160 h 329"/>
              <a:gd name="T14" fmla="*/ 186 w 355"/>
              <a:gd name="T15" fmla="*/ 32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8" name="Freeform 8">
            <a:extLst>
              <a:ext uri="{FF2B5EF4-FFF2-40B4-BE49-F238E27FC236}">
                <a16:creationId xmlns:a16="http://schemas.microsoft.com/office/drawing/2014/main" id="{FAA10BCC-9125-4809-8C00-A19243E95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375" y="1973263"/>
            <a:ext cx="161925" cy="144462"/>
          </a:xfrm>
          <a:custGeom>
            <a:avLst/>
            <a:gdLst>
              <a:gd name="T0" fmla="*/ 177 w 365"/>
              <a:gd name="T1" fmla="*/ 0 h 328"/>
              <a:gd name="T2" fmla="*/ 177 w 365"/>
              <a:gd name="T3" fmla="*/ 98 h 328"/>
              <a:gd name="T4" fmla="*/ 0 w 365"/>
              <a:gd name="T5" fmla="*/ 98 h 328"/>
              <a:gd name="T6" fmla="*/ 0 w 365"/>
              <a:gd name="T7" fmla="*/ 230 h 328"/>
              <a:gd name="T8" fmla="*/ 177 w 365"/>
              <a:gd name="T9" fmla="*/ 230 h 328"/>
              <a:gd name="T10" fmla="*/ 177 w 365"/>
              <a:gd name="T11" fmla="*/ 327 h 328"/>
              <a:gd name="T12" fmla="*/ 364 w 365"/>
              <a:gd name="T13" fmla="*/ 159 h 328"/>
              <a:gd name="T14" fmla="*/ 177 w 365"/>
              <a:gd name="T1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9" name="Freeform 9">
            <a:extLst>
              <a:ext uri="{FF2B5EF4-FFF2-40B4-BE49-F238E27FC236}">
                <a16:creationId xmlns:a16="http://schemas.microsoft.com/office/drawing/2014/main" id="{8D729F84-1D30-41CF-A7C0-1D8C2F6C7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1966913"/>
            <a:ext cx="146050" cy="160337"/>
          </a:xfrm>
          <a:custGeom>
            <a:avLst/>
            <a:gdLst>
              <a:gd name="T0" fmla="*/ 328 w 329"/>
              <a:gd name="T1" fmla="*/ 186 h 364"/>
              <a:gd name="T2" fmla="*/ 240 w 329"/>
              <a:gd name="T3" fmla="*/ 186 h 364"/>
              <a:gd name="T4" fmla="*/ 240 w 329"/>
              <a:gd name="T5" fmla="*/ 363 h 364"/>
              <a:gd name="T6" fmla="*/ 98 w 329"/>
              <a:gd name="T7" fmla="*/ 363 h 364"/>
              <a:gd name="T8" fmla="*/ 98 w 329"/>
              <a:gd name="T9" fmla="*/ 186 h 364"/>
              <a:gd name="T10" fmla="*/ 0 w 329"/>
              <a:gd name="T11" fmla="*/ 186 h 364"/>
              <a:gd name="T12" fmla="*/ 169 w 329"/>
              <a:gd name="T13" fmla="*/ 0 h 364"/>
              <a:gd name="T14" fmla="*/ 328 w 329"/>
              <a:gd name="T15" fmla="*/ 18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0" name="Freeform 10">
            <a:extLst>
              <a:ext uri="{FF2B5EF4-FFF2-40B4-BE49-F238E27FC236}">
                <a16:creationId xmlns:a16="http://schemas.microsoft.com/office/drawing/2014/main" id="{065FBDD8-053F-4195-BFE6-2B26FE827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4475" y="1946275"/>
            <a:ext cx="203200" cy="200025"/>
          </a:xfrm>
          <a:custGeom>
            <a:avLst/>
            <a:gdLst>
              <a:gd name="T0" fmla="*/ 461 w 462"/>
              <a:gd name="T1" fmla="*/ 221 h 452"/>
              <a:gd name="T2" fmla="*/ 461 w 462"/>
              <a:gd name="T3" fmla="*/ 221 h 452"/>
              <a:gd name="T4" fmla="*/ 230 w 462"/>
              <a:gd name="T5" fmla="*/ 0 h 452"/>
              <a:gd name="T6" fmla="*/ 0 w 462"/>
              <a:gd name="T7" fmla="*/ 221 h 452"/>
              <a:gd name="T8" fmla="*/ 230 w 462"/>
              <a:gd name="T9" fmla="*/ 451 h 452"/>
              <a:gd name="T10" fmla="*/ 461 w 462"/>
              <a:gd name="T11" fmla="*/ 221 h 452"/>
              <a:gd name="T12" fmla="*/ 54 w 462"/>
              <a:gd name="T13" fmla="*/ 221 h 452"/>
              <a:gd name="T14" fmla="*/ 54 w 462"/>
              <a:gd name="T15" fmla="*/ 221 h 452"/>
              <a:gd name="T16" fmla="*/ 230 w 462"/>
              <a:gd name="T17" fmla="*/ 44 h 452"/>
              <a:gd name="T18" fmla="*/ 408 w 462"/>
              <a:gd name="T19" fmla="*/ 221 h 452"/>
              <a:gd name="T20" fmla="*/ 230 w 462"/>
              <a:gd name="T21" fmla="*/ 407 h 452"/>
              <a:gd name="T22" fmla="*/ 54 w 462"/>
              <a:gd name="T23" fmla="*/ 221 h 452"/>
              <a:gd name="T24" fmla="*/ 328 w 462"/>
              <a:gd name="T25" fmla="*/ 266 h 452"/>
              <a:gd name="T26" fmla="*/ 328 w 462"/>
              <a:gd name="T27" fmla="*/ 266 h 452"/>
              <a:gd name="T28" fmla="*/ 328 w 462"/>
              <a:gd name="T29" fmla="*/ 176 h 452"/>
              <a:gd name="T30" fmla="*/ 221 w 462"/>
              <a:gd name="T31" fmla="*/ 176 h 452"/>
              <a:gd name="T32" fmla="*/ 221 w 462"/>
              <a:gd name="T33" fmla="*/ 123 h 452"/>
              <a:gd name="T34" fmla="*/ 133 w 462"/>
              <a:gd name="T35" fmla="*/ 221 h 452"/>
              <a:gd name="T36" fmla="*/ 221 w 462"/>
              <a:gd name="T37" fmla="*/ 327 h 452"/>
              <a:gd name="T38" fmla="*/ 221 w 462"/>
              <a:gd name="T39" fmla="*/ 266 h 452"/>
              <a:gd name="T40" fmla="*/ 328 w 462"/>
              <a:gd name="T41" fmla="*/ 26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1" name="Freeform 11">
            <a:extLst>
              <a:ext uri="{FF2B5EF4-FFF2-40B4-BE49-F238E27FC236}">
                <a16:creationId xmlns:a16="http://schemas.microsoft.com/office/drawing/2014/main" id="{77537A47-1B6F-49F4-B42B-7E1304629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1038" y="1946275"/>
            <a:ext cx="204787" cy="200025"/>
          </a:xfrm>
          <a:custGeom>
            <a:avLst/>
            <a:gdLst>
              <a:gd name="T0" fmla="*/ 230 w 461"/>
              <a:gd name="T1" fmla="*/ 0 h 452"/>
              <a:gd name="T2" fmla="*/ 230 w 461"/>
              <a:gd name="T3" fmla="*/ 0 h 452"/>
              <a:gd name="T4" fmla="*/ 0 w 461"/>
              <a:gd name="T5" fmla="*/ 221 h 452"/>
              <a:gd name="T6" fmla="*/ 230 w 461"/>
              <a:gd name="T7" fmla="*/ 451 h 452"/>
              <a:gd name="T8" fmla="*/ 460 w 461"/>
              <a:gd name="T9" fmla="*/ 221 h 452"/>
              <a:gd name="T10" fmla="*/ 230 w 461"/>
              <a:gd name="T11" fmla="*/ 0 h 452"/>
              <a:gd name="T12" fmla="*/ 230 w 461"/>
              <a:gd name="T13" fmla="*/ 407 h 452"/>
              <a:gd name="T14" fmla="*/ 230 w 461"/>
              <a:gd name="T15" fmla="*/ 407 h 452"/>
              <a:gd name="T16" fmla="*/ 53 w 461"/>
              <a:gd name="T17" fmla="*/ 221 h 452"/>
              <a:gd name="T18" fmla="*/ 230 w 461"/>
              <a:gd name="T19" fmla="*/ 44 h 452"/>
              <a:gd name="T20" fmla="*/ 407 w 461"/>
              <a:gd name="T21" fmla="*/ 221 h 452"/>
              <a:gd name="T22" fmla="*/ 230 w 461"/>
              <a:gd name="T23" fmla="*/ 407 h 452"/>
              <a:gd name="T24" fmla="*/ 275 w 461"/>
              <a:gd name="T25" fmla="*/ 132 h 452"/>
              <a:gd name="T26" fmla="*/ 275 w 461"/>
              <a:gd name="T27" fmla="*/ 132 h 452"/>
              <a:gd name="T28" fmla="*/ 185 w 461"/>
              <a:gd name="T29" fmla="*/ 132 h 452"/>
              <a:gd name="T30" fmla="*/ 185 w 461"/>
              <a:gd name="T31" fmla="*/ 230 h 452"/>
              <a:gd name="T32" fmla="*/ 132 w 461"/>
              <a:gd name="T33" fmla="*/ 230 h 452"/>
              <a:gd name="T34" fmla="*/ 230 w 461"/>
              <a:gd name="T35" fmla="*/ 327 h 452"/>
              <a:gd name="T36" fmla="*/ 328 w 461"/>
              <a:gd name="T37" fmla="*/ 230 h 452"/>
              <a:gd name="T38" fmla="*/ 275 w 461"/>
              <a:gd name="T39" fmla="*/ 230 h 452"/>
              <a:gd name="T40" fmla="*/ 275 w 461"/>
              <a:gd name="T41" fmla="*/ 13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2" name="Freeform 12">
            <a:extLst>
              <a:ext uri="{FF2B5EF4-FFF2-40B4-BE49-F238E27FC236}">
                <a16:creationId xmlns:a16="http://schemas.microsoft.com/office/drawing/2014/main" id="{260DA3B1-4768-4B63-9DD5-9D901A332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1946275"/>
            <a:ext cx="203200" cy="200025"/>
          </a:xfrm>
          <a:custGeom>
            <a:avLst/>
            <a:gdLst>
              <a:gd name="T0" fmla="*/ 231 w 461"/>
              <a:gd name="T1" fmla="*/ 451 h 452"/>
              <a:gd name="T2" fmla="*/ 231 w 461"/>
              <a:gd name="T3" fmla="*/ 451 h 452"/>
              <a:gd name="T4" fmla="*/ 460 w 461"/>
              <a:gd name="T5" fmla="*/ 221 h 452"/>
              <a:gd name="T6" fmla="*/ 231 w 461"/>
              <a:gd name="T7" fmla="*/ 0 h 452"/>
              <a:gd name="T8" fmla="*/ 0 w 461"/>
              <a:gd name="T9" fmla="*/ 221 h 452"/>
              <a:gd name="T10" fmla="*/ 231 w 461"/>
              <a:gd name="T11" fmla="*/ 451 h 452"/>
              <a:gd name="T12" fmla="*/ 231 w 461"/>
              <a:gd name="T13" fmla="*/ 44 h 452"/>
              <a:gd name="T14" fmla="*/ 231 w 461"/>
              <a:gd name="T15" fmla="*/ 44 h 452"/>
              <a:gd name="T16" fmla="*/ 407 w 461"/>
              <a:gd name="T17" fmla="*/ 221 h 452"/>
              <a:gd name="T18" fmla="*/ 231 w 461"/>
              <a:gd name="T19" fmla="*/ 407 h 452"/>
              <a:gd name="T20" fmla="*/ 53 w 461"/>
              <a:gd name="T21" fmla="*/ 221 h 452"/>
              <a:gd name="T22" fmla="*/ 231 w 461"/>
              <a:gd name="T23" fmla="*/ 44 h 452"/>
              <a:gd name="T24" fmla="*/ 186 w 461"/>
              <a:gd name="T25" fmla="*/ 319 h 452"/>
              <a:gd name="T26" fmla="*/ 186 w 461"/>
              <a:gd name="T27" fmla="*/ 319 h 452"/>
              <a:gd name="T28" fmla="*/ 275 w 461"/>
              <a:gd name="T29" fmla="*/ 319 h 452"/>
              <a:gd name="T30" fmla="*/ 275 w 461"/>
              <a:gd name="T31" fmla="*/ 221 h 452"/>
              <a:gd name="T32" fmla="*/ 328 w 461"/>
              <a:gd name="T33" fmla="*/ 221 h 452"/>
              <a:gd name="T34" fmla="*/ 231 w 461"/>
              <a:gd name="T35" fmla="*/ 123 h 452"/>
              <a:gd name="T36" fmla="*/ 133 w 461"/>
              <a:gd name="T37" fmla="*/ 221 h 452"/>
              <a:gd name="T38" fmla="*/ 186 w 461"/>
              <a:gd name="T39" fmla="*/ 221 h 452"/>
              <a:gd name="T40" fmla="*/ 186 w 461"/>
              <a:gd name="T41" fmla="*/ 319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3" name="Freeform 13">
            <a:extLst>
              <a:ext uri="{FF2B5EF4-FFF2-40B4-BE49-F238E27FC236}">
                <a16:creationId xmlns:a16="http://schemas.microsoft.com/office/drawing/2014/main" id="{1940415E-2435-4332-BC51-1E173D27C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1946275"/>
            <a:ext cx="204788" cy="200025"/>
          </a:xfrm>
          <a:custGeom>
            <a:avLst/>
            <a:gdLst>
              <a:gd name="T0" fmla="*/ 0 w 462"/>
              <a:gd name="T1" fmla="*/ 221 h 452"/>
              <a:gd name="T2" fmla="*/ 0 w 462"/>
              <a:gd name="T3" fmla="*/ 221 h 452"/>
              <a:gd name="T4" fmla="*/ 231 w 462"/>
              <a:gd name="T5" fmla="*/ 451 h 452"/>
              <a:gd name="T6" fmla="*/ 461 w 462"/>
              <a:gd name="T7" fmla="*/ 221 h 452"/>
              <a:gd name="T8" fmla="*/ 231 w 462"/>
              <a:gd name="T9" fmla="*/ 0 h 452"/>
              <a:gd name="T10" fmla="*/ 0 w 462"/>
              <a:gd name="T11" fmla="*/ 221 h 452"/>
              <a:gd name="T12" fmla="*/ 408 w 462"/>
              <a:gd name="T13" fmla="*/ 221 h 452"/>
              <a:gd name="T14" fmla="*/ 408 w 462"/>
              <a:gd name="T15" fmla="*/ 221 h 452"/>
              <a:gd name="T16" fmla="*/ 231 w 462"/>
              <a:gd name="T17" fmla="*/ 407 h 452"/>
              <a:gd name="T18" fmla="*/ 53 w 462"/>
              <a:gd name="T19" fmla="*/ 221 h 452"/>
              <a:gd name="T20" fmla="*/ 231 w 462"/>
              <a:gd name="T21" fmla="*/ 44 h 452"/>
              <a:gd name="T22" fmla="*/ 408 w 462"/>
              <a:gd name="T23" fmla="*/ 221 h 452"/>
              <a:gd name="T24" fmla="*/ 133 w 462"/>
              <a:gd name="T25" fmla="*/ 176 h 452"/>
              <a:gd name="T26" fmla="*/ 133 w 462"/>
              <a:gd name="T27" fmla="*/ 176 h 452"/>
              <a:gd name="T28" fmla="*/ 133 w 462"/>
              <a:gd name="T29" fmla="*/ 266 h 452"/>
              <a:gd name="T30" fmla="*/ 240 w 462"/>
              <a:gd name="T31" fmla="*/ 266 h 452"/>
              <a:gd name="T32" fmla="*/ 240 w 462"/>
              <a:gd name="T33" fmla="*/ 327 h 452"/>
              <a:gd name="T34" fmla="*/ 328 w 462"/>
              <a:gd name="T35" fmla="*/ 221 h 452"/>
              <a:gd name="T36" fmla="*/ 240 w 462"/>
              <a:gd name="T37" fmla="*/ 123 h 452"/>
              <a:gd name="T38" fmla="*/ 240 w 462"/>
              <a:gd name="T39" fmla="*/ 176 h 452"/>
              <a:gd name="T40" fmla="*/ 133 w 462"/>
              <a:gd name="T41" fmla="*/ 17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4" name="Freeform 14">
            <a:extLst>
              <a:ext uri="{FF2B5EF4-FFF2-40B4-BE49-F238E27FC236}">
                <a16:creationId xmlns:a16="http://schemas.microsoft.com/office/drawing/2014/main" id="{25E2279E-233A-4A5A-A51E-175B6C1ED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7775" y="2457450"/>
            <a:ext cx="203200" cy="50800"/>
          </a:xfrm>
          <a:custGeom>
            <a:avLst/>
            <a:gdLst>
              <a:gd name="T0" fmla="*/ 53 w 461"/>
              <a:gd name="T1" fmla="*/ 0 h 116"/>
              <a:gd name="T2" fmla="*/ 53 w 461"/>
              <a:gd name="T3" fmla="*/ 0 h 116"/>
              <a:gd name="T4" fmla="*/ 0 w 461"/>
              <a:gd name="T5" fmla="*/ 53 h 116"/>
              <a:gd name="T6" fmla="*/ 53 w 461"/>
              <a:gd name="T7" fmla="*/ 115 h 116"/>
              <a:gd name="T8" fmla="*/ 115 w 461"/>
              <a:gd name="T9" fmla="*/ 53 h 116"/>
              <a:gd name="T10" fmla="*/ 53 w 461"/>
              <a:gd name="T11" fmla="*/ 0 h 116"/>
              <a:gd name="T12" fmla="*/ 230 w 461"/>
              <a:gd name="T13" fmla="*/ 0 h 116"/>
              <a:gd name="T14" fmla="*/ 230 w 461"/>
              <a:gd name="T15" fmla="*/ 0 h 116"/>
              <a:gd name="T16" fmla="*/ 177 w 461"/>
              <a:gd name="T17" fmla="*/ 53 h 116"/>
              <a:gd name="T18" fmla="*/ 230 w 461"/>
              <a:gd name="T19" fmla="*/ 115 h 116"/>
              <a:gd name="T20" fmla="*/ 284 w 461"/>
              <a:gd name="T21" fmla="*/ 53 h 116"/>
              <a:gd name="T22" fmla="*/ 230 w 461"/>
              <a:gd name="T23" fmla="*/ 0 h 116"/>
              <a:gd name="T24" fmla="*/ 407 w 461"/>
              <a:gd name="T25" fmla="*/ 0 h 116"/>
              <a:gd name="T26" fmla="*/ 407 w 461"/>
              <a:gd name="T27" fmla="*/ 0 h 116"/>
              <a:gd name="T28" fmla="*/ 345 w 461"/>
              <a:gd name="T29" fmla="*/ 53 h 116"/>
              <a:gd name="T30" fmla="*/ 407 w 461"/>
              <a:gd name="T31" fmla="*/ 115 h 116"/>
              <a:gd name="T32" fmla="*/ 460 w 461"/>
              <a:gd name="T33" fmla="*/ 53 h 116"/>
              <a:gd name="T34" fmla="*/ 407 w 461"/>
              <a:gd name="T35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5" name="Freeform 15">
            <a:extLst>
              <a:ext uri="{FF2B5EF4-FFF2-40B4-BE49-F238E27FC236}">
                <a16:creationId xmlns:a16="http://schemas.microsoft.com/office/drawing/2014/main" id="{4E5FF6D7-1B5E-4610-B0EF-25867EB25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000" y="2809875"/>
            <a:ext cx="166688" cy="219075"/>
          </a:xfrm>
          <a:custGeom>
            <a:avLst/>
            <a:gdLst>
              <a:gd name="T0" fmla="*/ 266 w 373"/>
              <a:gd name="T1" fmla="*/ 310 h 497"/>
              <a:gd name="T2" fmla="*/ 266 w 373"/>
              <a:gd name="T3" fmla="*/ 310 h 497"/>
              <a:gd name="T4" fmla="*/ 345 w 373"/>
              <a:gd name="T5" fmla="*/ 257 h 497"/>
              <a:gd name="T6" fmla="*/ 301 w 373"/>
              <a:gd name="T7" fmla="*/ 133 h 497"/>
              <a:gd name="T8" fmla="*/ 275 w 373"/>
              <a:gd name="T9" fmla="*/ 115 h 497"/>
              <a:gd name="T10" fmla="*/ 328 w 373"/>
              <a:gd name="T11" fmla="*/ 17 h 497"/>
              <a:gd name="T12" fmla="*/ 301 w 373"/>
              <a:gd name="T13" fmla="*/ 0 h 497"/>
              <a:gd name="T14" fmla="*/ 195 w 373"/>
              <a:gd name="T15" fmla="*/ 177 h 497"/>
              <a:gd name="T16" fmla="*/ 150 w 373"/>
              <a:gd name="T17" fmla="*/ 133 h 497"/>
              <a:gd name="T18" fmla="*/ 88 w 373"/>
              <a:gd name="T19" fmla="*/ 98 h 497"/>
              <a:gd name="T20" fmla="*/ 0 w 373"/>
              <a:gd name="T21" fmla="*/ 257 h 497"/>
              <a:gd name="T22" fmla="*/ 53 w 373"/>
              <a:gd name="T23" fmla="*/ 292 h 497"/>
              <a:gd name="T24" fmla="*/ 124 w 373"/>
              <a:gd name="T25" fmla="*/ 310 h 497"/>
              <a:gd name="T26" fmla="*/ 18 w 373"/>
              <a:gd name="T27" fmla="*/ 487 h 497"/>
              <a:gd name="T28" fmla="*/ 53 w 373"/>
              <a:gd name="T29" fmla="*/ 496 h 497"/>
              <a:gd name="T30" fmla="*/ 106 w 373"/>
              <a:gd name="T31" fmla="*/ 408 h 497"/>
              <a:gd name="T32" fmla="*/ 132 w 373"/>
              <a:gd name="T33" fmla="*/ 426 h 497"/>
              <a:gd name="T34" fmla="*/ 266 w 373"/>
              <a:gd name="T35" fmla="*/ 399 h 497"/>
              <a:gd name="T36" fmla="*/ 266 w 373"/>
              <a:gd name="T37" fmla="*/ 310 h 497"/>
              <a:gd name="T38" fmla="*/ 292 w 373"/>
              <a:gd name="T39" fmla="*/ 160 h 497"/>
              <a:gd name="T40" fmla="*/ 292 w 373"/>
              <a:gd name="T41" fmla="*/ 160 h 497"/>
              <a:gd name="T42" fmla="*/ 319 w 373"/>
              <a:gd name="T43" fmla="*/ 239 h 497"/>
              <a:gd name="T44" fmla="*/ 231 w 373"/>
              <a:gd name="T45" fmla="*/ 266 h 497"/>
              <a:gd name="T46" fmla="*/ 195 w 373"/>
              <a:gd name="T47" fmla="*/ 248 h 497"/>
              <a:gd name="T48" fmla="*/ 195 w 373"/>
              <a:gd name="T49" fmla="*/ 248 h 497"/>
              <a:gd name="T50" fmla="*/ 257 w 373"/>
              <a:gd name="T51" fmla="*/ 142 h 497"/>
              <a:gd name="T52" fmla="*/ 292 w 373"/>
              <a:gd name="T53" fmla="*/ 160 h 497"/>
              <a:gd name="T54" fmla="*/ 71 w 373"/>
              <a:gd name="T55" fmla="*/ 266 h 497"/>
              <a:gd name="T56" fmla="*/ 71 w 373"/>
              <a:gd name="T57" fmla="*/ 266 h 497"/>
              <a:gd name="T58" fmla="*/ 44 w 373"/>
              <a:gd name="T59" fmla="*/ 248 h 497"/>
              <a:gd name="T60" fmla="*/ 106 w 373"/>
              <a:gd name="T61" fmla="*/ 142 h 497"/>
              <a:gd name="T62" fmla="*/ 132 w 373"/>
              <a:gd name="T63" fmla="*/ 160 h 497"/>
              <a:gd name="T64" fmla="*/ 159 w 373"/>
              <a:gd name="T65" fmla="*/ 248 h 497"/>
              <a:gd name="T66" fmla="*/ 71 w 373"/>
              <a:gd name="T67" fmla="*/ 266 h 497"/>
              <a:gd name="T68" fmla="*/ 150 w 373"/>
              <a:gd name="T69" fmla="*/ 399 h 497"/>
              <a:gd name="T70" fmla="*/ 150 w 373"/>
              <a:gd name="T71" fmla="*/ 399 h 497"/>
              <a:gd name="T72" fmla="*/ 115 w 373"/>
              <a:gd name="T73" fmla="*/ 381 h 497"/>
              <a:gd name="T74" fmla="*/ 177 w 373"/>
              <a:gd name="T75" fmla="*/ 274 h 497"/>
              <a:gd name="T76" fmla="*/ 177 w 373"/>
              <a:gd name="T77" fmla="*/ 274 h 497"/>
              <a:gd name="T78" fmla="*/ 213 w 373"/>
              <a:gd name="T79" fmla="*/ 292 h 497"/>
              <a:gd name="T80" fmla="*/ 239 w 373"/>
              <a:gd name="T81" fmla="*/ 381 h 497"/>
              <a:gd name="T82" fmla="*/ 150 w 373"/>
              <a:gd name="T83" fmla="*/ 399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lnTo>
                  <a:pt x="195" y="248"/>
                </a:ln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lnTo>
                  <a:pt x="177" y="274"/>
                </a:ln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6" name="Freeform 16">
            <a:extLst>
              <a:ext uri="{FF2B5EF4-FFF2-40B4-BE49-F238E27FC236}">
                <a16:creationId xmlns:a16="http://schemas.microsoft.com/office/drawing/2014/main" id="{FABC4423-B56E-45A3-8A8D-BD455DADD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" y="2895600"/>
            <a:ext cx="46038" cy="50800"/>
          </a:xfrm>
          <a:custGeom>
            <a:avLst/>
            <a:gdLst>
              <a:gd name="T0" fmla="*/ 54 w 108"/>
              <a:gd name="T1" fmla="*/ 0 h 116"/>
              <a:gd name="T2" fmla="*/ 54 w 108"/>
              <a:gd name="T3" fmla="*/ 0 h 116"/>
              <a:gd name="T4" fmla="*/ 0 w 108"/>
              <a:gd name="T5" fmla="*/ 53 h 116"/>
              <a:gd name="T6" fmla="*/ 54 w 108"/>
              <a:gd name="T7" fmla="*/ 115 h 116"/>
              <a:gd name="T8" fmla="*/ 107 w 108"/>
              <a:gd name="T9" fmla="*/ 53 h 116"/>
              <a:gd name="T10" fmla="*/ 54 w 108"/>
              <a:gd name="T11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7" name="Freeform 17">
            <a:extLst>
              <a:ext uri="{FF2B5EF4-FFF2-40B4-BE49-F238E27FC236}">
                <a16:creationId xmlns:a16="http://schemas.microsoft.com/office/drawing/2014/main" id="{242611E9-EAE2-4048-8905-18C29B354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2457450"/>
            <a:ext cx="123825" cy="50800"/>
          </a:xfrm>
          <a:custGeom>
            <a:avLst/>
            <a:gdLst>
              <a:gd name="T0" fmla="*/ 53 w 284"/>
              <a:gd name="T1" fmla="*/ 0 h 116"/>
              <a:gd name="T2" fmla="*/ 53 w 284"/>
              <a:gd name="T3" fmla="*/ 0 h 116"/>
              <a:gd name="T4" fmla="*/ 0 w 284"/>
              <a:gd name="T5" fmla="*/ 53 h 116"/>
              <a:gd name="T6" fmla="*/ 53 w 284"/>
              <a:gd name="T7" fmla="*/ 115 h 116"/>
              <a:gd name="T8" fmla="*/ 106 w 284"/>
              <a:gd name="T9" fmla="*/ 53 h 116"/>
              <a:gd name="T10" fmla="*/ 53 w 284"/>
              <a:gd name="T11" fmla="*/ 0 h 116"/>
              <a:gd name="T12" fmla="*/ 230 w 284"/>
              <a:gd name="T13" fmla="*/ 0 h 116"/>
              <a:gd name="T14" fmla="*/ 230 w 284"/>
              <a:gd name="T15" fmla="*/ 0 h 116"/>
              <a:gd name="T16" fmla="*/ 177 w 284"/>
              <a:gd name="T17" fmla="*/ 53 h 116"/>
              <a:gd name="T18" fmla="*/ 230 w 284"/>
              <a:gd name="T19" fmla="*/ 115 h 116"/>
              <a:gd name="T20" fmla="*/ 283 w 284"/>
              <a:gd name="T21" fmla="*/ 53 h 116"/>
              <a:gd name="T22" fmla="*/ 230 w 284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79B13F08-2E6C-4546-9081-0003462EA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1993900"/>
            <a:ext cx="85725" cy="100013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230 h 231"/>
              <a:gd name="T4" fmla="*/ 195 w 196"/>
              <a:gd name="T5" fmla="*/ 115 h 231"/>
              <a:gd name="T6" fmla="*/ 0 w 196"/>
              <a:gd name="T7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AC974BEF-1A5B-45C4-8534-78E4C6D46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2001838"/>
            <a:ext cx="101600" cy="88900"/>
          </a:xfrm>
          <a:custGeom>
            <a:avLst/>
            <a:gdLst>
              <a:gd name="T0" fmla="*/ 0 w 231"/>
              <a:gd name="T1" fmla="*/ 204 h 205"/>
              <a:gd name="T2" fmla="*/ 230 w 231"/>
              <a:gd name="T3" fmla="*/ 204 h 205"/>
              <a:gd name="T4" fmla="*/ 115 w 231"/>
              <a:gd name="T5" fmla="*/ 0 h 205"/>
              <a:gd name="T6" fmla="*/ 0 w 231"/>
              <a:gd name="T7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96E73BF2-069A-47FD-B676-20A9966F0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2001838"/>
            <a:ext cx="103188" cy="88900"/>
          </a:xfrm>
          <a:custGeom>
            <a:avLst/>
            <a:gdLst>
              <a:gd name="T0" fmla="*/ 231 w 232"/>
              <a:gd name="T1" fmla="*/ 0 h 205"/>
              <a:gd name="T2" fmla="*/ 0 w 232"/>
              <a:gd name="T3" fmla="*/ 0 h 205"/>
              <a:gd name="T4" fmla="*/ 115 w 232"/>
              <a:gd name="T5" fmla="*/ 204 h 205"/>
              <a:gd name="T6" fmla="*/ 231 w 232"/>
              <a:gd name="T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1" name="Freeform 21">
            <a:extLst>
              <a:ext uri="{FF2B5EF4-FFF2-40B4-BE49-F238E27FC236}">
                <a16:creationId xmlns:a16="http://schemas.microsoft.com/office/drawing/2014/main" id="{42B2F3C0-6B8F-4BA1-AD02-8F847A8AC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4225" y="1993900"/>
            <a:ext cx="85725" cy="100013"/>
          </a:xfrm>
          <a:custGeom>
            <a:avLst/>
            <a:gdLst>
              <a:gd name="T0" fmla="*/ 194 w 195"/>
              <a:gd name="T1" fmla="*/ 0 h 231"/>
              <a:gd name="T2" fmla="*/ 194 w 195"/>
              <a:gd name="T3" fmla="*/ 230 h 231"/>
              <a:gd name="T4" fmla="*/ 0 w 195"/>
              <a:gd name="T5" fmla="*/ 115 h 231"/>
              <a:gd name="T6" fmla="*/ 194 w 195"/>
              <a:gd name="T7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34042773-4D5B-445F-817C-6A6116DFE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2008188"/>
            <a:ext cx="133350" cy="76200"/>
          </a:xfrm>
          <a:custGeom>
            <a:avLst/>
            <a:gdLst>
              <a:gd name="T0" fmla="*/ 284 w 302"/>
              <a:gd name="T1" fmla="*/ 116 h 170"/>
              <a:gd name="T2" fmla="*/ 284 w 302"/>
              <a:gd name="T3" fmla="*/ 116 h 170"/>
              <a:gd name="T4" fmla="*/ 168 w 302"/>
              <a:gd name="T5" fmla="*/ 10 h 170"/>
              <a:gd name="T6" fmla="*/ 150 w 302"/>
              <a:gd name="T7" fmla="*/ 0 h 170"/>
              <a:gd name="T8" fmla="*/ 133 w 302"/>
              <a:gd name="T9" fmla="*/ 10 h 170"/>
              <a:gd name="T10" fmla="*/ 18 w 302"/>
              <a:gd name="T11" fmla="*/ 116 h 170"/>
              <a:gd name="T12" fmla="*/ 18 w 302"/>
              <a:gd name="T13" fmla="*/ 160 h 170"/>
              <a:gd name="T14" fmla="*/ 53 w 302"/>
              <a:gd name="T15" fmla="*/ 160 h 170"/>
              <a:gd name="T16" fmla="*/ 150 w 302"/>
              <a:gd name="T17" fmla="*/ 63 h 170"/>
              <a:gd name="T18" fmla="*/ 248 w 302"/>
              <a:gd name="T19" fmla="*/ 160 h 170"/>
              <a:gd name="T20" fmla="*/ 284 w 302"/>
              <a:gd name="T21" fmla="*/ 160 h 170"/>
              <a:gd name="T22" fmla="*/ 284 w 302"/>
              <a:gd name="T23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97BD6AF9-D7D5-4A80-80EF-F9D764A01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2005013"/>
            <a:ext cx="133350" cy="79375"/>
          </a:xfrm>
          <a:custGeom>
            <a:avLst/>
            <a:gdLst>
              <a:gd name="T0" fmla="*/ 284 w 303"/>
              <a:gd name="T1" fmla="*/ 54 h 179"/>
              <a:gd name="T2" fmla="*/ 284 w 303"/>
              <a:gd name="T3" fmla="*/ 54 h 179"/>
              <a:gd name="T4" fmla="*/ 169 w 303"/>
              <a:gd name="T5" fmla="*/ 169 h 179"/>
              <a:gd name="T6" fmla="*/ 151 w 303"/>
              <a:gd name="T7" fmla="*/ 178 h 179"/>
              <a:gd name="T8" fmla="*/ 134 w 303"/>
              <a:gd name="T9" fmla="*/ 169 h 179"/>
              <a:gd name="T10" fmla="*/ 19 w 303"/>
              <a:gd name="T11" fmla="*/ 54 h 179"/>
              <a:gd name="T12" fmla="*/ 19 w 303"/>
              <a:gd name="T13" fmla="*/ 19 h 179"/>
              <a:gd name="T14" fmla="*/ 54 w 303"/>
              <a:gd name="T15" fmla="*/ 19 h 179"/>
              <a:gd name="T16" fmla="*/ 151 w 303"/>
              <a:gd name="T17" fmla="*/ 107 h 179"/>
              <a:gd name="T18" fmla="*/ 248 w 303"/>
              <a:gd name="T19" fmla="*/ 19 h 179"/>
              <a:gd name="T20" fmla="*/ 284 w 303"/>
              <a:gd name="T21" fmla="*/ 19 h 179"/>
              <a:gd name="T22" fmla="*/ 284 w 303"/>
              <a:gd name="T23" fmla="*/ 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" name="Freeform 24">
            <a:extLst>
              <a:ext uri="{FF2B5EF4-FFF2-40B4-BE49-F238E27FC236}">
                <a16:creationId xmlns:a16="http://schemas.microsoft.com/office/drawing/2014/main" id="{B6BB1743-BEC9-4E7D-ABA5-CB1DA7F2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688" y="1981200"/>
            <a:ext cx="79375" cy="130175"/>
          </a:xfrm>
          <a:custGeom>
            <a:avLst/>
            <a:gdLst>
              <a:gd name="T0" fmla="*/ 54 w 179"/>
              <a:gd name="T1" fmla="*/ 9 h 294"/>
              <a:gd name="T2" fmla="*/ 54 w 179"/>
              <a:gd name="T3" fmla="*/ 9 h 294"/>
              <a:gd name="T4" fmla="*/ 169 w 179"/>
              <a:gd name="T5" fmla="*/ 125 h 294"/>
              <a:gd name="T6" fmla="*/ 178 w 179"/>
              <a:gd name="T7" fmla="*/ 142 h 294"/>
              <a:gd name="T8" fmla="*/ 169 w 179"/>
              <a:gd name="T9" fmla="*/ 169 h 294"/>
              <a:gd name="T10" fmla="*/ 54 w 179"/>
              <a:gd name="T11" fmla="*/ 284 h 294"/>
              <a:gd name="T12" fmla="*/ 9 w 179"/>
              <a:gd name="T13" fmla="*/ 284 h 294"/>
              <a:gd name="T14" fmla="*/ 9 w 179"/>
              <a:gd name="T15" fmla="*/ 240 h 294"/>
              <a:gd name="T16" fmla="*/ 107 w 179"/>
              <a:gd name="T17" fmla="*/ 142 h 294"/>
              <a:gd name="T18" fmla="*/ 9 w 179"/>
              <a:gd name="T19" fmla="*/ 44 h 294"/>
              <a:gd name="T20" fmla="*/ 9 w 179"/>
              <a:gd name="T21" fmla="*/ 9 h 294"/>
              <a:gd name="T22" fmla="*/ 54 w 179"/>
              <a:gd name="T23" fmla="*/ 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7EFC7BF6-F34C-4108-803A-44712CE92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981200"/>
            <a:ext cx="77788" cy="130175"/>
          </a:xfrm>
          <a:custGeom>
            <a:avLst/>
            <a:gdLst>
              <a:gd name="T0" fmla="*/ 123 w 177"/>
              <a:gd name="T1" fmla="*/ 9 h 294"/>
              <a:gd name="T2" fmla="*/ 123 w 177"/>
              <a:gd name="T3" fmla="*/ 9 h 294"/>
              <a:gd name="T4" fmla="*/ 8 w 177"/>
              <a:gd name="T5" fmla="*/ 125 h 294"/>
              <a:gd name="T6" fmla="*/ 0 w 177"/>
              <a:gd name="T7" fmla="*/ 142 h 294"/>
              <a:gd name="T8" fmla="*/ 8 w 177"/>
              <a:gd name="T9" fmla="*/ 169 h 294"/>
              <a:gd name="T10" fmla="*/ 123 w 177"/>
              <a:gd name="T11" fmla="*/ 284 h 294"/>
              <a:gd name="T12" fmla="*/ 167 w 177"/>
              <a:gd name="T13" fmla="*/ 284 h 294"/>
              <a:gd name="T14" fmla="*/ 167 w 177"/>
              <a:gd name="T15" fmla="*/ 240 h 294"/>
              <a:gd name="T16" fmla="*/ 70 w 177"/>
              <a:gd name="T17" fmla="*/ 142 h 294"/>
              <a:gd name="T18" fmla="*/ 167 w 177"/>
              <a:gd name="T19" fmla="*/ 44 h 294"/>
              <a:gd name="T20" fmla="*/ 167 w 177"/>
              <a:gd name="T21" fmla="*/ 9 h 294"/>
              <a:gd name="T22" fmla="*/ 123 w 177"/>
              <a:gd name="T23" fmla="*/ 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" name="Freeform 26">
            <a:extLst>
              <a:ext uri="{FF2B5EF4-FFF2-40B4-BE49-F238E27FC236}">
                <a16:creationId xmlns:a16="http://schemas.microsoft.com/office/drawing/2014/main" id="{12FCCA84-FC22-461C-937C-1A86D3E6D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2427288"/>
            <a:ext cx="211137" cy="107950"/>
          </a:xfrm>
          <a:custGeom>
            <a:avLst/>
            <a:gdLst>
              <a:gd name="T0" fmla="*/ 363 w 479"/>
              <a:gd name="T1" fmla="*/ 247 h 248"/>
              <a:gd name="T2" fmla="*/ 363 w 479"/>
              <a:gd name="T3" fmla="*/ 168 h 248"/>
              <a:gd name="T4" fmla="*/ 0 w 479"/>
              <a:gd name="T5" fmla="*/ 168 h 248"/>
              <a:gd name="T6" fmla="*/ 0 w 479"/>
              <a:gd name="T7" fmla="*/ 79 h 248"/>
              <a:gd name="T8" fmla="*/ 363 w 479"/>
              <a:gd name="T9" fmla="*/ 79 h 248"/>
              <a:gd name="T10" fmla="*/ 363 w 479"/>
              <a:gd name="T11" fmla="*/ 0 h 248"/>
              <a:gd name="T12" fmla="*/ 478 w 479"/>
              <a:gd name="T13" fmla="*/ 124 h 248"/>
              <a:gd name="T14" fmla="*/ 363 w 479"/>
              <a:gd name="T15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" name="Freeform 27">
            <a:extLst>
              <a:ext uri="{FF2B5EF4-FFF2-40B4-BE49-F238E27FC236}">
                <a16:creationId xmlns:a16="http://schemas.microsoft.com/office/drawing/2014/main" id="{CCE3F233-22BE-4130-92F2-977F295C9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427288"/>
            <a:ext cx="211137" cy="107950"/>
          </a:xfrm>
          <a:custGeom>
            <a:avLst/>
            <a:gdLst>
              <a:gd name="T0" fmla="*/ 116 w 480"/>
              <a:gd name="T1" fmla="*/ 247 h 248"/>
              <a:gd name="T2" fmla="*/ 116 w 480"/>
              <a:gd name="T3" fmla="*/ 168 h 248"/>
              <a:gd name="T4" fmla="*/ 479 w 480"/>
              <a:gd name="T5" fmla="*/ 168 h 248"/>
              <a:gd name="T6" fmla="*/ 479 w 480"/>
              <a:gd name="T7" fmla="*/ 79 h 248"/>
              <a:gd name="T8" fmla="*/ 116 w 480"/>
              <a:gd name="T9" fmla="*/ 79 h 248"/>
              <a:gd name="T10" fmla="*/ 116 w 480"/>
              <a:gd name="T11" fmla="*/ 0 h 248"/>
              <a:gd name="T12" fmla="*/ 0 w 480"/>
              <a:gd name="T13" fmla="*/ 124 h 248"/>
              <a:gd name="T14" fmla="*/ 116 w 480"/>
              <a:gd name="T15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" name="Freeform 28">
            <a:extLst>
              <a:ext uri="{FF2B5EF4-FFF2-40B4-BE49-F238E27FC236}">
                <a16:creationId xmlns:a16="http://schemas.microsoft.com/office/drawing/2014/main" id="{809EA994-D495-4877-9234-7B543664A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238" y="2376488"/>
            <a:ext cx="109537" cy="215900"/>
          </a:xfrm>
          <a:custGeom>
            <a:avLst/>
            <a:gdLst>
              <a:gd name="T0" fmla="*/ 248 w 249"/>
              <a:gd name="T1" fmla="*/ 363 h 489"/>
              <a:gd name="T2" fmla="*/ 169 w 249"/>
              <a:gd name="T3" fmla="*/ 363 h 489"/>
              <a:gd name="T4" fmla="*/ 169 w 249"/>
              <a:gd name="T5" fmla="*/ 0 h 489"/>
              <a:gd name="T6" fmla="*/ 79 w 249"/>
              <a:gd name="T7" fmla="*/ 0 h 489"/>
              <a:gd name="T8" fmla="*/ 79 w 249"/>
              <a:gd name="T9" fmla="*/ 363 h 489"/>
              <a:gd name="T10" fmla="*/ 0 w 249"/>
              <a:gd name="T11" fmla="*/ 363 h 489"/>
              <a:gd name="T12" fmla="*/ 124 w 249"/>
              <a:gd name="T13" fmla="*/ 488 h 489"/>
              <a:gd name="T14" fmla="*/ 248 w 249"/>
              <a:gd name="T15" fmla="*/ 363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" name="Freeform 29">
            <a:extLst>
              <a:ext uri="{FF2B5EF4-FFF2-40B4-BE49-F238E27FC236}">
                <a16:creationId xmlns:a16="http://schemas.microsoft.com/office/drawing/2014/main" id="{29B355EA-3F4C-4CEB-8B45-436FC94D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4388" y="2376488"/>
            <a:ext cx="109537" cy="215900"/>
          </a:xfrm>
          <a:custGeom>
            <a:avLst/>
            <a:gdLst>
              <a:gd name="T0" fmla="*/ 248 w 249"/>
              <a:gd name="T1" fmla="*/ 116 h 489"/>
              <a:gd name="T2" fmla="*/ 169 w 249"/>
              <a:gd name="T3" fmla="*/ 116 h 489"/>
              <a:gd name="T4" fmla="*/ 169 w 249"/>
              <a:gd name="T5" fmla="*/ 488 h 489"/>
              <a:gd name="T6" fmla="*/ 80 w 249"/>
              <a:gd name="T7" fmla="*/ 488 h 489"/>
              <a:gd name="T8" fmla="*/ 80 w 249"/>
              <a:gd name="T9" fmla="*/ 116 h 489"/>
              <a:gd name="T10" fmla="*/ 0 w 249"/>
              <a:gd name="T11" fmla="*/ 116 h 489"/>
              <a:gd name="T12" fmla="*/ 125 w 249"/>
              <a:gd name="T13" fmla="*/ 0 h 489"/>
              <a:gd name="T14" fmla="*/ 248 w 249"/>
              <a:gd name="T15" fmla="*/ 116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" name="Freeform 30">
            <a:extLst>
              <a:ext uri="{FF2B5EF4-FFF2-40B4-BE49-F238E27FC236}">
                <a16:creationId xmlns:a16="http://schemas.microsoft.com/office/drawing/2014/main" id="{C6F85A87-7F9D-4726-A490-DBF5A3AB1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100" y="2820988"/>
            <a:ext cx="195263" cy="200025"/>
          </a:xfrm>
          <a:custGeom>
            <a:avLst/>
            <a:gdLst>
              <a:gd name="T0" fmla="*/ 222 w 444"/>
              <a:gd name="T1" fmla="*/ 0 h 454"/>
              <a:gd name="T2" fmla="*/ 222 w 444"/>
              <a:gd name="T3" fmla="*/ 0 h 454"/>
              <a:gd name="T4" fmla="*/ 0 w 444"/>
              <a:gd name="T5" fmla="*/ 222 h 454"/>
              <a:gd name="T6" fmla="*/ 222 w 444"/>
              <a:gd name="T7" fmla="*/ 453 h 454"/>
              <a:gd name="T8" fmla="*/ 443 w 444"/>
              <a:gd name="T9" fmla="*/ 222 h 454"/>
              <a:gd name="T10" fmla="*/ 222 w 444"/>
              <a:gd name="T11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" name="Freeform 31">
            <a:extLst>
              <a:ext uri="{FF2B5EF4-FFF2-40B4-BE49-F238E27FC236}">
                <a16:creationId xmlns:a16="http://schemas.microsoft.com/office/drawing/2014/main" id="{23F6615B-E1CE-44C4-BDFA-F9C3DFAFD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3863" y="2370138"/>
            <a:ext cx="100012" cy="220662"/>
          </a:xfrm>
          <a:custGeom>
            <a:avLst/>
            <a:gdLst>
              <a:gd name="T0" fmla="*/ 115 w 231"/>
              <a:gd name="T1" fmla="*/ 0 h 498"/>
              <a:gd name="T2" fmla="*/ 0 w 231"/>
              <a:gd name="T3" fmla="*/ 187 h 498"/>
              <a:gd name="T4" fmla="*/ 230 w 231"/>
              <a:gd name="T5" fmla="*/ 187 h 498"/>
              <a:gd name="T6" fmla="*/ 115 w 231"/>
              <a:gd name="T7" fmla="*/ 0 h 498"/>
              <a:gd name="T8" fmla="*/ 115 w 231"/>
              <a:gd name="T9" fmla="*/ 497 h 498"/>
              <a:gd name="T10" fmla="*/ 230 w 231"/>
              <a:gd name="T11" fmla="*/ 319 h 498"/>
              <a:gd name="T12" fmla="*/ 0 w 231"/>
              <a:gd name="T13" fmla="*/ 319 h 498"/>
              <a:gd name="T14" fmla="*/ 115 w 231"/>
              <a:gd name="T15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603D733D-D29B-4076-982F-C4F99BB78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1504950"/>
            <a:ext cx="204788" cy="207963"/>
          </a:xfrm>
          <a:custGeom>
            <a:avLst/>
            <a:gdLst>
              <a:gd name="T0" fmla="*/ 425 w 462"/>
              <a:gd name="T1" fmla="*/ 354 h 470"/>
              <a:gd name="T2" fmla="*/ 425 w 462"/>
              <a:gd name="T3" fmla="*/ 354 h 470"/>
              <a:gd name="T4" fmla="*/ 425 w 462"/>
              <a:gd name="T5" fmla="*/ 292 h 470"/>
              <a:gd name="T6" fmla="*/ 346 w 462"/>
              <a:gd name="T7" fmla="*/ 212 h 470"/>
              <a:gd name="T8" fmla="*/ 293 w 462"/>
              <a:gd name="T9" fmla="*/ 212 h 470"/>
              <a:gd name="T10" fmla="*/ 257 w 462"/>
              <a:gd name="T11" fmla="*/ 185 h 470"/>
              <a:gd name="T12" fmla="*/ 257 w 462"/>
              <a:gd name="T13" fmla="*/ 114 h 470"/>
              <a:gd name="T14" fmla="*/ 293 w 462"/>
              <a:gd name="T15" fmla="*/ 61 h 470"/>
              <a:gd name="T16" fmla="*/ 231 w 462"/>
              <a:gd name="T17" fmla="*/ 0 h 470"/>
              <a:gd name="T18" fmla="*/ 169 w 462"/>
              <a:gd name="T19" fmla="*/ 61 h 470"/>
              <a:gd name="T20" fmla="*/ 204 w 462"/>
              <a:gd name="T21" fmla="*/ 114 h 470"/>
              <a:gd name="T22" fmla="*/ 204 w 462"/>
              <a:gd name="T23" fmla="*/ 185 h 470"/>
              <a:gd name="T24" fmla="*/ 169 w 462"/>
              <a:gd name="T25" fmla="*/ 212 h 470"/>
              <a:gd name="T26" fmla="*/ 115 w 462"/>
              <a:gd name="T27" fmla="*/ 212 h 470"/>
              <a:gd name="T28" fmla="*/ 36 w 462"/>
              <a:gd name="T29" fmla="*/ 292 h 470"/>
              <a:gd name="T30" fmla="*/ 36 w 462"/>
              <a:gd name="T31" fmla="*/ 354 h 470"/>
              <a:gd name="T32" fmla="*/ 0 w 462"/>
              <a:gd name="T33" fmla="*/ 407 h 470"/>
              <a:gd name="T34" fmla="*/ 53 w 462"/>
              <a:gd name="T35" fmla="*/ 469 h 470"/>
              <a:gd name="T36" fmla="*/ 115 w 462"/>
              <a:gd name="T37" fmla="*/ 407 h 470"/>
              <a:gd name="T38" fmla="*/ 80 w 462"/>
              <a:gd name="T39" fmla="*/ 354 h 470"/>
              <a:gd name="T40" fmla="*/ 80 w 462"/>
              <a:gd name="T41" fmla="*/ 292 h 470"/>
              <a:gd name="T42" fmla="*/ 115 w 462"/>
              <a:gd name="T43" fmla="*/ 257 h 470"/>
              <a:gd name="T44" fmla="*/ 169 w 462"/>
              <a:gd name="T45" fmla="*/ 257 h 470"/>
              <a:gd name="T46" fmla="*/ 204 w 462"/>
              <a:gd name="T47" fmla="*/ 248 h 470"/>
              <a:gd name="T48" fmla="*/ 204 w 462"/>
              <a:gd name="T49" fmla="*/ 354 h 470"/>
              <a:gd name="T50" fmla="*/ 169 w 462"/>
              <a:gd name="T51" fmla="*/ 407 h 470"/>
              <a:gd name="T52" fmla="*/ 231 w 462"/>
              <a:gd name="T53" fmla="*/ 469 h 470"/>
              <a:gd name="T54" fmla="*/ 293 w 462"/>
              <a:gd name="T55" fmla="*/ 407 h 470"/>
              <a:gd name="T56" fmla="*/ 257 w 462"/>
              <a:gd name="T57" fmla="*/ 354 h 470"/>
              <a:gd name="T58" fmla="*/ 257 w 462"/>
              <a:gd name="T59" fmla="*/ 248 h 470"/>
              <a:gd name="T60" fmla="*/ 293 w 462"/>
              <a:gd name="T61" fmla="*/ 257 h 470"/>
              <a:gd name="T62" fmla="*/ 346 w 462"/>
              <a:gd name="T63" fmla="*/ 257 h 470"/>
              <a:gd name="T64" fmla="*/ 381 w 462"/>
              <a:gd name="T65" fmla="*/ 292 h 470"/>
              <a:gd name="T66" fmla="*/ 381 w 462"/>
              <a:gd name="T67" fmla="*/ 354 h 470"/>
              <a:gd name="T68" fmla="*/ 346 w 462"/>
              <a:gd name="T69" fmla="*/ 407 h 470"/>
              <a:gd name="T70" fmla="*/ 408 w 462"/>
              <a:gd name="T71" fmla="*/ 469 h 470"/>
              <a:gd name="T72" fmla="*/ 461 w 462"/>
              <a:gd name="T73" fmla="*/ 407 h 470"/>
              <a:gd name="T74" fmla="*/ 425 w 462"/>
              <a:gd name="T75" fmla="*/ 354 h 470"/>
              <a:gd name="T76" fmla="*/ 89 w 462"/>
              <a:gd name="T77" fmla="*/ 407 h 470"/>
              <a:gd name="T78" fmla="*/ 89 w 462"/>
              <a:gd name="T79" fmla="*/ 407 h 470"/>
              <a:gd name="T80" fmla="*/ 53 w 462"/>
              <a:gd name="T81" fmla="*/ 442 h 470"/>
              <a:gd name="T82" fmla="*/ 18 w 462"/>
              <a:gd name="T83" fmla="*/ 407 h 470"/>
              <a:gd name="T84" fmla="*/ 53 w 462"/>
              <a:gd name="T85" fmla="*/ 372 h 470"/>
              <a:gd name="T86" fmla="*/ 89 w 462"/>
              <a:gd name="T87" fmla="*/ 407 h 470"/>
              <a:gd name="T88" fmla="*/ 196 w 462"/>
              <a:gd name="T89" fmla="*/ 61 h 470"/>
              <a:gd name="T90" fmla="*/ 196 w 462"/>
              <a:gd name="T91" fmla="*/ 61 h 470"/>
              <a:gd name="T92" fmla="*/ 231 w 462"/>
              <a:gd name="T93" fmla="*/ 26 h 470"/>
              <a:gd name="T94" fmla="*/ 266 w 462"/>
              <a:gd name="T95" fmla="*/ 61 h 470"/>
              <a:gd name="T96" fmla="*/ 231 w 462"/>
              <a:gd name="T97" fmla="*/ 97 h 470"/>
              <a:gd name="T98" fmla="*/ 196 w 462"/>
              <a:gd name="T99" fmla="*/ 61 h 470"/>
              <a:gd name="T100" fmla="*/ 266 w 462"/>
              <a:gd name="T101" fmla="*/ 407 h 470"/>
              <a:gd name="T102" fmla="*/ 266 w 462"/>
              <a:gd name="T103" fmla="*/ 407 h 470"/>
              <a:gd name="T104" fmla="*/ 231 w 462"/>
              <a:gd name="T105" fmla="*/ 442 h 470"/>
              <a:gd name="T106" fmla="*/ 196 w 462"/>
              <a:gd name="T107" fmla="*/ 407 h 470"/>
              <a:gd name="T108" fmla="*/ 231 w 462"/>
              <a:gd name="T109" fmla="*/ 372 h 470"/>
              <a:gd name="T110" fmla="*/ 266 w 462"/>
              <a:gd name="T111" fmla="*/ 407 h 470"/>
              <a:gd name="T112" fmla="*/ 408 w 462"/>
              <a:gd name="T113" fmla="*/ 442 h 470"/>
              <a:gd name="T114" fmla="*/ 408 w 462"/>
              <a:gd name="T115" fmla="*/ 442 h 470"/>
              <a:gd name="T116" fmla="*/ 372 w 462"/>
              <a:gd name="T117" fmla="*/ 407 h 470"/>
              <a:gd name="T118" fmla="*/ 408 w 462"/>
              <a:gd name="T119" fmla="*/ 372 h 470"/>
              <a:gd name="T120" fmla="*/ 434 w 462"/>
              <a:gd name="T121" fmla="*/ 407 h 470"/>
              <a:gd name="T122" fmla="*/ 408 w 462"/>
              <a:gd name="T123" fmla="*/ 442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" name="Freeform 33">
            <a:extLst>
              <a:ext uri="{FF2B5EF4-FFF2-40B4-BE49-F238E27FC236}">
                <a16:creationId xmlns:a16="http://schemas.microsoft.com/office/drawing/2014/main" id="{4D326ECA-7AE6-4E82-B9DF-187FB2DE5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50" y="1517650"/>
            <a:ext cx="142875" cy="184150"/>
          </a:xfrm>
          <a:custGeom>
            <a:avLst/>
            <a:gdLst>
              <a:gd name="T0" fmla="*/ 319 w 320"/>
              <a:gd name="T1" fmla="*/ 62 h 417"/>
              <a:gd name="T2" fmla="*/ 319 w 320"/>
              <a:gd name="T3" fmla="*/ 62 h 417"/>
              <a:gd name="T4" fmla="*/ 257 w 320"/>
              <a:gd name="T5" fmla="*/ 0 h 417"/>
              <a:gd name="T6" fmla="*/ 194 w 320"/>
              <a:gd name="T7" fmla="*/ 62 h 417"/>
              <a:gd name="T8" fmla="*/ 230 w 320"/>
              <a:gd name="T9" fmla="*/ 115 h 417"/>
              <a:gd name="T10" fmla="*/ 150 w 320"/>
              <a:gd name="T11" fmla="*/ 186 h 417"/>
              <a:gd name="T12" fmla="*/ 79 w 320"/>
              <a:gd name="T13" fmla="*/ 213 h 417"/>
              <a:gd name="T14" fmla="*/ 79 w 320"/>
              <a:gd name="T15" fmla="*/ 115 h 417"/>
              <a:gd name="T16" fmla="*/ 115 w 320"/>
              <a:gd name="T17" fmla="*/ 62 h 417"/>
              <a:gd name="T18" fmla="*/ 62 w 320"/>
              <a:gd name="T19" fmla="*/ 0 h 417"/>
              <a:gd name="T20" fmla="*/ 0 w 320"/>
              <a:gd name="T21" fmla="*/ 62 h 417"/>
              <a:gd name="T22" fmla="*/ 35 w 320"/>
              <a:gd name="T23" fmla="*/ 115 h 417"/>
              <a:gd name="T24" fmla="*/ 35 w 320"/>
              <a:gd name="T25" fmla="*/ 301 h 417"/>
              <a:gd name="T26" fmla="*/ 0 w 320"/>
              <a:gd name="T27" fmla="*/ 354 h 417"/>
              <a:gd name="T28" fmla="*/ 62 w 320"/>
              <a:gd name="T29" fmla="*/ 416 h 417"/>
              <a:gd name="T30" fmla="*/ 115 w 320"/>
              <a:gd name="T31" fmla="*/ 354 h 417"/>
              <a:gd name="T32" fmla="*/ 88 w 320"/>
              <a:gd name="T33" fmla="*/ 301 h 417"/>
              <a:gd name="T34" fmla="*/ 168 w 320"/>
              <a:gd name="T35" fmla="*/ 231 h 417"/>
              <a:gd name="T36" fmla="*/ 283 w 320"/>
              <a:gd name="T37" fmla="*/ 115 h 417"/>
              <a:gd name="T38" fmla="*/ 319 w 320"/>
              <a:gd name="T39" fmla="*/ 62 h 417"/>
              <a:gd name="T40" fmla="*/ 26 w 320"/>
              <a:gd name="T41" fmla="*/ 62 h 417"/>
              <a:gd name="T42" fmla="*/ 26 w 320"/>
              <a:gd name="T43" fmla="*/ 62 h 417"/>
              <a:gd name="T44" fmla="*/ 62 w 320"/>
              <a:gd name="T45" fmla="*/ 27 h 417"/>
              <a:gd name="T46" fmla="*/ 97 w 320"/>
              <a:gd name="T47" fmla="*/ 62 h 417"/>
              <a:gd name="T48" fmla="*/ 62 w 320"/>
              <a:gd name="T49" fmla="*/ 88 h 417"/>
              <a:gd name="T50" fmla="*/ 26 w 320"/>
              <a:gd name="T51" fmla="*/ 62 h 417"/>
              <a:gd name="T52" fmla="*/ 62 w 320"/>
              <a:gd name="T53" fmla="*/ 390 h 417"/>
              <a:gd name="T54" fmla="*/ 62 w 320"/>
              <a:gd name="T55" fmla="*/ 390 h 417"/>
              <a:gd name="T56" fmla="*/ 26 w 320"/>
              <a:gd name="T57" fmla="*/ 354 h 417"/>
              <a:gd name="T58" fmla="*/ 62 w 320"/>
              <a:gd name="T59" fmla="*/ 319 h 417"/>
              <a:gd name="T60" fmla="*/ 97 w 320"/>
              <a:gd name="T61" fmla="*/ 354 h 417"/>
              <a:gd name="T62" fmla="*/ 62 w 320"/>
              <a:gd name="T63" fmla="*/ 390 h 417"/>
              <a:gd name="T64" fmla="*/ 257 w 320"/>
              <a:gd name="T65" fmla="*/ 88 h 417"/>
              <a:gd name="T66" fmla="*/ 257 w 320"/>
              <a:gd name="T67" fmla="*/ 88 h 417"/>
              <a:gd name="T68" fmla="*/ 221 w 320"/>
              <a:gd name="T69" fmla="*/ 62 h 417"/>
              <a:gd name="T70" fmla="*/ 257 w 320"/>
              <a:gd name="T71" fmla="*/ 27 h 417"/>
              <a:gd name="T72" fmla="*/ 292 w 320"/>
              <a:gd name="T73" fmla="*/ 62 h 417"/>
              <a:gd name="T74" fmla="*/ 257 w 320"/>
              <a:gd name="T75" fmla="*/ 88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" name="Freeform 34">
            <a:extLst>
              <a:ext uri="{FF2B5EF4-FFF2-40B4-BE49-F238E27FC236}">
                <a16:creationId xmlns:a16="http://schemas.microsoft.com/office/drawing/2014/main" id="{A82FE8EC-96A9-4E1A-9A55-A95B3F647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788" y="1504950"/>
            <a:ext cx="141287" cy="207963"/>
          </a:xfrm>
          <a:custGeom>
            <a:avLst/>
            <a:gdLst>
              <a:gd name="T0" fmla="*/ 258 w 320"/>
              <a:gd name="T1" fmla="*/ 345 h 470"/>
              <a:gd name="T2" fmla="*/ 258 w 320"/>
              <a:gd name="T3" fmla="*/ 345 h 470"/>
              <a:gd name="T4" fmla="*/ 205 w 320"/>
              <a:gd name="T5" fmla="*/ 380 h 470"/>
              <a:gd name="T6" fmla="*/ 124 w 320"/>
              <a:gd name="T7" fmla="*/ 380 h 470"/>
              <a:gd name="T8" fmla="*/ 80 w 320"/>
              <a:gd name="T9" fmla="*/ 345 h 470"/>
              <a:gd name="T10" fmla="*/ 80 w 320"/>
              <a:gd name="T11" fmla="*/ 248 h 470"/>
              <a:gd name="T12" fmla="*/ 124 w 320"/>
              <a:gd name="T13" fmla="*/ 257 h 470"/>
              <a:gd name="T14" fmla="*/ 205 w 320"/>
              <a:gd name="T15" fmla="*/ 257 h 470"/>
              <a:gd name="T16" fmla="*/ 258 w 320"/>
              <a:gd name="T17" fmla="*/ 292 h 470"/>
              <a:gd name="T18" fmla="*/ 319 w 320"/>
              <a:gd name="T19" fmla="*/ 230 h 470"/>
              <a:gd name="T20" fmla="*/ 258 w 320"/>
              <a:gd name="T21" fmla="*/ 176 h 470"/>
              <a:gd name="T22" fmla="*/ 205 w 320"/>
              <a:gd name="T23" fmla="*/ 212 h 470"/>
              <a:gd name="T24" fmla="*/ 124 w 320"/>
              <a:gd name="T25" fmla="*/ 212 h 470"/>
              <a:gd name="T26" fmla="*/ 80 w 320"/>
              <a:gd name="T27" fmla="*/ 167 h 470"/>
              <a:gd name="T28" fmla="*/ 80 w 320"/>
              <a:gd name="T29" fmla="*/ 114 h 470"/>
              <a:gd name="T30" fmla="*/ 115 w 320"/>
              <a:gd name="T31" fmla="*/ 61 h 470"/>
              <a:gd name="T32" fmla="*/ 62 w 320"/>
              <a:gd name="T33" fmla="*/ 0 h 470"/>
              <a:gd name="T34" fmla="*/ 0 w 320"/>
              <a:gd name="T35" fmla="*/ 61 h 470"/>
              <a:gd name="T36" fmla="*/ 36 w 320"/>
              <a:gd name="T37" fmla="*/ 114 h 470"/>
              <a:gd name="T38" fmla="*/ 36 w 320"/>
              <a:gd name="T39" fmla="*/ 345 h 470"/>
              <a:gd name="T40" fmla="*/ 124 w 320"/>
              <a:gd name="T41" fmla="*/ 433 h 470"/>
              <a:gd name="T42" fmla="*/ 205 w 320"/>
              <a:gd name="T43" fmla="*/ 433 h 470"/>
              <a:gd name="T44" fmla="*/ 258 w 320"/>
              <a:gd name="T45" fmla="*/ 469 h 470"/>
              <a:gd name="T46" fmla="*/ 319 w 320"/>
              <a:gd name="T47" fmla="*/ 407 h 470"/>
              <a:gd name="T48" fmla="*/ 258 w 320"/>
              <a:gd name="T49" fmla="*/ 345 h 470"/>
              <a:gd name="T50" fmla="*/ 258 w 320"/>
              <a:gd name="T51" fmla="*/ 195 h 470"/>
              <a:gd name="T52" fmla="*/ 258 w 320"/>
              <a:gd name="T53" fmla="*/ 195 h 470"/>
              <a:gd name="T54" fmla="*/ 293 w 320"/>
              <a:gd name="T55" fmla="*/ 230 h 470"/>
              <a:gd name="T56" fmla="*/ 258 w 320"/>
              <a:gd name="T57" fmla="*/ 266 h 470"/>
              <a:gd name="T58" fmla="*/ 221 w 320"/>
              <a:gd name="T59" fmla="*/ 230 h 470"/>
              <a:gd name="T60" fmla="*/ 258 w 320"/>
              <a:gd name="T61" fmla="*/ 195 h 470"/>
              <a:gd name="T62" fmla="*/ 27 w 320"/>
              <a:gd name="T63" fmla="*/ 61 h 470"/>
              <a:gd name="T64" fmla="*/ 27 w 320"/>
              <a:gd name="T65" fmla="*/ 61 h 470"/>
              <a:gd name="T66" fmla="*/ 62 w 320"/>
              <a:gd name="T67" fmla="*/ 26 h 470"/>
              <a:gd name="T68" fmla="*/ 98 w 320"/>
              <a:gd name="T69" fmla="*/ 61 h 470"/>
              <a:gd name="T70" fmla="*/ 62 w 320"/>
              <a:gd name="T71" fmla="*/ 97 h 470"/>
              <a:gd name="T72" fmla="*/ 27 w 320"/>
              <a:gd name="T73" fmla="*/ 61 h 470"/>
              <a:gd name="T74" fmla="*/ 258 w 320"/>
              <a:gd name="T75" fmla="*/ 442 h 470"/>
              <a:gd name="T76" fmla="*/ 258 w 320"/>
              <a:gd name="T77" fmla="*/ 442 h 470"/>
              <a:gd name="T78" fmla="*/ 221 w 320"/>
              <a:gd name="T79" fmla="*/ 407 h 470"/>
              <a:gd name="T80" fmla="*/ 258 w 320"/>
              <a:gd name="T81" fmla="*/ 372 h 470"/>
              <a:gd name="T82" fmla="*/ 293 w 320"/>
              <a:gd name="T83" fmla="*/ 407 h 470"/>
              <a:gd name="T84" fmla="*/ 258 w 320"/>
              <a:gd name="T85" fmla="*/ 442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" name="Freeform 35">
            <a:extLst>
              <a:ext uri="{FF2B5EF4-FFF2-40B4-BE49-F238E27FC236}">
                <a16:creationId xmlns:a16="http://schemas.microsoft.com/office/drawing/2014/main" id="{D7E7002E-3882-417E-B7C9-A5AA8732C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1517650"/>
            <a:ext cx="53975" cy="184150"/>
          </a:xfrm>
          <a:custGeom>
            <a:avLst/>
            <a:gdLst>
              <a:gd name="T0" fmla="*/ 89 w 125"/>
              <a:gd name="T1" fmla="*/ 301 h 417"/>
              <a:gd name="T2" fmla="*/ 89 w 125"/>
              <a:gd name="T3" fmla="*/ 301 h 417"/>
              <a:gd name="T4" fmla="*/ 89 w 125"/>
              <a:gd name="T5" fmla="*/ 115 h 417"/>
              <a:gd name="T6" fmla="*/ 124 w 125"/>
              <a:gd name="T7" fmla="*/ 62 h 417"/>
              <a:gd name="T8" fmla="*/ 62 w 125"/>
              <a:gd name="T9" fmla="*/ 0 h 417"/>
              <a:gd name="T10" fmla="*/ 0 w 125"/>
              <a:gd name="T11" fmla="*/ 62 h 417"/>
              <a:gd name="T12" fmla="*/ 36 w 125"/>
              <a:gd name="T13" fmla="*/ 115 h 417"/>
              <a:gd name="T14" fmla="*/ 36 w 125"/>
              <a:gd name="T15" fmla="*/ 301 h 417"/>
              <a:gd name="T16" fmla="*/ 0 w 125"/>
              <a:gd name="T17" fmla="*/ 354 h 417"/>
              <a:gd name="T18" fmla="*/ 62 w 125"/>
              <a:gd name="T19" fmla="*/ 416 h 417"/>
              <a:gd name="T20" fmla="*/ 124 w 125"/>
              <a:gd name="T21" fmla="*/ 354 h 417"/>
              <a:gd name="T22" fmla="*/ 89 w 125"/>
              <a:gd name="T23" fmla="*/ 301 h 417"/>
              <a:gd name="T24" fmla="*/ 27 w 125"/>
              <a:gd name="T25" fmla="*/ 62 h 417"/>
              <a:gd name="T26" fmla="*/ 27 w 125"/>
              <a:gd name="T27" fmla="*/ 62 h 417"/>
              <a:gd name="T28" fmla="*/ 62 w 125"/>
              <a:gd name="T29" fmla="*/ 27 h 417"/>
              <a:gd name="T30" fmla="*/ 97 w 125"/>
              <a:gd name="T31" fmla="*/ 62 h 417"/>
              <a:gd name="T32" fmla="*/ 62 w 125"/>
              <a:gd name="T33" fmla="*/ 88 h 417"/>
              <a:gd name="T34" fmla="*/ 27 w 125"/>
              <a:gd name="T35" fmla="*/ 62 h 417"/>
              <a:gd name="T36" fmla="*/ 62 w 125"/>
              <a:gd name="T37" fmla="*/ 390 h 417"/>
              <a:gd name="T38" fmla="*/ 62 w 125"/>
              <a:gd name="T39" fmla="*/ 390 h 417"/>
              <a:gd name="T40" fmla="*/ 27 w 125"/>
              <a:gd name="T41" fmla="*/ 354 h 417"/>
              <a:gd name="T42" fmla="*/ 62 w 125"/>
              <a:gd name="T43" fmla="*/ 319 h 417"/>
              <a:gd name="T44" fmla="*/ 97 w 125"/>
              <a:gd name="T45" fmla="*/ 354 h 417"/>
              <a:gd name="T46" fmla="*/ 62 w 125"/>
              <a:gd name="T47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" name="Freeform 36">
            <a:extLst>
              <a:ext uri="{FF2B5EF4-FFF2-40B4-BE49-F238E27FC236}">
                <a16:creationId xmlns:a16="http://schemas.microsoft.com/office/drawing/2014/main" id="{06B548A5-C62C-4580-891B-82E5DF1EE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517650"/>
            <a:ext cx="142875" cy="184150"/>
          </a:xfrm>
          <a:custGeom>
            <a:avLst/>
            <a:gdLst>
              <a:gd name="T0" fmla="*/ 115 w 320"/>
              <a:gd name="T1" fmla="*/ 62 h 417"/>
              <a:gd name="T2" fmla="*/ 115 w 320"/>
              <a:gd name="T3" fmla="*/ 62 h 417"/>
              <a:gd name="T4" fmla="*/ 62 w 320"/>
              <a:gd name="T5" fmla="*/ 0 h 417"/>
              <a:gd name="T6" fmla="*/ 0 w 320"/>
              <a:gd name="T7" fmla="*/ 62 h 417"/>
              <a:gd name="T8" fmla="*/ 36 w 320"/>
              <a:gd name="T9" fmla="*/ 115 h 417"/>
              <a:gd name="T10" fmla="*/ 36 w 320"/>
              <a:gd name="T11" fmla="*/ 301 h 417"/>
              <a:gd name="T12" fmla="*/ 0 w 320"/>
              <a:gd name="T13" fmla="*/ 354 h 417"/>
              <a:gd name="T14" fmla="*/ 62 w 320"/>
              <a:gd name="T15" fmla="*/ 416 h 417"/>
              <a:gd name="T16" fmla="*/ 115 w 320"/>
              <a:gd name="T17" fmla="*/ 354 h 417"/>
              <a:gd name="T18" fmla="*/ 80 w 320"/>
              <a:gd name="T19" fmla="*/ 301 h 417"/>
              <a:gd name="T20" fmla="*/ 80 w 320"/>
              <a:gd name="T21" fmla="*/ 115 h 417"/>
              <a:gd name="T22" fmla="*/ 115 w 320"/>
              <a:gd name="T23" fmla="*/ 62 h 417"/>
              <a:gd name="T24" fmla="*/ 98 w 320"/>
              <a:gd name="T25" fmla="*/ 354 h 417"/>
              <a:gd name="T26" fmla="*/ 98 w 320"/>
              <a:gd name="T27" fmla="*/ 354 h 417"/>
              <a:gd name="T28" fmla="*/ 62 w 320"/>
              <a:gd name="T29" fmla="*/ 390 h 417"/>
              <a:gd name="T30" fmla="*/ 27 w 320"/>
              <a:gd name="T31" fmla="*/ 354 h 417"/>
              <a:gd name="T32" fmla="*/ 62 w 320"/>
              <a:gd name="T33" fmla="*/ 319 h 417"/>
              <a:gd name="T34" fmla="*/ 98 w 320"/>
              <a:gd name="T35" fmla="*/ 354 h 417"/>
              <a:gd name="T36" fmla="*/ 62 w 320"/>
              <a:gd name="T37" fmla="*/ 88 h 417"/>
              <a:gd name="T38" fmla="*/ 62 w 320"/>
              <a:gd name="T39" fmla="*/ 88 h 417"/>
              <a:gd name="T40" fmla="*/ 27 w 320"/>
              <a:gd name="T41" fmla="*/ 62 h 417"/>
              <a:gd name="T42" fmla="*/ 62 w 320"/>
              <a:gd name="T43" fmla="*/ 27 h 417"/>
              <a:gd name="T44" fmla="*/ 98 w 320"/>
              <a:gd name="T45" fmla="*/ 62 h 417"/>
              <a:gd name="T46" fmla="*/ 62 w 320"/>
              <a:gd name="T47" fmla="*/ 88 h 417"/>
              <a:gd name="T48" fmla="*/ 284 w 320"/>
              <a:gd name="T49" fmla="*/ 301 h 417"/>
              <a:gd name="T50" fmla="*/ 284 w 320"/>
              <a:gd name="T51" fmla="*/ 301 h 417"/>
              <a:gd name="T52" fmla="*/ 284 w 320"/>
              <a:gd name="T53" fmla="*/ 115 h 417"/>
              <a:gd name="T54" fmla="*/ 319 w 320"/>
              <a:gd name="T55" fmla="*/ 62 h 417"/>
              <a:gd name="T56" fmla="*/ 257 w 320"/>
              <a:gd name="T57" fmla="*/ 0 h 417"/>
              <a:gd name="T58" fmla="*/ 195 w 320"/>
              <a:gd name="T59" fmla="*/ 62 h 417"/>
              <a:gd name="T60" fmla="*/ 239 w 320"/>
              <a:gd name="T61" fmla="*/ 115 h 417"/>
              <a:gd name="T62" fmla="*/ 239 w 320"/>
              <a:gd name="T63" fmla="*/ 301 h 417"/>
              <a:gd name="T64" fmla="*/ 195 w 320"/>
              <a:gd name="T65" fmla="*/ 354 h 417"/>
              <a:gd name="T66" fmla="*/ 257 w 320"/>
              <a:gd name="T67" fmla="*/ 416 h 417"/>
              <a:gd name="T68" fmla="*/ 319 w 320"/>
              <a:gd name="T69" fmla="*/ 354 h 417"/>
              <a:gd name="T70" fmla="*/ 284 w 320"/>
              <a:gd name="T71" fmla="*/ 301 h 417"/>
              <a:gd name="T72" fmla="*/ 221 w 320"/>
              <a:gd name="T73" fmla="*/ 62 h 417"/>
              <a:gd name="T74" fmla="*/ 221 w 320"/>
              <a:gd name="T75" fmla="*/ 62 h 417"/>
              <a:gd name="T76" fmla="*/ 257 w 320"/>
              <a:gd name="T77" fmla="*/ 27 h 417"/>
              <a:gd name="T78" fmla="*/ 292 w 320"/>
              <a:gd name="T79" fmla="*/ 62 h 417"/>
              <a:gd name="T80" fmla="*/ 257 w 320"/>
              <a:gd name="T81" fmla="*/ 88 h 417"/>
              <a:gd name="T82" fmla="*/ 221 w 320"/>
              <a:gd name="T83" fmla="*/ 62 h 417"/>
              <a:gd name="T84" fmla="*/ 257 w 320"/>
              <a:gd name="T85" fmla="*/ 390 h 417"/>
              <a:gd name="T86" fmla="*/ 257 w 320"/>
              <a:gd name="T87" fmla="*/ 390 h 417"/>
              <a:gd name="T88" fmla="*/ 221 w 320"/>
              <a:gd name="T89" fmla="*/ 354 h 417"/>
              <a:gd name="T90" fmla="*/ 257 w 320"/>
              <a:gd name="T91" fmla="*/ 319 h 417"/>
              <a:gd name="T92" fmla="*/ 292 w 320"/>
              <a:gd name="T93" fmla="*/ 354 h 417"/>
              <a:gd name="T94" fmla="*/ 257 w 320"/>
              <a:gd name="T95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" name="Freeform 37">
            <a:extLst>
              <a:ext uri="{FF2B5EF4-FFF2-40B4-BE49-F238E27FC236}">
                <a16:creationId xmlns:a16="http://schemas.microsoft.com/office/drawing/2014/main" id="{BEA19656-1EF4-47F8-9D08-009EBD53D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838" y="2387600"/>
            <a:ext cx="101600" cy="192088"/>
          </a:xfrm>
          <a:custGeom>
            <a:avLst/>
            <a:gdLst>
              <a:gd name="T0" fmla="*/ 221 w 231"/>
              <a:gd name="T1" fmla="*/ 399 h 435"/>
              <a:gd name="T2" fmla="*/ 221 w 231"/>
              <a:gd name="T3" fmla="*/ 399 h 435"/>
              <a:gd name="T4" fmla="*/ 221 w 231"/>
              <a:gd name="T5" fmla="*/ 426 h 435"/>
              <a:gd name="T6" fmla="*/ 204 w 231"/>
              <a:gd name="T7" fmla="*/ 426 h 435"/>
              <a:gd name="T8" fmla="*/ 9 w 231"/>
              <a:gd name="T9" fmla="*/ 230 h 435"/>
              <a:gd name="T10" fmla="*/ 9 w 231"/>
              <a:gd name="T11" fmla="*/ 204 h 435"/>
              <a:gd name="T12" fmla="*/ 204 w 231"/>
              <a:gd name="T13" fmla="*/ 9 h 435"/>
              <a:gd name="T14" fmla="*/ 221 w 231"/>
              <a:gd name="T15" fmla="*/ 9 h 435"/>
              <a:gd name="T16" fmla="*/ 221 w 231"/>
              <a:gd name="T17" fmla="*/ 36 h 435"/>
              <a:gd name="T18" fmla="*/ 44 w 231"/>
              <a:gd name="T19" fmla="*/ 213 h 435"/>
              <a:gd name="T20" fmla="*/ 221 w 231"/>
              <a:gd name="T21" fmla="*/ 39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" name="Freeform 38">
            <a:extLst>
              <a:ext uri="{FF2B5EF4-FFF2-40B4-BE49-F238E27FC236}">
                <a16:creationId xmlns:a16="http://schemas.microsoft.com/office/drawing/2014/main" id="{29F404B1-70C3-4AEB-8D2A-8A1D578FB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8950" y="1993900"/>
            <a:ext cx="58738" cy="100013"/>
          </a:xfrm>
          <a:custGeom>
            <a:avLst/>
            <a:gdLst>
              <a:gd name="T0" fmla="*/ 124 w 133"/>
              <a:gd name="T1" fmla="*/ 204 h 231"/>
              <a:gd name="T2" fmla="*/ 124 w 133"/>
              <a:gd name="T3" fmla="*/ 204 h 231"/>
              <a:gd name="T4" fmla="*/ 124 w 133"/>
              <a:gd name="T5" fmla="*/ 230 h 231"/>
              <a:gd name="T6" fmla="*/ 97 w 133"/>
              <a:gd name="T7" fmla="*/ 230 h 231"/>
              <a:gd name="T8" fmla="*/ 0 w 133"/>
              <a:gd name="T9" fmla="*/ 133 h 231"/>
              <a:gd name="T10" fmla="*/ 0 w 133"/>
              <a:gd name="T11" fmla="*/ 107 h 231"/>
              <a:gd name="T12" fmla="*/ 97 w 133"/>
              <a:gd name="T13" fmla="*/ 9 h 231"/>
              <a:gd name="T14" fmla="*/ 124 w 133"/>
              <a:gd name="T15" fmla="*/ 9 h 231"/>
              <a:gd name="T16" fmla="*/ 124 w 133"/>
              <a:gd name="T17" fmla="*/ 35 h 231"/>
              <a:gd name="T18" fmla="*/ 44 w 133"/>
              <a:gd name="T19" fmla="*/ 115 h 231"/>
              <a:gd name="T20" fmla="*/ 124 w 133"/>
              <a:gd name="T21" fmla="*/ 204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" name="Freeform 39">
            <a:extLst>
              <a:ext uri="{FF2B5EF4-FFF2-40B4-BE49-F238E27FC236}">
                <a16:creationId xmlns:a16="http://schemas.microsoft.com/office/drawing/2014/main" id="{F81E3ACB-2494-4934-B91D-53037473F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975" y="2454275"/>
            <a:ext cx="103188" cy="58738"/>
          </a:xfrm>
          <a:custGeom>
            <a:avLst/>
            <a:gdLst>
              <a:gd name="T0" fmla="*/ 195 w 232"/>
              <a:gd name="T1" fmla="*/ 9 h 133"/>
              <a:gd name="T2" fmla="*/ 195 w 232"/>
              <a:gd name="T3" fmla="*/ 9 h 133"/>
              <a:gd name="T4" fmla="*/ 222 w 232"/>
              <a:gd name="T5" fmla="*/ 9 h 133"/>
              <a:gd name="T6" fmla="*/ 222 w 232"/>
              <a:gd name="T7" fmla="*/ 26 h 133"/>
              <a:gd name="T8" fmla="*/ 125 w 232"/>
              <a:gd name="T9" fmla="*/ 124 h 133"/>
              <a:gd name="T10" fmla="*/ 107 w 232"/>
              <a:gd name="T11" fmla="*/ 124 h 133"/>
              <a:gd name="T12" fmla="*/ 9 w 232"/>
              <a:gd name="T13" fmla="*/ 26 h 133"/>
              <a:gd name="T14" fmla="*/ 9 w 232"/>
              <a:gd name="T15" fmla="*/ 9 h 133"/>
              <a:gd name="T16" fmla="*/ 27 w 232"/>
              <a:gd name="T17" fmla="*/ 9 h 133"/>
              <a:gd name="T18" fmla="*/ 116 w 232"/>
              <a:gd name="T19" fmla="*/ 79 h 133"/>
              <a:gd name="T20" fmla="*/ 195 w 232"/>
              <a:gd name="T21" fmla="*/ 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" name="Freeform 40">
            <a:extLst>
              <a:ext uri="{FF2B5EF4-FFF2-40B4-BE49-F238E27FC236}">
                <a16:creationId xmlns:a16="http://schemas.microsoft.com/office/drawing/2014/main" id="{C7E63D1B-2623-4C8D-8EAA-FE0DFBACB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125" y="2454275"/>
            <a:ext cx="103188" cy="58738"/>
          </a:xfrm>
          <a:custGeom>
            <a:avLst/>
            <a:gdLst>
              <a:gd name="T0" fmla="*/ 28 w 232"/>
              <a:gd name="T1" fmla="*/ 124 h 133"/>
              <a:gd name="T2" fmla="*/ 28 w 232"/>
              <a:gd name="T3" fmla="*/ 124 h 133"/>
              <a:gd name="T4" fmla="*/ 10 w 232"/>
              <a:gd name="T5" fmla="*/ 124 h 133"/>
              <a:gd name="T6" fmla="*/ 10 w 232"/>
              <a:gd name="T7" fmla="*/ 97 h 133"/>
              <a:gd name="T8" fmla="*/ 107 w 232"/>
              <a:gd name="T9" fmla="*/ 9 h 133"/>
              <a:gd name="T10" fmla="*/ 125 w 232"/>
              <a:gd name="T11" fmla="*/ 9 h 133"/>
              <a:gd name="T12" fmla="*/ 222 w 232"/>
              <a:gd name="T13" fmla="*/ 97 h 133"/>
              <a:gd name="T14" fmla="*/ 222 w 232"/>
              <a:gd name="T15" fmla="*/ 124 h 133"/>
              <a:gd name="T16" fmla="*/ 196 w 232"/>
              <a:gd name="T17" fmla="*/ 124 h 133"/>
              <a:gd name="T18" fmla="*/ 116 w 232"/>
              <a:gd name="T19" fmla="*/ 44 h 133"/>
              <a:gd name="T20" fmla="*/ 28 w 232"/>
              <a:gd name="T21" fmla="*/ 12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" name="Freeform 41">
            <a:extLst>
              <a:ext uri="{FF2B5EF4-FFF2-40B4-BE49-F238E27FC236}">
                <a16:creationId xmlns:a16="http://schemas.microsoft.com/office/drawing/2014/main" id="{938F9065-0C52-41CA-8C9E-E7148C057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2430463"/>
            <a:ext cx="57150" cy="103187"/>
          </a:xfrm>
          <a:custGeom>
            <a:avLst/>
            <a:gdLst>
              <a:gd name="T0" fmla="*/ 8 w 133"/>
              <a:gd name="T1" fmla="*/ 204 h 232"/>
              <a:gd name="T2" fmla="*/ 8 w 133"/>
              <a:gd name="T3" fmla="*/ 204 h 232"/>
              <a:gd name="T4" fmla="*/ 8 w 133"/>
              <a:gd name="T5" fmla="*/ 231 h 232"/>
              <a:gd name="T6" fmla="*/ 35 w 133"/>
              <a:gd name="T7" fmla="*/ 231 h 232"/>
              <a:gd name="T8" fmla="*/ 132 w 133"/>
              <a:gd name="T9" fmla="*/ 133 h 232"/>
              <a:gd name="T10" fmla="*/ 132 w 133"/>
              <a:gd name="T11" fmla="*/ 107 h 232"/>
              <a:gd name="T12" fmla="*/ 35 w 133"/>
              <a:gd name="T13" fmla="*/ 10 h 232"/>
              <a:gd name="T14" fmla="*/ 8 w 133"/>
              <a:gd name="T15" fmla="*/ 10 h 232"/>
              <a:gd name="T16" fmla="*/ 8 w 133"/>
              <a:gd name="T17" fmla="*/ 36 h 232"/>
              <a:gd name="T18" fmla="*/ 88 w 133"/>
              <a:gd name="T19" fmla="*/ 116 h 232"/>
              <a:gd name="T20" fmla="*/ 8 w 133"/>
              <a:gd name="T21" fmla="*/ 20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" name="Freeform 42">
            <a:extLst>
              <a:ext uri="{FF2B5EF4-FFF2-40B4-BE49-F238E27FC236}">
                <a16:creationId xmlns:a16="http://schemas.microsoft.com/office/drawing/2014/main" id="{1A50080C-3AB1-4CA2-B18C-376B8E586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4700" y="2387600"/>
            <a:ext cx="103188" cy="192088"/>
          </a:xfrm>
          <a:custGeom>
            <a:avLst/>
            <a:gdLst>
              <a:gd name="T0" fmla="*/ 10 w 232"/>
              <a:gd name="T1" fmla="*/ 399 h 435"/>
              <a:gd name="T2" fmla="*/ 10 w 232"/>
              <a:gd name="T3" fmla="*/ 399 h 435"/>
              <a:gd name="T4" fmla="*/ 10 w 232"/>
              <a:gd name="T5" fmla="*/ 426 h 435"/>
              <a:gd name="T6" fmla="*/ 28 w 232"/>
              <a:gd name="T7" fmla="*/ 426 h 435"/>
              <a:gd name="T8" fmla="*/ 222 w 232"/>
              <a:gd name="T9" fmla="*/ 230 h 435"/>
              <a:gd name="T10" fmla="*/ 222 w 232"/>
              <a:gd name="T11" fmla="*/ 204 h 435"/>
              <a:gd name="T12" fmla="*/ 28 w 232"/>
              <a:gd name="T13" fmla="*/ 9 h 435"/>
              <a:gd name="T14" fmla="*/ 10 w 232"/>
              <a:gd name="T15" fmla="*/ 9 h 435"/>
              <a:gd name="T16" fmla="*/ 10 w 232"/>
              <a:gd name="T17" fmla="*/ 36 h 435"/>
              <a:gd name="T18" fmla="*/ 187 w 232"/>
              <a:gd name="T19" fmla="*/ 213 h 435"/>
              <a:gd name="T20" fmla="*/ 10 w 232"/>
              <a:gd name="T21" fmla="*/ 39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3" name="Freeform 43">
            <a:extLst>
              <a:ext uri="{FF2B5EF4-FFF2-40B4-BE49-F238E27FC236}">
                <a16:creationId xmlns:a16="http://schemas.microsoft.com/office/drawing/2014/main" id="{01B54114-BA1C-4771-A949-83F8414DA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2430463"/>
            <a:ext cx="188912" cy="103187"/>
          </a:xfrm>
          <a:custGeom>
            <a:avLst/>
            <a:gdLst>
              <a:gd name="T0" fmla="*/ 398 w 427"/>
              <a:gd name="T1" fmla="*/ 231 h 232"/>
              <a:gd name="T2" fmla="*/ 398 w 427"/>
              <a:gd name="T3" fmla="*/ 231 h 232"/>
              <a:gd name="T4" fmla="*/ 416 w 427"/>
              <a:gd name="T5" fmla="*/ 231 h 232"/>
              <a:gd name="T6" fmla="*/ 416 w 427"/>
              <a:gd name="T7" fmla="*/ 204 h 232"/>
              <a:gd name="T8" fmla="*/ 222 w 427"/>
              <a:gd name="T9" fmla="*/ 10 h 232"/>
              <a:gd name="T10" fmla="*/ 204 w 427"/>
              <a:gd name="T11" fmla="*/ 10 h 232"/>
              <a:gd name="T12" fmla="*/ 0 w 427"/>
              <a:gd name="T13" fmla="*/ 204 h 232"/>
              <a:gd name="T14" fmla="*/ 0 w 427"/>
              <a:gd name="T15" fmla="*/ 231 h 232"/>
              <a:gd name="T16" fmla="*/ 26 w 427"/>
              <a:gd name="T17" fmla="*/ 231 h 232"/>
              <a:gd name="T18" fmla="*/ 213 w 427"/>
              <a:gd name="T19" fmla="*/ 54 h 232"/>
              <a:gd name="T20" fmla="*/ 398 w 427"/>
              <a:gd name="T21" fmla="*/ 23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4" name="Freeform 44">
            <a:extLst>
              <a:ext uri="{FF2B5EF4-FFF2-40B4-BE49-F238E27FC236}">
                <a16:creationId xmlns:a16="http://schemas.microsoft.com/office/drawing/2014/main" id="{18CB06B8-7865-4977-96FB-567FA966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2430463"/>
            <a:ext cx="187325" cy="103187"/>
          </a:xfrm>
          <a:custGeom>
            <a:avLst/>
            <a:gdLst>
              <a:gd name="T0" fmla="*/ 26 w 426"/>
              <a:gd name="T1" fmla="*/ 10 h 232"/>
              <a:gd name="T2" fmla="*/ 26 w 426"/>
              <a:gd name="T3" fmla="*/ 10 h 232"/>
              <a:gd name="T4" fmla="*/ 0 w 426"/>
              <a:gd name="T5" fmla="*/ 10 h 232"/>
              <a:gd name="T6" fmla="*/ 0 w 426"/>
              <a:gd name="T7" fmla="*/ 36 h 232"/>
              <a:gd name="T8" fmla="*/ 203 w 426"/>
              <a:gd name="T9" fmla="*/ 231 h 232"/>
              <a:gd name="T10" fmla="*/ 221 w 426"/>
              <a:gd name="T11" fmla="*/ 231 h 232"/>
              <a:gd name="T12" fmla="*/ 416 w 426"/>
              <a:gd name="T13" fmla="*/ 36 h 232"/>
              <a:gd name="T14" fmla="*/ 416 w 426"/>
              <a:gd name="T15" fmla="*/ 10 h 232"/>
              <a:gd name="T16" fmla="*/ 398 w 426"/>
              <a:gd name="T17" fmla="*/ 10 h 232"/>
              <a:gd name="T18" fmla="*/ 213 w 426"/>
              <a:gd name="T19" fmla="*/ 186 h 232"/>
              <a:gd name="T20" fmla="*/ 26 w 426"/>
              <a:gd name="T21" fmla="*/ 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28" name="Freeform 88">
            <a:extLst>
              <a:ext uri="{FF2B5EF4-FFF2-40B4-BE49-F238E27FC236}">
                <a16:creationId xmlns:a16="http://schemas.microsoft.com/office/drawing/2014/main" id="{BCD3FB7A-A2AF-42FC-B974-CBD2109DE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2852738"/>
            <a:ext cx="33337" cy="30162"/>
          </a:xfrm>
          <a:custGeom>
            <a:avLst/>
            <a:gdLst>
              <a:gd name="T0" fmla="*/ 36 w 73"/>
              <a:gd name="T1" fmla="*/ 70 h 71"/>
              <a:gd name="T2" fmla="*/ 36 w 73"/>
              <a:gd name="T3" fmla="*/ 70 h 71"/>
              <a:gd name="T4" fmla="*/ 72 w 73"/>
              <a:gd name="T5" fmla="*/ 35 h 71"/>
              <a:gd name="T6" fmla="*/ 36 w 73"/>
              <a:gd name="T7" fmla="*/ 0 h 71"/>
              <a:gd name="T8" fmla="*/ 0 w 73"/>
              <a:gd name="T9" fmla="*/ 35 h 71"/>
              <a:gd name="T10" fmla="*/ 36 w 73"/>
              <a:gd name="T11" fmla="*/ 7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29" name="Freeform 89">
            <a:extLst>
              <a:ext uri="{FF2B5EF4-FFF2-40B4-BE49-F238E27FC236}">
                <a16:creationId xmlns:a16="http://schemas.microsoft.com/office/drawing/2014/main" id="{3E3073AF-7C37-4238-963B-B451E12AF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2887663"/>
            <a:ext cx="53975" cy="103187"/>
          </a:xfrm>
          <a:custGeom>
            <a:avLst/>
            <a:gdLst>
              <a:gd name="T0" fmla="*/ 107 w 124"/>
              <a:gd name="T1" fmla="*/ 0 h 232"/>
              <a:gd name="T2" fmla="*/ 107 w 124"/>
              <a:gd name="T3" fmla="*/ 0 h 232"/>
              <a:gd name="T4" fmla="*/ 9 w 124"/>
              <a:gd name="T5" fmla="*/ 0 h 232"/>
              <a:gd name="T6" fmla="*/ 0 w 124"/>
              <a:gd name="T7" fmla="*/ 0 h 232"/>
              <a:gd name="T8" fmla="*/ 0 w 124"/>
              <a:gd name="T9" fmla="*/ 18 h 232"/>
              <a:gd name="T10" fmla="*/ 0 w 124"/>
              <a:gd name="T11" fmla="*/ 115 h 232"/>
              <a:gd name="T12" fmla="*/ 26 w 124"/>
              <a:gd name="T13" fmla="*/ 115 h 232"/>
              <a:gd name="T14" fmla="*/ 26 w 124"/>
              <a:gd name="T15" fmla="*/ 231 h 232"/>
              <a:gd name="T16" fmla="*/ 98 w 124"/>
              <a:gd name="T17" fmla="*/ 231 h 232"/>
              <a:gd name="T18" fmla="*/ 98 w 124"/>
              <a:gd name="T19" fmla="*/ 115 h 232"/>
              <a:gd name="T20" fmla="*/ 123 w 124"/>
              <a:gd name="T21" fmla="*/ 115 h 232"/>
              <a:gd name="T22" fmla="*/ 123 w 124"/>
              <a:gd name="T23" fmla="*/ 18 h 232"/>
              <a:gd name="T24" fmla="*/ 123 w 124"/>
              <a:gd name="T25" fmla="*/ 0 h 232"/>
              <a:gd name="T26" fmla="*/ 107 w 124"/>
              <a:gd name="T27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0" name="Freeform 90">
            <a:extLst>
              <a:ext uri="{FF2B5EF4-FFF2-40B4-BE49-F238E27FC236}">
                <a16:creationId xmlns:a16="http://schemas.microsoft.com/office/drawing/2014/main" id="{F033202B-EDC4-4BC6-8D46-06B6BD5A0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13" y="2813050"/>
            <a:ext cx="212725" cy="212725"/>
          </a:xfrm>
          <a:custGeom>
            <a:avLst/>
            <a:gdLst>
              <a:gd name="T0" fmla="*/ 239 w 480"/>
              <a:gd name="T1" fmla="*/ 8 h 479"/>
              <a:gd name="T2" fmla="*/ 239 w 480"/>
              <a:gd name="T3" fmla="*/ 8 h 479"/>
              <a:gd name="T4" fmla="*/ 0 w 480"/>
              <a:gd name="T5" fmla="*/ 248 h 479"/>
              <a:gd name="T6" fmla="*/ 239 w 480"/>
              <a:gd name="T7" fmla="*/ 478 h 479"/>
              <a:gd name="T8" fmla="*/ 479 w 480"/>
              <a:gd name="T9" fmla="*/ 239 h 479"/>
              <a:gd name="T10" fmla="*/ 239 w 480"/>
              <a:gd name="T11" fmla="*/ 8 h 479"/>
              <a:gd name="T12" fmla="*/ 239 w 480"/>
              <a:gd name="T13" fmla="*/ 434 h 479"/>
              <a:gd name="T14" fmla="*/ 239 w 480"/>
              <a:gd name="T15" fmla="*/ 434 h 479"/>
              <a:gd name="T16" fmla="*/ 53 w 480"/>
              <a:gd name="T17" fmla="*/ 248 h 479"/>
              <a:gd name="T18" fmla="*/ 239 w 480"/>
              <a:gd name="T19" fmla="*/ 53 h 479"/>
              <a:gd name="T20" fmla="*/ 426 w 480"/>
              <a:gd name="T21" fmla="*/ 239 h 479"/>
              <a:gd name="T22" fmla="*/ 239 w 480"/>
              <a:gd name="T23" fmla="*/ 434 h 479"/>
              <a:gd name="T24" fmla="*/ 177 w 480"/>
              <a:gd name="T25" fmla="*/ 283 h 479"/>
              <a:gd name="T26" fmla="*/ 177 w 480"/>
              <a:gd name="T27" fmla="*/ 283 h 479"/>
              <a:gd name="T28" fmla="*/ 160 w 480"/>
              <a:gd name="T29" fmla="*/ 274 h 479"/>
              <a:gd name="T30" fmla="*/ 151 w 480"/>
              <a:gd name="T31" fmla="*/ 239 h 479"/>
              <a:gd name="T32" fmla="*/ 177 w 480"/>
              <a:gd name="T33" fmla="*/ 204 h 479"/>
              <a:gd name="T34" fmla="*/ 195 w 480"/>
              <a:gd name="T35" fmla="*/ 204 h 479"/>
              <a:gd name="T36" fmla="*/ 204 w 480"/>
              <a:gd name="T37" fmla="*/ 221 h 479"/>
              <a:gd name="T38" fmla="*/ 239 w 480"/>
              <a:gd name="T39" fmla="*/ 204 h 479"/>
              <a:gd name="T40" fmla="*/ 177 w 480"/>
              <a:gd name="T41" fmla="*/ 168 h 479"/>
              <a:gd name="T42" fmla="*/ 124 w 480"/>
              <a:gd name="T43" fmla="*/ 195 h 479"/>
              <a:gd name="T44" fmla="*/ 107 w 480"/>
              <a:gd name="T45" fmla="*/ 239 h 479"/>
              <a:gd name="T46" fmla="*/ 124 w 480"/>
              <a:gd name="T47" fmla="*/ 292 h 479"/>
              <a:gd name="T48" fmla="*/ 177 w 480"/>
              <a:gd name="T49" fmla="*/ 310 h 479"/>
              <a:gd name="T50" fmla="*/ 213 w 480"/>
              <a:gd name="T51" fmla="*/ 301 h 479"/>
              <a:gd name="T52" fmla="*/ 239 w 480"/>
              <a:gd name="T53" fmla="*/ 274 h 479"/>
              <a:gd name="T54" fmla="*/ 213 w 480"/>
              <a:gd name="T55" fmla="*/ 265 h 479"/>
              <a:gd name="T56" fmla="*/ 177 w 480"/>
              <a:gd name="T57" fmla="*/ 283 h 479"/>
              <a:gd name="T58" fmla="*/ 310 w 480"/>
              <a:gd name="T59" fmla="*/ 283 h 479"/>
              <a:gd name="T60" fmla="*/ 310 w 480"/>
              <a:gd name="T61" fmla="*/ 283 h 479"/>
              <a:gd name="T62" fmla="*/ 292 w 480"/>
              <a:gd name="T63" fmla="*/ 274 h 479"/>
              <a:gd name="T64" fmla="*/ 284 w 480"/>
              <a:gd name="T65" fmla="*/ 239 h 479"/>
              <a:gd name="T66" fmla="*/ 310 w 480"/>
              <a:gd name="T67" fmla="*/ 204 h 479"/>
              <a:gd name="T68" fmla="*/ 328 w 480"/>
              <a:gd name="T69" fmla="*/ 204 h 479"/>
              <a:gd name="T70" fmla="*/ 337 w 480"/>
              <a:gd name="T71" fmla="*/ 221 h 479"/>
              <a:gd name="T72" fmla="*/ 372 w 480"/>
              <a:gd name="T73" fmla="*/ 204 h 479"/>
              <a:gd name="T74" fmla="*/ 310 w 480"/>
              <a:gd name="T75" fmla="*/ 168 h 479"/>
              <a:gd name="T76" fmla="*/ 257 w 480"/>
              <a:gd name="T77" fmla="*/ 195 h 479"/>
              <a:gd name="T78" fmla="*/ 239 w 480"/>
              <a:gd name="T79" fmla="*/ 239 h 479"/>
              <a:gd name="T80" fmla="*/ 257 w 480"/>
              <a:gd name="T81" fmla="*/ 292 h 479"/>
              <a:gd name="T82" fmla="*/ 310 w 480"/>
              <a:gd name="T83" fmla="*/ 310 h 479"/>
              <a:gd name="T84" fmla="*/ 346 w 480"/>
              <a:gd name="T85" fmla="*/ 301 h 479"/>
              <a:gd name="T86" fmla="*/ 372 w 480"/>
              <a:gd name="T87" fmla="*/ 274 h 479"/>
              <a:gd name="T88" fmla="*/ 337 w 480"/>
              <a:gd name="T89" fmla="*/ 265 h 479"/>
              <a:gd name="T90" fmla="*/ 310 w 480"/>
              <a:gd name="T91" fmla="*/ 28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1" name="Freeform 91">
            <a:extLst>
              <a:ext uri="{FF2B5EF4-FFF2-40B4-BE49-F238E27FC236}">
                <a16:creationId xmlns:a16="http://schemas.microsoft.com/office/drawing/2014/main" id="{DFB13E78-F090-412C-9154-B71037F42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1069975"/>
            <a:ext cx="77788" cy="200025"/>
          </a:xfrm>
          <a:custGeom>
            <a:avLst/>
            <a:gdLst>
              <a:gd name="T0" fmla="*/ 151 w 178"/>
              <a:gd name="T1" fmla="*/ 0 h 454"/>
              <a:gd name="T2" fmla="*/ 151 w 178"/>
              <a:gd name="T3" fmla="*/ 0 h 454"/>
              <a:gd name="T4" fmla="*/ 18 w 178"/>
              <a:gd name="T5" fmla="*/ 0 h 454"/>
              <a:gd name="T6" fmla="*/ 0 w 178"/>
              <a:gd name="T7" fmla="*/ 28 h 454"/>
              <a:gd name="T8" fmla="*/ 0 w 178"/>
              <a:gd name="T9" fmla="*/ 453 h 454"/>
              <a:gd name="T10" fmla="*/ 89 w 178"/>
              <a:gd name="T11" fmla="*/ 355 h 454"/>
              <a:gd name="T12" fmla="*/ 177 w 178"/>
              <a:gd name="T13" fmla="*/ 453 h 454"/>
              <a:gd name="T14" fmla="*/ 177 w 178"/>
              <a:gd name="T15" fmla="*/ 28 h 454"/>
              <a:gd name="T16" fmla="*/ 151 w 178"/>
              <a:gd name="T1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2" name="Freeform 92">
            <a:extLst>
              <a:ext uri="{FF2B5EF4-FFF2-40B4-BE49-F238E27FC236}">
                <a16:creationId xmlns:a16="http://schemas.microsoft.com/office/drawing/2014/main" id="{55692228-771E-4F15-860C-78F5B56D1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650" y="1069975"/>
            <a:ext cx="196850" cy="200025"/>
          </a:xfrm>
          <a:custGeom>
            <a:avLst/>
            <a:gdLst>
              <a:gd name="T0" fmla="*/ 168 w 444"/>
              <a:gd name="T1" fmla="*/ 284 h 454"/>
              <a:gd name="T2" fmla="*/ 168 w 444"/>
              <a:gd name="T3" fmla="*/ 284 h 454"/>
              <a:gd name="T4" fmla="*/ 70 w 444"/>
              <a:gd name="T5" fmla="*/ 240 h 454"/>
              <a:gd name="T6" fmla="*/ 70 w 444"/>
              <a:gd name="T7" fmla="*/ 275 h 454"/>
              <a:gd name="T8" fmla="*/ 168 w 444"/>
              <a:gd name="T9" fmla="*/ 311 h 454"/>
              <a:gd name="T10" fmla="*/ 168 w 444"/>
              <a:gd name="T11" fmla="*/ 284 h 454"/>
              <a:gd name="T12" fmla="*/ 168 w 444"/>
              <a:gd name="T13" fmla="*/ 178 h 454"/>
              <a:gd name="T14" fmla="*/ 168 w 444"/>
              <a:gd name="T15" fmla="*/ 178 h 454"/>
              <a:gd name="T16" fmla="*/ 70 w 444"/>
              <a:gd name="T17" fmla="*/ 143 h 454"/>
              <a:gd name="T18" fmla="*/ 70 w 444"/>
              <a:gd name="T19" fmla="*/ 169 h 454"/>
              <a:gd name="T20" fmla="*/ 168 w 444"/>
              <a:gd name="T21" fmla="*/ 213 h 454"/>
              <a:gd name="T22" fmla="*/ 168 w 444"/>
              <a:gd name="T23" fmla="*/ 178 h 454"/>
              <a:gd name="T24" fmla="*/ 434 w 444"/>
              <a:gd name="T25" fmla="*/ 10 h 454"/>
              <a:gd name="T26" fmla="*/ 434 w 444"/>
              <a:gd name="T27" fmla="*/ 10 h 454"/>
              <a:gd name="T28" fmla="*/ 408 w 444"/>
              <a:gd name="T29" fmla="*/ 0 h 454"/>
              <a:gd name="T30" fmla="*/ 221 w 444"/>
              <a:gd name="T31" fmla="*/ 81 h 454"/>
              <a:gd name="T32" fmla="*/ 35 w 444"/>
              <a:gd name="T33" fmla="*/ 0 h 454"/>
              <a:gd name="T34" fmla="*/ 9 w 444"/>
              <a:gd name="T35" fmla="*/ 10 h 454"/>
              <a:gd name="T36" fmla="*/ 0 w 444"/>
              <a:gd name="T37" fmla="*/ 28 h 454"/>
              <a:gd name="T38" fmla="*/ 0 w 444"/>
              <a:gd name="T39" fmla="*/ 347 h 454"/>
              <a:gd name="T40" fmla="*/ 9 w 444"/>
              <a:gd name="T41" fmla="*/ 364 h 454"/>
              <a:gd name="T42" fmla="*/ 212 w 444"/>
              <a:gd name="T43" fmla="*/ 444 h 454"/>
              <a:gd name="T44" fmla="*/ 212 w 444"/>
              <a:gd name="T45" fmla="*/ 444 h 454"/>
              <a:gd name="T46" fmla="*/ 221 w 444"/>
              <a:gd name="T47" fmla="*/ 453 h 454"/>
              <a:gd name="T48" fmla="*/ 221 w 444"/>
              <a:gd name="T49" fmla="*/ 444 h 454"/>
              <a:gd name="T50" fmla="*/ 230 w 444"/>
              <a:gd name="T51" fmla="*/ 444 h 454"/>
              <a:gd name="T52" fmla="*/ 425 w 444"/>
              <a:gd name="T53" fmla="*/ 364 h 454"/>
              <a:gd name="T54" fmla="*/ 443 w 444"/>
              <a:gd name="T55" fmla="*/ 347 h 454"/>
              <a:gd name="T56" fmla="*/ 443 w 444"/>
              <a:gd name="T57" fmla="*/ 28 h 454"/>
              <a:gd name="T58" fmla="*/ 434 w 444"/>
              <a:gd name="T59" fmla="*/ 10 h 454"/>
              <a:gd name="T60" fmla="*/ 195 w 444"/>
              <a:gd name="T61" fmla="*/ 400 h 454"/>
              <a:gd name="T62" fmla="*/ 195 w 444"/>
              <a:gd name="T63" fmla="*/ 400 h 454"/>
              <a:gd name="T64" fmla="*/ 35 w 444"/>
              <a:gd name="T65" fmla="*/ 338 h 454"/>
              <a:gd name="T66" fmla="*/ 35 w 444"/>
              <a:gd name="T67" fmla="*/ 54 h 454"/>
              <a:gd name="T68" fmla="*/ 195 w 444"/>
              <a:gd name="T69" fmla="*/ 116 h 454"/>
              <a:gd name="T70" fmla="*/ 195 w 444"/>
              <a:gd name="T71" fmla="*/ 400 h 454"/>
              <a:gd name="T72" fmla="*/ 408 w 444"/>
              <a:gd name="T73" fmla="*/ 338 h 454"/>
              <a:gd name="T74" fmla="*/ 408 w 444"/>
              <a:gd name="T75" fmla="*/ 338 h 454"/>
              <a:gd name="T76" fmla="*/ 248 w 444"/>
              <a:gd name="T77" fmla="*/ 400 h 454"/>
              <a:gd name="T78" fmla="*/ 248 w 444"/>
              <a:gd name="T79" fmla="*/ 116 h 454"/>
              <a:gd name="T80" fmla="*/ 408 w 444"/>
              <a:gd name="T81" fmla="*/ 54 h 454"/>
              <a:gd name="T82" fmla="*/ 408 w 444"/>
              <a:gd name="T83" fmla="*/ 338 h 454"/>
              <a:gd name="T84" fmla="*/ 372 w 444"/>
              <a:gd name="T85" fmla="*/ 240 h 454"/>
              <a:gd name="T86" fmla="*/ 372 w 444"/>
              <a:gd name="T87" fmla="*/ 240 h 454"/>
              <a:gd name="T88" fmla="*/ 274 w 444"/>
              <a:gd name="T89" fmla="*/ 284 h 454"/>
              <a:gd name="T90" fmla="*/ 274 w 444"/>
              <a:gd name="T91" fmla="*/ 311 h 454"/>
              <a:gd name="T92" fmla="*/ 372 w 444"/>
              <a:gd name="T93" fmla="*/ 275 h 454"/>
              <a:gd name="T94" fmla="*/ 372 w 444"/>
              <a:gd name="T95" fmla="*/ 240 h 454"/>
              <a:gd name="T96" fmla="*/ 372 w 444"/>
              <a:gd name="T97" fmla="*/ 143 h 454"/>
              <a:gd name="T98" fmla="*/ 372 w 444"/>
              <a:gd name="T99" fmla="*/ 143 h 454"/>
              <a:gd name="T100" fmla="*/ 274 w 444"/>
              <a:gd name="T101" fmla="*/ 178 h 454"/>
              <a:gd name="T102" fmla="*/ 274 w 444"/>
              <a:gd name="T103" fmla="*/ 213 h 454"/>
              <a:gd name="T104" fmla="*/ 372 w 444"/>
              <a:gd name="T105" fmla="*/ 169 h 454"/>
              <a:gd name="T106" fmla="*/ 372 w 444"/>
              <a:gd name="T107" fmla="*/ 143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lnTo>
                  <a:pt x="212" y="444"/>
                </a:ln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3" name="Freeform 93">
            <a:extLst>
              <a:ext uri="{FF2B5EF4-FFF2-40B4-BE49-F238E27FC236}">
                <a16:creationId xmlns:a16="http://schemas.microsoft.com/office/drawing/2014/main" id="{741C642B-DC25-4F80-A6EC-12948ADF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8" y="1060450"/>
            <a:ext cx="115887" cy="217488"/>
          </a:xfrm>
          <a:custGeom>
            <a:avLst/>
            <a:gdLst>
              <a:gd name="T0" fmla="*/ 247 w 266"/>
              <a:gd name="T1" fmla="*/ 0 h 496"/>
              <a:gd name="T2" fmla="*/ 247 w 266"/>
              <a:gd name="T3" fmla="*/ 0 h 496"/>
              <a:gd name="T4" fmla="*/ 141 w 266"/>
              <a:gd name="T5" fmla="*/ 0 h 496"/>
              <a:gd name="T6" fmla="*/ 123 w 266"/>
              <a:gd name="T7" fmla="*/ 25 h 496"/>
              <a:gd name="T8" fmla="*/ 167 w 266"/>
              <a:gd name="T9" fmla="*/ 25 h 496"/>
              <a:gd name="T10" fmla="*/ 194 w 266"/>
              <a:gd name="T11" fmla="*/ 53 h 496"/>
              <a:gd name="T12" fmla="*/ 194 w 266"/>
              <a:gd name="T13" fmla="*/ 363 h 496"/>
              <a:gd name="T14" fmla="*/ 265 w 266"/>
              <a:gd name="T15" fmla="*/ 451 h 496"/>
              <a:gd name="T16" fmla="*/ 265 w 266"/>
              <a:gd name="T17" fmla="*/ 25 h 496"/>
              <a:gd name="T18" fmla="*/ 247 w 266"/>
              <a:gd name="T19" fmla="*/ 0 h 496"/>
              <a:gd name="T20" fmla="*/ 123 w 266"/>
              <a:gd name="T21" fmla="*/ 79 h 496"/>
              <a:gd name="T22" fmla="*/ 123 w 266"/>
              <a:gd name="T23" fmla="*/ 79 h 496"/>
              <a:gd name="T24" fmla="*/ 16 w 266"/>
              <a:gd name="T25" fmla="*/ 79 h 496"/>
              <a:gd name="T26" fmla="*/ 0 w 266"/>
              <a:gd name="T27" fmla="*/ 106 h 496"/>
              <a:gd name="T28" fmla="*/ 0 w 266"/>
              <a:gd name="T29" fmla="*/ 495 h 496"/>
              <a:gd name="T30" fmla="*/ 70 w 266"/>
              <a:gd name="T31" fmla="*/ 407 h 496"/>
              <a:gd name="T32" fmla="*/ 141 w 266"/>
              <a:gd name="T33" fmla="*/ 495 h 496"/>
              <a:gd name="T34" fmla="*/ 141 w 266"/>
              <a:gd name="T35" fmla="*/ 106 h 496"/>
              <a:gd name="T36" fmla="*/ 123 w 266"/>
              <a:gd name="T37" fmla="*/ 79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4" name="Freeform 94">
            <a:extLst>
              <a:ext uri="{FF2B5EF4-FFF2-40B4-BE49-F238E27FC236}">
                <a16:creationId xmlns:a16="http://schemas.microsoft.com/office/drawing/2014/main" id="{A7635762-82BD-468B-A9B9-C69D19B3C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1504950"/>
            <a:ext cx="231775" cy="236538"/>
          </a:xfrm>
          <a:custGeom>
            <a:avLst/>
            <a:gdLst>
              <a:gd name="T0" fmla="*/ 151 w 524"/>
              <a:gd name="T1" fmla="*/ 114 h 532"/>
              <a:gd name="T2" fmla="*/ 151 w 524"/>
              <a:gd name="T3" fmla="*/ 114 h 532"/>
              <a:gd name="T4" fmla="*/ 106 w 524"/>
              <a:gd name="T5" fmla="*/ 425 h 532"/>
              <a:gd name="T6" fmla="*/ 417 w 524"/>
              <a:gd name="T7" fmla="*/ 380 h 532"/>
              <a:gd name="T8" fmla="*/ 337 w 524"/>
              <a:gd name="T9" fmla="*/ 195 h 532"/>
              <a:gd name="T10" fmla="*/ 151 w 524"/>
              <a:gd name="T11" fmla="*/ 114 h 532"/>
              <a:gd name="T12" fmla="*/ 381 w 524"/>
              <a:gd name="T13" fmla="*/ 354 h 532"/>
              <a:gd name="T14" fmla="*/ 381 w 524"/>
              <a:gd name="T15" fmla="*/ 354 h 532"/>
              <a:gd name="T16" fmla="*/ 248 w 524"/>
              <a:gd name="T17" fmla="*/ 283 h 532"/>
              <a:gd name="T18" fmla="*/ 177 w 524"/>
              <a:gd name="T19" fmla="*/ 150 h 532"/>
              <a:gd name="T20" fmla="*/ 311 w 524"/>
              <a:gd name="T21" fmla="*/ 221 h 532"/>
              <a:gd name="T22" fmla="*/ 381 w 524"/>
              <a:gd name="T23" fmla="*/ 354 h 532"/>
              <a:gd name="T24" fmla="*/ 390 w 524"/>
              <a:gd name="T25" fmla="*/ 159 h 532"/>
              <a:gd name="T26" fmla="*/ 390 w 524"/>
              <a:gd name="T27" fmla="*/ 159 h 532"/>
              <a:gd name="T28" fmla="*/ 408 w 524"/>
              <a:gd name="T29" fmla="*/ 150 h 532"/>
              <a:gd name="T30" fmla="*/ 452 w 524"/>
              <a:gd name="T31" fmla="*/ 106 h 532"/>
              <a:gd name="T32" fmla="*/ 452 w 524"/>
              <a:gd name="T33" fmla="*/ 70 h 532"/>
              <a:gd name="T34" fmla="*/ 417 w 524"/>
              <a:gd name="T35" fmla="*/ 70 h 532"/>
              <a:gd name="T36" fmla="*/ 372 w 524"/>
              <a:gd name="T37" fmla="*/ 114 h 532"/>
              <a:gd name="T38" fmla="*/ 372 w 524"/>
              <a:gd name="T39" fmla="*/ 150 h 532"/>
              <a:gd name="T40" fmla="*/ 390 w 524"/>
              <a:gd name="T41" fmla="*/ 159 h 532"/>
              <a:gd name="T42" fmla="*/ 293 w 524"/>
              <a:gd name="T43" fmla="*/ 97 h 532"/>
              <a:gd name="T44" fmla="*/ 293 w 524"/>
              <a:gd name="T45" fmla="*/ 97 h 532"/>
              <a:gd name="T46" fmla="*/ 311 w 524"/>
              <a:gd name="T47" fmla="*/ 97 h 532"/>
              <a:gd name="T48" fmla="*/ 328 w 524"/>
              <a:gd name="T49" fmla="*/ 88 h 532"/>
              <a:gd name="T50" fmla="*/ 355 w 524"/>
              <a:gd name="T51" fmla="*/ 35 h 532"/>
              <a:gd name="T52" fmla="*/ 346 w 524"/>
              <a:gd name="T53" fmla="*/ 8 h 532"/>
              <a:gd name="T54" fmla="*/ 311 w 524"/>
              <a:gd name="T55" fmla="*/ 17 h 532"/>
              <a:gd name="T56" fmla="*/ 284 w 524"/>
              <a:gd name="T57" fmla="*/ 61 h 532"/>
              <a:gd name="T58" fmla="*/ 293 w 524"/>
              <a:gd name="T59" fmla="*/ 97 h 532"/>
              <a:gd name="T60" fmla="*/ 514 w 524"/>
              <a:gd name="T61" fmla="*/ 167 h 532"/>
              <a:gd name="T62" fmla="*/ 514 w 524"/>
              <a:gd name="T63" fmla="*/ 167 h 532"/>
              <a:gd name="T64" fmla="*/ 478 w 524"/>
              <a:gd name="T65" fmla="*/ 159 h 532"/>
              <a:gd name="T66" fmla="*/ 434 w 524"/>
              <a:gd name="T67" fmla="*/ 185 h 532"/>
              <a:gd name="T68" fmla="*/ 425 w 524"/>
              <a:gd name="T69" fmla="*/ 221 h 532"/>
              <a:gd name="T70" fmla="*/ 443 w 524"/>
              <a:gd name="T71" fmla="*/ 239 h 532"/>
              <a:gd name="T72" fmla="*/ 461 w 524"/>
              <a:gd name="T73" fmla="*/ 230 h 532"/>
              <a:gd name="T74" fmla="*/ 505 w 524"/>
              <a:gd name="T75" fmla="*/ 204 h 532"/>
              <a:gd name="T76" fmla="*/ 514 w 524"/>
              <a:gd name="T77" fmla="*/ 167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5" name="Freeform 95">
            <a:extLst>
              <a:ext uri="{FF2B5EF4-FFF2-40B4-BE49-F238E27FC236}">
                <a16:creationId xmlns:a16="http://schemas.microsoft.com/office/drawing/2014/main" id="{B94DC09E-4E39-467C-921F-FC5C3896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1508125"/>
            <a:ext cx="195262" cy="195263"/>
          </a:xfrm>
          <a:custGeom>
            <a:avLst/>
            <a:gdLst>
              <a:gd name="T0" fmla="*/ 435 w 445"/>
              <a:gd name="T1" fmla="*/ 9 h 444"/>
              <a:gd name="T2" fmla="*/ 435 w 445"/>
              <a:gd name="T3" fmla="*/ 9 h 444"/>
              <a:gd name="T4" fmla="*/ 400 w 445"/>
              <a:gd name="T5" fmla="*/ 9 h 444"/>
              <a:gd name="T6" fmla="*/ 9 w 445"/>
              <a:gd name="T7" fmla="*/ 399 h 444"/>
              <a:gd name="T8" fmla="*/ 9 w 445"/>
              <a:gd name="T9" fmla="*/ 434 h 444"/>
              <a:gd name="T10" fmla="*/ 27 w 445"/>
              <a:gd name="T11" fmla="*/ 443 h 444"/>
              <a:gd name="T12" fmla="*/ 45 w 445"/>
              <a:gd name="T13" fmla="*/ 434 h 444"/>
              <a:gd name="T14" fmla="*/ 435 w 445"/>
              <a:gd name="T15" fmla="*/ 45 h 444"/>
              <a:gd name="T16" fmla="*/ 435 w 445"/>
              <a:gd name="T17" fmla="*/ 9 h 444"/>
              <a:gd name="T18" fmla="*/ 328 w 445"/>
              <a:gd name="T19" fmla="*/ 204 h 444"/>
              <a:gd name="T20" fmla="*/ 328 w 445"/>
              <a:gd name="T21" fmla="*/ 204 h 444"/>
              <a:gd name="T22" fmla="*/ 363 w 445"/>
              <a:gd name="T23" fmla="*/ 302 h 444"/>
              <a:gd name="T24" fmla="*/ 266 w 445"/>
              <a:gd name="T25" fmla="*/ 258 h 444"/>
              <a:gd name="T26" fmla="*/ 134 w 445"/>
              <a:gd name="T27" fmla="*/ 399 h 444"/>
              <a:gd name="T28" fmla="*/ 400 w 445"/>
              <a:gd name="T29" fmla="*/ 319 h 444"/>
              <a:gd name="T30" fmla="*/ 346 w 445"/>
              <a:gd name="T31" fmla="*/ 177 h 444"/>
              <a:gd name="T32" fmla="*/ 328 w 445"/>
              <a:gd name="T33" fmla="*/ 204 h 444"/>
              <a:gd name="T34" fmla="*/ 187 w 445"/>
              <a:gd name="T35" fmla="*/ 177 h 444"/>
              <a:gd name="T36" fmla="*/ 187 w 445"/>
              <a:gd name="T37" fmla="*/ 177 h 444"/>
              <a:gd name="T38" fmla="*/ 160 w 445"/>
              <a:gd name="T39" fmla="*/ 89 h 444"/>
              <a:gd name="T40" fmla="*/ 240 w 445"/>
              <a:gd name="T41" fmla="*/ 124 h 444"/>
              <a:gd name="T42" fmla="*/ 266 w 445"/>
              <a:gd name="T43" fmla="*/ 98 h 444"/>
              <a:gd name="T44" fmla="*/ 134 w 445"/>
              <a:gd name="T45" fmla="*/ 62 h 444"/>
              <a:gd name="T46" fmla="*/ 53 w 445"/>
              <a:gd name="T47" fmla="*/ 311 h 444"/>
              <a:gd name="T48" fmla="*/ 187 w 445"/>
              <a:gd name="T49" fmla="*/ 177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6" name="Freeform 96">
            <a:extLst>
              <a:ext uri="{FF2B5EF4-FFF2-40B4-BE49-F238E27FC236}">
                <a16:creationId xmlns:a16="http://schemas.microsoft.com/office/drawing/2014/main" id="{450BA4FD-1925-421A-B426-077DE4100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8" y="1112838"/>
            <a:ext cx="200025" cy="111125"/>
          </a:xfrm>
          <a:custGeom>
            <a:avLst/>
            <a:gdLst>
              <a:gd name="T0" fmla="*/ 452 w 453"/>
              <a:gd name="T1" fmla="*/ 213 h 250"/>
              <a:gd name="T2" fmla="*/ 452 w 453"/>
              <a:gd name="T3" fmla="*/ 213 h 250"/>
              <a:gd name="T4" fmla="*/ 416 w 453"/>
              <a:gd name="T5" fmla="*/ 249 h 250"/>
              <a:gd name="T6" fmla="*/ 27 w 453"/>
              <a:gd name="T7" fmla="*/ 249 h 250"/>
              <a:gd name="T8" fmla="*/ 18 w 453"/>
              <a:gd name="T9" fmla="*/ 231 h 250"/>
              <a:gd name="T10" fmla="*/ 416 w 453"/>
              <a:gd name="T11" fmla="*/ 9 h 250"/>
              <a:gd name="T12" fmla="*/ 452 w 453"/>
              <a:gd name="T13" fmla="*/ 27 h 250"/>
              <a:gd name="T14" fmla="*/ 452 w 453"/>
              <a:gd name="T15" fmla="*/ 21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7" name="Freeform 97">
            <a:extLst>
              <a:ext uri="{FF2B5EF4-FFF2-40B4-BE49-F238E27FC236}">
                <a16:creationId xmlns:a16="http://schemas.microsoft.com/office/drawing/2014/main" id="{7C872A7C-7CF3-4247-A62D-40FD6948A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1103313"/>
            <a:ext cx="109538" cy="138112"/>
          </a:xfrm>
          <a:custGeom>
            <a:avLst/>
            <a:gdLst>
              <a:gd name="T0" fmla="*/ 240 w 249"/>
              <a:gd name="T1" fmla="*/ 141 h 311"/>
              <a:gd name="T2" fmla="*/ 240 w 249"/>
              <a:gd name="T3" fmla="*/ 141 h 311"/>
              <a:gd name="T4" fmla="*/ 27 w 249"/>
              <a:gd name="T5" fmla="*/ 9 h 311"/>
              <a:gd name="T6" fmla="*/ 0 w 249"/>
              <a:gd name="T7" fmla="*/ 26 h 311"/>
              <a:gd name="T8" fmla="*/ 0 w 249"/>
              <a:gd name="T9" fmla="*/ 283 h 311"/>
              <a:gd name="T10" fmla="*/ 27 w 249"/>
              <a:gd name="T11" fmla="*/ 301 h 311"/>
              <a:gd name="T12" fmla="*/ 240 w 249"/>
              <a:gd name="T13" fmla="*/ 168 h 311"/>
              <a:gd name="T14" fmla="*/ 248 w 249"/>
              <a:gd name="T15" fmla="*/ 150 h 311"/>
              <a:gd name="T16" fmla="*/ 240 w 249"/>
              <a:gd name="T17" fmla="*/ 141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8" name="Freeform 98">
            <a:extLst>
              <a:ext uri="{FF2B5EF4-FFF2-40B4-BE49-F238E27FC236}">
                <a16:creationId xmlns:a16="http://schemas.microsoft.com/office/drawing/2014/main" id="{9C1D70FB-D188-4FEE-8F1D-522A2BEC8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1095375"/>
            <a:ext cx="39687" cy="153988"/>
          </a:xfrm>
          <a:custGeom>
            <a:avLst/>
            <a:gdLst>
              <a:gd name="T0" fmla="*/ 44 w 89"/>
              <a:gd name="T1" fmla="*/ 0 h 347"/>
              <a:gd name="T2" fmla="*/ 44 w 89"/>
              <a:gd name="T3" fmla="*/ 0 h 347"/>
              <a:gd name="T4" fmla="*/ 0 w 89"/>
              <a:gd name="T5" fmla="*/ 27 h 347"/>
              <a:gd name="T6" fmla="*/ 0 w 89"/>
              <a:gd name="T7" fmla="*/ 310 h 347"/>
              <a:gd name="T8" fmla="*/ 44 w 89"/>
              <a:gd name="T9" fmla="*/ 346 h 347"/>
              <a:gd name="T10" fmla="*/ 88 w 89"/>
              <a:gd name="T11" fmla="*/ 310 h 347"/>
              <a:gd name="T12" fmla="*/ 88 w 89"/>
              <a:gd name="T13" fmla="*/ 27 h 347"/>
              <a:gd name="T14" fmla="*/ 44 w 89"/>
              <a:gd name="T1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39" name="Freeform 99">
            <a:extLst>
              <a:ext uri="{FF2B5EF4-FFF2-40B4-BE49-F238E27FC236}">
                <a16:creationId xmlns:a16="http://schemas.microsoft.com/office/drawing/2014/main" id="{851F8EE0-881C-4F61-AC51-D6A25D311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1095375"/>
            <a:ext cx="39688" cy="153988"/>
          </a:xfrm>
          <a:custGeom>
            <a:avLst/>
            <a:gdLst>
              <a:gd name="T0" fmla="*/ 44 w 89"/>
              <a:gd name="T1" fmla="*/ 0 h 347"/>
              <a:gd name="T2" fmla="*/ 44 w 89"/>
              <a:gd name="T3" fmla="*/ 0 h 347"/>
              <a:gd name="T4" fmla="*/ 0 w 89"/>
              <a:gd name="T5" fmla="*/ 27 h 347"/>
              <a:gd name="T6" fmla="*/ 0 w 89"/>
              <a:gd name="T7" fmla="*/ 310 h 347"/>
              <a:gd name="T8" fmla="*/ 44 w 89"/>
              <a:gd name="T9" fmla="*/ 346 h 347"/>
              <a:gd name="T10" fmla="*/ 88 w 89"/>
              <a:gd name="T11" fmla="*/ 310 h 347"/>
              <a:gd name="T12" fmla="*/ 88 w 89"/>
              <a:gd name="T13" fmla="*/ 27 h 347"/>
              <a:gd name="T14" fmla="*/ 44 w 89"/>
              <a:gd name="T1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0" name="Freeform 100">
            <a:extLst>
              <a:ext uri="{FF2B5EF4-FFF2-40B4-BE49-F238E27FC236}">
                <a16:creationId xmlns:a16="http://schemas.microsoft.com/office/drawing/2014/main" id="{C1D1851D-E1AD-43A9-A763-89B2B92CE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1095375"/>
            <a:ext cx="158750" cy="153988"/>
          </a:xfrm>
          <a:custGeom>
            <a:avLst/>
            <a:gdLst>
              <a:gd name="T0" fmla="*/ 177 w 356"/>
              <a:gd name="T1" fmla="*/ 0 h 347"/>
              <a:gd name="T2" fmla="*/ 177 w 356"/>
              <a:gd name="T3" fmla="*/ 0 h 347"/>
              <a:gd name="T4" fmla="*/ 0 w 356"/>
              <a:gd name="T5" fmla="*/ 168 h 347"/>
              <a:gd name="T6" fmla="*/ 177 w 356"/>
              <a:gd name="T7" fmla="*/ 346 h 347"/>
              <a:gd name="T8" fmla="*/ 355 w 356"/>
              <a:gd name="T9" fmla="*/ 168 h 347"/>
              <a:gd name="T10" fmla="*/ 177 w 356"/>
              <a:gd name="T11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1" name="Freeform 101">
            <a:extLst>
              <a:ext uri="{FF2B5EF4-FFF2-40B4-BE49-F238E27FC236}">
                <a16:creationId xmlns:a16="http://schemas.microsoft.com/office/drawing/2014/main" id="{43694033-B329-4EC9-9325-1BD9D56FE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1106488"/>
            <a:ext cx="131762" cy="128587"/>
          </a:xfrm>
          <a:custGeom>
            <a:avLst/>
            <a:gdLst>
              <a:gd name="T0" fmla="*/ 266 w 302"/>
              <a:gd name="T1" fmla="*/ 0 h 293"/>
              <a:gd name="T2" fmla="*/ 266 w 302"/>
              <a:gd name="T3" fmla="*/ 0 h 293"/>
              <a:gd name="T4" fmla="*/ 35 w 302"/>
              <a:gd name="T5" fmla="*/ 0 h 293"/>
              <a:gd name="T6" fmla="*/ 0 w 302"/>
              <a:gd name="T7" fmla="*/ 26 h 293"/>
              <a:gd name="T8" fmla="*/ 0 w 302"/>
              <a:gd name="T9" fmla="*/ 266 h 293"/>
              <a:gd name="T10" fmla="*/ 35 w 302"/>
              <a:gd name="T11" fmla="*/ 292 h 293"/>
              <a:gd name="T12" fmla="*/ 266 w 302"/>
              <a:gd name="T13" fmla="*/ 292 h 293"/>
              <a:gd name="T14" fmla="*/ 301 w 302"/>
              <a:gd name="T15" fmla="*/ 266 h 293"/>
              <a:gd name="T16" fmla="*/ 301 w 302"/>
              <a:gd name="T17" fmla="*/ 26 h 293"/>
              <a:gd name="T18" fmla="*/ 266 w 302"/>
              <a:gd name="T19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2" name="Freeform 102">
            <a:extLst>
              <a:ext uri="{FF2B5EF4-FFF2-40B4-BE49-F238E27FC236}">
                <a16:creationId xmlns:a16="http://schemas.microsoft.com/office/drawing/2014/main" id="{C7D126C2-EB5E-4B83-BAA4-CEA650896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3" y="1106488"/>
            <a:ext cx="193675" cy="128587"/>
          </a:xfrm>
          <a:custGeom>
            <a:avLst/>
            <a:gdLst>
              <a:gd name="T0" fmla="*/ 434 w 443"/>
              <a:gd name="T1" fmla="*/ 132 h 293"/>
              <a:gd name="T2" fmla="*/ 434 w 443"/>
              <a:gd name="T3" fmla="*/ 132 h 293"/>
              <a:gd name="T4" fmla="*/ 247 w 443"/>
              <a:gd name="T5" fmla="*/ 9 h 293"/>
              <a:gd name="T6" fmla="*/ 221 w 443"/>
              <a:gd name="T7" fmla="*/ 26 h 293"/>
              <a:gd name="T8" fmla="*/ 221 w 443"/>
              <a:gd name="T9" fmla="*/ 266 h 293"/>
              <a:gd name="T10" fmla="*/ 247 w 443"/>
              <a:gd name="T11" fmla="*/ 283 h 293"/>
              <a:gd name="T12" fmla="*/ 434 w 443"/>
              <a:gd name="T13" fmla="*/ 159 h 293"/>
              <a:gd name="T14" fmla="*/ 442 w 443"/>
              <a:gd name="T15" fmla="*/ 141 h 293"/>
              <a:gd name="T16" fmla="*/ 434 w 443"/>
              <a:gd name="T17" fmla="*/ 132 h 293"/>
              <a:gd name="T18" fmla="*/ 203 w 443"/>
              <a:gd name="T19" fmla="*/ 132 h 293"/>
              <a:gd name="T20" fmla="*/ 203 w 443"/>
              <a:gd name="T21" fmla="*/ 132 h 293"/>
              <a:gd name="T22" fmla="*/ 26 w 443"/>
              <a:gd name="T23" fmla="*/ 9 h 293"/>
              <a:gd name="T24" fmla="*/ 0 w 443"/>
              <a:gd name="T25" fmla="*/ 26 h 293"/>
              <a:gd name="T26" fmla="*/ 0 w 443"/>
              <a:gd name="T27" fmla="*/ 266 h 293"/>
              <a:gd name="T28" fmla="*/ 26 w 443"/>
              <a:gd name="T29" fmla="*/ 283 h 293"/>
              <a:gd name="T30" fmla="*/ 203 w 443"/>
              <a:gd name="T31" fmla="*/ 159 h 293"/>
              <a:gd name="T32" fmla="*/ 212 w 443"/>
              <a:gd name="T33" fmla="*/ 141 h 293"/>
              <a:gd name="T34" fmla="*/ 203 w 443"/>
              <a:gd name="T35" fmla="*/ 13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3" name="Freeform 103">
            <a:extLst>
              <a:ext uri="{FF2B5EF4-FFF2-40B4-BE49-F238E27FC236}">
                <a16:creationId xmlns:a16="http://schemas.microsoft.com/office/drawing/2014/main" id="{CDF5DED4-9397-4E3B-8FB8-789EDD3A0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1106488"/>
            <a:ext cx="196850" cy="128587"/>
          </a:xfrm>
          <a:custGeom>
            <a:avLst/>
            <a:gdLst>
              <a:gd name="T0" fmla="*/ 0 w 444"/>
              <a:gd name="T1" fmla="*/ 141 h 293"/>
              <a:gd name="T2" fmla="*/ 0 w 444"/>
              <a:gd name="T3" fmla="*/ 141 h 293"/>
              <a:gd name="T4" fmla="*/ 9 w 444"/>
              <a:gd name="T5" fmla="*/ 159 h 293"/>
              <a:gd name="T6" fmla="*/ 195 w 444"/>
              <a:gd name="T7" fmla="*/ 283 h 293"/>
              <a:gd name="T8" fmla="*/ 222 w 444"/>
              <a:gd name="T9" fmla="*/ 266 h 293"/>
              <a:gd name="T10" fmla="*/ 222 w 444"/>
              <a:gd name="T11" fmla="*/ 26 h 293"/>
              <a:gd name="T12" fmla="*/ 195 w 444"/>
              <a:gd name="T13" fmla="*/ 9 h 293"/>
              <a:gd name="T14" fmla="*/ 9 w 444"/>
              <a:gd name="T15" fmla="*/ 132 h 293"/>
              <a:gd name="T16" fmla="*/ 0 w 444"/>
              <a:gd name="T17" fmla="*/ 141 h 293"/>
              <a:gd name="T18" fmla="*/ 231 w 444"/>
              <a:gd name="T19" fmla="*/ 141 h 293"/>
              <a:gd name="T20" fmla="*/ 231 w 444"/>
              <a:gd name="T21" fmla="*/ 141 h 293"/>
              <a:gd name="T22" fmla="*/ 239 w 444"/>
              <a:gd name="T23" fmla="*/ 159 h 293"/>
              <a:gd name="T24" fmla="*/ 416 w 444"/>
              <a:gd name="T25" fmla="*/ 283 h 293"/>
              <a:gd name="T26" fmla="*/ 443 w 444"/>
              <a:gd name="T27" fmla="*/ 266 h 293"/>
              <a:gd name="T28" fmla="*/ 443 w 444"/>
              <a:gd name="T29" fmla="*/ 26 h 293"/>
              <a:gd name="T30" fmla="*/ 416 w 444"/>
              <a:gd name="T31" fmla="*/ 9 h 293"/>
              <a:gd name="T32" fmla="*/ 239 w 444"/>
              <a:gd name="T33" fmla="*/ 132 h 293"/>
              <a:gd name="T34" fmla="*/ 231 w 444"/>
              <a:gd name="T35" fmla="*/ 14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4" name="Freeform 104">
            <a:extLst>
              <a:ext uri="{FF2B5EF4-FFF2-40B4-BE49-F238E27FC236}">
                <a16:creationId xmlns:a16="http://schemas.microsoft.com/office/drawing/2014/main" id="{7FBDF60D-F620-4CB6-8612-EC10398F9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9838" y="1106488"/>
            <a:ext cx="131762" cy="128587"/>
          </a:xfrm>
          <a:custGeom>
            <a:avLst/>
            <a:gdLst>
              <a:gd name="T0" fmla="*/ 89 w 302"/>
              <a:gd name="T1" fmla="*/ 141 h 293"/>
              <a:gd name="T2" fmla="*/ 89 w 302"/>
              <a:gd name="T3" fmla="*/ 141 h 293"/>
              <a:gd name="T4" fmla="*/ 98 w 302"/>
              <a:gd name="T5" fmla="*/ 159 h 293"/>
              <a:gd name="T6" fmla="*/ 275 w 302"/>
              <a:gd name="T7" fmla="*/ 266 h 293"/>
              <a:gd name="T8" fmla="*/ 301 w 302"/>
              <a:gd name="T9" fmla="*/ 257 h 293"/>
              <a:gd name="T10" fmla="*/ 301 w 302"/>
              <a:gd name="T11" fmla="*/ 35 h 293"/>
              <a:gd name="T12" fmla="*/ 275 w 302"/>
              <a:gd name="T13" fmla="*/ 17 h 293"/>
              <a:gd name="T14" fmla="*/ 98 w 302"/>
              <a:gd name="T15" fmla="*/ 132 h 293"/>
              <a:gd name="T16" fmla="*/ 89 w 302"/>
              <a:gd name="T17" fmla="*/ 141 h 293"/>
              <a:gd name="T18" fmla="*/ 0 w 302"/>
              <a:gd name="T19" fmla="*/ 26 h 293"/>
              <a:gd name="T20" fmla="*/ 0 w 302"/>
              <a:gd name="T21" fmla="*/ 26 h 293"/>
              <a:gd name="T22" fmla="*/ 0 w 302"/>
              <a:gd name="T23" fmla="*/ 257 h 293"/>
              <a:gd name="T24" fmla="*/ 35 w 302"/>
              <a:gd name="T25" fmla="*/ 292 h 293"/>
              <a:gd name="T26" fmla="*/ 80 w 302"/>
              <a:gd name="T27" fmla="*/ 257 h 293"/>
              <a:gd name="T28" fmla="*/ 80 w 302"/>
              <a:gd name="T29" fmla="*/ 26 h 293"/>
              <a:gd name="T30" fmla="*/ 35 w 302"/>
              <a:gd name="T31" fmla="*/ 0 h 293"/>
              <a:gd name="T32" fmla="*/ 0 w 302"/>
              <a:gd name="T33" fmla="*/ 26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5" name="Freeform 105">
            <a:extLst>
              <a:ext uri="{FF2B5EF4-FFF2-40B4-BE49-F238E27FC236}">
                <a16:creationId xmlns:a16="http://schemas.microsoft.com/office/drawing/2014/main" id="{947ABEFE-02F0-4D1E-B114-F0AC80786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7988" y="1106488"/>
            <a:ext cx="133350" cy="128587"/>
          </a:xfrm>
          <a:custGeom>
            <a:avLst/>
            <a:gdLst>
              <a:gd name="T0" fmla="*/ 204 w 303"/>
              <a:gd name="T1" fmla="*/ 132 h 293"/>
              <a:gd name="T2" fmla="*/ 204 w 303"/>
              <a:gd name="T3" fmla="*/ 132 h 293"/>
              <a:gd name="T4" fmla="*/ 27 w 303"/>
              <a:gd name="T5" fmla="*/ 17 h 293"/>
              <a:gd name="T6" fmla="*/ 0 w 303"/>
              <a:gd name="T7" fmla="*/ 35 h 293"/>
              <a:gd name="T8" fmla="*/ 0 w 303"/>
              <a:gd name="T9" fmla="*/ 257 h 293"/>
              <a:gd name="T10" fmla="*/ 27 w 303"/>
              <a:gd name="T11" fmla="*/ 266 h 293"/>
              <a:gd name="T12" fmla="*/ 204 w 303"/>
              <a:gd name="T13" fmla="*/ 159 h 293"/>
              <a:gd name="T14" fmla="*/ 213 w 303"/>
              <a:gd name="T15" fmla="*/ 141 h 293"/>
              <a:gd name="T16" fmla="*/ 204 w 303"/>
              <a:gd name="T17" fmla="*/ 132 h 293"/>
              <a:gd name="T18" fmla="*/ 266 w 303"/>
              <a:gd name="T19" fmla="*/ 0 h 293"/>
              <a:gd name="T20" fmla="*/ 266 w 303"/>
              <a:gd name="T21" fmla="*/ 0 h 293"/>
              <a:gd name="T22" fmla="*/ 222 w 303"/>
              <a:gd name="T23" fmla="*/ 26 h 293"/>
              <a:gd name="T24" fmla="*/ 222 w 303"/>
              <a:gd name="T25" fmla="*/ 257 h 293"/>
              <a:gd name="T26" fmla="*/ 266 w 303"/>
              <a:gd name="T27" fmla="*/ 292 h 293"/>
              <a:gd name="T28" fmla="*/ 302 w 303"/>
              <a:gd name="T29" fmla="*/ 257 h 293"/>
              <a:gd name="T30" fmla="*/ 302 w 303"/>
              <a:gd name="T31" fmla="*/ 26 h 293"/>
              <a:gd name="T32" fmla="*/ 266 w 303"/>
              <a:gd name="T33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7" name="Freeform 107">
            <a:extLst>
              <a:ext uri="{FF2B5EF4-FFF2-40B4-BE49-F238E27FC236}">
                <a16:creationId xmlns:a16="http://schemas.microsoft.com/office/drawing/2014/main" id="{6A7D2CF5-6956-44FE-829B-2B2B5D705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1084263"/>
            <a:ext cx="173038" cy="169862"/>
          </a:xfrm>
          <a:custGeom>
            <a:avLst/>
            <a:gdLst>
              <a:gd name="T0" fmla="*/ 239 w 391"/>
              <a:gd name="T1" fmla="*/ 0 h 390"/>
              <a:gd name="T2" fmla="*/ 292 w 391"/>
              <a:gd name="T3" fmla="*/ 53 h 390"/>
              <a:gd name="T4" fmla="*/ 221 w 391"/>
              <a:gd name="T5" fmla="*/ 123 h 390"/>
              <a:gd name="T6" fmla="*/ 266 w 391"/>
              <a:gd name="T7" fmla="*/ 176 h 390"/>
              <a:gd name="T8" fmla="*/ 345 w 391"/>
              <a:gd name="T9" fmla="*/ 97 h 390"/>
              <a:gd name="T10" fmla="*/ 390 w 391"/>
              <a:gd name="T11" fmla="*/ 159 h 390"/>
              <a:gd name="T12" fmla="*/ 390 w 391"/>
              <a:gd name="T13" fmla="*/ 0 h 390"/>
              <a:gd name="T14" fmla="*/ 239 w 391"/>
              <a:gd name="T15" fmla="*/ 0 h 390"/>
              <a:gd name="T16" fmla="*/ 124 w 391"/>
              <a:gd name="T17" fmla="*/ 221 h 390"/>
              <a:gd name="T18" fmla="*/ 44 w 391"/>
              <a:gd name="T19" fmla="*/ 301 h 390"/>
              <a:gd name="T20" fmla="*/ 0 w 391"/>
              <a:gd name="T21" fmla="*/ 239 h 390"/>
              <a:gd name="T22" fmla="*/ 0 w 391"/>
              <a:gd name="T23" fmla="*/ 389 h 390"/>
              <a:gd name="T24" fmla="*/ 159 w 391"/>
              <a:gd name="T25" fmla="*/ 389 h 390"/>
              <a:gd name="T26" fmla="*/ 97 w 391"/>
              <a:gd name="T27" fmla="*/ 345 h 390"/>
              <a:gd name="T28" fmla="*/ 168 w 391"/>
              <a:gd name="T29" fmla="*/ 274 h 390"/>
              <a:gd name="T30" fmla="*/ 124 w 391"/>
              <a:gd name="T31" fmla="*/ 221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8" name="Freeform 108">
            <a:extLst>
              <a:ext uri="{FF2B5EF4-FFF2-40B4-BE49-F238E27FC236}">
                <a16:creationId xmlns:a16="http://schemas.microsoft.com/office/drawing/2014/main" id="{8C460E5E-EA25-4636-8EFA-A0F3B7C85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0950" y="1069975"/>
            <a:ext cx="195263" cy="200025"/>
          </a:xfrm>
          <a:custGeom>
            <a:avLst/>
            <a:gdLst>
              <a:gd name="T0" fmla="*/ 79 w 443"/>
              <a:gd name="T1" fmla="*/ 329 h 454"/>
              <a:gd name="T2" fmla="*/ 0 w 443"/>
              <a:gd name="T3" fmla="*/ 400 h 454"/>
              <a:gd name="T4" fmla="*/ 44 w 443"/>
              <a:gd name="T5" fmla="*/ 453 h 454"/>
              <a:gd name="T6" fmla="*/ 123 w 443"/>
              <a:gd name="T7" fmla="*/ 373 h 454"/>
              <a:gd name="T8" fmla="*/ 168 w 443"/>
              <a:gd name="T9" fmla="*/ 426 h 454"/>
              <a:gd name="T10" fmla="*/ 168 w 443"/>
              <a:gd name="T11" fmla="*/ 275 h 454"/>
              <a:gd name="T12" fmla="*/ 26 w 443"/>
              <a:gd name="T13" fmla="*/ 275 h 454"/>
              <a:gd name="T14" fmla="*/ 79 w 443"/>
              <a:gd name="T15" fmla="*/ 329 h 454"/>
              <a:gd name="T16" fmla="*/ 442 w 443"/>
              <a:gd name="T17" fmla="*/ 54 h 454"/>
              <a:gd name="T18" fmla="*/ 398 w 443"/>
              <a:gd name="T19" fmla="*/ 0 h 454"/>
              <a:gd name="T20" fmla="*/ 328 w 443"/>
              <a:gd name="T21" fmla="*/ 81 h 454"/>
              <a:gd name="T22" fmla="*/ 275 w 443"/>
              <a:gd name="T23" fmla="*/ 28 h 454"/>
              <a:gd name="T24" fmla="*/ 275 w 443"/>
              <a:gd name="T25" fmla="*/ 169 h 454"/>
              <a:gd name="T26" fmla="*/ 416 w 443"/>
              <a:gd name="T27" fmla="*/ 169 h 454"/>
              <a:gd name="T28" fmla="*/ 372 w 443"/>
              <a:gd name="T29" fmla="*/ 125 h 454"/>
              <a:gd name="T30" fmla="*/ 442 w 443"/>
              <a:gd name="T31" fmla="*/ 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49" name="Freeform 109">
            <a:extLst>
              <a:ext uri="{FF2B5EF4-FFF2-40B4-BE49-F238E27FC236}">
                <a16:creationId xmlns:a16="http://schemas.microsoft.com/office/drawing/2014/main" id="{4964BBD7-85EC-4722-8E31-3F79606F0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7863" y="2817813"/>
            <a:ext cx="211137" cy="207962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239 w 479"/>
              <a:gd name="T13" fmla="*/ 426 h 471"/>
              <a:gd name="T14" fmla="*/ 239 w 479"/>
              <a:gd name="T15" fmla="*/ 426 h 471"/>
              <a:gd name="T16" fmla="*/ 44 w 479"/>
              <a:gd name="T17" fmla="*/ 231 h 471"/>
              <a:gd name="T18" fmla="*/ 239 w 479"/>
              <a:gd name="T19" fmla="*/ 37 h 471"/>
              <a:gd name="T20" fmla="*/ 434 w 479"/>
              <a:gd name="T21" fmla="*/ 231 h 471"/>
              <a:gd name="T22" fmla="*/ 239 w 479"/>
              <a:gd name="T23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0" name="Freeform 110">
            <a:extLst>
              <a:ext uri="{FF2B5EF4-FFF2-40B4-BE49-F238E27FC236}">
                <a16:creationId xmlns:a16="http://schemas.microsoft.com/office/drawing/2014/main" id="{5DA1BB86-A29C-4EAC-89A1-FB53EDBF4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425" y="2817813"/>
            <a:ext cx="212725" cy="207962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53 w 479"/>
              <a:gd name="T13" fmla="*/ 169 h 471"/>
              <a:gd name="T14" fmla="*/ 53 w 479"/>
              <a:gd name="T15" fmla="*/ 169 h 471"/>
              <a:gd name="T16" fmla="*/ 177 w 479"/>
              <a:gd name="T17" fmla="*/ 222 h 471"/>
              <a:gd name="T18" fmla="*/ 212 w 479"/>
              <a:gd name="T19" fmla="*/ 240 h 471"/>
              <a:gd name="T20" fmla="*/ 240 w 479"/>
              <a:gd name="T21" fmla="*/ 257 h 471"/>
              <a:gd name="T22" fmla="*/ 265 w 479"/>
              <a:gd name="T23" fmla="*/ 266 h 471"/>
              <a:gd name="T24" fmla="*/ 274 w 479"/>
              <a:gd name="T25" fmla="*/ 275 h 471"/>
              <a:gd name="T26" fmla="*/ 265 w 479"/>
              <a:gd name="T27" fmla="*/ 293 h 471"/>
              <a:gd name="T28" fmla="*/ 240 w 479"/>
              <a:gd name="T29" fmla="*/ 302 h 471"/>
              <a:gd name="T30" fmla="*/ 186 w 479"/>
              <a:gd name="T31" fmla="*/ 284 h 471"/>
              <a:gd name="T32" fmla="*/ 159 w 479"/>
              <a:gd name="T33" fmla="*/ 311 h 471"/>
              <a:gd name="T34" fmla="*/ 230 w 479"/>
              <a:gd name="T35" fmla="*/ 347 h 471"/>
              <a:gd name="T36" fmla="*/ 230 w 479"/>
              <a:gd name="T37" fmla="*/ 382 h 471"/>
              <a:gd name="T38" fmla="*/ 257 w 479"/>
              <a:gd name="T39" fmla="*/ 382 h 471"/>
              <a:gd name="T40" fmla="*/ 257 w 479"/>
              <a:gd name="T41" fmla="*/ 347 h 471"/>
              <a:gd name="T42" fmla="*/ 301 w 479"/>
              <a:gd name="T43" fmla="*/ 328 h 471"/>
              <a:gd name="T44" fmla="*/ 319 w 479"/>
              <a:gd name="T45" fmla="*/ 293 h 471"/>
              <a:gd name="T46" fmla="*/ 408 w 479"/>
              <a:gd name="T47" fmla="*/ 328 h 471"/>
              <a:gd name="T48" fmla="*/ 240 w 479"/>
              <a:gd name="T49" fmla="*/ 426 h 471"/>
              <a:gd name="T50" fmla="*/ 44 w 479"/>
              <a:gd name="T51" fmla="*/ 231 h 471"/>
              <a:gd name="T52" fmla="*/ 53 w 479"/>
              <a:gd name="T53" fmla="*/ 169 h 471"/>
              <a:gd name="T54" fmla="*/ 310 w 479"/>
              <a:gd name="T55" fmla="*/ 231 h 471"/>
              <a:gd name="T56" fmla="*/ 310 w 479"/>
              <a:gd name="T57" fmla="*/ 231 h 471"/>
              <a:gd name="T58" fmla="*/ 265 w 479"/>
              <a:gd name="T59" fmla="*/ 213 h 471"/>
              <a:gd name="T60" fmla="*/ 248 w 479"/>
              <a:gd name="T61" fmla="*/ 204 h 471"/>
              <a:gd name="T62" fmla="*/ 212 w 479"/>
              <a:gd name="T63" fmla="*/ 187 h 471"/>
              <a:gd name="T64" fmla="*/ 212 w 479"/>
              <a:gd name="T65" fmla="*/ 187 h 471"/>
              <a:gd name="T66" fmla="*/ 221 w 479"/>
              <a:gd name="T67" fmla="*/ 169 h 471"/>
              <a:gd name="T68" fmla="*/ 240 w 479"/>
              <a:gd name="T69" fmla="*/ 169 h 471"/>
              <a:gd name="T70" fmla="*/ 284 w 479"/>
              <a:gd name="T71" fmla="*/ 178 h 471"/>
              <a:gd name="T72" fmla="*/ 319 w 479"/>
              <a:gd name="T73" fmla="*/ 151 h 471"/>
              <a:gd name="T74" fmla="*/ 257 w 479"/>
              <a:gd name="T75" fmla="*/ 125 h 471"/>
              <a:gd name="T76" fmla="*/ 257 w 479"/>
              <a:gd name="T77" fmla="*/ 90 h 471"/>
              <a:gd name="T78" fmla="*/ 230 w 479"/>
              <a:gd name="T79" fmla="*/ 90 h 471"/>
              <a:gd name="T80" fmla="*/ 230 w 479"/>
              <a:gd name="T81" fmla="*/ 125 h 471"/>
              <a:gd name="T82" fmla="*/ 186 w 479"/>
              <a:gd name="T83" fmla="*/ 143 h 471"/>
              <a:gd name="T84" fmla="*/ 168 w 479"/>
              <a:gd name="T85" fmla="*/ 169 h 471"/>
              <a:gd name="T86" fmla="*/ 80 w 479"/>
              <a:gd name="T87" fmla="*/ 125 h 471"/>
              <a:gd name="T88" fmla="*/ 240 w 479"/>
              <a:gd name="T89" fmla="*/ 37 h 471"/>
              <a:gd name="T90" fmla="*/ 434 w 479"/>
              <a:gd name="T91" fmla="*/ 231 h 471"/>
              <a:gd name="T92" fmla="*/ 425 w 479"/>
              <a:gd name="T93" fmla="*/ 284 h 471"/>
              <a:gd name="T94" fmla="*/ 310 w 479"/>
              <a:gd name="T95" fmla="*/ 23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lnTo>
                  <a:pt x="212" y="187"/>
                </a:ln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1" name="Freeform 111">
            <a:extLst>
              <a:ext uri="{FF2B5EF4-FFF2-40B4-BE49-F238E27FC236}">
                <a16:creationId xmlns:a16="http://schemas.microsoft.com/office/drawing/2014/main" id="{679BDD66-AEBB-4A20-885E-6A0B97DF2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5" y="2817813"/>
            <a:ext cx="211138" cy="207962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53 w 480"/>
              <a:gd name="T13" fmla="*/ 169 h 471"/>
              <a:gd name="T14" fmla="*/ 53 w 480"/>
              <a:gd name="T15" fmla="*/ 169 h 471"/>
              <a:gd name="T16" fmla="*/ 115 w 480"/>
              <a:gd name="T17" fmla="*/ 196 h 471"/>
              <a:gd name="T18" fmla="*/ 115 w 480"/>
              <a:gd name="T19" fmla="*/ 196 h 471"/>
              <a:gd name="T20" fmla="*/ 115 w 480"/>
              <a:gd name="T21" fmla="*/ 231 h 471"/>
              <a:gd name="T22" fmla="*/ 134 w 480"/>
              <a:gd name="T23" fmla="*/ 231 h 471"/>
              <a:gd name="T24" fmla="*/ 134 w 480"/>
              <a:gd name="T25" fmla="*/ 240 h 471"/>
              <a:gd name="T26" fmla="*/ 134 w 480"/>
              <a:gd name="T27" fmla="*/ 249 h 471"/>
              <a:gd name="T28" fmla="*/ 115 w 480"/>
              <a:gd name="T29" fmla="*/ 249 h 471"/>
              <a:gd name="T30" fmla="*/ 115 w 480"/>
              <a:gd name="T31" fmla="*/ 275 h 471"/>
              <a:gd name="T32" fmla="*/ 142 w 480"/>
              <a:gd name="T33" fmla="*/ 275 h 471"/>
              <a:gd name="T34" fmla="*/ 160 w 480"/>
              <a:gd name="T35" fmla="*/ 328 h 471"/>
              <a:gd name="T36" fmla="*/ 258 w 480"/>
              <a:gd name="T37" fmla="*/ 373 h 471"/>
              <a:gd name="T38" fmla="*/ 319 w 480"/>
              <a:gd name="T39" fmla="*/ 355 h 471"/>
              <a:gd name="T40" fmla="*/ 311 w 480"/>
              <a:gd name="T41" fmla="*/ 311 h 471"/>
              <a:gd name="T42" fmla="*/ 266 w 480"/>
              <a:gd name="T43" fmla="*/ 319 h 471"/>
              <a:gd name="T44" fmla="*/ 213 w 480"/>
              <a:gd name="T45" fmla="*/ 302 h 471"/>
              <a:gd name="T46" fmla="*/ 205 w 480"/>
              <a:gd name="T47" fmla="*/ 275 h 471"/>
              <a:gd name="T48" fmla="*/ 284 w 480"/>
              <a:gd name="T49" fmla="*/ 275 h 471"/>
              <a:gd name="T50" fmla="*/ 408 w 480"/>
              <a:gd name="T51" fmla="*/ 328 h 471"/>
              <a:gd name="T52" fmla="*/ 240 w 480"/>
              <a:gd name="T53" fmla="*/ 426 h 471"/>
              <a:gd name="T54" fmla="*/ 45 w 480"/>
              <a:gd name="T55" fmla="*/ 231 h 471"/>
              <a:gd name="T56" fmla="*/ 53 w 480"/>
              <a:gd name="T57" fmla="*/ 169 h 471"/>
              <a:gd name="T58" fmla="*/ 302 w 480"/>
              <a:gd name="T59" fmla="*/ 231 h 471"/>
              <a:gd name="T60" fmla="*/ 302 w 480"/>
              <a:gd name="T61" fmla="*/ 231 h 471"/>
              <a:gd name="T62" fmla="*/ 302 w 480"/>
              <a:gd name="T63" fmla="*/ 231 h 471"/>
              <a:gd name="T64" fmla="*/ 302 w 480"/>
              <a:gd name="T65" fmla="*/ 196 h 471"/>
              <a:gd name="T66" fmla="*/ 231 w 480"/>
              <a:gd name="T67" fmla="*/ 196 h 471"/>
              <a:gd name="T68" fmla="*/ 205 w 480"/>
              <a:gd name="T69" fmla="*/ 187 h 471"/>
              <a:gd name="T70" fmla="*/ 213 w 480"/>
              <a:gd name="T71" fmla="*/ 169 h 471"/>
              <a:gd name="T72" fmla="*/ 266 w 480"/>
              <a:gd name="T73" fmla="*/ 151 h 471"/>
              <a:gd name="T74" fmla="*/ 311 w 480"/>
              <a:gd name="T75" fmla="*/ 160 h 471"/>
              <a:gd name="T76" fmla="*/ 319 w 480"/>
              <a:gd name="T77" fmla="*/ 116 h 471"/>
              <a:gd name="T78" fmla="*/ 258 w 480"/>
              <a:gd name="T79" fmla="*/ 107 h 471"/>
              <a:gd name="T80" fmla="*/ 169 w 480"/>
              <a:gd name="T81" fmla="*/ 143 h 471"/>
              <a:gd name="T82" fmla="*/ 151 w 480"/>
              <a:gd name="T83" fmla="*/ 160 h 471"/>
              <a:gd name="T84" fmla="*/ 80 w 480"/>
              <a:gd name="T85" fmla="*/ 125 h 471"/>
              <a:gd name="T86" fmla="*/ 240 w 480"/>
              <a:gd name="T87" fmla="*/ 37 h 471"/>
              <a:gd name="T88" fmla="*/ 434 w 480"/>
              <a:gd name="T89" fmla="*/ 231 h 471"/>
              <a:gd name="T90" fmla="*/ 425 w 480"/>
              <a:gd name="T91" fmla="*/ 284 h 471"/>
              <a:gd name="T92" fmla="*/ 302 w 480"/>
              <a:gd name="T93" fmla="*/ 23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lnTo>
                  <a:pt x="115" y="196"/>
                </a:ln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2" name="Freeform 112">
            <a:extLst>
              <a:ext uri="{FF2B5EF4-FFF2-40B4-BE49-F238E27FC236}">
                <a16:creationId xmlns:a16="http://schemas.microsoft.com/office/drawing/2014/main" id="{D206598D-358D-4631-A1CE-3420B2566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2817813"/>
            <a:ext cx="212725" cy="207962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53 w 480"/>
              <a:gd name="T13" fmla="*/ 178 h 471"/>
              <a:gd name="T14" fmla="*/ 53 w 480"/>
              <a:gd name="T15" fmla="*/ 178 h 471"/>
              <a:gd name="T16" fmla="*/ 177 w 480"/>
              <a:gd name="T17" fmla="*/ 231 h 471"/>
              <a:gd name="T18" fmla="*/ 151 w 480"/>
              <a:gd name="T19" fmla="*/ 231 h 471"/>
              <a:gd name="T20" fmla="*/ 151 w 480"/>
              <a:gd name="T21" fmla="*/ 266 h 471"/>
              <a:gd name="T22" fmla="*/ 204 w 480"/>
              <a:gd name="T23" fmla="*/ 266 h 471"/>
              <a:gd name="T24" fmla="*/ 213 w 480"/>
              <a:gd name="T25" fmla="*/ 275 h 471"/>
              <a:gd name="T26" fmla="*/ 213 w 480"/>
              <a:gd name="T27" fmla="*/ 293 h 471"/>
              <a:gd name="T28" fmla="*/ 151 w 480"/>
              <a:gd name="T29" fmla="*/ 293 h 471"/>
              <a:gd name="T30" fmla="*/ 151 w 480"/>
              <a:gd name="T31" fmla="*/ 338 h 471"/>
              <a:gd name="T32" fmla="*/ 213 w 480"/>
              <a:gd name="T33" fmla="*/ 338 h 471"/>
              <a:gd name="T34" fmla="*/ 213 w 480"/>
              <a:gd name="T35" fmla="*/ 391 h 471"/>
              <a:gd name="T36" fmla="*/ 266 w 480"/>
              <a:gd name="T37" fmla="*/ 391 h 471"/>
              <a:gd name="T38" fmla="*/ 266 w 480"/>
              <a:gd name="T39" fmla="*/ 338 h 471"/>
              <a:gd name="T40" fmla="*/ 328 w 480"/>
              <a:gd name="T41" fmla="*/ 338 h 471"/>
              <a:gd name="T42" fmla="*/ 328 w 480"/>
              <a:gd name="T43" fmla="*/ 302 h 471"/>
              <a:gd name="T44" fmla="*/ 407 w 480"/>
              <a:gd name="T45" fmla="*/ 338 h 471"/>
              <a:gd name="T46" fmla="*/ 239 w 480"/>
              <a:gd name="T47" fmla="*/ 426 h 471"/>
              <a:gd name="T48" fmla="*/ 44 w 480"/>
              <a:gd name="T49" fmla="*/ 231 h 471"/>
              <a:gd name="T50" fmla="*/ 53 w 480"/>
              <a:gd name="T51" fmla="*/ 178 h 471"/>
              <a:gd name="T52" fmla="*/ 266 w 480"/>
              <a:gd name="T53" fmla="*/ 293 h 471"/>
              <a:gd name="T54" fmla="*/ 266 w 480"/>
              <a:gd name="T55" fmla="*/ 293 h 471"/>
              <a:gd name="T56" fmla="*/ 266 w 480"/>
              <a:gd name="T57" fmla="*/ 275 h 471"/>
              <a:gd name="T58" fmla="*/ 274 w 480"/>
              <a:gd name="T59" fmla="*/ 275 h 471"/>
              <a:gd name="T60" fmla="*/ 319 w 480"/>
              <a:gd name="T61" fmla="*/ 293 h 471"/>
              <a:gd name="T62" fmla="*/ 266 w 480"/>
              <a:gd name="T63" fmla="*/ 293 h 471"/>
              <a:gd name="T64" fmla="*/ 328 w 480"/>
              <a:gd name="T65" fmla="*/ 249 h 471"/>
              <a:gd name="T66" fmla="*/ 328 w 480"/>
              <a:gd name="T67" fmla="*/ 249 h 471"/>
              <a:gd name="T68" fmla="*/ 328 w 480"/>
              <a:gd name="T69" fmla="*/ 231 h 471"/>
              <a:gd name="T70" fmla="*/ 292 w 480"/>
              <a:gd name="T71" fmla="*/ 231 h 471"/>
              <a:gd name="T72" fmla="*/ 354 w 480"/>
              <a:gd name="T73" fmla="*/ 116 h 471"/>
              <a:gd name="T74" fmla="*/ 292 w 480"/>
              <a:gd name="T75" fmla="*/ 116 h 471"/>
              <a:gd name="T76" fmla="*/ 248 w 480"/>
              <a:gd name="T77" fmla="*/ 213 h 471"/>
              <a:gd name="T78" fmla="*/ 230 w 480"/>
              <a:gd name="T79" fmla="*/ 204 h 471"/>
              <a:gd name="T80" fmla="*/ 186 w 480"/>
              <a:gd name="T81" fmla="*/ 116 h 471"/>
              <a:gd name="T82" fmla="*/ 123 w 480"/>
              <a:gd name="T83" fmla="*/ 116 h 471"/>
              <a:gd name="T84" fmla="*/ 151 w 480"/>
              <a:gd name="T85" fmla="*/ 169 h 471"/>
              <a:gd name="T86" fmla="*/ 70 w 480"/>
              <a:gd name="T87" fmla="*/ 134 h 471"/>
              <a:gd name="T88" fmla="*/ 239 w 480"/>
              <a:gd name="T89" fmla="*/ 37 h 471"/>
              <a:gd name="T90" fmla="*/ 434 w 480"/>
              <a:gd name="T91" fmla="*/ 231 h 471"/>
              <a:gd name="T92" fmla="*/ 426 w 480"/>
              <a:gd name="T93" fmla="*/ 293 h 471"/>
              <a:gd name="T94" fmla="*/ 328 w 480"/>
              <a:gd name="T95" fmla="*/ 24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3" name="Freeform 113">
            <a:extLst>
              <a:ext uri="{FF2B5EF4-FFF2-40B4-BE49-F238E27FC236}">
                <a16:creationId xmlns:a16="http://schemas.microsoft.com/office/drawing/2014/main" id="{40AC3A11-6CA8-4D23-8E2F-27474B734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817813"/>
            <a:ext cx="211137" cy="207962"/>
          </a:xfrm>
          <a:custGeom>
            <a:avLst/>
            <a:gdLst>
              <a:gd name="T0" fmla="*/ 239 w 480"/>
              <a:gd name="T1" fmla="*/ 107 h 471"/>
              <a:gd name="T2" fmla="*/ 239 w 480"/>
              <a:gd name="T3" fmla="*/ 107 h 471"/>
              <a:gd name="T4" fmla="*/ 169 w 480"/>
              <a:gd name="T5" fmla="*/ 134 h 471"/>
              <a:gd name="T6" fmla="*/ 133 w 480"/>
              <a:gd name="T7" fmla="*/ 204 h 471"/>
              <a:gd name="T8" fmla="*/ 116 w 480"/>
              <a:gd name="T9" fmla="*/ 204 h 471"/>
              <a:gd name="T10" fmla="*/ 160 w 480"/>
              <a:gd name="T11" fmla="*/ 249 h 471"/>
              <a:gd name="T12" fmla="*/ 213 w 480"/>
              <a:gd name="T13" fmla="*/ 204 h 471"/>
              <a:gd name="T14" fmla="*/ 195 w 480"/>
              <a:gd name="T15" fmla="*/ 204 h 471"/>
              <a:gd name="T16" fmla="*/ 248 w 480"/>
              <a:gd name="T17" fmla="*/ 160 h 471"/>
              <a:gd name="T18" fmla="*/ 284 w 480"/>
              <a:gd name="T19" fmla="*/ 178 h 471"/>
              <a:gd name="T20" fmla="*/ 301 w 480"/>
              <a:gd name="T21" fmla="*/ 240 h 471"/>
              <a:gd name="T22" fmla="*/ 284 w 480"/>
              <a:gd name="T23" fmla="*/ 293 h 471"/>
              <a:gd name="T24" fmla="*/ 248 w 480"/>
              <a:gd name="T25" fmla="*/ 319 h 471"/>
              <a:gd name="T26" fmla="*/ 195 w 480"/>
              <a:gd name="T27" fmla="*/ 275 h 471"/>
              <a:gd name="T28" fmla="*/ 133 w 480"/>
              <a:gd name="T29" fmla="*/ 275 h 471"/>
              <a:gd name="T30" fmla="*/ 169 w 480"/>
              <a:gd name="T31" fmla="*/ 338 h 471"/>
              <a:gd name="T32" fmla="*/ 239 w 480"/>
              <a:gd name="T33" fmla="*/ 364 h 471"/>
              <a:gd name="T34" fmla="*/ 328 w 480"/>
              <a:gd name="T35" fmla="*/ 328 h 471"/>
              <a:gd name="T36" fmla="*/ 364 w 480"/>
              <a:gd name="T37" fmla="*/ 240 h 471"/>
              <a:gd name="T38" fmla="*/ 328 w 480"/>
              <a:gd name="T39" fmla="*/ 143 h 471"/>
              <a:gd name="T40" fmla="*/ 239 w 480"/>
              <a:gd name="T41" fmla="*/ 107 h 471"/>
              <a:gd name="T42" fmla="*/ 239 w 480"/>
              <a:gd name="T43" fmla="*/ 0 h 471"/>
              <a:gd name="T44" fmla="*/ 239 w 480"/>
              <a:gd name="T45" fmla="*/ 0 h 471"/>
              <a:gd name="T46" fmla="*/ 0 w 480"/>
              <a:gd name="T47" fmla="*/ 231 h 471"/>
              <a:gd name="T48" fmla="*/ 239 w 480"/>
              <a:gd name="T49" fmla="*/ 470 h 471"/>
              <a:gd name="T50" fmla="*/ 479 w 480"/>
              <a:gd name="T51" fmla="*/ 231 h 471"/>
              <a:gd name="T52" fmla="*/ 239 w 480"/>
              <a:gd name="T53" fmla="*/ 0 h 471"/>
              <a:gd name="T54" fmla="*/ 239 w 480"/>
              <a:gd name="T55" fmla="*/ 426 h 471"/>
              <a:gd name="T56" fmla="*/ 239 w 480"/>
              <a:gd name="T57" fmla="*/ 426 h 471"/>
              <a:gd name="T58" fmla="*/ 45 w 480"/>
              <a:gd name="T59" fmla="*/ 231 h 471"/>
              <a:gd name="T60" fmla="*/ 239 w 480"/>
              <a:gd name="T61" fmla="*/ 37 h 471"/>
              <a:gd name="T62" fmla="*/ 435 w 480"/>
              <a:gd name="T63" fmla="*/ 231 h 471"/>
              <a:gd name="T64" fmla="*/ 239 w 480"/>
              <a:gd name="T65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7" name="Freeform 114">
            <a:extLst>
              <a:ext uri="{FF2B5EF4-FFF2-40B4-BE49-F238E27FC236}">
                <a16:creationId xmlns:a16="http://schemas.microsoft.com/office/drawing/2014/main" id="{FA2A0827-81AA-4C14-8E7F-CADE77E33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025" y="2817813"/>
            <a:ext cx="211138" cy="207962"/>
          </a:xfrm>
          <a:custGeom>
            <a:avLst/>
            <a:gdLst>
              <a:gd name="T0" fmla="*/ 150 w 479"/>
              <a:gd name="T1" fmla="*/ 222 h 471"/>
              <a:gd name="T2" fmla="*/ 150 w 479"/>
              <a:gd name="T3" fmla="*/ 222 h 471"/>
              <a:gd name="T4" fmla="*/ 328 w 479"/>
              <a:gd name="T5" fmla="*/ 222 h 471"/>
              <a:gd name="T6" fmla="*/ 328 w 479"/>
              <a:gd name="T7" fmla="*/ 178 h 471"/>
              <a:gd name="T8" fmla="*/ 150 w 479"/>
              <a:gd name="T9" fmla="*/ 178 h 471"/>
              <a:gd name="T10" fmla="*/ 150 w 479"/>
              <a:gd name="T11" fmla="*/ 222 h 471"/>
              <a:gd name="T12" fmla="*/ 150 w 479"/>
              <a:gd name="T13" fmla="*/ 293 h 471"/>
              <a:gd name="T14" fmla="*/ 150 w 479"/>
              <a:gd name="T15" fmla="*/ 293 h 471"/>
              <a:gd name="T16" fmla="*/ 328 w 479"/>
              <a:gd name="T17" fmla="*/ 293 h 471"/>
              <a:gd name="T18" fmla="*/ 328 w 479"/>
              <a:gd name="T19" fmla="*/ 257 h 471"/>
              <a:gd name="T20" fmla="*/ 150 w 479"/>
              <a:gd name="T21" fmla="*/ 257 h 471"/>
              <a:gd name="T22" fmla="*/ 150 w 479"/>
              <a:gd name="T23" fmla="*/ 293 h 471"/>
              <a:gd name="T24" fmla="*/ 239 w 479"/>
              <a:gd name="T25" fmla="*/ 0 h 471"/>
              <a:gd name="T26" fmla="*/ 239 w 479"/>
              <a:gd name="T27" fmla="*/ 0 h 471"/>
              <a:gd name="T28" fmla="*/ 0 w 479"/>
              <a:gd name="T29" fmla="*/ 231 h 471"/>
              <a:gd name="T30" fmla="*/ 239 w 479"/>
              <a:gd name="T31" fmla="*/ 470 h 471"/>
              <a:gd name="T32" fmla="*/ 478 w 479"/>
              <a:gd name="T33" fmla="*/ 231 h 471"/>
              <a:gd name="T34" fmla="*/ 239 w 479"/>
              <a:gd name="T35" fmla="*/ 0 h 471"/>
              <a:gd name="T36" fmla="*/ 239 w 479"/>
              <a:gd name="T37" fmla="*/ 426 h 471"/>
              <a:gd name="T38" fmla="*/ 239 w 479"/>
              <a:gd name="T39" fmla="*/ 426 h 471"/>
              <a:gd name="T40" fmla="*/ 44 w 479"/>
              <a:gd name="T41" fmla="*/ 231 h 471"/>
              <a:gd name="T42" fmla="*/ 239 w 479"/>
              <a:gd name="T43" fmla="*/ 37 h 471"/>
              <a:gd name="T44" fmla="*/ 434 w 479"/>
              <a:gd name="T45" fmla="*/ 231 h 471"/>
              <a:gd name="T46" fmla="*/ 239 w 479"/>
              <a:gd name="T47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8" name="Freeform 115">
            <a:extLst>
              <a:ext uri="{FF2B5EF4-FFF2-40B4-BE49-F238E27FC236}">
                <a16:creationId xmlns:a16="http://schemas.microsoft.com/office/drawing/2014/main" id="{215D0581-3824-4BFE-BCDA-D7423E873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3588" y="2817813"/>
            <a:ext cx="212725" cy="207962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53 w 479"/>
              <a:gd name="T13" fmla="*/ 169 h 471"/>
              <a:gd name="T14" fmla="*/ 53 w 479"/>
              <a:gd name="T15" fmla="*/ 169 h 471"/>
              <a:gd name="T16" fmla="*/ 133 w 479"/>
              <a:gd name="T17" fmla="*/ 204 h 471"/>
              <a:gd name="T18" fmla="*/ 133 w 479"/>
              <a:gd name="T19" fmla="*/ 240 h 471"/>
              <a:gd name="T20" fmla="*/ 249 w 479"/>
              <a:gd name="T21" fmla="*/ 355 h 471"/>
              <a:gd name="T22" fmla="*/ 310 w 479"/>
              <a:gd name="T23" fmla="*/ 338 h 471"/>
              <a:gd name="T24" fmla="*/ 319 w 479"/>
              <a:gd name="T25" fmla="*/ 328 h 471"/>
              <a:gd name="T26" fmla="*/ 284 w 479"/>
              <a:gd name="T27" fmla="*/ 284 h 471"/>
              <a:gd name="T28" fmla="*/ 284 w 479"/>
              <a:gd name="T29" fmla="*/ 293 h 471"/>
              <a:gd name="T30" fmla="*/ 249 w 479"/>
              <a:gd name="T31" fmla="*/ 302 h 471"/>
              <a:gd name="T32" fmla="*/ 204 w 479"/>
              <a:gd name="T33" fmla="*/ 231 h 471"/>
              <a:gd name="T34" fmla="*/ 408 w 479"/>
              <a:gd name="T35" fmla="*/ 328 h 471"/>
              <a:gd name="T36" fmla="*/ 240 w 479"/>
              <a:gd name="T37" fmla="*/ 426 h 471"/>
              <a:gd name="T38" fmla="*/ 44 w 479"/>
              <a:gd name="T39" fmla="*/ 231 h 471"/>
              <a:gd name="T40" fmla="*/ 53 w 479"/>
              <a:gd name="T41" fmla="*/ 169 h 471"/>
              <a:gd name="T42" fmla="*/ 213 w 479"/>
              <a:gd name="T43" fmla="*/ 187 h 471"/>
              <a:gd name="T44" fmla="*/ 213 w 479"/>
              <a:gd name="T45" fmla="*/ 187 h 471"/>
              <a:gd name="T46" fmla="*/ 249 w 479"/>
              <a:gd name="T47" fmla="*/ 160 h 471"/>
              <a:gd name="T48" fmla="*/ 275 w 479"/>
              <a:gd name="T49" fmla="*/ 169 h 471"/>
              <a:gd name="T50" fmla="*/ 284 w 479"/>
              <a:gd name="T51" fmla="*/ 178 h 471"/>
              <a:gd name="T52" fmla="*/ 319 w 479"/>
              <a:gd name="T53" fmla="*/ 134 h 471"/>
              <a:gd name="T54" fmla="*/ 249 w 479"/>
              <a:gd name="T55" fmla="*/ 107 h 471"/>
              <a:gd name="T56" fmla="*/ 151 w 479"/>
              <a:gd name="T57" fmla="*/ 160 h 471"/>
              <a:gd name="T58" fmla="*/ 80 w 479"/>
              <a:gd name="T59" fmla="*/ 125 h 471"/>
              <a:gd name="T60" fmla="*/ 240 w 479"/>
              <a:gd name="T61" fmla="*/ 37 h 471"/>
              <a:gd name="T62" fmla="*/ 434 w 479"/>
              <a:gd name="T63" fmla="*/ 231 h 471"/>
              <a:gd name="T64" fmla="*/ 425 w 479"/>
              <a:gd name="T65" fmla="*/ 284 h 471"/>
              <a:gd name="T66" fmla="*/ 213 w 479"/>
              <a:gd name="T6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9" name="Freeform 116">
            <a:extLst>
              <a:ext uri="{FF2B5EF4-FFF2-40B4-BE49-F238E27FC236}">
                <a16:creationId xmlns:a16="http://schemas.microsoft.com/office/drawing/2014/main" id="{0DD8A13E-DF1A-4A1A-883E-EA8A8CDC3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738" y="2817813"/>
            <a:ext cx="211137" cy="207962"/>
          </a:xfrm>
          <a:custGeom>
            <a:avLst/>
            <a:gdLst>
              <a:gd name="T0" fmla="*/ 239 w 479"/>
              <a:gd name="T1" fmla="*/ 98 h 471"/>
              <a:gd name="T2" fmla="*/ 239 w 479"/>
              <a:gd name="T3" fmla="*/ 98 h 471"/>
              <a:gd name="T4" fmla="*/ 142 w 479"/>
              <a:gd name="T5" fmla="*/ 231 h 471"/>
              <a:gd name="T6" fmla="*/ 239 w 479"/>
              <a:gd name="T7" fmla="*/ 373 h 471"/>
              <a:gd name="T8" fmla="*/ 336 w 479"/>
              <a:gd name="T9" fmla="*/ 231 h 471"/>
              <a:gd name="T10" fmla="*/ 239 w 479"/>
              <a:gd name="T11" fmla="*/ 98 h 471"/>
              <a:gd name="T12" fmla="*/ 195 w 479"/>
              <a:gd name="T13" fmla="*/ 231 h 471"/>
              <a:gd name="T14" fmla="*/ 195 w 479"/>
              <a:gd name="T15" fmla="*/ 231 h 471"/>
              <a:gd name="T16" fmla="*/ 239 w 479"/>
              <a:gd name="T17" fmla="*/ 151 h 471"/>
              <a:gd name="T18" fmla="*/ 248 w 479"/>
              <a:gd name="T19" fmla="*/ 151 h 471"/>
              <a:gd name="T20" fmla="*/ 248 w 479"/>
              <a:gd name="T21" fmla="*/ 169 h 471"/>
              <a:gd name="T22" fmla="*/ 195 w 479"/>
              <a:gd name="T23" fmla="*/ 266 h 471"/>
              <a:gd name="T24" fmla="*/ 195 w 479"/>
              <a:gd name="T25" fmla="*/ 231 h 471"/>
              <a:gd name="T26" fmla="*/ 239 w 479"/>
              <a:gd name="T27" fmla="*/ 319 h 471"/>
              <a:gd name="T28" fmla="*/ 239 w 479"/>
              <a:gd name="T29" fmla="*/ 319 h 471"/>
              <a:gd name="T30" fmla="*/ 230 w 479"/>
              <a:gd name="T31" fmla="*/ 319 h 471"/>
              <a:gd name="T32" fmla="*/ 230 w 479"/>
              <a:gd name="T33" fmla="*/ 319 h 471"/>
              <a:gd name="T34" fmla="*/ 230 w 479"/>
              <a:gd name="T35" fmla="*/ 319 h 471"/>
              <a:gd name="T36" fmla="*/ 221 w 479"/>
              <a:gd name="T37" fmla="*/ 293 h 471"/>
              <a:gd name="T38" fmla="*/ 274 w 479"/>
              <a:gd name="T39" fmla="*/ 196 h 471"/>
              <a:gd name="T40" fmla="*/ 283 w 479"/>
              <a:gd name="T41" fmla="*/ 231 h 471"/>
              <a:gd name="T42" fmla="*/ 239 w 479"/>
              <a:gd name="T43" fmla="*/ 319 h 471"/>
              <a:gd name="T44" fmla="*/ 239 w 479"/>
              <a:gd name="T45" fmla="*/ 0 h 471"/>
              <a:gd name="T46" fmla="*/ 239 w 479"/>
              <a:gd name="T47" fmla="*/ 0 h 471"/>
              <a:gd name="T48" fmla="*/ 0 w 479"/>
              <a:gd name="T49" fmla="*/ 231 h 471"/>
              <a:gd name="T50" fmla="*/ 239 w 479"/>
              <a:gd name="T51" fmla="*/ 470 h 471"/>
              <a:gd name="T52" fmla="*/ 478 w 479"/>
              <a:gd name="T53" fmla="*/ 231 h 471"/>
              <a:gd name="T54" fmla="*/ 239 w 479"/>
              <a:gd name="T55" fmla="*/ 0 h 471"/>
              <a:gd name="T56" fmla="*/ 239 w 479"/>
              <a:gd name="T57" fmla="*/ 426 h 471"/>
              <a:gd name="T58" fmla="*/ 239 w 479"/>
              <a:gd name="T59" fmla="*/ 426 h 471"/>
              <a:gd name="T60" fmla="*/ 44 w 479"/>
              <a:gd name="T61" fmla="*/ 231 h 471"/>
              <a:gd name="T62" fmla="*/ 239 w 479"/>
              <a:gd name="T63" fmla="*/ 37 h 471"/>
              <a:gd name="T64" fmla="*/ 433 w 479"/>
              <a:gd name="T65" fmla="*/ 231 h 471"/>
              <a:gd name="T66" fmla="*/ 239 w 479"/>
              <a:gd name="T67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lnTo>
                  <a:pt x="230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0" name="Freeform 117">
            <a:extLst>
              <a:ext uri="{FF2B5EF4-FFF2-40B4-BE49-F238E27FC236}">
                <a16:creationId xmlns:a16="http://schemas.microsoft.com/office/drawing/2014/main" id="{4E09DBB7-D005-4807-8565-3F3682F1B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2817813"/>
            <a:ext cx="212725" cy="207962"/>
          </a:xfrm>
          <a:custGeom>
            <a:avLst/>
            <a:gdLst>
              <a:gd name="T0" fmla="*/ 336 w 480"/>
              <a:gd name="T1" fmla="*/ 169 h 471"/>
              <a:gd name="T2" fmla="*/ 336 w 480"/>
              <a:gd name="T3" fmla="*/ 169 h 471"/>
              <a:gd name="T4" fmla="*/ 283 w 480"/>
              <a:gd name="T5" fmla="*/ 169 h 471"/>
              <a:gd name="T6" fmla="*/ 283 w 480"/>
              <a:gd name="T7" fmla="*/ 116 h 471"/>
              <a:gd name="T8" fmla="*/ 283 w 480"/>
              <a:gd name="T9" fmla="*/ 107 h 471"/>
              <a:gd name="T10" fmla="*/ 275 w 480"/>
              <a:gd name="T11" fmla="*/ 98 h 471"/>
              <a:gd name="T12" fmla="*/ 142 w 480"/>
              <a:gd name="T13" fmla="*/ 98 h 471"/>
              <a:gd name="T14" fmla="*/ 133 w 480"/>
              <a:gd name="T15" fmla="*/ 107 h 471"/>
              <a:gd name="T16" fmla="*/ 133 w 480"/>
              <a:gd name="T17" fmla="*/ 116 h 471"/>
              <a:gd name="T18" fmla="*/ 133 w 480"/>
              <a:gd name="T19" fmla="*/ 293 h 471"/>
              <a:gd name="T20" fmla="*/ 133 w 480"/>
              <a:gd name="T21" fmla="*/ 302 h 471"/>
              <a:gd name="T22" fmla="*/ 142 w 480"/>
              <a:gd name="T23" fmla="*/ 302 h 471"/>
              <a:gd name="T24" fmla="*/ 195 w 480"/>
              <a:gd name="T25" fmla="*/ 302 h 471"/>
              <a:gd name="T26" fmla="*/ 195 w 480"/>
              <a:gd name="T27" fmla="*/ 355 h 471"/>
              <a:gd name="T28" fmla="*/ 195 w 480"/>
              <a:gd name="T29" fmla="*/ 364 h 471"/>
              <a:gd name="T30" fmla="*/ 204 w 480"/>
              <a:gd name="T31" fmla="*/ 364 h 471"/>
              <a:gd name="T32" fmla="*/ 336 w 480"/>
              <a:gd name="T33" fmla="*/ 364 h 471"/>
              <a:gd name="T34" fmla="*/ 345 w 480"/>
              <a:gd name="T35" fmla="*/ 364 h 471"/>
              <a:gd name="T36" fmla="*/ 345 w 480"/>
              <a:gd name="T37" fmla="*/ 355 h 471"/>
              <a:gd name="T38" fmla="*/ 345 w 480"/>
              <a:gd name="T39" fmla="*/ 178 h 471"/>
              <a:gd name="T40" fmla="*/ 345 w 480"/>
              <a:gd name="T41" fmla="*/ 169 h 471"/>
              <a:gd name="T42" fmla="*/ 336 w 480"/>
              <a:gd name="T43" fmla="*/ 169 h 471"/>
              <a:gd name="T44" fmla="*/ 204 w 480"/>
              <a:gd name="T45" fmla="*/ 169 h 471"/>
              <a:gd name="T46" fmla="*/ 204 w 480"/>
              <a:gd name="T47" fmla="*/ 169 h 471"/>
              <a:gd name="T48" fmla="*/ 195 w 480"/>
              <a:gd name="T49" fmla="*/ 169 h 471"/>
              <a:gd name="T50" fmla="*/ 195 w 480"/>
              <a:gd name="T51" fmla="*/ 178 h 471"/>
              <a:gd name="T52" fmla="*/ 195 w 480"/>
              <a:gd name="T53" fmla="*/ 275 h 471"/>
              <a:gd name="T54" fmla="*/ 151 w 480"/>
              <a:gd name="T55" fmla="*/ 275 h 471"/>
              <a:gd name="T56" fmla="*/ 151 w 480"/>
              <a:gd name="T57" fmla="*/ 125 h 471"/>
              <a:gd name="T58" fmla="*/ 257 w 480"/>
              <a:gd name="T59" fmla="*/ 125 h 471"/>
              <a:gd name="T60" fmla="*/ 257 w 480"/>
              <a:gd name="T61" fmla="*/ 169 h 471"/>
              <a:gd name="T62" fmla="*/ 204 w 480"/>
              <a:gd name="T63" fmla="*/ 169 h 471"/>
              <a:gd name="T64" fmla="*/ 328 w 480"/>
              <a:gd name="T65" fmla="*/ 338 h 471"/>
              <a:gd name="T66" fmla="*/ 328 w 480"/>
              <a:gd name="T67" fmla="*/ 338 h 471"/>
              <a:gd name="T68" fmla="*/ 222 w 480"/>
              <a:gd name="T69" fmla="*/ 338 h 471"/>
              <a:gd name="T70" fmla="*/ 222 w 480"/>
              <a:gd name="T71" fmla="*/ 196 h 471"/>
              <a:gd name="T72" fmla="*/ 328 w 480"/>
              <a:gd name="T73" fmla="*/ 196 h 471"/>
              <a:gd name="T74" fmla="*/ 328 w 480"/>
              <a:gd name="T75" fmla="*/ 338 h 471"/>
              <a:gd name="T76" fmla="*/ 239 w 480"/>
              <a:gd name="T77" fmla="*/ 0 h 471"/>
              <a:gd name="T78" fmla="*/ 239 w 480"/>
              <a:gd name="T79" fmla="*/ 0 h 471"/>
              <a:gd name="T80" fmla="*/ 0 w 480"/>
              <a:gd name="T81" fmla="*/ 231 h 471"/>
              <a:gd name="T82" fmla="*/ 239 w 480"/>
              <a:gd name="T83" fmla="*/ 470 h 471"/>
              <a:gd name="T84" fmla="*/ 479 w 480"/>
              <a:gd name="T85" fmla="*/ 231 h 471"/>
              <a:gd name="T86" fmla="*/ 239 w 480"/>
              <a:gd name="T87" fmla="*/ 0 h 471"/>
              <a:gd name="T88" fmla="*/ 239 w 480"/>
              <a:gd name="T89" fmla="*/ 426 h 471"/>
              <a:gd name="T90" fmla="*/ 239 w 480"/>
              <a:gd name="T91" fmla="*/ 426 h 471"/>
              <a:gd name="T92" fmla="*/ 44 w 480"/>
              <a:gd name="T93" fmla="*/ 231 h 471"/>
              <a:gd name="T94" fmla="*/ 239 w 480"/>
              <a:gd name="T95" fmla="*/ 37 h 471"/>
              <a:gd name="T96" fmla="*/ 434 w 480"/>
              <a:gd name="T97" fmla="*/ 231 h 471"/>
              <a:gd name="T98" fmla="*/ 239 w 480"/>
              <a:gd name="T99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1" name="Freeform 118">
            <a:extLst>
              <a:ext uri="{FF2B5EF4-FFF2-40B4-BE49-F238E27FC236}">
                <a16:creationId xmlns:a16="http://schemas.microsoft.com/office/drawing/2014/main" id="{2CF0FF70-10D2-44B6-8A1D-208ACE4F4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2817813"/>
            <a:ext cx="211138" cy="207962"/>
          </a:xfrm>
          <a:custGeom>
            <a:avLst/>
            <a:gdLst>
              <a:gd name="T0" fmla="*/ 398 w 479"/>
              <a:gd name="T1" fmla="*/ 240 h 471"/>
              <a:gd name="T2" fmla="*/ 398 w 479"/>
              <a:gd name="T3" fmla="*/ 240 h 471"/>
              <a:gd name="T4" fmla="*/ 345 w 479"/>
              <a:gd name="T5" fmla="*/ 222 h 471"/>
              <a:gd name="T6" fmla="*/ 345 w 479"/>
              <a:gd name="T7" fmla="*/ 160 h 471"/>
              <a:gd name="T8" fmla="*/ 203 w 479"/>
              <a:gd name="T9" fmla="*/ 98 h 471"/>
              <a:gd name="T10" fmla="*/ 141 w 479"/>
              <a:gd name="T11" fmla="*/ 125 h 471"/>
              <a:gd name="T12" fmla="*/ 141 w 479"/>
              <a:gd name="T13" fmla="*/ 196 h 471"/>
              <a:gd name="T14" fmla="*/ 141 w 479"/>
              <a:gd name="T15" fmla="*/ 196 h 471"/>
              <a:gd name="T16" fmla="*/ 79 w 479"/>
              <a:gd name="T17" fmla="*/ 222 h 471"/>
              <a:gd name="T18" fmla="*/ 79 w 479"/>
              <a:gd name="T19" fmla="*/ 284 h 471"/>
              <a:gd name="T20" fmla="*/ 141 w 479"/>
              <a:gd name="T21" fmla="*/ 311 h 471"/>
              <a:gd name="T22" fmla="*/ 203 w 479"/>
              <a:gd name="T23" fmla="*/ 284 h 471"/>
              <a:gd name="T24" fmla="*/ 203 w 479"/>
              <a:gd name="T25" fmla="*/ 284 h 471"/>
              <a:gd name="T26" fmla="*/ 328 w 479"/>
              <a:gd name="T27" fmla="*/ 338 h 471"/>
              <a:gd name="T28" fmla="*/ 336 w 479"/>
              <a:gd name="T29" fmla="*/ 338 h 471"/>
              <a:gd name="T30" fmla="*/ 336 w 479"/>
              <a:gd name="T31" fmla="*/ 338 h 471"/>
              <a:gd name="T32" fmla="*/ 398 w 479"/>
              <a:gd name="T33" fmla="*/ 311 h 471"/>
              <a:gd name="T34" fmla="*/ 398 w 479"/>
              <a:gd name="T35" fmla="*/ 311 h 471"/>
              <a:gd name="T36" fmla="*/ 398 w 479"/>
              <a:gd name="T37" fmla="*/ 240 h 471"/>
              <a:gd name="T38" fmla="*/ 328 w 479"/>
              <a:gd name="T39" fmla="*/ 319 h 471"/>
              <a:gd name="T40" fmla="*/ 328 w 479"/>
              <a:gd name="T41" fmla="*/ 319 h 471"/>
              <a:gd name="T42" fmla="*/ 328 w 479"/>
              <a:gd name="T43" fmla="*/ 319 h 471"/>
              <a:gd name="T44" fmla="*/ 328 w 479"/>
              <a:gd name="T45" fmla="*/ 319 h 471"/>
              <a:gd name="T46" fmla="*/ 221 w 479"/>
              <a:gd name="T47" fmla="*/ 275 h 471"/>
              <a:gd name="T48" fmla="*/ 221 w 479"/>
              <a:gd name="T49" fmla="*/ 231 h 471"/>
              <a:gd name="T50" fmla="*/ 328 w 479"/>
              <a:gd name="T51" fmla="*/ 275 h 471"/>
              <a:gd name="T52" fmla="*/ 328 w 479"/>
              <a:gd name="T53" fmla="*/ 275 h 471"/>
              <a:gd name="T54" fmla="*/ 328 w 479"/>
              <a:gd name="T55" fmla="*/ 275 h 471"/>
              <a:gd name="T56" fmla="*/ 328 w 479"/>
              <a:gd name="T57" fmla="*/ 319 h 471"/>
              <a:gd name="T58" fmla="*/ 336 w 479"/>
              <a:gd name="T59" fmla="*/ 257 h 471"/>
              <a:gd name="T60" fmla="*/ 336 w 479"/>
              <a:gd name="T61" fmla="*/ 257 h 471"/>
              <a:gd name="T62" fmla="*/ 300 w 479"/>
              <a:gd name="T63" fmla="*/ 249 h 471"/>
              <a:gd name="T64" fmla="*/ 336 w 479"/>
              <a:gd name="T65" fmla="*/ 231 h 471"/>
              <a:gd name="T66" fmla="*/ 372 w 479"/>
              <a:gd name="T67" fmla="*/ 249 h 471"/>
              <a:gd name="T68" fmla="*/ 336 w 479"/>
              <a:gd name="T69" fmla="*/ 257 h 471"/>
              <a:gd name="T70" fmla="*/ 381 w 479"/>
              <a:gd name="T71" fmla="*/ 302 h 471"/>
              <a:gd name="T72" fmla="*/ 381 w 479"/>
              <a:gd name="T73" fmla="*/ 302 h 471"/>
              <a:gd name="T74" fmla="*/ 345 w 479"/>
              <a:gd name="T75" fmla="*/ 319 h 471"/>
              <a:gd name="T76" fmla="*/ 345 w 479"/>
              <a:gd name="T77" fmla="*/ 275 h 471"/>
              <a:gd name="T78" fmla="*/ 381 w 479"/>
              <a:gd name="T79" fmla="*/ 257 h 471"/>
              <a:gd name="T80" fmla="*/ 381 w 479"/>
              <a:gd name="T81" fmla="*/ 302 h 471"/>
              <a:gd name="T82" fmla="*/ 238 w 479"/>
              <a:gd name="T83" fmla="*/ 0 h 471"/>
              <a:gd name="T84" fmla="*/ 238 w 479"/>
              <a:gd name="T85" fmla="*/ 0 h 471"/>
              <a:gd name="T86" fmla="*/ 0 w 479"/>
              <a:gd name="T87" fmla="*/ 231 h 471"/>
              <a:gd name="T88" fmla="*/ 238 w 479"/>
              <a:gd name="T89" fmla="*/ 470 h 471"/>
              <a:gd name="T90" fmla="*/ 478 w 479"/>
              <a:gd name="T91" fmla="*/ 231 h 471"/>
              <a:gd name="T92" fmla="*/ 238 w 479"/>
              <a:gd name="T93" fmla="*/ 0 h 471"/>
              <a:gd name="T94" fmla="*/ 238 w 479"/>
              <a:gd name="T95" fmla="*/ 426 h 471"/>
              <a:gd name="T96" fmla="*/ 238 w 479"/>
              <a:gd name="T97" fmla="*/ 426 h 471"/>
              <a:gd name="T98" fmla="*/ 44 w 479"/>
              <a:gd name="T99" fmla="*/ 231 h 471"/>
              <a:gd name="T100" fmla="*/ 238 w 479"/>
              <a:gd name="T101" fmla="*/ 37 h 471"/>
              <a:gd name="T102" fmla="*/ 434 w 479"/>
              <a:gd name="T103" fmla="*/ 231 h 471"/>
              <a:gd name="T104" fmla="*/ 238 w 479"/>
              <a:gd name="T105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lnTo>
                  <a:pt x="141" y="196"/>
                </a:ln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lnTo>
                  <a:pt x="203" y="284"/>
                </a:ln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lnTo>
                  <a:pt x="336" y="338"/>
                </a:lnTo>
                <a:cubicBezTo>
                  <a:pt x="398" y="311"/>
                  <a:pt x="398" y="311"/>
                  <a:pt x="398" y="311"/>
                </a:cubicBezTo>
                <a:lnTo>
                  <a:pt x="398" y="311"/>
                </a:ln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lnTo>
                  <a:pt x="328" y="319"/>
                </a:ln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275"/>
                </a:lnTo>
                <a:lnTo>
                  <a:pt x="328" y="275"/>
                </a:ln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6" name="Freeform 16">
            <a:extLst>
              <a:ext uri="{FF2B5EF4-FFF2-40B4-BE49-F238E27FC236}">
                <a16:creationId xmlns:a16="http://schemas.microsoft.com/office/drawing/2014/main" id="{1F3CD04F-E333-486C-8711-FC3CFE3D0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188" y="1095375"/>
            <a:ext cx="123825" cy="195263"/>
          </a:xfrm>
          <a:custGeom>
            <a:avLst/>
            <a:gdLst>
              <a:gd name="T0" fmla="*/ 240 w 285"/>
              <a:gd name="T1" fmla="*/ 35 h 452"/>
              <a:gd name="T2" fmla="*/ 240 w 285"/>
              <a:gd name="T3" fmla="*/ 35 h 452"/>
              <a:gd name="T4" fmla="*/ 133 w 285"/>
              <a:gd name="T5" fmla="*/ 0 h 452"/>
              <a:gd name="T6" fmla="*/ 53 w 285"/>
              <a:gd name="T7" fmla="*/ 26 h 452"/>
              <a:gd name="T8" fmla="*/ 0 w 285"/>
              <a:gd name="T9" fmla="*/ 132 h 452"/>
              <a:gd name="T10" fmla="*/ 80 w 285"/>
              <a:gd name="T11" fmla="*/ 132 h 452"/>
              <a:gd name="T12" fmla="*/ 97 w 285"/>
              <a:gd name="T13" fmla="*/ 88 h 452"/>
              <a:gd name="T14" fmla="*/ 142 w 285"/>
              <a:gd name="T15" fmla="*/ 70 h 452"/>
              <a:gd name="T16" fmla="*/ 187 w 285"/>
              <a:gd name="T17" fmla="*/ 88 h 452"/>
              <a:gd name="T18" fmla="*/ 195 w 285"/>
              <a:gd name="T19" fmla="*/ 123 h 452"/>
              <a:gd name="T20" fmla="*/ 187 w 285"/>
              <a:gd name="T21" fmla="*/ 159 h 452"/>
              <a:gd name="T22" fmla="*/ 168 w 285"/>
              <a:gd name="T23" fmla="*/ 176 h 452"/>
              <a:gd name="T24" fmla="*/ 106 w 285"/>
              <a:gd name="T25" fmla="*/ 230 h 452"/>
              <a:gd name="T26" fmla="*/ 89 w 285"/>
              <a:gd name="T27" fmla="*/ 292 h 452"/>
              <a:gd name="T28" fmla="*/ 97 w 285"/>
              <a:gd name="T29" fmla="*/ 301 h 452"/>
              <a:gd name="T30" fmla="*/ 159 w 285"/>
              <a:gd name="T31" fmla="*/ 301 h 452"/>
              <a:gd name="T32" fmla="*/ 168 w 285"/>
              <a:gd name="T33" fmla="*/ 292 h 452"/>
              <a:gd name="T34" fmla="*/ 178 w 285"/>
              <a:gd name="T35" fmla="*/ 265 h 452"/>
              <a:gd name="T36" fmla="*/ 195 w 285"/>
              <a:gd name="T37" fmla="*/ 239 h 452"/>
              <a:gd name="T38" fmla="*/ 222 w 285"/>
              <a:gd name="T39" fmla="*/ 221 h 452"/>
              <a:gd name="T40" fmla="*/ 266 w 285"/>
              <a:gd name="T41" fmla="*/ 186 h 452"/>
              <a:gd name="T42" fmla="*/ 284 w 285"/>
              <a:gd name="T43" fmla="*/ 123 h 452"/>
              <a:gd name="T44" fmla="*/ 240 w 285"/>
              <a:gd name="T45" fmla="*/ 35 h 452"/>
              <a:gd name="T46" fmla="*/ 133 w 285"/>
              <a:gd name="T47" fmla="*/ 345 h 452"/>
              <a:gd name="T48" fmla="*/ 133 w 285"/>
              <a:gd name="T49" fmla="*/ 345 h 452"/>
              <a:gd name="T50" fmla="*/ 80 w 285"/>
              <a:gd name="T51" fmla="*/ 398 h 452"/>
              <a:gd name="T52" fmla="*/ 133 w 285"/>
              <a:gd name="T53" fmla="*/ 451 h 452"/>
              <a:gd name="T54" fmla="*/ 187 w 285"/>
              <a:gd name="T55" fmla="*/ 398 h 452"/>
              <a:gd name="T56" fmla="*/ 133 w 285"/>
              <a:gd name="T57" fmla="*/ 345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7" name="Freeform 56">
            <a:extLst>
              <a:ext uri="{FF2B5EF4-FFF2-40B4-BE49-F238E27FC236}">
                <a16:creationId xmlns:a16="http://schemas.microsoft.com/office/drawing/2014/main" id="{EA909364-A944-4A87-A60A-E4C414A8A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0" y="2005013"/>
            <a:ext cx="198438" cy="174625"/>
          </a:xfrm>
          <a:custGeom>
            <a:avLst/>
            <a:gdLst>
              <a:gd name="T0" fmla="*/ 257 w 462"/>
              <a:gd name="T1" fmla="*/ 0 h 408"/>
              <a:gd name="T2" fmla="*/ 257 w 462"/>
              <a:gd name="T3" fmla="*/ 0 h 408"/>
              <a:gd name="T4" fmla="*/ 62 w 462"/>
              <a:gd name="T5" fmla="*/ 195 h 408"/>
              <a:gd name="T6" fmla="*/ 0 w 462"/>
              <a:gd name="T7" fmla="*/ 195 h 408"/>
              <a:gd name="T8" fmla="*/ 89 w 462"/>
              <a:gd name="T9" fmla="*/ 301 h 408"/>
              <a:gd name="T10" fmla="*/ 177 w 462"/>
              <a:gd name="T11" fmla="*/ 195 h 408"/>
              <a:gd name="T12" fmla="*/ 106 w 462"/>
              <a:gd name="T13" fmla="*/ 195 h 408"/>
              <a:gd name="T14" fmla="*/ 257 w 462"/>
              <a:gd name="T15" fmla="*/ 44 h 408"/>
              <a:gd name="T16" fmla="*/ 416 w 462"/>
              <a:gd name="T17" fmla="*/ 204 h 408"/>
              <a:gd name="T18" fmla="*/ 257 w 462"/>
              <a:gd name="T19" fmla="*/ 354 h 408"/>
              <a:gd name="T20" fmla="*/ 169 w 462"/>
              <a:gd name="T21" fmla="*/ 328 h 408"/>
              <a:gd name="T22" fmla="*/ 133 w 462"/>
              <a:gd name="T23" fmla="*/ 363 h 408"/>
              <a:gd name="T24" fmla="*/ 257 w 462"/>
              <a:gd name="T25" fmla="*/ 407 h 408"/>
              <a:gd name="T26" fmla="*/ 461 w 462"/>
              <a:gd name="T27" fmla="*/ 204 h 408"/>
              <a:gd name="T28" fmla="*/ 257 w 462"/>
              <a:gd name="T29" fmla="*/ 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8" name="Freeform 57">
            <a:extLst>
              <a:ext uri="{FF2B5EF4-FFF2-40B4-BE49-F238E27FC236}">
                <a16:creationId xmlns:a16="http://schemas.microsoft.com/office/drawing/2014/main" id="{84F9C278-29AA-47A9-98B4-75CF56BF2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1997075"/>
            <a:ext cx="198438" cy="176213"/>
          </a:xfrm>
          <a:custGeom>
            <a:avLst/>
            <a:gdLst>
              <a:gd name="T0" fmla="*/ 203 w 461"/>
              <a:gd name="T1" fmla="*/ 0 h 409"/>
              <a:gd name="T2" fmla="*/ 203 w 461"/>
              <a:gd name="T3" fmla="*/ 0 h 409"/>
              <a:gd name="T4" fmla="*/ 398 w 461"/>
              <a:gd name="T5" fmla="*/ 204 h 409"/>
              <a:gd name="T6" fmla="*/ 460 w 461"/>
              <a:gd name="T7" fmla="*/ 204 h 409"/>
              <a:gd name="T8" fmla="*/ 372 w 461"/>
              <a:gd name="T9" fmla="*/ 301 h 409"/>
              <a:gd name="T10" fmla="*/ 284 w 461"/>
              <a:gd name="T11" fmla="*/ 204 h 409"/>
              <a:gd name="T12" fmla="*/ 354 w 461"/>
              <a:gd name="T13" fmla="*/ 204 h 409"/>
              <a:gd name="T14" fmla="*/ 203 w 461"/>
              <a:gd name="T15" fmla="*/ 53 h 409"/>
              <a:gd name="T16" fmla="*/ 44 w 461"/>
              <a:gd name="T17" fmla="*/ 204 h 409"/>
              <a:gd name="T18" fmla="*/ 203 w 461"/>
              <a:gd name="T19" fmla="*/ 363 h 409"/>
              <a:gd name="T20" fmla="*/ 292 w 461"/>
              <a:gd name="T21" fmla="*/ 328 h 409"/>
              <a:gd name="T22" fmla="*/ 328 w 461"/>
              <a:gd name="T23" fmla="*/ 363 h 409"/>
              <a:gd name="T24" fmla="*/ 203 w 461"/>
              <a:gd name="T25" fmla="*/ 408 h 409"/>
              <a:gd name="T26" fmla="*/ 0 w 461"/>
              <a:gd name="T27" fmla="*/ 204 h 409"/>
              <a:gd name="T28" fmla="*/ 203 w 461"/>
              <a:gd name="T29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9" name="Freeform 58">
            <a:extLst>
              <a:ext uri="{FF2B5EF4-FFF2-40B4-BE49-F238E27FC236}">
                <a16:creationId xmlns:a16="http://schemas.microsoft.com/office/drawing/2014/main" id="{E50B9044-C848-4CB2-BDE7-ABBA79966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259138"/>
            <a:ext cx="153988" cy="106362"/>
          </a:xfrm>
          <a:custGeom>
            <a:avLst/>
            <a:gdLst>
              <a:gd name="T0" fmla="*/ 327 w 355"/>
              <a:gd name="T1" fmla="*/ 107 h 249"/>
              <a:gd name="T2" fmla="*/ 327 w 355"/>
              <a:gd name="T3" fmla="*/ 107 h 249"/>
              <a:gd name="T4" fmla="*/ 26 w 355"/>
              <a:gd name="T5" fmla="*/ 107 h 249"/>
              <a:gd name="T6" fmla="*/ 0 w 355"/>
              <a:gd name="T7" fmla="*/ 125 h 249"/>
              <a:gd name="T8" fmla="*/ 26 w 355"/>
              <a:gd name="T9" fmla="*/ 151 h 249"/>
              <a:gd name="T10" fmla="*/ 327 w 355"/>
              <a:gd name="T11" fmla="*/ 151 h 249"/>
              <a:gd name="T12" fmla="*/ 354 w 355"/>
              <a:gd name="T13" fmla="*/ 125 h 249"/>
              <a:gd name="T14" fmla="*/ 327 w 355"/>
              <a:gd name="T15" fmla="*/ 107 h 249"/>
              <a:gd name="T16" fmla="*/ 26 w 355"/>
              <a:gd name="T17" fmla="*/ 54 h 249"/>
              <a:gd name="T18" fmla="*/ 26 w 355"/>
              <a:gd name="T19" fmla="*/ 54 h 249"/>
              <a:gd name="T20" fmla="*/ 327 w 355"/>
              <a:gd name="T21" fmla="*/ 54 h 249"/>
              <a:gd name="T22" fmla="*/ 354 w 355"/>
              <a:gd name="T23" fmla="*/ 27 h 249"/>
              <a:gd name="T24" fmla="*/ 327 w 355"/>
              <a:gd name="T25" fmla="*/ 0 h 249"/>
              <a:gd name="T26" fmla="*/ 26 w 355"/>
              <a:gd name="T27" fmla="*/ 0 h 249"/>
              <a:gd name="T28" fmla="*/ 0 w 355"/>
              <a:gd name="T29" fmla="*/ 27 h 249"/>
              <a:gd name="T30" fmla="*/ 26 w 355"/>
              <a:gd name="T31" fmla="*/ 54 h 249"/>
              <a:gd name="T32" fmla="*/ 327 w 355"/>
              <a:gd name="T33" fmla="*/ 204 h 249"/>
              <a:gd name="T34" fmla="*/ 327 w 355"/>
              <a:gd name="T35" fmla="*/ 204 h 249"/>
              <a:gd name="T36" fmla="*/ 26 w 355"/>
              <a:gd name="T37" fmla="*/ 204 h 249"/>
              <a:gd name="T38" fmla="*/ 0 w 355"/>
              <a:gd name="T39" fmla="*/ 231 h 249"/>
              <a:gd name="T40" fmla="*/ 26 w 355"/>
              <a:gd name="T41" fmla="*/ 248 h 249"/>
              <a:gd name="T42" fmla="*/ 327 w 355"/>
              <a:gd name="T43" fmla="*/ 248 h 249"/>
              <a:gd name="T44" fmla="*/ 354 w 355"/>
              <a:gd name="T45" fmla="*/ 231 h 249"/>
              <a:gd name="T46" fmla="*/ 327 w 355"/>
              <a:gd name="T47" fmla="*/ 20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0" name="Freeform 59">
            <a:extLst>
              <a:ext uri="{FF2B5EF4-FFF2-40B4-BE49-F238E27FC236}">
                <a16:creationId xmlns:a16="http://schemas.microsoft.com/office/drawing/2014/main" id="{04D8B8CD-BA4B-45E4-8158-56EFC4CC1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3259138"/>
            <a:ext cx="214313" cy="106362"/>
          </a:xfrm>
          <a:custGeom>
            <a:avLst/>
            <a:gdLst>
              <a:gd name="T0" fmla="*/ 177 w 497"/>
              <a:gd name="T1" fmla="*/ 107 h 249"/>
              <a:gd name="T2" fmla="*/ 177 w 497"/>
              <a:gd name="T3" fmla="*/ 107 h 249"/>
              <a:gd name="T4" fmla="*/ 26 w 497"/>
              <a:gd name="T5" fmla="*/ 107 h 249"/>
              <a:gd name="T6" fmla="*/ 0 w 497"/>
              <a:gd name="T7" fmla="*/ 125 h 249"/>
              <a:gd name="T8" fmla="*/ 26 w 497"/>
              <a:gd name="T9" fmla="*/ 151 h 249"/>
              <a:gd name="T10" fmla="*/ 177 w 497"/>
              <a:gd name="T11" fmla="*/ 151 h 249"/>
              <a:gd name="T12" fmla="*/ 195 w 497"/>
              <a:gd name="T13" fmla="*/ 125 h 249"/>
              <a:gd name="T14" fmla="*/ 177 w 497"/>
              <a:gd name="T15" fmla="*/ 107 h 249"/>
              <a:gd name="T16" fmla="*/ 177 w 497"/>
              <a:gd name="T17" fmla="*/ 204 h 249"/>
              <a:gd name="T18" fmla="*/ 177 w 497"/>
              <a:gd name="T19" fmla="*/ 204 h 249"/>
              <a:gd name="T20" fmla="*/ 26 w 497"/>
              <a:gd name="T21" fmla="*/ 204 h 249"/>
              <a:gd name="T22" fmla="*/ 0 w 497"/>
              <a:gd name="T23" fmla="*/ 231 h 249"/>
              <a:gd name="T24" fmla="*/ 26 w 497"/>
              <a:gd name="T25" fmla="*/ 248 h 249"/>
              <a:gd name="T26" fmla="*/ 177 w 497"/>
              <a:gd name="T27" fmla="*/ 248 h 249"/>
              <a:gd name="T28" fmla="*/ 195 w 497"/>
              <a:gd name="T29" fmla="*/ 231 h 249"/>
              <a:gd name="T30" fmla="*/ 177 w 497"/>
              <a:gd name="T31" fmla="*/ 204 h 249"/>
              <a:gd name="T32" fmla="*/ 479 w 497"/>
              <a:gd name="T33" fmla="*/ 107 h 249"/>
              <a:gd name="T34" fmla="*/ 479 w 497"/>
              <a:gd name="T35" fmla="*/ 107 h 249"/>
              <a:gd name="T36" fmla="*/ 398 w 497"/>
              <a:gd name="T37" fmla="*/ 107 h 249"/>
              <a:gd name="T38" fmla="*/ 398 w 497"/>
              <a:gd name="T39" fmla="*/ 18 h 249"/>
              <a:gd name="T40" fmla="*/ 372 w 497"/>
              <a:gd name="T41" fmla="*/ 0 h 249"/>
              <a:gd name="T42" fmla="*/ 345 w 497"/>
              <a:gd name="T43" fmla="*/ 18 h 249"/>
              <a:gd name="T44" fmla="*/ 345 w 497"/>
              <a:gd name="T45" fmla="*/ 107 h 249"/>
              <a:gd name="T46" fmla="*/ 266 w 497"/>
              <a:gd name="T47" fmla="*/ 107 h 249"/>
              <a:gd name="T48" fmla="*/ 248 w 497"/>
              <a:gd name="T49" fmla="*/ 125 h 249"/>
              <a:gd name="T50" fmla="*/ 266 w 497"/>
              <a:gd name="T51" fmla="*/ 151 h 249"/>
              <a:gd name="T52" fmla="*/ 345 w 497"/>
              <a:gd name="T53" fmla="*/ 151 h 249"/>
              <a:gd name="T54" fmla="*/ 345 w 497"/>
              <a:gd name="T55" fmla="*/ 239 h 249"/>
              <a:gd name="T56" fmla="*/ 372 w 497"/>
              <a:gd name="T57" fmla="*/ 248 h 249"/>
              <a:gd name="T58" fmla="*/ 398 w 497"/>
              <a:gd name="T59" fmla="*/ 239 h 249"/>
              <a:gd name="T60" fmla="*/ 398 w 497"/>
              <a:gd name="T61" fmla="*/ 151 h 249"/>
              <a:gd name="T62" fmla="*/ 479 w 497"/>
              <a:gd name="T63" fmla="*/ 151 h 249"/>
              <a:gd name="T64" fmla="*/ 496 w 497"/>
              <a:gd name="T65" fmla="*/ 125 h 249"/>
              <a:gd name="T66" fmla="*/ 479 w 497"/>
              <a:gd name="T67" fmla="*/ 107 h 249"/>
              <a:gd name="T68" fmla="*/ 177 w 497"/>
              <a:gd name="T69" fmla="*/ 0 h 249"/>
              <a:gd name="T70" fmla="*/ 177 w 497"/>
              <a:gd name="T71" fmla="*/ 0 h 249"/>
              <a:gd name="T72" fmla="*/ 26 w 497"/>
              <a:gd name="T73" fmla="*/ 0 h 249"/>
              <a:gd name="T74" fmla="*/ 0 w 497"/>
              <a:gd name="T75" fmla="*/ 27 h 249"/>
              <a:gd name="T76" fmla="*/ 26 w 497"/>
              <a:gd name="T77" fmla="*/ 54 h 249"/>
              <a:gd name="T78" fmla="*/ 177 w 497"/>
              <a:gd name="T79" fmla="*/ 54 h 249"/>
              <a:gd name="T80" fmla="*/ 195 w 497"/>
              <a:gd name="T81" fmla="*/ 27 h 249"/>
              <a:gd name="T82" fmla="*/ 177 w 497"/>
              <a:gd name="T8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1" name="Freeform 60">
            <a:extLst>
              <a:ext uri="{FF2B5EF4-FFF2-40B4-BE49-F238E27FC236}">
                <a16:creationId xmlns:a16="http://schemas.microsoft.com/office/drawing/2014/main" id="{138C477D-D9CC-4ED7-B9E4-5909BA71D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3251200"/>
            <a:ext cx="130175" cy="125413"/>
          </a:xfrm>
          <a:custGeom>
            <a:avLst/>
            <a:gdLst>
              <a:gd name="T0" fmla="*/ 89 w 303"/>
              <a:gd name="T1" fmla="*/ 0 h 293"/>
              <a:gd name="T2" fmla="*/ 89 w 303"/>
              <a:gd name="T3" fmla="*/ 0 h 293"/>
              <a:gd name="T4" fmla="*/ 45 w 303"/>
              <a:gd name="T5" fmla="*/ 0 h 293"/>
              <a:gd name="T6" fmla="*/ 0 w 303"/>
              <a:gd name="T7" fmla="*/ 35 h 293"/>
              <a:gd name="T8" fmla="*/ 0 w 303"/>
              <a:gd name="T9" fmla="*/ 80 h 293"/>
              <a:gd name="T10" fmla="*/ 45 w 303"/>
              <a:gd name="T11" fmla="*/ 124 h 293"/>
              <a:gd name="T12" fmla="*/ 89 w 303"/>
              <a:gd name="T13" fmla="*/ 124 h 293"/>
              <a:gd name="T14" fmla="*/ 125 w 303"/>
              <a:gd name="T15" fmla="*/ 80 h 293"/>
              <a:gd name="T16" fmla="*/ 125 w 303"/>
              <a:gd name="T17" fmla="*/ 35 h 293"/>
              <a:gd name="T18" fmla="*/ 89 w 303"/>
              <a:gd name="T19" fmla="*/ 0 h 293"/>
              <a:gd name="T20" fmla="*/ 257 w 303"/>
              <a:gd name="T21" fmla="*/ 0 h 293"/>
              <a:gd name="T22" fmla="*/ 257 w 303"/>
              <a:gd name="T23" fmla="*/ 0 h 293"/>
              <a:gd name="T24" fmla="*/ 213 w 303"/>
              <a:gd name="T25" fmla="*/ 0 h 293"/>
              <a:gd name="T26" fmla="*/ 178 w 303"/>
              <a:gd name="T27" fmla="*/ 35 h 293"/>
              <a:gd name="T28" fmla="*/ 178 w 303"/>
              <a:gd name="T29" fmla="*/ 80 h 293"/>
              <a:gd name="T30" fmla="*/ 213 w 303"/>
              <a:gd name="T31" fmla="*/ 124 h 293"/>
              <a:gd name="T32" fmla="*/ 257 w 303"/>
              <a:gd name="T33" fmla="*/ 124 h 293"/>
              <a:gd name="T34" fmla="*/ 302 w 303"/>
              <a:gd name="T35" fmla="*/ 80 h 293"/>
              <a:gd name="T36" fmla="*/ 302 w 303"/>
              <a:gd name="T37" fmla="*/ 35 h 293"/>
              <a:gd name="T38" fmla="*/ 257 w 303"/>
              <a:gd name="T39" fmla="*/ 0 h 293"/>
              <a:gd name="T40" fmla="*/ 89 w 303"/>
              <a:gd name="T41" fmla="*/ 168 h 293"/>
              <a:gd name="T42" fmla="*/ 89 w 303"/>
              <a:gd name="T43" fmla="*/ 168 h 293"/>
              <a:gd name="T44" fmla="*/ 45 w 303"/>
              <a:gd name="T45" fmla="*/ 168 h 293"/>
              <a:gd name="T46" fmla="*/ 0 w 303"/>
              <a:gd name="T47" fmla="*/ 212 h 293"/>
              <a:gd name="T48" fmla="*/ 0 w 303"/>
              <a:gd name="T49" fmla="*/ 256 h 293"/>
              <a:gd name="T50" fmla="*/ 45 w 303"/>
              <a:gd name="T51" fmla="*/ 292 h 293"/>
              <a:gd name="T52" fmla="*/ 89 w 303"/>
              <a:gd name="T53" fmla="*/ 292 h 293"/>
              <a:gd name="T54" fmla="*/ 125 w 303"/>
              <a:gd name="T55" fmla="*/ 256 h 293"/>
              <a:gd name="T56" fmla="*/ 125 w 303"/>
              <a:gd name="T57" fmla="*/ 212 h 293"/>
              <a:gd name="T58" fmla="*/ 89 w 303"/>
              <a:gd name="T59" fmla="*/ 168 h 293"/>
              <a:gd name="T60" fmla="*/ 257 w 303"/>
              <a:gd name="T61" fmla="*/ 168 h 293"/>
              <a:gd name="T62" fmla="*/ 257 w 303"/>
              <a:gd name="T63" fmla="*/ 168 h 293"/>
              <a:gd name="T64" fmla="*/ 213 w 303"/>
              <a:gd name="T65" fmla="*/ 168 h 293"/>
              <a:gd name="T66" fmla="*/ 178 w 303"/>
              <a:gd name="T67" fmla="*/ 212 h 293"/>
              <a:gd name="T68" fmla="*/ 178 w 303"/>
              <a:gd name="T69" fmla="*/ 256 h 293"/>
              <a:gd name="T70" fmla="*/ 213 w 303"/>
              <a:gd name="T71" fmla="*/ 292 h 293"/>
              <a:gd name="T72" fmla="*/ 257 w 303"/>
              <a:gd name="T73" fmla="*/ 292 h 293"/>
              <a:gd name="T74" fmla="*/ 302 w 303"/>
              <a:gd name="T75" fmla="*/ 256 h 293"/>
              <a:gd name="T76" fmla="*/ 302 w 303"/>
              <a:gd name="T77" fmla="*/ 212 h 293"/>
              <a:gd name="T78" fmla="*/ 257 w 303"/>
              <a:gd name="T79" fmla="*/ 168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3" name="Freeform 98">
            <a:extLst>
              <a:ext uri="{FF2B5EF4-FFF2-40B4-BE49-F238E27FC236}">
                <a16:creationId xmlns:a16="http://schemas.microsoft.com/office/drawing/2014/main" id="{42C7BDE0-FBE4-48AD-AB09-761F5C2C7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3243263"/>
            <a:ext cx="182562" cy="103187"/>
          </a:xfrm>
          <a:custGeom>
            <a:avLst/>
            <a:gdLst>
              <a:gd name="T0" fmla="*/ 97 w 427"/>
              <a:gd name="T1" fmla="*/ 116 h 240"/>
              <a:gd name="T2" fmla="*/ 97 w 427"/>
              <a:gd name="T3" fmla="*/ 116 h 240"/>
              <a:gd name="T4" fmla="*/ 355 w 427"/>
              <a:gd name="T5" fmla="*/ 116 h 240"/>
              <a:gd name="T6" fmla="*/ 355 w 427"/>
              <a:gd name="T7" fmla="*/ 239 h 240"/>
              <a:gd name="T8" fmla="*/ 426 w 427"/>
              <a:gd name="T9" fmla="*/ 239 h 240"/>
              <a:gd name="T10" fmla="*/ 426 w 427"/>
              <a:gd name="T11" fmla="*/ 98 h 240"/>
              <a:gd name="T12" fmla="*/ 372 w 427"/>
              <a:gd name="T13" fmla="*/ 45 h 240"/>
              <a:gd name="T14" fmla="*/ 97 w 427"/>
              <a:gd name="T15" fmla="*/ 45 h 240"/>
              <a:gd name="T16" fmla="*/ 97 w 427"/>
              <a:gd name="T17" fmla="*/ 0 h 240"/>
              <a:gd name="T18" fmla="*/ 0 w 427"/>
              <a:gd name="T19" fmla="*/ 80 h 240"/>
              <a:gd name="T20" fmla="*/ 97 w 427"/>
              <a:gd name="T21" fmla="*/ 160 h 240"/>
              <a:gd name="T22" fmla="*/ 97 w 427"/>
              <a:gd name="T23" fmla="*/ 11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4" name="Freeform 113">
            <a:extLst>
              <a:ext uri="{FF2B5EF4-FFF2-40B4-BE49-F238E27FC236}">
                <a16:creationId xmlns:a16="http://schemas.microsoft.com/office/drawing/2014/main" id="{0EB5459F-38D4-456E-864E-74710D583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259138"/>
            <a:ext cx="153987" cy="106362"/>
          </a:xfrm>
          <a:custGeom>
            <a:avLst/>
            <a:gdLst>
              <a:gd name="T0" fmla="*/ 53 w 355"/>
              <a:gd name="T1" fmla="*/ 204 h 249"/>
              <a:gd name="T2" fmla="*/ 53 w 355"/>
              <a:gd name="T3" fmla="*/ 204 h 249"/>
              <a:gd name="T4" fmla="*/ 27 w 355"/>
              <a:gd name="T5" fmla="*/ 204 h 249"/>
              <a:gd name="T6" fmla="*/ 0 w 355"/>
              <a:gd name="T7" fmla="*/ 231 h 249"/>
              <a:gd name="T8" fmla="*/ 27 w 355"/>
              <a:gd name="T9" fmla="*/ 248 h 249"/>
              <a:gd name="T10" fmla="*/ 53 w 355"/>
              <a:gd name="T11" fmla="*/ 248 h 249"/>
              <a:gd name="T12" fmla="*/ 80 w 355"/>
              <a:gd name="T13" fmla="*/ 231 h 249"/>
              <a:gd name="T14" fmla="*/ 53 w 355"/>
              <a:gd name="T15" fmla="*/ 204 h 249"/>
              <a:gd name="T16" fmla="*/ 53 w 355"/>
              <a:gd name="T17" fmla="*/ 107 h 249"/>
              <a:gd name="T18" fmla="*/ 53 w 355"/>
              <a:gd name="T19" fmla="*/ 107 h 249"/>
              <a:gd name="T20" fmla="*/ 27 w 355"/>
              <a:gd name="T21" fmla="*/ 107 h 249"/>
              <a:gd name="T22" fmla="*/ 0 w 355"/>
              <a:gd name="T23" fmla="*/ 125 h 249"/>
              <a:gd name="T24" fmla="*/ 27 w 355"/>
              <a:gd name="T25" fmla="*/ 151 h 249"/>
              <a:gd name="T26" fmla="*/ 53 w 355"/>
              <a:gd name="T27" fmla="*/ 151 h 249"/>
              <a:gd name="T28" fmla="*/ 80 w 355"/>
              <a:gd name="T29" fmla="*/ 125 h 249"/>
              <a:gd name="T30" fmla="*/ 53 w 355"/>
              <a:gd name="T31" fmla="*/ 107 h 249"/>
              <a:gd name="T32" fmla="*/ 53 w 355"/>
              <a:gd name="T33" fmla="*/ 0 h 249"/>
              <a:gd name="T34" fmla="*/ 53 w 355"/>
              <a:gd name="T35" fmla="*/ 0 h 249"/>
              <a:gd name="T36" fmla="*/ 27 w 355"/>
              <a:gd name="T37" fmla="*/ 0 h 249"/>
              <a:gd name="T38" fmla="*/ 0 w 355"/>
              <a:gd name="T39" fmla="*/ 27 h 249"/>
              <a:gd name="T40" fmla="*/ 27 w 355"/>
              <a:gd name="T41" fmla="*/ 54 h 249"/>
              <a:gd name="T42" fmla="*/ 53 w 355"/>
              <a:gd name="T43" fmla="*/ 54 h 249"/>
              <a:gd name="T44" fmla="*/ 80 w 355"/>
              <a:gd name="T45" fmla="*/ 27 h 249"/>
              <a:gd name="T46" fmla="*/ 53 w 355"/>
              <a:gd name="T47" fmla="*/ 0 h 249"/>
              <a:gd name="T48" fmla="*/ 151 w 355"/>
              <a:gd name="T49" fmla="*/ 54 h 249"/>
              <a:gd name="T50" fmla="*/ 151 w 355"/>
              <a:gd name="T51" fmla="*/ 54 h 249"/>
              <a:gd name="T52" fmla="*/ 328 w 355"/>
              <a:gd name="T53" fmla="*/ 54 h 249"/>
              <a:gd name="T54" fmla="*/ 354 w 355"/>
              <a:gd name="T55" fmla="*/ 27 h 249"/>
              <a:gd name="T56" fmla="*/ 328 w 355"/>
              <a:gd name="T57" fmla="*/ 0 h 249"/>
              <a:gd name="T58" fmla="*/ 151 w 355"/>
              <a:gd name="T59" fmla="*/ 0 h 249"/>
              <a:gd name="T60" fmla="*/ 124 w 355"/>
              <a:gd name="T61" fmla="*/ 27 h 249"/>
              <a:gd name="T62" fmla="*/ 151 w 355"/>
              <a:gd name="T63" fmla="*/ 54 h 249"/>
              <a:gd name="T64" fmla="*/ 328 w 355"/>
              <a:gd name="T65" fmla="*/ 107 h 249"/>
              <a:gd name="T66" fmla="*/ 328 w 355"/>
              <a:gd name="T67" fmla="*/ 107 h 249"/>
              <a:gd name="T68" fmla="*/ 151 w 355"/>
              <a:gd name="T69" fmla="*/ 107 h 249"/>
              <a:gd name="T70" fmla="*/ 124 w 355"/>
              <a:gd name="T71" fmla="*/ 125 h 249"/>
              <a:gd name="T72" fmla="*/ 151 w 355"/>
              <a:gd name="T73" fmla="*/ 151 h 249"/>
              <a:gd name="T74" fmla="*/ 328 w 355"/>
              <a:gd name="T75" fmla="*/ 151 h 249"/>
              <a:gd name="T76" fmla="*/ 354 w 355"/>
              <a:gd name="T77" fmla="*/ 125 h 249"/>
              <a:gd name="T78" fmla="*/ 328 w 355"/>
              <a:gd name="T79" fmla="*/ 107 h 249"/>
              <a:gd name="T80" fmla="*/ 328 w 355"/>
              <a:gd name="T81" fmla="*/ 204 h 249"/>
              <a:gd name="T82" fmla="*/ 328 w 355"/>
              <a:gd name="T83" fmla="*/ 204 h 249"/>
              <a:gd name="T84" fmla="*/ 151 w 355"/>
              <a:gd name="T85" fmla="*/ 204 h 249"/>
              <a:gd name="T86" fmla="*/ 124 w 355"/>
              <a:gd name="T87" fmla="*/ 231 h 249"/>
              <a:gd name="T88" fmla="*/ 151 w 355"/>
              <a:gd name="T89" fmla="*/ 248 h 249"/>
              <a:gd name="T90" fmla="*/ 328 w 355"/>
              <a:gd name="T91" fmla="*/ 248 h 249"/>
              <a:gd name="T92" fmla="*/ 354 w 355"/>
              <a:gd name="T93" fmla="*/ 231 h 249"/>
              <a:gd name="T94" fmla="*/ 328 w 355"/>
              <a:gd name="T95" fmla="*/ 20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5" name="Freeform 121">
            <a:extLst>
              <a:ext uri="{FF2B5EF4-FFF2-40B4-BE49-F238E27FC236}">
                <a16:creationId xmlns:a16="http://schemas.microsoft.com/office/drawing/2014/main" id="{F807D723-0142-43CF-8C9F-6F5B908CE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2386013"/>
            <a:ext cx="190500" cy="174625"/>
          </a:xfrm>
          <a:custGeom>
            <a:avLst/>
            <a:gdLst>
              <a:gd name="T0" fmla="*/ 107 w 444"/>
              <a:gd name="T1" fmla="*/ 310 h 409"/>
              <a:gd name="T2" fmla="*/ 107 w 444"/>
              <a:gd name="T3" fmla="*/ 310 h 409"/>
              <a:gd name="T4" fmla="*/ 115 w 444"/>
              <a:gd name="T5" fmla="*/ 97 h 409"/>
              <a:gd name="T6" fmla="*/ 195 w 444"/>
              <a:gd name="T7" fmla="*/ 53 h 409"/>
              <a:gd name="T8" fmla="*/ 195 w 444"/>
              <a:gd name="T9" fmla="*/ 0 h 409"/>
              <a:gd name="T10" fmla="*/ 80 w 444"/>
              <a:gd name="T11" fmla="*/ 62 h 409"/>
              <a:gd name="T12" fmla="*/ 71 w 444"/>
              <a:gd name="T13" fmla="*/ 346 h 409"/>
              <a:gd name="T14" fmla="*/ 36 w 444"/>
              <a:gd name="T15" fmla="*/ 390 h 409"/>
              <a:gd name="T16" fmla="*/ 168 w 444"/>
              <a:gd name="T17" fmla="*/ 399 h 409"/>
              <a:gd name="T18" fmla="*/ 168 w 444"/>
              <a:gd name="T19" fmla="*/ 257 h 409"/>
              <a:gd name="T20" fmla="*/ 107 w 444"/>
              <a:gd name="T21" fmla="*/ 310 h 409"/>
              <a:gd name="T22" fmla="*/ 274 w 444"/>
              <a:gd name="T23" fmla="*/ 18 h 409"/>
              <a:gd name="T24" fmla="*/ 274 w 444"/>
              <a:gd name="T25" fmla="*/ 18 h 409"/>
              <a:gd name="T26" fmla="*/ 274 w 444"/>
              <a:gd name="T27" fmla="*/ 159 h 409"/>
              <a:gd name="T28" fmla="*/ 337 w 444"/>
              <a:gd name="T29" fmla="*/ 97 h 409"/>
              <a:gd name="T30" fmla="*/ 328 w 444"/>
              <a:gd name="T31" fmla="*/ 319 h 409"/>
              <a:gd name="T32" fmla="*/ 248 w 444"/>
              <a:gd name="T33" fmla="*/ 355 h 409"/>
              <a:gd name="T34" fmla="*/ 248 w 444"/>
              <a:gd name="T35" fmla="*/ 408 h 409"/>
              <a:gd name="T36" fmla="*/ 364 w 444"/>
              <a:gd name="T37" fmla="*/ 355 h 409"/>
              <a:gd name="T38" fmla="*/ 372 w 444"/>
              <a:gd name="T39" fmla="*/ 62 h 409"/>
              <a:gd name="T40" fmla="*/ 417 w 444"/>
              <a:gd name="T41" fmla="*/ 18 h 409"/>
              <a:gd name="T42" fmla="*/ 274 w 444"/>
              <a:gd name="T43" fmla="*/ 18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6" name="Freeform 131">
            <a:extLst>
              <a:ext uri="{FF2B5EF4-FFF2-40B4-BE49-F238E27FC236}">
                <a16:creationId xmlns:a16="http://schemas.microsoft.com/office/drawing/2014/main" id="{411386DA-2DEB-41B6-92BC-9FAF18723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7813" y="2867025"/>
            <a:ext cx="214312" cy="141288"/>
          </a:xfrm>
          <a:custGeom>
            <a:avLst/>
            <a:gdLst>
              <a:gd name="T0" fmla="*/ 381 w 497"/>
              <a:gd name="T1" fmla="*/ 88 h 329"/>
              <a:gd name="T2" fmla="*/ 381 w 497"/>
              <a:gd name="T3" fmla="*/ 88 h 329"/>
              <a:gd name="T4" fmla="*/ 355 w 497"/>
              <a:gd name="T5" fmla="*/ 97 h 329"/>
              <a:gd name="T6" fmla="*/ 230 w 497"/>
              <a:gd name="T7" fmla="*/ 0 h 329"/>
              <a:gd name="T8" fmla="*/ 97 w 497"/>
              <a:gd name="T9" fmla="*/ 132 h 329"/>
              <a:gd name="T10" fmla="*/ 97 w 497"/>
              <a:gd name="T11" fmla="*/ 150 h 329"/>
              <a:gd name="T12" fmla="*/ 89 w 497"/>
              <a:gd name="T13" fmla="*/ 150 h 329"/>
              <a:gd name="T14" fmla="*/ 0 w 497"/>
              <a:gd name="T15" fmla="*/ 238 h 329"/>
              <a:gd name="T16" fmla="*/ 89 w 497"/>
              <a:gd name="T17" fmla="*/ 328 h 329"/>
              <a:gd name="T18" fmla="*/ 381 w 497"/>
              <a:gd name="T19" fmla="*/ 328 h 329"/>
              <a:gd name="T20" fmla="*/ 496 w 497"/>
              <a:gd name="T21" fmla="*/ 203 h 329"/>
              <a:gd name="T22" fmla="*/ 381 w 497"/>
              <a:gd name="T23" fmla="*/ 8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7" name="Freeform 132">
            <a:extLst>
              <a:ext uri="{FF2B5EF4-FFF2-40B4-BE49-F238E27FC236}">
                <a16:creationId xmlns:a16="http://schemas.microsoft.com/office/drawing/2014/main" id="{4B623E9D-16FA-4570-9395-EDB1C03A8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3263" y="2867025"/>
            <a:ext cx="214312" cy="141288"/>
          </a:xfrm>
          <a:custGeom>
            <a:avLst/>
            <a:gdLst>
              <a:gd name="T0" fmla="*/ 381 w 498"/>
              <a:gd name="T1" fmla="*/ 88 h 329"/>
              <a:gd name="T2" fmla="*/ 381 w 498"/>
              <a:gd name="T3" fmla="*/ 88 h 329"/>
              <a:gd name="T4" fmla="*/ 355 w 498"/>
              <a:gd name="T5" fmla="*/ 97 h 329"/>
              <a:gd name="T6" fmla="*/ 231 w 498"/>
              <a:gd name="T7" fmla="*/ 0 h 329"/>
              <a:gd name="T8" fmla="*/ 98 w 498"/>
              <a:gd name="T9" fmla="*/ 132 h 329"/>
              <a:gd name="T10" fmla="*/ 98 w 498"/>
              <a:gd name="T11" fmla="*/ 150 h 329"/>
              <a:gd name="T12" fmla="*/ 89 w 498"/>
              <a:gd name="T13" fmla="*/ 150 h 329"/>
              <a:gd name="T14" fmla="*/ 0 w 498"/>
              <a:gd name="T15" fmla="*/ 238 h 329"/>
              <a:gd name="T16" fmla="*/ 89 w 498"/>
              <a:gd name="T17" fmla="*/ 328 h 329"/>
              <a:gd name="T18" fmla="*/ 213 w 498"/>
              <a:gd name="T19" fmla="*/ 328 h 329"/>
              <a:gd name="T20" fmla="*/ 213 w 498"/>
              <a:gd name="T21" fmla="*/ 230 h 329"/>
              <a:gd name="T22" fmla="*/ 160 w 498"/>
              <a:gd name="T23" fmla="*/ 230 h 329"/>
              <a:gd name="T24" fmla="*/ 249 w 498"/>
              <a:gd name="T25" fmla="*/ 115 h 329"/>
              <a:gd name="T26" fmla="*/ 337 w 498"/>
              <a:gd name="T27" fmla="*/ 230 h 329"/>
              <a:gd name="T28" fmla="*/ 284 w 498"/>
              <a:gd name="T29" fmla="*/ 230 h 329"/>
              <a:gd name="T30" fmla="*/ 284 w 498"/>
              <a:gd name="T31" fmla="*/ 328 h 329"/>
              <a:gd name="T32" fmla="*/ 381 w 498"/>
              <a:gd name="T33" fmla="*/ 328 h 329"/>
              <a:gd name="T34" fmla="*/ 497 w 498"/>
              <a:gd name="T35" fmla="*/ 203 h 329"/>
              <a:gd name="T36" fmla="*/ 381 w 498"/>
              <a:gd name="T37" fmla="*/ 8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8" name="Freeform 134">
            <a:extLst>
              <a:ext uri="{FF2B5EF4-FFF2-40B4-BE49-F238E27FC236}">
                <a16:creationId xmlns:a16="http://schemas.microsoft.com/office/drawing/2014/main" id="{048577E6-A732-4EB8-8239-C7ECB2896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7975" y="2414588"/>
            <a:ext cx="153988" cy="195262"/>
          </a:xfrm>
          <a:custGeom>
            <a:avLst/>
            <a:gdLst>
              <a:gd name="T0" fmla="*/ 106 w 355"/>
              <a:gd name="T1" fmla="*/ 248 h 453"/>
              <a:gd name="T2" fmla="*/ 106 w 355"/>
              <a:gd name="T3" fmla="*/ 248 h 453"/>
              <a:gd name="T4" fmla="*/ 248 w 355"/>
              <a:gd name="T5" fmla="*/ 248 h 453"/>
              <a:gd name="T6" fmla="*/ 248 w 355"/>
              <a:gd name="T7" fmla="*/ 204 h 453"/>
              <a:gd name="T8" fmla="*/ 106 w 355"/>
              <a:gd name="T9" fmla="*/ 204 h 453"/>
              <a:gd name="T10" fmla="*/ 106 w 355"/>
              <a:gd name="T11" fmla="*/ 248 h 453"/>
              <a:gd name="T12" fmla="*/ 301 w 355"/>
              <a:gd name="T13" fmla="*/ 0 h 453"/>
              <a:gd name="T14" fmla="*/ 301 w 355"/>
              <a:gd name="T15" fmla="*/ 0 h 453"/>
              <a:gd name="T16" fmla="*/ 53 w 355"/>
              <a:gd name="T17" fmla="*/ 0 h 453"/>
              <a:gd name="T18" fmla="*/ 0 w 355"/>
              <a:gd name="T19" fmla="*/ 53 h 453"/>
              <a:gd name="T20" fmla="*/ 0 w 355"/>
              <a:gd name="T21" fmla="*/ 399 h 453"/>
              <a:gd name="T22" fmla="*/ 53 w 355"/>
              <a:gd name="T23" fmla="*/ 452 h 453"/>
              <a:gd name="T24" fmla="*/ 301 w 355"/>
              <a:gd name="T25" fmla="*/ 452 h 453"/>
              <a:gd name="T26" fmla="*/ 354 w 355"/>
              <a:gd name="T27" fmla="*/ 399 h 453"/>
              <a:gd name="T28" fmla="*/ 354 w 355"/>
              <a:gd name="T29" fmla="*/ 53 h 453"/>
              <a:gd name="T30" fmla="*/ 301 w 355"/>
              <a:gd name="T31" fmla="*/ 0 h 453"/>
              <a:gd name="T32" fmla="*/ 301 w 355"/>
              <a:gd name="T33" fmla="*/ 399 h 453"/>
              <a:gd name="T34" fmla="*/ 301 w 355"/>
              <a:gd name="T35" fmla="*/ 399 h 453"/>
              <a:gd name="T36" fmla="*/ 53 w 355"/>
              <a:gd name="T37" fmla="*/ 399 h 453"/>
              <a:gd name="T38" fmla="*/ 53 w 355"/>
              <a:gd name="T39" fmla="*/ 53 h 453"/>
              <a:gd name="T40" fmla="*/ 301 w 355"/>
              <a:gd name="T41" fmla="*/ 53 h 453"/>
              <a:gd name="T42" fmla="*/ 301 w 355"/>
              <a:gd name="T43" fmla="*/ 399 h 453"/>
              <a:gd name="T44" fmla="*/ 248 w 355"/>
              <a:gd name="T45" fmla="*/ 106 h 453"/>
              <a:gd name="T46" fmla="*/ 248 w 355"/>
              <a:gd name="T47" fmla="*/ 106 h 453"/>
              <a:gd name="T48" fmla="*/ 106 w 355"/>
              <a:gd name="T49" fmla="*/ 106 h 453"/>
              <a:gd name="T50" fmla="*/ 106 w 355"/>
              <a:gd name="T51" fmla="*/ 151 h 453"/>
              <a:gd name="T52" fmla="*/ 248 w 355"/>
              <a:gd name="T53" fmla="*/ 151 h 453"/>
              <a:gd name="T54" fmla="*/ 248 w 355"/>
              <a:gd name="T55" fmla="*/ 106 h 453"/>
              <a:gd name="T56" fmla="*/ 248 w 355"/>
              <a:gd name="T57" fmla="*/ 301 h 453"/>
              <a:gd name="T58" fmla="*/ 248 w 355"/>
              <a:gd name="T59" fmla="*/ 301 h 453"/>
              <a:gd name="T60" fmla="*/ 106 w 355"/>
              <a:gd name="T61" fmla="*/ 301 h 453"/>
              <a:gd name="T62" fmla="*/ 106 w 355"/>
              <a:gd name="T63" fmla="*/ 345 h 453"/>
              <a:gd name="T64" fmla="*/ 248 w 355"/>
              <a:gd name="T65" fmla="*/ 345 h 453"/>
              <a:gd name="T66" fmla="*/ 248 w 355"/>
              <a:gd name="T67" fmla="*/ 30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9" name="Freeform 137">
            <a:extLst>
              <a:ext uri="{FF2B5EF4-FFF2-40B4-BE49-F238E27FC236}">
                <a16:creationId xmlns:a16="http://schemas.microsoft.com/office/drawing/2014/main" id="{6F82A7C9-F5FC-4F13-9D12-CF27C7A36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1543050"/>
            <a:ext cx="214312" cy="171450"/>
          </a:xfrm>
          <a:custGeom>
            <a:avLst/>
            <a:gdLst>
              <a:gd name="T0" fmla="*/ 470 w 497"/>
              <a:gd name="T1" fmla="*/ 124 h 400"/>
              <a:gd name="T2" fmla="*/ 470 w 497"/>
              <a:gd name="T3" fmla="*/ 124 h 400"/>
              <a:gd name="T4" fmla="*/ 26 w 497"/>
              <a:gd name="T5" fmla="*/ 124 h 400"/>
              <a:gd name="T6" fmla="*/ 0 w 497"/>
              <a:gd name="T7" fmla="*/ 151 h 400"/>
              <a:gd name="T8" fmla="*/ 18 w 497"/>
              <a:gd name="T9" fmla="*/ 372 h 400"/>
              <a:gd name="T10" fmla="*/ 44 w 497"/>
              <a:gd name="T11" fmla="*/ 399 h 400"/>
              <a:gd name="T12" fmla="*/ 452 w 497"/>
              <a:gd name="T13" fmla="*/ 399 h 400"/>
              <a:gd name="T14" fmla="*/ 479 w 497"/>
              <a:gd name="T15" fmla="*/ 372 h 400"/>
              <a:gd name="T16" fmla="*/ 496 w 497"/>
              <a:gd name="T17" fmla="*/ 151 h 400"/>
              <a:gd name="T18" fmla="*/ 470 w 497"/>
              <a:gd name="T19" fmla="*/ 124 h 400"/>
              <a:gd name="T20" fmla="*/ 461 w 497"/>
              <a:gd name="T21" fmla="*/ 71 h 400"/>
              <a:gd name="T22" fmla="*/ 461 w 497"/>
              <a:gd name="T23" fmla="*/ 71 h 400"/>
              <a:gd name="T24" fmla="*/ 426 w 497"/>
              <a:gd name="T25" fmla="*/ 53 h 400"/>
              <a:gd name="T26" fmla="*/ 257 w 497"/>
              <a:gd name="T27" fmla="*/ 53 h 400"/>
              <a:gd name="T28" fmla="*/ 213 w 497"/>
              <a:gd name="T29" fmla="*/ 36 h 400"/>
              <a:gd name="T30" fmla="*/ 204 w 497"/>
              <a:gd name="T31" fmla="*/ 18 h 400"/>
              <a:gd name="T32" fmla="*/ 160 w 497"/>
              <a:gd name="T33" fmla="*/ 0 h 400"/>
              <a:gd name="T34" fmla="*/ 79 w 497"/>
              <a:gd name="T35" fmla="*/ 0 h 400"/>
              <a:gd name="T36" fmla="*/ 44 w 497"/>
              <a:gd name="T37" fmla="*/ 27 h 400"/>
              <a:gd name="T38" fmla="*/ 44 w 497"/>
              <a:gd name="T39" fmla="*/ 89 h 400"/>
              <a:gd name="T40" fmla="*/ 461 w 497"/>
              <a:gd name="T41" fmla="*/ 89 h 400"/>
              <a:gd name="T42" fmla="*/ 461 w 497"/>
              <a:gd name="T43" fmla="*/ 7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0" name="Freeform 139">
            <a:extLst>
              <a:ext uri="{FF2B5EF4-FFF2-40B4-BE49-F238E27FC236}">
                <a16:creationId xmlns:a16="http://schemas.microsoft.com/office/drawing/2014/main" id="{B5D8A1DE-46D9-433F-8364-029BF0539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650" y="1519238"/>
            <a:ext cx="214313" cy="171450"/>
          </a:xfrm>
          <a:custGeom>
            <a:avLst/>
            <a:gdLst>
              <a:gd name="T0" fmla="*/ 416 w 497"/>
              <a:gd name="T1" fmla="*/ 71 h 400"/>
              <a:gd name="T2" fmla="*/ 416 w 497"/>
              <a:gd name="T3" fmla="*/ 71 h 400"/>
              <a:gd name="T4" fmla="*/ 398 w 497"/>
              <a:gd name="T5" fmla="*/ 53 h 400"/>
              <a:gd name="T6" fmla="*/ 97 w 497"/>
              <a:gd name="T7" fmla="*/ 53 h 400"/>
              <a:gd name="T8" fmla="*/ 71 w 497"/>
              <a:gd name="T9" fmla="*/ 71 h 400"/>
              <a:gd name="T10" fmla="*/ 71 w 497"/>
              <a:gd name="T11" fmla="*/ 98 h 400"/>
              <a:gd name="T12" fmla="*/ 416 w 497"/>
              <a:gd name="T13" fmla="*/ 98 h 400"/>
              <a:gd name="T14" fmla="*/ 416 w 497"/>
              <a:gd name="T15" fmla="*/ 71 h 400"/>
              <a:gd name="T16" fmla="*/ 345 w 497"/>
              <a:gd name="T17" fmla="*/ 0 h 400"/>
              <a:gd name="T18" fmla="*/ 345 w 497"/>
              <a:gd name="T19" fmla="*/ 0 h 400"/>
              <a:gd name="T20" fmla="*/ 150 w 497"/>
              <a:gd name="T21" fmla="*/ 0 h 400"/>
              <a:gd name="T22" fmla="*/ 124 w 497"/>
              <a:gd name="T23" fmla="*/ 27 h 400"/>
              <a:gd name="T24" fmla="*/ 372 w 497"/>
              <a:gd name="T25" fmla="*/ 27 h 400"/>
              <a:gd name="T26" fmla="*/ 345 w 497"/>
              <a:gd name="T27" fmla="*/ 0 h 400"/>
              <a:gd name="T28" fmla="*/ 469 w 497"/>
              <a:gd name="T29" fmla="*/ 98 h 400"/>
              <a:gd name="T30" fmla="*/ 469 w 497"/>
              <a:gd name="T31" fmla="*/ 98 h 400"/>
              <a:gd name="T32" fmla="*/ 451 w 497"/>
              <a:gd name="T33" fmla="*/ 80 h 400"/>
              <a:gd name="T34" fmla="*/ 451 w 497"/>
              <a:gd name="T35" fmla="*/ 124 h 400"/>
              <a:gd name="T36" fmla="*/ 44 w 497"/>
              <a:gd name="T37" fmla="*/ 124 h 400"/>
              <a:gd name="T38" fmla="*/ 44 w 497"/>
              <a:gd name="T39" fmla="*/ 80 h 400"/>
              <a:gd name="T40" fmla="*/ 26 w 497"/>
              <a:gd name="T41" fmla="*/ 98 h 400"/>
              <a:gd name="T42" fmla="*/ 8 w 497"/>
              <a:gd name="T43" fmla="*/ 151 h 400"/>
              <a:gd name="T44" fmla="*/ 44 w 497"/>
              <a:gd name="T45" fmla="*/ 372 h 400"/>
              <a:gd name="T46" fmla="*/ 71 w 497"/>
              <a:gd name="T47" fmla="*/ 399 h 400"/>
              <a:gd name="T48" fmla="*/ 416 w 497"/>
              <a:gd name="T49" fmla="*/ 399 h 400"/>
              <a:gd name="T50" fmla="*/ 451 w 497"/>
              <a:gd name="T51" fmla="*/ 372 h 400"/>
              <a:gd name="T52" fmla="*/ 487 w 497"/>
              <a:gd name="T53" fmla="*/ 151 h 400"/>
              <a:gd name="T54" fmla="*/ 469 w 497"/>
              <a:gd name="T55" fmla="*/ 98 h 400"/>
              <a:gd name="T56" fmla="*/ 345 w 497"/>
              <a:gd name="T57" fmla="*/ 230 h 400"/>
              <a:gd name="T58" fmla="*/ 345 w 497"/>
              <a:gd name="T59" fmla="*/ 230 h 400"/>
              <a:gd name="T60" fmla="*/ 319 w 497"/>
              <a:gd name="T61" fmla="*/ 257 h 400"/>
              <a:gd name="T62" fmla="*/ 177 w 497"/>
              <a:gd name="T63" fmla="*/ 257 h 400"/>
              <a:gd name="T64" fmla="*/ 150 w 497"/>
              <a:gd name="T65" fmla="*/ 230 h 400"/>
              <a:gd name="T66" fmla="*/ 150 w 497"/>
              <a:gd name="T67" fmla="*/ 186 h 400"/>
              <a:gd name="T68" fmla="*/ 186 w 497"/>
              <a:gd name="T69" fmla="*/ 186 h 400"/>
              <a:gd name="T70" fmla="*/ 186 w 497"/>
              <a:gd name="T71" fmla="*/ 221 h 400"/>
              <a:gd name="T72" fmla="*/ 309 w 497"/>
              <a:gd name="T73" fmla="*/ 221 h 400"/>
              <a:gd name="T74" fmla="*/ 309 w 497"/>
              <a:gd name="T75" fmla="*/ 186 h 400"/>
              <a:gd name="T76" fmla="*/ 345 w 497"/>
              <a:gd name="T77" fmla="*/ 186 h 400"/>
              <a:gd name="T78" fmla="*/ 345 w 497"/>
              <a:gd name="T79" fmla="*/ 23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1" name="Freeform 142">
            <a:extLst>
              <a:ext uri="{FF2B5EF4-FFF2-40B4-BE49-F238E27FC236}">
                <a16:creationId xmlns:a16="http://schemas.microsoft.com/office/drawing/2014/main" id="{404F116D-7DE1-4C50-89C2-1833E290B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2779713"/>
            <a:ext cx="160337" cy="206375"/>
          </a:xfrm>
          <a:custGeom>
            <a:avLst/>
            <a:gdLst>
              <a:gd name="T0" fmla="*/ 18 w 373"/>
              <a:gd name="T1" fmla="*/ 187 h 480"/>
              <a:gd name="T2" fmla="*/ 18 w 373"/>
              <a:gd name="T3" fmla="*/ 187 h 480"/>
              <a:gd name="T4" fmla="*/ 53 w 373"/>
              <a:gd name="T5" fmla="*/ 435 h 480"/>
              <a:gd name="T6" fmla="*/ 186 w 373"/>
              <a:gd name="T7" fmla="*/ 479 h 480"/>
              <a:gd name="T8" fmla="*/ 319 w 373"/>
              <a:gd name="T9" fmla="*/ 435 h 480"/>
              <a:gd name="T10" fmla="*/ 354 w 373"/>
              <a:gd name="T11" fmla="*/ 187 h 480"/>
              <a:gd name="T12" fmla="*/ 186 w 373"/>
              <a:gd name="T13" fmla="*/ 222 h 480"/>
              <a:gd name="T14" fmla="*/ 18 w 373"/>
              <a:gd name="T15" fmla="*/ 187 h 480"/>
              <a:gd name="T16" fmla="*/ 266 w 373"/>
              <a:gd name="T17" fmla="*/ 45 h 480"/>
              <a:gd name="T18" fmla="*/ 266 w 373"/>
              <a:gd name="T19" fmla="*/ 45 h 480"/>
              <a:gd name="T20" fmla="*/ 239 w 373"/>
              <a:gd name="T21" fmla="*/ 18 h 480"/>
              <a:gd name="T22" fmla="*/ 212 w 373"/>
              <a:gd name="T23" fmla="*/ 0 h 480"/>
              <a:gd name="T24" fmla="*/ 159 w 373"/>
              <a:gd name="T25" fmla="*/ 0 h 480"/>
              <a:gd name="T26" fmla="*/ 133 w 373"/>
              <a:gd name="T27" fmla="*/ 18 h 480"/>
              <a:gd name="T28" fmla="*/ 106 w 373"/>
              <a:gd name="T29" fmla="*/ 45 h 480"/>
              <a:gd name="T30" fmla="*/ 0 w 373"/>
              <a:gd name="T31" fmla="*/ 107 h 480"/>
              <a:gd name="T32" fmla="*/ 0 w 373"/>
              <a:gd name="T33" fmla="*/ 107 h 480"/>
              <a:gd name="T34" fmla="*/ 186 w 373"/>
              <a:gd name="T35" fmla="*/ 178 h 480"/>
              <a:gd name="T36" fmla="*/ 372 w 373"/>
              <a:gd name="T37" fmla="*/ 107 h 480"/>
              <a:gd name="T38" fmla="*/ 372 w 373"/>
              <a:gd name="T39" fmla="*/ 107 h 480"/>
              <a:gd name="T40" fmla="*/ 266 w 373"/>
              <a:gd name="T41" fmla="*/ 45 h 480"/>
              <a:gd name="T42" fmla="*/ 239 w 373"/>
              <a:gd name="T43" fmla="*/ 98 h 480"/>
              <a:gd name="T44" fmla="*/ 239 w 373"/>
              <a:gd name="T45" fmla="*/ 98 h 480"/>
              <a:gd name="T46" fmla="*/ 203 w 373"/>
              <a:gd name="T47" fmla="*/ 63 h 480"/>
              <a:gd name="T48" fmla="*/ 168 w 373"/>
              <a:gd name="T49" fmla="*/ 63 h 480"/>
              <a:gd name="T50" fmla="*/ 133 w 373"/>
              <a:gd name="T51" fmla="*/ 98 h 480"/>
              <a:gd name="T52" fmla="*/ 88 w 373"/>
              <a:gd name="T53" fmla="*/ 98 h 480"/>
              <a:gd name="T54" fmla="*/ 141 w 373"/>
              <a:gd name="T55" fmla="*/ 36 h 480"/>
              <a:gd name="T56" fmla="*/ 159 w 373"/>
              <a:gd name="T57" fmla="*/ 28 h 480"/>
              <a:gd name="T58" fmla="*/ 212 w 373"/>
              <a:gd name="T59" fmla="*/ 28 h 480"/>
              <a:gd name="T60" fmla="*/ 231 w 373"/>
              <a:gd name="T61" fmla="*/ 36 h 480"/>
              <a:gd name="T62" fmla="*/ 284 w 373"/>
              <a:gd name="T63" fmla="*/ 98 h 480"/>
              <a:gd name="T64" fmla="*/ 239 w 373"/>
              <a:gd name="T65" fmla="*/ 9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lnTo>
                  <a:pt x="0" y="107"/>
                </a:ln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lnTo>
                  <a:pt x="372" y="107"/>
                </a:ln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2" name="Freeform 143">
            <a:extLst>
              <a:ext uri="{FF2B5EF4-FFF2-40B4-BE49-F238E27FC236}">
                <a16:creationId xmlns:a16="http://schemas.microsoft.com/office/drawing/2014/main" id="{5511EBAC-079C-42A7-BD36-A91D5D8EA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38" y="3654425"/>
            <a:ext cx="168275" cy="173038"/>
          </a:xfrm>
          <a:custGeom>
            <a:avLst/>
            <a:gdLst>
              <a:gd name="T0" fmla="*/ 328 w 391"/>
              <a:gd name="T1" fmla="*/ 0 h 400"/>
              <a:gd name="T2" fmla="*/ 328 w 391"/>
              <a:gd name="T3" fmla="*/ 0 h 400"/>
              <a:gd name="T4" fmla="*/ 44 w 391"/>
              <a:gd name="T5" fmla="*/ 0 h 400"/>
              <a:gd name="T6" fmla="*/ 0 w 391"/>
              <a:gd name="T7" fmla="*/ 53 h 400"/>
              <a:gd name="T8" fmla="*/ 0 w 391"/>
              <a:gd name="T9" fmla="*/ 346 h 400"/>
              <a:gd name="T10" fmla="*/ 44 w 391"/>
              <a:gd name="T11" fmla="*/ 399 h 400"/>
              <a:gd name="T12" fmla="*/ 346 w 391"/>
              <a:gd name="T13" fmla="*/ 399 h 400"/>
              <a:gd name="T14" fmla="*/ 390 w 391"/>
              <a:gd name="T15" fmla="*/ 346 h 400"/>
              <a:gd name="T16" fmla="*/ 390 w 391"/>
              <a:gd name="T17" fmla="*/ 80 h 400"/>
              <a:gd name="T18" fmla="*/ 328 w 391"/>
              <a:gd name="T19" fmla="*/ 0 h 400"/>
              <a:gd name="T20" fmla="*/ 292 w 391"/>
              <a:gd name="T21" fmla="*/ 151 h 400"/>
              <a:gd name="T22" fmla="*/ 292 w 391"/>
              <a:gd name="T23" fmla="*/ 151 h 400"/>
              <a:gd name="T24" fmla="*/ 266 w 391"/>
              <a:gd name="T25" fmla="*/ 177 h 400"/>
              <a:gd name="T26" fmla="*/ 124 w 391"/>
              <a:gd name="T27" fmla="*/ 177 h 400"/>
              <a:gd name="T28" fmla="*/ 98 w 391"/>
              <a:gd name="T29" fmla="*/ 151 h 400"/>
              <a:gd name="T30" fmla="*/ 98 w 391"/>
              <a:gd name="T31" fmla="*/ 27 h 400"/>
              <a:gd name="T32" fmla="*/ 292 w 391"/>
              <a:gd name="T33" fmla="*/ 27 h 400"/>
              <a:gd name="T34" fmla="*/ 292 w 391"/>
              <a:gd name="T35" fmla="*/ 151 h 400"/>
              <a:gd name="T36" fmla="*/ 266 w 391"/>
              <a:gd name="T37" fmla="*/ 53 h 400"/>
              <a:gd name="T38" fmla="*/ 266 w 391"/>
              <a:gd name="T39" fmla="*/ 53 h 400"/>
              <a:gd name="T40" fmla="*/ 222 w 391"/>
              <a:gd name="T41" fmla="*/ 53 h 400"/>
              <a:gd name="T42" fmla="*/ 222 w 391"/>
              <a:gd name="T43" fmla="*/ 151 h 400"/>
              <a:gd name="T44" fmla="*/ 266 w 391"/>
              <a:gd name="T45" fmla="*/ 151 h 400"/>
              <a:gd name="T46" fmla="*/ 266 w 391"/>
              <a:gd name="T47" fmla="*/ 5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3" name="Freeform 147">
            <a:extLst>
              <a:ext uri="{FF2B5EF4-FFF2-40B4-BE49-F238E27FC236}">
                <a16:creationId xmlns:a16="http://schemas.microsoft.com/office/drawing/2014/main" id="{77F8F26B-4F4D-4BAB-8D06-F6DF0A91A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" y="3651250"/>
            <a:ext cx="214313" cy="179388"/>
          </a:xfrm>
          <a:custGeom>
            <a:avLst/>
            <a:gdLst>
              <a:gd name="T0" fmla="*/ 249 w 498"/>
              <a:gd name="T1" fmla="*/ 0 h 418"/>
              <a:gd name="T2" fmla="*/ 249 w 498"/>
              <a:gd name="T3" fmla="*/ 0 h 418"/>
              <a:gd name="T4" fmla="*/ 115 w 498"/>
              <a:gd name="T5" fmla="*/ 115 h 418"/>
              <a:gd name="T6" fmla="*/ 204 w 498"/>
              <a:gd name="T7" fmla="*/ 115 h 418"/>
              <a:gd name="T8" fmla="*/ 204 w 498"/>
              <a:gd name="T9" fmla="*/ 248 h 418"/>
              <a:gd name="T10" fmla="*/ 293 w 498"/>
              <a:gd name="T11" fmla="*/ 248 h 418"/>
              <a:gd name="T12" fmla="*/ 293 w 498"/>
              <a:gd name="T13" fmla="*/ 115 h 418"/>
              <a:gd name="T14" fmla="*/ 381 w 498"/>
              <a:gd name="T15" fmla="*/ 115 h 418"/>
              <a:gd name="T16" fmla="*/ 249 w 498"/>
              <a:gd name="T17" fmla="*/ 0 h 418"/>
              <a:gd name="T18" fmla="*/ 478 w 498"/>
              <a:gd name="T19" fmla="*/ 283 h 418"/>
              <a:gd name="T20" fmla="*/ 478 w 498"/>
              <a:gd name="T21" fmla="*/ 283 h 418"/>
              <a:gd name="T22" fmla="*/ 399 w 498"/>
              <a:gd name="T23" fmla="*/ 230 h 418"/>
              <a:gd name="T24" fmla="*/ 355 w 498"/>
              <a:gd name="T25" fmla="*/ 230 h 418"/>
              <a:gd name="T26" fmla="*/ 434 w 498"/>
              <a:gd name="T27" fmla="*/ 292 h 418"/>
              <a:gd name="T28" fmla="*/ 346 w 498"/>
              <a:gd name="T29" fmla="*/ 292 h 418"/>
              <a:gd name="T30" fmla="*/ 346 w 498"/>
              <a:gd name="T31" fmla="*/ 301 h 418"/>
              <a:gd name="T32" fmla="*/ 319 w 498"/>
              <a:gd name="T33" fmla="*/ 355 h 418"/>
              <a:gd name="T34" fmla="*/ 178 w 498"/>
              <a:gd name="T35" fmla="*/ 355 h 418"/>
              <a:gd name="T36" fmla="*/ 151 w 498"/>
              <a:gd name="T37" fmla="*/ 301 h 418"/>
              <a:gd name="T38" fmla="*/ 151 w 498"/>
              <a:gd name="T39" fmla="*/ 292 h 418"/>
              <a:gd name="T40" fmla="*/ 62 w 498"/>
              <a:gd name="T41" fmla="*/ 292 h 418"/>
              <a:gd name="T42" fmla="*/ 142 w 498"/>
              <a:gd name="T43" fmla="*/ 230 h 418"/>
              <a:gd name="T44" fmla="*/ 98 w 498"/>
              <a:gd name="T45" fmla="*/ 230 h 418"/>
              <a:gd name="T46" fmla="*/ 18 w 498"/>
              <a:gd name="T47" fmla="*/ 283 h 418"/>
              <a:gd name="T48" fmla="*/ 0 w 498"/>
              <a:gd name="T49" fmla="*/ 320 h 418"/>
              <a:gd name="T50" fmla="*/ 18 w 498"/>
              <a:gd name="T51" fmla="*/ 399 h 418"/>
              <a:gd name="T52" fmla="*/ 45 w 498"/>
              <a:gd name="T53" fmla="*/ 417 h 418"/>
              <a:gd name="T54" fmla="*/ 452 w 498"/>
              <a:gd name="T55" fmla="*/ 417 h 418"/>
              <a:gd name="T56" fmla="*/ 478 w 498"/>
              <a:gd name="T57" fmla="*/ 399 h 418"/>
              <a:gd name="T58" fmla="*/ 497 w 498"/>
              <a:gd name="T59" fmla="*/ 320 h 418"/>
              <a:gd name="T60" fmla="*/ 478 w 498"/>
              <a:gd name="T61" fmla="*/ 28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4" name="Freeform 148">
            <a:extLst>
              <a:ext uri="{FF2B5EF4-FFF2-40B4-BE49-F238E27FC236}">
                <a16:creationId xmlns:a16="http://schemas.microsoft.com/office/drawing/2014/main" id="{5E0844D4-A4AA-46D7-AEB2-3E7A5788B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0775" y="3651250"/>
            <a:ext cx="214313" cy="179388"/>
          </a:xfrm>
          <a:custGeom>
            <a:avLst/>
            <a:gdLst>
              <a:gd name="T0" fmla="*/ 479 w 497"/>
              <a:gd name="T1" fmla="*/ 283 h 418"/>
              <a:gd name="T2" fmla="*/ 479 w 497"/>
              <a:gd name="T3" fmla="*/ 283 h 418"/>
              <a:gd name="T4" fmla="*/ 398 w 497"/>
              <a:gd name="T5" fmla="*/ 230 h 418"/>
              <a:gd name="T6" fmla="*/ 354 w 497"/>
              <a:gd name="T7" fmla="*/ 230 h 418"/>
              <a:gd name="T8" fmla="*/ 434 w 497"/>
              <a:gd name="T9" fmla="*/ 292 h 418"/>
              <a:gd name="T10" fmla="*/ 345 w 497"/>
              <a:gd name="T11" fmla="*/ 292 h 418"/>
              <a:gd name="T12" fmla="*/ 345 w 497"/>
              <a:gd name="T13" fmla="*/ 301 h 418"/>
              <a:gd name="T14" fmla="*/ 319 w 497"/>
              <a:gd name="T15" fmla="*/ 355 h 418"/>
              <a:gd name="T16" fmla="*/ 177 w 497"/>
              <a:gd name="T17" fmla="*/ 355 h 418"/>
              <a:gd name="T18" fmla="*/ 151 w 497"/>
              <a:gd name="T19" fmla="*/ 301 h 418"/>
              <a:gd name="T20" fmla="*/ 151 w 497"/>
              <a:gd name="T21" fmla="*/ 292 h 418"/>
              <a:gd name="T22" fmla="*/ 62 w 497"/>
              <a:gd name="T23" fmla="*/ 292 h 418"/>
              <a:gd name="T24" fmla="*/ 141 w 497"/>
              <a:gd name="T25" fmla="*/ 230 h 418"/>
              <a:gd name="T26" fmla="*/ 97 w 497"/>
              <a:gd name="T27" fmla="*/ 230 h 418"/>
              <a:gd name="T28" fmla="*/ 17 w 497"/>
              <a:gd name="T29" fmla="*/ 283 h 418"/>
              <a:gd name="T30" fmla="*/ 0 w 497"/>
              <a:gd name="T31" fmla="*/ 320 h 418"/>
              <a:gd name="T32" fmla="*/ 17 w 497"/>
              <a:gd name="T33" fmla="*/ 399 h 418"/>
              <a:gd name="T34" fmla="*/ 44 w 497"/>
              <a:gd name="T35" fmla="*/ 417 h 418"/>
              <a:gd name="T36" fmla="*/ 451 w 497"/>
              <a:gd name="T37" fmla="*/ 417 h 418"/>
              <a:gd name="T38" fmla="*/ 479 w 497"/>
              <a:gd name="T39" fmla="*/ 399 h 418"/>
              <a:gd name="T40" fmla="*/ 496 w 497"/>
              <a:gd name="T41" fmla="*/ 320 h 418"/>
              <a:gd name="T42" fmla="*/ 479 w 497"/>
              <a:gd name="T43" fmla="*/ 283 h 418"/>
              <a:gd name="T44" fmla="*/ 381 w 497"/>
              <a:gd name="T45" fmla="*/ 124 h 418"/>
              <a:gd name="T46" fmla="*/ 381 w 497"/>
              <a:gd name="T47" fmla="*/ 124 h 418"/>
              <a:gd name="T48" fmla="*/ 292 w 497"/>
              <a:gd name="T49" fmla="*/ 124 h 418"/>
              <a:gd name="T50" fmla="*/ 292 w 497"/>
              <a:gd name="T51" fmla="*/ 0 h 418"/>
              <a:gd name="T52" fmla="*/ 204 w 497"/>
              <a:gd name="T53" fmla="*/ 0 h 418"/>
              <a:gd name="T54" fmla="*/ 204 w 497"/>
              <a:gd name="T55" fmla="*/ 124 h 418"/>
              <a:gd name="T56" fmla="*/ 115 w 497"/>
              <a:gd name="T57" fmla="*/ 124 h 418"/>
              <a:gd name="T58" fmla="*/ 248 w 497"/>
              <a:gd name="T59" fmla="*/ 248 h 418"/>
              <a:gd name="T60" fmla="*/ 381 w 497"/>
              <a:gd name="T61" fmla="*/ 124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5" name="Freeform 152">
            <a:extLst>
              <a:ext uri="{FF2B5EF4-FFF2-40B4-BE49-F238E27FC236}">
                <a16:creationId xmlns:a16="http://schemas.microsoft.com/office/drawing/2014/main" id="{42DD89C4-8124-4CE5-8B0C-AAE4303FB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3425" y="2414588"/>
            <a:ext cx="153988" cy="195262"/>
          </a:xfrm>
          <a:custGeom>
            <a:avLst/>
            <a:gdLst>
              <a:gd name="T0" fmla="*/ 301 w 355"/>
              <a:gd name="T1" fmla="*/ 0 h 453"/>
              <a:gd name="T2" fmla="*/ 301 w 355"/>
              <a:gd name="T3" fmla="*/ 0 h 453"/>
              <a:gd name="T4" fmla="*/ 53 w 355"/>
              <a:gd name="T5" fmla="*/ 0 h 453"/>
              <a:gd name="T6" fmla="*/ 0 w 355"/>
              <a:gd name="T7" fmla="*/ 53 h 453"/>
              <a:gd name="T8" fmla="*/ 0 w 355"/>
              <a:gd name="T9" fmla="*/ 399 h 453"/>
              <a:gd name="T10" fmla="*/ 53 w 355"/>
              <a:gd name="T11" fmla="*/ 452 h 453"/>
              <a:gd name="T12" fmla="*/ 301 w 355"/>
              <a:gd name="T13" fmla="*/ 452 h 453"/>
              <a:gd name="T14" fmla="*/ 354 w 355"/>
              <a:gd name="T15" fmla="*/ 399 h 453"/>
              <a:gd name="T16" fmla="*/ 354 w 355"/>
              <a:gd name="T17" fmla="*/ 53 h 453"/>
              <a:gd name="T18" fmla="*/ 301 w 355"/>
              <a:gd name="T19" fmla="*/ 0 h 453"/>
              <a:gd name="T20" fmla="*/ 71 w 355"/>
              <a:gd name="T21" fmla="*/ 106 h 453"/>
              <a:gd name="T22" fmla="*/ 71 w 355"/>
              <a:gd name="T23" fmla="*/ 106 h 453"/>
              <a:gd name="T24" fmla="*/ 284 w 355"/>
              <a:gd name="T25" fmla="*/ 106 h 453"/>
              <a:gd name="T26" fmla="*/ 284 w 355"/>
              <a:gd name="T27" fmla="*/ 151 h 453"/>
              <a:gd name="T28" fmla="*/ 71 w 355"/>
              <a:gd name="T29" fmla="*/ 151 h 453"/>
              <a:gd name="T30" fmla="*/ 71 w 355"/>
              <a:gd name="T31" fmla="*/ 106 h 453"/>
              <a:gd name="T32" fmla="*/ 284 w 355"/>
              <a:gd name="T33" fmla="*/ 345 h 453"/>
              <a:gd name="T34" fmla="*/ 284 w 355"/>
              <a:gd name="T35" fmla="*/ 345 h 453"/>
              <a:gd name="T36" fmla="*/ 71 w 355"/>
              <a:gd name="T37" fmla="*/ 345 h 453"/>
              <a:gd name="T38" fmla="*/ 71 w 355"/>
              <a:gd name="T39" fmla="*/ 301 h 453"/>
              <a:gd name="T40" fmla="*/ 284 w 355"/>
              <a:gd name="T41" fmla="*/ 301 h 453"/>
              <a:gd name="T42" fmla="*/ 284 w 355"/>
              <a:gd name="T43" fmla="*/ 345 h 453"/>
              <a:gd name="T44" fmla="*/ 284 w 355"/>
              <a:gd name="T45" fmla="*/ 248 h 453"/>
              <a:gd name="T46" fmla="*/ 284 w 355"/>
              <a:gd name="T47" fmla="*/ 248 h 453"/>
              <a:gd name="T48" fmla="*/ 71 w 355"/>
              <a:gd name="T49" fmla="*/ 248 h 453"/>
              <a:gd name="T50" fmla="*/ 71 w 355"/>
              <a:gd name="T51" fmla="*/ 204 h 453"/>
              <a:gd name="T52" fmla="*/ 284 w 355"/>
              <a:gd name="T53" fmla="*/ 204 h 453"/>
              <a:gd name="T54" fmla="*/ 284 w 355"/>
              <a:gd name="T55" fmla="*/ 24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6" name="Freeform 153">
            <a:extLst>
              <a:ext uri="{FF2B5EF4-FFF2-40B4-BE49-F238E27FC236}">
                <a16:creationId xmlns:a16="http://schemas.microsoft.com/office/drawing/2014/main" id="{2D1A99DD-379E-4079-9B9C-9909E6ADB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375" y="3657600"/>
            <a:ext cx="190500" cy="161925"/>
          </a:xfrm>
          <a:custGeom>
            <a:avLst/>
            <a:gdLst>
              <a:gd name="T0" fmla="*/ 434 w 444"/>
              <a:gd name="T1" fmla="*/ 213 h 374"/>
              <a:gd name="T2" fmla="*/ 434 w 444"/>
              <a:gd name="T3" fmla="*/ 213 h 374"/>
              <a:gd name="T4" fmla="*/ 364 w 444"/>
              <a:gd name="T5" fmla="*/ 28 h 374"/>
              <a:gd name="T6" fmla="*/ 319 w 444"/>
              <a:gd name="T7" fmla="*/ 0 h 374"/>
              <a:gd name="T8" fmla="*/ 274 w 444"/>
              <a:gd name="T9" fmla="*/ 0 h 374"/>
              <a:gd name="T10" fmla="*/ 283 w 444"/>
              <a:gd name="T11" fmla="*/ 107 h 374"/>
              <a:gd name="T12" fmla="*/ 346 w 444"/>
              <a:gd name="T13" fmla="*/ 107 h 374"/>
              <a:gd name="T14" fmla="*/ 221 w 444"/>
              <a:gd name="T15" fmla="*/ 213 h 374"/>
              <a:gd name="T16" fmla="*/ 98 w 444"/>
              <a:gd name="T17" fmla="*/ 107 h 374"/>
              <a:gd name="T18" fmla="*/ 160 w 444"/>
              <a:gd name="T19" fmla="*/ 107 h 374"/>
              <a:gd name="T20" fmla="*/ 168 w 444"/>
              <a:gd name="T21" fmla="*/ 0 h 374"/>
              <a:gd name="T22" fmla="*/ 124 w 444"/>
              <a:gd name="T23" fmla="*/ 0 h 374"/>
              <a:gd name="T24" fmla="*/ 89 w 444"/>
              <a:gd name="T25" fmla="*/ 28 h 374"/>
              <a:gd name="T26" fmla="*/ 9 w 444"/>
              <a:gd name="T27" fmla="*/ 213 h 374"/>
              <a:gd name="T28" fmla="*/ 0 w 444"/>
              <a:gd name="T29" fmla="*/ 258 h 374"/>
              <a:gd name="T30" fmla="*/ 18 w 444"/>
              <a:gd name="T31" fmla="*/ 356 h 374"/>
              <a:gd name="T32" fmla="*/ 45 w 444"/>
              <a:gd name="T33" fmla="*/ 373 h 374"/>
              <a:gd name="T34" fmla="*/ 399 w 444"/>
              <a:gd name="T35" fmla="*/ 373 h 374"/>
              <a:gd name="T36" fmla="*/ 426 w 444"/>
              <a:gd name="T37" fmla="*/ 356 h 374"/>
              <a:gd name="T38" fmla="*/ 443 w 444"/>
              <a:gd name="T39" fmla="*/ 258 h 374"/>
              <a:gd name="T40" fmla="*/ 434 w 444"/>
              <a:gd name="T41" fmla="*/ 213 h 374"/>
              <a:gd name="T42" fmla="*/ 408 w 444"/>
              <a:gd name="T43" fmla="*/ 275 h 374"/>
              <a:gd name="T44" fmla="*/ 408 w 444"/>
              <a:gd name="T45" fmla="*/ 275 h 374"/>
              <a:gd name="T46" fmla="*/ 399 w 444"/>
              <a:gd name="T47" fmla="*/ 311 h 374"/>
              <a:gd name="T48" fmla="*/ 372 w 444"/>
              <a:gd name="T49" fmla="*/ 338 h 374"/>
              <a:gd name="T50" fmla="*/ 71 w 444"/>
              <a:gd name="T51" fmla="*/ 338 h 374"/>
              <a:gd name="T52" fmla="*/ 45 w 444"/>
              <a:gd name="T53" fmla="*/ 311 h 374"/>
              <a:gd name="T54" fmla="*/ 45 w 444"/>
              <a:gd name="T55" fmla="*/ 275 h 374"/>
              <a:gd name="T56" fmla="*/ 62 w 444"/>
              <a:gd name="T57" fmla="*/ 249 h 374"/>
              <a:gd name="T58" fmla="*/ 381 w 444"/>
              <a:gd name="T59" fmla="*/ 249 h 374"/>
              <a:gd name="T60" fmla="*/ 408 w 444"/>
              <a:gd name="T61" fmla="*/ 27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7" name="Freeform 165">
            <a:extLst>
              <a:ext uri="{FF2B5EF4-FFF2-40B4-BE49-F238E27FC236}">
                <a16:creationId xmlns:a16="http://schemas.microsoft.com/office/drawing/2014/main" id="{5D3AA508-B5F2-4FA3-881A-4BED588B0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221038"/>
            <a:ext cx="212725" cy="144462"/>
          </a:xfrm>
          <a:custGeom>
            <a:avLst/>
            <a:gdLst>
              <a:gd name="T0" fmla="*/ 345 w 497"/>
              <a:gd name="T1" fmla="*/ 53 h 337"/>
              <a:gd name="T2" fmla="*/ 97 w 497"/>
              <a:gd name="T3" fmla="*/ 53 h 337"/>
              <a:gd name="T4" fmla="*/ 97 w 497"/>
              <a:gd name="T5" fmla="*/ 0 h 337"/>
              <a:gd name="T6" fmla="*/ 0 w 497"/>
              <a:gd name="T7" fmla="*/ 88 h 337"/>
              <a:gd name="T8" fmla="*/ 97 w 497"/>
              <a:gd name="T9" fmla="*/ 169 h 337"/>
              <a:gd name="T10" fmla="*/ 97 w 497"/>
              <a:gd name="T11" fmla="*/ 124 h 337"/>
              <a:gd name="T12" fmla="*/ 345 w 497"/>
              <a:gd name="T13" fmla="*/ 124 h 337"/>
              <a:gd name="T14" fmla="*/ 345 w 497"/>
              <a:gd name="T15" fmla="*/ 53 h 337"/>
              <a:gd name="T16" fmla="*/ 496 w 497"/>
              <a:gd name="T17" fmla="*/ 257 h 337"/>
              <a:gd name="T18" fmla="*/ 398 w 497"/>
              <a:gd name="T19" fmla="*/ 177 h 337"/>
              <a:gd name="T20" fmla="*/ 398 w 497"/>
              <a:gd name="T21" fmla="*/ 222 h 337"/>
              <a:gd name="T22" fmla="*/ 150 w 497"/>
              <a:gd name="T23" fmla="*/ 222 h 337"/>
              <a:gd name="T24" fmla="*/ 150 w 497"/>
              <a:gd name="T25" fmla="*/ 292 h 337"/>
              <a:gd name="T26" fmla="*/ 398 w 497"/>
              <a:gd name="T27" fmla="*/ 292 h 337"/>
              <a:gd name="T28" fmla="*/ 398 w 497"/>
              <a:gd name="T29" fmla="*/ 336 h 337"/>
              <a:gd name="T30" fmla="*/ 496 w 497"/>
              <a:gd name="T31" fmla="*/ 25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9" name="Freeform 10">
            <a:extLst>
              <a:ext uri="{FF2B5EF4-FFF2-40B4-BE49-F238E27FC236}">
                <a16:creationId xmlns:a16="http://schemas.microsoft.com/office/drawing/2014/main" id="{B0E6CC8C-81B9-43EE-9754-7A40A7FC9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5388" y="1935163"/>
            <a:ext cx="212725" cy="212725"/>
          </a:xfrm>
          <a:custGeom>
            <a:avLst/>
            <a:gdLst>
              <a:gd name="T0" fmla="*/ 240 w 480"/>
              <a:gd name="T1" fmla="*/ 0 h 479"/>
              <a:gd name="T2" fmla="*/ 240 w 480"/>
              <a:gd name="T3" fmla="*/ 0 h 479"/>
              <a:gd name="T4" fmla="*/ 0 w 480"/>
              <a:gd name="T5" fmla="*/ 239 h 479"/>
              <a:gd name="T6" fmla="*/ 240 w 480"/>
              <a:gd name="T7" fmla="*/ 478 h 479"/>
              <a:gd name="T8" fmla="*/ 479 w 480"/>
              <a:gd name="T9" fmla="*/ 239 h 479"/>
              <a:gd name="T10" fmla="*/ 240 w 480"/>
              <a:gd name="T11" fmla="*/ 0 h 479"/>
              <a:gd name="T12" fmla="*/ 364 w 480"/>
              <a:gd name="T13" fmla="*/ 115 h 479"/>
              <a:gd name="T14" fmla="*/ 364 w 480"/>
              <a:gd name="T15" fmla="*/ 115 h 479"/>
              <a:gd name="T16" fmla="*/ 62 w 480"/>
              <a:gd name="T17" fmla="*/ 239 h 479"/>
              <a:gd name="T18" fmla="*/ 62 w 480"/>
              <a:gd name="T19" fmla="*/ 239 h 479"/>
              <a:gd name="T20" fmla="*/ 240 w 480"/>
              <a:gd name="T21" fmla="*/ 62 h 479"/>
              <a:gd name="T22" fmla="*/ 355 w 480"/>
              <a:gd name="T23" fmla="*/ 97 h 479"/>
              <a:gd name="T24" fmla="*/ 98 w 480"/>
              <a:gd name="T25" fmla="*/ 354 h 479"/>
              <a:gd name="T26" fmla="*/ 62 w 480"/>
              <a:gd name="T27" fmla="*/ 239 h 479"/>
              <a:gd name="T28" fmla="*/ 107 w 480"/>
              <a:gd name="T29" fmla="*/ 372 h 479"/>
              <a:gd name="T30" fmla="*/ 107 w 480"/>
              <a:gd name="T31" fmla="*/ 372 h 479"/>
              <a:gd name="T32" fmla="*/ 240 w 480"/>
              <a:gd name="T33" fmla="*/ 425 h 479"/>
              <a:gd name="T34" fmla="*/ 240 w 480"/>
              <a:gd name="T35" fmla="*/ 425 h 479"/>
              <a:gd name="T36" fmla="*/ 124 w 480"/>
              <a:gd name="T37" fmla="*/ 381 h 479"/>
              <a:gd name="T38" fmla="*/ 381 w 480"/>
              <a:gd name="T39" fmla="*/ 124 h 479"/>
              <a:gd name="T40" fmla="*/ 417 w 480"/>
              <a:gd name="T41" fmla="*/ 239 h 479"/>
              <a:gd name="T42" fmla="*/ 240 w 480"/>
              <a:gd name="T43" fmla="*/ 425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0" name="Freeform 14">
            <a:extLst>
              <a:ext uri="{FF2B5EF4-FFF2-40B4-BE49-F238E27FC236}">
                <a16:creationId xmlns:a16="http://schemas.microsoft.com/office/drawing/2014/main" id="{AF5692C3-B01E-4832-9ACC-98E290637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325" y="1039813"/>
            <a:ext cx="185738" cy="185737"/>
          </a:xfrm>
          <a:custGeom>
            <a:avLst/>
            <a:gdLst>
              <a:gd name="T0" fmla="*/ 204 w 418"/>
              <a:gd name="T1" fmla="*/ 0 h 417"/>
              <a:gd name="T2" fmla="*/ 204 w 418"/>
              <a:gd name="T3" fmla="*/ 0 h 417"/>
              <a:gd name="T4" fmla="*/ 0 w 418"/>
              <a:gd name="T5" fmla="*/ 204 h 417"/>
              <a:gd name="T6" fmla="*/ 204 w 418"/>
              <a:gd name="T7" fmla="*/ 416 h 417"/>
              <a:gd name="T8" fmla="*/ 417 w 418"/>
              <a:gd name="T9" fmla="*/ 204 h 417"/>
              <a:gd name="T10" fmla="*/ 204 w 418"/>
              <a:gd name="T11" fmla="*/ 0 h 417"/>
              <a:gd name="T12" fmla="*/ 230 w 418"/>
              <a:gd name="T13" fmla="*/ 230 h 417"/>
              <a:gd name="T14" fmla="*/ 230 w 418"/>
              <a:gd name="T15" fmla="*/ 230 h 417"/>
              <a:gd name="T16" fmla="*/ 230 w 418"/>
              <a:gd name="T17" fmla="*/ 328 h 417"/>
              <a:gd name="T18" fmla="*/ 177 w 418"/>
              <a:gd name="T19" fmla="*/ 328 h 417"/>
              <a:gd name="T20" fmla="*/ 177 w 418"/>
              <a:gd name="T21" fmla="*/ 230 h 417"/>
              <a:gd name="T22" fmla="*/ 79 w 418"/>
              <a:gd name="T23" fmla="*/ 230 h 417"/>
              <a:gd name="T24" fmla="*/ 79 w 418"/>
              <a:gd name="T25" fmla="*/ 177 h 417"/>
              <a:gd name="T26" fmla="*/ 177 w 418"/>
              <a:gd name="T27" fmla="*/ 177 h 417"/>
              <a:gd name="T28" fmla="*/ 177 w 418"/>
              <a:gd name="T29" fmla="*/ 79 h 417"/>
              <a:gd name="T30" fmla="*/ 230 w 418"/>
              <a:gd name="T31" fmla="*/ 79 h 417"/>
              <a:gd name="T32" fmla="*/ 230 w 418"/>
              <a:gd name="T33" fmla="*/ 177 h 417"/>
              <a:gd name="T34" fmla="*/ 327 w 418"/>
              <a:gd name="T35" fmla="*/ 177 h 417"/>
              <a:gd name="T36" fmla="*/ 327 w 418"/>
              <a:gd name="T37" fmla="*/ 230 h 417"/>
              <a:gd name="T38" fmla="*/ 230 w 418"/>
              <a:gd name="T39" fmla="*/ 23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1" name="Freeform 43">
            <a:extLst>
              <a:ext uri="{FF2B5EF4-FFF2-40B4-BE49-F238E27FC236}">
                <a16:creationId xmlns:a16="http://schemas.microsoft.com/office/drawing/2014/main" id="{C40602C0-47F2-4231-8324-F20CE2E8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9200" y="1079500"/>
            <a:ext cx="165100" cy="169863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62 h 382"/>
              <a:gd name="T6" fmla="*/ 319 w 373"/>
              <a:gd name="T7" fmla="*/ 381 h 382"/>
              <a:gd name="T8" fmla="*/ 372 w 373"/>
              <a:gd name="T9" fmla="*/ 381 h 382"/>
              <a:gd name="T10" fmla="*/ 0 w 373"/>
              <a:gd name="T11" fmla="*/ 0 h 382"/>
              <a:gd name="T12" fmla="*/ 0 w 373"/>
              <a:gd name="T13" fmla="*/ 115 h 382"/>
              <a:gd name="T14" fmla="*/ 0 w 373"/>
              <a:gd name="T15" fmla="*/ 115 h 382"/>
              <a:gd name="T16" fmla="*/ 0 w 373"/>
              <a:gd name="T17" fmla="*/ 177 h 382"/>
              <a:gd name="T18" fmla="*/ 196 w 373"/>
              <a:gd name="T19" fmla="*/ 381 h 382"/>
              <a:gd name="T20" fmla="*/ 258 w 373"/>
              <a:gd name="T21" fmla="*/ 381 h 382"/>
              <a:gd name="T22" fmla="*/ 0 w 373"/>
              <a:gd name="T23" fmla="*/ 115 h 382"/>
              <a:gd name="T24" fmla="*/ 54 w 373"/>
              <a:gd name="T25" fmla="*/ 266 h 382"/>
              <a:gd name="T26" fmla="*/ 54 w 373"/>
              <a:gd name="T27" fmla="*/ 266 h 382"/>
              <a:gd name="T28" fmla="*/ 0 w 373"/>
              <a:gd name="T29" fmla="*/ 319 h 382"/>
              <a:gd name="T30" fmla="*/ 54 w 373"/>
              <a:gd name="T31" fmla="*/ 381 h 382"/>
              <a:gd name="T32" fmla="*/ 107 w 373"/>
              <a:gd name="T33" fmla="*/ 319 h 382"/>
              <a:gd name="T34" fmla="*/ 54 w 373"/>
              <a:gd name="T35" fmla="*/ 266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2" name="Freeform 95">
            <a:extLst>
              <a:ext uri="{FF2B5EF4-FFF2-40B4-BE49-F238E27FC236}">
                <a16:creationId xmlns:a16="http://schemas.microsoft.com/office/drawing/2014/main" id="{C1E7B973-BF22-4D3F-968D-6E66BC4C9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563" y="2389188"/>
            <a:ext cx="206375" cy="182562"/>
          </a:xfrm>
          <a:custGeom>
            <a:avLst/>
            <a:gdLst>
              <a:gd name="T0" fmla="*/ 257 w 462"/>
              <a:gd name="T1" fmla="*/ 0 h 409"/>
              <a:gd name="T2" fmla="*/ 257 w 462"/>
              <a:gd name="T3" fmla="*/ 0 h 409"/>
              <a:gd name="T4" fmla="*/ 62 w 462"/>
              <a:gd name="T5" fmla="*/ 205 h 409"/>
              <a:gd name="T6" fmla="*/ 0 w 462"/>
              <a:gd name="T7" fmla="*/ 205 h 409"/>
              <a:gd name="T8" fmla="*/ 89 w 462"/>
              <a:gd name="T9" fmla="*/ 302 h 409"/>
              <a:gd name="T10" fmla="*/ 178 w 462"/>
              <a:gd name="T11" fmla="*/ 205 h 409"/>
              <a:gd name="T12" fmla="*/ 106 w 462"/>
              <a:gd name="T13" fmla="*/ 205 h 409"/>
              <a:gd name="T14" fmla="*/ 257 w 462"/>
              <a:gd name="T15" fmla="*/ 53 h 409"/>
              <a:gd name="T16" fmla="*/ 416 w 462"/>
              <a:gd name="T17" fmla="*/ 205 h 409"/>
              <a:gd name="T18" fmla="*/ 257 w 462"/>
              <a:gd name="T19" fmla="*/ 364 h 409"/>
              <a:gd name="T20" fmla="*/ 169 w 462"/>
              <a:gd name="T21" fmla="*/ 328 h 409"/>
              <a:gd name="T22" fmla="*/ 133 w 462"/>
              <a:gd name="T23" fmla="*/ 364 h 409"/>
              <a:gd name="T24" fmla="*/ 257 w 462"/>
              <a:gd name="T25" fmla="*/ 408 h 409"/>
              <a:gd name="T26" fmla="*/ 461 w 462"/>
              <a:gd name="T27" fmla="*/ 205 h 409"/>
              <a:gd name="T28" fmla="*/ 257 w 462"/>
              <a:gd name="T29" fmla="*/ 0 h 409"/>
              <a:gd name="T30" fmla="*/ 240 w 462"/>
              <a:gd name="T31" fmla="*/ 98 h 409"/>
              <a:gd name="T32" fmla="*/ 240 w 462"/>
              <a:gd name="T33" fmla="*/ 98 h 409"/>
              <a:gd name="T34" fmla="*/ 240 w 462"/>
              <a:gd name="T35" fmla="*/ 213 h 409"/>
              <a:gd name="T36" fmla="*/ 319 w 462"/>
              <a:gd name="T37" fmla="*/ 293 h 409"/>
              <a:gd name="T38" fmla="*/ 346 w 462"/>
              <a:gd name="T39" fmla="*/ 266 h 409"/>
              <a:gd name="T40" fmla="*/ 275 w 462"/>
              <a:gd name="T41" fmla="*/ 205 h 409"/>
              <a:gd name="T42" fmla="*/ 275 w 462"/>
              <a:gd name="T43" fmla="*/ 98 h 409"/>
              <a:gd name="T44" fmla="*/ 240 w 462"/>
              <a:gd name="T45" fmla="*/ 98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3" name="Freeform 125">
            <a:extLst>
              <a:ext uri="{FF2B5EF4-FFF2-40B4-BE49-F238E27FC236}">
                <a16:creationId xmlns:a16="http://schemas.microsoft.com/office/drawing/2014/main" id="{F07BDAE8-4660-4B95-90CA-F9EAC9A18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3325" y="1503363"/>
            <a:ext cx="196850" cy="201612"/>
          </a:xfrm>
          <a:custGeom>
            <a:avLst/>
            <a:gdLst>
              <a:gd name="T0" fmla="*/ 399 w 445"/>
              <a:gd name="T1" fmla="*/ 0 h 453"/>
              <a:gd name="T2" fmla="*/ 399 w 445"/>
              <a:gd name="T3" fmla="*/ 0 h 453"/>
              <a:gd name="T4" fmla="*/ 169 w 445"/>
              <a:gd name="T5" fmla="*/ 0 h 453"/>
              <a:gd name="T6" fmla="*/ 124 w 445"/>
              <a:gd name="T7" fmla="*/ 53 h 453"/>
              <a:gd name="T8" fmla="*/ 124 w 445"/>
              <a:gd name="T9" fmla="*/ 124 h 453"/>
              <a:gd name="T10" fmla="*/ 169 w 445"/>
              <a:gd name="T11" fmla="*/ 124 h 453"/>
              <a:gd name="T12" fmla="*/ 169 w 445"/>
              <a:gd name="T13" fmla="*/ 53 h 453"/>
              <a:gd name="T14" fmla="*/ 399 w 445"/>
              <a:gd name="T15" fmla="*/ 53 h 453"/>
              <a:gd name="T16" fmla="*/ 399 w 445"/>
              <a:gd name="T17" fmla="*/ 399 h 453"/>
              <a:gd name="T18" fmla="*/ 169 w 445"/>
              <a:gd name="T19" fmla="*/ 399 h 453"/>
              <a:gd name="T20" fmla="*/ 169 w 445"/>
              <a:gd name="T21" fmla="*/ 346 h 453"/>
              <a:gd name="T22" fmla="*/ 124 w 445"/>
              <a:gd name="T23" fmla="*/ 346 h 453"/>
              <a:gd name="T24" fmla="*/ 124 w 445"/>
              <a:gd name="T25" fmla="*/ 399 h 453"/>
              <a:gd name="T26" fmla="*/ 169 w 445"/>
              <a:gd name="T27" fmla="*/ 452 h 453"/>
              <a:gd name="T28" fmla="*/ 399 w 445"/>
              <a:gd name="T29" fmla="*/ 452 h 453"/>
              <a:gd name="T30" fmla="*/ 444 w 445"/>
              <a:gd name="T31" fmla="*/ 399 h 453"/>
              <a:gd name="T32" fmla="*/ 444 w 445"/>
              <a:gd name="T33" fmla="*/ 53 h 453"/>
              <a:gd name="T34" fmla="*/ 399 w 445"/>
              <a:gd name="T35" fmla="*/ 0 h 453"/>
              <a:gd name="T36" fmla="*/ 222 w 445"/>
              <a:gd name="T37" fmla="*/ 337 h 453"/>
              <a:gd name="T38" fmla="*/ 222 w 445"/>
              <a:gd name="T39" fmla="*/ 337 h 453"/>
              <a:gd name="T40" fmla="*/ 319 w 445"/>
              <a:gd name="T41" fmla="*/ 239 h 453"/>
              <a:gd name="T42" fmla="*/ 222 w 445"/>
              <a:gd name="T43" fmla="*/ 142 h 453"/>
              <a:gd name="T44" fmla="*/ 222 w 445"/>
              <a:gd name="T45" fmla="*/ 204 h 453"/>
              <a:gd name="T46" fmla="*/ 0 w 445"/>
              <a:gd name="T47" fmla="*/ 204 h 453"/>
              <a:gd name="T48" fmla="*/ 0 w 445"/>
              <a:gd name="T49" fmla="*/ 275 h 453"/>
              <a:gd name="T50" fmla="*/ 222 w 445"/>
              <a:gd name="T51" fmla="*/ 275 h 453"/>
              <a:gd name="T52" fmla="*/ 222 w 445"/>
              <a:gd name="T53" fmla="*/ 33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4" name="Freeform 128">
            <a:extLst>
              <a:ext uri="{FF2B5EF4-FFF2-40B4-BE49-F238E27FC236}">
                <a16:creationId xmlns:a16="http://schemas.microsoft.com/office/drawing/2014/main" id="{6EB71654-8072-4B5B-84DC-07702121E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1060450"/>
            <a:ext cx="212725" cy="209550"/>
          </a:xfrm>
          <a:custGeom>
            <a:avLst/>
            <a:gdLst>
              <a:gd name="T0" fmla="*/ 115 w 479"/>
              <a:gd name="T1" fmla="*/ 275 h 471"/>
              <a:gd name="T2" fmla="*/ 115 w 479"/>
              <a:gd name="T3" fmla="*/ 275 h 471"/>
              <a:gd name="T4" fmla="*/ 203 w 479"/>
              <a:gd name="T5" fmla="*/ 364 h 471"/>
              <a:gd name="T6" fmla="*/ 363 w 479"/>
              <a:gd name="T7" fmla="*/ 196 h 471"/>
              <a:gd name="T8" fmla="*/ 274 w 479"/>
              <a:gd name="T9" fmla="*/ 107 h 471"/>
              <a:gd name="T10" fmla="*/ 115 w 479"/>
              <a:gd name="T11" fmla="*/ 275 h 471"/>
              <a:gd name="T12" fmla="*/ 461 w 479"/>
              <a:gd name="T13" fmla="*/ 151 h 471"/>
              <a:gd name="T14" fmla="*/ 461 w 479"/>
              <a:gd name="T15" fmla="*/ 151 h 471"/>
              <a:gd name="T16" fmla="*/ 425 w 479"/>
              <a:gd name="T17" fmla="*/ 116 h 471"/>
              <a:gd name="T18" fmla="*/ 399 w 479"/>
              <a:gd name="T19" fmla="*/ 116 h 471"/>
              <a:gd name="T20" fmla="*/ 355 w 479"/>
              <a:gd name="T21" fmla="*/ 72 h 471"/>
              <a:gd name="T22" fmla="*/ 363 w 479"/>
              <a:gd name="T23" fmla="*/ 45 h 471"/>
              <a:gd name="T24" fmla="*/ 319 w 479"/>
              <a:gd name="T25" fmla="*/ 9 h 471"/>
              <a:gd name="T26" fmla="*/ 284 w 479"/>
              <a:gd name="T27" fmla="*/ 9 h 471"/>
              <a:gd name="T28" fmla="*/ 9 w 479"/>
              <a:gd name="T29" fmla="*/ 284 h 471"/>
              <a:gd name="T30" fmla="*/ 9 w 479"/>
              <a:gd name="T31" fmla="*/ 319 h 471"/>
              <a:gd name="T32" fmla="*/ 53 w 479"/>
              <a:gd name="T33" fmla="*/ 355 h 471"/>
              <a:gd name="T34" fmla="*/ 71 w 479"/>
              <a:gd name="T35" fmla="*/ 347 h 471"/>
              <a:gd name="T36" fmla="*/ 124 w 479"/>
              <a:gd name="T37" fmla="*/ 400 h 471"/>
              <a:gd name="T38" fmla="*/ 115 w 479"/>
              <a:gd name="T39" fmla="*/ 426 h 471"/>
              <a:gd name="T40" fmla="*/ 159 w 479"/>
              <a:gd name="T41" fmla="*/ 462 h 471"/>
              <a:gd name="T42" fmla="*/ 195 w 479"/>
              <a:gd name="T43" fmla="*/ 462 h 471"/>
              <a:gd name="T44" fmla="*/ 461 w 479"/>
              <a:gd name="T45" fmla="*/ 187 h 471"/>
              <a:gd name="T46" fmla="*/ 461 w 479"/>
              <a:gd name="T47" fmla="*/ 151 h 471"/>
              <a:gd name="T48" fmla="*/ 203 w 479"/>
              <a:gd name="T49" fmla="*/ 400 h 471"/>
              <a:gd name="T50" fmla="*/ 203 w 479"/>
              <a:gd name="T51" fmla="*/ 400 h 471"/>
              <a:gd name="T52" fmla="*/ 71 w 479"/>
              <a:gd name="T53" fmla="*/ 275 h 471"/>
              <a:gd name="T54" fmla="*/ 274 w 479"/>
              <a:gd name="T55" fmla="*/ 72 h 471"/>
              <a:gd name="T56" fmla="*/ 399 w 479"/>
              <a:gd name="T57" fmla="*/ 196 h 471"/>
              <a:gd name="T58" fmla="*/ 203 w 479"/>
              <a:gd name="T59" fmla="*/ 40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5" name="Freeform 130">
            <a:extLst>
              <a:ext uri="{FF2B5EF4-FFF2-40B4-BE49-F238E27FC236}">
                <a16:creationId xmlns:a16="http://schemas.microsoft.com/office/drawing/2014/main" id="{408454CF-F1AB-4A2C-B5AB-B44F794E9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3050" y="1100138"/>
            <a:ext cx="198438" cy="131762"/>
          </a:xfrm>
          <a:custGeom>
            <a:avLst/>
            <a:gdLst>
              <a:gd name="T0" fmla="*/ 416 w 445"/>
              <a:gd name="T1" fmla="*/ 0 h 302"/>
              <a:gd name="T2" fmla="*/ 416 w 445"/>
              <a:gd name="T3" fmla="*/ 0 h 302"/>
              <a:gd name="T4" fmla="*/ 195 w 445"/>
              <a:gd name="T5" fmla="*/ 0 h 302"/>
              <a:gd name="T6" fmla="*/ 195 w 445"/>
              <a:gd name="T7" fmla="*/ 123 h 302"/>
              <a:gd name="T8" fmla="*/ 444 w 445"/>
              <a:gd name="T9" fmla="*/ 123 h 302"/>
              <a:gd name="T10" fmla="*/ 444 w 445"/>
              <a:gd name="T11" fmla="*/ 26 h 302"/>
              <a:gd name="T12" fmla="*/ 416 w 445"/>
              <a:gd name="T13" fmla="*/ 0 h 302"/>
              <a:gd name="T14" fmla="*/ 0 w 445"/>
              <a:gd name="T15" fmla="*/ 274 h 302"/>
              <a:gd name="T16" fmla="*/ 0 w 445"/>
              <a:gd name="T17" fmla="*/ 274 h 302"/>
              <a:gd name="T18" fmla="*/ 18 w 445"/>
              <a:gd name="T19" fmla="*/ 301 h 302"/>
              <a:gd name="T20" fmla="*/ 151 w 445"/>
              <a:gd name="T21" fmla="*/ 301 h 302"/>
              <a:gd name="T22" fmla="*/ 151 w 445"/>
              <a:gd name="T23" fmla="*/ 176 h 302"/>
              <a:gd name="T24" fmla="*/ 0 w 445"/>
              <a:gd name="T25" fmla="*/ 176 h 302"/>
              <a:gd name="T26" fmla="*/ 0 w 445"/>
              <a:gd name="T27" fmla="*/ 274 h 302"/>
              <a:gd name="T28" fmla="*/ 195 w 445"/>
              <a:gd name="T29" fmla="*/ 301 h 302"/>
              <a:gd name="T30" fmla="*/ 195 w 445"/>
              <a:gd name="T31" fmla="*/ 301 h 302"/>
              <a:gd name="T32" fmla="*/ 416 w 445"/>
              <a:gd name="T33" fmla="*/ 301 h 302"/>
              <a:gd name="T34" fmla="*/ 444 w 445"/>
              <a:gd name="T35" fmla="*/ 274 h 302"/>
              <a:gd name="T36" fmla="*/ 444 w 445"/>
              <a:gd name="T37" fmla="*/ 176 h 302"/>
              <a:gd name="T38" fmla="*/ 195 w 445"/>
              <a:gd name="T39" fmla="*/ 176 h 302"/>
              <a:gd name="T40" fmla="*/ 195 w 445"/>
              <a:gd name="T41" fmla="*/ 301 h 302"/>
              <a:gd name="T42" fmla="*/ 0 w 445"/>
              <a:gd name="T43" fmla="*/ 26 h 302"/>
              <a:gd name="T44" fmla="*/ 0 w 445"/>
              <a:gd name="T45" fmla="*/ 26 h 302"/>
              <a:gd name="T46" fmla="*/ 0 w 445"/>
              <a:gd name="T47" fmla="*/ 123 h 302"/>
              <a:gd name="T48" fmla="*/ 151 w 445"/>
              <a:gd name="T49" fmla="*/ 123 h 302"/>
              <a:gd name="T50" fmla="*/ 151 w 445"/>
              <a:gd name="T51" fmla="*/ 0 h 302"/>
              <a:gd name="T52" fmla="*/ 18 w 445"/>
              <a:gd name="T53" fmla="*/ 0 h 302"/>
              <a:gd name="T54" fmla="*/ 0 w 445"/>
              <a:gd name="T55" fmla="*/ 2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6" name="Freeform 138">
            <a:extLst>
              <a:ext uri="{FF2B5EF4-FFF2-40B4-BE49-F238E27FC236}">
                <a16:creationId xmlns:a16="http://schemas.microsoft.com/office/drawing/2014/main" id="{93BC797D-7E00-4CE5-8DD5-85CBBD67D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50" y="2844800"/>
            <a:ext cx="212725" cy="152400"/>
          </a:xfrm>
          <a:custGeom>
            <a:avLst/>
            <a:gdLst>
              <a:gd name="T0" fmla="*/ 478 w 479"/>
              <a:gd name="T1" fmla="*/ 44 h 346"/>
              <a:gd name="T2" fmla="*/ 478 w 479"/>
              <a:gd name="T3" fmla="*/ 44 h 346"/>
              <a:gd name="T4" fmla="*/ 478 w 479"/>
              <a:gd name="T5" fmla="*/ 17 h 346"/>
              <a:gd name="T6" fmla="*/ 461 w 479"/>
              <a:gd name="T7" fmla="*/ 0 h 346"/>
              <a:gd name="T8" fmla="*/ 18 w 479"/>
              <a:gd name="T9" fmla="*/ 0 h 346"/>
              <a:gd name="T10" fmla="*/ 0 w 479"/>
              <a:gd name="T11" fmla="*/ 17 h 346"/>
              <a:gd name="T12" fmla="*/ 0 w 479"/>
              <a:gd name="T13" fmla="*/ 44 h 346"/>
              <a:gd name="T14" fmla="*/ 44 w 479"/>
              <a:gd name="T15" fmla="*/ 44 h 346"/>
              <a:gd name="T16" fmla="*/ 44 w 479"/>
              <a:gd name="T17" fmla="*/ 97 h 346"/>
              <a:gd name="T18" fmla="*/ 0 w 479"/>
              <a:gd name="T19" fmla="*/ 97 h 346"/>
              <a:gd name="T20" fmla="*/ 0 w 479"/>
              <a:gd name="T21" fmla="*/ 150 h 346"/>
              <a:gd name="T22" fmla="*/ 44 w 479"/>
              <a:gd name="T23" fmla="*/ 150 h 346"/>
              <a:gd name="T24" fmla="*/ 44 w 479"/>
              <a:gd name="T25" fmla="*/ 194 h 346"/>
              <a:gd name="T26" fmla="*/ 0 w 479"/>
              <a:gd name="T27" fmla="*/ 194 h 346"/>
              <a:gd name="T28" fmla="*/ 0 w 479"/>
              <a:gd name="T29" fmla="*/ 247 h 346"/>
              <a:gd name="T30" fmla="*/ 44 w 479"/>
              <a:gd name="T31" fmla="*/ 247 h 346"/>
              <a:gd name="T32" fmla="*/ 44 w 479"/>
              <a:gd name="T33" fmla="*/ 292 h 346"/>
              <a:gd name="T34" fmla="*/ 0 w 479"/>
              <a:gd name="T35" fmla="*/ 292 h 346"/>
              <a:gd name="T36" fmla="*/ 0 w 479"/>
              <a:gd name="T37" fmla="*/ 328 h 346"/>
              <a:gd name="T38" fmla="*/ 18 w 479"/>
              <a:gd name="T39" fmla="*/ 345 h 346"/>
              <a:gd name="T40" fmla="*/ 461 w 479"/>
              <a:gd name="T41" fmla="*/ 345 h 346"/>
              <a:gd name="T42" fmla="*/ 478 w 479"/>
              <a:gd name="T43" fmla="*/ 328 h 346"/>
              <a:gd name="T44" fmla="*/ 478 w 479"/>
              <a:gd name="T45" fmla="*/ 292 h 346"/>
              <a:gd name="T46" fmla="*/ 434 w 479"/>
              <a:gd name="T47" fmla="*/ 292 h 346"/>
              <a:gd name="T48" fmla="*/ 434 w 479"/>
              <a:gd name="T49" fmla="*/ 247 h 346"/>
              <a:gd name="T50" fmla="*/ 478 w 479"/>
              <a:gd name="T51" fmla="*/ 247 h 346"/>
              <a:gd name="T52" fmla="*/ 478 w 479"/>
              <a:gd name="T53" fmla="*/ 194 h 346"/>
              <a:gd name="T54" fmla="*/ 434 w 479"/>
              <a:gd name="T55" fmla="*/ 194 h 346"/>
              <a:gd name="T56" fmla="*/ 434 w 479"/>
              <a:gd name="T57" fmla="*/ 150 h 346"/>
              <a:gd name="T58" fmla="*/ 478 w 479"/>
              <a:gd name="T59" fmla="*/ 150 h 346"/>
              <a:gd name="T60" fmla="*/ 478 w 479"/>
              <a:gd name="T61" fmla="*/ 97 h 346"/>
              <a:gd name="T62" fmla="*/ 434 w 479"/>
              <a:gd name="T63" fmla="*/ 97 h 346"/>
              <a:gd name="T64" fmla="*/ 434 w 479"/>
              <a:gd name="T65" fmla="*/ 44 h 346"/>
              <a:gd name="T66" fmla="*/ 478 w 479"/>
              <a:gd name="T67" fmla="*/ 44 h 346"/>
              <a:gd name="T68" fmla="*/ 186 w 479"/>
              <a:gd name="T69" fmla="*/ 247 h 346"/>
              <a:gd name="T70" fmla="*/ 186 w 479"/>
              <a:gd name="T71" fmla="*/ 247 h 346"/>
              <a:gd name="T72" fmla="*/ 186 w 479"/>
              <a:gd name="T73" fmla="*/ 97 h 346"/>
              <a:gd name="T74" fmla="*/ 310 w 479"/>
              <a:gd name="T75" fmla="*/ 168 h 346"/>
              <a:gd name="T76" fmla="*/ 186 w 479"/>
              <a:gd name="T77" fmla="*/ 247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7" name="Freeform 140">
            <a:extLst>
              <a:ext uri="{FF2B5EF4-FFF2-40B4-BE49-F238E27FC236}">
                <a16:creationId xmlns:a16="http://schemas.microsoft.com/office/drawing/2014/main" id="{F530EB1D-8AB5-448A-8B2E-786336C91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2375" y="2820988"/>
            <a:ext cx="158750" cy="201612"/>
          </a:xfrm>
          <a:custGeom>
            <a:avLst/>
            <a:gdLst>
              <a:gd name="T0" fmla="*/ 302 w 356"/>
              <a:gd name="T1" fmla="*/ 0 h 453"/>
              <a:gd name="T2" fmla="*/ 302 w 356"/>
              <a:gd name="T3" fmla="*/ 0 h 453"/>
              <a:gd name="T4" fmla="*/ 53 w 356"/>
              <a:gd name="T5" fmla="*/ 0 h 453"/>
              <a:gd name="T6" fmla="*/ 0 w 356"/>
              <a:gd name="T7" fmla="*/ 54 h 453"/>
              <a:gd name="T8" fmla="*/ 0 w 356"/>
              <a:gd name="T9" fmla="*/ 399 h 453"/>
              <a:gd name="T10" fmla="*/ 53 w 356"/>
              <a:gd name="T11" fmla="*/ 452 h 453"/>
              <a:gd name="T12" fmla="*/ 302 w 356"/>
              <a:gd name="T13" fmla="*/ 452 h 453"/>
              <a:gd name="T14" fmla="*/ 355 w 356"/>
              <a:gd name="T15" fmla="*/ 399 h 453"/>
              <a:gd name="T16" fmla="*/ 355 w 356"/>
              <a:gd name="T17" fmla="*/ 54 h 453"/>
              <a:gd name="T18" fmla="*/ 302 w 356"/>
              <a:gd name="T19" fmla="*/ 0 h 453"/>
              <a:gd name="T20" fmla="*/ 249 w 356"/>
              <a:gd name="T21" fmla="*/ 239 h 453"/>
              <a:gd name="T22" fmla="*/ 249 w 356"/>
              <a:gd name="T23" fmla="*/ 239 h 453"/>
              <a:gd name="T24" fmla="*/ 240 w 356"/>
              <a:gd name="T25" fmla="*/ 239 h 453"/>
              <a:gd name="T26" fmla="*/ 204 w 356"/>
              <a:gd name="T27" fmla="*/ 178 h 453"/>
              <a:gd name="T28" fmla="*/ 204 w 356"/>
              <a:gd name="T29" fmla="*/ 301 h 453"/>
              <a:gd name="T30" fmla="*/ 160 w 356"/>
              <a:gd name="T31" fmla="*/ 354 h 453"/>
              <a:gd name="T32" fmla="*/ 89 w 356"/>
              <a:gd name="T33" fmla="*/ 338 h 453"/>
              <a:gd name="T34" fmla="*/ 133 w 356"/>
              <a:gd name="T35" fmla="*/ 275 h 453"/>
              <a:gd name="T36" fmla="*/ 178 w 356"/>
              <a:gd name="T37" fmla="*/ 275 h 453"/>
              <a:gd name="T38" fmla="*/ 178 w 356"/>
              <a:gd name="T39" fmla="*/ 98 h 453"/>
              <a:gd name="T40" fmla="*/ 204 w 356"/>
              <a:gd name="T41" fmla="*/ 98 h 453"/>
              <a:gd name="T42" fmla="*/ 249 w 356"/>
              <a:gd name="T43" fmla="*/ 23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8" name="Freeform 150">
            <a:extLst>
              <a:ext uri="{FF2B5EF4-FFF2-40B4-BE49-F238E27FC236}">
                <a16:creationId xmlns:a16="http://schemas.microsoft.com/office/drawing/2014/main" id="{1D2AC956-5109-4547-A342-C02C14057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1503363"/>
            <a:ext cx="196850" cy="201612"/>
          </a:xfrm>
          <a:custGeom>
            <a:avLst/>
            <a:gdLst>
              <a:gd name="T0" fmla="*/ 247 w 444"/>
              <a:gd name="T1" fmla="*/ 399 h 453"/>
              <a:gd name="T2" fmla="*/ 247 w 444"/>
              <a:gd name="T3" fmla="*/ 399 h 453"/>
              <a:gd name="T4" fmla="*/ 44 w 444"/>
              <a:gd name="T5" fmla="*/ 399 h 453"/>
              <a:gd name="T6" fmla="*/ 44 w 444"/>
              <a:gd name="T7" fmla="*/ 53 h 453"/>
              <a:gd name="T8" fmla="*/ 247 w 444"/>
              <a:gd name="T9" fmla="*/ 53 h 453"/>
              <a:gd name="T10" fmla="*/ 247 w 444"/>
              <a:gd name="T11" fmla="*/ 124 h 453"/>
              <a:gd name="T12" fmla="*/ 292 w 444"/>
              <a:gd name="T13" fmla="*/ 124 h 453"/>
              <a:gd name="T14" fmla="*/ 292 w 444"/>
              <a:gd name="T15" fmla="*/ 53 h 453"/>
              <a:gd name="T16" fmla="*/ 247 w 444"/>
              <a:gd name="T17" fmla="*/ 0 h 453"/>
              <a:gd name="T18" fmla="*/ 44 w 444"/>
              <a:gd name="T19" fmla="*/ 0 h 453"/>
              <a:gd name="T20" fmla="*/ 0 w 444"/>
              <a:gd name="T21" fmla="*/ 53 h 453"/>
              <a:gd name="T22" fmla="*/ 0 w 444"/>
              <a:gd name="T23" fmla="*/ 399 h 453"/>
              <a:gd name="T24" fmla="*/ 44 w 444"/>
              <a:gd name="T25" fmla="*/ 452 h 453"/>
              <a:gd name="T26" fmla="*/ 247 w 444"/>
              <a:gd name="T27" fmla="*/ 452 h 453"/>
              <a:gd name="T28" fmla="*/ 292 w 444"/>
              <a:gd name="T29" fmla="*/ 399 h 453"/>
              <a:gd name="T30" fmla="*/ 292 w 444"/>
              <a:gd name="T31" fmla="*/ 346 h 453"/>
              <a:gd name="T32" fmla="*/ 247 w 444"/>
              <a:gd name="T33" fmla="*/ 346 h 453"/>
              <a:gd name="T34" fmla="*/ 247 w 444"/>
              <a:gd name="T35" fmla="*/ 399 h 453"/>
              <a:gd name="T36" fmla="*/ 443 w 444"/>
              <a:gd name="T37" fmla="*/ 239 h 453"/>
              <a:gd name="T38" fmla="*/ 443 w 444"/>
              <a:gd name="T39" fmla="*/ 239 h 453"/>
              <a:gd name="T40" fmla="*/ 345 w 444"/>
              <a:gd name="T41" fmla="*/ 142 h 453"/>
              <a:gd name="T42" fmla="*/ 345 w 444"/>
              <a:gd name="T43" fmla="*/ 204 h 453"/>
              <a:gd name="T44" fmla="*/ 124 w 444"/>
              <a:gd name="T45" fmla="*/ 204 h 453"/>
              <a:gd name="T46" fmla="*/ 124 w 444"/>
              <a:gd name="T47" fmla="*/ 275 h 453"/>
              <a:gd name="T48" fmla="*/ 345 w 444"/>
              <a:gd name="T49" fmla="*/ 275 h 453"/>
              <a:gd name="T50" fmla="*/ 345 w 444"/>
              <a:gd name="T51" fmla="*/ 337 h 453"/>
              <a:gd name="T52" fmla="*/ 443 w 444"/>
              <a:gd name="T53" fmla="*/ 23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9" name="Freeform 157">
            <a:extLst>
              <a:ext uri="{FF2B5EF4-FFF2-40B4-BE49-F238E27FC236}">
                <a16:creationId xmlns:a16="http://schemas.microsoft.com/office/drawing/2014/main" id="{94291768-2AFE-4F2C-BF09-F6BE22F59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2417763"/>
            <a:ext cx="196850" cy="128587"/>
          </a:xfrm>
          <a:custGeom>
            <a:avLst/>
            <a:gdLst>
              <a:gd name="T0" fmla="*/ 398 w 444"/>
              <a:gd name="T1" fmla="*/ 53 h 293"/>
              <a:gd name="T2" fmla="*/ 398 w 444"/>
              <a:gd name="T3" fmla="*/ 53 h 293"/>
              <a:gd name="T4" fmla="*/ 301 w 444"/>
              <a:gd name="T5" fmla="*/ 53 h 293"/>
              <a:gd name="T6" fmla="*/ 301 w 444"/>
              <a:gd name="T7" fmla="*/ 124 h 293"/>
              <a:gd name="T8" fmla="*/ 372 w 444"/>
              <a:gd name="T9" fmla="*/ 124 h 293"/>
              <a:gd name="T10" fmla="*/ 372 w 444"/>
              <a:gd name="T11" fmla="*/ 221 h 293"/>
              <a:gd name="T12" fmla="*/ 71 w 444"/>
              <a:gd name="T13" fmla="*/ 221 h 293"/>
              <a:gd name="T14" fmla="*/ 71 w 444"/>
              <a:gd name="T15" fmla="*/ 124 h 293"/>
              <a:gd name="T16" fmla="*/ 168 w 444"/>
              <a:gd name="T17" fmla="*/ 124 h 293"/>
              <a:gd name="T18" fmla="*/ 168 w 444"/>
              <a:gd name="T19" fmla="*/ 177 h 293"/>
              <a:gd name="T20" fmla="*/ 275 w 444"/>
              <a:gd name="T21" fmla="*/ 89 h 293"/>
              <a:gd name="T22" fmla="*/ 168 w 444"/>
              <a:gd name="T23" fmla="*/ 0 h 293"/>
              <a:gd name="T24" fmla="*/ 168 w 444"/>
              <a:gd name="T25" fmla="*/ 53 h 293"/>
              <a:gd name="T26" fmla="*/ 44 w 444"/>
              <a:gd name="T27" fmla="*/ 53 h 293"/>
              <a:gd name="T28" fmla="*/ 0 w 444"/>
              <a:gd name="T29" fmla="*/ 97 h 293"/>
              <a:gd name="T30" fmla="*/ 0 w 444"/>
              <a:gd name="T31" fmla="*/ 248 h 293"/>
              <a:gd name="T32" fmla="*/ 44 w 444"/>
              <a:gd name="T33" fmla="*/ 292 h 293"/>
              <a:gd name="T34" fmla="*/ 398 w 444"/>
              <a:gd name="T35" fmla="*/ 292 h 293"/>
              <a:gd name="T36" fmla="*/ 443 w 444"/>
              <a:gd name="T37" fmla="*/ 248 h 293"/>
              <a:gd name="T38" fmla="*/ 443 w 444"/>
              <a:gd name="T39" fmla="*/ 97 h 293"/>
              <a:gd name="T40" fmla="*/ 398 w 444"/>
              <a:gd name="T41" fmla="*/ 53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0" name="Freeform 162">
            <a:extLst>
              <a:ext uri="{FF2B5EF4-FFF2-40B4-BE49-F238E27FC236}">
                <a16:creationId xmlns:a16="http://schemas.microsoft.com/office/drawing/2014/main" id="{6AAEF6AD-C802-4337-AD4C-4455C570D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5488" y="1519238"/>
            <a:ext cx="173037" cy="176212"/>
          </a:xfrm>
          <a:custGeom>
            <a:avLst/>
            <a:gdLst>
              <a:gd name="T0" fmla="*/ 346 w 391"/>
              <a:gd name="T1" fmla="*/ 0 h 399"/>
              <a:gd name="T2" fmla="*/ 346 w 391"/>
              <a:gd name="T3" fmla="*/ 0 h 399"/>
              <a:gd name="T4" fmla="*/ 44 w 391"/>
              <a:gd name="T5" fmla="*/ 0 h 399"/>
              <a:gd name="T6" fmla="*/ 0 w 391"/>
              <a:gd name="T7" fmla="*/ 53 h 399"/>
              <a:gd name="T8" fmla="*/ 0 w 391"/>
              <a:gd name="T9" fmla="*/ 345 h 399"/>
              <a:gd name="T10" fmla="*/ 44 w 391"/>
              <a:gd name="T11" fmla="*/ 398 h 399"/>
              <a:gd name="T12" fmla="*/ 346 w 391"/>
              <a:gd name="T13" fmla="*/ 398 h 399"/>
              <a:gd name="T14" fmla="*/ 390 w 391"/>
              <a:gd name="T15" fmla="*/ 345 h 399"/>
              <a:gd name="T16" fmla="*/ 390 w 391"/>
              <a:gd name="T17" fmla="*/ 53 h 399"/>
              <a:gd name="T18" fmla="*/ 346 w 391"/>
              <a:gd name="T19" fmla="*/ 0 h 399"/>
              <a:gd name="T20" fmla="*/ 319 w 391"/>
              <a:gd name="T21" fmla="*/ 221 h 399"/>
              <a:gd name="T22" fmla="*/ 319 w 391"/>
              <a:gd name="T23" fmla="*/ 221 h 399"/>
              <a:gd name="T24" fmla="*/ 222 w 391"/>
              <a:gd name="T25" fmla="*/ 221 h 399"/>
              <a:gd name="T26" fmla="*/ 222 w 391"/>
              <a:gd name="T27" fmla="*/ 319 h 399"/>
              <a:gd name="T28" fmla="*/ 169 w 391"/>
              <a:gd name="T29" fmla="*/ 319 h 399"/>
              <a:gd name="T30" fmla="*/ 169 w 391"/>
              <a:gd name="T31" fmla="*/ 221 h 399"/>
              <a:gd name="T32" fmla="*/ 71 w 391"/>
              <a:gd name="T33" fmla="*/ 221 h 399"/>
              <a:gd name="T34" fmla="*/ 71 w 391"/>
              <a:gd name="T35" fmla="*/ 177 h 399"/>
              <a:gd name="T36" fmla="*/ 169 w 391"/>
              <a:gd name="T37" fmla="*/ 177 h 399"/>
              <a:gd name="T38" fmla="*/ 169 w 391"/>
              <a:gd name="T39" fmla="*/ 70 h 399"/>
              <a:gd name="T40" fmla="*/ 222 w 391"/>
              <a:gd name="T41" fmla="*/ 70 h 399"/>
              <a:gd name="T42" fmla="*/ 222 w 391"/>
              <a:gd name="T43" fmla="*/ 177 h 399"/>
              <a:gd name="T44" fmla="*/ 319 w 391"/>
              <a:gd name="T45" fmla="*/ 177 h 399"/>
              <a:gd name="T46" fmla="*/ 319 w 391"/>
              <a:gd name="T47" fmla="*/ 22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1" name="Freeform 163">
            <a:extLst>
              <a:ext uri="{FF2B5EF4-FFF2-40B4-BE49-F238E27FC236}">
                <a16:creationId xmlns:a16="http://schemas.microsoft.com/office/drawing/2014/main" id="{C57376AD-2737-4F82-AEC1-A3AC3A6B4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0" y="1519238"/>
            <a:ext cx="171450" cy="176212"/>
          </a:xfrm>
          <a:custGeom>
            <a:avLst/>
            <a:gdLst>
              <a:gd name="T0" fmla="*/ 345 w 390"/>
              <a:gd name="T1" fmla="*/ 0 h 399"/>
              <a:gd name="T2" fmla="*/ 345 w 390"/>
              <a:gd name="T3" fmla="*/ 0 h 399"/>
              <a:gd name="T4" fmla="*/ 44 w 390"/>
              <a:gd name="T5" fmla="*/ 0 h 399"/>
              <a:gd name="T6" fmla="*/ 0 w 390"/>
              <a:gd name="T7" fmla="*/ 53 h 399"/>
              <a:gd name="T8" fmla="*/ 0 w 390"/>
              <a:gd name="T9" fmla="*/ 345 h 399"/>
              <a:gd name="T10" fmla="*/ 44 w 390"/>
              <a:gd name="T11" fmla="*/ 398 h 399"/>
              <a:gd name="T12" fmla="*/ 345 w 390"/>
              <a:gd name="T13" fmla="*/ 398 h 399"/>
              <a:gd name="T14" fmla="*/ 389 w 390"/>
              <a:gd name="T15" fmla="*/ 345 h 399"/>
              <a:gd name="T16" fmla="*/ 389 w 390"/>
              <a:gd name="T17" fmla="*/ 53 h 399"/>
              <a:gd name="T18" fmla="*/ 345 w 390"/>
              <a:gd name="T19" fmla="*/ 0 h 399"/>
              <a:gd name="T20" fmla="*/ 319 w 390"/>
              <a:gd name="T21" fmla="*/ 221 h 399"/>
              <a:gd name="T22" fmla="*/ 319 w 390"/>
              <a:gd name="T23" fmla="*/ 221 h 399"/>
              <a:gd name="T24" fmla="*/ 70 w 390"/>
              <a:gd name="T25" fmla="*/ 221 h 399"/>
              <a:gd name="T26" fmla="*/ 70 w 390"/>
              <a:gd name="T27" fmla="*/ 177 h 399"/>
              <a:gd name="T28" fmla="*/ 319 w 390"/>
              <a:gd name="T29" fmla="*/ 177 h 399"/>
              <a:gd name="T30" fmla="*/ 319 w 390"/>
              <a:gd name="T31" fmla="*/ 22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2" name="Freeform 164">
            <a:extLst>
              <a:ext uri="{FF2B5EF4-FFF2-40B4-BE49-F238E27FC236}">
                <a16:creationId xmlns:a16="http://schemas.microsoft.com/office/drawing/2014/main" id="{6994D5C4-9B90-492D-A2C7-78FF56B84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1971675"/>
            <a:ext cx="173038" cy="176213"/>
          </a:xfrm>
          <a:custGeom>
            <a:avLst/>
            <a:gdLst>
              <a:gd name="T0" fmla="*/ 345 w 391"/>
              <a:gd name="T1" fmla="*/ 0 h 399"/>
              <a:gd name="T2" fmla="*/ 345 w 391"/>
              <a:gd name="T3" fmla="*/ 0 h 399"/>
              <a:gd name="T4" fmla="*/ 44 w 391"/>
              <a:gd name="T5" fmla="*/ 0 h 399"/>
              <a:gd name="T6" fmla="*/ 0 w 391"/>
              <a:gd name="T7" fmla="*/ 53 h 399"/>
              <a:gd name="T8" fmla="*/ 0 w 391"/>
              <a:gd name="T9" fmla="*/ 345 h 399"/>
              <a:gd name="T10" fmla="*/ 44 w 391"/>
              <a:gd name="T11" fmla="*/ 398 h 399"/>
              <a:gd name="T12" fmla="*/ 345 w 391"/>
              <a:gd name="T13" fmla="*/ 398 h 399"/>
              <a:gd name="T14" fmla="*/ 390 w 391"/>
              <a:gd name="T15" fmla="*/ 345 h 399"/>
              <a:gd name="T16" fmla="*/ 390 w 391"/>
              <a:gd name="T17" fmla="*/ 53 h 399"/>
              <a:gd name="T18" fmla="*/ 345 w 391"/>
              <a:gd name="T19" fmla="*/ 0 h 399"/>
              <a:gd name="T20" fmla="*/ 275 w 391"/>
              <a:gd name="T21" fmla="*/ 319 h 399"/>
              <a:gd name="T22" fmla="*/ 275 w 391"/>
              <a:gd name="T23" fmla="*/ 319 h 399"/>
              <a:gd name="T24" fmla="*/ 194 w 391"/>
              <a:gd name="T25" fmla="*/ 239 h 399"/>
              <a:gd name="T26" fmla="*/ 115 w 391"/>
              <a:gd name="T27" fmla="*/ 319 h 399"/>
              <a:gd name="T28" fmla="*/ 80 w 391"/>
              <a:gd name="T29" fmla="*/ 275 h 399"/>
              <a:gd name="T30" fmla="*/ 150 w 391"/>
              <a:gd name="T31" fmla="*/ 195 h 399"/>
              <a:gd name="T32" fmla="*/ 80 w 391"/>
              <a:gd name="T33" fmla="*/ 124 h 399"/>
              <a:gd name="T34" fmla="*/ 115 w 391"/>
              <a:gd name="T35" fmla="*/ 79 h 399"/>
              <a:gd name="T36" fmla="*/ 194 w 391"/>
              <a:gd name="T37" fmla="*/ 150 h 399"/>
              <a:gd name="T38" fmla="*/ 275 w 391"/>
              <a:gd name="T39" fmla="*/ 79 h 399"/>
              <a:gd name="T40" fmla="*/ 310 w 391"/>
              <a:gd name="T41" fmla="*/ 124 h 399"/>
              <a:gd name="T42" fmla="*/ 239 w 391"/>
              <a:gd name="T43" fmla="*/ 195 h 399"/>
              <a:gd name="T44" fmla="*/ 310 w 391"/>
              <a:gd name="T45" fmla="*/ 275 h 399"/>
              <a:gd name="T46" fmla="*/ 275 w 391"/>
              <a:gd name="T47" fmla="*/ 31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</p:spTree>
  </p:cSld>
  <p:clrMapOvr>
    <a:masterClrMapping/>
  </p:clrMapOvr>
  <p:transition advClick="0" advTm="200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7">
            <a:extLst>
              <a:ext uri="{FF2B5EF4-FFF2-40B4-BE49-F238E27FC236}">
                <a16:creationId xmlns:a16="http://schemas.microsoft.com/office/drawing/2014/main" id="{F51E2602-645E-4379-A1CF-9BB4A977E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5088" y="2716213"/>
            <a:ext cx="250825" cy="246062"/>
          </a:xfrm>
          <a:custGeom>
            <a:avLst/>
            <a:gdLst>
              <a:gd name="T0" fmla="*/ 275 w 461"/>
              <a:gd name="T1" fmla="*/ 0 h 453"/>
              <a:gd name="T2" fmla="*/ 275 w 461"/>
              <a:gd name="T3" fmla="*/ 0 h 453"/>
              <a:gd name="T4" fmla="*/ 97 w 461"/>
              <a:gd name="T5" fmla="*/ 159 h 453"/>
              <a:gd name="T6" fmla="*/ 0 w 461"/>
              <a:gd name="T7" fmla="*/ 302 h 453"/>
              <a:gd name="T8" fmla="*/ 150 w 461"/>
              <a:gd name="T9" fmla="*/ 452 h 453"/>
              <a:gd name="T10" fmla="*/ 292 w 461"/>
              <a:gd name="T11" fmla="*/ 355 h 453"/>
              <a:gd name="T12" fmla="*/ 460 w 461"/>
              <a:gd name="T13" fmla="*/ 177 h 453"/>
              <a:gd name="T14" fmla="*/ 275 w 461"/>
              <a:gd name="T15" fmla="*/ 0 h 453"/>
              <a:gd name="T16" fmla="*/ 150 w 461"/>
              <a:gd name="T17" fmla="*/ 408 h 453"/>
              <a:gd name="T18" fmla="*/ 150 w 461"/>
              <a:gd name="T19" fmla="*/ 408 h 453"/>
              <a:gd name="T20" fmla="*/ 53 w 461"/>
              <a:gd name="T21" fmla="*/ 302 h 453"/>
              <a:gd name="T22" fmla="*/ 106 w 461"/>
              <a:gd name="T23" fmla="*/ 212 h 453"/>
              <a:gd name="T24" fmla="*/ 239 w 461"/>
              <a:gd name="T25" fmla="*/ 355 h 453"/>
              <a:gd name="T26" fmla="*/ 150 w 461"/>
              <a:gd name="T27" fmla="*/ 408 h 453"/>
              <a:gd name="T28" fmla="*/ 150 w 461"/>
              <a:gd name="T29" fmla="*/ 204 h 453"/>
              <a:gd name="T30" fmla="*/ 150 w 461"/>
              <a:gd name="T31" fmla="*/ 204 h 453"/>
              <a:gd name="T32" fmla="*/ 256 w 461"/>
              <a:gd name="T33" fmla="*/ 302 h 453"/>
              <a:gd name="T34" fmla="*/ 150 w 461"/>
              <a:gd name="T35" fmla="*/ 204 h 453"/>
              <a:gd name="T36" fmla="*/ 301 w 461"/>
              <a:gd name="T37" fmla="*/ 302 h 453"/>
              <a:gd name="T38" fmla="*/ 301 w 461"/>
              <a:gd name="T39" fmla="*/ 302 h 453"/>
              <a:gd name="T40" fmla="*/ 150 w 461"/>
              <a:gd name="T41" fmla="*/ 151 h 453"/>
              <a:gd name="T42" fmla="*/ 275 w 461"/>
              <a:gd name="T43" fmla="*/ 53 h 453"/>
              <a:gd name="T44" fmla="*/ 407 w 461"/>
              <a:gd name="T45" fmla="*/ 177 h 453"/>
              <a:gd name="T46" fmla="*/ 301 w 461"/>
              <a:gd name="T47" fmla="*/ 302 h 453"/>
              <a:gd name="T48" fmla="*/ 53 w 461"/>
              <a:gd name="T49" fmla="*/ 106 h 453"/>
              <a:gd name="T50" fmla="*/ 53 w 461"/>
              <a:gd name="T51" fmla="*/ 106 h 453"/>
              <a:gd name="T52" fmla="*/ 106 w 461"/>
              <a:gd name="T53" fmla="*/ 53 h 453"/>
              <a:gd name="T54" fmla="*/ 53 w 461"/>
              <a:gd name="T55" fmla="*/ 0 h 453"/>
              <a:gd name="T56" fmla="*/ 0 w 461"/>
              <a:gd name="T57" fmla="*/ 53 h 453"/>
              <a:gd name="T58" fmla="*/ 53 w 461"/>
              <a:gd name="T59" fmla="*/ 106 h 453"/>
              <a:gd name="T60" fmla="*/ 53 w 461"/>
              <a:gd name="T61" fmla="*/ 27 h 453"/>
              <a:gd name="T62" fmla="*/ 53 w 461"/>
              <a:gd name="T63" fmla="*/ 27 h 453"/>
              <a:gd name="T64" fmla="*/ 79 w 461"/>
              <a:gd name="T65" fmla="*/ 53 h 453"/>
              <a:gd name="T66" fmla="*/ 53 w 461"/>
              <a:gd name="T67" fmla="*/ 80 h 453"/>
              <a:gd name="T68" fmla="*/ 26 w 461"/>
              <a:gd name="T69" fmla="*/ 53 h 453"/>
              <a:gd name="T70" fmla="*/ 53 w 461"/>
              <a:gd name="T71" fmla="*/ 2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5" name="Freeform 45">
            <a:extLst>
              <a:ext uri="{FF2B5EF4-FFF2-40B4-BE49-F238E27FC236}">
                <a16:creationId xmlns:a16="http://schemas.microsoft.com/office/drawing/2014/main" id="{55D0B52C-13B9-46F6-8587-244F976FC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630363"/>
            <a:ext cx="255587" cy="252412"/>
          </a:xfrm>
          <a:custGeom>
            <a:avLst/>
            <a:gdLst>
              <a:gd name="T0" fmla="*/ 443 w 470"/>
              <a:gd name="T1" fmla="*/ 143 h 463"/>
              <a:gd name="T2" fmla="*/ 443 w 470"/>
              <a:gd name="T3" fmla="*/ 143 h 463"/>
              <a:gd name="T4" fmla="*/ 239 w 470"/>
              <a:gd name="T5" fmla="*/ 435 h 463"/>
              <a:gd name="T6" fmla="*/ 141 w 470"/>
              <a:gd name="T7" fmla="*/ 391 h 463"/>
              <a:gd name="T8" fmla="*/ 62 w 470"/>
              <a:gd name="T9" fmla="*/ 160 h 463"/>
              <a:gd name="T10" fmla="*/ 18 w 470"/>
              <a:gd name="T11" fmla="*/ 178 h 463"/>
              <a:gd name="T12" fmla="*/ 0 w 470"/>
              <a:gd name="T13" fmla="*/ 151 h 463"/>
              <a:gd name="T14" fmla="*/ 132 w 470"/>
              <a:gd name="T15" fmla="*/ 45 h 463"/>
              <a:gd name="T16" fmla="*/ 203 w 470"/>
              <a:gd name="T17" fmla="*/ 204 h 463"/>
              <a:gd name="T18" fmla="*/ 247 w 470"/>
              <a:gd name="T19" fmla="*/ 293 h 463"/>
              <a:gd name="T20" fmla="*/ 310 w 470"/>
              <a:gd name="T21" fmla="*/ 213 h 463"/>
              <a:gd name="T22" fmla="*/ 256 w 470"/>
              <a:gd name="T23" fmla="*/ 151 h 463"/>
              <a:gd name="T24" fmla="*/ 443 w 470"/>
              <a:gd name="T25" fmla="*/ 14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6" name="Freeform 46">
            <a:extLst>
              <a:ext uri="{FF2B5EF4-FFF2-40B4-BE49-F238E27FC236}">
                <a16:creationId xmlns:a16="http://schemas.microsoft.com/office/drawing/2014/main" id="{72211DDE-852A-4245-85AB-808AE9FB8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1709738"/>
            <a:ext cx="241300" cy="109537"/>
          </a:xfrm>
          <a:custGeom>
            <a:avLst/>
            <a:gdLst>
              <a:gd name="T0" fmla="*/ 98 w 444"/>
              <a:gd name="T1" fmla="*/ 204 h 205"/>
              <a:gd name="T2" fmla="*/ 98 w 444"/>
              <a:gd name="T3" fmla="*/ 204 h 205"/>
              <a:gd name="T4" fmla="*/ 0 w 444"/>
              <a:gd name="T5" fmla="*/ 97 h 205"/>
              <a:gd name="T6" fmla="*/ 98 w 444"/>
              <a:gd name="T7" fmla="*/ 0 h 205"/>
              <a:gd name="T8" fmla="*/ 195 w 444"/>
              <a:gd name="T9" fmla="*/ 97 h 205"/>
              <a:gd name="T10" fmla="*/ 98 w 444"/>
              <a:gd name="T11" fmla="*/ 204 h 205"/>
              <a:gd name="T12" fmla="*/ 345 w 444"/>
              <a:gd name="T13" fmla="*/ 204 h 205"/>
              <a:gd name="T14" fmla="*/ 345 w 444"/>
              <a:gd name="T15" fmla="*/ 204 h 205"/>
              <a:gd name="T16" fmla="*/ 248 w 444"/>
              <a:gd name="T17" fmla="*/ 97 h 205"/>
              <a:gd name="T18" fmla="*/ 345 w 444"/>
              <a:gd name="T19" fmla="*/ 0 h 205"/>
              <a:gd name="T20" fmla="*/ 443 w 444"/>
              <a:gd name="T21" fmla="*/ 97 h 205"/>
              <a:gd name="T22" fmla="*/ 345 w 444"/>
              <a:gd name="T23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7" name="Freeform 47">
            <a:extLst>
              <a:ext uri="{FF2B5EF4-FFF2-40B4-BE49-F238E27FC236}">
                <a16:creationId xmlns:a16="http://schemas.microsoft.com/office/drawing/2014/main" id="{D5F8B4E8-84EF-4297-8B9B-4FBF42C0D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2182813"/>
            <a:ext cx="52388" cy="236537"/>
          </a:xfrm>
          <a:custGeom>
            <a:avLst/>
            <a:gdLst>
              <a:gd name="T0" fmla="*/ 98 w 99"/>
              <a:gd name="T1" fmla="*/ 44 h 435"/>
              <a:gd name="T2" fmla="*/ 98 w 99"/>
              <a:gd name="T3" fmla="*/ 44 h 435"/>
              <a:gd name="T4" fmla="*/ 45 w 99"/>
              <a:gd name="T5" fmla="*/ 88 h 435"/>
              <a:gd name="T6" fmla="*/ 0 w 99"/>
              <a:gd name="T7" fmla="*/ 44 h 435"/>
              <a:gd name="T8" fmla="*/ 45 w 99"/>
              <a:gd name="T9" fmla="*/ 0 h 435"/>
              <a:gd name="T10" fmla="*/ 98 w 99"/>
              <a:gd name="T11" fmla="*/ 44 h 435"/>
              <a:gd name="T12" fmla="*/ 0 w 99"/>
              <a:gd name="T13" fmla="*/ 434 h 435"/>
              <a:gd name="T14" fmla="*/ 0 w 99"/>
              <a:gd name="T15" fmla="*/ 434 h 435"/>
              <a:gd name="T16" fmla="*/ 0 w 99"/>
              <a:gd name="T17" fmla="*/ 132 h 435"/>
              <a:gd name="T18" fmla="*/ 98 w 99"/>
              <a:gd name="T19" fmla="*/ 132 h 435"/>
              <a:gd name="T20" fmla="*/ 98 w 99"/>
              <a:gd name="T21" fmla="*/ 434 h 435"/>
              <a:gd name="T22" fmla="*/ 0 w 99"/>
              <a:gd name="T23" fmla="*/ 434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8" name="Freeform 48">
            <a:extLst>
              <a:ext uri="{FF2B5EF4-FFF2-40B4-BE49-F238E27FC236}">
                <a16:creationId xmlns:a16="http://schemas.microsoft.com/office/drawing/2014/main" id="{33E07996-CBB5-42D0-8C96-A9B9F1048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613" y="2252663"/>
            <a:ext cx="157162" cy="169862"/>
          </a:xfrm>
          <a:custGeom>
            <a:avLst/>
            <a:gdLst>
              <a:gd name="T0" fmla="*/ 0 w 293"/>
              <a:gd name="T1" fmla="*/ 106 h 311"/>
              <a:gd name="T2" fmla="*/ 0 w 293"/>
              <a:gd name="T3" fmla="*/ 106 h 311"/>
              <a:gd name="T4" fmla="*/ 0 w 293"/>
              <a:gd name="T5" fmla="*/ 8 h 311"/>
              <a:gd name="T6" fmla="*/ 79 w 293"/>
              <a:gd name="T7" fmla="*/ 8 h 311"/>
              <a:gd name="T8" fmla="*/ 88 w 293"/>
              <a:gd name="T9" fmla="*/ 44 h 311"/>
              <a:gd name="T10" fmla="*/ 88 w 293"/>
              <a:gd name="T11" fmla="*/ 44 h 311"/>
              <a:gd name="T12" fmla="*/ 186 w 293"/>
              <a:gd name="T13" fmla="*/ 0 h 311"/>
              <a:gd name="T14" fmla="*/ 292 w 293"/>
              <a:gd name="T15" fmla="*/ 132 h 311"/>
              <a:gd name="T16" fmla="*/ 292 w 293"/>
              <a:gd name="T17" fmla="*/ 310 h 311"/>
              <a:gd name="T18" fmla="*/ 194 w 293"/>
              <a:gd name="T19" fmla="*/ 310 h 311"/>
              <a:gd name="T20" fmla="*/ 194 w 293"/>
              <a:gd name="T21" fmla="*/ 141 h 311"/>
              <a:gd name="T22" fmla="*/ 150 w 293"/>
              <a:gd name="T23" fmla="*/ 79 h 311"/>
              <a:gd name="T24" fmla="*/ 97 w 293"/>
              <a:gd name="T25" fmla="*/ 115 h 311"/>
              <a:gd name="T26" fmla="*/ 97 w 293"/>
              <a:gd name="T27" fmla="*/ 132 h 311"/>
              <a:gd name="T28" fmla="*/ 97 w 293"/>
              <a:gd name="T29" fmla="*/ 310 h 311"/>
              <a:gd name="T30" fmla="*/ 0 w 293"/>
              <a:gd name="T31" fmla="*/ 310 h 311"/>
              <a:gd name="T32" fmla="*/ 0 w 293"/>
              <a:gd name="T33" fmla="*/ 10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lnTo>
                  <a:pt x="88" y="44"/>
                </a:ln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59" name="Freeform 49">
            <a:extLst>
              <a:ext uri="{FF2B5EF4-FFF2-40B4-BE49-F238E27FC236}">
                <a16:creationId xmlns:a16="http://schemas.microsoft.com/office/drawing/2014/main" id="{FA6A31EE-A278-4754-82D0-DD71C6771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700" y="2173288"/>
            <a:ext cx="260350" cy="255587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338 h 471"/>
              <a:gd name="T14" fmla="*/ 177 w 479"/>
              <a:gd name="T15" fmla="*/ 338 h 471"/>
              <a:gd name="T16" fmla="*/ 133 w 479"/>
              <a:gd name="T17" fmla="*/ 338 h 471"/>
              <a:gd name="T18" fmla="*/ 133 w 479"/>
              <a:gd name="T19" fmla="*/ 178 h 471"/>
              <a:gd name="T20" fmla="*/ 177 w 479"/>
              <a:gd name="T21" fmla="*/ 178 h 471"/>
              <a:gd name="T22" fmla="*/ 177 w 479"/>
              <a:gd name="T23" fmla="*/ 338 h 471"/>
              <a:gd name="T24" fmla="*/ 159 w 479"/>
              <a:gd name="T25" fmla="*/ 160 h 471"/>
              <a:gd name="T26" fmla="*/ 159 w 479"/>
              <a:gd name="T27" fmla="*/ 160 h 471"/>
              <a:gd name="T28" fmla="*/ 133 w 479"/>
              <a:gd name="T29" fmla="*/ 134 h 471"/>
              <a:gd name="T30" fmla="*/ 159 w 479"/>
              <a:gd name="T31" fmla="*/ 107 h 471"/>
              <a:gd name="T32" fmla="*/ 186 w 479"/>
              <a:gd name="T33" fmla="*/ 134 h 471"/>
              <a:gd name="T34" fmla="*/ 159 w 479"/>
              <a:gd name="T35" fmla="*/ 160 h 471"/>
              <a:gd name="T36" fmla="*/ 354 w 479"/>
              <a:gd name="T37" fmla="*/ 338 h 471"/>
              <a:gd name="T38" fmla="*/ 354 w 479"/>
              <a:gd name="T39" fmla="*/ 338 h 471"/>
              <a:gd name="T40" fmla="*/ 310 w 479"/>
              <a:gd name="T41" fmla="*/ 338 h 471"/>
              <a:gd name="T42" fmla="*/ 310 w 479"/>
              <a:gd name="T43" fmla="*/ 249 h 471"/>
              <a:gd name="T44" fmla="*/ 284 w 479"/>
              <a:gd name="T45" fmla="*/ 213 h 471"/>
              <a:gd name="T46" fmla="*/ 256 w 479"/>
              <a:gd name="T47" fmla="*/ 231 h 471"/>
              <a:gd name="T48" fmla="*/ 256 w 479"/>
              <a:gd name="T49" fmla="*/ 240 h 471"/>
              <a:gd name="T50" fmla="*/ 256 w 479"/>
              <a:gd name="T51" fmla="*/ 338 h 471"/>
              <a:gd name="T52" fmla="*/ 212 w 479"/>
              <a:gd name="T53" fmla="*/ 338 h 471"/>
              <a:gd name="T54" fmla="*/ 212 w 479"/>
              <a:gd name="T55" fmla="*/ 231 h 471"/>
              <a:gd name="T56" fmla="*/ 203 w 479"/>
              <a:gd name="T57" fmla="*/ 178 h 471"/>
              <a:gd name="T58" fmla="*/ 247 w 479"/>
              <a:gd name="T59" fmla="*/ 178 h 471"/>
              <a:gd name="T60" fmla="*/ 247 w 479"/>
              <a:gd name="T61" fmla="*/ 196 h 471"/>
              <a:gd name="T62" fmla="*/ 256 w 479"/>
              <a:gd name="T63" fmla="*/ 196 h 471"/>
              <a:gd name="T64" fmla="*/ 300 w 479"/>
              <a:gd name="T65" fmla="*/ 178 h 471"/>
              <a:gd name="T66" fmla="*/ 354 w 479"/>
              <a:gd name="T67" fmla="*/ 240 h 471"/>
              <a:gd name="T68" fmla="*/ 354 w 479"/>
              <a:gd name="T69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0" name="Freeform 50">
            <a:extLst>
              <a:ext uri="{FF2B5EF4-FFF2-40B4-BE49-F238E27FC236}">
                <a16:creationId xmlns:a16="http://schemas.microsoft.com/office/drawing/2014/main" id="{89641313-581A-4A30-9BE5-F301CF7E9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2716213"/>
            <a:ext cx="260350" cy="246062"/>
          </a:xfrm>
          <a:custGeom>
            <a:avLst/>
            <a:gdLst>
              <a:gd name="T0" fmla="*/ 142 w 480"/>
              <a:gd name="T1" fmla="*/ 0 h 453"/>
              <a:gd name="T2" fmla="*/ 142 w 480"/>
              <a:gd name="T3" fmla="*/ 0 h 453"/>
              <a:gd name="T4" fmla="*/ 0 w 480"/>
              <a:gd name="T5" fmla="*/ 89 h 453"/>
              <a:gd name="T6" fmla="*/ 98 w 480"/>
              <a:gd name="T7" fmla="*/ 168 h 453"/>
              <a:gd name="T8" fmla="*/ 239 w 480"/>
              <a:gd name="T9" fmla="*/ 80 h 453"/>
              <a:gd name="T10" fmla="*/ 142 w 480"/>
              <a:gd name="T11" fmla="*/ 0 h 453"/>
              <a:gd name="T12" fmla="*/ 327 w 480"/>
              <a:gd name="T13" fmla="*/ 372 h 453"/>
              <a:gd name="T14" fmla="*/ 327 w 480"/>
              <a:gd name="T15" fmla="*/ 372 h 453"/>
              <a:gd name="T16" fmla="*/ 319 w 480"/>
              <a:gd name="T17" fmla="*/ 372 h 453"/>
              <a:gd name="T18" fmla="*/ 239 w 480"/>
              <a:gd name="T19" fmla="*/ 310 h 453"/>
              <a:gd name="T20" fmla="*/ 159 w 480"/>
              <a:gd name="T21" fmla="*/ 372 h 453"/>
              <a:gd name="T22" fmla="*/ 151 w 480"/>
              <a:gd name="T23" fmla="*/ 372 h 453"/>
              <a:gd name="T24" fmla="*/ 151 w 480"/>
              <a:gd name="T25" fmla="*/ 372 h 453"/>
              <a:gd name="T26" fmla="*/ 88 w 480"/>
              <a:gd name="T27" fmla="*/ 337 h 453"/>
              <a:gd name="T28" fmla="*/ 88 w 480"/>
              <a:gd name="T29" fmla="*/ 355 h 453"/>
              <a:gd name="T30" fmla="*/ 239 w 480"/>
              <a:gd name="T31" fmla="*/ 452 h 453"/>
              <a:gd name="T32" fmla="*/ 389 w 480"/>
              <a:gd name="T33" fmla="*/ 355 h 453"/>
              <a:gd name="T34" fmla="*/ 389 w 480"/>
              <a:gd name="T35" fmla="*/ 337 h 453"/>
              <a:gd name="T36" fmla="*/ 327 w 480"/>
              <a:gd name="T37" fmla="*/ 372 h 453"/>
              <a:gd name="T38" fmla="*/ 479 w 480"/>
              <a:gd name="T39" fmla="*/ 89 h 453"/>
              <a:gd name="T40" fmla="*/ 479 w 480"/>
              <a:gd name="T41" fmla="*/ 89 h 453"/>
              <a:gd name="T42" fmla="*/ 336 w 480"/>
              <a:gd name="T43" fmla="*/ 0 h 453"/>
              <a:gd name="T44" fmla="*/ 239 w 480"/>
              <a:gd name="T45" fmla="*/ 80 h 453"/>
              <a:gd name="T46" fmla="*/ 380 w 480"/>
              <a:gd name="T47" fmla="*/ 168 h 453"/>
              <a:gd name="T48" fmla="*/ 479 w 480"/>
              <a:gd name="T49" fmla="*/ 89 h 453"/>
              <a:gd name="T50" fmla="*/ 239 w 480"/>
              <a:gd name="T51" fmla="*/ 257 h 453"/>
              <a:gd name="T52" fmla="*/ 239 w 480"/>
              <a:gd name="T53" fmla="*/ 257 h 453"/>
              <a:gd name="T54" fmla="*/ 327 w 480"/>
              <a:gd name="T55" fmla="*/ 328 h 453"/>
              <a:gd name="T56" fmla="*/ 470 w 480"/>
              <a:gd name="T57" fmla="*/ 240 h 453"/>
              <a:gd name="T58" fmla="*/ 380 w 480"/>
              <a:gd name="T59" fmla="*/ 168 h 453"/>
              <a:gd name="T60" fmla="*/ 239 w 480"/>
              <a:gd name="T61" fmla="*/ 257 h 453"/>
              <a:gd name="T62" fmla="*/ 151 w 480"/>
              <a:gd name="T63" fmla="*/ 328 h 453"/>
              <a:gd name="T64" fmla="*/ 151 w 480"/>
              <a:gd name="T65" fmla="*/ 328 h 453"/>
              <a:gd name="T66" fmla="*/ 239 w 480"/>
              <a:gd name="T67" fmla="*/ 257 h 453"/>
              <a:gd name="T68" fmla="*/ 98 w 480"/>
              <a:gd name="T69" fmla="*/ 168 h 453"/>
              <a:gd name="T70" fmla="*/ 8 w 480"/>
              <a:gd name="T71" fmla="*/ 240 h 453"/>
              <a:gd name="T72" fmla="*/ 151 w 480"/>
              <a:gd name="T73" fmla="*/ 32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lnTo>
                  <a:pt x="151" y="372"/>
                </a:ln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1" name="Freeform 51">
            <a:extLst>
              <a:ext uri="{FF2B5EF4-FFF2-40B4-BE49-F238E27FC236}">
                <a16:creationId xmlns:a16="http://schemas.microsoft.com/office/drawing/2014/main" id="{92C16595-D677-48E0-A135-09F1F9A89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1620838"/>
            <a:ext cx="217487" cy="276225"/>
          </a:xfrm>
          <a:custGeom>
            <a:avLst/>
            <a:gdLst>
              <a:gd name="T0" fmla="*/ 160 w 400"/>
              <a:gd name="T1" fmla="*/ 336 h 506"/>
              <a:gd name="T2" fmla="*/ 160 w 400"/>
              <a:gd name="T3" fmla="*/ 336 h 506"/>
              <a:gd name="T4" fmla="*/ 89 w 400"/>
              <a:gd name="T5" fmla="*/ 505 h 506"/>
              <a:gd name="T6" fmla="*/ 124 w 400"/>
              <a:gd name="T7" fmla="*/ 248 h 506"/>
              <a:gd name="T8" fmla="*/ 186 w 400"/>
              <a:gd name="T9" fmla="*/ 124 h 506"/>
              <a:gd name="T10" fmla="*/ 213 w 400"/>
              <a:gd name="T11" fmla="*/ 319 h 506"/>
              <a:gd name="T12" fmla="*/ 293 w 400"/>
              <a:gd name="T13" fmla="*/ 97 h 506"/>
              <a:gd name="T14" fmla="*/ 62 w 400"/>
              <a:gd name="T15" fmla="*/ 213 h 506"/>
              <a:gd name="T16" fmla="*/ 71 w 400"/>
              <a:gd name="T17" fmla="*/ 301 h 506"/>
              <a:gd name="T18" fmla="*/ 0 w 400"/>
              <a:gd name="T19" fmla="*/ 186 h 506"/>
              <a:gd name="T20" fmla="*/ 168 w 400"/>
              <a:gd name="T21" fmla="*/ 17 h 506"/>
              <a:gd name="T22" fmla="*/ 390 w 400"/>
              <a:gd name="T23" fmla="*/ 151 h 506"/>
              <a:gd name="T24" fmla="*/ 231 w 400"/>
              <a:gd name="T25" fmla="*/ 372 h 506"/>
              <a:gd name="T26" fmla="*/ 160 w 400"/>
              <a:gd name="T27" fmla="*/ 33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2" name="Freeform 52">
            <a:extLst>
              <a:ext uri="{FF2B5EF4-FFF2-40B4-BE49-F238E27FC236}">
                <a16:creationId xmlns:a16="http://schemas.microsoft.com/office/drawing/2014/main" id="{21C8CDE8-34DF-4965-B48F-25B59790D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8488" y="1635125"/>
            <a:ext cx="260350" cy="257175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57 w 479"/>
              <a:gd name="T13" fmla="*/ 293 h 471"/>
              <a:gd name="T14" fmla="*/ 257 w 479"/>
              <a:gd name="T15" fmla="*/ 293 h 471"/>
              <a:gd name="T16" fmla="*/ 222 w 479"/>
              <a:gd name="T17" fmla="*/ 275 h 471"/>
              <a:gd name="T18" fmla="*/ 186 w 479"/>
              <a:gd name="T19" fmla="*/ 363 h 471"/>
              <a:gd name="T20" fmla="*/ 204 w 479"/>
              <a:gd name="T21" fmla="*/ 231 h 471"/>
              <a:gd name="T22" fmla="*/ 240 w 479"/>
              <a:gd name="T23" fmla="*/ 169 h 471"/>
              <a:gd name="T24" fmla="*/ 249 w 479"/>
              <a:gd name="T25" fmla="*/ 266 h 471"/>
              <a:gd name="T26" fmla="*/ 284 w 479"/>
              <a:gd name="T27" fmla="*/ 151 h 471"/>
              <a:gd name="T28" fmla="*/ 169 w 479"/>
              <a:gd name="T29" fmla="*/ 213 h 471"/>
              <a:gd name="T30" fmla="*/ 178 w 479"/>
              <a:gd name="T31" fmla="*/ 257 h 471"/>
              <a:gd name="T32" fmla="*/ 142 w 479"/>
              <a:gd name="T33" fmla="*/ 195 h 471"/>
              <a:gd name="T34" fmla="*/ 231 w 479"/>
              <a:gd name="T35" fmla="*/ 107 h 471"/>
              <a:gd name="T36" fmla="*/ 337 w 479"/>
              <a:gd name="T37" fmla="*/ 178 h 471"/>
              <a:gd name="T38" fmla="*/ 257 w 479"/>
              <a:gd name="T39" fmla="*/ 29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3" name="Freeform 53">
            <a:extLst>
              <a:ext uri="{FF2B5EF4-FFF2-40B4-BE49-F238E27FC236}">
                <a16:creationId xmlns:a16="http://schemas.microsoft.com/office/drawing/2014/main" id="{214CD841-4BE7-4517-B7D3-6F7BD018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0" y="2716213"/>
            <a:ext cx="250825" cy="246062"/>
          </a:xfrm>
          <a:custGeom>
            <a:avLst/>
            <a:gdLst>
              <a:gd name="T0" fmla="*/ 195 w 462"/>
              <a:gd name="T1" fmla="*/ 0 h 453"/>
              <a:gd name="T2" fmla="*/ 195 w 462"/>
              <a:gd name="T3" fmla="*/ 0 h 453"/>
              <a:gd name="T4" fmla="*/ 0 w 462"/>
              <a:gd name="T5" fmla="*/ 222 h 453"/>
              <a:gd name="T6" fmla="*/ 53 w 462"/>
              <a:gd name="T7" fmla="*/ 372 h 453"/>
              <a:gd name="T8" fmla="*/ 195 w 462"/>
              <a:gd name="T9" fmla="*/ 142 h 453"/>
              <a:gd name="T10" fmla="*/ 195 w 462"/>
              <a:gd name="T11" fmla="*/ 0 h 453"/>
              <a:gd name="T12" fmla="*/ 230 w 462"/>
              <a:gd name="T13" fmla="*/ 284 h 453"/>
              <a:gd name="T14" fmla="*/ 230 w 462"/>
              <a:gd name="T15" fmla="*/ 284 h 453"/>
              <a:gd name="T16" fmla="*/ 124 w 462"/>
              <a:gd name="T17" fmla="*/ 425 h 453"/>
              <a:gd name="T18" fmla="*/ 230 w 462"/>
              <a:gd name="T19" fmla="*/ 452 h 453"/>
              <a:gd name="T20" fmla="*/ 336 w 462"/>
              <a:gd name="T21" fmla="*/ 425 h 453"/>
              <a:gd name="T22" fmla="*/ 230 w 462"/>
              <a:gd name="T23" fmla="*/ 284 h 453"/>
              <a:gd name="T24" fmla="*/ 265 w 462"/>
              <a:gd name="T25" fmla="*/ 142 h 453"/>
              <a:gd name="T26" fmla="*/ 265 w 462"/>
              <a:gd name="T27" fmla="*/ 142 h 453"/>
              <a:gd name="T28" fmla="*/ 408 w 462"/>
              <a:gd name="T29" fmla="*/ 372 h 453"/>
              <a:gd name="T30" fmla="*/ 461 w 462"/>
              <a:gd name="T31" fmla="*/ 222 h 453"/>
              <a:gd name="T32" fmla="*/ 265 w 462"/>
              <a:gd name="T33" fmla="*/ 0 h 453"/>
              <a:gd name="T34" fmla="*/ 265 w 462"/>
              <a:gd name="T35" fmla="*/ 14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66" name="Freeform 54">
            <a:extLst>
              <a:ext uri="{FF2B5EF4-FFF2-40B4-BE49-F238E27FC236}">
                <a16:creationId xmlns:a16="http://schemas.microsoft.com/office/drawing/2014/main" id="{3261FCDA-D535-4600-90A0-8D0D761CA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197100"/>
            <a:ext cx="260350" cy="207963"/>
          </a:xfrm>
          <a:custGeom>
            <a:avLst/>
            <a:gdLst>
              <a:gd name="T0" fmla="*/ 381 w 480"/>
              <a:gd name="T1" fmla="*/ 168 h 382"/>
              <a:gd name="T2" fmla="*/ 381 w 480"/>
              <a:gd name="T3" fmla="*/ 168 h 382"/>
              <a:gd name="T4" fmla="*/ 453 w 480"/>
              <a:gd name="T5" fmla="*/ 80 h 382"/>
              <a:gd name="T6" fmla="*/ 302 w 480"/>
              <a:gd name="T7" fmla="*/ 27 h 382"/>
              <a:gd name="T8" fmla="*/ 284 w 480"/>
              <a:gd name="T9" fmla="*/ 18 h 382"/>
              <a:gd name="T10" fmla="*/ 284 w 480"/>
              <a:gd name="T11" fmla="*/ 160 h 382"/>
              <a:gd name="T12" fmla="*/ 222 w 480"/>
              <a:gd name="T13" fmla="*/ 266 h 382"/>
              <a:gd name="T14" fmla="*/ 106 w 480"/>
              <a:gd name="T15" fmla="*/ 230 h 382"/>
              <a:gd name="T16" fmla="*/ 160 w 480"/>
              <a:gd name="T17" fmla="*/ 115 h 382"/>
              <a:gd name="T18" fmla="*/ 240 w 480"/>
              <a:gd name="T19" fmla="*/ 115 h 382"/>
              <a:gd name="T20" fmla="*/ 240 w 480"/>
              <a:gd name="T21" fmla="*/ 0 h 382"/>
              <a:gd name="T22" fmla="*/ 196 w 480"/>
              <a:gd name="T23" fmla="*/ 0 h 382"/>
              <a:gd name="T24" fmla="*/ 0 w 480"/>
              <a:gd name="T25" fmla="*/ 186 h 382"/>
              <a:gd name="T26" fmla="*/ 196 w 480"/>
              <a:gd name="T27" fmla="*/ 381 h 382"/>
              <a:gd name="T28" fmla="*/ 381 w 480"/>
              <a:gd name="T29" fmla="*/ 186 h 382"/>
              <a:gd name="T30" fmla="*/ 381 w 480"/>
              <a:gd name="T31" fmla="*/ 168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6" name="Freeform 55">
            <a:extLst>
              <a:ext uri="{FF2B5EF4-FFF2-40B4-BE49-F238E27FC236}">
                <a16:creationId xmlns:a16="http://schemas.microsoft.com/office/drawing/2014/main" id="{19FAF87B-1AA9-4171-AEA4-8CF3D80CB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0" y="2173288"/>
            <a:ext cx="260350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28 w 480"/>
              <a:gd name="T13" fmla="*/ 222 h 471"/>
              <a:gd name="T14" fmla="*/ 328 w 480"/>
              <a:gd name="T15" fmla="*/ 222 h 471"/>
              <a:gd name="T16" fmla="*/ 328 w 480"/>
              <a:gd name="T17" fmla="*/ 231 h 471"/>
              <a:gd name="T18" fmla="*/ 230 w 480"/>
              <a:gd name="T19" fmla="*/ 328 h 471"/>
              <a:gd name="T20" fmla="*/ 133 w 480"/>
              <a:gd name="T21" fmla="*/ 231 h 471"/>
              <a:gd name="T22" fmla="*/ 230 w 480"/>
              <a:gd name="T23" fmla="*/ 134 h 471"/>
              <a:gd name="T24" fmla="*/ 248 w 480"/>
              <a:gd name="T25" fmla="*/ 143 h 471"/>
              <a:gd name="T26" fmla="*/ 248 w 480"/>
              <a:gd name="T27" fmla="*/ 196 h 471"/>
              <a:gd name="T28" fmla="*/ 213 w 480"/>
              <a:gd name="T29" fmla="*/ 196 h 471"/>
              <a:gd name="T30" fmla="*/ 186 w 480"/>
              <a:gd name="T31" fmla="*/ 258 h 471"/>
              <a:gd name="T32" fmla="*/ 248 w 480"/>
              <a:gd name="T33" fmla="*/ 275 h 471"/>
              <a:gd name="T34" fmla="*/ 275 w 480"/>
              <a:gd name="T35" fmla="*/ 222 h 471"/>
              <a:gd name="T36" fmla="*/ 275 w 480"/>
              <a:gd name="T37" fmla="*/ 151 h 471"/>
              <a:gd name="T38" fmla="*/ 283 w 480"/>
              <a:gd name="T39" fmla="*/ 151 h 471"/>
              <a:gd name="T40" fmla="*/ 354 w 480"/>
              <a:gd name="T41" fmla="*/ 178 h 471"/>
              <a:gd name="T42" fmla="*/ 328 w 480"/>
              <a:gd name="T43" fmla="*/ 22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7" name="Freeform 56">
            <a:extLst>
              <a:ext uri="{FF2B5EF4-FFF2-40B4-BE49-F238E27FC236}">
                <a16:creationId xmlns:a16="http://schemas.microsoft.com/office/drawing/2014/main" id="{B447B413-42CE-4AFE-8663-97EE74FB7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2716213"/>
            <a:ext cx="222250" cy="246062"/>
          </a:xfrm>
          <a:custGeom>
            <a:avLst/>
            <a:gdLst>
              <a:gd name="T0" fmla="*/ 364 w 409"/>
              <a:gd name="T1" fmla="*/ 80 h 453"/>
              <a:gd name="T2" fmla="*/ 364 w 409"/>
              <a:gd name="T3" fmla="*/ 80 h 453"/>
              <a:gd name="T4" fmla="*/ 329 w 409"/>
              <a:gd name="T5" fmla="*/ 53 h 453"/>
              <a:gd name="T6" fmla="*/ 222 w 409"/>
              <a:gd name="T7" fmla="*/ 45 h 453"/>
              <a:gd name="T8" fmla="*/ 204 w 409"/>
              <a:gd name="T9" fmla="*/ 9 h 453"/>
              <a:gd name="T10" fmla="*/ 142 w 409"/>
              <a:gd name="T11" fmla="*/ 0 h 453"/>
              <a:gd name="T12" fmla="*/ 124 w 409"/>
              <a:gd name="T13" fmla="*/ 45 h 453"/>
              <a:gd name="T14" fmla="*/ 124 w 409"/>
              <a:gd name="T15" fmla="*/ 98 h 453"/>
              <a:gd name="T16" fmla="*/ 80 w 409"/>
              <a:gd name="T17" fmla="*/ 133 h 453"/>
              <a:gd name="T18" fmla="*/ 27 w 409"/>
              <a:gd name="T19" fmla="*/ 133 h 453"/>
              <a:gd name="T20" fmla="*/ 0 w 409"/>
              <a:gd name="T21" fmla="*/ 151 h 453"/>
              <a:gd name="T22" fmla="*/ 45 w 409"/>
              <a:gd name="T23" fmla="*/ 302 h 453"/>
              <a:gd name="T24" fmla="*/ 169 w 409"/>
              <a:gd name="T25" fmla="*/ 319 h 453"/>
              <a:gd name="T26" fmla="*/ 186 w 409"/>
              <a:gd name="T27" fmla="*/ 266 h 453"/>
              <a:gd name="T28" fmla="*/ 231 w 409"/>
              <a:gd name="T29" fmla="*/ 310 h 453"/>
              <a:gd name="T30" fmla="*/ 302 w 409"/>
              <a:gd name="T31" fmla="*/ 337 h 453"/>
              <a:gd name="T32" fmla="*/ 293 w 409"/>
              <a:gd name="T33" fmla="*/ 399 h 453"/>
              <a:gd name="T34" fmla="*/ 248 w 409"/>
              <a:gd name="T35" fmla="*/ 408 h 453"/>
              <a:gd name="T36" fmla="*/ 239 w 409"/>
              <a:gd name="T37" fmla="*/ 372 h 453"/>
              <a:gd name="T38" fmla="*/ 257 w 409"/>
              <a:gd name="T39" fmla="*/ 372 h 453"/>
              <a:gd name="T40" fmla="*/ 257 w 409"/>
              <a:gd name="T41" fmla="*/ 337 h 453"/>
              <a:gd name="T42" fmla="*/ 186 w 409"/>
              <a:gd name="T43" fmla="*/ 372 h 453"/>
              <a:gd name="T44" fmla="*/ 195 w 409"/>
              <a:gd name="T45" fmla="*/ 434 h 453"/>
              <a:gd name="T46" fmla="*/ 293 w 409"/>
              <a:gd name="T47" fmla="*/ 452 h 453"/>
              <a:gd name="T48" fmla="*/ 364 w 409"/>
              <a:gd name="T49" fmla="*/ 80 h 453"/>
              <a:gd name="T50" fmla="*/ 319 w 409"/>
              <a:gd name="T51" fmla="*/ 231 h 453"/>
              <a:gd name="T52" fmla="*/ 319 w 409"/>
              <a:gd name="T53" fmla="*/ 231 h 453"/>
              <a:gd name="T54" fmla="*/ 284 w 409"/>
              <a:gd name="T55" fmla="*/ 222 h 453"/>
              <a:gd name="T56" fmla="*/ 248 w 409"/>
              <a:gd name="T57" fmla="*/ 231 h 453"/>
              <a:gd name="T58" fmla="*/ 284 w 409"/>
              <a:gd name="T59" fmla="*/ 177 h 453"/>
              <a:gd name="T60" fmla="*/ 319 w 409"/>
              <a:gd name="T61" fmla="*/ 23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8" name="Freeform 57">
            <a:extLst>
              <a:ext uri="{FF2B5EF4-FFF2-40B4-BE49-F238E27FC236}">
                <a16:creationId xmlns:a16="http://schemas.microsoft.com/office/drawing/2014/main" id="{275E1309-AFAE-49F6-8DD8-00ADF29F4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2720975"/>
            <a:ext cx="42863" cy="42863"/>
          </a:xfrm>
          <a:custGeom>
            <a:avLst/>
            <a:gdLst>
              <a:gd name="T0" fmla="*/ 80 w 81"/>
              <a:gd name="T1" fmla="*/ 71 h 81"/>
              <a:gd name="T2" fmla="*/ 80 w 81"/>
              <a:gd name="T3" fmla="*/ 71 h 81"/>
              <a:gd name="T4" fmla="*/ 80 w 81"/>
              <a:gd name="T5" fmla="*/ 0 h 81"/>
              <a:gd name="T6" fmla="*/ 0 w 81"/>
              <a:gd name="T7" fmla="*/ 80 h 81"/>
              <a:gd name="T8" fmla="*/ 71 w 81"/>
              <a:gd name="T9" fmla="*/ 80 h 81"/>
              <a:gd name="T10" fmla="*/ 80 w 81"/>
              <a:gd name="T11" fmla="*/ 7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79" name="Freeform 58">
            <a:extLst>
              <a:ext uri="{FF2B5EF4-FFF2-40B4-BE49-F238E27FC236}">
                <a16:creationId xmlns:a16="http://schemas.microsoft.com/office/drawing/2014/main" id="{0BDEC34F-C4AD-4209-BC6D-050560C99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1635125"/>
            <a:ext cx="260350" cy="257175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346 w 480"/>
              <a:gd name="T13" fmla="*/ 187 h 471"/>
              <a:gd name="T14" fmla="*/ 346 w 480"/>
              <a:gd name="T15" fmla="*/ 187 h 471"/>
              <a:gd name="T16" fmla="*/ 249 w 480"/>
              <a:gd name="T17" fmla="*/ 338 h 471"/>
              <a:gd name="T18" fmla="*/ 195 w 480"/>
              <a:gd name="T19" fmla="*/ 319 h 471"/>
              <a:gd name="T20" fmla="*/ 160 w 480"/>
              <a:gd name="T21" fmla="*/ 195 h 471"/>
              <a:gd name="T22" fmla="*/ 134 w 480"/>
              <a:gd name="T23" fmla="*/ 204 h 471"/>
              <a:gd name="T24" fmla="*/ 124 w 480"/>
              <a:gd name="T25" fmla="*/ 195 h 471"/>
              <a:gd name="T26" fmla="*/ 195 w 480"/>
              <a:gd name="T27" fmla="*/ 142 h 471"/>
              <a:gd name="T28" fmla="*/ 231 w 480"/>
              <a:gd name="T29" fmla="*/ 222 h 471"/>
              <a:gd name="T30" fmla="*/ 249 w 480"/>
              <a:gd name="T31" fmla="*/ 266 h 471"/>
              <a:gd name="T32" fmla="*/ 284 w 480"/>
              <a:gd name="T33" fmla="*/ 222 h 471"/>
              <a:gd name="T34" fmla="*/ 258 w 480"/>
              <a:gd name="T35" fmla="*/ 195 h 471"/>
              <a:gd name="T36" fmla="*/ 346 w 480"/>
              <a:gd name="T3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0" name="Freeform 59">
            <a:extLst>
              <a:ext uri="{FF2B5EF4-FFF2-40B4-BE49-F238E27FC236}">
                <a16:creationId xmlns:a16="http://schemas.microsoft.com/office/drawing/2014/main" id="{35BDC7E7-A3F7-4F10-AB06-C5A1464E5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700" y="1635125"/>
            <a:ext cx="260350" cy="257175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284 h 471"/>
              <a:gd name="T14" fmla="*/ 177 w 479"/>
              <a:gd name="T15" fmla="*/ 284 h 471"/>
              <a:gd name="T16" fmla="*/ 124 w 479"/>
              <a:gd name="T17" fmla="*/ 231 h 471"/>
              <a:gd name="T18" fmla="*/ 177 w 479"/>
              <a:gd name="T19" fmla="*/ 187 h 471"/>
              <a:gd name="T20" fmla="*/ 221 w 479"/>
              <a:gd name="T21" fmla="*/ 231 h 471"/>
              <a:gd name="T22" fmla="*/ 177 w 479"/>
              <a:gd name="T23" fmla="*/ 284 h 471"/>
              <a:gd name="T24" fmla="*/ 300 w 479"/>
              <a:gd name="T25" fmla="*/ 284 h 471"/>
              <a:gd name="T26" fmla="*/ 300 w 479"/>
              <a:gd name="T27" fmla="*/ 284 h 471"/>
              <a:gd name="T28" fmla="*/ 256 w 479"/>
              <a:gd name="T29" fmla="*/ 231 h 471"/>
              <a:gd name="T30" fmla="*/ 300 w 479"/>
              <a:gd name="T31" fmla="*/ 187 h 471"/>
              <a:gd name="T32" fmla="*/ 354 w 479"/>
              <a:gd name="T33" fmla="*/ 231 h 471"/>
              <a:gd name="T34" fmla="*/ 300 w 479"/>
              <a:gd name="T35" fmla="*/ 28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1" name="Freeform 60">
            <a:extLst>
              <a:ext uri="{FF2B5EF4-FFF2-40B4-BE49-F238E27FC236}">
                <a16:creationId xmlns:a16="http://schemas.microsoft.com/office/drawing/2014/main" id="{132906F4-543B-4014-843E-86515338C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2730500"/>
            <a:ext cx="212725" cy="214313"/>
          </a:xfrm>
          <a:custGeom>
            <a:avLst/>
            <a:gdLst>
              <a:gd name="T0" fmla="*/ 89 w 391"/>
              <a:gd name="T1" fmla="*/ 160 h 399"/>
              <a:gd name="T2" fmla="*/ 89 w 391"/>
              <a:gd name="T3" fmla="*/ 160 h 399"/>
              <a:gd name="T4" fmla="*/ 133 w 391"/>
              <a:gd name="T5" fmla="*/ 88 h 399"/>
              <a:gd name="T6" fmla="*/ 186 w 391"/>
              <a:gd name="T7" fmla="*/ 88 h 399"/>
              <a:gd name="T8" fmla="*/ 186 w 391"/>
              <a:gd name="T9" fmla="*/ 150 h 399"/>
              <a:gd name="T10" fmla="*/ 186 w 391"/>
              <a:gd name="T11" fmla="*/ 150 h 399"/>
              <a:gd name="T12" fmla="*/ 195 w 391"/>
              <a:gd name="T13" fmla="*/ 160 h 399"/>
              <a:gd name="T14" fmla="*/ 195 w 391"/>
              <a:gd name="T15" fmla="*/ 150 h 399"/>
              <a:gd name="T16" fmla="*/ 354 w 391"/>
              <a:gd name="T17" fmla="*/ 0 h 399"/>
              <a:gd name="T18" fmla="*/ 248 w 391"/>
              <a:gd name="T19" fmla="*/ 0 h 399"/>
              <a:gd name="T20" fmla="*/ 133 w 391"/>
              <a:gd name="T21" fmla="*/ 0 h 399"/>
              <a:gd name="T22" fmla="*/ 0 w 391"/>
              <a:gd name="T23" fmla="*/ 150 h 399"/>
              <a:gd name="T24" fmla="*/ 0 w 391"/>
              <a:gd name="T25" fmla="*/ 354 h 399"/>
              <a:gd name="T26" fmla="*/ 89 w 391"/>
              <a:gd name="T27" fmla="*/ 266 h 399"/>
              <a:gd name="T28" fmla="*/ 89 w 391"/>
              <a:gd name="T29" fmla="*/ 160 h 399"/>
              <a:gd name="T30" fmla="*/ 301 w 391"/>
              <a:gd name="T31" fmla="*/ 132 h 399"/>
              <a:gd name="T32" fmla="*/ 301 w 391"/>
              <a:gd name="T33" fmla="*/ 132 h 399"/>
              <a:gd name="T34" fmla="*/ 301 w 391"/>
              <a:gd name="T35" fmla="*/ 239 h 399"/>
              <a:gd name="T36" fmla="*/ 256 w 391"/>
              <a:gd name="T37" fmla="*/ 310 h 399"/>
              <a:gd name="T38" fmla="*/ 203 w 391"/>
              <a:gd name="T39" fmla="*/ 310 h 399"/>
              <a:gd name="T40" fmla="*/ 203 w 391"/>
              <a:gd name="T41" fmla="*/ 248 h 399"/>
              <a:gd name="T42" fmla="*/ 203 w 391"/>
              <a:gd name="T43" fmla="*/ 248 h 399"/>
              <a:gd name="T44" fmla="*/ 195 w 391"/>
              <a:gd name="T45" fmla="*/ 239 h 399"/>
              <a:gd name="T46" fmla="*/ 195 w 391"/>
              <a:gd name="T47" fmla="*/ 239 h 399"/>
              <a:gd name="T48" fmla="*/ 35 w 391"/>
              <a:gd name="T49" fmla="*/ 398 h 399"/>
              <a:gd name="T50" fmla="*/ 142 w 391"/>
              <a:gd name="T51" fmla="*/ 398 h 399"/>
              <a:gd name="T52" fmla="*/ 256 w 391"/>
              <a:gd name="T53" fmla="*/ 398 h 399"/>
              <a:gd name="T54" fmla="*/ 390 w 391"/>
              <a:gd name="T55" fmla="*/ 248 h 399"/>
              <a:gd name="T56" fmla="*/ 390 w 391"/>
              <a:gd name="T57" fmla="*/ 44 h 399"/>
              <a:gd name="T58" fmla="*/ 301 w 391"/>
              <a:gd name="T59" fmla="*/ 132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lnTo>
                  <a:pt x="186" y="150"/>
                </a:ln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lnTo>
                  <a:pt x="203" y="248"/>
                </a:lnTo>
                <a:cubicBezTo>
                  <a:pt x="203" y="239"/>
                  <a:pt x="195" y="239"/>
                  <a:pt x="195" y="239"/>
                </a:cubicBezTo>
                <a:lnTo>
                  <a:pt x="195" y="239"/>
                </a:ln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2" name="Freeform 61">
            <a:extLst>
              <a:ext uri="{FF2B5EF4-FFF2-40B4-BE49-F238E27FC236}">
                <a16:creationId xmlns:a16="http://schemas.microsoft.com/office/drawing/2014/main" id="{ED631851-4D1B-4076-B6C3-C2871CC28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8963" y="2173288"/>
            <a:ext cx="266700" cy="269875"/>
          </a:xfrm>
          <a:custGeom>
            <a:avLst/>
            <a:gdLst>
              <a:gd name="T0" fmla="*/ 433 w 496"/>
              <a:gd name="T1" fmla="*/ 311 h 498"/>
              <a:gd name="T2" fmla="*/ 433 w 496"/>
              <a:gd name="T3" fmla="*/ 311 h 498"/>
              <a:gd name="T4" fmla="*/ 372 w 496"/>
              <a:gd name="T5" fmla="*/ 320 h 498"/>
              <a:gd name="T6" fmla="*/ 106 w 496"/>
              <a:gd name="T7" fmla="*/ 409 h 498"/>
              <a:gd name="T8" fmla="*/ 123 w 496"/>
              <a:gd name="T9" fmla="*/ 417 h 498"/>
              <a:gd name="T10" fmla="*/ 442 w 496"/>
              <a:gd name="T11" fmla="*/ 364 h 498"/>
              <a:gd name="T12" fmla="*/ 433 w 496"/>
              <a:gd name="T13" fmla="*/ 311 h 498"/>
              <a:gd name="T14" fmla="*/ 132 w 496"/>
              <a:gd name="T15" fmla="*/ 293 h 498"/>
              <a:gd name="T16" fmla="*/ 132 w 496"/>
              <a:gd name="T17" fmla="*/ 293 h 498"/>
              <a:gd name="T18" fmla="*/ 186 w 496"/>
              <a:gd name="T19" fmla="*/ 19 h 498"/>
              <a:gd name="T20" fmla="*/ 159 w 496"/>
              <a:gd name="T21" fmla="*/ 28 h 498"/>
              <a:gd name="T22" fmla="*/ 53 w 496"/>
              <a:gd name="T23" fmla="*/ 328 h 498"/>
              <a:gd name="T24" fmla="*/ 106 w 496"/>
              <a:gd name="T25" fmla="*/ 347 h 498"/>
              <a:gd name="T26" fmla="*/ 132 w 496"/>
              <a:gd name="T27" fmla="*/ 293 h 498"/>
              <a:gd name="T28" fmla="*/ 274 w 496"/>
              <a:gd name="T29" fmla="*/ 9 h 498"/>
              <a:gd name="T30" fmla="*/ 274 w 496"/>
              <a:gd name="T31" fmla="*/ 9 h 498"/>
              <a:gd name="T32" fmla="*/ 239 w 496"/>
              <a:gd name="T33" fmla="*/ 45 h 498"/>
              <a:gd name="T34" fmla="*/ 274 w 496"/>
              <a:gd name="T35" fmla="*/ 90 h 498"/>
              <a:gd name="T36" fmla="*/ 478 w 496"/>
              <a:gd name="T37" fmla="*/ 275 h 498"/>
              <a:gd name="T38" fmla="*/ 487 w 496"/>
              <a:gd name="T39" fmla="*/ 258 h 498"/>
              <a:gd name="T40" fmla="*/ 274 w 496"/>
              <a:gd name="T41" fmla="*/ 9 h 498"/>
              <a:gd name="T42" fmla="*/ 176 w 496"/>
              <a:gd name="T43" fmla="*/ 249 h 498"/>
              <a:gd name="T44" fmla="*/ 176 w 496"/>
              <a:gd name="T45" fmla="*/ 249 h 498"/>
              <a:gd name="T46" fmla="*/ 176 w 496"/>
              <a:gd name="T47" fmla="*/ 284 h 498"/>
              <a:gd name="T48" fmla="*/ 195 w 496"/>
              <a:gd name="T49" fmla="*/ 267 h 498"/>
              <a:gd name="T50" fmla="*/ 203 w 496"/>
              <a:gd name="T51" fmla="*/ 293 h 498"/>
              <a:gd name="T52" fmla="*/ 195 w 496"/>
              <a:gd name="T53" fmla="*/ 303 h 498"/>
              <a:gd name="T54" fmla="*/ 221 w 496"/>
              <a:gd name="T55" fmla="*/ 320 h 498"/>
              <a:gd name="T56" fmla="*/ 257 w 496"/>
              <a:gd name="T57" fmla="*/ 311 h 498"/>
              <a:gd name="T58" fmla="*/ 257 w 496"/>
              <a:gd name="T59" fmla="*/ 311 h 498"/>
              <a:gd name="T60" fmla="*/ 292 w 496"/>
              <a:gd name="T61" fmla="*/ 320 h 498"/>
              <a:gd name="T62" fmla="*/ 319 w 496"/>
              <a:gd name="T63" fmla="*/ 303 h 498"/>
              <a:gd name="T64" fmla="*/ 310 w 496"/>
              <a:gd name="T65" fmla="*/ 293 h 498"/>
              <a:gd name="T66" fmla="*/ 319 w 496"/>
              <a:gd name="T67" fmla="*/ 267 h 498"/>
              <a:gd name="T68" fmla="*/ 336 w 496"/>
              <a:gd name="T69" fmla="*/ 284 h 498"/>
              <a:gd name="T70" fmla="*/ 336 w 496"/>
              <a:gd name="T71" fmla="*/ 249 h 498"/>
              <a:gd name="T72" fmla="*/ 319 w 496"/>
              <a:gd name="T73" fmla="*/ 222 h 498"/>
              <a:gd name="T74" fmla="*/ 319 w 496"/>
              <a:gd name="T75" fmla="*/ 222 h 498"/>
              <a:gd name="T76" fmla="*/ 310 w 496"/>
              <a:gd name="T77" fmla="*/ 213 h 498"/>
              <a:gd name="T78" fmla="*/ 310 w 496"/>
              <a:gd name="T79" fmla="*/ 213 h 498"/>
              <a:gd name="T80" fmla="*/ 310 w 496"/>
              <a:gd name="T81" fmla="*/ 205 h 498"/>
              <a:gd name="T82" fmla="*/ 257 w 496"/>
              <a:gd name="T83" fmla="*/ 151 h 498"/>
              <a:gd name="T84" fmla="*/ 203 w 496"/>
              <a:gd name="T85" fmla="*/ 205 h 498"/>
              <a:gd name="T86" fmla="*/ 203 w 496"/>
              <a:gd name="T87" fmla="*/ 213 h 498"/>
              <a:gd name="T88" fmla="*/ 203 w 496"/>
              <a:gd name="T89" fmla="*/ 213 h 498"/>
              <a:gd name="T90" fmla="*/ 195 w 496"/>
              <a:gd name="T91" fmla="*/ 222 h 498"/>
              <a:gd name="T92" fmla="*/ 195 w 496"/>
              <a:gd name="T93" fmla="*/ 222 h 498"/>
              <a:gd name="T94" fmla="*/ 176 w 496"/>
              <a:gd name="T95" fmla="*/ 24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lnTo>
                  <a:pt x="257" y="311"/>
                </a:ln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lnTo>
                  <a:pt x="319" y="222"/>
                </a:lnTo>
                <a:cubicBezTo>
                  <a:pt x="319" y="222"/>
                  <a:pt x="319" y="213"/>
                  <a:pt x="310" y="213"/>
                </a:cubicBezTo>
                <a:lnTo>
                  <a:pt x="310" y="213"/>
                </a:ln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203" y="213"/>
                </a:lnTo>
                <a:lnTo>
                  <a:pt x="195" y="222"/>
                </a:ln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3" name="Freeform 62">
            <a:extLst>
              <a:ext uri="{FF2B5EF4-FFF2-40B4-BE49-F238E27FC236}">
                <a16:creationId xmlns:a16="http://schemas.microsoft.com/office/drawing/2014/main" id="{99F13F9B-7CCB-4D00-A357-2E66DD47D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2701925"/>
            <a:ext cx="279400" cy="265113"/>
          </a:xfrm>
          <a:custGeom>
            <a:avLst/>
            <a:gdLst>
              <a:gd name="T0" fmla="*/ 248 w 515"/>
              <a:gd name="T1" fmla="*/ 434 h 488"/>
              <a:gd name="T2" fmla="*/ 248 w 515"/>
              <a:gd name="T3" fmla="*/ 434 h 488"/>
              <a:gd name="T4" fmla="*/ 266 w 515"/>
              <a:gd name="T5" fmla="*/ 434 h 488"/>
              <a:gd name="T6" fmla="*/ 266 w 515"/>
              <a:gd name="T7" fmla="*/ 487 h 488"/>
              <a:gd name="T8" fmla="*/ 505 w 515"/>
              <a:gd name="T9" fmla="*/ 194 h 488"/>
              <a:gd name="T10" fmla="*/ 231 w 515"/>
              <a:gd name="T11" fmla="*/ 17 h 488"/>
              <a:gd name="T12" fmla="*/ 9 w 515"/>
              <a:gd name="T13" fmla="*/ 257 h 488"/>
              <a:gd name="T14" fmla="*/ 248 w 515"/>
              <a:gd name="T15" fmla="*/ 434 h 488"/>
              <a:gd name="T16" fmla="*/ 399 w 515"/>
              <a:gd name="T17" fmla="*/ 319 h 488"/>
              <a:gd name="T18" fmla="*/ 399 w 515"/>
              <a:gd name="T19" fmla="*/ 319 h 488"/>
              <a:gd name="T20" fmla="*/ 354 w 515"/>
              <a:gd name="T21" fmla="*/ 319 h 488"/>
              <a:gd name="T22" fmla="*/ 354 w 515"/>
              <a:gd name="T23" fmla="*/ 203 h 488"/>
              <a:gd name="T24" fmla="*/ 354 w 515"/>
              <a:gd name="T25" fmla="*/ 185 h 488"/>
              <a:gd name="T26" fmla="*/ 346 w 515"/>
              <a:gd name="T27" fmla="*/ 177 h 488"/>
              <a:gd name="T28" fmla="*/ 337 w 515"/>
              <a:gd name="T29" fmla="*/ 168 h 488"/>
              <a:gd name="T30" fmla="*/ 328 w 515"/>
              <a:gd name="T31" fmla="*/ 168 h 488"/>
              <a:gd name="T32" fmla="*/ 293 w 515"/>
              <a:gd name="T33" fmla="*/ 177 h 488"/>
              <a:gd name="T34" fmla="*/ 284 w 515"/>
              <a:gd name="T35" fmla="*/ 203 h 488"/>
              <a:gd name="T36" fmla="*/ 284 w 515"/>
              <a:gd name="T37" fmla="*/ 319 h 488"/>
              <a:gd name="T38" fmla="*/ 240 w 515"/>
              <a:gd name="T39" fmla="*/ 319 h 488"/>
              <a:gd name="T40" fmla="*/ 240 w 515"/>
              <a:gd name="T41" fmla="*/ 203 h 488"/>
              <a:gd name="T42" fmla="*/ 240 w 515"/>
              <a:gd name="T43" fmla="*/ 185 h 488"/>
              <a:gd name="T44" fmla="*/ 231 w 515"/>
              <a:gd name="T45" fmla="*/ 177 h 488"/>
              <a:gd name="T46" fmla="*/ 222 w 515"/>
              <a:gd name="T47" fmla="*/ 168 h 488"/>
              <a:gd name="T48" fmla="*/ 213 w 515"/>
              <a:gd name="T49" fmla="*/ 168 h 488"/>
              <a:gd name="T50" fmla="*/ 186 w 515"/>
              <a:gd name="T51" fmla="*/ 168 h 488"/>
              <a:gd name="T52" fmla="*/ 178 w 515"/>
              <a:gd name="T53" fmla="*/ 185 h 488"/>
              <a:gd name="T54" fmla="*/ 169 w 515"/>
              <a:gd name="T55" fmla="*/ 194 h 488"/>
              <a:gd name="T56" fmla="*/ 169 w 515"/>
              <a:gd name="T57" fmla="*/ 203 h 488"/>
              <a:gd name="T58" fmla="*/ 169 w 515"/>
              <a:gd name="T59" fmla="*/ 319 h 488"/>
              <a:gd name="T60" fmla="*/ 125 w 515"/>
              <a:gd name="T61" fmla="*/ 319 h 488"/>
              <a:gd name="T62" fmla="*/ 125 w 515"/>
              <a:gd name="T63" fmla="*/ 132 h 488"/>
              <a:gd name="T64" fmla="*/ 169 w 515"/>
              <a:gd name="T65" fmla="*/ 132 h 488"/>
              <a:gd name="T66" fmla="*/ 169 w 515"/>
              <a:gd name="T67" fmla="*/ 150 h 488"/>
              <a:gd name="T68" fmla="*/ 222 w 515"/>
              <a:gd name="T69" fmla="*/ 124 h 488"/>
              <a:gd name="T70" fmla="*/ 257 w 515"/>
              <a:gd name="T71" fmla="*/ 132 h 488"/>
              <a:gd name="T72" fmla="*/ 275 w 515"/>
              <a:gd name="T73" fmla="*/ 150 h 488"/>
              <a:gd name="T74" fmla="*/ 293 w 515"/>
              <a:gd name="T75" fmla="*/ 132 h 488"/>
              <a:gd name="T76" fmla="*/ 328 w 515"/>
              <a:gd name="T77" fmla="*/ 124 h 488"/>
              <a:gd name="T78" fmla="*/ 354 w 515"/>
              <a:gd name="T79" fmla="*/ 132 h 488"/>
              <a:gd name="T80" fmla="*/ 381 w 515"/>
              <a:gd name="T81" fmla="*/ 141 h 488"/>
              <a:gd name="T82" fmla="*/ 390 w 515"/>
              <a:gd name="T83" fmla="*/ 159 h 488"/>
              <a:gd name="T84" fmla="*/ 399 w 515"/>
              <a:gd name="T85" fmla="*/ 185 h 488"/>
              <a:gd name="T86" fmla="*/ 399 w 515"/>
              <a:gd name="T87" fmla="*/ 319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4" name="Freeform 63">
            <a:extLst>
              <a:ext uri="{FF2B5EF4-FFF2-40B4-BE49-F238E27FC236}">
                <a16:creationId xmlns:a16="http://schemas.microsoft.com/office/drawing/2014/main" id="{BA496761-5916-4CCE-BDB6-19174CBBE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2711450"/>
            <a:ext cx="250825" cy="255588"/>
          </a:xfrm>
          <a:custGeom>
            <a:avLst/>
            <a:gdLst>
              <a:gd name="T0" fmla="*/ 443 w 461"/>
              <a:gd name="T1" fmla="*/ 284 h 471"/>
              <a:gd name="T2" fmla="*/ 443 w 461"/>
              <a:gd name="T3" fmla="*/ 284 h 471"/>
              <a:gd name="T4" fmla="*/ 452 w 461"/>
              <a:gd name="T5" fmla="*/ 240 h 471"/>
              <a:gd name="T6" fmla="*/ 231 w 461"/>
              <a:gd name="T7" fmla="*/ 9 h 471"/>
              <a:gd name="T8" fmla="*/ 194 w 461"/>
              <a:gd name="T9" fmla="*/ 18 h 471"/>
              <a:gd name="T10" fmla="*/ 124 w 461"/>
              <a:gd name="T11" fmla="*/ 0 h 471"/>
              <a:gd name="T12" fmla="*/ 0 w 461"/>
              <a:gd name="T13" fmla="*/ 124 h 471"/>
              <a:gd name="T14" fmla="*/ 18 w 461"/>
              <a:gd name="T15" fmla="*/ 196 h 471"/>
              <a:gd name="T16" fmla="*/ 18 w 461"/>
              <a:gd name="T17" fmla="*/ 240 h 471"/>
              <a:gd name="T18" fmla="*/ 231 w 461"/>
              <a:gd name="T19" fmla="*/ 461 h 471"/>
              <a:gd name="T20" fmla="*/ 275 w 461"/>
              <a:gd name="T21" fmla="*/ 461 h 471"/>
              <a:gd name="T22" fmla="*/ 328 w 461"/>
              <a:gd name="T23" fmla="*/ 470 h 471"/>
              <a:gd name="T24" fmla="*/ 460 w 461"/>
              <a:gd name="T25" fmla="*/ 346 h 471"/>
              <a:gd name="T26" fmla="*/ 443 w 461"/>
              <a:gd name="T27" fmla="*/ 284 h 471"/>
              <a:gd name="T28" fmla="*/ 346 w 461"/>
              <a:gd name="T29" fmla="*/ 346 h 471"/>
              <a:gd name="T30" fmla="*/ 346 w 461"/>
              <a:gd name="T31" fmla="*/ 346 h 471"/>
              <a:gd name="T32" fmla="*/ 301 w 461"/>
              <a:gd name="T33" fmla="*/ 381 h 471"/>
              <a:gd name="T34" fmla="*/ 231 w 461"/>
              <a:gd name="T35" fmla="*/ 390 h 471"/>
              <a:gd name="T36" fmla="*/ 150 w 461"/>
              <a:gd name="T37" fmla="*/ 372 h 471"/>
              <a:gd name="T38" fmla="*/ 115 w 461"/>
              <a:gd name="T39" fmla="*/ 337 h 471"/>
              <a:gd name="T40" fmla="*/ 106 w 461"/>
              <a:gd name="T41" fmla="*/ 302 h 471"/>
              <a:gd name="T42" fmla="*/ 115 w 461"/>
              <a:gd name="T43" fmla="*/ 284 h 471"/>
              <a:gd name="T44" fmla="*/ 133 w 461"/>
              <a:gd name="T45" fmla="*/ 275 h 471"/>
              <a:gd name="T46" fmla="*/ 150 w 461"/>
              <a:gd name="T47" fmla="*/ 275 h 471"/>
              <a:gd name="T48" fmla="*/ 168 w 461"/>
              <a:gd name="T49" fmla="*/ 293 h 471"/>
              <a:gd name="T50" fmla="*/ 177 w 461"/>
              <a:gd name="T51" fmla="*/ 319 h 471"/>
              <a:gd name="T52" fmla="*/ 194 w 461"/>
              <a:gd name="T53" fmla="*/ 337 h 471"/>
              <a:gd name="T54" fmla="*/ 231 w 461"/>
              <a:gd name="T55" fmla="*/ 337 h 471"/>
              <a:gd name="T56" fmla="*/ 275 w 461"/>
              <a:gd name="T57" fmla="*/ 328 h 471"/>
              <a:gd name="T58" fmla="*/ 292 w 461"/>
              <a:gd name="T59" fmla="*/ 302 h 471"/>
              <a:gd name="T60" fmla="*/ 284 w 461"/>
              <a:gd name="T61" fmla="*/ 275 h 471"/>
              <a:gd name="T62" fmla="*/ 256 w 461"/>
              <a:gd name="T63" fmla="*/ 266 h 471"/>
              <a:gd name="T64" fmla="*/ 221 w 461"/>
              <a:gd name="T65" fmla="*/ 257 h 471"/>
              <a:gd name="T66" fmla="*/ 159 w 461"/>
              <a:gd name="T67" fmla="*/ 240 h 471"/>
              <a:gd name="T68" fmla="*/ 124 w 461"/>
              <a:gd name="T69" fmla="*/ 213 h 471"/>
              <a:gd name="T70" fmla="*/ 106 w 461"/>
              <a:gd name="T71" fmla="*/ 168 h 471"/>
              <a:gd name="T72" fmla="*/ 124 w 461"/>
              <a:gd name="T73" fmla="*/ 115 h 471"/>
              <a:gd name="T74" fmla="*/ 168 w 461"/>
              <a:gd name="T75" fmla="*/ 89 h 471"/>
              <a:gd name="T76" fmla="*/ 231 w 461"/>
              <a:gd name="T77" fmla="*/ 80 h 471"/>
              <a:gd name="T78" fmla="*/ 284 w 461"/>
              <a:gd name="T79" fmla="*/ 89 h 471"/>
              <a:gd name="T80" fmla="*/ 319 w 461"/>
              <a:gd name="T81" fmla="*/ 107 h 471"/>
              <a:gd name="T82" fmla="*/ 337 w 461"/>
              <a:gd name="T83" fmla="*/ 133 h 471"/>
              <a:gd name="T84" fmla="*/ 346 w 461"/>
              <a:gd name="T85" fmla="*/ 151 h 471"/>
              <a:gd name="T86" fmla="*/ 337 w 461"/>
              <a:gd name="T87" fmla="*/ 177 h 471"/>
              <a:gd name="T88" fmla="*/ 310 w 461"/>
              <a:gd name="T89" fmla="*/ 186 h 471"/>
              <a:gd name="T90" fmla="*/ 292 w 461"/>
              <a:gd name="T91" fmla="*/ 177 h 471"/>
              <a:gd name="T92" fmla="*/ 284 w 461"/>
              <a:gd name="T93" fmla="*/ 160 h 471"/>
              <a:gd name="T94" fmla="*/ 265 w 461"/>
              <a:gd name="T95" fmla="*/ 133 h 471"/>
              <a:gd name="T96" fmla="*/ 231 w 461"/>
              <a:gd name="T97" fmla="*/ 124 h 471"/>
              <a:gd name="T98" fmla="*/ 186 w 461"/>
              <a:gd name="T99" fmla="*/ 142 h 471"/>
              <a:gd name="T100" fmla="*/ 177 w 461"/>
              <a:gd name="T101" fmla="*/ 160 h 471"/>
              <a:gd name="T102" fmla="*/ 177 w 461"/>
              <a:gd name="T103" fmla="*/ 168 h 471"/>
              <a:gd name="T104" fmla="*/ 194 w 461"/>
              <a:gd name="T105" fmla="*/ 186 h 471"/>
              <a:gd name="T106" fmla="*/ 212 w 461"/>
              <a:gd name="T107" fmla="*/ 186 h 471"/>
              <a:gd name="T108" fmla="*/ 239 w 461"/>
              <a:gd name="T109" fmla="*/ 196 h 471"/>
              <a:gd name="T110" fmla="*/ 292 w 461"/>
              <a:gd name="T111" fmla="*/ 213 h 471"/>
              <a:gd name="T112" fmla="*/ 328 w 461"/>
              <a:gd name="T113" fmla="*/ 231 h 471"/>
              <a:gd name="T114" fmla="*/ 354 w 461"/>
              <a:gd name="T115" fmla="*/ 257 h 471"/>
              <a:gd name="T116" fmla="*/ 363 w 461"/>
              <a:gd name="T117" fmla="*/ 293 h 471"/>
              <a:gd name="T118" fmla="*/ 346 w 461"/>
              <a:gd name="T119" fmla="*/ 34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5" name="Freeform 64">
            <a:extLst>
              <a:ext uri="{FF2B5EF4-FFF2-40B4-BE49-F238E27FC236}">
                <a16:creationId xmlns:a16="http://schemas.microsoft.com/office/drawing/2014/main" id="{0A5779CC-5FA5-4A93-863E-9515A73D0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2716213"/>
            <a:ext cx="250825" cy="246062"/>
          </a:xfrm>
          <a:custGeom>
            <a:avLst/>
            <a:gdLst>
              <a:gd name="T0" fmla="*/ 124 w 461"/>
              <a:gd name="T1" fmla="*/ 27 h 453"/>
              <a:gd name="T2" fmla="*/ 124 w 461"/>
              <a:gd name="T3" fmla="*/ 27 h 453"/>
              <a:gd name="T4" fmla="*/ 0 w 461"/>
              <a:gd name="T5" fmla="*/ 222 h 453"/>
              <a:gd name="T6" fmla="*/ 9 w 461"/>
              <a:gd name="T7" fmla="*/ 275 h 453"/>
              <a:gd name="T8" fmla="*/ 204 w 461"/>
              <a:gd name="T9" fmla="*/ 98 h 453"/>
              <a:gd name="T10" fmla="*/ 124 w 461"/>
              <a:gd name="T11" fmla="*/ 27 h 453"/>
              <a:gd name="T12" fmla="*/ 328 w 461"/>
              <a:gd name="T13" fmla="*/ 18 h 453"/>
              <a:gd name="T14" fmla="*/ 328 w 461"/>
              <a:gd name="T15" fmla="*/ 18 h 453"/>
              <a:gd name="T16" fmla="*/ 231 w 461"/>
              <a:gd name="T17" fmla="*/ 0 h 453"/>
              <a:gd name="T18" fmla="*/ 160 w 461"/>
              <a:gd name="T19" fmla="*/ 9 h 453"/>
              <a:gd name="T20" fmla="*/ 328 w 461"/>
              <a:gd name="T21" fmla="*/ 159 h 453"/>
              <a:gd name="T22" fmla="*/ 328 w 461"/>
              <a:gd name="T23" fmla="*/ 18 h 453"/>
              <a:gd name="T24" fmla="*/ 363 w 461"/>
              <a:gd name="T25" fmla="*/ 36 h 453"/>
              <a:gd name="T26" fmla="*/ 363 w 461"/>
              <a:gd name="T27" fmla="*/ 36 h 453"/>
              <a:gd name="T28" fmla="*/ 363 w 461"/>
              <a:gd name="T29" fmla="*/ 302 h 453"/>
              <a:gd name="T30" fmla="*/ 443 w 461"/>
              <a:gd name="T31" fmla="*/ 302 h 453"/>
              <a:gd name="T32" fmla="*/ 460 w 461"/>
              <a:gd name="T33" fmla="*/ 222 h 453"/>
              <a:gd name="T34" fmla="*/ 363 w 461"/>
              <a:gd name="T35" fmla="*/ 36 h 453"/>
              <a:gd name="T36" fmla="*/ 18 w 461"/>
              <a:gd name="T37" fmla="*/ 310 h 453"/>
              <a:gd name="T38" fmla="*/ 18 w 461"/>
              <a:gd name="T39" fmla="*/ 310 h 453"/>
              <a:gd name="T40" fmla="*/ 106 w 461"/>
              <a:gd name="T41" fmla="*/ 417 h 453"/>
              <a:gd name="T42" fmla="*/ 106 w 461"/>
              <a:gd name="T43" fmla="*/ 231 h 453"/>
              <a:gd name="T44" fmla="*/ 53 w 461"/>
              <a:gd name="T45" fmla="*/ 284 h 453"/>
              <a:gd name="T46" fmla="*/ 18 w 461"/>
              <a:gd name="T47" fmla="*/ 310 h 453"/>
              <a:gd name="T48" fmla="*/ 133 w 461"/>
              <a:gd name="T49" fmla="*/ 434 h 453"/>
              <a:gd name="T50" fmla="*/ 133 w 461"/>
              <a:gd name="T51" fmla="*/ 434 h 453"/>
              <a:gd name="T52" fmla="*/ 213 w 461"/>
              <a:gd name="T53" fmla="*/ 452 h 453"/>
              <a:gd name="T54" fmla="*/ 248 w 461"/>
              <a:gd name="T55" fmla="*/ 452 h 453"/>
              <a:gd name="T56" fmla="*/ 434 w 461"/>
              <a:gd name="T57" fmla="*/ 337 h 453"/>
              <a:gd name="T58" fmla="*/ 133 w 461"/>
              <a:gd name="T59" fmla="*/ 337 h 453"/>
              <a:gd name="T60" fmla="*/ 133 w 461"/>
              <a:gd name="T61" fmla="*/ 4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6" name="Freeform 65">
            <a:extLst>
              <a:ext uri="{FF2B5EF4-FFF2-40B4-BE49-F238E27FC236}">
                <a16:creationId xmlns:a16="http://schemas.microsoft.com/office/drawing/2014/main" id="{3B7635CC-21FB-43A2-AA9F-8B7660BB1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6338" y="2225675"/>
            <a:ext cx="269875" cy="150813"/>
          </a:xfrm>
          <a:custGeom>
            <a:avLst/>
            <a:gdLst>
              <a:gd name="T0" fmla="*/ 195 w 497"/>
              <a:gd name="T1" fmla="*/ 205 h 276"/>
              <a:gd name="T2" fmla="*/ 195 w 497"/>
              <a:gd name="T3" fmla="*/ 205 h 276"/>
              <a:gd name="T4" fmla="*/ 133 w 497"/>
              <a:gd name="T5" fmla="*/ 230 h 276"/>
              <a:gd name="T6" fmla="*/ 53 w 497"/>
              <a:gd name="T7" fmla="*/ 142 h 276"/>
              <a:gd name="T8" fmla="*/ 133 w 497"/>
              <a:gd name="T9" fmla="*/ 45 h 276"/>
              <a:gd name="T10" fmla="*/ 212 w 497"/>
              <a:gd name="T11" fmla="*/ 115 h 276"/>
              <a:gd name="T12" fmla="*/ 230 w 497"/>
              <a:gd name="T13" fmla="*/ 177 h 276"/>
              <a:gd name="T14" fmla="*/ 381 w 497"/>
              <a:gd name="T15" fmla="*/ 275 h 276"/>
              <a:gd name="T16" fmla="*/ 496 w 497"/>
              <a:gd name="T17" fmla="*/ 195 h 276"/>
              <a:gd name="T18" fmla="*/ 425 w 497"/>
              <a:gd name="T19" fmla="*/ 115 h 276"/>
              <a:gd name="T20" fmla="*/ 381 w 497"/>
              <a:gd name="T21" fmla="*/ 107 h 276"/>
              <a:gd name="T22" fmla="*/ 354 w 497"/>
              <a:gd name="T23" fmla="*/ 71 h 276"/>
              <a:gd name="T24" fmla="*/ 390 w 497"/>
              <a:gd name="T25" fmla="*/ 45 h 276"/>
              <a:gd name="T26" fmla="*/ 434 w 497"/>
              <a:gd name="T27" fmla="*/ 80 h 276"/>
              <a:gd name="T28" fmla="*/ 496 w 497"/>
              <a:gd name="T29" fmla="*/ 71 h 276"/>
              <a:gd name="T30" fmla="*/ 399 w 497"/>
              <a:gd name="T31" fmla="*/ 0 h 276"/>
              <a:gd name="T32" fmla="*/ 293 w 497"/>
              <a:gd name="T33" fmla="*/ 80 h 276"/>
              <a:gd name="T34" fmla="*/ 363 w 497"/>
              <a:gd name="T35" fmla="*/ 151 h 276"/>
              <a:gd name="T36" fmla="*/ 399 w 497"/>
              <a:gd name="T37" fmla="*/ 160 h 276"/>
              <a:gd name="T38" fmla="*/ 434 w 497"/>
              <a:gd name="T39" fmla="*/ 195 h 276"/>
              <a:gd name="T40" fmla="*/ 381 w 497"/>
              <a:gd name="T41" fmla="*/ 230 h 276"/>
              <a:gd name="T42" fmla="*/ 284 w 497"/>
              <a:gd name="T43" fmla="*/ 160 h 276"/>
              <a:gd name="T44" fmla="*/ 256 w 497"/>
              <a:gd name="T45" fmla="*/ 98 h 276"/>
              <a:gd name="T46" fmla="*/ 133 w 497"/>
              <a:gd name="T47" fmla="*/ 0 h 276"/>
              <a:gd name="T48" fmla="*/ 0 w 497"/>
              <a:gd name="T49" fmla="*/ 142 h 276"/>
              <a:gd name="T50" fmla="*/ 133 w 497"/>
              <a:gd name="T51" fmla="*/ 275 h 276"/>
              <a:gd name="T52" fmla="*/ 212 w 497"/>
              <a:gd name="T53" fmla="*/ 249 h 276"/>
              <a:gd name="T54" fmla="*/ 195 w 497"/>
              <a:gd name="T55" fmla="*/ 205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7" name="Freeform 66">
            <a:extLst>
              <a:ext uri="{FF2B5EF4-FFF2-40B4-BE49-F238E27FC236}">
                <a16:creationId xmlns:a16="http://schemas.microsoft.com/office/drawing/2014/main" id="{36D28520-0A06-4425-A4F4-C5B0C15F7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263" y="2173288"/>
            <a:ext cx="260350" cy="255587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302 w 479"/>
              <a:gd name="T13" fmla="*/ 303 h 471"/>
              <a:gd name="T14" fmla="*/ 302 w 479"/>
              <a:gd name="T15" fmla="*/ 303 h 471"/>
              <a:gd name="T16" fmla="*/ 230 w 479"/>
              <a:gd name="T17" fmla="*/ 258 h 471"/>
              <a:gd name="T18" fmla="*/ 222 w 479"/>
              <a:gd name="T19" fmla="*/ 222 h 471"/>
              <a:gd name="T20" fmla="*/ 186 w 479"/>
              <a:gd name="T21" fmla="*/ 187 h 471"/>
              <a:gd name="T22" fmla="*/ 142 w 479"/>
              <a:gd name="T23" fmla="*/ 240 h 471"/>
              <a:gd name="T24" fmla="*/ 177 w 479"/>
              <a:gd name="T25" fmla="*/ 284 h 471"/>
              <a:gd name="T26" fmla="*/ 213 w 479"/>
              <a:gd name="T27" fmla="*/ 267 h 471"/>
              <a:gd name="T28" fmla="*/ 222 w 479"/>
              <a:gd name="T29" fmla="*/ 293 h 471"/>
              <a:gd name="T30" fmla="*/ 177 w 479"/>
              <a:gd name="T31" fmla="*/ 303 h 471"/>
              <a:gd name="T32" fmla="*/ 115 w 479"/>
              <a:gd name="T33" fmla="*/ 240 h 471"/>
              <a:gd name="T34" fmla="*/ 177 w 479"/>
              <a:gd name="T35" fmla="*/ 160 h 471"/>
              <a:gd name="T36" fmla="*/ 249 w 479"/>
              <a:gd name="T37" fmla="*/ 213 h 471"/>
              <a:gd name="T38" fmla="*/ 257 w 479"/>
              <a:gd name="T39" fmla="*/ 249 h 471"/>
              <a:gd name="T40" fmla="*/ 310 w 479"/>
              <a:gd name="T41" fmla="*/ 284 h 471"/>
              <a:gd name="T42" fmla="*/ 337 w 479"/>
              <a:gd name="T43" fmla="*/ 267 h 471"/>
              <a:gd name="T44" fmla="*/ 319 w 479"/>
              <a:gd name="T45" fmla="*/ 249 h 471"/>
              <a:gd name="T46" fmla="*/ 293 w 479"/>
              <a:gd name="T47" fmla="*/ 240 h 471"/>
              <a:gd name="T48" fmla="*/ 266 w 479"/>
              <a:gd name="T49" fmla="*/ 205 h 471"/>
              <a:gd name="T50" fmla="*/ 319 w 479"/>
              <a:gd name="T51" fmla="*/ 160 h 471"/>
              <a:gd name="T52" fmla="*/ 363 w 479"/>
              <a:gd name="T53" fmla="*/ 205 h 471"/>
              <a:gd name="T54" fmla="*/ 337 w 479"/>
              <a:gd name="T55" fmla="*/ 205 h 471"/>
              <a:gd name="T56" fmla="*/ 310 w 479"/>
              <a:gd name="T57" fmla="*/ 187 h 471"/>
              <a:gd name="T58" fmla="*/ 293 w 479"/>
              <a:gd name="T59" fmla="*/ 205 h 471"/>
              <a:gd name="T60" fmla="*/ 310 w 479"/>
              <a:gd name="T61" fmla="*/ 222 h 471"/>
              <a:gd name="T62" fmla="*/ 328 w 479"/>
              <a:gd name="T63" fmla="*/ 222 h 471"/>
              <a:gd name="T64" fmla="*/ 363 w 479"/>
              <a:gd name="T65" fmla="*/ 267 h 471"/>
              <a:gd name="T66" fmla="*/ 302 w 479"/>
              <a:gd name="T67" fmla="*/ 30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8" name="Freeform 67">
            <a:extLst>
              <a:ext uri="{FF2B5EF4-FFF2-40B4-BE49-F238E27FC236}">
                <a16:creationId xmlns:a16="http://schemas.microsoft.com/office/drawing/2014/main" id="{2D86D52E-7B5D-49AB-BEF8-5EC784239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8425" y="2197100"/>
            <a:ext cx="269875" cy="207963"/>
          </a:xfrm>
          <a:custGeom>
            <a:avLst/>
            <a:gdLst>
              <a:gd name="T0" fmla="*/ 275 w 497"/>
              <a:gd name="T1" fmla="*/ 142 h 382"/>
              <a:gd name="T2" fmla="*/ 275 w 497"/>
              <a:gd name="T3" fmla="*/ 142 h 382"/>
              <a:gd name="T4" fmla="*/ 310 w 497"/>
              <a:gd name="T5" fmla="*/ 160 h 382"/>
              <a:gd name="T6" fmla="*/ 354 w 497"/>
              <a:gd name="T7" fmla="*/ 142 h 382"/>
              <a:gd name="T8" fmla="*/ 354 w 497"/>
              <a:gd name="T9" fmla="*/ 115 h 382"/>
              <a:gd name="T10" fmla="*/ 248 w 497"/>
              <a:gd name="T11" fmla="*/ 0 h 382"/>
              <a:gd name="T12" fmla="*/ 132 w 497"/>
              <a:gd name="T13" fmla="*/ 115 h 382"/>
              <a:gd name="T14" fmla="*/ 132 w 497"/>
              <a:gd name="T15" fmla="*/ 266 h 382"/>
              <a:gd name="T16" fmla="*/ 107 w 497"/>
              <a:gd name="T17" fmla="*/ 293 h 382"/>
              <a:gd name="T18" fmla="*/ 88 w 497"/>
              <a:gd name="T19" fmla="*/ 266 h 382"/>
              <a:gd name="T20" fmla="*/ 88 w 497"/>
              <a:gd name="T21" fmla="*/ 204 h 382"/>
              <a:gd name="T22" fmla="*/ 0 w 497"/>
              <a:gd name="T23" fmla="*/ 204 h 382"/>
              <a:gd name="T24" fmla="*/ 0 w 497"/>
              <a:gd name="T25" fmla="*/ 266 h 382"/>
              <a:gd name="T26" fmla="*/ 107 w 497"/>
              <a:gd name="T27" fmla="*/ 381 h 382"/>
              <a:gd name="T28" fmla="*/ 222 w 497"/>
              <a:gd name="T29" fmla="*/ 266 h 382"/>
              <a:gd name="T30" fmla="*/ 222 w 497"/>
              <a:gd name="T31" fmla="*/ 115 h 382"/>
              <a:gd name="T32" fmla="*/ 248 w 497"/>
              <a:gd name="T33" fmla="*/ 89 h 382"/>
              <a:gd name="T34" fmla="*/ 275 w 497"/>
              <a:gd name="T35" fmla="*/ 115 h 382"/>
              <a:gd name="T36" fmla="*/ 275 w 497"/>
              <a:gd name="T37" fmla="*/ 142 h 382"/>
              <a:gd name="T38" fmla="*/ 407 w 497"/>
              <a:gd name="T39" fmla="*/ 204 h 382"/>
              <a:gd name="T40" fmla="*/ 407 w 497"/>
              <a:gd name="T41" fmla="*/ 204 h 382"/>
              <a:gd name="T42" fmla="*/ 407 w 497"/>
              <a:gd name="T43" fmla="*/ 266 h 382"/>
              <a:gd name="T44" fmla="*/ 381 w 497"/>
              <a:gd name="T45" fmla="*/ 293 h 382"/>
              <a:gd name="T46" fmla="*/ 354 w 497"/>
              <a:gd name="T47" fmla="*/ 266 h 382"/>
              <a:gd name="T48" fmla="*/ 354 w 497"/>
              <a:gd name="T49" fmla="*/ 204 h 382"/>
              <a:gd name="T50" fmla="*/ 310 w 497"/>
              <a:gd name="T51" fmla="*/ 222 h 382"/>
              <a:gd name="T52" fmla="*/ 275 w 497"/>
              <a:gd name="T53" fmla="*/ 204 h 382"/>
              <a:gd name="T54" fmla="*/ 275 w 497"/>
              <a:gd name="T55" fmla="*/ 266 h 382"/>
              <a:gd name="T56" fmla="*/ 381 w 497"/>
              <a:gd name="T57" fmla="*/ 381 h 382"/>
              <a:gd name="T58" fmla="*/ 496 w 497"/>
              <a:gd name="T59" fmla="*/ 266 h 382"/>
              <a:gd name="T60" fmla="*/ 496 w 497"/>
              <a:gd name="T61" fmla="*/ 204 h 382"/>
              <a:gd name="T62" fmla="*/ 407 w 497"/>
              <a:gd name="T63" fmla="*/ 204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89" name="Freeform 68">
            <a:extLst>
              <a:ext uri="{FF2B5EF4-FFF2-40B4-BE49-F238E27FC236}">
                <a16:creationId xmlns:a16="http://schemas.microsoft.com/office/drawing/2014/main" id="{97F7177C-5D1E-4C85-B08F-2E4ED944B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2178050"/>
            <a:ext cx="250825" cy="246063"/>
          </a:xfrm>
          <a:custGeom>
            <a:avLst/>
            <a:gdLst>
              <a:gd name="T0" fmla="*/ 221 w 461"/>
              <a:gd name="T1" fmla="*/ 160 h 454"/>
              <a:gd name="T2" fmla="*/ 221 w 461"/>
              <a:gd name="T3" fmla="*/ 160 h 454"/>
              <a:gd name="T4" fmla="*/ 150 w 461"/>
              <a:gd name="T5" fmla="*/ 54 h 454"/>
              <a:gd name="T6" fmla="*/ 35 w 461"/>
              <a:gd name="T7" fmla="*/ 187 h 454"/>
              <a:gd name="T8" fmla="*/ 221 w 461"/>
              <a:gd name="T9" fmla="*/ 160 h 454"/>
              <a:gd name="T10" fmla="*/ 239 w 461"/>
              <a:gd name="T11" fmla="*/ 231 h 454"/>
              <a:gd name="T12" fmla="*/ 239 w 461"/>
              <a:gd name="T13" fmla="*/ 231 h 454"/>
              <a:gd name="T14" fmla="*/ 248 w 461"/>
              <a:gd name="T15" fmla="*/ 222 h 454"/>
              <a:gd name="T16" fmla="*/ 239 w 461"/>
              <a:gd name="T17" fmla="*/ 196 h 454"/>
              <a:gd name="T18" fmla="*/ 35 w 461"/>
              <a:gd name="T19" fmla="*/ 222 h 454"/>
              <a:gd name="T20" fmla="*/ 35 w 461"/>
              <a:gd name="T21" fmla="*/ 222 h 454"/>
              <a:gd name="T22" fmla="*/ 88 w 461"/>
              <a:gd name="T23" fmla="*/ 355 h 454"/>
              <a:gd name="T24" fmla="*/ 88 w 461"/>
              <a:gd name="T25" fmla="*/ 355 h 454"/>
              <a:gd name="T26" fmla="*/ 239 w 461"/>
              <a:gd name="T27" fmla="*/ 231 h 454"/>
              <a:gd name="T28" fmla="*/ 106 w 461"/>
              <a:gd name="T29" fmla="*/ 382 h 454"/>
              <a:gd name="T30" fmla="*/ 106 w 461"/>
              <a:gd name="T31" fmla="*/ 382 h 454"/>
              <a:gd name="T32" fmla="*/ 106 w 461"/>
              <a:gd name="T33" fmla="*/ 382 h 454"/>
              <a:gd name="T34" fmla="*/ 106 w 461"/>
              <a:gd name="T35" fmla="*/ 373 h 454"/>
              <a:gd name="T36" fmla="*/ 106 w 461"/>
              <a:gd name="T37" fmla="*/ 382 h 454"/>
              <a:gd name="T38" fmla="*/ 186 w 461"/>
              <a:gd name="T39" fmla="*/ 36 h 454"/>
              <a:gd name="T40" fmla="*/ 186 w 461"/>
              <a:gd name="T41" fmla="*/ 36 h 454"/>
              <a:gd name="T42" fmla="*/ 354 w 461"/>
              <a:gd name="T43" fmla="*/ 81 h 454"/>
              <a:gd name="T44" fmla="*/ 354 w 461"/>
              <a:gd name="T45" fmla="*/ 81 h 454"/>
              <a:gd name="T46" fmla="*/ 231 w 461"/>
              <a:gd name="T47" fmla="*/ 28 h 454"/>
              <a:gd name="T48" fmla="*/ 186 w 461"/>
              <a:gd name="T49" fmla="*/ 36 h 454"/>
              <a:gd name="T50" fmla="*/ 256 w 461"/>
              <a:gd name="T51" fmla="*/ 151 h 454"/>
              <a:gd name="T52" fmla="*/ 354 w 461"/>
              <a:gd name="T53" fmla="*/ 81 h 454"/>
              <a:gd name="T54" fmla="*/ 231 w 461"/>
              <a:gd name="T55" fmla="*/ 453 h 454"/>
              <a:gd name="T56" fmla="*/ 231 w 461"/>
              <a:gd name="T57" fmla="*/ 453 h 454"/>
              <a:gd name="T58" fmla="*/ 0 w 461"/>
              <a:gd name="T59" fmla="*/ 222 h 454"/>
              <a:gd name="T60" fmla="*/ 231 w 461"/>
              <a:gd name="T61" fmla="*/ 0 h 454"/>
              <a:gd name="T62" fmla="*/ 460 w 461"/>
              <a:gd name="T63" fmla="*/ 222 h 454"/>
              <a:gd name="T64" fmla="*/ 231 w 461"/>
              <a:gd name="T65" fmla="*/ 453 h 454"/>
              <a:gd name="T66" fmla="*/ 265 w 461"/>
              <a:gd name="T67" fmla="*/ 258 h 454"/>
              <a:gd name="T68" fmla="*/ 265 w 461"/>
              <a:gd name="T69" fmla="*/ 258 h 454"/>
              <a:gd name="T70" fmla="*/ 106 w 461"/>
              <a:gd name="T71" fmla="*/ 382 h 454"/>
              <a:gd name="T72" fmla="*/ 231 w 461"/>
              <a:gd name="T73" fmla="*/ 417 h 454"/>
              <a:gd name="T74" fmla="*/ 310 w 461"/>
              <a:gd name="T75" fmla="*/ 408 h 454"/>
              <a:gd name="T76" fmla="*/ 265 w 461"/>
              <a:gd name="T77" fmla="*/ 258 h 454"/>
              <a:gd name="T78" fmla="*/ 275 w 461"/>
              <a:gd name="T79" fmla="*/ 178 h 454"/>
              <a:gd name="T80" fmla="*/ 275 w 461"/>
              <a:gd name="T81" fmla="*/ 178 h 454"/>
              <a:gd name="T82" fmla="*/ 284 w 461"/>
              <a:gd name="T83" fmla="*/ 204 h 454"/>
              <a:gd name="T84" fmla="*/ 292 w 461"/>
              <a:gd name="T85" fmla="*/ 213 h 454"/>
              <a:gd name="T86" fmla="*/ 425 w 461"/>
              <a:gd name="T87" fmla="*/ 222 h 454"/>
              <a:gd name="T88" fmla="*/ 381 w 461"/>
              <a:gd name="T89" fmla="*/ 98 h 454"/>
              <a:gd name="T90" fmla="*/ 275 w 461"/>
              <a:gd name="T91" fmla="*/ 178 h 454"/>
              <a:gd name="T92" fmla="*/ 301 w 461"/>
              <a:gd name="T93" fmla="*/ 249 h 454"/>
              <a:gd name="T94" fmla="*/ 301 w 461"/>
              <a:gd name="T95" fmla="*/ 249 h 454"/>
              <a:gd name="T96" fmla="*/ 337 w 461"/>
              <a:gd name="T97" fmla="*/ 391 h 454"/>
              <a:gd name="T98" fmla="*/ 425 w 461"/>
              <a:gd name="T99" fmla="*/ 258 h 454"/>
              <a:gd name="T100" fmla="*/ 301 w 461"/>
              <a:gd name="T101" fmla="*/ 249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lnTo>
                  <a:pt x="35" y="222"/>
                </a:lnTo>
                <a:cubicBezTo>
                  <a:pt x="35" y="275"/>
                  <a:pt x="53" y="319"/>
                  <a:pt x="88" y="355"/>
                </a:cubicBezTo>
                <a:lnTo>
                  <a:pt x="88" y="355"/>
                </a:ln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0" name="Freeform 69">
            <a:extLst>
              <a:ext uri="{FF2B5EF4-FFF2-40B4-BE49-F238E27FC236}">
                <a16:creationId xmlns:a16="http://schemas.microsoft.com/office/drawing/2014/main" id="{6BBCFF7B-90B7-41F3-B2A6-F7739FB5E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749550"/>
            <a:ext cx="279400" cy="184150"/>
          </a:xfrm>
          <a:custGeom>
            <a:avLst/>
            <a:gdLst>
              <a:gd name="T0" fmla="*/ 203 w 514"/>
              <a:gd name="T1" fmla="*/ 142 h 338"/>
              <a:gd name="T2" fmla="*/ 203 w 514"/>
              <a:gd name="T3" fmla="*/ 142 h 338"/>
              <a:gd name="T4" fmla="*/ 247 w 514"/>
              <a:gd name="T5" fmla="*/ 89 h 338"/>
              <a:gd name="T6" fmla="*/ 159 w 514"/>
              <a:gd name="T7" fmla="*/ 0 h 338"/>
              <a:gd name="T8" fmla="*/ 0 w 514"/>
              <a:gd name="T9" fmla="*/ 0 h 338"/>
              <a:gd name="T10" fmla="*/ 0 w 514"/>
              <a:gd name="T11" fmla="*/ 319 h 338"/>
              <a:gd name="T12" fmla="*/ 159 w 514"/>
              <a:gd name="T13" fmla="*/ 319 h 338"/>
              <a:gd name="T14" fmla="*/ 256 w 514"/>
              <a:gd name="T15" fmla="*/ 222 h 338"/>
              <a:gd name="T16" fmla="*/ 203 w 514"/>
              <a:gd name="T17" fmla="*/ 142 h 338"/>
              <a:gd name="T18" fmla="*/ 71 w 514"/>
              <a:gd name="T19" fmla="*/ 53 h 338"/>
              <a:gd name="T20" fmla="*/ 71 w 514"/>
              <a:gd name="T21" fmla="*/ 53 h 338"/>
              <a:gd name="T22" fmla="*/ 159 w 514"/>
              <a:gd name="T23" fmla="*/ 53 h 338"/>
              <a:gd name="T24" fmla="*/ 186 w 514"/>
              <a:gd name="T25" fmla="*/ 89 h 338"/>
              <a:gd name="T26" fmla="*/ 150 w 514"/>
              <a:gd name="T27" fmla="*/ 125 h 338"/>
              <a:gd name="T28" fmla="*/ 71 w 514"/>
              <a:gd name="T29" fmla="*/ 125 h 338"/>
              <a:gd name="T30" fmla="*/ 71 w 514"/>
              <a:gd name="T31" fmla="*/ 53 h 338"/>
              <a:gd name="T32" fmla="*/ 159 w 514"/>
              <a:gd name="T33" fmla="*/ 266 h 338"/>
              <a:gd name="T34" fmla="*/ 159 w 514"/>
              <a:gd name="T35" fmla="*/ 266 h 338"/>
              <a:gd name="T36" fmla="*/ 71 w 514"/>
              <a:gd name="T37" fmla="*/ 266 h 338"/>
              <a:gd name="T38" fmla="*/ 71 w 514"/>
              <a:gd name="T39" fmla="*/ 178 h 338"/>
              <a:gd name="T40" fmla="*/ 159 w 514"/>
              <a:gd name="T41" fmla="*/ 178 h 338"/>
              <a:gd name="T42" fmla="*/ 194 w 514"/>
              <a:gd name="T43" fmla="*/ 222 h 338"/>
              <a:gd name="T44" fmla="*/ 159 w 514"/>
              <a:gd name="T45" fmla="*/ 266 h 338"/>
              <a:gd name="T46" fmla="*/ 390 w 514"/>
              <a:gd name="T47" fmla="*/ 80 h 338"/>
              <a:gd name="T48" fmla="*/ 390 w 514"/>
              <a:gd name="T49" fmla="*/ 80 h 338"/>
              <a:gd name="T50" fmla="*/ 265 w 514"/>
              <a:gd name="T51" fmla="*/ 204 h 338"/>
              <a:gd name="T52" fmla="*/ 390 w 514"/>
              <a:gd name="T53" fmla="*/ 328 h 338"/>
              <a:gd name="T54" fmla="*/ 496 w 514"/>
              <a:gd name="T55" fmla="*/ 240 h 338"/>
              <a:gd name="T56" fmla="*/ 443 w 514"/>
              <a:gd name="T57" fmla="*/ 240 h 338"/>
              <a:gd name="T58" fmla="*/ 390 w 514"/>
              <a:gd name="T59" fmla="*/ 275 h 338"/>
              <a:gd name="T60" fmla="*/ 337 w 514"/>
              <a:gd name="T61" fmla="*/ 222 h 338"/>
              <a:gd name="T62" fmla="*/ 496 w 514"/>
              <a:gd name="T63" fmla="*/ 222 h 338"/>
              <a:gd name="T64" fmla="*/ 390 w 514"/>
              <a:gd name="T65" fmla="*/ 80 h 338"/>
              <a:gd name="T66" fmla="*/ 434 w 514"/>
              <a:gd name="T67" fmla="*/ 178 h 338"/>
              <a:gd name="T68" fmla="*/ 434 w 514"/>
              <a:gd name="T69" fmla="*/ 178 h 338"/>
              <a:gd name="T70" fmla="*/ 337 w 514"/>
              <a:gd name="T71" fmla="*/ 178 h 338"/>
              <a:gd name="T72" fmla="*/ 390 w 514"/>
              <a:gd name="T73" fmla="*/ 125 h 338"/>
              <a:gd name="T74" fmla="*/ 434 w 514"/>
              <a:gd name="T75" fmla="*/ 178 h 338"/>
              <a:gd name="T76" fmla="*/ 452 w 514"/>
              <a:gd name="T77" fmla="*/ 18 h 338"/>
              <a:gd name="T78" fmla="*/ 452 w 514"/>
              <a:gd name="T79" fmla="*/ 18 h 338"/>
              <a:gd name="T80" fmla="*/ 319 w 514"/>
              <a:gd name="T81" fmla="*/ 18 h 338"/>
              <a:gd name="T82" fmla="*/ 319 w 514"/>
              <a:gd name="T83" fmla="*/ 62 h 338"/>
              <a:gd name="T84" fmla="*/ 452 w 514"/>
              <a:gd name="T85" fmla="*/ 62 h 338"/>
              <a:gd name="T86" fmla="*/ 452 w 514"/>
              <a:gd name="T87" fmla="*/ 1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1" name="Freeform 70">
            <a:extLst>
              <a:ext uri="{FF2B5EF4-FFF2-40B4-BE49-F238E27FC236}">
                <a16:creationId xmlns:a16="http://schemas.microsoft.com/office/drawing/2014/main" id="{682F1FD1-DBD2-4325-8A58-B16AF12C8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8" y="2178050"/>
            <a:ext cx="152400" cy="246063"/>
          </a:xfrm>
          <a:custGeom>
            <a:avLst/>
            <a:gdLst>
              <a:gd name="T0" fmla="*/ 283 w 284"/>
              <a:gd name="T1" fmla="*/ 426 h 454"/>
              <a:gd name="T2" fmla="*/ 283 w 284"/>
              <a:gd name="T3" fmla="*/ 426 h 454"/>
              <a:gd name="T4" fmla="*/ 230 w 284"/>
              <a:gd name="T5" fmla="*/ 453 h 454"/>
              <a:gd name="T6" fmla="*/ 177 w 284"/>
              <a:gd name="T7" fmla="*/ 453 h 454"/>
              <a:gd name="T8" fmla="*/ 124 w 284"/>
              <a:gd name="T9" fmla="*/ 444 h 454"/>
              <a:gd name="T10" fmla="*/ 80 w 284"/>
              <a:gd name="T11" fmla="*/ 426 h 454"/>
              <a:gd name="T12" fmla="*/ 61 w 284"/>
              <a:gd name="T13" fmla="*/ 391 h 454"/>
              <a:gd name="T14" fmla="*/ 53 w 284"/>
              <a:gd name="T15" fmla="*/ 347 h 454"/>
              <a:gd name="T16" fmla="*/ 53 w 284"/>
              <a:gd name="T17" fmla="*/ 187 h 454"/>
              <a:gd name="T18" fmla="*/ 0 w 284"/>
              <a:gd name="T19" fmla="*/ 187 h 454"/>
              <a:gd name="T20" fmla="*/ 0 w 284"/>
              <a:gd name="T21" fmla="*/ 116 h 454"/>
              <a:gd name="T22" fmla="*/ 44 w 284"/>
              <a:gd name="T23" fmla="*/ 98 h 454"/>
              <a:gd name="T24" fmla="*/ 80 w 284"/>
              <a:gd name="T25" fmla="*/ 54 h 454"/>
              <a:gd name="T26" fmla="*/ 97 w 284"/>
              <a:gd name="T27" fmla="*/ 0 h 454"/>
              <a:gd name="T28" fmla="*/ 160 w 284"/>
              <a:gd name="T29" fmla="*/ 0 h 454"/>
              <a:gd name="T30" fmla="*/ 160 w 284"/>
              <a:gd name="T31" fmla="*/ 116 h 454"/>
              <a:gd name="T32" fmla="*/ 266 w 284"/>
              <a:gd name="T33" fmla="*/ 116 h 454"/>
              <a:gd name="T34" fmla="*/ 266 w 284"/>
              <a:gd name="T35" fmla="*/ 187 h 454"/>
              <a:gd name="T36" fmla="*/ 160 w 284"/>
              <a:gd name="T37" fmla="*/ 187 h 454"/>
              <a:gd name="T38" fmla="*/ 160 w 284"/>
              <a:gd name="T39" fmla="*/ 302 h 454"/>
              <a:gd name="T40" fmla="*/ 160 w 284"/>
              <a:gd name="T41" fmla="*/ 355 h 454"/>
              <a:gd name="T42" fmla="*/ 177 w 284"/>
              <a:gd name="T43" fmla="*/ 373 h 454"/>
              <a:gd name="T44" fmla="*/ 213 w 284"/>
              <a:gd name="T45" fmla="*/ 382 h 454"/>
              <a:gd name="T46" fmla="*/ 283 w 284"/>
              <a:gd name="T47" fmla="*/ 355 h 454"/>
              <a:gd name="T48" fmla="*/ 283 w 284"/>
              <a:gd name="T49" fmla="*/ 42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2" name="Freeform 71">
            <a:extLst>
              <a:ext uri="{FF2B5EF4-FFF2-40B4-BE49-F238E27FC236}">
                <a16:creationId xmlns:a16="http://schemas.microsoft.com/office/drawing/2014/main" id="{30AC20B5-7B18-4EA4-892A-C11A3ABB5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2173288"/>
            <a:ext cx="260350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01 w 480"/>
              <a:gd name="T13" fmla="*/ 338 h 471"/>
              <a:gd name="T14" fmla="*/ 301 w 480"/>
              <a:gd name="T15" fmla="*/ 338 h 471"/>
              <a:gd name="T16" fmla="*/ 274 w 480"/>
              <a:gd name="T17" fmla="*/ 347 h 471"/>
              <a:gd name="T18" fmla="*/ 248 w 480"/>
              <a:gd name="T19" fmla="*/ 347 h 471"/>
              <a:gd name="T20" fmla="*/ 221 w 480"/>
              <a:gd name="T21" fmla="*/ 347 h 471"/>
              <a:gd name="T22" fmla="*/ 204 w 480"/>
              <a:gd name="T23" fmla="*/ 338 h 471"/>
              <a:gd name="T24" fmla="*/ 186 w 480"/>
              <a:gd name="T25" fmla="*/ 320 h 471"/>
              <a:gd name="T26" fmla="*/ 186 w 480"/>
              <a:gd name="T27" fmla="*/ 293 h 471"/>
              <a:gd name="T28" fmla="*/ 186 w 480"/>
              <a:gd name="T29" fmla="*/ 213 h 471"/>
              <a:gd name="T30" fmla="*/ 159 w 480"/>
              <a:gd name="T31" fmla="*/ 213 h 471"/>
              <a:gd name="T32" fmla="*/ 159 w 480"/>
              <a:gd name="T33" fmla="*/ 178 h 471"/>
              <a:gd name="T34" fmla="*/ 186 w 480"/>
              <a:gd name="T35" fmla="*/ 169 h 471"/>
              <a:gd name="T36" fmla="*/ 204 w 480"/>
              <a:gd name="T37" fmla="*/ 151 h 471"/>
              <a:gd name="T38" fmla="*/ 213 w 480"/>
              <a:gd name="T39" fmla="*/ 116 h 471"/>
              <a:gd name="T40" fmla="*/ 239 w 480"/>
              <a:gd name="T41" fmla="*/ 116 h 471"/>
              <a:gd name="T42" fmla="*/ 239 w 480"/>
              <a:gd name="T43" fmla="*/ 178 h 471"/>
              <a:gd name="T44" fmla="*/ 292 w 480"/>
              <a:gd name="T45" fmla="*/ 178 h 471"/>
              <a:gd name="T46" fmla="*/ 292 w 480"/>
              <a:gd name="T47" fmla="*/ 213 h 471"/>
              <a:gd name="T48" fmla="*/ 239 w 480"/>
              <a:gd name="T49" fmla="*/ 213 h 471"/>
              <a:gd name="T50" fmla="*/ 239 w 480"/>
              <a:gd name="T51" fmla="*/ 275 h 471"/>
              <a:gd name="T52" fmla="*/ 239 w 480"/>
              <a:gd name="T53" fmla="*/ 303 h 471"/>
              <a:gd name="T54" fmla="*/ 248 w 480"/>
              <a:gd name="T55" fmla="*/ 311 h 471"/>
              <a:gd name="T56" fmla="*/ 266 w 480"/>
              <a:gd name="T57" fmla="*/ 311 h 471"/>
              <a:gd name="T58" fmla="*/ 301 w 480"/>
              <a:gd name="T59" fmla="*/ 303 h 471"/>
              <a:gd name="T60" fmla="*/ 301 w 480"/>
              <a:gd name="T61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3" name="Freeform 72">
            <a:extLst>
              <a:ext uri="{FF2B5EF4-FFF2-40B4-BE49-F238E27FC236}">
                <a16:creationId xmlns:a16="http://schemas.microsoft.com/office/drawing/2014/main" id="{E3D3EABD-E1AB-4CB5-9228-E473BB32E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1660525"/>
            <a:ext cx="250825" cy="206375"/>
          </a:xfrm>
          <a:custGeom>
            <a:avLst/>
            <a:gdLst>
              <a:gd name="T0" fmla="*/ 310 w 462"/>
              <a:gd name="T1" fmla="*/ 222 h 383"/>
              <a:gd name="T2" fmla="*/ 310 w 462"/>
              <a:gd name="T3" fmla="*/ 222 h 383"/>
              <a:gd name="T4" fmla="*/ 275 w 462"/>
              <a:gd name="T5" fmla="*/ 266 h 383"/>
              <a:gd name="T6" fmla="*/ 310 w 462"/>
              <a:gd name="T7" fmla="*/ 310 h 383"/>
              <a:gd name="T8" fmla="*/ 337 w 462"/>
              <a:gd name="T9" fmla="*/ 266 h 383"/>
              <a:gd name="T10" fmla="*/ 310 w 462"/>
              <a:gd name="T11" fmla="*/ 222 h 383"/>
              <a:gd name="T12" fmla="*/ 416 w 462"/>
              <a:gd name="T13" fmla="*/ 107 h 383"/>
              <a:gd name="T14" fmla="*/ 416 w 462"/>
              <a:gd name="T15" fmla="*/ 107 h 383"/>
              <a:gd name="T16" fmla="*/ 408 w 462"/>
              <a:gd name="T17" fmla="*/ 0 h 383"/>
              <a:gd name="T18" fmla="*/ 293 w 462"/>
              <a:gd name="T19" fmla="*/ 45 h 383"/>
              <a:gd name="T20" fmla="*/ 231 w 462"/>
              <a:gd name="T21" fmla="*/ 45 h 383"/>
              <a:gd name="T22" fmla="*/ 169 w 462"/>
              <a:gd name="T23" fmla="*/ 45 h 383"/>
              <a:gd name="T24" fmla="*/ 53 w 462"/>
              <a:gd name="T25" fmla="*/ 0 h 383"/>
              <a:gd name="T26" fmla="*/ 36 w 462"/>
              <a:gd name="T27" fmla="*/ 107 h 383"/>
              <a:gd name="T28" fmla="*/ 0 w 462"/>
              <a:gd name="T29" fmla="*/ 204 h 383"/>
              <a:gd name="T30" fmla="*/ 186 w 462"/>
              <a:gd name="T31" fmla="*/ 382 h 383"/>
              <a:gd name="T32" fmla="*/ 231 w 462"/>
              <a:gd name="T33" fmla="*/ 382 h 383"/>
              <a:gd name="T34" fmla="*/ 275 w 462"/>
              <a:gd name="T35" fmla="*/ 382 h 383"/>
              <a:gd name="T36" fmla="*/ 461 w 462"/>
              <a:gd name="T37" fmla="*/ 204 h 383"/>
              <a:gd name="T38" fmla="*/ 416 w 462"/>
              <a:gd name="T39" fmla="*/ 107 h 383"/>
              <a:gd name="T40" fmla="*/ 231 w 462"/>
              <a:gd name="T41" fmla="*/ 364 h 383"/>
              <a:gd name="T42" fmla="*/ 231 w 462"/>
              <a:gd name="T43" fmla="*/ 364 h 383"/>
              <a:gd name="T44" fmla="*/ 231 w 462"/>
              <a:gd name="T45" fmla="*/ 364 h 383"/>
              <a:gd name="T46" fmla="*/ 62 w 462"/>
              <a:gd name="T47" fmla="*/ 257 h 383"/>
              <a:gd name="T48" fmla="*/ 89 w 462"/>
              <a:gd name="T49" fmla="*/ 204 h 383"/>
              <a:gd name="T50" fmla="*/ 231 w 462"/>
              <a:gd name="T51" fmla="*/ 187 h 383"/>
              <a:gd name="T52" fmla="*/ 231 w 462"/>
              <a:gd name="T53" fmla="*/ 187 h 383"/>
              <a:gd name="T54" fmla="*/ 231 w 462"/>
              <a:gd name="T55" fmla="*/ 187 h 383"/>
              <a:gd name="T56" fmla="*/ 372 w 462"/>
              <a:gd name="T57" fmla="*/ 204 h 383"/>
              <a:gd name="T58" fmla="*/ 399 w 462"/>
              <a:gd name="T59" fmla="*/ 257 h 383"/>
              <a:gd name="T60" fmla="*/ 231 w 462"/>
              <a:gd name="T61" fmla="*/ 364 h 383"/>
              <a:gd name="T62" fmla="*/ 150 w 462"/>
              <a:gd name="T63" fmla="*/ 222 h 383"/>
              <a:gd name="T64" fmla="*/ 150 w 462"/>
              <a:gd name="T65" fmla="*/ 222 h 383"/>
              <a:gd name="T66" fmla="*/ 115 w 462"/>
              <a:gd name="T67" fmla="*/ 266 h 383"/>
              <a:gd name="T68" fmla="*/ 150 w 462"/>
              <a:gd name="T69" fmla="*/ 310 h 383"/>
              <a:gd name="T70" fmla="*/ 186 w 462"/>
              <a:gd name="T71" fmla="*/ 266 h 383"/>
              <a:gd name="T72" fmla="*/ 150 w 462"/>
              <a:gd name="T73" fmla="*/ 222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lnTo>
                  <a:pt x="231" y="187"/>
                </a:lnTo>
                <a:lnTo>
                  <a:pt x="231" y="187"/>
                </a:ln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4" name="Freeform 73">
            <a:extLst>
              <a:ext uri="{FF2B5EF4-FFF2-40B4-BE49-F238E27FC236}">
                <a16:creationId xmlns:a16="http://schemas.microsoft.com/office/drawing/2014/main" id="{ACAD28D9-AA99-4C78-B336-AE6B09F70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1635125"/>
            <a:ext cx="260350" cy="257175"/>
          </a:xfrm>
          <a:custGeom>
            <a:avLst/>
            <a:gdLst>
              <a:gd name="T0" fmla="*/ 239 w 480"/>
              <a:gd name="T1" fmla="*/ 231 h 471"/>
              <a:gd name="T2" fmla="*/ 239 w 480"/>
              <a:gd name="T3" fmla="*/ 231 h 471"/>
              <a:gd name="T4" fmla="*/ 239 w 480"/>
              <a:gd name="T5" fmla="*/ 231 h 471"/>
              <a:gd name="T6" fmla="*/ 239 w 480"/>
              <a:gd name="T7" fmla="*/ 231 h 471"/>
              <a:gd name="T8" fmla="*/ 168 w 480"/>
              <a:gd name="T9" fmla="*/ 240 h 471"/>
              <a:gd name="T10" fmla="*/ 151 w 480"/>
              <a:gd name="T11" fmla="*/ 266 h 471"/>
              <a:gd name="T12" fmla="*/ 239 w 480"/>
              <a:gd name="T13" fmla="*/ 319 h 471"/>
              <a:gd name="T14" fmla="*/ 239 w 480"/>
              <a:gd name="T15" fmla="*/ 319 h 471"/>
              <a:gd name="T16" fmla="*/ 319 w 480"/>
              <a:gd name="T17" fmla="*/ 266 h 471"/>
              <a:gd name="T18" fmla="*/ 310 w 480"/>
              <a:gd name="T19" fmla="*/ 240 h 471"/>
              <a:gd name="T20" fmla="*/ 239 w 480"/>
              <a:gd name="T21" fmla="*/ 231 h 471"/>
              <a:gd name="T22" fmla="*/ 195 w 480"/>
              <a:gd name="T23" fmla="*/ 293 h 471"/>
              <a:gd name="T24" fmla="*/ 195 w 480"/>
              <a:gd name="T25" fmla="*/ 293 h 471"/>
              <a:gd name="T26" fmla="*/ 186 w 480"/>
              <a:gd name="T27" fmla="*/ 275 h 471"/>
              <a:gd name="T28" fmla="*/ 195 w 480"/>
              <a:gd name="T29" fmla="*/ 248 h 471"/>
              <a:gd name="T30" fmla="*/ 213 w 480"/>
              <a:gd name="T31" fmla="*/ 275 h 471"/>
              <a:gd name="T32" fmla="*/ 195 w 480"/>
              <a:gd name="T33" fmla="*/ 293 h 471"/>
              <a:gd name="T34" fmla="*/ 274 w 480"/>
              <a:gd name="T35" fmla="*/ 293 h 471"/>
              <a:gd name="T36" fmla="*/ 274 w 480"/>
              <a:gd name="T37" fmla="*/ 293 h 471"/>
              <a:gd name="T38" fmla="*/ 266 w 480"/>
              <a:gd name="T39" fmla="*/ 275 h 471"/>
              <a:gd name="T40" fmla="*/ 274 w 480"/>
              <a:gd name="T41" fmla="*/ 248 h 471"/>
              <a:gd name="T42" fmla="*/ 292 w 480"/>
              <a:gd name="T43" fmla="*/ 275 h 471"/>
              <a:gd name="T44" fmla="*/ 274 w 480"/>
              <a:gd name="T45" fmla="*/ 293 h 471"/>
              <a:gd name="T46" fmla="*/ 239 w 480"/>
              <a:gd name="T47" fmla="*/ 0 h 471"/>
              <a:gd name="T48" fmla="*/ 239 w 480"/>
              <a:gd name="T49" fmla="*/ 0 h 471"/>
              <a:gd name="T50" fmla="*/ 0 w 480"/>
              <a:gd name="T51" fmla="*/ 231 h 471"/>
              <a:gd name="T52" fmla="*/ 239 w 480"/>
              <a:gd name="T53" fmla="*/ 470 h 471"/>
              <a:gd name="T54" fmla="*/ 479 w 480"/>
              <a:gd name="T55" fmla="*/ 231 h 471"/>
              <a:gd name="T56" fmla="*/ 239 w 480"/>
              <a:gd name="T57" fmla="*/ 0 h 471"/>
              <a:gd name="T58" fmla="*/ 257 w 480"/>
              <a:gd name="T59" fmla="*/ 328 h 471"/>
              <a:gd name="T60" fmla="*/ 257 w 480"/>
              <a:gd name="T61" fmla="*/ 328 h 471"/>
              <a:gd name="T62" fmla="*/ 239 w 480"/>
              <a:gd name="T63" fmla="*/ 328 h 471"/>
              <a:gd name="T64" fmla="*/ 213 w 480"/>
              <a:gd name="T65" fmla="*/ 328 h 471"/>
              <a:gd name="T66" fmla="*/ 123 w 480"/>
              <a:gd name="T67" fmla="*/ 240 h 471"/>
              <a:gd name="T68" fmla="*/ 142 w 480"/>
              <a:gd name="T69" fmla="*/ 195 h 471"/>
              <a:gd name="T70" fmla="*/ 151 w 480"/>
              <a:gd name="T71" fmla="*/ 134 h 471"/>
              <a:gd name="T72" fmla="*/ 204 w 480"/>
              <a:gd name="T73" fmla="*/ 160 h 471"/>
              <a:gd name="T74" fmla="*/ 239 w 480"/>
              <a:gd name="T75" fmla="*/ 160 h 471"/>
              <a:gd name="T76" fmla="*/ 266 w 480"/>
              <a:gd name="T77" fmla="*/ 160 h 471"/>
              <a:gd name="T78" fmla="*/ 327 w 480"/>
              <a:gd name="T79" fmla="*/ 134 h 471"/>
              <a:gd name="T80" fmla="*/ 336 w 480"/>
              <a:gd name="T81" fmla="*/ 195 h 471"/>
              <a:gd name="T82" fmla="*/ 354 w 480"/>
              <a:gd name="T83" fmla="*/ 240 h 471"/>
              <a:gd name="T84" fmla="*/ 257 w 480"/>
              <a:gd name="T85" fmla="*/ 32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lnTo>
                  <a:pt x="239" y="231"/>
                </a:ln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lnTo>
                  <a:pt x="239" y="319"/>
                </a:ln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5" name="Freeform 74">
            <a:extLst>
              <a:ext uri="{FF2B5EF4-FFF2-40B4-BE49-F238E27FC236}">
                <a16:creationId xmlns:a16="http://schemas.microsoft.com/office/drawing/2014/main" id="{225C328E-FD99-4940-9C83-205A1C9FA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25" y="1644650"/>
            <a:ext cx="241300" cy="238125"/>
          </a:xfrm>
          <a:custGeom>
            <a:avLst/>
            <a:gdLst>
              <a:gd name="T0" fmla="*/ 27 w 445"/>
              <a:gd name="T1" fmla="*/ 107 h 436"/>
              <a:gd name="T2" fmla="*/ 27 w 445"/>
              <a:gd name="T3" fmla="*/ 107 h 436"/>
              <a:gd name="T4" fmla="*/ 62 w 445"/>
              <a:gd name="T5" fmla="*/ 186 h 436"/>
              <a:gd name="T6" fmla="*/ 116 w 445"/>
              <a:gd name="T7" fmla="*/ 204 h 436"/>
              <a:gd name="T8" fmla="*/ 125 w 445"/>
              <a:gd name="T9" fmla="*/ 204 h 436"/>
              <a:gd name="T10" fmla="*/ 134 w 445"/>
              <a:gd name="T11" fmla="*/ 248 h 436"/>
              <a:gd name="T12" fmla="*/ 134 w 445"/>
              <a:gd name="T13" fmla="*/ 248 h 436"/>
              <a:gd name="T14" fmla="*/ 0 w 445"/>
              <a:gd name="T15" fmla="*/ 345 h 436"/>
              <a:gd name="T16" fmla="*/ 116 w 445"/>
              <a:gd name="T17" fmla="*/ 435 h 436"/>
              <a:gd name="T18" fmla="*/ 116 w 445"/>
              <a:gd name="T19" fmla="*/ 435 h 436"/>
              <a:gd name="T20" fmla="*/ 125 w 445"/>
              <a:gd name="T21" fmla="*/ 435 h 436"/>
              <a:gd name="T22" fmla="*/ 196 w 445"/>
              <a:gd name="T23" fmla="*/ 417 h 436"/>
              <a:gd name="T24" fmla="*/ 249 w 445"/>
              <a:gd name="T25" fmla="*/ 320 h 436"/>
              <a:gd name="T26" fmla="*/ 205 w 445"/>
              <a:gd name="T27" fmla="*/ 230 h 436"/>
              <a:gd name="T28" fmla="*/ 178 w 445"/>
              <a:gd name="T29" fmla="*/ 204 h 436"/>
              <a:gd name="T30" fmla="*/ 196 w 445"/>
              <a:gd name="T31" fmla="*/ 177 h 436"/>
              <a:gd name="T32" fmla="*/ 231 w 445"/>
              <a:gd name="T33" fmla="*/ 98 h 436"/>
              <a:gd name="T34" fmla="*/ 196 w 445"/>
              <a:gd name="T35" fmla="*/ 18 h 436"/>
              <a:gd name="T36" fmla="*/ 213 w 445"/>
              <a:gd name="T37" fmla="*/ 18 h 436"/>
              <a:gd name="T38" fmla="*/ 249 w 445"/>
              <a:gd name="T39" fmla="*/ 0 h 436"/>
              <a:gd name="T40" fmla="*/ 249 w 445"/>
              <a:gd name="T41" fmla="*/ 0 h 436"/>
              <a:gd name="T42" fmla="*/ 143 w 445"/>
              <a:gd name="T43" fmla="*/ 0 h 436"/>
              <a:gd name="T44" fmla="*/ 27 w 445"/>
              <a:gd name="T45" fmla="*/ 107 h 436"/>
              <a:gd name="T46" fmla="*/ 205 w 445"/>
              <a:gd name="T47" fmla="*/ 328 h 436"/>
              <a:gd name="T48" fmla="*/ 205 w 445"/>
              <a:gd name="T49" fmla="*/ 328 h 436"/>
              <a:gd name="T50" fmla="*/ 134 w 445"/>
              <a:gd name="T51" fmla="*/ 390 h 436"/>
              <a:gd name="T52" fmla="*/ 54 w 445"/>
              <a:gd name="T53" fmla="*/ 345 h 436"/>
              <a:gd name="T54" fmla="*/ 71 w 445"/>
              <a:gd name="T55" fmla="*/ 292 h 436"/>
              <a:gd name="T56" fmla="*/ 125 w 445"/>
              <a:gd name="T57" fmla="*/ 275 h 436"/>
              <a:gd name="T58" fmla="*/ 134 w 445"/>
              <a:gd name="T59" fmla="*/ 275 h 436"/>
              <a:gd name="T60" fmla="*/ 205 w 445"/>
              <a:gd name="T61" fmla="*/ 328 h 436"/>
              <a:gd name="T62" fmla="*/ 178 w 445"/>
              <a:gd name="T63" fmla="*/ 80 h 436"/>
              <a:gd name="T64" fmla="*/ 178 w 445"/>
              <a:gd name="T65" fmla="*/ 80 h 436"/>
              <a:gd name="T66" fmla="*/ 143 w 445"/>
              <a:gd name="T67" fmla="*/ 169 h 436"/>
              <a:gd name="T68" fmla="*/ 134 w 445"/>
              <a:gd name="T69" fmla="*/ 169 h 436"/>
              <a:gd name="T70" fmla="*/ 81 w 445"/>
              <a:gd name="T71" fmla="*/ 116 h 436"/>
              <a:gd name="T72" fmla="*/ 81 w 445"/>
              <a:gd name="T73" fmla="*/ 62 h 436"/>
              <a:gd name="T74" fmla="*/ 107 w 445"/>
              <a:gd name="T75" fmla="*/ 26 h 436"/>
              <a:gd name="T76" fmla="*/ 116 w 445"/>
              <a:gd name="T77" fmla="*/ 26 h 436"/>
              <a:gd name="T78" fmla="*/ 178 w 445"/>
              <a:gd name="T79" fmla="*/ 80 h 436"/>
              <a:gd name="T80" fmla="*/ 373 w 445"/>
              <a:gd name="T81" fmla="*/ 169 h 436"/>
              <a:gd name="T82" fmla="*/ 373 w 445"/>
              <a:gd name="T83" fmla="*/ 169 h 436"/>
              <a:gd name="T84" fmla="*/ 373 w 445"/>
              <a:gd name="T85" fmla="*/ 98 h 436"/>
              <a:gd name="T86" fmla="*/ 319 w 445"/>
              <a:gd name="T87" fmla="*/ 98 h 436"/>
              <a:gd name="T88" fmla="*/ 319 w 445"/>
              <a:gd name="T89" fmla="*/ 169 h 436"/>
              <a:gd name="T90" fmla="*/ 249 w 445"/>
              <a:gd name="T91" fmla="*/ 169 h 436"/>
              <a:gd name="T92" fmla="*/ 249 w 445"/>
              <a:gd name="T93" fmla="*/ 213 h 436"/>
              <a:gd name="T94" fmla="*/ 319 w 445"/>
              <a:gd name="T95" fmla="*/ 213 h 436"/>
              <a:gd name="T96" fmla="*/ 319 w 445"/>
              <a:gd name="T97" fmla="*/ 292 h 436"/>
              <a:gd name="T98" fmla="*/ 373 w 445"/>
              <a:gd name="T99" fmla="*/ 292 h 436"/>
              <a:gd name="T100" fmla="*/ 373 w 445"/>
              <a:gd name="T101" fmla="*/ 213 h 436"/>
              <a:gd name="T102" fmla="*/ 444 w 445"/>
              <a:gd name="T103" fmla="*/ 213 h 436"/>
              <a:gd name="T104" fmla="*/ 444 w 445"/>
              <a:gd name="T105" fmla="*/ 169 h 436"/>
              <a:gd name="T106" fmla="*/ 373 w 445"/>
              <a:gd name="T107" fmla="*/ 169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lnTo>
                  <a:pt x="134" y="248"/>
                </a:ln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lnTo>
                  <a:pt x="116" y="435"/>
                </a:ln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lnTo>
                  <a:pt x="249" y="0"/>
                </a:ln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6" name="Freeform 75">
            <a:extLst>
              <a:ext uri="{FF2B5EF4-FFF2-40B4-BE49-F238E27FC236}">
                <a16:creationId xmlns:a16="http://schemas.microsoft.com/office/drawing/2014/main" id="{DF5DB1AB-2457-4DCB-8D03-0A2C20FCE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1639888"/>
            <a:ext cx="133350" cy="247650"/>
          </a:xfrm>
          <a:custGeom>
            <a:avLst/>
            <a:gdLst>
              <a:gd name="T0" fmla="*/ 248 w 249"/>
              <a:gd name="T1" fmla="*/ 80 h 453"/>
              <a:gd name="T2" fmla="*/ 248 w 249"/>
              <a:gd name="T3" fmla="*/ 80 h 453"/>
              <a:gd name="T4" fmla="*/ 177 w 249"/>
              <a:gd name="T5" fmla="*/ 80 h 453"/>
              <a:gd name="T6" fmla="*/ 160 w 249"/>
              <a:gd name="T7" fmla="*/ 107 h 453"/>
              <a:gd name="T8" fmla="*/ 160 w 249"/>
              <a:gd name="T9" fmla="*/ 160 h 453"/>
              <a:gd name="T10" fmla="*/ 248 w 249"/>
              <a:gd name="T11" fmla="*/ 160 h 453"/>
              <a:gd name="T12" fmla="*/ 248 w 249"/>
              <a:gd name="T13" fmla="*/ 231 h 453"/>
              <a:gd name="T14" fmla="*/ 160 w 249"/>
              <a:gd name="T15" fmla="*/ 231 h 453"/>
              <a:gd name="T16" fmla="*/ 160 w 249"/>
              <a:gd name="T17" fmla="*/ 452 h 453"/>
              <a:gd name="T18" fmla="*/ 79 w 249"/>
              <a:gd name="T19" fmla="*/ 452 h 453"/>
              <a:gd name="T20" fmla="*/ 79 w 249"/>
              <a:gd name="T21" fmla="*/ 231 h 453"/>
              <a:gd name="T22" fmla="*/ 0 w 249"/>
              <a:gd name="T23" fmla="*/ 231 h 453"/>
              <a:gd name="T24" fmla="*/ 0 w 249"/>
              <a:gd name="T25" fmla="*/ 160 h 453"/>
              <a:gd name="T26" fmla="*/ 79 w 249"/>
              <a:gd name="T27" fmla="*/ 160 h 453"/>
              <a:gd name="T28" fmla="*/ 79 w 249"/>
              <a:gd name="T29" fmla="*/ 116 h 453"/>
              <a:gd name="T30" fmla="*/ 177 w 249"/>
              <a:gd name="T31" fmla="*/ 0 h 453"/>
              <a:gd name="T32" fmla="*/ 248 w 249"/>
              <a:gd name="T33" fmla="*/ 0 h 453"/>
              <a:gd name="T34" fmla="*/ 248 w 249"/>
              <a:gd name="T35" fmla="*/ 8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7" name="Freeform 76">
            <a:extLst>
              <a:ext uri="{FF2B5EF4-FFF2-40B4-BE49-F238E27FC236}">
                <a16:creationId xmlns:a16="http://schemas.microsoft.com/office/drawing/2014/main" id="{237A459D-6972-4C1B-841C-CEF8F65D1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9763" y="2173288"/>
            <a:ext cx="261937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239 w 480"/>
              <a:gd name="T13" fmla="*/ 178 h 471"/>
              <a:gd name="T14" fmla="*/ 239 w 480"/>
              <a:gd name="T15" fmla="*/ 178 h 471"/>
              <a:gd name="T16" fmla="*/ 231 w 480"/>
              <a:gd name="T17" fmla="*/ 196 h 471"/>
              <a:gd name="T18" fmla="*/ 231 w 480"/>
              <a:gd name="T19" fmla="*/ 275 h 471"/>
              <a:gd name="T20" fmla="*/ 169 w 480"/>
              <a:gd name="T21" fmla="*/ 328 h 471"/>
              <a:gd name="T22" fmla="*/ 116 w 480"/>
              <a:gd name="T23" fmla="*/ 275 h 471"/>
              <a:gd name="T24" fmla="*/ 116 w 480"/>
              <a:gd name="T25" fmla="*/ 240 h 471"/>
              <a:gd name="T26" fmla="*/ 160 w 480"/>
              <a:gd name="T27" fmla="*/ 240 h 471"/>
              <a:gd name="T28" fmla="*/ 160 w 480"/>
              <a:gd name="T29" fmla="*/ 275 h 471"/>
              <a:gd name="T30" fmla="*/ 169 w 480"/>
              <a:gd name="T31" fmla="*/ 284 h 471"/>
              <a:gd name="T32" fmla="*/ 186 w 480"/>
              <a:gd name="T33" fmla="*/ 275 h 471"/>
              <a:gd name="T34" fmla="*/ 186 w 480"/>
              <a:gd name="T35" fmla="*/ 196 h 471"/>
              <a:gd name="T36" fmla="*/ 239 w 480"/>
              <a:gd name="T37" fmla="*/ 134 h 471"/>
              <a:gd name="T38" fmla="*/ 292 w 480"/>
              <a:gd name="T39" fmla="*/ 196 h 471"/>
              <a:gd name="T40" fmla="*/ 292 w 480"/>
              <a:gd name="T41" fmla="*/ 205 h 471"/>
              <a:gd name="T42" fmla="*/ 266 w 480"/>
              <a:gd name="T43" fmla="*/ 213 h 471"/>
              <a:gd name="T44" fmla="*/ 257 w 480"/>
              <a:gd name="T45" fmla="*/ 205 h 471"/>
              <a:gd name="T46" fmla="*/ 257 w 480"/>
              <a:gd name="T47" fmla="*/ 196 h 471"/>
              <a:gd name="T48" fmla="*/ 239 w 480"/>
              <a:gd name="T49" fmla="*/ 178 h 471"/>
              <a:gd name="T50" fmla="*/ 364 w 480"/>
              <a:gd name="T51" fmla="*/ 275 h 471"/>
              <a:gd name="T52" fmla="*/ 364 w 480"/>
              <a:gd name="T53" fmla="*/ 275 h 471"/>
              <a:gd name="T54" fmla="*/ 311 w 480"/>
              <a:gd name="T55" fmla="*/ 328 h 471"/>
              <a:gd name="T56" fmla="*/ 257 w 480"/>
              <a:gd name="T57" fmla="*/ 275 h 471"/>
              <a:gd name="T58" fmla="*/ 257 w 480"/>
              <a:gd name="T59" fmla="*/ 240 h 471"/>
              <a:gd name="T60" fmla="*/ 266 w 480"/>
              <a:gd name="T61" fmla="*/ 249 h 471"/>
              <a:gd name="T62" fmla="*/ 292 w 480"/>
              <a:gd name="T63" fmla="*/ 240 h 471"/>
              <a:gd name="T64" fmla="*/ 292 w 480"/>
              <a:gd name="T65" fmla="*/ 275 h 471"/>
              <a:gd name="T66" fmla="*/ 311 w 480"/>
              <a:gd name="T67" fmla="*/ 284 h 471"/>
              <a:gd name="T68" fmla="*/ 319 w 480"/>
              <a:gd name="T69" fmla="*/ 275 h 471"/>
              <a:gd name="T70" fmla="*/ 319 w 480"/>
              <a:gd name="T71" fmla="*/ 240 h 471"/>
              <a:gd name="T72" fmla="*/ 364 w 480"/>
              <a:gd name="T73" fmla="*/ 240 h 471"/>
              <a:gd name="T74" fmla="*/ 364 w 480"/>
              <a:gd name="T75" fmla="*/ 27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8" name="Freeform 77">
            <a:extLst>
              <a:ext uri="{FF2B5EF4-FFF2-40B4-BE49-F238E27FC236}">
                <a16:creationId xmlns:a16="http://schemas.microsoft.com/office/drawing/2014/main" id="{55564DB6-7077-41BB-ABE0-078E8911A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2173288"/>
            <a:ext cx="260350" cy="255587"/>
          </a:xfrm>
          <a:custGeom>
            <a:avLst/>
            <a:gdLst>
              <a:gd name="T0" fmla="*/ 249 w 480"/>
              <a:gd name="T1" fmla="*/ 231 h 471"/>
              <a:gd name="T2" fmla="*/ 249 w 480"/>
              <a:gd name="T3" fmla="*/ 231 h 471"/>
              <a:gd name="T4" fmla="*/ 249 w 480"/>
              <a:gd name="T5" fmla="*/ 231 h 471"/>
              <a:gd name="T6" fmla="*/ 240 w 480"/>
              <a:gd name="T7" fmla="*/ 222 h 471"/>
              <a:gd name="T8" fmla="*/ 142 w 480"/>
              <a:gd name="T9" fmla="*/ 231 h 471"/>
              <a:gd name="T10" fmla="*/ 142 w 480"/>
              <a:gd name="T11" fmla="*/ 231 h 471"/>
              <a:gd name="T12" fmla="*/ 169 w 480"/>
              <a:gd name="T13" fmla="*/ 303 h 471"/>
              <a:gd name="T14" fmla="*/ 249 w 480"/>
              <a:gd name="T15" fmla="*/ 231 h 471"/>
              <a:gd name="T16" fmla="*/ 302 w 480"/>
              <a:gd name="T17" fmla="*/ 160 h 471"/>
              <a:gd name="T18" fmla="*/ 302 w 480"/>
              <a:gd name="T19" fmla="*/ 160 h 471"/>
              <a:gd name="T20" fmla="*/ 240 w 480"/>
              <a:gd name="T21" fmla="*/ 134 h 471"/>
              <a:gd name="T22" fmla="*/ 222 w 480"/>
              <a:gd name="T23" fmla="*/ 143 h 471"/>
              <a:gd name="T24" fmla="*/ 258 w 480"/>
              <a:gd name="T25" fmla="*/ 196 h 471"/>
              <a:gd name="T26" fmla="*/ 302 w 480"/>
              <a:gd name="T27" fmla="*/ 160 h 471"/>
              <a:gd name="T28" fmla="*/ 178 w 480"/>
              <a:gd name="T29" fmla="*/ 311 h 471"/>
              <a:gd name="T30" fmla="*/ 178 w 480"/>
              <a:gd name="T31" fmla="*/ 311 h 471"/>
              <a:gd name="T32" fmla="*/ 240 w 480"/>
              <a:gd name="T33" fmla="*/ 328 h 471"/>
              <a:gd name="T34" fmla="*/ 275 w 480"/>
              <a:gd name="T35" fmla="*/ 328 h 471"/>
              <a:gd name="T36" fmla="*/ 258 w 480"/>
              <a:gd name="T37" fmla="*/ 249 h 471"/>
              <a:gd name="T38" fmla="*/ 178 w 480"/>
              <a:gd name="T39" fmla="*/ 311 h 471"/>
              <a:gd name="T40" fmla="*/ 231 w 480"/>
              <a:gd name="T41" fmla="*/ 205 h 471"/>
              <a:gd name="T42" fmla="*/ 231 w 480"/>
              <a:gd name="T43" fmla="*/ 205 h 471"/>
              <a:gd name="T44" fmla="*/ 195 w 480"/>
              <a:gd name="T45" fmla="*/ 151 h 471"/>
              <a:gd name="T46" fmla="*/ 142 w 480"/>
              <a:gd name="T47" fmla="*/ 213 h 471"/>
              <a:gd name="T48" fmla="*/ 142 w 480"/>
              <a:gd name="T49" fmla="*/ 213 h 471"/>
              <a:gd name="T50" fmla="*/ 231 w 480"/>
              <a:gd name="T51" fmla="*/ 205 h 471"/>
              <a:gd name="T52" fmla="*/ 275 w 480"/>
              <a:gd name="T53" fmla="*/ 249 h 471"/>
              <a:gd name="T54" fmla="*/ 275 w 480"/>
              <a:gd name="T55" fmla="*/ 249 h 471"/>
              <a:gd name="T56" fmla="*/ 293 w 480"/>
              <a:gd name="T57" fmla="*/ 311 h 471"/>
              <a:gd name="T58" fmla="*/ 337 w 480"/>
              <a:gd name="T59" fmla="*/ 249 h 471"/>
              <a:gd name="T60" fmla="*/ 293 w 480"/>
              <a:gd name="T61" fmla="*/ 249 h 471"/>
              <a:gd name="T62" fmla="*/ 275 w 480"/>
              <a:gd name="T63" fmla="*/ 249 h 471"/>
              <a:gd name="T64" fmla="*/ 240 w 480"/>
              <a:gd name="T65" fmla="*/ 0 h 471"/>
              <a:gd name="T66" fmla="*/ 240 w 480"/>
              <a:gd name="T67" fmla="*/ 0 h 471"/>
              <a:gd name="T68" fmla="*/ 0 w 480"/>
              <a:gd name="T69" fmla="*/ 231 h 471"/>
              <a:gd name="T70" fmla="*/ 240 w 480"/>
              <a:gd name="T71" fmla="*/ 470 h 471"/>
              <a:gd name="T72" fmla="*/ 479 w 480"/>
              <a:gd name="T73" fmla="*/ 231 h 471"/>
              <a:gd name="T74" fmla="*/ 240 w 480"/>
              <a:gd name="T75" fmla="*/ 0 h 471"/>
              <a:gd name="T76" fmla="*/ 240 w 480"/>
              <a:gd name="T77" fmla="*/ 356 h 471"/>
              <a:gd name="T78" fmla="*/ 240 w 480"/>
              <a:gd name="T79" fmla="*/ 356 h 471"/>
              <a:gd name="T80" fmla="*/ 124 w 480"/>
              <a:gd name="T81" fmla="*/ 231 h 471"/>
              <a:gd name="T82" fmla="*/ 240 w 480"/>
              <a:gd name="T83" fmla="*/ 116 h 471"/>
              <a:gd name="T84" fmla="*/ 355 w 480"/>
              <a:gd name="T85" fmla="*/ 231 h 471"/>
              <a:gd name="T86" fmla="*/ 240 w 480"/>
              <a:gd name="T87" fmla="*/ 356 h 471"/>
              <a:gd name="T88" fmla="*/ 266 w 480"/>
              <a:gd name="T89" fmla="*/ 213 h 471"/>
              <a:gd name="T90" fmla="*/ 266 w 480"/>
              <a:gd name="T91" fmla="*/ 213 h 471"/>
              <a:gd name="T92" fmla="*/ 266 w 480"/>
              <a:gd name="T93" fmla="*/ 222 h 471"/>
              <a:gd name="T94" fmla="*/ 266 w 480"/>
              <a:gd name="T95" fmla="*/ 231 h 471"/>
              <a:gd name="T96" fmla="*/ 293 w 480"/>
              <a:gd name="T97" fmla="*/ 231 h 471"/>
              <a:gd name="T98" fmla="*/ 337 w 480"/>
              <a:gd name="T99" fmla="*/ 231 h 471"/>
              <a:gd name="T100" fmla="*/ 319 w 480"/>
              <a:gd name="T101" fmla="*/ 178 h 471"/>
              <a:gd name="T102" fmla="*/ 266 w 480"/>
              <a:gd name="T103" fmla="*/ 21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lnTo>
                  <a:pt x="142" y="231"/>
                </a:ln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lnTo>
                  <a:pt x="142" y="213"/>
                </a:ln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199" name="Freeform 78">
            <a:extLst>
              <a:ext uri="{FF2B5EF4-FFF2-40B4-BE49-F238E27FC236}">
                <a16:creationId xmlns:a16="http://schemas.microsoft.com/office/drawing/2014/main" id="{6E44CAC6-E274-489E-8A3F-BEB787E36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2163" y="1635125"/>
            <a:ext cx="260350" cy="257175"/>
          </a:xfrm>
          <a:custGeom>
            <a:avLst/>
            <a:gdLst>
              <a:gd name="T0" fmla="*/ 212 w 479"/>
              <a:gd name="T1" fmla="*/ 169 h 471"/>
              <a:gd name="T2" fmla="*/ 212 w 479"/>
              <a:gd name="T3" fmla="*/ 169 h 471"/>
              <a:gd name="T4" fmla="*/ 185 w 479"/>
              <a:gd name="T5" fmla="*/ 142 h 471"/>
              <a:gd name="T6" fmla="*/ 177 w 479"/>
              <a:gd name="T7" fmla="*/ 142 h 471"/>
              <a:gd name="T8" fmla="*/ 168 w 479"/>
              <a:gd name="T9" fmla="*/ 160 h 471"/>
              <a:gd name="T10" fmla="*/ 168 w 479"/>
              <a:gd name="T11" fmla="*/ 187 h 471"/>
              <a:gd name="T12" fmla="*/ 194 w 479"/>
              <a:gd name="T13" fmla="*/ 213 h 471"/>
              <a:gd name="T14" fmla="*/ 203 w 479"/>
              <a:gd name="T15" fmla="*/ 213 h 471"/>
              <a:gd name="T16" fmla="*/ 212 w 479"/>
              <a:gd name="T17" fmla="*/ 169 h 471"/>
              <a:gd name="T18" fmla="*/ 238 w 479"/>
              <a:gd name="T19" fmla="*/ 0 h 471"/>
              <a:gd name="T20" fmla="*/ 238 w 479"/>
              <a:gd name="T21" fmla="*/ 0 h 471"/>
              <a:gd name="T22" fmla="*/ 0 w 479"/>
              <a:gd name="T23" fmla="*/ 231 h 471"/>
              <a:gd name="T24" fmla="*/ 238 w 479"/>
              <a:gd name="T25" fmla="*/ 470 h 471"/>
              <a:gd name="T26" fmla="*/ 478 w 479"/>
              <a:gd name="T27" fmla="*/ 231 h 471"/>
              <a:gd name="T28" fmla="*/ 238 w 479"/>
              <a:gd name="T29" fmla="*/ 0 h 471"/>
              <a:gd name="T30" fmla="*/ 221 w 479"/>
              <a:gd name="T31" fmla="*/ 338 h 471"/>
              <a:gd name="T32" fmla="*/ 221 w 479"/>
              <a:gd name="T33" fmla="*/ 338 h 471"/>
              <a:gd name="T34" fmla="*/ 185 w 479"/>
              <a:gd name="T35" fmla="*/ 346 h 471"/>
              <a:gd name="T36" fmla="*/ 185 w 479"/>
              <a:gd name="T37" fmla="*/ 346 h 471"/>
              <a:gd name="T38" fmla="*/ 185 w 479"/>
              <a:gd name="T39" fmla="*/ 346 h 471"/>
              <a:gd name="T40" fmla="*/ 124 w 479"/>
              <a:gd name="T41" fmla="*/ 301 h 471"/>
              <a:gd name="T42" fmla="*/ 194 w 479"/>
              <a:gd name="T43" fmla="*/ 248 h 471"/>
              <a:gd name="T44" fmla="*/ 194 w 479"/>
              <a:gd name="T45" fmla="*/ 248 h 471"/>
              <a:gd name="T46" fmla="*/ 185 w 479"/>
              <a:gd name="T47" fmla="*/ 231 h 471"/>
              <a:gd name="T48" fmla="*/ 185 w 479"/>
              <a:gd name="T49" fmla="*/ 231 h 471"/>
              <a:gd name="T50" fmla="*/ 159 w 479"/>
              <a:gd name="T51" fmla="*/ 222 h 471"/>
              <a:gd name="T52" fmla="*/ 141 w 479"/>
              <a:gd name="T53" fmla="*/ 178 h 471"/>
              <a:gd name="T54" fmla="*/ 194 w 479"/>
              <a:gd name="T55" fmla="*/ 125 h 471"/>
              <a:gd name="T56" fmla="*/ 256 w 479"/>
              <a:gd name="T57" fmla="*/ 125 h 471"/>
              <a:gd name="T58" fmla="*/ 256 w 479"/>
              <a:gd name="T59" fmla="*/ 125 h 471"/>
              <a:gd name="T60" fmla="*/ 238 w 479"/>
              <a:gd name="T61" fmla="*/ 134 h 471"/>
              <a:gd name="T62" fmla="*/ 221 w 479"/>
              <a:gd name="T63" fmla="*/ 134 h 471"/>
              <a:gd name="T64" fmla="*/ 238 w 479"/>
              <a:gd name="T65" fmla="*/ 178 h 471"/>
              <a:gd name="T66" fmla="*/ 230 w 479"/>
              <a:gd name="T67" fmla="*/ 213 h 471"/>
              <a:gd name="T68" fmla="*/ 212 w 479"/>
              <a:gd name="T69" fmla="*/ 231 h 471"/>
              <a:gd name="T70" fmla="*/ 230 w 479"/>
              <a:gd name="T71" fmla="*/ 240 h 471"/>
              <a:gd name="T72" fmla="*/ 256 w 479"/>
              <a:gd name="T73" fmla="*/ 284 h 471"/>
              <a:gd name="T74" fmla="*/ 221 w 479"/>
              <a:gd name="T75" fmla="*/ 338 h 471"/>
              <a:gd name="T76" fmla="*/ 354 w 479"/>
              <a:gd name="T77" fmla="*/ 231 h 471"/>
              <a:gd name="T78" fmla="*/ 354 w 479"/>
              <a:gd name="T79" fmla="*/ 231 h 471"/>
              <a:gd name="T80" fmla="*/ 310 w 479"/>
              <a:gd name="T81" fmla="*/ 231 h 471"/>
              <a:gd name="T82" fmla="*/ 310 w 479"/>
              <a:gd name="T83" fmla="*/ 275 h 471"/>
              <a:gd name="T84" fmla="*/ 291 w 479"/>
              <a:gd name="T85" fmla="*/ 275 h 471"/>
              <a:gd name="T86" fmla="*/ 291 w 479"/>
              <a:gd name="T87" fmla="*/ 231 h 471"/>
              <a:gd name="T88" fmla="*/ 256 w 479"/>
              <a:gd name="T89" fmla="*/ 231 h 471"/>
              <a:gd name="T90" fmla="*/ 256 w 479"/>
              <a:gd name="T91" fmla="*/ 213 h 471"/>
              <a:gd name="T92" fmla="*/ 291 w 479"/>
              <a:gd name="T93" fmla="*/ 213 h 471"/>
              <a:gd name="T94" fmla="*/ 291 w 479"/>
              <a:gd name="T95" fmla="*/ 169 h 471"/>
              <a:gd name="T96" fmla="*/ 310 w 479"/>
              <a:gd name="T97" fmla="*/ 169 h 471"/>
              <a:gd name="T98" fmla="*/ 310 w 479"/>
              <a:gd name="T99" fmla="*/ 213 h 471"/>
              <a:gd name="T100" fmla="*/ 354 w 479"/>
              <a:gd name="T101" fmla="*/ 213 h 471"/>
              <a:gd name="T102" fmla="*/ 354 w 479"/>
              <a:gd name="T103" fmla="*/ 231 h 471"/>
              <a:gd name="T104" fmla="*/ 194 w 479"/>
              <a:gd name="T105" fmla="*/ 266 h 471"/>
              <a:gd name="T106" fmla="*/ 194 w 479"/>
              <a:gd name="T107" fmla="*/ 266 h 471"/>
              <a:gd name="T108" fmla="*/ 194 w 479"/>
              <a:gd name="T109" fmla="*/ 266 h 471"/>
              <a:gd name="T110" fmla="*/ 159 w 479"/>
              <a:gd name="T111" fmla="*/ 275 h 471"/>
              <a:gd name="T112" fmla="*/ 150 w 479"/>
              <a:gd name="T113" fmla="*/ 301 h 471"/>
              <a:gd name="T114" fmla="*/ 194 w 479"/>
              <a:gd name="T115" fmla="*/ 328 h 471"/>
              <a:gd name="T116" fmla="*/ 230 w 479"/>
              <a:gd name="T117" fmla="*/ 293 h 471"/>
              <a:gd name="T118" fmla="*/ 194 w 479"/>
              <a:gd name="T119" fmla="*/ 26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lnTo>
                  <a:pt x="185" y="346"/>
                </a:lnTo>
                <a:lnTo>
                  <a:pt x="185" y="346"/>
                </a:ln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lnTo>
                  <a:pt x="194" y="248"/>
                </a:lnTo>
                <a:cubicBezTo>
                  <a:pt x="185" y="240"/>
                  <a:pt x="185" y="231"/>
                  <a:pt x="185" y="231"/>
                </a:cubicBezTo>
                <a:lnTo>
                  <a:pt x="185" y="231"/>
                </a:ln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lnTo>
                  <a:pt x="256" y="125"/>
                </a:ln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0" name="Freeform 79">
            <a:extLst>
              <a:ext uri="{FF2B5EF4-FFF2-40B4-BE49-F238E27FC236}">
                <a16:creationId xmlns:a16="http://schemas.microsoft.com/office/drawing/2014/main" id="{53936506-B645-4C16-B952-E78C0C37F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263" y="1635125"/>
            <a:ext cx="260350" cy="257175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93 w 479"/>
              <a:gd name="T13" fmla="*/ 160 h 471"/>
              <a:gd name="T14" fmla="*/ 293 w 479"/>
              <a:gd name="T15" fmla="*/ 160 h 471"/>
              <a:gd name="T16" fmla="*/ 257 w 479"/>
              <a:gd name="T17" fmla="*/ 160 h 471"/>
              <a:gd name="T18" fmla="*/ 249 w 479"/>
              <a:gd name="T19" fmla="*/ 178 h 471"/>
              <a:gd name="T20" fmla="*/ 249 w 479"/>
              <a:gd name="T21" fmla="*/ 195 h 471"/>
              <a:gd name="T22" fmla="*/ 293 w 479"/>
              <a:gd name="T23" fmla="*/ 195 h 471"/>
              <a:gd name="T24" fmla="*/ 293 w 479"/>
              <a:gd name="T25" fmla="*/ 240 h 471"/>
              <a:gd name="T26" fmla="*/ 249 w 479"/>
              <a:gd name="T27" fmla="*/ 240 h 471"/>
              <a:gd name="T28" fmla="*/ 249 w 479"/>
              <a:gd name="T29" fmla="*/ 346 h 471"/>
              <a:gd name="T30" fmla="*/ 213 w 479"/>
              <a:gd name="T31" fmla="*/ 346 h 471"/>
              <a:gd name="T32" fmla="*/ 213 w 479"/>
              <a:gd name="T33" fmla="*/ 240 h 471"/>
              <a:gd name="T34" fmla="*/ 169 w 479"/>
              <a:gd name="T35" fmla="*/ 240 h 471"/>
              <a:gd name="T36" fmla="*/ 169 w 479"/>
              <a:gd name="T37" fmla="*/ 195 h 471"/>
              <a:gd name="T38" fmla="*/ 213 w 479"/>
              <a:gd name="T39" fmla="*/ 195 h 471"/>
              <a:gd name="T40" fmla="*/ 213 w 479"/>
              <a:gd name="T41" fmla="*/ 178 h 471"/>
              <a:gd name="T42" fmla="*/ 257 w 479"/>
              <a:gd name="T43" fmla="*/ 125 h 471"/>
              <a:gd name="T44" fmla="*/ 293 w 479"/>
              <a:gd name="T45" fmla="*/ 125 h 471"/>
              <a:gd name="T46" fmla="*/ 293 w 479"/>
              <a:gd name="T47" fmla="*/ 16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1" name="Freeform 80">
            <a:extLst>
              <a:ext uri="{FF2B5EF4-FFF2-40B4-BE49-F238E27FC236}">
                <a16:creationId xmlns:a16="http://schemas.microsoft.com/office/drawing/2014/main" id="{E3297222-9CA2-4D7B-9B08-10F1F1572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182813"/>
            <a:ext cx="241300" cy="236537"/>
          </a:xfrm>
          <a:custGeom>
            <a:avLst/>
            <a:gdLst>
              <a:gd name="T0" fmla="*/ 221 w 444"/>
              <a:gd name="T1" fmla="*/ 0 h 435"/>
              <a:gd name="T2" fmla="*/ 221 w 444"/>
              <a:gd name="T3" fmla="*/ 0 h 435"/>
              <a:gd name="T4" fmla="*/ 0 w 444"/>
              <a:gd name="T5" fmla="*/ 212 h 435"/>
              <a:gd name="T6" fmla="*/ 62 w 444"/>
              <a:gd name="T7" fmla="*/ 363 h 435"/>
              <a:gd name="T8" fmla="*/ 195 w 444"/>
              <a:gd name="T9" fmla="*/ 309 h 435"/>
              <a:gd name="T10" fmla="*/ 346 w 444"/>
              <a:gd name="T11" fmla="*/ 398 h 435"/>
              <a:gd name="T12" fmla="*/ 443 w 444"/>
              <a:gd name="T13" fmla="*/ 212 h 435"/>
              <a:gd name="T14" fmla="*/ 221 w 444"/>
              <a:gd name="T15" fmla="*/ 0 h 435"/>
              <a:gd name="T16" fmla="*/ 328 w 444"/>
              <a:gd name="T17" fmla="*/ 292 h 435"/>
              <a:gd name="T18" fmla="*/ 328 w 444"/>
              <a:gd name="T19" fmla="*/ 292 h 435"/>
              <a:gd name="T20" fmla="*/ 311 w 444"/>
              <a:gd name="T21" fmla="*/ 301 h 435"/>
              <a:gd name="T22" fmla="*/ 124 w 444"/>
              <a:gd name="T23" fmla="*/ 274 h 435"/>
              <a:gd name="T24" fmla="*/ 107 w 444"/>
              <a:gd name="T25" fmla="*/ 265 h 435"/>
              <a:gd name="T26" fmla="*/ 115 w 444"/>
              <a:gd name="T27" fmla="*/ 248 h 435"/>
              <a:gd name="T28" fmla="*/ 328 w 444"/>
              <a:gd name="T29" fmla="*/ 274 h 435"/>
              <a:gd name="T30" fmla="*/ 328 w 444"/>
              <a:gd name="T31" fmla="*/ 292 h 435"/>
              <a:gd name="T32" fmla="*/ 355 w 444"/>
              <a:gd name="T33" fmla="*/ 230 h 435"/>
              <a:gd name="T34" fmla="*/ 355 w 444"/>
              <a:gd name="T35" fmla="*/ 230 h 435"/>
              <a:gd name="T36" fmla="*/ 337 w 444"/>
              <a:gd name="T37" fmla="*/ 239 h 435"/>
              <a:gd name="T38" fmla="*/ 115 w 444"/>
              <a:gd name="T39" fmla="*/ 212 h 435"/>
              <a:gd name="T40" fmla="*/ 98 w 444"/>
              <a:gd name="T41" fmla="*/ 203 h 435"/>
              <a:gd name="T42" fmla="*/ 107 w 444"/>
              <a:gd name="T43" fmla="*/ 177 h 435"/>
              <a:gd name="T44" fmla="*/ 346 w 444"/>
              <a:gd name="T45" fmla="*/ 212 h 435"/>
              <a:gd name="T46" fmla="*/ 355 w 444"/>
              <a:gd name="T47" fmla="*/ 230 h 435"/>
              <a:gd name="T48" fmla="*/ 355 w 444"/>
              <a:gd name="T49" fmla="*/ 168 h 435"/>
              <a:gd name="T50" fmla="*/ 355 w 444"/>
              <a:gd name="T51" fmla="*/ 168 h 435"/>
              <a:gd name="T52" fmla="*/ 107 w 444"/>
              <a:gd name="T53" fmla="*/ 141 h 435"/>
              <a:gd name="T54" fmla="*/ 80 w 444"/>
              <a:gd name="T55" fmla="*/ 132 h 435"/>
              <a:gd name="T56" fmla="*/ 98 w 444"/>
              <a:gd name="T57" fmla="*/ 106 h 435"/>
              <a:gd name="T58" fmla="*/ 381 w 444"/>
              <a:gd name="T59" fmla="*/ 132 h 435"/>
              <a:gd name="T60" fmla="*/ 381 w 444"/>
              <a:gd name="T61" fmla="*/ 159 h 435"/>
              <a:gd name="T62" fmla="*/ 355 w 444"/>
              <a:gd name="T63" fmla="*/ 168 h 435"/>
              <a:gd name="T64" fmla="*/ 195 w 444"/>
              <a:gd name="T65" fmla="*/ 372 h 435"/>
              <a:gd name="T66" fmla="*/ 195 w 444"/>
              <a:gd name="T67" fmla="*/ 372 h 435"/>
              <a:gd name="T68" fmla="*/ 115 w 444"/>
              <a:gd name="T69" fmla="*/ 407 h 435"/>
              <a:gd name="T70" fmla="*/ 221 w 444"/>
              <a:gd name="T71" fmla="*/ 434 h 435"/>
              <a:gd name="T72" fmla="*/ 274 w 444"/>
              <a:gd name="T73" fmla="*/ 425 h 435"/>
              <a:gd name="T74" fmla="*/ 195 w 444"/>
              <a:gd name="T75" fmla="*/ 37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2" name="Freeform 81">
            <a:extLst>
              <a:ext uri="{FF2B5EF4-FFF2-40B4-BE49-F238E27FC236}">
                <a16:creationId xmlns:a16="http://schemas.microsoft.com/office/drawing/2014/main" id="{E6EE0B18-600A-4132-81DF-F6962C91C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2173288"/>
            <a:ext cx="260350" cy="255587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62 w 479"/>
              <a:gd name="T7" fmla="*/ 391 h 471"/>
              <a:gd name="T8" fmla="*/ 204 w 479"/>
              <a:gd name="T9" fmla="*/ 338 h 471"/>
              <a:gd name="T10" fmla="*/ 372 w 479"/>
              <a:gd name="T11" fmla="*/ 435 h 471"/>
              <a:gd name="T12" fmla="*/ 478 w 479"/>
              <a:gd name="T13" fmla="*/ 231 h 471"/>
              <a:gd name="T14" fmla="*/ 239 w 479"/>
              <a:gd name="T15" fmla="*/ 0 h 471"/>
              <a:gd name="T16" fmla="*/ 354 w 479"/>
              <a:gd name="T17" fmla="*/ 320 h 471"/>
              <a:gd name="T18" fmla="*/ 354 w 479"/>
              <a:gd name="T19" fmla="*/ 320 h 471"/>
              <a:gd name="T20" fmla="*/ 337 w 479"/>
              <a:gd name="T21" fmla="*/ 328 h 471"/>
              <a:gd name="T22" fmla="*/ 133 w 479"/>
              <a:gd name="T23" fmla="*/ 303 h 471"/>
              <a:gd name="T24" fmla="*/ 115 w 479"/>
              <a:gd name="T25" fmla="*/ 293 h 471"/>
              <a:gd name="T26" fmla="*/ 124 w 479"/>
              <a:gd name="T27" fmla="*/ 275 h 471"/>
              <a:gd name="T28" fmla="*/ 354 w 479"/>
              <a:gd name="T29" fmla="*/ 303 h 471"/>
              <a:gd name="T30" fmla="*/ 354 w 479"/>
              <a:gd name="T31" fmla="*/ 320 h 471"/>
              <a:gd name="T32" fmla="*/ 381 w 479"/>
              <a:gd name="T33" fmla="*/ 249 h 471"/>
              <a:gd name="T34" fmla="*/ 381 w 479"/>
              <a:gd name="T35" fmla="*/ 249 h 471"/>
              <a:gd name="T36" fmla="*/ 363 w 479"/>
              <a:gd name="T37" fmla="*/ 258 h 471"/>
              <a:gd name="T38" fmla="*/ 124 w 479"/>
              <a:gd name="T39" fmla="*/ 231 h 471"/>
              <a:gd name="T40" fmla="*/ 106 w 479"/>
              <a:gd name="T41" fmla="*/ 222 h 471"/>
              <a:gd name="T42" fmla="*/ 115 w 479"/>
              <a:gd name="T43" fmla="*/ 196 h 471"/>
              <a:gd name="T44" fmla="*/ 381 w 479"/>
              <a:gd name="T45" fmla="*/ 231 h 471"/>
              <a:gd name="T46" fmla="*/ 381 w 479"/>
              <a:gd name="T47" fmla="*/ 249 h 471"/>
              <a:gd name="T48" fmla="*/ 390 w 479"/>
              <a:gd name="T49" fmla="*/ 178 h 471"/>
              <a:gd name="T50" fmla="*/ 390 w 479"/>
              <a:gd name="T51" fmla="*/ 178 h 471"/>
              <a:gd name="T52" fmla="*/ 115 w 479"/>
              <a:gd name="T53" fmla="*/ 151 h 471"/>
              <a:gd name="T54" fmla="*/ 88 w 479"/>
              <a:gd name="T55" fmla="*/ 143 h 471"/>
              <a:gd name="T56" fmla="*/ 106 w 479"/>
              <a:gd name="T57" fmla="*/ 116 h 471"/>
              <a:gd name="T58" fmla="*/ 407 w 479"/>
              <a:gd name="T59" fmla="*/ 143 h 471"/>
              <a:gd name="T60" fmla="*/ 416 w 479"/>
              <a:gd name="T61" fmla="*/ 178 h 471"/>
              <a:gd name="T62" fmla="*/ 390 w 479"/>
              <a:gd name="T63" fmla="*/ 178 h 471"/>
              <a:gd name="T64" fmla="*/ 204 w 479"/>
              <a:gd name="T65" fmla="*/ 409 h 471"/>
              <a:gd name="T66" fmla="*/ 204 w 479"/>
              <a:gd name="T67" fmla="*/ 409 h 471"/>
              <a:gd name="T68" fmla="*/ 124 w 479"/>
              <a:gd name="T69" fmla="*/ 444 h 471"/>
              <a:gd name="T70" fmla="*/ 239 w 479"/>
              <a:gd name="T71" fmla="*/ 470 h 471"/>
              <a:gd name="T72" fmla="*/ 301 w 479"/>
              <a:gd name="T73" fmla="*/ 462 h 471"/>
              <a:gd name="T74" fmla="*/ 204 w 479"/>
              <a:gd name="T75" fmla="*/ 40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3" name="Freeform 82">
            <a:extLst>
              <a:ext uri="{FF2B5EF4-FFF2-40B4-BE49-F238E27FC236}">
                <a16:creationId xmlns:a16="http://schemas.microsoft.com/office/drawing/2014/main" id="{F831A35A-2F98-4797-AF8A-0A8E577F3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388" y="2720975"/>
            <a:ext cx="231775" cy="236538"/>
          </a:xfrm>
          <a:custGeom>
            <a:avLst/>
            <a:gdLst>
              <a:gd name="T0" fmla="*/ 380 w 426"/>
              <a:gd name="T1" fmla="*/ 89 h 435"/>
              <a:gd name="T2" fmla="*/ 380 w 426"/>
              <a:gd name="T3" fmla="*/ 89 h 435"/>
              <a:gd name="T4" fmla="*/ 389 w 426"/>
              <a:gd name="T5" fmla="*/ 133 h 435"/>
              <a:gd name="T6" fmla="*/ 336 w 426"/>
              <a:gd name="T7" fmla="*/ 239 h 435"/>
              <a:gd name="T8" fmla="*/ 185 w 426"/>
              <a:gd name="T9" fmla="*/ 284 h 435"/>
              <a:gd name="T10" fmla="*/ 167 w 426"/>
              <a:gd name="T11" fmla="*/ 284 h 435"/>
              <a:gd name="T12" fmla="*/ 141 w 426"/>
              <a:gd name="T13" fmla="*/ 301 h 435"/>
              <a:gd name="T14" fmla="*/ 123 w 426"/>
              <a:gd name="T15" fmla="*/ 381 h 435"/>
              <a:gd name="T16" fmla="*/ 106 w 426"/>
              <a:gd name="T17" fmla="*/ 399 h 435"/>
              <a:gd name="T18" fmla="*/ 70 w 426"/>
              <a:gd name="T19" fmla="*/ 399 h 435"/>
              <a:gd name="T20" fmla="*/ 61 w 426"/>
              <a:gd name="T21" fmla="*/ 408 h 435"/>
              <a:gd name="T22" fmla="*/ 79 w 426"/>
              <a:gd name="T23" fmla="*/ 434 h 435"/>
              <a:gd name="T24" fmla="*/ 132 w 426"/>
              <a:gd name="T25" fmla="*/ 434 h 435"/>
              <a:gd name="T26" fmla="*/ 159 w 426"/>
              <a:gd name="T27" fmla="*/ 408 h 435"/>
              <a:gd name="T28" fmla="*/ 176 w 426"/>
              <a:gd name="T29" fmla="*/ 328 h 435"/>
              <a:gd name="T30" fmla="*/ 203 w 426"/>
              <a:gd name="T31" fmla="*/ 310 h 435"/>
              <a:gd name="T32" fmla="*/ 220 w 426"/>
              <a:gd name="T33" fmla="*/ 310 h 435"/>
              <a:gd name="T34" fmla="*/ 372 w 426"/>
              <a:gd name="T35" fmla="*/ 275 h 435"/>
              <a:gd name="T36" fmla="*/ 425 w 426"/>
              <a:gd name="T37" fmla="*/ 168 h 435"/>
              <a:gd name="T38" fmla="*/ 416 w 426"/>
              <a:gd name="T39" fmla="*/ 124 h 435"/>
              <a:gd name="T40" fmla="*/ 389 w 426"/>
              <a:gd name="T41" fmla="*/ 89 h 435"/>
              <a:gd name="T42" fmla="*/ 380 w 426"/>
              <a:gd name="T43" fmla="*/ 89 h 435"/>
              <a:gd name="T44" fmla="*/ 97 w 426"/>
              <a:gd name="T45" fmla="*/ 346 h 435"/>
              <a:gd name="T46" fmla="*/ 97 w 426"/>
              <a:gd name="T47" fmla="*/ 346 h 435"/>
              <a:gd name="T48" fmla="*/ 114 w 426"/>
              <a:gd name="T49" fmla="*/ 266 h 435"/>
              <a:gd name="T50" fmla="*/ 141 w 426"/>
              <a:gd name="T51" fmla="*/ 248 h 435"/>
              <a:gd name="T52" fmla="*/ 150 w 426"/>
              <a:gd name="T53" fmla="*/ 248 h 435"/>
              <a:gd name="T54" fmla="*/ 301 w 426"/>
              <a:gd name="T55" fmla="*/ 203 h 435"/>
              <a:gd name="T56" fmla="*/ 363 w 426"/>
              <a:gd name="T57" fmla="*/ 106 h 435"/>
              <a:gd name="T58" fmla="*/ 345 w 426"/>
              <a:gd name="T59" fmla="*/ 53 h 435"/>
              <a:gd name="T60" fmla="*/ 318 w 426"/>
              <a:gd name="T61" fmla="*/ 27 h 435"/>
              <a:gd name="T62" fmla="*/ 273 w 426"/>
              <a:gd name="T63" fmla="*/ 9 h 435"/>
              <a:gd name="T64" fmla="*/ 212 w 426"/>
              <a:gd name="T65" fmla="*/ 0 h 435"/>
              <a:gd name="T66" fmla="*/ 97 w 426"/>
              <a:gd name="T67" fmla="*/ 0 h 435"/>
              <a:gd name="T68" fmla="*/ 70 w 426"/>
              <a:gd name="T69" fmla="*/ 27 h 435"/>
              <a:gd name="T70" fmla="*/ 0 w 426"/>
              <a:gd name="T71" fmla="*/ 346 h 435"/>
              <a:gd name="T72" fmla="*/ 17 w 426"/>
              <a:gd name="T73" fmla="*/ 363 h 435"/>
              <a:gd name="T74" fmla="*/ 70 w 426"/>
              <a:gd name="T75" fmla="*/ 363 h 435"/>
              <a:gd name="T76" fmla="*/ 97 w 426"/>
              <a:gd name="T77" fmla="*/ 346 h 435"/>
              <a:gd name="T78" fmla="*/ 141 w 426"/>
              <a:gd name="T79" fmla="*/ 159 h 435"/>
              <a:gd name="T80" fmla="*/ 141 w 426"/>
              <a:gd name="T81" fmla="*/ 159 h 435"/>
              <a:gd name="T82" fmla="*/ 150 w 426"/>
              <a:gd name="T83" fmla="*/ 89 h 435"/>
              <a:gd name="T84" fmla="*/ 176 w 426"/>
              <a:gd name="T85" fmla="*/ 71 h 435"/>
              <a:gd name="T86" fmla="*/ 194 w 426"/>
              <a:gd name="T87" fmla="*/ 71 h 435"/>
              <a:gd name="T88" fmla="*/ 238 w 426"/>
              <a:gd name="T89" fmla="*/ 80 h 435"/>
              <a:gd name="T90" fmla="*/ 257 w 426"/>
              <a:gd name="T91" fmla="*/ 115 h 435"/>
              <a:gd name="T92" fmla="*/ 229 w 426"/>
              <a:gd name="T93" fmla="*/ 159 h 435"/>
              <a:gd name="T94" fmla="*/ 167 w 426"/>
              <a:gd name="T95" fmla="*/ 178 h 435"/>
              <a:gd name="T96" fmla="*/ 150 w 426"/>
              <a:gd name="T97" fmla="*/ 178 h 435"/>
              <a:gd name="T98" fmla="*/ 141 w 426"/>
              <a:gd name="T99" fmla="*/ 15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4" name="Freeform 83">
            <a:extLst>
              <a:ext uri="{FF2B5EF4-FFF2-40B4-BE49-F238E27FC236}">
                <a16:creationId xmlns:a16="http://schemas.microsoft.com/office/drawing/2014/main" id="{88966C0C-D9B0-4124-82C9-B6E0CD379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1075" y="2778125"/>
            <a:ext cx="269875" cy="122238"/>
          </a:xfrm>
          <a:custGeom>
            <a:avLst/>
            <a:gdLst>
              <a:gd name="T0" fmla="*/ 17 w 497"/>
              <a:gd name="T1" fmla="*/ 195 h 223"/>
              <a:gd name="T2" fmla="*/ 17 w 497"/>
              <a:gd name="T3" fmla="*/ 195 h 223"/>
              <a:gd name="T4" fmla="*/ 26 w 497"/>
              <a:gd name="T5" fmla="*/ 160 h 223"/>
              <a:gd name="T6" fmla="*/ 17 w 497"/>
              <a:gd name="T7" fmla="*/ 125 h 223"/>
              <a:gd name="T8" fmla="*/ 9 w 497"/>
              <a:gd name="T9" fmla="*/ 125 h 223"/>
              <a:gd name="T10" fmla="*/ 9 w 497"/>
              <a:gd name="T11" fmla="*/ 125 h 223"/>
              <a:gd name="T12" fmla="*/ 0 w 497"/>
              <a:gd name="T13" fmla="*/ 160 h 223"/>
              <a:gd name="T14" fmla="*/ 9 w 497"/>
              <a:gd name="T15" fmla="*/ 195 h 223"/>
              <a:gd name="T16" fmla="*/ 9 w 497"/>
              <a:gd name="T17" fmla="*/ 195 h 223"/>
              <a:gd name="T18" fmla="*/ 17 w 497"/>
              <a:gd name="T19" fmla="*/ 195 h 223"/>
              <a:gd name="T20" fmla="*/ 70 w 497"/>
              <a:gd name="T21" fmla="*/ 213 h 223"/>
              <a:gd name="T22" fmla="*/ 70 w 497"/>
              <a:gd name="T23" fmla="*/ 213 h 223"/>
              <a:gd name="T24" fmla="*/ 70 w 497"/>
              <a:gd name="T25" fmla="*/ 160 h 223"/>
              <a:gd name="T26" fmla="*/ 70 w 497"/>
              <a:gd name="T27" fmla="*/ 80 h 223"/>
              <a:gd name="T28" fmla="*/ 62 w 497"/>
              <a:gd name="T29" fmla="*/ 72 h 223"/>
              <a:gd name="T30" fmla="*/ 53 w 497"/>
              <a:gd name="T31" fmla="*/ 80 h 223"/>
              <a:gd name="T32" fmla="*/ 53 w 497"/>
              <a:gd name="T33" fmla="*/ 160 h 223"/>
              <a:gd name="T34" fmla="*/ 53 w 497"/>
              <a:gd name="T35" fmla="*/ 213 h 223"/>
              <a:gd name="T36" fmla="*/ 62 w 497"/>
              <a:gd name="T37" fmla="*/ 222 h 223"/>
              <a:gd name="T38" fmla="*/ 70 w 497"/>
              <a:gd name="T39" fmla="*/ 213 h 223"/>
              <a:gd name="T40" fmla="*/ 115 w 497"/>
              <a:gd name="T41" fmla="*/ 213 h 223"/>
              <a:gd name="T42" fmla="*/ 115 w 497"/>
              <a:gd name="T43" fmla="*/ 213 h 223"/>
              <a:gd name="T44" fmla="*/ 123 w 497"/>
              <a:gd name="T45" fmla="*/ 160 h 223"/>
              <a:gd name="T46" fmla="*/ 115 w 497"/>
              <a:gd name="T47" fmla="*/ 53 h 223"/>
              <a:gd name="T48" fmla="*/ 115 w 497"/>
              <a:gd name="T49" fmla="*/ 44 h 223"/>
              <a:gd name="T50" fmla="*/ 107 w 497"/>
              <a:gd name="T51" fmla="*/ 53 h 223"/>
              <a:gd name="T52" fmla="*/ 97 w 497"/>
              <a:gd name="T53" fmla="*/ 160 h 223"/>
              <a:gd name="T54" fmla="*/ 107 w 497"/>
              <a:gd name="T55" fmla="*/ 213 h 223"/>
              <a:gd name="T56" fmla="*/ 115 w 497"/>
              <a:gd name="T57" fmla="*/ 222 h 223"/>
              <a:gd name="T58" fmla="*/ 115 w 497"/>
              <a:gd name="T59" fmla="*/ 213 h 223"/>
              <a:gd name="T60" fmla="*/ 168 w 497"/>
              <a:gd name="T61" fmla="*/ 213 h 223"/>
              <a:gd name="T62" fmla="*/ 168 w 497"/>
              <a:gd name="T63" fmla="*/ 213 h 223"/>
              <a:gd name="T64" fmla="*/ 177 w 497"/>
              <a:gd name="T65" fmla="*/ 160 h 223"/>
              <a:gd name="T66" fmla="*/ 168 w 497"/>
              <a:gd name="T67" fmla="*/ 53 h 223"/>
              <a:gd name="T68" fmla="*/ 160 w 497"/>
              <a:gd name="T69" fmla="*/ 44 h 223"/>
              <a:gd name="T70" fmla="*/ 151 w 497"/>
              <a:gd name="T71" fmla="*/ 53 h 223"/>
              <a:gd name="T72" fmla="*/ 151 w 497"/>
              <a:gd name="T73" fmla="*/ 160 h 223"/>
              <a:gd name="T74" fmla="*/ 151 w 497"/>
              <a:gd name="T75" fmla="*/ 213 h 223"/>
              <a:gd name="T76" fmla="*/ 160 w 497"/>
              <a:gd name="T77" fmla="*/ 222 h 223"/>
              <a:gd name="T78" fmla="*/ 168 w 497"/>
              <a:gd name="T79" fmla="*/ 213 h 223"/>
              <a:gd name="T80" fmla="*/ 221 w 497"/>
              <a:gd name="T81" fmla="*/ 213 h 223"/>
              <a:gd name="T82" fmla="*/ 221 w 497"/>
              <a:gd name="T83" fmla="*/ 213 h 223"/>
              <a:gd name="T84" fmla="*/ 221 w 497"/>
              <a:gd name="T85" fmla="*/ 160 h 223"/>
              <a:gd name="T86" fmla="*/ 221 w 497"/>
              <a:gd name="T87" fmla="*/ 36 h 223"/>
              <a:gd name="T88" fmla="*/ 213 w 497"/>
              <a:gd name="T89" fmla="*/ 27 h 223"/>
              <a:gd name="T90" fmla="*/ 204 w 497"/>
              <a:gd name="T91" fmla="*/ 36 h 223"/>
              <a:gd name="T92" fmla="*/ 195 w 497"/>
              <a:gd name="T93" fmla="*/ 160 h 223"/>
              <a:gd name="T94" fmla="*/ 204 w 497"/>
              <a:gd name="T95" fmla="*/ 213 h 223"/>
              <a:gd name="T96" fmla="*/ 213 w 497"/>
              <a:gd name="T97" fmla="*/ 222 h 223"/>
              <a:gd name="T98" fmla="*/ 221 w 497"/>
              <a:gd name="T99" fmla="*/ 213 h 223"/>
              <a:gd name="T100" fmla="*/ 257 w 497"/>
              <a:gd name="T101" fmla="*/ 222 h 223"/>
              <a:gd name="T102" fmla="*/ 257 w 497"/>
              <a:gd name="T103" fmla="*/ 222 h 223"/>
              <a:gd name="T104" fmla="*/ 434 w 497"/>
              <a:gd name="T105" fmla="*/ 222 h 223"/>
              <a:gd name="T106" fmla="*/ 496 w 497"/>
              <a:gd name="T107" fmla="*/ 160 h 223"/>
              <a:gd name="T108" fmla="*/ 434 w 497"/>
              <a:gd name="T109" fmla="*/ 97 h 223"/>
              <a:gd name="T110" fmla="*/ 407 w 497"/>
              <a:gd name="T111" fmla="*/ 97 h 223"/>
              <a:gd name="T112" fmla="*/ 292 w 497"/>
              <a:gd name="T113" fmla="*/ 0 h 223"/>
              <a:gd name="T114" fmla="*/ 257 w 497"/>
              <a:gd name="T115" fmla="*/ 9 h 223"/>
              <a:gd name="T116" fmla="*/ 248 w 497"/>
              <a:gd name="T117" fmla="*/ 18 h 223"/>
              <a:gd name="T118" fmla="*/ 248 w 497"/>
              <a:gd name="T119" fmla="*/ 213 h 223"/>
              <a:gd name="T120" fmla="*/ 257 w 497"/>
              <a:gd name="T121" fmla="*/ 222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lnTo>
                  <a:pt x="9" y="125"/>
                </a:ln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lnTo>
                  <a:pt x="9" y="195"/>
                </a:ln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5" name="Freeform 84">
            <a:extLst>
              <a:ext uri="{FF2B5EF4-FFF2-40B4-BE49-F238E27FC236}">
                <a16:creationId xmlns:a16="http://schemas.microsoft.com/office/drawing/2014/main" id="{768431EF-5ED8-4188-8530-42A9CA534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8488" y="2711450"/>
            <a:ext cx="260350" cy="255588"/>
          </a:xfrm>
          <a:custGeom>
            <a:avLst/>
            <a:gdLst>
              <a:gd name="T0" fmla="*/ 266 w 479"/>
              <a:gd name="T1" fmla="*/ 257 h 471"/>
              <a:gd name="T2" fmla="*/ 266 w 479"/>
              <a:gd name="T3" fmla="*/ 257 h 471"/>
              <a:gd name="T4" fmla="*/ 240 w 479"/>
              <a:gd name="T5" fmla="*/ 257 h 471"/>
              <a:gd name="T6" fmla="*/ 213 w 479"/>
              <a:gd name="T7" fmla="*/ 257 h 471"/>
              <a:gd name="T8" fmla="*/ 213 w 479"/>
              <a:gd name="T9" fmla="*/ 311 h 471"/>
              <a:gd name="T10" fmla="*/ 240 w 479"/>
              <a:gd name="T11" fmla="*/ 311 h 471"/>
              <a:gd name="T12" fmla="*/ 266 w 479"/>
              <a:gd name="T13" fmla="*/ 311 h 471"/>
              <a:gd name="T14" fmla="*/ 275 w 479"/>
              <a:gd name="T15" fmla="*/ 284 h 471"/>
              <a:gd name="T16" fmla="*/ 266 w 479"/>
              <a:gd name="T17" fmla="*/ 257 h 471"/>
              <a:gd name="T18" fmla="*/ 257 w 479"/>
              <a:gd name="T19" fmla="*/ 213 h 471"/>
              <a:gd name="T20" fmla="*/ 257 w 479"/>
              <a:gd name="T21" fmla="*/ 213 h 471"/>
              <a:gd name="T22" fmla="*/ 266 w 479"/>
              <a:gd name="T23" fmla="*/ 186 h 471"/>
              <a:gd name="T24" fmla="*/ 257 w 479"/>
              <a:gd name="T25" fmla="*/ 168 h 471"/>
              <a:gd name="T26" fmla="*/ 222 w 479"/>
              <a:gd name="T27" fmla="*/ 160 h 471"/>
              <a:gd name="T28" fmla="*/ 213 w 479"/>
              <a:gd name="T29" fmla="*/ 160 h 471"/>
              <a:gd name="T30" fmla="*/ 213 w 479"/>
              <a:gd name="T31" fmla="*/ 213 h 471"/>
              <a:gd name="T32" fmla="*/ 231 w 479"/>
              <a:gd name="T33" fmla="*/ 213 h 471"/>
              <a:gd name="T34" fmla="*/ 257 w 479"/>
              <a:gd name="T35" fmla="*/ 213 h 471"/>
              <a:gd name="T36" fmla="*/ 390 w 479"/>
              <a:gd name="T37" fmla="*/ 0 h 471"/>
              <a:gd name="T38" fmla="*/ 390 w 479"/>
              <a:gd name="T39" fmla="*/ 0 h 471"/>
              <a:gd name="T40" fmla="*/ 89 w 479"/>
              <a:gd name="T41" fmla="*/ 0 h 471"/>
              <a:gd name="T42" fmla="*/ 0 w 479"/>
              <a:gd name="T43" fmla="*/ 80 h 471"/>
              <a:gd name="T44" fmla="*/ 0 w 479"/>
              <a:gd name="T45" fmla="*/ 390 h 471"/>
              <a:gd name="T46" fmla="*/ 89 w 479"/>
              <a:gd name="T47" fmla="*/ 470 h 471"/>
              <a:gd name="T48" fmla="*/ 390 w 479"/>
              <a:gd name="T49" fmla="*/ 470 h 471"/>
              <a:gd name="T50" fmla="*/ 478 w 479"/>
              <a:gd name="T51" fmla="*/ 390 h 471"/>
              <a:gd name="T52" fmla="*/ 478 w 479"/>
              <a:gd name="T53" fmla="*/ 80 h 471"/>
              <a:gd name="T54" fmla="*/ 390 w 479"/>
              <a:gd name="T55" fmla="*/ 0 h 471"/>
              <a:gd name="T56" fmla="*/ 249 w 479"/>
              <a:gd name="T57" fmla="*/ 355 h 471"/>
              <a:gd name="T58" fmla="*/ 249 w 479"/>
              <a:gd name="T59" fmla="*/ 355 h 471"/>
              <a:gd name="T60" fmla="*/ 159 w 479"/>
              <a:gd name="T61" fmla="*/ 355 h 471"/>
              <a:gd name="T62" fmla="*/ 159 w 479"/>
              <a:gd name="T63" fmla="*/ 124 h 471"/>
              <a:gd name="T64" fmla="*/ 266 w 479"/>
              <a:gd name="T65" fmla="*/ 124 h 471"/>
              <a:gd name="T66" fmla="*/ 319 w 479"/>
              <a:gd name="T67" fmla="*/ 177 h 471"/>
              <a:gd name="T68" fmla="*/ 284 w 479"/>
              <a:gd name="T69" fmla="*/ 221 h 471"/>
              <a:gd name="T70" fmla="*/ 284 w 479"/>
              <a:gd name="T71" fmla="*/ 231 h 471"/>
              <a:gd name="T72" fmla="*/ 337 w 479"/>
              <a:gd name="T73" fmla="*/ 284 h 471"/>
              <a:gd name="T74" fmla="*/ 249 w 479"/>
              <a:gd name="T75" fmla="*/ 35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6" name="Freeform 85">
            <a:extLst>
              <a:ext uri="{FF2B5EF4-FFF2-40B4-BE49-F238E27FC236}">
                <a16:creationId xmlns:a16="http://schemas.microsoft.com/office/drawing/2014/main" id="{67D515CF-8D67-49DB-8CBB-90A1B746B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0" y="1660525"/>
            <a:ext cx="250825" cy="201613"/>
          </a:xfrm>
          <a:custGeom>
            <a:avLst/>
            <a:gdLst>
              <a:gd name="T0" fmla="*/ 461 w 462"/>
              <a:gd name="T1" fmla="*/ 45 h 374"/>
              <a:gd name="T2" fmla="*/ 461 w 462"/>
              <a:gd name="T3" fmla="*/ 45 h 374"/>
              <a:gd name="T4" fmla="*/ 408 w 462"/>
              <a:gd name="T5" fmla="*/ 63 h 374"/>
              <a:gd name="T6" fmla="*/ 443 w 462"/>
              <a:gd name="T7" fmla="*/ 10 h 374"/>
              <a:gd name="T8" fmla="*/ 389 w 462"/>
              <a:gd name="T9" fmla="*/ 36 h 374"/>
              <a:gd name="T10" fmla="*/ 319 w 462"/>
              <a:gd name="T11" fmla="*/ 0 h 374"/>
              <a:gd name="T12" fmla="*/ 221 w 462"/>
              <a:gd name="T13" fmla="*/ 98 h 374"/>
              <a:gd name="T14" fmla="*/ 230 w 462"/>
              <a:gd name="T15" fmla="*/ 116 h 374"/>
              <a:gd name="T16" fmla="*/ 35 w 462"/>
              <a:gd name="T17" fmla="*/ 19 h 374"/>
              <a:gd name="T18" fmla="*/ 17 w 462"/>
              <a:gd name="T19" fmla="*/ 72 h 374"/>
              <a:gd name="T20" fmla="*/ 61 w 462"/>
              <a:gd name="T21" fmla="*/ 151 h 374"/>
              <a:gd name="T22" fmla="*/ 17 w 462"/>
              <a:gd name="T23" fmla="*/ 134 h 374"/>
              <a:gd name="T24" fmla="*/ 17 w 462"/>
              <a:gd name="T25" fmla="*/ 134 h 374"/>
              <a:gd name="T26" fmla="*/ 98 w 462"/>
              <a:gd name="T27" fmla="*/ 231 h 374"/>
              <a:gd name="T28" fmla="*/ 70 w 462"/>
              <a:gd name="T29" fmla="*/ 231 h 374"/>
              <a:gd name="T30" fmla="*/ 53 w 462"/>
              <a:gd name="T31" fmla="*/ 231 h 374"/>
              <a:gd name="T32" fmla="*/ 142 w 462"/>
              <a:gd name="T33" fmla="*/ 294 h 374"/>
              <a:gd name="T34" fmla="*/ 26 w 462"/>
              <a:gd name="T35" fmla="*/ 338 h 374"/>
              <a:gd name="T36" fmla="*/ 0 w 462"/>
              <a:gd name="T37" fmla="*/ 338 h 374"/>
              <a:gd name="T38" fmla="*/ 142 w 462"/>
              <a:gd name="T39" fmla="*/ 373 h 374"/>
              <a:gd name="T40" fmla="*/ 408 w 462"/>
              <a:gd name="T41" fmla="*/ 107 h 374"/>
              <a:gd name="T42" fmla="*/ 408 w 462"/>
              <a:gd name="T43" fmla="*/ 98 h 374"/>
              <a:gd name="T44" fmla="*/ 461 w 462"/>
              <a:gd name="T45" fmla="*/ 4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lnTo>
                  <a:pt x="17" y="134"/>
                </a:ln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7" name="Freeform 86">
            <a:extLst>
              <a:ext uri="{FF2B5EF4-FFF2-40B4-BE49-F238E27FC236}">
                <a16:creationId xmlns:a16="http://schemas.microsoft.com/office/drawing/2014/main" id="{1EBAB5E6-B915-4B03-A6E2-DD9CC473D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9763" y="1635125"/>
            <a:ext cx="261937" cy="257175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37 w 480"/>
              <a:gd name="T13" fmla="*/ 195 h 471"/>
              <a:gd name="T14" fmla="*/ 337 w 480"/>
              <a:gd name="T15" fmla="*/ 195 h 471"/>
              <a:gd name="T16" fmla="*/ 337 w 480"/>
              <a:gd name="T17" fmla="*/ 195 h 471"/>
              <a:gd name="T18" fmla="*/ 204 w 480"/>
              <a:gd name="T19" fmla="*/ 328 h 471"/>
              <a:gd name="T20" fmla="*/ 133 w 480"/>
              <a:gd name="T21" fmla="*/ 310 h 471"/>
              <a:gd name="T22" fmla="*/ 142 w 480"/>
              <a:gd name="T23" fmla="*/ 310 h 471"/>
              <a:gd name="T24" fmla="*/ 204 w 480"/>
              <a:gd name="T25" fmla="*/ 293 h 471"/>
              <a:gd name="T26" fmla="*/ 160 w 480"/>
              <a:gd name="T27" fmla="*/ 257 h 471"/>
              <a:gd name="T28" fmla="*/ 169 w 480"/>
              <a:gd name="T29" fmla="*/ 257 h 471"/>
              <a:gd name="T30" fmla="*/ 178 w 480"/>
              <a:gd name="T31" fmla="*/ 257 h 471"/>
              <a:gd name="T32" fmla="*/ 142 w 480"/>
              <a:gd name="T33" fmla="*/ 213 h 471"/>
              <a:gd name="T34" fmla="*/ 142 w 480"/>
              <a:gd name="T35" fmla="*/ 213 h 471"/>
              <a:gd name="T36" fmla="*/ 160 w 480"/>
              <a:gd name="T37" fmla="*/ 213 h 471"/>
              <a:gd name="T38" fmla="*/ 142 w 480"/>
              <a:gd name="T39" fmla="*/ 178 h 471"/>
              <a:gd name="T40" fmla="*/ 151 w 480"/>
              <a:gd name="T41" fmla="*/ 151 h 471"/>
              <a:gd name="T42" fmla="*/ 239 w 480"/>
              <a:gd name="T43" fmla="*/ 204 h 471"/>
              <a:gd name="T44" fmla="*/ 239 w 480"/>
              <a:gd name="T45" fmla="*/ 195 h 471"/>
              <a:gd name="T46" fmla="*/ 292 w 480"/>
              <a:gd name="T47" fmla="*/ 142 h 471"/>
              <a:gd name="T48" fmla="*/ 319 w 480"/>
              <a:gd name="T49" fmla="*/ 160 h 471"/>
              <a:gd name="T50" fmla="*/ 355 w 480"/>
              <a:gd name="T51" fmla="*/ 151 h 471"/>
              <a:gd name="T52" fmla="*/ 337 w 480"/>
              <a:gd name="T53" fmla="*/ 178 h 471"/>
              <a:gd name="T54" fmla="*/ 364 w 480"/>
              <a:gd name="T55" fmla="*/ 169 h 471"/>
              <a:gd name="T56" fmla="*/ 337 w 480"/>
              <a:gd name="T57" fmla="*/ 19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lnTo>
                  <a:pt x="142" y="213"/>
                </a:ln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8" name="Freeform 87">
            <a:extLst>
              <a:ext uri="{FF2B5EF4-FFF2-40B4-BE49-F238E27FC236}">
                <a16:creationId xmlns:a16="http://schemas.microsoft.com/office/drawing/2014/main" id="{E48F922F-8E66-4F73-96E2-B30AA59AC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8" y="2720975"/>
            <a:ext cx="231775" cy="236538"/>
          </a:xfrm>
          <a:custGeom>
            <a:avLst/>
            <a:gdLst>
              <a:gd name="T0" fmla="*/ 345 w 426"/>
              <a:gd name="T1" fmla="*/ 213 h 435"/>
              <a:gd name="T2" fmla="*/ 345 w 426"/>
              <a:gd name="T3" fmla="*/ 213 h 435"/>
              <a:gd name="T4" fmla="*/ 213 w 426"/>
              <a:gd name="T5" fmla="*/ 346 h 435"/>
              <a:gd name="T6" fmla="*/ 79 w 426"/>
              <a:gd name="T7" fmla="*/ 213 h 435"/>
              <a:gd name="T8" fmla="*/ 88 w 426"/>
              <a:gd name="T9" fmla="*/ 195 h 435"/>
              <a:gd name="T10" fmla="*/ 0 w 426"/>
              <a:gd name="T11" fmla="*/ 195 h 435"/>
              <a:gd name="T12" fmla="*/ 0 w 426"/>
              <a:gd name="T13" fmla="*/ 363 h 435"/>
              <a:gd name="T14" fmla="*/ 62 w 426"/>
              <a:gd name="T15" fmla="*/ 434 h 435"/>
              <a:gd name="T16" fmla="*/ 363 w 426"/>
              <a:gd name="T17" fmla="*/ 434 h 435"/>
              <a:gd name="T18" fmla="*/ 425 w 426"/>
              <a:gd name="T19" fmla="*/ 363 h 435"/>
              <a:gd name="T20" fmla="*/ 425 w 426"/>
              <a:gd name="T21" fmla="*/ 195 h 435"/>
              <a:gd name="T22" fmla="*/ 337 w 426"/>
              <a:gd name="T23" fmla="*/ 195 h 435"/>
              <a:gd name="T24" fmla="*/ 345 w 426"/>
              <a:gd name="T25" fmla="*/ 213 h 435"/>
              <a:gd name="T26" fmla="*/ 363 w 426"/>
              <a:gd name="T27" fmla="*/ 0 h 435"/>
              <a:gd name="T28" fmla="*/ 363 w 426"/>
              <a:gd name="T29" fmla="*/ 0 h 435"/>
              <a:gd name="T30" fmla="*/ 62 w 426"/>
              <a:gd name="T31" fmla="*/ 0 h 435"/>
              <a:gd name="T32" fmla="*/ 0 w 426"/>
              <a:gd name="T33" fmla="*/ 71 h 435"/>
              <a:gd name="T34" fmla="*/ 0 w 426"/>
              <a:gd name="T35" fmla="*/ 142 h 435"/>
              <a:gd name="T36" fmla="*/ 106 w 426"/>
              <a:gd name="T37" fmla="*/ 142 h 435"/>
              <a:gd name="T38" fmla="*/ 213 w 426"/>
              <a:gd name="T39" fmla="*/ 89 h 435"/>
              <a:gd name="T40" fmla="*/ 319 w 426"/>
              <a:gd name="T41" fmla="*/ 142 h 435"/>
              <a:gd name="T42" fmla="*/ 425 w 426"/>
              <a:gd name="T43" fmla="*/ 142 h 435"/>
              <a:gd name="T44" fmla="*/ 425 w 426"/>
              <a:gd name="T45" fmla="*/ 71 h 435"/>
              <a:gd name="T46" fmla="*/ 363 w 426"/>
              <a:gd name="T47" fmla="*/ 0 h 435"/>
              <a:gd name="T48" fmla="*/ 390 w 426"/>
              <a:gd name="T49" fmla="*/ 89 h 435"/>
              <a:gd name="T50" fmla="*/ 390 w 426"/>
              <a:gd name="T51" fmla="*/ 89 h 435"/>
              <a:gd name="T52" fmla="*/ 381 w 426"/>
              <a:gd name="T53" fmla="*/ 97 h 435"/>
              <a:gd name="T54" fmla="*/ 345 w 426"/>
              <a:gd name="T55" fmla="*/ 97 h 435"/>
              <a:gd name="T56" fmla="*/ 328 w 426"/>
              <a:gd name="T57" fmla="*/ 89 h 435"/>
              <a:gd name="T58" fmla="*/ 328 w 426"/>
              <a:gd name="T59" fmla="*/ 53 h 435"/>
              <a:gd name="T60" fmla="*/ 345 w 426"/>
              <a:gd name="T61" fmla="*/ 36 h 435"/>
              <a:gd name="T62" fmla="*/ 381 w 426"/>
              <a:gd name="T63" fmla="*/ 36 h 435"/>
              <a:gd name="T64" fmla="*/ 390 w 426"/>
              <a:gd name="T65" fmla="*/ 53 h 435"/>
              <a:gd name="T66" fmla="*/ 390 w 426"/>
              <a:gd name="T67" fmla="*/ 89 h 435"/>
              <a:gd name="T68" fmla="*/ 292 w 426"/>
              <a:gd name="T69" fmla="*/ 213 h 435"/>
              <a:gd name="T70" fmla="*/ 292 w 426"/>
              <a:gd name="T71" fmla="*/ 213 h 435"/>
              <a:gd name="T72" fmla="*/ 213 w 426"/>
              <a:gd name="T73" fmla="*/ 133 h 435"/>
              <a:gd name="T74" fmla="*/ 132 w 426"/>
              <a:gd name="T75" fmla="*/ 213 h 435"/>
              <a:gd name="T76" fmla="*/ 213 w 426"/>
              <a:gd name="T77" fmla="*/ 293 h 435"/>
              <a:gd name="T78" fmla="*/ 292 w 426"/>
              <a:gd name="T79" fmla="*/ 2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09" name="Freeform 106">
            <a:extLst>
              <a:ext uri="{FF2B5EF4-FFF2-40B4-BE49-F238E27FC236}">
                <a16:creationId xmlns:a16="http://schemas.microsoft.com/office/drawing/2014/main" id="{3C511AFB-94F0-4E0A-B153-EDF2F8B3B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25" y="1649413"/>
            <a:ext cx="231775" cy="233362"/>
          </a:xfrm>
          <a:custGeom>
            <a:avLst/>
            <a:gdLst>
              <a:gd name="T0" fmla="*/ 372 w 426"/>
              <a:gd name="T1" fmla="*/ 0 h 427"/>
              <a:gd name="T2" fmla="*/ 372 w 426"/>
              <a:gd name="T3" fmla="*/ 0 h 427"/>
              <a:gd name="T4" fmla="*/ 53 w 426"/>
              <a:gd name="T5" fmla="*/ 0 h 427"/>
              <a:gd name="T6" fmla="*/ 0 w 426"/>
              <a:gd name="T7" fmla="*/ 53 h 427"/>
              <a:gd name="T8" fmla="*/ 0 w 426"/>
              <a:gd name="T9" fmla="*/ 372 h 427"/>
              <a:gd name="T10" fmla="*/ 53 w 426"/>
              <a:gd name="T11" fmla="*/ 426 h 427"/>
              <a:gd name="T12" fmla="*/ 213 w 426"/>
              <a:gd name="T13" fmla="*/ 426 h 427"/>
              <a:gd name="T14" fmla="*/ 213 w 426"/>
              <a:gd name="T15" fmla="*/ 274 h 427"/>
              <a:gd name="T16" fmla="*/ 160 w 426"/>
              <a:gd name="T17" fmla="*/ 274 h 427"/>
              <a:gd name="T18" fmla="*/ 160 w 426"/>
              <a:gd name="T19" fmla="*/ 204 h 427"/>
              <a:gd name="T20" fmla="*/ 213 w 426"/>
              <a:gd name="T21" fmla="*/ 204 h 427"/>
              <a:gd name="T22" fmla="*/ 213 w 426"/>
              <a:gd name="T23" fmla="*/ 168 h 427"/>
              <a:gd name="T24" fmla="*/ 301 w 426"/>
              <a:gd name="T25" fmla="*/ 80 h 427"/>
              <a:gd name="T26" fmla="*/ 346 w 426"/>
              <a:gd name="T27" fmla="*/ 80 h 427"/>
              <a:gd name="T28" fmla="*/ 346 w 426"/>
              <a:gd name="T29" fmla="*/ 160 h 427"/>
              <a:gd name="T30" fmla="*/ 310 w 426"/>
              <a:gd name="T31" fmla="*/ 160 h 427"/>
              <a:gd name="T32" fmla="*/ 292 w 426"/>
              <a:gd name="T33" fmla="*/ 168 h 427"/>
              <a:gd name="T34" fmla="*/ 292 w 426"/>
              <a:gd name="T35" fmla="*/ 204 h 427"/>
              <a:gd name="T36" fmla="*/ 346 w 426"/>
              <a:gd name="T37" fmla="*/ 204 h 427"/>
              <a:gd name="T38" fmla="*/ 346 w 426"/>
              <a:gd name="T39" fmla="*/ 274 h 427"/>
              <a:gd name="T40" fmla="*/ 292 w 426"/>
              <a:gd name="T41" fmla="*/ 274 h 427"/>
              <a:gd name="T42" fmla="*/ 292 w 426"/>
              <a:gd name="T43" fmla="*/ 426 h 427"/>
              <a:gd name="T44" fmla="*/ 372 w 426"/>
              <a:gd name="T45" fmla="*/ 426 h 427"/>
              <a:gd name="T46" fmla="*/ 425 w 426"/>
              <a:gd name="T47" fmla="*/ 372 h 427"/>
              <a:gd name="T48" fmla="*/ 425 w 426"/>
              <a:gd name="T49" fmla="*/ 53 h 427"/>
              <a:gd name="T50" fmla="*/ 372 w 426"/>
              <a:gd name="T5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0" name="Freeform 119">
            <a:extLst>
              <a:ext uri="{FF2B5EF4-FFF2-40B4-BE49-F238E27FC236}">
                <a16:creationId xmlns:a16="http://schemas.microsoft.com/office/drawing/2014/main" id="{33CD168C-B757-4228-A7BD-57C400EB0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2711450"/>
            <a:ext cx="260350" cy="255588"/>
          </a:xfrm>
          <a:custGeom>
            <a:avLst/>
            <a:gdLst>
              <a:gd name="T0" fmla="*/ 293 w 480"/>
              <a:gd name="T1" fmla="*/ 231 h 471"/>
              <a:gd name="T2" fmla="*/ 249 w 480"/>
              <a:gd name="T3" fmla="*/ 213 h 471"/>
              <a:gd name="T4" fmla="*/ 222 w 480"/>
              <a:gd name="T5" fmla="*/ 204 h 471"/>
              <a:gd name="T6" fmla="*/ 213 w 480"/>
              <a:gd name="T7" fmla="*/ 196 h 471"/>
              <a:gd name="T8" fmla="*/ 240 w 480"/>
              <a:gd name="T9" fmla="*/ 177 h 471"/>
              <a:gd name="T10" fmla="*/ 266 w 480"/>
              <a:gd name="T11" fmla="*/ 196 h 471"/>
              <a:gd name="T12" fmla="*/ 284 w 480"/>
              <a:gd name="T13" fmla="*/ 204 h 471"/>
              <a:gd name="T14" fmla="*/ 302 w 480"/>
              <a:gd name="T15" fmla="*/ 186 h 471"/>
              <a:gd name="T16" fmla="*/ 293 w 480"/>
              <a:gd name="T17" fmla="*/ 160 h 471"/>
              <a:gd name="T18" fmla="*/ 240 w 480"/>
              <a:gd name="T19" fmla="*/ 151 h 471"/>
              <a:gd name="T20" fmla="*/ 178 w 480"/>
              <a:gd name="T21" fmla="*/ 168 h 471"/>
              <a:gd name="T22" fmla="*/ 178 w 480"/>
              <a:gd name="T23" fmla="*/ 221 h 471"/>
              <a:gd name="T24" fmla="*/ 231 w 480"/>
              <a:gd name="T25" fmla="*/ 249 h 471"/>
              <a:gd name="T26" fmla="*/ 266 w 480"/>
              <a:gd name="T27" fmla="*/ 257 h 471"/>
              <a:gd name="T28" fmla="*/ 266 w 480"/>
              <a:gd name="T29" fmla="*/ 284 h 471"/>
              <a:gd name="T30" fmla="*/ 222 w 480"/>
              <a:gd name="T31" fmla="*/ 293 h 471"/>
              <a:gd name="T32" fmla="*/ 205 w 480"/>
              <a:gd name="T33" fmla="*/ 266 h 471"/>
              <a:gd name="T34" fmla="*/ 187 w 480"/>
              <a:gd name="T35" fmla="*/ 257 h 471"/>
              <a:gd name="T36" fmla="*/ 169 w 480"/>
              <a:gd name="T37" fmla="*/ 275 h 471"/>
              <a:gd name="T38" fmla="*/ 195 w 480"/>
              <a:gd name="T39" fmla="*/ 311 h 471"/>
              <a:gd name="T40" fmla="*/ 275 w 480"/>
              <a:gd name="T41" fmla="*/ 319 h 471"/>
              <a:gd name="T42" fmla="*/ 311 w 480"/>
              <a:gd name="T43" fmla="*/ 266 h 471"/>
              <a:gd name="T44" fmla="*/ 293 w 480"/>
              <a:gd name="T45" fmla="*/ 231 h 471"/>
              <a:gd name="T46" fmla="*/ 240 w 480"/>
              <a:gd name="T47" fmla="*/ 0 h 471"/>
              <a:gd name="T48" fmla="*/ 240 w 480"/>
              <a:gd name="T49" fmla="*/ 470 h 471"/>
              <a:gd name="T50" fmla="*/ 240 w 480"/>
              <a:gd name="T51" fmla="*/ 0 h 471"/>
              <a:gd name="T52" fmla="*/ 293 w 480"/>
              <a:gd name="T53" fmla="*/ 364 h 471"/>
              <a:gd name="T54" fmla="*/ 240 w 480"/>
              <a:gd name="T55" fmla="*/ 364 h 471"/>
              <a:gd name="T56" fmla="*/ 124 w 480"/>
              <a:gd name="T57" fmla="*/ 213 h 471"/>
              <a:gd name="T58" fmla="*/ 187 w 480"/>
              <a:gd name="T59" fmla="*/ 98 h 471"/>
              <a:gd name="T60" fmla="*/ 240 w 480"/>
              <a:gd name="T61" fmla="*/ 107 h 471"/>
              <a:gd name="T62" fmla="*/ 364 w 480"/>
              <a:gd name="T63" fmla="*/ 266 h 471"/>
              <a:gd name="T64" fmla="*/ 293 w 480"/>
              <a:gd name="T65" fmla="*/ 36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1" name="Freeform 120">
            <a:extLst>
              <a:ext uri="{FF2B5EF4-FFF2-40B4-BE49-F238E27FC236}">
                <a16:creationId xmlns:a16="http://schemas.microsoft.com/office/drawing/2014/main" id="{FA11A4FC-1747-40E1-86CA-A35C5DA97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2720975"/>
            <a:ext cx="269875" cy="236538"/>
          </a:xfrm>
          <a:custGeom>
            <a:avLst/>
            <a:gdLst>
              <a:gd name="T0" fmla="*/ 363 w 497"/>
              <a:gd name="T1" fmla="*/ 222 h 435"/>
              <a:gd name="T2" fmla="*/ 363 w 497"/>
              <a:gd name="T3" fmla="*/ 222 h 435"/>
              <a:gd name="T4" fmla="*/ 354 w 497"/>
              <a:gd name="T5" fmla="*/ 203 h 435"/>
              <a:gd name="T6" fmla="*/ 354 w 497"/>
              <a:gd name="T7" fmla="*/ 159 h 435"/>
              <a:gd name="T8" fmla="*/ 247 w 497"/>
              <a:gd name="T9" fmla="*/ 159 h 435"/>
              <a:gd name="T10" fmla="*/ 239 w 497"/>
              <a:gd name="T11" fmla="*/ 150 h 435"/>
              <a:gd name="T12" fmla="*/ 230 w 497"/>
              <a:gd name="T13" fmla="*/ 89 h 435"/>
              <a:gd name="T14" fmla="*/ 71 w 497"/>
              <a:gd name="T15" fmla="*/ 159 h 435"/>
              <a:gd name="T16" fmla="*/ 0 w 497"/>
              <a:gd name="T17" fmla="*/ 293 h 435"/>
              <a:gd name="T18" fmla="*/ 203 w 497"/>
              <a:gd name="T19" fmla="*/ 434 h 435"/>
              <a:gd name="T20" fmla="*/ 425 w 497"/>
              <a:gd name="T21" fmla="*/ 284 h 435"/>
              <a:gd name="T22" fmla="*/ 363 w 497"/>
              <a:gd name="T23" fmla="*/ 222 h 435"/>
              <a:gd name="T24" fmla="*/ 203 w 497"/>
              <a:gd name="T25" fmla="*/ 390 h 435"/>
              <a:gd name="T26" fmla="*/ 203 w 497"/>
              <a:gd name="T27" fmla="*/ 390 h 435"/>
              <a:gd name="T28" fmla="*/ 53 w 497"/>
              <a:gd name="T29" fmla="*/ 310 h 435"/>
              <a:gd name="T30" fmla="*/ 186 w 497"/>
              <a:gd name="T31" fmla="*/ 203 h 435"/>
              <a:gd name="T32" fmla="*/ 336 w 497"/>
              <a:gd name="T33" fmla="*/ 284 h 435"/>
              <a:gd name="T34" fmla="*/ 203 w 497"/>
              <a:gd name="T35" fmla="*/ 390 h 435"/>
              <a:gd name="T36" fmla="*/ 496 w 497"/>
              <a:gd name="T37" fmla="*/ 150 h 435"/>
              <a:gd name="T38" fmla="*/ 496 w 497"/>
              <a:gd name="T39" fmla="*/ 150 h 435"/>
              <a:gd name="T40" fmla="*/ 345 w 497"/>
              <a:gd name="T41" fmla="*/ 0 h 435"/>
              <a:gd name="T42" fmla="*/ 327 w 497"/>
              <a:gd name="T43" fmla="*/ 18 h 435"/>
              <a:gd name="T44" fmla="*/ 345 w 497"/>
              <a:gd name="T45" fmla="*/ 36 h 435"/>
              <a:gd name="T46" fmla="*/ 460 w 497"/>
              <a:gd name="T47" fmla="*/ 150 h 435"/>
              <a:gd name="T48" fmla="*/ 478 w 497"/>
              <a:gd name="T49" fmla="*/ 168 h 435"/>
              <a:gd name="T50" fmla="*/ 496 w 497"/>
              <a:gd name="T51" fmla="*/ 150 h 435"/>
              <a:gd name="T52" fmla="*/ 425 w 497"/>
              <a:gd name="T53" fmla="*/ 150 h 435"/>
              <a:gd name="T54" fmla="*/ 425 w 497"/>
              <a:gd name="T55" fmla="*/ 150 h 435"/>
              <a:gd name="T56" fmla="*/ 345 w 497"/>
              <a:gd name="T57" fmla="*/ 71 h 435"/>
              <a:gd name="T58" fmla="*/ 327 w 497"/>
              <a:gd name="T59" fmla="*/ 89 h 435"/>
              <a:gd name="T60" fmla="*/ 345 w 497"/>
              <a:gd name="T61" fmla="*/ 106 h 435"/>
              <a:gd name="T62" fmla="*/ 390 w 497"/>
              <a:gd name="T63" fmla="*/ 159 h 435"/>
              <a:gd name="T64" fmla="*/ 416 w 497"/>
              <a:gd name="T65" fmla="*/ 168 h 435"/>
              <a:gd name="T66" fmla="*/ 425 w 497"/>
              <a:gd name="T67" fmla="*/ 150 h 435"/>
              <a:gd name="T68" fmla="*/ 159 w 497"/>
              <a:gd name="T69" fmla="*/ 257 h 435"/>
              <a:gd name="T70" fmla="*/ 159 w 497"/>
              <a:gd name="T71" fmla="*/ 257 h 435"/>
              <a:gd name="T72" fmla="*/ 115 w 497"/>
              <a:gd name="T73" fmla="*/ 310 h 435"/>
              <a:gd name="T74" fmla="*/ 186 w 497"/>
              <a:gd name="T75" fmla="*/ 354 h 435"/>
              <a:gd name="T76" fmla="*/ 230 w 497"/>
              <a:gd name="T77" fmla="*/ 293 h 435"/>
              <a:gd name="T78" fmla="*/ 159 w 497"/>
              <a:gd name="T79" fmla="*/ 257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2" name="Freeform 121">
            <a:extLst>
              <a:ext uri="{FF2B5EF4-FFF2-40B4-BE49-F238E27FC236}">
                <a16:creationId xmlns:a16="http://schemas.microsoft.com/office/drawing/2014/main" id="{59FA7128-32F6-40FD-9E25-077945270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284538"/>
            <a:ext cx="179388" cy="227012"/>
          </a:xfrm>
          <a:custGeom>
            <a:avLst/>
            <a:gdLst>
              <a:gd name="T0" fmla="*/ 213 w 329"/>
              <a:gd name="T1" fmla="*/ 213 h 418"/>
              <a:gd name="T2" fmla="*/ 213 w 329"/>
              <a:gd name="T3" fmla="*/ 213 h 418"/>
              <a:gd name="T4" fmla="*/ 98 w 329"/>
              <a:gd name="T5" fmla="*/ 88 h 418"/>
              <a:gd name="T6" fmla="*/ 124 w 329"/>
              <a:gd name="T7" fmla="*/ 0 h 418"/>
              <a:gd name="T8" fmla="*/ 36 w 329"/>
              <a:gd name="T9" fmla="*/ 26 h 418"/>
              <a:gd name="T10" fmla="*/ 9 w 329"/>
              <a:gd name="T11" fmla="*/ 61 h 418"/>
              <a:gd name="T12" fmla="*/ 80 w 329"/>
              <a:gd name="T13" fmla="*/ 389 h 418"/>
              <a:gd name="T14" fmla="*/ 124 w 329"/>
              <a:gd name="T15" fmla="*/ 407 h 418"/>
              <a:gd name="T16" fmla="*/ 169 w 329"/>
              <a:gd name="T17" fmla="*/ 398 h 418"/>
              <a:gd name="T18" fmla="*/ 98 w 329"/>
              <a:gd name="T19" fmla="*/ 372 h 418"/>
              <a:gd name="T20" fmla="*/ 133 w 329"/>
              <a:gd name="T21" fmla="*/ 292 h 418"/>
              <a:gd name="T22" fmla="*/ 240 w 329"/>
              <a:gd name="T23" fmla="*/ 327 h 418"/>
              <a:gd name="T24" fmla="*/ 213 w 329"/>
              <a:gd name="T25" fmla="*/ 2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213" name="Freeform 122">
            <a:extLst>
              <a:ext uri="{FF2B5EF4-FFF2-40B4-BE49-F238E27FC236}">
                <a16:creationId xmlns:a16="http://schemas.microsoft.com/office/drawing/2014/main" id="{E61AA095-80E0-4DD0-B440-47290A19D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3255963"/>
            <a:ext cx="174625" cy="222250"/>
          </a:xfrm>
          <a:custGeom>
            <a:avLst/>
            <a:gdLst>
              <a:gd name="T0" fmla="*/ 311 w 320"/>
              <a:gd name="T1" fmla="*/ 345 h 408"/>
              <a:gd name="T2" fmla="*/ 311 w 320"/>
              <a:gd name="T3" fmla="*/ 345 h 408"/>
              <a:gd name="T4" fmla="*/ 240 w 320"/>
              <a:gd name="T5" fmla="*/ 26 h 408"/>
              <a:gd name="T6" fmla="*/ 196 w 320"/>
              <a:gd name="T7" fmla="*/ 0 h 408"/>
              <a:gd name="T8" fmla="*/ 125 w 320"/>
              <a:gd name="T9" fmla="*/ 17 h 408"/>
              <a:gd name="T10" fmla="*/ 213 w 320"/>
              <a:gd name="T11" fmla="*/ 44 h 408"/>
              <a:gd name="T12" fmla="*/ 187 w 320"/>
              <a:gd name="T13" fmla="*/ 123 h 408"/>
              <a:gd name="T14" fmla="*/ 99 w 320"/>
              <a:gd name="T15" fmla="*/ 97 h 408"/>
              <a:gd name="T16" fmla="*/ 125 w 320"/>
              <a:gd name="T17" fmla="*/ 195 h 408"/>
              <a:gd name="T18" fmla="*/ 240 w 320"/>
              <a:gd name="T19" fmla="*/ 336 h 408"/>
              <a:gd name="T20" fmla="*/ 222 w 320"/>
              <a:gd name="T21" fmla="*/ 407 h 408"/>
              <a:gd name="T22" fmla="*/ 284 w 320"/>
              <a:gd name="T23" fmla="*/ 389 h 408"/>
              <a:gd name="T24" fmla="*/ 311 w 320"/>
              <a:gd name="T25" fmla="*/ 34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</p:spTree>
  </p:cSld>
  <p:clrMapOvr>
    <a:masterClrMapping/>
  </p:clrMapOvr>
  <p:transition advClick="0" advTm="200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roup 153">
            <a:extLst>
              <a:ext uri="{FF2B5EF4-FFF2-40B4-BE49-F238E27FC236}">
                <a16:creationId xmlns:a16="http://schemas.microsoft.com/office/drawing/2014/main" id="{029CE95D-80F3-4391-8BA1-0048F21328D0}"/>
              </a:ext>
            </a:extLst>
          </p:cNvPr>
          <p:cNvGrpSpPr/>
          <p:nvPr/>
        </p:nvGrpSpPr>
        <p:grpSpPr>
          <a:xfrm>
            <a:off x="424753" y="963612"/>
            <a:ext cx="405003" cy="401466"/>
            <a:chOff x="-6350" y="1208088"/>
            <a:chExt cx="363538" cy="360363"/>
          </a:xfrm>
          <a:solidFill>
            <a:srgbClr val="FFFFFF"/>
          </a:solidFill>
        </p:grpSpPr>
        <p:sp>
          <p:nvSpPr>
            <p:cNvPr id="1029" name="Freeform 5">
              <a:extLst>
                <a:ext uri="{FF2B5EF4-FFF2-40B4-BE49-F238E27FC236}">
                  <a16:creationId xmlns:a16="http://schemas.microsoft.com/office/drawing/2014/main" id="{1F32D798-8BAD-485A-8745-32F3BAFEAD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0" name="Freeform 6">
              <a:extLst>
                <a:ext uri="{FF2B5EF4-FFF2-40B4-BE49-F238E27FC236}">
                  <a16:creationId xmlns:a16="http://schemas.microsoft.com/office/drawing/2014/main" id="{0DBED9E0-614E-4D1B-A3A8-ABFFF0792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1" name="Freeform 7">
              <a:extLst>
                <a:ext uri="{FF2B5EF4-FFF2-40B4-BE49-F238E27FC236}">
                  <a16:creationId xmlns:a16="http://schemas.microsoft.com/office/drawing/2014/main" id="{B7265750-CB72-4770-9978-8E8ED1426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2" name="Freeform 8">
              <a:extLst>
                <a:ext uri="{FF2B5EF4-FFF2-40B4-BE49-F238E27FC236}">
                  <a16:creationId xmlns:a16="http://schemas.microsoft.com/office/drawing/2014/main" id="{19C3C871-F79F-4B60-98A8-48DA4DD14A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05C3CD7-144C-4E07-A882-FC4A76E95C54}"/>
              </a:ext>
            </a:extLst>
          </p:cNvPr>
          <p:cNvGrpSpPr/>
          <p:nvPr/>
        </p:nvGrpSpPr>
        <p:grpSpPr>
          <a:xfrm>
            <a:off x="1198584" y="967149"/>
            <a:ext cx="300657" cy="401466"/>
            <a:chOff x="754063" y="1211263"/>
            <a:chExt cx="269875" cy="360363"/>
          </a:xfrm>
          <a:solidFill>
            <a:srgbClr val="FFFFFF"/>
          </a:solidFill>
        </p:grpSpPr>
        <p:sp>
          <p:nvSpPr>
            <p:cNvPr id="1033" name="Freeform 9">
              <a:extLst>
                <a:ext uri="{FF2B5EF4-FFF2-40B4-BE49-F238E27FC236}">
                  <a16:creationId xmlns:a16="http://schemas.microsoft.com/office/drawing/2014/main" id="{C5C52CF7-FAE6-4AF8-AF63-CDB1BF7FC2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4" name="Freeform 10">
              <a:extLst>
                <a:ext uri="{FF2B5EF4-FFF2-40B4-BE49-F238E27FC236}">
                  <a16:creationId xmlns:a16="http://schemas.microsoft.com/office/drawing/2014/main" id="{43A974AE-E6B8-44A6-98B6-F944D9DE1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71" name="Freeform 11">
            <a:extLst>
              <a:ext uri="{FF2B5EF4-FFF2-40B4-BE49-F238E27FC236}">
                <a16:creationId xmlns:a16="http://schemas.microsoft.com/office/drawing/2014/main" id="{8B77FE10-E06E-427C-8C3E-A5BBD22BED3C}"/>
              </a:ext>
            </a:extLst>
          </p:cNvPr>
          <p:cNvSpPr>
            <a:spLocks noEditPoints="1"/>
          </p:cNvSpPr>
          <p:nvPr/>
        </p:nvSpPr>
        <p:spPr bwMode="auto">
          <a:xfrm>
            <a:off x="3433763" y="2674938"/>
            <a:ext cx="350837" cy="401637"/>
          </a:xfrm>
          <a:custGeom>
            <a:avLst/>
            <a:gdLst>
              <a:gd name="T0" fmla="*/ 2147483646 w 108"/>
              <a:gd name="T1" fmla="*/ 2147483646 h 123"/>
              <a:gd name="T2" fmla="*/ 2147483646 w 108"/>
              <a:gd name="T3" fmla="*/ 2147483646 h 123"/>
              <a:gd name="T4" fmla="*/ 2147483646 w 108"/>
              <a:gd name="T5" fmla="*/ 0 h 123"/>
              <a:gd name="T6" fmla="*/ 2147483646 w 108"/>
              <a:gd name="T7" fmla="*/ 0 h 123"/>
              <a:gd name="T8" fmla="*/ 2147483646 w 108"/>
              <a:gd name="T9" fmla="*/ 2147483646 h 123"/>
              <a:gd name="T10" fmla="*/ 2147483646 w 108"/>
              <a:gd name="T11" fmla="*/ 2147483646 h 123"/>
              <a:gd name="T12" fmla="*/ 0 w 108"/>
              <a:gd name="T13" fmla="*/ 2147483646 h 123"/>
              <a:gd name="T14" fmla="*/ 0 w 108"/>
              <a:gd name="T15" fmla="*/ 2147483646 h 123"/>
              <a:gd name="T16" fmla="*/ 2147483646 w 108"/>
              <a:gd name="T17" fmla="*/ 2147483646 h 123"/>
              <a:gd name="T18" fmla="*/ 2147483646 w 108"/>
              <a:gd name="T19" fmla="*/ 2147483646 h 123"/>
              <a:gd name="T20" fmla="*/ 2147483646 w 108"/>
              <a:gd name="T21" fmla="*/ 2147483646 h 123"/>
              <a:gd name="T22" fmla="*/ 2147483646 w 108"/>
              <a:gd name="T23" fmla="*/ 2147483646 h 123"/>
              <a:gd name="T24" fmla="*/ 2147483646 w 108"/>
              <a:gd name="T25" fmla="*/ 2147483646 h 123"/>
              <a:gd name="T26" fmla="*/ 2147483646 w 108"/>
              <a:gd name="T27" fmla="*/ 2147483646 h 123"/>
              <a:gd name="T28" fmla="*/ 2147483646 w 108"/>
              <a:gd name="T29" fmla="*/ 2147483646 h 123"/>
              <a:gd name="T30" fmla="*/ 2147483646 w 108"/>
              <a:gd name="T31" fmla="*/ 2147483646 h 123"/>
              <a:gd name="T32" fmla="*/ 2147483646 w 108"/>
              <a:gd name="T33" fmla="*/ 2147483646 h 123"/>
              <a:gd name="T34" fmla="*/ 2147483646 w 108"/>
              <a:gd name="T35" fmla="*/ 2147483646 h 123"/>
              <a:gd name="T36" fmla="*/ 2147483646 w 108"/>
              <a:gd name="T37" fmla="*/ 2147483646 h 123"/>
              <a:gd name="T38" fmla="*/ 2147483646 w 108"/>
              <a:gd name="T39" fmla="*/ 2147483646 h 123"/>
              <a:gd name="T40" fmla="*/ 2147483646 w 108"/>
              <a:gd name="T41" fmla="*/ 2147483646 h 123"/>
              <a:gd name="T42" fmla="*/ 2147483646 w 108"/>
              <a:gd name="T43" fmla="*/ 2147483646 h 123"/>
              <a:gd name="T44" fmla="*/ 2147483646 w 108"/>
              <a:gd name="T45" fmla="*/ 2147483646 h 123"/>
              <a:gd name="T46" fmla="*/ 2147483646 w 108"/>
              <a:gd name="T47" fmla="*/ 2147483646 h 123"/>
              <a:gd name="T48" fmla="*/ 2147483646 w 108"/>
              <a:gd name="T49" fmla="*/ 2147483646 h 123"/>
              <a:gd name="T50" fmla="*/ 2147483646 w 108"/>
              <a:gd name="T51" fmla="*/ 2147483646 h 123"/>
              <a:gd name="T52" fmla="*/ 2147483646 w 108"/>
              <a:gd name="T53" fmla="*/ 2147483646 h 123"/>
              <a:gd name="T54" fmla="*/ 2147483646 w 108"/>
              <a:gd name="T55" fmla="*/ 2147483646 h 123"/>
              <a:gd name="T56" fmla="*/ 2147483646 w 108"/>
              <a:gd name="T57" fmla="*/ 2147483646 h 123"/>
              <a:gd name="T58" fmla="*/ 2147483646 w 108"/>
              <a:gd name="T59" fmla="*/ 2147483646 h 123"/>
              <a:gd name="T60" fmla="*/ 2147483646 w 108"/>
              <a:gd name="T61" fmla="*/ 2147483646 h 123"/>
              <a:gd name="T62" fmla="*/ 2147483646 w 108"/>
              <a:gd name="T63" fmla="*/ 2147483646 h 123"/>
              <a:gd name="T64" fmla="*/ 2147483646 w 108"/>
              <a:gd name="T65" fmla="*/ 2147483646 h 123"/>
              <a:gd name="T66" fmla="*/ 2147483646 w 108"/>
              <a:gd name="T67" fmla="*/ 2147483646 h 123"/>
              <a:gd name="T68" fmla="*/ 2147483646 w 108"/>
              <a:gd name="T69" fmla="*/ 2147483646 h 123"/>
              <a:gd name="T70" fmla="*/ 2147483646 w 108"/>
              <a:gd name="T71" fmla="*/ 2147483646 h 123"/>
              <a:gd name="T72" fmla="*/ 2147483646 w 108"/>
              <a:gd name="T73" fmla="*/ 2147483646 h 123"/>
              <a:gd name="T74" fmla="*/ 2147483646 w 108"/>
              <a:gd name="T75" fmla="*/ 2147483646 h 123"/>
              <a:gd name="T76" fmla="*/ 2147483646 w 108"/>
              <a:gd name="T77" fmla="*/ 2147483646 h 123"/>
              <a:gd name="T78" fmla="*/ 2147483646 w 108"/>
              <a:gd name="T79" fmla="*/ 2147483646 h 123"/>
              <a:gd name="T80" fmla="*/ 2147483646 w 108"/>
              <a:gd name="T81" fmla="*/ 2147483646 h 123"/>
              <a:gd name="T82" fmla="*/ 2147483646 w 108"/>
              <a:gd name="T83" fmla="*/ 2147483646 h 123"/>
              <a:gd name="T84" fmla="*/ 2147483646 w 108"/>
              <a:gd name="T85" fmla="*/ 2147483646 h 123"/>
              <a:gd name="T86" fmla="*/ 2147483646 w 108"/>
              <a:gd name="T87" fmla="*/ 2147483646 h 123"/>
              <a:gd name="T88" fmla="*/ 2147483646 w 108"/>
              <a:gd name="T89" fmla="*/ 2147483646 h 123"/>
              <a:gd name="T90" fmla="*/ 2147483646 w 108"/>
              <a:gd name="T91" fmla="*/ 2147483646 h 123"/>
              <a:gd name="T92" fmla="*/ 2147483646 w 108"/>
              <a:gd name="T93" fmla="*/ 2147483646 h 123"/>
              <a:gd name="T94" fmla="*/ 2147483646 w 108"/>
              <a:gd name="T95" fmla="*/ 2147483646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981E17DA-EC36-442E-AC8B-EBC423D074C0}"/>
              </a:ext>
            </a:extLst>
          </p:cNvPr>
          <p:cNvGrpSpPr/>
          <p:nvPr/>
        </p:nvGrpSpPr>
        <p:grpSpPr>
          <a:xfrm>
            <a:off x="1868068" y="963612"/>
            <a:ext cx="286508" cy="401466"/>
            <a:chOff x="1597025" y="1208088"/>
            <a:chExt cx="257175" cy="360363"/>
          </a:xfrm>
          <a:solidFill>
            <a:srgbClr val="FFFFFF"/>
          </a:solidFill>
        </p:grpSpPr>
        <p:sp>
          <p:nvSpPr>
            <p:cNvPr id="1036" name="Freeform 12">
              <a:extLst>
                <a:ext uri="{FF2B5EF4-FFF2-40B4-BE49-F238E27FC236}">
                  <a16:creationId xmlns:a16="http://schemas.microsoft.com/office/drawing/2014/main" id="{06DAF649-4C03-4FE6-8833-F72C917F1E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7" name="Freeform 13">
              <a:extLst>
                <a:ext uri="{FF2B5EF4-FFF2-40B4-BE49-F238E27FC236}">
                  <a16:creationId xmlns:a16="http://schemas.microsoft.com/office/drawing/2014/main" id="{3695E620-77F0-4E1C-8E14-223D699ED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D9882666-9262-4264-973A-7CF9895FF6AB}"/>
              </a:ext>
            </a:extLst>
          </p:cNvPr>
          <p:cNvGrpSpPr/>
          <p:nvPr/>
        </p:nvGrpSpPr>
        <p:grpSpPr>
          <a:xfrm>
            <a:off x="2523404" y="979530"/>
            <a:ext cx="401466" cy="376706"/>
            <a:chOff x="2270125" y="1222376"/>
            <a:chExt cx="360363" cy="338138"/>
          </a:xfrm>
          <a:solidFill>
            <a:srgbClr val="FFFFFF"/>
          </a:solidFill>
        </p:grpSpPr>
        <p:sp>
          <p:nvSpPr>
            <p:cNvPr id="1038" name="Freeform 14">
              <a:extLst>
                <a:ext uri="{FF2B5EF4-FFF2-40B4-BE49-F238E27FC236}">
                  <a16:creationId xmlns:a16="http://schemas.microsoft.com/office/drawing/2014/main" id="{A6B38A78-1604-4A3F-B50F-BD6920EB9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9" name="Freeform 15">
              <a:extLst>
                <a:ext uri="{FF2B5EF4-FFF2-40B4-BE49-F238E27FC236}">
                  <a16:creationId xmlns:a16="http://schemas.microsoft.com/office/drawing/2014/main" id="{CE31CA5E-8926-45D0-8438-70500FB24C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0" name="Freeform 16">
              <a:extLst>
                <a:ext uri="{FF2B5EF4-FFF2-40B4-BE49-F238E27FC236}">
                  <a16:creationId xmlns:a16="http://schemas.microsoft.com/office/drawing/2014/main" id="{871C4060-F999-4915-A500-DBC9656446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1" name="Freeform 17">
              <a:extLst>
                <a:ext uri="{FF2B5EF4-FFF2-40B4-BE49-F238E27FC236}">
                  <a16:creationId xmlns:a16="http://schemas.microsoft.com/office/drawing/2014/main" id="{C63E64C5-72BD-460D-81F6-21F9A4DB27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2" name="Freeform 18">
              <a:extLst>
                <a:ext uri="{FF2B5EF4-FFF2-40B4-BE49-F238E27FC236}">
                  <a16:creationId xmlns:a16="http://schemas.microsoft.com/office/drawing/2014/main" id="{E2B9D831-9CA7-4FE6-849A-19EC1A064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3" name="Freeform 19">
              <a:extLst>
                <a:ext uri="{FF2B5EF4-FFF2-40B4-BE49-F238E27FC236}">
                  <a16:creationId xmlns:a16="http://schemas.microsoft.com/office/drawing/2014/main" id="{FF2639A0-8DE5-4A9D-910E-9C792674D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4" name="Freeform 20">
              <a:extLst>
                <a:ext uri="{FF2B5EF4-FFF2-40B4-BE49-F238E27FC236}">
                  <a16:creationId xmlns:a16="http://schemas.microsoft.com/office/drawing/2014/main" id="{FBC1CA9F-A077-4FE2-8B2C-9E6AEAA0C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5" name="Freeform 21">
              <a:extLst>
                <a:ext uri="{FF2B5EF4-FFF2-40B4-BE49-F238E27FC236}">
                  <a16:creationId xmlns:a16="http://schemas.microsoft.com/office/drawing/2014/main" id="{6DA1C2C7-FEF7-4148-8339-6844A6EE1D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6" name="Freeform 22">
              <a:extLst>
                <a:ext uri="{FF2B5EF4-FFF2-40B4-BE49-F238E27FC236}">
                  <a16:creationId xmlns:a16="http://schemas.microsoft.com/office/drawing/2014/main" id="{7542A935-E76D-41A1-AE23-24E30DAB0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C57EA0D-D5F6-4736-A7ED-9D9CA6523045}"/>
              </a:ext>
            </a:extLst>
          </p:cNvPr>
          <p:cNvGrpSpPr/>
          <p:nvPr/>
        </p:nvGrpSpPr>
        <p:grpSpPr>
          <a:xfrm>
            <a:off x="3293698" y="967149"/>
            <a:ext cx="396160" cy="401466"/>
            <a:chOff x="3036888" y="1211263"/>
            <a:chExt cx="355600" cy="360363"/>
          </a:xfrm>
          <a:solidFill>
            <a:srgbClr val="FFFFFF"/>
          </a:solidFill>
        </p:grpSpPr>
        <p:sp>
          <p:nvSpPr>
            <p:cNvPr id="1047" name="Freeform 23">
              <a:extLst>
                <a:ext uri="{FF2B5EF4-FFF2-40B4-BE49-F238E27FC236}">
                  <a16:creationId xmlns:a16="http://schemas.microsoft.com/office/drawing/2014/main" id="{CCF6A31D-DE21-4F7E-A189-A101D10C42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8" name="Freeform 24">
              <a:extLst>
                <a:ext uri="{FF2B5EF4-FFF2-40B4-BE49-F238E27FC236}">
                  <a16:creationId xmlns:a16="http://schemas.microsoft.com/office/drawing/2014/main" id="{E88B7936-6B34-4D5C-AECA-06A9D6A74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9" name="Freeform 25">
              <a:extLst>
                <a:ext uri="{FF2B5EF4-FFF2-40B4-BE49-F238E27FC236}">
                  <a16:creationId xmlns:a16="http://schemas.microsoft.com/office/drawing/2014/main" id="{9AB26841-2EE5-40F3-A812-855E66EE4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0" name="Freeform 26">
              <a:extLst>
                <a:ext uri="{FF2B5EF4-FFF2-40B4-BE49-F238E27FC236}">
                  <a16:creationId xmlns:a16="http://schemas.microsoft.com/office/drawing/2014/main" id="{1A2B0B6C-4197-4A6A-A1F2-7BE7221A4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1" name="Freeform 27">
              <a:extLst>
                <a:ext uri="{FF2B5EF4-FFF2-40B4-BE49-F238E27FC236}">
                  <a16:creationId xmlns:a16="http://schemas.microsoft.com/office/drawing/2014/main" id="{2FD55F11-C015-44CE-9AFB-08F2B683C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2" name="Freeform 28">
              <a:extLst>
                <a:ext uri="{FF2B5EF4-FFF2-40B4-BE49-F238E27FC236}">
                  <a16:creationId xmlns:a16="http://schemas.microsoft.com/office/drawing/2014/main" id="{0BCF13CA-1313-46D9-AECA-E25D98C89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3" name="Freeform 29">
              <a:extLst>
                <a:ext uri="{FF2B5EF4-FFF2-40B4-BE49-F238E27FC236}">
                  <a16:creationId xmlns:a16="http://schemas.microsoft.com/office/drawing/2014/main" id="{2DBE3A44-B29E-4404-8BF7-9229A5E7C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4" name="Freeform 30">
              <a:extLst>
                <a:ext uri="{FF2B5EF4-FFF2-40B4-BE49-F238E27FC236}">
                  <a16:creationId xmlns:a16="http://schemas.microsoft.com/office/drawing/2014/main" id="{0838A51C-EA31-4A7A-BF7C-00D359007C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5" name="Freeform 31">
              <a:extLst>
                <a:ext uri="{FF2B5EF4-FFF2-40B4-BE49-F238E27FC236}">
                  <a16:creationId xmlns:a16="http://schemas.microsoft.com/office/drawing/2014/main" id="{173CD36A-DB77-4B37-B379-4C79DEE11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6" name="Freeform 32">
              <a:extLst>
                <a:ext uri="{FF2B5EF4-FFF2-40B4-BE49-F238E27FC236}">
                  <a16:creationId xmlns:a16="http://schemas.microsoft.com/office/drawing/2014/main" id="{21ADC7BF-66B9-49C6-A638-456625C28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7" name="Freeform 33">
              <a:extLst>
                <a:ext uri="{FF2B5EF4-FFF2-40B4-BE49-F238E27FC236}">
                  <a16:creationId xmlns:a16="http://schemas.microsoft.com/office/drawing/2014/main" id="{F760267D-1D91-4F09-8423-907479D04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8" name="Freeform 34">
              <a:extLst>
                <a:ext uri="{FF2B5EF4-FFF2-40B4-BE49-F238E27FC236}">
                  <a16:creationId xmlns:a16="http://schemas.microsoft.com/office/drawing/2014/main" id="{03EDBADD-6EB0-47A0-B012-F6FC78557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9" name="Freeform 35">
              <a:extLst>
                <a:ext uri="{FF2B5EF4-FFF2-40B4-BE49-F238E27FC236}">
                  <a16:creationId xmlns:a16="http://schemas.microsoft.com/office/drawing/2014/main" id="{5BB8F284-7260-4366-92DA-F90E9758C4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75" name="Freeform 36">
            <a:extLst>
              <a:ext uri="{FF2B5EF4-FFF2-40B4-BE49-F238E27FC236}">
                <a16:creationId xmlns:a16="http://schemas.microsoft.com/office/drawing/2014/main" id="{04DC2870-B9FA-435D-9337-2416D6B2F51A}"/>
              </a:ext>
            </a:extLst>
          </p:cNvPr>
          <p:cNvSpPr>
            <a:spLocks noEditPoints="1"/>
          </p:cNvSpPr>
          <p:nvPr/>
        </p:nvSpPr>
        <p:spPr bwMode="auto">
          <a:xfrm>
            <a:off x="3232150" y="3694113"/>
            <a:ext cx="420688" cy="385762"/>
          </a:xfrm>
          <a:custGeom>
            <a:avLst/>
            <a:gdLst>
              <a:gd name="T0" fmla="*/ 2147483646 w 129"/>
              <a:gd name="T1" fmla="*/ 2147483646 h 118"/>
              <a:gd name="T2" fmla="*/ 2147483646 w 129"/>
              <a:gd name="T3" fmla="*/ 2147483646 h 118"/>
              <a:gd name="T4" fmla="*/ 2147483646 w 129"/>
              <a:gd name="T5" fmla="*/ 2147483646 h 118"/>
              <a:gd name="T6" fmla="*/ 2147483646 w 129"/>
              <a:gd name="T7" fmla="*/ 2147483646 h 118"/>
              <a:gd name="T8" fmla="*/ 2147483646 w 129"/>
              <a:gd name="T9" fmla="*/ 2147483646 h 118"/>
              <a:gd name="T10" fmla="*/ 2147483646 w 129"/>
              <a:gd name="T11" fmla="*/ 2147483646 h 118"/>
              <a:gd name="T12" fmla="*/ 2147483646 w 129"/>
              <a:gd name="T13" fmla="*/ 2147483646 h 118"/>
              <a:gd name="T14" fmla="*/ 2147483646 w 129"/>
              <a:gd name="T15" fmla="*/ 2147483646 h 118"/>
              <a:gd name="T16" fmla="*/ 2147483646 w 129"/>
              <a:gd name="T17" fmla="*/ 2147483646 h 118"/>
              <a:gd name="T18" fmla="*/ 2147483646 w 129"/>
              <a:gd name="T19" fmla="*/ 2147483646 h 118"/>
              <a:gd name="T20" fmla="*/ 2147483646 w 129"/>
              <a:gd name="T21" fmla="*/ 2147483646 h 118"/>
              <a:gd name="T22" fmla="*/ 2147483646 w 129"/>
              <a:gd name="T23" fmla="*/ 2147483646 h 118"/>
              <a:gd name="T24" fmla="*/ 2147483646 w 129"/>
              <a:gd name="T25" fmla="*/ 2147483646 h 118"/>
              <a:gd name="T26" fmla="*/ 2147483646 w 129"/>
              <a:gd name="T27" fmla="*/ 2147483646 h 118"/>
              <a:gd name="T28" fmla="*/ 2147483646 w 129"/>
              <a:gd name="T29" fmla="*/ 2147483646 h 118"/>
              <a:gd name="T30" fmla="*/ 2147483646 w 129"/>
              <a:gd name="T31" fmla="*/ 2147483646 h 118"/>
              <a:gd name="T32" fmla="*/ 2147483646 w 129"/>
              <a:gd name="T33" fmla="*/ 2147483646 h 118"/>
              <a:gd name="T34" fmla="*/ 2147483646 w 129"/>
              <a:gd name="T35" fmla="*/ 2147483646 h 118"/>
              <a:gd name="T36" fmla="*/ 2147483646 w 129"/>
              <a:gd name="T37" fmla="*/ 2147483646 h 118"/>
              <a:gd name="T38" fmla="*/ 2147483646 w 129"/>
              <a:gd name="T39" fmla="*/ 2147483646 h 118"/>
              <a:gd name="T40" fmla="*/ 2147483646 w 129"/>
              <a:gd name="T41" fmla="*/ 2147483646 h 118"/>
              <a:gd name="T42" fmla="*/ 2147483646 w 129"/>
              <a:gd name="T43" fmla="*/ 2147483646 h 118"/>
              <a:gd name="T44" fmla="*/ 2147483646 w 129"/>
              <a:gd name="T45" fmla="*/ 2147483646 h 118"/>
              <a:gd name="T46" fmla="*/ 2147483646 w 129"/>
              <a:gd name="T47" fmla="*/ 2147483646 h 118"/>
              <a:gd name="T48" fmla="*/ 2147483646 w 129"/>
              <a:gd name="T49" fmla="*/ 2147483646 h 118"/>
              <a:gd name="T50" fmla="*/ 2147483646 w 129"/>
              <a:gd name="T51" fmla="*/ 2147483646 h 118"/>
              <a:gd name="T52" fmla="*/ 2147483646 w 129"/>
              <a:gd name="T53" fmla="*/ 2147483646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76" name="Freeform 37">
            <a:extLst>
              <a:ext uri="{FF2B5EF4-FFF2-40B4-BE49-F238E27FC236}">
                <a16:creationId xmlns:a16="http://schemas.microsoft.com/office/drawing/2014/main" id="{3BFFC079-D2EA-412C-A9AE-A4017380C44E}"/>
              </a:ext>
            </a:extLst>
          </p:cNvPr>
          <p:cNvSpPr>
            <a:spLocks noEditPoints="1"/>
          </p:cNvSpPr>
          <p:nvPr/>
        </p:nvSpPr>
        <p:spPr bwMode="auto">
          <a:xfrm>
            <a:off x="4059238" y="966788"/>
            <a:ext cx="274637" cy="401637"/>
          </a:xfrm>
          <a:custGeom>
            <a:avLst/>
            <a:gdLst>
              <a:gd name="T0" fmla="*/ 2147483646 w 85"/>
              <a:gd name="T1" fmla="*/ 2147483646 h 123"/>
              <a:gd name="T2" fmla="*/ 2147483646 w 85"/>
              <a:gd name="T3" fmla="*/ 2147483646 h 123"/>
              <a:gd name="T4" fmla="*/ 2147483646 w 85"/>
              <a:gd name="T5" fmla="*/ 2147483646 h 123"/>
              <a:gd name="T6" fmla="*/ 2147483646 w 85"/>
              <a:gd name="T7" fmla="*/ 2147483646 h 123"/>
              <a:gd name="T8" fmla="*/ 2147483646 w 85"/>
              <a:gd name="T9" fmla="*/ 2147483646 h 123"/>
              <a:gd name="T10" fmla="*/ 2147483646 w 85"/>
              <a:gd name="T11" fmla="*/ 2147483646 h 123"/>
              <a:gd name="T12" fmla="*/ 2147483646 w 85"/>
              <a:gd name="T13" fmla="*/ 2147483646 h 123"/>
              <a:gd name="T14" fmla="*/ 2147483646 w 85"/>
              <a:gd name="T15" fmla="*/ 2147483646 h 123"/>
              <a:gd name="T16" fmla="*/ 2147483646 w 85"/>
              <a:gd name="T17" fmla="*/ 2147483646 h 123"/>
              <a:gd name="T18" fmla="*/ 2147483646 w 85"/>
              <a:gd name="T19" fmla="*/ 2147483646 h 123"/>
              <a:gd name="T20" fmla="*/ 2147483646 w 85"/>
              <a:gd name="T21" fmla="*/ 2147483646 h 123"/>
              <a:gd name="T22" fmla="*/ 2147483646 w 85"/>
              <a:gd name="T23" fmla="*/ 2147483646 h 123"/>
              <a:gd name="T24" fmla="*/ 2147483646 w 85"/>
              <a:gd name="T25" fmla="*/ 2147483646 h 123"/>
              <a:gd name="T26" fmla="*/ 2147483646 w 85"/>
              <a:gd name="T27" fmla="*/ 2147483646 h 123"/>
              <a:gd name="T28" fmla="*/ 2147483646 w 85"/>
              <a:gd name="T29" fmla="*/ 2147483646 h 123"/>
              <a:gd name="T30" fmla="*/ 2147483646 w 85"/>
              <a:gd name="T31" fmla="*/ 2147483646 h 123"/>
              <a:gd name="T32" fmla="*/ 2147483646 w 85"/>
              <a:gd name="T33" fmla="*/ 2147483646 h 123"/>
              <a:gd name="T34" fmla="*/ 2147483646 w 85"/>
              <a:gd name="T35" fmla="*/ 2147483646 h 123"/>
              <a:gd name="T36" fmla="*/ 0 w 85"/>
              <a:gd name="T37" fmla="*/ 2147483646 h 123"/>
              <a:gd name="T38" fmla="*/ 0 w 85"/>
              <a:gd name="T39" fmla="*/ 2147483646 h 123"/>
              <a:gd name="T40" fmla="*/ 2147483646 w 85"/>
              <a:gd name="T41" fmla="*/ 0 h 123"/>
              <a:gd name="T42" fmla="*/ 2147483646 w 85"/>
              <a:gd name="T43" fmla="*/ 0 h 123"/>
              <a:gd name="T44" fmla="*/ 2147483646 w 85"/>
              <a:gd name="T45" fmla="*/ 2147483646 h 123"/>
              <a:gd name="T46" fmla="*/ 2147483646 w 85"/>
              <a:gd name="T47" fmla="*/ 2147483646 h 123"/>
              <a:gd name="T48" fmla="*/ 2147483646 w 85"/>
              <a:gd name="T49" fmla="*/ 2147483646 h 123"/>
              <a:gd name="T50" fmla="*/ 2147483646 w 85"/>
              <a:gd name="T51" fmla="*/ 2147483646 h 123"/>
              <a:gd name="T52" fmla="*/ 2147483646 w 85"/>
              <a:gd name="T53" fmla="*/ 2147483646 h 123"/>
              <a:gd name="T54" fmla="*/ 2147483646 w 85"/>
              <a:gd name="T55" fmla="*/ 2147483646 h 123"/>
              <a:gd name="T56" fmla="*/ 2147483646 w 85"/>
              <a:gd name="T57" fmla="*/ 2147483646 h 123"/>
              <a:gd name="T58" fmla="*/ 2147483646 w 85"/>
              <a:gd name="T59" fmla="*/ 2147483646 h 123"/>
              <a:gd name="T60" fmla="*/ 2147483646 w 85"/>
              <a:gd name="T61" fmla="*/ 2147483646 h 123"/>
              <a:gd name="T62" fmla="*/ 2147483646 w 85"/>
              <a:gd name="T63" fmla="*/ 2147483646 h 123"/>
              <a:gd name="T64" fmla="*/ 2147483646 w 85"/>
              <a:gd name="T65" fmla="*/ 2147483646 h 123"/>
              <a:gd name="T66" fmla="*/ 2147483646 w 85"/>
              <a:gd name="T67" fmla="*/ 2147483646 h 123"/>
              <a:gd name="T68" fmla="*/ 2147483646 w 85"/>
              <a:gd name="T69" fmla="*/ 2147483646 h 123"/>
              <a:gd name="T70" fmla="*/ 2147483646 w 85"/>
              <a:gd name="T71" fmla="*/ 2147483646 h 123"/>
              <a:gd name="T72" fmla="*/ 2147483646 w 85"/>
              <a:gd name="T73" fmla="*/ 2147483646 h 123"/>
              <a:gd name="T74" fmla="*/ 2147483646 w 85"/>
              <a:gd name="T75" fmla="*/ 2147483646 h 123"/>
              <a:gd name="T76" fmla="*/ 2147483646 w 85"/>
              <a:gd name="T77" fmla="*/ 2147483646 h 123"/>
              <a:gd name="T78" fmla="*/ 2147483646 w 85"/>
              <a:gd name="T79" fmla="*/ 2147483646 h 123"/>
              <a:gd name="T80" fmla="*/ 2147483646 w 85"/>
              <a:gd name="T81" fmla="*/ 2147483646 h 123"/>
              <a:gd name="T82" fmla="*/ 2147483646 w 85"/>
              <a:gd name="T83" fmla="*/ 2147483646 h 123"/>
              <a:gd name="T84" fmla="*/ 2147483646 w 85"/>
              <a:gd name="T85" fmla="*/ 2147483646 h 123"/>
              <a:gd name="T86" fmla="*/ 2147483646 w 85"/>
              <a:gd name="T87" fmla="*/ 2147483646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34B2957A-511B-446E-B44D-D239ADDD0EA0}"/>
              </a:ext>
            </a:extLst>
          </p:cNvPr>
          <p:cNvGrpSpPr/>
          <p:nvPr/>
        </p:nvGrpSpPr>
        <p:grpSpPr>
          <a:xfrm>
            <a:off x="4703410" y="967149"/>
            <a:ext cx="272360" cy="401466"/>
            <a:chOff x="4914900" y="1211263"/>
            <a:chExt cx="244475" cy="360363"/>
          </a:xfrm>
          <a:solidFill>
            <a:srgbClr val="FFFFFF"/>
          </a:solidFill>
        </p:grpSpPr>
        <p:sp>
          <p:nvSpPr>
            <p:cNvPr id="1062" name="Freeform 38">
              <a:extLst>
                <a:ext uri="{FF2B5EF4-FFF2-40B4-BE49-F238E27FC236}">
                  <a16:creationId xmlns:a16="http://schemas.microsoft.com/office/drawing/2014/main" id="{4CFB5311-D881-49B0-A14B-28531FF176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3" name="Freeform 39">
              <a:extLst>
                <a:ext uri="{FF2B5EF4-FFF2-40B4-BE49-F238E27FC236}">
                  <a16:creationId xmlns:a16="http://schemas.microsoft.com/office/drawing/2014/main" id="{CAC1E7E8-7EC6-4681-B215-4C330F956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4" name="Freeform 40">
              <a:extLst>
                <a:ext uri="{FF2B5EF4-FFF2-40B4-BE49-F238E27FC236}">
                  <a16:creationId xmlns:a16="http://schemas.microsoft.com/office/drawing/2014/main" id="{2171F8EC-D5D9-4115-9644-C1F51D211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5" name="Freeform 41">
              <a:extLst>
                <a:ext uri="{FF2B5EF4-FFF2-40B4-BE49-F238E27FC236}">
                  <a16:creationId xmlns:a16="http://schemas.microsoft.com/office/drawing/2014/main" id="{BF2B6F38-D6FF-4966-9137-2B0CA74BA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6" name="Freeform 42">
              <a:extLst>
                <a:ext uri="{FF2B5EF4-FFF2-40B4-BE49-F238E27FC236}">
                  <a16:creationId xmlns:a16="http://schemas.microsoft.com/office/drawing/2014/main" id="{1B50D7F8-F869-48E6-B107-74D3732296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7" name="Freeform 43">
              <a:extLst>
                <a:ext uri="{FF2B5EF4-FFF2-40B4-BE49-F238E27FC236}">
                  <a16:creationId xmlns:a16="http://schemas.microsoft.com/office/drawing/2014/main" id="{CF8C19C7-CF73-49DB-BF87-9C55D2A5F2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8" name="Freeform 44">
              <a:extLst>
                <a:ext uri="{FF2B5EF4-FFF2-40B4-BE49-F238E27FC236}">
                  <a16:creationId xmlns:a16="http://schemas.microsoft.com/office/drawing/2014/main" id="{447C1B3F-4E58-4D0A-B8AE-35D7C72DB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9" name="Freeform 45">
              <a:extLst>
                <a:ext uri="{FF2B5EF4-FFF2-40B4-BE49-F238E27FC236}">
                  <a16:creationId xmlns:a16="http://schemas.microsoft.com/office/drawing/2014/main" id="{9A02E5D5-0D91-447C-8AE9-8286FFF5E1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0" name="Freeform 46">
              <a:extLst>
                <a:ext uri="{FF2B5EF4-FFF2-40B4-BE49-F238E27FC236}">
                  <a16:creationId xmlns:a16="http://schemas.microsoft.com/office/drawing/2014/main" id="{B5D28D37-C241-437E-AE8E-CFD8E3444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78" name="Freeform 47">
            <a:extLst>
              <a:ext uri="{FF2B5EF4-FFF2-40B4-BE49-F238E27FC236}">
                <a16:creationId xmlns:a16="http://schemas.microsoft.com/office/drawing/2014/main" id="{50C3B3CB-D499-4A5E-B298-432BA2CFD368}"/>
              </a:ext>
            </a:extLst>
          </p:cNvPr>
          <p:cNvSpPr>
            <a:spLocks noEditPoints="1"/>
          </p:cNvSpPr>
          <p:nvPr/>
        </p:nvSpPr>
        <p:spPr bwMode="auto">
          <a:xfrm>
            <a:off x="5345113" y="1022350"/>
            <a:ext cx="401637" cy="292100"/>
          </a:xfrm>
          <a:custGeom>
            <a:avLst/>
            <a:gdLst>
              <a:gd name="T0" fmla="*/ 2147483646 w 123"/>
              <a:gd name="T1" fmla="*/ 2147483646 h 89"/>
              <a:gd name="T2" fmla="*/ 2147483646 w 123"/>
              <a:gd name="T3" fmla="*/ 0 h 89"/>
              <a:gd name="T4" fmla="*/ 2147483646 w 123"/>
              <a:gd name="T5" fmla="*/ 2147483646 h 89"/>
              <a:gd name="T6" fmla="*/ 2147483646 w 123"/>
              <a:gd name="T7" fmla="*/ 2147483646 h 89"/>
              <a:gd name="T8" fmla="*/ 2147483646 w 123"/>
              <a:gd name="T9" fmla="*/ 2147483646 h 89"/>
              <a:gd name="T10" fmla="*/ 2147483646 w 123"/>
              <a:gd name="T11" fmla="*/ 2147483646 h 89"/>
              <a:gd name="T12" fmla="*/ 0 w 123"/>
              <a:gd name="T13" fmla="*/ 2147483646 h 89"/>
              <a:gd name="T14" fmla="*/ 2147483646 w 123"/>
              <a:gd name="T15" fmla="*/ 2147483646 h 89"/>
              <a:gd name="T16" fmla="*/ 2147483646 w 123"/>
              <a:gd name="T17" fmla="*/ 2147483646 h 89"/>
              <a:gd name="T18" fmla="*/ 2147483646 w 123"/>
              <a:gd name="T19" fmla="*/ 2147483646 h 89"/>
              <a:gd name="T20" fmla="*/ 2147483646 w 123"/>
              <a:gd name="T21" fmla="*/ 2147483646 h 89"/>
              <a:gd name="T22" fmla="*/ 2147483646 w 123"/>
              <a:gd name="T23" fmla="*/ 2147483646 h 89"/>
              <a:gd name="T24" fmla="*/ 2147483646 w 123"/>
              <a:gd name="T25" fmla="*/ 2147483646 h 89"/>
              <a:gd name="T26" fmla="*/ 2147483646 w 123"/>
              <a:gd name="T27" fmla="*/ 2147483646 h 89"/>
              <a:gd name="T28" fmla="*/ 2147483646 w 123"/>
              <a:gd name="T29" fmla="*/ 2147483646 h 89"/>
              <a:gd name="T30" fmla="*/ 2147483646 w 123"/>
              <a:gd name="T31" fmla="*/ 2147483646 h 89"/>
              <a:gd name="T32" fmla="*/ 2147483646 w 123"/>
              <a:gd name="T33" fmla="*/ 2147483646 h 89"/>
              <a:gd name="T34" fmla="*/ 2147483646 w 123"/>
              <a:gd name="T35" fmla="*/ 2147483646 h 89"/>
              <a:gd name="T36" fmla="*/ 2147483646 w 123"/>
              <a:gd name="T37" fmla="*/ 2147483646 h 89"/>
              <a:gd name="T38" fmla="*/ 2147483646 w 123"/>
              <a:gd name="T39" fmla="*/ 2147483646 h 89"/>
              <a:gd name="T40" fmla="*/ 2147483646 w 123"/>
              <a:gd name="T41" fmla="*/ 2147483646 h 89"/>
              <a:gd name="T42" fmla="*/ 2147483646 w 123"/>
              <a:gd name="T43" fmla="*/ 2147483646 h 89"/>
              <a:gd name="T44" fmla="*/ 2147483646 w 123"/>
              <a:gd name="T45" fmla="*/ 2147483646 h 89"/>
              <a:gd name="T46" fmla="*/ 2147483646 w 123"/>
              <a:gd name="T47" fmla="*/ 2147483646 h 89"/>
              <a:gd name="T48" fmla="*/ 2147483646 w 123"/>
              <a:gd name="T49" fmla="*/ 2147483646 h 89"/>
              <a:gd name="T50" fmla="*/ 2147483646 w 123"/>
              <a:gd name="T51" fmla="*/ 2147483646 h 89"/>
              <a:gd name="T52" fmla="*/ 2147483646 w 123"/>
              <a:gd name="T53" fmla="*/ 2147483646 h 89"/>
              <a:gd name="T54" fmla="*/ 2147483646 w 123"/>
              <a:gd name="T55" fmla="*/ 2147483646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79" name="Freeform 48">
            <a:extLst>
              <a:ext uri="{FF2B5EF4-FFF2-40B4-BE49-F238E27FC236}">
                <a16:creationId xmlns:a16="http://schemas.microsoft.com/office/drawing/2014/main" id="{22EAF806-A705-438C-979B-CA407F18EF75}"/>
              </a:ext>
            </a:extLst>
          </p:cNvPr>
          <p:cNvSpPr>
            <a:spLocks noEditPoints="1"/>
          </p:cNvSpPr>
          <p:nvPr/>
        </p:nvSpPr>
        <p:spPr bwMode="auto">
          <a:xfrm>
            <a:off x="6115050" y="993775"/>
            <a:ext cx="401638" cy="347663"/>
          </a:xfrm>
          <a:custGeom>
            <a:avLst/>
            <a:gdLst>
              <a:gd name="T0" fmla="*/ 2147483646 w 123"/>
              <a:gd name="T1" fmla="*/ 2147483646 h 107"/>
              <a:gd name="T2" fmla="*/ 2147483646 w 123"/>
              <a:gd name="T3" fmla="*/ 2147483646 h 107"/>
              <a:gd name="T4" fmla="*/ 2147483646 w 123"/>
              <a:gd name="T5" fmla="*/ 2147483646 h 107"/>
              <a:gd name="T6" fmla="*/ 2147483646 w 123"/>
              <a:gd name="T7" fmla="*/ 2147483646 h 107"/>
              <a:gd name="T8" fmla="*/ 2147483646 w 123"/>
              <a:gd name="T9" fmla="*/ 2147483646 h 107"/>
              <a:gd name="T10" fmla="*/ 2147483646 w 123"/>
              <a:gd name="T11" fmla="*/ 2147483646 h 107"/>
              <a:gd name="T12" fmla="*/ 2147483646 w 123"/>
              <a:gd name="T13" fmla="*/ 2147483646 h 107"/>
              <a:gd name="T14" fmla="*/ 2147483646 w 123"/>
              <a:gd name="T15" fmla="*/ 2147483646 h 107"/>
              <a:gd name="T16" fmla="*/ 2147483646 w 123"/>
              <a:gd name="T17" fmla="*/ 2147483646 h 107"/>
              <a:gd name="T18" fmla="*/ 2147483646 w 123"/>
              <a:gd name="T19" fmla="*/ 2147483646 h 107"/>
              <a:gd name="T20" fmla="*/ 2147483646 w 123"/>
              <a:gd name="T21" fmla="*/ 2147483646 h 107"/>
              <a:gd name="T22" fmla="*/ 2147483646 w 123"/>
              <a:gd name="T23" fmla="*/ 2147483646 h 107"/>
              <a:gd name="T24" fmla="*/ 2147483646 w 123"/>
              <a:gd name="T25" fmla="*/ 2147483646 h 107"/>
              <a:gd name="T26" fmla="*/ 2147483646 w 123"/>
              <a:gd name="T27" fmla="*/ 2147483646 h 107"/>
              <a:gd name="T28" fmla="*/ 2147483646 w 123"/>
              <a:gd name="T29" fmla="*/ 2147483646 h 107"/>
              <a:gd name="T30" fmla="*/ 2147483646 w 123"/>
              <a:gd name="T31" fmla="*/ 2147483646 h 107"/>
              <a:gd name="T32" fmla="*/ 2147483646 w 123"/>
              <a:gd name="T33" fmla="*/ 2147483646 h 107"/>
              <a:gd name="T34" fmla="*/ 2147483646 w 123"/>
              <a:gd name="T35" fmla="*/ 2147483646 h 107"/>
              <a:gd name="T36" fmla="*/ 2147483646 w 123"/>
              <a:gd name="T37" fmla="*/ 2147483646 h 107"/>
              <a:gd name="T38" fmla="*/ 0 w 123"/>
              <a:gd name="T39" fmla="*/ 2147483646 h 107"/>
              <a:gd name="T40" fmla="*/ 2147483646 w 123"/>
              <a:gd name="T41" fmla="*/ 2147483646 h 107"/>
              <a:gd name="T42" fmla="*/ 2147483646 w 123"/>
              <a:gd name="T43" fmla="*/ 0 h 107"/>
              <a:gd name="T44" fmla="*/ 2147483646 w 123"/>
              <a:gd name="T45" fmla="*/ 0 h 107"/>
              <a:gd name="T46" fmla="*/ 2147483646 w 123"/>
              <a:gd name="T47" fmla="*/ 0 h 107"/>
              <a:gd name="T48" fmla="*/ 2147483646 w 123"/>
              <a:gd name="T49" fmla="*/ 2147483646 h 107"/>
              <a:gd name="T50" fmla="*/ 2147483646 w 123"/>
              <a:gd name="T51" fmla="*/ 2147483646 h 107"/>
              <a:gd name="T52" fmla="*/ 2147483646 w 123"/>
              <a:gd name="T53" fmla="*/ 2147483646 h 107"/>
              <a:gd name="T54" fmla="*/ 2147483646 w 123"/>
              <a:gd name="T55" fmla="*/ 2147483646 h 107"/>
              <a:gd name="T56" fmla="*/ 2147483646 w 123"/>
              <a:gd name="T57" fmla="*/ 2147483646 h 107"/>
              <a:gd name="T58" fmla="*/ 2147483646 w 123"/>
              <a:gd name="T59" fmla="*/ 2147483646 h 107"/>
              <a:gd name="T60" fmla="*/ 2147483646 w 123"/>
              <a:gd name="T61" fmla="*/ 2147483646 h 107"/>
              <a:gd name="T62" fmla="*/ 2147483646 w 123"/>
              <a:gd name="T63" fmla="*/ 2147483646 h 107"/>
              <a:gd name="T64" fmla="*/ 2147483646 w 123"/>
              <a:gd name="T65" fmla="*/ 2147483646 h 107"/>
              <a:gd name="T66" fmla="*/ 2147483646 w 123"/>
              <a:gd name="T67" fmla="*/ 2147483646 h 107"/>
              <a:gd name="T68" fmla="*/ 2147483646 w 123"/>
              <a:gd name="T69" fmla="*/ 2147483646 h 107"/>
              <a:gd name="T70" fmla="*/ 2147483646 w 123"/>
              <a:gd name="T71" fmla="*/ 2147483646 h 107"/>
              <a:gd name="T72" fmla="*/ 2147483646 w 123"/>
              <a:gd name="T73" fmla="*/ 2147483646 h 107"/>
              <a:gd name="T74" fmla="*/ 2147483646 w 123"/>
              <a:gd name="T75" fmla="*/ 2147483646 h 107"/>
              <a:gd name="T76" fmla="*/ 2147483646 w 123"/>
              <a:gd name="T77" fmla="*/ 2147483646 h 107"/>
              <a:gd name="T78" fmla="*/ 2147483646 w 123"/>
              <a:gd name="T79" fmla="*/ 2147483646 h 107"/>
              <a:gd name="T80" fmla="*/ 2147483646 w 123"/>
              <a:gd name="T81" fmla="*/ 2147483646 h 107"/>
              <a:gd name="T82" fmla="*/ 2147483646 w 123"/>
              <a:gd name="T83" fmla="*/ 2147483646 h 107"/>
              <a:gd name="T84" fmla="*/ 2147483646 w 123"/>
              <a:gd name="T85" fmla="*/ 2147483646 h 107"/>
              <a:gd name="T86" fmla="*/ 2147483646 w 123"/>
              <a:gd name="T87" fmla="*/ 2147483646 h 107"/>
              <a:gd name="T88" fmla="*/ 2147483646 w 123"/>
              <a:gd name="T89" fmla="*/ 2147483646 h 107"/>
              <a:gd name="T90" fmla="*/ 2147483646 w 123"/>
              <a:gd name="T91" fmla="*/ 2147483646 h 107"/>
              <a:gd name="T92" fmla="*/ 2147483646 w 123"/>
              <a:gd name="T93" fmla="*/ 2147483646 h 107"/>
              <a:gd name="T94" fmla="*/ 2147483646 w 123"/>
              <a:gd name="T95" fmla="*/ 2147483646 h 107"/>
              <a:gd name="T96" fmla="*/ 2147483646 w 123"/>
              <a:gd name="T97" fmla="*/ 2147483646 h 107"/>
              <a:gd name="T98" fmla="*/ 2147483646 w 123"/>
              <a:gd name="T99" fmla="*/ 2147483646 h 107"/>
              <a:gd name="T100" fmla="*/ 2147483646 w 123"/>
              <a:gd name="T101" fmla="*/ 2147483646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80" name="Freeform 49">
            <a:extLst>
              <a:ext uri="{FF2B5EF4-FFF2-40B4-BE49-F238E27FC236}">
                <a16:creationId xmlns:a16="http://schemas.microsoft.com/office/drawing/2014/main" id="{8FA46477-DB69-4399-9FBF-F8B3EE834235}"/>
              </a:ext>
            </a:extLst>
          </p:cNvPr>
          <p:cNvSpPr>
            <a:spLocks noEditPoints="1"/>
          </p:cNvSpPr>
          <p:nvPr/>
        </p:nvSpPr>
        <p:spPr bwMode="auto">
          <a:xfrm>
            <a:off x="6884988" y="979488"/>
            <a:ext cx="374650" cy="373062"/>
          </a:xfrm>
          <a:custGeom>
            <a:avLst/>
            <a:gdLst>
              <a:gd name="T0" fmla="*/ 2147483646 w 115"/>
              <a:gd name="T1" fmla="*/ 2147483646 h 114"/>
              <a:gd name="T2" fmla="*/ 2147483646 w 115"/>
              <a:gd name="T3" fmla="*/ 2147483646 h 114"/>
              <a:gd name="T4" fmla="*/ 2147483646 w 115"/>
              <a:gd name="T5" fmla="*/ 2147483646 h 114"/>
              <a:gd name="T6" fmla="*/ 2147483646 w 115"/>
              <a:gd name="T7" fmla="*/ 2147483646 h 114"/>
              <a:gd name="T8" fmla="*/ 2147483646 w 115"/>
              <a:gd name="T9" fmla="*/ 0 h 114"/>
              <a:gd name="T10" fmla="*/ 2147483646 w 115"/>
              <a:gd name="T11" fmla="*/ 2147483646 h 114"/>
              <a:gd name="T12" fmla="*/ 2147483646 w 115"/>
              <a:gd name="T13" fmla="*/ 2147483646 h 114"/>
              <a:gd name="T14" fmla="*/ 2147483646 w 115"/>
              <a:gd name="T15" fmla="*/ 2147483646 h 114"/>
              <a:gd name="T16" fmla="*/ 2147483646 w 115"/>
              <a:gd name="T17" fmla="*/ 2147483646 h 114"/>
              <a:gd name="T18" fmla="*/ 2147483646 w 115"/>
              <a:gd name="T19" fmla="*/ 2147483646 h 114"/>
              <a:gd name="T20" fmla="*/ 2147483646 w 115"/>
              <a:gd name="T21" fmla="*/ 2147483646 h 114"/>
              <a:gd name="T22" fmla="*/ 2147483646 w 115"/>
              <a:gd name="T23" fmla="*/ 2147483646 h 114"/>
              <a:gd name="T24" fmla="*/ 2147483646 w 115"/>
              <a:gd name="T25" fmla="*/ 2147483646 h 114"/>
              <a:gd name="T26" fmla="*/ 2147483646 w 115"/>
              <a:gd name="T27" fmla="*/ 2147483646 h 114"/>
              <a:gd name="T28" fmla="*/ 2147483646 w 115"/>
              <a:gd name="T29" fmla="*/ 2147483646 h 114"/>
              <a:gd name="T30" fmla="*/ 2147483646 w 115"/>
              <a:gd name="T31" fmla="*/ 2147483646 h 114"/>
              <a:gd name="T32" fmla="*/ 2147483646 w 115"/>
              <a:gd name="T33" fmla="*/ 2147483646 h 114"/>
              <a:gd name="T34" fmla="*/ 2147483646 w 115"/>
              <a:gd name="T35" fmla="*/ 2147483646 h 114"/>
              <a:gd name="T36" fmla="*/ 2147483646 w 115"/>
              <a:gd name="T37" fmla="*/ 2147483646 h 114"/>
              <a:gd name="T38" fmla="*/ 2147483646 w 115"/>
              <a:gd name="T39" fmla="*/ 2147483646 h 114"/>
              <a:gd name="T40" fmla="*/ 2147483646 w 115"/>
              <a:gd name="T41" fmla="*/ 2147483646 h 114"/>
              <a:gd name="T42" fmla="*/ 2147483646 w 115"/>
              <a:gd name="T43" fmla="*/ 2147483646 h 114"/>
              <a:gd name="T44" fmla="*/ 2147483646 w 115"/>
              <a:gd name="T45" fmla="*/ 2147483646 h 114"/>
              <a:gd name="T46" fmla="*/ 2147483646 w 115"/>
              <a:gd name="T47" fmla="*/ 2147483646 h 114"/>
              <a:gd name="T48" fmla="*/ 2147483646 w 115"/>
              <a:gd name="T49" fmla="*/ 2147483646 h 114"/>
              <a:gd name="T50" fmla="*/ 2147483646 w 115"/>
              <a:gd name="T51" fmla="*/ 2147483646 h 114"/>
              <a:gd name="T52" fmla="*/ 2147483646 w 115"/>
              <a:gd name="T53" fmla="*/ 2147483646 h 114"/>
              <a:gd name="T54" fmla="*/ 2147483646 w 115"/>
              <a:gd name="T55" fmla="*/ 2147483646 h 114"/>
              <a:gd name="T56" fmla="*/ 2147483646 w 115"/>
              <a:gd name="T57" fmla="*/ 2147483646 h 114"/>
              <a:gd name="T58" fmla="*/ 2147483646 w 115"/>
              <a:gd name="T59" fmla="*/ 2147483646 h 114"/>
              <a:gd name="T60" fmla="*/ 2147483646 w 115"/>
              <a:gd name="T61" fmla="*/ 2147483646 h 114"/>
              <a:gd name="T62" fmla="*/ 2147483646 w 115"/>
              <a:gd name="T63" fmla="*/ 2147483646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81" name="Freeform 50">
            <a:extLst>
              <a:ext uri="{FF2B5EF4-FFF2-40B4-BE49-F238E27FC236}">
                <a16:creationId xmlns:a16="http://schemas.microsoft.com/office/drawing/2014/main" id="{6B6572B8-CF07-42E0-9A6E-313B924B9A7D}"/>
              </a:ext>
            </a:extLst>
          </p:cNvPr>
          <p:cNvSpPr>
            <a:spLocks noEditPoints="1"/>
          </p:cNvSpPr>
          <p:nvPr/>
        </p:nvSpPr>
        <p:spPr bwMode="auto">
          <a:xfrm>
            <a:off x="7629525" y="974725"/>
            <a:ext cx="403225" cy="385763"/>
          </a:xfrm>
          <a:custGeom>
            <a:avLst/>
            <a:gdLst>
              <a:gd name="T0" fmla="*/ 2147483646 w 124"/>
              <a:gd name="T1" fmla="*/ 2147483646 h 118"/>
              <a:gd name="T2" fmla="*/ 2147483646 w 124"/>
              <a:gd name="T3" fmla="*/ 2147483646 h 118"/>
              <a:gd name="T4" fmla="*/ 2147483646 w 124"/>
              <a:gd name="T5" fmla="*/ 2147483646 h 118"/>
              <a:gd name="T6" fmla="*/ 2147483646 w 124"/>
              <a:gd name="T7" fmla="*/ 2147483646 h 118"/>
              <a:gd name="T8" fmla="*/ 2147483646 w 124"/>
              <a:gd name="T9" fmla="*/ 0 h 118"/>
              <a:gd name="T10" fmla="*/ 2147483646 w 124"/>
              <a:gd name="T11" fmla="*/ 2147483646 h 118"/>
              <a:gd name="T12" fmla="*/ 2147483646 w 124"/>
              <a:gd name="T13" fmla="*/ 2147483646 h 118"/>
              <a:gd name="T14" fmla="*/ 2147483646 w 124"/>
              <a:gd name="T15" fmla="*/ 2147483646 h 118"/>
              <a:gd name="T16" fmla="*/ 2147483646 w 124"/>
              <a:gd name="T17" fmla="*/ 2147483646 h 118"/>
              <a:gd name="T18" fmla="*/ 2147483646 w 124"/>
              <a:gd name="T19" fmla="*/ 2147483646 h 118"/>
              <a:gd name="T20" fmla="*/ 2147483646 w 124"/>
              <a:gd name="T21" fmla="*/ 2147483646 h 118"/>
              <a:gd name="T22" fmla="*/ 2147483646 w 124"/>
              <a:gd name="T23" fmla="*/ 2147483646 h 118"/>
              <a:gd name="T24" fmla="*/ 2147483646 w 124"/>
              <a:gd name="T25" fmla="*/ 2147483646 h 118"/>
              <a:gd name="T26" fmla="*/ 2147483646 w 124"/>
              <a:gd name="T27" fmla="*/ 2147483646 h 118"/>
              <a:gd name="T28" fmla="*/ 2147483646 w 124"/>
              <a:gd name="T29" fmla="*/ 2147483646 h 118"/>
              <a:gd name="T30" fmla="*/ 2147483646 w 124"/>
              <a:gd name="T31" fmla="*/ 2147483646 h 118"/>
              <a:gd name="T32" fmla="*/ 2147483646 w 124"/>
              <a:gd name="T33" fmla="*/ 2147483646 h 118"/>
              <a:gd name="T34" fmla="*/ 2147483646 w 124"/>
              <a:gd name="T35" fmla="*/ 2147483646 h 118"/>
              <a:gd name="T36" fmla="*/ 2147483646 w 124"/>
              <a:gd name="T37" fmla="*/ 2147483646 h 118"/>
              <a:gd name="T38" fmla="*/ 2147483646 w 124"/>
              <a:gd name="T39" fmla="*/ 2147483646 h 118"/>
              <a:gd name="T40" fmla="*/ 2147483646 w 124"/>
              <a:gd name="T41" fmla="*/ 2147483646 h 118"/>
              <a:gd name="T42" fmla="*/ 2147483646 w 124"/>
              <a:gd name="T43" fmla="*/ 2147483646 h 118"/>
              <a:gd name="T44" fmla="*/ 2147483646 w 124"/>
              <a:gd name="T45" fmla="*/ 2147483646 h 118"/>
              <a:gd name="T46" fmla="*/ 2147483646 w 124"/>
              <a:gd name="T47" fmla="*/ 2147483646 h 118"/>
              <a:gd name="T48" fmla="*/ 2147483646 w 124"/>
              <a:gd name="T49" fmla="*/ 2147483646 h 118"/>
              <a:gd name="T50" fmla="*/ 2147483646 w 124"/>
              <a:gd name="T51" fmla="*/ 2147483646 h 118"/>
              <a:gd name="T52" fmla="*/ 2147483646 w 124"/>
              <a:gd name="T53" fmla="*/ 2147483646 h 118"/>
              <a:gd name="T54" fmla="*/ 2147483646 w 124"/>
              <a:gd name="T55" fmla="*/ 2147483646 h 118"/>
              <a:gd name="T56" fmla="*/ 2147483646 w 124"/>
              <a:gd name="T57" fmla="*/ 2147483646 h 118"/>
              <a:gd name="T58" fmla="*/ 2147483646 w 124"/>
              <a:gd name="T59" fmla="*/ 2147483646 h 118"/>
              <a:gd name="T60" fmla="*/ 2147483646 w 124"/>
              <a:gd name="T61" fmla="*/ 2147483646 h 118"/>
              <a:gd name="T62" fmla="*/ 2147483646 w 124"/>
              <a:gd name="T63" fmla="*/ 2147483646 h 118"/>
              <a:gd name="T64" fmla="*/ 2147483646 w 124"/>
              <a:gd name="T65" fmla="*/ 2147483646 h 118"/>
              <a:gd name="T66" fmla="*/ 2147483646 w 124"/>
              <a:gd name="T67" fmla="*/ 2147483646 h 118"/>
              <a:gd name="T68" fmla="*/ 2147483646 w 124"/>
              <a:gd name="T69" fmla="*/ 2147483646 h 118"/>
              <a:gd name="T70" fmla="*/ 2147483646 w 124"/>
              <a:gd name="T71" fmla="*/ 2147483646 h 118"/>
              <a:gd name="T72" fmla="*/ 2147483646 w 124"/>
              <a:gd name="T73" fmla="*/ 2147483646 h 118"/>
              <a:gd name="T74" fmla="*/ 2147483646 w 124"/>
              <a:gd name="T75" fmla="*/ 2147483646 h 118"/>
              <a:gd name="T76" fmla="*/ 2147483646 w 124"/>
              <a:gd name="T77" fmla="*/ 2147483646 h 118"/>
              <a:gd name="T78" fmla="*/ 2147483646 w 124"/>
              <a:gd name="T79" fmla="*/ 2147483646 h 118"/>
              <a:gd name="T80" fmla="*/ 2147483646 w 124"/>
              <a:gd name="T81" fmla="*/ 2147483646 h 118"/>
              <a:gd name="T82" fmla="*/ 2147483646 w 124"/>
              <a:gd name="T83" fmla="*/ 2147483646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61CD98C7-C2F3-47C9-B5D3-C21DEB8334FB}"/>
              </a:ext>
            </a:extLst>
          </p:cNvPr>
          <p:cNvGrpSpPr/>
          <p:nvPr/>
        </p:nvGrpSpPr>
        <p:grpSpPr>
          <a:xfrm>
            <a:off x="8401011" y="993678"/>
            <a:ext cx="401466" cy="348409"/>
            <a:chOff x="8783638" y="1235076"/>
            <a:chExt cx="360363" cy="312738"/>
          </a:xfrm>
          <a:solidFill>
            <a:srgbClr val="FFFFFF"/>
          </a:solidFill>
        </p:grpSpPr>
        <p:sp>
          <p:nvSpPr>
            <p:cNvPr id="1075" name="Freeform 51">
              <a:extLst>
                <a:ext uri="{FF2B5EF4-FFF2-40B4-BE49-F238E27FC236}">
                  <a16:creationId xmlns:a16="http://schemas.microsoft.com/office/drawing/2014/main" id="{A2AF91EA-4AD7-41BD-B3A2-1A83FF95D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6" name="Freeform 52">
              <a:extLst>
                <a:ext uri="{FF2B5EF4-FFF2-40B4-BE49-F238E27FC236}">
                  <a16:creationId xmlns:a16="http://schemas.microsoft.com/office/drawing/2014/main" id="{CFC99352-471B-4B45-B9C4-23C297C6D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83" name="Freeform 53">
            <a:extLst>
              <a:ext uri="{FF2B5EF4-FFF2-40B4-BE49-F238E27FC236}">
                <a16:creationId xmlns:a16="http://schemas.microsoft.com/office/drawing/2014/main" id="{4EE50850-D4C2-459A-945B-8C694C5D3705}"/>
              </a:ext>
            </a:extLst>
          </p:cNvPr>
          <p:cNvSpPr>
            <a:spLocks noEditPoints="1"/>
          </p:cNvSpPr>
          <p:nvPr/>
        </p:nvSpPr>
        <p:spPr bwMode="auto">
          <a:xfrm>
            <a:off x="7758113" y="3694113"/>
            <a:ext cx="349250" cy="401637"/>
          </a:xfrm>
          <a:custGeom>
            <a:avLst/>
            <a:gdLst>
              <a:gd name="T0" fmla="*/ 2147483646 w 107"/>
              <a:gd name="T1" fmla="*/ 0 h 123"/>
              <a:gd name="T2" fmla="*/ 0 w 107"/>
              <a:gd name="T3" fmla="*/ 2147483646 h 123"/>
              <a:gd name="T4" fmla="*/ 0 w 107"/>
              <a:gd name="T5" fmla="*/ 2147483646 h 123"/>
              <a:gd name="T6" fmla="*/ 2147483646 w 107"/>
              <a:gd name="T7" fmla="*/ 2147483646 h 123"/>
              <a:gd name="T8" fmla="*/ 2147483646 w 107"/>
              <a:gd name="T9" fmla="*/ 2147483646 h 123"/>
              <a:gd name="T10" fmla="*/ 2147483646 w 107"/>
              <a:gd name="T11" fmla="*/ 2147483646 h 123"/>
              <a:gd name="T12" fmla="*/ 2147483646 w 107"/>
              <a:gd name="T13" fmla="*/ 0 h 123"/>
              <a:gd name="T14" fmla="*/ 2147483646 w 107"/>
              <a:gd name="T15" fmla="*/ 2147483646 h 123"/>
              <a:gd name="T16" fmla="*/ 2147483646 w 107"/>
              <a:gd name="T17" fmla="*/ 2147483646 h 123"/>
              <a:gd name="T18" fmla="*/ 2147483646 w 107"/>
              <a:gd name="T19" fmla="*/ 2147483646 h 123"/>
              <a:gd name="T20" fmla="*/ 2147483646 w 107"/>
              <a:gd name="T21" fmla="*/ 2147483646 h 123"/>
              <a:gd name="T22" fmla="*/ 2147483646 w 107"/>
              <a:gd name="T23" fmla="*/ 2147483646 h 123"/>
              <a:gd name="T24" fmla="*/ 2147483646 w 107"/>
              <a:gd name="T25" fmla="*/ 2147483646 h 123"/>
              <a:gd name="T26" fmla="*/ 2147483646 w 107"/>
              <a:gd name="T27" fmla="*/ 2147483646 h 123"/>
              <a:gd name="T28" fmla="*/ 2147483646 w 107"/>
              <a:gd name="T29" fmla="*/ 2147483646 h 123"/>
              <a:gd name="T30" fmla="*/ 2147483646 w 107"/>
              <a:gd name="T31" fmla="*/ 2147483646 h 123"/>
              <a:gd name="T32" fmla="*/ 2147483646 w 107"/>
              <a:gd name="T33" fmla="*/ 2147483646 h 123"/>
              <a:gd name="T34" fmla="*/ 2147483646 w 107"/>
              <a:gd name="T35" fmla="*/ 2147483646 h 123"/>
              <a:gd name="T36" fmla="*/ 2147483646 w 107"/>
              <a:gd name="T37" fmla="*/ 2147483646 h 123"/>
              <a:gd name="T38" fmla="*/ 2147483646 w 107"/>
              <a:gd name="T39" fmla="*/ 2147483646 h 123"/>
              <a:gd name="T40" fmla="*/ 2147483646 w 107"/>
              <a:gd name="T41" fmla="*/ 2147483646 h 123"/>
              <a:gd name="T42" fmla="*/ 2147483646 w 107"/>
              <a:gd name="T43" fmla="*/ 2147483646 h 123"/>
              <a:gd name="T44" fmla="*/ 2147483646 w 107"/>
              <a:gd name="T45" fmla="*/ 2147483646 h 123"/>
              <a:gd name="T46" fmla="*/ 2147483646 w 107"/>
              <a:gd name="T47" fmla="*/ 2147483646 h 123"/>
              <a:gd name="T48" fmla="*/ 2147483646 w 107"/>
              <a:gd name="T49" fmla="*/ 2147483646 h 123"/>
              <a:gd name="T50" fmla="*/ 2147483646 w 107"/>
              <a:gd name="T51" fmla="*/ 2147483646 h 123"/>
              <a:gd name="T52" fmla="*/ 2147483646 w 107"/>
              <a:gd name="T53" fmla="*/ 2147483646 h 123"/>
              <a:gd name="T54" fmla="*/ 2147483646 w 107"/>
              <a:gd name="T55" fmla="*/ 2147483646 h 123"/>
              <a:gd name="T56" fmla="*/ 2147483646 w 107"/>
              <a:gd name="T57" fmla="*/ 2147483646 h 123"/>
              <a:gd name="T58" fmla="*/ 2147483646 w 107"/>
              <a:gd name="T59" fmla="*/ 2147483646 h 123"/>
              <a:gd name="T60" fmla="*/ 2147483646 w 107"/>
              <a:gd name="T61" fmla="*/ 2147483646 h 123"/>
              <a:gd name="T62" fmla="*/ 2147483646 w 107"/>
              <a:gd name="T63" fmla="*/ 2147483646 h 123"/>
              <a:gd name="T64" fmla="*/ 2147483646 w 107"/>
              <a:gd name="T65" fmla="*/ 2147483646 h 123"/>
              <a:gd name="T66" fmla="*/ 2147483646 w 107"/>
              <a:gd name="T67" fmla="*/ 2147483646 h 123"/>
              <a:gd name="T68" fmla="*/ 2147483646 w 107"/>
              <a:gd name="T69" fmla="*/ 2147483646 h 123"/>
              <a:gd name="T70" fmla="*/ 2147483646 w 107"/>
              <a:gd name="T71" fmla="*/ 2147483646 h 123"/>
              <a:gd name="T72" fmla="*/ 2147483646 w 107"/>
              <a:gd name="T73" fmla="*/ 2147483646 h 123"/>
              <a:gd name="T74" fmla="*/ 2147483646 w 107"/>
              <a:gd name="T75" fmla="*/ 2147483646 h 123"/>
              <a:gd name="T76" fmla="*/ 2147483646 w 107"/>
              <a:gd name="T77" fmla="*/ 2147483646 h 123"/>
              <a:gd name="T78" fmla="*/ 2147483646 w 107"/>
              <a:gd name="T79" fmla="*/ 2147483646 h 123"/>
              <a:gd name="T80" fmla="*/ 2147483646 w 107"/>
              <a:gd name="T81" fmla="*/ 2147483646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477DCDBA-80A7-4907-9E8A-3B200A14CD85}"/>
              </a:ext>
            </a:extLst>
          </p:cNvPr>
          <p:cNvGrpSpPr/>
          <p:nvPr/>
        </p:nvGrpSpPr>
        <p:grpSpPr>
          <a:xfrm>
            <a:off x="7438313" y="3858760"/>
            <a:ext cx="26529" cy="175089"/>
            <a:chOff x="8175625" y="3716338"/>
            <a:chExt cx="23813" cy="157163"/>
          </a:xfrm>
          <a:solidFill>
            <a:srgbClr val="FFFFFF"/>
          </a:solidFill>
        </p:grpSpPr>
        <p:sp>
          <p:nvSpPr>
            <p:cNvPr id="1078" name="Freeform 54">
              <a:extLst>
                <a:ext uri="{FF2B5EF4-FFF2-40B4-BE49-F238E27FC236}">
                  <a16:creationId xmlns:a16="http://schemas.microsoft.com/office/drawing/2014/main" id="{391E14FA-4E51-4459-8BA1-EB36FEF25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9" name="Freeform 55">
              <a:extLst>
                <a:ext uri="{FF2B5EF4-FFF2-40B4-BE49-F238E27FC236}">
                  <a16:creationId xmlns:a16="http://schemas.microsoft.com/office/drawing/2014/main" id="{72405820-EE7A-4069-B8FF-EAED4608C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0" name="Freeform 56">
              <a:extLst>
                <a:ext uri="{FF2B5EF4-FFF2-40B4-BE49-F238E27FC236}">
                  <a16:creationId xmlns:a16="http://schemas.microsoft.com/office/drawing/2014/main" id="{F9677F64-5754-4A8F-8AFA-BD5A82CB7E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4925F78C-AC9D-4C5C-A6AA-F21661F5A5DF}"/>
              </a:ext>
            </a:extLst>
          </p:cNvPr>
          <p:cNvGrpSpPr/>
          <p:nvPr/>
        </p:nvGrpSpPr>
        <p:grpSpPr>
          <a:xfrm>
            <a:off x="6029941" y="3704895"/>
            <a:ext cx="422689" cy="366095"/>
            <a:chOff x="6362700" y="3578226"/>
            <a:chExt cx="379413" cy="328613"/>
          </a:xfrm>
          <a:solidFill>
            <a:srgbClr val="FFFFFF"/>
          </a:solidFill>
        </p:grpSpPr>
        <p:sp>
          <p:nvSpPr>
            <p:cNvPr id="1081" name="Freeform 57">
              <a:extLst>
                <a:ext uri="{FF2B5EF4-FFF2-40B4-BE49-F238E27FC236}">
                  <a16:creationId xmlns:a16="http://schemas.microsoft.com/office/drawing/2014/main" id="{E227B363-B9AE-4F5F-956D-1F05FDF87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2" name="Freeform 58">
              <a:extLst>
                <a:ext uri="{FF2B5EF4-FFF2-40B4-BE49-F238E27FC236}">
                  <a16:creationId xmlns:a16="http://schemas.microsoft.com/office/drawing/2014/main" id="{726A2B0D-02D9-48CE-BB64-1B51DF285F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7D234CC-DECE-43C8-BE3B-C6DB18697E5D}"/>
              </a:ext>
            </a:extLst>
          </p:cNvPr>
          <p:cNvGrpSpPr/>
          <p:nvPr/>
        </p:nvGrpSpPr>
        <p:grpSpPr>
          <a:xfrm>
            <a:off x="463662" y="1757701"/>
            <a:ext cx="397929" cy="374937"/>
            <a:chOff x="0" y="1920876"/>
            <a:chExt cx="357188" cy="336550"/>
          </a:xfrm>
          <a:solidFill>
            <a:srgbClr val="FFFFFF"/>
          </a:solidFill>
        </p:grpSpPr>
        <p:sp>
          <p:nvSpPr>
            <p:cNvPr id="1083" name="Freeform 59">
              <a:extLst>
                <a:ext uri="{FF2B5EF4-FFF2-40B4-BE49-F238E27FC236}">
                  <a16:creationId xmlns:a16="http://schemas.microsoft.com/office/drawing/2014/main" id="{F6D18B72-6A9E-4A60-88D5-C089168754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4" name="Freeform 60">
              <a:extLst>
                <a:ext uri="{FF2B5EF4-FFF2-40B4-BE49-F238E27FC236}">
                  <a16:creationId xmlns:a16="http://schemas.microsoft.com/office/drawing/2014/main" id="{C38A3A3B-2E84-414F-9398-E192F9E93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5" name="Freeform 61">
              <a:extLst>
                <a:ext uri="{FF2B5EF4-FFF2-40B4-BE49-F238E27FC236}">
                  <a16:creationId xmlns:a16="http://schemas.microsoft.com/office/drawing/2014/main" id="{3A7CFC00-2BC2-497D-92DA-E36201EBA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6" name="Freeform 62">
              <a:extLst>
                <a:ext uri="{FF2B5EF4-FFF2-40B4-BE49-F238E27FC236}">
                  <a16:creationId xmlns:a16="http://schemas.microsoft.com/office/drawing/2014/main" id="{31D518BD-7765-4675-8EAA-47EBC5522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7" name="Freeform 63">
              <a:extLst>
                <a:ext uri="{FF2B5EF4-FFF2-40B4-BE49-F238E27FC236}">
                  <a16:creationId xmlns:a16="http://schemas.microsoft.com/office/drawing/2014/main" id="{DCE3E661-0B15-4E0F-80D9-07BC42433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8" name="Freeform 64">
              <a:extLst>
                <a:ext uri="{FF2B5EF4-FFF2-40B4-BE49-F238E27FC236}">
                  <a16:creationId xmlns:a16="http://schemas.microsoft.com/office/drawing/2014/main" id="{F9268DC3-9198-42B5-A504-5152FF2560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9" name="Freeform 65">
              <a:extLst>
                <a:ext uri="{FF2B5EF4-FFF2-40B4-BE49-F238E27FC236}">
                  <a16:creationId xmlns:a16="http://schemas.microsoft.com/office/drawing/2014/main" id="{1A4F5846-1B3B-4AED-A568-DB3109690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0" name="Freeform 66">
              <a:extLst>
                <a:ext uri="{FF2B5EF4-FFF2-40B4-BE49-F238E27FC236}">
                  <a16:creationId xmlns:a16="http://schemas.microsoft.com/office/drawing/2014/main" id="{52D78FC3-267E-4345-BA87-27C543447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1" name="Freeform 67">
              <a:extLst>
                <a:ext uri="{FF2B5EF4-FFF2-40B4-BE49-F238E27FC236}">
                  <a16:creationId xmlns:a16="http://schemas.microsoft.com/office/drawing/2014/main" id="{5812D5BF-F231-4F10-9A20-061703111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BBB11049-7EA7-48E7-9809-EFF33BD3FB34}"/>
              </a:ext>
            </a:extLst>
          </p:cNvPr>
          <p:cNvGrpSpPr/>
          <p:nvPr/>
        </p:nvGrpSpPr>
        <p:grpSpPr>
          <a:xfrm>
            <a:off x="1191509" y="1745320"/>
            <a:ext cx="399697" cy="401466"/>
            <a:chOff x="711200" y="1909763"/>
            <a:chExt cx="358775" cy="360363"/>
          </a:xfrm>
          <a:solidFill>
            <a:srgbClr val="FFFFFF"/>
          </a:solidFill>
        </p:grpSpPr>
        <p:sp>
          <p:nvSpPr>
            <p:cNvPr id="1092" name="Freeform 68">
              <a:extLst>
                <a:ext uri="{FF2B5EF4-FFF2-40B4-BE49-F238E27FC236}">
                  <a16:creationId xmlns:a16="http://schemas.microsoft.com/office/drawing/2014/main" id="{401F0DD7-758F-4FA1-8DEC-3D6DD1968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3" name="Freeform 69">
              <a:extLst>
                <a:ext uri="{FF2B5EF4-FFF2-40B4-BE49-F238E27FC236}">
                  <a16:creationId xmlns:a16="http://schemas.microsoft.com/office/drawing/2014/main" id="{8B65EFD1-9B69-44A3-B862-7246229F8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4" name="Freeform 70">
              <a:extLst>
                <a:ext uri="{FF2B5EF4-FFF2-40B4-BE49-F238E27FC236}">
                  <a16:creationId xmlns:a16="http://schemas.microsoft.com/office/drawing/2014/main" id="{256932E9-12BE-46BD-9A00-D58892FCF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5" name="Freeform 71">
              <a:extLst>
                <a:ext uri="{FF2B5EF4-FFF2-40B4-BE49-F238E27FC236}">
                  <a16:creationId xmlns:a16="http://schemas.microsoft.com/office/drawing/2014/main" id="{7208F1D3-7EF7-476D-A27A-0D4AAD865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88" name="Freeform 72">
            <a:extLst>
              <a:ext uri="{FF2B5EF4-FFF2-40B4-BE49-F238E27FC236}">
                <a16:creationId xmlns:a16="http://schemas.microsoft.com/office/drawing/2014/main" id="{1276B21C-F496-44F4-868B-E1576DC72347}"/>
              </a:ext>
            </a:extLst>
          </p:cNvPr>
          <p:cNvSpPr>
            <a:spLocks noEditPoints="1"/>
          </p:cNvSpPr>
          <p:nvPr/>
        </p:nvSpPr>
        <p:spPr bwMode="auto">
          <a:xfrm>
            <a:off x="1920875" y="1741488"/>
            <a:ext cx="401638" cy="401637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0 h 123"/>
              <a:gd name="T4" fmla="*/ 2147483646 w 123"/>
              <a:gd name="T5" fmla="*/ 2147483646 h 123"/>
              <a:gd name="T6" fmla="*/ 2147483646 w 123"/>
              <a:gd name="T7" fmla="*/ 2147483646 h 123"/>
              <a:gd name="T8" fmla="*/ 0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2350F6BE-3D8B-4487-9A36-93F54A858AAE}"/>
              </a:ext>
            </a:extLst>
          </p:cNvPr>
          <p:cNvGrpSpPr/>
          <p:nvPr/>
        </p:nvGrpSpPr>
        <p:grpSpPr>
          <a:xfrm>
            <a:off x="2652510" y="1745320"/>
            <a:ext cx="374937" cy="401466"/>
            <a:chOff x="2281238" y="1909763"/>
            <a:chExt cx="336550" cy="360363"/>
          </a:xfrm>
          <a:solidFill>
            <a:srgbClr val="FFFFFF"/>
          </a:solidFill>
        </p:grpSpPr>
        <p:sp>
          <p:nvSpPr>
            <p:cNvPr id="1097" name="Freeform 73">
              <a:extLst>
                <a:ext uri="{FF2B5EF4-FFF2-40B4-BE49-F238E27FC236}">
                  <a16:creationId xmlns:a16="http://schemas.microsoft.com/office/drawing/2014/main" id="{CDE27839-CA69-4CBD-A945-4A767E64F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8" name="Freeform 74">
              <a:extLst>
                <a:ext uri="{FF2B5EF4-FFF2-40B4-BE49-F238E27FC236}">
                  <a16:creationId xmlns:a16="http://schemas.microsoft.com/office/drawing/2014/main" id="{55E7DF94-78FD-44F0-8944-71EAB61FC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9" name="Freeform 75">
              <a:extLst>
                <a:ext uri="{FF2B5EF4-FFF2-40B4-BE49-F238E27FC236}">
                  <a16:creationId xmlns:a16="http://schemas.microsoft.com/office/drawing/2014/main" id="{D5777DD9-FA36-482C-938F-422335B09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9D79C9D8-99B6-4C76-B430-A3B8C0E3EE19}"/>
              </a:ext>
            </a:extLst>
          </p:cNvPr>
          <p:cNvGrpSpPr/>
          <p:nvPr/>
        </p:nvGrpSpPr>
        <p:grpSpPr>
          <a:xfrm>
            <a:off x="3357366" y="1745320"/>
            <a:ext cx="396160" cy="401466"/>
            <a:chOff x="3036888" y="1909763"/>
            <a:chExt cx="355600" cy="360363"/>
          </a:xfrm>
          <a:solidFill>
            <a:srgbClr val="FFFFFF"/>
          </a:solidFill>
        </p:grpSpPr>
        <p:sp>
          <p:nvSpPr>
            <p:cNvPr id="1100" name="Freeform 76">
              <a:extLst>
                <a:ext uri="{FF2B5EF4-FFF2-40B4-BE49-F238E27FC236}">
                  <a16:creationId xmlns:a16="http://schemas.microsoft.com/office/drawing/2014/main" id="{DBA0144A-1042-4D74-8A5B-4FA1EF59D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1" name="Freeform 77">
              <a:extLst>
                <a:ext uri="{FF2B5EF4-FFF2-40B4-BE49-F238E27FC236}">
                  <a16:creationId xmlns:a16="http://schemas.microsoft.com/office/drawing/2014/main" id="{11F3DE2E-6840-4021-AA1C-6915A14E2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E2B304EF-CEB4-4AB9-85B4-495D62AF08BE}"/>
              </a:ext>
            </a:extLst>
          </p:cNvPr>
          <p:cNvGrpSpPr/>
          <p:nvPr/>
        </p:nvGrpSpPr>
        <p:grpSpPr>
          <a:xfrm>
            <a:off x="4083445" y="1745320"/>
            <a:ext cx="275897" cy="401466"/>
            <a:chOff x="4075113" y="1909763"/>
            <a:chExt cx="247650" cy="360363"/>
          </a:xfrm>
          <a:solidFill>
            <a:srgbClr val="FFFFFF"/>
          </a:solidFill>
        </p:grpSpPr>
        <p:sp>
          <p:nvSpPr>
            <p:cNvPr id="1102" name="Freeform 78">
              <a:extLst>
                <a:ext uri="{FF2B5EF4-FFF2-40B4-BE49-F238E27FC236}">
                  <a16:creationId xmlns:a16="http://schemas.microsoft.com/office/drawing/2014/main" id="{A061F40E-8D2F-4BE8-A83F-F7AB423C1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3" name="Freeform 79">
              <a:extLst>
                <a:ext uri="{FF2B5EF4-FFF2-40B4-BE49-F238E27FC236}">
                  <a16:creationId xmlns:a16="http://schemas.microsoft.com/office/drawing/2014/main" id="{E0484DC2-7772-4B5E-9399-4DC9C757D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2" name="Freeform 80">
            <a:extLst>
              <a:ext uri="{FF2B5EF4-FFF2-40B4-BE49-F238E27FC236}">
                <a16:creationId xmlns:a16="http://schemas.microsoft.com/office/drawing/2014/main" id="{AA7A4038-A0B5-4C65-99E1-05A4A706021D}"/>
              </a:ext>
            </a:extLst>
          </p:cNvPr>
          <p:cNvSpPr>
            <a:spLocks noEditPoints="1"/>
          </p:cNvSpPr>
          <p:nvPr/>
        </p:nvSpPr>
        <p:spPr bwMode="auto">
          <a:xfrm>
            <a:off x="4689475" y="1765300"/>
            <a:ext cx="403225" cy="347663"/>
          </a:xfrm>
          <a:custGeom>
            <a:avLst/>
            <a:gdLst>
              <a:gd name="T0" fmla="*/ 2147483646 w 124"/>
              <a:gd name="T1" fmla="*/ 2147483646 h 107"/>
              <a:gd name="T2" fmla="*/ 2147483646 w 124"/>
              <a:gd name="T3" fmla="*/ 2147483646 h 107"/>
              <a:gd name="T4" fmla="*/ 2147483646 w 124"/>
              <a:gd name="T5" fmla="*/ 0 h 107"/>
              <a:gd name="T6" fmla="*/ 2147483646 w 124"/>
              <a:gd name="T7" fmla="*/ 0 h 107"/>
              <a:gd name="T8" fmla="*/ 2147483646 w 124"/>
              <a:gd name="T9" fmla="*/ 2147483646 h 107"/>
              <a:gd name="T10" fmla="*/ 2147483646 w 124"/>
              <a:gd name="T11" fmla="*/ 2147483646 h 107"/>
              <a:gd name="T12" fmla="*/ 2147483646 w 124"/>
              <a:gd name="T13" fmla="*/ 2147483646 h 107"/>
              <a:gd name="T14" fmla="*/ 2147483646 w 124"/>
              <a:gd name="T15" fmla="*/ 2147483646 h 107"/>
              <a:gd name="T16" fmla="*/ 2147483646 w 124"/>
              <a:gd name="T17" fmla="*/ 2147483646 h 107"/>
              <a:gd name="T18" fmla="*/ 2147483646 w 124"/>
              <a:gd name="T19" fmla="*/ 2147483646 h 107"/>
              <a:gd name="T20" fmla="*/ 2147483646 w 124"/>
              <a:gd name="T21" fmla="*/ 2147483646 h 107"/>
              <a:gd name="T22" fmla="*/ 2147483646 w 124"/>
              <a:gd name="T23" fmla="*/ 2147483646 h 107"/>
              <a:gd name="T24" fmla="*/ 2147483646 w 124"/>
              <a:gd name="T25" fmla="*/ 2147483646 h 107"/>
              <a:gd name="T26" fmla="*/ 2147483646 w 124"/>
              <a:gd name="T27" fmla="*/ 2147483646 h 107"/>
              <a:gd name="T28" fmla="*/ 2147483646 w 124"/>
              <a:gd name="T29" fmla="*/ 2147483646 h 107"/>
              <a:gd name="T30" fmla="*/ 2147483646 w 124"/>
              <a:gd name="T31" fmla="*/ 2147483646 h 107"/>
              <a:gd name="T32" fmla="*/ 2147483646 w 124"/>
              <a:gd name="T33" fmla="*/ 2147483646 h 107"/>
              <a:gd name="T34" fmla="*/ 2147483646 w 124"/>
              <a:gd name="T35" fmla="*/ 2147483646 h 107"/>
              <a:gd name="T36" fmla="*/ 2147483646 w 124"/>
              <a:gd name="T37" fmla="*/ 2147483646 h 107"/>
              <a:gd name="T38" fmla="*/ 2147483646 w 124"/>
              <a:gd name="T39" fmla="*/ 2147483646 h 107"/>
              <a:gd name="T40" fmla="*/ 2147483646 w 124"/>
              <a:gd name="T41" fmla="*/ 2147483646 h 107"/>
              <a:gd name="T42" fmla="*/ 2147483646 w 124"/>
              <a:gd name="T43" fmla="*/ 2147483646 h 107"/>
              <a:gd name="T44" fmla="*/ 2147483646 w 124"/>
              <a:gd name="T45" fmla="*/ 2147483646 h 107"/>
              <a:gd name="T46" fmla="*/ 2147483646 w 124"/>
              <a:gd name="T47" fmla="*/ 2147483646 h 107"/>
              <a:gd name="T48" fmla="*/ 2147483646 w 124"/>
              <a:gd name="T49" fmla="*/ 2147483646 h 107"/>
              <a:gd name="T50" fmla="*/ 2147483646 w 124"/>
              <a:gd name="T51" fmla="*/ 2147483646 h 107"/>
              <a:gd name="T52" fmla="*/ 2147483646 w 124"/>
              <a:gd name="T53" fmla="*/ 2147483646 h 107"/>
              <a:gd name="T54" fmla="*/ 2147483646 w 124"/>
              <a:gd name="T55" fmla="*/ 2147483646 h 107"/>
              <a:gd name="T56" fmla="*/ 2147483646 w 124"/>
              <a:gd name="T57" fmla="*/ 2147483646 h 107"/>
              <a:gd name="T58" fmla="*/ 2147483646 w 124"/>
              <a:gd name="T59" fmla="*/ 2147483646 h 107"/>
              <a:gd name="T60" fmla="*/ 2147483646 w 124"/>
              <a:gd name="T61" fmla="*/ 2147483646 h 107"/>
              <a:gd name="T62" fmla="*/ 2147483646 w 124"/>
              <a:gd name="T63" fmla="*/ 2147483646 h 107"/>
              <a:gd name="T64" fmla="*/ 2147483646 w 124"/>
              <a:gd name="T65" fmla="*/ 2147483646 h 107"/>
              <a:gd name="T66" fmla="*/ 2147483646 w 124"/>
              <a:gd name="T67" fmla="*/ 2147483646 h 107"/>
              <a:gd name="T68" fmla="*/ 2147483646 w 124"/>
              <a:gd name="T69" fmla="*/ 2147483646 h 107"/>
              <a:gd name="T70" fmla="*/ 2147483646 w 124"/>
              <a:gd name="T71" fmla="*/ 2147483646 h 107"/>
              <a:gd name="T72" fmla="*/ 2147483646 w 124"/>
              <a:gd name="T73" fmla="*/ 2147483646 h 107"/>
              <a:gd name="T74" fmla="*/ 2147483646 w 124"/>
              <a:gd name="T75" fmla="*/ 2147483646 h 107"/>
              <a:gd name="T76" fmla="*/ 2147483646 w 124"/>
              <a:gd name="T77" fmla="*/ 2147483646 h 107"/>
              <a:gd name="T78" fmla="*/ 2147483646 w 124"/>
              <a:gd name="T79" fmla="*/ 2147483646 h 107"/>
              <a:gd name="T80" fmla="*/ 2147483646 w 124"/>
              <a:gd name="T81" fmla="*/ 2147483646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9BBDC332-8A30-4893-BC08-C37628E8308F}"/>
              </a:ext>
            </a:extLst>
          </p:cNvPr>
          <p:cNvGrpSpPr/>
          <p:nvPr/>
        </p:nvGrpSpPr>
        <p:grpSpPr>
          <a:xfrm>
            <a:off x="5422414" y="1715255"/>
            <a:ext cx="452754" cy="454523"/>
            <a:chOff x="5530850" y="1882776"/>
            <a:chExt cx="406400" cy="407988"/>
          </a:xfrm>
          <a:solidFill>
            <a:srgbClr val="FFFFFF"/>
          </a:solidFill>
        </p:grpSpPr>
        <p:sp>
          <p:nvSpPr>
            <p:cNvPr id="1105" name="Freeform 81">
              <a:extLst>
                <a:ext uri="{FF2B5EF4-FFF2-40B4-BE49-F238E27FC236}">
                  <a16:creationId xmlns:a16="http://schemas.microsoft.com/office/drawing/2014/main" id="{96388AC8-20CD-4FD5-A732-0905B3865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6" name="Freeform 82">
              <a:extLst>
                <a:ext uri="{FF2B5EF4-FFF2-40B4-BE49-F238E27FC236}">
                  <a16:creationId xmlns:a16="http://schemas.microsoft.com/office/drawing/2014/main" id="{5F306967-0E3C-4D72-8430-225A1A5CF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7" name="Freeform 83">
              <a:extLst>
                <a:ext uri="{FF2B5EF4-FFF2-40B4-BE49-F238E27FC236}">
                  <a16:creationId xmlns:a16="http://schemas.microsoft.com/office/drawing/2014/main" id="{E5919D67-A0EF-4F30-B503-26B6C5A77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8" name="Freeform 84">
              <a:extLst>
                <a:ext uri="{FF2B5EF4-FFF2-40B4-BE49-F238E27FC236}">
                  <a16:creationId xmlns:a16="http://schemas.microsoft.com/office/drawing/2014/main" id="{70790645-316E-49D9-9E3E-E12CB3941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9" name="Freeform 85">
              <a:extLst>
                <a:ext uri="{FF2B5EF4-FFF2-40B4-BE49-F238E27FC236}">
                  <a16:creationId xmlns:a16="http://schemas.microsoft.com/office/drawing/2014/main" id="{B8FCDED1-0BCE-4608-BF61-535FB63800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0" name="Freeform 86">
              <a:extLst>
                <a:ext uri="{FF2B5EF4-FFF2-40B4-BE49-F238E27FC236}">
                  <a16:creationId xmlns:a16="http://schemas.microsoft.com/office/drawing/2014/main" id="{F699D04D-6D55-4B11-9361-E825889F78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1" name="Freeform 87">
              <a:extLst>
                <a:ext uri="{FF2B5EF4-FFF2-40B4-BE49-F238E27FC236}">
                  <a16:creationId xmlns:a16="http://schemas.microsoft.com/office/drawing/2014/main" id="{327C039C-E6DF-40F2-9AC0-D26C74431B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2" name="Freeform 88">
              <a:extLst>
                <a:ext uri="{FF2B5EF4-FFF2-40B4-BE49-F238E27FC236}">
                  <a16:creationId xmlns:a16="http://schemas.microsoft.com/office/drawing/2014/main" id="{6A76C7B0-EB01-4D4E-B9BE-6980E8BE3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3" name="Freeform 89">
              <a:extLst>
                <a:ext uri="{FF2B5EF4-FFF2-40B4-BE49-F238E27FC236}">
                  <a16:creationId xmlns:a16="http://schemas.microsoft.com/office/drawing/2014/main" id="{F5792485-E5D6-40FF-B020-F3BAF62971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4" name="Freeform 90">
            <a:extLst>
              <a:ext uri="{FF2B5EF4-FFF2-40B4-BE49-F238E27FC236}">
                <a16:creationId xmlns:a16="http://schemas.microsoft.com/office/drawing/2014/main" id="{CED4A7CE-B8D1-44FE-AB4A-0515BCD8990B}"/>
              </a:ext>
            </a:extLst>
          </p:cNvPr>
          <p:cNvSpPr>
            <a:spLocks noEditPoints="1"/>
          </p:cNvSpPr>
          <p:nvPr/>
        </p:nvSpPr>
        <p:spPr bwMode="auto">
          <a:xfrm>
            <a:off x="6205538" y="1744663"/>
            <a:ext cx="401637" cy="401637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2147483646 h 123"/>
              <a:gd name="T4" fmla="*/ 0 w 123"/>
              <a:gd name="T5" fmla="*/ 2147483646 h 123"/>
              <a:gd name="T6" fmla="*/ 2147483646 w 123"/>
              <a:gd name="T7" fmla="*/ 2147483646 h 123"/>
              <a:gd name="T8" fmla="*/ 2147483646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2147483646 w 123"/>
              <a:gd name="T71" fmla="*/ 2147483646 h 123"/>
              <a:gd name="T72" fmla="*/ 2147483646 w 123"/>
              <a:gd name="T73" fmla="*/ 2147483646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95" name="Freeform 91">
            <a:extLst>
              <a:ext uri="{FF2B5EF4-FFF2-40B4-BE49-F238E27FC236}">
                <a16:creationId xmlns:a16="http://schemas.microsoft.com/office/drawing/2014/main" id="{5607F16D-2EE7-4E6E-BE7D-7053028AC90C}"/>
              </a:ext>
            </a:extLst>
          </p:cNvPr>
          <p:cNvSpPr>
            <a:spLocks noEditPoints="1"/>
          </p:cNvSpPr>
          <p:nvPr/>
        </p:nvSpPr>
        <p:spPr bwMode="auto">
          <a:xfrm>
            <a:off x="6935788" y="1806575"/>
            <a:ext cx="401637" cy="274638"/>
          </a:xfrm>
          <a:custGeom>
            <a:avLst/>
            <a:gdLst>
              <a:gd name="T0" fmla="*/ 2147483646 w 123"/>
              <a:gd name="T1" fmla="*/ 2147483646 h 84"/>
              <a:gd name="T2" fmla="*/ 2147483646 w 123"/>
              <a:gd name="T3" fmla="*/ 2147483646 h 84"/>
              <a:gd name="T4" fmla="*/ 2147483646 w 123"/>
              <a:gd name="T5" fmla="*/ 2147483646 h 84"/>
              <a:gd name="T6" fmla="*/ 2147483646 w 123"/>
              <a:gd name="T7" fmla="*/ 2147483646 h 84"/>
              <a:gd name="T8" fmla="*/ 2147483646 w 123"/>
              <a:gd name="T9" fmla="*/ 2147483646 h 84"/>
              <a:gd name="T10" fmla="*/ 2147483646 w 123"/>
              <a:gd name="T11" fmla="*/ 0 h 84"/>
              <a:gd name="T12" fmla="*/ 2147483646 w 123"/>
              <a:gd name="T13" fmla="*/ 0 h 84"/>
              <a:gd name="T14" fmla="*/ 0 w 123"/>
              <a:gd name="T15" fmla="*/ 2147483646 h 84"/>
              <a:gd name="T16" fmla="*/ 0 w 123"/>
              <a:gd name="T17" fmla="*/ 2147483646 h 84"/>
              <a:gd name="T18" fmla="*/ 2147483646 w 123"/>
              <a:gd name="T19" fmla="*/ 2147483646 h 84"/>
              <a:gd name="T20" fmla="*/ 2147483646 w 123"/>
              <a:gd name="T21" fmla="*/ 2147483646 h 84"/>
              <a:gd name="T22" fmla="*/ 2147483646 w 123"/>
              <a:gd name="T23" fmla="*/ 2147483646 h 84"/>
              <a:gd name="T24" fmla="*/ 2147483646 w 123"/>
              <a:gd name="T25" fmla="*/ 2147483646 h 84"/>
              <a:gd name="T26" fmla="*/ 2147483646 w 123"/>
              <a:gd name="T27" fmla="*/ 2147483646 h 84"/>
              <a:gd name="T28" fmla="*/ 2147483646 w 123"/>
              <a:gd name="T29" fmla="*/ 2147483646 h 84"/>
              <a:gd name="T30" fmla="*/ 2147483646 w 123"/>
              <a:gd name="T31" fmla="*/ 2147483646 h 84"/>
              <a:gd name="T32" fmla="*/ 2147483646 w 123"/>
              <a:gd name="T33" fmla="*/ 2147483646 h 84"/>
              <a:gd name="T34" fmla="*/ 2147483646 w 123"/>
              <a:gd name="T35" fmla="*/ 2147483646 h 84"/>
              <a:gd name="T36" fmla="*/ 2147483646 w 123"/>
              <a:gd name="T37" fmla="*/ 2147483646 h 84"/>
              <a:gd name="T38" fmla="*/ 2147483646 w 123"/>
              <a:gd name="T39" fmla="*/ 2147483646 h 84"/>
              <a:gd name="T40" fmla="*/ 2147483646 w 123"/>
              <a:gd name="T41" fmla="*/ 2147483646 h 84"/>
              <a:gd name="T42" fmla="*/ 2147483646 w 123"/>
              <a:gd name="T43" fmla="*/ 2147483646 h 84"/>
              <a:gd name="T44" fmla="*/ 2147483646 w 123"/>
              <a:gd name="T45" fmla="*/ 2147483646 h 84"/>
              <a:gd name="T46" fmla="*/ 2147483646 w 123"/>
              <a:gd name="T47" fmla="*/ 2147483646 h 84"/>
              <a:gd name="T48" fmla="*/ 2147483646 w 123"/>
              <a:gd name="T49" fmla="*/ 2147483646 h 84"/>
              <a:gd name="T50" fmla="*/ 2147483646 w 123"/>
              <a:gd name="T51" fmla="*/ 2147483646 h 84"/>
              <a:gd name="T52" fmla="*/ 2147483646 w 123"/>
              <a:gd name="T53" fmla="*/ 2147483646 h 84"/>
              <a:gd name="T54" fmla="*/ 2147483646 w 123"/>
              <a:gd name="T55" fmla="*/ 2147483646 h 84"/>
              <a:gd name="T56" fmla="*/ 2147483646 w 123"/>
              <a:gd name="T57" fmla="*/ 2147483646 h 84"/>
              <a:gd name="T58" fmla="*/ 2147483646 w 123"/>
              <a:gd name="T59" fmla="*/ 2147483646 h 84"/>
              <a:gd name="T60" fmla="*/ 2147483646 w 123"/>
              <a:gd name="T61" fmla="*/ 2147483646 h 84"/>
              <a:gd name="T62" fmla="*/ 2147483646 w 123"/>
              <a:gd name="T63" fmla="*/ 2147483646 h 84"/>
              <a:gd name="T64" fmla="*/ 2147483646 w 123"/>
              <a:gd name="T65" fmla="*/ 2147483646 h 84"/>
              <a:gd name="T66" fmla="*/ 2147483646 w 123"/>
              <a:gd name="T67" fmla="*/ 2147483646 h 84"/>
              <a:gd name="T68" fmla="*/ 2147483646 w 123"/>
              <a:gd name="T69" fmla="*/ 2147483646 h 84"/>
              <a:gd name="T70" fmla="*/ 2147483646 w 123"/>
              <a:gd name="T71" fmla="*/ 2147483646 h 84"/>
              <a:gd name="T72" fmla="*/ 2147483646 w 123"/>
              <a:gd name="T73" fmla="*/ 2147483646 h 84"/>
              <a:gd name="T74" fmla="*/ 2147483646 w 123"/>
              <a:gd name="T75" fmla="*/ 2147483646 h 84"/>
              <a:gd name="T76" fmla="*/ 2147483646 w 123"/>
              <a:gd name="T77" fmla="*/ 2147483646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796" name="Freeform 92">
            <a:extLst>
              <a:ext uri="{FF2B5EF4-FFF2-40B4-BE49-F238E27FC236}">
                <a16:creationId xmlns:a16="http://schemas.microsoft.com/office/drawing/2014/main" id="{9847FCE1-1DAE-421B-8393-7A0E1D25BBCA}"/>
              </a:ext>
            </a:extLst>
          </p:cNvPr>
          <p:cNvSpPr>
            <a:spLocks noEditPoints="1"/>
          </p:cNvSpPr>
          <p:nvPr/>
        </p:nvSpPr>
        <p:spPr bwMode="auto">
          <a:xfrm>
            <a:off x="7667625" y="1792288"/>
            <a:ext cx="400050" cy="301625"/>
          </a:xfrm>
          <a:custGeom>
            <a:avLst/>
            <a:gdLst>
              <a:gd name="T0" fmla="*/ 2147483646 w 123"/>
              <a:gd name="T1" fmla="*/ 2147483646 h 92"/>
              <a:gd name="T2" fmla="*/ 2147483646 w 123"/>
              <a:gd name="T3" fmla="*/ 0 h 92"/>
              <a:gd name="T4" fmla="*/ 2147483646 w 123"/>
              <a:gd name="T5" fmla="*/ 2147483646 h 92"/>
              <a:gd name="T6" fmla="*/ 2147483646 w 123"/>
              <a:gd name="T7" fmla="*/ 2147483646 h 92"/>
              <a:gd name="T8" fmla="*/ 2147483646 w 123"/>
              <a:gd name="T9" fmla="*/ 2147483646 h 92"/>
              <a:gd name="T10" fmla="*/ 2147483646 w 123"/>
              <a:gd name="T11" fmla="*/ 2147483646 h 92"/>
              <a:gd name="T12" fmla="*/ 2147483646 w 123"/>
              <a:gd name="T13" fmla="*/ 2147483646 h 92"/>
              <a:gd name="T14" fmla="*/ 2147483646 w 123"/>
              <a:gd name="T15" fmla="*/ 2147483646 h 92"/>
              <a:gd name="T16" fmla="*/ 2147483646 w 123"/>
              <a:gd name="T17" fmla="*/ 2147483646 h 92"/>
              <a:gd name="T18" fmla="*/ 2147483646 w 123"/>
              <a:gd name="T19" fmla="*/ 2147483646 h 92"/>
              <a:gd name="T20" fmla="*/ 2147483646 w 123"/>
              <a:gd name="T21" fmla="*/ 2147483646 h 92"/>
              <a:gd name="T22" fmla="*/ 2147483646 w 123"/>
              <a:gd name="T23" fmla="*/ 2147483646 h 92"/>
              <a:gd name="T24" fmla="*/ 2147483646 w 123"/>
              <a:gd name="T25" fmla="*/ 2147483646 h 92"/>
              <a:gd name="T26" fmla="*/ 2147483646 w 123"/>
              <a:gd name="T27" fmla="*/ 2147483646 h 92"/>
              <a:gd name="T28" fmla="*/ 2147483646 w 123"/>
              <a:gd name="T29" fmla="*/ 2147483646 h 92"/>
              <a:gd name="T30" fmla="*/ 2147483646 w 123"/>
              <a:gd name="T31" fmla="*/ 2147483646 h 92"/>
              <a:gd name="T32" fmla="*/ 2147483646 w 123"/>
              <a:gd name="T33" fmla="*/ 2147483646 h 92"/>
              <a:gd name="T34" fmla="*/ 2147483646 w 123"/>
              <a:gd name="T35" fmla="*/ 2147483646 h 92"/>
              <a:gd name="T36" fmla="*/ 2147483646 w 123"/>
              <a:gd name="T37" fmla="*/ 2147483646 h 92"/>
              <a:gd name="T38" fmla="*/ 2147483646 w 123"/>
              <a:gd name="T39" fmla="*/ 2147483646 h 92"/>
              <a:gd name="T40" fmla="*/ 2147483646 w 123"/>
              <a:gd name="T41" fmla="*/ 2147483646 h 92"/>
              <a:gd name="T42" fmla="*/ 2147483646 w 123"/>
              <a:gd name="T43" fmla="*/ 2147483646 h 92"/>
              <a:gd name="T44" fmla="*/ 2147483646 w 123"/>
              <a:gd name="T45" fmla="*/ 2147483646 h 92"/>
              <a:gd name="T46" fmla="*/ 2147483646 w 123"/>
              <a:gd name="T47" fmla="*/ 2147483646 h 92"/>
              <a:gd name="T48" fmla="*/ 2147483646 w 123"/>
              <a:gd name="T49" fmla="*/ 2147483646 h 92"/>
              <a:gd name="T50" fmla="*/ 2147483646 w 123"/>
              <a:gd name="T51" fmla="*/ 2147483646 h 92"/>
              <a:gd name="T52" fmla="*/ 2147483646 w 123"/>
              <a:gd name="T53" fmla="*/ 2147483646 h 92"/>
              <a:gd name="T54" fmla="*/ 2147483646 w 123"/>
              <a:gd name="T55" fmla="*/ 2147483646 h 92"/>
              <a:gd name="T56" fmla="*/ 2147483646 w 123"/>
              <a:gd name="T57" fmla="*/ 2147483646 h 92"/>
              <a:gd name="T58" fmla="*/ 2147483646 w 123"/>
              <a:gd name="T59" fmla="*/ 2147483646 h 92"/>
              <a:gd name="T60" fmla="*/ 2147483646 w 123"/>
              <a:gd name="T61" fmla="*/ 2147483646 h 92"/>
              <a:gd name="T62" fmla="*/ 2147483646 w 123"/>
              <a:gd name="T63" fmla="*/ 2147483646 h 92"/>
              <a:gd name="T64" fmla="*/ 2147483646 w 123"/>
              <a:gd name="T65" fmla="*/ 2147483646 h 92"/>
              <a:gd name="T66" fmla="*/ 2147483646 w 123"/>
              <a:gd name="T67" fmla="*/ 2147483646 h 92"/>
              <a:gd name="T68" fmla="*/ 2147483646 w 123"/>
              <a:gd name="T69" fmla="*/ 2147483646 h 92"/>
              <a:gd name="T70" fmla="*/ 2147483646 w 123"/>
              <a:gd name="T71" fmla="*/ 2147483646 h 92"/>
              <a:gd name="T72" fmla="*/ 2147483646 w 123"/>
              <a:gd name="T73" fmla="*/ 2147483646 h 92"/>
              <a:gd name="T74" fmla="*/ 2147483646 w 123"/>
              <a:gd name="T75" fmla="*/ 2147483646 h 92"/>
              <a:gd name="T76" fmla="*/ 2147483646 w 123"/>
              <a:gd name="T77" fmla="*/ 2147483646 h 92"/>
              <a:gd name="T78" fmla="*/ 2147483646 w 123"/>
              <a:gd name="T79" fmla="*/ 2147483646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751EABAF-70EA-4577-9291-695E6D678991}"/>
              </a:ext>
            </a:extLst>
          </p:cNvPr>
          <p:cNvGrpSpPr/>
          <p:nvPr/>
        </p:nvGrpSpPr>
        <p:grpSpPr>
          <a:xfrm>
            <a:off x="8397473" y="1741783"/>
            <a:ext cx="401466" cy="401466"/>
            <a:chOff x="8780463" y="1906588"/>
            <a:chExt cx="360363" cy="360363"/>
          </a:xfrm>
          <a:solidFill>
            <a:srgbClr val="FFFFFF"/>
          </a:solidFill>
        </p:grpSpPr>
        <p:sp>
          <p:nvSpPr>
            <p:cNvPr id="1117" name="Freeform 93">
              <a:extLst>
                <a:ext uri="{FF2B5EF4-FFF2-40B4-BE49-F238E27FC236}">
                  <a16:creationId xmlns:a16="http://schemas.microsoft.com/office/drawing/2014/main" id="{686E6D4E-3D41-466B-BCBB-09D3B7A74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8" name="Freeform 94">
              <a:extLst>
                <a:ext uri="{FF2B5EF4-FFF2-40B4-BE49-F238E27FC236}">
                  <a16:creationId xmlns:a16="http://schemas.microsoft.com/office/drawing/2014/main" id="{9E4404E1-3E48-4186-B302-473CDDF63E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9" name="Freeform 95">
              <a:extLst>
                <a:ext uri="{FF2B5EF4-FFF2-40B4-BE49-F238E27FC236}">
                  <a16:creationId xmlns:a16="http://schemas.microsoft.com/office/drawing/2014/main" id="{0FA44253-ABA1-4A17-93CA-05B7DFD45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0" name="Freeform 96">
              <a:extLst>
                <a:ext uri="{FF2B5EF4-FFF2-40B4-BE49-F238E27FC236}">
                  <a16:creationId xmlns:a16="http://schemas.microsoft.com/office/drawing/2014/main" id="{2010E4D4-EBE5-468E-AB24-CD31378EC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1" name="Freeform 97">
              <a:extLst>
                <a:ext uri="{FF2B5EF4-FFF2-40B4-BE49-F238E27FC236}">
                  <a16:creationId xmlns:a16="http://schemas.microsoft.com/office/drawing/2014/main" id="{85FF37A7-0A08-4386-83F2-C9ED14E48A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2" name="Freeform 98">
              <a:extLst>
                <a:ext uri="{FF2B5EF4-FFF2-40B4-BE49-F238E27FC236}">
                  <a16:creationId xmlns:a16="http://schemas.microsoft.com/office/drawing/2014/main" id="{CE77E686-BDA0-4F2F-AAB7-9914218CF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BF69CD6-7C2E-45BC-8760-250B8D49B2E6}"/>
              </a:ext>
            </a:extLst>
          </p:cNvPr>
          <p:cNvGrpSpPr/>
          <p:nvPr/>
        </p:nvGrpSpPr>
        <p:grpSpPr>
          <a:xfrm>
            <a:off x="8401011" y="3694284"/>
            <a:ext cx="401466" cy="401466"/>
            <a:chOff x="8783638" y="3568701"/>
            <a:chExt cx="360363" cy="360363"/>
          </a:xfrm>
          <a:solidFill>
            <a:srgbClr val="FFFFFF"/>
          </a:solidFill>
        </p:grpSpPr>
        <p:sp>
          <p:nvSpPr>
            <p:cNvPr id="1123" name="Freeform 99">
              <a:extLst>
                <a:ext uri="{FF2B5EF4-FFF2-40B4-BE49-F238E27FC236}">
                  <a16:creationId xmlns:a16="http://schemas.microsoft.com/office/drawing/2014/main" id="{F6C27FFD-B902-44FE-8A0A-E5F43BCEA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4" name="Freeform 100">
              <a:extLst>
                <a:ext uri="{FF2B5EF4-FFF2-40B4-BE49-F238E27FC236}">
                  <a16:creationId xmlns:a16="http://schemas.microsoft.com/office/drawing/2014/main" id="{F8828B11-0875-40F3-8911-43E92ACC34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9" name="Freeform 101">
            <a:extLst>
              <a:ext uri="{FF2B5EF4-FFF2-40B4-BE49-F238E27FC236}">
                <a16:creationId xmlns:a16="http://schemas.microsoft.com/office/drawing/2014/main" id="{D13C8857-F8DD-41D9-A450-A7FC1FDF34B4}"/>
              </a:ext>
            </a:extLst>
          </p:cNvPr>
          <p:cNvSpPr>
            <a:spLocks noEditPoints="1"/>
          </p:cNvSpPr>
          <p:nvPr/>
        </p:nvSpPr>
        <p:spPr bwMode="auto">
          <a:xfrm>
            <a:off x="5334000" y="3690938"/>
            <a:ext cx="401638" cy="403225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0 h 123"/>
              <a:gd name="T4" fmla="*/ 2147483646 w 123"/>
              <a:gd name="T5" fmla="*/ 0 h 123"/>
              <a:gd name="T6" fmla="*/ 2147483646 w 123"/>
              <a:gd name="T7" fmla="*/ 2147483646 h 123"/>
              <a:gd name="T8" fmla="*/ 2147483646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2147483646 w 123"/>
              <a:gd name="T71" fmla="*/ 2147483646 h 123"/>
              <a:gd name="T72" fmla="*/ 2147483646 w 123"/>
              <a:gd name="T73" fmla="*/ 2147483646 h 123"/>
              <a:gd name="T74" fmla="*/ 2147483646 w 123"/>
              <a:gd name="T75" fmla="*/ 2147483646 h 123"/>
              <a:gd name="T76" fmla="*/ 2147483646 w 123"/>
              <a:gd name="T77" fmla="*/ 2147483646 h 123"/>
              <a:gd name="T78" fmla="*/ 2147483646 w 123"/>
              <a:gd name="T79" fmla="*/ 2147483646 h 123"/>
              <a:gd name="T80" fmla="*/ 2147483646 w 123"/>
              <a:gd name="T81" fmla="*/ 2147483646 h 123"/>
              <a:gd name="T82" fmla="*/ 2147483646 w 123"/>
              <a:gd name="T83" fmla="*/ 2147483646 h 123"/>
              <a:gd name="T84" fmla="*/ 2147483646 w 123"/>
              <a:gd name="T85" fmla="*/ 2147483646 h 123"/>
              <a:gd name="T86" fmla="*/ 2147483646 w 123"/>
              <a:gd name="T87" fmla="*/ 2147483646 h 123"/>
              <a:gd name="T88" fmla="*/ 2147483646 w 123"/>
              <a:gd name="T89" fmla="*/ 2147483646 h 123"/>
              <a:gd name="T90" fmla="*/ 2147483646 w 123"/>
              <a:gd name="T91" fmla="*/ 2147483646 h 123"/>
              <a:gd name="T92" fmla="*/ 2147483646 w 123"/>
              <a:gd name="T93" fmla="*/ 2147483646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D8742D9B-EC68-48F0-9D1D-9258E1CFE5FF}"/>
              </a:ext>
            </a:extLst>
          </p:cNvPr>
          <p:cNvGrpSpPr/>
          <p:nvPr/>
        </p:nvGrpSpPr>
        <p:grpSpPr>
          <a:xfrm>
            <a:off x="2537311" y="3694284"/>
            <a:ext cx="401466" cy="401466"/>
            <a:chOff x="2270125" y="3568701"/>
            <a:chExt cx="360363" cy="360363"/>
          </a:xfrm>
          <a:solidFill>
            <a:srgbClr val="FFFFFF"/>
          </a:solidFill>
        </p:grpSpPr>
        <p:sp>
          <p:nvSpPr>
            <p:cNvPr id="1126" name="Freeform 102">
              <a:extLst>
                <a:ext uri="{FF2B5EF4-FFF2-40B4-BE49-F238E27FC236}">
                  <a16:creationId xmlns:a16="http://schemas.microsoft.com/office/drawing/2014/main" id="{4FB2710E-9349-4F8C-BC93-0E007BB90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7" name="Freeform 103">
              <a:extLst>
                <a:ext uri="{FF2B5EF4-FFF2-40B4-BE49-F238E27FC236}">
                  <a16:creationId xmlns:a16="http://schemas.microsoft.com/office/drawing/2014/main" id="{9EB6AF36-0724-4BBE-AFF3-17FEC3230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8" name="Freeform 104">
              <a:extLst>
                <a:ext uri="{FF2B5EF4-FFF2-40B4-BE49-F238E27FC236}">
                  <a16:creationId xmlns:a16="http://schemas.microsoft.com/office/drawing/2014/main" id="{C79FE585-B56C-4D44-8CE5-A3D8B7290F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C6FB79B1-7716-4646-BC83-2F1A1D9759E3}"/>
              </a:ext>
            </a:extLst>
          </p:cNvPr>
          <p:cNvGrpSpPr/>
          <p:nvPr/>
        </p:nvGrpSpPr>
        <p:grpSpPr>
          <a:xfrm>
            <a:off x="3947451" y="3694284"/>
            <a:ext cx="399697" cy="401466"/>
            <a:chOff x="4019550" y="3568701"/>
            <a:chExt cx="358775" cy="360363"/>
          </a:xfrm>
          <a:solidFill>
            <a:srgbClr val="FFFFFF"/>
          </a:solidFill>
        </p:grpSpPr>
        <p:sp>
          <p:nvSpPr>
            <p:cNvPr id="1129" name="Freeform 105">
              <a:extLst>
                <a:ext uri="{FF2B5EF4-FFF2-40B4-BE49-F238E27FC236}">
                  <a16:creationId xmlns:a16="http://schemas.microsoft.com/office/drawing/2014/main" id="{F1DA6A2F-0058-40D5-B594-8855D5694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0" name="Freeform 106">
              <a:extLst>
                <a:ext uri="{FF2B5EF4-FFF2-40B4-BE49-F238E27FC236}">
                  <a16:creationId xmlns:a16="http://schemas.microsoft.com/office/drawing/2014/main" id="{A01211F1-A245-4EDD-AE60-3FBE01A53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C6082C29-562D-42E5-ADE2-6BCFD50C3ECB}"/>
              </a:ext>
            </a:extLst>
          </p:cNvPr>
          <p:cNvGrpSpPr/>
          <p:nvPr/>
        </p:nvGrpSpPr>
        <p:grpSpPr>
          <a:xfrm>
            <a:off x="463662" y="2675587"/>
            <a:ext cx="397929" cy="401466"/>
            <a:chOff x="0" y="2706688"/>
            <a:chExt cx="357188" cy="360363"/>
          </a:xfrm>
          <a:solidFill>
            <a:srgbClr val="FFFFFF"/>
          </a:solidFill>
        </p:grpSpPr>
        <p:sp>
          <p:nvSpPr>
            <p:cNvPr id="1131" name="Freeform 107">
              <a:extLst>
                <a:ext uri="{FF2B5EF4-FFF2-40B4-BE49-F238E27FC236}">
                  <a16:creationId xmlns:a16="http://schemas.microsoft.com/office/drawing/2014/main" id="{48967A84-DA0B-493F-9243-8B9F11F25B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2" name="Rectangle 108">
              <a:extLst>
                <a:ext uri="{FF2B5EF4-FFF2-40B4-BE49-F238E27FC236}">
                  <a16:creationId xmlns:a16="http://schemas.microsoft.com/office/drawing/2014/main" id="{A55CE333-6631-4687-91A6-8DBB19EE9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3" name="Rectangle 109">
              <a:extLst>
                <a:ext uri="{FF2B5EF4-FFF2-40B4-BE49-F238E27FC236}">
                  <a16:creationId xmlns:a16="http://schemas.microsoft.com/office/drawing/2014/main" id="{3CC7B7C9-3851-40DC-8BDE-57FD6B4E8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4" name="Rectangle 110">
              <a:extLst>
                <a:ext uri="{FF2B5EF4-FFF2-40B4-BE49-F238E27FC236}">
                  <a16:creationId xmlns:a16="http://schemas.microsoft.com/office/drawing/2014/main" id="{9D8AB94F-0676-42D1-A6A5-4AA015284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5" name="Rectangle 111">
              <a:extLst>
                <a:ext uri="{FF2B5EF4-FFF2-40B4-BE49-F238E27FC236}">
                  <a16:creationId xmlns:a16="http://schemas.microsoft.com/office/drawing/2014/main" id="{54E94ADA-EB85-4019-8DD3-C4917EAEE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6" name="Rectangle 112">
              <a:extLst>
                <a:ext uri="{FF2B5EF4-FFF2-40B4-BE49-F238E27FC236}">
                  <a16:creationId xmlns:a16="http://schemas.microsoft.com/office/drawing/2014/main" id="{B2CF064A-B204-4FCA-BEC6-0FEE7D5EF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7" name="Rectangle 113">
              <a:extLst>
                <a:ext uri="{FF2B5EF4-FFF2-40B4-BE49-F238E27FC236}">
                  <a16:creationId xmlns:a16="http://schemas.microsoft.com/office/drawing/2014/main" id="{270CBFC2-4407-419F-A2D7-7796E3763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8" name="Rectangle 114">
              <a:extLst>
                <a:ext uri="{FF2B5EF4-FFF2-40B4-BE49-F238E27FC236}">
                  <a16:creationId xmlns:a16="http://schemas.microsoft.com/office/drawing/2014/main" id="{12EBFDDA-2EEA-4047-A1EB-E7C65ADBB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9" name="Rectangle 115">
              <a:extLst>
                <a:ext uri="{FF2B5EF4-FFF2-40B4-BE49-F238E27FC236}">
                  <a16:creationId xmlns:a16="http://schemas.microsoft.com/office/drawing/2014/main" id="{40F9700A-18B7-4048-92E1-E1DA1CE4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0" name="Rectangle 116">
              <a:extLst>
                <a:ext uri="{FF2B5EF4-FFF2-40B4-BE49-F238E27FC236}">
                  <a16:creationId xmlns:a16="http://schemas.microsoft.com/office/drawing/2014/main" id="{5DDB2FD6-44FE-4E7C-97CA-BA5255820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4F478D7-828D-4A6A-9A18-828C2E6AC192}"/>
              </a:ext>
            </a:extLst>
          </p:cNvPr>
          <p:cNvGrpSpPr/>
          <p:nvPr/>
        </p:nvGrpSpPr>
        <p:grpSpPr>
          <a:xfrm>
            <a:off x="1199387" y="2672050"/>
            <a:ext cx="405003" cy="401466"/>
            <a:chOff x="704850" y="2703513"/>
            <a:chExt cx="363538" cy="360363"/>
          </a:xfrm>
          <a:solidFill>
            <a:srgbClr val="FFFFFF"/>
          </a:solidFill>
        </p:grpSpPr>
        <p:sp>
          <p:nvSpPr>
            <p:cNvPr id="1141" name="Freeform 117">
              <a:extLst>
                <a:ext uri="{FF2B5EF4-FFF2-40B4-BE49-F238E27FC236}">
                  <a16:creationId xmlns:a16="http://schemas.microsoft.com/office/drawing/2014/main" id="{789A48E9-F18E-4055-B5CB-542B1ED89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2" name="Freeform 118">
              <a:extLst>
                <a:ext uri="{FF2B5EF4-FFF2-40B4-BE49-F238E27FC236}">
                  <a16:creationId xmlns:a16="http://schemas.microsoft.com/office/drawing/2014/main" id="{2A3A8564-B771-4678-94DA-FEB2DC5AB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3" name="Freeform 119">
              <a:extLst>
                <a:ext uri="{FF2B5EF4-FFF2-40B4-BE49-F238E27FC236}">
                  <a16:creationId xmlns:a16="http://schemas.microsoft.com/office/drawing/2014/main" id="{7411C89B-03FD-4A31-B6E0-E70A9873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9D4C8798-D61E-4B94-ACF3-4DC88635AF96}"/>
              </a:ext>
            </a:extLst>
          </p:cNvPr>
          <p:cNvGrpSpPr/>
          <p:nvPr/>
        </p:nvGrpSpPr>
        <p:grpSpPr>
          <a:xfrm>
            <a:off x="1942187" y="2728644"/>
            <a:ext cx="401466" cy="300657"/>
            <a:chOff x="1544638" y="2754313"/>
            <a:chExt cx="360363" cy="269875"/>
          </a:xfrm>
          <a:solidFill>
            <a:srgbClr val="FFFFFF"/>
          </a:solidFill>
        </p:grpSpPr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1FB81040-9D72-42EA-9EF3-811070B615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5" name="Freeform 121">
              <a:extLst>
                <a:ext uri="{FF2B5EF4-FFF2-40B4-BE49-F238E27FC236}">
                  <a16:creationId xmlns:a16="http://schemas.microsoft.com/office/drawing/2014/main" id="{0E45690A-1E33-4EF6-9578-4A878B296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17632E5-E6EA-47A2-9D56-03E0821705AC}"/>
              </a:ext>
            </a:extLst>
          </p:cNvPr>
          <p:cNvGrpSpPr/>
          <p:nvPr/>
        </p:nvGrpSpPr>
        <p:grpSpPr>
          <a:xfrm>
            <a:off x="2681449" y="2682662"/>
            <a:ext cx="413846" cy="389086"/>
            <a:chOff x="2266950" y="2713038"/>
            <a:chExt cx="371475" cy="349250"/>
          </a:xfrm>
          <a:solidFill>
            <a:srgbClr val="FFFFFF"/>
          </a:solidFill>
        </p:grpSpPr>
        <p:sp>
          <p:nvSpPr>
            <p:cNvPr id="1146" name="Freeform 122">
              <a:extLst>
                <a:ext uri="{FF2B5EF4-FFF2-40B4-BE49-F238E27FC236}">
                  <a16:creationId xmlns:a16="http://schemas.microsoft.com/office/drawing/2014/main" id="{E061AFC8-3BC4-4628-9102-51D7CA514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7" name="Freeform 123">
              <a:extLst>
                <a:ext uri="{FF2B5EF4-FFF2-40B4-BE49-F238E27FC236}">
                  <a16:creationId xmlns:a16="http://schemas.microsoft.com/office/drawing/2014/main" id="{0CC57A62-7386-4141-8C04-8A9F7D73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C937FF81-BFC7-4D2A-80A5-120004414B2B}"/>
              </a:ext>
            </a:extLst>
          </p:cNvPr>
          <p:cNvGrpSpPr/>
          <p:nvPr/>
        </p:nvGrpSpPr>
        <p:grpSpPr>
          <a:xfrm>
            <a:off x="4122834" y="2675587"/>
            <a:ext cx="350177" cy="401466"/>
            <a:chOff x="4041775" y="2706688"/>
            <a:chExt cx="314325" cy="360363"/>
          </a:xfrm>
          <a:solidFill>
            <a:srgbClr val="FFFFFF"/>
          </a:solidFill>
        </p:grpSpPr>
        <p:sp>
          <p:nvSpPr>
            <p:cNvPr id="1148" name="Freeform 124">
              <a:extLst>
                <a:ext uri="{FF2B5EF4-FFF2-40B4-BE49-F238E27FC236}">
                  <a16:creationId xmlns:a16="http://schemas.microsoft.com/office/drawing/2014/main" id="{08F59F8D-9119-464F-B9C4-161F1FCAFE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9" name="Freeform 125">
              <a:extLst>
                <a:ext uri="{FF2B5EF4-FFF2-40B4-BE49-F238E27FC236}">
                  <a16:creationId xmlns:a16="http://schemas.microsoft.com/office/drawing/2014/main" id="{1BDA44EF-3C59-4C8A-82FF-E701A0749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0" name="Freeform 126">
              <a:extLst>
                <a:ext uri="{FF2B5EF4-FFF2-40B4-BE49-F238E27FC236}">
                  <a16:creationId xmlns:a16="http://schemas.microsoft.com/office/drawing/2014/main" id="{257D4E04-1C3B-44B4-AD28-5A676F19AD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1" name="Freeform 127">
              <a:extLst>
                <a:ext uri="{FF2B5EF4-FFF2-40B4-BE49-F238E27FC236}">
                  <a16:creationId xmlns:a16="http://schemas.microsoft.com/office/drawing/2014/main" id="{A3A86CBD-97ED-4AFE-BF2A-AB224BE4B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2BFAE3A2-855E-4F0A-812E-4849EAC2C353}"/>
              </a:ext>
            </a:extLst>
          </p:cNvPr>
          <p:cNvGrpSpPr/>
          <p:nvPr/>
        </p:nvGrpSpPr>
        <p:grpSpPr>
          <a:xfrm>
            <a:off x="4810807" y="2709191"/>
            <a:ext cx="399697" cy="336028"/>
            <a:chOff x="4856163" y="2736851"/>
            <a:chExt cx="358775" cy="301625"/>
          </a:xfrm>
          <a:solidFill>
            <a:srgbClr val="FFFFFF"/>
          </a:solidFill>
        </p:grpSpPr>
        <p:sp>
          <p:nvSpPr>
            <p:cNvPr id="1152" name="Freeform 128">
              <a:extLst>
                <a:ext uri="{FF2B5EF4-FFF2-40B4-BE49-F238E27FC236}">
                  <a16:creationId xmlns:a16="http://schemas.microsoft.com/office/drawing/2014/main" id="{19B49E4B-3ABB-4829-92B5-B46EBE48A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3" name="Freeform 129">
              <a:extLst>
                <a:ext uri="{FF2B5EF4-FFF2-40B4-BE49-F238E27FC236}">
                  <a16:creationId xmlns:a16="http://schemas.microsoft.com/office/drawing/2014/main" id="{E4A150AC-D679-45A0-98A7-C6B7B08FF8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4" name="Freeform 130">
              <a:extLst>
                <a:ext uri="{FF2B5EF4-FFF2-40B4-BE49-F238E27FC236}">
                  <a16:creationId xmlns:a16="http://schemas.microsoft.com/office/drawing/2014/main" id="{D8775171-1136-4197-9B32-5D2F7A4B08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08" name="Freeform 131">
            <a:extLst>
              <a:ext uri="{FF2B5EF4-FFF2-40B4-BE49-F238E27FC236}">
                <a16:creationId xmlns:a16="http://schemas.microsoft.com/office/drawing/2014/main" id="{9F15ABF0-9155-42CE-A2CB-6FA5C7C4EAE4}"/>
              </a:ext>
            </a:extLst>
          </p:cNvPr>
          <p:cNvSpPr>
            <a:spLocks noEditPoints="1"/>
          </p:cNvSpPr>
          <p:nvPr/>
        </p:nvSpPr>
        <p:spPr bwMode="auto">
          <a:xfrm>
            <a:off x="5548313" y="2687638"/>
            <a:ext cx="401637" cy="377825"/>
          </a:xfrm>
          <a:custGeom>
            <a:avLst/>
            <a:gdLst>
              <a:gd name="T0" fmla="*/ 2147483646 w 123"/>
              <a:gd name="T1" fmla="*/ 0 h 115"/>
              <a:gd name="T2" fmla="*/ 2147483646 w 123"/>
              <a:gd name="T3" fmla="*/ 0 h 115"/>
              <a:gd name="T4" fmla="*/ 0 w 123"/>
              <a:gd name="T5" fmla="*/ 2147483646 h 115"/>
              <a:gd name="T6" fmla="*/ 0 w 123"/>
              <a:gd name="T7" fmla="*/ 2147483646 h 115"/>
              <a:gd name="T8" fmla="*/ 2147483646 w 123"/>
              <a:gd name="T9" fmla="*/ 2147483646 h 115"/>
              <a:gd name="T10" fmla="*/ 2147483646 w 123"/>
              <a:gd name="T11" fmla="*/ 2147483646 h 115"/>
              <a:gd name="T12" fmla="*/ 2147483646 w 123"/>
              <a:gd name="T13" fmla="*/ 2147483646 h 115"/>
              <a:gd name="T14" fmla="*/ 2147483646 w 123"/>
              <a:gd name="T15" fmla="*/ 2147483646 h 115"/>
              <a:gd name="T16" fmla="*/ 2147483646 w 123"/>
              <a:gd name="T17" fmla="*/ 2147483646 h 115"/>
              <a:gd name="T18" fmla="*/ 2147483646 w 123"/>
              <a:gd name="T19" fmla="*/ 2147483646 h 115"/>
              <a:gd name="T20" fmla="*/ 2147483646 w 123"/>
              <a:gd name="T21" fmla="*/ 2147483646 h 115"/>
              <a:gd name="T22" fmla="*/ 2147483646 w 123"/>
              <a:gd name="T23" fmla="*/ 2147483646 h 115"/>
              <a:gd name="T24" fmla="*/ 2147483646 w 123"/>
              <a:gd name="T25" fmla="*/ 2147483646 h 115"/>
              <a:gd name="T26" fmla="*/ 2147483646 w 123"/>
              <a:gd name="T27" fmla="*/ 2147483646 h 115"/>
              <a:gd name="T28" fmla="*/ 2147483646 w 123"/>
              <a:gd name="T29" fmla="*/ 2147483646 h 115"/>
              <a:gd name="T30" fmla="*/ 2147483646 w 123"/>
              <a:gd name="T31" fmla="*/ 2147483646 h 115"/>
              <a:gd name="T32" fmla="*/ 2147483646 w 123"/>
              <a:gd name="T33" fmla="*/ 2147483646 h 115"/>
              <a:gd name="T34" fmla="*/ 2147483646 w 123"/>
              <a:gd name="T35" fmla="*/ 2147483646 h 115"/>
              <a:gd name="T36" fmla="*/ 2147483646 w 123"/>
              <a:gd name="T37" fmla="*/ 0 h 115"/>
              <a:gd name="T38" fmla="*/ 2147483646 w 123"/>
              <a:gd name="T39" fmla="*/ 2147483646 h 115"/>
              <a:gd name="T40" fmla="*/ 2147483646 w 123"/>
              <a:gd name="T41" fmla="*/ 2147483646 h 115"/>
              <a:gd name="T42" fmla="*/ 2147483646 w 123"/>
              <a:gd name="T43" fmla="*/ 2147483646 h 115"/>
              <a:gd name="T44" fmla="*/ 2147483646 w 123"/>
              <a:gd name="T45" fmla="*/ 2147483646 h 115"/>
              <a:gd name="T46" fmla="*/ 2147483646 w 123"/>
              <a:gd name="T47" fmla="*/ 2147483646 h 115"/>
              <a:gd name="T48" fmla="*/ 2147483646 w 123"/>
              <a:gd name="T49" fmla="*/ 2147483646 h 115"/>
              <a:gd name="T50" fmla="*/ 2147483646 w 123"/>
              <a:gd name="T51" fmla="*/ 2147483646 h 115"/>
              <a:gd name="T52" fmla="*/ 2147483646 w 123"/>
              <a:gd name="T53" fmla="*/ 2147483646 h 115"/>
              <a:gd name="T54" fmla="*/ 2147483646 w 123"/>
              <a:gd name="T55" fmla="*/ 2147483646 h 115"/>
              <a:gd name="T56" fmla="*/ 2147483646 w 123"/>
              <a:gd name="T57" fmla="*/ 2147483646 h 115"/>
              <a:gd name="T58" fmla="*/ 2147483646 w 123"/>
              <a:gd name="T59" fmla="*/ 2147483646 h 115"/>
              <a:gd name="T60" fmla="*/ 2147483646 w 123"/>
              <a:gd name="T61" fmla="*/ 2147483646 h 115"/>
              <a:gd name="T62" fmla="*/ 2147483646 w 123"/>
              <a:gd name="T63" fmla="*/ 2147483646 h 115"/>
              <a:gd name="T64" fmla="*/ 2147483646 w 123"/>
              <a:gd name="T65" fmla="*/ 2147483646 h 115"/>
              <a:gd name="T66" fmla="*/ 2147483646 w 123"/>
              <a:gd name="T67" fmla="*/ 2147483646 h 115"/>
              <a:gd name="T68" fmla="*/ 2147483646 w 123"/>
              <a:gd name="T69" fmla="*/ 2147483646 h 115"/>
              <a:gd name="T70" fmla="*/ 2147483646 w 123"/>
              <a:gd name="T71" fmla="*/ 2147483646 h 115"/>
              <a:gd name="T72" fmla="*/ 2147483646 w 123"/>
              <a:gd name="T73" fmla="*/ 2147483646 h 115"/>
              <a:gd name="T74" fmla="*/ 2147483646 w 123"/>
              <a:gd name="T75" fmla="*/ 2147483646 h 115"/>
              <a:gd name="T76" fmla="*/ 2147483646 w 123"/>
              <a:gd name="T77" fmla="*/ 2147483646 h 115"/>
              <a:gd name="T78" fmla="*/ 2147483646 w 123"/>
              <a:gd name="T79" fmla="*/ 2147483646 h 115"/>
              <a:gd name="T80" fmla="*/ 2147483646 w 123"/>
              <a:gd name="T81" fmla="*/ 2147483646 h 115"/>
              <a:gd name="T82" fmla="*/ 2147483646 w 123"/>
              <a:gd name="T83" fmla="*/ 2147483646 h 115"/>
              <a:gd name="T84" fmla="*/ 2147483646 w 123"/>
              <a:gd name="T85" fmla="*/ 2147483646 h 115"/>
              <a:gd name="T86" fmla="*/ 2147483646 w 123"/>
              <a:gd name="T87" fmla="*/ 2147483646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EF3E500-29FA-4073-8BA1-510E79D6B9EF}"/>
              </a:ext>
            </a:extLst>
          </p:cNvPr>
          <p:cNvGrpSpPr/>
          <p:nvPr/>
        </p:nvGrpSpPr>
        <p:grpSpPr>
          <a:xfrm>
            <a:off x="6287563" y="2687968"/>
            <a:ext cx="401466" cy="376706"/>
            <a:chOff x="6373813" y="2717801"/>
            <a:chExt cx="360363" cy="338138"/>
          </a:xfrm>
          <a:solidFill>
            <a:srgbClr val="FFFFFF"/>
          </a:solidFill>
        </p:grpSpPr>
        <p:sp>
          <p:nvSpPr>
            <p:cNvPr id="1156" name="Freeform 132">
              <a:extLst>
                <a:ext uri="{FF2B5EF4-FFF2-40B4-BE49-F238E27FC236}">
                  <a16:creationId xmlns:a16="http://schemas.microsoft.com/office/drawing/2014/main" id="{4EF1D311-DAB4-42DC-9DE5-E3BB9D8C8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7" name="Freeform 133">
              <a:extLst>
                <a:ext uri="{FF2B5EF4-FFF2-40B4-BE49-F238E27FC236}">
                  <a16:creationId xmlns:a16="http://schemas.microsoft.com/office/drawing/2014/main" id="{3A6013D3-FBFF-4C40-AFE3-1B8D4F32A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8" name="Freeform 134">
              <a:extLst>
                <a:ext uri="{FF2B5EF4-FFF2-40B4-BE49-F238E27FC236}">
                  <a16:creationId xmlns:a16="http://schemas.microsoft.com/office/drawing/2014/main" id="{2140DC67-2CC3-49DC-9562-3FA4A3681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9" name="Freeform 135">
              <a:extLst>
                <a:ext uri="{FF2B5EF4-FFF2-40B4-BE49-F238E27FC236}">
                  <a16:creationId xmlns:a16="http://schemas.microsoft.com/office/drawing/2014/main" id="{81AAE6BF-36EA-4B0F-91E9-03DD9A2880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0" name="Freeform 136">
              <a:extLst>
                <a:ext uri="{FF2B5EF4-FFF2-40B4-BE49-F238E27FC236}">
                  <a16:creationId xmlns:a16="http://schemas.microsoft.com/office/drawing/2014/main" id="{C2C4E5E8-269D-421A-A176-E8F7D99C7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1" name="Freeform 137">
              <a:extLst>
                <a:ext uri="{FF2B5EF4-FFF2-40B4-BE49-F238E27FC236}">
                  <a16:creationId xmlns:a16="http://schemas.microsoft.com/office/drawing/2014/main" id="{157A916C-3AEC-4290-8D04-F0623E3C1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2" name="Freeform 138">
              <a:extLst>
                <a:ext uri="{FF2B5EF4-FFF2-40B4-BE49-F238E27FC236}">
                  <a16:creationId xmlns:a16="http://schemas.microsoft.com/office/drawing/2014/main" id="{60DBA294-D7F1-4E8F-8DAB-9C2A8B227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3" name="Freeform 139">
              <a:extLst>
                <a:ext uri="{FF2B5EF4-FFF2-40B4-BE49-F238E27FC236}">
                  <a16:creationId xmlns:a16="http://schemas.microsoft.com/office/drawing/2014/main" id="{23714B89-514F-49B5-A2EE-0B1E5F54A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4" name="Freeform 140">
              <a:extLst>
                <a:ext uri="{FF2B5EF4-FFF2-40B4-BE49-F238E27FC236}">
                  <a16:creationId xmlns:a16="http://schemas.microsoft.com/office/drawing/2014/main" id="{5EF4CDE9-177F-4F48-8ACA-5F74A549C9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474D6E3D-7C7A-4224-9F7E-4A37CE640F9D}"/>
              </a:ext>
            </a:extLst>
          </p:cNvPr>
          <p:cNvGrpSpPr/>
          <p:nvPr/>
        </p:nvGrpSpPr>
        <p:grpSpPr>
          <a:xfrm>
            <a:off x="7026826" y="2675587"/>
            <a:ext cx="298889" cy="401466"/>
            <a:chOff x="7192963" y="2706688"/>
            <a:chExt cx="268288" cy="360363"/>
          </a:xfrm>
          <a:solidFill>
            <a:srgbClr val="FFFFFF"/>
          </a:solidFill>
        </p:grpSpPr>
        <p:sp>
          <p:nvSpPr>
            <p:cNvPr id="1165" name="Freeform 141">
              <a:extLst>
                <a:ext uri="{FF2B5EF4-FFF2-40B4-BE49-F238E27FC236}">
                  <a16:creationId xmlns:a16="http://schemas.microsoft.com/office/drawing/2014/main" id="{467B9E58-B795-4766-B0C5-D983910A00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6" name="Freeform 142">
              <a:extLst>
                <a:ext uri="{FF2B5EF4-FFF2-40B4-BE49-F238E27FC236}">
                  <a16:creationId xmlns:a16="http://schemas.microsoft.com/office/drawing/2014/main" id="{C0E61CFD-60B9-439D-A276-AF4EA08E3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11" name="Freeform 143">
            <a:extLst>
              <a:ext uri="{FF2B5EF4-FFF2-40B4-BE49-F238E27FC236}">
                <a16:creationId xmlns:a16="http://schemas.microsoft.com/office/drawing/2014/main" id="{FD6144C7-A9C9-416A-AD46-556F6F4BBC3B}"/>
              </a:ext>
            </a:extLst>
          </p:cNvPr>
          <p:cNvSpPr>
            <a:spLocks noEditPoints="1"/>
          </p:cNvSpPr>
          <p:nvPr/>
        </p:nvSpPr>
        <p:spPr bwMode="auto">
          <a:xfrm>
            <a:off x="7662863" y="2744788"/>
            <a:ext cx="400050" cy="263525"/>
          </a:xfrm>
          <a:custGeom>
            <a:avLst/>
            <a:gdLst>
              <a:gd name="T0" fmla="*/ 2147483646 w 123"/>
              <a:gd name="T1" fmla="*/ 0 h 81"/>
              <a:gd name="T2" fmla="*/ 2147483646 w 123"/>
              <a:gd name="T3" fmla="*/ 0 h 81"/>
              <a:gd name="T4" fmla="*/ 0 w 123"/>
              <a:gd name="T5" fmla="*/ 2147483646 h 81"/>
              <a:gd name="T6" fmla="*/ 0 w 123"/>
              <a:gd name="T7" fmla="*/ 2147483646 h 81"/>
              <a:gd name="T8" fmla="*/ 2147483646 w 123"/>
              <a:gd name="T9" fmla="*/ 2147483646 h 81"/>
              <a:gd name="T10" fmla="*/ 2147483646 w 123"/>
              <a:gd name="T11" fmla="*/ 2147483646 h 81"/>
              <a:gd name="T12" fmla="*/ 2147483646 w 123"/>
              <a:gd name="T13" fmla="*/ 2147483646 h 81"/>
              <a:gd name="T14" fmla="*/ 2147483646 w 123"/>
              <a:gd name="T15" fmla="*/ 2147483646 h 81"/>
              <a:gd name="T16" fmla="*/ 2147483646 w 123"/>
              <a:gd name="T17" fmla="*/ 0 h 81"/>
              <a:gd name="T18" fmla="*/ 2147483646 w 123"/>
              <a:gd name="T19" fmla="*/ 2147483646 h 81"/>
              <a:gd name="T20" fmla="*/ 2147483646 w 123"/>
              <a:gd name="T21" fmla="*/ 2147483646 h 81"/>
              <a:gd name="T22" fmla="*/ 2147483646 w 123"/>
              <a:gd name="T23" fmla="*/ 2147483646 h 81"/>
              <a:gd name="T24" fmla="*/ 2147483646 w 123"/>
              <a:gd name="T25" fmla="*/ 2147483646 h 81"/>
              <a:gd name="T26" fmla="*/ 2147483646 w 123"/>
              <a:gd name="T27" fmla="*/ 2147483646 h 81"/>
              <a:gd name="T28" fmla="*/ 2147483646 w 123"/>
              <a:gd name="T29" fmla="*/ 2147483646 h 81"/>
              <a:gd name="T30" fmla="*/ 2147483646 w 123"/>
              <a:gd name="T31" fmla="*/ 2147483646 h 81"/>
              <a:gd name="T32" fmla="*/ 2147483646 w 123"/>
              <a:gd name="T33" fmla="*/ 2147483646 h 81"/>
              <a:gd name="T34" fmla="*/ 2147483646 w 123"/>
              <a:gd name="T35" fmla="*/ 2147483646 h 81"/>
              <a:gd name="T36" fmla="*/ 2147483646 w 123"/>
              <a:gd name="T37" fmla="*/ 2147483646 h 81"/>
              <a:gd name="T38" fmla="*/ 2147483646 w 123"/>
              <a:gd name="T39" fmla="*/ 2147483646 h 81"/>
              <a:gd name="T40" fmla="*/ 2147483646 w 123"/>
              <a:gd name="T41" fmla="*/ 2147483646 h 81"/>
              <a:gd name="T42" fmla="*/ 2147483646 w 123"/>
              <a:gd name="T43" fmla="*/ 2147483646 h 81"/>
              <a:gd name="T44" fmla="*/ 2147483646 w 123"/>
              <a:gd name="T45" fmla="*/ 2147483646 h 81"/>
              <a:gd name="T46" fmla="*/ 2147483646 w 123"/>
              <a:gd name="T47" fmla="*/ 2147483646 h 81"/>
              <a:gd name="T48" fmla="*/ 2147483646 w 123"/>
              <a:gd name="T49" fmla="*/ 2147483646 h 81"/>
              <a:gd name="T50" fmla="*/ 2147483646 w 123"/>
              <a:gd name="T51" fmla="*/ 2147483646 h 81"/>
              <a:gd name="T52" fmla="*/ 2147483646 w 123"/>
              <a:gd name="T53" fmla="*/ 2147483646 h 81"/>
              <a:gd name="T54" fmla="*/ 2147483646 w 123"/>
              <a:gd name="T55" fmla="*/ 2147483646 h 81"/>
              <a:gd name="T56" fmla="*/ 2147483646 w 123"/>
              <a:gd name="T57" fmla="*/ 2147483646 h 81"/>
              <a:gd name="T58" fmla="*/ 2147483646 w 123"/>
              <a:gd name="T59" fmla="*/ 2147483646 h 81"/>
              <a:gd name="T60" fmla="*/ 2147483646 w 123"/>
              <a:gd name="T61" fmla="*/ 2147483646 h 81"/>
              <a:gd name="T62" fmla="*/ 2147483646 w 123"/>
              <a:gd name="T63" fmla="*/ 2147483646 h 81"/>
              <a:gd name="T64" fmla="*/ 2147483646 w 123"/>
              <a:gd name="T65" fmla="*/ 2147483646 h 81"/>
              <a:gd name="T66" fmla="*/ 2147483646 w 123"/>
              <a:gd name="T67" fmla="*/ 2147483646 h 81"/>
              <a:gd name="T68" fmla="*/ 2147483646 w 123"/>
              <a:gd name="T69" fmla="*/ 2147483646 h 81"/>
              <a:gd name="T70" fmla="*/ 2147483646 w 123"/>
              <a:gd name="T71" fmla="*/ 2147483646 h 81"/>
              <a:gd name="T72" fmla="*/ 2147483646 w 123"/>
              <a:gd name="T73" fmla="*/ 2147483646 h 81"/>
              <a:gd name="T74" fmla="*/ 2147483646 w 123"/>
              <a:gd name="T75" fmla="*/ 2147483646 h 81"/>
              <a:gd name="T76" fmla="*/ 2147483646 w 123"/>
              <a:gd name="T77" fmla="*/ 2147483646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812" name="Freeform 144">
            <a:extLst>
              <a:ext uri="{FF2B5EF4-FFF2-40B4-BE49-F238E27FC236}">
                <a16:creationId xmlns:a16="http://schemas.microsoft.com/office/drawing/2014/main" id="{276B917F-1F8E-46E3-9E65-DEB31F89B2B7}"/>
              </a:ext>
            </a:extLst>
          </p:cNvPr>
          <p:cNvSpPr>
            <a:spLocks noEditPoints="1"/>
          </p:cNvSpPr>
          <p:nvPr/>
        </p:nvSpPr>
        <p:spPr bwMode="auto">
          <a:xfrm>
            <a:off x="8401050" y="2671763"/>
            <a:ext cx="409575" cy="401637"/>
          </a:xfrm>
          <a:custGeom>
            <a:avLst/>
            <a:gdLst>
              <a:gd name="T0" fmla="*/ 2147483646 w 126"/>
              <a:gd name="T1" fmla="*/ 0 h 123"/>
              <a:gd name="T2" fmla="*/ 2147483646 w 126"/>
              <a:gd name="T3" fmla="*/ 2147483646 h 123"/>
              <a:gd name="T4" fmla="*/ 2147483646 w 126"/>
              <a:gd name="T5" fmla="*/ 2147483646 h 123"/>
              <a:gd name="T6" fmla="*/ 2147483646 w 126"/>
              <a:gd name="T7" fmla="*/ 2147483646 h 123"/>
              <a:gd name="T8" fmla="*/ 0 w 126"/>
              <a:gd name="T9" fmla="*/ 2147483646 h 123"/>
              <a:gd name="T10" fmla="*/ 2147483646 w 126"/>
              <a:gd name="T11" fmla="*/ 2147483646 h 123"/>
              <a:gd name="T12" fmla="*/ 2147483646 w 126"/>
              <a:gd name="T13" fmla="*/ 2147483646 h 123"/>
              <a:gd name="T14" fmla="*/ 2147483646 w 126"/>
              <a:gd name="T15" fmla="*/ 2147483646 h 123"/>
              <a:gd name="T16" fmla="*/ 2147483646 w 126"/>
              <a:gd name="T17" fmla="*/ 2147483646 h 123"/>
              <a:gd name="T18" fmla="*/ 2147483646 w 126"/>
              <a:gd name="T19" fmla="*/ 2147483646 h 123"/>
              <a:gd name="T20" fmla="*/ 2147483646 w 126"/>
              <a:gd name="T21" fmla="*/ 2147483646 h 123"/>
              <a:gd name="T22" fmla="*/ 2147483646 w 126"/>
              <a:gd name="T23" fmla="*/ 2147483646 h 123"/>
              <a:gd name="T24" fmla="*/ 2147483646 w 126"/>
              <a:gd name="T25" fmla="*/ 2147483646 h 123"/>
              <a:gd name="T26" fmla="*/ 2147483646 w 126"/>
              <a:gd name="T27" fmla="*/ 2147483646 h 123"/>
              <a:gd name="T28" fmla="*/ 2147483646 w 126"/>
              <a:gd name="T29" fmla="*/ 2147483646 h 123"/>
              <a:gd name="T30" fmla="*/ 2147483646 w 126"/>
              <a:gd name="T31" fmla="*/ 2147483646 h 123"/>
              <a:gd name="T32" fmla="*/ 2147483646 w 126"/>
              <a:gd name="T33" fmla="*/ 2147483646 h 123"/>
              <a:gd name="T34" fmla="*/ 2147483646 w 126"/>
              <a:gd name="T35" fmla="*/ 2147483646 h 123"/>
              <a:gd name="T36" fmla="*/ 2147483646 w 126"/>
              <a:gd name="T37" fmla="*/ 2147483646 h 123"/>
              <a:gd name="T38" fmla="*/ 2147483646 w 126"/>
              <a:gd name="T39" fmla="*/ 2147483646 h 123"/>
              <a:gd name="T40" fmla="*/ 2147483646 w 126"/>
              <a:gd name="T41" fmla="*/ 2147483646 h 123"/>
              <a:gd name="T42" fmla="*/ 2147483646 w 126"/>
              <a:gd name="T43" fmla="*/ 2147483646 h 123"/>
              <a:gd name="T44" fmla="*/ 2147483646 w 126"/>
              <a:gd name="T45" fmla="*/ 2147483646 h 123"/>
              <a:gd name="T46" fmla="*/ 2147483646 w 126"/>
              <a:gd name="T47" fmla="*/ 2147483646 h 123"/>
              <a:gd name="T48" fmla="*/ 2147483646 w 126"/>
              <a:gd name="T49" fmla="*/ 2147483646 h 123"/>
              <a:gd name="T50" fmla="*/ 2147483646 w 126"/>
              <a:gd name="T51" fmla="*/ 2147483646 h 123"/>
              <a:gd name="T52" fmla="*/ 2147483646 w 126"/>
              <a:gd name="T53" fmla="*/ 2147483646 h 123"/>
              <a:gd name="T54" fmla="*/ 2147483646 w 126"/>
              <a:gd name="T55" fmla="*/ 2147483646 h 123"/>
              <a:gd name="T56" fmla="*/ 2147483646 w 126"/>
              <a:gd name="T57" fmla="*/ 2147483646 h 123"/>
              <a:gd name="T58" fmla="*/ 2147483646 w 126"/>
              <a:gd name="T59" fmla="*/ 2147483646 h 123"/>
              <a:gd name="T60" fmla="*/ 2147483646 w 126"/>
              <a:gd name="T61" fmla="*/ 2147483646 h 123"/>
              <a:gd name="T62" fmla="*/ 2147483646 w 126"/>
              <a:gd name="T63" fmla="*/ 2147483646 h 123"/>
              <a:gd name="T64" fmla="*/ 2147483646 w 126"/>
              <a:gd name="T65" fmla="*/ 2147483646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F0F0C7C4-8925-40D8-A73F-8F9735115FF7}"/>
              </a:ext>
            </a:extLst>
          </p:cNvPr>
          <p:cNvGrpSpPr/>
          <p:nvPr/>
        </p:nvGrpSpPr>
        <p:grpSpPr>
          <a:xfrm>
            <a:off x="6746507" y="3770332"/>
            <a:ext cx="397929" cy="247600"/>
            <a:chOff x="7145338" y="3636963"/>
            <a:chExt cx="357188" cy="222250"/>
          </a:xfrm>
          <a:solidFill>
            <a:srgbClr val="FFFFFF"/>
          </a:solidFill>
        </p:grpSpPr>
        <p:sp>
          <p:nvSpPr>
            <p:cNvPr id="1169" name="Freeform 145">
              <a:extLst>
                <a:ext uri="{FF2B5EF4-FFF2-40B4-BE49-F238E27FC236}">
                  <a16:creationId xmlns:a16="http://schemas.microsoft.com/office/drawing/2014/main" id="{8D1CA3DA-A89C-40AE-A8D8-C496112C85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0" name="Freeform 146">
              <a:extLst>
                <a:ext uri="{FF2B5EF4-FFF2-40B4-BE49-F238E27FC236}">
                  <a16:creationId xmlns:a16="http://schemas.microsoft.com/office/drawing/2014/main" id="{3AD24A71-16F7-41D2-8A83-F9672DBFE7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1" name="Freeform 147">
              <a:extLst>
                <a:ext uri="{FF2B5EF4-FFF2-40B4-BE49-F238E27FC236}">
                  <a16:creationId xmlns:a16="http://schemas.microsoft.com/office/drawing/2014/main" id="{5A7E8249-97A2-478B-9249-FECFDF320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736F06AD-3465-405C-B1B8-EDE49143840D}"/>
              </a:ext>
            </a:extLst>
          </p:cNvPr>
          <p:cNvGrpSpPr/>
          <p:nvPr/>
        </p:nvGrpSpPr>
        <p:grpSpPr>
          <a:xfrm>
            <a:off x="4641025" y="3729655"/>
            <a:ext cx="399697" cy="327186"/>
            <a:chOff x="4856163" y="3600451"/>
            <a:chExt cx="358775" cy="293688"/>
          </a:xfrm>
          <a:solidFill>
            <a:srgbClr val="FFFFFF"/>
          </a:solidFill>
        </p:grpSpPr>
        <p:sp>
          <p:nvSpPr>
            <p:cNvPr id="1172" name="Freeform 148">
              <a:extLst>
                <a:ext uri="{FF2B5EF4-FFF2-40B4-BE49-F238E27FC236}">
                  <a16:creationId xmlns:a16="http://schemas.microsoft.com/office/drawing/2014/main" id="{FAF4BB84-37F4-4AA7-99B6-47A7924BE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3" name="Freeform 149">
              <a:extLst>
                <a:ext uri="{FF2B5EF4-FFF2-40B4-BE49-F238E27FC236}">
                  <a16:creationId xmlns:a16="http://schemas.microsoft.com/office/drawing/2014/main" id="{19557716-2CCF-44B6-A42A-5BD98AB77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C23B856-2A4A-4A58-8CBC-1060B00D9F48}"/>
              </a:ext>
            </a:extLst>
          </p:cNvPr>
          <p:cNvGrpSpPr/>
          <p:nvPr/>
        </p:nvGrpSpPr>
        <p:grpSpPr>
          <a:xfrm>
            <a:off x="463662" y="3720812"/>
            <a:ext cx="397929" cy="350177"/>
            <a:chOff x="0" y="3592513"/>
            <a:chExt cx="357188" cy="314325"/>
          </a:xfrm>
          <a:solidFill>
            <a:srgbClr val="FFFFFF"/>
          </a:solidFill>
        </p:grpSpPr>
        <p:sp>
          <p:nvSpPr>
            <p:cNvPr id="1174" name="Freeform 150">
              <a:extLst>
                <a:ext uri="{FF2B5EF4-FFF2-40B4-BE49-F238E27FC236}">
                  <a16:creationId xmlns:a16="http://schemas.microsoft.com/office/drawing/2014/main" id="{3EDD39C7-FD8D-46E8-A9C3-4C8B3F4A49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5" name="Freeform 151">
              <a:extLst>
                <a:ext uri="{FF2B5EF4-FFF2-40B4-BE49-F238E27FC236}">
                  <a16:creationId xmlns:a16="http://schemas.microsoft.com/office/drawing/2014/main" id="{DB69A98A-D5A3-443C-BF24-1AC4EE681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16" name="Freeform 152">
            <a:extLst>
              <a:ext uri="{FF2B5EF4-FFF2-40B4-BE49-F238E27FC236}">
                <a16:creationId xmlns:a16="http://schemas.microsoft.com/office/drawing/2014/main" id="{FF1026BA-C10A-48F2-86BC-4A25DCF8BDD3}"/>
              </a:ext>
            </a:extLst>
          </p:cNvPr>
          <p:cNvSpPr>
            <a:spLocks noEditPoints="1"/>
          </p:cNvSpPr>
          <p:nvPr/>
        </p:nvSpPr>
        <p:spPr bwMode="auto">
          <a:xfrm>
            <a:off x="1155700" y="3736975"/>
            <a:ext cx="409575" cy="314325"/>
          </a:xfrm>
          <a:custGeom>
            <a:avLst/>
            <a:gdLst>
              <a:gd name="T0" fmla="*/ 2147483646 w 126"/>
              <a:gd name="T1" fmla="*/ 2147483646 h 96"/>
              <a:gd name="T2" fmla="*/ 2147483646 w 126"/>
              <a:gd name="T3" fmla="*/ 2147483646 h 96"/>
              <a:gd name="T4" fmla="*/ 2147483646 w 126"/>
              <a:gd name="T5" fmla="*/ 2147483646 h 96"/>
              <a:gd name="T6" fmla="*/ 2147483646 w 126"/>
              <a:gd name="T7" fmla="*/ 2147483646 h 96"/>
              <a:gd name="T8" fmla="*/ 2147483646 w 126"/>
              <a:gd name="T9" fmla="*/ 2147483646 h 96"/>
              <a:gd name="T10" fmla="*/ 2147483646 w 126"/>
              <a:gd name="T11" fmla="*/ 2147483646 h 96"/>
              <a:gd name="T12" fmla="*/ 2147483646 w 126"/>
              <a:gd name="T13" fmla="*/ 2147483646 h 96"/>
              <a:gd name="T14" fmla="*/ 2147483646 w 126"/>
              <a:gd name="T15" fmla="*/ 2147483646 h 96"/>
              <a:gd name="T16" fmla="*/ 2147483646 w 126"/>
              <a:gd name="T17" fmla="*/ 2147483646 h 96"/>
              <a:gd name="T18" fmla="*/ 2147483646 w 126"/>
              <a:gd name="T19" fmla="*/ 2147483646 h 96"/>
              <a:gd name="T20" fmla="*/ 2147483646 w 126"/>
              <a:gd name="T21" fmla="*/ 2147483646 h 96"/>
              <a:gd name="T22" fmla="*/ 2147483646 w 126"/>
              <a:gd name="T23" fmla="*/ 2147483646 h 96"/>
              <a:gd name="T24" fmla="*/ 2147483646 w 126"/>
              <a:gd name="T25" fmla="*/ 2147483646 h 96"/>
              <a:gd name="T26" fmla="*/ 2147483646 w 126"/>
              <a:gd name="T27" fmla="*/ 2147483646 h 96"/>
              <a:gd name="T28" fmla="*/ 2147483646 w 126"/>
              <a:gd name="T29" fmla="*/ 2147483646 h 96"/>
              <a:gd name="T30" fmla="*/ 2147483646 w 126"/>
              <a:gd name="T31" fmla="*/ 2147483646 h 96"/>
              <a:gd name="T32" fmla="*/ 2147483646 w 126"/>
              <a:gd name="T33" fmla="*/ 2147483646 h 96"/>
              <a:gd name="T34" fmla="*/ 2147483646 w 126"/>
              <a:gd name="T35" fmla="*/ 2147483646 h 96"/>
              <a:gd name="T36" fmla="*/ 2147483646 w 126"/>
              <a:gd name="T37" fmla="*/ 2147483646 h 96"/>
              <a:gd name="T38" fmla="*/ 2147483646 w 126"/>
              <a:gd name="T39" fmla="*/ 2147483646 h 96"/>
              <a:gd name="T40" fmla="*/ 2147483646 w 126"/>
              <a:gd name="T41" fmla="*/ 2147483646 h 96"/>
              <a:gd name="T42" fmla="*/ 2147483646 w 126"/>
              <a:gd name="T43" fmla="*/ 2147483646 h 96"/>
              <a:gd name="T44" fmla="*/ 2147483646 w 126"/>
              <a:gd name="T45" fmla="*/ 2147483646 h 96"/>
              <a:gd name="T46" fmla="*/ 2147483646 w 126"/>
              <a:gd name="T47" fmla="*/ 2147483646 h 96"/>
              <a:gd name="T48" fmla="*/ 2147483646 w 126"/>
              <a:gd name="T49" fmla="*/ 2147483646 h 96"/>
              <a:gd name="T50" fmla="*/ 2147483646 w 126"/>
              <a:gd name="T51" fmla="*/ 2147483646 h 96"/>
              <a:gd name="T52" fmla="*/ 2147483646 w 126"/>
              <a:gd name="T53" fmla="*/ 2147483646 h 96"/>
              <a:gd name="T54" fmla="*/ 2147483646 w 126"/>
              <a:gd name="T55" fmla="*/ 2147483646 h 96"/>
              <a:gd name="T56" fmla="*/ 2147483646 w 126"/>
              <a:gd name="T57" fmla="*/ 2147483646 h 96"/>
              <a:gd name="T58" fmla="*/ 2147483646 w 126"/>
              <a:gd name="T59" fmla="*/ 2147483646 h 96"/>
              <a:gd name="T60" fmla="*/ 2147483646 w 126"/>
              <a:gd name="T61" fmla="*/ 2147483646 h 96"/>
              <a:gd name="T62" fmla="*/ 2147483646 w 126"/>
              <a:gd name="T63" fmla="*/ 2147483646 h 96"/>
              <a:gd name="T64" fmla="*/ 2147483646 w 126"/>
              <a:gd name="T65" fmla="*/ 2147483646 h 96"/>
              <a:gd name="T66" fmla="*/ 2147483646 w 126"/>
              <a:gd name="T67" fmla="*/ 2147483646 h 96"/>
              <a:gd name="T68" fmla="*/ 2147483646 w 126"/>
              <a:gd name="T69" fmla="*/ 2147483646 h 96"/>
              <a:gd name="T70" fmla="*/ 2147483646 w 126"/>
              <a:gd name="T71" fmla="*/ 2147483646 h 96"/>
              <a:gd name="T72" fmla="*/ 2147483646 w 126"/>
              <a:gd name="T73" fmla="*/ 2147483646 h 96"/>
              <a:gd name="T74" fmla="*/ 2147483646 w 126"/>
              <a:gd name="T75" fmla="*/ 2147483646 h 96"/>
              <a:gd name="T76" fmla="*/ 2147483646 w 126"/>
              <a:gd name="T77" fmla="*/ 2147483646 h 96"/>
              <a:gd name="T78" fmla="*/ 2147483646 w 126"/>
              <a:gd name="T79" fmla="*/ 2147483646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2817" name="Freeform 153">
            <a:extLst>
              <a:ext uri="{FF2B5EF4-FFF2-40B4-BE49-F238E27FC236}">
                <a16:creationId xmlns:a16="http://schemas.microsoft.com/office/drawing/2014/main" id="{C6E19A74-D387-4043-A248-DE1D0BF36682}"/>
              </a:ext>
            </a:extLst>
          </p:cNvPr>
          <p:cNvSpPr>
            <a:spLocks noEditPoints="1"/>
          </p:cNvSpPr>
          <p:nvPr/>
        </p:nvSpPr>
        <p:spPr bwMode="auto">
          <a:xfrm>
            <a:off x="1858963" y="3702050"/>
            <a:ext cx="384175" cy="388938"/>
          </a:xfrm>
          <a:custGeom>
            <a:avLst/>
            <a:gdLst>
              <a:gd name="T0" fmla="*/ 0 w 118"/>
              <a:gd name="T1" fmla="*/ 2147483646 h 119"/>
              <a:gd name="T2" fmla="*/ 2147483646 w 118"/>
              <a:gd name="T3" fmla="*/ 2147483646 h 119"/>
              <a:gd name="T4" fmla="*/ 2147483646 w 118"/>
              <a:gd name="T5" fmla="*/ 2147483646 h 119"/>
              <a:gd name="T6" fmla="*/ 2147483646 w 118"/>
              <a:gd name="T7" fmla="*/ 2147483646 h 119"/>
              <a:gd name="T8" fmla="*/ 2147483646 w 118"/>
              <a:gd name="T9" fmla="*/ 2147483646 h 119"/>
              <a:gd name="T10" fmla="*/ 2147483646 w 118"/>
              <a:gd name="T11" fmla="*/ 2147483646 h 119"/>
              <a:gd name="T12" fmla="*/ 2147483646 w 118"/>
              <a:gd name="T13" fmla="*/ 2147483646 h 119"/>
              <a:gd name="T14" fmla="*/ 2147483646 w 118"/>
              <a:gd name="T15" fmla="*/ 2147483646 h 119"/>
              <a:gd name="T16" fmla="*/ 2147483646 w 118"/>
              <a:gd name="T17" fmla="*/ 2147483646 h 119"/>
              <a:gd name="T18" fmla="*/ 2147483646 w 118"/>
              <a:gd name="T19" fmla="*/ 2147483646 h 119"/>
              <a:gd name="T20" fmla="*/ 2147483646 w 118"/>
              <a:gd name="T21" fmla="*/ 2147483646 h 119"/>
              <a:gd name="T22" fmla="*/ 2147483646 w 118"/>
              <a:gd name="T23" fmla="*/ 2147483646 h 119"/>
              <a:gd name="T24" fmla="*/ 2147483646 w 118"/>
              <a:gd name="T25" fmla="*/ 2147483646 h 119"/>
              <a:gd name="T26" fmla="*/ 2147483646 w 118"/>
              <a:gd name="T27" fmla="*/ 2147483646 h 119"/>
              <a:gd name="T28" fmla="*/ 2147483646 w 118"/>
              <a:gd name="T29" fmla="*/ 2147483646 h 119"/>
              <a:gd name="T30" fmla="*/ 2147483646 w 118"/>
              <a:gd name="T31" fmla="*/ 2147483646 h 119"/>
              <a:gd name="T32" fmla="*/ 2147483646 w 118"/>
              <a:gd name="T33" fmla="*/ 2147483646 h 119"/>
              <a:gd name="T34" fmla="*/ 2147483646 w 118"/>
              <a:gd name="T35" fmla="*/ 2147483646 h 119"/>
              <a:gd name="T36" fmla="*/ 2147483646 w 118"/>
              <a:gd name="T37" fmla="*/ 2147483646 h 119"/>
              <a:gd name="T38" fmla="*/ 2147483646 w 118"/>
              <a:gd name="T39" fmla="*/ 2147483646 h 119"/>
              <a:gd name="T40" fmla="*/ 2147483646 w 118"/>
              <a:gd name="T41" fmla="*/ 2147483646 h 119"/>
              <a:gd name="T42" fmla="*/ 2147483646 w 118"/>
              <a:gd name="T43" fmla="*/ 2147483646 h 119"/>
              <a:gd name="T44" fmla="*/ 2147483646 w 118"/>
              <a:gd name="T45" fmla="*/ 2147483646 h 119"/>
              <a:gd name="T46" fmla="*/ 2147483646 w 118"/>
              <a:gd name="T47" fmla="*/ 2147483646 h 119"/>
              <a:gd name="T48" fmla="*/ 2147483646 w 118"/>
              <a:gd name="T49" fmla="*/ 2147483646 h 119"/>
              <a:gd name="T50" fmla="*/ 2147483646 w 118"/>
              <a:gd name="T51" fmla="*/ 2147483646 h 119"/>
              <a:gd name="T52" fmla="*/ 2147483646 w 118"/>
              <a:gd name="T53" fmla="*/ 2147483646 h 119"/>
              <a:gd name="T54" fmla="*/ 2147483646 w 118"/>
              <a:gd name="T55" fmla="*/ 2147483646 h 119"/>
              <a:gd name="T56" fmla="*/ 2147483646 w 118"/>
              <a:gd name="T57" fmla="*/ 2147483646 h 119"/>
              <a:gd name="T58" fmla="*/ 2147483646 w 118"/>
              <a:gd name="T59" fmla="*/ 2147483646 h 119"/>
              <a:gd name="T60" fmla="*/ 2147483646 w 118"/>
              <a:gd name="T61" fmla="*/ 2147483646 h 119"/>
              <a:gd name="T62" fmla="*/ 2147483646 w 118"/>
              <a:gd name="T63" fmla="*/ 2147483646 h 119"/>
              <a:gd name="T64" fmla="*/ 2147483646 w 118"/>
              <a:gd name="T65" fmla="*/ 2147483646 h 119"/>
              <a:gd name="T66" fmla="*/ 2147483646 w 118"/>
              <a:gd name="T67" fmla="*/ 2147483646 h 119"/>
              <a:gd name="T68" fmla="*/ 2147483646 w 118"/>
              <a:gd name="T69" fmla="*/ 2147483646 h 119"/>
              <a:gd name="T70" fmla="*/ 2147483646 w 118"/>
              <a:gd name="T71" fmla="*/ 2147483646 h 119"/>
              <a:gd name="T72" fmla="*/ 2147483646 w 118"/>
              <a:gd name="T73" fmla="*/ 2147483646 h 119"/>
              <a:gd name="T74" fmla="*/ 2147483646 w 118"/>
              <a:gd name="T75" fmla="*/ 2147483646 h 119"/>
              <a:gd name="T76" fmla="*/ 2147483646 w 118"/>
              <a:gd name="T77" fmla="*/ 2147483646 h 119"/>
              <a:gd name="T78" fmla="*/ 2147483646 w 118"/>
              <a:gd name="T79" fmla="*/ 2147483646 h 119"/>
              <a:gd name="T80" fmla="*/ 2147483646 w 118"/>
              <a:gd name="T81" fmla="*/ 2147483646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reeform 5">
            <a:extLst>
              <a:ext uri="{FF2B5EF4-FFF2-40B4-BE49-F238E27FC236}">
                <a16:creationId xmlns:a16="http://schemas.microsoft.com/office/drawing/2014/main" id="{DB56BD9C-449F-4CA3-BEE7-22DF9CB3B012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4556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4" name="Freeform 6">
            <a:extLst>
              <a:ext uri="{FF2B5EF4-FFF2-40B4-BE49-F238E27FC236}">
                <a16:creationId xmlns:a16="http://schemas.microsoft.com/office/drawing/2014/main" id="{DD1F2E53-EB2C-45AE-9D96-1EE9914C844B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455613"/>
            <a:ext cx="219075" cy="171450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0 h 50"/>
              <a:gd name="T66" fmla="*/ 2147483646 w 64"/>
              <a:gd name="T67" fmla="*/ 0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5" name="Freeform 7">
            <a:extLst>
              <a:ext uri="{FF2B5EF4-FFF2-40B4-BE49-F238E27FC236}">
                <a16:creationId xmlns:a16="http://schemas.microsoft.com/office/drawing/2014/main" id="{F9121C5D-F5A7-4842-AE2C-3FB54A716C3F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455613"/>
            <a:ext cx="220662" cy="171450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0 w 64"/>
              <a:gd name="T61" fmla="*/ 2147483646 h 50"/>
              <a:gd name="T62" fmla="*/ 0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6" name="Freeform 8">
            <a:extLst>
              <a:ext uri="{FF2B5EF4-FFF2-40B4-BE49-F238E27FC236}">
                <a16:creationId xmlns:a16="http://schemas.microsoft.com/office/drawing/2014/main" id="{8C67B525-A297-4B22-BE9A-5017833DD5CC}"/>
              </a:ext>
            </a:extLst>
          </p:cNvPr>
          <p:cNvSpPr>
            <a:spLocks noEditPoints="1"/>
          </p:cNvSpPr>
          <p:nvPr/>
        </p:nvSpPr>
        <p:spPr bwMode="auto">
          <a:xfrm>
            <a:off x="1490663" y="455613"/>
            <a:ext cx="227012" cy="188912"/>
          </a:xfrm>
          <a:custGeom>
            <a:avLst/>
            <a:gdLst>
              <a:gd name="T0" fmla="*/ 2147483646 w 66"/>
              <a:gd name="T1" fmla="*/ 2147483646 h 55"/>
              <a:gd name="T2" fmla="*/ 2147483646 w 66"/>
              <a:gd name="T3" fmla="*/ 2147483646 h 55"/>
              <a:gd name="T4" fmla="*/ 2147483646 w 66"/>
              <a:gd name="T5" fmla="*/ 2147483646 h 55"/>
              <a:gd name="T6" fmla="*/ 2147483646 w 66"/>
              <a:gd name="T7" fmla="*/ 2147483646 h 55"/>
              <a:gd name="T8" fmla="*/ 2147483646 w 66"/>
              <a:gd name="T9" fmla="*/ 2147483646 h 55"/>
              <a:gd name="T10" fmla="*/ 2147483646 w 66"/>
              <a:gd name="T11" fmla="*/ 2147483646 h 55"/>
              <a:gd name="T12" fmla="*/ 2147483646 w 66"/>
              <a:gd name="T13" fmla="*/ 2147483646 h 55"/>
              <a:gd name="T14" fmla="*/ 2147483646 w 66"/>
              <a:gd name="T15" fmla="*/ 2147483646 h 55"/>
              <a:gd name="T16" fmla="*/ 2147483646 w 66"/>
              <a:gd name="T17" fmla="*/ 2147483646 h 55"/>
              <a:gd name="T18" fmla="*/ 0 w 66"/>
              <a:gd name="T19" fmla="*/ 2147483646 h 55"/>
              <a:gd name="T20" fmla="*/ 2147483646 w 66"/>
              <a:gd name="T21" fmla="*/ 2147483646 h 55"/>
              <a:gd name="T22" fmla="*/ 2147483646 w 66"/>
              <a:gd name="T23" fmla="*/ 2147483646 h 55"/>
              <a:gd name="T24" fmla="*/ 2147483646 w 66"/>
              <a:gd name="T25" fmla="*/ 2147483646 h 55"/>
              <a:gd name="T26" fmla="*/ 2147483646 w 66"/>
              <a:gd name="T27" fmla="*/ 2147483646 h 55"/>
              <a:gd name="T28" fmla="*/ 2147483646 w 66"/>
              <a:gd name="T29" fmla="*/ 2147483646 h 55"/>
              <a:gd name="T30" fmla="*/ 2147483646 w 66"/>
              <a:gd name="T31" fmla="*/ 2147483646 h 55"/>
              <a:gd name="T32" fmla="*/ 2147483646 w 66"/>
              <a:gd name="T33" fmla="*/ 2147483646 h 55"/>
              <a:gd name="T34" fmla="*/ 2147483646 w 66"/>
              <a:gd name="T35" fmla="*/ 0 h 55"/>
              <a:gd name="T36" fmla="*/ 2147483646 w 66"/>
              <a:gd name="T37" fmla="*/ 0 h 55"/>
              <a:gd name="T38" fmla="*/ 2147483646 w 66"/>
              <a:gd name="T39" fmla="*/ 2147483646 h 55"/>
              <a:gd name="T40" fmla="*/ 2147483646 w 66"/>
              <a:gd name="T41" fmla="*/ 2147483646 h 55"/>
              <a:gd name="T42" fmla="*/ 2147483646 w 66"/>
              <a:gd name="T43" fmla="*/ 2147483646 h 55"/>
              <a:gd name="T44" fmla="*/ 2147483646 w 66"/>
              <a:gd name="T45" fmla="*/ 2147483646 h 55"/>
              <a:gd name="T46" fmla="*/ 2147483646 w 66"/>
              <a:gd name="T47" fmla="*/ 2147483646 h 55"/>
              <a:gd name="T48" fmla="*/ 2147483646 w 66"/>
              <a:gd name="T49" fmla="*/ 2147483646 h 55"/>
              <a:gd name="T50" fmla="*/ 2147483646 w 66"/>
              <a:gd name="T51" fmla="*/ 2147483646 h 55"/>
              <a:gd name="T52" fmla="*/ 2147483646 w 66"/>
              <a:gd name="T53" fmla="*/ 2147483646 h 55"/>
              <a:gd name="T54" fmla="*/ 2147483646 w 66"/>
              <a:gd name="T55" fmla="*/ 2147483646 h 55"/>
              <a:gd name="T56" fmla="*/ 2147483646 w 66"/>
              <a:gd name="T57" fmla="*/ 2147483646 h 55"/>
              <a:gd name="T58" fmla="*/ 2147483646 w 66"/>
              <a:gd name="T59" fmla="*/ 2147483646 h 55"/>
              <a:gd name="T60" fmla="*/ 2147483646 w 66"/>
              <a:gd name="T61" fmla="*/ 2147483646 h 55"/>
              <a:gd name="T62" fmla="*/ 2147483646 w 66"/>
              <a:gd name="T63" fmla="*/ 2147483646 h 55"/>
              <a:gd name="T64" fmla="*/ 2147483646 w 66"/>
              <a:gd name="T65" fmla="*/ 2147483646 h 55"/>
              <a:gd name="T66" fmla="*/ 2147483646 w 66"/>
              <a:gd name="T67" fmla="*/ 2147483646 h 55"/>
              <a:gd name="T68" fmla="*/ 2147483646 w 66"/>
              <a:gd name="T69" fmla="*/ 2147483646 h 55"/>
              <a:gd name="T70" fmla="*/ 2147483646 w 66"/>
              <a:gd name="T71" fmla="*/ 2147483646 h 55"/>
              <a:gd name="T72" fmla="*/ 2147483646 w 66"/>
              <a:gd name="T73" fmla="*/ 2147483646 h 55"/>
              <a:gd name="T74" fmla="*/ 2147483646 w 66"/>
              <a:gd name="T75" fmla="*/ 2147483646 h 55"/>
              <a:gd name="T76" fmla="*/ 2147483646 w 66"/>
              <a:gd name="T77" fmla="*/ 2147483646 h 55"/>
              <a:gd name="T78" fmla="*/ 2147483646 w 66"/>
              <a:gd name="T79" fmla="*/ 2147483646 h 55"/>
              <a:gd name="T80" fmla="*/ 2147483646 w 66"/>
              <a:gd name="T81" fmla="*/ 2147483646 h 55"/>
              <a:gd name="T82" fmla="*/ 2147483646 w 66"/>
              <a:gd name="T83" fmla="*/ 2147483646 h 55"/>
              <a:gd name="T84" fmla="*/ 2147483646 w 66"/>
              <a:gd name="T85" fmla="*/ 2147483646 h 55"/>
              <a:gd name="T86" fmla="*/ 2147483646 w 66"/>
              <a:gd name="T87" fmla="*/ 2147483646 h 55"/>
              <a:gd name="T88" fmla="*/ 2147483646 w 66"/>
              <a:gd name="T89" fmla="*/ 2147483646 h 55"/>
              <a:gd name="T90" fmla="*/ 2147483646 w 66"/>
              <a:gd name="T91" fmla="*/ 2147483646 h 55"/>
              <a:gd name="T92" fmla="*/ 2147483646 w 66"/>
              <a:gd name="T93" fmla="*/ 2147483646 h 55"/>
              <a:gd name="T94" fmla="*/ 2147483646 w 66"/>
              <a:gd name="T95" fmla="*/ 2147483646 h 55"/>
              <a:gd name="T96" fmla="*/ 2147483646 w 66"/>
              <a:gd name="T97" fmla="*/ 2147483646 h 55"/>
              <a:gd name="T98" fmla="*/ 2147483646 w 66"/>
              <a:gd name="T99" fmla="*/ 2147483646 h 55"/>
              <a:gd name="T100" fmla="*/ 2147483646 w 66"/>
              <a:gd name="T101" fmla="*/ 2147483646 h 55"/>
              <a:gd name="T102" fmla="*/ 2147483646 w 66"/>
              <a:gd name="T103" fmla="*/ 2147483646 h 55"/>
              <a:gd name="T104" fmla="*/ 2147483646 w 66"/>
              <a:gd name="T105" fmla="*/ 2147483646 h 55"/>
              <a:gd name="T106" fmla="*/ 2147483646 w 66"/>
              <a:gd name="T107" fmla="*/ 2147483646 h 55"/>
              <a:gd name="T108" fmla="*/ 2147483646 w 66"/>
              <a:gd name="T109" fmla="*/ 2147483646 h 55"/>
              <a:gd name="T110" fmla="*/ 2147483646 w 66"/>
              <a:gd name="T111" fmla="*/ 2147483646 h 55"/>
              <a:gd name="T112" fmla="*/ 2147483646 w 66"/>
              <a:gd name="T113" fmla="*/ 2147483646 h 55"/>
              <a:gd name="T114" fmla="*/ 2147483646 w 66"/>
              <a:gd name="T115" fmla="*/ 2147483646 h 55"/>
              <a:gd name="T116" fmla="*/ 2147483646 w 66"/>
              <a:gd name="T117" fmla="*/ 2147483646 h 55"/>
              <a:gd name="T118" fmla="*/ 2147483646 w 66"/>
              <a:gd name="T119" fmla="*/ 214748364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7" name="Freeform 9">
            <a:extLst>
              <a:ext uri="{FF2B5EF4-FFF2-40B4-BE49-F238E27FC236}">
                <a16:creationId xmlns:a16="http://schemas.microsoft.com/office/drawing/2014/main" id="{D27EEFE6-8D62-4BC5-8347-C89A7ED358E9}"/>
              </a:ext>
            </a:extLst>
          </p:cNvPr>
          <p:cNvSpPr>
            <a:spLocks noEditPoints="1"/>
          </p:cNvSpPr>
          <p:nvPr/>
        </p:nvSpPr>
        <p:spPr bwMode="auto">
          <a:xfrm>
            <a:off x="1989138" y="487363"/>
            <a:ext cx="120650" cy="119062"/>
          </a:xfrm>
          <a:custGeom>
            <a:avLst/>
            <a:gdLst>
              <a:gd name="T0" fmla="*/ 2147483646 w 35"/>
              <a:gd name="T1" fmla="*/ 2147483646 h 35"/>
              <a:gd name="T2" fmla="*/ 2147483646 w 35"/>
              <a:gd name="T3" fmla="*/ 2147483646 h 35"/>
              <a:gd name="T4" fmla="*/ 2147483646 w 35"/>
              <a:gd name="T5" fmla="*/ 2147483646 h 35"/>
              <a:gd name="T6" fmla="*/ 2147483646 w 35"/>
              <a:gd name="T7" fmla="*/ 2147483646 h 35"/>
              <a:gd name="T8" fmla="*/ 0 w 35"/>
              <a:gd name="T9" fmla="*/ 2147483646 h 35"/>
              <a:gd name="T10" fmla="*/ 0 w 35"/>
              <a:gd name="T11" fmla="*/ 2147483646 h 35"/>
              <a:gd name="T12" fmla="*/ 0 w 35"/>
              <a:gd name="T13" fmla="*/ 2147483646 h 35"/>
              <a:gd name="T14" fmla="*/ 2147483646 w 35"/>
              <a:gd name="T15" fmla="*/ 2147483646 h 35"/>
              <a:gd name="T16" fmla="*/ 2147483646 w 35"/>
              <a:gd name="T17" fmla="*/ 0 h 35"/>
              <a:gd name="T18" fmla="*/ 2147483646 w 35"/>
              <a:gd name="T19" fmla="*/ 2147483646 h 35"/>
              <a:gd name="T20" fmla="*/ 2147483646 w 35"/>
              <a:gd name="T21" fmla="*/ 2147483646 h 35"/>
              <a:gd name="T22" fmla="*/ 2147483646 w 35"/>
              <a:gd name="T23" fmla="*/ 2147483646 h 35"/>
              <a:gd name="T24" fmla="*/ 2147483646 w 35"/>
              <a:gd name="T25" fmla="*/ 0 h 35"/>
              <a:gd name="T26" fmla="*/ 2147483646 w 35"/>
              <a:gd name="T27" fmla="*/ 2147483646 h 35"/>
              <a:gd name="T28" fmla="*/ 2147483646 w 35"/>
              <a:gd name="T29" fmla="*/ 2147483646 h 35"/>
              <a:gd name="T30" fmla="*/ 2147483646 w 35"/>
              <a:gd name="T31" fmla="*/ 2147483646 h 35"/>
              <a:gd name="T32" fmla="*/ 2147483646 w 35"/>
              <a:gd name="T33" fmla="*/ 2147483646 h 35"/>
              <a:gd name="T34" fmla="*/ 2147483646 w 35"/>
              <a:gd name="T35" fmla="*/ 2147483646 h 35"/>
              <a:gd name="T36" fmla="*/ 2147483646 w 35"/>
              <a:gd name="T37" fmla="*/ 2147483646 h 35"/>
              <a:gd name="T38" fmla="*/ 2147483646 w 35"/>
              <a:gd name="T39" fmla="*/ 2147483646 h 35"/>
              <a:gd name="T40" fmla="*/ 2147483646 w 35"/>
              <a:gd name="T41" fmla="*/ 2147483646 h 35"/>
              <a:gd name="T42" fmla="*/ 0 w 35"/>
              <a:gd name="T43" fmla="*/ 2147483646 h 35"/>
              <a:gd name="T44" fmla="*/ 0 w 35"/>
              <a:gd name="T45" fmla="*/ 2147483646 h 35"/>
              <a:gd name="T46" fmla="*/ 0 w 35"/>
              <a:gd name="T47" fmla="*/ 2147483646 h 35"/>
              <a:gd name="T48" fmla="*/ 2147483646 w 35"/>
              <a:gd name="T49" fmla="*/ 2147483646 h 35"/>
              <a:gd name="T50" fmla="*/ 2147483646 w 35"/>
              <a:gd name="T51" fmla="*/ 2147483646 h 35"/>
              <a:gd name="T52" fmla="*/ 2147483646 w 35"/>
              <a:gd name="T53" fmla="*/ 2147483646 h 35"/>
              <a:gd name="T54" fmla="*/ 2147483646 w 35"/>
              <a:gd name="T55" fmla="*/ 2147483646 h 35"/>
              <a:gd name="T56" fmla="*/ 2147483646 w 35"/>
              <a:gd name="T57" fmla="*/ 2147483646 h 35"/>
              <a:gd name="T58" fmla="*/ 2147483646 w 35"/>
              <a:gd name="T59" fmla="*/ 2147483646 h 35"/>
              <a:gd name="T60" fmla="*/ 2147483646 w 35"/>
              <a:gd name="T61" fmla="*/ 2147483646 h 35"/>
              <a:gd name="T62" fmla="*/ 2147483646 w 35"/>
              <a:gd name="T63" fmla="*/ 2147483646 h 35"/>
              <a:gd name="T64" fmla="*/ 2147483646 w 35"/>
              <a:gd name="T65" fmla="*/ 2147483646 h 35"/>
              <a:gd name="T66" fmla="*/ 2147483646 w 35"/>
              <a:gd name="T67" fmla="*/ 2147483646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8" name="Freeform 10">
            <a:extLst>
              <a:ext uri="{FF2B5EF4-FFF2-40B4-BE49-F238E27FC236}">
                <a16:creationId xmlns:a16="http://schemas.microsoft.com/office/drawing/2014/main" id="{8BE6206D-E085-499E-A28D-FCEFE6FE5A8C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496888"/>
            <a:ext cx="119062" cy="120650"/>
          </a:xfrm>
          <a:custGeom>
            <a:avLst/>
            <a:gdLst>
              <a:gd name="T0" fmla="*/ 2147483646 w 35"/>
              <a:gd name="T1" fmla="*/ 2147483646 h 35"/>
              <a:gd name="T2" fmla="*/ 2147483646 w 35"/>
              <a:gd name="T3" fmla="*/ 2147483646 h 35"/>
              <a:gd name="T4" fmla="*/ 2147483646 w 35"/>
              <a:gd name="T5" fmla="*/ 2147483646 h 35"/>
              <a:gd name="T6" fmla="*/ 2147483646 w 35"/>
              <a:gd name="T7" fmla="*/ 2147483646 h 35"/>
              <a:gd name="T8" fmla="*/ 2147483646 w 35"/>
              <a:gd name="T9" fmla="*/ 2147483646 h 35"/>
              <a:gd name="T10" fmla="*/ 0 w 35"/>
              <a:gd name="T11" fmla="*/ 2147483646 h 35"/>
              <a:gd name="T12" fmla="*/ 2147483646 w 35"/>
              <a:gd name="T13" fmla="*/ 2147483646 h 35"/>
              <a:gd name="T14" fmla="*/ 2147483646 w 35"/>
              <a:gd name="T15" fmla="*/ 2147483646 h 35"/>
              <a:gd name="T16" fmla="*/ 2147483646 w 35"/>
              <a:gd name="T17" fmla="*/ 2147483646 h 35"/>
              <a:gd name="T18" fmla="*/ 0 w 35"/>
              <a:gd name="T19" fmla="*/ 2147483646 h 35"/>
              <a:gd name="T20" fmla="*/ 2147483646 w 35"/>
              <a:gd name="T21" fmla="*/ 2147483646 h 35"/>
              <a:gd name="T22" fmla="*/ 2147483646 w 35"/>
              <a:gd name="T23" fmla="*/ 0 h 35"/>
              <a:gd name="T24" fmla="*/ 2147483646 w 35"/>
              <a:gd name="T25" fmla="*/ 0 h 35"/>
              <a:gd name="T26" fmla="*/ 2147483646 w 35"/>
              <a:gd name="T27" fmla="*/ 0 h 35"/>
              <a:gd name="T28" fmla="*/ 2147483646 w 35"/>
              <a:gd name="T29" fmla="*/ 2147483646 h 35"/>
              <a:gd name="T30" fmla="*/ 2147483646 w 35"/>
              <a:gd name="T31" fmla="*/ 2147483646 h 35"/>
              <a:gd name="T32" fmla="*/ 2147483646 w 35"/>
              <a:gd name="T33" fmla="*/ 2147483646 h 35"/>
              <a:gd name="T34" fmla="*/ 2147483646 w 35"/>
              <a:gd name="T35" fmla="*/ 2147483646 h 35"/>
              <a:gd name="T36" fmla="*/ 2147483646 w 35"/>
              <a:gd name="T37" fmla="*/ 2147483646 h 35"/>
              <a:gd name="T38" fmla="*/ 2147483646 w 35"/>
              <a:gd name="T39" fmla="*/ 2147483646 h 35"/>
              <a:gd name="T40" fmla="*/ 2147483646 w 35"/>
              <a:gd name="T41" fmla="*/ 2147483646 h 35"/>
              <a:gd name="T42" fmla="*/ 2147483646 w 35"/>
              <a:gd name="T43" fmla="*/ 2147483646 h 35"/>
              <a:gd name="T44" fmla="*/ 2147483646 w 35"/>
              <a:gd name="T45" fmla="*/ 2147483646 h 35"/>
              <a:gd name="T46" fmla="*/ 2147483646 w 35"/>
              <a:gd name="T47" fmla="*/ 2147483646 h 35"/>
              <a:gd name="T48" fmla="*/ 2147483646 w 35"/>
              <a:gd name="T49" fmla="*/ 2147483646 h 35"/>
              <a:gd name="T50" fmla="*/ 2147483646 w 35"/>
              <a:gd name="T51" fmla="*/ 2147483646 h 35"/>
              <a:gd name="T52" fmla="*/ 2147483646 w 35"/>
              <a:gd name="T53" fmla="*/ 2147483646 h 35"/>
              <a:gd name="T54" fmla="*/ 2147483646 w 35"/>
              <a:gd name="T55" fmla="*/ 2147483646 h 35"/>
              <a:gd name="T56" fmla="*/ 2147483646 w 35"/>
              <a:gd name="T57" fmla="*/ 0 h 35"/>
              <a:gd name="T58" fmla="*/ 2147483646 w 35"/>
              <a:gd name="T59" fmla="*/ 0 h 35"/>
              <a:gd name="T60" fmla="*/ 2147483646 w 35"/>
              <a:gd name="T61" fmla="*/ 0 h 35"/>
              <a:gd name="T62" fmla="*/ 2147483646 w 35"/>
              <a:gd name="T63" fmla="*/ 2147483646 h 35"/>
              <a:gd name="T64" fmla="*/ 2147483646 w 35"/>
              <a:gd name="T65" fmla="*/ 2147483646 h 35"/>
              <a:gd name="T66" fmla="*/ 2147483646 w 35"/>
              <a:gd name="T67" fmla="*/ 2147483646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799" name="Freeform 11">
            <a:extLst>
              <a:ext uri="{FF2B5EF4-FFF2-40B4-BE49-F238E27FC236}">
                <a16:creationId xmlns:a16="http://schemas.microsoft.com/office/drawing/2014/main" id="{6D97A60F-B5AA-484D-A588-F99F25F2CBE4}"/>
              </a:ext>
            </a:extLst>
          </p:cNvPr>
          <p:cNvSpPr>
            <a:spLocks/>
          </p:cNvSpPr>
          <p:nvPr/>
        </p:nvSpPr>
        <p:spPr bwMode="auto">
          <a:xfrm>
            <a:off x="2979738" y="517525"/>
            <a:ext cx="119062" cy="73025"/>
          </a:xfrm>
          <a:custGeom>
            <a:avLst/>
            <a:gdLst>
              <a:gd name="T0" fmla="*/ 2147483646 w 35"/>
              <a:gd name="T1" fmla="*/ 2147483646 h 21"/>
              <a:gd name="T2" fmla="*/ 2147483646 w 35"/>
              <a:gd name="T3" fmla="*/ 2147483646 h 21"/>
              <a:gd name="T4" fmla="*/ 2147483646 w 35"/>
              <a:gd name="T5" fmla="*/ 2147483646 h 21"/>
              <a:gd name="T6" fmla="*/ 2147483646 w 35"/>
              <a:gd name="T7" fmla="*/ 2147483646 h 21"/>
              <a:gd name="T8" fmla="*/ 0 w 35"/>
              <a:gd name="T9" fmla="*/ 2147483646 h 21"/>
              <a:gd name="T10" fmla="*/ 0 w 35"/>
              <a:gd name="T11" fmla="*/ 2147483646 h 21"/>
              <a:gd name="T12" fmla="*/ 0 w 35"/>
              <a:gd name="T13" fmla="*/ 2147483646 h 21"/>
              <a:gd name="T14" fmla="*/ 2147483646 w 35"/>
              <a:gd name="T15" fmla="*/ 2147483646 h 21"/>
              <a:gd name="T16" fmla="*/ 2147483646 w 35"/>
              <a:gd name="T17" fmla="*/ 0 h 21"/>
              <a:gd name="T18" fmla="*/ 2147483646 w 35"/>
              <a:gd name="T19" fmla="*/ 2147483646 h 21"/>
              <a:gd name="T20" fmla="*/ 2147483646 w 35"/>
              <a:gd name="T21" fmla="*/ 2147483646 h 21"/>
              <a:gd name="T22" fmla="*/ 2147483646 w 35"/>
              <a:gd name="T23" fmla="*/ 2147483646 h 21"/>
              <a:gd name="T24" fmla="*/ 2147483646 w 35"/>
              <a:gd name="T25" fmla="*/ 0 h 21"/>
              <a:gd name="T26" fmla="*/ 2147483646 w 35"/>
              <a:gd name="T27" fmla="*/ 2147483646 h 21"/>
              <a:gd name="T28" fmla="*/ 2147483646 w 35"/>
              <a:gd name="T29" fmla="*/ 2147483646 h 21"/>
              <a:gd name="T30" fmla="*/ 2147483646 w 35"/>
              <a:gd name="T31" fmla="*/ 2147483646 h 21"/>
              <a:gd name="T32" fmla="*/ 2147483646 w 35"/>
              <a:gd name="T33" fmla="*/ 2147483646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0" name="Freeform 12">
            <a:extLst>
              <a:ext uri="{FF2B5EF4-FFF2-40B4-BE49-F238E27FC236}">
                <a16:creationId xmlns:a16="http://schemas.microsoft.com/office/drawing/2014/main" id="{0A7E0EA7-7734-4E3E-8370-1BB2CBB117F3}"/>
              </a:ext>
            </a:extLst>
          </p:cNvPr>
          <p:cNvSpPr>
            <a:spLocks/>
          </p:cNvSpPr>
          <p:nvPr/>
        </p:nvSpPr>
        <p:spPr bwMode="auto">
          <a:xfrm>
            <a:off x="3463925" y="496888"/>
            <a:ext cx="71438" cy="120650"/>
          </a:xfrm>
          <a:custGeom>
            <a:avLst/>
            <a:gdLst>
              <a:gd name="T0" fmla="*/ 2147483646 w 21"/>
              <a:gd name="T1" fmla="*/ 2147483646 h 35"/>
              <a:gd name="T2" fmla="*/ 2147483646 w 21"/>
              <a:gd name="T3" fmla="*/ 2147483646 h 35"/>
              <a:gd name="T4" fmla="*/ 2147483646 w 21"/>
              <a:gd name="T5" fmla="*/ 2147483646 h 35"/>
              <a:gd name="T6" fmla="*/ 2147483646 w 21"/>
              <a:gd name="T7" fmla="*/ 2147483646 h 35"/>
              <a:gd name="T8" fmla="*/ 2147483646 w 21"/>
              <a:gd name="T9" fmla="*/ 2147483646 h 35"/>
              <a:gd name="T10" fmla="*/ 0 w 21"/>
              <a:gd name="T11" fmla="*/ 2147483646 h 35"/>
              <a:gd name="T12" fmla="*/ 2147483646 w 21"/>
              <a:gd name="T13" fmla="*/ 2147483646 h 35"/>
              <a:gd name="T14" fmla="*/ 2147483646 w 21"/>
              <a:gd name="T15" fmla="*/ 2147483646 h 35"/>
              <a:gd name="T16" fmla="*/ 2147483646 w 21"/>
              <a:gd name="T17" fmla="*/ 2147483646 h 35"/>
              <a:gd name="T18" fmla="*/ 0 w 21"/>
              <a:gd name="T19" fmla="*/ 2147483646 h 35"/>
              <a:gd name="T20" fmla="*/ 2147483646 w 21"/>
              <a:gd name="T21" fmla="*/ 2147483646 h 35"/>
              <a:gd name="T22" fmla="*/ 2147483646 w 21"/>
              <a:gd name="T23" fmla="*/ 0 h 35"/>
              <a:gd name="T24" fmla="*/ 2147483646 w 21"/>
              <a:gd name="T25" fmla="*/ 0 h 35"/>
              <a:gd name="T26" fmla="*/ 2147483646 w 21"/>
              <a:gd name="T27" fmla="*/ 0 h 35"/>
              <a:gd name="T28" fmla="*/ 2147483646 w 21"/>
              <a:gd name="T29" fmla="*/ 2147483646 h 35"/>
              <a:gd name="T30" fmla="*/ 2147483646 w 21"/>
              <a:gd name="T31" fmla="*/ 2147483646 h 35"/>
              <a:gd name="T32" fmla="*/ 2147483646 w 21"/>
              <a:gd name="T33" fmla="*/ 2147483646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1" name="Freeform 13">
            <a:extLst>
              <a:ext uri="{FF2B5EF4-FFF2-40B4-BE49-F238E27FC236}">
                <a16:creationId xmlns:a16="http://schemas.microsoft.com/office/drawing/2014/main" id="{8576A827-79A1-47CF-B3B9-AF730EABA174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455613"/>
            <a:ext cx="250825" cy="188912"/>
          </a:xfrm>
          <a:custGeom>
            <a:avLst/>
            <a:gdLst>
              <a:gd name="T0" fmla="*/ 2147483646 w 158"/>
              <a:gd name="T1" fmla="*/ 2147483646 h 119"/>
              <a:gd name="T2" fmla="*/ 0 w 158"/>
              <a:gd name="T3" fmla="*/ 2147483646 h 119"/>
              <a:gd name="T4" fmla="*/ 0 w 158"/>
              <a:gd name="T5" fmla="*/ 0 h 119"/>
              <a:gd name="T6" fmla="*/ 2147483646 w 158"/>
              <a:gd name="T7" fmla="*/ 0 h 119"/>
              <a:gd name="T8" fmla="*/ 2147483646 w 158"/>
              <a:gd name="T9" fmla="*/ 2147483646 h 119"/>
              <a:gd name="T10" fmla="*/ 2147483646 w 158"/>
              <a:gd name="T11" fmla="*/ 2147483646 h 119"/>
              <a:gd name="T12" fmla="*/ 2147483646 w 158"/>
              <a:gd name="T13" fmla="*/ 2147483646 h 119"/>
              <a:gd name="T14" fmla="*/ 2147483646 w 158"/>
              <a:gd name="T15" fmla="*/ 2147483646 h 119"/>
              <a:gd name="T16" fmla="*/ 2147483646 w 158"/>
              <a:gd name="T17" fmla="*/ 2147483646 h 119"/>
              <a:gd name="T18" fmla="*/ 2147483646 w 158"/>
              <a:gd name="T19" fmla="*/ 2147483646 h 119"/>
              <a:gd name="T20" fmla="*/ 2147483646 w 158"/>
              <a:gd name="T21" fmla="*/ 2147483646 h 119"/>
              <a:gd name="T22" fmla="*/ 2147483646 w 158"/>
              <a:gd name="T23" fmla="*/ 2147483646 h 119"/>
              <a:gd name="T24" fmla="*/ 2147483646 w 158"/>
              <a:gd name="T25" fmla="*/ 2147483646 h 119"/>
              <a:gd name="T26" fmla="*/ 2147483646 w 158"/>
              <a:gd name="T27" fmla="*/ 2147483646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2" name="Freeform 14">
            <a:extLst>
              <a:ext uri="{FF2B5EF4-FFF2-40B4-BE49-F238E27FC236}">
                <a16:creationId xmlns:a16="http://schemas.microsoft.com/office/drawing/2014/main" id="{45358098-5E1C-41CB-ACA5-8FC2198E8199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4556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3" name="Freeform 15">
            <a:extLst>
              <a:ext uri="{FF2B5EF4-FFF2-40B4-BE49-F238E27FC236}">
                <a16:creationId xmlns:a16="http://schemas.microsoft.com/office/drawing/2014/main" id="{7DF3EE47-0723-4056-9A4B-3F52F090D99E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4556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4" name="Freeform 16">
            <a:extLst>
              <a:ext uri="{FF2B5EF4-FFF2-40B4-BE49-F238E27FC236}">
                <a16:creationId xmlns:a16="http://schemas.microsoft.com/office/drawing/2014/main" id="{35DB2701-C972-4975-97B4-0E596B4E0388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4556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5" name="Freeform 17">
            <a:extLst>
              <a:ext uri="{FF2B5EF4-FFF2-40B4-BE49-F238E27FC236}">
                <a16:creationId xmlns:a16="http://schemas.microsoft.com/office/drawing/2014/main" id="{C9E5DCA1-F221-4160-BD71-3B196729D855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4556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6" name="Freeform 18">
            <a:extLst>
              <a:ext uri="{FF2B5EF4-FFF2-40B4-BE49-F238E27FC236}">
                <a16:creationId xmlns:a16="http://schemas.microsoft.com/office/drawing/2014/main" id="{1632A002-B656-4631-AEAB-BF20246E038D}"/>
              </a:ext>
            </a:extLst>
          </p:cNvPr>
          <p:cNvSpPr>
            <a:spLocks/>
          </p:cNvSpPr>
          <p:nvPr/>
        </p:nvSpPr>
        <p:spPr bwMode="auto">
          <a:xfrm>
            <a:off x="6438900" y="461963"/>
            <a:ext cx="182563" cy="190500"/>
          </a:xfrm>
          <a:custGeom>
            <a:avLst/>
            <a:gdLst>
              <a:gd name="T0" fmla="*/ 2147483646 w 53"/>
              <a:gd name="T1" fmla="*/ 2147483646 h 55"/>
              <a:gd name="T2" fmla="*/ 2147483646 w 53"/>
              <a:gd name="T3" fmla="*/ 2147483646 h 55"/>
              <a:gd name="T4" fmla="*/ 2147483646 w 53"/>
              <a:gd name="T5" fmla="*/ 2147483646 h 55"/>
              <a:gd name="T6" fmla="*/ 2147483646 w 53"/>
              <a:gd name="T7" fmla="*/ 2147483646 h 55"/>
              <a:gd name="T8" fmla="*/ 2147483646 w 53"/>
              <a:gd name="T9" fmla="*/ 2147483646 h 55"/>
              <a:gd name="T10" fmla="*/ 2147483646 w 53"/>
              <a:gd name="T11" fmla="*/ 2147483646 h 55"/>
              <a:gd name="T12" fmla="*/ 2147483646 w 53"/>
              <a:gd name="T13" fmla="*/ 2147483646 h 55"/>
              <a:gd name="T14" fmla="*/ 2147483646 w 53"/>
              <a:gd name="T15" fmla="*/ 2147483646 h 55"/>
              <a:gd name="T16" fmla="*/ 2147483646 w 53"/>
              <a:gd name="T17" fmla="*/ 2147483646 h 55"/>
              <a:gd name="T18" fmla="*/ 2147483646 w 53"/>
              <a:gd name="T19" fmla="*/ 2147483646 h 55"/>
              <a:gd name="T20" fmla="*/ 0 w 53"/>
              <a:gd name="T21" fmla="*/ 2147483646 h 55"/>
              <a:gd name="T22" fmla="*/ 2147483646 w 53"/>
              <a:gd name="T23" fmla="*/ 2147483646 h 55"/>
              <a:gd name="T24" fmla="*/ 2147483646 w 53"/>
              <a:gd name="T25" fmla="*/ 2147483646 h 55"/>
              <a:gd name="T26" fmla="*/ 2147483646 w 53"/>
              <a:gd name="T27" fmla="*/ 0 h 55"/>
              <a:gd name="T28" fmla="*/ 2147483646 w 53"/>
              <a:gd name="T29" fmla="*/ 2147483646 h 55"/>
              <a:gd name="T30" fmla="*/ 2147483646 w 53"/>
              <a:gd name="T31" fmla="*/ 2147483646 h 55"/>
              <a:gd name="T32" fmla="*/ 2147483646 w 53"/>
              <a:gd name="T33" fmla="*/ 2147483646 h 55"/>
              <a:gd name="T34" fmla="*/ 2147483646 w 53"/>
              <a:gd name="T35" fmla="*/ 2147483646 h 55"/>
              <a:gd name="T36" fmla="*/ 2147483646 w 53"/>
              <a:gd name="T37" fmla="*/ 2147483646 h 55"/>
              <a:gd name="T38" fmla="*/ 2147483646 w 53"/>
              <a:gd name="T39" fmla="*/ 2147483646 h 55"/>
              <a:gd name="T40" fmla="*/ 2147483646 w 53"/>
              <a:gd name="T41" fmla="*/ 2147483646 h 55"/>
              <a:gd name="T42" fmla="*/ 2147483646 w 53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7" name="Freeform 19">
            <a:extLst>
              <a:ext uri="{FF2B5EF4-FFF2-40B4-BE49-F238E27FC236}">
                <a16:creationId xmlns:a16="http://schemas.microsoft.com/office/drawing/2014/main" id="{6F459676-53EA-4362-B434-22C9682382C7}"/>
              </a:ext>
            </a:extLst>
          </p:cNvPr>
          <p:cNvSpPr>
            <a:spLocks/>
          </p:cNvSpPr>
          <p:nvPr/>
        </p:nvSpPr>
        <p:spPr bwMode="auto">
          <a:xfrm>
            <a:off x="6934200" y="461963"/>
            <a:ext cx="188913" cy="182562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2147483646 w 55"/>
              <a:gd name="T5" fmla="*/ 2147483646 h 53"/>
              <a:gd name="T6" fmla="*/ 2147483646 w 55"/>
              <a:gd name="T7" fmla="*/ 2147483646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2147483646 w 55"/>
              <a:gd name="T15" fmla="*/ 2147483646 h 53"/>
              <a:gd name="T16" fmla="*/ 2147483646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0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0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8" name="Freeform 20">
            <a:extLst>
              <a:ext uri="{FF2B5EF4-FFF2-40B4-BE49-F238E27FC236}">
                <a16:creationId xmlns:a16="http://schemas.microsoft.com/office/drawing/2014/main" id="{86540BB0-9CB2-4DA7-AA0C-6D9B45AB2D66}"/>
              </a:ext>
            </a:extLst>
          </p:cNvPr>
          <p:cNvSpPr>
            <a:spLocks/>
          </p:cNvSpPr>
          <p:nvPr/>
        </p:nvSpPr>
        <p:spPr bwMode="auto">
          <a:xfrm>
            <a:off x="7423150" y="4556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w 55"/>
              <a:gd name="T35" fmla="*/ 2147483646 h 55"/>
              <a:gd name="T36" fmla="*/ 0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0 w 55"/>
              <a:gd name="T55" fmla="*/ 2147483646 h 55"/>
              <a:gd name="T56" fmla="*/ 0 w 55"/>
              <a:gd name="T57" fmla="*/ 2147483646 h 55"/>
              <a:gd name="T58" fmla="*/ 2147483646 w 55"/>
              <a:gd name="T59" fmla="*/ 0 h 55"/>
              <a:gd name="T60" fmla="*/ 2147483646 w 55"/>
              <a:gd name="T61" fmla="*/ 0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0 h 55"/>
              <a:gd name="T78" fmla="*/ 2147483646 w 55"/>
              <a:gd name="T79" fmla="*/ 0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09" name="Freeform 21">
            <a:extLst>
              <a:ext uri="{FF2B5EF4-FFF2-40B4-BE49-F238E27FC236}">
                <a16:creationId xmlns:a16="http://schemas.microsoft.com/office/drawing/2014/main" id="{E0BD49F7-22D2-42A5-9B27-AA0D8EE91B8A}"/>
              </a:ext>
            </a:extLst>
          </p:cNvPr>
          <p:cNvSpPr>
            <a:spLocks/>
          </p:cNvSpPr>
          <p:nvPr/>
        </p:nvSpPr>
        <p:spPr bwMode="auto">
          <a:xfrm>
            <a:off x="7924800" y="438150"/>
            <a:ext cx="77788" cy="220663"/>
          </a:xfrm>
          <a:custGeom>
            <a:avLst/>
            <a:gdLst>
              <a:gd name="T0" fmla="*/ 2147483646 w 23"/>
              <a:gd name="T1" fmla="*/ 2147483646 h 64"/>
              <a:gd name="T2" fmla="*/ 2147483646 w 23"/>
              <a:gd name="T3" fmla="*/ 2147483646 h 64"/>
              <a:gd name="T4" fmla="*/ 2147483646 w 23"/>
              <a:gd name="T5" fmla="*/ 2147483646 h 64"/>
              <a:gd name="T6" fmla="*/ 2147483646 w 23"/>
              <a:gd name="T7" fmla="*/ 2147483646 h 64"/>
              <a:gd name="T8" fmla="*/ 2147483646 w 23"/>
              <a:gd name="T9" fmla="*/ 2147483646 h 64"/>
              <a:gd name="T10" fmla="*/ 2147483646 w 23"/>
              <a:gd name="T11" fmla="*/ 2147483646 h 64"/>
              <a:gd name="T12" fmla="*/ 2147483646 w 23"/>
              <a:gd name="T13" fmla="*/ 2147483646 h 64"/>
              <a:gd name="T14" fmla="*/ 2147483646 w 23"/>
              <a:gd name="T15" fmla="*/ 2147483646 h 64"/>
              <a:gd name="T16" fmla="*/ 2147483646 w 23"/>
              <a:gd name="T17" fmla="*/ 2147483646 h 64"/>
              <a:gd name="T18" fmla="*/ 2147483646 w 23"/>
              <a:gd name="T19" fmla="*/ 2147483646 h 64"/>
              <a:gd name="T20" fmla="*/ 0 w 23"/>
              <a:gd name="T21" fmla="*/ 2147483646 h 64"/>
              <a:gd name="T22" fmla="*/ 2147483646 w 23"/>
              <a:gd name="T23" fmla="*/ 2147483646 h 64"/>
              <a:gd name="T24" fmla="*/ 2147483646 w 23"/>
              <a:gd name="T25" fmla="*/ 2147483646 h 64"/>
              <a:gd name="T26" fmla="*/ 2147483646 w 23"/>
              <a:gd name="T27" fmla="*/ 2147483646 h 64"/>
              <a:gd name="T28" fmla="*/ 2147483646 w 23"/>
              <a:gd name="T29" fmla="*/ 2147483646 h 64"/>
              <a:gd name="T30" fmla="*/ 0 w 23"/>
              <a:gd name="T31" fmla="*/ 2147483646 h 64"/>
              <a:gd name="T32" fmla="*/ 2147483646 w 23"/>
              <a:gd name="T33" fmla="*/ 2147483646 h 64"/>
              <a:gd name="T34" fmla="*/ 2147483646 w 23"/>
              <a:gd name="T35" fmla="*/ 2147483646 h 64"/>
              <a:gd name="T36" fmla="*/ 2147483646 w 23"/>
              <a:gd name="T37" fmla="*/ 0 h 64"/>
              <a:gd name="T38" fmla="*/ 2147483646 w 23"/>
              <a:gd name="T39" fmla="*/ 2147483646 h 64"/>
              <a:gd name="T40" fmla="*/ 2147483646 w 23"/>
              <a:gd name="T41" fmla="*/ 2147483646 h 64"/>
              <a:gd name="T42" fmla="*/ 2147483646 w 23"/>
              <a:gd name="T43" fmla="*/ 2147483646 h 64"/>
              <a:gd name="T44" fmla="*/ 2147483646 w 23"/>
              <a:gd name="T45" fmla="*/ 2147483646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0" name="Freeform 22">
            <a:extLst>
              <a:ext uri="{FF2B5EF4-FFF2-40B4-BE49-F238E27FC236}">
                <a16:creationId xmlns:a16="http://schemas.microsoft.com/office/drawing/2014/main" id="{54FE9DE3-E3B6-4A18-8A95-FCA67F16AF37}"/>
              </a:ext>
            </a:extLst>
          </p:cNvPr>
          <p:cNvSpPr>
            <a:spLocks/>
          </p:cNvSpPr>
          <p:nvPr/>
        </p:nvSpPr>
        <p:spPr bwMode="auto">
          <a:xfrm>
            <a:off x="8426450" y="452438"/>
            <a:ext cx="188913" cy="192087"/>
          </a:xfrm>
          <a:custGeom>
            <a:avLst/>
            <a:gdLst>
              <a:gd name="T0" fmla="*/ 2147483646 w 55"/>
              <a:gd name="T1" fmla="*/ 2147483646 h 56"/>
              <a:gd name="T2" fmla="*/ 2147483646 w 55"/>
              <a:gd name="T3" fmla="*/ 2147483646 h 56"/>
              <a:gd name="T4" fmla="*/ 2147483646 w 55"/>
              <a:gd name="T5" fmla="*/ 2147483646 h 56"/>
              <a:gd name="T6" fmla="*/ 2147483646 w 55"/>
              <a:gd name="T7" fmla="*/ 2147483646 h 56"/>
              <a:gd name="T8" fmla="*/ 2147483646 w 55"/>
              <a:gd name="T9" fmla="*/ 2147483646 h 56"/>
              <a:gd name="T10" fmla="*/ 2147483646 w 55"/>
              <a:gd name="T11" fmla="*/ 2147483646 h 56"/>
              <a:gd name="T12" fmla="*/ 2147483646 w 55"/>
              <a:gd name="T13" fmla="*/ 2147483646 h 56"/>
              <a:gd name="T14" fmla="*/ 2147483646 w 55"/>
              <a:gd name="T15" fmla="*/ 2147483646 h 56"/>
              <a:gd name="T16" fmla="*/ 2147483646 w 55"/>
              <a:gd name="T17" fmla="*/ 2147483646 h 56"/>
              <a:gd name="T18" fmla="*/ 2147483646 w 55"/>
              <a:gd name="T19" fmla="*/ 2147483646 h 56"/>
              <a:gd name="T20" fmla="*/ 2147483646 w 55"/>
              <a:gd name="T21" fmla="*/ 2147483646 h 56"/>
              <a:gd name="T22" fmla="*/ 2147483646 w 55"/>
              <a:gd name="T23" fmla="*/ 2147483646 h 56"/>
              <a:gd name="T24" fmla="*/ 2147483646 w 55"/>
              <a:gd name="T25" fmla="*/ 2147483646 h 56"/>
              <a:gd name="T26" fmla="*/ 2147483646 w 55"/>
              <a:gd name="T27" fmla="*/ 2147483646 h 56"/>
              <a:gd name="T28" fmla="*/ 2147483646 w 55"/>
              <a:gd name="T29" fmla="*/ 2147483646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1" name="Freeform 23">
            <a:extLst>
              <a:ext uri="{FF2B5EF4-FFF2-40B4-BE49-F238E27FC236}">
                <a16:creationId xmlns:a16="http://schemas.microsoft.com/office/drawing/2014/main" id="{8922C4CD-71E2-47A4-85F8-D6C30E8AFFB6}"/>
              </a:ext>
            </a:extLst>
          </p:cNvPr>
          <p:cNvSpPr>
            <a:spLocks noEditPoints="1"/>
          </p:cNvSpPr>
          <p:nvPr/>
        </p:nvSpPr>
        <p:spPr bwMode="auto">
          <a:xfrm>
            <a:off x="8866188" y="438150"/>
            <a:ext cx="233362" cy="220663"/>
          </a:xfrm>
          <a:custGeom>
            <a:avLst/>
            <a:gdLst>
              <a:gd name="T0" fmla="*/ 2147483646 w 68"/>
              <a:gd name="T1" fmla="*/ 2147483646 h 64"/>
              <a:gd name="T2" fmla="*/ 2147483646 w 68"/>
              <a:gd name="T3" fmla="*/ 2147483646 h 64"/>
              <a:gd name="T4" fmla="*/ 2147483646 w 68"/>
              <a:gd name="T5" fmla="*/ 2147483646 h 64"/>
              <a:gd name="T6" fmla="*/ 2147483646 w 68"/>
              <a:gd name="T7" fmla="*/ 2147483646 h 64"/>
              <a:gd name="T8" fmla="*/ 2147483646 w 68"/>
              <a:gd name="T9" fmla="*/ 2147483646 h 64"/>
              <a:gd name="T10" fmla="*/ 2147483646 w 68"/>
              <a:gd name="T11" fmla="*/ 2147483646 h 64"/>
              <a:gd name="T12" fmla="*/ 0 w 68"/>
              <a:gd name="T13" fmla="*/ 2147483646 h 64"/>
              <a:gd name="T14" fmla="*/ 0 w 68"/>
              <a:gd name="T15" fmla="*/ 2147483646 h 64"/>
              <a:gd name="T16" fmla="*/ 2147483646 w 68"/>
              <a:gd name="T17" fmla="*/ 0 h 64"/>
              <a:gd name="T18" fmla="*/ 2147483646 w 68"/>
              <a:gd name="T19" fmla="*/ 2147483646 h 64"/>
              <a:gd name="T20" fmla="*/ 2147483646 w 68"/>
              <a:gd name="T21" fmla="*/ 2147483646 h 64"/>
              <a:gd name="T22" fmla="*/ 2147483646 w 68"/>
              <a:gd name="T23" fmla="*/ 2147483646 h 64"/>
              <a:gd name="T24" fmla="*/ 0 w 68"/>
              <a:gd name="T25" fmla="*/ 2147483646 h 64"/>
              <a:gd name="T26" fmla="*/ 0 w 68"/>
              <a:gd name="T27" fmla="*/ 2147483646 h 64"/>
              <a:gd name="T28" fmla="*/ 2147483646 w 68"/>
              <a:gd name="T29" fmla="*/ 2147483646 h 64"/>
              <a:gd name="T30" fmla="*/ 2147483646 w 68"/>
              <a:gd name="T31" fmla="*/ 2147483646 h 64"/>
              <a:gd name="T32" fmla="*/ 2147483646 w 68"/>
              <a:gd name="T33" fmla="*/ 2147483646 h 64"/>
              <a:gd name="T34" fmla="*/ 2147483646 w 68"/>
              <a:gd name="T35" fmla="*/ 2147483646 h 64"/>
              <a:gd name="T36" fmla="*/ 2147483646 w 68"/>
              <a:gd name="T37" fmla="*/ 2147483646 h 64"/>
              <a:gd name="T38" fmla="*/ 2147483646 w 68"/>
              <a:gd name="T39" fmla="*/ 2147483646 h 64"/>
              <a:gd name="T40" fmla="*/ 2147483646 w 68"/>
              <a:gd name="T41" fmla="*/ 2147483646 h 64"/>
              <a:gd name="T42" fmla="*/ 2147483646 w 68"/>
              <a:gd name="T43" fmla="*/ 2147483646 h 64"/>
              <a:gd name="T44" fmla="*/ 2147483646 w 68"/>
              <a:gd name="T45" fmla="*/ 2147483646 h 64"/>
              <a:gd name="T46" fmla="*/ 2147483646 w 68"/>
              <a:gd name="T47" fmla="*/ 2147483646 h 64"/>
              <a:gd name="T48" fmla="*/ 2147483646 w 68"/>
              <a:gd name="T49" fmla="*/ 2147483646 h 64"/>
              <a:gd name="T50" fmla="*/ 2147483646 w 68"/>
              <a:gd name="T51" fmla="*/ 2147483646 h 64"/>
              <a:gd name="T52" fmla="*/ 2147483646 w 68"/>
              <a:gd name="T53" fmla="*/ 2147483646 h 64"/>
              <a:gd name="T54" fmla="*/ 2147483646 w 68"/>
              <a:gd name="T55" fmla="*/ 2147483646 h 64"/>
              <a:gd name="T56" fmla="*/ 2147483646 w 68"/>
              <a:gd name="T57" fmla="*/ 2147483646 h 64"/>
              <a:gd name="T58" fmla="*/ 2147483646 w 68"/>
              <a:gd name="T59" fmla="*/ 2147483646 h 64"/>
              <a:gd name="T60" fmla="*/ 2147483646 w 68"/>
              <a:gd name="T61" fmla="*/ 2147483646 h 64"/>
              <a:gd name="T62" fmla="*/ 2147483646 w 68"/>
              <a:gd name="T63" fmla="*/ 2147483646 h 64"/>
              <a:gd name="T64" fmla="*/ 2147483646 w 68"/>
              <a:gd name="T65" fmla="*/ 2147483646 h 64"/>
              <a:gd name="T66" fmla="*/ 2147483646 w 68"/>
              <a:gd name="T67" fmla="*/ 2147483646 h 64"/>
              <a:gd name="T68" fmla="*/ 2147483646 w 68"/>
              <a:gd name="T69" fmla="*/ 2147483646 h 64"/>
              <a:gd name="T70" fmla="*/ 2147483646 w 68"/>
              <a:gd name="T71" fmla="*/ 2147483646 h 64"/>
              <a:gd name="T72" fmla="*/ 2147483646 w 68"/>
              <a:gd name="T73" fmla="*/ 2147483646 h 64"/>
              <a:gd name="T74" fmla="*/ 2147483646 w 68"/>
              <a:gd name="T75" fmla="*/ 2147483646 h 64"/>
              <a:gd name="T76" fmla="*/ 2147483646 w 68"/>
              <a:gd name="T77" fmla="*/ 2147483646 h 64"/>
              <a:gd name="T78" fmla="*/ 2147483646 w 68"/>
              <a:gd name="T79" fmla="*/ 2147483646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2" name="Freeform 24">
            <a:extLst>
              <a:ext uri="{FF2B5EF4-FFF2-40B4-BE49-F238E27FC236}">
                <a16:creationId xmlns:a16="http://schemas.microsoft.com/office/drawing/2014/main" id="{BB3D18CB-6E10-4ABB-A348-36231479DE9A}"/>
              </a:ext>
            </a:extLst>
          </p:cNvPr>
          <p:cNvSpPr>
            <a:spLocks noEditPoints="1"/>
          </p:cNvSpPr>
          <p:nvPr/>
        </p:nvSpPr>
        <p:spPr bwMode="auto">
          <a:xfrm>
            <a:off x="82550" y="825500"/>
            <a:ext cx="203200" cy="220663"/>
          </a:xfrm>
          <a:custGeom>
            <a:avLst/>
            <a:gdLst>
              <a:gd name="T0" fmla="*/ 2147483646 w 59"/>
              <a:gd name="T1" fmla="*/ 2147483646 h 64"/>
              <a:gd name="T2" fmla="*/ 2147483646 w 59"/>
              <a:gd name="T3" fmla="*/ 2147483646 h 64"/>
              <a:gd name="T4" fmla="*/ 2147483646 w 59"/>
              <a:gd name="T5" fmla="*/ 2147483646 h 64"/>
              <a:gd name="T6" fmla="*/ 2147483646 w 59"/>
              <a:gd name="T7" fmla="*/ 2147483646 h 64"/>
              <a:gd name="T8" fmla="*/ 2147483646 w 59"/>
              <a:gd name="T9" fmla="*/ 2147483646 h 64"/>
              <a:gd name="T10" fmla="*/ 0 w 59"/>
              <a:gd name="T11" fmla="*/ 2147483646 h 64"/>
              <a:gd name="T12" fmla="*/ 2147483646 w 59"/>
              <a:gd name="T13" fmla="*/ 2147483646 h 64"/>
              <a:gd name="T14" fmla="*/ 2147483646 w 59"/>
              <a:gd name="T15" fmla="*/ 2147483646 h 64"/>
              <a:gd name="T16" fmla="*/ 2147483646 w 59"/>
              <a:gd name="T17" fmla="*/ 2147483646 h 64"/>
              <a:gd name="T18" fmla="*/ 2147483646 w 59"/>
              <a:gd name="T19" fmla="*/ 0 h 64"/>
              <a:gd name="T20" fmla="*/ 2147483646 w 59"/>
              <a:gd name="T21" fmla="*/ 2147483646 h 64"/>
              <a:gd name="T22" fmla="*/ 2147483646 w 59"/>
              <a:gd name="T23" fmla="*/ 2147483646 h 64"/>
              <a:gd name="T24" fmla="*/ 2147483646 w 59"/>
              <a:gd name="T25" fmla="*/ 2147483646 h 64"/>
              <a:gd name="T26" fmla="*/ 2147483646 w 59"/>
              <a:gd name="T27" fmla="*/ 2147483646 h 64"/>
              <a:gd name="T28" fmla="*/ 2147483646 w 59"/>
              <a:gd name="T29" fmla="*/ 2147483646 h 64"/>
              <a:gd name="T30" fmla="*/ 2147483646 w 59"/>
              <a:gd name="T31" fmla="*/ 2147483646 h 64"/>
              <a:gd name="T32" fmla="*/ 2147483646 w 59"/>
              <a:gd name="T33" fmla="*/ 2147483646 h 64"/>
              <a:gd name="T34" fmla="*/ 2147483646 w 59"/>
              <a:gd name="T35" fmla="*/ 2147483646 h 64"/>
              <a:gd name="T36" fmla="*/ 2147483646 w 59"/>
              <a:gd name="T37" fmla="*/ 2147483646 h 64"/>
              <a:gd name="T38" fmla="*/ 2147483646 w 59"/>
              <a:gd name="T39" fmla="*/ 2147483646 h 64"/>
              <a:gd name="T40" fmla="*/ 2147483646 w 59"/>
              <a:gd name="T41" fmla="*/ 2147483646 h 64"/>
              <a:gd name="T42" fmla="*/ 2147483646 w 59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3" name="Freeform 25">
            <a:extLst>
              <a:ext uri="{FF2B5EF4-FFF2-40B4-BE49-F238E27FC236}">
                <a16:creationId xmlns:a16="http://schemas.microsoft.com/office/drawing/2014/main" id="{77A55DA8-1914-4E29-A12A-7601C1752DCF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825500"/>
            <a:ext cx="247650" cy="220663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2147483646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2147483646 w 72"/>
              <a:gd name="T21" fmla="*/ 0 h 64"/>
              <a:gd name="T22" fmla="*/ 2147483646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0 h 64"/>
              <a:gd name="T30" fmla="*/ 2147483646 w 72"/>
              <a:gd name="T31" fmla="*/ 0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2147483646 h 64"/>
              <a:gd name="T40" fmla="*/ 2147483646 w 72"/>
              <a:gd name="T41" fmla="*/ 2147483646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2147483646 w 72"/>
              <a:gd name="T55" fmla="*/ 2147483646 h 64"/>
              <a:gd name="T56" fmla="*/ 2147483646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4" name="Freeform 26">
            <a:extLst>
              <a:ext uri="{FF2B5EF4-FFF2-40B4-BE49-F238E27FC236}">
                <a16:creationId xmlns:a16="http://schemas.microsoft.com/office/drawing/2014/main" id="{470239BF-4877-421C-BC5A-C32FDAE59DF2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855663"/>
            <a:ext cx="282575" cy="158750"/>
          </a:xfrm>
          <a:custGeom>
            <a:avLst/>
            <a:gdLst>
              <a:gd name="T0" fmla="*/ 2147483646 w 82"/>
              <a:gd name="T1" fmla="*/ 2147483646 h 46"/>
              <a:gd name="T2" fmla="*/ 2147483646 w 82"/>
              <a:gd name="T3" fmla="*/ 2147483646 h 46"/>
              <a:gd name="T4" fmla="*/ 2147483646 w 82"/>
              <a:gd name="T5" fmla="*/ 2147483646 h 46"/>
              <a:gd name="T6" fmla="*/ 2147483646 w 82"/>
              <a:gd name="T7" fmla="*/ 2147483646 h 46"/>
              <a:gd name="T8" fmla="*/ 2147483646 w 82"/>
              <a:gd name="T9" fmla="*/ 2147483646 h 46"/>
              <a:gd name="T10" fmla="*/ 2147483646 w 82"/>
              <a:gd name="T11" fmla="*/ 2147483646 h 46"/>
              <a:gd name="T12" fmla="*/ 2147483646 w 82"/>
              <a:gd name="T13" fmla="*/ 2147483646 h 46"/>
              <a:gd name="T14" fmla="*/ 2147483646 w 82"/>
              <a:gd name="T15" fmla="*/ 2147483646 h 46"/>
              <a:gd name="T16" fmla="*/ 0 w 82"/>
              <a:gd name="T17" fmla="*/ 2147483646 h 46"/>
              <a:gd name="T18" fmla="*/ 2147483646 w 82"/>
              <a:gd name="T19" fmla="*/ 2147483646 h 46"/>
              <a:gd name="T20" fmla="*/ 2147483646 w 82"/>
              <a:gd name="T21" fmla="*/ 2147483646 h 46"/>
              <a:gd name="T22" fmla="*/ 2147483646 w 82"/>
              <a:gd name="T23" fmla="*/ 2147483646 h 46"/>
              <a:gd name="T24" fmla="*/ 2147483646 w 82"/>
              <a:gd name="T25" fmla="*/ 2147483646 h 46"/>
              <a:gd name="T26" fmla="*/ 2147483646 w 82"/>
              <a:gd name="T27" fmla="*/ 2147483646 h 46"/>
              <a:gd name="T28" fmla="*/ 2147483646 w 82"/>
              <a:gd name="T29" fmla="*/ 2147483646 h 46"/>
              <a:gd name="T30" fmla="*/ 2147483646 w 82"/>
              <a:gd name="T31" fmla="*/ 2147483646 h 46"/>
              <a:gd name="T32" fmla="*/ 2147483646 w 82"/>
              <a:gd name="T33" fmla="*/ 2147483646 h 46"/>
              <a:gd name="T34" fmla="*/ 2147483646 w 82"/>
              <a:gd name="T35" fmla="*/ 2147483646 h 46"/>
              <a:gd name="T36" fmla="*/ 2147483646 w 82"/>
              <a:gd name="T37" fmla="*/ 2147483646 h 46"/>
              <a:gd name="T38" fmla="*/ 2147483646 w 82"/>
              <a:gd name="T39" fmla="*/ 2147483646 h 46"/>
              <a:gd name="T40" fmla="*/ 2147483646 w 82"/>
              <a:gd name="T41" fmla="*/ 2147483646 h 46"/>
              <a:gd name="T42" fmla="*/ 2147483646 w 82"/>
              <a:gd name="T43" fmla="*/ 0 h 46"/>
              <a:gd name="T44" fmla="*/ 2147483646 w 82"/>
              <a:gd name="T45" fmla="*/ 0 h 46"/>
              <a:gd name="T46" fmla="*/ 2147483646 w 82"/>
              <a:gd name="T47" fmla="*/ 2147483646 h 46"/>
              <a:gd name="T48" fmla="*/ 2147483646 w 82"/>
              <a:gd name="T49" fmla="*/ 2147483646 h 46"/>
              <a:gd name="T50" fmla="*/ 2147483646 w 82"/>
              <a:gd name="T51" fmla="*/ 2147483646 h 46"/>
              <a:gd name="T52" fmla="*/ 2147483646 w 82"/>
              <a:gd name="T53" fmla="*/ 2147483646 h 46"/>
              <a:gd name="T54" fmla="*/ 2147483646 w 82"/>
              <a:gd name="T55" fmla="*/ 2147483646 h 46"/>
              <a:gd name="T56" fmla="*/ 2147483646 w 82"/>
              <a:gd name="T57" fmla="*/ 2147483646 h 46"/>
              <a:gd name="T58" fmla="*/ 2147483646 w 82"/>
              <a:gd name="T59" fmla="*/ 2147483646 h 46"/>
              <a:gd name="T60" fmla="*/ 2147483646 w 82"/>
              <a:gd name="T61" fmla="*/ 2147483646 h 46"/>
              <a:gd name="T62" fmla="*/ 2147483646 w 82"/>
              <a:gd name="T63" fmla="*/ 2147483646 h 46"/>
              <a:gd name="T64" fmla="*/ 2147483646 w 82"/>
              <a:gd name="T65" fmla="*/ 2147483646 h 46"/>
              <a:gd name="T66" fmla="*/ 2147483646 w 82"/>
              <a:gd name="T67" fmla="*/ 2147483646 h 46"/>
              <a:gd name="T68" fmla="*/ 2147483646 w 82"/>
              <a:gd name="T69" fmla="*/ 2147483646 h 46"/>
              <a:gd name="T70" fmla="*/ 2147483646 w 82"/>
              <a:gd name="T71" fmla="*/ 2147483646 h 46"/>
              <a:gd name="T72" fmla="*/ 2147483646 w 82"/>
              <a:gd name="T73" fmla="*/ 2147483646 h 46"/>
              <a:gd name="T74" fmla="*/ 2147483646 w 82"/>
              <a:gd name="T75" fmla="*/ 2147483646 h 46"/>
              <a:gd name="T76" fmla="*/ 2147483646 w 82"/>
              <a:gd name="T77" fmla="*/ 2147483646 h 46"/>
              <a:gd name="T78" fmla="*/ 2147483646 w 82"/>
              <a:gd name="T79" fmla="*/ 2147483646 h 46"/>
              <a:gd name="T80" fmla="*/ 2147483646 w 82"/>
              <a:gd name="T81" fmla="*/ 2147483646 h 46"/>
              <a:gd name="T82" fmla="*/ 2147483646 w 82"/>
              <a:gd name="T83" fmla="*/ 2147483646 h 46"/>
              <a:gd name="T84" fmla="*/ 2147483646 w 82"/>
              <a:gd name="T85" fmla="*/ 2147483646 h 46"/>
              <a:gd name="T86" fmla="*/ 2147483646 w 82"/>
              <a:gd name="T87" fmla="*/ 2147483646 h 46"/>
              <a:gd name="T88" fmla="*/ 2147483646 w 82"/>
              <a:gd name="T89" fmla="*/ 2147483646 h 46"/>
              <a:gd name="T90" fmla="*/ 2147483646 w 82"/>
              <a:gd name="T91" fmla="*/ 2147483646 h 46"/>
              <a:gd name="T92" fmla="*/ 2147483646 w 82"/>
              <a:gd name="T93" fmla="*/ 2147483646 h 46"/>
              <a:gd name="T94" fmla="*/ 2147483646 w 82"/>
              <a:gd name="T95" fmla="*/ 2147483646 h 46"/>
              <a:gd name="T96" fmla="*/ 2147483646 w 82"/>
              <a:gd name="T97" fmla="*/ 2147483646 h 46"/>
              <a:gd name="T98" fmla="*/ 2147483646 w 82"/>
              <a:gd name="T99" fmla="*/ 2147483646 h 46"/>
              <a:gd name="T100" fmla="*/ 2147483646 w 82"/>
              <a:gd name="T101" fmla="*/ 2147483646 h 46"/>
              <a:gd name="T102" fmla="*/ 2147483646 w 82"/>
              <a:gd name="T103" fmla="*/ 2147483646 h 46"/>
              <a:gd name="T104" fmla="*/ 2147483646 w 82"/>
              <a:gd name="T105" fmla="*/ 2147483646 h 46"/>
              <a:gd name="T106" fmla="*/ 2147483646 w 82"/>
              <a:gd name="T107" fmla="*/ 2147483646 h 46"/>
              <a:gd name="T108" fmla="*/ 2147483646 w 82"/>
              <a:gd name="T109" fmla="*/ 2147483646 h 46"/>
              <a:gd name="T110" fmla="*/ 2147483646 w 82"/>
              <a:gd name="T111" fmla="*/ 2147483646 h 46"/>
              <a:gd name="T112" fmla="*/ 2147483646 w 82"/>
              <a:gd name="T113" fmla="*/ 2147483646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5" name="Freeform 27">
            <a:extLst>
              <a:ext uri="{FF2B5EF4-FFF2-40B4-BE49-F238E27FC236}">
                <a16:creationId xmlns:a16="http://schemas.microsoft.com/office/drawing/2014/main" id="{3A429A9F-13AB-427E-B51B-31DCCB677A9E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825500"/>
            <a:ext cx="220662" cy="220663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0 w 64"/>
              <a:gd name="T25" fmla="*/ 2147483646 h 64"/>
              <a:gd name="T26" fmla="*/ 0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0 w 64"/>
              <a:gd name="T63" fmla="*/ 2147483646 h 64"/>
              <a:gd name="T64" fmla="*/ 0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0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0 h 64"/>
              <a:gd name="T108" fmla="*/ 2147483646 w 64"/>
              <a:gd name="T109" fmla="*/ 2147483646 h 64"/>
              <a:gd name="T110" fmla="*/ 2147483646 w 64"/>
              <a:gd name="T111" fmla="*/ 2147483646 h 64"/>
              <a:gd name="T112" fmla="*/ 2147483646 w 64"/>
              <a:gd name="T113" fmla="*/ 2147483646 h 64"/>
              <a:gd name="T114" fmla="*/ 2147483646 w 64"/>
              <a:gd name="T115" fmla="*/ 2147483646 h 64"/>
              <a:gd name="T116" fmla="*/ 2147483646 w 64"/>
              <a:gd name="T117" fmla="*/ 0 h 64"/>
              <a:gd name="T118" fmla="*/ 2147483646 w 64"/>
              <a:gd name="T119" fmla="*/ 2147483646 h 64"/>
              <a:gd name="T120" fmla="*/ 2147483646 w 64"/>
              <a:gd name="T121" fmla="*/ 2147483646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6" name="Freeform 28">
            <a:extLst>
              <a:ext uri="{FF2B5EF4-FFF2-40B4-BE49-F238E27FC236}">
                <a16:creationId xmlns:a16="http://schemas.microsoft.com/office/drawing/2014/main" id="{50B7CBE7-49D5-4481-A953-A4D218839B5D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8397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7" name="Freeform 29">
            <a:extLst>
              <a:ext uri="{FF2B5EF4-FFF2-40B4-BE49-F238E27FC236}">
                <a16:creationId xmlns:a16="http://schemas.microsoft.com/office/drawing/2014/main" id="{D9C43F82-9FDB-45E1-AC93-F81A84995BC9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825500"/>
            <a:ext cx="219075" cy="220663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0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0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2147483646 w 64"/>
              <a:gd name="T109" fmla="*/ 2147483646 h 64"/>
              <a:gd name="T110" fmla="*/ 2147483646 w 64"/>
              <a:gd name="T111" fmla="*/ 2147483646 h 64"/>
              <a:gd name="T112" fmla="*/ 2147483646 w 64"/>
              <a:gd name="T113" fmla="*/ 2147483646 h 64"/>
              <a:gd name="T114" fmla="*/ 2147483646 w 64"/>
              <a:gd name="T115" fmla="*/ 2147483646 h 64"/>
              <a:gd name="T116" fmla="*/ 2147483646 w 64"/>
              <a:gd name="T117" fmla="*/ 2147483646 h 64"/>
              <a:gd name="T118" fmla="*/ 2147483646 w 64"/>
              <a:gd name="T119" fmla="*/ 2147483646 h 64"/>
              <a:gd name="T120" fmla="*/ 2147483646 w 64"/>
              <a:gd name="T121" fmla="*/ 2147483646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8" name="Freeform 30">
            <a:extLst>
              <a:ext uri="{FF2B5EF4-FFF2-40B4-BE49-F238E27FC236}">
                <a16:creationId xmlns:a16="http://schemas.microsoft.com/office/drawing/2014/main" id="{F8B63210-D62B-4E98-A9D3-248420F4B607}"/>
              </a:ext>
            </a:extLst>
          </p:cNvPr>
          <p:cNvSpPr>
            <a:spLocks/>
          </p:cNvSpPr>
          <p:nvPr/>
        </p:nvSpPr>
        <p:spPr bwMode="auto">
          <a:xfrm>
            <a:off x="2968625" y="839788"/>
            <a:ext cx="155575" cy="185737"/>
          </a:xfrm>
          <a:custGeom>
            <a:avLst/>
            <a:gdLst>
              <a:gd name="T0" fmla="*/ 2147483646 w 45"/>
              <a:gd name="T1" fmla="*/ 2147483646 h 54"/>
              <a:gd name="T2" fmla="*/ 2147483646 w 45"/>
              <a:gd name="T3" fmla="*/ 2147483646 h 54"/>
              <a:gd name="T4" fmla="*/ 2147483646 w 45"/>
              <a:gd name="T5" fmla="*/ 2147483646 h 54"/>
              <a:gd name="T6" fmla="*/ 2147483646 w 45"/>
              <a:gd name="T7" fmla="*/ 2147483646 h 54"/>
              <a:gd name="T8" fmla="*/ 2147483646 w 45"/>
              <a:gd name="T9" fmla="*/ 2147483646 h 54"/>
              <a:gd name="T10" fmla="*/ 2147483646 w 45"/>
              <a:gd name="T11" fmla="*/ 2147483646 h 54"/>
              <a:gd name="T12" fmla="*/ 2147483646 w 45"/>
              <a:gd name="T13" fmla="*/ 2147483646 h 54"/>
              <a:gd name="T14" fmla="*/ 2147483646 w 45"/>
              <a:gd name="T15" fmla="*/ 2147483646 h 54"/>
              <a:gd name="T16" fmla="*/ 2147483646 w 45"/>
              <a:gd name="T17" fmla="*/ 2147483646 h 54"/>
              <a:gd name="T18" fmla="*/ 2147483646 w 45"/>
              <a:gd name="T19" fmla="*/ 2147483646 h 54"/>
              <a:gd name="T20" fmla="*/ 0 w 45"/>
              <a:gd name="T21" fmla="*/ 2147483646 h 54"/>
              <a:gd name="T22" fmla="*/ 0 w 45"/>
              <a:gd name="T23" fmla="*/ 2147483646 h 54"/>
              <a:gd name="T24" fmla="*/ 2147483646 w 45"/>
              <a:gd name="T25" fmla="*/ 2147483646 h 54"/>
              <a:gd name="T26" fmla="*/ 2147483646 w 45"/>
              <a:gd name="T27" fmla="*/ 0 h 54"/>
              <a:gd name="T28" fmla="*/ 2147483646 w 45"/>
              <a:gd name="T29" fmla="*/ 0 h 54"/>
              <a:gd name="T30" fmla="*/ 2147483646 w 45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19" name="Freeform 31">
            <a:extLst>
              <a:ext uri="{FF2B5EF4-FFF2-40B4-BE49-F238E27FC236}">
                <a16:creationId xmlns:a16="http://schemas.microsoft.com/office/drawing/2014/main" id="{6A3B4E7D-2368-4FFF-A3B6-71412732007C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825500"/>
            <a:ext cx="219075" cy="188913"/>
          </a:xfrm>
          <a:custGeom>
            <a:avLst/>
            <a:gdLst>
              <a:gd name="T0" fmla="*/ 2147483646 w 64"/>
              <a:gd name="T1" fmla="*/ 2147483646 h 55"/>
              <a:gd name="T2" fmla="*/ 0 w 64"/>
              <a:gd name="T3" fmla="*/ 2147483646 h 55"/>
              <a:gd name="T4" fmla="*/ 0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0 h 55"/>
              <a:gd name="T14" fmla="*/ 2147483646 w 64"/>
              <a:gd name="T15" fmla="*/ 0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0 w 64"/>
              <a:gd name="T33" fmla="*/ 2147483646 h 55"/>
              <a:gd name="T34" fmla="*/ 0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0" name="Freeform 32">
            <a:extLst>
              <a:ext uri="{FF2B5EF4-FFF2-40B4-BE49-F238E27FC236}">
                <a16:creationId xmlns:a16="http://schemas.microsoft.com/office/drawing/2014/main" id="{E7BE4F2A-0533-4108-AB1F-DBF71B7CF833}"/>
              </a:ext>
            </a:extLst>
          </p:cNvPr>
          <p:cNvSpPr>
            <a:spLocks noEditPoints="1"/>
          </p:cNvSpPr>
          <p:nvPr/>
        </p:nvSpPr>
        <p:spPr bwMode="auto">
          <a:xfrm>
            <a:off x="3962400" y="831850"/>
            <a:ext cx="195263" cy="193675"/>
          </a:xfrm>
          <a:custGeom>
            <a:avLst/>
            <a:gdLst>
              <a:gd name="T0" fmla="*/ 2147483646 w 57"/>
              <a:gd name="T1" fmla="*/ 2147483646 h 56"/>
              <a:gd name="T2" fmla="*/ 2147483646 w 57"/>
              <a:gd name="T3" fmla="*/ 2147483646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0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0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1" name="Freeform 33">
            <a:extLst>
              <a:ext uri="{FF2B5EF4-FFF2-40B4-BE49-F238E27FC236}">
                <a16:creationId xmlns:a16="http://schemas.microsoft.com/office/drawing/2014/main" id="{5358DAAD-3527-4282-A194-2C6D05CC32CE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825500"/>
            <a:ext cx="173037" cy="220663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0 h 64"/>
              <a:gd name="T4" fmla="*/ 2147483646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2147483646 w 50"/>
              <a:gd name="T15" fmla="*/ 2147483646 h 64"/>
              <a:gd name="T16" fmla="*/ 2147483646 w 50"/>
              <a:gd name="T17" fmla="*/ 2147483646 h 64"/>
              <a:gd name="T18" fmla="*/ 2147483646 w 50"/>
              <a:gd name="T19" fmla="*/ 2147483646 h 64"/>
              <a:gd name="T20" fmla="*/ 2147483646 w 50"/>
              <a:gd name="T21" fmla="*/ 2147483646 h 64"/>
              <a:gd name="T22" fmla="*/ 2147483646 w 50"/>
              <a:gd name="T23" fmla="*/ 2147483646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2147483646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2147483646 w 50"/>
              <a:gd name="T39" fmla="*/ 2147483646 h 64"/>
              <a:gd name="T40" fmla="*/ 2147483646 w 50"/>
              <a:gd name="T41" fmla="*/ 2147483646 h 64"/>
              <a:gd name="T42" fmla="*/ 2147483646 w 50"/>
              <a:gd name="T43" fmla="*/ 2147483646 h 64"/>
              <a:gd name="T44" fmla="*/ 2147483646 w 50"/>
              <a:gd name="T45" fmla="*/ 2147483646 h 64"/>
              <a:gd name="T46" fmla="*/ 2147483646 w 50"/>
              <a:gd name="T47" fmla="*/ 2147483646 h 64"/>
              <a:gd name="T48" fmla="*/ 2147483646 w 50"/>
              <a:gd name="T49" fmla="*/ 2147483646 h 64"/>
              <a:gd name="T50" fmla="*/ 2147483646 w 50"/>
              <a:gd name="T51" fmla="*/ 2147483646 h 64"/>
              <a:gd name="T52" fmla="*/ 2147483646 w 50"/>
              <a:gd name="T53" fmla="*/ 2147483646 h 64"/>
              <a:gd name="T54" fmla="*/ 2147483646 w 50"/>
              <a:gd name="T55" fmla="*/ 2147483646 h 64"/>
              <a:gd name="T56" fmla="*/ 2147483646 w 50"/>
              <a:gd name="T57" fmla="*/ 2147483646 h 64"/>
              <a:gd name="T58" fmla="*/ 2147483646 w 50"/>
              <a:gd name="T59" fmla="*/ 2147483646 h 64"/>
              <a:gd name="T60" fmla="*/ 2147483646 w 50"/>
              <a:gd name="T61" fmla="*/ 2147483646 h 64"/>
              <a:gd name="T62" fmla="*/ 2147483646 w 50"/>
              <a:gd name="T63" fmla="*/ 2147483646 h 64"/>
              <a:gd name="T64" fmla="*/ 2147483646 w 50"/>
              <a:gd name="T65" fmla="*/ 2147483646 h 64"/>
              <a:gd name="T66" fmla="*/ 2147483646 w 50"/>
              <a:gd name="T67" fmla="*/ 2147483646 h 64"/>
              <a:gd name="T68" fmla="*/ 2147483646 w 50"/>
              <a:gd name="T69" fmla="*/ 2147483646 h 64"/>
              <a:gd name="T70" fmla="*/ 2147483646 w 50"/>
              <a:gd name="T71" fmla="*/ 2147483646 h 64"/>
              <a:gd name="T72" fmla="*/ 2147483646 w 50"/>
              <a:gd name="T73" fmla="*/ 2147483646 h 64"/>
              <a:gd name="T74" fmla="*/ 2147483646 w 50"/>
              <a:gd name="T75" fmla="*/ 2147483646 h 64"/>
              <a:gd name="T76" fmla="*/ 2147483646 w 50"/>
              <a:gd name="T77" fmla="*/ 2147483646 h 64"/>
              <a:gd name="T78" fmla="*/ 2147483646 w 50"/>
              <a:gd name="T79" fmla="*/ 2147483646 h 64"/>
              <a:gd name="T80" fmla="*/ 2147483646 w 50"/>
              <a:gd name="T81" fmla="*/ 2147483646 h 64"/>
              <a:gd name="T82" fmla="*/ 2147483646 w 50"/>
              <a:gd name="T83" fmla="*/ 2147483646 h 64"/>
              <a:gd name="T84" fmla="*/ 2147483646 w 50"/>
              <a:gd name="T85" fmla="*/ 2147483646 h 64"/>
              <a:gd name="T86" fmla="*/ 2147483646 w 50"/>
              <a:gd name="T87" fmla="*/ 2147483646 h 64"/>
              <a:gd name="T88" fmla="*/ 2147483646 w 50"/>
              <a:gd name="T89" fmla="*/ 2147483646 h 64"/>
              <a:gd name="T90" fmla="*/ 2147483646 w 50"/>
              <a:gd name="T91" fmla="*/ 2147483646 h 64"/>
              <a:gd name="T92" fmla="*/ 2147483646 w 50"/>
              <a:gd name="T93" fmla="*/ 2147483646 h 64"/>
              <a:gd name="T94" fmla="*/ 2147483646 w 50"/>
              <a:gd name="T95" fmla="*/ 2147483646 h 64"/>
              <a:gd name="T96" fmla="*/ 2147483646 w 50"/>
              <a:gd name="T97" fmla="*/ 2147483646 h 64"/>
              <a:gd name="T98" fmla="*/ 2147483646 w 50"/>
              <a:gd name="T99" fmla="*/ 2147483646 h 64"/>
              <a:gd name="T100" fmla="*/ 2147483646 w 50"/>
              <a:gd name="T101" fmla="*/ 2147483646 h 64"/>
              <a:gd name="T102" fmla="*/ 2147483646 w 50"/>
              <a:gd name="T103" fmla="*/ 2147483646 h 64"/>
              <a:gd name="T104" fmla="*/ 2147483646 w 50"/>
              <a:gd name="T105" fmla="*/ 2147483646 h 64"/>
              <a:gd name="T106" fmla="*/ 2147483646 w 50"/>
              <a:gd name="T107" fmla="*/ 2147483646 h 64"/>
              <a:gd name="T108" fmla="*/ 2147483646 w 50"/>
              <a:gd name="T109" fmla="*/ 2147483646 h 64"/>
              <a:gd name="T110" fmla="*/ 2147483646 w 50"/>
              <a:gd name="T111" fmla="*/ 2147483646 h 64"/>
              <a:gd name="T112" fmla="*/ 2147483646 w 50"/>
              <a:gd name="T113" fmla="*/ 2147483646 h 64"/>
              <a:gd name="T114" fmla="*/ 2147483646 w 50"/>
              <a:gd name="T115" fmla="*/ 2147483646 h 64"/>
              <a:gd name="T116" fmla="*/ 2147483646 w 50"/>
              <a:gd name="T117" fmla="*/ 2147483646 h 64"/>
              <a:gd name="T118" fmla="*/ 2147483646 w 50"/>
              <a:gd name="T119" fmla="*/ 2147483646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2" name="Freeform 34">
            <a:extLst>
              <a:ext uri="{FF2B5EF4-FFF2-40B4-BE49-F238E27FC236}">
                <a16:creationId xmlns:a16="http://schemas.microsoft.com/office/drawing/2014/main" id="{5E5B8AE5-C25F-42E6-A1CB-CC9454029BA0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8397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3" name="Freeform 35">
            <a:extLst>
              <a:ext uri="{FF2B5EF4-FFF2-40B4-BE49-F238E27FC236}">
                <a16:creationId xmlns:a16="http://schemas.microsoft.com/office/drawing/2014/main" id="{6B9211A5-115C-40E6-BD54-5201F10BE631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825500"/>
            <a:ext cx="250825" cy="220663"/>
          </a:xfrm>
          <a:custGeom>
            <a:avLst/>
            <a:gdLst>
              <a:gd name="T0" fmla="*/ 2147483646 w 73"/>
              <a:gd name="T1" fmla="*/ 2147483646 h 64"/>
              <a:gd name="T2" fmla="*/ 2147483646 w 73"/>
              <a:gd name="T3" fmla="*/ 2147483646 h 64"/>
              <a:gd name="T4" fmla="*/ 2147483646 w 73"/>
              <a:gd name="T5" fmla="*/ 2147483646 h 64"/>
              <a:gd name="T6" fmla="*/ 2147483646 w 73"/>
              <a:gd name="T7" fmla="*/ 2147483646 h 64"/>
              <a:gd name="T8" fmla="*/ 2147483646 w 73"/>
              <a:gd name="T9" fmla="*/ 2147483646 h 64"/>
              <a:gd name="T10" fmla="*/ 2147483646 w 73"/>
              <a:gd name="T11" fmla="*/ 2147483646 h 64"/>
              <a:gd name="T12" fmla="*/ 2147483646 w 73"/>
              <a:gd name="T13" fmla="*/ 2147483646 h 64"/>
              <a:gd name="T14" fmla="*/ 2147483646 w 73"/>
              <a:gd name="T15" fmla="*/ 2147483646 h 64"/>
              <a:gd name="T16" fmla="*/ 2147483646 w 73"/>
              <a:gd name="T17" fmla="*/ 2147483646 h 64"/>
              <a:gd name="T18" fmla="*/ 2147483646 w 73"/>
              <a:gd name="T19" fmla="*/ 2147483646 h 64"/>
              <a:gd name="T20" fmla="*/ 2147483646 w 73"/>
              <a:gd name="T21" fmla="*/ 2147483646 h 64"/>
              <a:gd name="T22" fmla="*/ 2147483646 w 73"/>
              <a:gd name="T23" fmla="*/ 2147483646 h 64"/>
              <a:gd name="T24" fmla="*/ 2147483646 w 73"/>
              <a:gd name="T25" fmla="*/ 2147483646 h 64"/>
              <a:gd name="T26" fmla="*/ 2147483646 w 73"/>
              <a:gd name="T27" fmla="*/ 2147483646 h 64"/>
              <a:gd name="T28" fmla="*/ 0 w 73"/>
              <a:gd name="T29" fmla="*/ 2147483646 h 64"/>
              <a:gd name="T30" fmla="*/ 0 w 73"/>
              <a:gd name="T31" fmla="*/ 2147483646 h 64"/>
              <a:gd name="T32" fmla="*/ 2147483646 w 73"/>
              <a:gd name="T33" fmla="*/ 2147483646 h 64"/>
              <a:gd name="T34" fmla="*/ 2147483646 w 73"/>
              <a:gd name="T35" fmla="*/ 2147483646 h 64"/>
              <a:gd name="T36" fmla="*/ 2147483646 w 73"/>
              <a:gd name="T37" fmla="*/ 2147483646 h 64"/>
              <a:gd name="T38" fmla="*/ 2147483646 w 73"/>
              <a:gd name="T39" fmla="*/ 2147483646 h 64"/>
              <a:gd name="T40" fmla="*/ 2147483646 w 73"/>
              <a:gd name="T41" fmla="*/ 2147483646 h 64"/>
              <a:gd name="T42" fmla="*/ 2147483646 w 73"/>
              <a:gd name="T43" fmla="*/ 2147483646 h 64"/>
              <a:gd name="T44" fmla="*/ 2147483646 w 73"/>
              <a:gd name="T45" fmla="*/ 0 h 64"/>
              <a:gd name="T46" fmla="*/ 2147483646 w 73"/>
              <a:gd name="T47" fmla="*/ 0 h 64"/>
              <a:gd name="T48" fmla="*/ 2147483646 w 73"/>
              <a:gd name="T49" fmla="*/ 2147483646 h 64"/>
              <a:gd name="T50" fmla="*/ 2147483646 w 73"/>
              <a:gd name="T51" fmla="*/ 2147483646 h 64"/>
              <a:gd name="T52" fmla="*/ 2147483646 w 73"/>
              <a:gd name="T53" fmla="*/ 2147483646 h 64"/>
              <a:gd name="T54" fmla="*/ 2147483646 w 73"/>
              <a:gd name="T55" fmla="*/ 2147483646 h 64"/>
              <a:gd name="T56" fmla="*/ 2147483646 w 73"/>
              <a:gd name="T57" fmla="*/ 2147483646 h 64"/>
              <a:gd name="T58" fmla="*/ 2147483646 w 73"/>
              <a:gd name="T59" fmla="*/ 2147483646 h 64"/>
              <a:gd name="T60" fmla="*/ 2147483646 w 73"/>
              <a:gd name="T61" fmla="*/ 2147483646 h 64"/>
              <a:gd name="T62" fmla="*/ 2147483646 w 73"/>
              <a:gd name="T63" fmla="*/ 2147483646 h 64"/>
              <a:gd name="T64" fmla="*/ 2147483646 w 73"/>
              <a:gd name="T65" fmla="*/ 2147483646 h 64"/>
              <a:gd name="T66" fmla="*/ 2147483646 w 73"/>
              <a:gd name="T67" fmla="*/ 2147483646 h 64"/>
              <a:gd name="T68" fmla="*/ 2147483646 w 73"/>
              <a:gd name="T69" fmla="*/ 2147483646 h 64"/>
              <a:gd name="T70" fmla="*/ 2147483646 w 73"/>
              <a:gd name="T71" fmla="*/ 2147483646 h 64"/>
              <a:gd name="T72" fmla="*/ 2147483646 w 73"/>
              <a:gd name="T73" fmla="*/ 2147483646 h 64"/>
              <a:gd name="T74" fmla="*/ 2147483646 w 73"/>
              <a:gd name="T75" fmla="*/ 2147483646 h 64"/>
              <a:gd name="T76" fmla="*/ 2147483646 w 73"/>
              <a:gd name="T77" fmla="*/ 2147483646 h 64"/>
              <a:gd name="T78" fmla="*/ 2147483646 w 73"/>
              <a:gd name="T79" fmla="*/ 2147483646 h 64"/>
              <a:gd name="T80" fmla="*/ 2147483646 w 73"/>
              <a:gd name="T81" fmla="*/ 2147483646 h 64"/>
              <a:gd name="T82" fmla="*/ 2147483646 w 73"/>
              <a:gd name="T83" fmla="*/ 2147483646 h 64"/>
              <a:gd name="T84" fmla="*/ 2147483646 w 73"/>
              <a:gd name="T85" fmla="*/ 2147483646 h 64"/>
              <a:gd name="T86" fmla="*/ 2147483646 w 73"/>
              <a:gd name="T87" fmla="*/ 2147483646 h 64"/>
              <a:gd name="T88" fmla="*/ 2147483646 w 73"/>
              <a:gd name="T89" fmla="*/ 2147483646 h 64"/>
              <a:gd name="T90" fmla="*/ 2147483646 w 73"/>
              <a:gd name="T91" fmla="*/ 2147483646 h 64"/>
              <a:gd name="T92" fmla="*/ 2147483646 w 73"/>
              <a:gd name="T93" fmla="*/ 2147483646 h 64"/>
              <a:gd name="T94" fmla="*/ 2147483646 w 73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4" name="Freeform 36">
            <a:extLst>
              <a:ext uri="{FF2B5EF4-FFF2-40B4-BE49-F238E27FC236}">
                <a16:creationId xmlns:a16="http://schemas.microsoft.com/office/drawing/2014/main" id="{5114D091-3AB8-4C62-8BE2-508A8F9747D7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825500"/>
            <a:ext cx="203200" cy="220663"/>
          </a:xfrm>
          <a:custGeom>
            <a:avLst/>
            <a:gdLst>
              <a:gd name="T0" fmla="*/ 2147483646 w 59"/>
              <a:gd name="T1" fmla="*/ 2147483646 h 64"/>
              <a:gd name="T2" fmla="*/ 0 w 59"/>
              <a:gd name="T3" fmla="*/ 2147483646 h 64"/>
              <a:gd name="T4" fmla="*/ 2147483646 w 59"/>
              <a:gd name="T5" fmla="*/ 2147483646 h 64"/>
              <a:gd name="T6" fmla="*/ 2147483646 w 59"/>
              <a:gd name="T7" fmla="*/ 2147483646 h 64"/>
              <a:gd name="T8" fmla="*/ 2147483646 w 59"/>
              <a:gd name="T9" fmla="*/ 0 h 64"/>
              <a:gd name="T10" fmla="*/ 2147483646 w 59"/>
              <a:gd name="T11" fmla="*/ 2147483646 h 64"/>
              <a:gd name="T12" fmla="*/ 2147483646 w 59"/>
              <a:gd name="T13" fmla="*/ 2147483646 h 64"/>
              <a:gd name="T14" fmla="*/ 2147483646 w 59"/>
              <a:gd name="T15" fmla="*/ 0 h 64"/>
              <a:gd name="T16" fmla="*/ 2147483646 w 59"/>
              <a:gd name="T17" fmla="*/ 2147483646 h 64"/>
              <a:gd name="T18" fmla="*/ 2147483646 w 59"/>
              <a:gd name="T19" fmla="*/ 2147483646 h 64"/>
              <a:gd name="T20" fmla="*/ 2147483646 w 59"/>
              <a:gd name="T21" fmla="*/ 2147483646 h 64"/>
              <a:gd name="T22" fmla="*/ 2147483646 w 59"/>
              <a:gd name="T23" fmla="*/ 2147483646 h 64"/>
              <a:gd name="T24" fmla="*/ 2147483646 w 59"/>
              <a:gd name="T25" fmla="*/ 2147483646 h 64"/>
              <a:gd name="T26" fmla="*/ 2147483646 w 59"/>
              <a:gd name="T27" fmla="*/ 2147483646 h 64"/>
              <a:gd name="T28" fmla="*/ 2147483646 w 59"/>
              <a:gd name="T29" fmla="*/ 2147483646 h 64"/>
              <a:gd name="T30" fmla="*/ 2147483646 w 59"/>
              <a:gd name="T31" fmla="*/ 2147483646 h 64"/>
              <a:gd name="T32" fmla="*/ 2147483646 w 59"/>
              <a:gd name="T33" fmla="*/ 2147483646 h 64"/>
              <a:gd name="T34" fmla="*/ 2147483646 w 59"/>
              <a:gd name="T35" fmla="*/ 2147483646 h 64"/>
              <a:gd name="T36" fmla="*/ 2147483646 w 59"/>
              <a:gd name="T37" fmla="*/ 2147483646 h 64"/>
              <a:gd name="T38" fmla="*/ 2147483646 w 59"/>
              <a:gd name="T39" fmla="*/ 2147483646 h 64"/>
              <a:gd name="T40" fmla="*/ 2147483646 w 59"/>
              <a:gd name="T41" fmla="*/ 2147483646 h 64"/>
              <a:gd name="T42" fmla="*/ 2147483646 w 59"/>
              <a:gd name="T43" fmla="*/ 2147483646 h 64"/>
              <a:gd name="T44" fmla="*/ 2147483646 w 59"/>
              <a:gd name="T45" fmla="*/ 2147483646 h 64"/>
              <a:gd name="T46" fmla="*/ 2147483646 w 59"/>
              <a:gd name="T47" fmla="*/ 2147483646 h 64"/>
              <a:gd name="T48" fmla="*/ 2147483646 w 59"/>
              <a:gd name="T49" fmla="*/ 2147483646 h 64"/>
              <a:gd name="T50" fmla="*/ 2147483646 w 59"/>
              <a:gd name="T51" fmla="*/ 2147483646 h 64"/>
              <a:gd name="T52" fmla="*/ 2147483646 w 59"/>
              <a:gd name="T53" fmla="*/ 2147483646 h 64"/>
              <a:gd name="T54" fmla="*/ 2147483646 w 59"/>
              <a:gd name="T55" fmla="*/ 2147483646 h 64"/>
              <a:gd name="T56" fmla="*/ 2147483646 w 59"/>
              <a:gd name="T57" fmla="*/ 2147483646 h 64"/>
              <a:gd name="T58" fmla="*/ 2147483646 w 59"/>
              <a:gd name="T59" fmla="*/ 2147483646 h 64"/>
              <a:gd name="T60" fmla="*/ 2147483646 w 59"/>
              <a:gd name="T61" fmla="*/ 2147483646 h 64"/>
              <a:gd name="T62" fmla="*/ 2147483646 w 59"/>
              <a:gd name="T63" fmla="*/ 2147483646 h 64"/>
              <a:gd name="T64" fmla="*/ 2147483646 w 59"/>
              <a:gd name="T65" fmla="*/ 2147483646 h 64"/>
              <a:gd name="T66" fmla="*/ 2147483646 w 59"/>
              <a:gd name="T67" fmla="*/ 2147483646 h 64"/>
              <a:gd name="T68" fmla="*/ 2147483646 w 59"/>
              <a:gd name="T69" fmla="*/ 2147483646 h 64"/>
              <a:gd name="T70" fmla="*/ 2147483646 w 59"/>
              <a:gd name="T71" fmla="*/ 2147483646 h 64"/>
              <a:gd name="T72" fmla="*/ 2147483646 w 59"/>
              <a:gd name="T73" fmla="*/ 2147483646 h 64"/>
              <a:gd name="T74" fmla="*/ 2147483646 w 59"/>
              <a:gd name="T75" fmla="*/ 2147483646 h 64"/>
              <a:gd name="T76" fmla="*/ 2147483646 w 59"/>
              <a:gd name="T77" fmla="*/ 2147483646 h 64"/>
              <a:gd name="T78" fmla="*/ 2147483646 w 59"/>
              <a:gd name="T79" fmla="*/ 2147483646 h 64"/>
              <a:gd name="T80" fmla="*/ 2147483646 w 59"/>
              <a:gd name="T81" fmla="*/ 2147483646 h 64"/>
              <a:gd name="T82" fmla="*/ 2147483646 w 59"/>
              <a:gd name="T83" fmla="*/ 2147483646 h 64"/>
              <a:gd name="T84" fmla="*/ 2147483646 w 59"/>
              <a:gd name="T85" fmla="*/ 2147483646 h 64"/>
              <a:gd name="T86" fmla="*/ 2147483646 w 59"/>
              <a:gd name="T87" fmla="*/ 2147483646 h 64"/>
              <a:gd name="T88" fmla="*/ 2147483646 w 59"/>
              <a:gd name="T89" fmla="*/ 2147483646 h 64"/>
              <a:gd name="T90" fmla="*/ 2147483646 w 59"/>
              <a:gd name="T91" fmla="*/ 2147483646 h 64"/>
              <a:gd name="T92" fmla="*/ 2147483646 w 59"/>
              <a:gd name="T93" fmla="*/ 2147483646 h 64"/>
              <a:gd name="T94" fmla="*/ 2147483646 w 59"/>
              <a:gd name="T95" fmla="*/ 2147483646 h 64"/>
              <a:gd name="T96" fmla="*/ 2147483646 w 59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5" name="Freeform 37">
            <a:extLst>
              <a:ext uri="{FF2B5EF4-FFF2-40B4-BE49-F238E27FC236}">
                <a16:creationId xmlns:a16="http://schemas.microsoft.com/office/drawing/2014/main" id="{8271DDD8-64A3-489B-928E-B211CB192E0B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825500"/>
            <a:ext cx="233363" cy="203200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0 w 68"/>
              <a:gd name="T9" fmla="*/ 2147483646 h 59"/>
              <a:gd name="T10" fmla="*/ 0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0 h 59"/>
              <a:gd name="T20" fmla="*/ 2147483646 w 68"/>
              <a:gd name="T21" fmla="*/ 0 h 59"/>
              <a:gd name="T22" fmla="*/ 2147483646 w 68"/>
              <a:gd name="T23" fmla="*/ 2147483646 h 59"/>
              <a:gd name="T24" fmla="*/ 2147483646 w 68"/>
              <a:gd name="T25" fmla="*/ 2147483646 h 59"/>
              <a:gd name="T26" fmla="*/ 2147483646 w 68"/>
              <a:gd name="T27" fmla="*/ 2147483646 h 59"/>
              <a:gd name="T28" fmla="*/ 2147483646 w 68"/>
              <a:gd name="T29" fmla="*/ 2147483646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2147483646 w 68"/>
              <a:gd name="T47" fmla="*/ 2147483646 h 59"/>
              <a:gd name="T48" fmla="*/ 2147483646 w 68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6" name="Freeform 38">
            <a:extLst>
              <a:ext uri="{FF2B5EF4-FFF2-40B4-BE49-F238E27FC236}">
                <a16:creationId xmlns:a16="http://schemas.microsoft.com/office/drawing/2014/main" id="{43A97DE3-1DC9-42F1-9BA1-72D7D8F85A30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839788"/>
            <a:ext cx="250825" cy="195262"/>
          </a:xfrm>
          <a:custGeom>
            <a:avLst/>
            <a:gdLst>
              <a:gd name="T0" fmla="*/ 2147483646 w 73"/>
              <a:gd name="T1" fmla="*/ 2147483646 h 57"/>
              <a:gd name="T2" fmla="*/ 2147483646 w 73"/>
              <a:gd name="T3" fmla="*/ 2147483646 h 57"/>
              <a:gd name="T4" fmla="*/ 2147483646 w 73"/>
              <a:gd name="T5" fmla="*/ 2147483646 h 57"/>
              <a:gd name="T6" fmla="*/ 2147483646 w 73"/>
              <a:gd name="T7" fmla="*/ 2147483646 h 57"/>
              <a:gd name="T8" fmla="*/ 2147483646 w 73"/>
              <a:gd name="T9" fmla="*/ 2147483646 h 57"/>
              <a:gd name="T10" fmla="*/ 2147483646 w 73"/>
              <a:gd name="T11" fmla="*/ 2147483646 h 57"/>
              <a:gd name="T12" fmla="*/ 2147483646 w 73"/>
              <a:gd name="T13" fmla="*/ 2147483646 h 57"/>
              <a:gd name="T14" fmla="*/ 2147483646 w 73"/>
              <a:gd name="T15" fmla="*/ 2147483646 h 57"/>
              <a:gd name="T16" fmla="*/ 2147483646 w 73"/>
              <a:gd name="T17" fmla="*/ 2147483646 h 57"/>
              <a:gd name="T18" fmla="*/ 2147483646 w 73"/>
              <a:gd name="T19" fmla="*/ 2147483646 h 57"/>
              <a:gd name="T20" fmla="*/ 2147483646 w 73"/>
              <a:gd name="T21" fmla="*/ 2147483646 h 57"/>
              <a:gd name="T22" fmla="*/ 2147483646 w 73"/>
              <a:gd name="T23" fmla="*/ 2147483646 h 57"/>
              <a:gd name="T24" fmla="*/ 2147483646 w 73"/>
              <a:gd name="T25" fmla="*/ 2147483646 h 57"/>
              <a:gd name="T26" fmla="*/ 0 w 73"/>
              <a:gd name="T27" fmla="*/ 2147483646 h 57"/>
              <a:gd name="T28" fmla="*/ 0 w 73"/>
              <a:gd name="T29" fmla="*/ 2147483646 h 57"/>
              <a:gd name="T30" fmla="*/ 2147483646 w 73"/>
              <a:gd name="T31" fmla="*/ 2147483646 h 57"/>
              <a:gd name="T32" fmla="*/ 2147483646 w 73"/>
              <a:gd name="T33" fmla="*/ 2147483646 h 57"/>
              <a:gd name="T34" fmla="*/ 2147483646 w 73"/>
              <a:gd name="T35" fmla="*/ 2147483646 h 57"/>
              <a:gd name="T36" fmla="*/ 2147483646 w 73"/>
              <a:gd name="T37" fmla="*/ 0 h 57"/>
              <a:gd name="T38" fmla="*/ 2147483646 w 73"/>
              <a:gd name="T39" fmla="*/ 0 h 57"/>
              <a:gd name="T40" fmla="*/ 2147483646 w 73"/>
              <a:gd name="T41" fmla="*/ 2147483646 h 57"/>
              <a:gd name="T42" fmla="*/ 2147483646 w 73"/>
              <a:gd name="T43" fmla="*/ 2147483646 h 57"/>
              <a:gd name="T44" fmla="*/ 2147483646 w 73"/>
              <a:gd name="T45" fmla="*/ 2147483646 h 57"/>
              <a:gd name="T46" fmla="*/ 2147483646 w 73"/>
              <a:gd name="T47" fmla="*/ 2147483646 h 57"/>
              <a:gd name="T48" fmla="*/ 2147483646 w 73"/>
              <a:gd name="T49" fmla="*/ 2147483646 h 57"/>
              <a:gd name="T50" fmla="*/ 2147483646 w 73"/>
              <a:gd name="T51" fmla="*/ 2147483646 h 57"/>
              <a:gd name="T52" fmla="*/ 2147483646 w 73"/>
              <a:gd name="T53" fmla="*/ 2147483646 h 57"/>
              <a:gd name="T54" fmla="*/ 2147483646 w 73"/>
              <a:gd name="T55" fmla="*/ 2147483646 h 57"/>
              <a:gd name="T56" fmla="*/ 2147483646 w 73"/>
              <a:gd name="T57" fmla="*/ 2147483646 h 57"/>
              <a:gd name="T58" fmla="*/ 2147483646 w 73"/>
              <a:gd name="T59" fmla="*/ 2147483646 h 57"/>
              <a:gd name="T60" fmla="*/ 2147483646 w 73"/>
              <a:gd name="T61" fmla="*/ 2147483646 h 57"/>
              <a:gd name="T62" fmla="*/ 2147483646 w 73"/>
              <a:gd name="T63" fmla="*/ 2147483646 h 57"/>
              <a:gd name="T64" fmla="*/ 2147483646 w 73"/>
              <a:gd name="T65" fmla="*/ 2147483646 h 57"/>
              <a:gd name="T66" fmla="*/ 2147483646 w 73"/>
              <a:gd name="T67" fmla="*/ 2147483646 h 57"/>
              <a:gd name="T68" fmla="*/ 2147483646 w 73"/>
              <a:gd name="T69" fmla="*/ 2147483646 h 57"/>
              <a:gd name="T70" fmla="*/ 2147483646 w 73"/>
              <a:gd name="T71" fmla="*/ 2147483646 h 57"/>
              <a:gd name="T72" fmla="*/ 2147483646 w 73"/>
              <a:gd name="T73" fmla="*/ 2147483646 h 57"/>
              <a:gd name="T74" fmla="*/ 2147483646 w 73"/>
              <a:gd name="T75" fmla="*/ 2147483646 h 57"/>
              <a:gd name="T76" fmla="*/ 2147483646 w 73"/>
              <a:gd name="T77" fmla="*/ 2147483646 h 57"/>
              <a:gd name="T78" fmla="*/ 2147483646 w 73"/>
              <a:gd name="T79" fmla="*/ 2147483646 h 57"/>
              <a:gd name="T80" fmla="*/ 2147483646 w 73"/>
              <a:gd name="T81" fmla="*/ 2147483646 h 57"/>
              <a:gd name="T82" fmla="*/ 2147483646 w 73"/>
              <a:gd name="T83" fmla="*/ 214748364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7" name="Freeform 39">
            <a:extLst>
              <a:ext uri="{FF2B5EF4-FFF2-40B4-BE49-F238E27FC236}">
                <a16:creationId xmlns:a16="http://schemas.microsoft.com/office/drawing/2014/main" id="{AB1324E2-6303-4C41-BB08-6BDF366E19CA}"/>
              </a:ext>
            </a:extLst>
          </p:cNvPr>
          <p:cNvSpPr>
            <a:spLocks/>
          </p:cNvSpPr>
          <p:nvPr/>
        </p:nvSpPr>
        <p:spPr bwMode="auto">
          <a:xfrm>
            <a:off x="7429500" y="869950"/>
            <a:ext cx="71438" cy="127000"/>
          </a:xfrm>
          <a:custGeom>
            <a:avLst/>
            <a:gdLst>
              <a:gd name="T0" fmla="*/ 2147483646 w 21"/>
              <a:gd name="T1" fmla="*/ 2147483646 h 37"/>
              <a:gd name="T2" fmla="*/ 2147483646 w 21"/>
              <a:gd name="T3" fmla="*/ 2147483646 h 37"/>
              <a:gd name="T4" fmla="*/ 2147483646 w 21"/>
              <a:gd name="T5" fmla="*/ 2147483646 h 37"/>
              <a:gd name="T6" fmla="*/ 2147483646 w 21"/>
              <a:gd name="T7" fmla="*/ 2147483646 h 37"/>
              <a:gd name="T8" fmla="*/ 0 w 21"/>
              <a:gd name="T9" fmla="*/ 2147483646 h 37"/>
              <a:gd name="T10" fmla="*/ 2147483646 w 21"/>
              <a:gd name="T11" fmla="*/ 2147483646 h 37"/>
              <a:gd name="T12" fmla="*/ 2147483646 w 21"/>
              <a:gd name="T13" fmla="*/ 2147483646 h 37"/>
              <a:gd name="T14" fmla="*/ 2147483646 w 21"/>
              <a:gd name="T15" fmla="*/ 0 h 37"/>
              <a:gd name="T16" fmla="*/ 2147483646 w 21"/>
              <a:gd name="T17" fmla="*/ 2147483646 h 37"/>
              <a:gd name="T18" fmla="*/ 2147483646 w 21"/>
              <a:gd name="T19" fmla="*/ 2147483646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8" name="Freeform 40">
            <a:extLst>
              <a:ext uri="{FF2B5EF4-FFF2-40B4-BE49-F238E27FC236}">
                <a16:creationId xmlns:a16="http://schemas.microsoft.com/office/drawing/2014/main" id="{3F9C35A3-6BD2-4B6B-A114-FF843D188E80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8397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29" name="Freeform 41">
            <a:extLst>
              <a:ext uri="{FF2B5EF4-FFF2-40B4-BE49-F238E27FC236}">
                <a16:creationId xmlns:a16="http://schemas.microsoft.com/office/drawing/2014/main" id="{BD00FE85-4E6B-4DC3-9EC0-D39E60001035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8397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0" name="Freeform 42">
            <a:extLst>
              <a:ext uri="{FF2B5EF4-FFF2-40B4-BE49-F238E27FC236}">
                <a16:creationId xmlns:a16="http://schemas.microsoft.com/office/drawing/2014/main" id="{E09E2CE7-9FF9-4312-9EF0-0201E77F8D1C}"/>
              </a:ext>
            </a:extLst>
          </p:cNvPr>
          <p:cNvSpPr>
            <a:spLocks/>
          </p:cNvSpPr>
          <p:nvPr/>
        </p:nvSpPr>
        <p:spPr bwMode="auto">
          <a:xfrm>
            <a:off x="8866188" y="911225"/>
            <a:ext cx="123825" cy="68263"/>
          </a:xfrm>
          <a:custGeom>
            <a:avLst/>
            <a:gdLst>
              <a:gd name="T0" fmla="*/ 2147483646 w 36"/>
              <a:gd name="T1" fmla="*/ 2147483646 h 20"/>
              <a:gd name="T2" fmla="*/ 2147483646 w 36"/>
              <a:gd name="T3" fmla="*/ 2147483646 h 20"/>
              <a:gd name="T4" fmla="*/ 0 w 36"/>
              <a:gd name="T5" fmla="*/ 2147483646 h 20"/>
              <a:gd name="T6" fmla="*/ 0 w 36"/>
              <a:gd name="T7" fmla="*/ 2147483646 h 20"/>
              <a:gd name="T8" fmla="*/ 2147483646 w 36"/>
              <a:gd name="T9" fmla="*/ 2147483646 h 20"/>
              <a:gd name="T10" fmla="*/ 2147483646 w 36"/>
              <a:gd name="T11" fmla="*/ 0 h 20"/>
              <a:gd name="T12" fmla="*/ 2147483646 w 36"/>
              <a:gd name="T13" fmla="*/ 2147483646 h 20"/>
              <a:gd name="T14" fmla="*/ 2147483646 w 36"/>
              <a:gd name="T15" fmla="*/ 2147483646 h 20"/>
              <a:gd name="T16" fmla="*/ 2147483646 w 36"/>
              <a:gd name="T17" fmla="*/ 2147483646 h 20"/>
              <a:gd name="T18" fmla="*/ 2147483646 w 36"/>
              <a:gd name="T19" fmla="*/ 2147483646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1" name="Freeform 43">
            <a:extLst>
              <a:ext uri="{FF2B5EF4-FFF2-40B4-BE49-F238E27FC236}">
                <a16:creationId xmlns:a16="http://schemas.microsoft.com/office/drawing/2014/main" id="{4222C71E-EEE7-4F1E-BB6B-CC57833D2A5E}"/>
              </a:ext>
            </a:extLst>
          </p:cNvPr>
          <p:cNvSpPr>
            <a:spLocks/>
          </p:cNvSpPr>
          <p:nvPr/>
        </p:nvSpPr>
        <p:spPr bwMode="auto">
          <a:xfrm>
            <a:off x="76200" y="12684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0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0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2147483646 w 55"/>
              <a:gd name="T99" fmla="*/ 2147483646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2" name="Freeform 44">
            <a:extLst>
              <a:ext uri="{FF2B5EF4-FFF2-40B4-BE49-F238E27FC236}">
                <a16:creationId xmlns:a16="http://schemas.microsoft.com/office/drawing/2014/main" id="{76801C0F-F5C7-43BD-A712-AAC14D9A3C72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1250950"/>
            <a:ext cx="201613" cy="206375"/>
          </a:xfrm>
          <a:custGeom>
            <a:avLst/>
            <a:gdLst>
              <a:gd name="T0" fmla="*/ 2147483646 w 59"/>
              <a:gd name="T1" fmla="*/ 2147483646 h 60"/>
              <a:gd name="T2" fmla="*/ 2147483646 w 59"/>
              <a:gd name="T3" fmla="*/ 2147483646 h 60"/>
              <a:gd name="T4" fmla="*/ 2147483646 w 59"/>
              <a:gd name="T5" fmla="*/ 2147483646 h 60"/>
              <a:gd name="T6" fmla="*/ 2147483646 w 59"/>
              <a:gd name="T7" fmla="*/ 2147483646 h 60"/>
              <a:gd name="T8" fmla="*/ 2147483646 w 59"/>
              <a:gd name="T9" fmla="*/ 2147483646 h 60"/>
              <a:gd name="T10" fmla="*/ 2147483646 w 59"/>
              <a:gd name="T11" fmla="*/ 2147483646 h 60"/>
              <a:gd name="T12" fmla="*/ 2147483646 w 59"/>
              <a:gd name="T13" fmla="*/ 2147483646 h 60"/>
              <a:gd name="T14" fmla="*/ 2147483646 w 59"/>
              <a:gd name="T15" fmla="*/ 2147483646 h 60"/>
              <a:gd name="T16" fmla="*/ 2147483646 w 59"/>
              <a:gd name="T17" fmla="*/ 2147483646 h 60"/>
              <a:gd name="T18" fmla="*/ 2147483646 w 59"/>
              <a:gd name="T19" fmla="*/ 2147483646 h 60"/>
              <a:gd name="T20" fmla="*/ 2147483646 w 59"/>
              <a:gd name="T21" fmla="*/ 2147483646 h 60"/>
              <a:gd name="T22" fmla="*/ 2147483646 w 59"/>
              <a:gd name="T23" fmla="*/ 2147483646 h 60"/>
              <a:gd name="T24" fmla="*/ 2147483646 w 59"/>
              <a:gd name="T25" fmla="*/ 2147483646 h 60"/>
              <a:gd name="T26" fmla="*/ 2147483646 w 59"/>
              <a:gd name="T27" fmla="*/ 2147483646 h 60"/>
              <a:gd name="T28" fmla="*/ 2147483646 w 59"/>
              <a:gd name="T29" fmla="*/ 2147483646 h 60"/>
              <a:gd name="T30" fmla="*/ 2147483646 w 59"/>
              <a:gd name="T31" fmla="*/ 2147483646 h 60"/>
              <a:gd name="T32" fmla="*/ 2147483646 w 59"/>
              <a:gd name="T33" fmla="*/ 2147483646 h 60"/>
              <a:gd name="T34" fmla="*/ 2147483646 w 59"/>
              <a:gd name="T35" fmla="*/ 2147483646 h 60"/>
              <a:gd name="T36" fmla="*/ 2147483646 w 59"/>
              <a:gd name="T37" fmla="*/ 2147483646 h 60"/>
              <a:gd name="T38" fmla="*/ 2147483646 w 59"/>
              <a:gd name="T39" fmla="*/ 2147483646 h 60"/>
              <a:gd name="T40" fmla="*/ 2147483646 w 59"/>
              <a:gd name="T41" fmla="*/ 2147483646 h 60"/>
              <a:gd name="T42" fmla="*/ 2147483646 w 59"/>
              <a:gd name="T43" fmla="*/ 2147483646 h 60"/>
              <a:gd name="T44" fmla="*/ 2147483646 w 59"/>
              <a:gd name="T45" fmla="*/ 2147483646 h 60"/>
              <a:gd name="T46" fmla="*/ 2147483646 w 59"/>
              <a:gd name="T47" fmla="*/ 2147483646 h 60"/>
              <a:gd name="T48" fmla="*/ 2147483646 w 59"/>
              <a:gd name="T49" fmla="*/ 2147483646 h 60"/>
              <a:gd name="T50" fmla="*/ 2147483646 w 59"/>
              <a:gd name="T51" fmla="*/ 2147483646 h 60"/>
              <a:gd name="T52" fmla="*/ 2147483646 w 59"/>
              <a:gd name="T53" fmla="*/ 2147483646 h 60"/>
              <a:gd name="T54" fmla="*/ 2147483646 w 59"/>
              <a:gd name="T55" fmla="*/ 2147483646 h 60"/>
              <a:gd name="T56" fmla="*/ 2147483646 w 59"/>
              <a:gd name="T57" fmla="*/ 2147483646 h 60"/>
              <a:gd name="T58" fmla="*/ 2147483646 w 59"/>
              <a:gd name="T59" fmla="*/ 2147483646 h 60"/>
              <a:gd name="T60" fmla="*/ 2147483646 w 59"/>
              <a:gd name="T61" fmla="*/ 2147483646 h 60"/>
              <a:gd name="T62" fmla="*/ 2147483646 w 59"/>
              <a:gd name="T63" fmla="*/ 0 h 60"/>
              <a:gd name="T64" fmla="*/ 2147483646 w 59"/>
              <a:gd name="T65" fmla="*/ 2147483646 h 60"/>
              <a:gd name="T66" fmla="*/ 2147483646 w 59"/>
              <a:gd name="T67" fmla="*/ 2147483646 h 60"/>
              <a:gd name="T68" fmla="*/ 2147483646 w 59"/>
              <a:gd name="T69" fmla="*/ 2147483646 h 60"/>
              <a:gd name="T70" fmla="*/ 2147483646 w 59"/>
              <a:gd name="T71" fmla="*/ 2147483646 h 60"/>
              <a:gd name="T72" fmla="*/ 2147483646 w 59"/>
              <a:gd name="T73" fmla="*/ 2147483646 h 60"/>
              <a:gd name="T74" fmla="*/ 2147483646 w 59"/>
              <a:gd name="T75" fmla="*/ 2147483646 h 60"/>
              <a:gd name="T76" fmla="*/ 2147483646 w 59"/>
              <a:gd name="T77" fmla="*/ 2147483646 h 60"/>
              <a:gd name="T78" fmla="*/ 2147483646 w 59"/>
              <a:gd name="T79" fmla="*/ 2147483646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3" name="Freeform 45">
            <a:extLst>
              <a:ext uri="{FF2B5EF4-FFF2-40B4-BE49-F238E27FC236}">
                <a16:creationId xmlns:a16="http://schemas.microsoft.com/office/drawing/2014/main" id="{069DDDF6-9CE4-4A2B-B5F1-F56848A7FC30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2684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4" name="Freeform 46">
            <a:extLst>
              <a:ext uri="{FF2B5EF4-FFF2-40B4-BE49-F238E27FC236}">
                <a16:creationId xmlns:a16="http://schemas.microsoft.com/office/drawing/2014/main" id="{A772C784-50EE-4A16-9D7D-4827861983C4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12684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5" name="Freeform 47">
            <a:extLst>
              <a:ext uri="{FF2B5EF4-FFF2-40B4-BE49-F238E27FC236}">
                <a16:creationId xmlns:a16="http://schemas.microsoft.com/office/drawing/2014/main" id="{3F0BFA7C-B1E7-4C13-AD65-DB4818FBB204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12684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6" name="Freeform 48">
            <a:extLst>
              <a:ext uri="{FF2B5EF4-FFF2-40B4-BE49-F238E27FC236}">
                <a16:creationId xmlns:a16="http://schemas.microsoft.com/office/drawing/2014/main" id="{ADCCADD9-45FB-4686-A728-05A667DAC492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12684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7" name="Freeform 49">
            <a:extLst>
              <a:ext uri="{FF2B5EF4-FFF2-40B4-BE49-F238E27FC236}">
                <a16:creationId xmlns:a16="http://schemas.microsoft.com/office/drawing/2014/main" id="{6F1B238E-89A0-47F9-AAC5-756F7C86A92C}"/>
              </a:ext>
            </a:extLst>
          </p:cNvPr>
          <p:cNvSpPr>
            <a:spLocks/>
          </p:cNvSpPr>
          <p:nvPr/>
        </p:nvSpPr>
        <p:spPr bwMode="auto">
          <a:xfrm>
            <a:off x="2979738" y="1317625"/>
            <a:ext cx="198437" cy="130175"/>
          </a:xfrm>
          <a:custGeom>
            <a:avLst/>
            <a:gdLst>
              <a:gd name="T0" fmla="*/ 2147483646 w 58"/>
              <a:gd name="T1" fmla="*/ 2147483646 h 38"/>
              <a:gd name="T2" fmla="*/ 2147483646 w 58"/>
              <a:gd name="T3" fmla="*/ 2147483646 h 38"/>
              <a:gd name="T4" fmla="*/ 2147483646 w 58"/>
              <a:gd name="T5" fmla="*/ 2147483646 h 38"/>
              <a:gd name="T6" fmla="*/ 2147483646 w 58"/>
              <a:gd name="T7" fmla="*/ 2147483646 h 38"/>
              <a:gd name="T8" fmla="*/ 2147483646 w 58"/>
              <a:gd name="T9" fmla="*/ 2147483646 h 38"/>
              <a:gd name="T10" fmla="*/ 2147483646 w 58"/>
              <a:gd name="T11" fmla="*/ 2147483646 h 38"/>
              <a:gd name="T12" fmla="*/ 2147483646 w 58"/>
              <a:gd name="T13" fmla="*/ 2147483646 h 38"/>
              <a:gd name="T14" fmla="*/ 2147483646 w 58"/>
              <a:gd name="T15" fmla="*/ 2147483646 h 38"/>
              <a:gd name="T16" fmla="*/ 2147483646 w 58"/>
              <a:gd name="T17" fmla="*/ 2147483646 h 38"/>
              <a:gd name="T18" fmla="*/ 2147483646 w 58"/>
              <a:gd name="T19" fmla="*/ 2147483646 h 38"/>
              <a:gd name="T20" fmla="*/ 2147483646 w 58"/>
              <a:gd name="T21" fmla="*/ 2147483646 h 38"/>
              <a:gd name="T22" fmla="*/ 2147483646 w 58"/>
              <a:gd name="T23" fmla="*/ 2147483646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8" name="Freeform 50">
            <a:extLst>
              <a:ext uri="{FF2B5EF4-FFF2-40B4-BE49-F238E27FC236}">
                <a16:creationId xmlns:a16="http://schemas.microsoft.com/office/drawing/2014/main" id="{A49EC2B2-A969-462B-A647-57EDBCBD5283}"/>
              </a:ext>
            </a:extLst>
          </p:cNvPr>
          <p:cNvSpPr>
            <a:spLocks/>
          </p:cNvSpPr>
          <p:nvPr/>
        </p:nvSpPr>
        <p:spPr bwMode="auto">
          <a:xfrm>
            <a:off x="3473450" y="1255713"/>
            <a:ext cx="128588" cy="198437"/>
          </a:xfrm>
          <a:custGeom>
            <a:avLst/>
            <a:gdLst>
              <a:gd name="T0" fmla="*/ 2147483646 w 37"/>
              <a:gd name="T1" fmla="*/ 2147483646 h 58"/>
              <a:gd name="T2" fmla="*/ 2147483646 w 37"/>
              <a:gd name="T3" fmla="*/ 2147483646 h 58"/>
              <a:gd name="T4" fmla="*/ 2147483646 w 37"/>
              <a:gd name="T5" fmla="*/ 2147483646 h 58"/>
              <a:gd name="T6" fmla="*/ 2147483646 w 37"/>
              <a:gd name="T7" fmla="*/ 2147483646 h 58"/>
              <a:gd name="T8" fmla="*/ 2147483646 w 37"/>
              <a:gd name="T9" fmla="*/ 2147483646 h 58"/>
              <a:gd name="T10" fmla="*/ 2147483646 w 37"/>
              <a:gd name="T11" fmla="*/ 2147483646 h 58"/>
              <a:gd name="T12" fmla="*/ 2147483646 w 37"/>
              <a:gd name="T13" fmla="*/ 2147483646 h 58"/>
              <a:gd name="T14" fmla="*/ 2147483646 w 37"/>
              <a:gd name="T15" fmla="*/ 2147483646 h 58"/>
              <a:gd name="T16" fmla="*/ 2147483646 w 37"/>
              <a:gd name="T17" fmla="*/ 2147483646 h 58"/>
              <a:gd name="T18" fmla="*/ 2147483646 w 37"/>
              <a:gd name="T19" fmla="*/ 2147483646 h 58"/>
              <a:gd name="T20" fmla="*/ 2147483646 w 37"/>
              <a:gd name="T21" fmla="*/ 2147483646 h 58"/>
              <a:gd name="T22" fmla="*/ 2147483646 w 37"/>
              <a:gd name="T23" fmla="*/ 214748364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39" name="Freeform 51">
            <a:extLst>
              <a:ext uri="{FF2B5EF4-FFF2-40B4-BE49-F238E27FC236}">
                <a16:creationId xmlns:a16="http://schemas.microsoft.com/office/drawing/2014/main" id="{760A2CB6-79C4-4293-806F-49F7E8435FB2}"/>
              </a:ext>
            </a:extLst>
          </p:cNvPr>
          <p:cNvSpPr>
            <a:spLocks noEditPoints="1"/>
          </p:cNvSpPr>
          <p:nvPr/>
        </p:nvSpPr>
        <p:spPr bwMode="auto">
          <a:xfrm>
            <a:off x="3965575" y="1271588"/>
            <a:ext cx="141288" cy="200025"/>
          </a:xfrm>
          <a:custGeom>
            <a:avLst/>
            <a:gdLst>
              <a:gd name="T0" fmla="*/ 2147483646 w 41"/>
              <a:gd name="T1" fmla="*/ 2147483646 h 58"/>
              <a:gd name="T2" fmla="*/ 2147483646 w 41"/>
              <a:gd name="T3" fmla="*/ 2147483646 h 58"/>
              <a:gd name="T4" fmla="*/ 2147483646 w 41"/>
              <a:gd name="T5" fmla="*/ 2147483646 h 58"/>
              <a:gd name="T6" fmla="*/ 2147483646 w 41"/>
              <a:gd name="T7" fmla="*/ 2147483646 h 58"/>
              <a:gd name="T8" fmla="*/ 2147483646 w 41"/>
              <a:gd name="T9" fmla="*/ 2147483646 h 58"/>
              <a:gd name="T10" fmla="*/ 2147483646 w 41"/>
              <a:gd name="T11" fmla="*/ 2147483646 h 58"/>
              <a:gd name="T12" fmla="*/ 2147483646 w 41"/>
              <a:gd name="T13" fmla="*/ 2147483646 h 58"/>
              <a:gd name="T14" fmla="*/ 2147483646 w 41"/>
              <a:gd name="T15" fmla="*/ 2147483646 h 58"/>
              <a:gd name="T16" fmla="*/ 2147483646 w 41"/>
              <a:gd name="T17" fmla="*/ 2147483646 h 58"/>
              <a:gd name="T18" fmla="*/ 2147483646 w 41"/>
              <a:gd name="T19" fmla="*/ 2147483646 h 58"/>
              <a:gd name="T20" fmla="*/ 2147483646 w 41"/>
              <a:gd name="T21" fmla="*/ 2147483646 h 58"/>
              <a:gd name="T22" fmla="*/ 2147483646 w 41"/>
              <a:gd name="T23" fmla="*/ 2147483646 h 58"/>
              <a:gd name="T24" fmla="*/ 2147483646 w 41"/>
              <a:gd name="T25" fmla="*/ 2147483646 h 58"/>
              <a:gd name="T26" fmla="*/ 2147483646 w 41"/>
              <a:gd name="T27" fmla="*/ 2147483646 h 58"/>
              <a:gd name="T28" fmla="*/ 2147483646 w 41"/>
              <a:gd name="T29" fmla="*/ 2147483646 h 58"/>
              <a:gd name="T30" fmla="*/ 2147483646 w 41"/>
              <a:gd name="T31" fmla="*/ 2147483646 h 58"/>
              <a:gd name="T32" fmla="*/ 2147483646 w 41"/>
              <a:gd name="T33" fmla="*/ 2147483646 h 58"/>
              <a:gd name="T34" fmla="*/ 2147483646 w 41"/>
              <a:gd name="T35" fmla="*/ 2147483646 h 58"/>
              <a:gd name="T36" fmla="*/ 2147483646 w 41"/>
              <a:gd name="T37" fmla="*/ 2147483646 h 58"/>
              <a:gd name="T38" fmla="*/ 2147483646 w 41"/>
              <a:gd name="T39" fmla="*/ 2147483646 h 58"/>
              <a:gd name="T40" fmla="*/ 2147483646 w 41"/>
              <a:gd name="T41" fmla="*/ 2147483646 h 58"/>
              <a:gd name="T42" fmla="*/ 2147483646 w 41"/>
              <a:gd name="T43" fmla="*/ 0 h 58"/>
              <a:gd name="T44" fmla="*/ 2147483646 w 41"/>
              <a:gd name="T45" fmla="*/ 2147483646 h 58"/>
              <a:gd name="T46" fmla="*/ 2147483646 w 41"/>
              <a:gd name="T47" fmla="*/ 2147483646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0" name="Freeform 52">
            <a:extLst>
              <a:ext uri="{FF2B5EF4-FFF2-40B4-BE49-F238E27FC236}">
                <a16:creationId xmlns:a16="http://schemas.microsoft.com/office/drawing/2014/main" id="{85383FFA-D1A7-4DDC-A42D-B42356701611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12684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1" name="Freeform 53">
            <a:extLst>
              <a:ext uri="{FF2B5EF4-FFF2-40B4-BE49-F238E27FC236}">
                <a16:creationId xmlns:a16="http://schemas.microsoft.com/office/drawing/2014/main" id="{0C9AC7D2-08F3-4BFD-A117-E71A97BA91BF}"/>
              </a:ext>
            </a:extLst>
          </p:cNvPr>
          <p:cNvSpPr>
            <a:spLocks/>
          </p:cNvSpPr>
          <p:nvPr/>
        </p:nvSpPr>
        <p:spPr bwMode="auto">
          <a:xfrm>
            <a:off x="4948238" y="1268413"/>
            <a:ext cx="233362" cy="173037"/>
          </a:xfrm>
          <a:custGeom>
            <a:avLst/>
            <a:gdLst>
              <a:gd name="T0" fmla="*/ 2147483646 w 68"/>
              <a:gd name="T1" fmla="*/ 2147483646 h 50"/>
              <a:gd name="T2" fmla="*/ 2147483646 w 68"/>
              <a:gd name="T3" fmla="*/ 2147483646 h 50"/>
              <a:gd name="T4" fmla="*/ 0 w 68"/>
              <a:gd name="T5" fmla="*/ 2147483646 h 50"/>
              <a:gd name="T6" fmla="*/ 2147483646 w 68"/>
              <a:gd name="T7" fmla="*/ 2147483646 h 50"/>
              <a:gd name="T8" fmla="*/ 2147483646 w 68"/>
              <a:gd name="T9" fmla="*/ 2147483646 h 50"/>
              <a:gd name="T10" fmla="*/ 2147483646 w 68"/>
              <a:gd name="T11" fmla="*/ 0 h 50"/>
              <a:gd name="T12" fmla="*/ 2147483646 w 68"/>
              <a:gd name="T13" fmla="*/ 2147483646 h 50"/>
              <a:gd name="T14" fmla="*/ 2147483646 w 68"/>
              <a:gd name="T15" fmla="*/ 2147483646 h 50"/>
              <a:gd name="T16" fmla="*/ 2147483646 w 68"/>
              <a:gd name="T17" fmla="*/ 2147483646 h 50"/>
              <a:gd name="T18" fmla="*/ 2147483646 w 68"/>
              <a:gd name="T19" fmla="*/ 2147483646 h 50"/>
              <a:gd name="T20" fmla="*/ 2147483646 w 68"/>
              <a:gd name="T21" fmla="*/ 2147483646 h 50"/>
              <a:gd name="T22" fmla="*/ 2147483646 w 68"/>
              <a:gd name="T23" fmla="*/ 2147483646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2" name="Freeform 54">
            <a:extLst>
              <a:ext uri="{FF2B5EF4-FFF2-40B4-BE49-F238E27FC236}">
                <a16:creationId xmlns:a16="http://schemas.microsoft.com/office/drawing/2014/main" id="{F2C62927-B292-449D-A082-F4154BE16833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1268413"/>
            <a:ext cx="233362" cy="173037"/>
          </a:xfrm>
          <a:custGeom>
            <a:avLst/>
            <a:gdLst>
              <a:gd name="T0" fmla="*/ 2147483646 w 68"/>
              <a:gd name="T1" fmla="*/ 2147483646 h 50"/>
              <a:gd name="T2" fmla="*/ 2147483646 w 68"/>
              <a:gd name="T3" fmla="*/ 2147483646 h 50"/>
              <a:gd name="T4" fmla="*/ 0 w 68"/>
              <a:gd name="T5" fmla="*/ 2147483646 h 50"/>
              <a:gd name="T6" fmla="*/ 2147483646 w 68"/>
              <a:gd name="T7" fmla="*/ 2147483646 h 50"/>
              <a:gd name="T8" fmla="*/ 2147483646 w 68"/>
              <a:gd name="T9" fmla="*/ 2147483646 h 50"/>
              <a:gd name="T10" fmla="*/ 2147483646 w 68"/>
              <a:gd name="T11" fmla="*/ 0 h 50"/>
              <a:gd name="T12" fmla="*/ 2147483646 w 68"/>
              <a:gd name="T13" fmla="*/ 2147483646 h 50"/>
              <a:gd name="T14" fmla="*/ 2147483646 w 68"/>
              <a:gd name="T15" fmla="*/ 2147483646 h 50"/>
              <a:gd name="T16" fmla="*/ 2147483646 w 68"/>
              <a:gd name="T17" fmla="*/ 2147483646 h 50"/>
              <a:gd name="T18" fmla="*/ 2147483646 w 68"/>
              <a:gd name="T19" fmla="*/ 2147483646 h 50"/>
              <a:gd name="T20" fmla="*/ 2147483646 w 68"/>
              <a:gd name="T21" fmla="*/ 2147483646 h 50"/>
              <a:gd name="T22" fmla="*/ 2147483646 w 68"/>
              <a:gd name="T23" fmla="*/ 2147483646 h 50"/>
              <a:gd name="T24" fmla="*/ 2147483646 w 68"/>
              <a:gd name="T25" fmla="*/ 2147483646 h 50"/>
              <a:gd name="T26" fmla="*/ 2147483646 w 68"/>
              <a:gd name="T27" fmla="*/ 2147483646 h 50"/>
              <a:gd name="T28" fmla="*/ 2147483646 w 68"/>
              <a:gd name="T29" fmla="*/ 2147483646 h 50"/>
              <a:gd name="T30" fmla="*/ 2147483646 w 68"/>
              <a:gd name="T31" fmla="*/ 2147483646 h 50"/>
              <a:gd name="T32" fmla="*/ 2147483646 w 68"/>
              <a:gd name="T33" fmla="*/ 2147483646 h 50"/>
              <a:gd name="T34" fmla="*/ 2147483646 w 68"/>
              <a:gd name="T35" fmla="*/ 2147483646 h 50"/>
              <a:gd name="T36" fmla="*/ 2147483646 w 68"/>
              <a:gd name="T37" fmla="*/ 2147483646 h 50"/>
              <a:gd name="T38" fmla="*/ 2147483646 w 68"/>
              <a:gd name="T39" fmla="*/ 2147483646 h 50"/>
              <a:gd name="T40" fmla="*/ 2147483646 w 68"/>
              <a:gd name="T41" fmla="*/ 2147483646 h 50"/>
              <a:gd name="T42" fmla="*/ 2147483646 w 68"/>
              <a:gd name="T43" fmla="*/ 2147483646 h 50"/>
              <a:gd name="T44" fmla="*/ 2147483646 w 68"/>
              <a:gd name="T45" fmla="*/ 2147483646 h 50"/>
              <a:gd name="T46" fmla="*/ 2147483646 w 68"/>
              <a:gd name="T47" fmla="*/ 2147483646 h 50"/>
              <a:gd name="T48" fmla="*/ 2147483646 w 68"/>
              <a:gd name="T49" fmla="*/ 2147483646 h 50"/>
              <a:gd name="T50" fmla="*/ 2147483646 w 68"/>
              <a:gd name="T51" fmla="*/ 2147483646 h 50"/>
              <a:gd name="T52" fmla="*/ 2147483646 w 68"/>
              <a:gd name="T53" fmla="*/ 2147483646 h 50"/>
              <a:gd name="T54" fmla="*/ 2147483646 w 68"/>
              <a:gd name="T55" fmla="*/ 2147483646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3" name="Freeform 55">
            <a:extLst>
              <a:ext uri="{FF2B5EF4-FFF2-40B4-BE49-F238E27FC236}">
                <a16:creationId xmlns:a16="http://schemas.microsoft.com/office/drawing/2014/main" id="{F37CDE82-B40A-4102-80F3-C582BA3A25DD}"/>
              </a:ext>
            </a:extLst>
          </p:cNvPr>
          <p:cNvSpPr>
            <a:spLocks noEditPoints="1"/>
          </p:cNvSpPr>
          <p:nvPr/>
        </p:nvSpPr>
        <p:spPr bwMode="auto">
          <a:xfrm>
            <a:off x="5942013" y="1285875"/>
            <a:ext cx="225425" cy="168275"/>
          </a:xfrm>
          <a:custGeom>
            <a:avLst/>
            <a:gdLst>
              <a:gd name="T0" fmla="*/ 2147483646 w 66"/>
              <a:gd name="T1" fmla="*/ 2147483646 h 49"/>
              <a:gd name="T2" fmla="*/ 2147483646 w 66"/>
              <a:gd name="T3" fmla="*/ 2147483646 h 49"/>
              <a:gd name="T4" fmla="*/ 2147483646 w 66"/>
              <a:gd name="T5" fmla="*/ 2147483646 h 49"/>
              <a:gd name="T6" fmla="*/ 2147483646 w 66"/>
              <a:gd name="T7" fmla="*/ 2147483646 h 49"/>
              <a:gd name="T8" fmla="*/ 2147483646 w 66"/>
              <a:gd name="T9" fmla="*/ 2147483646 h 49"/>
              <a:gd name="T10" fmla="*/ 2147483646 w 66"/>
              <a:gd name="T11" fmla="*/ 2147483646 h 49"/>
              <a:gd name="T12" fmla="*/ 2147483646 w 66"/>
              <a:gd name="T13" fmla="*/ 2147483646 h 49"/>
              <a:gd name="T14" fmla="*/ 2147483646 w 66"/>
              <a:gd name="T15" fmla="*/ 2147483646 h 49"/>
              <a:gd name="T16" fmla="*/ 2147483646 w 66"/>
              <a:gd name="T17" fmla="*/ 2147483646 h 49"/>
              <a:gd name="T18" fmla="*/ 2147483646 w 66"/>
              <a:gd name="T19" fmla="*/ 2147483646 h 49"/>
              <a:gd name="T20" fmla="*/ 2147483646 w 66"/>
              <a:gd name="T21" fmla="*/ 2147483646 h 49"/>
              <a:gd name="T22" fmla="*/ 2147483646 w 66"/>
              <a:gd name="T23" fmla="*/ 2147483646 h 49"/>
              <a:gd name="T24" fmla="*/ 2147483646 w 66"/>
              <a:gd name="T25" fmla="*/ 2147483646 h 49"/>
              <a:gd name="T26" fmla="*/ 2147483646 w 66"/>
              <a:gd name="T27" fmla="*/ 2147483646 h 49"/>
              <a:gd name="T28" fmla="*/ 2147483646 w 66"/>
              <a:gd name="T29" fmla="*/ 2147483646 h 49"/>
              <a:gd name="T30" fmla="*/ 2147483646 w 66"/>
              <a:gd name="T31" fmla="*/ 2147483646 h 49"/>
              <a:gd name="T32" fmla="*/ 2147483646 w 66"/>
              <a:gd name="T33" fmla="*/ 2147483646 h 49"/>
              <a:gd name="T34" fmla="*/ 2147483646 w 66"/>
              <a:gd name="T35" fmla="*/ 0 h 49"/>
              <a:gd name="T36" fmla="*/ 2147483646 w 66"/>
              <a:gd name="T37" fmla="*/ 2147483646 h 49"/>
              <a:gd name="T38" fmla="*/ 2147483646 w 66"/>
              <a:gd name="T39" fmla="*/ 2147483646 h 49"/>
              <a:gd name="T40" fmla="*/ 2147483646 w 66"/>
              <a:gd name="T41" fmla="*/ 2147483646 h 49"/>
              <a:gd name="T42" fmla="*/ 2147483646 w 66"/>
              <a:gd name="T43" fmla="*/ 2147483646 h 49"/>
              <a:gd name="T44" fmla="*/ 2147483646 w 66"/>
              <a:gd name="T45" fmla="*/ 2147483646 h 49"/>
              <a:gd name="T46" fmla="*/ 2147483646 w 66"/>
              <a:gd name="T47" fmla="*/ 2147483646 h 49"/>
              <a:gd name="T48" fmla="*/ 2147483646 w 66"/>
              <a:gd name="T49" fmla="*/ 2147483646 h 49"/>
              <a:gd name="T50" fmla="*/ 2147483646 w 66"/>
              <a:gd name="T51" fmla="*/ 2147483646 h 49"/>
              <a:gd name="T52" fmla="*/ 2147483646 w 66"/>
              <a:gd name="T53" fmla="*/ 2147483646 h 49"/>
              <a:gd name="T54" fmla="*/ 2147483646 w 66"/>
              <a:gd name="T55" fmla="*/ 2147483646 h 49"/>
              <a:gd name="T56" fmla="*/ 2147483646 w 66"/>
              <a:gd name="T57" fmla="*/ 2147483646 h 49"/>
              <a:gd name="T58" fmla="*/ 2147483646 w 66"/>
              <a:gd name="T59" fmla="*/ 2147483646 h 49"/>
              <a:gd name="T60" fmla="*/ 2147483646 w 66"/>
              <a:gd name="T61" fmla="*/ 2147483646 h 49"/>
              <a:gd name="T62" fmla="*/ 2147483646 w 66"/>
              <a:gd name="T63" fmla="*/ 2147483646 h 49"/>
              <a:gd name="T64" fmla="*/ 2147483646 w 66"/>
              <a:gd name="T65" fmla="*/ 214748364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4" name="Freeform 56">
            <a:extLst>
              <a:ext uri="{FF2B5EF4-FFF2-40B4-BE49-F238E27FC236}">
                <a16:creationId xmlns:a16="http://schemas.microsoft.com/office/drawing/2014/main" id="{D34D89DD-5BE7-4C12-9594-BBA80CB26D74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1250950"/>
            <a:ext cx="220663" cy="220663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0 w 64"/>
              <a:gd name="T13" fmla="*/ 2147483646 h 64"/>
              <a:gd name="T14" fmla="*/ 0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0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5" name="Freeform 57">
            <a:extLst>
              <a:ext uri="{FF2B5EF4-FFF2-40B4-BE49-F238E27FC236}">
                <a16:creationId xmlns:a16="http://schemas.microsoft.com/office/drawing/2014/main" id="{5372A368-3487-458F-8AFF-7E23C59753E0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12684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w 55"/>
              <a:gd name="T53" fmla="*/ 2147483646 h 55"/>
              <a:gd name="T54" fmla="*/ 0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0 h 55"/>
              <a:gd name="T80" fmla="*/ 2147483646 w 55"/>
              <a:gd name="T81" fmla="*/ 0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2147483646 w 55"/>
              <a:gd name="T99" fmla="*/ 2147483646 h 55"/>
              <a:gd name="T100" fmla="*/ 2147483646 w 55"/>
              <a:gd name="T101" fmla="*/ 2147483646 h 55"/>
              <a:gd name="T102" fmla="*/ 2147483646 w 55"/>
              <a:gd name="T103" fmla="*/ 2147483646 h 55"/>
              <a:gd name="T104" fmla="*/ 2147483646 w 55"/>
              <a:gd name="T105" fmla="*/ 2147483646 h 55"/>
              <a:gd name="T106" fmla="*/ 2147483646 w 55"/>
              <a:gd name="T107" fmla="*/ 2147483646 h 55"/>
              <a:gd name="T108" fmla="*/ 2147483646 w 55"/>
              <a:gd name="T109" fmla="*/ 2147483646 h 55"/>
              <a:gd name="T110" fmla="*/ 2147483646 w 55"/>
              <a:gd name="T111" fmla="*/ 2147483646 h 55"/>
              <a:gd name="T112" fmla="*/ 2147483646 w 55"/>
              <a:gd name="T113" fmla="*/ 2147483646 h 55"/>
              <a:gd name="T114" fmla="*/ 2147483646 w 55"/>
              <a:gd name="T115" fmla="*/ 2147483646 h 55"/>
              <a:gd name="T116" fmla="*/ 2147483646 w 55"/>
              <a:gd name="T117" fmla="*/ 2147483646 h 55"/>
              <a:gd name="T118" fmla="*/ 2147483646 w 55"/>
              <a:gd name="T119" fmla="*/ 214748364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6" name="Freeform 58">
            <a:extLst>
              <a:ext uri="{FF2B5EF4-FFF2-40B4-BE49-F238E27FC236}">
                <a16:creationId xmlns:a16="http://schemas.microsoft.com/office/drawing/2014/main" id="{7940D914-F69B-45E5-9249-8249F8E5F26B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1268413"/>
            <a:ext cx="201613" cy="188912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0 h 55"/>
              <a:gd name="T12" fmla="*/ 2147483646 w 59"/>
              <a:gd name="T13" fmla="*/ 0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7" name="Freeform 59">
            <a:extLst>
              <a:ext uri="{FF2B5EF4-FFF2-40B4-BE49-F238E27FC236}">
                <a16:creationId xmlns:a16="http://schemas.microsoft.com/office/drawing/2014/main" id="{12B23CB8-B2DE-4F8F-A7F1-5C718E05F62C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1282700"/>
            <a:ext cx="220662" cy="188913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0 w 64"/>
              <a:gd name="T19" fmla="*/ 2147483646 h 55"/>
              <a:gd name="T20" fmla="*/ 2147483646 w 64"/>
              <a:gd name="T21" fmla="*/ 0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8" name="Freeform 60">
            <a:extLst>
              <a:ext uri="{FF2B5EF4-FFF2-40B4-BE49-F238E27FC236}">
                <a16:creationId xmlns:a16="http://schemas.microsoft.com/office/drawing/2014/main" id="{89A5780F-06F7-4045-81E3-F629A18E0324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1282700"/>
            <a:ext cx="219075" cy="174625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2147483646 w 64"/>
              <a:gd name="T7" fmla="*/ 2147483646 h 51"/>
              <a:gd name="T8" fmla="*/ 2147483646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0 w 64"/>
              <a:gd name="T19" fmla="*/ 2147483646 h 51"/>
              <a:gd name="T20" fmla="*/ 2147483646 w 64"/>
              <a:gd name="T21" fmla="*/ 0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2147483646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2147483646 w 64"/>
              <a:gd name="T45" fmla="*/ 2147483646 h 51"/>
              <a:gd name="T46" fmla="*/ 2147483646 w 64"/>
              <a:gd name="T47" fmla="*/ 2147483646 h 51"/>
              <a:gd name="T48" fmla="*/ 2147483646 w 64"/>
              <a:gd name="T49" fmla="*/ 2147483646 h 51"/>
              <a:gd name="T50" fmla="*/ 2147483646 w 64"/>
              <a:gd name="T51" fmla="*/ 2147483646 h 51"/>
              <a:gd name="T52" fmla="*/ 2147483646 w 64"/>
              <a:gd name="T53" fmla="*/ 2147483646 h 51"/>
              <a:gd name="T54" fmla="*/ 2147483646 w 64"/>
              <a:gd name="T55" fmla="*/ 2147483646 h 51"/>
              <a:gd name="T56" fmla="*/ 2147483646 w 64"/>
              <a:gd name="T57" fmla="*/ 2147483646 h 51"/>
              <a:gd name="T58" fmla="*/ 2147483646 w 64"/>
              <a:gd name="T59" fmla="*/ 2147483646 h 51"/>
              <a:gd name="T60" fmla="*/ 2147483646 w 64"/>
              <a:gd name="T61" fmla="*/ 2147483646 h 51"/>
              <a:gd name="T62" fmla="*/ 2147483646 w 64"/>
              <a:gd name="T63" fmla="*/ 2147483646 h 51"/>
              <a:gd name="T64" fmla="*/ 2147483646 w 64"/>
              <a:gd name="T65" fmla="*/ 2147483646 h 51"/>
              <a:gd name="T66" fmla="*/ 2147483646 w 64"/>
              <a:gd name="T67" fmla="*/ 2147483646 h 51"/>
              <a:gd name="T68" fmla="*/ 2147483646 w 64"/>
              <a:gd name="T69" fmla="*/ 2147483646 h 51"/>
              <a:gd name="T70" fmla="*/ 2147483646 w 64"/>
              <a:gd name="T71" fmla="*/ 2147483646 h 51"/>
              <a:gd name="T72" fmla="*/ 2147483646 w 64"/>
              <a:gd name="T73" fmla="*/ 2147483646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49" name="Freeform 61">
            <a:extLst>
              <a:ext uri="{FF2B5EF4-FFF2-40B4-BE49-F238E27FC236}">
                <a16:creationId xmlns:a16="http://schemas.microsoft.com/office/drawing/2014/main" id="{20601769-886F-4F3D-829F-A514EBD227DF}"/>
              </a:ext>
            </a:extLst>
          </p:cNvPr>
          <p:cNvSpPr>
            <a:spLocks noEditPoints="1"/>
          </p:cNvSpPr>
          <p:nvPr/>
        </p:nvSpPr>
        <p:spPr bwMode="auto">
          <a:xfrm>
            <a:off x="8866188" y="1268413"/>
            <a:ext cx="185737" cy="185737"/>
          </a:xfrm>
          <a:custGeom>
            <a:avLst/>
            <a:gdLst>
              <a:gd name="T0" fmla="*/ 2147483646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2147483646 h 54"/>
              <a:gd name="T6" fmla="*/ 2147483646 w 54"/>
              <a:gd name="T7" fmla="*/ 2147483646 h 54"/>
              <a:gd name="T8" fmla="*/ 2147483646 w 54"/>
              <a:gd name="T9" fmla="*/ 2147483646 h 54"/>
              <a:gd name="T10" fmla="*/ 2147483646 w 54"/>
              <a:gd name="T11" fmla="*/ 2147483646 h 54"/>
              <a:gd name="T12" fmla="*/ 2147483646 w 54"/>
              <a:gd name="T13" fmla="*/ 2147483646 h 54"/>
              <a:gd name="T14" fmla="*/ 2147483646 w 54"/>
              <a:gd name="T15" fmla="*/ 2147483646 h 54"/>
              <a:gd name="T16" fmla="*/ 0 w 54"/>
              <a:gd name="T17" fmla="*/ 2147483646 h 54"/>
              <a:gd name="T18" fmla="*/ 2147483646 w 54"/>
              <a:gd name="T19" fmla="*/ 2147483646 h 54"/>
              <a:gd name="T20" fmla="*/ 2147483646 w 54"/>
              <a:gd name="T21" fmla="*/ 2147483646 h 54"/>
              <a:gd name="T22" fmla="*/ 2147483646 w 54"/>
              <a:gd name="T23" fmla="*/ 2147483646 h 54"/>
              <a:gd name="T24" fmla="*/ 2147483646 w 54"/>
              <a:gd name="T25" fmla="*/ 2147483646 h 54"/>
              <a:gd name="T26" fmla="*/ 2147483646 w 54"/>
              <a:gd name="T27" fmla="*/ 2147483646 h 54"/>
              <a:gd name="T28" fmla="*/ 2147483646 w 54"/>
              <a:gd name="T29" fmla="*/ 2147483646 h 54"/>
              <a:gd name="T30" fmla="*/ 2147483646 w 54"/>
              <a:gd name="T31" fmla="*/ 2147483646 h 54"/>
              <a:gd name="T32" fmla="*/ 2147483646 w 54"/>
              <a:gd name="T33" fmla="*/ 2147483646 h 54"/>
              <a:gd name="T34" fmla="*/ 2147483646 w 54"/>
              <a:gd name="T35" fmla="*/ 2147483646 h 54"/>
              <a:gd name="T36" fmla="*/ 2147483646 w 54"/>
              <a:gd name="T37" fmla="*/ 2147483646 h 54"/>
              <a:gd name="T38" fmla="*/ 2147483646 w 54"/>
              <a:gd name="T39" fmla="*/ 2147483646 h 54"/>
              <a:gd name="T40" fmla="*/ 2147483646 w 54"/>
              <a:gd name="T41" fmla="*/ 2147483646 h 54"/>
              <a:gd name="T42" fmla="*/ 2147483646 w 54"/>
              <a:gd name="T43" fmla="*/ 2147483646 h 54"/>
              <a:gd name="T44" fmla="*/ 2147483646 w 54"/>
              <a:gd name="T45" fmla="*/ 2147483646 h 54"/>
              <a:gd name="T46" fmla="*/ 2147483646 w 54"/>
              <a:gd name="T47" fmla="*/ 2147483646 h 54"/>
              <a:gd name="T48" fmla="*/ 2147483646 w 54"/>
              <a:gd name="T49" fmla="*/ 2147483646 h 54"/>
              <a:gd name="T50" fmla="*/ 2147483646 w 54"/>
              <a:gd name="T51" fmla="*/ 2147483646 h 54"/>
              <a:gd name="T52" fmla="*/ 2147483646 w 54"/>
              <a:gd name="T53" fmla="*/ 2147483646 h 54"/>
              <a:gd name="T54" fmla="*/ 2147483646 w 54"/>
              <a:gd name="T55" fmla="*/ 2147483646 h 54"/>
              <a:gd name="T56" fmla="*/ 2147483646 w 54"/>
              <a:gd name="T57" fmla="*/ 2147483646 h 54"/>
              <a:gd name="T58" fmla="*/ 2147483646 w 54"/>
              <a:gd name="T59" fmla="*/ 0 h 54"/>
              <a:gd name="T60" fmla="*/ 2147483646 w 54"/>
              <a:gd name="T61" fmla="*/ 2147483646 h 54"/>
              <a:gd name="T62" fmla="*/ 2147483646 w 54"/>
              <a:gd name="T63" fmla="*/ 2147483646 h 54"/>
              <a:gd name="T64" fmla="*/ 2147483646 w 54"/>
              <a:gd name="T65" fmla="*/ 2147483646 h 54"/>
              <a:gd name="T66" fmla="*/ 2147483646 w 54"/>
              <a:gd name="T67" fmla="*/ 214748364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0" name="Freeform 62">
            <a:extLst>
              <a:ext uri="{FF2B5EF4-FFF2-40B4-BE49-F238E27FC236}">
                <a16:creationId xmlns:a16="http://schemas.microsoft.com/office/drawing/2014/main" id="{F8F8C73F-7318-4DCE-8DD9-5B1D77E33EB5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1725613"/>
            <a:ext cx="188913" cy="185737"/>
          </a:xfrm>
          <a:custGeom>
            <a:avLst/>
            <a:gdLst>
              <a:gd name="T0" fmla="*/ 2147483646 w 55"/>
              <a:gd name="T1" fmla="*/ 2147483646 h 54"/>
              <a:gd name="T2" fmla="*/ 0 w 55"/>
              <a:gd name="T3" fmla="*/ 2147483646 h 54"/>
              <a:gd name="T4" fmla="*/ 2147483646 w 55"/>
              <a:gd name="T5" fmla="*/ 0 h 54"/>
              <a:gd name="T6" fmla="*/ 2147483646 w 55"/>
              <a:gd name="T7" fmla="*/ 2147483646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1" name="Freeform 63">
            <a:extLst>
              <a:ext uri="{FF2B5EF4-FFF2-40B4-BE49-F238E27FC236}">
                <a16:creationId xmlns:a16="http://schemas.microsoft.com/office/drawing/2014/main" id="{5ECF4E05-BAD3-4D2B-92DE-D09D0F8DFB3D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1722438"/>
            <a:ext cx="201613" cy="206375"/>
          </a:xfrm>
          <a:custGeom>
            <a:avLst/>
            <a:gdLst>
              <a:gd name="T0" fmla="*/ 2147483646 w 59"/>
              <a:gd name="T1" fmla="*/ 2147483646 h 60"/>
              <a:gd name="T2" fmla="*/ 2147483646 w 59"/>
              <a:gd name="T3" fmla="*/ 2147483646 h 60"/>
              <a:gd name="T4" fmla="*/ 2147483646 w 59"/>
              <a:gd name="T5" fmla="*/ 2147483646 h 60"/>
              <a:gd name="T6" fmla="*/ 2147483646 w 59"/>
              <a:gd name="T7" fmla="*/ 2147483646 h 60"/>
              <a:gd name="T8" fmla="*/ 2147483646 w 59"/>
              <a:gd name="T9" fmla="*/ 2147483646 h 60"/>
              <a:gd name="T10" fmla="*/ 2147483646 w 59"/>
              <a:gd name="T11" fmla="*/ 2147483646 h 60"/>
              <a:gd name="T12" fmla="*/ 2147483646 w 59"/>
              <a:gd name="T13" fmla="*/ 2147483646 h 60"/>
              <a:gd name="T14" fmla="*/ 2147483646 w 59"/>
              <a:gd name="T15" fmla="*/ 2147483646 h 60"/>
              <a:gd name="T16" fmla="*/ 2147483646 w 59"/>
              <a:gd name="T17" fmla="*/ 2147483646 h 60"/>
              <a:gd name="T18" fmla="*/ 2147483646 w 59"/>
              <a:gd name="T19" fmla="*/ 2147483646 h 60"/>
              <a:gd name="T20" fmla="*/ 2147483646 w 59"/>
              <a:gd name="T21" fmla="*/ 2147483646 h 60"/>
              <a:gd name="T22" fmla="*/ 2147483646 w 59"/>
              <a:gd name="T23" fmla="*/ 2147483646 h 60"/>
              <a:gd name="T24" fmla="*/ 0 w 59"/>
              <a:gd name="T25" fmla="*/ 2147483646 h 60"/>
              <a:gd name="T26" fmla="*/ 0 w 59"/>
              <a:gd name="T27" fmla="*/ 2147483646 h 60"/>
              <a:gd name="T28" fmla="*/ 2147483646 w 59"/>
              <a:gd name="T29" fmla="*/ 2147483646 h 60"/>
              <a:gd name="T30" fmla="*/ 2147483646 w 59"/>
              <a:gd name="T31" fmla="*/ 2147483646 h 60"/>
              <a:gd name="T32" fmla="*/ 2147483646 w 59"/>
              <a:gd name="T33" fmla="*/ 2147483646 h 60"/>
              <a:gd name="T34" fmla="*/ 2147483646 w 59"/>
              <a:gd name="T35" fmla="*/ 2147483646 h 60"/>
              <a:gd name="T36" fmla="*/ 2147483646 w 59"/>
              <a:gd name="T37" fmla="*/ 2147483646 h 60"/>
              <a:gd name="T38" fmla="*/ 2147483646 w 59"/>
              <a:gd name="T39" fmla="*/ 2147483646 h 60"/>
              <a:gd name="T40" fmla="*/ 2147483646 w 59"/>
              <a:gd name="T41" fmla="*/ 2147483646 h 60"/>
              <a:gd name="T42" fmla="*/ 2147483646 w 59"/>
              <a:gd name="T43" fmla="*/ 2147483646 h 60"/>
              <a:gd name="T44" fmla="*/ 2147483646 w 59"/>
              <a:gd name="T45" fmla="*/ 2147483646 h 60"/>
              <a:gd name="T46" fmla="*/ 2147483646 w 59"/>
              <a:gd name="T47" fmla="*/ 2147483646 h 60"/>
              <a:gd name="T48" fmla="*/ 2147483646 w 59"/>
              <a:gd name="T49" fmla="*/ 2147483646 h 60"/>
              <a:gd name="T50" fmla="*/ 2147483646 w 59"/>
              <a:gd name="T51" fmla="*/ 2147483646 h 60"/>
              <a:gd name="T52" fmla="*/ 2147483646 w 59"/>
              <a:gd name="T53" fmla="*/ 2147483646 h 60"/>
              <a:gd name="T54" fmla="*/ 2147483646 w 59"/>
              <a:gd name="T55" fmla="*/ 2147483646 h 60"/>
              <a:gd name="T56" fmla="*/ 2147483646 w 59"/>
              <a:gd name="T57" fmla="*/ 2147483646 h 60"/>
              <a:gd name="T58" fmla="*/ 2147483646 w 59"/>
              <a:gd name="T59" fmla="*/ 2147483646 h 60"/>
              <a:gd name="T60" fmla="*/ 2147483646 w 59"/>
              <a:gd name="T61" fmla="*/ 2147483646 h 60"/>
              <a:gd name="T62" fmla="*/ 2147483646 w 59"/>
              <a:gd name="T63" fmla="*/ 2147483646 h 60"/>
              <a:gd name="T64" fmla="*/ 2147483646 w 59"/>
              <a:gd name="T65" fmla="*/ 2147483646 h 60"/>
              <a:gd name="T66" fmla="*/ 2147483646 w 59"/>
              <a:gd name="T67" fmla="*/ 2147483646 h 60"/>
              <a:gd name="T68" fmla="*/ 2147483646 w 59"/>
              <a:gd name="T69" fmla="*/ 2147483646 h 60"/>
              <a:gd name="T70" fmla="*/ 2147483646 w 59"/>
              <a:gd name="T71" fmla="*/ 2147483646 h 60"/>
              <a:gd name="T72" fmla="*/ 2147483646 w 59"/>
              <a:gd name="T73" fmla="*/ 2147483646 h 60"/>
              <a:gd name="T74" fmla="*/ 2147483646 w 59"/>
              <a:gd name="T75" fmla="*/ 2147483646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2" name="Freeform 64">
            <a:extLst>
              <a:ext uri="{FF2B5EF4-FFF2-40B4-BE49-F238E27FC236}">
                <a16:creationId xmlns:a16="http://schemas.microsoft.com/office/drawing/2014/main" id="{6A70CDE8-50A4-4198-8CF3-AA1BF2D30892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708150"/>
            <a:ext cx="265112" cy="220663"/>
          </a:xfrm>
          <a:custGeom>
            <a:avLst/>
            <a:gdLst>
              <a:gd name="T0" fmla="*/ 2147483646 w 77"/>
              <a:gd name="T1" fmla="*/ 2147483646 h 64"/>
              <a:gd name="T2" fmla="*/ 2147483646 w 77"/>
              <a:gd name="T3" fmla="*/ 2147483646 h 64"/>
              <a:gd name="T4" fmla="*/ 2147483646 w 77"/>
              <a:gd name="T5" fmla="*/ 2147483646 h 64"/>
              <a:gd name="T6" fmla="*/ 2147483646 w 77"/>
              <a:gd name="T7" fmla="*/ 2147483646 h 64"/>
              <a:gd name="T8" fmla="*/ 2147483646 w 77"/>
              <a:gd name="T9" fmla="*/ 2147483646 h 64"/>
              <a:gd name="T10" fmla="*/ 2147483646 w 77"/>
              <a:gd name="T11" fmla="*/ 2147483646 h 64"/>
              <a:gd name="T12" fmla="*/ 2147483646 w 77"/>
              <a:gd name="T13" fmla="*/ 2147483646 h 64"/>
              <a:gd name="T14" fmla="*/ 2147483646 w 77"/>
              <a:gd name="T15" fmla="*/ 2147483646 h 64"/>
              <a:gd name="T16" fmla="*/ 2147483646 w 77"/>
              <a:gd name="T17" fmla="*/ 2147483646 h 64"/>
              <a:gd name="T18" fmla="*/ 2147483646 w 77"/>
              <a:gd name="T19" fmla="*/ 2147483646 h 64"/>
              <a:gd name="T20" fmla="*/ 2147483646 w 77"/>
              <a:gd name="T21" fmla="*/ 2147483646 h 64"/>
              <a:gd name="T22" fmla="*/ 2147483646 w 77"/>
              <a:gd name="T23" fmla="*/ 2147483646 h 64"/>
              <a:gd name="T24" fmla="*/ 0 w 77"/>
              <a:gd name="T25" fmla="*/ 2147483646 h 64"/>
              <a:gd name="T26" fmla="*/ 0 w 77"/>
              <a:gd name="T27" fmla="*/ 2147483646 h 64"/>
              <a:gd name="T28" fmla="*/ 2147483646 w 77"/>
              <a:gd name="T29" fmla="*/ 2147483646 h 64"/>
              <a:gd name="T30" fmla="*/ 2147483646 w 77"/>
              <a:gd name="T31" fmla="*/ 2147483646 h 64"/>
              <a:gd name="T32" fmla="*/ 2147483646 w 77"/>
              <a:gd name="T33" fmla="*/ 2147483646 h 64"/>
              <a:gd name="T34" fmla="*/ 2147483646 w 77"/>
              <a:gd name="T35" fmla="*/ 2147483646 h 64"/>
              <a:gd name="T36" fmla="*/ 2147483646 w 77"/>
              <a:gd name="T37" fmla="*/ 0 h 64"/>
              <a:gd name="T38" fmla="*/ 2147483646 w 77"/>
              <a:gd name="T39" fmla="*/ 0 h 64"/>
              <a:gd name="T40" fmla="*/ 2147483646 w 77"/>
              <a:gd name="T41" fmla="*/ 0 h 64"/>
              <a:gd name="T42" fmla="*/ 2147483646 w 77"/>
              <a:gd name="T43" fmla="*/ 2147483646 h 64"/>
              <a:gd name="T44" fmla="*/ 2147483646 w 77"/>
              <a:gd name="T45" fmla="*/ 2147483646 h 64"/>
              <a:gd name="T46" fmla="*/ 2147483646 w 77"/>
              <a:gd name="T47" fmla="*/ 2147483646 h 64"/>
              <a:gd name="T48" fmla="*/ 2147483646 w 77"/>
              <a:gd name="T49" fmla="*/ 2147483646 h 64"/>
              <a:gd name="T50" fmla="*/ 2147483646 w 77"/>
              <a:gd name="T51" fmla="*/ 2147483646 h 64"/>
              <a:gd name="T52" fmla="*/ 2147483646 w 77"/>
              <a:gd name="T53" fmla="*/ 2147483646 h 64"/>
              <a:gd name="T54" fmla="*/ 2147483646 w 77"/>
              <a:gd name="T55" fmla="*/ 2147483646 h 64"/>
              <a:gd name="T56" fmla="*/ 2147483646 w 77"/>
              <a:gd name="T57" fmla="*/ 2147483646 h 64"/>
              <a:gd name="T58" fmla="*/ 2147483646 w 77"/>
              <a:gd name="T59" fmla="*/ 2147483646 h 64"/>
              <a:gd name="T60" fmla="*/ 2147483646 w 77"/>
              <a:gd name="T61" fmla="*/ 2147483646 h 64"/>
              <a:gd name="T62" fmla="*/ 2147483646 w 77"/>
              <a:gd name="T63" fmla="*/ 2147483646 h 64"/>
              <a:gd name="T64" fmla="*/ 2147483646 w 77"/>
              <a:gd name="T65" fmla="*/ 2147483646 h 64"/>
              <a:gd name="T66" fmla="*/ 2147483646 w 77"/>
              <a:gd name="T67" fmla="*/ 2147483646 h 64"/>
              <a:gd name="T68" fmla="*/ 2147483646 w 77"/>
              <a:gd name="T69" fmla="*/ 2147483646 h 64"/>
              <a:gd name="T70" fmla="*/ 2147483646 w 77"/>
              <a:gd name="T71" fmla="*/ 2147483646 h 64"/>
              <a:gd name="T72" fmla="*/ 2147483646 w 77"/>
              <a:gd name="T73" fmla="*/ 2147483646 h 64"/>
              <a:gd name="T74" fmla="*/ 2147483646 w 77"/>
              <a:gd name="T75" fmla="*/ 2147483646 h 64"/>
              <a:gd name="T76" fmla="*/ 2147483646 w 77"/>
              <a:gd name="T77" fmla="*/ 2147483646 h 64"/>
              <a:gd name="T78" fmla="*/ 2147483646 w 77"/>
              <a:gd name="T79" fmla="*/ 2147483646 h 64"/>
              <a:gd name="T80" fmla="*/ 2147483646 w 77"/>
              <a:gd name="T81" fmla="*/ 2147483646 h 64"/>
              <a:gd name="T82" fmla="*/ 2147483646 w 77"/>
              <a:gd name="T83" fmla="*/ 2147483646 h 64"/>
              <a:gd name="T84" fmla="*/ 2147483646 w 77"/>
              <a:gd name="T85" fmla="*/ 2147483646 h 64"/>
              <a:gd name="T86" fmla="*/ 2147483646 w 77"/>
              <a:gd name="T87" fmla="*/ 2147483646 h 64"/>
              <a:gd name="T88" fmla="*/ 2147483646 w 77"/>
              <a:gd name="T89" fmla="*/ 2147483646 h 64"/>
              <a:gd name="T90" fmla="*/ 2147483646 w 77"/>
              <a:gd name="T91" fmla="*/ 2147483646 h 64"/>
              <a:gd name="T92" fmla="*/ 2147483646 w 77"/>
              <a:gd name="T93" fmla="*/ 2147483646 h 64"/>
              <a:gd name="T94" fmla="*/ 2147483646 w 77"/>
              <a:gd name="T95" fmla="*/ 2147483646 h 64"/>
              <a:gd name="T96" fmla="*/ 2147483646 w 77"/>
              <a:gd name="T97" fmla="*/ 2147483646 h 64"/>
              <a:gd name="T98" fmla="*/ 2147483646 w 77"/>
              <a:gd name="T99" fmla="*/ 2147483646 h 64"/>
              <a:gd name="T100" fmla="*/ 2147483646 w 77"/>
              <a:gd name="T101" fmla="*/ 2147483646 h 64"/>
              <a:gd name="T102" fmla="*/ 2147483646 w 77"/>
              <a:gd name="T103" fmla="*/ 2147483646 h 64"/>
              <a:gd name="T104" fmla="*/ 2147483646 w 77"/>
              <a:gd name="T105" fmla="*/ 2147483646 h 64"/>
              <a:gd name="T106" fmla="*/ 2147483646 w 77"/>
              <a:gd name="T107" fmla="*/ 2147483646 h 64"/>
              <a:gd name="T108" fmla="*/ 2147483646 w 77"/>
              <a:gd name="T109" fmla="*/ 2147483646 h 64"/>
              <a:gd name="T110" fmla="*/ 2147483646 w 77"/>
              <a:gd name="T111" fmla="*/ 2147483646 h 64"/>
              <a:gd name="T112" fmla="*/ 2147483646 w 77"/>
              <a:gd name="T113" fmla="*/ 2147483646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3" name="Freeform 65">
            <a:extLst>
              <a:ext uri="{FF2B5EF4-FFF2-40B4-BE49-F238E27FC236}">
                <a16:creationId xmlns:a16="http://schemas.microsoft.com/office/drawing/2014/main" id="{C57FE3DE-4B24-45A8-A48B-852E2CB8D072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1708150"/>
            <a:ext cx="171450" cy="220663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2147483646 h 64"/>
              <a:gd name="T4" fmla="*/ 2147483646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0 w 50"/>
              <a:gd name="T15" fmla="*/ 2147483646 h 64"/>
              <a:gd name="T16" fmla="*/ 0 w 50"/>
              <a:gd name="T17" fmla="*/ 2147483646 h 64"/>
              <a:gd name="T18" fmla="*/ 2147483646 w 50"/>
              <a:gd name="T19" fmla="*/ 0 h 64"/>
              <a:gd name="T20" fmla="*/ 2147483646 w 50"/>
              <a:gd name="T21" fmla="*/ 2147483646 h 64"/>
              <a:gd name="T22" fmla="*/ 2147483646 w 50"/>
              <a:gd name="T23" fmla="*/ 2147483646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0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2147483646 w 50"/>
              <a:gd name="T39" fmla="*/ 2147483646 h 64"/>
              <a:gd name="T40" fmla="*/ 2147483646 w 50"/>
              <a:gd name="T41" fmla="*/ 2147483646 h 64"/>
              <a:gd name="T42" fmla="*/ 2147483646 w 50"/>
              <a:gd name="T43" fmla="*/ 0 h 64"/>
              <a:gd name="T44" fmla="*/ 2147483646 w 50"/>
              <a:gd name="T45" fmla="*/ 2147483646 h 64"/>
              <a:gd name="T46" fmla="*/ 2147483646 w 50"/>
              <a:gd name="T47" fmla="*/ 2147483646 h 64"/>
              <a:gd name="T48" fmla="*/ 2147483646 w 50"/>
              <a:gd name="T49" fmla="*/ 2147483646 h 64"/>
              <a:gd name="T50" fmla="*/ 2147483646 w 50"/>
              <a:gd name="T51" fmla="*/ 2147483646 h 64"/>
              <a:gd name="T52" fmla="*/ 2147483646 w 50"/>
              <a:gd name="T53" fmla="*/ 2147483646 h 64"/>
              <a:gd name="T54" fmla="*/ 2147483646 w 50"/>
              <a:gd name="T55" fmla="*/ 2147483646 h 64"/>
              <a:gd name="T56" fmla="*/ 2147483646 w 50"/>
              <a:gd name="T57" fmla="*/ 2147483646 h 64"/>
              <a:gd name="T58" fmla="*/ 2147483646 w 50"/>
              <a:gd name="T59" fmla="*/ 2147483646 h 64"/>
              <a:gd name="T60" fmla="*/ 2147483646 w 50"/>
              <a:gd name="T61" fmla="*/ 2147483646 h 64"/>
              <a:gd name="T62" fmla="*/ 2147483646 w 50"/>
              <a:gd name="T63" fmla="*/ 2147483646 h 64"/>
              <a:gd name="T64" fmla="*/ 2147483646 w 50"/>
              <a:gd name="T65" fmla="*/ 0 h 64"/>
              <a:gd name="T66" fmla="*/ 2147483646 w 50"/>
              <a:gd name="T67" fmla="*/ 0 h 64"/>
              <a:gd name="T68" fmla="*/ 2147483646 w 50"/>
              <a:gd name="T69" fmla="*/ 2147483646 h 64"/>
              <a:gd name="T70" fmla="*/ 2147483646 w 50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4" name="Freeform 66">
            <a:extLst>
              <a:ext uri="{FF2B5EF4-FFF2-40B4-BE49-F238E27FC236}">
                <a16:creationId xmlns:a16="http://schemas.microsoft.com/office/drawing/2014/main" id="{2DFDD660-47C5-435A-BF52-400C905B2D76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1708150"/>
            <a:ext cx="188912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0 w 55"/>
              <a:gd name="T7" fmla="*/ 2147483646 h 64"/>
              <a:gd name="T8" fmla="*/ 0 w 55"/>
              <a:gd name="T9" fmla="*/ 2147483646 h 64"/>
              <a:gd name="T10" fmla="*/ 2147483646 w 55"/>
              <a:gd name="T11" fmla="*/ 0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0 w 55"/>
              <a:gd name="T21" fmla="*/ 2147483646 h 64"/>
              <a:gd name="T22" fmla="*/ 0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0 w 55"/>
              <a:gd name="T35" fmla="*/ 2147483646 h 64"/>
              <a:gd name="T36" fmla="*/ 0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0 w 55"/>
              <a:gd name="T49" fmla="*/ 2147483646 h 64"/>
              <a:gd name="T50" fmla="*/ 0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5" name="Freeform 67">
            <a:extLst>
              <a:ext uri="{FF2B5EF4-FFF2-40B4-BE49-F238E27FC236}">
                <a16:creationId xmlns:a16="http://schemas.microsoft.com/office/drawing/2014/main" id="{549AD4E5-35B7-4CE7-851B-71406BB11CBF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1725613"/>
            <a:ext cx="188912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6" name="Freeform 68">
            <a:extLst>
              <a:ext uri="{FF2B5EF4-FFF2-40B4-BE49-F238E27FC236}">
                <a16:creationId xmlns:a16="http://schemas.microsoft.com/office/drawing/2014/main" id="{580274AC-9ECA-46B9-B888-8CBBE12317E0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1725613"/>
            <a:ext cx="188913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2147483646 w 55"/>
              <a:gd name="T7" fmla="*/ 2147483646 h 54"/>
              <a:gd name="T8" fmla="*/ 0 w 55"/>
              <a:gd name="T9" fmla="*/ 2147483646 h 54"/>
              <a:gd name="T10" fmla="*/ 0 w 55"/>
              <a:gd name="T11" fmla="*/ 2147483646 h 54"/>
              <a:gd name="T12" fmla="*/ 2147483646 w 55"/>
              <a:gd name="T13" fmla="*/ 0 h 54"/>
              <a:gd name="T14" fmla="*/ 2147483646 w 55"/>
              <a:gd name="T15" fmla="*/ 0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2147483646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2147483646 w 55"/>
              <a:gd name="T65" fmla="*/ 2147483646 h 54"/>
              <a:gd name="T66" fmla="*/ 2147483646 w 55"/>
              <a:gd name="T67" fmla="*/ 2147483646 h 54"/>
              <a:gd name="T68" fmla="*/ 2147483646 w 55"/>
              <a:gd name="T69" fmla="*/ 2147483646 h 54"/>
              <a:gd name="T70" fmla="*/ 2147483646 w 55"/>
              <a:gd name="T71" fmla="*/ 2147483646 h 54"/>
              <a:gd name="T72" fmla="*/ 2147483646 w 55"/>
              <a:gd name="T73" fmla="*/ 2147483646 h 54"/>
              <a:gd name="T74" fmla="*/ 2147483646 w 55"/>
              <a:gd name="T75" fmla="*/ 2147483646 h 54"/>
              <a:gd name="T76" fmla="*/ 2147483646 w 55"/>
              <a:gd name="T77" fmla="*/ 2147483646 h 54"/>
              <a:gd name="T78" fmla="*/ 2147483646 w 55"/>
              <a:gd name="T79" fmla="*/ 2147483646 h 54"/>
              <a:gd name="T80" fmla="*/ 2147483646 w 55"/>
              <a:gd name="T81" fmla="*/ 2147483646 h 54"/>
              <a:gd name="T82" fmla="*/ 2147483646 w 55"/>
              <a:gd name="T83" fmla="*/ 2147483646 h 54"/>
              <a:gd name="T84" fmla="*/ 2147483646 w 55"/>
              <a:gd name="T85" fmla="*/ 2147483646 h 54"/>
              <a:gd name="T86" fmla="*/ 2147483646 w 55"/>
              <a:gd name="T87" fmla="*/ 2147483646 h 54"/>
              <a:gd name="T88" fmla="*/ 2147483646 w 55"/>
              <a:gd name="T89" fmla="*/ 2147483646 h 54"/>
              <a:gd name="T90" fmla="*/ 2147483646 w 55"/>
              <a:gd name="T91" fmla="*/ 2147483646 h 54"/>
              <a:gd name="T92" fmla="*/ 2147483646 w 55"/>
              <a:gd name="T93" fmla="*/ 2147483646 h 54"/>
              <a:gd name="T94" fmla="*/ 2147483646 w 55"/>
              <a:gd name="T95" fmla="*/ 2147483646 h 54"/>
              <a:gd name="T96" fmla="*/ 2147483646 w 55"/>
              <a:gd name="T97" fmla="*/ 2147483646 h 54"/>
              <a:gd name="T98" fmla="*/ 2147483646 w 55"/>
              <a:gd name="T99" fmla="*/ 2147483646 h 54"/>
              <a:gd name="T100" fmla="*/ 2147483646 w 55"/>
              <a:gd name="T101" fmla="*/ 2147483646 h 54"/>
              <a:gd name="T102" fmla="*/ 2147483646 w 55"/>
              <a:gd name="T103" fmla="*/ 2147483646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7" name="Freeform 69">
            <a:extLst>
              <a:ext uri="{FF2B5EF4-FFF2-40B4-BE49-F238E27FC236}">
                <a16:creationId xmlns:a16="http://schemas.microsoft.com/office/drawing/2014/main" id="{A01497B2-E72E-474A-BD89-A1A4DD5E4799}"/>
              </a:ext>
            </a:extLst>
          </p:cNvPr>
          <p:cNvSpPr>
            <a:spLocks/>
          </p:cNvSpPr>
          <p:nvPr/>
        </p:nvSpPr>
        <p:spPr bwMode="auto">
          <a:xfrm>
            <a:off x="3467100" y="1708150"/>
            <a:ext cx="117475" cy="220663"/>
          </a:xfrm>
          <a:custGeom>
            <a:avLst/>
            <a:gdLst>
              <a:gd name="T0" fmla="*/ 2147483646 w 34"/>
              <a:gd name="T1" fmla="*/ 2147483646 h 64"/>
              <a:gd name="T2" fmla="*/ 2147483646 w 34"/>
              <a:gd name="T3" fmla="*/ 2147483646 h 64"/>
              <a:gd name="T4" fmla="*/ 2147483646 w 34"/>
              <a:gd name="T5" fmla="*/ 2147483646 h 64"/>
              <a:gd name="T6" fmla="*/ 2147483646 w 34"/>
              <a:gd name="T7" fmla="*/ 2147483646 h 64"/>
              <a:gd name="T8" fmla="*/ 2147483646 w 34"/>
              <a:gd name="T9" fmla="*/ 2147483646 h 64"/>
              <a:gd name="T10" fmla="*/ 2147483646 w 34"/>
              <a:gd name="T11" fmla="*/ 2147483646 h 64"/>
              <a:gd name="T12" fmla="*/ 2147483646 w 34"/>
              <a:gd name="T13" fmla="*/ 2147483646 h 64"/>
              <a:gd name="T14" fmla="*/ 2147483646 w 34"/>
              <a:gd name="T15" fmla="*/ 2147483646 h 64"/>
              <a:gd name="T16" fmla="*/ 2147483646 w 34"/>
              <a:gd name="T17" fmla="*/ 2147483646 h 64"/>
              <a:gd name="T18" fmla="*/ 2147483646 w 34"/>
              <a:gd name="T19" fmla="*/ 2147483646 h 64"/>
              <a:gd name="T20" fmla="*/ 2147483646 w 34"/>
              <a:gd name="T21" fmla="*/ 2147483646 h 64"/>
              <a:gd name="T22" fmla="*/ 2147483646 w 34"/>
              <a:gd name="T23" fmla="*/ 2147483646 h 64"/>
              <a:gd name="T24" fmla="*/ 2147483646 w 34"/>
              <a:gd name="T25" fmla="*/ 2147483646 h 64"/>
              <a:gd name="T26" fmla="*/ 2147483646 w 34"/>
              <a:gd name="T27" fmla="*/ 2147483646 h 64"/>
              <a:gd name="T28" fmla="*/ 2147483646 w 34"/>
              <a:gd name="T29" fmla="*/ 2147483646 h 64"/>
              <a:gd name="T30" fmla="*/ 2147483646 w 34"/>
              <a:gd name="T31" fmla="*/ 2147483646 h 64"/>
              <a:gd name="T32" fmla="*/ 2147483646 w 34"/>
              <a:gd name="T33" fmla="*/ 2147483646 h 64"/>
              <a:gd name="T34" fmla="*/ 2147483646 w 34"/>
              <a:gd name="T35" fmla="*/ 0 h 64"/>
              <a:gd name="T36" fmla="*/ 2147483646 w 34"/>
              <a:gd name="T37" fmla="*/ 0 h 64"/>
              <a:gd name="T38" fmla="*/ 2147483646 w 34"/>
              <a:gd name="T39" fmla="*/ 2147483646 h 64"/>
              <a:gd name="T40" fmla="*/ 2147483646 w 34"/>
              <a:gd name="T41" fmla="*/ 2147483646 h 64"/>
              <a:gd name="T42" fmla="*/ 2147483646 w 34"/>
              <a:gd name="T43" fmla="*/ 2147483646 h 64"/>
              <a:gd name="T44" fmla="*/ 2147483646 w 34"/>
              <a:gd name="T45" fmla="*/ 2147483646 h 64"/>
              <a:gd name="T46" fmla="*/ 2147483646 w 34"/>
              <a:gd name="T47" fmla="*/ 2147483646 h 64"/>
              <a:gd name="T48" fmla="*/ 2147483646 w 34"/>
              <a:gd name="T49" fmla="*/ 2147483646 h 64"/>
              <a:gd name="T50" fmla="*/ 2147483646 w 34"/>
              <a:gd name="T51" fmla="*/ 2147483646 h 64"/>
              <a:gd name="T52" fmla="*/ 2147483646 w 34"/>
              <a:gd name="T53" fmla="*/ 2147483646 h 64"/>
              <a:gd name="T54" fmla="*/ 2147483646 w 34"/>
              <a:gd name="T55" fmla="*/ 2147483646 h 64"/>
              <a:gd name="T56" fmla="*/ 2147483646 w 34"/>
              <a:gd name="T57" fmla="*/ 2147483646 h 64"/>
              <a:gd name="T58" fmla="*/ 2147483646 w 34"/>
              <a:gd name="T59" fmla="*/ 2147483646 h 64"/>
              <a:gd name="T60" fmla="*/ 2147483646 w 34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8" name="Freeform 70">
            <a:extLst>
              <a:ext uri="{FF2B5EF4-FFF2-40B4-BE49-F238E27FC236}">
                <a16:creationId xmlns:a16="http://schemas.microsoft.com/office/drawing/2014/main" id="{1BC0524B-66C9-4A13-983F-707DF4346928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1708150"/>
            <a:ext cx="201613" cy="188913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0 h 55"/>
              <a:gd name="T48" fmla="*/ 2147483646 w 59"/>
              <a:gd name="T49" fmla="*/ 0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2147483646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59" name="Freeform 71">
            <a:extLst>
              <a:ext uri="{FF2B5EF4-FFF2-40B4-BE49-F238E27FC236}">
                <a16:creationId xmlns:a16="http://schemas.microsoft.com/office/drawing/2014/main" id="{E740E25C-1CF3-4A0A-98F8-825D6F7C1308}"/>
              </a:ext>
            </a:extLst>
          </p:cNvPr>
          <p:cNvSpPr>
            <a:spLocks noEditPoints="1"/>
          </p:cNvSpPr>
          <p:nvPr/>
        </p:nvSpPr>
        <p:spPr bwMode="auto">
          <a:xfrm>
            <a:off x="4460875" y="1722438"/>
            <a:ext cx="201613" cy="188912"/>
          </a:xfrm>
          <a:custGeom>
            <a:avLst/>
            <a:gdLst>
              <a:gd name="T0" fmla="*/ 2147483646 w 127"/>
              <a:gd name="T1" fmla="*/ 2147483646 h 119"/>
              <a:gd name="T2" fmla="*/ 2147483646 w 127"/>
              <a:gd name="T3" fmla="*/ 2147483646 h 119"/>
              <a:gd name="T4" fmla="*/ 0 w 127"/>
              <a:gd name="T5" fmla="*/ 2147483646 h 119"/>
              <a:gd name="T6" fmla="*/ 2147483646 w 127"/>
              <a:gd name="T7" fmla="*/ 0 h 119"/>
              <a:gd name="T8" fmla="*/ 2147483646 w 127"/>
              <a:gd name="T9" fmla="*/ 2147483646 h 119"/>
              <a:gd name="T10" fmla="*/ 2147483646 w 127"/>
              <a:gd name="T11" fmla="*/ 2147483646 h 119"/>
              <a:gd name="T12" fmla="*/ 2147483646 w 127"/>
              <a:gd name="T13" fmla="*/ 2147483646 h 119"/>
              <a:gd name="T14" fmla="*/ 0 w 127"/>
              <a:gd name="T15" fmla="*/ 2147483646 h 119"/>
              <a:gd name="T16" fmla="*/ 2147483646 w 127"/>
              <a:gd name="T17" fmla="*/ 2147483646 h 119"/>
              <a:gd name="T18" fmla="*/ 2147483646 w 127"/>
              <a:gd name="T19" fmla="*/ 2147483646 h 119"/>
              <a:gd name="T20" fmla="*/ 2147483646 w 127"/>
              <a:gd name="T21" fmla="*/ 2147483646 h 119"/>
              <a:gd name="T22" fmla="*/ 2147483646 w 127"/>
              <a:gd name="T23" fmla="*/ 2147483646 h 119"/>
              <a:gd name="T24" fmla="*/ 2147483646 w 127"/>
              <a:gd name="T25" fmla="*/ 2147483646 h 119"/>
              <a:gd name="T26" fmla="*/ 2147483646 w 127"/>
              <a:gd name="T27" fmla="*/ 2147483646 h 119"/>
              <a:gd name="T28" fmla="*/ 2147483646 w 127"/>
              <a:gd name="T29" fmla="*/ 2147483646 h 119"/>
              <a:gd name="T30" fmla="*/ 2147483646 w 127"/>
              <a:gd name="T31" fmla="*/ 2147483646 h 119"/>
              <a:gd name="T32" fmla="*/ 2147483646 w 127"/>
              <a:gd name="T33" fmla="*/ 2147483646 h 119"/>
              <a:gd name="T34" fmla="*/ 2147483646 w 127"/>
              <a:gd name="T35" fmla="*/ 2147483646 h 119"/>
              <a:gd name="T36" fmla="*/ 2147483646 w 127"/>
              <a:gd name="T37" fmla="*/ 2147483646 h 119"/>
              <a:gd name="T38" fmla="*/ 2147483646 w 127"/>
              <a:gd name="T39" fmla="*/ 2147483646 h 119"/>
              <a:gd name="T40" fmla="*/ 2147483646 w 127"/>
              <a:gd name="T41" fmla="*/ 2147483646 h 119"/>
              <a:gd name="T42" fmla="*/ 2147483646 w 127"/>
              <a:gd name="T43" fmla="*/ 2147483646 h 119"/>
              <a:gd name="T44" fmla="*/ 2147483646 w 127"/>
              <a:gd name="T45" fmla="*/ 2147483646 h 119"/>
              <a:gd name="T46" fmla="*/ 2147483646 w 127"/>
              <a:gd name="T47" fmla="*/ 2147483646 h 119"/>
              <a:gd name="T48" fmla="*/ 2147483646 w 127"/>
              <a:gd name="T49" fmla="*/ 2147483646 h 119"/>
              <a:gd name="T50" fmla="*/ 2147483646 w 127"/>
              <a:gd name="T51" fmla="*/ 2147483646 h 119"/>
              <a:gd name="T52" fmla="*/ 2147483646 w 127"/>
              <a:gd name="T53" fmla="*/ 2147483646 h 119"/>
              <a:gd name="T54" fmla="*/ 2147483646 w 127"/>
              <a:gd name="T55" fmla="*/ 2147483646 h 119"/>
              <a:gd name="T56" fmla="*/ 2147483646 w 127"/>
              <a:gd name="T57" fmla="*/ 2147483646 h 119"/>
              <a:gd name="T58" fmla="*/ 2147483646 w 127"/>
              <a:gd name="T59" fmla="*/ 2147483646 h 119"/>
              <a:gd name="T60" fmla="*/ 2147483646 w 127"/>
              <a:gd name="T61" fmla="*/ 0 h 119"/>
              <a:gd name="T62" fmla="*/ 2147483646 w 127"/>
              <a:gd name="T63" fmla="*/ 2147483646 h 119"/>
              <a:gd name="T64" fmla="*/ 2147483646 w 127"/>
              <a:gd name="T65" fmla="*/ 2147483646 h 119"/>
              <a:gd name="T66" fmla="*/ 2147483646 w 127"/>
              <a:gd name="T67" fmla="*/ 2147483646 h 119"/>
              <a:gd name="T68" fmla="*/ 2147483646 w 127"/>
              <a:gd name="T69" fmla="*/ 2147483646 h 119"/>
              <a:gd name="T70" fmla="*/ 2147483646 w 127"/>
              <a:gd name="T71" fmla="*/ 2147483646 h 119"/>
              <a:gd name="T72" fmla="*/ 2147483646 w 127"/>
              <a:gd name="T73" fmla="*/ 2147483646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0" name="Freeform 72">
            <a:extLst>
              <a:ext uri="{FF2B5EF4-FFF2-40B4-BE49-F238E27FC236}">
                <a16:creationId xmlns:a16="http://schemas.microsoft.com/office/drawing/2014/main" id="{A93871A4-D786-4766-8913-739F8A522CB7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1722438"/>
            <a:ext cx="220662" cy="174625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0 w 64"/>
              <a:gd name="T7" fmla="*/ 2147483646 h 51"/>
              <a:gd name="T8" fmla="*/ 0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2147483646 w 64"/>
              <a:gd name="T19" fmla="*/ 2147483646 h 51"/>
              <a:gd name="T20" fmla="*/ 2147483646 w 64"/>
              <a:gd name="T21" fmla="*/ 2147483646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2147483646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2147483646 w 64"/>
              <a:gd name="T45" fmla="*/ 2147483646 h 51"/>
              <a:gd name="T46" fmla="*/ 2147483646 w 64"/>
              <a:gd name="T47" fmla="*/ 2147483646 h 51"/>
              <a:gd name="T48" fmla="*/ 2147483646 w 64"/>
              <a:gd name="T49" fmla="*/ 2147483646 h 51"/>
              <a:gd name="T50" fmla="*/ 2147483646 w 64"/>
              <a:gd name="T51" fmla="*/ 2147483646 h 51"/>
              <a:gd name="T52" fmla="*/ 2147483646 w 64"/>
              <a:gd name="T53" fmla="*/ 2147483646 h 51"/>
              <a:gd name="T54" fmla="*/ 2147483646 w 64"/>
              <a:gd name="T55" fmla="*/ 2147483646 h 51"/>
              <a:gd name="T56" fmla="*/ 2147483646 w 64"/>
              <a:gd name="T57" fmla="*/ 2147483646 h 51"/>
              <a:gd name="T58" fmla="*/ 2147483646 w 64"/>
              <a:gd name="T59" fmla="*/ 2147483646 h 51"/>
              <a:gd name="T60" fmla="*/ 2147483646 w 64"/>
              <a:gd name="T61" fmla="*/ 2147483646 h 51"/>
              <a:gd name="T62" fmla="*/ 2147483646 w 64"/>
              <a:gd name="T63" fmla="*/ 2147483646 h 51"/>
              <a:gd name="T64" fmla="*/ 2147483646 w 64"/>
              <a:gd name="T65" fmla="*/ 2147483646 h 51"/>
              <a:gd name="T66" fmla="*/ 2147483646 w 64"/>
              <a:gd name="T67" fmla="*/ 2147483646 h 51"/>
              <a:gd name="T68" fmla="*/ 2147483646 w 64"/>
              <a:gd name="T69" fmla="*/ 2147483646 h 51"/>
              <a:gd name="T70" fmla="*/ 2147483646 w 64"/>
              <a:gd name="T71" fmla="*/ 2147483646 h 51"/>
              <a:gd name="T72" fmla="*/ 2147483646 w 64"/>
              <a:gd name="T73" fmla="*/ 2147483646 h 51"/>
              <a:gd name="T74" fmla="*/ 2147483646 w 64"/>
              <a:gd name="T75" fmla="*/ 2147483646 h 51"/>
              <a:gd name="T76" fmla="*/ 2147483646 w 64"/>
              <a:gd name="T77" fmla="*/ 2147483646 h 51"/>
              <a:gd name="T78" fmla="*/ 2147483646 w 64"/>
              <a:gd name="T79" fmla="*/ 2147483646 h 51"/>
              <a:gd name="T80" fmla="*/ 2147483646 w 64"/>
              <a:gd name="T81" fmla="*/ 2147483646 h 51"/>
              <a:gd name="T82" fmla="*/ 2147483646 w 64"/>
              <a:gd name="T83" fmla="*/ 2147483646 h 51"/>
              <a:gd name="T84" fmla="*/ 2147483646 w 64"/>
              <a:gd name="T85" fmla="*/ 2147483646 h 51"/>
              <a:gd name="T86" fmla="*/ 2147483646 w 64"/>
              <a:gd name="T87" fmla="*/ 2147483646 h 51"/>
              <a:gd name="T88" fmla="*/ 2147483646 w 64"/>
              <a:gd name="T89" fmla="*/ 2147483646 h 51"/>
              <a:gd name="T90" fmla="*/ 2147483646 w 64"/>
              <a:gd name="T91" fmla="*/ 2147483646 h 51"/>
              <a:gd name="T92" fmla="*/ 2147483646 w 64"/>
              <a:gd name="T93" fmla="*/ 2147483646 h 51"/>
              <a:gd name="T94" fmla="*/ 2147483646 w 64"/>
              <a:gd name="T95" fmla="*/ 2147483646 h 51"/>
              <a:gd name="T96" fmla="*/ 2147483646 w 64"/>
              <a:gd name="T97" fmla="*/ 2147483646 h 51"/>
              <a:gd name="T98" fmla="*/ 2147483646 w 64"/>
              <a:gd name="T99" fmla="*/ 2147483646 h 51"/>
              <a:gd name="T100" fmla="*/ 2147483646 w 64"/>
              <a:gd name="T101" fmla="*/ 2147483646 h 51"/>
              <a:gd name="T102" fmla="*/ 2147483646 w 64"/>
              <a:gd name="T103" fmla="*/ 2147483646 h 51"/>
              <a:gd name="T104" fmla="*/ 2147483646 w 64"/>
              <a:gd name="T105" fmla="*/ 2147483646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1" name="Freeform 73">
            <a:extLst>
              <a:ext uri="{FF2B5EF4-FFF2-40B4-BE49-F238E27FC236}">
                <a16:creationId xmlns:a16="http://schemas.microsoft.com/office/drawing/2014/main" id="{58EB72D9-8A47-405D-99CA-3EF848252341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1787525"/>
            <a:ext cx="171450" cy="47625"/>
          </a:xfrm>
          <a:custGeom>
            <a:avLst/>
            <a:gdLst>
              <a:gd name="T0" fmla="*/ 2147483646 w 50"/>
              <a:gd name="T1" fmla="*/ 2147483646 h 14"/>
              <a:gd name="T2" fmla="*/ 2147483646 w 50"/>
              <a:gd name="T3" fmla="*/ 2147483646 h 14"/>
              <a:gd name="T4" fmla="*/ 2147483646 w 50"/>
              <a:gd name="T5" fmla="*/ 2147483646 h 14"/>
              <a:gd name="T6" fmla="*/ 0 w 50"/>
              <a:gd name="T7" fmla="*/ 2147483646 h 14"/>
              <a:gd name="T8" fmla="*/ 0 w 50"/>
              <a:gd name="T9" fmla="*/ 2147483646 h 14"/>
              <a:gd name="T10" fmla="*/ 2147483646 w 50"/>
              <a:gd name="T11" fmla="*/ 0 h 14"/>
              <a:gd name="T12" fmla="*/ 2147483646 w 50"/>
              <a:gd name="T13" fmla="*/ 0 h 14"/>
              <a:gd name="T14" fmla="*/ 2147483646 w 50"/>
              <a:gd name="T15" fmla="*/ 2147483646 h 14"/>
              <a:gd name="T16" fmla="*/ 2147483646 w 50"/>
              <a:gd name="T17" fmla="*/ 2147483646 h 14"/>
              <a:gd name="T18" fmla="*/ 2147483646 w 50"/>
              <a:gd name="T19" fmla="*/ 2147483646 h 14"/>
              <a:gd name="T20" fmla="*/ 2147483646 w 50"/>
              <a:gd name="T21" fmla="*/ 2147483646 h 14"/>
              <a:gd name="T22" fmla="*/ 2147483646 w 50"/>
              <a:gd name="T23" fmla="*/ 2147483646 h 14"/>
              <a:gd name="T24" fmla="*/ 2147483646 w 50"/>
              <a:gd name="T25" fmla="*/ 2147483646 h 14"/>
              <a:gd name="T26" fmla="*/ 2147483646 w 50"/>
              <a:gd name="T27" fmla="*/ 2147483646 h 14"/>
              <a:gd name="T28" fmla="*/ 2147483646 w 50"/>
              <a:gd name="T29" fmla="*/ 0 h 14"/>
              <a:gd name="T30" fmla="*/ 2147483646 w 50"/>
              <a:gd name="T31" fmla="*/ 0 h 14"/>
              <a:gd name="T32" fmla="*/ 2147483646 w 50"/>
              <a:gd name="T33" fmla="*/ 2147483646 h 14"/>
              <a:gd name="T34" fmla="*/ 2147483646 w 50"/>
              <a:gd name="T35" fmla="*/ 2147483646 h 14"/>
              <a:gd name="T36" fmla="*/ 2147483646 w 50"/>
              <a:gd name="T37" fmla="*/ 2147483646 h 14"/>
              <a:gd name="T38" fmla="*/ 2147483646 w 50"/>
              <a:gd name="T39" fmla="*/ 2147483646 h 14"/>
              <a:gd name="T40" fmla="*/ 2147483646 w 50"/>
              <a:gd name="T41" fmla="*/ 2147483646 h 14"/>
              <a:gd name="T42" fmla="*/ 2147483646 w 50"/>
              <a:gd name="T43" fmla="*/ 2147483646 h 14"/>
              <a:gd name="T44" fmla="*/ 2147483646 w 50"/>
              <a:gd name="T45" fmla="*/ 2147483646 h 14"/>
              <a:gd name="T46" fmla="*/ 2147483646 w 50"/>
              <a:gd name="T47" fmla="*/ 0 h 14"/>
              <a:gd name="T48" fmla="*/ 2147483646 w 50"/>
              <a:gd name="T49" fmla="*/ 0 h 14"/>
              <a:gd name="T50" fmla="*/ 2147483646 w 50"/>
              <a:gd name="T51" fmla="*/ 2147483646 h 14"/>
              <a:gd name="T52" fmla="*/ 2147483646 w 50"/>
              <a:gd name="T53" fmla="*/ 2147483646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2" name="Freeform 74">
            <a:extLst>
              <a:ext uri="{FF2B5EF4-FFF2-40B4-BE49-F238E27FC236}">
                <a16:creationId xmlns:a16="http://schemas.microsoft.com/office/drawing/2014/main" id="{03D8A234-8FDC-43EB-B382-E382E2AC4F2E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1708150"/>
            <a:ext cx="220663" cy="220663"/>
          </a:xfrm>
          <a:custGeom>
            <a:avLst/>
            <a:gdLst>
              <a:gd name="T0" fmla="*/ 0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3" name="Freeform 75">
            <a:extLst>
              <a:ext uri="{FF2B5EF4-FFF2-40B4-BE49-F238E27FC236}">
                <a16:creationId xmlns:a16="http://schemas.microsoft.com/office/drawing/2014/main" id="{BB5CDF98-4796-4B93-911A-39696BFFA87D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1739900"/>
            <a:ext cx="220663" cy="171450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4" name="Freeform 76">
            <a:extLst>
              <a:ext uri="{FF2B5EF4-FFF2-40B4-BE49-F238E27FC236}">
                <a16:creationId xmlns:a16="http://schemas.microsoft.com/office/drawing/2014/main" id="{D6A5B1EB-CE34-4C2B-813A-15302F6DC531}"/>
              </a:ext>
            </a:extLst>
          </p:cNvPr>
          <p:cNvSpPr>
            <a:spLocks noEditPoints="1"/>
          </p:cNvSpPr>
          <p:nvPr/>
        </p:nvSpPr>
        <p:spPr bwMode="auto">
          <a:xfrm>
            <a:off x="6924675" y="1739900"/>
            <a:ext cx="239713" cy="157163"/>
          </a:xfrm>
          <a:custGeom>
            <a:avLst/>
            <a:gdLst>
              <a:gd name="T0" fmla="*/ 2147483646 w 70"/>
              <a:gd name="T1" fmla="*/ 2147483646 h 46"/>
              <a:gd name="T2" fmla="*/ 2147483646 w 70"/>
              <a:gd name="T3" fmla="*/ 2147483646 h 46"/>
              <a:gd name="T4" fmla="*/ 2147483646 w 70"/>
              <a:gd name="T5" fmla="*/ 2147483646 h 46"/>
              <a:gd name="T6" fmla="*/ 2147483646 w 70"/>
              <a:gd name="T7" fmla="*/ 2147483646 h 46"/>
              <a:gd name="T8" fmla="*/ 2147483646 w 70"/>
              <a:gd name="T9" fmla="*/ 2147483646 h 46"/>
              <a:gd name="T10" fmla="*/ 2147483646 w 70"/>
              <a:gd name="T11" fmla="*/ 2147483646 h 46"/>
              <a:gd name="T12" fmla="*/ 2147483646 w 70"/>
              <a:gd name="T13" fmla="*/ 2147483646 h 46"/>
              <a:gd name="T14" fmla="*/ 2147483646 w 70"/>
              <a:gd name="T15" fmla="*/ 0 h 46"/>
              <a:gd name="T16" fmla="*/ 2147483646 w 70"/>
              <a:gd name="T17" fmla="*/ 0 h 46"/>
              <a:gd name="T18" fmla="*/ 2147483646 w 70"/>
              <a:gd name="T19" fmla="*/ 2147483646 h 46"/>
              <a:gd name="T20" fmla="*/ 2147483646 w 70"/>
              <a:gd name="T21" fmla="*/ 2147483646 h 46"/>
              <a:gd name="T22" fmla="*/ 2147483646 w 70"/>
              <a:gd name="T23" fmla="*/ 2147483646 h 46"/>
              <a:gd name="T24" fmla="*/ 2147483646 w 70"/>
              <a:gd name="T25" fmla="*/ 2147483646 h 46"/>
              <a:gd name="T26" fmla="*/ 2147483646 w 70"/>
              <a:gd name="T27" fmla="*/ 2147483646 h 46"/>
              <a:gd name="T28" fmla="*/ 2147483646 w 70"/>
              <a:gd name="T29" fmla="*/ 2147483646 h 46"/>
              <a:gd name="T30" fmla="*/ 2147483646 w 70"/>
              <a:gd name="T31" fmla="*/ 2147483646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5" name="Freeform 77">
            <a:extLst>
              <a:ext uri="{FF2B5EF4-FFF2-40B4-BE49-F238E27FC236}">
                <a16:creationId xmlns:a16="http://schemas.microsoft.com/office/drawing/2014/main" id="{050E92B0-1640-4A3A-B728-88069CB658F5}"/>
              </a:ext>
            </a:extLst>
          </p:cNvPr>
          <p:cNvSpPr>
            <a:spLocks/>
          </p:cNvSpPr>
          <p:nvPr/>
        </p:nvSpPr>
        <p:spPr bwMode="auto">
          <a:xfrm>
            <a:off x="7423150" y="1725613"/>
            <a:ext cx="122238" cy="171450"/>
          </a:xfrm>
          <a:custGeom>
            <a:avLst/>
            <a:gdLst>
              <a:gd name="T0" fmla="*/ 2147483646 w 36"/>
              <a:gd name="T1" fmla="*/ 2147483646 h 50"/>
              <a:gd name="T2" fmla="*/ 2147483646 w 36"/>
              <a:gd name="T3" fmla="*/ 2147483646 h 50"/>
              <a:gd name="T4" fmla="*/ 2147483646 w 36"/>
              <a:gd name="T5" fmla="*/ 2147483646 h 50"/>
              <a:gd name="T6" fmla="*/ 2147483646 w 36"/>
              <a:gd name="T7" fmla="*/ 2147483646 h 50"/>
              <a:gd name="T8" fmla="*/ 2147483646 w 36"/>
              <a:gd name="T9" fmla="*/ 2147483646 h 50"/>
              <a:gd name="T10" fmla="*/ 0 w 36"/>
              <a:gd name="T11" fmla="*/ 2147483646 h 50"/>
              <a:gd name="T12" fmla="*/ 0 w 36"/>
              <a:gd name="T13" fmla="*/ 2147483646 h 50"/>
              <a:gd name="T14" fmla="*/ 2147483646 w 36"/>
              <a:gd name="T15" fmla="*/ 2147483646 h 50"/>
              <a:gd name="T16" fmla="*/ 2147483646 w 36"/>
              <a:gd name="T17" fmla="*/ 2147483646 h 50"/>
              <a:gd name="T18" fmla="*/ 2147483646 w 36"/>
              <a:gd name="T19" fmla="*/ 2147483646 h 50"/>
              <a:gd name="T20" fmla="*/ 2147483646 w 36"/>
              <a:gd name="T21" fmla="*/ 2147483646 h 50"/>
              <a:gd name="T22" fmla="*/ 0 w 36"/>
              <a:gd name="T23" fmla="*/ 2147483646 h 50"/>
              <a:gd name="T24" fmla="*/ 0 w 36"/>
              <a:gd name="T25" fmla="*/ 2147483646 h 50"/>
              <a:gd name="T26" fmla="*/ 2147483646 w 36"/>
              <a:gd name="T27" fmla="*/ 2147483646 h 50"/>
              <a:gd name="T28" fmla="*/ 2147483646 w 36"/>
              <a:gd name="T29" fmla="*/ 2147483646 h 50"/>
              <a:gd name="T30" fmla="*/ 2147483646 w 36"/>
              <a:gd name="T31" fmla="*/ 0 h 50"/>
              <a:gd name="T32" fmla="*/ 2147483646 w 36"/>
              <a:gd name="T33" fmla="*/ 0 h 50"/>
              <a:gd name="T34" fmla="*/ 2147483646 w 36"/>
              <a:gd name="T35" fmla="*/ 2147483646 h 50"/>
              <a:gd name="T36" fmla="*/ 2147483646 w 36"/>
              <a:gd name="T37" fmla="*/ 2147483646 h 50"/>
              <a:gd name="T38" fmla="*/ 2147483646 w 36"/>
              <a:gd name="T39" fmla="*/ 2147483646 h 50"/>
              <a:gd name="T40" fmla="*/ 2147483646 w 36"/>
              <a:gd name="T41" fmla="*/ 2147483646 h 50"/>
              <a:gd name="T42" fmla="*/ 2147483646 w 36"/>
              <a:gd name="T43" fmla="*/ 2147483646 h 50"/>
              <a:gd name="T44" fmla="*/ 2147483646 w 36"/>
              <a:gd name="T45" fmla="*/ 2147483646 h 50"/>
              <a:gd name="T46" fmla="*/ 2147483646 w 36"/>
              <a:gd name="T47" fmla="*/ 2147483646 h 50"/>
              <a:gd name="T48" fmla="*/ 2147483646 w 36"/>
              <a:gd name="T49" fmla="*/ 2147483646 h 50"/>
              <a:gd name="T50" fmla="*/ 2147483646 w 36"/>
              <a:gd name="T51" fmla="*/ 2147483646 h 50"/>
              <a:gd name="T52" fmla="*/ 2147483646 w 36"/>
              <a:gd name="T53" fmla="*/ 2147483646 h 50"/>
              <a:gd name="T54" fmla="*/ 2147483646 w 36"/>
              <a:gd name="T55" fmla="*/ 2147483646 h 50"/>
              <a:gd name="T56" fmla="*/ 2147483646 w 36"/>
              <a:gd name="T57" fmla="*/ 2147483646 h 50"/>
              <a:gd name="T58" fmla="*/ 2147483646 w 36"/>
              <a:gd name="T59" fmla="*/ 2147483646 h 50"/>
              <a:gd name="T60" fmla="*/ 2147483646 w 36"/>
              <a:gd name="T61" fmla="*/ 2147483646 h 50"/>
              <a:gd name="T62" fmla="*/ 2147483646 w 36"/>
              <a:gd name="T63" fmla="*/ 2147483646 h 50"/>
              <a:gd name="T64" fmla="*/ 2147483646 w 36"/>
              <a:gd name="T65" fmla="*/ 2147483646 h 50"/>
              <a:gd name="T66" fmla="*/ 2147483646 w 36"/>
              <a:gd name="T67" fmla="*/ 2147483646 h 50"/>
              <a:gd name="T68" fmla="*/ 2147483646 w 36"/>
              <a:gd name="T69" fmla="*/ 2147483646 h 50"/>
              <a:gd name="T70" fmla="*/ 2147483646 w 36"/>
              <a:gd name="T71" fmla="*/ 2147483646 h 50"/>
              <a:gd name="T72" fmla="*/ 2147483646 w 36"/>
              <a:gd name="T73" fmla="*/ 2147483646 h 50"/>
              <a:gd name="T74" fmla="*/ 2147483646 w 36"/>
              <a:gd name="T75" fmla="*/ 2147483646 h 50"/>
              <a:gd name="T76" fmla="*/ 2147483646 w 36"/>
              <a:gd name="T77" fmla="*/ 2147483646 h 50"/>
              <a:gd name="T78" fmla="*/ 2147483646 w 36"/>
              <a:gd name="T79" fmla="*/ 2147483646 h 50"/>
              <a:gd name="T80" fmla="*/ 2147483646 w 36"/>
              <a:gd name="T81" fmla="*/ 2147483646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6" name="Freeform 78">
            <a:extLst>
              <a:ext uri="{FF2B5EF4-FFF2-40B4-BE49-F238E27FC236}">
                <a16:creationId xmlns:a16="http://schemas.microsoft.com/office/drawing/2014/main" id="{CC1A3CF7-9183-4903-B218-0E6DB1BE4AAE}"/>
              </a:ext>
            </a:extLst>
          </p:cNvPr>
          <p:cNvSpPr>
            <a:spLocks noEditPoints="1"/>
          </p:cNvSpPr>
          <p:nvPr/>
        </p:nvSpPr>
        <p:spPr bwMode="auto">
          <a:xfrm>
            <a:off x="7927975" y="1725613"/>
            <a:ext cx="53975" cy="171450"/>
          </a:xfrm>
          <a:custGeom>
            <a:avLst/>
            <a:gdLst>
              <a:gd name="T0" fmla="*/ 2147483646 w 16"/>
              <a:gd name="T1" fmla="*/ 2147483646 h 50"/>
              <a:gd name="T2" fmla="*/ 2147483646 w 16"/>
              <a:gd name="T3" fmla="*/ 2147483646 h 50"/>
              <a:gd name="T4" fmla="*/ 2147483646 w 16"/>
              <a:gd name="T5" fmla="*/ 2147483646 h 50"/>
              <a:gd name="T6" fmla="*/ 2147483646 w 16"/>
              <a:gd name="T7" fmla="*/ 2147483646 h 50"/>
              <a:gd name="T8" fmla="*/ 0 w 16"/>
              <a:gd name="T9" fmla="*/ 2147483646 h 50"/>
              <a:gd name="T10" fmla="*/ 2147483646 w 16"/>
              <a:gd name="T11" fmla="*/ 0 h 50"/>
              <a:gd name="T12" fmla="*/ 2147483646 w 16"/>
              <a:gd name="T13" fmla="*/ 0 h 50"/>
              <a:gd name="T14" fmla="*/ 2147483646 w 16"/>
              <a:gd name="T15" fmla="*/ 2147483646 h 50"/>
              <a:gd name="T16" fmla="*/ 2147483646 w 16"/>
              <a:gd name="T17" fmla="*/ 2147483646 h 50"/>
              <a:gd name="T18" fmla="*/ 2147483646 w 16"/>
              <a:gd name="T19" fmla="*/ 2147483646 h 50"/>
              <a:gd name="T20" fmla="*/ 2147483646 w 16"/>
              <a:gd name="T21" fmla="*/ 2147483646 h 50"/>
              <a:gd name="T22" fmla="*/ 2147483646 w 16"/>
              <a:gd name="T23" fmla="*/ 2147483646 h 50"/>
              <a:gd name="T24" fmla="*/ 2147483646 w 16"/>
              <a:gd name="T25" fmla="*/ 2147483646 h 50"/>
              <a:gd name="T26" fmla="*/ 2147483646 w 16"/>
              <a:gd name="T27" fmla="*/ 2147483646 h 50"/>
              <a:gd name="T28" fmla="*/ 2147483646 w 16"/>
              <a:gd name="T29" fmla="*/ 2147483646 h 50"/>
              <a:gd name="T30" fmla="*/ 2147483646 w 16"/>
              <a:gd name="T31" fmla="*/ 2147483646 h 50"/>
              <a:gd name="T32" fmla="*/ 2147483646 w 16"/>
              <a:gd name="T33" fmla="*/ 2147483646 h 50"/>
              <a:gd name="T34" fmla="*/ 2147483646 w 16"/>
              <a:gd name="T35" fmla="*/ 214748364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7" name="Freeform 79">
            <a:extLst>
              <a:ext uri="{FF2B5EF4-FFF2-40B4-BE49-F238E27FC236}">
                <a16:creationId xmlns:a16="http://schemas.microsoft.com/office/drawing/2014/main" id="{D362E115-07FA-4607-AE87-27F27D79093E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1708150"/>
            <a:ext cx="219075" cy="203200"/>
          </a:xfrm>
          <a:custGeom>
            <a:avLst/>
            <a:gdLst>
              <a:gd name="T0" fmla="*/ 2147483646 w 64"/>
              <a:gd name="T1" fmla="*/ 2147483646 h 59"/>
              <a:gd name="T2" fmla="*/ 2147483646 w 64"/>
              <a:gd name="T3" fmla="*/ 2147483646 h 59"/>
              <a:gd name="T4" fmla="*/ 2147483646 w 64"/>
              <a:gd name="T5" fmla="*/ 2147483646 h 59"/>
              <a:gd name="T6" fmla="*/ 2147483646 w 64"/>
              <a:gd name="T7" fmla="*/ 2147483646 h 59"/>
              <a:gd name="T8" fmla="*/ 0 w 64"/>
              <a:gd name="T9" fmla="*/ 2147483646 h 59"/>
              <a:gd name="T10" fmla="*/ 0 w 64"/>
              <a:gd name="T11" fmla="*/ 2147483646 h 59"/>
              <a:gd name="T12" fmla="*/ 2147483646 w 64"/>
              <a:gd name="T13" fmla="*/ 2147483646 h 59"/>
              <a:gd name="T14" fmla="*/ 2147483646 w 64"/>
              <a:gd name="T15" fmla="*/ 0 h 59"/>
              <a:gd name="T16" fmla="*/ 2147483646 w 64"/>
              <a:gd name="T17" fmla="*/ 2147483646 h 59"/>
              <a:gd name="T18" fmla="*/ 2147483646 w 64"/>
              <a:gd name="T19" fmla="*/ 2147483646 h 59"/>
              <a:gd name="T20" fmla="*/ 2147483646 w 64"/>
              <a:gd name="T21" fmla="*/ 2147483646 h 59"/>
              <a:gd name="T22" fmla="*/ 2147483646 w 64"/>
              <a:gd name="T23" fmla="*/ 2147483646 h 59"/>
              <a:gd name="T24" fmla="*/ 2147483646 w 64"/>
              <a:gd name="T25" fmla="*/ 2147483646 h 59"/>
              <a:gd name="T26" fmla="*/ 2147483646 w 64"/>
              <a:gd name="T27" fmla="*/ 2147483646 h 59"/>
              <a:gd name="T28" fmla="*/ 2147483646 w 64"/>
              <a:gd name="T29" fmla="*/ 2147483646 h 59"/>
              <a:gd name="T30" fmla="*/ 2147483646 w 64"/>
              <a:gd name="T31" fmla="*/ 2147483646 h 59"/>
              <a:gd name="T32" fmla="*/ 2147483646 w 64"/>
              <a:gd name="T33" fmla="*/ 2147483646 h 59"/>
              <a:gd name="T34" fmla="*/ 2147483646 w 64"/>
              <a:gd name="T35" fmla="*/ 2147483646 h 59"/>
              <a:gd name="T36" fmla="*/ 2147483646 w 64"/>
              <a:gd name="T37" fmla="*/ 2147483646 h 59"/>
              <a:gd name="T38" fmla="*/ 2147483646 w 64"/>
              <a:gd name="T39" fmla="*/ 2147483646 h 59"/>
              <a:gd name="T40" fmla="*/ 2147483646 w 64"/>
              <a:gd name="T41" fmla="*/ 2147483646 h 59"/>
              <a:gd name="T42" fmla="*/ 2147483646 w 64"/>
              <a:gd name="T43" fmla="*/ 2147483646 h 59"/>
              <a:gd name="T44" fmla="*/ 2147483646 w 64"/>
              <a:gd name="T45" fmla="*/ 2147483646 h 59"/>
              <a:gd name="T46" fmla="*/ 2147483646 w 64"/>
              <a:gd name="T47" fmla="*/ 2147483646 h 59"/>
              <a:gd name="T48" fmla="*/ 2147483646 w 64"/>
              <a:gd name="T49" fmla="*/ 2147483646 h 59"/>
              <a:gd name="T50" fmla="*/ 2147483646 w 64"/>
              <a:gd name="T51" fmla="*/ 2147483646 h 59"/>
              <a:gd name="T52" fmla="*/ 2147483646 w 64"/>
              <a:gd name="T53" fmla="*/ 2147483646 h 59"/>
              <a:gd name="T54" fmla="*/ 2147483646 w 64"/>
              <a:gd name="T55" fmla="*/ 2147483646 h 59"/>
              <a:gd name="T56" fmla="*/ 2147483646 w 64"/>
              <a:gd name="T57" fmla="*/ 2147483646 h 59"/>
              <a:gd name="T58" fmla="*/ 2147483646 w 64"/>
              <a:gd name="T59" fmla="*/ 2147483646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8" name="Freeform 80">
            <a:extLst>
              <a:ext uri="{FF2B5EF4-FFF2-40B4-BE49-F238E27FC236}">
                <a16:creationId xmlns:a16="http://schemas.microsoft.com/office/drawing/2014/main" id="{6EE67ADA-5F27-4DCA-932C-B9B89BCC64B4}"/>
              </a:ext>
            </a:extLst>
          </p:cNvPr>
          <p:cNvSpPr>
            <a:spLocks noEditPoints="1"/>
          </p:cNvSpPr>
          <p:nvPr/>
        </p:nvSpPr>
        <p:spPr bwMode="auto">
          <a:xfrm>
            <a:off x="8866188" y="1708150"/>
            <a:ext cx="219075" cy="188913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0 w 64"/>
              <a:gd name="T7" fmla="*/ 2147483646 h 55"/>
              <a:gd name="T8" fmla="*/ 0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0 h 55"/>
              <a:gd name="T70" fmla="*/ 2147483646 w 64"/>
              <a:gd name="T71" fmla="*/ 0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69" name="Freeform 81">
            <a:extLst>
              <a:ext uri="{FF2B5EF4-FFF2-40B4-BE49-F238E27FC236}">
                <a16:creationId xmlns:a16="http://schemas.microsoft.com/office/drawing/2014/main" id="{0B68AE35-CEA8-4CA2-966F-13EC54B40317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2216150"/>
            <a:ext cx="220663" cy="141288"/>
          </a:xfrm>
          <a:custGeom>
            <a:avLst/>
            <a:gdLst>
              <a:gd name="T0" fmla="*/ 2147483646 w 64"/>
              <a:gd name="T1" fmla="*/ 2147483646 h 41"/>
              <a:gd name="T2" fmla="*/ 2147483646 w 64"/>
              <a:gd name="T3" fmla="*/ 2147483646 h 41"/>
              <a:gd name="T4" fmla="*/ 0 w 64"/>
              <a:gd name="T5" fmla="*/ 2147483646 h 41"/>
              <a:gd name="T6" fmla="*/ 0 w 64"/>
              <a:gd name="T7" fmla="*/ 2147483646 h 41"/>
              <a:gd name="T8" fmla="*/ 0 w 64"/>
              <a:gd name="T9" fmla="*/ 2147483646 h 41"/>
              <a:gd name="T10" fmla="*/ 2147483646 w 64"/>
              <a:gd name="T11" fmla="*/ 0 h 41"/>
              <a:gd name="T12" fmla="*/ 2147483646 w 64"/>
              <a:gd name="T13" fmla="*/ 2147483646 h 41"/>
              <a:gd name="T14" fmla="*/ 2147483646 w 64"/>
              <a:gd name="T15" fmla="*/ 2147483646 h 41"/>
              <a:gd name="T16" fmla="*/ 2147483646 w 64"/>
              <a:gd name="T17" fmla="*/ 2147483646 h 41"/>
              <a:gd name="T18" fmla="*/ 2147483646 w 64"/>
              <a:gd name="T19" fmla="*/ 2147483646 h 41"/>
              <a:gd name="T20" fmla="*/ 2147483646 w 64"/>
              <a:gd name="T21" fmla="*/ 2147483646 h 41"/>
              <a:gd name="T22" fmla="*/ 2147483646 w 64"/>
              <a:gd name="T23" fmla="*/ 2147483646 h 41"/>
              <a:gd name="T24" fmla="*/ 2147483646 w 64"/>
              <a:gd name="T25" fmla="*/ 2147483646 h 41"/>
              <a:gd name="T26" fmla="*/ 2147483646 w 64"/>
              <a:gd name="T27" fmla="*/ 2147483646 h 41"/>
              <a:gd name="T28" fmla="*/ 2147483646 w 64"/>
              <a:gd name="T29" fmla="*/ 2147483646 h 41"/>
              <a:gd name="T30" fmla="*/ 2147483646 w 64"/>
              <a:gd name="T31" fmla="*/ 2147483646 h 41"/>
              <a:gd name="T32" fmla="*/ 2147483646 w 64"/>
              <a:gd name="T33" fmla="*/ 2147483646 h 41"/>
              <a:gd name="T34" fmla="*/ 2147483646 w 64"/>
              <a:gd name="T35" fmla="*/ 2147483646 h 41"/>
              <a:gd name="T36" fmla="*/ 2147483646 w 64"/>
              <a:gd name="T37" fmla="*/ 2147483646 h 41"/>
              <a:gd name="T38" fmla="*/ 2147483646 w 64"/>
              <a:gd name="T39" fmla="*/ 2147483646 h 41"/>
              <a:gd name="T40" fmla="*/ 2147483646 w 64"/>
              <a:gd name="T41" fmla="*/ 2147483646 h 41"/>
              <a:gd name="T42" fmla="*/ 2147483646 w 64"/>
              <a:gd name="T43" fmla="*/ 2147483646 h 41"/>
              <a:gd name="T44" fmla="*/ 2147483646 w 64"/>
              <a:gd name="T45" fmla="*/ 2147483646 h 41"/>
              <a:gd name="T46" fmla="*/ 2147483646 w 64"/>
              <a:gd name="T47" fmla="*/ 2147483646 h 41"/>
              <a:gd name="T48" fmla="*/ 2147483646 w 64"/>
              <a:gd name="T49" fmla="*/ 2147483646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0" name="Freeform 82">
            <a:extLst>
              <a:ext uri="{FF2B5EF4-FFF2-40B4-BE49-F238E27FC236}">
                <a16:creationId xmlns:a16="http://schemas.microsoft.com/office/drawing/2014/main" id="{35597F9D-1144-440A-9D2D-5A123226FEB5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2165350"/>
            <a:ext cx="222250" cy="227013"/>
          </a:xfrm>
          <a:custGeom>
            <a:avLst/>
            <a:gdLst>
              <a:gd name="T0" fmla="*/ 2147483646 w 65"/>
              <a:gd name="T1" fmla="*/ 2147483646 h 66"/>
              <a:gd name="T2" fmla="*/ 2147483646 w 65"/>
              <a:gd name="T3" fmla="*/ 2147483646 h 66"/>
              <a:gd name="T4" fmla="*/ 2147483646 w 65"/>
              <a:gd name="T5" fmla="*/ 2147483646 h 66"/>
              <a:gd name="T6" fmla="*/ 2147483646 w 65"/>
              <a:gd name="T7" fmla="*/ 2147483646 h 66"/>
              <a:gd name="T8" fmla="*/ 2147483646 w 65"/>
              <a:gd name="T9" fmla="*/ 2147483646 h 66"/>
              <a:gd name="T10" fmla="*/ 2147483646 w 65"/>
              <a:gd name="T11" fmla="*/ 2147483646 h 66"/>
              <a:gd name="T12" fmla="*/ 2147483646 w 65"/>
              <a:gd name="T13" fmla="*/ 2147483646 h 66"/>
              <a:gd name="T14" fmla="*/ 2147483646 w 65"/>
              <a:gd name="T15" fmla="*/ 2147483646 h 66"/>
              <a:gd name="T16" fmla="*/ 2147483646 w 65"/>
              <a:gd name="T17" fmla="*/ 2147483646 h 66"/>
              <a:gd name="T18" fmla="*/ 2147483646 w 65"/>
              <a:gd name="T19" fmla="*/ 2147483646 h 66"/>
              <a:gd name="T20" fmla="*/ 2147483646 w 65"/>
              <a:gd name="T21" fmla="*/ 2147483646 h 66"/>
              <a:gd name="T22" fmla="*/ 0 w 65"/>
              <a:gd name="T23" fmla="*/ 2147483646 h 66"/>
              <a:gd name="T24" fmla="*/ 2147483646 w 65"/>
              <a:gd name="T25" fmla="*/ 2147483646 h 66"/>
              <a:gd name="T26" fmla="*/ 2147483646 w 65"/>
              <a:gd name="T27" fmla="*/ 2147483646 h 66"/>
              <a:gd name="T28" fmla="*/ 2147483646 w 65"/>
              <a:gd name="T29" fmla="*/ 2147483646 h 66"/>
              <a:gd name="T30" fmla="*/ 2147483646 w 65"/>
              <a:gd name="T31" fmla="*/ 2147483646 h 66"/>
              <a:gd name="T32" fmla="*/ 2147483646 w 65"/>
              <a:gd name="T33" fmla="*/ 2147483646 h 66"/>
              <a:gd name="T34" fmla="*/ 2147483646 w 65"/>
              <a:gd name="T35" fmla="*/ 2147483646 h 66"/>
              <a:gd name="T36" fmla="*/ 2147483646 w 65"/>
              <a:gd name="T37" fmla="*/ 2147483646 h 66"/>
              <a:gd name="T38" fmla="*/ 2147483646 w 65"/>
              <a:gd name="T39" fmla="*/ 2147483646 h 66"/>
              <a:gd name="T40" fmla="*/ 2147483646 w 65"/>
              <a:gd name="T41" fmla="*/ 2147483646 h 66"/>
              <a:gd name="T42" fmla="*/ 2147483646 w 65"/>
              <a:gd name="T43" fmla="*/ 2147483646 h 66"/>
              <a:gd name="T44" fmla="*/ 2147483646 w 65"/>
              <a:gd name="T45" fmla="*/ 2147483646 h 66"/>
              <a:gd name="T46" fmla="*/ 2147483646 w 65"/>
              <a:gd name="T47" fmla="*/ 2147483646 h 66"/>
              <a:gd name="T48" fmla="*/ 2147483646 w 65"/>
              <a:gd name="T49" fmla="*/ 2147483646 h 66"/>
              <a:gd name="T50" fmla="*/ 2147483646 w 65"/>
              <a:gd name="T51" fmla="*/ 2147483646 h 66"/>
              <a:gd name="T52" fmla="*/ 2147483646 w 65"/>
              <a:gd name="T53" fmla="*/ 2147483646 h 66"/>
              <a:gd name="T54" fmla="*/ 2147483646 w 65"/>
              <a:gd name="T55" fmla="*/ 2147483646 h 66"/>
              <a:gd name="T56" fmla="*/ 2147483646 w 65"/>
              <a:gd name="T57" fmla="*/ 2147483646 h 66"/>
              <a:gd name="T58" fmla="*/ 2147483646 w 65"/>
              <a:gd name="T59" fmla="*/ 2147483646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1" name="Freeform 83">
            <a:extLst>
              <a:ext uri="{FF2B5EF4-FFF2-40B4-BE49-F238E27FC236}">
                <a16:creationId xmlns:a16="http://schemas.microsoft.com/office/drawing/2014/main" id="{85A13067-441A-4206-8A9E-ED60788A8E8A}"/>
              </a:ext>
            </a:extLst>
          </p:cNvPr>
          <p:cNvSpPr>
            <a:spLocks/>
          </p:cNvSpPr>
          <p:nvPr/>
        </p:nvSpPr>
        <p:spPr bwMode="auto">
          <a:xfrm>
            <a:off x="989013" y="21859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w 55"/>
              <a:gd name="T37" fmla="*/ 2147483646 h 55"/>
              <a:gd name="T38" fmla="*/ 0 w 55"/>
              <a:gd name="T39" fmla="*/ 2147483646 h 55"/>
              <a:gd name="T40" fmla="*/ 2147483646 w 55"/>
              <a:gd name="T41" fmla="*/ 0 h 55"/>
              <a:gd name="T42" fmla="*/ 2147483646 w 55"/>
              <a:gd name="T43" fmla="*/ 0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2" name="Freeform 84">
            <a:extLst>
              <a:ext uri="{FF2B5EF4-FFF2-40B4-BE49-F238E27FC236}">
                <a16:creationId xmlns:a16="http://schemas.microsoft.com/office/drawing/2014/main" id="{D6C1E3EB-F676-4DDA-B8EE-26F03C7134ED}"/>
              </a:ext>
            </a:extLst>
          </p:cNvPr>
          <p:cNvSpPr>
            <a:spLocks/>
          </p:cNvSpPr>
          <p:nvPr/>
        </p:nvSpPr>
        <p:spPr bwMode="auto">
          <a:xfrm>
            <a:off x="1484313" y="2185988"/>
            <a:ext cx="220662" cy="188912"/>
          </a:xfrm>
          <a:custGeom>
            <a:avLst/>
            <a:gdLst>
              <a:gd name="T0" fmla="*/ 0 w 64"/>
              <a:gd name="T1" fmla="*/ 2147483646 h 55"/>
              <a:gd name="T2" fmla="*/ 0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0 h 55"/>
              <a:gd name="T22" fmla="*/ 2147483646 w 64"/>
              <a:gd name="T23" fmla="*/ 0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0 w 64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3" name="Freeform 85">
            <a:extLst>
              <a:ext uri="{FF2B5EF4-FFF2-40B4-BE49-F238E27FC236}">
                <a16:creationId xmlns:a16="http://schemas.microsoft.com/office/drawing/2014/main" id="{E6E9CD3F-ADBE-4348-A51B-8D595F7A2CEC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2174875"/>
            <a:ext cx="153987" cy="217488"/>
          </a:xfrm>
          <a:custGeom>
            <a:avLst/>
            <a:gdLst>
              <a:gd name="T0" fmla="*/ 2147483646 w 45"/>
              <a:gd name="T1" fmla="*/ 2147483646 h 63"/>
              <a:gd name="T2" fmla="*/ 2147483646 w 45"/>
              <a:gd name="T3" fmla="*/ 2147483646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0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0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4" name="Freeform 86">
            <a:extLst>
              <a:ext uri="{FF2B5EF4-FFF2-40B4-BE49-F238E27FC236}">
                <a16:creationId xmlns:a16="http://schemas.microsoft.com/office/drawing/2014/main" id="{C7D35926-6F9F-4D17-A6E7-74C15F75DA52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2171700"/>
            <a:ext cx="188912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2147483646 w 55"/>
              <a:gd name="T9" fmla="*/ 2147483646 h 64"/>
              <a:gd name="T10" fmla="*/ 0 w 55"/>
              <a:gd name="T11" fmla="*/ 2147483646 h 64"/>
              <a:gd name="T12" fmla="*/ 0 w 55"/>
              <a:gd name="T13" fmla="*/ 2147483646 h 64"/>
              <a:gd name="T14" fmla="*/ 2147483646 w 55"/>
              <a:gd name="T15" fmla="*/ 0 h 64"/>
              <a:gd name="T16" fmla="*/ 2147483646 w 55"/>
              <a:gd name="T17" fmla="*/ 0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5" name="Freeform 87">
            <a:extLst>
              <a:ext uri="{FF2B5EF4-FFF2-40B4-BE49-F238E27FC236}">
                <a16:creationId xmlns:a16="http://schemas.microsoft.com/office/drawing/2014/main" id="{0F803310-DDFD-4ABC-BD40-2749627CE393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217170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6" name="Freeform 88">
            <a:extLst>
              <a:ext uri="{FF2B5EF4-FFF2-40B4-BE49-F238E27FC236}">
                <a16:creationId xmlns:a16="http://schemas.microsoft.com/office/drawing/2014/main" id="{F8B83820-86BB-45C4-A4B1-51931FBD714C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217170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2147483646 w 55"/>
              <a:gd name="T119" fmla="*/ 2147483646 h 64"/>
              <a:gd name="T120" fmla="*/ 2147483646 w 55"/>
              <a:gd name="T121" fmla="*/ 2147483646 h 64"/>
              <a:gd name="T122" fmla="*/ 2147483646 w 55"/>
              <a:gd name="T123" fmla="*/ 2147483646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7" name="Freeform 89">
            <a:extLst>
              <a:ext uri="{FF2B5EF4-FFF2-40B4-BE49-F238E27FC236}">
                <a16:creationId xmlns:a16="http://schemas.microsoft.com/office/drawing/2014/main" id="{F7DB4576-2A30-42DB-8416-6D5037B07184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217170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8" name="Freeform 90">
            <a:extLst>
              <a:ext uri="{FF2B5EF4-FFF2-40B4-BE49-F238E27FC236}">
                <a16:creationId xmlns:a16="http://schemas.microsoft.com/office/drawing/2014/main" id="{C695FB27-FACC-42D7-A643-002252595B1C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2171700"/>
            <a:ext cx="188912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0 w 55"/>
              <a:gd name="T5" fmla="*/ 2147483646 h 64"/>
              <a:gd name="T6" fmla="*/ 2147483646 w 55"/>
              <a:gd name="T7" fmla="*/ 0 h 64"/>
              <a:gd name="T8" fmla="*/ 2147483646 w 55"/>
              <a:gd name="T9" fmla="*/ 2147483646 h 64"/>
              <a:gd name="T10" fmla="*/ 2147483646 w 55"/>
              <a:gd name="T11" fmla="*/ 2147483646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79" name="Freeform 91">
            <a:extLst>
              <a:ext uri="{FF2B5EF4-FFF2-40B4-BE49-F238E27FC236}">
                <a16:creationId xmlns:a16="http://schemas.microsoft.com/office/drawing/2014/main" id="{CA33E21F-A0E5-4EBB-8685-543AC64AA93D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2171700"/>
            <a:ext cx="188912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0" name="Freeform 92">
            <a:extLst>
              <a:ext uri="{FF2B5EF4-FFF2-40B4-BE49-F238E27FC236}">
                <a16:creationId xmlns:a16="http://schemas.microsoft.com/office/drawing/2014/main" id="{048E31FF-2B38-434A-9D3E-C7787A73703E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2171700"/>
            <a:ext cx="188912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1" name="Freeform 93">
            <a:extLst>
              <a:ext uri="{FF2B5EF4-FFF2-40B4-BE49-F238E27FC236}">
                <a16:creationId xmlns:a16="http://schemas.microsoft.com/office/drawing/2014/main" id="{828CD87A-0F5D-415B-A60E-795CA8AD4817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217170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2" name="Freeform 94">
            <a:extLst>
              <a:ext uri="{FF2B5EF4-FFF2-40B4-BE49-F238E27FC236}">
                <a16:creationId xmlns:a16="http://schemas.microsoft.com/office/drawing/2014/main" id="{FCB5AD97-B4B4-42ED-BF3C-CEEB97B58380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217170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2147483646 w 55"/>
              <a:gd name="T119" fmla="*/ 2147483646 h 64"/>
              <a:gd name="T120" fmla="*/ 2147483646 w 55"/>
              <a:gd name="T121" fmla="*/ 2147483646 h 64"/>
              <a:gd name="T122" fmla="*/ 2147483646 w 55"/>
              <a:gd name="T123" fmla="*/ 2147483646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3" name="Freeform 95">
            <a:extLst>
              <a:ext uri="{FF2B5EF4-FFF2-40B4-BE49-F238E27FC236}">
                <a16:creationId xmlns:a16="http://schemas.microsoft.com/office/drawing/2014/main" id="{DFCE1083-7301-47A7-A2F1-59FAB7BFCC8F}"/>
              </a:ext>
            </a:extLst>
          </p:cNvPr>
          <p:cNvSpPr>
            <a:spLocks/>
          </p:cNvSpPr>
          <p:nvPr/>
        </p:nvSpPr>
        <p:spPr bwMode="auto">
          <a:xfrm>
            <a:off x="6927850" y="2201863"/>
            <a:ext cx="171450" cy="173037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2147483646 w 50"/>
              <a:gd name="T11" fmla="*/ 2147483646 h 50"/>
              <a:gd name="T12" fmla="*/ 2147483646 w 50"/>
              <a:gd name="T13" fmla="*/ 2147483646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0 w 50"/>
              <a:gd name="T19" fmla="*/ 2147483646 h 50"/>
              <a:gd name="T20" fmla="*/ 0 w 50"/>
              <a:gd name="T21" fmla="*/ 2147483646 h 50"/>
              <a:gd name="T22" fmla="*/ 2147483646 w 50"/>
              <a:gd name="T23" fmla="*/ 0 h 50"/>
              <a:gd name="T24" fmla="*/ 2147483646 w 50"/>
              <a:gd name="T25" fmla="*/ 0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4" name="Freeform 96">
            <a:extLst>
              <a:ext uri="{FF2B5EF4-FFF2-40B4-BE49-F238E27FC236}">
                <a16:creationId xmlns:a16="http://schemas.microsoft.com/office/drawing/2014/main" id="{1C2BEB97-657D-45F9-A443-1F088DD1FB79}"/>
              </a:ext>
            </a:extLst>
          </p:cNvPr>
          <p:cNvSpPr>
            <a:spLocks noEditPoints="1"/>
          </p:cNvSpPr>
          <p:nvPr/>
        </p:nvSpPr>
        <p:spPr bwMode="auto">
          <a:xfrm>
            <a:off x="7429500" y="2185988"/>
            <a:ext cx="212725" cy="188912"/>
          </a:xfrm>
          <a:custGeom>
            <a:avLst/>
            <a:gdLst>
              <a:gd name="T0" fmla="*/ 2147483646 w 62"/>
              <a:gd name="T1" fmla="*/ 2147483646 h 55"/>
              <a:gd name="T2" fmla="*/ 2147483646 w 62"/>
              <a:gd name="T3" fmla="*/ 2147483646 h 55"/>
              <a:gd name="T4" fmla="*/ 2147483646 w 62"/>
              <a:gd name="T5" fmla="*/ 2147483646 h 55"/>
              <a:gd name="T6" fmla="*/ 2147483646 w 62"/>
              <a:gd name="T7" fmla="*/ 2147483646 h 55"/>
              <a:gd name="T8" fmla="*/ 2147483646 w 62"/>
              <a:gd name="T9" fmla="*/ 2147483646 h 55"/>
              <a:gd name="T10" fmla="*/ 2147483646 w 62"/>
              <a:gd name="T11" fmla="*/ 2147483646 h 55"/>
              <a:gd name="T12" fmla="*/ 0 w 62"/>
              <a:gd name="T13" fmla="*/ 2147483646 h 55"/>
              <a:gd name="T14" fmla="*/ 2147483646 w 62"/>
              <a:gd name="T15" fmla="*/ 0 h 55"/>
              <a:gd name="T16" fmla="*/ 2147483646 w 62"/>
              <a:gd name="T17" fmla="*/ 2147483646 h 55"/>
              <a:gd name="T18" fmla="*/ 2147483646 w 62"/>
              <a:gd name="T19" fmla="*/ 2147483646 h 55"/>
              <a:gd name="T20" fmla="*/ 2147483646 w 62"/>
              <a:gd name="T21" fmla="*/ 2147483646 h 55"/>
              <a:gd name="T22" fmla="*/ 2147483646 w 62"/>
              <a:gd name="T23" fmla="*/ 2147483646 h 55"/>
              <a:gd name="T24" fmla="*/ 2147483646 w 62"/>
              <a:gd name="T25" fmla="*/ 2147483646 h 55"/>
              <a:gd name="T26" fmla="*/ 2147483646 w 62"/>
              <a:gd name="T27" fmla="*/ 2147483646 h 55"/>
              <a:gd name="T28" fmla="*/ 2147483646 w 62"/>
              <a:gd name="T29" fmla="*/ 2147483646 h 55"/>
              <a:gd name="T30" fmla="*/ 2147483646 w 62"/>
              <a:gd name="T31" fmla="*/ 2147483646 h 55"/>
              <a:gd name="T32" fmla="*/ 2147483646 w 62"/>
              <a:gd name="T33" fmla="*/ 2147483646 h 55"/>
              <a:gd name="T34" fmla="*/ 2147483646 w 62"/>
              <a:gd name="T35" fmla="*/ 2147483646 h 55"/>
              <a:gd name="T36" fmla="*/ 2147483646 w 62"/>
              <a:gd name="T37" fmla="*/ 2147483646 h 55"/>
              <a:gd name="T38" fmla="*/ 2147483646 w 62"/>
              <a:gd name="T39" fmla="*/ 2147483646 h 55"/>
              <a:gd name="T40" fmla="*/ 2147483646 w 62"/>
              <a:gd name="T41" fmla="*/ 2147483646 h 55"/>
              <a:gd name="T42" fmla="*/ 2147483646 w 62"/>
              <a:gd name="T43" fmla="*/ 2147483646 h 55"/>
              <a:gd name="T44" fmla="*/ 2147483646 w 62"/>
              <a:gd name="T45" fmla="*/ 2147483646 h 55"/>
              <a:gd name="T46" fmla="*/ 2147483646 w 62"/>
              <a:gd name="T47" fmla="*/ 2147483646 h 55"/>
              <a:gd name="T48" fmla="*/ 2147483646 w 62"/>
              <a:gd name="T49" fmla="*/ 2147483646 h 55"/>
              <a:gd name="T50" fmla="*/ 2147483646 w 62"/>
              <a:gd name="T51" fmla="*/ 2147483646 h 55"/>
              <a:gd name="T52" fmla="*/ 2147483646 w 62"/>
              <a:gd name="T53" fmla="*/ 2147483646 h 55"/>
              <a:gd name="T54" fmla="*/ 2147483646 w 62"/>
              <a:gd name="T55" fmla="*/ 2147483646 h 55"/>
              <a:gd name="T56" fmla="*/ 2147483646 w 62"/>
              <a:gd name="T57" fmla="*/ 2147483646 h 55"/>
              <a:gd name="T58" fmla="*/ 2147483646 w 62"/>
              <a:gd name="T59" fmla="*/ 2147483646 h 55"/>
              <a:gd name="T60" fmla="*/ 2147483646 w 62"/>
              <a:gd name="T61" fmla="*/ 2147483646 h 55"/>
              <a:gd name="T62" fmla="*/ 2147483646 w 62"/>
              <a:gd name="T63" fmla="*/ 2147483646 h 55"/>
              <a:gd name="T64" fmla="*/ 2147483646 w 62"/>
              <a:gd name="T65" fmla="*/ 2147483646 h 55"/>
              <a:gd name="T66" fmla="*/ 2147483646 w 62"/>
              <a:gd name="T67" fmla="*/ 2147483646 h 55"/>
              <a:gd name="T68" fmla="*/ 2147483646 w 62"/>
              <a:gd name="T69" fmla="*/ 2147483646 h 55"/>
              <a:gd name="T70" fmla="*/ 2147483646 w 62"/>
              <a:gd name="T71" fmla="*/ 2147483646 h 55"/>
              <a:gd name="T72" fmla="*/ 2147483646 w 62"/>
              <a:gd name="T73" fmla="*/ 2147483646 h 55"/>
              <a:gd name="T74" fmla="*/ 2147483646 w 62"/>
              <a:gd name="T75" fmla="*/ 2147483646 h 55"/>
              <a:gd name="T76" fmla="*/ 2147483646 w 62"/>
              <a:gd name="T77" fmla="*/ 2147483646 h 55"/>
              <a:gd name="T78" fmla="*/ 2147483646 w 62"/>
              <a:gd name="T79" fmla="*/ 2147483646 h 55"/>
              <a:gd name="T80" fmla="*/ 2147483646 w 62"/>
              <a:gd name="T81" fmla="*/ 2147483646 h 55"/>
              <a:gd name="T82" fmla="*/ 2147483646 w 62"/>
              <a:gd name="T83" fmla="*/ 2147483646 h 55"/>
              <a:gd name="T84" fmla="*/ 2147483646 w 62"/>
              <a:gd name="T85" fmla="*/ 2147483646 h 55"/>
              <a:gd name="T86" fmla="*/ 2147483646 w 62"/>
              <a:gd name="T87" fmla="*/ 2147483646 h 55"/>
              <a:gd name="T88" fmla="*/ 2147483646 w 62"/>
              <a:gd name="T89" fmla="*/ 2147483646 h 55"/>
              <a:gd name="T90" fmla="*/ 2147483646 w 62"/>
              <a:gd name="T91" fmla="*/ 2147483646 h 55"/>
              <a:gd name="T92" fmla="*/ 2147483646 w 62"/>
              <a:gd name="T93" fmla="*/ 2147483646 h 55"/>
              <a:gd name="T94" fmla="*/ 2147483646 w 62"/>
              <a:gd name="T95" fmla="*/ 2147483646 h 55"/>
              <a:gd name="T96" fmla="*/ 2147483646 w 62"/>
              <a:gd name="T97" fmla="*/ 2147483646 h 55"/>
              <a:gd name="T98" fmla="*/ 2147483646 w 62"/>
              <a:gd name="T99" fmla="*/ 2147483646 h 55"/>
              <a:gd name="T100" fmla="*/ 2147483646 w 62"/>
              <a:gd name="T101" fmla="*/ 2147483646 h 55"/>
              <a:gd name="T102" fmla="*/ 2147483646 w 62"/>
              <a:gd name="T103" fmla="*/ 2147483646 h 55"/>
              <a:gd name="T104" fmla="*/ 2147483646 w 62"/>
              <a:gd name="T105" fmla="*/ 2147483646 h 55"/>
              <a:gd name="T106" fmla="*/ 2147483646 w 62"/>
              <a:gd name="T107" fmla="*/ 2147483646 h 55"/>
              <a:gd name="T108" fmla="*/ 2147483646 w 62"/>
              <a:gd name="T109" fmla="*/ 2147483646 h 55"/>
              <a:gd name="T110" fmla="*/ 2147483646 w 62"/>
              <a:gd name="T111" fmla="*/ 2147483646 h 55"/>
              <a:gd name="T112" fmla="*/ 2147483646 w 62"/>
              <a:gd name="T113" fmla="*/ 2147483646 h 55"/>
              <a:gd name="T114" fmla="*/ 2147483646 w 62"/>
              <a:gd name="T115" fmla="*/ 2147483646 h 55"/>
              <a:gd name="T116" fmla="*/ 2147483646 w 62"/>
              <a:gd name="T117" fmla="*/ 2147483646 h 55"/>
              <a:gd name="T118" fmla="*/ 2147483646 w 62"/>
              <a:gd name="T119" fmla="*/ 2147483646 h 55"/>
              <a:gd name="T120" fmla="*/ 2147483646 w 62"/>
              <a:gd name="T121" fmla="*/ 2147483646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5" name="Freeform 97">
            <a:extLst>
              <a:ext uri="{FF2B5EF4-FFF2-40B4-BE49-F238E27FC236}">
                <a16:creationId xmlns:a16="http://schemas.microsoft.com/office/drawing/2014/main" id="{C7DA7008-0865-445D-9BFC-1A315F23B0BC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218598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0 w 55"/>
              <a:gd name="T9" fmla="*/ 2147483646 h 55"/>
              <a:gd name="T10" fmla="*/ 0 w 55"/>
              <a:gd name="T11" fmla="*/ 2147483646 h 55"/>
              <a:gd name="T12" fmla="*/ 2147483646 w 55"/>
              <a:gd name="T13" fmla="*/ 0 h 55"/>
              <a:gd name="T14" fmla="*/ 2147483646 w 55"/>
              <a:gd name="T15" fmla="*/ 0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6" name="Freeform 98">
            <a:extLst>
              <a:ext uri="{FF2B5EF4-FFF2-40B4-BE49-F238E27FC236}">
                <a16:creationId xmlns:a16="http://schemas.microsoft.com/office/drawing/2014/main" id="{84F70A08-08CE-4F3C-8D65-BDB3B3E175A4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2185988"/>
            <a:ext cx="230187" cy="171450"/>
          </a:xfrm>
          <a:custGeom>
            <a:avLst/>
            <a:gdLst>
              <a:gd name="T0" fmla="*/ 2147483646 w 67"/>
              <a:gd name="T1" fmla="*/ 2147483646 h 50"/>
              <a:gd name="T2" fmla="*/ 2147483646 w 67"/>
              <a:gd name="T3" fmla="*/ 2147483646 h 50"/>
              <a:gd name="T4" fmla="*/ 2147483646 w 67"/>
              <a:gd name="T5" fmla="*/ 2147483646 h 50"/>
              <a:gd name="T6" fmla="*/ 0 w 67"/>
              <a:gd name="T7" fmla="*/ 2147483646 h 50"/>
              <a:gd name="T8" fmla="*/ 0 w 67"/>
              <a:gd name="T9" fmla="*/ 2147483646 h 50"/>
              <a:gd name="T10" fmla="*/ 0 w 67"/>
              <a:gd name="T11" fmla="*/ 2147483646 h 50"/>
              <a:gd name="T12" fmla="*/ 0 w 67"/>
              <a:gd name="T13" fmla="*/ 2147483646 h 50"/>
              <a:gd name="T14" fmla="*/ 2147483646 w 67"/>
              <a:gd name="T15" fmla="*/ 0 h 50"/>
              <a:gd name="T16" fmla="*/ 2147483646 w 67"/>
              <a:gd name="T17" fmla="*/ 0 h 50"/>
              <a:gd name="T18" fmla="*/ 2147483646 w 67"/>
              <a:gd name="T19" fmla="*/ 2147483646 h 50"/>
              <a:gd name="T20" fmla="*/ 2147483646 w 67"/>
              <a:gd name="T21" fmla="*/ 2147483646 h 50"/>
              <a:gd name="T22" fmla="*/ 2147483646 w 67"/>
              <a:gd name="T23" fmla="*/ 2147483646 h 50"/>
              <a:gd name="T24" fmla="*/ 2147483646 w 67"/>
              <a:gd name="T25" fmla="*/ 2147483646 h 50"/>
              <a:gd name="T26" fmla="*/ 2147483646 w 67"/>
              <a:gd name="T27" fmla="*/ 2147483646 h 50"/>
              <a:gd name="T28" fmla="*/ 2147483646 w 67"/>
              <a:gd name="T29" fmla="*/ 2147483646 h 50"/>
              <a:gd name="T30" fmla="*/ 2147483646 w 67"/>
              <a:gd name="T31" fmla="*/ 2147483646 h 50"/>
              <a:gd name="T32" fmla="*/ 2147483646 w 67"/>
              <a:gd name="T33" fmla="*/ 2147483646 h 50"/>
              <a:gd name="T34" fmla="*/ 2147483646 w 67"/>
              <a:gd name="T35" fmla="*/ 2147483646 h 50"/>
              <a:gd name="T36" fmla="*/ 2147483646 w 67"/>
              <a:gd name="T37" fmla="*/ 2147483646 h 50"/>
              <a:gd name="T38" fmla="*/ 2147483646 w 67"/>
              <a:gd name="T39" fmla="*/ 2147483646 h 50"/>
              <a:gd name="T40" fmla="*/ 2147483646 w 67"/>
              <a:gd name="T41" fmla="*/ 2147483646 h 50"/>
              <a:gd name="T42" fmla="*/ 2147483646 w 67"/>
              <a:gd name="T43" fmla="*/ 2147483646 h 50"/>
              <a:gd name="T44" fmla="*/ 2147483646 w 67"/>
              <a:gd name="T45" fmla="*/ 2147483646 h 50"/>
              <a:gd name="T46" fmla="*/ 2147483646 w 67"/>
              <a:gd name="T47" fmla="*/ 2147483646 h 50"/>
              <a:gd name="T48" fmla="*/ 2147483646 w 67"/>
              <a:gd name="T49" fmla="*/ 2147483646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7" name="Freeform 99">
            <a:extLst>
              <a:ext uri="{FF2B5EF4-FFF2-40B4-BE49-F238E27FC236}">
                <a16:creationId xmlns:a16="http://schemas.microsoft.com/office/drawing/2014/main" id="{AAF38186-2E0E-461E-A81F-6CCCF79948D3}"/>
              </a:ext>
            </a:extLst>
          </p:cNvPr>
          <p:cNvSpPr>
            <a:spLocks noEditPoints="1"/>
          </p:cNvSpPr>
          <p:nvPr/>
        </p:nvSpPr>
        <p:spPr bwMode="auto">
          <a:xfrm>
            <a:off x="8869363" y="2171700"/>
            <a:ext cx="150812" cy="203200"/>
          </a:xfrm>
          <a:custGeom>
            <a:avLst/>
            <a:gdLst>
              <a:gd name="T0" fmla="*/ 2147483646 w 44"/>
              <a:gd name="T1" fmla="*/ 2147483646 h 59"/>
              <a:gd name="T2" fmla="*/ 2147483646 w 44"/>
              <a:gd name="T3" fmla="*/ 2147483646 h 59"/>
              <a:gd name="T4" fmla="*/ 2147483646 w 44"/>
              <a:gd name="T5" fmla="*/ 2147483646 h 59"/>
              <a:gd name="T6" fmla="*/ 2147483646 w 44"/>
              <a:gd name="T7" fmla="*/ 2147483646 h 59"/>
              <a:gd name="T8" fmla="*/ 2147483646 w 44"/>
              <a:gd name="T9" fmla="*/ 2147483646 h 59"/>
              <a:gd name="T10" fmla="*/ 2147483646 w 44"/>
              <a:gd name="T11" fmla="*/ 2147483646 h 59"/>
              <a:gd name="T12" fmla="*/ 0 w 44"/>
              <a:gd name="T13" fmla="*/ 2147483646 h 59"/>
              <a:gd name="T14" fmla="*/ 0 w 44"/>
              <a:gd name="T15" fmla="*/ 2147483646 h 59"/>
              <a:gd name="T16" fmla="*/ 2147483646 w 44"/>
              <a:gd name="T17" fmla="*/ 0 h 59"/>
              <a:gd name="T18" fmla="*/ 2147483646 w 44"/>
              <a:gd name="T19" fmla="*/ 0 h 59"/>
              <a:gd name="T20" fmla="*/ 2147483646 w 44"/>
              <a:gd name="T21" fmla="*/ 2147483646 h 59"/>
              <a:gd name="T22" fmla="*/ 2147483646 w 44"/>
              <a:gd name="T23" fmla="*/ 2147483646 h 59"/>
              <a:gd name="T24" fmla="*/ 2147483646 w 44"/>
              <a:gd name="T25" fmla="*/ 2147483646 h 59"/>
              <a:gd name="T26" fmla="*/ 2147483646 w 44"/>
              <a:gd name="T27" fmla="*/ 2147483646 h 59"/>
              <a:gd name="T28" fmla="*/ 2147483646 w 44"/>
              <a:gd name="T29" fmla="*/ 2147483646 h 59"/>
              <a:gd name="T30" fmla="*/ 2147483646 w 44"/>
              <a:gd name="T31" fmla="*/ 2147483646 h 59"/>
              <a:gd name="T32" fmla="*/ 2147483646 w 44"/>
              <a:gd name="T33" fmla="*/ 2147483646 h 59"/>
              <a:gd name="T34" fmla="*/ 2147483646 w 44"/>
              <a:gd name="T35" fmla="*/ 2147483646 h 59"/>
              <a:gd name="T36" fmla="*/ 2147483646 w 44"/>
              <a:gd name="T37" fmla="*/ 2147483646 h 59"/>
              <a:gd name="T38" fmla="*/ 2147483646 w 44"/>
              <a:gd name="T39" fmla="*/ 2147483646 h 59"/>
              <a:gd name="T40" fmla="*/ 2147483646 w 44"/>
              <a:gd name="T41" fmla="*/ 2147483646 h 59"/>
              <a:gd name="T42" fmla="*/ 2147483646 w 44"/>
              <a:gd name="T43" fmla="*/ 2147483646 h 59"/>
              <a:gd name="T44" fmla="*/ 2147483646 w 44"/>
              <a:gd name="T45" fmla="*/ 2147483646 h 59"/>
              <a:gd name="T46" fmla="*/ 2147483646 w 44"/>
              <a:gd name="T47" fmla="*/ 2147483646 h 59"/>
              <a:gd name="T48" fmla="*/ 2147483646 w 44"/>
              <a:gd name="T49" fmla="*/ 2147483646 h 59"/>
              <a:gd name="T50" fmla="*/ 2147483646 w 44"/>
              <a:gd name="T51" fmla="*/ 2147483646 h 59"/>
              <a:gd name="T52" fmla="*/ 2147483646 w 44"/>
              <a:gd name="T53" fmla="*/ 2147483646 h 59"/>
              <a:gd name="T54" fmla="*/ 2147483646 w 44"/>
              <a:gd name="T55" fmla="*/ 2147483646 h 59"/>
              <a:gd name="T56" fmla="*/ 2147483646 w 44"/>
              <a:gd name="T57" fmla="*/ 2147483646 h 59"/>
              <a:gd name="T58" fmla="*/ 2147483646 w 44"/>
              <a:gd name="T59" fmla="*/ 2147483646 h 59"/>
              <a:gd name="T60" fmla="*/ 2147483646 w 44"/>
              <a:gd name="T61" fmla="*/ 2147483646 h 59"/>
              <a:gd name="T62" fmla="*/ 2147483646 w 44"/>
              <a:gd name="T63" fmla="*/ 2147483646 h 59"/>
              <a:gd name="T64" fmla="*/ 2147483646 w 44"/>
              <a:gd name="T65" fmla="*/ 2147483646 h 59"/>
              <a:gd name="T66" fmla="*/ 2147483646 w 44"/>
              <a:gd name="T67" fmla="*/ 2147483646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8" name="Freeform 100">
            <a:extLst>
              <a:ext uri="{FF2B5EF4-FFF2-40B4-BE49-F238E27FC236}">
                <a16:creationId xmlns:a16="http://schemas.microsoft.com/office/drawing/2014/main" id="{5E93E4DE-FC4E-4FCC-9CEE-4D9C4CB85E0C}"/>
              </a:ext>
            </a:extLst>
          </p:cNvPr>
          <p:cNvSpPr>
            <a:spLocks/>
          </p:cNvSpPr>
          <p:nvPr/>
        </p:nvSpPr>
        <p:spPr bwMode="auto">
          <a:xfrm>
            <a:off x="79375" y="2630488"/>
            <a:ext cx="212725" cy="209550"/>
          </a:xfrm>
          <a:custGeom>
            <a:avLst/>
            <a:gdLst>
              <a:gd name="T0" fmla="*/ 2147483646 w 62"/>
              <a:gd name="T1" fmla="*/ 2147483646 h 61"/>
              <a:gd name="T2" fmla="*/ 2147483646 w 62"/>
              <a:gd name="T3" fmla="*/ 2147483646 h 61"/>
              <a:gd name="T4" fmla="*/ 2147483646 w 62"/>
              <a:gd name="T5" fmla="*/ 2147483646 h 61"/>
              <a:gd name="T6" fmla="*/ 2147483646 w 62"/>
              <a:gd name="T7" fmla="*/ 2147483646 h 61"/>
              <a:gd name="T8" fmla="*/ 2147483646 w 62"/>
              <a:gd name="T9" fmla="*/ 2147483646 h 61"/>
              <a:gd name="T10" fmla="*/ 2147483646 w 62"/>
              <a:gd name="T11" fmla="*/ 2147483646 h 61"/>
              <a:gd name="T12" fmla="*/ 2147483646 w 62"/>
              <a:gd name="T13" fmla="*/ 2147483646 h 61"/>
              <a:gd name="T14" fmla="*/ 2147483646 w 62"/>
              <a:gd name="T15" fmla="*/ 2147483646 h 61"/>
              <a:gd name="T16" fmla="*/ 2147483646 w 62"/>
              <a:gd name="T17" fmla="*/ 2147483646 h 61"/>
              <a:gd name="T18" fmla="*/ 2147483646 w 62"/>
              <a:gd name="T19" fmla="*/ 2147483646 h 61"/>
              <a:gd name="T20" fmla="*/ 2147483646 w 62"/>
              <a:gd name="T21" fmla="*/ 2147483646 h 61"/>
              <a:gd name="T22" fmla="*/ 2147483646 w 62"/>
              <a:gd name="T23" fmla="*/ 2147483646 h 61"/>
              <a:gd name="T24" fmla="*/ 2147483646 w 62"/>
              <a:gd name="T25" fmla="*/ 2147483646 h 61"/>
              <a:gd name="T26" fmla="*/ 2147483646 w 62"/>
              <a:gd name="T27" fmla="*/ 2147483646 h 61"/>
              <a:gd name="T28" fmla="*/ 2147483646 w 62"/>
              <a:gd name="T29" fmla="*/ 2147483646 h 61"/>
              <a:gd name="T30" fmla="*/ 2147483646 w 62"/>
              <a:gd name="T31" fmla="*/ 2147483646 h 61"/>
              <a:gd name="T32" fmla="*/ 0 w 62"/>
              <a:gd name="T33" fmla="*/ 2147483646 h 61"/>
              <a:gd name="T34" fmla="*/ 2147483646 w 62"/>
              <a:gd name="T35" fmla="*/ 2147483646 h 61"/>
              <a:gd name="T36" fmla="*/ 2147483646 w 62"/>
              <a:gd name="T37" fmla="*/ 2147483646 h 61"/>
              <a:gd name="T38" fmla="*/ 2147483646 w 62"/>
              <a:gd name="T39" fmla="*/ 2147483646 h 61"/>
              <a:gd name="T40" fmla="*/ 2147483646 w 62"/>
              <a:gd name="T41" fmla="*/ 2147483646 h 61"/>
              <a:gd name="T42" fmla="*/ 2147483646 w 62"/>
              <a:gd name="T43" fmla="*/ 2147483646 h 61"/>
              <a:gd name="T44" fmla="*/ 2147483646 w 62"/>
              <a:gd name="T45" fmla="*/ 2147483646 h 61"/>
              <a:gd name="T46" fmla="*/ 2147483646 w 62"/>
              <a:gd name="T47" fmla="*/ 2147483646 h 61"/>
              <a:gd name="T48" fmla="*/ 2147483646 w 62"/>
              <a:gd name="T49" fmla="*/ 2147483646 h 61"/>
              <a:gd name="T50" fmla="*/ 2147483646 w 62"/>
              <a:gd name="T51" fmla="*/ 2147483646 h 61"/>
              <a:gd name="T52" fmla="*/ 2147483646 w 62"/>
              <a:gd name="T53" fmla="*/ 2147483646 h 61"/>
              <a:gd name="T54" fmla="*/ 2147483646 w 62"/>
              <a:gd name="T55" fmla="*/ 0 h 61"/>
              <a:gd name="T56" fmla="*/ 2147483646 w 62"/>
              <a:gd name="T57" fmla="*/ 2147483646 h 61"/>
              <a:gd name="T58" fmla="*/ 2147483646 w 62"/>
              <a:gd name="T59" fmla="*/ 2147483646 h 61"/>
              <a:gd name="T60" fmla="*/ 2147483646 w 62"/>
              <a:gd name="T61" fmla="*/ 2147483646 h 61"/>
              <a:gd name="T62" fmla="*/ 2147483646 w 62"/>
              <a:gd name="T63" fmla="*/ 2147483646 h 61"/>
              <a:gd name="T64" fmla="*/ 2147483646 w 62"/>
              <a:gd name="T65" fmla="*/ 2147483646 h 61"/>
              <a:gd name="T66" fmla="*/ 2147483646 w 62"/>
              <a:gd name="T67" fmla="*/ 2147483646 h 61"/>
              <a:gd name="T68" fmla="*/ 2147483646 w 62"/>
              <a:gd name="T69" fmla="*/ 2147483646 h 61"/>
              <a:gd name="T70" fmla="*/ 2147483646 w 62"/>
              <a:gd name="T71" fmla="*/ 2147483646 h 61"/>
              <a:gd name="T72" fmla="*/ 2147483646 w 62"/>
              <a:gd name="T73" fmla="*/ 2147483646 h 61"/>
              <a:gd name="T74" fmla="*/ 2147483646 w 62"/>
              <a:gd name="T75" fmla="*/ 2147483646 h 61"/>
              <a:gd name="T76" fmla="*/ 2147483646 w 62"/>
              <a:gd name="T77" fmla="*/ 2147483646 h 61"/>
              <a:gd name="T78" fmla="*/ 2147483646 w 62"/>
              <a:gd name="T79" fmla="*/ 2147483646 h 61"/>
              <a:gd name="T80" fmla="*/ 2147483646 w 62"/>
              <a:gd name="T81" fmla="*/ 2147483646 h 61"/>
              <a:gd name="T82" fmla="*/ 2147483646 w 62"/>
              <a:gd name="T83" fmla="*/ 2147483646 h 61"/>
              <a:gd name="T84" fmla="*/ 2147483646 w 62"/>
              <a:gd name="T85" fmla="*/ 2147483646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89" name="Freeform 101">
            <a:extLst>
              <a:ext uri="{FF2B5EF4-FFF2-40B4-BE49-F238E27FC236}">
                <a16:creationId xmlns:a16="http://schemas.microsoft.com/office/drawing/2014/main" id="{2B99AEF1-DC92-4FB2-A78C-06BCB38CCD0D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2627313"/>
            <a:ext cx="233363" cy="215900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2147483646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0 w 68"/>
              <a:gd name="T17" fmla="*/ 2147483646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2147483646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2147483646 w 68"/>
              <a:gd name="T37" fmla="*/ 2147483646 h 63"/>
              <a:gd name="T38" fmla="*/ 2147483646 w 68"/>
              <a:gd name="T39" fmla="*/ 2147483646 h 63"/>
              <a:gd name="T40" fmla="*/ 2147483646 w 68"/>
              <a:gd name="T41" fmla="*/ 2147483646 h 63"/>
              <a:gd name="T42" fmla="*/ 2147483646 w 68"/>
              <a:gd name="T43" fmla="*/ 2147483646 h 63"/>
              <a:gd name="T44" fmla="*/ 2147483646 w 68"/>
              <a:gd name="T45" fmla="*/ 2147483646 h 63"/>
              <a:gd name="T46" fmla="*/ 2147483646 w 68"/>
              <a:gd name="T47" fmla="*/ 2147483646 h 63"/>
              <a:gd name="T48" fmla="*/ 2147483646 w 68"/>
              <a:gd name="T49" fmla="*/ 2147483646 h 63"/>
              <a:gd name="T50" fmla="*/ 2147483646 w 68"/>
              <a:gd name="T51" fmla="*/ 2147483646 h 63"/>
              <a:gd name="T52" fmla="*/ 2147483646 w 68"/>
              <a:gd name="T53" fmla="*/ 2147483646 h 63"/>
              <a:gd name="T54" fmla="*/ 2147483646 w 68"/>
              <a:gd name="T55" fmla="*/ 0 h 63"/>
              <a:gd name="T56" fmla="*/ 2147483646 w 68"/>
              <a:gd name="T57" fmla="*/ 2147483646 h 63"/>
              <a:gd name="T58" fmla="*/ 2147483646 w 68"/>
              <a:gd name="T59" fmla="*/ 2147483646 h 63"/>
              <a:gd name="T60" fmla="*/ 2147483646 w 68"/>
              <a:gd name="T61" fmla="*/ 2147483646 h 63"/>
              <a:gd name="T62" fmla="*/ 2147483646 w 68"/>
              <a:gd name="T63" fmla="*/ 2147483646 h 63"/>
              <a:gd name="T64" fmla="*/ 2147483646 w 68"/>
              <a:gd name="T65" fmla="*/ 2147483646 h 63"/>
              <a:gd name="T66" fmla="*/ 2147483646 w 68"/>
              <a:gd name="T67" fmla="*/ 2147483646 h 63"/>
              <a:gd name="T68" fmla="*/ 2147483646 w 68"/>
              <a:gd name="T69" fmla="*/ 2147483646 h 63"/>
              <a:gd name="T70" fmla="*/ 2147483646 w 68"/>
              <a:gd name="T71" fmla="*/ 2147483646 h 63"/>
              <a:gd name="T72" fmla="*/ 2147483646 w 68"/>
              <a:gd name="T73" fmla="*/ 2147483646 h 63"/>
              <a:gd name="T74" fmla="*/ 2147483646 w 68"/>
              <a:gd name="T75" fmla="*/ 2147483646 h 63"/>
              <a:gd name="T76" fmla="*/ 2147483646 w 68"/>
              <a:gd name="T77" fmla="*/ 2147483646 h 63"/>
              <a:gd name="T78" fmla="*/ 2147483646 w 68"/>
              <a:gd name="T79" fmla="*/ 2147483646 h 63"/>
              <a:gd name="T80" fmla="*/ 2147483646 w 68"/>
              <a:gd name="T81" fmla="*/ 2147483646 h 63"/>
              <a:gd name="T82" fmla="*/ 2147483646 w 68"/>
              <a:gd name="T83" fmla="*/ 2147483646 h 63"/>
              <a:gd name="T84" fmla="*/ 2147483646 w 68"/>
              <a:gd name="T85" fmla="*/ 2147483646 h 63"/>
              <a:gd name="T86" fmla="*/ 2147483646 w 68"/>
              <a:gd name="T87" fmla="*/ 2147483646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0" name="Freeform 102">
            <a:extLst>
              <a:ext uri="{FF2B5EF4-FFF2-40B4-BE49-F238E27FC236}">
                <a16:creationId xmlns:a16="http://schemas.microsoft.com/office/drawing/2014/main" id="{5619D68C-439F-4DDA-B19B-938AB274E657}"/>
              </a:ext>
            </a:extLst>
          </p:cNvPr>
          <p:cNvSpPr>
            <a:spLocks/>
          </p:cNvSpPr>
          <p:nvPr/>
        </p:nvSpPr>
        <p:spPr bwMode="auto">
          <a:xfrm>
            <a:off x="989013" y="2640013"/>
            <a:ext cx="188912" cy="182562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2147483646 w 55"/>
              <a:gd name="T5" fmla="*/ 2147483646 h 53"/>
              <a:gd name="T6" fmla="*/ 2147483646 w 55"/>
              <a:gd name="T7" fmla="*/ 2147483646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2147483646 w 55"/>
              <a:gd name="T15" fmla="*/ 2147483646 h 53"/>
              <a:gd name="T16" fmla="*/ 2147483646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2147483646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2147483646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0 w 55"/>
              <a:gd name="T45" fmla="*/ 2147483646 h 53"/>
              <a:gd name="T46" fmla="*/ 2147483646 w 55"/>
              <a:gd name="T47" fmla="*/ 0 h 53"/>
              <a:gd name="T48" fmla="*/ 2147483646 w 55"/>
              <a:gd name="T49" fmla="*/ 2147483646 h 53"/>
              <a:gd name="T50" fmla="*/ 2147483646 w 55"/>
              <a:gd name="T51" fmla="*/ 2147483646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1" name="Freeform 103">
            <a:extLst>
              <a:ext uri="{FF2B5EF4-FFF2-40B4-BE49-F238E27FC236}">
                <a16:creationId xmlns:a16="http://schemas.microsoft.com/office/drawing/2014/main" id="{9D3638FF-B3B1-4CC2-804A-7E670825D01A}"/>
              </a:ext>
            </a:extLst>
          </p:cNvPr>
          <p:cNvSpPr>
            <a:spLocks/>
          </p:cNvSpPr>
          <p:nvPr/>
        </p:nvSpPr>
        <p:spPr bwMode="auto">
          <a:xfrm>
            <a:off x="1495425" y="2640013"/>
            <a:ext cx="195263" cy="203200"/>
          </a:xfrm>
          <a:custGeom>
            <a:avLst/>
            <a:gdLst>
              <a:gd name="T0" fmla="*/ 2147483646 w 57"/>
              <a:gd name="T1" fmla="*/ 2147483646 h 59"/>
              <a:gd name="T2" fmla="*/ 2147483646 w 57"/>
              <a:gd name="T3" fmla="*/ 2147483646 h 59"/>
              <a:gd name="T4" fmla="*/ 2147483646 w 57"/>
              <a:gd name="T5" fmla="*/ 2147483646 h 59"/>
              <a:gd name="T6" fmla="*/ 2147483646 w 57"/>
              <a:gd name="T7" fmla="*/ 2147483646 h 59"/>
              <a:gd name="T8" fmla="*/ 2147483646 w 57"/>
              <a:gd name="T9" fmla="*/ 2147483646 h 59"/>
              <a:gd name="T10" fmla="*/ 2147483646 w 57"/>
              <a:gd name="T11" fmla="*/ 2147483646 h 59"/>
              <a:gd name="T12" fmla="*/ 2147483646 w 57"/>
              <a:gd name="T13" fmla="*/ 2147483646 h 59"/>
              <a:gd name="T14" fmla="*/ 2147483646 w 57"/>
              <a:gd name="T15" fmla="*/ 2147483646 h 59"/>
              <a:gd name="T16" fmla="*/ 2147483646 w 57"/>
              <a:gd name="T17" fmla="*/ 2147483646 h 59"/>
              <a:gd name="T18" fmla="*/ 2147483646 w 57"/>
              <a:gd name="T19" fmla="*/ 2147483646 h 59"/>
              <a:gd name="T20" fmla="*/ 2147483646 w 57"/>
              <a:gd name="T21" fmla="*/ 2147483646 h 59"/>
              <a:gd name="T22" fmla="*/ 2147483646 w 57"/>
              <a:gd name="T23" fmla="*/ 2147483646 h 59"/>
              <a:gd name="T24" fmla="*/ 0 w 57"/>
              <a:gd name="T25" fmla="*/ 2147483646 h 59"/>
              <a:gd name="T26" fmla="*/ 2147483646 w 57"/>
              <a:gd name="T27" fmla="*/ 0 h 59"/>
              <a:gd name="T28" fmla="*/ 2147483646 w 57"/>
              <a:gd name="T29" fmla="*/ 0 h 59"/>
              <a:gd name="T30" fmla="*/ 2147483646 w 57"/>
              <a:gd name="T31" fmla="*/ 2147483646 h 59"/>
              <a:gd name="T32" fmla="*/ 2147483646 w 57"/>
              <a:gd name="T33" fmla="*/ 2147483646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2" name="Freeform 104">
            <a:extLst>
              <a:ext uri="{FF2B5EF4-FFF2-40B4-BE49-F238E27FC236}">
                <a16:creationId xmlns:a16="http://schemas.microsoft.com/office/drawing/2014/main" id="{FFBB753E-9A3D-4FE5-B754-D160572A4019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26400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3" name="Freeform 105">
            <a:extLst>
              <a:ext uri="{FF2B5EF4-FFF2-40B4-BE49-F238E27FC236}">
                <a16:creationId xmlns:a16="http://schemas.microsoft.com/office/drawing/2014/main" id="{4B92AC8E-71B0-4787-B3BB-082417C5746E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26400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4" name="Freeform 106">
            <a:extLst>
              <a:ext uri="{FF2B5EF4-FFF2-40B4-BE49-F238E27FC236}">
                <a16:creationId xmlns:a16="http://schemas.microsoft.com/office/drawing/2014/main" id="{C010A3CC-8F65-4359-8A71-36245827F929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2640013"/>
            <a:ext cx="220663" cy="188912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0 w 64"/>
              <a:gd name="T19" fmla="*/ 2147483646 h 55"/>
              <a:gd name="T20" fmla="*/ 0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0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2147483646 w 64"/>
              <a:gd name="T77" fmla="*/ 2147483646 h 55"/>
              <a:gd name="T78" fmla="*/ 2147483646 w 64"/>
              <a:gd name="T79" fmla="*/ 2147483646 h 55"/>
              <a:gd name="T80" fmla="*/ 2147483646 w 64"/>
              <a:gd name="T81" fmla="*/ 2147483646 h 55"/>
              <a:gd name="T82" fmla="*/ 2147483646 w 64"/>
              <a:gd name="T83" fmla="*/ 2147483646 h 55"/>
              <a:gd name="T84" fmla="*/ 2147483646 w 64"/>
              <a:gd name="T85" fmla="*/ 2147483646 h 55"/>
              <a:gd name="T86" fmla="*/ 2147483646 w 64"/>
              <a:gd name="T87" fmla="*/ 2147483646 h 55"/>
              <a:gd name="T88" fmla="*/ 2147483646 w 64"/>
              <a:gd name="T89" fmla="*/ 2147483646 h 55"/>
              <a:gd name="T90" fmla="*/ 2147483646 w 64"/>
              <a:gd name="T91" fmla="*/ 2147483646 h 55"/>
              <a:gd name="T92" fmla="*/ 2147483646 w 64"/>
              <a:gd name="T93" fmla="*/ 214748364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5" name="Freeform 107">
            <a:extLst>
              <a:ext uri="{FF2B5EF4-FFF2-40B4-BE49-F238E27FC236}">
                <a16:creationId xmlns:a16="http://schemas.microsoft.com/office/drawing/2014/main" id="{77F21A36-0270-4F2E-ACCD-2B4CCF4AABEB}"/>
              </a:ext>
            </a:extLst>
          </p:cNvPr>
          <p:cNvSpPr>
            <a:spLocks/>
          </p:cNvSpPr>
          <p:nvPr/>
        </p:nvSpPr>
        <p:spPr bwMode="auto">
          <a:xfrm>
            <a:off x="3463925" y="2640013"/>
            <a:ext cx="203200" cy="173037"/>
          </a:xfrm>
          <a:custGeom>
            <a:avLst/>
            <a:gdLst>
              <a:gd name="T0" fmla="*/ 2147483646 w 59"/>
              <a:gd name="T1" fmla="*/ 2147483646 h 50"/>
              <a:gd name="T2" fmla="*/ 2147483646 w 59"/>
              <a:gd name="T3" fmla="*/ 2147483646 h 50"/>
              <a:gd name="T4" fmla="*/ 2147483646 w 59"/>
              <a:gd name="T5" fmla="*/ 2147483646 h 50"/>
              <a:gd name="T6" fmla="*/ 2147483646 w 59"/>
              <a:gd name="T7" fmla="*/ 2147483646 h 50"/>
              <a:gd name="T8" fmla="*/ 2147483646 w 59"/>
              <a:gd name="T9" fmla="*/ 2147483646 h 50"/>
              <a:gd name="T10" fmla="*/ 2147483646 w 59"/>
              <a:gd name="T11" fmla="*/ 2147483646 h 50"/>
              <a:gd name="T12" fmla="*/ 2147483646 w 59"/>
              <a:gd name="T13" fmla="*/ 2147483646 h 50"/>
              <a:gd name="T14" fmla="*/ 2147483646 w 59"/>
              <a:gd name="T15" fmla="*/ 2147483646 h 50"/>
              <a:gd name="T16" fmla="*/ 2147483646 w 59"/>
              <a:gd name="T17" fmla="*/ 2147483646 h 50"/>
              <a:gd name="T18" fmla="*/ 2147483646 w 59"/>
              <a:gd name="T19" fmla="*/ 2147483646 h 50"/>
              <a:gd name="T20" fmla="*/ 2147483646 w 59"/>
              <a:gd name="T21" fmla="*/ 2147483646 h 50"/>
              <a:gd name="T22" fmla="*/ 2147483646 w 59"/>
              <a:gd name="T23" fmla="*/ 2147483646 h 50"/>
              <a:gd name="T24" fmla="*/ 2147483646 w 59"/>
              <a:gd name="T25" fmla="*/ 2147483646 h 50"/>
              <a:gd name="T26" fmla="*/ 2147483646 w 59"/>
              <a:gd name="T27" fmla="*/ 2147483646 h 50"/>
              <a:gd name="T28" fmla="*/ 2147483646 w 59"/>
              <a:gd name="T29" fmla="*/ 2147483646 h 50"/>
              <a:gd name="T30" fmla="*/ 2147483646 w 59"/>
              <a:gd name="T31" fmla="*/ 2147483646 h 50"/>
              <a:gd name="T32" fmla="*/ 2147483646 w 59"/>
              <a:gd name="T33" fmla="*/ 2147483646 h 50"/>
              <a:gd name="T34" fmla="*/ 2147483646 w 59"/>
              <a:gd name="T35" fmla="*/ 2147483646 h 50"/>
              <a:gd name="T36" fmla="*/ 2147483646 w 59"/>
              <a:gd name="T37" fmla="*/ 2147483646 h 50"/>
              <a:gd name="T38" fmla="*/ 2147483646 w 59"/>
              <a:gd name="T39" fmla="*/ 2147483646 h 50"/>
              <a:gd name="T40" fmla="*/ 2147483646 w 59"/>
              <a:gd name="T41" fmla="*/ 2147483646 h 50"/>
              <a:gd name="T42" fmla="*/ 2147483646 w 59"/>
              <a:gd name="T43" fmla="*/ 2147483646 h 50"/>
              <a:gd name="T44" fmla="*/ 2147483646 w 59"/>
              <a:gd name="T45" fmla="*/ 2147483646 h 50"/>
              <a:gd name="T46" fmla="*/ 2147483646 w 59"/>
              <a:gd name="T47" fmla="*/ 2147483646 h 50"/>
              <a:gd name="T48" fmla="*/ 2147483646 w 59"/>
              <a:gd name="T49" fmla="*/ 2147483646 h 50"/>
              <a:gd name="T50" fmla="*/ 2147483646 w 59"/>
              <a:gd name="T51" fmla="*/ 2147483646 h 50"/>
              <a:gd name="T52" fmla="*/ 2147483646 w 59"/>
              <a:gd name="T53" fmla="*/ 2147483646 h 50"/>
              <a:gd name="T54" fmla="*/ 2147483646 w 59"/>
              <a:gd name="T55" fmla="*/ 2147483646 h 50"/>
              <a:gd name="T56" fmla="*/ 2147483646 w 59"/>
              <a:gd name="T57" fmla="*/ 2147483646 h 50"/>
              <a:gd name="T58" fmla="*/ 2147483646 w 59"/>
              <a:gd name="T59" fmla="*/ 2147483646 h 50"/>
              <a:gd name="T60" fmla="*/ 2147483646 w 59"/>
              <a:gd name="T61" fmla="*/ 2147483646 h 50"/>
              <a:gd name="T62" fmla="*/ 2147483646 w 59"/>
              <a:gd name="T63" fmla="*/ 2147483646 h 50"/>
              <a:gd name="T64" fmla="*/ 2147483646 w 59"/>
              <a:gd name="T65" fmla="*/ 2147483646 h 50"/>
              <a:gd name="T66" fmla="*/ 0 w 59"/>
              <a:gd name="T67" fmla="*/ 2147483646 h 50"/>
              <a:gd name="T68" fmla="*/ 2147483646 w 59"/>
              <a:gd name="T69" fmla="*/ 0 h 50"/>
              <a:gd name="T70" fmla="*/ 2147483646 w 59"/>
              <a:gd name="T71" fmla="*/ 2147483646 h 50"/>
              <a:gd name="T72" fmla="*/ 2147483646 w 59"/>
              <a:gd name="T73" fmla="*/ 214748364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6" name="Freeform 108">
            <a:extLst>
              <a:ext uri="{FF2B5EF4-FFF2-40B4-BE49-F238E27FC236}">
                <a16:creationId xmlns:a16="http://schemas.microsoft.com/office/drawing/2014/main" id="{D72235CF-2147-4226-893E-6C7FB455F348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2640013"/>
            <a:ext cx="233363" cy="188912"/>
          </a:xfrm>
          <a:custGeom>
            <a:avLst/>
            <a:gdLst>
              <a:gd name="T0" fmla="*/ 2147483646 w 68"/>
              <a:gd name="T1" fmla="*/ 2147483646 h 55"/>
              <a:gd name="T2" fmla="*/ 2147483646 w 68"/>
              <a:gd name="T3" fmla="*/ 2147483646 h 55"/>
              <a:gd name="T4" fmla="*/ 2147483646 w 68"/>
              <a:gd name="T5" fmla="*/ 2147483646 h 55"/>
              <a:gd name="T6" fmla="*/ 0 w 68"/>
              <a:gd name="T7" fmla="*/ 2147483646 h 55"/>
              <a:gd name="T8" fmla="*/ 0 w 68"/>
              <a:gd name="T9" fmla="*/ 2147483646 h 55"/>
              <a:gd name="T10" fmla="*/ 2147483646 w 68"/>
              <a:gd name="T11" fmla="*/ 0 h 55"/>
              <a:gd name="T12" fmla="*/ 2147483646 w 68"/>
              <a:gd name="T13" fmla="*/ 0 h 55"/>
              <a:gd name="T14" fmla="*/ 2147483646 w 68"/>
              <a:gd name="T15" fmla="*/ 2147483646 h 55"/>
              <a:gd name="T16" fmla="*/ 2147483646 w 68"/>
              <a:gd name="T17" fmla="*/ 2147483646 h 55"/>
              <a:gd name="T18" fmla="*/ 2147483646 w 68"/>
              <a:gd name="T19" fmla="*/ 2147483646 h 55"/>
              <a:gd name="T20" fmla="*/ 2147483646 w 68"/>
              <a:gd name="T21" fmla="*/ 2147483646 h 55"/>
              <a:gd name="T22" fmla="*/ 2147483646 w 68"/>
              <a:gd name="T23" fmla="*/ 2147483646 h 55"/>
              <a:gd name="T24" fmla="*/ 2147483646 w 68"/>
              <a:gd name="T25" fmla="*/ 2147483646 h 55"/>
              <a:gd name="T26" fmla="*/ 2147483646 w 68"/>
              <a:gd name="T27" fmla="*/ 2147483646 h 55"/>
              <a:gd name="T28" fmla="*/ 2147483646 w 68"/>
              <a:gd name="T29" fmla="*/ 2147483646 h 55"/>
              <a:gd name="T30" fmla="*/ 2147483646 w 68"/>
              <a:gd name="T31" fmla="*/ 2147483646 h 55"/>
              <a:gd name="T32" fmla="*/ 2147483646 w 68"/>
              <a:gd name="T33" fmla="*/ 2147483646 h 55"/>
              <a:gd name="T34" fmla="*/ 2147483646 w 68"/>
              <a:gd name="T35" fmla="*/ 2147483646 h 55"/>
              <a:gd name="T36" fmla="*/ 2147483646 w 68"/>
              <a:gd name="T37" fmla="*/ 2147483646 h 55"/>
              <a:gd name="T38" fmla="*/ 2147483646 w 68"/>
              <a:gd name="T39" fmla="*/ 2147483646 h 55"/>
              <a:gd name="T40" fmla="*/ 2147483646 w 68"/>
              <a:gd name="T41" fmla="*/ 2147483646 h 55"/>
              <a:gd name="T42" fmla="*/ 2147483646 w 68"/>
              <a:gd name="T43" fmla="*/ 2147483646 h 55"/>
              <a:gd name="T44" fmla="*/ 2147483646 w 68"/>
              <a:gd name="T45" fmla="*/ 2147483646 h 55"/>
              <a:gd name="T46" fmla="*/ 2147483646 w 68"/>
              <a:gd name="T47" fmla="*/ 2147483646 h 55"/>
              <a:gd name="T48" fmla="*/ 2147483646 w 68"/>
              <a:gd name="T49" fmla="*/ 2147483646 h 55"/>
              <a:gd name="T50" fmla="*/ 2147483646 w 68"/>
              <a:gd name="T51" fmla="*/ 2147483646 h 55"/>
              <a:gd name="T52" fmla="*/ 2147483646 w 68"/>
              <a:gd name="T53" fmla="*/ 2147483646 h 55"/>
              <a:gd name="T54" fmla="*/ 2147483646 w 68"/>
              <a:gd name="T55" fmla="*/ 2147483646 h 55"/>
              <a:gd name="T56" fmla="*/ 2147483646 w 68"/>
              <a:gd name="T57" fmla="*/ 2147483646 h 55"/>
              <a:gd name="T58" fmla="*/ 2147483646 w 68"/>
              <a:gd name="T59" fmla="*/ 2147483646 h 55"/>
              <a:gd name="T60" fmla="*/ 2147483646 w 68"/>
              <a:gd name="T61" fmla="*/ 2147483646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7" name="Freeform 109">
            <a:extLst>
              <a:ext uri="{FF2B5EF4-FFF2-40B4-BE49-F238E27FC236}">
                <a16:creationId xmlns:a16="http://schemas.microsoft.com/office/drawing/2014/main" id="{77FC4EA3-B3EF-4DB5-AFBC-F75EE516F066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2640013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8" name="Freeform 110">
            <a:extLst>
              <a:ext uri="{FF2B5EF4-FFF2-40B4-BE49-F238E27FC236}">
                <a16:creationId xmlns:a16="http://schemas.microsoft.com/office/drawing/2014/main" id="{BA8E152C-79BE-40E1-9205-0FD9B736BC40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2622550"/>
            <a:ext cx="250825" cy="203200"/>
          </a:xfrm>
          <a:custGeom>
            <a:avLst/>
            <a:gdLst>
              <a:gd name="T0" fmla="*/ 2147483646 w 73"/>
              <a:gd name="T1" fmla="*/ 2147483646 h 59"/>
              <a:gd name="T2" fmla="*/ 2147483646 w 73"/>
              <a:gd name="T3" fmla="*/ 2147483646 h 59"/>
              <a:gd name="T4" fmla="*/ 2147483646 w 73"/>
              <a:gd name="T5" fmla="*/ 2147483646 h 59"/>
              <a:gd name="T6" fmla="*/ 2147483646 w 73"/>
              <a:gd name="T7" fmla="*/ 2147483646 h 59"/>
              <a:gd name="T8" fmla="*/ 2147483646 w 73"/>
              <a:gd name="T9" fmla="*/ 2147483646 h 59"/>
              <a:gd name="T10" fmla="*/ 2147483646 w 73"/>
              <a:gd name="T11" fmla="*/ 2147483646 h 59"/>
              <a:gd name="T12" fmla="*/ 0 w 73"/>
              <a:gd name="T13" fmla="*/ 2147483646 h 59"/>
              <a:gd name="T14" fmla="*/ 2147483646 w 73"/>
              <a:gd name="T15" fmla="*/ 2147483646 h 59"/>
              <a:gd name="T16" fmla="*/ 2147483646 w 73"/>
              <a:gd name="T17" fmla="*/ 2147483646 h 59"/>
              <a:gd name="T18" fmla="*/ 2147483646 w 73"/>
              <a:gd name="T19" fmla="*/ 2147483646 h 59"/>
              <a:gd name="T20" fmla="*/ 2147483646 w 73"/>
              <a:gd name="T21" fmla="*/ 0 h 59"/>
              <a:gd name="T22" fmla="*/ 2147483646 w 73"/>
              <a:gd name="T23" fmla="*/ 2147483646 h 59"/>
              <a:gd name="T24" fmla="*/ 2147483646 w 73"/>
              <a:gd name="T25" fmla="*/ 2147483646 h 59"/>
              <a:gd name="T26" fmla="*/ 2147483646 w 73"/>
              <a:gd name="T27" fmla="*/ 2147483646 h 59"/>
              <a:gd name="T28" fmla="*/ 2147483646 w 73"/>
              <a:gd name="T29" fmla="*/ 2147483646 h 59"/>
              <a:gd name="T30" fmla="*/ 2147483646 w 73"/>
              <a:gd name="T31" fmla="*/ 2147483646 h 59"/>
              <a:gd name="T32" fmla="*/ 2147483646 w 73"/>
              <a:gd name="T33" fmla="*/ 2147483646 h 59"/>
              <a:gd name="T34" fmla="*/ 2147483646 w 73"/>
              <a:gd name="T35" fmla="*/ 2147483646 h 59"/>
              <a:gd name="T36" fmla="*/ 2147483646 w 73"/>
              <a:gd name="T37" fmla="*/ 2147483646 h 59"/>
              <a:gd name="T38" fmla="*/ 2147483646 w 73"/>
              <a:gd name="T39" fmla="*/ 2147483646 h 59"/>
              <a:gd name="T40" fmla="*/ 2147483646 w 73"/>
              <a:gd name="T41" fmla="*/ 2147483646 h 59"/>
              <a:gd name="T42" fmla="*/ 2147483646 w 73"/>
              <a:gd name="T43" fmla="*/ 2147483646 h 59"/>
              <a:gd name="T44" fmla="*/ 2147483646 w 73"/>
              <a:gd name="T45" fmla="*/ 2147483646 h 59"/>
              <a:gd name="T46" fmla="*/ 2147483646 w 73"/>
              <a:gd name="T47" fmla="*/ 2147483646 h 59"/>
              <a:gd name="T48" fmla="*/ 2147483646 w 73"/>
              <a:gd name="T49" fmla="*/ 2147483646 h 59"/>
              <a:gd name="T50" fmla="*/ 2147483646 w 73"/>
              <a:gd name="T51" fmla="*/ 2147483646 h 59"/>
              <a:gd name="T52" fmla="*/ 2147483646 w 73"/>
              <a:gd name="T53" fmla="*/ 2147483646 h 59"/>
              <a:gd name="T54" fmla="*/ 2147483646 w 73"/>
              <a:gd name="T55" fmla="*/ 2147483646 h 59"/>
              <a:gd name="T56" fmla="*/ 2147483646 w 73"/>
              <a:gd name="T57" fmla="*/ 2147483646 h 59"/>
              <a:gd name="T58" fmla="*/ 2147483646 w 73"/>
              <a:gd name="T59" fmla="*/ 2147483646 h 59"/>
              <a:gd name="T60" fmla="*/ 2147483646 w 73"/>
              <a:gd name="T61" fmla="*/ 2147483646 h 59"/>
              <a:gd name="T62" fmla="*/ 2147483646 w 73"/>
              <a:gd name="T63" fmla="*/ 2147483646 h 59"/>
              <a:gd name="T64" fmla="*/ 2147483646 w 73"/>
              <a:gd name="T65" fmla="*/ 2147483646 h 59"/>
              <a:gd name="T66" fmla="*/ 2147483646 w 73"/>
              <a:gd name="T67" fmla="*/ 2147483646 h 59"/>
              <a:gd name="T68" fmla="*/ 2147483646 w 73"/>
              <a:gd name="T69" fmla="*/ 2147483646 h 59"/>
              <a:gd name="T70" fmla="*/ 2147483646 w 73"/>
              <a:gd name="T71" fmla="*/ 2147483646 h 59"/>
              <a:gd name="T72" fmla="*/ 2147483646 w 73"/>
              <a:gd name="T73" fmla="*/ 2147483646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899" name="Freeform 111">
            <a:extLst>
              <a:ext uri="{FF2B5EF4-FFF2-40B4-BE49-F238E27FC236}">
                <a16:creationId xmlns:a16="http://schemas.microsoft.com/office/drawing/2014/main" id="{B9F7FED4-C027-4E7C-B8F2-28F9138E01EE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2640013"/>
            <a:ext cx="250825" cy="173037"/>
          </a:xfrm>
          <a:custGeom>
            <a:avLst/>
            <a:gdLst>
              <a:gd name="T0" fmla="*/ 2147483646 w 73"/>
              <a:gd name="T1" fmla="*/ 2147483646 h 50"/>
              <a:gd name="T2" fmla="*/ 2147483646 w 73"/>
              <a:gd name="T3" fmla="*/ 2147483646 h 50"/>
              <a:gd name="T4" fmla="*/ 2147483646 w 73"/>
              <a:gd name="T5" fmla="*/ 2147483646 h 50"/>
              <a:gd name="T6" fmla="*/ 2147483646 w 73"/>
              <a:gd name="T7" fmla="*/ 2147483646 h 50"/>
              <a:gd name="T8" fmla="*/ 2147483646 w 73"/>
              <a:gd name="T9" fmla="*/ 2147483646 h 50"/>
              <a:gd name="T10" fmla="*/ 2147483646 w 73"/>
              <a:gd name="T11" fmla="*/ 2147483646 h 50"/>
              <a:gd name="T12" fmla="*/ 2147483646 w 73"/>
              <a:gd name="T13" fmla="*/ 2147483646 h 50"/>
              <a:gd name="T14" fmla="*/ 0 w 73"/>
              <a:gd name="T15" fmla="*/ 2147483646 h 50"/>
              <a:gd name="T16" fmla="*/ 2147483646 w 73"/>
              <a:gd name="T17" fmla="*/ 2147483646 h 50"/>
              <a:gd name="T18" fmla="*/ 2147483646 w 73"/>
              <a:gd name="T19" fmla="*/ 2147483646 h 50"/>
              <a:gd name="T20" fmla="*/ 2147483646 w 73"/>
              <a:gd name="T21" fmla="*/ 2147483646 h 50"/>
              <a:gd name="T22" fmla="*/ 2147483646 w 73"/>
              <a:gd name="T23" fmla="*/ 2147483646 h 50"/>
              <a:gd name="T24" fmla="*/ 2147483646 w 73"/>
              <a:gd name="T25" fmla="*/ 0 h 50"/>
              <a:gd name="T26" fmla="*/ 2147483646 w 73"/>
              <a:gd name="T27" fmla="*/ 2147483646 h 50"/>
              <a:gd name="T28" fmla="*/ 2147483646 w 73"/>
              <a:gd name="T29" fmla="*/ 2147483646 h 50"/>
              <a:gd name="T30" fmla="*/ 2147483646 w 73"/>
              <a:gd name="T31" fmla="*/ 2147483646 h 50"/>
              <a:gd name="T32" fmla="*/ 2147483646 w 73"/>
              <a:gd name="T33" fmla="*/ 2147483646 h 50"/>
              <a:gd name="T34" fmla="*/ 2147483646 w 73"/>
              <a:gd name="T35" fmla="*/ 2147483646 h 50"/>
              <a:gd name="T36" fmla="*/ 2147483646 w 73"/>
              <a:gd name="T37" fmla="*/ 2147483646 h 50"/>
              <a:gd name="T38" fmla="*/ 2147483646 w 73"/>
              <a:gd name="T39" fmla="*/ 2147483646 h 50"/>
              <a:gd name="T40" fmla="*/ 2147483646 w 73"/>
              <a:gd name="T41" fmla="*/ 2147483646 h 50"/>
              <a:gd name="T42" fmla="*/ 2147483646 w 73"/>
              <a:gd name="T43" fmla="*/ 2147483646 h 50"/>
              <a:gd name="T44" fmla="*/ 2147483646 w 73"/>
              <a:gd name="T45" fmla="*/ 2147483646 h 50"/>
              <a:gd name="T46" fmla="*/ 2147483646 w 73"/>
              <a:gd name="T47" fmla="*/ 2147483646 h 50"/>
              <a:gd name="T48" fmla="*/ 2147483646 w 73"/>
              <a:gd name="T49" fmla="*/ 2147483646 h 50"/>
              <a:gd name="T50" fmla="*/ 2147483646 w 73"/>
              <a:gd name="T51" fmla="*/ 2147483646 h 50"/>
              <a:gd name="T52" fmla="*/ 2147483646 w 73"/>
              <a:gd name="T53" fmla="*/ 2147483646 h 50"/>
              <a:gd name="T54" fmla="*/ 2147483646 w 73"/>
              <a:gd name="T55" fmla="*/ 2147483646 h 50"/>
              <a:gd name="T56" fmla="*/ 2147483646 w 73"/>
              <a:gd name="T57" fmla="*/ 2147483646 h 50"/>
              <a:gd name="T58" fmla="*/ 2147483646 w 73"/>
              <a:gd name="T59" fmla="*/ 2147483646 h 50"/>
              <a:gd name="T60" fmla="*/ 2147483646 w 73"/>
              <a:gd name="T61" fmla="*/ 2147483646 h 50"/>
              <a:gd name="T62" fmla="*/ 2147483646 w 73"/>
              <a:gd name="T63" fmla="*/ 2147483646 h 50"/>
              <a:gd name="T64" fmla="*/ 2147483646 w 73"/>
              <a:gd name="T65" fmla="*/ 2147483646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0" name="Freeform 112">
            <a:extLst>
              <a:ext uri="{FF2B5EF4-FFF2-40B4-BE49-F238E27FC236}">
                <a16:creationId xmlns:a16="http://schemas.microsoft.com/office/drawing/2014/main" id="{B4881A9A-20E3-4DBC-BAE2-9209482C5713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2622550"/>
            <a:ext cx="188913" cy="220663"/>
          </a:xfrm>
          <a:custGeom>
            <a:avLst/>
            <a:gdLst>
              <a:gd name="T0" fmla="*/ 2147483646 w 55"/>
              <a:gd name="T1" fmla="*/ 2147483646 h 64"/>
              <a:gd name="T2" fmla="*/ 0 w 55"/>
              <a:gd name="T3" fmla="*/ 2147483646 h 64"/>
              <a:gd name="T4" fmla="*/ 0 w 55"/>
              <a:gd name="T5" fmla="*/ 2147483646 h 64"/>
              <a:gd name="T6" fmla="*/ 2147483646 w 55"/>
              <a:gd name="T7" fmla="*/ 2147483646 h 64"/>
              <a:gd name="T8" fmla="*/ 2147483646 w 55"/>
              <a:gd name="T9" fmla="*/ 2147483646 h 64"/>
              <a:gd name="T10" fmla="*/ 2147483646 w 55"/>
              <a:gd name="T11" fmla="*/ 0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1" name="Freeform 113">
            <a:extLst>
              <a:ext uri="{FF2B5EF4-FFF2-40B4-BE49-F238E27FC236}">
                <a16:creationId xmlns:a16="http://schemas.microsoft.com/office/drawing/2014/main" id="{99732DDC-061F-434E-9678-3BDA33F6B11C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2640013"/>
            <a:ext cx="220663" cy="173037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2147483646 w 64"/>
              <a:gd name="T7" fmla="*/ 2147483646 h 50"/>
              <a:gd name="T8" fmla="*/ 2147483646 w 64"/>
              <a:gd name="T9" fmla="*/ 2147483646 h 50"/>
              <a:gd name="T10" fmla="*/ 2147483646 w 64"/>
              <a:gd name="T11" fmla="*/ 2147483646 h 50"/>
              <a:gd name="T12" fmla="*/ 0 w 64"/>
              <a:gd name="T13" fmla="*/ 2147483646 h 50"/>
              <a:gd name="T14" fmla="*/ 0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0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2" name="Freeform 114">
            <a:extLst>
              <a:ext uri="{FF2B5EF4-FFF2-40B4-BE49-F238E27FC236}">
                <a16:creationId xmlns:a16="http://schemas.microsoft.com/office/drawing/2014/main" id="{04382A2E-291B-4C26-813E-8CD91651B397}"/>
              </a:ext>
            </a:extLst>
          </p:cNvPr>
          <p:cNvSpPr>
            <a:spLocks/>
          </p:cNvSpPr>
          <p:nvPr/>
        </p:nvSpPr>
        <p:spPr bwMode="auto">
          <a:xfrm>
            <a:off x="6927850" y="2640013"/>
            <a:ext cx="127000" cy="173037"/>
          </a:xfrm>
          <a:custGeom>
            <a:avLst/>
            <a:gdLst>
              <a:gd name="T0" fmla="*/ 2147483646 w 37"/>
              <a:gd name="T1" fmla="*/ 2147483646 h 50"/>
              <a:gd name="T2" fmla="*/ 2147483646 w 37"/>
              <a:gd name="T3" fmla="*/ 2147483646 h 50"/>
              <a:gd name="T4" fmla="*/ 2147483646 w 37"/>
              <a:gd name="T5" fmla="*/ 2147483646 h 50"/>
              <a:gd name="T6" fmla="*/ 2147483646 w 37"/>
              <a:gd name="T7" fmla="*/ 2147483646 h 50"/>
              <a:gd name="T8" fmla="*/ 2147483646 w 37"/>
              <a:gd name="T9" fmla="*/ 2147483646 h 50"/>
              <a:gd name="T10" fmla="*/ 0 w 37"/>
              <a:gd name="T11" fmla="*/ 2147483646 h 50"/>
              <a:gd name="T12" fmla="*/ 0 w 37"/>
              <a:gd name="T13" fmla="*/ 2147483646 h 50"/>
              <a:gd name="T14" fmla="*/ 2147483646 w 37"/>
              <a:gd name="T15" fmla="*/ 2147483646 h 50"/>
              <a:gd name="T16" fmla="*/ 2147483646 w 37"/>
              <a:gd name="T17" fmla="*/ 2147483646 h 50"/>
              <a:gd name="T18" fmla="*/ 2147483646 w 37"/>
              <a:gd name="T19" fmla="*/ 2147483646 h 50"/>
              <a:gd name="T20" fmla="*/ 2147483646 w 37"/>
              <a:gd name="T21" fmla="*/ 2147483646 h 50"/>
              <a:gd name="T22" fmla="*/ 2147483646 w 37"/>
              <a:gd name="T23" fmla="*/ 2147483646 h 50"/>
              <a:gd name="T24" fmla="*/ 2147483646 w 37"/>
              <a:gd name="T25" fmla="*/ 2147483646 h 50"/>
              <a:gd name="T26" fmla="*/ 2147483646 w 37"/>
              <a:gd name="T27" fmla="*/ 2147483646 h 50"/>
              <a:gd name="T28" fmla="*/ 2147483646 w 37"/>
              <a:gd name="T29" fmla="*/ 2147483646 h 50"/>
              <a:gd name="T30" fmla="*/ 2147483646 w 37"/>
              <a:gd name="T31" fmla="*/ 2147483646 h 50"/>
              <a:gd name="T32" fmla="*/ 2147483646 w 37"/>
              <a:gd name="T33" fmla="*/ 2147483646 h 50"/>
              <a:gd name="T34" fmla="*/ 2147483646 w 37"/>
              <a:gd name="T35" fmla="*/ 2147483646 h 50"/>
              <a:gd name="T36" fmla="*/ 2147483646 w 37"/>
              <a:gd name="T37" fmla="*/ 2147483646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3" name="Freeform 115">
            <a:extLst>
              <a:ext uri="{FF2B5EF4-FFF2-40B4-BE49-F238E27FC236}">
                <a16:creationId xmlns:a16="http://schemas.microsoft.com/office/drawing/2014/main" id="{88758A6D-5EC0-447F-9D3F-3A04CBA91576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2622550"/>
            <a:ext cx="219075" cy="220663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0 w 64"/>
              <a:gd name="T5" fmla="*/ 2147483646 h 64"/>
              <a:gd name="T6" fmla="*/ 2147483646 w 64"/>
              <a:gd name="T7" fmla="*/ 0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4" name="Freeform 116">
            <a:extLst>
              <a:ext uri="{FF2B5EF4-FFF2-40B4-BE49-F238E27FC236}">
                <a16:creationId xmlns:a16="http://schemas.microsoft.com/office/drawing/2014/main" id="{BCD49322-79E7-4761-B514-1AF49110E766}"/>
              </a:ext>
            </a:extLst>
          </p:cNvPr>
          <p:cNvSpPr>
            <a:spLocks noEditPoints="1"/>
          </p:cNvSpPr>
          <p:nvPr/>
        </p:nvSpPr>
        <p:spPr bwMode="auto">
          <a:xfrm>
            <a:off x="7920038" y="2654300"/>
            <a:ext cx="196850" cy="158750"/>
          </a:xfrm>
          <a:custGeom>
            <a:avLst/>
            <a:gdLst>
              <a:gd name="T0" fmla="*/ 2147483646 w 57"/>
              <a:gd name="T1" fmla="*/ 2147483646 h 46"/>
              <a:gd name="T2" fmla="*/ 2147483646 w 57"/>
              <a:gd name="T3" fmla="*/ 2147483646 h 46"/>
              <a:gd name="T4" fmla="*/ 2147483646 w 57"/>
              <a:gd name="T5" fmla="*/ 2147483646 h 46"/>
              <a:gd name="T6" fmla="*/ 2147483646 w 57"/>
              <a:gd name="T7" fmla="*/ 2147483646 h 46"/>
              <a:gd name="T8" fmla="*/ 2147483646 w 57"/>
              <a:gd name="T9" fmla="*/ 2147483646 h 46"/>
              <a:gd name="T10" fmla="*/ 2147483646 w 57"/>
              <a:gd name="T11" fmla="*/ 2147483646 h 46"/>
              <a:gd name="T12" fmla="*/ 2147483646 w 57"/>
              <a:gd name="T13" fmla="*/ 2147483646 h 46"/>
              <a:gd name="T14" fmla="*/ 2147483646 w 57"/>
              <a:gd name="T15" fmla="*/ 2147483646 h 46"/>
              <a:gd name="T16" fmla="*/ 0 w 57"/>
              <a:gd name="T17" fmla="*/ 2147483646 h 46"/>
              <a:gd name="T18" fmla="*/ 0 w 57"/>
              <a:gd name="T19" fmla="*/ 2147483646 h 46"/>
              <a:gd name="T20" fmla="*/ 2147483646 w 57"/>
              <a:gd name="T21" fmla="*/ 2147483646 h 46"/>
              <a:gd name="T22" fmla="*/ 2147483646 w 57"/>
              <a:gd name="T23" fmla="*/ 2147483646 h 46"/>
              <a:gd name="T24" fmla="*/ 2147483646 w 57"/>
              <a:gd name="T25" fmla="*/ 2147483646 h 46"/>
              <a:gd name="T26" fmla="*/ 2147483646 w 57"/>
              <a:gd name="T27" fmla="*/ 2147483646 h 46"/>
              <a:gd name="T28" fmla="*/ 2147483646 w 57"/>
              <a:gd name="T29" fmla="*/ 0 h 46"/>
              <a:gd name="T30" fmla="*/ 2147483646 w 57"/>
              <a:gd name="T31" fmla="*/ 0 h 46"/>
              <a:gd name="T32" fmla="*/ 2147483646 w 57"/>
              <a:gd name="T33" fmla="*/ 2147483646 h 46"/>
              <a:gd name="T34" fmla="*/ 2147483646 w 57"/>
              <a:gd name="T35" fmla="*/ 2147483646 h 46"/>
              <a:gd name="T36" fmla="*/ 2147483646 w 57"/>
              <a:gd name="T37" fmla="*/ 2147483646 h 46"/>
              <a:gd name="T38" fmla="*/ 2147483646 w 57"/>
              <a:gd name="T39" fmla="*/ 2147483646 h 46"/>
              <a:gd name="T40" fmla="*/ 2147483646 w 57"/>
              <a:gd name="T41" fmla="*/ 2147483646 h 46"/>
              <a:gd name="T42" fmla="*/ 2147483646 w 57"/>
              <a:gd name="T43" fmla="*/ 2147483646 h 46"/>
              <a:gd name="T44" fmla="*/ 2147483646 w 57"/>
              <a:gd name="T45" fmla="*/ 2147483646 h 46"/>
              <a:gd name="T46" fmla="*/ 2147483646 w 57"/>
              <a:gd name="T47" fmla="*/ 2147483646 h 46"/>
              <a:gd name="T48" fmla="*/ 2147483646 w 57"/>
              <a:gd name="T49" fmla="*/ 2147483646 h 46"/>
              <a:gd name="T50" fmla="*/ 2147483646 w 57"/>
              <a:gd name="T51" fmla="*/ 2147483646 h 46"/>
              <a:gd name="T52" fmla="*/ 2147483646 w 57"/>
              <a:gd name="T53" fmla="*/ 2147483646 h 46"/>
              <a:gd name="T54" fmla="*/ 2147483646 w 57"/>
              <a:gd name="T55" fmla="*/ 2147483646 h 46"/>
              <a:gd name="T56" fmla="*/ 2147483646 w 57"/>
              <a:gd name="T57" fmla="*/ 2147483646 h 46"/>
              <a:gd name="T58" fmla="*/ 2147483646 w 57"/>
              <a:gd name="T59" fmla="*/ 2147483646 h 46"/>
              <a:gd name="T60" fmla="*/ 2147483646 w 57"/>
              <a:gd name="T61" fmla="*/ 2147483646 h 46"/>
              <a:gd name="T62" fmla="*/ 2147483646 w 57"/>
              <a:gd name="T63" fmla="*/ 2147483646 h 46"/>
              <a:gd name="T64" fmla="*/ 2147483646 w 57"/>
              <a:gd name="T65" fmla="*/ 2147483646 h 46"/>
              <a:gd name="T66" fmla="*/ 2147483646 w 57"/>
              <a:gd name="T67" fmla="*/ 2147483646 h 46"/>
              <a:gd name="T68" fmla="*/ 2147483646 w 57"/>
              <a:gd name="T69" fmla="*/ 2147483646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5" name="Freeform 117">
            <a:extLst>
              <a:ext uri="{FF2B5EF4-FFF2-40B4-BE49-F238E27FC236}">
                <a16:creationId xmlns:a16="http://schemas.microsoft.com/office/drawing/2014/main" id="{42A17CB9-3023-45FD-88BF-5416E8010A98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2640013"/>
            <a:ext cx="188912" cy="182562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0 w 55"/>
              <a:gd name="T5" fmla="*/ 2147483646 h 53"/>
              <a:gd name="T6" fmla="*/ 2147483646 w 55"/>
              <a:gd name="T7" fmla="*/ 0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0 w 55"/>
              <a:gd name="T15" fmla="*/ 2147483646 h 53"/>
              <a:gd name="T16" fmla="*/ 0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2147483646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2147483646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2147483646 w 55"/>
              <a:gd name="T45" fmla="*/ 2147483646 h 53"/>
              <a:gd name="T46" fmla="*/ 2147483646 w 55"/>
              <a:gd name="T47" fmla="*/ 2147483646 h 53"/>
              <a:gd name="T48" fmla="*/ 2147483646 w 55"/>
              <a:gd name="T49" fmla="*/ 2147483646 h 53"/>
              <a:gd name="T50" fmla="*/ 2147483646 w 55"/>
              <a:gd name="T51" fmla="*/ 2147483646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6" name="Freeform 118">
            <a:extLst>
              <a:ext uri="{FF2B5EF4-FFF2-40B4-BE49-F238E27FC236}">
                <a16:creationId xmlns:a16="http://schemas.microsoft.com/office/drawing/2014/main" id="{3FC4D2FA-1D33-4F51-BD5B-77B4EE0A1599}"/>
              </a:ext>
            </a:extLst>
          </p:cNvPr>
          <p:cNvSpPr>
            <a:spLocks noEditPoints="1"/>
          </p:cNvSpPr>
          <p:nvPr/>
        </p:nvSpPr>
        <p:spPr bwMode="auto">
          <a:xfrm>
            <a:off x="8866188" y="2640013"/>
            <a:ext cx="219075" cy="173037"/>
          </a:xfrm>
          <a:custGeom>
            <a:avLst/>
            <a:gdLst>
              <a:gd name="T0" fmla="*/ 2147483646 w 64"/>
              <a:gd name="T1" fmla="*/ 2147483646 h 50"/>
              <a:gd name="T2" fmla="*/ 0 w 64"/>
              <a:gd name="T3" fmla="*/ 2147483646 h 50"/>
              <a:gd name="T4" fmla="*/ 2147483646 w 64"/>
              <a:gd name="T5" fmla="*/ 0 h 50"/>
              <a:gd name="T6" fmla="*/ 2147483646 w 64"/>
              <a:gd name="T7" fmla="*/ 2147483646 h 50"/>
              <a:gd name="T8" fmla="*/ 2147483646 w 64"/>
              <a:gd name="T9" fmla="*/ 2147483646 h 50"/>
              <a:gd name="T10" fmla="*/ 2147483646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7" name="Freeform 119">
            <a:extLst>
              <a:ext uri="{FF2B5EF4-FFF2-40B4-BE49-F238E27FC236}">
                <a16:creationId xmlns:a16="http://schemas.microsoft.com/office/drawing/2014/main" id="{4DC37022-96D6-4A2A-BE75-5362EACF6311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3094038"/>
            <a:ext cx="141288" cy="174625"/>
          </a:xfrm>
          <a:custGeom>
            <a:avLst/>
            <a:gdLst>
              <a:gd name="T0" fmla="*/ 2147483646 w 41"/>
              <a:gd name="T1" fmla="*/ 2147483646 h 51"/>
              <a:gd name="T2" fmla="*/ 2147483646 w 41"/>
              <a:gd name="T3" fmla="*/ 2147483646 h 51"/>
              <a:gd name="T4" fmla="*/ 2147483646 w 41"/>
              <a:gd name="T5" fmla="*/ 2147483646 h 51"/>
              <a:gd name="T6" fmla="*/ 0 w 41"/>
              <a:gd name="T7" fmla="*/ 2147483646 h 51"/>
              <a:gd name="T8" fmla="*/ 0 w 41"/>
              <a:gd name="T9" fmla="*/ 2147483646 h 51"/>
              <a:gd name="T10" fmla="*/ 2147483646 w 41"/>
              <a:gd name="T11" fmla="*/ 2147483646 h 51"/>
              <a:gd name="T12" fmla="*/ 2147483646 w 41"/>
              <a:gd name="T13" fmla="*/ 2147483646 h 51"/>
              <a:gd name="T14" fmla="*/ 2147483646 w 41"/>
              <a:gd name="T15" fmla="*/ 2147483646 h 51"/>
              <a:gd name="T16" fmla="*/ 2147483646 w 41"/>
              <a:gd name="T17" fmla="*/ 0 h 51"/>
              <a:gd name="T18" fmla="*/ 2147483646 w 41"/>
              <a:gd name="T19" fmla="*/ 2147483646 h 51"/>
              <a:gd name="T20" fmla="*/ 2147483646 w 41"/>
              <a:gd name="T21" fmla="*/ 2147483646 h 51"/>
              <a:gd name="T22" fmla="*/ 2147483646 w 41"/>
              <a:gd name="T23" fmla="*/ 2147483646 h 51"/>
              <a:gd name="T24" fmla="*/ 2147483646 w 41"/>
              <a:gd name="T25" fmla="*/ 2147483646 h 51"/>
              <a:gd name="T26" fmla="*/ 2147483646 w 41"/>
              <a:gd name="T27" fmla="*/ 2147483646 h 51"/>
              <a:gd name="T28" fmla="*/ 2147483646 w 41"/>
              <a:gd name="T29" fmla="*/ 2147483646 h 51"/>
              <a:gd name="T30" fmla="*/ 2147483646 w 41"/>
              <a:gd name="T31" fmla="*/ 2147483646 h 51"/>
              <a:gd name="T32" fmla="*/ 2147483646 w 41"/>
              <a:gd name="T33" fmla="*/ 2147483646 h 51"/>
              <a:gd name="T34" fmla="*/ 2147483646 w 41"/>
              <a:gd name="T35" fmla="*/ 2147483646 h 51"/>
              <a:gd name="T36" fmla="*/ 2147483646 w 41"/>
              <a:gd name="T37" fmla="*/ 2147483646 h 51"/>
              <a:gd name="T38" fmla="*/ 2147483646 w 41"/>
              <a:gd name="T39" fmla="*/ 2147483646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8" name="Freeform 120">
            <a:extLst>
              <a:ext uri="{FF2B5EF4-FFF2-40B4-BE49-F238E27FC236}">
                <a16:creationId xmlns:a16="http://schemas.microsoft.com/office/drawing/2014/main" id="{9FC3E555-7531-4A76-B602-8E8F8CA3A3FA}"/>
              </a:ext>
            </a:extLst>
          </p:cNvPr>
          <p:cNvSpPr>
            <a:spLocks/>
          </p:cNvSpPr>
          <p:nvPr/>
        </p:nvSpPr>
        <p:spPr bwMode="auto">
          <a:xfrm>
            <a:off x="495300" y="3086100"/>
            <a:ext cx="219075" cy="196850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2147483646 w 64"/>
              <a:gd name="T9" fmla="*/ 2147483646 h 57"/>
              <a:gd name="T10" fmla="*/ 2147483646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2147483646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0 w 64"/>
              <a:gd name="T23" fmla="*/ 2147483646 h 57"/>
              <a:gd name="T24" fmla="*/ 0 w 64"/>
              <a:gd name="T25" fmla="*/ 2147483646 h 57"/>
              <a:gd name="T26" fmla="*/ 0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0 h 57"/>
              <a:gd name="T32" fmla="*/ 2147483646 w 64"/>
              <a:gd name="T33" fmla="*/ 2147483646 h 57"/>
              <a:gd name="T34" fmla="*/ 2147483646 w 64"/>
              <a:gd name="T35" fmla="*/ 2147483646 h 57"/>
              <a:gd name="T36" fmla="*/ 2147483646 w 64"/>
              <a:gd name="T37" fmla="*/ 2147483646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09" name="Freeform 122">
            <a:extLst>
              <a:ext uri="{FF2B5EF4-FFF2-40B4-BE49-F238E27FC236}">
                <a16:creationId xmlns:a16="http://schemas.microsoft.com/office/drawing/2014/main" id="{43936C48-3DD7-4D07-B2D1-287A00CB9535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3079750"/>
            <a:ext cx="141287" cy="203200"/>
          </a:xfrm>
          <a:custGeom>
            <a:avLst/>
            <a:gdLst>
              <a:gd name="T0" fmla="*/ 2147483646 w 41"/>
              <a:gd name="T1" fmla="*/ 2147483646 h 59"/>
              <a:gd name="T2" fmla="*/ 2147483646 w 41"/>
              <a:gd name="T3" fmla="*/ 2147483646 h 59"/>
              <a:gd name="T4" fmla="*/ 2147483646 w 41"/>
              <a:gd name="T5" fmla="*/ 2147483646 h 59"/>
              <a:gd name="T6" fmla="*/ 2147483646 w 41"/>
              <a:gd name="T7" fmla="*/ 2147483646 h 59"/>
              <a:gd name="T8" fmla="*/ 2147483646 w 41"/>
              <a:gd name="T9" fmla="*/ 2147483646 h 59"/>
              <a:gd name="T10" fmla="*/ 2147483646 w 41"/>
              <a:gd name="T11" fmla="*/ 2147483646 h 59"/>
              <a:gd name="T12" fmla="*/ 2147483646 w 41"/>
              <a:gd name="T13" fmla="*/ 2147483646 h 59"/>
              <a:gd name="T14" fmla="*/ 2147483646 w 41"/>
              <a:gd name="T15" fmla="*/ 2147483646 h 59"/>
              <a:gd name="T16" fmla="*/ 2147483646 w 41"/>
              <a:gd name="T17" fmla="*/ 2147483646 h 59"/>
              <a:gd name="T18" fmla="*/ 2147483646 w 41"/>
              <a:gd name="T19" fmla="*/ 2147483646 h 59"/>
              <a:gd name="T20" fmla="*/ 2147483646 w 41"/>
              <a:gd name="T21" fmla="*/ 2147483646 h 59"/>
              <a:gd name="T22" fmla="*/ 0 w 41"/>
              <a:gd name="T23" fmla="*/ 2147483646 h 59"/>
              <a:gd name="T24" fmla="*/ 0 w 41"/>
              <a:gd name="T25" fmla="*/ 2147483646 h 59"/>
              <a:gd name="T26" fmla="*/ 2147483646 w 41"/>
              <a:gd name="T27" fmla="*/ 2147483646 h 59"/>
              <a:gd name="T28" fmla="*/ 2147483646 w 41"/>
              <a:gd name="T29" fmla="*/ 2147483646 h 59"/>
              <a:gd name="T30" fmla="*/ 2147483646 w 41"/>
              <a:gd name="T31" fmla="*/ 2147483646 h 59"/>
              <a:gd name="T32" fmla="*/ 2147483646 w 41"/>
              <a:gd name="T33" fmla="*/ 2147483646 h 59"/>
              <a:gd name="T34" fmla="*/ 2147483646 w 41"/>
              <a:gd name="T35" fmla="*/ 2147483646 h 59"/>
              <a:gd name="T36" fmla="*/ 2147483646 w 41"/>
              <a:gd name="T37" fmla="*/ 2147483646 h 59"/>
              <a:gd name="T38" fmla="*/ 2147483646 w 41"/>
              <a:gd name="T39" fmla="*/ 2147483646 h 59"/>
              <a:gd name="T40" fmla="*/ 2147483646 w 41"/>
              <a:gd name="T41" fmla="*/ 2147483646 h 59"/>
              <a:gd name="T42" fmla="*/ 2147483646 w 41"/>
              <a:gd name="T43" fmla="*/ 2147483646 h 59"/>
              <a:gd name="T44" fmla="*/ 2147483646 w 41"/>
              <a:gd name="T45" fmla="*/ 2147483646 h 59"/>
              <a:gd name="T46" fmla="*/ 2147483646 w 41"/>
              <a:gd name="T47" fmla="*/ 2147483646 h 59"/>
              <a:gd name="T48" fmla="*/ 2147483646 w 41"/>
              <a:gd name="T49" fmla="*/ 2147483646 h 59"/>
              <a:gd name="T50" fmla="*/ 2147483646 w 41"/>
              <a:gd name="T51" fmla="*/ 2147483646 h 59"/>
              <a:gd name="T52" fmla="*/ 2147483646 w 41"/>
              <a:gd name="T53" fmla="*/ 0 h 59"/>
              <a:gd name="T54" fmla="*/ 2147483646 w 41"/>
              <a:gd name="T55" fmla="*/ 2147483646 h 59"/>
              <a:gd name="T56" fmla="*/ 2147483646 w 41"/>
              <a:gd name="T57" fmla="*/ 2147483646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0" name="Freeform 123">
            <a:extLst>
              <a:ext uri="{FF2B5EF4-FFF2-40B4-BE49-F238E27FC236}">
                <a16:creationId xmlns:a16="http://schemas.microsoft.com/office/drawing/2014/main" id="{93DD2B83-C07F-458F-A2E9-9C62E0716CBF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309403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1" name="Freeform 124">
            <a:extLst>
              <a:ext uri="{FF2B5EF4-FFF2-40B4-BE49-F238E27FC236}">
                <a16:creationId xmlns:a16="http://schemas.microsoft.com/office/drawing/2014/main" id="{AB8F8211-D180-4D27-B440-808C7B168A28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3111500"/>
            <a:ext cx="233362" cy="157163"/>
          </a:xfrm>
          <a:custGeom>
            <a:avLst/>
            <a:gdLst>
              <a:gd name="T0" fmla="*/ 2147483646 w 68"/>
              <a:gd name="T1" fmla="*/ 2147483646 h 46"/>
              <a:gd name="T2" fmla="*/ 2147483646 w 68"/>
              <a:gd name="T3" fmla="*/ 2147483646 h 46"/>
              <a:gd name="T4" fmla="*/ 2147483646 w 68"/>
              <a:gd name="T5" fmla="*/ 2147483646 h 46"/>
              <a:gd name="T6" fmla="*/ 0 w 68"/>
              <a:gd name="T7" fmla="*/ 2147483646 h 46"/>
              <a:gd name="T8" fmla="*/ 0 w 68"/>
              <a:gd name="T9" fmla="*/ 2147483646 h 46"/>
              <a:gd name="T10" fmla="*/ 2147483646 w 68"/>
              <a:gd name="T11" fmla="*/ 0 h 46"/>
              <a:gd name="T12" fmla="*/ 2147483646 w 68"/>
              <a:gd name="T13" fmla="*/ 0 h 46"/>
              <a:gd name="T14" fmla="*/ 2147483646 w 68"/>
              <a:gd name="T15" fmla="*/ 2147483646 h 46"/>
              <a:gd name="T16" fmla="*/ 2147483646 w 68"/>
              <a:gd name="T17" fmla="*/ 2147483646 h 46"/>
              <a:gd name="T18" fmla="*/ 2147483646 w 68"/>
              <a:gd name="T19" fmla="*/ 2147483646 h 46"/>
              <a:gd name="T20" fmla="*/ 2147483646 w 68"/>
              <a:gd name="T21" fmla="*/ 2147483646 h 46"/>
              <a:gd name="T22" fmla="*/ 2147483646 w 68"/>
              <a:gd name="T23" fmla="*/ 2147483646 h 46"/>
              <a:gd name="T24" fmla="*/ 2147483646 w 68"/>
              <a:gd name="T25" fmla="*/ 2147483646 h 46"/>
              <a:gd name="T26" fmla="*/ 2147483646 w 68"/>
              <a:gd name="T27" fmla="*/ 2147483646 h 46"/>
              <a:gd name="T28" fmla="*/ 2147483646 w 68"/>
              <a:gd name="T29" fmla="*/ 2147483646 h 46"/>
              <a:gd name="T30" fmla="*/ 2147483646 w 68"/>
              <a:gd name="T31" fmla="*/ 2147483646 h 46"/>
              <a:gd name="T32" fmla="*/ 2147483646 w 68"/>
              <a:gd name="T33" fmla="*/ 2147483646 h 46"/>
              <a:gd name="T34" fmla="*/ 2147483646 w 68"/>
              <a:gd name="T35" fmla="*/ 2147483646 h 46"/>
              <a:gd name="T36" fmla="*/ 2147483646 w 68"/>
              <a:gd name="T37" fmla="*/ 2147483646 h 46"/>
              <a:gd name="T38" fmla="*/ 2147483646 w 68"/>
              <a:gd name="T39" fmla="*/ 2147483646 h 46"/>
              <a:gd name="T40" fmla="*/ 2147483646 w 68"/>
              <a:gd name="T41" fmla="*/ 2147483646 h 46"/>
              <a:gd name="T42" fmla="*/ 2147483646 w 68"/>
              <a:gd name="T43" fmla="*/ 2147483646 h 46"/>
              <a:gd name="T44" fmla="*/ 2147483646 w 68"/>
              <a:gd name="T45" fmla="*/ 2147483646 h 46"/>
              <a:gd name="T46" fmla="*/ 2147483646 w 68"/>
              <a:gd name="T47" fmla="*/ 2147483646 h 46"/>
              <a:gd name="T48" fmla="*/ 2147483646 w 68"/>
              <a:gd name="T49" fmla="*/ 2147483646 h 46"/>
              <a:gd name="T50" fmla="*/ 2147483646 w 68"/>
              <a:gd name="T51" fmla="*/ 2147483646 h 46"/>
              <a:gd name="T52" fmla="*/ 2147483646 w 68"/>
              <a:gd name="T53" fmla="*/ 2147483646 h 46"/>
              <a:gd name="T54" fmla="*/ 2147483646 w 68"/>
              <a:gd name="T55" fmla="*/ 2147483646 h 46"/>
              <a:gd name="T56" fmla="*/ 2147483646 w 68"/>
              <a:gd name="T57" fmla="*/ 2147483646 h 46"/>
              <a:gd name="T58" fmla="*/ 2147483646 w 68"/>
              <a:gd name="T59" fmla="*/ 2147483646 h 46"/>
              <a:gd name="T60" fmla="*/ 2147483646 w 68"/>
              <a:gd name="T61" fmla="*/ 2147483646 h 46"/>
              <a:gd name="T62" fmla="*/ 2147483646 w 68"/>
              <a:gd name="T63" fmla="*/ 2147483646 h 46"/>
              <a:gd name="T64" fmla="*/ 2147483646 w 68"/>
              <a:gd name="T65" fmla="*/ 2147483646 h 46"/>
              <a:gd name="T66" fmla="*/ 2147483646 w 68"/>
              <a:gd name="T67" fmla="*/ 2147483646 h 46"/>
              <a:gd name="T68" fmla="*/ 2147483646 w 68"/>
              <a:gd name="T69" fmla="*/ 2147483646 h 46"/>
              <a:gd name="T70" fmla="*/ 2147483646 w 68"/>
              <a:gd name="T71" fmla="*/ 2147483646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2" name="Freeform 125">
            <a:extLst>
              <a:ext uri="{FF2B5EF4-FFF2-40B4-BE49-F238E27FC236}">
                <a16:creationId xmlns:a16="http://schemas.microsoft.com/office/drawing/2014/main" id="{CB08566C-2DE8-4FAE-A9E8-B729B89C8F2B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3111500"/>
            <a:ext cx="188913" cy="157163"/>
          </a:xfrm>
          <a:custGeom>
            <a:avLst/>
            <a:gdLst>
              <a:gd name="T0" fmla="*/ 2147483646 w 55"/>
              <a:gd name="T1" fmla="*/ 2147483646 h 46"/>
              <a:gd name="T2" fmla="*/ 2147483646 w 55"/>
              <a:gd name="T3" fmla="*/ 2147483646 h 46"/>
              <a:gd name="T4" fmla="*/ 2147483646 w 55"/>
              <a:gd name="T5" fmla="*/ 2147483646 h 46"/>
              <a:gd name="T6" fmla="*/ 0 w 55"/>
              <a:gd name="T7" fmla="*/ 2147483646 h 46"/>
              <a:gd name="T8" fmla="*/ 0 w 55"/>
              <a:gd name="T9" fmla="*/ 2147483646 h 46"/>
              <a:gd name="T10" fmla="*/ 2147483646 w 55"/>
              <a:gd name="T11" fmla="*/ 0 h 46"/>
              <a:gd name="T12" fmla="*/ 2147483646 w 55"/>
              <a:gd name="T13" fmla="*/ 0 h 46"/>
              <a:gd name="T14" fmla="*/ 2147483646 w 55"/>
              <a:gd name="T15" fmla="*/ 2147483646 h 46"/>
              <a:gd name="T16" fmla="*/ 2147483646 w 55"/>
              <a:gd name="T17" fmla="*/ 2147483646 h 46"/>
              <a:gd name="T18" fmla="*/ 2147483646 w 55"/>
              <a:gd name="T19" fmla="*/ 2147483646 h 46"/>
              <a:gd name="T20" fmla="*/ 2147483646 w 55"/>
              <a:gd name="T21" fmla="*/ 2147483646 h 46"/>
              <a:gd name="T22" fmla="*/ 2147483646 w 55"/>
              <a:gd name="T23" fmla="*/ 2147483646 h 46"/>
              <a:gd name="T24" fmla="*/ 0 w 55"/>
              <a:gd name="T25" fmla="*/ 2147483646 h 46"/>
              <a:gd name="T26" fmla="*/ 0 w 55"/>
              <a:gd name="T27" fmla="*/ 2147483646 h 46"/>
              <a:gd name="T28" fmla="*/ 2147483646 w 55"/>
              <a:gd name="T29" fmla="*/ 2147483646 h 46"/>
              <a:gd name="T30" fmla="*/ 2147483646 w 55"/>
              <a:gd name="T31" fmla="*/ 2147483646 h 46"/>
              <a:gd name="T32" fmla="*/ 2147483646 w 55"/>
              <a:gd name="T33" fmla="*/ 2147483646 h 46"/>
              <a:gd name="T34" fmla="*/ 2147483646 w 55"/>
              <a:gd name="T35" fmla="*/ 2147483646 h 46"/>
              <a:gd name="T36" fmla="*/ 2147483646 w 55"/>
              <a:gd name="T37" fmla="*/ 2147483646 h 46"/>
              <a:gd name="T38" fmla="*/ 2147483646 w 55"/>
              <a:gd name="T39" fmla="*/ 2147483646 h 46"/>
              <a:gd name="T40" fmla="*/ 2147483646 w 55"/>
              <a:gd name="T41" fmla="*/ 2147483646 h 46"/>
              <a:gd name="T42" fmla="*/ 0 w 55"/>
              <a:gd name="T43" fmla="*/ 2147483646 h 46"/>
              <a:gd name="T44" fmla="*/ 0 w 55"/>
              <a:gd name="T45" fmla="*/ 2147483646 h 46"/>
              <a:gd name="T46" fmla="*/ 2147483646 w 55"/>
              <a:gd name="T47" fmla="*/ 2147483646 h 46"/>
              <a:gd name="T48" fmla="*/ 2147483646 w 55"/>
              <a:gd name="T49" fmla="*/ 2147483646 h 46"/>
              <a:gd name="T50" fmla="*/ 2147483646 w 55"/>
              <a:gd name="T51" fmla="*/ 2147483646 h 46"/>
              <a:gd name="T52" fmla="*/ 2147483646 w 55"/>
              <a:gd name="T53" fmla="*/ 2147483646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3" name="Freeform 126">
            <a:extLst>
              <a:ext uri="{FF2B5EF4-FFF2-40B4-BE49-F238E27FC236}">
                <a16:creationId xmlns:a16="http://schemas.microsoft.com/office/drawing/2014/main" id="{DFE335E4-A292-4E5E-89B7-BE33BD75D5A9}"/>
              </a:ext>
            </a:extLst>
          </p:cNvPr>
          <p:cNvSpPr>
            <a:spLocks/>
          </p:cNvSpPr>
          <p:nvPr/>
        </p:nvSpPr>
        <p:spPr bwMode="auto">
          <a:xfrm>
            <a:off x="3463925" y="3079750"/>
            <a:ext cx="171450" cy="220663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2147483646 h 64"/>
              <a:gd name="T4" fmla="*/ 0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2147483646 w 50"/>
              <a:gd name="T15" fmla="*/ 2147483646 h 64"/>
              <a:gd name="T16" fmla="*/ 2147483646 w 50"/>
              <a:gd name="T17" fmla="*/ 2147483646 h 64"/>
              <a:gd name="T18" fmla="*/ 2147483646 w 50"/>
              <a:gd name="T19" fmla="*/ 2147483646 h 64"/>
              <a:gd name="T20" fmla="*/ 2147483646 w 50"/>
              <a:gd name="T21" fmla="*/ 2147483646 h 64"/>
              <a:gd name="T22" fmla="*/ 2147483646 w 50"/>
              <a:gd name="T23" fmla="*/ 0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2147483646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4" name="Freeform 127">
            <a:extLst>
              <a:ext uri="{FF2B5EF4-FFF2-40B4-BE49-F238E27FC236}">
                <a16:creationId xmlns:a16="http://schemas.microsoft.com/office/drawing/2014/main" id="{223BB082-41C6-4896-B900-F0E435F87C2C}"/>
              </a:ext>
            </a:extLst>
          </p:cNvPr>
          <p:cNvSpPr>
            <a:spLocks/>
          </p:cNvSpPr>
          <p:nvPr/>
        </p:nvSpPr>
        <p:spPr bwMode="auto">
          <a:xfrm>
            <a:off x="3959225" y="3094038"/>
            <a:ext cx="171450" cy="1889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0 w 50"/>
              <a:gd name="T7" fmla="*/ 2147483646 h 55"/>
              <a:gd name="T8" fmla="*/ 2147483646 w 50"/>
              <a:gd name="T9" fmla="*/ 0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2147483646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5" name="Freeform 128">
            <a:extLst>
              <a:ext uri="{FF2B5EF4-FFF2-40B4-BE49-F238E27FC236}">
                <a16:creationId xmlns:a16="http://schemas.microsoft.com/office/drawing/2014/main" id="{04FCC7FD-E853-4DE0-8A3D-845F6D45CD99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3094038"/>
            <a:ext cx="203200" cy="188912"/>
          </a:xfrm>
          <a:custGeom>
            <a:avLst/>
            <a:gdLst>
              <a:gd name="T0" fmla="*/ 2147483646 w 59"/>
              <a:gd name="T1" fmla="*/ 2147483646 h 55"/>
              <a:gd name="T2" fmla="*/ 0 w 59"/>
              <a:gd name="T3" fmla="*/ 2147483646 h 55"/>
              <a:gd name="T4" fmla="*/ 2147483646 w 59"/>
              <a:gd name="T5" fmla="*/ 2147483646 h 55"/>
              <a:gd name="T6" fmla="*/ 2147483646 w 59"/>
              <a:gd name="T7" fmla="*/ 2147483646 h 55"/>
              <a:gd name="T8" fmla="*/ 2147483646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0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0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6" name="Freeform 129">
            <a:extLst>
              <a:ext uri="{FF2B5EF4-FFF2-40B4-BE49-F238E27FC236}">
                <a16:creationId xmlns:a16="http://schemas.microsoft.com/office/drawing/2014/main" id="{2E6900EA-146A-4BAD-A9D5-2EEC6D9D353D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3094038"/>
            <a:ext cx="233362" cy="188912"/>
          </a:xfrm>
          <a:custGeom>
            <a:avLst/>
            <a:gdLst>
              <a:gd name="T0" fmla="*/ 2147483646 w 68"/>
              <a:gd name="T1" fmla="*/ 2147483646 h 55"/>
              <a:gd name="T2" fmla="*/ 2147483646 w 68"/>
              <a:gd name="T3" fmla="*/ 2147483646 h 55"/>
              <a:gd name="T4" fmla="*/ 2147483646 w 68"/>
              <a:gd name="T5" fmla="*/ 2147483646 h 55"/>
              <a:gd name="T6" fmla="*/ 0 w 68"/>
              <a:gd name="T7" fmla="*/ 2147483646 h 55"/>
              <a:gd name="T8" fmla="*/ 0 w 68"/>
              <a:gd name="T9" fmla="*/ 2147483646 h 55"/>
              <a:gd name="T10" fmla="*/ 2147483646 w 68"/>
              <a:gd name="T11" fmla="*/ 0 h 55"/>
              <a:gd name="T12" fmla="*/ 2147483646 w 68"/>
              <a:gd name="T13" fmla="*/ 0 h 55"/>
              <a:gd name="T14" fmla="*/ 2147483646 w 68"/>
              <a:gd name="T15" fmla="*/ 2147483646 h 55"/>
              <a:gd name="T16" fmla="*/ 2147483646 w 68"/>
              <a:gd name="T17" fmla="*/ 2147483646 h 55"/>
              <a:gd name="T18" fmla="*/ 2147483646 w 68"/>
              <a:gd name="T19" fmla="*/ 2147483646 h 55"/>
              <a:gd name="T20" fmla="*/ 2147483646 w 68"/>
              <a:gd name="T21" fmla="*/ 2147483646 h 55"/>
              <a:gd name="T22" fmla="*/ 2147483646 w 68"/>
              <a:gd name="T23" fmla="*/ 2147483646 h 55"/>
              <a:gd name="T24" fmla="*/ 2147483646 w 68"/>
              <a:gd name="T25" fmla="*/ 2147483646 h 55"/>
              <a:gd name="T26" fmla="*/ 2147483646 w 68"/>
              <a:gd name="T27" fmla="*/ 2147483646 h 55"/>
              <a:gd name="T28" fmla="*/ 2147483646 w 68"/>
              <a:gd name="T29" fmla="*/ 2147483646 h 55"/>
              <a:gd name="T30" fmla="*/ 2147483646 w 68"/>
              <a:gd name="T31" fmla="*/ 2147483646 h 55"/>
              <a:gd name="T32" fmla="*/ 2147483646 w 68"/>
              <a:gd name="T33" fmla="*/ 2147483646 h 55"/>
              <a:gd name="T34" fmla="*/ 2147483646 w 68"/>
              <a:gd name="T35" fmla="*/ 2147483646 h 55"/>
              <a:gd name="T36" fmla="*/ 2147483646 w 68"/>
              <a:gd name="T37" fmla="*/ 2147483646 h 55"/>
              <a:gd name="T38" fmla="*/ 2147483646 w 68"/>
              <a:gd name="T39" fmla="*/ 2147483646 h 55"/>
              <a:gd name="T40" fmla="*/ 2147483646 w 68"/>
              <a:gd name="T41" fmla="*/ 2147483646 h 55"/>
              <a:gd name="T42" fmla="*/ 2147483646 w 68"/>
              <a:gd name="T43" fmla="*/ 2147483646 h 55"/>
              <a:gd name="T44" fmla="*/ 2147483646 w 68"/>
              <a:gd name="T45" fmla="*/ 2147483646 h 55"/>
              <a:gd name="T46" fmla="*/ 2147483646 w 68"/>
              <a:gd name="T47" fmla="*/ 2147483646 h 55"/>
              <a:gd name="T48" fmla="*/ 2147483646 w 68"/>
              <a:gd name="T49" fmla="*/ 2147483646 h 55"/>
              <a:gd name="T50" fmla="*/ 2147483646 w 68"/>
              <a:gd name="T51" fmla="*/ 2147483646 h 55"/>
              <a:gd name="T52" fmla="*/ 2147483646 w 68"/>
              <a:gd name="T53" fmla="*/ 2147483646 h 55"/>
              <a:gd name="T54" fmla="*/ 2147483646 w 68"/>
              <a:gd name="T55" fmla="*/ 2147483646 h 55"/>
              <a:gd name="T56" fmla="*/ 2147483646 w 68"/>
              <a:gd name="T57" fmla="*/ 2147483646 h 55"/>
              <a:gd name="T58" fmla="*/ 2147483646 w 68"/>
              <a:gd name="T59" fmla="*/ 2147483646 h 55"/>
              <a:gd name="T60" fmla="*/ 2147483646 w 68"/>
              <a:gd name="T61" fmla="*/ 2147483646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7" name="Freeform 130">
            <a:extLst>
              <a:ext uri="{FF2B5EF4-FFF2-40B4-BE49-F238E27FC236}">
                <a16:creationId xmlns:a16="http://schemas.microsoft.com/office/drawing/2014/main" id="{714031C0-1A7F-4C8B-8FC7-D2AFC12DC4DB}"/>
              </a:ext>
            </a:extLst>
          </p:cNvPr>
          <p:cNvSpPr>
            <a:spLocks/>
          </p:cNvSpPr>
          <p:nvPr/>
        </p:nvSpPr>
        <p:spPr bwMode="auto">
          <a:xfrm>
            <a:off x="5443538" y="3094038"/>
            <a:ext cx="188912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0 w 55"/>
              <a:gd name="T47" fmla="*/ 2147483646 h 55"/>
              <a:gd name="T48" fmla="*/ 2147483646 w 55"/>
              <a:gd name="T49" fmla="*/ 0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8" name="Freeform 131">
            <a:extLst>
              <a:ext uri="{FF2B5EF4-FFF2-40B4-BE49-F238E27FC236}">
                <a16:creationId xmlns:a16="http://schemas.microsoft.com/office/drawing/2014/main" id="{7A8BC1F6-AB1F-4924-A3EB-571AD15F57B0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3094038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0 w 55"/>
              <a:gd name="T5" fmla="*/ 2147483646 h 55"/>
              <a:gd name="T6" fmla="*/ 2147483646 w 55"/>
              <a:gd name="T7" fmla="*/ 0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19" name="Freeform 132">
            <a:extLst>
              <a:ext uri="{FF2B5EF4-FFF2-40B4-BE49-F238E27FC236}">
                <a16:creationId xmlns:a16="http://schemas.microsoft.com/office/drawing/2014/main" id="{FB25C595-FE99-44FC-BBAB-53C9708EF8E1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3094038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0" name="Freeform 133">
            <a:extLst>
              <a:ext uri="{FF2B5EF4-FFF2-40B4-BE49-F238E27FC236}">
                <a16:creationId xmlns:a16="http://schemas.microsoft.com/office/drawing/2014/main" id="{038B43C2-B2D9-414C-B824-89B094DDB448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3094038"/>
            <a:ext cx="203200" cy="188912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2147483646 w 59"/>
              <a:gd name="T7" fmla="*/ 2147483646 h 55"/>
              <a:gd name="T8" fmla="*/ 2147483646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0 w 59"/>
              <a:gd name="T19" fmla="*/ 2147483646 h 55"/>
              <a:gd name="T20" fmla="*/ 0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0 h 55"/>
              <a:gd name="T30" fmla="*/ 2147483646 w 59"/>
              <a:gd name="T31" fmla="*/ 0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2147483646 h 55"/>
              <a:gd name="T80" fmla="*/ 2147483646 w 59"/>
              <a:gd name="T81" fmla="*/ 2147483646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1" name="Freeform 134">
            <a:extLst>
              <a:ext uri="{FF2B5EF4-FFF2-40B4-BE49-F238E27FC236}">
                <a16:creationId xmlns:a16="http://schemas.microsoft.com/office/drawing/2014/main" id="{6AD87336-5041-45D1-A056-6AB4409CFFF4}"/>
              </a:ext>
            </a:extLst>
          </p:cNvPr>
          <p:cNvSpPr>
            <a:spLocks/>
          </p:cNvSpPr>
          <p:nvPr/>
        </p:nvSpPr>
        <p:spPr bwMode="auto">
          <a:xfrm>
            <a:off x="7423150" y="3079750"/>
            <a:ext cx="215900" cy="220663"/>
          </a:xfrm>
          <a:custGeom>
            <a:avLst/>
            <a:gdLst>
              <a:gd name="T0" fmla="*/ 2147483646 w 63"/>
              <a:gd name="T1" fmla="*/ 2147483646 h 64"/>
              <a:gd name="T2" fmla="*/ 2147483646 w 63"/>
              <a:gd name="T3" fmla="*/ 2147483646 h 64"/>
              <a:gd name="T4" fmla="*/ 2147483646 w 63"/>
              <a:gd name="T5" fmla="*/ 2147483646 h 64"/>
              <a:gd name="T6" fmla="*/ 2147483646 w 63"/>
              <a:gd name="T7" fmla="*/ 2147483646 h 64"/>
              <a:gd name="T8" fmla="*/ 2147483646 w 63"/>
              <a:gd name="T9" fmla="*/ 2147483646 h 64"/>
              <a:gd name="T10" fmla="*/ 2147483646 w 63"/>
              <a:gd name="T11" fmla="*/ 2147483646 h 64"/>
              <a:gd name="T12" fmla="*/ 2147483646 w 63"/>
              <a:gd name="T13" fmla="*/ 2147483646 h 64"/>
              <a:gd name="T14" fmla="*/ 2147483646 w 63"/>
              <a:gd name="T15" fmla="*/ 2147483646 h 64"/>
              <a:gd name="T16" fmla="*/ 2147483646 w 63"/>
              <a:gd name="T17" fmla="*/ 2147483646 h 64"/>
              <a:gd name="T18" fmla="*/ 2147483646 w 63"/>
              <a:gd name="T19" fmla="*/ 0 h 64"/>
              <a:gd name="T20" fmla="*/ 2147483646 w 63"/>
              <a:gd name="T21" fmla="*/ 2147483646 h 64"/>
              <a:gd name="T22" fmla="*/ 2147483646 w 63"/>
              <a:gd name="T23" fmla="*/ 2147483646 h 64"/>
              <a:gd name="T24" fmla="*/ 2147483646 w 63"/>
              <a:gd name="T25" fmla="*/ 2147483646 h 64"/>
              <a:gd name="T26" fmla="*/ 2147483646 w 63"/>
              <a:gd name="T27" fmla="*/ 2147483646 h 64"/>
              <a:gd name="T28" fmla="*/ 2147483646 w 63"/>
              <a:gd name="T29" fmla="*/ 2147483646 h 64"/>
              <a:gd name="T30" fmla="*/ 2147483646 w 63"/>
              <a:gd name="T31" fmla="*/ 2147483646 h 64"/>
              <a:gd name="T32" fmla="*/ 2147483646 w 63"/>
              <a:gd name="T33" fmla="*/ 2147483646 h 64"/>
              <a:gd name="T34" fmla="*/ 2147483646 w 63"/>
              <a:gd name="T35" fmla="*/ 2147483646 h 64"/>
              <a:gd name="T36" fmla="*/ 2147483646 w 63"/>
              <a:gd name="T37" fmla="*/ 2147483646 h 64"/>
              <a:gd name="T38" fmla="*/ 2147483646 w 63"/>
              <a:gd name="T39" fmla="*/ 2147483646 h 64"/>
              <a:gd name="T40" fmla="*/ 2147483646 w 63"/>
              <a:gd name="T41" fmla="*/ 2147483646 h 64"/>
              <a:gd name="T42" fmla="*/ 0 w 63"/>
              <a:gd name="T43" fmla="*/ 2147483646 h 64"/>
              <a:gd name="T44" fmla="*/ 2147483646 w 63"/>
              <a:gd name="T45" fmla="*/ 2147483646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2" name="Freeform 135">
            <a:extLst>
              <a:ext uri="{FF2B5EF4-FFF2-40B4-BE49-F238E27FC236}">
                <a16:creationId xmlns:a16="http://schemas.microsoft.com/office/drawing/2014/main" id="{72B5BF74-77D1-45C0-8FF3-3D2D0290451D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3097213"/>
            <a:ext cx="188912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0 w 55"/>
              <a:gd name="T5" fmla="*/ 2147483646 h 54"/>
              <a:gd name="T6" fmla="*/ 2147483646 w 55"/>
              <a:gd name="T7" fmla="*/ 0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0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3" name="Freeform 136">
            <a:extLst>
              <a:ext uri="{FF2B5EF4-FFF2-40B4-BE49-F238E27FC236}">
                <a16:creationId xmlns:a16="http://schemas.microsoft.com/office/drawing/2014/main" id="{736D9E38-669B-44BB-B397-42822D6AA143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3086100"/>
            <a:ext cx="219075" cy="196850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0 w 64"/>
              <a:gd name="T9" fmla="*/ 2147483646 h 57"/>
              <a:gd name="T10" fmla="*/ 0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0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2147483646 w 64"/>
              <a:gd name="T23" fmla="*/ 2147483646 h 57"/>
              <a:gd name="T24" fmla="*/ 2147483646 w 64"/>
              <a:gd name="T25" fmla="*/ 2147483646 h 57"/>
              <a:gd name="T26" fmla="*/ 2147483646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2147483646 h 57"/>
              <a:gd name="T32" fmla="*/ 2147483646 w 64"/>
              <a:gd name="T33" fmla="*/ 2147483646 h 57"/>
              <a:gd name="T34" fmla="*/ 2147483646 w 64"/>
              <a:gd name="T35" fmla="*/ 2147483646 h 57"/>
              <a:gd name="T36" fmla="*/ 2147483646 w 64"/>
              <a:gd name="T37" fmla="*/ 2147483646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2147483646 w 64"/>
              <a:gd name="T45" fmla="*/ 2147483646 h 57"/>
              <a:gd name="T46" fmla="*/ 2147483646 w 64"/>
              <a:gd name="T47" fmla="*/ 2147483646 h 57"/>
              <a:gd name="T48" fmla="*/ 2147483646 w 64"/>
              <a:gd name="T49" fmla="*/ 2147483646 h 57"/>
              <a:gd name="T50" fmla="*/ 2147483646 w 64"/>
              <a:gd name="T51" fmla="*/ 2147483646 h 57"/>
              <a:gd name="T52" fmla="*/ 2147483646 w 64"/>
              <a:gd name="T53" fmla="*/ 2147483646 h 57"/>
              <a:gd name="T54" fmla="*/ 2147483646 w 64"/>
              <a:gd name="T55" fmla="*/ 0 h 57"/>
              <a:gd name="T56" fmla="*/ 2147483646 w 64"/>
              <a:gd name="T57" fmla="*/ 2147483646 h 57"/>
              <a:gd name="T58" fmla="*/ 2147483646 w 64"/>
              <a:gd name="T59" fmla="*/ 2147483646 h 57"/>
              <a:gd name="T60" fmla="*/ 2147483646 w 64"/>
              <a:gd name="T61" fmla="*/ 2147483646 h 57"/>
              <a:gd name="T62" fmla="*/ 2147483646 w 64"/>
              <a:gd name="T63" fmla="*/ 2147483646 h 57"/>
              <a:gd name="T64" fmla="*/ 2147483646 w 64"/>
              <a:gd name="T65" fmla="*/ 2147483646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4" name="Freeform 137">
            <a:extLst>
              <a:ext uri="{FF2B5EF4-FFF2-40B4-BE49-F238E27FC236}">
                <a16:creationId xmlns:a16="http://schemas.microsoft.com/office/drawing/2014/main" id="{881F5E8D-FAEB-43AA-8B06-68B68BB0D03B}"/>
              </a:ext>
            </a:extLst>
          </p:cNvPr>
          <p:cNvSpPr>
            <a:spLocks noEditPoints="1"/>
          </p:cNvSpPr>
          <p:nvPr/>
        </p:nvSpPr>
        <p:spPr bwMode="auto">
          <a:xfrm>
            <a:off x="8869363" y="3094038"/>
            <a:ext cx="198437" cy="203200"/>
          </a:xfrm>
          <a:custGeom>
            <a:avLst/>
            <a:gdLst>
              <a:gd name="T0" fmla="*/ 2147483646 w 58"/>
              <a:gd name="T1" fmla="*/ 2147483646 h 59"/>
              <a:gd name="T2" fmla="*/ 2147483646 w 58"/>
              <a:gd name="T3" fmla="*/ 2147483646 h 59"/>
              <a:gd name="T4" fmla="*/ 2147483646 w 58"/>
              <a:gd name="T5" fmla="*/ 2147483646 h 59"/>
              <a:gd name="T6" fmla="*/ 2147483646 w 58"/>
              <a:gd name="T7" fmla="*/ 2147483646 h 59"/>
              <a:gd name="T8" fmla="*/ 2147483646 w 58"/>
              <a:gd name="T9" fmla="*/ 2147483646 h 59"/>
              <a:gd name="T10" fmla="*/ 2147483646 w 58"/>
              <a:gd name="T11" fmla="*/ 2147483646 h 59"/>
              <a:gd name="T12" fmla="*/ 2147483646 w 58"/>
              <a:gd name="T13" fmla="*/ 2147483646 h 59"/>
              <a:gd name="T14" fmla="*/ 2147483646 w 58"/>
              <a:gd name="T15" fmla="*/ 2147483646 h 59"/>
              <a:gd name="T16" fmla="*/ 2147483646 w 58"/>
              <a:gd name="T17" fmla="*/ 2147483646 h 59"/>
              <a:gd name="T18" fmla="*/ 2147483646 w 58"/>
              <a:gd name="T19" fmla="*/ 2147483646 h 59"/>
              <a:gd name="T20" fmla="*/ 2147483646 w 58"/>
              <a:gd name="T21" fmla="*/ 2147483646 h 59"/>
              <a:gd name="T22" fmla="*/ 2147483646 w 58"/>
              <a:gd name="T23" fmla="*/ 2147483646 h 59"/>
              <a:gd name="T24" fmla="*/ 2147483646 w 58"/>
              <a:gd name="T25" fmla="*/ 2147483646 h 59"/>
              <a:gd name="T26" fmla="*/ 2147483646 w 58"/>
              <a:gd name="T27" fmla="*/ 2147483646 h 59"/>
              <a:gd name="T28" fmla="*/ 0 w 58"/>
              <a:gd name="T29" fmla="*/ 2147483646 h 59"/>
              <a:gd name="T30" fmla="*/ 0 w 58"/>
              <a:gd name="T31" fmla="*/ 2147483646 h 59"/>
              <a:gd name="T32" fmla="*/ 2147483646 w 58"/>
              <a:gd name="T33" fmla="*/ 2147483646 h 59"/>
              <a:gd name="T34" fmla="*/ 2147483646 w 58"/>
              <a:gd name="T35" fmla="*/ 2147483646 h 59"/>
              <a:gd name="T36" fmla="*/ 2147483646 w 58"/>
              <a:gd name="T37" fmla="*/ 2147483646 h 59"/>
              <a:gd name="T38" fmla="*/ 2147483646 w 58"/>
              <a:gd name="T39" fmla="*/ 2147483646 h 59"/>
              <a:gd name="T40" fmla="*/ 2147483646 w 58"/>
              <a:gd name="T41" fmla="*/ 0 h 59"/>
              <a:gd name="T42" fmla="*/ 2147483646 w 58"/>
              <a:gd name="T43" fmla="*/ 2147483646 h 59"/>
              <a:gd name="T44" fmla="*/ 2147483646 w 58"/>
              <a:gd name="T45" fmla="*/ 2147483646 h 59"/>
              <a:gd name="T46" fmla="*/ 2147483646 w 58"/>
              <a:gd name="T47" fmla="*/ 2147483646 h 59"/>
              <a:gd name="T48" fmla="*/ 2147483646 w 58"/>
              <a:gd name="T49" fmla="*/ 2147483646 h 59"/>
              <a:gd name="T50" fmla="*/ 2147483646 w 58"/>
              <a:gd name="T51" fmla="*/ 2147483646 h 59"/>
              <a:gd name="T52" fmla="*/ 2147483646 w 58"/>
              <a:gd name="T53" fmla="*/ 2147483646 h 59"/>
              <a:gd name="T54" fmla="*/ 2147483646 w 58"/>
              <a:gd name="T55" fmla="*/ 2147483646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5" name="Freeform 138">
            <a:extLst>
              <a:ext uri="{FF2B5EF4-FFF2-40B4-BE49-F238E27FC236}">
                <a16:creationId xmlns:a16="http://schemas.microsoft.com/office/drawing/2014/main" id="{223BEBD7-6451-40A0-9FE5-2E2A4BB15CDE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3554413"/>
            <a:ext cx="220663" cy="171450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2147483646 w 64"/>
              <a:gd name="T105" fmla="*/ 2147483646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6" name="Freeform 139">
            <a:extLst>
              <a:ext uri="{FF2B5EF4-FFF2-40B4-BE49-F238E27FC236}">
                <a16:creationId xmlns:a16="http://schemas.microsoft.com/office/drawing/2014/main" id="{6EE28D4A-9483-4F11-8C61-23EEAFF72AB4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3554413"/>
            <a:ext cx="171450" cy="171450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0 w 50"/>
              <a:gd name="T11" fmla="*/ 2147483646 h 50"/>
              <a:gd name="T12" fmla="*/ 0 w 50"/>
              <a:gd name="T13" fmla="*/ 2147483646 h 50"/>
              <a:gd name="T14" fmla="*/ 0 w 50"/>
              <a:gd name="T15" fmla="*/ 2147483646 h 50"/>
              <a:gd name="T16" fmla="*/ 2147483646 w 50"/>
              <a:gd name="T17" fmla="*/ 0 h 50"/>
              <a:gd name="T18" fmla="*/ 2147483646 w 50"/>
              <a:gd name="T19" fmla="*/ 0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0 w 50"/>
              <a:gd name="T37" fmla="*/ 2147483646 h 50"/>
              <a:gd name="T38" fmla="*/ 0 w 50"/>
              <a:gd name="T39" fmla="*/ 2147483646 h 50"/>
              <a:gd name="T40" fmla="*/ 2147483646 w 50"/>
              <a:gd name="T41" fmla="*/ 2147483646 h 50"/>
              <a:gd name="T42" fmla="*/ 2147483646 w 50"/>
              <a:gd name="T43" fmla="*/ 2147483646 h 50"/>
              <a:gd name="T44" fmla="*/ 2147483646 w 50"/>
              <a:gd name="T45" fmla="*/ 2147483646 h 50"/>
              <a:gd name="T46" fmla="*/ 2147483646 w 50"/>
              <a:gd name="T47" fmla="*/ 2147483646 h 50"/>
              <a:gd name="T48" fmla="*/ 2147483646 w 50"/>
              <a:gd name="T49" fmla="*/ 2147483646 h 50"/>
              <a:gd name="T50" fmla="*/ 2147483646 w 50"/>
              <a:gd name="T51" fmla="*/ 2147483646 h 50"/>
              <a:gd name="T52" fmla="*/ 2147483646 w 50"/>
              <a:gd name="T53" fmla="*/ 2147483646 h 50"/>
              <a:gd name="T54" fmla="*/ 0 w 50"/>
              <a:gd name="T55" fmla="*/ 2147483646 h 50"/>
              <a:gd name="T56" fmla="*/ 2147483646 w 50"/>
              <a:gd name="T57" fmla="*/ 2147483646 h 50"/>
              <a:gd name="T58" fmla="*/ 2147483646 w 50"/>
              <a:gd name="T59" fmla="*/ 2147483646 h 50"/>
              <a:gd name="T60" fmla="*/ 2147483646 w 50"/>
              <a:gd name="T61" fmla="*/ 2147483646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7" name="Freeform 140">
            <a:extLst>
              <a:ext uri="{FF2B5EF4-FFF2-40B4-BE49-F238E27FC236}">
                <a16:creationId xmlns:a16="http://schemas.microsoft.com/office/drawing/2014/main" id="{A2F74D52-F61C-4A40-AC38-F6229F32CCD4}"/>
              </a:ext>
            </a:extLst>
          </p:cNvPr>
          <p:cNvSpPr>
            <a:spLocks/>
          </p:cNvSpPr>
          <p:nvPr/>
        </p:nvSpPr>
        <p:spPr bwMode="auto">
          <a:xfrm>
            <a:off x="989013" y="3554413"/>
            <a:ext cx="111125" cy="171450"/>
          </a:xfrm>
          <a:custGeom>
            <a:avLst/>
            <a:gdLst>
              <a:gd name="T0" fmla="*/ 2147483646 w 32"/>
              <a:gd name="T1" fmla="*/ 2147483646 h 50"/>
              <a:gd name="T2" fmla="*/ 2147483646 w 32"/>
              <a:gd name="T3" fmla="*/ 2147483646 h 50"/>
              <a:gd name="T4" fmla="*/ 2147483646 w 32"/>
              <a:gd name="T5" fmla="*/ 2147483646 h 50"/>
              <a:gd name="T6" fmla="*/ 2147483646 w 32"/>
              <a:gd name="T7" fmla="*/ 2147483646 h 50"/>
              <a:gd name="T8" fmla="*/ 2147483646 w 32"/>
              <a:gd name="T9" fmla="*/ 2147483646 h 50"/>
              <a:gd name="T10" fmla="*/ 2147483646 w 32"/>
              <a:gd name="T11" fmla="*/ 2147483646 h 50"/>
              <a:gd name="T12" fmla="*/ 2147483646 w 32"/>
              <a:gd name="T13" fmla="*/ 2147483646 h 50"/>
              <a:gd name="T14" fmla="*/ 2147483646 w 32"/>
              <a:gd name="T15" fmla="*/ 2147483646 h 50"/>
              <a:gd name="T16" fmla="*/ 2147483646 w 32"/>
              <a:gd name="T17" fmla="*/ 2147483646 h 50"/>
              <a:gd name="T18" fmla="*/ 0 w 32"/>
              <a:gd name="T19" fmla="*/ 2147483646 h 50"/>
              <a:gd name="T20" fmla="*/ 0 w 32"/>
              <a:gd name="T21" fmla="*/ 2147483646 h 50"/>
              <a:gd name="T22" fmla="*/ 0 w 32"/>
              <a:gd name="T23" fmla="*/ 2147483646 h 50"/>
              <a:gd name="T24" fmla="*/ 2147483646 w 32"/>
              <a:gd name="T25" fmla="*/ 2147483646 h 50"/>
              <a:gd name="T26" fmla="*/ 2147483646 w 32"/>
              <a:gd name="T27" fmla="*/ 2147483646 h 50"/>
              <a:gd name="T28" fmla="*/ 2147483646 w 32"/>
              <a:gd name="T29" fmla="*/ 2147483646 h 50"/>
              <a:gd name="T30" fmla="*/ 2147483646 w 32"/>
              <a:gd name="T31" fmla="*/ 2147483646 h 50"/>
              <a:gd name="T32" fmla="*/ 0 w 32"/>
              <a:gd name="T33" fmla="*/ 2147483646 h 50"/>
              <a:gd name="T34" fmla="*/ 0 w 32"/>
              <a:gd name="T35" fmla="*/ 2147483646 h 50"/>
              <a:gd name="T36" fmla="*/ 2147483646 w 32"/>
              <a:gd name="T37" fmla="*/ 2147483646 h 50"/>
              <a:gd name="T38" fmla="*/ 2147483646 w 32"/>
              <a:gd name="T39" fmla="*/ 2147483646 h 50"/>
              <a:gd name="T40" fmla="*/ 2147483646 w 32"/>
              <a:gd name="T41" fmla="*/ 2147483646 h 50"/>
              <a:gd name="T42" fmla="*/ 2147483646 w 32"/>
              <a:gd name="T43" fmla="*/ 2147483646 h 50"/>
              <a:gd name="T44" fmla="*/ 0 w 32"/>
              <a:gd name="T45" fmla="*/ 2147483646 h 50"/>
              <a:gd name="T46" fmla="*/ 0 w 32"/>
              <a:gd name="T47" fmla="*/ 2147483646 h 50"/>
              <a:gd name="T48" fmla="*/ 2147483646 w 32"/>
              <a:gd name="T49" fmla="*/ 0 h 50"/>
              <a:gd name="T50" fmla="*/ 2147483646 w 32"/>
              <a:gd name="T51" fmla="*/ 0 h 50"/>
              <a:gd name="T52" fmla="*/ 2147483646 w 32"/>
              <a:gd name="T53" fmla="*/ 2147483646 h 50"/>
              <a:gd name="T54" fmla="*/ 2147483646 w 32"/>
              <a:gd name="T55" fmla="*/ 2147483646 h 50"/>
              <a:gd name="T56" fmla="*/ 2147483646 w 32"/>
              <a:gd name="T57" fmla="*/ 2147483646 h 50"/>
              <a:gd name="T58" fmla="*/ 2147483646 w 32"/>
              <a:gd name="T59" fmla="*/ 2147483646 h 50"/>
              <a:gd name="T60" fmla="*/ 2147483646 w 32"/>
              <a:gd name="T61" fmla="*/ 2147483646 h 50"/>
              <a:gd name="T62" fmla="*/ 2147483646 w 32"/>
              <a:gd name="T63" fmla="*/ 2147483646 h 50"/>
              <a:gd name="T64" fmla="*/ 2147483646 w 32"/>
              <a:gd name="T65" fmla="*/ 2147483646 h 50"/>
              <a:gd name="T66" fmla="*/ 2147483646 w 32"/>
              <a:gd name="T67" fmla="*/ 2147483646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8" name="Freeform 141">
            <a:extLst>
              <a:ext uri="{FF2B5EF4-FFF2-40B4-BE49-F238E27FC236}">
                <a16:creationId xmlns:a16="http://schemas.microsoft.com/office/drawing/2014/main" id="{E7233751-3B9E-40EE-9E5F-5EDD4528B0A1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3554413"/>
            <a:ext cx="203200" cy="201612"/>
          </a:xfrm>
          <a:custGeom>
            <a:avLst/>
            <a:gdLst>
              <a:gd name="T0" fmla="*/ 2147483646 w 59"/>
              <a:gd name="T1" fmla="*/ 2147483646 h 59"/>
              <a:gd name="T2" fmla="*/ 2147483646 w 59"/>
              <a:gd name="T3" fmla="*/ 2147483646 h 59"/>
              <a:gd name="T4" fmla="*/ 2147483646 w 59"/>
              <a:gd name="T5" fmla="*/ 2147483646 h 59"/>
              <a:gd name="T6" fmla="*/ 2147483646 w 59"/>
              <a:gd name="T7" fmla="*/ 2147483646 h 59"/>
              <a:gd name="T8" fmla="*/ 0 w 59"/>
              <a:gd name="T9" fmla="*/ 2147483646 h 59"/>
              <a:gd name="T10" fmla="*/ 2147483646 w 59"/>
              <a:gd name="T11" fmla="*/ 0 h 59"/>
              <a:gd name="T12" fmla="*/ 2147483646 w 59"/>
              <a:gd name="T13" fmla="*/ 2147483646 h 59"/>
              <a:gd name="T14" fmla="*/ 2147483646 w 59"/>
              <a:gd name="T15" fmla="*/ 2147483646 h 59"/>
              <a:gd name="T16" fmla="*/ 2147483646 w 59"/>
              <a:gd name="T17" fmla="*/ 2147483646 h 59"/>
              <a:gd name="T18" fmla="*/ 2147483646 w 59"/>
              <a:gd name="T19" fmla="*/ 2147483646 h 59"/>
              <a:gd name="T20" fmla="*/ 2147483646 w 59"/>
              <a:gd name="T21" fmla="*/ 2147483646 h 59"/>
              <a:gd name="T22" fmla="*/ 2147483646 w 59"/>
              <a:gd name="T23" fmla="*/ 2147483646 h 59"/>
              <a:gd name="T24" fmla="*/ 2147483646 w 59"/>
              <a:gd name="T25" fmla="*/ 2147483646 h 59"/>
              <a:gd name="T26" fmla="*/ 2147483646 w 59"/>
              <a:gd name="T27" fmla="*/ 2147483646 h 59"/>
              <a:gd name="T28" fmla="*/ 2147483646 w 59"/>
              <a:gd name="T29" fmla="*/ 2147483646 h 59"/>
              <a:gd name="T30" fmla="*/ 2147483646 w 59"/>
              <a:gd name="T31" fmla="*/ 2147483646 h 59"/>
              <a:gd name="T32" fmla="*/ 2147483646 w 59"/>
              <a:gd name="T33" fmla="*/ 2147483646 h 59"/>
              <a:gd name="T34" fmla="*/ 2147483646 w 59"/>
              <a:gd name="T35" fmla="*/ 2147483646 h 59"/>
              <a:gd name="T36" fmla="*/ 2147483646 w 59"/>
              <a:gd name="T37" fmla="*/ 2147483646 h 59"/>
              <a:gd name="T38" fmla="*/ 2147483646 w 59"/>
              <a:gd name="T39" fmla="*/ 2147483646 h 59"/>
              <a:gd name="T40" fmla="*/ 2147483646 w 59"/>
              <a:gd name="T41" fmla="*/ 2147483646 h 59"/>
              <a:gd name="T42" fmla="*/ 2147483646 w 59"/>
              <a:gd name="T43" fmla="*/ 2147483646 h 59"/>
              <a:gd name="T44" fmla="*/ 2147483646 w 59"/>
              <a:gd name="T45" fmla="*/ 2147483646 h 59"/>
              <a:gd name="T46" fmla="*/ 2147483646 w 59"/>
              <a:gd name="T47" fmla="*/ 2147483646 h 59"/>
              <a:gd name="T48" fmla="*/ 2147483646 w 59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29" name="Freeform 142">
            <a:extLst>
              <a:ext uri="{FF2B5EF4-FFF2-40B4-BE49-F238E27FC236}">
                <a16:creationId xmlns:a16="http://schemas.microsoft.com/office/drawing/2014/main" id="{6570CCBD-BEA4-4DC3-81EA-43664AB51E7F}"/>
              </a:ext>
            </a:extLst>
          </p:cNvPr>
          <p:cNvSpPr>
            <a:spLocks/>
          </p:cNvSpPr>
          <p:nvPr/>
        </p:nvSpPr>
        <p:spPr bwMode="auto">
          <a:xfrm>
            <a:off x="1979613" y="3546475"/>
            <a:ext cx="219075" cy="196850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2147483646 w 64"/>
              <a:gd name="T9" fmla="*/ 2147483646 h 57"/>
              <a:gd name="T10" fmla="*/ 2147483646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2147483646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2147483646 w 64"/>
              <a:gd name="T23" fmla="*/ 2147483646 h 57"/>
              <a:gd name="T24" fmla="*/ 0 w 64"/>
              <a:gd name="T25" fmla="*/ 2147483646 h 57"/>
              <a:gd name="T26" fmla="*/ 2147483646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2147483646 h 57"/>
              <a:gd name="T32" fmla="*/ 2147483646 w 64"/>
              <a:gd name="T33" fmla="*/ 2147483646 h 57"/>
              <a:gd name="T34" fmla="*/ 2147483646 w 64"/>
              <a:gd name="T35" fmla="*/ 0 h 57"/>
              <a:gd name="T36" fmla="*/ 2147483646 w 64"/>
              <a:gd name="T37" fmla="*/ 0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0" name="Freeform 143">
            <a:extLst>
              <a:ext uri="{FF2B5EF4-FFF2-40B4-BE49-F238E27FC236}">
                <a16:creationId xmlns:a16="http://schemas.microsoft.com/office/drawing/2014/main" id="{EC89D255-234C-4645-A419-889B94DD74A8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3536950"/>
            <a:ext cx="201612" cy="188913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0 h 55"/>
              <a:gd name="T80" fmla="*/ 2147483646 w 59"/>
              <a:gd name="T81" fmla="*/ 2147483646 h 55"/>
              <a:gd name="T82" fmla="*/ 2147483646 w 59"/>
              <a:gd name="T83" fmla="*/ 2147483646 h 55"/>
              <a:gd name="T84" fmla="*/ 2147483646 w 59"/>
              <a:gd name="T85" fmla="*/ 2147483646 h 55"/>
              <a:gd name="T86" fmla="*/ 2147483646 w 59"/>
              <a:gd name="T87" fmla="*/ 2147483646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1" name="Freeform 144">
            <a:extLst>
              <a:ext uri="{FF2B5EF4-FFF2-40B4-BE49-F238E27FC236}">
                <a16:creationId xmlns:a16="http://schemas.microsoft.com/office/drawing/2014/main" id="{DF351E16-7AA4-4639-A5B2-DE88637A0B8A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3567113"/>
            <a:ext cx="203200" cy="176212"/>
          </a:xfrm>
          <a:custGeom>
            <a:avLst/>
            <a:gdLst>
              <a:gd name="T0" fmla="*/ 2147483646 w 59"/>
              <a:gd name="T1" fmla="*/ 2147483646 h 51"/>
              <a:gd name="T2" fmla="*/ 2147483646 w 59"/>
              <a:gd name="T3" fmla="*/ 2147483646 h 51"/>
              <a:gd name="T4" fmla="*/ 2147483646 w 59"/>
              <a:gd name="T5" fmla="*/ 2147483646 h 51"/>
              <a:gd name="T6" fmla="*/ 2147483646 w 59"/>
              <a:gd name="T7" fmla="*/ 2147483646 h 51"/>
              <a:gd name="T8" fmla="*/ 2147483646 w 59"/>
              <a:gd name="T9" fmla="*/ 2147483646 h 51"/>
              <a:gd name="T10" fmla="*/ 2147483646 w 59"/>
              <a:gd name="T11" fmla="*/ 2147483646 h 51"/>
              <a:gd name="T12" fmla="*/ 2147483646 w 59"/>
              <a:gd name="T13" fmla="*/ 2147483646 h 51"/>
              <a:gd name="T14" fmla="*/ 2147483646 w 59"/>
              <a:gd name="T15" fmla="*/ 2147483646 h 51"/>
              <a:gd name="T16" fmla="*/ 2147483646 w 59"/>
              <a:gd name="T17" fmla="*/ 2147483646 h 51"/>
              <a:gd name="T18" fmla="*/ 2147483646 w 59"/>
              <a:gd name="T19" fmla="*/ 2147483646 h 51"/>
              <a:gd name="T20" fmla="*/ 2147483646 w 59"/>
              <a:gd name="T21" fmla="*/ 2147483646 h 51"/>
              <a:gd name="T22" fmla="*/ 2147483646 w 59"/>
              <a:gd name="T23" fmla="*/ 2147483646 h 51"/>
              <a:gd name="T24" fmla="*/ 2147483646 w 59"/>
              <a:gd name="T25" fmla="*/ 2147483646 h 51"/>
              <a:gd name="T26" fmla="*/ 0 w 59"/>
              <a:gd name="T27" fmla="*/ 2147483646 h 51"/>
              <a:gd name="T28" fmla="*/ 2147483646 w 59"/>
              <a:gd name="T29" fmla="*/ 0 h 51"/>
              <a:gd name="T30" fmla="*/ 2147483646 w 59"/>
              <a:gd name="T31" fmla="*/ 0 h 51"/>
              <a:gd name="T32" fmla="*/ 2147483646 w 59"/>
              <a:gd name="T33" fmla="*/ 2147483646 h 51"/>
              <a:gd name="T34" fmla="*/ 2147483646 w 59"/>
              <a:gd name="T35" fmla="*/ 2147483646 h 51"/>
              <a:gd name="T36" fmla="*/ 2147483646 w 59"/>
              <a:gd name="T37" fmla="*/ 2147483646 h 51"/>
              <a:gd name="T38" fmla="*/ 2147483646 w 59"/>
              <a:gd name="T39" fmla="*/ 2147483646 h 51"/>
              <a:gd name="T40" fmla="*/ 2147483646 w 59"/>
              <a:gd name="T41" fmla="*/ 2147483646 h 51"/>
              <a:gd name="T42" fmla="*/ 2147483646 w 59"/>
              <a:gd name="T43" fmla="*/ 2147483646 h 51"/>
              <a:gd name="T44" fmla="*/ 2147483646 w 59"/>
              <a:gd name="T45" fmla="*/ 2147483646 h 51"/>
              <a:gd name="T46" fmla="*/ 2147483646 w 59"/>
              <a:gd name="T47" fmla="*/ 2147483646 h 51"/>
              <a:gd name="T48" fmla="*/ 2147483646 w 59"/>
              <a:gd name="T49" fmla="*/ 2147483646 h 51"/>
              <a:gd name="T50" fmla="*/ 2147483646 w 59"/>
              <a:gd name="T51" fmla="*/ 2147483646 h 51"/>
              <a:gd name="T52" fmla="*/ 2147483646 w 59"/>
              <a:gd name="T53" fmla="*/ 2147483646 h 51"/>
              <a:gd name="T54" fmla="*/ 2147483646 w 59"/>
              <a:gd name="T55" fmla="*/ 2147483646 h 51"/>
              <a:gd name="T56" fmla="*/ 2147483646 w 59"/>
              <a:gd name="T57" fmla="*/ 2147483646 h 51"/>
              <a:gd name="T58" fmla="*/ 2147483646 w 59"/>
              <a:gd name="T59" fmla="*/ 2147483646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2" name="Freeform 145">
            <a:extLst>
              <a:ext uri="{FF2B5EF4-FFF2-40B4-BE49-F238E27FC236}">
                <a16:creationId xmlns:a16="http://schemas.microsoft.com/office/drawing/2014/main" id="{44698D6D-2EE9-436D-BAB8-6A6A28BA83AB}"/>
              </a:ext>
            </a:extLst>
          </p:cNvPr>
          <p:cNvSpPr>
            <a:spLocks/>
          </p:cNvSpPr>
          <p:nvPr/>
        </p:nvSpPr>
        <p:spPr bwMode="auto">
          <a:xfrm>
            <a:off x="3463925" y="3554413"/>
            <a:ext cx="219075" cy="188912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0 w 64"/>
              <a:gd name="T55" fmla="*/ 2147483646 h 55"/>
              <a:gd name="T56" fmla="*/ 0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2147483646 w 64"/>
              <a:gd name="T77" fmla="*/ 0 h 55"/>
              <a:gd name="T78" fmla="*/ 2147483646 w 64"/>
              <a:gd name="T79" fmla="*/ 0 h 55"/>
              <a:gd name="T80" fmla="*/ 2147483646 w 64"/>
              <a:gd name="T81" fmla="*/ 2147483646 h 55"/>
              <a:gd name="T82" fmla="*/ 2147483646 w 64"/>
              <a:gd name="T83" fmla="*/ 2147483646 h 55"/>
              <a:gd name="T84" fmla="*/ 2147483646 w 64"/>
              <a:gd name="T85" fmla="*/ 2147483646 h 55"/>
              <a:gd name="T86" fmla="*/ 2147483646 w 64"/>
              <a:gd name="T87" fmla="*/ 2147483646 h 55"/>
              <a:gd name="T88" fmla="*/ 2147483646 w 64"/>
              <a:gd name="T89" fmla="*/ 2147483646 h 55"/>
              <a:gd name="T90" fmla="*/ 2147483646 w 64"/>
              <a:gd name="T91" fmla="*/ 2147483646 h 55"/>
              <a:gd name="T92" fmla="*/ 2147483646 w 64"/>
              <a:gd name="T93" fmla="*/ 2147483646 h 55"/>
              <a:gd name="T94" fmla="*/ 2147483646 w 64"/>
              <a:gd name="T95" fmla="*/ 2147483646 h 55"/>
              <a:gd name="T96" fmla="*/ 2147483646 w 64"/>
              <a:gd name="T97" fmla="*/ 2147483646 h 55"/>
              <a:gd name="T98" fmla="*/ 2147483646 w 64"/>
              <a:gd name="T99" fmla="*/ 2147483646 h 55"/>
              <a:gd name="T100" fmla="*/ 2147483646 w 64"/>
              <a:gd name="T101" fmla="*/ 2147483646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3" name="Freeform 146">
            <a:extLst>
              <a:ext uri="{FF2B5EF4-FFF2-40B4-BE49-F238E27FC236}">
                <a16:creationId xmlns:a16="http://schemas.microsoft.com/office/drawing/2014/main" id="{0818B485-0F94-4639-A193-4639E1B5309C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3536950"/>
            <a:ext cx="219075" cy="239713"/>
          </a:xfrm>
          <a:custGeom>
            <a:avLst/>
            <a:gdLst>
              <a:gd name="T0" fmla="*/ 2147483646 w 64"/>
              <a:gd name="T1" fmla="*/ 2147483646 h 70"/>
              <a:gd name="T2" fmla="*/ 2147483646 w 64"/>
              <a:gd name="T3" fmla="*/ 2147483646 h 70"/>
              <a:gd name="T4" fmla="*/ 2147483646 w 64"/>
              <a:gd name="T5" fmla="*/ 2147483646 h 70"/>
              <a:gd name="T6" fmla="*/ 2147483646 w 64"/>
              <a:gd name="T7" fmla="*/ 2147483646 h 70"/>
              <a:gd name="T8" fmla="*/ 2147483646 w 64"/>
              <a:gd name="T9" fmla="*/ 2147483646 h 70"/>
              <a:gd name="T10" fmla="*/ 2147483646 w 64"/>
              <a:gd name="T11" fmla="*/ 2147483646 h 70"/>
              <a:gd name="T12" fmla="*/ 2147483646 w 64"/>
              <a:gd name="T13" fmla="*/ 2147483646 h 70"/>
              <a:gd name="T14" fmla="*/ 2147483646 w 64"/>
              <a:gd name="T15" fmla="*/ 2147483646 h 70"/>
              <a:gd name="T16" fmla="*/ 2147483646 w 64"/>
              <a:gd name="T17" fmla="*/ 2147483646 h 70"/>
              <a:gd name="T18" fmla="*/ 2147483646 w 64"/>
              <a:gd name="T19" fmla="*/ 2147483646 h 70"/>
              <a:gd name="T20" fmla="*/ 2147483646 w 64"/>
              <a:gd name="T21" fmla="*/ 0 h 70"/>
              <a:gd name="T22" fmla="*/ 2147483646 w 64"/>
              <a:gd name="T23" fmla="*/ 0 h 70"/>
              <a:gd name="T24" fmla="*/ 2147483646 w 64"/>
              <a:gd name="T25" fmla="*/ 2147483646 h 70"/>
              <a:gd name="T26" fmla="*/ 2147483646 w 64"/>
              <a:gd name="T27" fmla="*/ 2147483646 h 70"/>
              <a:gd name="T28" fmla="*/ 2147483646 w 64"/>
              <a:gd name="T29" fmla="*/ 2147483646 h 70"/>
              <a:gd name="T30" fmla="*/ 2147483646 w 64"/>
              <a:gd name="T31" fmla="*/ 2147483646 h 70"/>
              <a:gd name="T32" fmla="*/ 2147483646 w 64"/>
              <a:gd name="T33" fmla="*/ 2147483646 h 70"/>
              <a:gd name="T34" fmla="*/ 2147483646 w 64"/>
              <a:gd name="T35" fmla="*/ 2147483646 h 70"/>
              <a:gd name="T36" fmla="*/ 2147483646 w 64"/>
              <a:gd name="T37" fmla="*/ 2147483646 h 70"/>
              <a:gd name="T38" fmla="*/ 2147483646 w 64"/>
              <a:gd name="T39" fmla="*/ 2147483646 h 70"/>
              <a:gd name="T40" fmla="*/ 2147483646 w 64"/>
              <a:gd name="T41" fmla="*/ 2147483646 h 70"/>
              <a:gd name="T42" fmla="*/ 2147483646 w 64"/>
              <a:gd name="T43" fmla="*/ 2147483646 h 70"/>
              <a:gd name="T44" fmla="*/ 2147483646 w 64"/>
              <a:gd name="T45" fmla="*/ 2147483646 h 70"/>
              <a:gd name="T46" fmla="*/ 2147483646 w 64"/>
              <a:gd name="T47" fmla="*/ 2147483646 h 70"/>
              <a:gd name="T48" fmla="*/ 2147483646 w 64"/>
              <a:gd name="T49" fmla="*/ 2147483646 h 70"/>
              <a:gd name="T50" fmla="*/ 2147483646 w 64"/>
              <a:gd name="T51" fmla="*/ 2147483646 h 70"/>
              <a:gd name="T52" fmla="*/ 2147483646 w 64"/>
              <a:gd name="T53" fmla="*/ 2147483646 h 70"/>
              <a:gd name="T54" fmla="*/ 2147483646 w 64"/>
              <a:gd name="T55" fmla="*/ 2147483646 h 70"/>
              <a:gd name="T56" fmla="*/ 2147483646 w 64"/>
              <a:gd name="T57" fmla="*/ 2147483646 h 70"/>
              <a:gd name="T58" fmla="*/ 2147483646 w 64"/>
              <a:gd name="T59" fmla="*/ 2147483646 h 70"/>
              <a:gd name="T60" fmla="*/ 2147483646 w 64"/>
              <a:gd name="T61" fmla="*/ 2147483646 h 70"/>
              <a:gd name="T62" fmla="*/ 2147483646 w 64"/>
              <a:gd name="T63" fmla="*/ 2147483646 h 70"/>
              <a:gd name="T64" fmla="*/ 2147483646 w 64"/>
              <a:gd name="T65" fmla="*/ 2147483646 h 70"/>
              <a:gd name="T66" fmla="*/ 2147483646 w 64"/>
              <a:gd name="T67" fmla="*/ 2147483646 h 70"/>
              <a:gd name="T68" fmla="*/ 2147483646 w 64"/>
              <a:gd name="T69" fmla="*/ 2147483646 h 70"/>
              <a:gd name="T70" fmla="*/ 2147483646 w 64"/>
              <a:gd name="T71" fmla="*/ 2147483646 h 70"/>
              <a:gd name="T72" fmla="*/ 2147483646 w 64"/>
              <a:gd name="T73" fmla="*/ 2147483646 h 70"/>
              <a:gd name="T74" fmla="*/ 2147483646 w 64"/>
              <a:gd name="T75" fmla="*/ 2147483646 h 70"/>
              <a:gd name="T76" fmla="*/ 2147483646 w 64"/>
              <a:gd name="T77" fmla="*/ 2147483646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4" name="Freeform 147">
            <a:extLst>
              <a:ext uri="{FF2B5EF4-FFF2-40B4-BE49-F238E27FC236}">
                <a16:creationId xmlns:a16="http://schemas.microsoft.com/office/drawing/2014/main" id="{2E5DDCBD-6A12-47F8-B0D5-739B3B1A11D8}"/>
              </a:ext>
            </a:extLst>
          </p:cNvPr>
          <p:cNvSpPr>
            <a:spLocks noEditPoints="1"/>
          </p:cNvSpPr>
          <p:nvPr/>
        </p:nvSpPr>
        <p:spPr bwMode="auto">
          <a:xfrm>
            <a:off x="4457700" y="3536950"/>
            <a:ext cx="198438" cy="219075"/>
          </a:xfrm>
          <a:custGeom>
            <a:avLst/>
            <a:gdLst>
              <a:gd name="T0" fmla="*/ 2147483646 w 58"/>
              <a:gd name="T1" fmla="*/ 2147483646 h 64"/>
              <a:gd name="T2" fmla="*/ 2147483646 w 58"/>
              <a:gd name="T3" fmla="*/ 2147483646 h 64"/>
              <a:gd name="T4" fmla="*/ 0 w 58"/>
              <a:gd name="T5" fmla="*/ 2147483646 h 64"/>
              <a:gd name="T6" fmla="*/ 2147483646 w 58"/>
              <a:gd name="T7" fmla="*/ 2147483646 h 64"/>
              <a:gd name="T8" fmla="*/ 2147483646 w 58"/>
              <a:gd name="T9" fmla="*/ 0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2147483646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2147483646 w 58"/>
              <a:gd name="T43" fmla="*/ 2147483646 h 64"/>
              <a:gd name="T44" fmla="*/ 2147483646 w 58"/>
              <a:gd name="T45" fmla="*/ 2147483646 h 64"/>
              <a:gd name="T46" fmla="*/ 2147483646 w 58"/>
              <a:gd name="T47" fmla="*/ 2147483646 h 64"/>
              <a:gd name="T48" fmla="*/ 2147483646 w 58"/>
              <a:gd name="T49" fmla="*/ 2147483646 h 64"/>
              <a:gd name="T50" fmla="*/ 2147483646 w 58"/>
              <a:gd name="T51" fmla="*/ 2147483646 h 64"/>
              <a:gd name="T52" fmla="*/ 2147483646 w 58"/>
              <a:gd name="T53" fmla="*/ 2147483646 h 64"/>
              <a:gd name="T54" fmla="*/ 2147483646 w 58"/>
              <a:gd name="T55" fmla="*/ 2147483646 h 64"/>
              <a:gd name="T56" fmla="*/ 2147483646 w 58"/>
              <a:gd name="T57" fmla="*/ 2147483646 h 64"/>
              <a:gd name="T58" fmla="*/ 2147483646 w 58"/>
              <a:gd name="T59" fmla="*/ 2147483646 h 64"/>
              <a:gd name="T60" fmla="*/ 2147483646 w 58"/>
              <a:gd name="T61" fmla="*/ 2147483646 h 64"/>
              <a:gd name="T62" fmla="*/ 2147483646 w 58"/>
              <a:gd name="T63" fmla="*/ 2147483646 h 64"/>
              <a:gd name="T64" fmla="*/ 2147483646 w 58"/>
              <a:gd name="T65" fmla="*/ 21474836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5" name="Freeform 148">
            <a:extLst>
              <a:ext uri="{FF2B5EF4-FFF2-40B4-BE49-F238E27FC236}">
                <a16:creationId xmlns:a16="http://schemas.microsoft.com/office/drawing/2014/main" id="{BF032221-00F5-468A-869A-AEC5B8CEE9F1}"/>
              </a:ext>
            </a:extLst>
          </p:cNvPr>
          <p:cNvSpPr>
            <a:spLocks/>
          </p:cNvSpPr>
          <p:nvPr/>
        </p:nvSpPr>
        <p:spPr bwMode="auto">
          <a:xfrm>
            <a:off x="4948238" y="3560763"/>
            <a:ext cx="123825" cy="71437"/>
          </a:xfrm>
          <a:custGeom>
            <a:avLst/>
            <a:gdLst>
              <a:gd name="T0" fmla="*/ 2147483646 w 36"/>
              <a:gd name="T1" fmla="*/ 2147483646 h 21"/>
              <a:gd name="T2" fmla="*/ 2147483646 w 36"/>
              <a:gd name="T3" fmla="*/ 2147483646 h 21"/>
              <a:gd name="T4" fmla="*/ 0 w 36"/>
              <a:gd name="T5" fmla="*/ 2147483646 h 21"/>
              <a:gd name="T6" fmla="*/ 0 w 36"/>
              <a:gd name="T7" fmla="*/ 2147483646 h 21"/>
              <a:gd name="T8" fmla="*/ 2147483646 w 36"/>
              <a:gd name="T9" fmla="*/ 2147483646 h 21"/>
              <a:gd name="T10" fmla="*/ 2147483646 w 36"/>
              <a:gd name="T11" fmla="*/ 0 h 21"/>
              <a:gd name="T12" fmla="*/ 2147483646 w 36"/>
              <a:gd name="T13" fmla="*/ 2147483646 h 21"/>
              <a:gd name="T14" fmla="*/ 2147483646 w 36"/>
              <a:gd name="T15" fmla="*/ 2147483646 h 21"/>
              <a:gd name="T16" fmla="*/ 2147483646 w 36"/>
              <a:gd name="T17" fmla="*/ 2147483646 h 21"/>
              <a:gd name="T18" fmla="*/ 2147483646 w 36"/>
              <a:gd name="T19" fmla="*/ 2147483646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6" name="Freeform 149">
            <a:extLst>
              <a:ext uri="{FF2B5EF4-FFF2-40B4-BE49-F238E27FC236}">
                <a16:creationId xmlns:a16="http://schemas.microsoft.com/office/drawing/2014/main" id="{1ADCA3F4-5C88-4DB1-AEE2-44C2D0F553FC}"/>
              </a:ext>
            </a:extLst>
          </p:cNvPr>
          <p:cNvSpPr>
            <a:spLocks noEditPoints="1"/>
          </p:cNvSpPr>
          <p:nvPr/>
        </p:nvSpPr>
        <p:spPr bwMode="auto">
          <a:xfrm>
            <a:off x="5446713" y="3536950"/>
            <a:ext cx="177800" cy="219075"/>
          </a:xfrm>
          <a:custGeom>
            <a:avLst/>
            <a:gdLst>
              <a:gd name="T0" fmla="*/ 2147483646 w 52"/>
              <a:gd name="T1" fmla="*/ 2147483646 h 64"/>
              <a:gd name="T2" fmla="*/ 2147483646 w 52"/>
              <a:gd name="T3" fmla="*/ 2147483646 h 64"/>
              <a:gd name="T4" fmla="*/ 2147483646 w 52"/>
              <a:gd name="T5" fmla="*/ 2147483646 h 64"/>
              <a:gd name="T6" fmla="*/ 2147483646 w 52"/>
              <a:gd name="T7" fmla="*/ 2147483646 h 64"/>
              <a:gd name="T8" fmla="*/ 0 w 52"/>
              <a:gd name="T9" fmla="*/ 2147483646 h 64"/>
              <a:gd name="T10" fmla="*/ 0 w 52"/>
              <a:gd name="T11" fmla="*/ 2147483646 h 64"/>
              <a:gd name="T12" fmla="*/ 2147483646 w 52"/>
              <a:gd name="T13" fmla="*/ 2147483646 h 64"/>
              <a:gd name="T14" fmla="*/ 2147483646 w 52"/>
              <a:gd name="T15" fmla="*/ 2147483646 h 64"/>
              <a:gd name="T16" fmla="*/ 2147483646 w 52"/>
              <a:gd name="T17" fmla="*/ 2147483646 h 64"/>
              <a:gd name="T18" fmla="*/ 2147483646 w 52"/>
              <a:gd name="T19" fmla="*/ 0 h 64"/>
              <a:gd name="T20" fmla="*/ 2147483646 w 52"/>
              <a:gd name="T21" fmla="*/ 0 h 64"/>
              <a:gd name="T22" fmla="*/ 2147483646 w 52"/>
              <a:gd name="T23" fmla="*/ 2147483646 h 64"/>
              <a:gd name="T24" fmla="*/ 2147483646 w 52"/>
              <a:gd name="T25" fmla="*/ 2147483646 h 64"/>
              <a:gd name="T26" fmla="*/ 2147483646 w 52"/>
              <a:gd name="T27" fmla="*/ 2147483646 h 64"/>
              <a:gd name="T28" fmla="*/ 2147483646 w 52"/>
              <a:gd name="T29" fmla="*/ 2147483646 h 64"/>
              <a:gd name="T30" fmla="*/ 2147483646 w 52"/>
              <a:gd name="T31" fmla="*/ 2147483646 h 64"/>
              <a:gd name="T32" fmla="*/ 2147483646 w 52"/>
              <a:gd name="T33" fmla="*/ 2147483646 h 64"/>
              <a:gd name="T34" fmla="*/ 2147483646 w 52"/>
              <a:gd name="T35" fmla="*/ 2147483646 h 64"/>
              <a:gd name="T36" fmla="*/ 2147483646 w 52"/>
              <a:gd name="T37" fmla="*/ 2147483646 h 64"/>
              <a:gd name="T38" fmla="*/ 2147483646 w 52"/>
              <a:gd name="T39" fmla="*/ 2147483646 h 64"/>
              <a:gd name="T40" fmla="*/ 2147483646 w 52"/>
              <a:gd name="T41" fmla="*/ 2147483646 h 64"/>
              <a:gd name="T42" fmla="*/ 2147483646 w 52"/>
              <a:gd name="T43" fmla="*/ 2147483646 h 64"/>
              <a:gd name="T44" fmla="*/ 2147483646 w 52"/>
              <a:gd name="T45" fmla="*/ 2147483646 h 64"/>
              <a:gd name="T46" fmla="*/ 2147483646 w 52"/>
              <a:gd name="T47" fmla="*/ 2147483646 h 64"/>
              <a:gd name="T48" fmla="*/ 2147483646 w 52"/>
              <a:gd name="T49" fmla="*/ 2147483646 h 64"/>
              <a:gd name="T50" fmla="*/ 2147483646 w 52"/>
              <a:gd name="T51" fmla="*/ 2147483646 h 64"/>
              <a:gd name="T52" fmla="*/ 2147483646 w 52"/>
              <a:gd name="T53" fmla="*/ 0 h 64"/>
              <a:gd name="T54" fmla="*/ 2147483646 w 52"/>
              <a:gd name="T55" fmla="*/ 2147483646 h 64"/>
              <a:gd name="T56" fmla="*/ 2147483646 w 52"/>
              <a:gd name="T57" fmla="*/ 2147483646 h 64"/>
              <a:gd name="T58" fmla="*/ 2147483646 w 52"/>
              <a:gd name="T59" fmla="*/ 2147483646 h 64"/>
              <a:gd name="T60" fmla="*/ 2147483646 w 52"/>
              <a:gd name="T61" fmla="*/ 2147483646 h 64"/>
              <a:gd name="T62" fmla="*/ 2147483646 w 52"/>
              <a:gd name="T63" fmla="*/ 2147483646 h 64"/>
              <a:gd name="T64" fmla="*/ 2147483646 w 52"/>
              <a:gd name="T65" fmla="*/ 2147483646 h 64"/>
              <a:gd name="T66" fmla="*/ 2147483646 w 52"/>
              <a:gd name="T67" fmla="*/ 2147483646 h 64"/>
              <a:gd name="T68" fmla="*/ 2147483646 w 52"/>
              <a:gd name="T69" fmla="*/ 2147483646 h 64"/>
              <a:gd name="T70" fmla="*/ 2147483646 w 52"/>
              <a:gd name="T71" fmla="*/ 2147483646 h 64"/>
              <a:gd name="T72" fmla="*/ 2147483646 w 52"/>
              <a:gd name="T73" fmla="*/ 2147483646 h 64"/>
              <a:gd name="T74" fmla="*/ 2147483646 w 52"/>
              <a:gd name="T75" fmla="*/ 2147483646 h 64"/>
              <a:gd name="T76" fmla="*/ 2147483646 w 52"/>
              <a:gd name="T77" fmla="*/ 2147483646 h 64"/>
              <a:gd name="T78" fmla="*/ 2147483646 w 52"/>
              <a:gd name="T79" fmla="*/ 2147483646 h 64"/>
              <a:gd name="T80" fmla="*/ 2147483646 w 52"/>
              <a:gd name="T81" fmla="*/ 2147483646 h 64"/>
              <a:gd name="T82" fmla="*/ 2147483646 w 52"/>
              <a:gd name="T83" fmla="*/ 2147483646 h 64"/>
              <a:gd name="T84" fmla="*/ 2147483646 w 52"/>
              <a:gd name="T85" fmla="*/ 2147483646 h 64"/>
              <a:gd name="T86" fmla="*/ 2147483646 w 52"/>
              <a:gd name="T87" fmla="*/ 2147483646 h 64"/>
              <a:gd name="T88" fmla="*/ 2147483646 w 52"/>
              <a:gd name="T89" fmla="*/ 2147483646 h 64"/>
              <a:gd name="T90" fmla="*/ 2147483646 w 52"/>
              <a:gd name="T91" fmla="*/ 2147483646 h 64"/>
              <a:gd name="T92" fmla="*/ 2147483646 w 52"/>
              <a:gd name="T93" fmla="*/ 2147483646 h 64"/>
              <a:gd name="T94" fmla="*/ 2147483646 w 52"/>
              <a:gd name="T95" fmla="*/ 2147483646 h 64"/>
              <a:gd name="T96" fmla="*/ 2147483646 w 52"/>
              <a:gd name="T97" fmla="*/ 2147483646 h 64"/>
              <a:gd name="T98" fmla="*/ 2147483646 w 52"/>
              <a:gd name="T99" fmla="*/ 2147483646 h 64"/>
              <a:gd name="T100" fmla="*/ 2147483646 w 52"/>
              <a:gd name="T101" fmla="*/ 2147483646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7" name="Freeform 150">
            <a:extLst>
              <a:ext uri="{FF2B5EF4-FFF2-40B4-BE49-F238E27FC236}">
                <a16:creationId xmlns:a16="http://schemas.microsoft.com/office/drawing/2014/main" id="{0FF305DB-85A2-4B09-A1D2-C4504C88F643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3546475"/>
            <a:ext cx="188913" cy="196850"/>
          </a:xfrm>
          <a:custGeom>
            <a:avLst/>
            <a:gdLst>
              <a:gd name="T0" fmla="*/ 2147483646 w 55"/>
              <a:gd name="T1" fmla="*/ 2147483646 h 57"/>
              <a:gd name="T2" fmla="*/ 0 w 55"/>
              <a:gd name="T3" fmla="*/ 2147483646 h 57"/>
              <a:gd name="T4" fmla="*/ 2147483646 w 55"/>
              <a:gd name="T5" fmla="*/ 2147483646 h 57"/>
              <a:gd name="T6" fmla="*/ 2147483646 w 55"/>
              <a:gd name="T7" fmla="*/ 2147483646 h 57"/>
              <a:gd name="T8" fmla="*/ 2147483646 w 55"/>
              <a:gd name="T9" fmla="*/ 2147483646 h 57"/>
              <a:gd name="T10" fmla="*/ 2147483646 w 55"/>
              <a:gd name="T11" fmla="*/ 2147483646 h 57"/>
              <a:gd name="T12" fmla="*/ 2147483646 w 55"/>
              <a:gd name="T13" fmla="*/ 2147483646 h 57"/>
              <a:gd name="T14" fmla="*/ 2147483646 w 55"/>
              <a:gd name="T15" fmla="*/ 2147483646 h 57"/>
              <a:gd name="T16" fmla="*/ 2147483646 w 55"/>
              <a:gd name="T17" fmla="*/ 2147483646 h 57"/>
              <a:gd name="T18" fmla="*/ 2147483646 w 55"/>
              <a:gd name="T19" fmla="*/ 2147483646 h 57"/>
              <a:gd name="T20" fmla="*/ 2147483646 w 55"/>
              <a:gd name="T21" fmla="*/ 2147483646 h 57"/>
              <a:gd name="T22" fmla="*/ 2147483646 w 55"/>
              <a:gd name="T23" fmla="*/ 2147483646 h 57"/>
              <a:gd name="T24" fmla="*/ 2147483646 w 55"/>
              <a:gd name="T25" fmla="*/ 2147483646 h 57"/>
              <a:gd name="T26" fmla="*/ 2147483646 w 55"/>
              <a:gd name="T27" fmla="*/ 2147483646 h 57"/>
              <a:gd name="T28" fmla="*/ 2147483646 w 55"/>
              <a:gd name="T29" fmla="*/ 2147483646 h 57"/>
              <a:gd name="T30" fmla="*/ 2147483646 w 55"/>
              <a:gd name="T31" fmla="*/ 2147483646 h 57"/>
              <a:gd name="T32" fmla="*/ 2147483646 w 55"/>
              <a:gd name="T33" fmla="*/ 2147483646 h 57"/>
              <a:gd name="T34" fmla="*/ 2147483646 w 55"/>
              <a:gd name="T35" fmla="*/ 0 h 57"/>
              <a:gd name="T36" fmla="*/ 2147483646 w 55"/>
              <a:gd name="T37" fmla="*/ 2147483646 h 57"/>
              <a:gd name="T38" fmla="*/ 2147483646 w 55"/>
              <a:gd name="T39" fmla="*/ 2147483646 h 57"/>
              <a:gd name="T40" fmla="*/ 2147483646 w 55"/>
              <a:gd name="T41" fmla="*/ 2147483646 h 57"/>
              <a:gd name="T42" fmla="*/ 2147483646 w 55"/>
              <a:gd name="T43" fmla="*/ 2147483646 h 57"/>
              <a:gd name="T44" fmla="*/ 2147483646 w 55"/>
              <a:gd name="T45" fmla="*/ 2147483646 h 57"/>
              <a:gd name="T46" fmla="*/ 2147483646 w 55"/>
              <a:gd name="T47" fmla="*/ 2147483646 h 57"/>
              <a:gd name="T48" fmla="*/ 2147483646 w 55"/>
              <a:gd name="T49" fmla="*/ 2147483646 h 57"/>
              <a:gd name="T50" fmla="*/ 2147483646 w 55"/>
              <a:gd name="T51" fmla="*/ 2147483646 h 57"/>
              <a:gd name="T52" fmla="*/ 2147483646 w 55"/>
              <a:gd name="T53" fmla="*/ 2147483646 h 57"/>
              <a:gd name="T54" fmla="*/ 2147483646 w 55"/>
              <a:gd name="T55" fmla="*/ 2147483646 h 57"/>
              <a:gd name="T56" fmla="*/ 2147483646 w 55"/>
              <a:gd name="T57" fmla="*/ 2147483646 h 57"/>
              <a:gd name="T58" fmla="*/ 2147483646 w 55"/>
              <a:gd name="T59" fmla="*/ 2147483646 h 57"/>
              <a:gd name="T60" fmla="*/ 2147483646 w 55"/>
              <a:gd name="T61" fmla="*/ 2147483646 h 57"/>
              <a:gd name="T62" fmla="*/ 2147483646 w 55"/>
              <a:gd name="T63" fmla="*/ 2147483646 h 57"/>
              <a:gd name="T64" fmla="*/ 2147483646 w 55"/>
              <a:gd name="T65" fmla="*/ 2147483646 h 57"/>
              <a:gd name="T66" fmla="*/ 2147483646 w 55"/>
              <a:gd name="T67" fmla="*/ 2147483646 h 57"/>
              <a:gd name="T68" fmla="*/ 2147483646 w 55"/>
              <a:gd name="T69" fmla="*/ 2147483646 h 57"/>
              <a:gd name="T70" fmla="*/ 2147483646 w 55"/>
              <a:gd name="T71" fmla="*/ 2147483646 h 57"/>
              <a:gd name="T72" fmla="*/ 2147483646 w 55"/>
              <a:gd name="T73" fmla="*/ 2147483646 h 57"/>
              <a:gd name="T74" fmla="*/ 2147483646 w 55"/>
              <a:gd name="T75" fmla="*/ 2147483646 h 57"/>
              <a:gd name="T76" fmla="*/ 2147483646 w 55"/>
              <a:gd name="T77" fmla="*/ 2147483646 h 57"/>
              <a:gd name="T78" fmla="*/ 2147483646 w 55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8" name="Freeform 151">
            <a:extLst>
              <a:ext uri="{FF2B5EF4-FFF2-40B4-BE49-F238E27FC236}">
                <a16:creationId xmlns:a16="http://schemas.microsoft.com/office/drawing/2014/main" id="{B81B3667-BB2F-4C75-8EBA-7C527C1609D2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3554413"/>
            <a:ext cx="171450" cy="171450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0 w 50"/>
              <a:gd name="T7" fmla="*/ 2147483646 h 50"/>
              <a:gd name="T8" fmla="*/ 0 w 50"/>
              <a:gd name="T9" fmla="*/ 2147483646 h 50"/>
              <a:gd name="T10" fmla="*/ 2147483646 w 50"/>
              <a:gd name="T11" fmla="*/ 0 h 50"/>
              <a:gd name="T12" fmla="*/ 2147483646 w 50"/>
              <a:gd name="T13" fmla="*/ 0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2147483646 w 50"/>
              <a:gd name="T19" fmla="*/ 2147483646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39" name="Freeform 152">
            <a:extLst>
              <a:ext uri="{FF2B5EF4-FFF2-40B4-BE49-F238E27FC236}">
                <a16:creationId xmlns:a16="http://schemas.microsoft.com/office/drawing/2014/main" id="{057FA351-4593-44EF-BDA6-F77F0C909845}"/>
              </a:ext>
            </a:extLst>
          </p:cNvPr>
          <p:cNvSpPr>
            <a:spLocks/>
          </p:cNvSpPr>
          <p:nvPr/>
        </p:nvSpPr>
        <p:spPr bwMode="auto">
          <a:xfrm>
            <a:off x="6927850" y="3540125"/>
            <a:ext cx="100013" cy="195263"/>
          </a:xfrm>
          <a:custGeom>
            <a:avLst/>
            <a:gdLst>
              <a:gd name="T0" fmla="*/ 2147483646 w 29"/>
              <a:gd name="T1" fmla="*/ 2147483646 h 57"/>
              <a:gd name="T2" fmla="*/ 2147483646 w 29"/>
              <a:gd name="T3" fmla="*/ 2147483646 h 57"/>
              <a:gd name="T4" fmla="*/ 2147483646 w 29"/>
              <a:gd name="T5" fmla="*/ 2147483646 h 57"/>
              <a:gd name="T6" fmla="*/ 2147483646 w 29"/>
              <a:gd name="T7" fmla="*/ 2147483646 h 57"/>
              <a:gd name="T8" fmla="*/ 2147483646 w 29"/>
              <a:gd name="T9" fmla="*/ 2147483646 h 57"/>
              <a:gd name="T10" fmla="*/ 2147483646 w 29"/>
              <a:gd name="T11" fmla="*/ 2147483646 h 57"/>
              <a:gd name="T12" fmla="*/ 2147483646 w 29"/>
              <a:gd name="T13" fmla="*/ 2147483646 h 57"/>
              <a:gd name="T14" fmla="*/ 0 w 29"/>
              <a:gd name="T15" fmla="*/ 2147483646 h 57"/>
              <a:gd name="T16" fmla="*/ 2147483646 w 29"/>
              <a:gd name="T17" fmla="*/ 2147483646 h 57"/>
              <a:gd name="T18" fmla="*/ 2147483646 w 29"/>
              <a:gd name="T19" fmla="*/ 2147483646 h 57"/>
              <a:gd name="T20" fmla="*/ 2147483646 w 29"/>
              <a:gd name="T21" fmla="*/ 2147483646 h 57"/>
              <a:gd name="T22" fmla="*/ 2147483646 w 29"/>
              <a:gd name="T23" fmla="*/ 0 h 57"/>
              <a:gd name="T24" fmla="*/ 2147483646 w 29"/>
              <a:gd name="T25" fmla="*/ 2147483646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0" name="Freeform 153">
            <a:extLst>
              <a:ext uri="{FF2B5EF4-FFF2-40B4-BE49-F238E27FC236}">
                <a16:creationId xmlns:a16="http://schemas.microsoft.com/office/drawing/2014/main" id="{D9DEEE47-6A4F-40BC-A532-ED434687B359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3540125"/>
            <a:ext cx="201613" cy="195263"/>
          </a:xfrm>
          <a:custGeom>
            <a:avLst/>
            <a:gdLst>
              <a:gd name="T0" fmla="*/ 2147483646 w 59"/>
              <a:gd name="T1" fmla="*/ 2147483646 h 57"/>
              <a:gd name="T2" fmla="*/ 2147483646 w 59"/>
              <a:gd name="T3" fmla="*/ 2147483646 h 57"/>
              <a:gd name="T4" fmla="*/ 2147483646 w 59"/>
              <a:gd name="T5" fmla="*/ 2147483646 h 57"/>
              <a:gd name="T6" fmla="*/ 2147483646 w 59"/>
              <a:gd name="T7" fmla="*/ 2147483646 h 57"/>
              <a:gd name="T8" fmla="*/ 2147483646 w 59"/>
              <a:gd name="T9" fmla="*/ 2147483646 h 57"/>
              <a:gd name="T10" fmla="*/ 2147483646 w 59"/>
              <a:gd name="T11" fmla="*/ 2147483646 h 57"/>
              <a:gd name="T12" fmla="*/ 2147483646 w 59"/>
              <a:gd name="T13" fmla="*/ 2147483646 h 57"/>
              <a:gd name="T14" fmla="*/ 2147483646 w 59"/>
              <a:gd name="T15" fmla="*/ 2147483646 h 57"/>
              <a:gd name="T16" fmla="*/ 2147483646 w 59"/>
              <a:gd name="T17" fmla="*/ 2147483646 h 57"/>
              <a:gd name="T18" fmla="*/ 2147483646 w 59"/>
              <a:gd name="T19" fmla="*/ 2147483646 h 57"/>
              <a:gd name="T20" fmla="*/ 2147483646 w 59"/>
              <a:gd name="T21" fmla="*/ 2147483646 h 57"/>
              <a:gd name="T22" fmla="*/ 2147483646 w 59"/>
              <a:gd name="T23" fmla="*/ 2147483646 h 57"/>
              <a:gd name="T24" fmla="*/ 2147483646 w 59"/>
              <a:gd name="T25" fmla="*/ 2147483646 h 57"/>
              <a:gd name="T26" fmla="*/ 0 w 59"/>
              <a:gd name="T27" fmla="*/ 2147483646 h 57"/>
              <a:gd name="T28" fmla="*/ 2147483646 w 59"/>
              <a:gd name="T29" fmla="*/ 2147483646 h 57"/>
              <a:gd name="T30" fmla="*/ 2147483646 w 59"/>
              <a:gd name="T31" fmla="*/ 2147483646 h 57"/>
              <a:gd name="T32" fmla="*/ 2147483646 w 59"/>
              <a:gd name="T33" fmla="*/ 2147483646 h 57"/>
              <a:gd name="T34" fmla="*/ 2147483646 w 59"/>
              <a:gd name="T35" fmla="*/ 0 h 57"/>
              <a:gd name="T36" fmla="*/ 2147483646 w 59"/>
              <a:gd name="T37" fmla="*/ 2147483646 h 57"/>
              <a:gd name="T38" fmla="*/ 2147483646 w 59"/>
              <a:gd name="T39" fmla="*/ 2147483646 h 57"/>
              <a:gd name="T40" fmla="*/ 2147483646 w 59"/>
              <a:gd name="T41" fmla="*/ 2147483646 h 57"/>
              <a:gd name="T42" fmla="*/ 2147483646 w 59"/>
              <a:gd name="T43" fmla="*/ 2147483646 h 57"/>
              <a:gd name="T44" fmla="*/ 2147483646 w 59"/>
              <a:gd name="T45" fmla="*/ 2147483646 h 57"/>
              <a:gd name="T46" fmla="*/ 2147483646 w 59"/>
              <a:gd name="T47" fmla="*/ 2147483646 h 57"/>
              <a:gd name="T48" fmla="*/ 2147483646 w 59"/>
              <a:gd name="T49" fmla="*/ 2147483646 h 57"/>
              <a:gd name="T50" fmla="*/ 2147483646 w 59"/>
              <a:gd name="T51" fmla="*/ 2147483646 h 57"/>
              <a:gd name="T52" fmla="*/ 2147483646 w 59"/>
              <a:gd name="T53" fmla="*/ 2147483646 h 57"/>
              <a:gd name="T54" fmla="*/ 2147483646 w 59"/>
              <a:gd name="T55" fmla="*/ 2147483646 h 57"/>
              <a:gd name="T56" fmla="*/ 2147483646 w 59"/>
              <a:gd name="T57" fmla="*/ 2147483646 h 57"/>
              <a:gd name="T58" fmla="*/ 2147483646 w 59"/>
              <a:gd name="T59" fmla="*/ 2147483646 h 57"/>
              <a:gd name="T60" fmla="*/ 2147483646 w 59"/>
              <a:gd name="T61" fmla="*/ 2147483646 h 57"/>
              <a:gd name="T62" fmla="*/ 2147483646 w 59"/>
              <a:gd name="T63" fmla="*/ 2147483646 h 57"/>
              <a:gd name="T64" fmla="*/ 2147483646 w 59"/>
              <a:gd name="T65" fmla="*/ 2147483646 h 57"/>
              <a:gd name="T66" fmla="*/ 2147483646 w 59"/>
              <a:gd name="T67" fmla="*/ 214748364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1" name="Freeform 154">
            <a:extLst>
              <a:ext uri="{FF2B5EF4-FFF2-40B4-BE49-F238E27FC236}">
                <a16:creationId xmlns:a16="http://schemas.microsoft.com/office/drawing/2014/main" id="{C96FC16D-2C45-479A-BA68-86EEAF3E46BF}"/>
              </a:ext>
            </a:extLst>
          </p:cNvPr>
          <p:cNvSpPr>
            <a:spLocks/>
          </p:cNvSpPr>
          <p:nvPr/>
        </p:nvSpPr>
        <p:spPr bwMode="auto">
          <a:xfrm>
            <a:off x="7916863" y="3549650"/>
            <a:ext cx="123825" cy="193675"/>
          </a:xfrm>
          <a:custGeom>
            <a:avLst/>
            <a:gdLst>
              <a:gd name="T0" fmla="*/ 0 w 36"/>
              <a:gd name="T1" fmla="*/ 2147483646 h 56"/>
              <a:gd name="T2" fmla="*/ 0 w 36"/>
              <a:gd name="T3" fmla="*/ 2147483646 h 56"/>
              <a:gd name="T4" fmla="*/ 2147483646 w 36"/>
              <a:gd name="T5" fmla="*/ 2147483646 h 56"/>
              <a:gd name="T6" fmla="*/ 2147483646 w 36"/>
              <a:gd name="T7" fmla="*/ 2147483646 h 56"/>
              <a:gd name="T8" fmla="*/ 2147483646 w 36"/>
              <a:gd name="T9" fmla="*/ 2147483646 h 56"/>
              <a:gd name="T10" fmla="*/ 2147483646 w 36"/>
              <a:gd name="T11" fmla="*/ 2147483646 h 56"/>
              <a:gd name="T12" fmla="*/ 2147483646 w 36"/>
              <a:gd name="T13" fmla="*/ 2147483646 h 56"/>
              <a:gd name="T14" fmla="*/ 2147483646 w 36"/>
              <a:gd name="T15" fmla="*/ 2147483646 h 56"/>
              <a:gd name="T16" fmla="*/ 2147483646 w 36"/>
              <a:gd name="T17" fmla="*/ 2147483646 h 56"/>
              <a:gd name="T18" fmla="*/ 2147483646 w 36"/>
              <a:gd name="T19" fmla="*/ 2147483646 h 56"/>
              <a:gd name="T20" fmla="*/ 2147483646 w 36"/>
              <a:gd name="T21" fmla="*/ 2147483646 h 56"/>
              <a:gd name="T22" fmla="*/ 2147483646 w 36"/>
              <a:gd name="T23" fmla="*/ 2147483646 h 56"/>
              <a:gd name="T24" fmla="*/ 2147483646 w 36"/>
              <a:gd name="T25" fmla="*/ 2147483646 h 56"/>
              <a:gd name="T26" fmla="*/ 2147483646 w 36"/>
              <a:gd name="T27" fmla="*/ 2147483646 h 56"/>
              <a:gd name="T28" fmla="*/ 2147483646 w 36"/>
              <a:gd name="T29" fmla="*/ 2147483646 h 56"/>
              <a:gd name="T30" fmla="*/ 2147483646 w 36"/>
              <a:gd name="T31" fmla="*/ 2147483646 h 56"/>
              <a:gd name="T32" fmla="*/ 0 w 36"/>
              <a:gd name="T33" fmla="*/ 2147483646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2" name="Freeform 155">
            <a:extLst>
              <a:ext uri="{FF2B5EF4-FFF2-40B4-BE49-F238E27FC236}">
                <a16:creationId xmlns:a16="http://schemas.microsoft.com/office/drawing/2014/main" id="{49C195BA-5CC9-4D3A-B576-5BE61EF11C4D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3557588"/>
            <a:ext cx="233362" cy="182562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0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0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3" name="Freeform 156">
            <a:extLst>
              <a:ext uri="{FF2B5EF4-FFF2-40B4-BE49-F238E27FC236}">
                <a16:creationId xmlns:a16="http://schemas.microsoft.com/office/drawing/2014/main" id="{F25413D8-3814-4303-BDA5-31E58EF3FC44}"/>
              </a:ext>
            </a:extLst>
          </p:cNvPr>
          <p:cNvSpPr>
            <a:spLocks noEditPoints="1"/>
          </p:cNvSpPr>
          <p:nvPr/>
        </p:nvSpPr>
        <p:spPr bwMode="auto">
          <a:xfrm>
            <a:off x="8869363" y="3536950"/>
            <a:ext cx="209550" cy="219075"/>
          </a:xfrm>
          <a:custGeom>
            <a:avLst/>
            <a:gdLst>
              <a:gd name="T0" fmla="*/ 2147483646 w 61"/>
              <a:gd name="T1" fmla="*/ 2147483646 h 64"/>
              <a:gd name="T2" fmla="*/ 2147483646 w 61"/>
              <a:gd name="T3" fmla="*/ 2147483646 h 64"/>
              <a:gd name="T4" fmla="*/ 2147483646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2147483646 h 64"/>
              <a:gd name="T20" fmla="*/ 2147483646 w 61"/>
              <a:gd name="T21" fmla="*/ 2147483646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0 w 61"/>
              <a:gd name="T31" fmla="*/ 2147483646 h 64"/>
              <a:gd name="T32" fmla="*/ 0 w 61"/>
              <a:gd name="T33" fmla="*/ 2147483646 h 64"/>
              <a:gd name="T34" fmla="*/ 2147483646 w 61"/>
              <a:gd name="T35" fmla="*/ 2147483646 h 64"/>
              <a:gd name="T36" fmla="*/ 0 w 61"/>
              <a:gd name="T37" fmla="*/ 2147483646 h 64"/>
              <a:gd name="T38" fmla="*/ 0 w 61"/>
              <a:gd name="T39" fmla="*/ 2147483646 h 64"/>
              <a:gd name="T40" fmla="*/ 2147483646 w 61"/>
              <a:gd name="T41" fmla="*/ 2147483646 h 64"/>
              <a:gd name="T42" fmla="*/ 2147483646 w 61"/>
              <a:gd name="T43" fmla="*/ 2147483646 h 64"/>
              <a:gd name="T44" fmla="*/ 2147483646 w 61"/>
              <a:gd name="T45" fmla="*/ 2147483646 h 64"/>
              <a:gd name="T46" fmla="*/ 2147483646 w 61"/>
              <a:gd name="T47" fmla="*/ 2147483646 h 64"/>
              <a:gd name="T48" fmla="*/ 2147483646 w 61"/>
              <a:gd name="T49" fmla="*/ 2147483646 h 64"/>
              <a:gd name="T50" fmla="*/ 2147483646 w 61"/>
              <a:gd name="T51" fmla="*/ 2147483646 h 64"/>
              <a:gd name="T52" fmla="*/ 2147483646 w 61"/>
              <a:gd name="T53" fmla="*/ 2147483646 h 64"/>
              <a:gd name="T54" fmla="*/ 2147483646 w 61"/>
              <a:gd name="T55" fmla="*/ 2147483646 h 64"/>
              <a:gd name="T56" fmla="*/ 2147483646 w 61"/>
              <a:gd name="T57" fmla="*/ 2147483646 h 64"/>
              <a:gd name="T58" fmla="*/ 2147483646 w 61"/>
              <a:gd name="T59" fmla="*/ 2147483646 h 64"/>
              <a:gd name="T60" fmla="*/ 2147483646 w 61"/>
              <a:gd name="T61" fmla="*/ 2147483646 h 64"/>
              <a:gd name="T62" fmla="*/ 2147483646 w 61"/>
              <a:gd name="T63" fmla="*/ 2147483646 h 64"/>
              <a:gd name="T64" fmla="*/ 2147483646 w 61"/>
              <a:gd name="T65" fmla="*/ 2147483646 h 64"/>
              <a:gd name="T66" fmla="*/ 2147483646 w 61"/>
              <a:gd name="T67" fmla="*/ 2147483646 h 64"/>
              <a:gd name="T68" fmla="*/ 2147483646 w 61"/>
              <a:gd name="T69" fmla="*/ 2147483646 h 64"/>
              <a:gd name="T70" fmla="*/ 2147483646 w 61"/>
              <a:gd name="T71" fmla="*/ 2147483646 h 64"/>
              <a:gd name="T72" fmla="*/ 2147483646 w 61"/>
              <a:gd name="T73" fmla="*/ 2147483646 h 64"/>
              <a:gd name="T74" fmla="*/ 2147483646 w 61"/>
              <a:gd name="T75" fmla="*/ 2147483646 h 64"/>
              <a:gd name="T76" fmla="*/ 2147483646 w 61"/>
              <a:gd name="T77" fmla="*/ 2147483646 h 64"/>
              <a:gd name="T78" fmla="*/ 2147483646 w 61"/>
              <a:gd name="T79" fmla="*/ 2147483646 h 64"/>
              <a:gd name="T80" fmla="*/ 2147483646 w 61"/>
              <a:gd name="T81" fmla="*/ 2147483646 h 64"/>
              <a:gd name="T82" fmla="*/ 2147483646 w 61"/>
              <a:gd name="T83" fmla="*/ 2147483646 h 64"/>
              <a:gd name="T84" fmla="*/ 2147483646 w 61"/>
              <a:gd name="T85" fmla="*/ 2147483646 h 64"/>
              <a:gd name="T86" fmla="*/ 2147483646 w 61"/>
              <a:gd name="T87" fmla="*/ 2147483646 h 64"/>
              <a:gd name="T88" fmla="*/ 2147483646 w 61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4" name="Freeform 157">
            <a:extLst>
              <a:ext uri="{FF2B5EF4-FFF2-40B4-BE49-F238E27FC236}">
                <a16:creationId xmlns:a16="http://schemas.microsoft.com/office/drawing/2014/main" id="{8A35C9FE-3301-4ABD-8A5F-DC928CE47412}"/>
              </a:ext>
            </a:extLst>
          </p:cNvPr>
          <p:cNvSpPr>
            <a:spLocks noEditPoints="1"/>
          </p:cNvSpPr>
          <p:nvPr/>
        </p:nvSpPr>
        <p:spPr bwMode="auto">
          <a:xfrm>
            <a:off x="76200" y="4011613"/>
            <a:ext cx="141288" cy="173037"/>
          </a:xfrm>
          <a:custGeom>
            <a:avLst/>
            <a:gdLst>
              <a:gd name="T0" fmla="*/ 2147483646 w 41"/>
              <a:gd name="T1" fmla="*/ 2147483646 h 50"/>
              <a:gd name="T2" fmla="*/ 2147483646 w 41"/>
              <a:gd name="T3" fmla="*/ 2147483646 h 50"/>
              <a:gd name="T4" fmla="*/ 2147483646 w 41"/>
              <a:gd name="T5" fmla="*/ 2147483646 h 50"/>
              <a:gd name="T6" fmla="*/ 0 w 41"/>
              <a:gd name="T7" fmla="*/ 2147483646 h 50"/>
              <a:gd name="T8" fmla="*/ 0 w 41"/>
              <a:gd name="T9" fmla="*/ 2147483646 h 50"/>
              <a:gd name="T10" fmla="*/ 2147483646 w 41"/>
              <a:gd name="T11" fmla="*/ 0 h 50"/>
              <a:gd name="T12" fmla="*/ 2147483646 w 41"/>
              <a:gd name="T13" fmla="*/ 0 h 50"/>
              <a:gd name="T14" fmla="*/ 2147483646 w 41"/>
              <a:gd name="T15" fmla="*/ 2147483646 h 50"/>
              <a:gd name="T16" fmla="*/ 2147483646 w 41"/>
              <a:gd name="T17" fmla="*/ 2147483646 h 50"/>
              <a:gd name="T18" fmla="*/ 2147483646 w 41"/>
              <a:gd name="T19" fmla="*/ 2147483646 h 50"/>
              <a:gd name="T20" fmla="*/ 2147483646 w 41"/>
              <a:gd name="T21" fmla="*/ 2147483646 h 50"/>
              <a:gd name="T22" fmla="*/ 2147483646 w 41"/>
              <a:gd name="T23" fmla="*/ 2147483646 h 50"/>
              <a:gd name="T24" fmla="*/ 2147483646 w 41"/>
              <a:gd name="T25" fmla="*/ 2147483646 h 50"/>
              <a:gd name="T26" fmla="*/ 2147483646 w 41"/>
              <a:gd name="T27" fmla="*/ 2147483646 h 50"/>
              <a:gd name="T28" fmla="*/ 2147483646 w 41"/>
              <a:gd name="T29" fmla="*/ 2147483646 h 50"/>
              <a:gd name="T30" fmla="*/ 2147483646 w 41"/>
              <a:gd name="T31" fmla="*/ 2147483646 h 50"/>
              <a:gd name="T32" fmla="*/ 2147483646 w 41"/>
              <a:gd name="T33" fmla="*/ 2147483646 h 50"/>
              <a:gd name="T34" fmla="*/ 2147483646 w 41"/>
              <a:gd name="T35" fmla="*/ 2147483646 h 50"/>
              <a:gd name="T36" fmla="*/ 2147483646 w 41"/>
              <a:gd name="T37" fmla="*/ 2147483646 h 50"/>
              <a:gd name="T38" fmla="*/ 2147483646 w 41"/>
              <a:gd name="T39" fmla="*/ 2147483646 h 50"/>
              <a:gd name="T40" fmla="*/ 2147483646 w 41"/>
              <a:gd name="T41" fmla="*/ 2147483646 h 50"/>
              <a:gd name="T42" fmla="*/ 2147483646 w 41"/>
              <a:gd name="T43" fmla="*/ 2147483646 h 50"/>
              <a:gd name="T44" fmla="*/ 2147483646 w 41"/>
              <a:gd name="T45" fmla="*/ 2147483646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5" name="Freeform 158">
            <a:extLst>
              <a:ext uri="{FF2B5EF4-FFF2-40B4-BE49-F238E27FC236}">
                <a16:creationId xmlns:a16="http://schemas.microsoft.com/office/drawing/2014/main" id="{792344BB-BAD3-40F5-8F28-E055ECAEC1F1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4011613"/>
            <a:ext cx="219075" cy="173037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6" name="Freeform 159">
            <a:extLst>
              <a:ext uri="{FF2B5EF4-FFF2-40B4-BE49-F238E27FC236}">
                <a16:creationId xmlns:a16="http://schemas.microsoft.com/office/drawing/2014/main" id="{76E2BE1F-1EC1-4472-AA4B-91FC4A5DB3CA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4008438"/>
            <a:ext cx="220662" cy="192087"/>
          </a:xfrm>
          <a:custGeom>
            <a:avLst/>
            <a:gdLst>
              <a:gd name="T0" fmla="*/ 2147483646 w 64"/>
              <a:gd name="T1" fmla="*/ 2147483646 h 56"/>
              <a:gd name="T2" fmla="*/ 2147483646 w 64"/>
              <a:gd name="T3" fmla="*/ 2147483646 h 56"/>
              <a:gd name="T4" fmla="*/ 2147483646 w 64"/>
              <a:gd name="T5" fmla="*/ 2147483646 h 56"/>
              <a:gd name="T6" fmla="*/ 2147483646 w 64"/>
              <a:gd name="T7" fmla="*/ 2147483646 h 56"/>
              <a:gd name="T8" fmla="*/ 2147483646 w 64"/>
              <a:gd name="T9" fmla="*/ 2147483646 h 56"/>
              <a:gd name="T10" fmla="*/ 2147483646 w 64"/>
              <a:gd name="T11" fmla="*/ 2147483646 h 56"/>
              <a:gd name="T12" fmla="*/ 2147483646 w 64"/>
              <a:gd name="T13" fmla="*/ 2147483646 h 56"/>
              <a:gd name="T14" fmla="*/ 2147483646 w 64"/>
              <a:gd name="T15" fmla="*/ 2147483646 h 56"/>
              <a:gd name="T16" fmla="*/ 2147483646 w 64"/>
              <a:gd name="T17" fmla="*/ 2147483646 h 56"/>
              <a:gd name="T18" fmla="*/ 2147483646 w 64"/>
              <a:gd name="T19" fmla="*/ 2147483646 h 56"/>
              <a:gd name="T20" fmla="*/ 2147483646 w 64"/>
              <a:gd name="T21" fmla="*/ 2147483646 h 56"/>
              <a:gd name="T22" fmla="*/ 2147483646 w 64"/>
              <a:gd name="T23" fmla="*/ 2147483646 h 56"/>
              <a:gd name="T24" fmla="*/ 2147483646 w 64"/>
              <a:gd name="T25" fmla="*/ 2147483646 h 56"/>
              <a:gd name="T26" fmla="*/ 2147483646 w 64"/>
              <a:gd name="T27" fmla="*/ 2147483646 h 56"/>
              <a:gd name="T28" fmla="*/ 2147483646 w 64"/>
              <a:gd name="T29" fmla="*/ 2147483646 h 56"/>
              <a:gd name="T30" fmla="*/ 2147483646 w 64"/>
              <a:gd name="T31" fmla="*/ 2147483646 h 56"/>
              <a:gd name="T32" fmla="*/ 2147483646 w 64"/>
              <a:gd name="T33" fmla="*/ 2147483646 h 56"/>
              <a:gd name="T34" fmla="*/ 2147483646 w 64"/>
              <a:gd name="T35" fmla="*/ 2147483646 h 56"/>
              <a:gd name="T36" fmla="*/ 2147483646 w 64"/>
              <a:gd name="T37" fmla="*/ 2147483646 h 56"/>
              <a:gd name="T38" fmla="*/ 2147483646 w 64"/>
              <a:gd name="T39" fmla="*/ 2147483646 h 56"/>
              <a:gd name="T40" fmla="*/ 2147483646 w 64"/>
              <a:gd name="T41" fmla="*/ 2147483646 h 56"/>
              <a:gd name="T42" fmla="*/ 2147483646 w 64"/>
              <a:gd name="T43" fmla="*/ 2147483646 h 56"/>
              <a:gd name="T44" fmla="*/ 2147483646 w 64"/>
              <a:gd name="T45" fmla="*/ 2147483646 h 56"/>
              <a:gd name="T46" fmla="*/ 2147483646 w 64"/>
              <a:gd name="T47" fmla="*/ 2147483646 h 56"/>
              <a:gd name="T48" fmla="*/ 2147483646 w 64"/>
              <a:gd name="T49" fmla="*/ 2147483646 h 56"/>
              <a:gd name="T50" fmla="*/ 2147483646 w 64"/>
              <a:gd name="T51" fmla="*/ 2147483646 h 56"/>
              <a:gd name="T52" fmla="*/ 2147483646 w 64"/>
              <a:gd name="T53" fmla="*/ 2147483646 h 56"/>
              <a:gd name="T54" fmla="*/ 2147483646 w 64"/>
              <a:gd name="T55" fmla="*/ 2147483646 h 56"/>
              <a:gd name="T56" fmla="*/ 2147483646 w 64"/>
              <a:gd name="T57" fmla="*/ 2147483646 h 56"/>
              <a:gd name="T58" fmla="*/ 2147483646 w 64"/>
              <a:gd name="T59" fmla="*/ 2147483646 h 56"/>
              <a:gd name="T60" fmla="*/ 2147483646 w 64"/>
              <a:gd name="T61" fmla="*/ 2147483646 h 56"/>
              <a:gd name="T62" fmla="*/ 2147483646 w 64"/>
              <a:gd name="T63" fmla="*/ 2147483646 h 56"/>
              <a:gd name="T64" fmla="*/ 2147483646 w 64"/>
              <a:gd name="T65" fmla="*/ 2147483646 h 56"/>
              <a:gd name="T66" fmla="*/ 2147483646 w 64"/>
              <a:gd name="T67" fmla="*/ 2147483646 h 56"/>
              <a:gd name="T68" fmla="*/ 0 w 64"/>
              <a:gd name="T69" fmla="*/ 2147483646 h 56"/>
              <a:gd name="T70" fmla="*/ 0 w 64"/>
              <a:gd name="T71" fmla="*/ 2147483646 h 56"/>
              <a:gd name="T72" fmla="*/ 2147483646 w 64"/>
              <a:gd name="T73" fmla="*/ 2147483646 h 56"/>
              <a:gd name="T74" fmla="*/ 2147483646 w 64"/>
              <a:gd name="T75" fmla="*/ 2147483646 h 56"/>
              <a:gd name="T76" fmla="*/ 2147483646 w 64"/>
              <a:gd name="T77" fmla="*/ 2147483646 h 56"/>
              <a:gd name="T78" fmla="*/ 2147483646 w 64"/>
              <a:gd name="T79" fmla="*/ 2147483646 h 56"/>
              <a:gd name="T80" fmla="*/ 2147483646 w 64"/>
              <a:gd name="T81" fmla="*/ 2147483646 h 56"/>
              <a:gd name="T82" fmla="*/ 2147483646 w 64"/>
              <a:gd name="T83" fmla="*/ 2147483646 h 56"/>
              <a:gd name="T84" fmla="*/ 2147483646 w 64"/>
              <a:gd name="T85" fmla="*/ 2147483646 h 56"/>
              <a:gd name="T86" fmla="*/ 2147483646 w 64"/>
              <a:gd name="T87" fmla="*/ 2147483646 h 56"/>
              <a:gd name="T88" fmla="*/ 2147483646 w 64"/>
              <a:gd name="T89" fmla="*/ 2147483646 h 56"/>
              <a:gd name="T90" fmla="*/ 2147483646 w 64"/>
              <a:gd name="T91" fmla="*/ 2147483646 h 56"/>
              <a:gd name="T92" fmla="*/ 2147483646 w 64"/>
              <a:gd name="T93" fmla="*/ 2147483646 h 56"/>
              <a:gd name="T94" fmla="*/ 2147483646 w 64"/>
              <a:gd name="T95" fmla="*/ 2147483646 h 56"/>
              <a:gd name="T96" fmla="*/ 2147483646 w 64"/>
              <a:gd name="T97" fmla="*/ 2147483646 h 56"/>
              <a:gd name="T98" fmla="*/ 2147483646 w 64"/>
              <a:gd name="T99" fmla="*/ 2147483646 h 56"/>
              <a:gd name="T100" fmla="*/ 2147483646 w 64"/>
              <a:gd name="T101" fmla="*/ 2147483646 h 56"/>
              <a:gd name="T102" fmla="*/ 2147483646 w 64"/>
              <a:gd name="T103" fmla="*/ 2147483646 h 56"/>
              <a:gd name="T104" fmla="*/ 2147483646 w 64"/>
              <a:gd name="T105" fmla="*/ 2147483646 h 56"/>
              <a:gd name="T106" fmla="*/ 2147483646 w 64"/>
              <a:gd name="T107" fmla="*/ 2147483646 h 56"/>
              <a:gd name="T108" fmla="*/ 2147483646 w 64"/>
              <a:gd name="T109" fmla="*/ 2147483646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7" name="Freeform 160">
            <a:extLst>
              <a:ext uri="{FF2B5EF4-FFF2-40B4-BE49-F238E27FC236}">
                <a16:creationId xmlns:a16="http://schemas.microsoft.com/office/drawing/2014/main" id="{66FD6D03-87DD-4A25-850B-53F574D9D65B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4011613"/>
            <a:ext cx="220662" cy="173037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0 h 50"/>
              <a:gd name="T66" fmla="*/ 2147483646 w 64"/>
              <a:gd name="T67" fmla="*/ 0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2147483646 w 64"/>
              <a:gd name="T105" fmla="*/ 2147483646 h 50"/>
              <a:gd name="T106" fmla="*/ 2147483646 w 64"/>
              <a:gd name="T107" fmla="*/ 2147483646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8" name="Freeform 161">
            <a:extLst>
              <a:ext uri="{FF2B5EF4-FFF2-40B4-BE49-F238E27FC236}">
                <a16:creationId xmlns:a16="http://schemas.microsoft.com/office/drawing/2014/main" id="{563697F8-9E4F-4FEB-8A6C-696C4B8A5B9B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3994150"/>
            <a:ext cx="188912" cy="203200"/>
          </a:xfrm>
          <a:custGeom>
            <a:avLst/>
            <a:gdLst>
              <a:gd name="T0" fmla="*/ 2147483646 w 55"/>
              <a:gd name="T1" fmla="*/ 2147483646 h 59"/>
              <a:gd name="T2" fmla="*/ 2147483646 w 55"/>
              <a:gd name="T3" fmla="*/ 2147483646 h 59"/>
              <a:gd name="T4" fmla="*/ 2147483646 w 55"/>
              <a:gd name="T5" fmla="*/ 2147483646 h 59"/>
              <a:gd name="T6" fmla="*/ 2147483646 w 55"/>
              <a:gd name="T7" fmla="*/ 2147483646 h 59"/>
              <a:gd name="T8" fmla="*/ 2147483646 w 55"/>
              <a:gd name="T9" fmla="*/ 2147483646 h 59"/>
              <a:gd name="T10" fmla="*/ 2147483646 w 55"/>
              <a:gd name="T11" fmla="*/ 2147483646 h 59"/>
              <a:gd name="T12" fmla="*/ 2147483646 w 55"/>
              <a:gd name="T13" fmla="*/ 2147483646 h 59"/>
              <a:gd name="T14" fmla="*/ 2147483646 w 55"/>
              <a:gd name="T15" fmla="*/ 2147483646 h 59"/>
              <a:gd name="T16" fmla="*/ 2147483646 w 55"/>
              <a:gd name="T17" fmla="*/ 2147483646 h 59"/>
              <a:gd name="T18" fmla="*/ 2147483646 w 55"/>
              <a:gd name="T19" fmla="*/ 2147483646 h 59"/>
              <a:gd name="T20" fmla="*/ 2147483646 w 55"/>
              <a:gd name="T21" fmla="*/ 2147483646 h 59"/>
              <a:gd name="T22" fmla="*/ 0 w 55"/>
              <a:gd name="T23" fmla="*/ 2147483646 h 59"/>
              <a:gd name="T24" fmla="*/ 0 w 55"/>
              <a:gd name="T25" fmla="*/ 2147483646 h 59"/>
              <a:gd name="T26" fmla="*/ 2147483646 w 55"/>
              <a:gd name="T27" fmla="*/ 2147483646 h 59"/>
              <a:gd name="T28" fmla="*/ 2147483646 w 55"/>
              <a:gd name="T29" fmla="*/ 2147483646 h 59"/>
              <a:gd name="T30" fmla="*/ 2147483646 w 55"/>
              <a:gd name="T31" fmla="*/ 2147483646 h 59"/>
              <a:gd name="T32" fmla="*/ 2147483646 w 55"/>
              <a:gd name="T33" fmla="*/ 2147483646 h 59"/>
              <a:gd name="T34" fmla="*/ 2147483646 w 55"/>
              <a:gd name="T35" fmla="*/ 2147483646 h 59"/>
              <a:gd name="T36" fmla="*/ 2147483646 w 55"/>
              <a:gd name="T37" fmla="*/ 0 h 59"/>
              <a:gd name="T38" fmla="*/ 2147483646 w 55"/>
              <a:gd name="T39" fmla="*/ 2147483646 h 59"/>
              <a:gd name="T40" fmla="*/ 2147483646 w 55"/>
              <a:gd name="T41" fmla="*/ 2147483646 h 59"/>
              <a:gd name="T42" fmla="*/ 2147483646 w 55"/>
              <a:gd name="T43" fmla="*/ 2147483646 h 59"/>
              <a:gd name="T44" fmla="*/ 2147483646 w 55"/>
              <a:gd name="T45" fmla="*/ 2147483646 h 59"/>
              <a:gd name="T46" fmla="*/ 2147483646 w 55"/>
              <a:gd name="T47" fmla="*/ 2147483646 h 59"/>
              <a:gd name="T48" fmla="*/ 2147483646 w 55"/>
              <a:gd name="T49" fmla="*/ 2147483646 h 59"/>
              <a:gd name="T50" fmla="*/ 2147483646 w 55"/>
              <a:gd name="T51" fmla="*/ 2147483646 h 59"/>
              <a:gd name="T52" fmla="*/ 2147483646 w 55"/>
              <a:gd name="T53" fmla="*/ 2147483646 h 59"/>
              <a:gd name="T54" fmla="*/ 2147483646 w 55"/>
              <a:gd name="T55" fmla="*/ 2147483646 h 59"/>
              <a:gd name="T56" fmla="*/ 2147483646 w 55"/>
              <a:gd name="T57" fmla="*/ 2147483646 h 59"/>
              <a:gd name="T58" fmla="*/ 2147483646 w 55"/>
              <a:gd name="T59" fmla="*/ 2147483646 h 59"/>
              <a:gd name="T60" fmla="*/ 2147483646 w 55"/>
              <a:gd name="T61" fmla="*/ 2147483646 h 59"/>
              <a:gd name="T62" fmla="*/ 2147483646 w 55"/>
              <a:gd name="T63" fmla="*/ 2147483646 h 59"/>
              <a:gd name="T64" fmla="*/ 2147483646 w 55"/>
              <a:gd name="T65" fmla="*/ 2147483646 h 59"/>
              <a:gd name="T66" fmla="*/ 2147483646 w 55"/>
              <a:gd name="T67" fmla="*/ 2147483646 h 59"/>
              <a:gd name="T68" fmla="*/ 2147483646 w 55"/>
              <a:gd name="T69" fmla="*/ 2147483646 h 59"/>
              <a:gd name="T70" fmla="*/ 2147483646 w 55"/>
              <a:gd name="T71" fmla="*/ 2147483646 h 59"/>
              <a:gd name="T72" fmla="*/ 2147483646 w 55"/>
              <a:gd name="T73" fmla="*/ 2147483646 h 59"/>
              <a:gd name="T74" fmla="*/ 2147483646 w 55"/>
              <a:gd name="T75" fmla="*/ 2147483646 h 59"/>
              <a:gd name="T76" fmla="*/ 2147483646 w 55"/>
              <a:gd name="T77" fmla="*/ 2147483646 h 59"/>
              <a:gd name="T78" fmla="*/ 2147483646 w 55"/>
              <a:gd name="T79" fmla="*/ 2147483646 h 59"/>
              <a:gd name="T80" fmla="*/ 2147483646 w 55"/>
              <a:gd name="T81" fmla="*/ 2147483646 h 59"/>
              <a:gd name="T82" fmla="*/ 2147483646 w 55"/>
              <a:gd name="T83" fmla="*/ 2147483646 h 59"/>
              <a:gd name="T84" fmla="*/ 2147483646 w 55"/>
              <a:gd name="T85" fmla="*/ 2147483646 h 59"/>
              <a:gd name="T86" fmla="*/ 2147483646 w 55"/>
              <a:gd name="T87" fmla="*/ 2147483646 h 59"/>
              <a:gd name="T88" fmla="*/ 2147483646 w 55"/>
              <a:gd name="T89" fmla="*/ 2147483646 h 59"/>
              <a:gd name="T90" fmla="*/ 2147483646 w 55"/>
              <a:gd name="T91" fmla="*/ 2147483646 h 59"/>
              <a:gd name="T92" fmla="*/ 2147483646 w 55"/>
              <a:gd name="T93" fmla="*/ 2147483646 h 59"/>
              <a:gd name="T94" fmla="*/ 2147483646 w 55"/>
              <a:gd name="T95" fmla="*/ 2147483646 h 59"/>
              <a:gd name="T96" fmla="*/ 2147483646 w 55"/>
              <a:gd name="T97" fmla="*/ 2147483646 h 59"/>
              <a:gd name="T98" fmla="*/ 2147483646 w 55"/>
              <a:gd name="T99" fmla="*/ 2147483646 h 59"/>
              <a:gd name="T100" fmla="*/ 2147483646 w 55"/>
              <a:gd name="T101" fmla="*/ 2147483646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49" name="Freeform 162">
            <a:extLst>
              <a:ext uri="{FF2B5EF4-FFF2-40B4-BE49-F238E27FC236}">
                <a16:creationId xmlns:a16="http://schemas.microsoft.com/office/drawing/2014/main" id="{1A162448-D3A1-4EC0-B2F6-E1DD2BFBBBAE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4011613"/>
            <a:ext cx="188912" cy="185737"/>
          </a:xfrm>
          <a:custGeom>
            <a:avLst/>
            <a:gdLst>
              <a:gd name="T0" fmla="*/ 2147483646 w 55"/>
              <a:gd name="T1" fmla="*/ 2147483646 h 54"/>
              <a:gd name="T2" fmla="*/ 0 w 55"/>
              <a:gd name="T3" fmla="*/ 2147483646 h 54"/>
              <a:gd name="T4" fmla="*/ 2147483646 w 55"/>
              <a:gd name="T5" fmla="*/ 0 h 54"/>
              <a:gd name="T6" fmla="*/ 2147483646 w 55"/>
              <a:gd name="T7" fmla="*/ 2147483646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2147483646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2147483646 w 55"/>
              <a:gd name="T65" fmla="*/ 2147483646 h 54"/>
              <a:gd name="T66" fmla="*/ 2147483646 w 55"/>
              <a:gd name="T67" fmla="*/ 214748364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0" name="Freeform 163">
            <a:extLst>
              <a:ext uri="{FF2B5EF4-FFF2-40B4-BE49-F238E27FC236}">
                <a16:creationId xmlns:a16="http://schemas.microsoft.com/office/drawing/2014/main" id="{01FF9CD8-72F4-4A6A-B761-DE106A866894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4011613"/>
            <a:ext cx="188913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1" name="Freeform 164">
            <a:extLst>
              <a:ext uri="{FF2B5EF4-FFF2-40B4-BE49-F238E27FC236}">
                <a16:creationId xmlns:a16="http://schemas.microsoft.com/office/drawing/2014/main" id="{55DED15D-0C3E-406E-8FE8-3B17A42E1BD5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4011613"/>
            <a:ext cx="188913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2" name="Freeform 165">
            <a:extLst>
              <a:ext uri="{FF2B5EF4-FFF2-40B4-BE49-F238E27FC236}">
                <a16:creationId xmlns:a16="http://schemas.microsoft.com/office/drawing/2014/main" id="{1F5DA778-6AEF-4579-AB59-F6479BD259E6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4011613"/>
            <a:ext cx="188913" cy="18573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3" name="Freeform 166">
            <a:extLst>
              <a:ext uri="{FF2B5EF4-FFF2-40B4-BE49-F238E27FC236}">
                <a16:creationId xmlns:a16="http://schemas.microsoft.com/office/drawing/2014/main" id="{277F9A32-BF28-4B5C-8F2F-125E0FC08F09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4011613"/>
            <a:ext cx="220662" cy="173037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2147483646 w 64"/>
              <a:gd name="T9" fmla="*/ 2147483646 h 50"/>
              <a:gd name="T10" fmla="*/ 0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0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4" name="Freeform 167">
            <a:extLst>
              <a:ext uri="{FF2B5EF4-FFF2-40B4-BE49-F238E27FC236}">
                <a16:creationId xmlns:a16="http://schemas.microsoft.com/office/drawing/2014/main" id="{622E6021-24E2-4B51-866A-6402F484ABB9}"/>
              </a:ext>
            </a:extLst>
          </p:cNvPr>
          <p:cNvSpPr>
            <a:spLocks noEditPoints="1"/>
          </p:cNvSpPr>
          <p:nvPr/>
        </p:nvSpPr>
        <p:spPr bwMode="auto">
          <a:xfrm>
            <a:off x="4959350" y="3994150"/>
            <a:ext cx="195263" cy="203200"/>
          </a:xfrm>
          <a:custGeom>
            <a:avLst/>
            <a:gdLst>
              <a:gd name="T0" fmla="*/ 2147483646 w 123"/>
              <a:gd name="T1" fmla="*/ 2147483646 h 128"/>
              <a:gd name="T2" fmla="*/ 2147483646 w 123"/>
              <a:gd name="T3" fmla="*/ 2147483646 h 128"/>
              <a:gd name="T4" fmla="*/ 2147483646 w 123"/>
              <a:gd name="T5" fmla="*/ 2147483646 h 128"/>
              <a:gd name="T6" fmla="*/ 2147483646 w 123"/>
              <a:gd name="T7" fmla="*/ 2147483646 h 128"/>
              <a:gd name="T8" fmla="*/ 2147483646 w 123"/>
              <a:gd name="T9" fmla="*/ 2147483646 h 128"/>
              <a:gd name="T10" fmla="*/ 2147483646 w 123"/>
              <a:gd name="T11" fmla="*/ 2147483646 h 128"/>
              <a:gd name="T12" fmla="*/ 0 w 123"/>
              <a:gd name="T13" fmla="*/ 2147483646 h 128"/>
              <a:gd name="T14" fmla="*/ 0 w 123"/>
              <a:gd name="T15" fmla="*/ 2147483646 h 128"/>
              <a:gd name="T16" fmla="*/ 2147483646 w 123"/>
              <a:gd name="T17" fmla="*/ 0 h 128"/>
              <a:gd name="T18" fmla="*/ 2147483646 w 123"/>
              <a:gd name="T19" fmla="*/ 0 h 128"/>
              <a:gd name="T20" fmla="*/ 2147483646 w 123"/>
              <a:gd name="T21" fmla="*/ 2147483646 h 128"/>
              <a:gd name="T22" fmla="*/ 2147483646 w 123"/>
              <a:gd name="T23" fmla="*/ 2147483646 h 128"/>
              <a:gd name="T24" fmla="*/ 2147483646 w 123"/>
              <a:gd name="T25" fmla="*/ 2147483646 h 128"/>
              <a:gd name="T26" fmla="*/ 2147483646 w 123"/>
              <a:gd name="T27" fmla="*/ 2147483646 h 128"/>
              <a:gd name="T28" fmla="*/ 2147483646 w 123"/>
              <a:gd name="T29" fmla="*/ 2147483646 h 128"/>
              <a:gd name="T30" fmla="*/ 2147483646 w 123"/>
              <a:gd name="T31" fmla="*/ 2147483646 h 128"/>
              <a:gd name="T32" fmla="*/ 2147483646 w 123"/>
              <a:gd name="T33" fmla="*/ 2147483646 h 128"/>
              <a:gd name="T34" fmla="*/ 2147483646 w 123"/>
              <a:gd name="T35" fmla="*/ 2147483646 h 128"/>
              <a:gd name="T36" fmla="*/ 2147483646 w 123"/>
              <a:gd name="T37" fmla="*/ 2147483646 h 128"/>
              <a:gd name="T38" fmla="*/ 2147483646 w 123"/>
              <a:gd name="T39" fmla="*/ 2147483646 h 128"/>
              <a:gd name="T40" fmla="*/ 2147483646 w 123"/>
              <a:gd name="T41" fmla="*/ 2147483646 h 128"/>
              <a:gd name="T42" fmla="*/ 2147483646 w 123"/>
              <a:gd name="T43" fmla="*/ 2147483646 h 128"/>
              <a:gd name="T44" fmla="*/ 2147483646 w 123"/>
              <a:gd name="T45" fmla="*/ 2147483646 h 128"/>
              <a:gd name="T46" fmla="*/ 2147483646 w 123"/>
              <a:gd name="T47" fmla="*/ 2147483646 h 128"/>
              <a:gd name="T48" fmla="*/ 2147483646 w 123"/>
              <a:gd name="T49" fmla="*/ 2147483646 h 128"/>
              <a:gd name="T50" fmla="*/ 2147483646 w 123"/>
              <a:gd name="T51" fmla="*/ 2147483646 h 128"/>
              <a:gd name="T52" fmla="*/ 2147483646 w 123"/>
              <a:gd name="T53" fmla="*/ 2147483646 h 128"/>
              <a:gd name="T54" fmla="*/ 2147483646 w 123"/>
              <a:gd name="T55" fmla="*/ 2147483646 h 128"/>
              <a:gd name="T56" fmla="*/ 2147483646 w 123"/>
              <a:gd name="T57" fmla="*/ 2147483646 h 128"/>
              <a:gd name="T58" fmla="*/ 2147483646 w 123"/>
              <a:gd name="T59" fmla="*/ 2147483646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5" name="Freeform 168">
            <a:extLst>
              <a:ext uri="{FF2B5EF4-FFF2-40B4-BE49-F238E27FC236}">
                <a16:creationId xmlns:a16="http://schemas.microsoft.com/office/drawing/2014/main" id="{1D9BC282-7AF5-4F38-902C-E0289C0708F2}"/>
              </a:ext>
            </a:extLst>
          </p:cNvPr>
          <p:cNvSpPr>
            <a:spLocks/>
          </p:cNvSpPr>
          <p:nvPr/>
        </p:nvSpPr>
        <p:spPr bwMode="auto">
          <a:xfrm>
            <a:off x="5443538" y="4011613"/>
            <a:ext cx="201612" cy="173037"/>
          </a:xfrm>
          <a:custGeom>
            <a:avLst/>
            <a:gdLst>
              <a:gd name="T0" fmla="*/ 2147483646 w 59"/>
              <a:gd name="T1" fmla="*/ 2147483646 h 50"/>
              <a:gd name="T2" fmla="*/ 2147483646 w 59"/>
              <a:gd name="T3" fmla="*/ 2147483646 h 50"/>
              <a:gd name="T4" fmla="*/ 2147483646 w 59"/>
              <a:gd name="T5" fmla="*/ 2147483646 h 50"/>
              <a:gd name="T6" fmla="*/ 2147483646 w 59"/>
              <a:gd name="T7" fmla="*/ 2147483646 h 50"/>
              <a:gd name="T8" fmla="*/ 2147483646 w 59"/>
              <a:gd name="T9" fmla="*/ 2147483646 h 50"/>
              <a:gd name="T10" fmla="*/ 2147483646 w 59"/>
              <a:gd name="T11" fmla="*/ 2147483646 h 50"/>
              <a:gd name="T12" fmla="*/ 2147483646 w 59"/>
              <a:gd name="T13" fmla="*/ 2147483646 h 50"/>
              <a:gd name="T14" fmla="*/ 2147483646 w 59"/>
              <a:gd name="T15" fmla="*/ 2147483646 h 50"/>
              <a:gd name="T16" fmla="*/ 2147483646 w 59"/>
              <a:gd name="T17" fmla="*/ 2147483646 h 50"/>
              <a:gd name="T18" fmla="*/ 2147483646 w 59"/>
              <a:gd name="T19" fmla="*/ 2147483646 h 50"/>
              <a:gd name="T20" fmla="*/ 2147483646 w 59"/>
              <a:gd name="T21" fmla="*/ 2147483646 h 50"/>
              <a:gd name="T22" fmla="*/ 2147483646 w 59"/>
              <a:gd name="T23" fmla="*/ 2147483646 h 50"/>
              <a:gd name="T24" fmla="*/ 2147483646 w 59"/>
              <a:gd name="T25" fmla="*/ 2147483646 h 50"/>
              <a:gd name="T26" fmla="*/ 0 w 59"/>
              <a:gd name="T27" fmla="*/ 2147483646 h 50"/>
              <a:gd name="T28" fmla="*/ 0 w 59"/>
              <a:gd name="T29" fmla="*/ 2147483646 h 50"/>
              <a:gd name="T30" fmla="*/ 2147483646 w 59"/>
              <a:gd name="T31" fmla="*/ 2147483646 h 50"/>
              <a:gd name="T32" fmla="*/ 2147483646 w 59"/>
              <a:gd name="T33" fmla="*/ 2147483646 h 50"/>
              <a:gd name="T34" fmla="*/ 2147483646 w 59"/>
              <a:gd name="T35" fmla="*/ 2147483646 h 50"/>
              <a:gd name="T36" fmla="*/ 2147483646 w 59"/>
              <a:gd name="T37" fmla="*/ 0 h 50"/>
              <a:gd name="T38" fmla="*/ 2147483646 w 59"/>
              <a:gd name="T39" fmla="*/ 2147483646 h 50"/>
              <a:gd name="T40" fmla="*/ 2147483646 w 59"/>
              <a:gd name="T41" fmla="*/ 2147483646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6" name="Freeform 169">
            <a:extLst>
              <a:ext uri="{FF2B5EF4-FFF2-40B4-BE49-F238E27FC236}">
                <a16:creationId xmlns:a16="http://schemas.microsoft.com/office/drawing/2014/main" id="{A7275559-8E0F-4D06-A3A1-F1C937E445A5}"/>
              </a:ext>
            </a:extLst>
          </p:cNvPr>
          <p:cNvSpPr>
            <a:spLocks/>
          </p:cNvSpPr>
          <p:nvPr/>
        </p:nvSpPr>
        <p:spPr bwMode="auto">
          <a:xfrm>
            <a:off x="5942013" y="3994150"/>
            <a:ext cx="115887" cy="220663"/>
          </a:xfrm>
          <a:custGeom>
            <a:avLst/>
            <a:gdLst>
              <a:gd name="T0" fmla="*/ 2147483646 w 34"/>
              <a:gd name="T1" fmla="*/ 2147483646 h 64"/>
              <a:gd name="T2" fmla="*/ 2147483646 w 34"/>
              <a:gd name="T3" fmla="*/ 2147483646 h 64"/>
              <a:gd name="T4" fmla="*/ 2147483646 w 34"/>
              <a:gd name="T5" fmla="*/ 2147483646 h 64"/>
              <a:gd name="T6" fmla="*/ 2147483646 w 34"/>
              <a:gd name="T7" fmla="*/ 2147483646 h 64"/>
              <a:gd name="T8" fmla="*/ 2147483646 w 34"/>
              <a:gd name="T9" fmla="*/ 2147483646 h 64"/>
              <a:gd name="T10" fmla="*/ 2147483646 w 34"/>
              <a:gd name="T11" fmla="*/ 2147483646 h 64"/>
              <a:gd name="T12" fmla="*/ 2147483646 w 34"/>
              <a:gd name="T13" fmla="*/ 2147483646 h 64"/>
              <a:gd name="T14" fmla="*/ 2147483646 w 34"/>
              <a:gd name="T15" fmla="*/ 2147483646 h 64"/>
              <a:gd name="T16" fmla="*/ 2147483646 w 34"/>
              <a:gd name="T17" fmla="*/ 2147483646 h 64"/>
              <a:gd name="T18" fmla="*/ 2147483646 w 34"/>
              <a:gd name="T19" fmla="*/ 2147483646 h 64"/>
              <a:gd name="T20" fmla="*/ 2147483646 w 34"/>
              <a:gd name="T21" fmla="*/ 2147483646 h 64"/>
              <a:gd name="T22" fmla="*/ 2147483646 w 34"/>
              <a:gd name="T23" fmla="*/ 2147483646 h 64"/>
              <a:gd name="T24" fmla="*/ 2147483646 w 34"/>
              <a:gd name="T25" fmla="*/ 2147483646 h 64"/>
              <a:gd name="T26" fmla="*/ 2147483646 w 34"/>
              <a:gd name="T27" fmla="*/ 2147483646 h 64"/>
              <a:gd name="T28" fmla="*/ 2147483646 w 34"/>
              <a:gd name="T29" fmla="*/ 2147483646 h 64"/>
              <a:gd name="T30" fmla="*/ 2147483646 w 34"/>
              <a:gd name="T31" fmla="*/ 2147483646 h 64"/>
              <a:gd name="T32" fmla="*/ 2147483646 w 34"/>
              <a:gd name="T33" fmla="*/ 2147483646 h 64"/>
              <a:gd name="T34" fmla="*/ 2147483646 w 34"/>
              <a:gd name="T35" fmla="*/ 0 h 64"/>
              <a:gd name="T36" fmla="*/ 2147483646 w 34"/>
              <a:gd name="T37" fmla="*/ 0 h 64"/>
              <a:gd name="T38" fmla="*/ 2147483646 w 34"/>
              <a:gd name="T39" fmla="*/ 2147483646 h 64"/>
              <a:gd name="T40" fmla="*/ 2147483646 w 34"/>
              <a:gd name="T41" fmla="*/ 2147483646 h 64"/>
              <a:gd name="T42" fmla="*/ 2147483646 w 34"/>
              <a:gd name="T43" fmla="*/ 2147483646 h 64"/>
              <a:gd name="T44" fmla="*/ 2147483646 w 34"/>
              <a:gd name="T45" fmla="*/ 2147483646 h 64"/>
              <a:gd name="T46" fmla="*/ 2147483646 w 34"/>
              <a:gd name="T47" fmla="*/ 2147483646 h 64"/>
              <a:gd name="T48" fmla="*/ 2147483646 w 34"/>
              <a:gd name="T49" fmla="*/ 2147483646 h 64"/>
              <a:gd name="T50" fmla="*/ 2147483646 w 34"/>
              <a:gd name="T51" fmla="*/ 2147483646 h 64"/>
              <a:gd name="T52" fmla="*/ 2147483646 w 34"/>
              <a:gd name="T53" fmla="*/ 2147483646 h 64"/>
              <a:gd name="T54" fmla="*/ 2147483646 w 34"/>
              <a:gd name="T55" fmla="*/ 2147483646 h 64"/>
              <a:gd name="T56" fmla="*/ 2147483646 w 34"/>
              <a:gd name="T57" fmla="*/ 2147483646 h 64"/>
              <a:gd name="T58" fmla="*/ 2147483646 w 34"/>
              <a:gd name="T59" fmla="*/ 2147483646 h 64"/>
              <a:gd name="T60" fmla="*/ 2147483646 w 34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7" name="Freeform 170">
            <a:extLst>
              <a:ext uri="{FF2B5EF4-FFF2-40B4-BE49-F238E27FC236}">
                <a16:creationId xmlns:a16="http://schemas.microsoft.com/office/drawing/2014/main" id="{8C24D25C-DA79-4A66-AD50-4CF7C3DCF82A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4011613"/>
            <a:ext cx="188913" cy="185737"/>
          </a:xfrm>
          <a:custGeom>
            <a:avLst/>
            <a:gdLst>
              <a:gd name="T0" fmla="*/ 0 w 55"/>
              <a:gd name="T1" fmla="*/ 0 h 54"/>
              <a:gd name="T2" fmla="*/ 2147483646 w 55"/>
              <a:gd name="T3" fmla="*/ 0 h 54"/>
              <a:gd name="T4" fmla="*/ 2147483646 w 55"/>
              <a:gd name="T5" fmla="*/ 0 h 54"/>
              <a:gd name="T6" fmla="*/ 2147483646 w 55"/>
              <a:gd name="T7" fmla="*/ 0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0 h 54"/>
              <a:gd name="T32" fmla="*/ 2147483646 w 55"/>
              <a:gd name="T33" fmla="*/ 0 h 54"/>
              <a:gd name="T34" fmla="*/ 2147483646 w 55"/>
              <a:gd name="T35" fmla="*/ 0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0 w 55"/>
              <a:gd name="T55" fmla="*/ 2147483646 h 54"/>
              <a:gd name="T56" fmla="*/ 2147483646 w 55"/>
              <a:gd name="T57" fmla="*/ 2147483646 h 54"/>
              <a:gd name="T58" fmla="*/ 0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8" name="Freeform 171">
            <a:extLst>
              <a:ext uri="{FF2B5EF4-FFF2-40B4-BE49-F238E27FC236}">
                <a16:creationId xmlns:a16="http://schemas.microsoft.com/office/drawing/2014/main" id="{B1CFD6FC-4275-474F-90C1-36446F1C9908}"/>
              </a:ext>
            </a:extLst>
          </p:cNvPr>
          <p:cNvSpPr>
            <a:spLocks/>
          </p:cNvSpPr>
          <p:nvPr/>
        </p:nvSpPr>
        <p:spPr bwMode="auto">
          <a:xfrm>
            <a:off x="6927850" y="4025900"/>
            <a:ext cx="219075" cy="158750"/>
          </a:xfrm>
          <a:custGeom>
            <a:avLst/>
            <a:gdLst>
              <a:gd name="T0" fmla="*/ 2147483646 w 64"/>
              <a:gd name="T1" fmla="*/ 2147483646 h 46"/>
              <a:gd name="T2" fmla="*/ 2147483646 w 64"/>
              <a:gd name="T3" fmla="*/ 2147483646 h 46"/>
              <a:gd name="T4" fmla="*/ 2147483646 w 64"/>
              <a:gd name="T5" fmla="*/ 2147483646 h 46"/>
              <a:gd name="T6" fmla="*/ 2147483646 w 64"/>
              <a:gd name="T7" fmla="*/ 2147483646 h 46"/>
              <a:gd name="T8" fmla="*/ 2147483646 w 64"/>
              <a:gd name="T9" fmla="*/ 2147483646 h 46"/>
              <a:gd name="T10" fmla="*/ 2147483646 w 64"/>
              <a:gd name="T11" fmla="*/ 2147483646 h 46"/>
              <a:gd name="T12" fmla="*/ 2147483646 w 64"/>
              <a:gd name="T13" fmla="*/ 2147483646 h 46"/>
              <a:gd name="T14" fmla="*/ 2147483646 w 64"/>
              <a:gd name="T15" fmla="*/ 2147483646 h 46"/>
              <a:gd name="T16" fmla="*/ 0 w 64"/>
              <a:gd name="T17" fmla="*/ 2147483646 h 46"/>
              <a:gd name="T18" fmla="*/ 0 w 64"/>
              <a:gd name="T19" fmla="*/ 2147483646 h 46"/>
              <a:gd name="T20" fmla="*/ 2147483646 w 64"/>
              <a:gd name="T21" fmla="*/ 0 h 46"/>
              <a:gd name="T22" fmla="*/ 2147483646 w 64"/>
              <a:gd name="T23" fmla="*/ 0 h 46"/>
              <a:gd name="T24" fmla="*/ 2147483646 w 64"/>
              <a:gd name="T25" fmla="*/ 2147483646 h 46"/>
              <a:gd name="T26" fmla="*/ 2147483646 w 64"/>
              <a:gd name="T27" fmla="*/ 2147483646 h 46"/>
              <a:gd name="T28" fmla="*/ 2147483646 w 64"/>
              <a:gd name="T29" fmla="*/ 2147483646 h 46"/>
              <a:gd name="T30" fmla="*/ 2147483646 w 64"/>
              <a:gd name="T31" fmla="*/ 2147483646 h 46"/>
              <a:gd name="T32" fmla="*/ 2147483646 w 64"/>
              <a:gd name="T33" fmla="*/ 2147483646 h 46"/>
              <a:gd name="T34" fmla="*/ 2147483646 w 64"/>
              <a:gd name="T35" fmla="*/ 2147483646 h 46"/>
              <a:gd name="T36" fmla="*/ 2147483646 w 64"/>
              <a:gd name="T37" fmla="*/ 2147483646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59" name="Freeform 172">
            <a:extLst>
              <a:ext uri="{FF2B5EF4-FFF2-40B4-BE49-F238E27FC236}">
                <a16:creationId xmlns:a16="http://schemas.microsoft.com/office/drawing/2014/main" id="{24FBADB5-21B5-431E-964D-8F3A55790807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4029075"/>
            <a:ext cx="139700" cy="150813"/>
          </a:xfrm>
          <a:custGeom>
            <a:avLst/>
            <a:gdLst>
              <a:gd name="T0" fmla="*/ 2147483646 w 41"/>
              <a:gd name="T1" fmla="*/ 2147483646 h 44"/>
              <a:gd name="T2" fmla="*/ 2147483646 w 41"/>
              <a:gd name="T3" fmla="*/ 2147483646 h 44"/>
              <a:gd name="T4" fmla="*/ 2147483646 w 41"/>
              <a:gd name="T5" fmla="*/ 2147483646 h 44"/>
              <a:gd name="T6" fmla="*/ 2147483646 w 41"/>
              <a:gd name="T7" fmla="*/ 2147483646 h 44"/>
              <a:gd name="T8" fmla="*/ 2147483646 w 41"/>
              <a:gd name="T9" fmla="*/ 2147483646 h 44"/>
              <a:gd name="T10" fmla="*/ 0 w 41"/>
              <a:gd name="T11" fmla="*/ 2147483646 h 44"/>
              <a:gd name="T12" fmla="*/ 0 w 41"/>
              <a:gd name="T13" fmla="*/ 2147483646 h 44"/>
              <a:gd name="T14" fmla="*/ 2147483646 w 41"/>
              <a:gd name="T15" fmla="*/ 2147483646 h 44"/>
              <a:gd name="T16" fmla="*/ 2147483646 w 41"/>
              <a:gd name="T17" fmla="*/ 2147483646 h 44"/>
              <a:gd name="T18" fmla="*/ 2147483646 w 41"/>
              <a:gd name="T19" fmla="*/ 2147483646 h 44"/>
              <a:gd name="T20" fmla="*/ 2147483646 w 41"/>
              <a:gd name="T21" fmla="*/ 0 h 44"/>
              <a:gd name="T22" fmla="*/ 2147483646 w 41"/>
              <a:gd name="T23" fmla="*/ 2147483646 h 44"/>
              <a:gd name="T24" fmla="*/ 2147483646 w 41"/>
              <a:gd name="T25" fmla="*/ 2147483646 h 44"/>
              <a:gd name="T26" fmla="*/ 2147483646 w 41"/>
              <a:gd name="T27" fmla="*/ 2147483646 h 44"/>
              <a:gd name="T28" fmla="*/ 2147483646 w 41"/>
              <a:gd name="T29" fmla="*/ 2147483646 h 44"/>
              <a:gd name="T30" fmla="*/ 2147483646 w 41"/>
              <a:gd name="T31" fmla="*/ 2147483646 h 44"/>
              <a:gd name="T32" fmla="*/ 2147483646 w 41"/>
              <a:gd name="T33" fmla="*/ 2147483646 h 44"/>
              <a:gd name="T34" fmla="*/ 2147483646 w 41"/>
              <a:gd name="T35" fmla="*/ 2147483646 h 44"/>
              <a:gd name="T36" fmla="*/ 2147483646 w 41"/>
              <a:gd name="T37" fmla="*/ 2147483646 h 44"/>
              <a:gd name="T38" fmla="*/ 2147483646 w 41"/>
              <a:gd name="T39" fmla="*/ 2147483646 h 44"/>
              <a:gd name="T40" fmla="*/ 2147483646 w 41"/>
              <a:gd name="T41" fmla="*/ 2147483646 h 44"/>
              <a:gd name="T42" fmla="*/ 2147483646 w 41"/>
              <a:gd name="T43" fmla="*/ 2147483646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0" name="Freeform 173">
            <a:extLst>
              <a:ext uri="{FF2B5EF4-FFF2-40B4-BE49-F238E27FC236}">
                <a16:creationId xmlns:a16="http://schemas.microsoft.com/office/drawing/2014/main" id="{A20139AC-2BFA-43BD-983A-74AC57C6A1E7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4002088"/>
            <a:ext cx="250825" cy="206375"/>
          </a:xfrm>
          <a:custGeom>
            <a:avLst/>
            <a:gdLst>
              <a:gd name="T0" fmla="*/ 2147483646 w 73"/>
              <a:gd name="T1" fmla="*/ 2147483646 h 60"/>
              <a:gd name="T2" fmla="*/ 2147483646 w 73"/>
              <a:gd name="T3" fmla="*/ 2147483646 h 60"/>
              <a:gd name="T4" fmla="*/ 2147483646 w 73"/>
              <a:gd name="T5" fmla="*/ 2147483646 h 60"/>
              <a:gd name="T6" fmla="*/ 2147483646 w 73"/>
              <a:gd name="T7" fmla="*/ 2147483646 h 60"/>
              <a:gd name="T8" fmla="*/ 2147483646 w 73"/>
              <a:gd name="T9" fmla="*/ 2147483646 h 60"/>
              <a:gd name="T10" fmla="*/ 2147483646 w 73"/>
              <a:gd name="T11" fmla="*/ 2147483646 h 60"/>
              <a:gd name="T12" fmla="*/ 2147483646 w 73"/>
              <a:gd name="T13" fmla="*/ 2147483646 h 60"/>
              <a:gd name="T14" fmla="*/ 0 w 73"/>
              <a:gd name="T15" fmla="*/ 2147483646 h 60"/>
              <a:gd name="T16" fmla="*/ 2147483646 w 73"/>
              <a:gd name="T17" fmla="*/ 0 h 60"/>
              <a:gd name="T18" fmla="*/ 2147483646 w 73"/>
              <a:gd name="T19" fmla="*/ 2147483646 h 60"/>
              <a:gd name="T20" fmla="*/ 2147483646 w 73"/>
              <a:gd name="T21" fmla="*/ 2147483646 h 60"/>
              <a:gd name="T22" fmla="*/ 2147483646 w 73"/>
              <a:gd name="T23" fmla="*/ 2147483646 h 60"/>
              <a:gd name="T24" fmla="*/ 2147483646 w 73"/>
              <a:gd name="T25" fmla="*/ 2147483646 h 60"/>
              <a:gd name="T26" fmla="*/ 2147483646 w 73"/>
              <a:gd name="T27" fmla="*/ 2147483646 h 60"/>
              <a:gd name="T28" fmla="*/ 2147483646 w 73"/>
              <a:gd name="T29" fmla="*/ 2147483646 h 60"/>
              <a:gd name="T30" fmla="*/ 2147483646 w 73"/>
              <a:gd name="T31" fmla="*/ 2147483646 h 60"/>
              <a:gd name="T32" fmla="*/ 2147483646 w 73"/>
              <a:gd name="T33" fmla="*/ 2147483646 h 60"/>
              <a:gd name="T34" fmla="*/ 2147483646 w 73"/>
              <a:gd name="T35" fmla="*/ 2147483646 h 60"/>
              <a:gd name="T36" fmla="*/ 2147483646 w 73"/>
              <a:gd name="T37" fmla="*/ 2147483646 h 60"/>
              <a:gd name="T38" fmla="*/ 2147483646 w 73"/>
              <a:gd name="T39" fmla="*/ 2147483646 h 60"/>
              <a:gd name="T40" fmla="*/ 2147483646 w 73"/>
              <a:gd name="T41" fmla="*/ 2147483646 h 60"/>
              <a:gd name="T42" fmla="*/ 2147483646 w 73"/>
              <a:gd name="T43" fmla="*/ 2147483646 h 60"/>
              <a:gd name="T44" fmla="*/ 2147483646 w 73"/>
              <a:gd name="T45" fmla="*/ 2147483646 h 60"/>
              <a:gd name="T46" fmla="*/ 2147483646 w 73"/>
              <a:gd name="T47" fmla="*/ 2147483646 h 60"/>
              <a:gd name="T48" fmla="*/ 2147483646 w 73"/>
              <a:gd name="T49" fmla="*/ 2147483646 h 60"/>
              <a:gd name="T50" fmla="*/ 2147483646 w 73"/>
              <a:gd name="T51" fmla="*/ 2147483646 h 60"/>
              <a:gd name="T52" fmla="*/ 2147483646 w 73"/>
              <a:gd name="T53" fmla="*/ 2147483646 h 60"/>
              <a:gd name="T54" fmla="*/ 2147483646 w 73"/>
              <a:gd name="T55" fmla="*/ 2147483646 h 60"/>
              <a:gd name="T56" fmla="*/ 2147483646 w 73"/>
              <a:gd name="T57" fmla="*/ 2147483646 h 60"/>
              <a:gd name="T58" fmla="*/ 2147483646 w 73"/>
              <a:gd name="T59" fmla="*/ 2147483646 h 60"/>
              <a:gd name="T60" fmla="*/ 2147483646 w 73"/>
              <a:gd name="T61" fmla="*/ 2147483646 h 60"/>
              <a:gd name="T62" fmla="*/ 2147483646 w 73"/>
              <a:gd name="T63" fmla="*/ 2147483646 h 60"/>
              <a:gd name="T64" fmla="*/ 2147483646 w 73"/>
              <a:gd name="T65" fmla="*/ 2147483646 h 60"/>
              <a:gd name="T66" fmla="*/ 2147483646 w 73"/>
              <a:gd name="T67" fmla="*/ 2147483646 h 60"/>
              <a:gd name="T68" fmla="*/ 2147483646 w 73"/>
              <a:gd name="T69" fmla="*/ 2147483646 h 60"/>
              <a:gd name="T70" fmla="*/ 2147483646 w 73"/>
              <a:gd name="T71" fmla="*/ 2147483646 h 60"/>
              <a:gd name="T72" fmla="*/ 2147483646 w 73"/>
              <a:gd name="T73" fmla="*/ 2147483646 h 60"/>
              <a:gd name="T74" fmla="*/ 2147483646 w 73"/>
              <a:gd name="T75" fmla="*/ 2147483646 h 60"/>
              <a:gd name="T76" fmla="*/ 2147483646 w 73"/>
              <a:gd name="T77" fmla="*/ 2147483646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1" name="Freeform 174">
            <a:extLst>
              <a:ext uri="{FF2B5EF4-FFF2-40B4-BE49-F238E27FC236}">
                <a16:creationId xmlns:a16="http://schemas.microsoft.com/office/drawing/2014/main" id="{F7868B7C-82D7-4E3A-8A40-7E81484E4F9B}"/>
              </a:ext>
            </a:extLst>
          </p:cNvPr>
          <p:cNvSpPr>
            <a:spLocks noEditPoints="1"/>
          </p:cNvSpPr>
          <p:nvPr/>
        </p:nvSpPr>
        <p:spPr bwMode="auto">
          <a:xfrm>
            <a:off x="8415338" y="4011613"/>
            <a:ext cx="241300" cy="168275"/>
          </a:xfrm>
          <a:custGeom>
            <a:avLst/>
            <a:gdLst>
              <a:gd name="T0" fmla="*/ 2147483646 w 70"/>
              <a:gd name="T1" fmla="*/ 2147483646 h 49"/>
              <a:gd name="T2" fmla="*/ 2147483646 w 70"/>
              <a:gd name="T3" fmla="*/ 2147483646 h 49"/>
              <a:gd name="T4" fmla="*/ 2147483646 w 70"/>
              <a:gd name="T5" fmla="*/ 2147483646 h 49"/>
              <a:gd name="T6" fmla="*/ 2147483646 w 70"/>
              <a:gd name="T7" fmla="*/ 2147483646 h 49"/>
              <a:gd name="T8" fmla="*/ 0 w 70"/>
              <a:gd name="T9" fmla="*/ 2147483646 h 49"/>
              <a:gd name="T10" fmla="*/ 2147483646 w 70"/>
              <a:gd name="T11" fmla="*/ 2147483646 h 49"/>
              <a:gd name="T12" fmla="*/ 2147483646 w 70"/>
              <a:gd name="T13" fmla="*/ 0 h 49"/>
              <a:gd name="T14" fmla="*/ 2147483646 w 70"/>
              <a:gd name="T15" fmla="*/ 2147483646 h 49"/>
              <a:gd name="T16" fmla="*/ 2147483646 w 70"/>
              <a:gd name="T17" fmla="*/ 2147483646 h 49"/>
              <a:gd name="T18" fmla="*/ 2147483646 w 70"/>
              <a:gd name="T19" fmla="*/ 2147483646 h 49"/>
              <a:gd name="T20" fmla="*/ 2147483646 w 70"/>
              <a:gd name="T21" fmla="*/ 2147483646 h 49"/>
              <a:gd name="T22" fmla="*/ 2147483646 w 70"/>
              <a:gd name="T23" fmla="*/ 2147483646 h 49"/>
              <a:gd name="T24" fmla="*/ 2147483646 w 70"/>
              <a:gd name="T25" fmla="*/ 2147483646 h 49"/>
              <a:gd name="T26" fmla="*/ 2147483646 w 70"/>
              <a:gd name="T27" fmla="*/ 2147483646 h 49"/>
              <a:gd name="T28" fmla="*/ 2147483646 w 70"/>
              <a:gd name="T29" fmla="*/ 2147483646 h 49"/>
              <a:gd name="T30" fmla="*/ 2147483646 w 70"/>
              <a:gd name="T31" fmla="*/ 2147483646 h 49"/>
              <a:gd name="T32" fmla="*/ 2147483646 w 70"/>
              <a:gd name="T33" fmla="*/ 2147483646 h 49"/>
              <a:gd name="T34" fmla="*/ 2147483646 w 70"/>
              <a:gd name="T35" fmla="*/ 2147483646 h 49"/>
              <a:gd name="T36" fmla="*/ 2147483646 w 70"/>
              <a:gd name="T37" fmla="*/ 2147483646 h 49"/>
              <a:gd name="T38" fmla="*/ 2147483646 w 70"/>
              <a:gd name="T39" fmla="*/ 2147483646 h 49"/>
              <a:gd name="T40" fmla="*/ 2147483646 w 70"/>
              <a:gd name="T41" fmla="*/ 2147483646 h 49"/>
              <a:gd name="T42" fmla="*/ 2147483646 w 70"/>
              <a:gd name="T43" fmla="*/ 2147483646 h 49"/>
              <a:gd name="T44" fmla="*/ 2147483646 w 70"/>
              <a:gd name="T45" fmla="*/ 2147483646 h 49"/>
              <a:gd name="T46" fmla="*/ 2147483646 w 70"/>
              <a:gd name="T47" fmla="*/ 2147483646 h 49"/>
              <a:gd name="T48" fmla="*/ 2147483646 w 70"/>
              <a:gd name="T49" fmla="*/ 2147483646 h 49"/>
              <a:gd name="T50" fmla="*/ 2147483646 w 70"/>
              <a:gd name="T51" fmla="*/ 2147483646 h 49"/>
              <a:gd name="T52" fmla="*/ 2147483646 w 70"/>
              <a:gd name="T53" fmla="*/ 2147483646 h 49"/>
              <a:gd name="T54" fmla="*/ 2147483646 w 70"/>
              <a:gd name="T55" fmla="*/ 2147483646 h 49"/>
              <a:gd name="T56" fmla="*/ 2147483646 w 70"/>
              <a:gd name="T57" fmla="*/ 2147483646 h 49"/>
              <a:gd name="T58" fmla="*/ 2147483646 w 70"/>
              <a:gd name="T59" fmla="*/ 2147483646 h 49"/>
              <a:gd name="T60" fmla="*/ 2147483646 w 70"/>
              <a:gd name="T61" fmla="*/ 2147483646 h 49"/>
              <a:gd name="T62" fmla="*/ 2147483646 w 70"/>
              <a:gd name="T63" fmla="*/ 2147483646 h 49"/>
              <a:gd name="T64" fmla="*/ 2147483646 w 70"/>
              <a:gd name="T65" fmla="*/ 2147483646 h 49"/>
              <a:gd name="T66" fmla="*/ 2147483646 w 70"/>
              <a:gd name="T67" fmla="*/ 2147483646 h 49"/>
              <a:gd name="T68" fmla="*/ 2147483646 w 70"/>
              <a:gd name="T69" fmla="*/ 2147483646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2" name="Freeform 175">
            <a:extLst>
              <a:ext uri="{FF2B5EF4-FFF2-40B4-BE49-F238E27FC236}">
                <a16:creationId xmlns:a16="http://schemas.microsoft.com/office/drawing/2014/main" id="{E2CA958C-C987-42FA-9AF1-1DD3C74B3B9F}"/>
              </a:ext>
            </a:extLst>
          </p:cNvPr>
          <p:cNvSpPr>
            <a:spLocks noEditPoints="1"/>
          </p:cNvSpPr>
          <p:nvPr/>
        </p:nvSpPr>
        <p:spPr bwMode="auto">
          <a:xfrm>
            <a:off x="8869363" y="4011613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0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3" name="Freeform 176">
            <a:extLst>
              <a:ext uri="{FF2B5EF4-FFF2-40B4-BE49-F238E27FC236}">
                <a16:creationId xmlns:a16="http://schemas.microsoft.com/office/drawing/2014/main" id="{276E9CD6-38B6-4EDB-9FD9-C65899A4DEC6}"/>
              </a:ext>
            </a:extLst>
          </p:cNvPr>
          <p:cNvSpPr>
            <a:spLocks noEditPoints="1"/>
          </p:cNvSpPr>
          <p:nvPr/>
        </p:nvSpPr>
        <p:spPr bwMode="auto">
          <a:xfrm>
            <a:off x="87313" y="4451350"/>
            <a:ext cx="168275" cy="223838"/>
          </a:xfrm>
          <a:custGeom>
            <a:avLst/>
            <a:gdLst>
              <a:gd name="T0" fmla="*/ 2147483646 w 49"/>
              <a:gd name="T1" fmla="*/ 2147483646 h 65"/>
              <a:gd name="T2" fmla="*/ 2147483646 w 49"/>
              <a:gd name="T3" fmla="*/ 2147483646 h 65"/>
              <a:gd name="T4" fmla="*/ 2147483646 w 49"/>
              <a:gd name="T5" fmla="*/ 2147483646 h 65"/>
              <a:gd name="T6" fmla="*/ 2147483646 w 49"/>
              <a:gd name="T7" fmla="*/ 2147483646 h 65"/>
              <a:gd name="T8" fmla="*/ 0 w 49"/>
              <a:gd name="T9" fmla="*/ 2147483646 h 65"/>
              <a:gd name="T10" fmla="*/ 2147483646 w 49"/>
              <a:gd name="T11" fmla="*/ 2147483646 h 65"/>
              <a:gd name="T12" fmla="*/ 2147483646 w 49"/>
              <a:gd name="T13" fmla="*/ 2147483646 h 65"/>
              <a:gd name="T14" fmla="*/ 2147483646 w 49"/>
              <a:gd name="T15" fmla="*/ 2147483646 h 65"/>
              <a:gd name="T16" fmla="*/ 2147483646 w 49"/>
              <a:gd name="T17" fmla="*/ 2147483646 h 65"/>
              <a:gd name="T18" fmla="*/ 2147483646 w 49"/>
              <a:gd name="T19" fmla="*/ 2147483646 h 65"/>
              <a:gd name="T20" fmla="*/ 2147483646 w 49"/>
              <a:gd name="T21" fmla="*/ 2147483646 h 65"/>
              <a:gd name="T22" fmla="*/ 2147483646 w 49"/>
              <a:gd name="T23" fmla="*/ 2147483646 h 65"/>
              <a:gd name="T24" fmla="*/ 2147483646 w 49"/>
              <a:gd name="T25" fmla="*/ 2147483646 h 65"/>
              <a:gd name="T26" fmla="*/ 2147483646 w 49"/>
              <a:gd name="T27" fmla="*/ 2147483646 h 65"/>
              <a:gd name="T28" fmla="*/ 2147483646 w 49"/>
              <a:gd name="T29" fmla="*/ 2147483646 h 65"/>
              <a:gd name="T30" fmla="*/ 2147483646 w 49"/>
              <a:gd name="T31" fmla="*/ 2147483646 h 65"/>
              <a:gd name="T32" fmla="*/ 2147483646 w 49"/>
              <a:gd name="T33" fmla="*/ 2147483646 h 65"/>
              <a:gd name="T34" fmla="*/ 2147483646 w 49"/>
              <a:gd name="T35" fmla="*/ 2147483646 h 65"/>
              <a:gd name="T36" fmla="*/ 2147483646 w 49"/>
              <a:gd name="T37" fmla="*/ 2147483646 h 65"/>
              <a:gd name="T38" fmla="*/ 2147483646 w 49"/>
              <a:gd name="T39" fmla="*/ 2147483646 h 65"/>
              <a:gd name="T40" fmla="*/ 2147483646 w 49"/>
              <a:gd name="T41" fmla="*/ 2147483646 h 65"/>
              <a:gd name="T42" fmla="*/ 2147483646 w 49"/>
              <a:gd name="T43" fmla="*/ 2147483646 h 65"/>
              <a:gd name="T44" fmla="*/ 2147483646 w 49"/>
              <a:gd name="T45" fmla="*/ 2147483646 h 65"/>
              <a:gd name="T46" fmla="*/ 2147483646 w 49"/>
              <a:gd name="T47" fmla="*/ 2147483646 h 65"/>
              <a:gd name="T48" fmla="*/ 2147483646 w 49"/>
              <a:gd name="T49" fmla="*/ 2147483646 h 65"/>
              <a:gd name="T50" fmla="*/ 2147483646 w 49"/>
              <a:gd name="T51" fmla="*/ 2147483646 h 65"/>
              <a:gd name="T52" fmla="*/ 2147483646 w 49"/>
              <a:gd name="T53" fmla="*/ 2147483646 h 65"/>
              <a:gd name="T54" fmla="*/ 2147483646 w 49"/>
              <a:gd name="T55" fmla="*/ 2147483646 h 65"/>
              <a:gd name="T56" fmla="*/ 2147483646 w 49"/>
              <a:gd name="T57" fmla="*/ 2147483646 h 65"/>
              <a:gd name="T58" fmla="*/ 2147483646 w 49"/>
              <a:gd name="T59" fmla="*/ 2147483646 h 65"/>
              <a:gd name="T60" fmla="*/ 2147483646 w 49"/>
              <a:gd name="T61" fmla="*/ 2147483646 h 65"/>
              <a:gd name="T62" fmla="*/ 2147483646 w 49"/>
              <a:gd name="T63" fmla="*/ 2147483646 h 65"/>
              <a:gd name="T64" fmla="*/ 2147483646 w 49"/>
              <a:gd name="T65" fmla="*/ 2147483646 h 65"/>
              <a:gd name="T66" fmla="*/ 2147483646 w 49"/>
              <a:gd name="T67" fmla="*/ 2147483646 h 65"/>
              <a:gd name="T68" fmla="*/ 2147483646 w 49"/>
              <a:gd name="T69" fmla="*/ 2147483646 h 65"/>
              <a:gd name="T70" fmla="*/ 2147483646 w 49"/>
              <a:gd name="T71" fmla="*/ 2147483646 h 65"/>
              <a:gd name="T72" fmla="*/ 2147483646 w 49"/>
              <a:gd name="T73" fmla="*/ 2147483646 h 65"/>
              <a:gd name="T74" fmla="*/ 2147483646 w 49"/>
              <a:gd name="T75" fmla="*/ 2147483646 h 65"/>
              <a:gd name="T76" fmla="*/ 2147483646 w 49"/>
              <a:gd name="T77" fmla="*/ 2147483646 h 65"/>
              <a:gd name="T78" fmla="*/ 2147483646 w 49"/>
              <a:gd name="T79" fmla="*/ 2147483646 h 65"/>
              <a:gd name="T80" fmla="*/ 2147483646 w 49"/>
              <a:gd name="T81" fmla="*/ 2147483646 h 65"/>
              <a:gd name="T82" fmla="*/ 2147483646 w 49"/>
              <a:gd name="T83" fmla="*/ 2147483646 h 65"/>
              <a:gd name="T84" fmla="*/ 2147483646 w 49"/>
              <a:gd name="T85" fmla="*/ 2147483646 h 65"/>
              <a:gd name="T86" fmla="*/ 2147483646 w 49"/>
              <a:gd name="T87" fmla="*/ 2147483646 h 65"/>
              <a:gd name="T88" fmla="*/ 2147483646 w 49"/>
              <a:gd name="T89" fmla="*/ 2147483646 h 65"/>
              <a:gd name="T90" fmla="*/ 2147483646 w 49"/>
              <a:gd name="T91" fmla="*/ 2147483646 h 65"/>
              <a:gd name="T92" fmla="*/ 2147483646 w 49"/>
              <a:gd name="T93" fmla="*/ 2147483646 h 65"/>
              <a:gd name="T94" fmla="*/ 2147483646 w 49"/>
              <a:gd name="T95" fmla="*/ 2147483646 h 65"/>
              <a:gd name="T96" fmla="*/ 2147483646 w 49"/>
              <a:gd name="T97" fmla="*/ 2147483646 h 65"/>
              <a:gd name="T98" fmla="*/ 2147483646 w 49"/>
              <a:gd name="T99" fmla="*/ 2147483646 h 65"/>
              <a:gd name="T100" fmla="*/ 2147483646 w 49"/>
              <a:gd name="T101" fmla="*/ 2147483646 h 65"/>
              <a:gd name="T102" fmla="*/ 2147483646 w 49"/>
              <a:gd name="T103" fmla="*/ 2147483646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4" name="Freeform 177">
            <a:extLst>
              <a:ext uri="{FF2B5EF4-FFF2-40B4-BE49-F238E27FC236}">
                <a16:creationId xmlns:a16="http://schemas.microsoft.com/office/drawing/2014/main" id="{95268E74-4C13-4F2B-AE86-6375D2018075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4468813"/>
            <a:ext cx="188913" cy="18891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0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5" name="Freeform 178">
            <a:extLst>
              <a:ext uri="{FF2B5EF4-FFF2-40B4-BE49-F238E27FC236}">
                <a16:creationId xmlns:a16="http://schemas.microsoft.com/office/drawing/2014/main" id="{1D1C0701-8C6C-4098-A9CB-C632E22E5390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4468813"/>
            <a:ext cx="250825" cy="188912"/>
          </a:xfrm>
          <a:custGeom>
            <a:avLst/>
            <a:gdLst>
              <a:gd name="T0" fmla="*/ 2147483646 w 158"/>
              <a:gd name="T1" fmla="*/ 2147483646 h 119"/>
              <a:gd name="T2" fmla="*/ 0 w 158"/>
              <a:gd name="T3" fmla="*/ 2147483646 h 119"/>
              <a:gd name="T4" fmla="*/ 0 w 158"/>
              <a:gd name="T5" fmla="*/ 0 h 119"/>
              <a:gd name="T6" fmla="*/ 2147483646 w 158"/>
              <a:gd name="T7" fmla="*/ 0 h 119"/>
              <a:gd name="T8" fmla="*/ 2147483646 w 158"/>
              <a:gd name="T9" fmla="*/ 2147483646 h 119"/>
              <a:gd name="T10" fmla="*/ 2147483646 w 158"/>
              <a:gd name="T11" fmla="*/ 2147483646 h 119"/>
              <a:gd name="T12" fmla="*/ 2147483646 w 158"/>
              <a:gd name="T13" fmla="*/ 2147483646 h 119"/>
              <a:gd name="T14" fmla="*/ 2147483646 w 158"/>
              <a:gd name="T15" fmla="*/ 2147483646 h 119"/>
              <a:gd name="T16" fmla="*/ 2147483646 w 158"/>
              <a:gd name="T17" fmla="*/ 2147483646 h 119"/>
              <a:gd name="T18" fmla="*/ 2147483646 w 158"/>
              <a:gd name="T19" fmla="*/ 2147483646 h 119"/>
              <a:gd name="T20" fmla="*/ 2147483646 w 158"/>
              <a:gd name="T21" fmla="*/ 2147483646 h 119"/>
              <a:gd name="T22" fmla="*/ 2147483646 w 158"/>
              <a:gd name="T23" fmla="*/ 2147483646 h 119"/>
              <a:gd name="T24" fmla="*/ 2147483646 w 158"/>
              <a:gd name="T25" fmla="*/ 2147483646 h 119"/>
              <a:gd name="T26" fmla="*/ 2147483646 w 158"/>
              <a:gd name="T27" fmla="*/ 2147483646 h 119"/>
              <a:gd name="T28" fmla="*/ 2147483646 w 158"/>
              <a:gd name="T29" fmla="*/ 2147483646 h 119"/>
              <a:gd name="T30" fmla="*/ 2147483646 w 158"/>
              <a:gd name="T31" fmla="*/ 2147483646 h 119"/>
              <a:gd name="T32" fmla="*/ 2147483646 w 158"/>
              <a:gd name="T33" fmla="*/ 2147483646 h 119"/>
              <a:gd name="T34" fmla="*/ 2147483646 w 158"/>
              <a:gd name="T35" fmla="*/ 2147483646 h 119"/>
              <a:gd name="T36" fmla="*/ 2147483646 w 158"/>
              <a:gd name="T37" fmla="*/ 2147483646 h 119"/>
              <a:gd name="T38" fmla="*/ 2147483646 w 158"/>
              <a:gd name="T39" fmla="*/ 2147483646 h 119"/>
              <a:gd name="T40" fmla="*/ 2147483646 w 158"/>
              <a:gd name="T41" fmla="*/ 2147483646 h 119"/>
              <a:gd name="T42" fmla="*/ 2147483646 w 158"/>
              <a:gd name="T43" fmla="*/ 2147483646 h 119"/>
              <a:gd name="T44" fmla="*/ 2147483646 w 158"/>
              <a:gd name="T45" fmla="*/ 2147483646 h 119"/>
              <a:gd name="T46" fmla="*/ 2147483646 w 158"/>
              <a:gd name="T47" fmla="*/ 2147483646 h 119"/>
              <a:gd name="T48" fmla="*/ 2147483646 w 158"/>
              <a:gd name="T49" fmla="*/ 2147483646 h 119"/>
              <a:gd name="T50" fmla="*/ 2147483646 w 158"/>
              <a:gd name="T51" fmla="*/ 2147483646 h 119"/>
              <a:gd name="T52" fmla="*/ 2147483646 w 158"/>
              <a:gd name="T53" fmla="*/ 2147483646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3966" name="Freeform 179">
            <a:extLst>
              <a:ext uri="{FF2B5EF4-FFF2-40B4-BE49-F238E27FC236}">
                <a16:creationId xmlns:a16="http://schemas.microsoft.com/office/drawing/2014/main" id="{2CDE5D0E-0524-462A-AC6B-49E070C6E5CF}"/>
              </a:ext>
            </a:extLst>
          </p:cNvPr>
          <p:cNvSpPr>
            <a:spLocks noEditPoints="1"/>
          </p:cNvSpPr>
          <p:nvPr/>
        </p:nvSpPr>
        <p:spPr bwMode="auto">
          <a:xfrm>
            <a:off x="990600" y="3105150"/>
            <a:ext cx="188913" cy="153988"/>
          </a:xfrm>
          <a:custGeom>
            <a:avLst/>
            <a:gdLst>
              <a:gd name="T0" fmla="*/ 2147483646 w 55"/>
              <a:gd name="T1" fmla="*/ 2147483646 h 45"/>
              <a:gd name="T2" fmla="*/ 2147483646 w 55"/>
              <a:gd name="T3" fmla="*/ 2147483646 h 45"/>
              <a:gd name="T4" fmla="*/ 2147483646 w 55"/>
              <a:gd name="T5" fmla="*/ 2147483646 h 45"/>
              <a:gd name="T6" fmla="*/ 0 w 55"/>
              <a:gd name="T7" fmla="*/ 2147483646 h 45"/>
              <a:gd name="T8" fmla="*/ 0 w 55"/>
              <a:gd name="T9" fmla="*/ 2147483646 h 45"/>
              <a:gd name="T10" fmla="*/ 2147483646 w 55"/>
              <a:gd name="T11" fmla="*/ 0 h 45"/>
              <a:gd name="T12" fmla="*/ 2147483646 w 55"/>
              <a:gd name="T13" fmla="*/ 0 h 45"/>
              <a:gd name="T14" fmla="*/ 2147483646 w 55"/>
              <a:gd name="T15" fmla="*/ 2147483646 h 45"/>
              <a:gd name="T16" fmla="*/ 2147483646 w 55"/>
              <a:gd name="T17" fmla="*/ 2147483646 h 45"/>
              <a:gd name="T18" fmla="*/ 2147483646 w 55"/>
              <a:gd name="T19" fmla="*/ 2147483646 h 45"/>
              <a:gd name="T20" fmla="*/ 2147483646 w 55"/>
              <a:gd name="T21" fmla="*/ 2147483646 h 45"/>
              <a:gd name="T22" fmla="*/ 2147483646 w 55"/>
              <a:gd name="T23" fmla="*/ 2147483646 h 45"/>
              <a:gd name="T24" fmla="*/ 0 w 55"/>
              <a:gd name="T25" fmla="*/ 2147483646 h 45"/>
              <a:gd name="T26" fmla="*/ 0 w 55"/>
              <a:gd name="T27" fmla="*/ 2147483646 h 45"/>
              <a:gd name="T28" fmla="*/ 2147483646 w 55"/>
              <a:gd name="T29" fmla="*/ 2147483646 h 45"/>
              <a:gd name="T30" fmla="*/ 2147483646 w 55"/>
              <a:gd name="T31" fmla="*/ 2147483646 h 45"/>
              <a:gd name="T32" fmla="*/ 2147483646 w 55"/>
              <a:gd name="T33" fmla="*/ 2147483646 h 45"/>
              <a:gd name="T34" fmla="*/ 2147483646 w 55"/>
              <a:gd name="T35" fmla="*/ 2147483646 h 45"/>
              <a:gd name="T36" fmla="*/ 2147483646 w 55"/>
              <a:gd name="T37" fmla="*/ 2147483646 h 45"/>
              <a:gd name="T38" fmla="*/ 2147483646 w 55"/>
              <a:gd name="T39" fmla="*/ 2147483646 h 45"/>
              <a:gd name="T40" fmla="*/ 2147483646 w 55"/>
              <a:gd name="T41" fmla="*/ 2147483646 h 45"/>
              <a:gd name="T42" fmla="*/ 0 w 55"/>
              <a:gd name="T43" fmla="*/ 2147483646 h 45"/>
              <a:gd name="T44" fmla="*/ 0 w 55"/>
              <a:gd name="T45" fmla="*/ 2147483646 h 45"/>
              <a:gd name="T46" fmla="*/ 2147483646 w 55"/>
              <a:gd name="T47" fmla="*/ 2147483646 h 45"/>
              <a:gd name="T48" fmla="*/ 2147483646 w 55"/>
              <a:gd name="T49" fmla="*/ 2147483646 h 45"/>
              <a:gd name="T50" fmla="*/ 2147483646 w 55"/>
              <a:gd name="T51" fmla="*/ 2147483646 h 45"/>
              <a:gd name="T52" fmla="*/ 2147483646 w 55"/>
              <a:gd name="T53" fmla="*/ 2147483646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Freeform 5">
            <a:extLst>
              <a:ext uri="{FF2B5EF4-FFF2-40B4-BE49-F238E27FC236}">
                <a16:creationId xmlns:a16="http://schemas.microsoft.com/office/drawing/2014/main" id="{0F07CF65-DD4B-4CF9-92D5-0EE881386E13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161925"/>
            <a:ext cx="233362" cy="182563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0 w 68"/>
              <a:gd name="T43" fmla="*/ 2147483646 h 53"/>
              <a:gd name="T44" fmla="*/ 0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0 w 68"/>
              <a:gd name="T61" fmla="*/ 2147483646 h 53"/>
              <a:gd name="T62" fmla="*/ 0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18" name="Freeform 6">
            <a:extLst>
              <a:ext uri="{FF2B5EF4-FFF2-40B4-BE49-F238E27FC236}">
                <a16:creationId xmlns:a16="http://schemas.microsoft.com/office/drawing/2014/main" id="{1BCB8BFF-7102-45B9-A070-25179F3EC9B0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144463"/>
            <a:ext cx="233362" cy="230187"/>
          </a:xfrm>
          <a:custGeom>
            <a:avLst/>
            <a:gdLst>
              <a:gd name="T0" fmla="*/ 2147483646 w 68"/>
              <a:gd name="T1" fmla="*/ 2147483646 h 67"/>
              <a:gd name="T2" fmla="*/ 2147483646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2147483646 h 67"/>
              <a:gd name="T18" fmla="*/ 2147483646 w 68"/>
              <a:gd name="T19" fmla="*/ 2147483646 h 67"/>
              <a:gd name="T20" fmla="*/ 0 w 68"/>
              <a:gd name="T21" fmla="*/ 2147483646 h 67"/>
              <a:gd name="T22" fmla="*/ 0 w 68"/>
              <a:gd name="T23" fmla="*/ 2147483646 h 67"/>
              <a:gd name="T24" fmla="*/ 2147483646 w 68"/>
              <a:gd name="T25" fmla="*/ 2147483646 h 67"/>
              <a:gd name="T26" fmla="*/ 2147483646 w 68"/>
              <a:gd name="T27" fmla="*/ 2147483646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0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19" name="Freeform 7">
            <a:extLst>
              <a:ext uri="{FF2B5EF4-FFF2-40B4-BE49-F238E27FC236}">
                <a16:creationId xmlns:a16="http://schemas.microsoft.com/office/drawing/2014/main" id="{B2195F3B-5D71-4023-AD32-7E57FB84ADE9}"/>
              </a:ext>
            </a:extLst>
          </p:cNvPr>
          <p:cNvSpPr>
            <a:spLocks noEditPoints="1"/>
          </p:cNvSpPr>
          <p:nvPr/>
        </p:nvSpPr>
        <p:spPr bwMode="auto">
          <a:xfrm>
            <a:off x="992188" y="203200"/>
            <a:ext cx="127000" cy="130175"/>
          </a:xfrm>
          <a:custGeom>
            <a:avLst/>
            <a:gdLst>
              <a:gd name="T0" fmla="*/ 2147483646 w 37"/>
              <a:gd name="T1" fmla="*/ 2147483646 h 38"/>
              <a:gd name="T2" fmla="*/ 2147483646 w 37"/>
              <a:gd name="T3" fmla="*/ 2147483646 h 38"/>
              <a:gd name="T4" fmla="*/ 2147483646 w 37"/>
              <a:gd name="T5" fmla="*/ 2147483646 h 38"/>
              <a:gd name="T6" fmla="*/ 2147483646 w 37"/>
              <a:gd name="T7" fmla="*/ 2147483646 h 38"/>
              <a:gd name="T8" fmla="*/ 2147483646 w 37"/>
              <a:gd name="T9" fmla="*/ 2147483646 h 38"/>
              <a:gd name="T10" fmla="*/ 0 w 37"/>
              <a:gd name="T11" fmla="*/ 2147483646 h 38"/>
              <a:gd name="T12" fmla="*/ 2147483646 w 37"/>
              <a:gd name="T13" fmla="*/ 2147483646 h 38"/>
              <a:gd name="T14" fmla="*/ 2147483646 w 37"/>
              <a:gd name="T15" fmla="*/ 2147483646 h 38"/>
              <a:gd name="T16" fmla="*/ 2147483646 w 37"/>
              <a:gd name="T17" fmla="*/ 0 h 38"/>
              <a:gd name="T18" fmla="*/ 2147483646 w 37"/>
              <a:gd name="T19" fmla="*/ 2147483646 h 38"/>
              <a:gd name="T20" fmla="*/ 2147483646 w 37"/>
              <a:gd name="T21" fmla="*/ 2147483646 h 38"/>
              <a:gd name="T22" fmla="*/ 2147483646 w 37"/>
              <a:gd name="T23" fmla="*/ 2147483646 h 38"/>
              <a:gd name="T24" fmla="*/ 2147483646 w 37"/>
              <a:gd name="T25" fmla="*/ 2147483646 h 38"/>
              <a:gd name="T26" fmla="*/ 2147483646 w 37"/>
              <a:gd name="T27" fmla="*/ 2147483646 h 38"/>
              <a:gd name="T28" fmla="*/ 2147483646 w 37"/>
              <a:gd name="T29" fmla="*/ 2147483646 h 38"/>
              <a:gd name="T30" fmla="*/ 2147483646 w 37"/>
              <a:gd name="T31" fmla="*/ 2147483646 h 38"/>
              <a:gd name="T32" fmla="*/ 2147483646 w 37"/>
              <a:gd name="T33" fmla="*/ 2147483646 h 38"/>
              <a:gd name="T34" fmla="*/ 2147483646 w 37"/>
              <a:gd name="T35" fmla="*/ 2147483646 h 38"/>
              <a:gd name="T36" fmla="*/ 2147483646 w 37"/>
              <a:gd name="T37" fmla="*/ 2147483646 h 38"/>
              <a:gd name="T38" fmla="*/ 2147483646 w 37"/>
              <a:gd name="T39" fmla="*/ 2147483646 h 38"/>
              <a:gd name="T40" fmla="*/ 2147483646 w 37"/>
              <a:gd name="T41" fmla="*/ 2147483646 h 38"/>
              <a:gd name="T42" fmla="*/ 2147483646 w 37"/>
              <a:gd name="T43" fmla="*/ 2147483646 h 38"/>
              <a:gd name="T44" fmla="*/ 2147483646 w 37"/>
              <a:gd name="T45" fmla="*/ 2147483646 h 38"/>
              <a:gd name="T46" fmla="*/ 2147483646 w 37"/>
              <a:gd name="T47" fmla="*/ 2147483646 h 38"/>
              <a:gd name="T48" fmla="*/ 2147483646 w 37"/>
              <a:gd name="T49" fmla="*/ 2147483646 h 38"/>
              <a:gd name="T50" fmla="*/ 2147483646 w 37"/>
              <a:gd name="T51" fmla="*/ 0 h 38"/>
              <a:gd name="T52" fmla="*/ 2147483646 w 37"/>
              <a:gd name="T53" fmla="*/ 2147483646 h 38"/>
              <a:gd name="T54" fmla="*/ 2147483646 w 37"/>
              <a:gd name="T55" fmla="*/ 2147483646 h 38"/>
              <a:gd name="T56" fmla="*/ 2147483646 w 37"/>
              <a:gd name="T57" fmla="*/ 2147483646 h 38"/>
              <a:gd name="T58" fmla="*/ 2147483646 w 37"/>
              <a:gd name="T59" fmla="*/ 2147483646 h 38"/>
              <a:gd name="T60" fmla="*/ 2147483646 w 37"/>
              <a:gd name="T61" fmla="*/ 2147483646 h 38"/>
              <a:gd name="T62" fmla="*/ 2147483646 w 37"/>
              <a:gd name="T63" fmla="*/ 2147483646 h 38"/>
              <a:gd name="T64" fmla="*/ 2147483646 w 37"/>
              <a:gd name="T65" fmla="*/ 2147483646 h 38"/>
              <a:gd name="T66" fmla="*/ 2147483646 w 37"/>
              <a:gd name="T67" fmla="*/ 2147483646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0" name="Freeform 8">
            <a:extLst>
              <a:ext uri="{FF2B5EF4-FFF2-40B4-BE49-F238E27FC236}">
                <a16:creationId xmlns:a16="http://schemas.microsoft.com/office/drawing/2014/main" id="{B0349AE7-1DB4-4631-817F-45B9D76AE243}"/>
              </a:ext>
            </a:extLst>
          </p:cNvPr>
          <p:cNvSpPr>
            <a:spLocks/>
          </p:cNvSpPr>
          <p:nvPr/>
        </p:nvSpPr>
        <p:spPr bwMode="auto">
          <a:xfrm>
            <a:off x="1485900" y="203200"/>
            <a:ext cx="79375" cy="130175"/>
          </a:xfrm>
          <a:custGeom>
            <a:avLst/>
            <a:gdLst>
              <a:gd name="T0" fmla="*/ 2147483646 w 23"/>
              <a:gd name="T1" fmla="*/ 2147483646 h 38"/>
              <a:gd name="T2" fmla="*/ 2147483646 w 23"/>
              <a:gd name="T3" fmla="*/ 2147483646 h 38"/>
              <a:gd name="T4" fmla="*/ 2147483646 w 23"/>
              <a:gd name="T5" fmla="*/ 2147483646 h 38"/>
              <a:gd name="T6" fmla="*/ 2147483646 w 23"/>
              <a:gd name="T7" fmla="*/ 2147483646 h 38"/>
              <a:gd name="T8" fmla="*/ 2147483646 w 23"/>
              <a:gd name="T9" fmla="*/ 2147483646 h 38"/>
              <a:gd name="T10" fmla="*/ 2147483646 w 23"/>
              <a:gd name="T11" fmla="*/ 2147483646 h 38"/>
              <a:gd name="T12" fmla="*/ 2147483646 w 23"/>
              <a:gd name="T13" fmla="*/ 2147483646 h 38"/>
              <a:gd name="T14" fmla="*/ 2147483646 w 23"/>
              <a:gd name="T15" fmla="*/ 2147483646 h 38"/>
              <a:gd name="T16" fmla="*/ 2147483646 w 23"/>
              <a:gd name="T17" fmla="*/ 2147483646 h 38"/>
              <a:gd name="T18" fmla="*/ 0 w 23"/>
              <a:gd name="T19" fmla="*/ 2147483646 h 38"/>
              <a:gd name="T20" fmla="*/ 2147483646 w 23"/>
              <a:gd name="T21" fmla="*/ 2147483646 h 38"/>
              <a:gd name="T22" fmla="*/ 2147483646 w 23"/>
              <a:gd name="T23" fmla="*/ 2147483646 h 38"/>
              <a:gd name="T24" fmla="*/ 2147483646 w 23"/>
              <a:gd name="T25" fmla="*/ 0 h 38"/>
              <a:gd name="T26" fmla="*/ 2147483646 w 23"/>
              <a:gd name="T27" fmla="*/ 2147483646 h 38"/>
              <a:gd name="T28" fmla="*/ 2147483646 w 23"/>
              <a:gd name="T29" fmla="*/ 2147483646 h 38"/>
              <a:gd name="T30" fmla="*/ 2147483646 w 23"/>
              <a:gd name="T31" fmla="*/ 2147483646 h 38"/>
              <a:gd name="T32" fmla="*/ 2147483646 w 23"/>
              <a:gd name="T33" fmla="*/ 2147483646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1" name="Freeform 9">
            <a:extLst>
              <a:ext uri="{FF2B5EF4-FFF2-40B4-BE49-F238E27FC236}">
                <a16:creationId xmlns:a16="http://schemas.microsoft.com/office/drawing/2014/main" id="{0C76B730-49A5-4EC8-BDCE-EBD1D7728274}"/>
              </a:ext>
            </a:extLst>
          </p:cNvPr>
          <p:cNvSpPr>
            <a:spLocks noEditPoints="1"/>
          </p:cNvSpPr>
          <p:nvPr/>
        </p:nvSpPr>
        <p:spPr bwMode="auto">
          <a:xfrm>
            <a:off x="1984375" y="161925"/>
            <a:ext cx="215900" cy="200025"/>
          </a:xfrm>
          <a:custGeom>
            <a:avLst/>
            <a:gdLst>
              <a:gd name="T0" fmla="*/ 2147483646 w 63"/>
              <a:gd name="T1" fmla="*/ 2147483646 h 58"/>
              <a:gd name="T2" fmla="*/ 2147483646 w 63"/>
              <a:gd name="T3" fmla="*/ 2147483646 h 58"/>
              <a:gd name="T4" fmla="*/ 2147483646 w 63"/>
              <a:gd name="T5" fmla="*/ 2147483646 h 58"/>
              <a:gd name="T6" fmla="*/ 0 w 63"/>
              <a:gd name="T7" fmla="*/ 2147483646 h 58"/>
              <a:gd name="T8" fmla="*/ 0 w 63"/>
              <a:gd name="T9" fmla="*/ 2147483646 h 58"/>
              <a:gd name="T10" fmla="*/ 2147483646 w 63"/>
              <a:gd name="T11" fmla="*/ 0 h 58"/>
              <a:gd name="T12" fmla="*/ 2147483646 w 63"/>
              <a:gd name="T13" fmla="*/ 0 h 58"/>
              <a:gd name="T14" fmla="*/ 2147483646 w 63"/>
              <a:gd name="T15" fmla="*/ 2147483646 h 58"/>
              <a:gd name="T16" fmla="*/ 2147483646 w 63"/>
              <a:gd name="T17" fmla="*/ 2147483646 h 58"/>
              <a:gd name="T18" fmla="*/ 2147483646 w 63"/>
              <a:gd name="T19" fmla="*/ 2147483646 h 58"/>
              <a:gd name="T20" fmla="*/ 2147483646 w 63"/>
              <a:gd name="T21" fmla="*/ 2147483646 h 58"/>
              <a:gd name="T22" fmla="*/ 2147483646 w 63"/>
              <a:gd name="T23" fmla="*/ 2147483646 h 58"/>
              <a:gd name="T24" fmla="*/ 2147483646 w 63"/>
              <a:gd name="T25" fmla="*/ 2147483646 h 58"/>
              <a:gd name="T26" fmla="*/ 2147483646 w 63"/>
              <a:gd name="T27" fmla="*/ 2147483646 h 58"/>
              <a:gd name="T28" fmla="*/ 2147483646 w 63"/>
              <a:gd name="T29" fmla="*/ 2147483646 h 58"/>
              <a:gd name="T30" fmla="*/ 2147483646 w 63"/>
              <a:gd name="T31" fmla="*/ 2147483646 h 58"/>
              <a:gd name="T32" fmla="*/ 2147483646 w 63"/>
              <a:gd name="T33" fmla="*/ 2147483646 h 58"/>
              <a:gd name="T34" fmla="*/ 2147483646 w 63"/>
              <a:gd name="T35" fmla="*/ 2147483646 h 58"/>
              <a:gd name="T36" fmla="*/ 2147483646 w 63"/>
              <a:gd name="T37" fmla="*/ 2147483646 h 58"/>
              <a:gd name="T38" fmla="*/ 2147483646 w 63"/>
              <a:gd name="T39" fmla="*/ 2147483646 h 58"/>
              <a:gd name="T40" fmla="*/ 2147483646 w 63"/>
              <a:gd name="T41" fmla="*/ 2147483646 h 58"/>
              <a:gd name="T42" fmla="*/ 2147483646 w 63"/>
              <a:gd name="T43" fmla="*/ 2147483646 h 58"/>
              <a:gd name="T44" fmla="*/ 2147483646 w 63"/>
              <a:gd name="T45" fmla="*/ 2147483646 h 58"/>
              <a:gd name="T46" fmla="*/ 2147483646 w 63"/>
              <a:gd name="T47" fmla="*/ 2147483646 h 58"/>
              <a:gd name="T48" fmla="*/ 2147483646 w 63"/>
              <a:gd name="T49" fmla="*/ 2147483646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2" name="Freeform 10">
            <a:extLst>
              <a:ext uri="{FF2B5EF4-FFF2-40B4-BE49-F238E27FC236}">
                <a16:creationId xmlns:a16="http://schemas.microsoft.com/office/drawing/2014/main" id="{9CB68753-8182-4F3E-A127-9201E789F984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161925"/>
            <a:ext cx="201612" cy="200025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3" name="Freeform 11">
            <a:extLst>
              <a:ext uri="{FF2B5EF4-FFF2-40B4-BE49-F238E27FC236}">
                <a16:creationId xmlns:a16="http://schemas.microsoft.com/office/drawing/2014/main" id="{26BE58E2-D0EF-4305-BAE5-F9E2BA6C59A2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161925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4" name="Freeform 12">
            <a:extLst>
              <a:ext uri="{FF2B5EF4-FFF2-40B4-BE49-F238E27FC236}">
                <a16:creationId xmlns:a16="http://schemas.microsoft.com/office/drawing/2014/main" id="{48873BED-4121-4626-A578-8E5596CD11A6}"/>
              </a:ext>
            </a:extLst>
          </p:cNvPr>
          <p:cNvSpPr>
            <a:spLocks/>
          </p:cNvSpPr>
          <p:nvPr/>
        </p:nvSpPr>
        <p:spPr bwMode="auto">
          <a:xfrm>
            <a:off x="3460750" y="168275"/>
            <a:ext cx="192088" cy="203200"/>
          </a:xfrm>
          <a:custGeom>
            <a:avLst/>
            <a:gdLst>
              <a:gd name="T0" fmla="*/ 2147483646 w 56"/>
              <a:gd name="T1" fmla="*/ 2147483646 h 59"/>
              <a:gd name="T2" fmla="*/ 2147483646 w 56"/>
              <a:gd name="T3" fmla="*/ 2147483646 h 59"/>
              <a:gd name="T4" fmla="*/ 2147483646 w 56"/>
              <a:gd name="T5" fmla="*/ 2147483646 h 59"/>
              <a:gd name="T6" fmla="*/ 2147483646 w 56"/>
              <a:gd name="T7" fmla="*/ 2147483646 h 59"/>
              <a:gd name="T8" fmla="*/ 2147483646 w 56"/>
              <a:gd name="T9" fmla="*/ 2147483646 h 59"/>
              <a:gd name="T10" fmla="*/ 2147483646 w 56"/>
              <a:gd name="T11" fmla="*/ 2147483646 h 59"/>
              <a:gd name="T12" fmla="*/ 2147483646 w 56"/>
              <a:gd name="T13" fmla="*/ 2147483646 h 59"/>
              <a:gd name="T14" fmla="*/ 2147483646 w 56"/>
              <a:gd name="T15" fmla="*/ 2147483646 h 59"/>
              <a:gd name="T16" fmla="*/ 2147483646 w 56"/>
              <a:gd name="T17" fmla="*/ 2147483646 h 59"/>
              <a:gd name="T18" fmla="*/ 0 w 56"/>
              <a:gd name="T19" fmla="*/ 2147483646 h 59"/>
              <a:gd name="T20" fmla="*/ 0 w 56"/>
              <a:gd name="T21" fmla="*/ 2147483646 h 59"/>
              <a:gd name="T22" fmla="*/ 2147483646 w 56"/>
              <a:gd name="T23" fmla="*/ 2147483646 h 59"/>
              <a:gd name="T24" fmla="*/ 2147483646 w 56"/>
              <a:gd name="T25" fmla="*/ 2147483646 h 59"/>
              <a:gd name="T26" fmla="*/ 2147483646 w 56"/>
              <a:gd name="T27" fmla="*/ 2147483646 h 59"/>
              <a:gd name="T28" fmla="*/ 2147483646 w 56"/>
              <a:gd name="T29" fmla="*/ 2147483646 h 59"/>
              <a:gd name="T30" fmla="*/ 2147483646 w 56"/>
              <a:gd name="T31" fmla="*/ 2147483646 h 59"/>
              <a:gd name="T32" fmla="*/ 2147483646 w 56"/>
              <a:gd name="T33" fmla="*/ 2147483646 h 59"/>
              <a:gd name="T34" fmla="*/ 2147483646 w 56"/>
              <a:gd name="T35" fmla="*/ 0 h 59"/>
              <a:gd name="T36" fmla="*/ 2147483646 w 56"/>
              <a:gd name="T37" fmla="*/ 2147483646 h 59"/>
              <a:gd name="T38" fmla="*/ 2147483646 w 56"/>
              <a:gd name="T39" fmla="*/ 2147483646 h 59"/>
              <a:gd name="T40" fmla="*/ 2147483646 w 56"/>
              <a:gd name="T41" fmla="*/ 2147483646 h 59"/>
              <a:gd name="T42" fmla="*/ 2147483646 w 56"/>
              <a:gd name="T43" fmla="*/ 2147483646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5" name="Freeform 13">
            <a:extLst>
              <a:ext uri="{FF2B5EF4-FFF2-40B4-BE49-F238E27FC236}">
                <a16:creationId xmlns:a16="http://schemas.microsoft.com/office/drawing/2014/main" id="{82D36847-4243-492C-BBD5-4E4B20CB423C}"/>
              </a:ext>
            </a:extLst>
          </p:cNvPr>
          <p:cNvSpPr>
            <a:spLocks/>
          </p:cNvSpPr>
          <p:nvPr/>
        </p:nvSpPr>
        <p:spPr bwMode="auto">
          <a:xfrm>
            <a:off x="3954463" y="220663"/>
            <a:ext cx="233362" cy="82550"/>
          </a:xfrm>
          <a:custGeom>
            <a:avLst/>
            <a:gdLst>
              <a:gd name="T0" fmla="*/ 2147483646 w 68"/>
              <a:gd name="T1" fmla="*/ 2147483646 h 24"/>
              <a:gd name="T2" fmla="*/ 2147483646 w 68"/>
              <a:gd name="T3" fmla="*/ 2147483646 h 24"/>
              <a:gd name="T4" fmla="*/ 2147483646 w 68"/>
              <a:gd name="T5" fmla="*/ 2147483646 h 24"/>
              <a:gd name="T6" fmla="*/ 2147483646 w 68"/>
              <a:gd name="T7" fmla="*/ 2147483646 h 24"/>
              <a:gd name="T8" fmla="*/ 2147483646 w 68"/>
              <a:gd name="T9" fmla="*/ 2147483646 h 24"/>
              <a:gd name="T10" fmla="*/ 2147483646 w 68"/>
              <a:gd name="T11" fmla="*/ 2147483646 h 24"/>
              <a:gd name="T12" fmla="*/ 2147483646 w 68"/>
              <a:gd name="T13" fmla="*/ 2147483646 h 24"/>
              <a:gd name="T14" fmla="*/ 2147483646 w 68"/>
              <a:gd name="T15" fmla="*/ 2147483646 h 24"/>
              <a:gd name="T16" fmla="*/ 2147483646 w 68"/>
              <a:gd name="T17" fmla="*/ 2147483646 h 24"/>
              <a:gd name="T18" fmla="*/ 2147483646 w 68"/>
              <a:gd name="T19" fmla="*/ 2147483646 h 24"/>
              <a:gd name="T20" fmla="*/ 0 w 68"/>
              <a:gd name="T21" fmla="*/ 2147483646 h 24"/>
              <a:gd name="T22" fmla="*/ 2147483646 w 68"/>
              <a:gd name="T23" fmla="*/ 2147483646 h 24"/>
              <a:gd name="T24" fmla="*/ 2147483646 w 68"/>
              <a:gd name="T25" fmla="*/ 0 h 24"/>
              <a:gd name="T26" fmla="*/ 2147483646 w 68"/>
              <a:gd name="T27" fmla="*/ 0 h 24"/>
              <a:gd name="T28" fmla="*/ 2147483646 w 68"/>
              <a:gd name="T29" fmla="*/ 2147483646 h 24"/>
              <a:gd name="T30" fmla="*/ 2147483646 w 68"/>
              <a:gd name="T31" fmla="*/ 2147483646 h 24"/>
              <a:gd name="T32" fmla="*/ 2147483646 w 68"/>
              <a:gd name="T33" fmla="*/ 2147483646 h 24"/>
              <a:gd name="T34" fmla="*/ 2147483646 w 68"/>
              <a:gd name="T35" fmla="*/ 2147483646 h 24"/>
              <a:gd name="T36" fmla="*/ 2147483646 w 68"/>
              <a:gd name="T37" fmla="*/ 0 h 24"/>
              <a:gd name="T38" fmla="*/ 2147483646 w 68"/>
              <a:gd name="T39" fmla="*/ 0 h 24"/>
              <a:gd name="T40" fmla="*/ 2147483646 w 68"/>
              <a:gd name="T41" fmla="*/ 2147483646 h 24"/>
              <a:gd name="T42" fmla="*/ 2147483646 w 68"/>
              <a:gd name="T43" fmla="*/ 2147483646 h 24"/>
              <a:gd name="T44" fmla="*/ 2147483646 w 68"/>
              <a:gd name="T45" fmla="*/ 2147483646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6" name="Freeform 14">
            <a:extLst>
              <a:ext uri="{FF2B5EF4-FFF2-40B4-BE49-F238E27FC236}">
                <a16:creationId xmlns:a16="http://schemas.microsoft.com/office/drawing/2014/main" id="{4B387499-B7ED-4AE8-A78A-193429AD067D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161925"/>
            <a:ext cx="268288" cy="206375"/>
          </a:xfrm>
          <a:custGeom>
            <a:avLst/>
            <a:gdLst>
              <a:gd name="T0" fmla="*/ 2147483646 w 78"/>
              <a:gd name="T1" fmla="*/ 2147483646 h 60"/>
              <a:gd name="T2" fmla="*/ 2147483646 w 78"/>
              <a:gd name="T3" fmla="*/ 2147483646 h 60"/>
              <a:gd name="T4" fmla="*/ 2147483646 w 78"/>
              <a:gd name="T5" fmla="*/ 2147483646 h 60"/>
              <a:gd name="T6" fmla="*/ 2147483646 w 78"/>
              <a:gd name="T7" fmla="*/ 2147483646 h 60"/>
              <a:gd name="T8" fmla="*/ 2147483646 w 78"/>
              <a:gd name="T9" fmla="*/ 2147483646 h 60"/>
              <a:gd name="T10" fmla="*/ 2147483646 w 78"/>
              <a:gd name="T11" fmla="*/ 2147483646 h 60"/>
              <a:gd name="T12" fmla="*/ 2147483646 w 78"/>
              <a:gd name="T13" fmla="*/ 2147483646 h 60"/>
              <a:gd name="T14" fmla="*/ 2147483646 w 78"/>
              <a:gd name="T15" fmla="*/ 2147483646 h 60"/>
              <a:gd name="T16" fmla="*/ 2147483646 w 78"/>
              <a:gd name="T17" fmla="*/ 2147483646 h 60"/>
              <a:gd name="T18" fmla="*/ 2147483646 w 78"/>
              <a:gd name="T19" fmla="*/ 2147483646 h 60"/>
              <a:gd name="T20" fmla="*/ 2147483646 w 78"/>
              <a:gd name="T21" fmla="*/ 2147483646 h 60"/>
              <a:gd name="T22" fmla="*/ 2147483646 w 78"/>
              <a:gd name="T23" fmla="*/ 2147483646 h 60"/>
              <a:gd name="T24" fmla="*/ 2147483646 w 78"/>
              <a:gd name="T25" fmla="*/ 2147483646 h 60"/>
              <a:gd name="T26" fmla="*/ 0 w 78"/>
              <a:gd name="T27" fmla="*/ 2147483646 h 60"/>
              <a:gd name="T28" fmla="*/ 0 w 78"/>
              <a:gd name="T29" fmla="*/ 2147483646 h 60"/>
              <a:gd name="T30" fmla="*/ 2147483646 w 78"/>
              <a:gd name="T31" fmla="*/ 2147483646 h 60"/>
              <a:gd name="T32" fmla="*/ 2147483646 w 78"/>
              <a:gd name="T33" fmla="*/ 2147483646 h 60"/>
              <a:gd name="T34" fmla="*/ 2147483646 w 78"/>
              <a:gd name="T35" fmla="*/ 2147483646 h 60"/>
              <a:gd name="T36" fmla="*/ 2147483646 w 78"/>
              <a:gd name="T37" fmla="*/ 0 h 60"/>
              <a:gd name="T38" fmla="*/ 2147483646 w 78"/>
              <a:gd name="T39" fmla="*/ 0 h 60"/>
              <a:gd name="T40" fmla="*/ 2147483646 w 78"/>
              <a:gd name="T41" fmla="*/ 2147483646 h 60"/>
              <a:gd name="T42" fmla="*/ 2147483646 w 78"/>
              <a:gd name="T43" fmla="*/ 2147483646 h 60"/>
              <a:gd name="T44" fmla="*/ 2147483646 w 78"/>
              <a:gd name="T45" fmla="*/ 2147483646 h 60"/>
              <a:gd name="T46" fmla="*/ 2147483646 w 78"/>
              <a:gd name="T47" fmla="*/ 2147483646 h 60"/>
              <a:gd name="T48" fmla="*/ 2147483646 w 78"/>
              <a:gd name="T49" fmla="*/ 2147483646 h 60"/>
              <a:gd name="T50" fmla="*/ 2147483646 w 78"/>
              <a:gd name="T51" fmla="*/ 2147483646 h 60"/>
              <a:gd name="T52" fmla="*/ 2147483646 w 78"/>
              <a:gd name="T53" fmla="*/ 2147483646 h 60"/>
              <a:gd name="T54" fmla="*/ 2147483646 w 78"/>
              <a:gd name="T55" fmla="*/ 2147483646 h 60"/>
              <a:gd name="T56" fmla="*/ 2147483646 w 78"/>
              <a:gd name="T57" fmla="*/ 2147483646 h 60"/>
              <a:gd name="T58" fmla="*/ 2147483646 w 78"/>
              <a:gd name="T59" fmla="*/ 2147483646 h 60"/>
              <a:gd name="T60" fmla="*/ 2147483646 w 78"/>
              <a:gd name="T61" fmla="*/ 2147483646 h 60"/>
              <a:gd name="T62" fmla="*/ 2147483646 w 78"/>
              <a:gd name="T63" fmla="*/ 2147483646 h 60"/>
              <a:gd name="T64" fmla="*/ 2147483646 w 78"/>
              <a:gd name="T65" fmla="*/ 2147483646 h 60"/>
              <a:gd name="T66" fmla="*/ 2147483646 w 78"/>
              <a:gd name="T67" fmla="*/ 2147483646 h 60"/>
              <a:gd name="T68" fmla="*/ 2147483646 w 78"/>
              <a:gd name="T69" fmla="*/ 2147483646 h 60"/>
              <a:gd name="T70" fmla="*/ 2147483646 w 78"/>
              <a:gd name="T71" fmla="*/ 2147483646 h 60"/>
              <a:gd name="T72" fmla="*/ 2147483646 w 78"/>
              <a:gd name="T73" fmla="*/ 2147483646 h 60"/>
              <a:gd name="T74" fmla="*/ 2147483646 w 78"/>
              <a:gd name="T75" fmla="*/ 2147483646 h 60"/>
              <a:gd name="T76" fmla="*/ 2147483646 w 78"/>
              <a:gd name="T77" fmla="*/ 2147483646 h 60"/>
              <a:gd name="T78" fmla="*/ 2147483646 w 78"/>
              <a:gd name="T79" fmla="*/ 2147483646 h 60"/>
              <a:gd name="T80" fmla="*/ 2147483646 w 78"/>
              <a:gd name="T81" fmla="*/ 2147483646 h 60"/>
              <a:gd name="T82" fmla="*/ 2147483646 w 78"/>
              <a:gd name="T83" fmla="*/ 2147483646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7" name="Freeform 15">
            <a:extLst>
              <a:ext uri="{FF2B5EF4-FFF2-40B4-BE49-F238E27FC236}">
                <a16:creationId xmlns:a16="http://schemas.microsoft.com/office/drawing/2014/main" id="{2DB0290A-4E63-46FC-881A-6C557A273041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161925"/>
            <a:ext cx="266700" cy="200025"/>
          </a:xfrm>
          <a:custGeom>
            <a:avLst/>
            <a:gdLst>
              <a:gd name="T0" fmla="*/ 2147483646 w 168"/>
              <a:gd name="T1" fmla="*/ 2147483646 h 126"/>
              <a:gd name="T2" fmla="*/ 0 w 168"/>
              <a:gd name="T3" fmla="*/ 2147483646 h 126"/>
              <a:gd name="T4" fmla="*/ 0 w 168"/>
              <a:gd name="T5" fmla="*/ 0 h 126"/>
              <a:gd name="T6" fmla="*/ 2147483646 w 168"/>
              <a:gd name="T7" fmla="*/ 0 h 126"/>
              <a:gd name="T8" fmla="*/ 2147483646 w 168"/>
              <a:gd name="T9" fmla="*/ 2147483646 h 126"/>
              <a:gd name="T10" fmla="*/ 2147483646 w 168"/>
              <a:gd name="T11" fmla="*/ 2147483646 h 126"/>
              <a:gd name="T12" fmla="*/ 2147483646 w 168"/>
              <a:gd name="T13" fmla="*/ 2147483646 h 126"/>
              <a:gd name="T14" fmla="*/ 2147483646 w 168"/>
              <a:gd name="T15" fmla="*/ 2147483646 h 126"/>
              <a:gd name="T16" fmla="*/ 2147483646 w 168"/>
              <a:gd name="T17" fmla="*/ 2147483646 h 126"/>
              <a:gd name="T18" fmla="*/ 2147483646 w 168"/>
              <a:gd name="T19" fmla="*/ 2147483646 h 126"/>
              <a:gd name="T20" fmla="*/ 2147483646 w 168"/>
              <a:gd name="T21" fmla="*/ 2147483646 h 126"/>
              <a:gd name="T22" fmla="*/ 2147483646 w 168"/>
              <a:gd name="T23" fmla="*/ 2147483646 h 126"/>
              <a:gd name="T24" fmla="*/ 2147483646 w 168"/>
              <a:gd name="T25" fmla="*/ 2147483646 h 126"/>
              <a:gd name="T26" fmla="*/ 2147483646 w 168"/>
              <a:gd name="T27" fmla="*/ 2147483646 h 126"/>
              <a:gd name="T28" fmla="*/ 2147483646 w 168"/>
              <a:gd name="T29" fmla="*/ 2147483646 h 126"/>
              <a:gd name="T30" fmla="*/ 2147483646 w 168"/>
              <a:gd name="T31" fmla="*/ 2147483646 h 126"/>
              <a:gd name="T32" fmla="*/ 2147483646 w 168"/>
              <a:gd name="T33" fmla="*/ 2147483646 h 126"/>
              <a:gd name="T34" fmla="*/ 2147483646 w 168"/>
              <a:gd name="T35" fmla="*/ 2147483646 h 126"/>
              <a:gd name="T36" fmla="*/ 2147483646 w 168"/>
              <a:gd name="T37" fmla="*/ 2147483646 h 126"/>
              <a:gd name="T38" fmla="*/ 2147483646 w 168"/>
              <a:gd name="T39" fmla="*/ 2147483646 h 126"/>
              <a:gd name="T40" fmla="*/ 2147483646 w 168"/>
              <a:gd name="T41" fmla="*/ 2147483646 h 126"/>
              <a:gd name="T42" fmla="*/ 2147483646 w 168"/>
              <a:gd name="T43" fmla="*/ 2147483646 h 126"/>
              <a:gd name="T44" fmla="*/ 2147483646 w 168"/>
              <a:gd name="T45" fmla="*/ 2147483646 h 126"/>
              <a:gd name="T46" fmla="*/ 2147483646 w 168"/>
              <a:gd name="T47" fmla="*/ 2147483646 h 126"/>
              <a:gd name="T48" fmla="*/ 2147483646 w 168"/>
              <a:gd name="T49" fmla="*/ 2147483646 h 126"/>
              <a:gd name="T50" fmla="*/ 2147483646 w 168"/>
              <a:gd name="T51" fmla="*/ 2147483646 h 126"/>
              <a:gd name="T52" fmla="*/ 2147483646 w 168"/>
              <a:gd name="T53" fmla="*/ 2147483646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8" name="Freeform 16">
            <a:extLst>
              <a:ext uri="{FF2B5EF4-FFF2-40B4-BE49-F238E27FC236}">
                <a16:creationId xmlns:a16="http://schemas.microsoft.com/office/drawing/2014/main" id="{446A4B9A-BD53-40FC-BDC4-53A2C29F08D8}"/>
              </a:ext>
            </a:extLst>
          </p:cNvPr>
          <p:cNvSpPr>
            <a:spLocks noEditPoints="1"/>
          </p:cNvSpPr>
          <p:nvPr/>
        </p:nvSpPr>
        <p:spPr bwMode="auto">
          <a:xfrm>
            <a:off x="5446713" y="161925"/>
            <a:ext cx="209550" cy="182563"/>
          </a:xfrm>
          <a:custGeom>
            <a:avLst/>
            <a:gdLst>
              <a:gd name="T0" fmla="*/ 2147483646 w 61"/>
              <a:gd name="T1" fmla="*/ 2147483646 h 53"/>
              <a:gd name="T2" fmla="*/ 2147483646 w 61"/>
              <a:gd name="T3" fmla="*/ 2147483646 h 53"/>
              <a:gd name="T4" fmla="*/ 2147483646 w 61"/>
              <a:gd name="T5" fmla="*/ 2147483646 h 53"/>
              <a:gd name="T6" fmla="*/ 2147483646 w 61"/>
              <a:gd name="T7" fmla="*/ 2147483646 h 53"/>
              <a:gd name="T8" fmla="*/ 2147483646 w 61"/>
              <a:gd name="T9" fmla="*/ 2147483646 h 53"/>
              <a:gd name="T10" fmla="*/ 2147483646 w 61"/>
              <a:gd name="T11" fmla="*/ 2147483646 h 53"/>
              <a:gd name="T12" fmla="*/ 2147483646 w 61"/>
              <a:gd name="T13" fmla="*/ 2147483646 h 53"/>
              <a:gd name="T14" fmla="*/ 0 w 61"/>
              <a:gd name="T15" fmla="*/ 2147483646 h 53"/>
              <a:gd name="T16" fmla="*/ 2147483646 w 61"/>
              <a:gd name="T17" fmla="*/ 2147483646 h 53"/>
              <a:gd name="T18" fmla="*/ 2147483646 w 61"/>
              <a:gd name="T19" fmla="*/ 2147483646 h 53"/>
              <a:gd name="T20" fmla="*/ 2147483646 w 61"/>
              <a:gd name="T21" fmla="*/ 0 h 53"/>
              <a:gd name="T22" fmla="*/ 2147483646 w 61"/>
              <a:gd name="T23" fmla="*/ 0 h 53"/>
              <a:gd name="T24" fmla="*/ 2147483646 w 61"/>
              <a:gd name="T25" fmla="*/ 2147483646 h 53"/>
              <a:gd name="T26" fmla="*/ 2147483646 w 61"/>
              <a:gd name="T27" fmla="*/ 2147483646 h 53"/>
              <a:gd name="T28" fmla="*/ 2147483646 w 61"/>
              <a:gd name="T29" fmla="*/ 2147483646 h 53"/>
              <a:gd name="T30" fmla="*/ 2147483646 w 61"/>
              <a:gd name="T31" fmla="*/ 2147483646 h 53"/>
              <a:gd name="T32" fmla="*/ 2147483646 w 61"/>
              <a:gd name="T33" fmla="*/ 2147483646 h 53"/>
              <a:gd name="T34" fmla="*/ 2147483646 w 61"/>
              <a:gd name="T35" fmla="*/ 2147483646 h 53"/>
              <a:gd name="T36" fmla="*/ 2147483646 w 61"/>
              <a:gd name="T37" fmla="*/ 2147483646 h 53"/>
              <a:gd name="T38" fmla="*/ 2147483646 w 61"/>
              <a:gd name="T39" fmla="*/ 2147483646 h 53"/>
              <a:gd name="T40" fmla="*/ 2147483646 w 61"/>
              <a:gd name="T41" fmla="*/ 2147483646 h 53"/>
              <a:gd name="T42" fmla="*/ 2147483646 w 61"/>
              <a:gd name="T43" fmla="*/ 2147483646 h 53"/>
              <a:gd name="T44" fmla="*/ 2147483646 w 61"/>
              <a:gd name="T45" fmla="*/ 2147483646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29" name="Freeform 17">
            <a:extLst>
              <a:ext uri="{FF2B5EF4-FFF2-40B4-BE49-F238E27FC236}">
                <a16:creationId xmlns:a16="http://schemas.microsoft.com/office/drawing/2014/main" id="{5A9F0FB7-2FC6-4EF5-803B-787A57B231F6}"/>
              </a:ext>
            </a:extLst>
          </p:cNvPr>
          <p:cNvSpPr>
            <a:spLocks noEditPoints="1"/>
          </p:cNvSpPr>
          <p:nvPr/>
        </p:nvSpPr>
        <p:spPr bwMode="auto">
          <a:xfrm>
            <a:off x="5942013" y="144463"/>
            <a:ext cx="215900" cy="233362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0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0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0" name="Freeform 18">
            <a:extLst>
              <a:ext uri="{FF2B5EF4-FFF2-40B4-BE49-F238E27FC236}">
                <a16:creationId xmlns:a16="http://schemas.microsoft.com/office/drawing/2014/main" id="{01B187B5-409B-4FAE-833F-2282A1735D51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144463"/>
            <a:ext cx="233363" cy="233362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0 w 68"/>
              <a:gd name="T11" fmla="*/ 2147483646 h 68"/>
              <a:gd name="T12" fmla="*/ 0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0 h 68"/>
              <a:gd name="T54" fmla="*/ 2147483646 w 68"/>
              <a:gd name="T55" fmla="*/ 0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1" name="Freeform 19">
            <a:extLst>
              <a:ext uri="{FF2B5EF4-FFF2-40B4-BE49-F238E27FC236}">
                <a16:creationId xmlns:a16="http://schemas.microsoft.com/office/drawing/2014/main" id="{365568BB-40B6-47A5-8D51-6404585AD56D}"/>
              </a:ext>
            </a:extLst>
          </p:cNvPr>
          <p:cNvSpPr>
            <a:spLocks noEditPoints="1"/>
          </p:cNvSpPr>
          <p:nvPr/>
        </p:nvSpPr>
        <p:spPr bwMode="auto">
          <a:xfrm>
            <a:off x="6926263" y="161925"/>
            <a:ext cx="158750" cy="215900"/>
          </a:xfrm>
          <a:custGeom>
            <a:avLst/>
            <a:gdLst>
              <a:gd name="T0" fmla="*/ 2147483646 w 46"/>
              <a:gd name="T1" fmla="*/ 2147483646 h 63"/>
              <a:gd name="T2" fmla="*/ 2147483646 w 46"/>
              <a:gd name="T3" fmla="*/ 2147483646 h 63"/>
              <a:gd name="T4" fmla="*/ 2147483646 w 46"/>
              <a:gd name="T5" fmla="*/ 2147483646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0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0 w 46"/>
              <a:gd name="T41" fmla="*/ 2147483646 h 63"/>
              <a:gd name="T42" fmla="*/ 0 w 46"/>
              <a:gd name="T43" fmla="*/ 2147483646 h 63"/>
              <a:gd name="T44" fmla="*/ 2147483646 w 46"/>
              <a:gd name="T45" fmla="*/ 2147483646 h 63"/>
              <a:gd name="T46" fmla="*/ 2147483646 w 46"/>
              <a:gd name="T47" fmla="*/ 2147483646 h 63"/>
              <a:gd name="T48" fmla="*/ 2147483646 w 46"/>
              <a:gd name="T49" fmla="*/ 0 h 63"/>
              <a:gd name="T50" fmla="*/ 2147483646 w 46"/>
              <a:gd name="T51" fmla="*/ 0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0 h 63"/>
              <a:gd name="T58" fmla="*/ 2147483646 w 46"/>
              <a:gd name="T59" fmla="*/ 0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2" name="Freeform 20">
            <a:extLst>
              <a:ext uri="{FF2B5EF4-FFF2-40B4-BE49-F238E27FC236}">
                <a16:creationId xmlns:a16="http://schemas.microsoft.com/office/drawing/2014/main" id="{9512D572-D3FB-44BA-A9A8-ADF01D8A02E8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155575"/>
            <a:ext cx="220663" cy="206375"/>
          </a:xfrm>
          <a:custGeom>
            <a:avLst/>
            <a:gdLst>
              <a:gd name="T0" fmla="*/ 2147483646 w 64"/>
              <a:gd name="T1" fmla="*/ 2147483646 h 60"/>
              <a:gd name="T2" fmla="*/ 2147483646 w 64"/>
              <a:gd name="T3" fmla="*/ 2147483646 h 60"/>
              <a:gd name="T4" fmla="*/ 2147483646 w 64"/>
              <a:gd name="T5" fmla="*/ 2147483646 h 60"/>
              <a:gd name="T6" fmla="*/ 2147483646 w 64"/>
              <a:gd name="T7" fmla="*/ 2147483646 h 60"/>
              <a:gd name="T8" fmla="*/ 2147483646 w 64"/>
              <a:gd name="T9" fmla="*/ 2147483646 h 60"/>
              <a:gd name="T10" fmla="*/ 2147483646 w 64"/>
              <a:gd name="T11" fmla="*/ 2147483646 h 60"/>
              <a:gd name="T12" fmla="*/ 2147483646 w 64"/>
              <a:gd name="T13" fmla="*/ 2147483646 h 60"/>
              <a:gd name="T14" fmla="*/ 2147483646 w 64"/>
              <a:gd name="T15" fmla="*/ 2147483646 h 60"/>
              <a:gd name="T16" fmla="*/ 2147483646 w 64"/>
              <a:gd name="T17" fmla="*/ 2147483646 h 60"/>
              <a:gd name="T18" fmla="*/ 2147483646 w 64"/>
              <a:gd name="T19" fmla="*/ 2147483646 h 60"/>
              <a:gd name="T20" fmla="*/ 2147483646 w 64"/>
              <a:gd name="T21" fmla="*/ 2147483646 h 60"/>
              <a:gd name="T22" fmla="*/ 2147483646 w 64"/>
              <a:gd name="T23" fmla="*/ 2147483646 h 60"/>
              <a:gd name="T24" fmla="*/ 2147483646 w 64"/>
              <a:gd name="T25" fmla="*/ 2147483646 h 60"/>
              <a:gd name="T26" fmla="*/ 2147483646 w 64"/>
              <a:gd name="T27" fmla="*/ 2147483646 h 60"/>
              <a:gd name="T28" fmla="*/ 2147483646 w 64"/>
              <a:gd name="T29" fmla="*/ 2147483646 h 60"/>
              <a:gd name="T30" fmla="*/ 2147483646 w 64"/>
              <a:gd name="T31" fmla="*/ 2147483646 h 60"/>
              <a:gd name="T32" fmla="*/ 2147483646 w 64"/>
              <a:gd name="T33" fmla="*/ 2147483646 h 60"/>
              <a:gd name="T34" fmla="*/ 2147483646 w 64"/>
              <a:gd name="T35" fmla="*/ 2147483646 h 60"/>
              <a:gd name="T36" fmla="*/ 2147483646 w 64"/>
              <a:gd name="T37" fmla="*/ 2147483646 h 60"/>
              <a:gd name="T38" fmla="*/ 2147483646 w 64"/>
              <a:gd name="T39" fmla="*/ 2147483646 h 60"/>
              <a:gd name="T40" fmla="*/ 2147483646 w 64"/>
              <a:gd name="T41" fmla="*/ 2147483646 h 60"/>
              <a:gd name="T42" fmla="*/ 2147483646 w 64"/>
              <a:gd name="T43" fmla="*/ 2147483646 h 60"/>
              <a:gd name="T44" fmla="*/ 2147483646 w 64"/>
              <a:gd name="T45" fmla="*/ 2147483646 h 60"/>
              <a:gd name="T46" fmla="*/ 2147483646 w 64"/>
              <a:gd name="T47" fmla="*/ 2147483646 h 60"/>
              <a:gd name="T48" fmla="*/ 2147483646 w 64"/>
              <a:gd name="T49" fmla="*/ 2147483646 h 60"/>
              <a:gd name="T50" fmla="*/ 2147483646 w 64"/>
              <a:gd name="T51" fmla="*/ 2147483646 h 60"/>
              <a:gd name="T52" fmla="*/ 2147483646 w 64"/>
              <a:gd name="T53" fmla="*/ 2147483646 h 60"/>
              <a:gd name="T54" fmla="*/ 2147483646 w 64"/>
              <a:gd name="T55" fmla="*/ 2147483646 h 60"/>
              <a:gd name="T56" fmla="*/ 2147483646 w 64"/>
              <a:gd name="T57" fmla="*/ 2147483646 h 60"/>
              <a:gd name="T58" fmla="*/ 2147483646 w 64"/>
              <a:gd name="T59" fmla="*/ 2147483646 h 60"/>
              <a:gd name="T60" fmla="*/ 2147483646 w 64"/>
              <a:gd name="T61" fmla="*/ 2147483646 h 60"/>
              <a:gd name="T62" fmla="*/ 2147483646 w 64"/>
              <a:gd name="T63" fmla="*/ 2147483646 h 60"/>
              <a:gd name="T64" fmla="*/ 2147483646 w 64"/>
              <a:gd name="T65" fmla="*/ 2147483646 h 60"/>
              <a:gd name="T66" fmla="*/ 2147483646 w 64"/>
              <a:gd name="T67" fmla="*/ 2147483646 h 60"/>
              <a:gd name="T68" fmla="*/ 2147483646 w 64"/>
              <a:gd name="T69" fmla="*/ 2147483646 h 60"/>
              <a:gd name="T70" fmla="*/ 2147483646 w 64"/>
              <a:gd name="T71" fmla="*/ 2147483646 h 60"/>
              <a:gd name="T72" fmla="*/ 2147483646 w 64"/>
              <a:gd name="T73" fmla="*/ 2147483646 h 60"/>
              <a:gd name="T74" fmla="*/ 2147483646 w 64"/>
              <a:gd name="T75" fmla="*/ 2147483646 h 60"/>
              <a:gd name="T76" fmla="*/ 2147483646 w 64"/>
              <a:gd name="T77" fmla="*/ 2147483646 h 60"/>
              <a:gd name="T78" fmla="*/ 2147483646 w 64"/>
              <a:gd name="T79" fmla="*/ 2147483646 h 60"/>
              <a:gd name="T80" fmla="*/ 2147483646 w 64"/>
              <a:gd name="T81" fmla="*/ 2147483646 h 60"/>
              <a:gd name="T82" fmla="*/ 2147483646 w 64"/>
              <a:gd name="T83" fmla="*/ 2147483646 h 60"/>
              <a:gd name="T84" fmla="*/ 2147483646 w 64"/>
              <a:gd name="T85" fmla="*/ 2147483646 h 60"/>
              <a:gd name="T86" fmla="*/ 2147483646 w 64"/>
              <a:gd name="T87" fmla="*/ 2147483646 h 60"/>
              <a:gd name="T88" fmla="*/ 2147483646 w 64"/>
              <a:gd name="T89" fmla="*/ 2147483646 h 60"/>
              <a:gd name="T90" fmla="*/ 2147483646 w 64"/>
              <a:gd name="T91" fmla="*/ 2147483646 h 60"/>
              <a:gd name="T92" fmla="*/ 2147483646 w 64"/>
              <a:gd name="T93" fmla="*/ 2147483646 h 60"/>
              <a:gd name="T94" fmla="*/ 2147483646 w 64"/>
              <a:gd name="T95" fmla="*/ 2147483646 h 60"/>
              <a:gd name="T96" fmla="*/ 2147483646 w 64"/>
              <a:gd name="T97" fmla="*/ 2147483646 h 60"/>
              <a:gd name="T98" fmla="*/ 2147483646 w 64"/>
              <a:gd name="T99" fmla="*/ 2147483646 h 60"/>
              <a:gd name="T100" fmla="*/ 2147483646 w 64"/>
              <a:gd name="T101" fmla="*/ 2147483646 h 60"/>
              <a:gd name="T102" fmla="*/ 2147483646 w 64"/>
              <a:gd name="T103" fmla="*/ 2147483646 h 60"/>
              <a:gd name="T104" fmla="*/ 2147483646 w 64"/>
              <a:gd name="T105" fmla="*/ 2147483646 h 60"/>
              <a:gd name="T106" fmla="*/ 2147483646 w 64"/>
              <a:gd name="T107" fmla="*/ 2147483646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3" name="Freeform 21">
            <a:extLst>
              <a:ext uri="{FF2B5EF4-FFF2-40B4-BE49-F238E27FC236}">
                <a16:creationId xmlns:a16="http://schemas.microsoft.com/office/drawing/2014/main" id="{DCD46B14-9D57-4A19-87B2-108CF1B17201}"/>
              </a:ext>
            </a:extLst>
          </p:cNvPr>
          <p:cNvSpPr>
            <a:spLocks noEditPoints="1"/>
          </p:cNvSpPr>
          <p:nvPr/>
        </p:nvSpPr>
        <p:spPr bwMode="auto">
          <a:xfrm>
            <a:off x="7915275" y="161925"/>
            <a:ext cx="157163" cy="215900"/>
          </a:xfrm>
          <a:custGeom>
            <a:avLst/>
            <a:gdLst>
              <a:gd name="T0" fmla="*/ 2147483646 w 46"/>
              <a:gd name="T1" fmla="*/ 2147483646 h 63"/>
              <a:gd name="T2" fmla="*/ 2147483646 w 46"/>
              <a:gd name="T3" fmla="*/ 2147483646 h 63"/>
              <a:gd name="T4" fmla="*/ 2147483646 w 46"/>
              <a:gd name="T5" fmla="*/ 2147483646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0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0 w 46"/>
              <a:gd name="T41" fmla="*/ 2147483646 h 63"/>
              <a:gd name="T42" fmla="*/ 0 w 46"/>
              <a:gd name="T43" fmla="*/ 2147483646 h 63"/>
              <a:gd name="T44" fmla="*/ 2147483646 w 46"/>
              <a:gd name="T45" fmla="*/ 2147483646 h 63"/>
              <a:gd name="T46" fmla="*/ 2147483646 w 46"/>
              <a:gd name="T47" fmla="*/ 2147483646 h 63"/>
              <a:gd name="T48" fmla="*/ 2147483646 w 46"/>
              <a:gd name="T49" fmla="*/ 0 h 63"/>
              <a:gd name="T50" fmla="*/ 2147483646 w 46"/>
              <a:gd name="T51" fmla="*/ 0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0 h 63"/>
              <a:gd name="T58" fmla="*/ 2147483646 w 46"/>
              <a:gd name="T59" fmla="*/ 0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4" name="Freeform 22">
            <a:extLst>
              <a:ext uri="{FF2B5EF4-FFF2-40B4-BE49-F238E27FC236}">
                <a16:creationId xmlns:a16="http://schemas.microsoft.com/office/drawing/2014/main" id="{E1B3D31E-C192-457C-B9D9-D31F247A2EBA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161925"/>
            <a:ext cx="233362" cy="203200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2147483646 h 59"/>
              <a:gd name="T20" fmla="*/ 0 w 68"/>
              <a:gd name="T21" fmla="*/ 2147483646 h 59"/>
              <a:gd name="T22" fmla="*/ 0 w 68"/>
              <a:gd name="T23" fmla="*/ 2147483646 h 59"/>
              <a:gd name="T24" fmla="*/ 2147483646 w 68"/>
              <a:gd name="T25" fmla="*/ 2147483646 h 59"/>
              <a:gd name="T26" fmla="*/ 2147483646 w 68"/>
              <a:gd name="T27" fmla="*/ 2147483646 h 59"/>
              <a:gd name="T28" fmla="*/ 2147483646 w 68"/>
              <a:gd name="T29" fmla="*/ 0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5" name="Freeform 23">
            <a:extLst>
              <a:ext uri="{FF2B5EF4-FFF2-40B4-BE49-F238E27FC236}">
                <a16:creationId xmlns:a16="http://schemas.microsoft.com/office/drawing/2014/main" id="{BEC1A4EF-B5A2-4DEF-9537-41FC00BA0DD3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144463"/>
            <a:ext cx="217487" cy="233362"/>
          </a:xfrm>
          <a:custGeom>
            <a:avLst/>
            <a:gdLst>
              <a:gd name="T0" fmla="*/ 2147483646 w 63"/>
              <a:gd name="T1" fmla="*/ 2147483646 h 68"/>
              <a:gd name="T2" fmla="*/ 0 w 63"/>
              <a:gd name="T3" fmla="*/ 2147483646 h 68"/>
              <a:gd name="T4" fmla="*/ 2147483646 w 63"/>
              <a:gd name="T5" fmla="*/ 0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2147483646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2147483646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2147483646 w 63"/>
              <a:gd name="T57" fmla="*/ 2147483646 h 68"/>
              <a:gd name="T58" fmla="*/ 2147483646 w 63"/>
              <a:gd name="T59" fmla="*/ 2147483646 h 68"/>
              <a:gd name="T60" fmla="*/ 2147483646 w 63"/>
              <a:gd name="T61" fmla="*/ 2147483646 h 68"/>
              <a:gd name="T62" fmla="*/ 2147483646 w 63"/>
              <a:gd name="T63" fmla="*/ 2147483646 h 68"/>
              <a:gd name="T64" fmla="*/ 2147483646 w 63"/>
              <a:gd name="T65" fmla="*/ 2147483646 h 68"/>
              <a:gd name="T66" fmla="*/ 2147483646 w 63"/>
              <a:gd name="T67" fmla="*/ 2147483646 h 68"/>
              <a:gd name="T68" fmla="*/ 2147483646 w 63"/>
              <a:gd name="T69" fmla="*/ 2147483646 h 68"/>
              <a:gd name="T70" fmla="*/ 2147483646 w 63"/>
              <a:gd name="T71" fmla="*/ 2147483646 h 68"/>
              <a:gd name="T72" fmla="*/ 2147483646 w 63"/>
              <a:gd name="T73" fmla="*/ 2147483646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6" name="Freeform 24">
            <a:extLst>
              <a:ext uri="{FF2B5EF4-FFF2-40B4-BE49-F238E27FC236}">
                <a16:creationId xmlns:a16="http://schemas.microsoft.com/office/drawing/2014/main" id="{21597D3F-8342-4A34-8F83-45293364D8CE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546100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0 w 68"/>
              <a:gd name="T7" fmla="*/ 2147483646 h 58"/>
              <a:gd name="T8" fmla="*/ 0 w 68"/>
              <a:gd name="T9" fmla="*/ 2147483646 h 58"/>
              <a:gd name="T10" fmla="*/ 2147483646 w 68"/>
              <a:gd name="T11" fmla="*/ 0 h 58"/>
              <a:gd name="T12" fmla="*/ 2147483646 w 68"/>
              <a:gd name="T13" fmla="*/ 0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7" name="Freeform 25">
            <a:extLst>
              <a:ext uri="{FF2B5EF4-FFF2-40B4-BE49-F238E27FC236}">
                <a16:creationId xmlns:a16="http://schemas.microsoft.com/office/drawing/2014/main" id="{7F6B41AB-6005-4B7B-9357-31299DA3EB83}"/>
              </a:ext>
            </a:extLst>
          </p:cNvPr>
          <p:cNvSpPr>
            <a:spLocks/>
          </p:cNvSpPr>
          <p:nvPr/>
        </p:nvSpPr>
        <p:spPr bwMode="auto">
          <a:xfrm>
            <a:off x="493713" y="577850"/>
            <a:ext cx="76200" cy="133350"/>
          </a:xfrm>
          <a:custGeom>
            <a:avLst/>
            <a:gdLst>
              <a:gd name="T0" fmla="*/ 2147483646 w 22"/>
              <a:gd name="T1" fmla="*/ 2147483646 h 39"/>
              <a:gd name="T2" fmla="*/ 2147483646 w 22"/>
              <a:gd name="T3" fmla="*/ 2147483646 h 39"/>
              <a:gd name="T4" fmla="*/ 2147483646 w 22"/>
              <a:gd name="T5" fmla="*/ 2147483646 h 39"/>
              <a:gd name="T6" fmla="*/ 0 w 22"/>
              <a:gd name="T7" fmla="*/ 2147483646 h 39"/>
              <a:gd name="T8" fmla="*/ 0 w 22"/>
              <a:gd name="T9" fmla="*/ 2147483646 h 39"/>
              <a:gd name="T10" fmla="*/ 2147483646 w 22"/>
              <a:gd name="T11" fmla="*/ 0 h 39"/>
              <a:gd name="T12" fmla="*/ 2147483646 w 22"/>
              <a:gd name="T13" fmla="*/ 2147483646 h 39"/>
              <a:gd name="T14" fmla="*/ 2147483646 w 22"/>
              <a:gd name="T15" fmla="*/ 2147483646 h 39"/>
              <a:gd name="T16" fmla="*/ 2147483646 w 22"/>
              <a:gd name="T17" fmla="*/ 2147483646 h 39"/>
              <a:gd name="T18" fmla="*/ 2147483646 w 22"/>
              <a:gd name="T19" fmla="*/ 21474836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8" name="Freeform 26">
            <a:extLst>
              <a:ext uri="{FF2B5EF4-FFF2-40B4-BE49-F238E27FC236}">
                <a16:creationId xmlns:a16="http://schemas.microsoft.com/office/drawing/2014/main" id="{9402585F-3E8E-4927-8615-6BD94B178273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546100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39" name="Freeform 29">
            <a:extLst>
              <a:ext uri="{FF2B5EF4-FFF2-40B4-BE49-F238E27FC236}">
                <a16:creationId xmlns:a16="http://schemas.microsoft.com/office/drawing/2014/main" id="{D734A460-1333-4BAC-B66B-920757E15FF8}"/>
              </a:ext>
            </a:extLst>
          </p:cNvPr>
          <p:cNvSpPr>
            <a:spLocks/>
          </p:cNvSpPr>
          <p:nvPr/>
        </p:nvSpPr>
        <p:spPr bwMode="auto">
          <a:xfrm>
            <a:off x="2489200" y="569913"/>
            <a:ext cx="201613" cy="155575"/>
          </a:xfrm>
          <a:custGeom>
            <a:avLst/>
            <a:gdLst>
              <a:gd name="T0" fmla="*/ 2147483646 w 59"/>
              <a:gd name="T1" fmla="*/ 2147483646 h 45"/>
              <a:gd name="T2" fmla="*/ 2147483646 w 59"/>
              <a:gd name="T3" fmla="*/ 2147483646 h 45"/>
              <a:gd name="T4" fmla="*/ 2147483646 w 59"/>
              <a:gd name="T5" fmla="*/ 2147483646 h 45"/>
              <a:gd name="T6" fmla="*/ 2147483646 w 59"/>
              <a:gd name="T7" fmla="*/ 2147483646 h 45"/>
              <a:gd name="T8" fmla="*/ 2147483646 w 59"/>
              <a:gd name="T9" fmla="*/ 2147483646 h 45"/>
              <a:gd name="T10" fmla="*/ 2147483646 w 59"/>
              <a:gd name="T11" fmla="*/ 2147483646 h 45"/>
              <a:gd name="T12" fmla="*/ 2147483646 w 59"/>
              <a:gd name="T13" fmla="*/ 2147483646 h 45"/>
              <a:gd name="T14" fmla="*/ 0 w 59"/>
              <a:gd name="T15" fmla="*/ 2147483646 h 45"/>
              <a:gd name="T16" fmla="*/ 2147483646 w 59"/>
              <a:gd name="T17" fmla="*/ 2147483646 h 45"/>
              <a:gd name="T18" fmla="*/ 2147483646 w 59"/>
              <a:gd name="T19" fmla="*/ 2147483646 h 45"/>
              <a:gd name="T20" fmla="*/ 2147483646 w 59"/>
              <a:gd name="T21" fmla="*/ 2147483646 h 45"/>
              <a:gd name="T22" fmla="*/ 2147483646 w 59"/>
              <a:gd name="T23" fmla="*/ 2147483646 h 45"/>
              <a:gd name="T24" fmla="*/ 2147483646 w 59"/>
              <a:gd name="T25" fmla="*/ 2147483646 h 45"/>
              <a:gd name="T26" fmla="*/ 2147483646 w 59"/>
              <a:gd name="T27" fmla="*/ 2147483646 h 45"/>
              <a:gd name="T28" fmla="*/ 2147483646 w 59"/>
              <a:gd name="T29" fmla="*/ 0 h 45"/>
              <a:gd name="T30" fmla="*/ 2147483646 w 59"/>
              <a:gd name="T31" fmla="*/ 2147483646 h 45"/>
              <a:gd name="T32" fmla="*/ 2147483646 w 59"/>
              <a:gd name="T33" fmla="*/ 2147483646 h 45"/>
              <a:gd name="T34" fmla="*/ 2147483646 w 59"/>
              <a:gd name="T35" fmla="*/ 2147483646 h 45"/>
              <a:gd name="T36" fmla="*/ 2147483646 w 59"/>
              <a:gd name="T37" fmla="*/ 2147483646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0" name="Freeform 30">
            <a:extLst>
              <a:ext uri="{FF2B5EF4-FFF2-40B4-BE49-F238E27FC236}">
                <a16:creationId xmlns:a16="http://schemas.microsoft.com/office/drawing/2014/main" id="{F945D506-B805-4967-A39A-C482A8AB1BD6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546100"/>
            <a:ext cx="220663" cy="182563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0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2147483646 w 64"/>
              <a:gd name="T25" fmla="*/ 2147483646 h 53"/>
              <a:gd name="T26" fmla="*/ 2147483646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2147483646 h 53"/>
              <a:gd name="T48" fmla="*/ 2147483646 w 64"/>
              <a:gd name="T49" fmla="*/ 2147483646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2147483646 w 64"/>
              <a:gd name="T73" fmla="*/ 2147483646 h 53"/>
              <a:gd name="T74" fmla="*/ 2147483646 w 64"/>
              <a:gd name="T75" fmla="*/ 2147483646 h 53"/>
              <a:gd name="T76" fmla="*/ 2147483646 w 64"/>
              <a:gd name="T77" fmla="*/ 2147483646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1" name="Freeform 31">
            <a:extLst>
              <a:ext uri="{FF2B5EF4-FFF2-40B4-BE49-F238E27FC236}">
                <a16:creationId xmlns:a16="http://schemas.microsoft.com/office/drawing/2014/main" id="{2B45BA51-7A97-46AA-BA56-F15A05F4A54C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546100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2" name="Freeform 32">
            <a:extLst>
              <a:ext uri="{FF2B5EF4-FFF2-40B4-BE49-F238E27FC236}">
                <a16:creationId xmlns:a16="http://schemas.microsoft.com/office/drawing/2014/main" id="{CC075883-C904-47A5-8323-A3B6D341345E}"/>
              </a:ext>
            </a:extLst>
          </p:cNvPr>
          <p:cNvSpPr>
            <a:spLocks/>
          </p:cNvSpPr>
          <p:nvPr/>
        </p:nvSpPr>
        <p:spPr bwMode="auto">
          <a:xfrm>
            <a:off x="3968750" y="590550"/>
            <a:ext cx="207963" cy="134938"/>
          </a:xfrm>
          <a:custGeom>
            <a:avLst/>
            <a:gdLst>
              <a:gd name="T0" fmla="*/ 2147483646 w 61"/>
              <a:gd name="T1" fmla="*/ 2147483646 h 39"/>
              <a:gd name="T2" fmla="*/ 2147483646 w 61"/>
              <a:gd name="T3" fmla="*/ 2147483646 h 39"/>
              <a:gd name="T4" fmla="*/ 2147483646 w 61"/>
              <a:gd name="T5" fmla="*/ 2147483646 h 39"/>
              <a:gd name="T6" fmla="*/ 2147483646 w 61"/>
              <a:gd name="T7" fmla="*/ 2147483646 h 39"/>
              <a:gd name="T8" fmla="*/ 2147483646 w 61"/>
              <a:gd name="T9" fmla="*/ 2147483646 h 39"/>
              <a:gd name="T10" fmla="*/ 2147483646 w 61"/>
              <a:gd name="T11" fmla="*/ 2147483646 h 39"/>
              <a:gd name="T12" fmla="*/ 2147483646 w 61"/>
              <a:gd name="T13" fmla="*/ 2147483646 h 39"/>
              <a:gd name="T14" fmla="*/ 2147483646 w 61"/>
              <a:gd name="T15" fmla="*/ 2147483646 h 39"/>
              <a:gd name="T16" fmla="*/ 2147483646 w 61"/>
              <a:gd name="T17" fmla="*/ 2147483646 h 39"/>
              <a:gd name="T18" fmla="*/ 2147483646 w 61"/>
              <a:gd name="T19" fmla="*/ 2147483646 h 39"/>
              <a:gd name="T20" fmla="*/ 2147483646 w 61"/>
              <a:gd name="T21" fmla="*/ 2147483646 h 39"/>
              <a:gd name="T22" fmla="*/ 2147483646 w 61"/>
              <a:gd name="T23" fmla="*/ 2147483646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3" name="Freeform 33">
            <a:extLst>
              <a:ext uri="{FF2B5EF4-FFF2-40B4-BE49-F238E27FC236}">
                <a16:creationId xmlns:a16="http://schemas.microsoft.com/office/drawing/2014/main" id="{0A1E4E74-EF45-4B95-8298-15BFFDF9C084}"/>
              </a:ext>
            </a:extLst>
          </p:cNvPr>
          <p:cNvSpPr>
            <a:spLocks/>
          </p:cNvSpPr>
          <p:nvPr/>
        </p:nvSpPr>
        <p:spPr bwMode="auto">
          <a:xfrm>
            <a:off x="4448175" y="530225"/>
            <a:ext cx="233363" cy="233363"/>
          </a:xfrm>
          <a:custGeom>
            <a:avLst/>
            <a:gdLst>
              <a:gd name="T0" fmla="*/ 2147483646 w 68"/>
              <a:gd name="T1" fmla="*/ 2147483646 h 68"/>
              <a:gd name="T2" fmla="*/ 0 w 68"/>
              <a:gd name="T3" fmla="*/ 2147483646 h 68"/>
              <a:gd name="T4" fmla="*/ 2147483646 w 68"/>
              <a:gd name="T5" fmla="*/ 0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0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4" name="Freeform 34">
            <a:extLst>
              <a:ext uri="{FF2B5EF4-FFF2-40B4-BE49-F238E27FC236}">
                <a16:creationId xmlns:a16="http://schemas.microsoft.com/office/drawing/2014/main" id="{F7D0D3BD-84A8-4BE5-A93E-FFB3B94CE0A2}"/>
              </a:ext>
            </a:extLst>
          </p:cNvPr>
          <p:cNvSpPr>
            <a:spLocks/>
          </p:cNvSpPr>
          <p:nvPr/>
        </p:nvSpPr>
        <p:spPr bwMode="auto">
          <a:xfrm>
            <a:off x="4959350" y="577850"/>
            <a:ext cx="155575" cy="153988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5" name="Freeform 35">
            <a:extLst>
              <a:ext uri="{FF2B5EF4-FFF2-40B4-BE49-F238E27FC236}">
                <a16:creationId xmlns:a16="http://schemas.microsoft.com/office/drawing/2014/main" id="{D881B803-3B9B-48D1-99CB-9D238F0EAC31}"/>
              </a:ext>
            </a:extLst>
          </p:cNvPr>
          <p:cNvSpPr>
            <a:spLocks/>
          </p:cNvSpPr>
          <p:nvPr/>
        </p:nvSpPr>
        <p:spPr bwMode="auto">
          <a:xfrm>
            <a:off x="5437188" y="546100"/>
            <a:ext cx="133350" cy="182563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6" name="Freeform 36">
            <a:extLst>
              <a:ext uri="{FF2B5EF4-FFF2-40B4-BE49-F238E27FC236}">
                <a16:creationId xmlns:a16="http://schemas.microsoft.com/office/drawing/2014/main" id="{03B8D83B-8B59-4DB6-995C-0E86900B9D3A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560388"/>
            <a:ext cx="244475" cy="185737"/>
          </a:xfrm>
          <a:custGeom>
            <a:avLst/>
            <a:gdLst>
              <a:gd name="T0" fmla="*/ 2147483646 w 71"/>
              <a:gd name="T1" fmla="*/ 2147483646 h 54"/>
              <a:gd name="T2" fmla="*/ 2147483646 w 71"/>
              <a:gd name="T3" fmla="*/ 2147483646 h 54"/>
              <a:gd name="T4" fmla="*/ 2147483646 w 71"/>
              <a:gd name="T5" fmla="*/ 2147483646 h 54"/>
              <a:gd name="T6" fmla="*/ 0 w 71"/>
              <a:gd name="T7" fmla="*/ 2147483646 h 54"/>
              <a:gd name="T8" fmla="*/ 2147483646 w 71"/>
              <a:gd name="T9" fmla="*/ 2147483646 h 54"/>
              <a:gd name="T10" fmla="*/ 2147483646 w 71"/>
              <a:gd name="T11" fmla="*/ 2147483646 h 54"/>
              <a:gd name="T12" fmla="*/ 2147483646 w 71"/>
              <a:gd name="T13" fmla="*/ 2147483646 h 54"/>
              <a:gd name="T14" fmla="*/ 2147483646 w 71"/>
              <a:gd name="T15" fmla="*/ 2147483646 h 54"/>
              <a:gd name="T16" fmla="*/ 2147483646 w 71"/>
              <a:gd name="T17" fmla="*/ 2147483646 h 54"/>
              <a:gd name="T18" fmla="*/ 2147483646 w 71"/>
              <a:gd name="T19" fmla="*/ 2147483646 h 54"/>
              <a:gd name="T20" fmla="*/ 2147483646 w 71"/>
              <a:gd name="T21" fmla="*/ 2147483646 h 54"/>
              <a:gd name="T22" fmla="*/ 2147483646 w 71"/>
              <a:gd name="T23" fmla="*/ 2147483646 h 54"/>
              <a:gd name="T24" fmla="*/ 2147483646 w 71"/>
              <a:gd name="T25" fmla="*/ 0 h 54"/>
              <a:gd name="T26" fmla="*/ 2147483646 w 71"/>
              <a:gd name="T27" fmla="*/ 0 h 54"/>
              <a:gd name="T28" fmla="*/ 2147483646 w 71"/>
              <a:gd name="T29" fmla="*/ 2147483646 h 54"/>
              <a:gd name="T30" fmla="*/ 2147483646 w 71"/>
              <a:gd name="T31" fmla="*/ 2147483646 h 54"/>
              <a:gd name="T32" fmla="*/ 2147483646 w 71"/>
              <a:gd name="T33" fmla="*/ 2147483646 h 54"/>
              <a:gd name="T34" fmla="*/ 2147483646 w 71"/>
              <a:gd name="T35" fmla="*/ 2147483646 h 54"/>
              <a:gd name="T36" fmla="*/ 2147483646 w 71"/>
              <a:gd name="T37" fmla="*/ 2147483646 h 54"/>
              <a:gd name="T38" fmla="*/ 2147483646 w 71"/>
              <a:gd name="T39" fmla="*/ 2147483646 h 54"/>
              <a:gd name="T40" fmla="*/ 2147483646 w 71"/>
              <a:gd name="T41" fmla="*/ 2147483646 h 54"/>
              <a:gd name="T42" fmla="*/ 2147483646 w 71"/>
              <a:gd name="T43" fmla="*/ 2147483646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7" name="Freeform 37">
            <a:extLst>
              <a:ext uri="{FF2B5EF4-FFF2-40B4-BE49-F238E27FC236}">
                <a16:creationId xmlns:a16="http://schemas.microsoft.com/office/drawing/2014/main" id="{2EECCE85-A011-4994-A484-876255C4949F}"/>
              </a:ext>
            </a:extLst>
          </p:cNvPr>
          <p:cNvSpPr>
            <a:spLocks/>
          </p:cNvSpPr>
          <p:nvPr/>
        </p:nvSpPr>
        <p:spPr bwMode="auto">
          <a:xfrm>
            <a:off x="6426200" y="560388"/>
            <a:ext cx="233363" cy="203200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0 w 68"/>
              <a:gd name="T17" fmla="*/ 2147483646 h 59"/>
              <a:gd name="T18" fmla="*/ 2147483646 w 68"/>
              <a:gd name="T19" fmla="*/ 0 h 59"/>
              <a:gd name="T20" fmla="*/ 2147483646 w 68"/>
              <a:gd name="T21" fmla="*/ 2147483646 h 59"/>
              <a:gd name="T22" fmla="*/ 2147483646 w 68"/>
              <a:gd name="T23" fmla="*/ 2147483646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8" name="Freeform 38">
            <a:extLst>
              <a:ext uri="{FF2B5EF4-FFF2-40B4-BE49-F238E27FC236}">
                <a16:creationId xmlns:a16="http://schemas.microsoft.com/office/drawing/2014/main" id="{6F13425D-B489-42BF-98A9-17370D94A558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546100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49" name="Freeform 39">
            <a:extLst>
              <a:ext uri="{FF2B5EF4-FFF2-40B4-BE49-F238E27FC236}">
                <a16:creationId xmlns:a16="http://schemas.microsoft.com/office/drawing/2014/main" id="{D792F415-8D1F-47C6-9067-143A89BCAE19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546100"/>
            <a:ext cx="250825" cy="200025"/>
          </a:xfrm>
          <a:custGeom>
            <a:avLst/>
            <a:gdLst>
              <a:gd name="T0" fmla="*/ 2147483646 w 73"/>
              <a:gd name="T1" fmla="*/ 2147483646 h 58"/>
              <a:gd name="T2" fmla="*/ 2147483646 w 73"/>
              <a:gd name="T3" fmla="*/ 2147483646 h 58"/>
              <a:gd name="T4" fmla="*/ 2147483646 w 73"/>
              <a:gd name="T5" fmla="*/ 2147483646 h 58"/>
              <a:gd name="T6" fmla="*/ 2147483646 w 73"/>
              <a:gd name="T7" fmla="*/ 2147483646 h 58"/>
              <a:gd name="T8" fmla="*/ 0 w 73"/>
              <a:gd name="T9" fmla="*/ 2147483646 h 58"/>
              <a:gd name="T10" fmla="*/ 0 w 73"/>
              <a:gd name="T11" fmla="*/ 2147483646 h 58"/>
              <a:gd name="T12" fmla="*/ 2147483646 w 73"/>
              <a:gd name="T13" fmla="*/ 0 h 58"/>
              <a:gd name="T14" fmla="*/ 2147483646 w 73"/>
              <a:gd name="T15" fmla="*/ 0 h 58"/>
              <a:gd name="T16" fmla="*/ 2147483646 w 73"/>
              <a:gd name="T17" fmla="*/ 2147483646 h 58"/>
              <a:gd name="T18" fmla="*/ 2147483646 w 73"/>
              <a:gd name="T19" fmla="*/ 2147483646 h 58"/>
              <a:gd name="T20" fmla="*/ 2147483646 w 73"/>
              <a:gd name="T21" fmla="*/ 2147483646 h 58"/>
              <a:gd name="T22" fmla="*/ 2147483646 w 73"/>
              <a:gd name="T23" fmla="*/ 2147483646 h 58"/>
              <a:gd name="T24" fmla="*/ 2147483646 w 73"/>
              <a:gd name="T25" fmla="*/ 2147483646 h 58"/>
              <a:gd name="T26" fmla="*/ 2147483646 w 73"/>
              <a:gd name="T27" fmla="*/ 2147483646 h 58"/>
              <a:gd name="T28" fmla="*/ 2147483646 w 73"/>
              <a:gd name="T29" fmla="*/ 2147483646 h 58"/>
              <a:gd name="T30" fmla="*/ 2147483646 w 73"/>
              <a:gd name="T31" fmla="*/ 2147483646 h 58"/>
              <a:gd name="T32" fmla="*/ 2147483646 w 73"/>
              <a:gd name="T33" fmla="*/ 2147483646 h 58"/>
              <a:gd name="T34" fmla="*/ 2147483646 w 73"/>
              <a:gd name="T35" fmla="*/ 2147483646 h 58"/>
              <a:gd name="T36" fmla="*/ 2147483646 w 73"/>
              <a:gd name="T37" fmla="*/ 2147483646 h 58"/>
              <a:gd name="T38" fmla="*/ 2147483646 w 73"/>
              <a:gd name="T39" fmla="*/ 2147483646 h 58"/>
              <a:gd name="T40" fmla="*/ 2147483646 w 73"/>
              <a:gd name="T41" fmla="*/ 2147483646 h 58"/>
              <a:gd name="T42" fmla="*/ 2147483646 w 73"/>
              <a:gd name="T43" fmla="*/ 2147483646 h 58"/>
              <a:gd name="T44" fmla="*/ 2147483646 w 73"/>
              <a:gd name="T45" fmla="*/ 2147483646 h 58"/>
              <a:gd name="T46" fmla="*/ 2147483646 w 73"/>
              <a:gd name="T47" fmla="*/ 2147483646 h 58"/>
              <a:gd name="T48" fmla="*/ 2147483646 w 73"/>
              <a:gd name="T49" fmla="*/ 2147483646 h 58"/>
              <a:gd name="T50" fmla="*/ 2147483646 w 73"/>
              <a:gd name="T51" fmla="*/ 2147483646 h 58"/>
              <a:gd name="T52" fmla="*/ 2147483646 w 73"/>
              <a:gd name="T53" fmla="*/ 2147483646 h 58"/>
              <a:gd name="T54" fmla="*/ 2147483646 w 73"/>
              <a:gd name="T55" fmla="*/ 2147483646 h 58"/>
              <a:gd name="T56" fmla="*/ 2147483646 w 73"/>
              <a:gd name="T57" fmla="*/ 2147483646 h 58"/>
              <a:gd name="T58" fmla="*/ 2147483646 w 73"/>
              <a:gd name="T59" fmla="*/ 2147483646 h 58"/>
              <a:gd name="T60" fmla="*/ 2147483646 w 73"/>
              <a:gd name="T61" fmla="*/ 2147483646 h 58"/>
              <a:gd name="T62" fmla="*/ 2147483646 w 73"/>
              <a:gd name="T63" fmla="*/ 2147483646 h 58"/>
              <a:gd name="T64" fmla="*/ 2147483646 w 73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0" name="Freeform 40">
            <a:extLst>
              <a:ext uri="{FF2B5EF4-FFF2-40B4-BE49-F238E27FC236}">
                <a16:creationId xmlns:a16="http://schemas.microsoft.com/office/drawing/2014/main" id="{B45CE8A0-5F2E-497F-A35A-727E0A85D08C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546100"/>
            <a:ext cx="215900" cy="217488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0 w 63"/>
              <a:gd name="T13" fmla="*/ 2147483646 h 63"/>
              <a:gd name="T14" fmla="*/ 0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0 h 63"/>
              <a:gd name="T20" fmla="*/ 2147483646 w 63"/>
              <a:gd name="T21" fmla="*/ 0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1" name="Freeform 41">
            <a:extLst>
              <a:ext uri="{FF2B5EF4-FFF2-40B4-BE49-F238E27FC236}">
                <a16:creationId xmlns:a16="http://schemas.microsoft.com/office/drawing/2014/main" id="{AFD789FF-F255-4298-9111-CE556A0FF345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560388"/>
            <a:ext cx="233362" cy="185737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0 w 68"/>
              <a:gd name="T9" fmla="*/ 2147483646 h 54"/>
              <a:gd name="T10" fmla="*/ 2147483646 w 68"/>
              <a:gd name="T11" fmla="*/ 0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2147483646 w 68"/>
              <a:gd name="T19" fmla="*/ 2147483646 h 54"/>
              <a:gd name="T20" fmla="*/ 2147483646 w 68"/>
              <a:gd name="T21" fmla="*/ 2147483646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2147483646 w 68"/>
              <a:gd name="T75" fmla="*/ 2147483646 h 54"/>
              <a:gd name="T76" fmla="*/ 2147483646 w 68"/>
              <a:gd name="T77" fmla="*/ 2147483646 h 54"/>
              <a:gd name="T78" fmla="*/ 2147483646 w 68"/>
              <a:gd name="T79" fmla="*/ 2147483646 h 54"/>
              <a:gd name="T80" fmla="*/ 2147483646 w 68"/>
              <a:gd name="T81" fmla="*/ 2147483646 h 54"/>
              <a:gd name="T82" fmla="*/ 2147483646 w 68"/>
              <a:gd name="T83" fmla="*/ 2147483646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2" name="Freeform 42">
            <a:extLst>
              <a:ext uri="{FF2B5EF4-FFF2-40B4-BE49-F238E27FC236}">
                <a16:creationId xmlns:a16="http://schemas.microsoft.com/office/drawing/2014/main" id="{36AB4D8C-F5F1-4F64-B58D-60A51F751FC6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530225"/>
            <a:ext cx="250825" cy="215900"/>
          </a:xfrm>
          <a:custGeom>
            <a:avLst/>
            <a:gdLst>
              <a:gd name="T0" fmla="*/ 2147483646 w 73"/>
              <a:gd name="T1" fmla="*/ 2147483646 h 63"/>
              <a:gd name="T2" fmla="*/ 2147483646 w 73"/>
              <a:gd name="T3" fmla="*/ 2147483646 h 63"/>
              <a:gd name="T4" fmla="*/ 2147483646 w 73"/>
              <a:gd name="T5" fmla="*/ 2147483646 h 63"/>
              <a:gd name="T6" fmla="*/ 2147483646 w 73"/>
              <a:gd name="T7" fmla="*/ 2147483646 h 63"/>
              <a:gd name="T8" fmla="*/ 2147483646 w 73"/>
              <a:gd name="T9" fmla="*/ 2147483646 h 63"/>
              <a:gd name="T10" fmla="*/ 2147483646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0 w 73"/>
              <a:gd name="T19" fmla="*/ 2147483646 h 63"/>
              <a:gd name="T20" fmla="*/ 0 w 73"/>
              <a:gd name="T21" fmla="*/ 2147483646 h 63"/>
              <a:gd name="T22" fmla="*/ 2147483646 w 73"/>
              <a:gd name="T23" fmla="*/ 0 h 63"/>
              <a:gd name="T24" fmla="*/ 2147483646 w 73"/>
              <a:gd name="T25" fmla="*/ 0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3" name="Freeform 43">
            <a:extLst>
              <a:ext uri="{FF2B5EF4-FFF2-40B4-BE49-F238E27FC236}">
                <a16:creationId xmlns:a16="http://schemas.microsoft.com/office/drawing/2014/main" id="{2DB51C6F-EE30-4013-8D40-482D03147530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931863"/>
            <a:ext cx="198437" cy="198437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4" name="Freeform 44">
            <a:extLst>
              <a:ext uri="{FF2B5EF4-FFF2-40B4-BE49-F238E27FC236}">
                <a16:creationId xmlns:a16="http://schemas.microsoft.com/office/drawing/2014/main" id="{4BB8CB33-54B8-4AA2-9788-43315C3D9560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914400"/>
            <a:ext cx="200025" cy="230188"/>
          </a:xfrm>
          <a:custGeom>
            <a:avLst/>
            <a:gdLst>
              <a:gd name="T0" fmla="*/ 2147483646 w 58"/>
              <a:gd name="T1" fmla="*/ 2147483646 h 67"/>
              <a:gd name="T2" fmla="*/ 0 w 58"/>
              <a:gd name="T3" fmla="*/ 2147483646 h 67"/>
              <a:gd name="T4" fmla="*/ 2147483646 w 58"/>
              <a:gd name="T5" fmla="*/ 2147483646 h 67"/>
              <a:gd name="T6" fmla="*/ 2147483646 w 58"/>
              <a:gd name="T7" fmla="*/ 2147483646 h 67"/>
              <a:gd name="T8" fmla="*/ 2147483646 w 58"/>
              <a:gd name="T9" fmla="*/ 0 h 67"/>
              <a:gd name="T10" fmla="*/ 2147483646 w 58"/>
              <a:gd name="T11" fmla="*/ 2147483646 h 67"/>
              <a:gd name="T12" fmla="*/ 2147483646 w 58"/>
              <a:gd name="T13" fmla="*/ 2147483646 h 67"/>
              <a:gd name="T14" fmla="*/ 2147483646 w 58"/>
              <a:gd name="T15" fmla="*/ 2147483646 h 67"/>
              <a:gd name="T16" fmla="*/ 2147483646 w 58"/>
              <a:gd name="T17" fmla="*/ 2147483646 h 67"/>
              <a:gd name="T18" fmla="*/ 2147483646 w 58"/>
              <a:gd name="T19" fmla="*/ 2147483646 h 67"/>
              <a:gd name="T20" fmla="*/ 2147483646 w 58"/>
              <a:gd name="T21" fmla="*/ 2147483646 h 67"/>
              <a:gd name="T22" fmla="*/ 2147483646 w 58"/>
              <a:gd name="T23" fmla="*/ 2147483646 h 67"/>
              <a:gd name="T24" fmla="*/ 2147483646 w 58"/>
              <a:gd name="T25" fmla="*/ 2147483646 h 67"/>
              <a:gd name="T26" fmla="*/ 2147483646 w 58"/>
              <a:gd name="T27" fmla="*/ 2147483646 h 67"/>
              <a:gd name="T28" fmla="*/ 2147483646 w 58"/>
              <a:gd name="T29" fmla="*/ 2147483646 h 67"/>
              <a:gd name="T30" fmla="*/ 2147483646 w 58"/>
              <a:gd name="T31" fmla="*/ 2147483646 h 67"/>
              <a:gd name="T32" fmla="*/ 2147483646 w 58"/>
              <a:gd name="T33" fmla="*/ 2147483646 h 67"/>
              <a:gd name="T34" fmla="*/ 2147483646 w 58"/>
              <a:gd name="T35" fmla="*/ 2147483646 h 67"/>
              <a:gd name="T36" fmla="*/ 2147483646 w 58"/>
              <a:gd name="T37" fmla="*/ 2147483646 h 67"/>
              <a:gd name="T38" fmla="*/ 2147483646 w 58"/>
              <a:gd name="T39" fmla="*/ 2147483646 h 67"/>
              <a:gd name="T40" fmla="*/ 2147483646 w 58"/>
              <a:gd name="T41" fmla="*/ 2147483646 h 67"/>
              <a:gd name="T42" fmla="*/ 2147483646 w 58"/>
              <a:gd name="T43" fmla="*/ 2147483646 h 67"/>
              <a:gd name="T44" fmla="*/ 2147483646 w 58"/>
              <a:gd name="T45" fmla="*/ 2147483646 h 67"/>
              <a:gd name="T46" fmla="*/ 2147483646 w 58"/>
              <a:gd name="T47" fmla="*/ 2147483646 h 67"/>
              <a:gd name="T48" fmla="*/ 2147483646 w 58"/>
              <a:gd name="T49" fmla="*/ 2147483646 h 67"/>
              <a:gd name="T50" fmla="*/ 2147483646 w 58"/>
              <a:gd name="T51" fmla="*/ 2147483646 h 67"/>
              <a:gd name="T52" fmla="*/ 2147483646 w 58"/>
              <a:gd name="T53" fmla="*/ 2147483646 h 67"/>
              <a:gd name="T54" fmla="*/ 2147483646 w 58"/>
              <a:gd name="T55" fmla="*/ 2147483646 h 67"/>
              <a:gd name="T56" fmla="*/ 2147483646 w 58"/>
              <a:gd name="T57" fmla="*/ 2147483646 h 67"/>
              <a:gd name="T58" fmla="*/ 2147483646 w 58"/>
              <a:gd name="T59" fmla="*/ 2147483646 h 67"/>
              <a:gd name="T60" fmla="*/ 2147483646 w 58"/>
              <a:gd name="T61" fmla="*/ 2147483646 h 67"/>
              <a:gd name="T62" fmla="*/ 2147483646 w 58"/>
              <a:gd name="T63" fmla="*/ 2147483646 h 67"/>
              <a:gd name="T64" fmla="*/ 2147483646 w 58"/>
              <a:gd name="T65" fmla="*/ 2147483646 h 67"/>
              <a:gd name="T66" fmla="*/ 2147483646 w 58"/>
              <a:gd name="T67" fmla="*/ 2147483646 h 67"/>
              <a:gd name="T68" fmla="*/ 2147483646 w 58"/>
              <a:gd name="T69" fmla="*/ 2147483646 h 67"/>
              <a:gd name="T70" fmla="*/ 2147483646 w 58"/>
              <a:gd name="T71" fmla="*/ 2147483646 h 67"/>
              <a:gd name="T72" fmla="*/ 2147483646 w 58"/>
              <a:gd name="T73" fmla="*/ 2147483646 h 67"/>
              <a:gd name="T74" fmla="*/ 2147483646 w 58"/>
              <a:gd name="T75" fmla="*/ 2147483646 h 67"/>
              <a:gd name="T76" fmla="*/ 2147483646 w 58"/>
              <a:gd name="T77" fmla="*/ 2147483646 h 67"/>
              <a:gd name="T78" fmla="*/ 2147483646 w 58"/>
              <a:gd name="T79" fmla="*/ 2147483646 h 67"/>
              <a:gd name="T80" fmla="*/ 2147483646 w 58"/>
              <a:gd name="T81" fmla="*/ 2147483646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5" name="Freeform 45">
            <a:extLst>
              <a:ext uri="{FF2B5EF4-FFF2-40B4-BE49-F238E27FC236}">
                <a16:creationId xmlns:a16="http://schemas.microsoft.com/office/drawing/2014/main" id="{FD2F7386-7330-44F0-8791-A528D96E9E22}"/>
              </a:ext>
            </a:extLst>
          </p:cNvPr>
          <p:cNvSpPr>
            <a:spLocks noEditPoints="1"/>
          </p:cNvSpPr>
          <p:nvPr/>
        </p:nvSpPr>
        <p:spPr bwMode="auto">
          <a:xfrm>
            <a:off x="1066800" y="942975"/>
            <a:ext cx="47625" cy="180975"/>
          </a:xfrm>
          <a:custGeom>
            <a:avLst/>
            <a:gdLst>
              <a:gd name="T0" fmla="*/ 2147483646 w 14"/>
              <a:gd name="T1" fmla="*/ 2147483646 h 53"/>
              <a:gd name="T2" fmla="*/ 2147483646 w 14"/>
              <a:gd name="T3" fmla="*/ 2147483646 h 53"/>
              <a:gd name="T4" fmla="*/ 2147483646 w 14"/>
              <a:gd name="T5" fmla="*/ 2147483646 h 53"/>
              <a:gd name="T6" fmla="*/ 0 w 14"/>
              <a:gd name="T7" fmla="*/ 2147483646 h 53"/>
              <a:gd name="T8" fmla="*/ 0 w 14"/>
              <a:gd name="T9" fmla="*/ 2147483646 h 53"/>
              <a:gd name="T10" fmla="*/ 2147483646 w 14"/>
              <a:gd name="T11" fmla="*/ 0 h 53"/>
              <a:gd name="T12" fmla="*/ 2147483646 w 14"/>
              <a:gd name="T13" fmla="*/ 0 h 53"/>
              <a:gd name="T14" fmla="*/ 2147483646 w 14"/>
              <a:gd name="T15" fmla="*/ 2147483646 h 53"/>
              <a:gd name="T16" fmla="*/ 2147483646 w 14"/>
              <a:gd name="T17" fmla="*/ 2147483646 h 53"/>
              <a:gd name="T18" fmla="*/ 2147483646 w 14"/>
              <a:gd name="T19" fmla="*/ 2147483646 h 53"/>
              <a:gd name="T20" fmla="*/ 2147483646 w 14"/>
              <a:gd name="T21" fmla="*/ 2147483646 h 53"/>
              <a:gd name="T22" fmla="*/ 2147483646 w 14"/>
              <a:gd name="T23" fmla="*/ 2147483646 h 53"/>
              <a:gd name="T24" fmla="*/ 0 w 14"/>
              <a:gd name="T25" fmla="*/ 2147483646 h 53"/>
              <a:gd name="T26" fmla="*/ 0 w 14"/>
              <a:gd name="T27" fmla="*/ 2147483646 h 53"/>
              <a:gd name="T28" fmla="*/ 2147483646 w 14"/>
              <a:gd name="T29" fmla="*/ 2147483646 h 53"/>
              <a:gd name="T30" fmla="*/ 2147483646 w 14"/>
              <a:gd name="T31" fmla="*/ 2147483646 h 53"/>
              <a:gd name="T32" fmla="*/ 2147483646 w 14"/>
              <a:gd name="T33" fmla="*/ 2147483646 h 53"/>
              <a:gd name="T34" fmla="*/ 2147483646 w 14"/>
              <a:gd name="T35" fmla="*/ 2147483646 h 53"/>
              <a:gd name="T36" fmla="*/ 2147483646 w 14"/>
              <a:gd name="T37" fmla="*/ 2147483646 h 53"/>
              <a:gd name="T38" fmla="*/ 2147483646 w 14"/>
              <a:gd name="T39" fmla="*/ 2147483646 h 53"/>
              <a:gd name="T40" fmla="*/ 2147483646 w 14"/>
              <a:gd name="T41" fmla="*/ 2147483646 h 53"/>
              <a:gd name="T42" fmla="*/ 0 w 14"/>
              <a:gd name="T43" fmla="*/ 2147483646 h 53"/>
              <a:gd name="T44" fmla="*/ 0 w 14"/>
              <a:gd name="T45" fmla="*/ 2147483646 h 53"/>
              <a:gd name="T46" fmla="*/ 2147483646 w 14"/>
              <a:gd name="T47" fmla="*/ 2147483646 h 53"/>
              <a:gd name="T48" fmla="*/ 2147483646 w 14"/>
              <a:gd name="T49" fmla="*/ 2147483646 h 53"/>
              <a:gd name="T50" fmla="*/ 2147483646 w 14"/>
              <a:gd name="T51" fmla="*/ 2147483646 h 53"/>
              <a:gd name="T52" fmla="*/ 2147483646 w 14"/>
              <a:gd name="T53" fmla="*/ 2147483646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6" name="Freeform 46">
            <a:extLst>
              <a:ext uri="{FF2B5EF4-FFF2-40B4-BE49-F238E27FC236}">
                <a16:creationId xmlns:a16="http://schemas.microsoft.com/office/drawing/2014/main" id="{2985D481-6EF3-4BEE-8527-82C448410061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931863"/>
            <a:ext cx="200025" cy="1984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0 w 58"/>
              <a:gd name="T11" fmla="*/ 2147483646 h 58"/>
              <a:gd name="T12" fmla="*/ 2147483646 w 58"/>
              <a:gd name="T13" fmla="*/ 0 h 58"/>
              <a:gd name="T14" fmla="*/ 2147483646 w 58"/>
              <a:gd name="T15" fmla="*/ 0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7" name="Freeform 47">
            <a:extLst>
              <a:ext uri="{FF2B5EF4-FFF2-40B4-BE49-F238E27FC236}">
                <a16:creationId xmlns:a16="http://schemas.microsoft.com/office/drawing/2014/main" id="{D8ED47DE-C3D5-4DF4-ADAA-C9D718516E02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952500"/>
            <a:ext cx="233362" cy="174625"/>
          </a:xfrm>
          <a:custGeom>
            <a:avLst/>
            <a:gdLst>
              <a:gd name="T0" fmla="*/ 2147483646 w 68"/>
              <a:gd name="T1" fmla="*/ 2147483646 h 51"/>
              <a:gd name="T2" fmla="*/ 2147483646 w 68"/>
              <a:gd name="T3" fmla="*/ 2147483646 h 51"/>
              <a:gd name="T4" fmla="*/ 2147483646 w 68"/>
              <a:gd name="T5" fmla="*/ 2147483646 h 51"/>
              <a:gd name="T6" fmla="*/ 2147483646 w 68"/>
              <a:gd name="T7" fmla="*/ 2147483646 h 51"/>
              <a:gd name="T8" fmla="*/ 2147483646 w 68"/>
              <a:gd name="T9" fmla="*/ 2147483646 h 51"/>
              <a:gd name="T10" fmla="*/ 2147483646 w 68"/>
              <a:gd name="T11" fmla="*/ 2147483646 h 51"/>
              <a:gd name="T12" fmla="*/ 0 w 68"/>
              <a:gd name="T13" fmla="*/ 2147483646 h 51"/>
              <a:gd name="T14" fmla="*/ 0 w 68"/>
              <a:gd name="T15" fmla="*/ 2147483646 h 51"/>
              <a:gd name="T16" fmla="*/ 2147483646 w 68"/>
              <a:gd name="T17" fmla="*/ 2147483646 h 51"/>
              <a:gd name="T18" fmla="*/ 2147483646 w 68"/>
              <a:gd name="T19" fmla="*/ 2147483646 h 51"/>
              <a:gd name="T20" fmla="*/ 2147483646 w 68"/>
              <a:gd name="T21" fmla="*/ 2147483646 h 51"/>
              <a:gd name="T22" fmla="*/ 2147483646 w 68"/>
              <a:gd name="T23" fmla="*/ 0 h 51"/>
              <a:gd name="T24" fmla="*/ 2147483646 w 68"/>
              <a:gd name="T25" fmla="*/ 0 h 51"/>
              <a:gd name="T26" fmla="*/ 2147483646 w 68"/>
              <a:gd name="T27" fmla="*/ 2147483646 h 51"/>
              <a:gd name="T28" fmla="*/ 2147483646 w 68"/>
              <a:gd name="T29" fmla="*/ 2147483646 h 51"/>
              <a:gd name="T30" fmla="*/ 2147483646 w 68"/>
              <a:gd name="T31" fmla="*/ 2147483646 h 51"/>
              <a:gd name="T32" fmla="*/ 2147483646 w 68"/>
              <a:gd name="T33" fmla="*/ 2147483646 h 51"/>
              <a:gd name="T34" fmla="*/ 2147483646 w 68"/>
              <a:gd name="T35" fmla="*/ 2147483646 h 51"/>
              <a:gd name="T36" fmla="*/ 2147483646 w 68"/>
              <a:gd name="T37" fmla="*/ 2147483646 h 51"/>
              <a:gd name="T38" fmla="*/ 2147483646 w 68"/>
              <a:gd name="T39" fmla="*/ 2147483646 h 51"/>
              <a:gd name="T40" fmla="*/ 2147483646 w 68"/>
              <a:gd name="T41" fmla="*/ 2147483646 h 51"/>
              <a:gd name="T42" fmla="*/ 2147483646 w 68"/>
              <a:gd name="T43" fmla="*/ 2147483646 h 51"/>
              <a:gd name="T44" fmla="*/ 2147483646 w 68"/>
              <a:gd name="T45" fmla="*/ 2147483646 h 51"/>
              <a:gd name="T46" fmla="*/ 0 w 68"/>
              <a:gd name="T47" fmla="*/ 2147483646 h 51"/>
              <a:gd name="T48" fmla="*/ 2147483646 w 68"/>
              <a:gd name="T49" fmla="*/ 2147483646 h 51"/>
              <a:gd name="T50" fmla="*/ 2147483646 w 68"/>
              <a:gd name="T51" fmla="*/ 2147483646 h 51"/>
              <a:gd name="T52" fmla="*/ 2147483646 w 68"/>
              <a:gd name="T53" fmla="*/ 2147483646 h 51"/>
              <a:gd name="T54" fmla="*/ 2147483646 w 68"/>
              <a:gd name="T55" fmla="*/ 2147483646 h 51"/>
              <a:gd name="T56" fmla="*/ 2147483646 w 68"/>
              <a:gd name="T57" fmla="*/ 2147483646 h 51"/>
              <a:gd name="T58" fmla="*/ 2147483646 w 68"/>
              <a:gd name="T59" fmla="*/ 2147483646 h 51"/>
              <a:gd name="T60" fmla="*/ 2147483646 w 68"/>
              <a:gd name="T61" fmla="*/ 2147483646 h 51"/>
              <a:gd name="T62" fmla="*/ 2147483646 w 68"/>
              <a:gd name="T63" fmla="*/ 2147483646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8" name="Freeform 48">
            <a:extLst>
              <a:ext uri="{FF2B5EF4-FFF2-40B4-BE49-F238E27FC236}">
                <a16:creationId xmlns:a16="http://schemas.microsoft.com/office/drawing/2014/main" id="{E294787A-15B2-45B6-B5D2-8896BF785B34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931863"/>
            <a:ext cx="201612" cy="198437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0 w 59"/>
              <a:gd name="T13" fmla="*/ 2147483646 h 58"/>
              <a:gd name="T14" fmla="*/ 0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0 h 58"/>
              <a:gd name="T62" fmla="*/ 2147483646 w 59"/>
              <a:gd name="T63" fmla="*/ 0 h 58"/>
              <a:gd name="T64" fmla="*/ 2147483646 w 59"/>
              <a:gd name="T65" fmla="*/ 2147483646 h 58"/>
              <a:gd name="T66" fmla="*/ 2147483646 w 59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59" name="Freeform 49">
            <a:extLst>
              <a:ext uri="{FF2B5EF4-FFF2-40B4-BE49-F238E27FC236}">
                <a16:creationId xmlns:a16="http://schemas.microsoft.com/office/drawing/2014/main" id="{0A8E4AC3-4B0E-4E2D-903A-7FFE149BE2FD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952500"/>
            <a:ext cx="233363" cy="174625"/>
          </a:xfrm>
          <a:custGeom>
            <a:avLst/>
            <a:gdLst>
              <a:gd name="T0" fmla="*/ 2147483646 w 68"/>
              <a:gd name="T1" fmla="*/ 2147483646 h 51"/>
              <a:gd name="T2" fmla="*/ 2147483646 w 68"/>
              <a:gd name="T3" fmla="*/ 2147483646 h 51"/>
              <a:gd name="T4" fmla="*/ 2147483646 w 68"/>
              <a:gd name="T5" fmla="*/ 2147483646 h 51"/>
              <a:gd name="T6" fmla="*/ 2147483646 w 68"/>
              <a:gd name="T7" fmla="*/ 2147483646 h 51"/>
              <a:gd name="T8" fmla="*/ 2147483646 w 68"/>
              <a:gd name="T9" fmla="*/ 2147483646 h 51"/>
              <a:gd name="T10" fmla="*/ 2147483646 w 68"/>
              <a:gd name="T11" fmla="*/ 2147483646 h 51"/>
              <a:gd name="T12" fmla="*/ 2147483646 w 68"/>
              <a:gd name="T13" fmla="*/ 2147483646 h 51"/>
              <a:gd name="T14" fmla="*/ 2147483646 w 68"/>
              <a:gd name="T15" fmla="*/ 2147483646 h 51"/>
              <a:gd name="T16" fmla="*/ 0 w 68"/>
              <a:gd name="T17" fmla="*/ 2147483646 h 51"/>
              <a:gd name="T18" fmla="*/ 2147483646 w 68"/>
              <a:gd name="T19" fmla="*/ 2147483646 h 51"/>
              <a:gd name="T20" fmla="*/ 2147483646 w 68"/>
              <a:gd name="T21" fmla="*/ 2147483646 h 51"/>
              <a:gd name="T22" fmla="*/ 2147483646 w 68"/>
              <a:gd name="T23" fmla="*/ 2147483646 h 51"/>
              <a:gd name="T24" fmla="*/ 2147483646 w 68"/>
              <a:gd name="T25" fmla="*/ 0 h 51"/>
              <a:gd name="T26" fmla="*/ 2147483646 w 68"/>
              <a:gd name="T27" fmla="*/ 0 h 51"/>
              <a:gd name="T28" fmla="*/ 2147483646 w 68"/>
              <a:gd name="T29" fmla="*/ 2147483646 h 51"/>
              <a:gd name="T30" fmla="*/ 2147483646 w 68"/>
              <a:gd name="T31" fmla="*/ 2147483646 h 51"/>
              <a:gd name="T32" fmla="*/ 2147483646 w 68"/>
              <a:gd name="T33" fmla="*/ 2147483646 h 51"/>
              <a:gd name="T34" fmla="*/ 2147483646 w 68"/>
              <a:gd name="T35" fmla="*/ 2147483646 h 51"/>
              <a:gd name="T36" fmla="*/ 2147483646 w 68"/>
              <a:gd name="T37" fmla="*/ 2147483646 h 51"/>
              <a:gd name="T38" fmla="*/ 2147483646 w 68"/>
              <a:gd name="T39" fmla="*/ 2147483646 h 51"/>
              <a:gd name="T40" fmla="*/ 2147483646 w 68"/>
              <a:gd name="T41" fmla="*/ 2147483646 h 51"/>
              <a:gd name="T42" fmla="*/ 2147483646 w 68"/>
              <a:gd name="T43" fmla="*/ 2147483646 h 51"/>
              <a:gd name="T44" fmla="*/ 2147483646 w 68"/>
              <a:gd name="T45" fmla="*/ 2147483646 h 51"/>
              <a:gd name="T46" fmla="*/ 2147483646 w 68"/>
              <a:gd name="T47" fmla="*/ 2147483646 h 51"/>
              <a:gd name="T48" fmla="*/ 2147483646 w 68"/>
              <a:gd name="T49" fmla="*/ 2147483646 h 51"/>
              <a:gd name="T50" fmla="*/ 2147483646 w 68"/>
              <a:gd name="T51" fmla="*/ 2147483646 h 51"/>
              <a:gd name="T52" fmla="*/ 2147483646 w 68"/>
              <a:gd name="T53" fmla="*/ 2147483646 h 51"/>
              <a:gd name="T54" fmla="*/ 2147483646 w 68"/>
              <a:gd name="T55" fmla="*/ 2147483646 h 51"/>
              <a:gd name="T56" fmla="*/ 2147483646 w 68"/>
              <a:gd name="T57" fmla="*/ 2147483646 h 51"/>
              <a:gd name="T58" fmla="*/ 2147483646 w 68"/>
              <a:gd name="T59" fmla="*/ 2147483646 h 51"/>
              <a:gd name="T60" fmla="*/ 2147483646 w 68"/>
              <a:gd name="T61" fmla="*/ 2147483646 h 51"/>
              <a:gd name="T62" fmla="*/ 2147483646 w 68"/>
              <a:gd name="T63" fmla="*/ 2147483646 h 51"/>
              <a:gd name="T64" fmla="*/ 2147483646 w 68"/>
              <a:gd name="T65" fmla="*/ 2147483646 h 51"/>
              <a:gd name="T66" fmla="*/ 2147483646 w 68"/>
              <a:gd name="T67" fmla="*/ 2147483646 h 51"/>
              <a:gd name="T68" fmla="*/ 2147483646 w 68"/>
              <a:gd name="T69" fmla="*/ 2147483646 h 51"/>
              <a:gd name="T70" fmla="*/ 2147483646 w 68"/>
              <a:gd name="T71" fmla="*/ 2147483646 h 51"/>
              <a:gd name="T72" fmla="*/ 2147483646 w 68"/>
              <a:gd name="T73" fmla="*/ 2147483646 h 51"/>
              <a:gd name="T74" fmla="*/ 2147483646 w 68"/>
              <a:gd name="T75" fmla="*/ 2147483646 h 51"/>
              <a:gd name="T76" fmla="*/ 2147483646 w 68"/>
              <a:gd name="T77" fmla="*/ 2147483646 h 51"/>
              <a:gd name="T78" fmla="*/ 2147483646 w 68"/>
              <a:gd name="T79" fmla="*/ 2147483646 h 51"/>
              <a:gd name="T80" fmla="*/ 2147483646 w 68"/>
              <a:gd name="T81" fmla="*/ 2147483646 h 51"/>
              <a:gd name="T82" fmla="*/ 2147483646 w 68"/>
              <a:gd name="T83" fmla="*/ 2147483646 h 51"/>
              <a:gd name="T84" fmla="*/ 2147483646 w 68"/>
              <a:gd name="T85" fmla="*/ 2147483646 h 51"/>
              <a:gd name="T86" fmla="*/ 2147483646 w 68"/>
              <a:gd name="T87" fmla="*/ 2147483646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0" name="Freeform 50">
            <a:extLst>
              <a:ext uri="{FF2B5EF4-FFF2-40B4-BE49-F238E27FC236}">
                <a16:creationId xmlns:a16="http://schemas.microsoft.com/office/drawing/2014/main" id="{91B1BA93-D244-451E-80C7-2020C570D241}"/>
              </a:ext>
            </a:extLst>
          </p:cNvPr>
          <p:cNvSpPr>
            <a:spLocks/>
          </p:cNvSpPr>
          <p:nvPr/>
        </p:nvSpPr>
        <p:spPr bwMode="auto">
          <a:xfrm>
            <a:off x="3460750" y="928688"/>
            <a:ext cx="233363" cy="201612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2147483646 h 59"/>
              <a:gd name="T20" fmla="*/ 2147483646 w 68"/>
              <a:gd name="T21" fmla="*/ 2147483646 h 59"/>
              <a:gd name="T22" fmla="*/ 2147483646 w 68"/>
              <a:gd name="T23" fmla="*/ 2147483646 h 59"/>
              <a:gd name="T24" fmla="*/ 0 w 68"/>
              <a:gd name="T25" fmla="*/ 2147483646 h 59"/>
              <a:gd name="T26" fmla="*/ 0 w 68"/>
              <a:gd name="T27" fmla="*/ 2147483646 h 59"/>
              <a:gd name="T28" fmla="*/ 2147483646 w 68"/>
              <a:gd name="T29" fmla="*/ 2147483646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2147483646 w 68"/>
              <a:gd name="T47" fmla="*/ 2147483646 h 59"/>
              <a:gd name="T48" fmla="*/ 2147483646 w 68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1" name="Freeform 51">
            <a:extLst>
              <a:ext uri="{FF2B5EF4-FFF2-40B4-BE49-F238E27FC236}">
                <a16:creationId xmlns:a16="http://schemas.microsoft.com/office/drawing/2014/main" id="{4D2EE987-8EF8-4CAD-8828-55DC67E4456D}"/>
              </a:ext>
            </a:extLst>
          </p:cNvPr>
          <p:cNvSpPr>
            <a:spLocks/>
          </p:cNvSpPr>
          <p:nvPr/>
        </p:nvSpPr>
        <p:spPr bwMode="auto">
          <a:xfrm>
            <a:off x="3954463" y="962025"/>
            <a:ext cx="250825" cy="150813"/>
          </a:xfrm>
          <a:custGeom>
            <a:avLst/>
            <a:gdLst>
              <a:gd name="T0" fmla="*/ 2147483646 w 73"/>
              <a:gd name="T1" fmla="*/ 2147483646 h 44"/>
              <a:gd name="T2" fmla="*/ 2147483646 w 73"/>
              <a:gd name="T3" fmla="*/ 2147483646 h 44"/>
              <a:gd name="T4" fmla="*/ 2147483646 w 73"/>
              <a:gd name="T5" fmla="*/ 2147483646 h 44"/>
              <a:gd name="T6" fmla="*/ 2147483646 w 73"/>
              <a:gd name="T7" fmla="*/ 2147483646 h 44"/>
              <a:gd name="T8" fmla="*/ 2147483646 w 73"/>
              <a:gd name="T9" fmla="*/ 2147483646 h 44"/>
              <a:gd name="T10" fmla="*/ 2147483646 w 73"/>
              <a:gd name="T11" fmla="*/ 2147483646 h 44"/>
              <a:gd name="T12" fmla="*/ 2147483646 w 73"/>
              <a:gd name="T13" fmla="*/ 2147483646 h 44"/>
              <a:gd name="T14" fmla="*/ 2147483646 w 73"/>
              <a:gd name="T15" fmla="*/ 2147483646 h 44"/>
              <a:gd name="T16" fmla="*/ 2147483646 w 73"/>
              <a:gd name="T17" fmla="*/ 2147483646 h 44"/>
              <a:gd name="T18" fmla="*/ 2147483646 w 73"/>
              <a:gd name="T19" fmla="*/ 2147483646 h 44"/>
              <a:gd name="T20" fmla="*/ 2147483646 w 73"/>
              <a:gd name="T21" fmla="*/ 2147483646 h 44"/>
              <a:gd name="T22" fmla="*/ 2147483646 w 73"/>
              <a:gd name="T23" fmla="*/ 2147483646 h 44"/>
              <a:gd name="T24" fmla="*/ 2147483646 w 73"/>
              <a:gd name="T25" fmla="*/ 2147483646 h 44"/>
              <a:gd name="T26" fmla="*/ 2147483646 w 73"/>
              <a:gd name="T27" fmla="*/ 2147483646 h 44"/>
              <a:gd name="T28" fmla="*/ 2147483646 w 73"/>
              <a:gd name="T29" fmla="*/ 2147483646 h 44"/>
              <a:gd name="T30" fmla="*/ 2147483646 w 73"/>
              <a:gd name="T31" fmla="*/ 2147483646 h 44"/>
              <a:gd name="T32" fmla="*/ 2147483646 w 73"/>
              <a:gd name="T33" fmla="*/ 2147483646 h 44"/>
              <a:gd name="T34" fmla="*/ 2147483646 w 73"/>
              <a:gd name="T35" fmla="*/ 2147483646 h 44"/>
              <a:gd name="T36" fmla="*/ 2147483646 w 73"/>
              <a:gd name="T37" fmla="*/ 2147483646 h 44"/>
              <a:gd name="T38" fmla="*/ 2147483646 w 73"/>
              <a:gd name="T39" fmla="*/ 2147483646 h 44"/>
              <a:gd name="T40" fmla="*/ 2147483646 w 73"/>
              <a:gd name="T41" fmla="*/ 2147483646 h 44"/>
              <a:gd name="T42" fmla="*/ 2147483646 w 73"/>
              <a:gd name="T43" fmla="*/ 2147483646 h 44"/>
              <a:gd name="T44" fmla="*/ 2147483646 w 73"/>
              <a:gd name="T45" fmla="*/ 2147483646 h 44"/>
              <a:gd name="T46" fmla="*/ 0 w 73"/>
              <a:gd name="T47" fmla="*/ 2147483646 h 44"/>
              <a:gd name="T48" fmla="*/ 0 w 73"/>
              <a:gd name="T49" fmla="*/ 2147483646 h 44"/>
              <a:gd name="T50" fmla="*/ 2147483646 w 73"/>
              <a:gd name="T51" fmla="*/ 2147483646 h 44"/>
              <a:gd name="T52" fmla="*/ 2147483646 w 73"/>
              <a:gd name="T53" fmla="*/ 2147483646 h 44"/>
              <a:gd name="T54" fmla="*/ 2147483646 w 73"/>
              <a:gd name="T55" fmla="*/ 2147483646 h 44"/>
              <a:gd name="T56" fmla="*/ 2147483646 w 73"/>
              <a:gd name="T57" fmla="*/ 2147483646 h 44"/>
              <a:gd name="T58" fmla="*/ 2147483646 w 73"/>
              <a:gd name="T59" fmla="*/ 2147483646 h 44"/>
              <a:gd name="T60" fmla="*/ 2147483646 w 73"/>
              <a:gd name="T61" fmla="*/ 2147483646 h 44"/>
              <a:gd name="T62" fmla="*/ 2147483646 w 73"/>
              <a:gd name="T63" fmla="*/ 2147483646 h 44"/>
              <a:gd name="T64" fmla="*/ 2147483646 w 73"/>
              <a:gd name="T65" fmla="*/ 2147483646 h 44"/>
              <a:gd name="T66" fmla="*/ 2147483646 w 73"/>
              <a:gd name="T67" fmla="*/ 2147483646 h 44"/>
              <a:gd name="T68" fmla="*/ 2147483646 w 73"/>
              <a:gd name="T69" fmla="*/ 2147483646 h 44"/>
              <a:gd name="T70" fmla="*/ 2147483646 w 73"/>
              <a:gd name="T71" fmla="*/ 2147483646 h 44"/>
              <a:gd name="T72" fmla="*/ 2147483646 w 73"/>
              <a:gd name="T73" fmla="*/ 2147483646 h 44"/>
              <a:gd name="T74" fmla="*/ 2147483646 w 73"/>
              <a:gd name="T75" fmla="*/ 0 h 44"/>
              <a:gd name="T76" fmla="*/ 2147483646 w 73"/>
              <a:gd name="T77" fmla="*/ 0 h 44"/>
              <a:gd name="T78" fmla="*/ 2147483646 w 73"/>
              <a:gd name="T79" fmla="*/ 0 h 44"/>
              <a:gd name="T80" fmla="*/ 2147483646 w 73"/>
              <a:gd name="T81" fmla="*/ 0 h 44"/>
              <a:gd name="T82" fmla="*/ 2147483646 w 73"/>
              <a:gd name="T83" fmla="*/ 2147483646 h 44"/>
              <a:gd name="T84" fmla="*/ 2147483646 w 73"/>
              <a:gd name="T85" fmla="*/ 2147483646 h 44"/>
              <a:gd name="T86" fmla="*/ 2147483646 w 73"/>
              <a:gd name="T87" fmla="*/ 2147483646 h 44"/>
              <a:gd name="T88" fmla="*/ 2147483646 w 73"/>
              <a:gd name="T89" fmla="*/ 2147483646 h 44"/>
              <a:gd name="T90" fmla="*/ 2147483646 w 73"/>
              <a:gd name="T91" fmla="*/ 2147483646 h 44"/>
              <a:gd name="T92" fmla="*/ 2147483646 w 73"/>
              <a:gd name="T93" fmla="*/ 2147483646 h 44"/>
              <a:gd name="T94" fmla="*/ 2147483646 w 73"/>
              <a:gd name="T95" fmla="*/ 2147483646 h 44"/>
              <a:gd name="T96" fmla="*/ 2147483646 w 73"/>
              <a:gd name="T97" fmla="*/ 2147483646 h 44"/>
              <a:gd name="T98" fmla="*/ 2147483646 w 73"/>
              <a:gd name="T99" fmla="*/ 2147483646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2" name="Freeform 52">
            <a:extLst>
              <a:ext uri="{FF2B5EF4-FFF2-40B4-BE49-F238E27FC236}">
                <a16:creationId xmlns:a16="http://schemas.microsoft.com/office/drawing/2014/main" id="{E9E7AA0F-BFD6-46AA-B73D-A3F738FD4D5C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914400"/>
            <a:ext cx="200025" cy="23336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2147483646 w 58"/>
              <a:gd name="T99" fmla="*/ 2147483646 h 68"/>
              <a:gd name="T100" fmla="*/ 2147483646 w 58"/>
              <a:gd name="T101" fmla="*/ 2147483646 h 68"/>
              <a:gd name="T102" fmla="*/ 2147483646 w 58"/>
              <a:gd name="T103" fmla="*/ 2147483646 h 68"/>
              <a:gd name="T104" fmla="*/ 2147483646 w 58"/>
              <a:gd name="T105" fmla="*/ 2147483646 h 68"/>
              <a:gd name="T106" fmla="*/ 2147483646 w 58"/>
              <a:gd name="T107" fmla="*/ 2147483646 h 68"/>
              <a:gd name="T108" fmla="*/ 2147483646 w 58"/>
              <a:gd name="T109" fmla="*/ 2147483646 h 68"/>
              <a:gd name="T110" fmla="*/ 2147483646 w 58"/>
              <a:gd name="T111" fmla="*/ 2147483646 h 68"/>
              <a:gd name="T112" fmla="*/ 2147483646 w 58"/>
              <a:gd name="T113" fmla="*/ 2147483646 h 68"/>
              <a:gd name="T114" fmla="*/ 2147483646 w 58"/>
              <a:gd name="T115" fmla="*/ 2147483646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3" name="Freeform 53">
            <a:extLst>
              <a:ext uri="{FF2B5EF4-FFF2-40B4-BE49-F238E27FC236}">
                <a16:creationId xmlns:a16="http://schemas.microsoft.com/office/drawing/2014/main" id="{F1CBB5D5-D8EB-46B6-9DCE-052DD0E6A930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914400"/>
            <a:ext cx="201613" cy="233363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0 w 59"/>
              <a:gd name="T11" fmla="*/ 2147483646 h 68"/>
              <a:gd name="T12" fmla="*/ 2147483646 w 59"/>
              <a:gd name="T13" fmla="*/ 0 h 68"/>
              <a:gd name="T14" fmla="*/ 2147483646 w 59"/>
              <a:gd name="T15" fmla="*/ 0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4" name="Freeform 54">
            <a:extLst>
              <a:ext uri="{FF2B5EF4-FFF2-40B4-BE49-F238E27FC236}">
                <a16:creationId xmlns:a16="http://schemas.microsoft.com/office/drawing/2014/main" id="{7528B42E-5E7E-42B4-A7CD-BA71153D3E4C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914400"/>
            <a:ext cx="198437" cy="23336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5" name="Freeform 55">
            <a:extLst>
              <a:ext uri="{FF2B5EF4-FFF2-40B4-BE49-F238E27FC236}">
                <a16:creationId xmlns:a16="http://schemas.microsoft.com/office/drawing/2014/main" id="{B18E10CD-9F40-4E71-A85F-BDE09F9A9757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914400"/>
            <a:ext cx="200025" cy="23336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6" name="Freeform 56">
            <a:extLst>
              <a:ext uri="{FF2B5EF4-FFF2-40B4-BE49-F238E27FC236}">
                <a16:creationId xmlns:a16="http://schemas.microsoft.com/office/drawing/2014/main" id="{6F2E962B-F0C8-4E98-AFFB-CDE655BC8307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931863"/>
            <a:ext cx="249238" cy="215900"/>
          </a:xfrm>
          <a:custGeom>
            <a:avLst/>
            <a:gdLst>
              <a:gd name="T0" fmla="*/ 2147483646 w 73"/>
              <a:gd name="T1" fmla="*/ 2147483646 h 63"/>
              <a:gd name="T2" fmla="*/ 0 w 73"/>
              <a:gd name="T3" fmla="*/ 2147483646 h 63"/>
              <a:gd name="T4" fmla="*/ 2147483646 w 73"/>
              <a:gd name="T5" fmla="*/ 0 h 63"/>
              <a:gd name="T6" fmla="*/ 2147483646 w 73"/>
              <a:gd name="T7" fmla="*/ 2147483646 h 63"/>
              <a:gd name="T8" fmla="*/ 2147483646 w 73"/>
              <a:gd name="T9" fmla="*/ 2147483646 h 63"/>
              <a:gd name="T10" fmla="*/ 2147483646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2147483646 w 73"/>
              <a:gd name="T19" fmla="*/ 2147483646 h 63"/>
              <a:gd name="T20" fmla="*/ 2147483646 w 73"/>
              <a:gd name="T21" fmla="*/ 2147483646 h 63"/>
              <a:gd name="T22" fmla="*/ 2147483646 w 73"/>
              <a:gd name="T23" fmla="*/ 2147483646 h 63"/>
              <a:gd name="T24" fmla="*/ 2147483646 w 73"/>
              <a:gd name="T25" fmla="*/ 2147483646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2147483646 w 73"/>
              <a:gd name="T49" fmla="*/ 2147483646 h 63"/>
              <a:gd name="T50" fmla="*/ 2147483646 w 73"/>
              <a:gd name="T51" fmla="*/ 2147483646 h 63"/>
              <a:gd name="T52" fmla="*/ 2147483646 w 73"/>
              <a:gd name="T53" fmla="*/ 2147483646 h 63"/>
              <a:gd name="T54" fmla="*/ 2147483646 w 73"/>
              <a:gd name="T55" fmla="*/ 2147483646 h 63"/>
              <a:gd name="T56" fmla="*/ 2147483646 w 73"/>
              <a:gd name="T57" fmla="*/ 2147483646 h 63"/>
              <a:gd name="T58" fmla="*/ 2147483646 w 73"/>
              <a:gd name="T59" fmla="*/ 2147483646 h 63"/>
              <a:gd name="T60" fmla="*/ 2147483646 w 73"/>
              <a:gd name="T61" fmla="*/ 2147483646 h 63"/>
              <a:gd name="T62" fmla="*/ 2147483646 w 73"/>
              <a:gd name="T63" fmla="*/ 2147483646 h 63"/>
              <a:gd name="T64" fmla="*/ 2147483646 w 73"/>
              <a:gd name="T65" fmla="*/ 2147483646 h 63"/>
              <a:gd name="T66" fmla="*/ 2147483646 w 73"/>
              <a:gd name="T67" fmla="*/ 2147483646 h 63"/>
              <a:gd name="T68" fmla="*/ 2147483646 w 73"/>
              <a:gd name="T69" fmla="*/ 2147483646 h 63"/>
              <a:gd name="T70" fmla="*/ 2147483646 w 73"/>
              <a:gd name="T71" fmla="*/ 2147483646 h 63"/>
              <a:gd name="T72" fmla="*/ 2147483646 w 73"/>
              <a:gd name="T73" fmla="*/ 2147483646 h 63"/>
              <a:gd name="T74" fmla="*/ 2147483646 w 73"/>
              <a:gd name="T75" fmla="*/ 2147483646 h 63"/>
              <a:gd name="T76" fmla="*/ 2147483646 w 73"/>
              <a:gd name="T77" fmla="*/ 2147483646 h 63"/>
              <a:gd name="T78" fmla="*/ 2147483646 w 73"/>
              <a:gd name="T79" fmla="*/ 2147483646 h 63"/>
              <a:gd name="T80" fmla="*/ 2147483646 w 73"/>
              <a:gd name="T81" fmla="*/ 2147483646 h 63"/>
              <a:gd name="T82" fmla="*/ 2147483646 w 73"/>
              <a:gd name="T83" fmla="*/ 2147483646 h 63"/>
              <a:gd name="T84" fmla="*/ 2147483646 w 73"/>
              <a:gd name="T85" fmla="*/ 2147483646 h 63"/>
              <a:gd name="T86" fmla="*/ 2147483646 w 73"/>
              <a:gd name="T87" fmla="*/ 2147483646 h 63"/>
              <a:gd name="T88" fmla="*/ 2147483646 w 73"/>
              <a:gd name="T89" fmla="*/ 2147483646 h 63"/>
              <a:gd name="T90" fmla="*/ 2147483646 w 73"/>
              <a:gd name="T91" fmla="*/ 2147483646 h 63"/>
              <a:gd name="T92" fmla="*/ 2147483646 w 73"/>
              <a:gd name="T93" fmla="*/ 2147483646 h 63"/>
              <a:gd name="T94" fmla="*/ 2147483646 w 73"/>
              <a:gd name="T95" fmla="*/ 2147483646 h 63"/>
              <a:gd name="T96" fmla="*/ 2147483646 w 73"/>
              <a:gd name="T97" fmla="*/ 2147483646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7" name="Freeform 57">
            <a:extLst>
              <a:ext uri="{FF2B5EF4-FFF2-40B4-BE49-F238E27FC236}">
                <a16:creationId xmlns:a16="http://schemas.microsoft.com/office/drawing/2014/main" id="{7C6469BF-DB0C-432F-982B-508221EA0599}"/>
              </a:ext>
            </a:extLst>
          </p:cNvPr>
          <p:cNvSpPr>
            <a:spLocks noEditPoints="1"/>
          </p:cNvSpPr>
          <p:nvPr/>
        </p:nvSpPr>
        <p:spPr bwMode="auto">
          <a:xfrm>
            <a:off x="6929438" y="931863"/>
            <a:ext cx="223837" cy="198437"/>
          </a:xfrm>
          <a:custGeom>
            <a:avLst/>
            <a:gdLst>
              <a:gd name="T0" fmla="*/ 2147483646 w 65"/>
              <a:gd name="T1" fmla="*/ 2147483646 h 58"/>
              <a:gd name="T2" fmla="*/ 2147483646 w 65"/>
              <a:gd name="T3" fmla="*/ 2147483646 h 58"/>
              <a:gd name="T4" fmla="*/ 2147483646 w 65"/>
              <a:gd name="T5" fmla="*/ 2147483646 h 58"/>
              <a:gd name="T6" fmla="*/ 2147483646 w 65"/>
              <a:gd name="T7" fmla="*/ 2147483646 h 58"/>
              <a:gd name="T8" fmla="*/ 2147483646 w 65"/>
              <a:gd name="T9" fmla="*/ 2147483646 h 58"/>
              <a:gd name="T10" fmla="*/ 2147483646 w 65"/>
              <a:gd name="T11" fmla="*/ 2147483646 h 58"/>
              <a:gd name="T12" fmla="*/ 0 w 65"/>
              <a:gd name="T13" fmla="*/ 2147483646 h 58"/>
              <a:gd name="T14" fmla="*/ 2147483646 w 65"/>
              <a:gd name="T15" fmla="*/ 0 h 58"/>
              <a:gd name="T16" fmla="*/ 2147483646 w 65"/>
              <a:gd name="T17" fmla="*/ 2147483646 h 58"/>
              <a:gd name="T18" fmla="*/ 2147483646 w 65"/>
              <a:gd name="T19" fmla="*/ 2147483646 h 58"/>
              <a:gd name="T20" fmla="*/ 2147483646 w 65"/>
              <a:gd name="T21" fmla="*/ 2147483646 h 58"/>
              <a:gd name="T22" fmla="*/ 2147483646 w 65"/>
              <a:gd name="T23" fmla="*/ 2147483646 h 58"/>
              <a:gd name="T24" fmla="*/ 2147483646 w 65"/>
              <a:gd name="T25" fmla="*/ 2147483646 h 58"/>
              <a:gd name="T26" fmla="*/ 2147483646 w 65"/>
              <a:gd name="T27" fmla="*/ 2147483646 h 58"/>
              <a:gd name="T28" fmla="*/ 2147483646 w 65"/>
              <a:gd name="T29" fmla="*/ 2147483646 h 58"/>
              <a:gd name="T30" fmla="*/ 2147483646 w 65"/>
              <a:gd name="T31" fmla="*/ 2147483646 h 58"/>
              <a:gd name="T32" fmla="*/ 2147483646 w 65"/>
              <a:gd name="T33" fmla="*/ 2147483646 h 58"/>
              <a:gd name="T34" fmla="*/ 2147483646 w 65"/>
              <a:gd name="T35" fmla="*/ 2147483646 h 58"/>
              <a:gd name="T36" fmla="*/ 2147483646 w 65"/>
              <a:gd name="T37" fmla="*/ 2147483646 h 58"/>
              <a:gd name="T38" fmla="*/ 2147483646 w 65"/>
              <a:gd name="T39" fmla="*/ 2147483646 h 58"/>
              <a:gd name="T40" fmla="*/ 2147483646 w 65"/>
              <a:gd name="T41" fmla="*/ 2147483646 h 58"/>
              <a:gd name="T42" fmla="*/ 2147483646 w 65"/>
              <a:gd name="T43" fmla="*/ 2147483646 h 58"/>
              <a:gd name="T44" fmla="*/ 2147483646 w 65"/>
              <a:gd name="T45" fmla="*/ 2147483646 h 58"/>
              <a:gd name="T46" fmla="*/ 2147483646 w 65"/>
              <a:gd name="T47" fmla="*/ 2147483646 h 58"/>
              <a:gd name="T48" fmla="*/ 2147483646 w 65"/>
              <a:gd name="T49" fmla="*/ 2147483646 h 58"/>
              <a:gd name="T50" fmla="*/ 2147483646 w 65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8" name="Freeform 58">
            <a:extLst>
              <a:ext uri="{FF2B5EF4-FFF2-40B4-BE49-F238E27FC236}">
                <a16:creationId xmlns:a16="http://schemas.microsoft.com/office/drawing/2014/main" id="{D2D15734-43F3-442C-B7B8-DB298AA80C9F}"/>
              </a:ext>
            </a:extLst>
          </p:cNvPr>
          <p:cNvSpPr>
            <a:spLocks noEditPoints="1"/>
          </p:cNvSpPr>
          <p:nvPr/>
        </p:nvSpPr>
        <p:spPr bwMode="auto">
          <a:xfrm>
            <a:off x="7424738" y="931863"/>
            <a:ext cx="198437" cy="1984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0 h 58"/>
              <a:gd name="T16" fmla="*/ 2147483646 w 58"/>
              <a:gd name="T17" fmla="*/ 0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69" name="Freeform 59">
            <a:extLst>
              <a:ext uri="{FF2B5EF4-FFF2-40B4-BE49-F238E27FC236}">
                <a16:creationId xmlns:a16="http://schemas.microsoft.com/office/drawing/2014/main" id="{72BC370B-23F6-4358-8251-659708FD92E7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931863"/>
            <a:ext cx="215900" cy="180975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0 w 63"/>
              <a:gd name="T7" fmla="*/ 2147483646 h 53"/>
              <a:gd name="T8" fmla="*/ 0 w 63"/>
              <a:gd name="T9" fmla="*/ 2147483646 h 53"/>
              <a:gd name="T10" fmla="*/ 2147483646 w 63"/>
              <a:gd name="T11" fmla="*/ 0 h 53"/>
              <a:gd name="T12" fmla="*/ 2147483646 w 63"/>
              <a:gd name="T13" fmla="*/ 0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2147483646 w 63"/>
              <a:gd name="T23" fmla="*/ 2147483646 h 53"/>
              <a:gd name="T24" fmla="*/ 2147483646 w 63"/>
              <a:gd name="T25" fmla="*/ 2147483646 h 53"/>
              <a:gd name="T26" fmla="*/ 2147483646 w 63"/>
              <a:gd name="T27" fmla="*/ 2147483646 h 53"/>
              <a:gd name="T28" fmla="*/ 2147483646 w 63"/>
              <a:gd name="T29" fmla="*/ 2147483646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2147483646 h 53"/>
              <a:gd name="T46" fmla="*/ 2147483646 w 63"/>
              <a:gd name="T47" fmla="*/ 2147483646 h 53"/>
              <a:gd name="T48" fmla="*/ 2147483646 w 63"/>
              <a:gd name="T49" fmla="*/ 2147483646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0" name="Freeform 60">
            <a:extLst>
              <a:ext uri="{FF2B5EF4-FFF2-40B4-BE49-F238E27FC236}">
                <a16:creationId xmlns:a16="http://schemas.microsoft.com/office/drawing/2014/main" id="{7D8DBD94-E2BF-4600-AE5E-1C115A39E5BB}"/>
              </a:ext>
            </a:extLst>
          </p:cNvPr>
          <p:cNvSpPr>
            <a:spLocks/>
          </p:cNvSpPr>
          <p:nvPr/>
        </p:nvSpPr>
        <p:spPr bwMode="auto">
          <a:xfrm>
            <a:off x="8402638" y="928688"/>
            <a:ext cx="203200" cy="201612"/>
          </a:xfrm>
          <a:custGeom>
            <a:avLst/>
            <a:gdLst>
              <a:gd name="T0" fmla="*/ 0 w 59"/>
              <a:gd name="T1" fmla="*/ 2147483646 h 59"/>
              <a:gd name="T2" fmla="*/ 0 w 59"/>
              <a:gd name="T3" fmla="*/ 2147483646 h 59"/>
              <a:gd name="T4" fmla="*/ 2147483646 w 59"/>
              <a:gd name="T5" fmla="*/ 2147483646 h 59"/>
              <a:gd name="T6" fmla="*/ 2147483646 w 59"/>
              <a:gd name="T7" fmla="*/ 2147483646 h 59"/>
              <a:gd name="T8" fmla="*/ 2147483646 w 59"/>
              <a:gd name="T9" fmla="*/ 2147483646 h 59"/>
              <a:gd name="T10" fmla="*/ 2147483646 w 59"/>
              <a:gd name="T11" fmla="*/ 2147483646 h 59"/>
              <a:gd name="T12" fmla="*/ 2147483646 w 59"/>
              <a:gd name="T13" fmla="*/ 2147483646 h 59"/>
              <a:gd name="T14" fmla="*/ 2147483646 w 59"/>
              <a:gd name="T15" fmla="*/ 2147483646 h 59"/>
              <a:gd name="T16" fmla="*/ 2147483646 w 59"/>
              <a:gd name="T17" fmla="*/ 2147483646 h 59"/>
              <a:gd name="T18" fmla="*/ 2147483646 w 59"/>
              <a:gd name="T19" fmla="*/ 2147483646 h 59"/>
              <a:gd name="T20" fmla="*/ 2147483646 w 59"/>
              <a:gd name="T21" fmla="*/ 2147483646 h 59"/>
              <a:gd name="T22" fmla="*/ 2147483646 w 59"/>
              <a:gd name="T23" fmla="*/ 2147483646 h 59"/>
              <a:gd name="T24" fmla="*/ 2147483646 w 59"/>
              <a:gd name="T25" fmla="*/ 2147483646 h 59"/>
              <a:gd name="T26" fmla="*/ 2147483646 w 59"/>
              <a:gd name="T27" fmla="*/ 2147483646 h 59"/>
              <a:gd name="T28" fmla="*/ 0 w 59"/>
              <a:gd name="T29" fmla="*/ 2147483646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1" name="Freeform 61">
            <a:extLst>
              <a:ext uri="{FF2B5EF4-FFF2-40B4-BE49-F238E27FC236}">
                <a16:creationId xmlns:a16="http://schemas.microsoft.com/office/drawing/2014/main" id="{598299C3-6521-488B-914F-3EB0C0A824D0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979488"/>
            <a:ext cx="250825" cy="133350"/>
          </a:xfrm>
          <a:custGeom>
            <a:avLst/>
            <a:gdLst>
              <a:gd name="T0" fmla="*/ 2147483646 w 73"/>
              <a:gd name="T1" fmla="*/ 2147483646 h 39"/>
              <a:gd name="T2" fmla="*/ 2147483646 w 73"/>
              <a:gd name="T3" fmla="*/ 2147483646 h 39"/>
              <a:gd name="T4" fmla="*/ 2147483646 w 73"/>
              <a:gd name="T5" fmla="*/ 2147483646 h 39"/>
              <a:gd name="T6" fmla="*/ 2147483646 w 73"/>
              <a:gd name="T7" fmla="*/ 2147483646 h 39"/>
              <a:gd name="T8" fmla="*/ 0 w 73"/>
              <a:gd name="T9" fmla="*/ 2147483646 h 39"/>
              <a:gd name="T10" fmla="*/ 2147483646 w 73"/>
              <a:gd name="T11" fmla="*/ 0 h 39"/>
              <a:gd name="T12" fmla="*/ 2147483646 w 73"/>
              <a:gd name="T13" fmla="*/ 0 h 39"/>
              <a:gd name="T14" fmla="*/ 2147483646 w 73"/>
              <a:gd name="T15" fmla="*/ 2147483646 h 39"/>
              <a:gd name="T16" fmla="*/ 2147483646 w 73"/>
              <a:gd name="T17" fmla="*/ 2147483646 h 39"/>
              <a:gd name="T18" fmla="*/ 2147483646 w 73"/>
              <a:gd name="T19" fmla="*/ 2147483646 h 39"/>
              <a:gd name="T20" fmla="*/ 2147483646 w 73"/>
              <a:gd name="T21" fmla="*/ 2147483646 h 39"/>
              <a:gd name="T22" fmla="*/ 2147483646 w 73"/>
              <a:gd name="T23" fmla="*/ 2147483646 h 39"/>
              <a:gd name="T24" fmla="*/ 2147483646 w 73"/>
              <a:gd name="T25" fmla="*/ 2147483646 h 39"/>
              <a:gd name="T26" fmla="*/ 2147483646 w 73"/>
              <a:gd name="T27" fmla="*/ 2147483646 h 39"/>
              <a:gd name="T28" fmla="*/ 2147483646 w 73"/>
              <a:gd name="T29" fmla="*/ 2147483646 h 39"/>
              <a:gd name="T30" fmla="*/ 2147483646 w 73"/>
              <a:gd name="T31" fmla="*/ 2147483646 h 39"/>
              <a:gd name="T32" fmla="*/ 2147483646 w 73"/>
              <a:gd name="T33" fmla="*/ 2147483646 h 39"/>
              <a:gd name="T34" fmla="*/ 2147483646 w 73"/>
              <a:gd name="T35" fmla="*/ 2147483646 h 39"/>
              <a:gd name="T36" fmla="*/ 2147483646 w 73"/>
              <a:gd name="T37" fmla="*/ 2147483646 h 39"/>
              <a:gd name="T38" fmla="*/ 2147483646 w 73"/>
              <a:gd name="T39" fmla="*/ 2147483646 h 39"/>
              <a:gd name="T40" fmla="*/ 2147483646 w 73"/>
              <a:gd name="T41" fmla="*/ 2147483646 h 39"/>
              <a:gd name="T42" fmla="*/ 2147483646 w 73"/>
              <a:gd name="T43" fmla="*/ 2147483646 h 39"/>
              <a:gd name="T44" fmla="*/ 2147483646 w 73"/>
              <a:gd name="T45" fmla="*/ 2147483646 h 39"/>
              <a:gd name="T46" fmla="*/ 2147483646 w 73"/>
              <a:gd name="T47" fmla="*/ 2147483646 h 39"/>
              <a:gd name="T48" fmla="*/ 2147483646 w 73"/>
              <a:gd name="T49" fmla="*/ 2147483646 h 39"/>
              <a:gd name="T50" fmla="*/ 2147483646 w 73"/>
              <a:gd name="T51" fmla="*/ 2147483646 h 39"/>
              <a:gd name="T52" fmla="*/ 2147483646 w 73"/>
              <a:gd name="T53" fmla="*/ 2147483646 h 39"/>
              <a:gd name="T54" fmla="*/ 2147483646 w 73"/>
              <a:gd name="T55" fmla="*/ 2147483646 h 39"/>
              <a:gd name="T56" fmla="*/ 2147483646 w 73"/>
              <a:gd name="T57" fmla="*/ 2147483646 h 39"/>
              <a:gd name="T58" fmla="*/ 2147483646 w 73"/>
              <a:gd name="T59" fmla="*/ 2147483646 h 39"/>
              <a:gd name="T60" fmla="*/ 2147483646 w 73"/>
              <a:gd name="T61" fmla="*/ 2147483646 h 39"/>
              <a:gd name="T62" fmla="*/ 2147483646 w 73"/>
              <a:gd name="T63" fmla="*/ 2147483646 h 39"/>
              <a:gd name="T64" fmla="*/ 2147483646 w 73"/>
              <a:gd name="T65" fmla="*/ 2147483646 h 39"/>
              <a:gd name="T66" fmla="*/ 2147483646 w 73"/>
              <a:gd name="T67" fmla="*/ 2147483646 h 39"/>
              <a:gd name="T68" fmla="*/ 2147483646 w 73"/>
              <a:gd name="T69" fmla="*/ 2147483646 h 39"/>
              <a:gd name="T70" fmla="*/ 2147483646 w 73"/>
              <a:gd name="T71" fmla="*/ 2147483646 h 39"/>
              <a:gd name="T72" fmla="*/ 2147483646 w 73"/>
              <a:gd name="T73" fmla="*/ 2147483646 h 39"/>
              <a:gd name="T74" fmla="*/ 2147483646 w 73"/>
              <a:gd name="T75" fmla="*/ 2147483646 h 39"/>
              <a:gd name="T76" fmla="*/ 2147483646 w 73"/>
              <a:gd name="T77" fmla="*/ 2147483646 h 39"/>
              <a:gd name="T78" fmla="*/ 2147483646 w 73"/>
              <a:gd name="T79" fmla="*/ 2147483646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2" name="Freeform 62">
            <a:extLst>
              <a:ext uri="{FF2B5EF4-FFF2-40B4-BE49-F238E27FC236}">
                <a16:creationId xmlns:a16="http://schemas.microsoft.com/office/drawing/2014/main" id="{E9FB24DC-AE2A-4908-BCE6-D6537DE7FA35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1316038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0 w 58"/>
              <a:gd name="T53" fmla="*/ 2147483646 h 58"/>
              <a:gd name="T54" fmla="*/ 0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0 h 58"/>
              <a:gd name="T80" fmla="*/ 2147483646 w 58"/>
              <a:gd name="T81" fmla="*/ 0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2147483646 w 58"/>
              <a:gd name="T91" fmla="*/ 2147483646 h 58"/>
              <a:gd name="T92" fmla="*/ 2147483646 w 58"/>
              <a:gd name="T93" fmla="*/ 2147483646 h 58"/>
              <a:gd name="T94" fmla="*/ 2147483646 w 58"/>
              <a:gd name="T95" fmla="*/ 2147483646 h 58"/>
              <a:gd name="T96" fmla="*/ 2147483646 w 58"/>
              <a:gd name="T97" fmla="*/ 2147483646 h 58"/>
              <a:gd name="T98" fmla="*/ 2147483646 w 58"/>
              <a:gd name="T99" fmla="*/ 2147483646 h 58"/>
              <a:gd name="T100" fmla="*/ 2147483646 w 58"/>
              <a:gd name="T101" fmla="*/ 2147483646 h 58"/>
              <a:gd name="T102" fmla="*/ 2147483646 w 58"/>
              <a:gd name="T103" fmla="*/ 2147483646 h 58"/>
              <a:gd name="T104" fmla="*/ 2147483646 w 58"/>
              <a:gd name="T105" fmla="*/ 2147483646 h 58"/>
              <a:gd name="T106" fmla="*/ 2147483646 w 58"/>
              <a:gd name="T107" fmla="*/ 2147483646 h 58"/>
              <a:gd name="T108" fmla="*/ 2147483646 w 58"/>
              <a:gd name="T109" fmla="*/ 2147483646 h 58"/>
              <a:gd name="T110" fmla="*/ 2147483646 w 58"/>
              <a:gd name="T111" fmla="*/ 2147483646 h 58"/>
              <a:gd name="T112" fmla="*/ 2147483646 w 58"/>
              <a:gd name="T113" fmla="*/ 2147483646 h 58"/>
              <a:gd name="T114" fmla="*/ 2147483646 w 58"/>
              <a:gd name="T115" fmla="*/ 2147483646 h 58"/>
              <a:gd name="T116" fmla="*/ 2147483646 w 58"/>
              <a:gd name="T117" fmla="*/ 2147483646 h 58"/>
              <a:gd name="T118" fmla="*/ 2147483646 w 58"/>
              <a:gd name="T119" fmla="*/ 2147483646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3" name="Freeform 63">
            <a:extLst>
              <a:ext uri="{FF2B5EF4-FFF2-40B4-BE49-F238E27FC236}">
                <a16:creationId xmlns:a16="http://schemas.microsoft.com/office/drawing/2014/main" id="{E4F16274-2DA3-4D5A-8AF3-673ABC60984B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1316038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4" name="Freeform 64">
            <a:extLst>
              <a:ext uri="{FF2B5EF4-FFF2-40B4-BE49-F238E27FC236}">
                <a16:creationId xmlns:a16="http://schemas.microsoft.com/office/drawing/2014/main" id="{DAD2014F-3AFD-42F0-890F-C5ECE4DD577F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316038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5" name="Freeform 65">
            <a:extLst>
              <a:ext uri="{FF2B5EF4-FFF2-40B4-BE49-F238E27FC236}">
                <a16:creationId xmlns:a16="http://schemas.microsoft.com/office/drawing/2014/main" id="{894479F9-6A86-4B4A-ADB3-1D5789F7F214}"/>
              </a:ext>
            </a:extLst>
          </p:cNvPr>
          <p:cNvSpPr>
            <a:spLocks noEditPoints="1"/>
          </p:cNvSpPr>
          <p:nvPr/>
        </p:nvSpPr>
        <p:spPr bwMode="auto">
          <a:xfrm>
            <a:off x="1489075" y="1298575"/>
            <a:ext cx="206375" cy="217488"/>
          </a:xfrm>
          <a:custGeom>
            <a:avLst/>
            <a:gdLst>
              <a:gd name="T0" fmla="*/ 2147483646 w 60"/>
              <a:gd name="T1" fmla="*/ 2147483646 h 63"/>
              <a:gd name="T2" fmla="*/ 2147483646 w 60"/>
              <a:gd name="T3" fmla="*/ 2147483646 h 63"/>
              <a:gd name="T4" fmla="*/ 2147483646 w 60"/>
              <a:gd name="T5" fmla="*/ 2147483646 h 63"/>
              <a:gd name="T6" fmla="*/ 2147483646 w 60"/>
              <a:gd name="T7" fmla="*/ 2147483646 h 63"/>
              <a:gd name="T8" fmla="*/ 0 w 60"/>
              <a:gd name="T9" fmla="*/ 2147483646 h 63"/>
              <a:gd name="T10" fmla="*/ 2147483646 w 60"/>
              <a:gd name="T11" fmla="*/ 2147483646 h 63"/>
              <a:gd name="T12" fmla="*/ 2147483646 w 60"/>
              <a:gd name="T13" fmla="*/ 2147483646 h 63"/>
              <a:gd name="T14" fmla="*/ 2147483646 w 60"/>
              <a:gd name="T15" fmla="*/ 2147483646 h 63"/>
              <a:gd name="T16" fmla="*/ 2147483646 w 60"/>
              <a:gd name="T17" fmla="*/ 2147483646 h 63"/>
              <a:gd name="T18" fmla="*/ 2147483646 w 60"/>
              <a:gd name="T19" fmla="*/ 2147483646 h 63"/>
              <a:gd name="T20" fmla="*/ 2147483646 w 60"/>
              <a:gd name="T21" fmla="*/ 2147483646 h 63"/>
              <a:gd name="T22" fmla="*/ 2147483646 w 60"/>
              <a:gd name="T23" fmla="*/ 2147483646 h 63"/>
              <a:gd name="T24" fmla="*/ 2147483646 w 60"/>
              <a:gd name="T25" fmla="*/ 0 h 63"/>
              <a:gd name="T26" fmla="*/ 2147483646 w 60"/>
              <a:gd name="T27" fmla="*/ 0 h 63"/>
              <a:gd name="T28" fmla="*/ 2147483646 w 60"/>
              <a:gd name="T29" fmla="*/ 2147483646 h 63"/>
              <a:gd name="T30" fmla="*/ 2147483646 w 60"/>
              <a:gd name="T31" fmla="*/ 2147483646 h 63"/>
              <a:gd name="T32" fmla="*/ 2147483646 w 60"/>
              <a:gd name="T33" fmla="*/ 2147483646 h 63"/>
              <a:gd name="T34" fmla="*/ 2147483646 w 60"/>
              <a:gd name="T35" fmla="*/ 2147483646 h 63"/>
              <a:gd name="T36" fmla="*/ 2147483646 w 60"/>
              <a:gd name="T37" fmla="*/ 2147483646 h 63"/>
              <a:gd name="T38" fmla="*/ 2147483646 w 60"/>
              <a:gd name="T39" fmla="*/ 2147483646 h 63"/>
              <a:gd name="T40" fmla="*/ 2147483646 w 60"/>
              <a:gd name="T41" fmla="*/ 2147483646 h 63"/>
              <a:gd name="T42" fmla="*/ 2147483646 w 60"/>
              <a:gd name="T43" fmla="*/ 2147483646 h 63"/>
              <a:gd name="T44" fmla="*/ 2147483646 w 60"/>
              <a:gd name="T45" fmla="*/ 2147483646 h 63"/>
              <a:gd name="T46" fmla="*/ 2147483646 w 60"/>
              <a:gd name="T47" fmla="*/ 2147483646 h 63"/>
              <a:gd name="T48" fmla="*/ 2147483646 w 60"/>
              <a:gd name="T49" fmla="*/ 2147483646 h 63"/>
              <a:gd name="T50" fmla="*/ 2147483646 w 60"/>
              <a:gd name="T51" fmla="*/ 2147483646 h 63"/>
              <a:gd name="T52" fmla="*/ 2147483646 w 60"/>
              <a:gd name="T53" fmla="*/ 2147483646 h 63"/>
              <a:gd name="T54" fmla="*/ 2147483646 w 60"/>
              <a:gd name="T55" fmla="*/ 2147483646 h 63"/>
              <a:gd name="T56" fmla="*/ 2147483646 w 60"/>
              <a:gd name="T57" fmla="*/ 2147483646 h 63"/>
              <a:gd name="T58" fmla="*/ 2147483646 w 60"/>
              <a:gd name="T59" fmla="*/ 2147483646 h 63"/>
              <a:gd name="T60" fmla="*/ 2147483646 w 60"/>
              <a:gd name="T61" fmla="*/ 2147483646 h 63"/>
              <a:gd name="T62" fmla="*/ 2147483646 w 60"/>
              <a:gd name="T63" fmla="*/ 2147483646 h 63"/>
              <a:gd name="T64" fmla="*/ 2147483646 w 60"/>
              <a:gd name="T65" fmla="*/ 2147483646 h 63"/>
              <a:gd name="T66" fmla="*/ 2147483646 w 60"/>
              <a:gd name="T67" fmla="*/ 2147483646 h 63"/>
              <a:gd name="T68" fmla="*/ 2147483646 w 60"/>
              <a:gd name="T69" fmla="*/ 2147483646 h 63"/>
              <a:gd name="T70" fmla="*/ 2147483646 w 60"/>
              <a:gd name="T71" fmla="*/ 2147483646 h 63"/>
              <a:gd name="T72" fmla="*/ 2147483646 w 60"/>
              <a:gd name="T73" fmla="*/ 2147483646 h 63"/>
              <a:gd name="T74" fmla="*/ 2147483646 w 60"/>
              <a:gd name="T75" fmla="*/ 2147483646 h 63"/>
              <a:gd name="T76" fmla="*/ 2147483646 w 60"/>
              <a:gd name="T77" fmla="*/ 2147483646 h 63"/>
              <a:gd name="T78" fmla="*/ 2147483646 w 60"/>
              <a:gd name="T79" fmla="*/ 2147483646 h 63"/>
              <a:gd name="T80" fmla="*/ 2147483646 w 60"/>
              <a:gd name="T81" fmla="*/ 2147483646 h 63"/>
              <a:gd name="T82" fmla="*/ 2147483646 w 60"/>
              <a:gd name="T83" fmla="*/ 2147483646 h 63"/>
              <a:gd name="T84" fmla="*/ 2147483646 w 60"/>
              <a:gd name="T85" fmla="*/ 2147483646 h 63"/>
              <a:gd name="T86" fmla="*/ 2147483646 w 60"/>
              <a:gd name="T87" fmla="*/ 2147483646 h 63"/>
              <a:gd name="T88" fmla="*/ 2147483646 w 60"/>
              <a:gd name="T89" fmla="*/ 2147483646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6" name="Freeform 66">
            <a:extLst>
              <a:ext uri="{FF2B5EF4-FFF2-40B4-BE49-F238E27FC236}">
                <a16:creationId xmlns:a16="http://schemas.microsoft.com/office/drawing/2014/main" id="{6D9FA788-F07C-426F-B51D-6B9192D91E37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1298575"/>
            <a:ext cx="250825" cy="233363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0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2147483646 w 73"/>
              <a:gd name="T13" fmla="*/ 2147483646 h 68"/>
              <a:gd name="T14" fmla="*/ 2147483646 w 73"/>
              <a:gd name="T15" fmla="*/ 2147483646 h 68"/>
              <a:gd name="T16" fmla="*/ 2147483646 w 73"/>
              <a:gd name="T17" fmla="*/ 2147483646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0 h 68"/>
              <a:gd name="T24" fmla="*/ 2147483646 w 73"/>
              <a:gd name="T25" fmla="*/ 2147483646 h 68"/>
              <a:gd name="T26" fmla="*/ 2147483646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0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2147483646 w 73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7" name="Freeform 67">
            <a:extLst>
              <a:ext uri="{FF2B5EF4-FFF2-40B4-BE49-F238E27FC236}">
                <a16:creationId xmlns:a16="http://schemas.microsoft.com/office/drawing/2014/main" id="{A0BB951D-9F25-48FD-AA37-88C9372A7EBF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1316038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0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0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8" name="Freeform 68">
            <a:extLst>
              <a:ext uri="{FF2B5EF4-FFF2-40B4-BE49-F238E27FC236}">
                <a16:creationId xmlns:a16="http://schemas.microsoft.com/office/drawing/2014/main" id="{AB3B2235-CEFF-4588-97F9-7C406B1FBE13}"/>
              </a:ext>
            </a:extLst>
          </p:cNvPr>
          <p:cNvSpPr>
            <a:spLocks/>
          </p:cNvSpPr>
          <p:nvPr/>
        </p:nvSpPr>
        <p:spPr bwMode="auto">
          <a:xfrm>
            <a:off x="2971800" y="1316038"/>
            <a:ext cx="217488" cy="200025"/>
          </a:xfrm>
          <a:custGeom>
            <a:avLst/>
            <a:gdLst>
              <a:gd name="T0" fmla="*/ 2147483646 w 63"/>
              <a:gd name="T1" fmla="*/ 2147483646 h 58"/>
              <a:gd name="T2" fmla="*/ 2147483646 w 63"/>
              <a:gd name="T3" fmla="*/ 2147483646 h 58"/>
              <a:gd name="T4" fmla="*/ 2147483646 w 63"/>
              <a:gd name="T5" fmla="*/ 2147483646 h 58"/>
              <a:gd name="T6" fmla="*/ 2147483646 w 63"/>
              <a:gd name="T7" fmla="*/ 2147483646 h 58"/>
              <a:gd name="T8" fmla="*/ 2147483646 w 63"/>
              <a:gd name="T9" fmla="*/ 2147483646 h 58"/>
              <a:gd name="T10" fmla="*/ 2147483646 w 63"/>
              <a:gd name="T11" fmla="*/ 2147483646 h 58"/>
              <a:gd name="T12" fmla="*/ 2147483646 w 63"/>
              <a:gd name="T13" fmla="*/ 2147483646 h 58"/>
              <a:gd name="T14" fmla="*/ 2147483646 w 63"/>
              <a:gd name="T15" fmla="*/ 2147483646 h 58"/>
              <a:gd name="T16" fmla="*/ 2147483646 w 63"/>
              <a:gd name="T17" fmla="*/ 2147483646 h 58"/>
              <a:gd name="T18" fmla="*/ 2147483646 w 63"/>
              <a:gd name="T19" fmla="*/ 2147483646 h 58"/>
              <a:gd name="T20" fmla="*/ 2147483646 w 63"/>
              <a:gd name="T21" fmla="*/ 2147483646 h 58"/>
              <a:gd name="T22" fmla="*/ 2147483646 w 63"/>
              <a:gd name="T23" fmla="*/ 2147483646 h 58"/>
              <a:gd name="T24" fmla="*/ 2147483646 w 63"/>
              <a:gd name="T25" fmla="*/ 2147483646 h 58"/>
              <a:gd name="T26" fmla="*/ 2147483646 w 63"/>
              <a:gd name="T27" fmla="*/ 2147483646 h 58"/>
              <a:gd name="T28" fmla="*/ 2147483646 w 63"/>
              <a:gd name="T29" fmla="*/ 2147483646 h 58"/>
              <a:gd name="T30" fmla="*/ 2147483646 w 63"/>
              <a:gd name="T31" fmla="*/ 2147483646 h 58"/>
              <a:gd name="T32" fmla="*/ 2147483646 w 63"/>
              <a:gd name="T33" fmla="*/ 2147483646 h 58"/>
              <a:gd name="T34" fmla="*/ 2147483646 w 63"/>
              <a:gd name="T35" fmla="*/ 2147483646 h 58"/>
              <a:gd name="T36" fmla="*/ 2147483646 w 63"/>
              <a:gd name="T37" fmla="*/ 2147483646 h 58"/>
              <a:gd name="T38" fmla="*/ 2147483646 w 63"/>
              <a:gd name="T39" fmla="*/ 2147483646 h 58"/>
              <a:gd name="T40" fmla="*/ 2147483646 w 63"/>
              <a:gd name="T41" fmla="*/ 2147483646 h 58"/>
              <a:gd name="T42" fmla="*/ 2147483646 w 63"/>
              <a:gd name="T43" fmla="*/ 2147483646 h 58"/>
              <a:gd name="T44" fmla="*/ 2147483646 w 63"/>
              <a:gd name="T45" fmla="*/ 2147483646 h 58"/>
              <a:gd name="T46" fmla="*/ 0 w 63"/>
              <a:gd name="T47" fmla="*/ 2147483646 h 58"/>
              <a:gd name="T48" fmla="*/ 2147483646 w 63"/>
              <a:gd name="T49" fmla="*/ 0 h 58"/>
              <a:gd name="T50" fmla="*/ 2147483646 w 63"/>
              <a:gd name="T51" fmla="*/ 0 h 58"/>
              <a:gd name="T52" fmla="*/ 2147483646 w 63"/>
              <a:gd name="T53" fmla="*/ 0 h 58"/>
              <a:gd name="T54" fmla="*/ 2147483646 w 63"/>
              <a:gd name="T55" fmla="*/ 2147483646 h 58"/>
              <a:gd name="T56" fmla="*/ 2147483646 w 63"/>
              <a:gd name="T57" fmla="*/ 2147483646 h 58"/>
              <a:gd name="T58" fmla="*/ 2147483646 w 63"/>
              <a:gd name="T59" fmla="*/ 2147483646 h 58"/>
              <a:gd name="T60" fmla="*/ 2147483646 w 63"/>
              <a:gd name="T61" fmla="*/ 2147483646 h 58"/>
              <a:gd name="T62" fmla="*/ 2147483646 w 63"/>
              <a:gd name="T63" fmla="*/ 2147483646 h 58"/>
              <a:gd name="T64" fmla="*/ 2147483646 w 63"/>
              <a:gd name="T65" fmla="*/ 2147483646 h 58"/>
              <a:gd name="T66" fmla="*/ 2147483646 w 63"/>
              <a:gd name="T67" fmla="*/ 2147483646 h 58"/>
              <a:gd name="T68" fmla="*/ 2147483646 w 63"/>
              <a:gd name="T69" fmla="*/ 2147483646 h 58"/>
              <a:gd name="T70" fmla="*/ 2147483646 w 63"/>
              <a:gd name="T71" fmla="*/ 2147483646 h 58"/>
              <a:gd name="T72" fmla="*/ 2147483646 w 63"/>
              <a:gd name="T73" fmla="*/ 2147483646 h 58"/>
              <a:gd name="T74" fmla="*/ 2147483646 w 63"/>
              <a:gd name="T75" fmla="*/ 2147483646 h 58"/>
              <a:gd name="T76" fmla="*/ 2147483646 w 63"/>
              <a:gd name="T77" fmla="*/ 2147483646 h 58"/>
              <a:gd name="T78" fmla="*/ 2147483646 w 63"/>
              <a:gd name="T79" fmla="*/ 0 h 58"/>
              <a:gd name="T80" fmla="*/ 2147483646 w 63"/>
              <a:gd name="T81" fmla="*/ 0 h 58"/>
              <a:gd name="T82" fmla="*/ 2147483646 w 63"/>
              <a:gd name="T83" fmla="*/ 0 h 58"/>
              <a:gd name="T84" fmla="*/ 2147483646 w 63"/>
              <a:gd name="T85" fmla="*/ 2147483646 h 58"/>
              <a:gd name="T86" fmla="*/ 2147483646 w 63"/>
              <a:gd name="T87" fmla="*/ 2147483646 h 58"/>
              <a:gd name="T88" fmla="*/ 2147483646 w 63"/>
              <a:gd name="T89" fmla="*/ 2147483646 h 58"/>
              <a:gd name="T90" fmla="*/ 2147483646 w 63"/>
              <a:gd name="T91" fmla="*/ 2147483646 h 58"/>
              <a:gd name="T92" fmla="*/ 2147483646 w 63"/>
              <a:gd name="T93" fmla="*/ 2147483646 h 58"/>
              <a:gd name="T94" fmla="*/ 2147483646 w 63"/>
              <a:gd name="T95" fmla="*/ 2147483646 h 58"/>
              <a:gd name="T96" fmla="*/ 2147483646 w 63"/>
              <a:gd name="T97" fmla="*/ 2147483646 h 58"/>
              <a:gd name="T98" fmla="*/ 2147483646 w 63"/>
              <a:gd name="T99" fmla="*/ 2147483646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79" name="Freeform 69">
            <a:extLst>
              <a:ext uri="{FF2B5EF4-FFF2-40B4-BE49-F238E27FC236}">
                <a16:creationId xmlns:a16="http://schemas.microsoft.com/office/drawing/2014/main" id="{78BA02DF-A875-4B25-9745-A3400C22DEBB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1316038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0 w 58"/>
              <a:gd name="T29" fmla="*/ 2147483646 h 58"/>
              <a:gd name="T30" fmla="*/ 0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0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0" name="Freeform 70">
            <a:extLst>
              <a:ext uri="{FF2B5EF4-FFF2-40B4-BE49-F238E27FC236}">
                <a16:creationId xmlns:a16="http://schemas.microsoft.com/office/drawing/2014/main" id="{7AD6ECDE-8295-463C-B7A0-AA28AE01A577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1316038"/>
            <a:ext cx="177800" cy="182562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2147483646 w 52"/>
              <a:gd name="T13" fmla="*/ 2147483646 h 53"/>
              <a:gd name="T14" fmla="*/ 2147483646 w 52"/>
              <a:gd name="T15" fmla="*/ 2147483646 h 53"/>
              <a:gd name="T16" fmla="*/ 2147483646 w 52"/>
              <a:gd name="T17" fmla="*/ 2147483646 h 53"/>
              <a:gd name="T18" fmla="*/ 2147483646 w 52"/>
              <a:gd name="T19" fmla="*/ 2147483646 h 53"/>
              <a:gd name="T20" fmla="*/ 0 w 52"/>
              <a:gd name="T21" fmla="*/ 2147483646 h 53"/>
              <a:gd name="T22" fmla="*/ 0 w 52"/>
              <a:gd name="T23" fmla="*/ 2147483646 h 53"/>
              <a:gd name="T24" fmla="*/ 2147483646 w 52"/>
              <a:gd name="T25" fmla="*/ 0 h 53"/>
              <a:gd name="T26" fmla="*/ 2147483646 w 52"/>
              <a:gd name="T27" fmla="*/ 0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2147483646 w 52"/>
              <a:gd name="T33" fmla="*/ 2147483646 h 53"/>
              <a:gd name="T34" fmla="*/ 2147483646 w 52"/>
              <a:gd name="T35" fmla="*/ 2147483646 h 53"/>
              <a:gd name="T36" fmla="*/ 2147483646 w 52"/>
              <a:gd name="T37" fmla="*/ 2147483646 h 53"/>
              <a:gd name="T38" fmla="*/ 2147483646 w 52"/>
              <a:gd name="T39" fmla="*/ 2147483646 h 53"/>
              <a:gd name="T40" fmla="*/ 2147483646 w 52"/>
              <a:gd name="T41" fmla="*/ 2147483646 h 53"/>
              <a:gd name="T42" fmla="*/ 2147483646 w 52"/>
              <a:gd name="T43" fmla="*/ 2147483646 h 53"/>
              <a:gd name="T44" fmla="*/ 2147483646 w 52"/>
              <a:gd name="T45" fmla="*/ 2147483646 h 53"/>
              <a:gd name="T46" fmla="*/ 2147483646 w 52"/>
              <a:gd name="T47" fmla="*/ 2147483646 h 53"/>
              <a:gd name="T48" fmla="*/ 2147483646 w 52"/>
              <a:gd name="T49" fmla="*/ 2147483646 h 53"/>
              <a:gd name="T50" fmla="*/ 2147483646 w 52"/>
              <a:gd name="T51" fmla="*/ 2147483646 h 53"/>
              <a:gd name="T52" fmla="*/ 2147483646 w 52"/>
              <a:gd name="T53" fmla="*/ 2147483646 h 53"/>
              <a:gd name="T54" fmla="*/ 2147483646 w 52"/>
              <a:gd name="T55" fmla="*/ 2147483646 h 53"/>
              <a:gd name="T56" fmla="*/ 2147483646 w 52"/>
              <a:gd name="T57" fmla="*/ 0 h 53"/>
              <a:gd name="T58" fmla="*/ 2147483646 w 52"/>
              <a:gd name="T59" fmla="*/ 0 h 53"/>
              <a:gd name="T60" fmla="*/ 2147483646 w 52"/>
              <a:gd name="T61" fmla="*/ 2147483646 h 53"/>
              <a:gd name="T62" fmla="*/ 2147483646 w 52"/>
              <a:gd name="T63" fmla="*/ 2147483646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1" name="Freeform 71">
            <a:extLst>
              <a:ext uri="{FF2B5EF4-FFF2-40B4-BE49-F238E27FC236}">
                <a16:creationId xmlns:a16="http://schemas.microsoft.com/office/drawing/2014/main" id="{8D82A4F3-2EDC-475A-992B-1529109BEBD5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1316038"/>
            <a:ext cx="82550" cy="182562"/>
          </a:xfrm>
          <a:custGeom>
            <a:avLst/>
            <a:gdLst>
              <a:gd name="T0" fmla="*/ 2147483646 w 24"/>
              <a:gd name="T1" fmla="*/ 2147483646 h 53"/>
              <a:gd name="T2" fmla="*/ 2147483646 w 24"/>
              <a:gd name="T3" fmla="*/ 2147483646 h 53"/>
              <a:gd name="T4" fmla="*/ 2147483646 w 24"/>
              <a:gd name="T5" fmla="*/ 2147483646 h 53"/>
              <a:gd name="T6" fmla="*/ 0 w 24"/>
              <a:gd name="T7" fmla="*/ 2147483646 h 53"/>
              <a:gd name="T8" fmla="*/ 0 w 24"/>
              <a:gd name="T9" fmla="*/ 2147483646 h 53"/>
              <a:gd name="T10" fmla="*/ 2147483646 w 24"/>
              <a:gd name="T11" fmla="*/ 2147483646 h 53"/>
              <a:gd name="T12" fmla="*/ 2147483646 w 24"/>
              <a:gd name="T13" fmla="*/ 2147483646 h 53"/>
              <a:gd name="T14" fmla="*/ 2147483646 w 24"/>
              <a:gd name="T15" fmla="*/ 2147483646 h 53"/>
              <a:gd name="T16" fmla="*/ 2147483646 w 24"/>
              <a:gd name="T17" fmla="*/ 2147483646 h 53"/>
              <a:gd name="T18" fmla="*/ 0 w 24"/>
              <a:gd name="T19" fmla="*/ 2147483646 h 53"/>
              <a:gd name="T20" fmla="*/ 0 w 24"/>
              <a:gd name="T21" fmla="*/ 2147483646 h 53"/>
              <a:gd name="T22" fmla="*/ 2147483646 w 24"/>
              <a:gd name="T23" fmla="*/ 2147483646 h 53"/>
              <a:gd name="T24" fmla="*/ 2147483646 w 24"/>
              <a:gd name="T25" fmla="*/ 2147483646 h 53"/>
              <a:gd name="T26" fmla="*/ 2147483646 w 24"/>
              <a:gd name="T27" fmla="*/ 2147483646 h 53"/>
              <a:gd name="T28" fmla="*/ 2147483646 w 24"/>
              <a:gd name="T29" fmla="*/ 2147483646 h 53"/>
              <a:gd name="T30" fmla="*/ 2147483646 w 24"/>
              <a:gd name="T31" fmla="*/ 2147483646 h 53"/>
              <a:gd name="T32" fmla="*/ 2147483646 w 24"/>
              <a:gd name="T33" fmla="*/ 2147483646 h 53"/>
              <a:gd name="T34" fmla="*/ 2147483646 w 24"/>
              <a:gd name="T35" fmla="*/ 2147483646 h 53"/>
              <a:gd name="T36" fmla="*/ 2147483646 w 24"/>
              <a:gd name="T37" fmla="*/ 2147483646 h 53"/>
              <a:gd name="T38" fmla="*/ 2147483646 w 24"/>
              <a:gd name="T39" fmla="*/ 2147483646 h 53"/>
              <a:gd name="T40" fmla="*/ 2147483646 w 24"/>
              <a:gd name="T41" fmla="*/ 2147483646 h 53"/>
              <a:gd name="T42" fmla="*/ 2147483646 w 24"/>
              <a:gd name="T43" fmla="*/ 2147483646 h 53"/>
              <a:gd name="T44" fmla="*/ 2147483646 w 24"/>
              <a:gd name="T45" fmla="*/ 2147483646 h 53"/>
              <a:gd name="T46" fmla="*/ 2147483646 w 24"/>
              <a:gd name="T47" fmla="*/ 0 h 53"/>
              <a:gd name="T48" fmla="*/ 2147483646 w 24"/>
              <a:gd name="T49" fmla="*/ 0 h 53"/>
              <a:gd name="T50" fmla="*/ 2147483646 w 24"/>
              <a:gd name="T51" fmla="*/ 2147483646 h 53"/>
              <a:gd name="T52" fmla="*/ 2147483646 w 24"/>
              <a:gd name="T53" fmla="*/ 2147483646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2" name="Freeform 72">
            <a:extLst>
              <a:ext uri="{FF2B5EF4-FFF2-40B4-BE49-F238E27FC236}">
                <a16:creationId xmlns:a16="http://schemas.microsoft.com/office/drawing/2014/main" id="{29C6C3BE-AE3D-45E4-89C4-C7E3DF7DD6E7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1298575"/>
            <a:ext cx="249238" cy="233363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2147483646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0 w 73"/>
              <a:gd name="T13" fmla="*/ 2147483646 h 68"/>
              <a:gd name="T14" fmla="*/ 0 w 73"/>
              <a:gd name="T15" fmla="*/ 2147483646 h 68"/>
              <a:gd name="T16" fmla="*/ 2147483646 w 73"/>
              <a:gd name="T17" fmla="*/ 0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2147483646 h 68"/>
              <a:gd name="T24" fmla="*/ 0 w 73"/>
              <a:gd name="T25" fmla="*/ 2147483646 h 68"/>
              <a:gd name="T26" fmla="*/ 0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2147483646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3" name="Freeform 73">
            <a:extLst>
              <a:ext uri="{FF2B5EF4-FFF2-40B4-BE49-F238E27FC236}">
                <a16:creationId xmlns:a16="http://schemas.microsoft.com/office/drawing/2014/main" id="{9165B5C8-3D10-4743-AF9E-042F93A99DF0}"/>
              </a:ext>
            </a:extLst>
          </p:cNvPr>
          <p:cNvSpPr>
            <a:spLocks/>
          </p:cNvSpPr>
          <p:nvPr/>
        </p:nvSpPr>
        <p:spPr bwMode="auto">
          <a:xfrm>
            <a:off x="5437188" y="1316038"/>
            <a:ext cx="133350" cy="182562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4" name="Freeform 74">
            <a:extLst>
              <a:ext uri="{FF2B5EF4-FFF2-40B4-BE49-F238E27FC236}">
                <a16:creationId xmlns:a16="http://schemas.microsoft.com/office/drawing/2014/main" id="{80E5EAC2-851C-4347-9460-839B46EBB672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1316038"/>
            <a:ext cx="233363" cy="182562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2147483646 w 68"/>
              <a:gd name="T13" fmla="*/ 2147483646 h 53"/>
              <a:gd name="T14" fmla="*/ 0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0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0 h 53"/>
              <a:gd name="T28" fmla="*/ 2147483646 w 68"/>
              <a:gd name="T29" fmla="*/ 0 h 53"/>
              <a:gd name="T30" fmla="*/ 2147483646 w 68"/>
              <a:gd name="T31" fmla="*/ 2147483646 h 53"/>
              <a:gd name="T32" fmla="*/ 2147483646 w 68"/>
              <a:gd name="T33" fmla="*/ 0 h 53"/>
              <a:gd name="T34" fmla="*/ 2147483646 w 68"/>
              <a:gd name="T35" fmla="*/ 0 h 53"/>
              <a:gd name="T36" fmla="*/ 2147483646 w 68"/>
              <a:gd name="T37" fmla="*/ 2147483646 h 53"/>
              <a:gd name="T38" fmla="*/ 2147483646 w 68"/>
              <a:gd name="T39" fmla="*/ 0 h 53"/>
              <a:gd name="T40" fmla="*/ 2147483646 w 68"/>
              <a:gd name="T41" fmla="*/ 0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5" name="Freeform 75">
            <a:extLst>
              <a:ext uri="{FF2B5EF4-FFF2-40B4-BE49-F238E27FC236}">
                <a16:creationId xmlns:a16="http://schemas.microsoft.com/office/drawing/2014/main" id="{5157CC25-E162-40BA-9651-EA653CBF3C35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1316038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6" name="Freeform 76">
            <a:extLst>
              <a:ext uri="{FF2B5EF4-FFF2-40B4-BE49-F238E27FC236}">
                <a16:creationId xmlns:a16="http://schemas.microsoft.com/office/drawing/2014/main" id="{765D10B0-B416-47C8-86D4-19A508DD9D67}"/>
              </a:ext>
            </a:extLst>
          </p:cNvPr>
          <p:cNvSpPr>
            <a:spLocks/>
          </p:cNvSpPr>
          <p:nvPr/>
        </p:nvSpPr>
        <p:spPr bwMode="auto">
          <a:xfrm>
            <a:off x="6919913" y="1330325"/>
            <a:ext cx="133350" cy="185738"/>
          </a:xfrm>
          <a:custGeom>
            <a:avLst/>
            <a:gdLst>
              <a:gd name="T0" fmla="*/ 2147483646 w 39"/>
              <a:gd name="T1" fmla="*/ 0 h 54"/>
              <a:gd name="T2" fmla="*/ 2147483646 w 39"/>
              <a:gd name="T3" fmla="*/ 2147483646 h 54"/>
              <a:gd name="T4" fmla="*/ 2147483646 w 39"/>
              <a:gd name="T5" fmla="*/ 2147483646 h 54"/>
              <a:gd name="T6" fmla="*/ 2147483646 w 39"/>
              <a:gd name="T7" fmla="*/ 2147483646 h 54"/>
              <a:gd name="T8" fmla="*/ 2147483646 w 39"/>
              <a:gd name="T9" fmla="*/ 2147483646 h 54"/>
              <a:gd name="T10" fmla="*/ 2147483646 w 39"/>
              <a:gd name="T11" fmla="*/ 2147483646 h 54"/>
              <a:gd name="T12" fmla="*/ 2147483646 w 39"/>
              <a:gd name="T13" fmla="*/ 2147483646 h 54"/>
              <a:gd name="T14" fmla="*/ 2147483646 w 39"/>
              <a:gd name="T15" fmla="*/ 2147483646 h 54"/>
              <a:gd name="T16" fmla="*/ 2147483646 w 39"/>
              <a:gd name="T17" fmla="*/ 2147483646 h 54"/>
              <a:gd name="T18" fmla="*/ 2147483646 w 39"/>
              <a:gd name="T19" fmla="*/ 2147483646 h 54"/>
              <a:gd name="T20" fmla="*/ 2147483646 w 39"/>
              <a:gd name="T21" fmla="*/ 2147483646 h 54"/>
              <a:gd name="T22" fmla="*/ 2147483646 w 39"/>
              <a:gd name="T23" fmla="*/ 2147483646 h 54"/>
              <a:gd name="T24" fmla="*/ 2147483646 w 39"/>
              <a:gd name="T25" fmla="*/ 2147483646 h 54"/>
              <a:gd name="T26" fmla="*/ 2147483646 w 39"/>
              <a:gd name="T27" fmla="*/ 2147483646 h 54"/>
              <a:gd name="T28" fmla="*/ 2147483646 w 39"/>
              <a:gd name="T29" fmla="*/ 2147483646 h 54"/>
              <a:gd name="T30" fmla="*/ 0 w 39"/>
              <a:gd name="T31" fmla="*/ 2147483646 h 54"/>
              <a:gd name="T32" fmla="*/ 0 w 39"/>
              <a:gd name="T33" fmla="*/ 2147483646 h 54"/>
              <a:gd name="T34" fmla="*/ 2147483646 w 39"/>
              <a:gd name="T35" fmla="*/ 0 h 54"/>
              <a:gd name="T36" fmla="*/ 2147483646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7" name="Freeform 77">
            <a:extLst>
              <a:ext uri="{FF2B5EF4-FFF2-40B4-BE49-F238E27FC236}">
                <a16:creationId xmlns:a16="http://schemas.microsoft.com/office/drawing/2014/main" id="{B8585DDC-68C9-43C4-ADB3-467B9C2A0102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1298575"/>
            <a:ext cx="233363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8" name="Freeform 78">
            <a:extLst>
              <a:ext uri="{FF2B5EF4-FFF2-40B4-BE49-F238E27FC236}">
                <a16:creationId xmlns:a16="http://schemas.microsoft.com/office/drawing/2014/main" id="{6AD6FD64-1ADD-42EA-84B5-8565FC7A7E3E}"/>
              </a:ext>
            </a:extLst>
          </p:cNvPr>
          <p:cNvSpPr>
            <a:spLocks noEditPoints="1"/>
          </p:cNvSpPr>
          <p:nvPr/>
        </p:nvSpPr>
        <p:spPr bwMode="auto">
          <a:xfrm>
            <a:off x="7912100" y="1298575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0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0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2147483646 w 62"/>
              <a:gd name="T101" fmla="*/ 2147483646 h 62"/>
              <a:gd name="T102" fmla="*/ 2147483646 w 62"/>
              <a:gd name="T103" fmla="*/ 2147483646 h 62"/>
              <a:gd name="T104" fmla="*/ 2147483646 w 62"/>
              <a:gd name="T105" fmla="*/ 2147483646 h 62"/>
              <a:gd name="T106" fmla="*/ 2147483646 w 62"/>
              <a:gd name="T107" fmla="*/ 2147483646 h 62"/>
              <a:gd name="T108" fmla="*/ 2147483646 w 62"/>
              <a:gd name="T109" fmla="*/ 2147483646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89" name="Freeform 79">
            <a:extLst>
              <a:ext uri="{FF2B5EF4-FFF2-40B4-BE49-F238E27FC236}">
                <a16:creationId xmlns:a16="http://schemas.microsoft.com/office/drawing/2014/main" id="{4B015F45-F4FB-4007-85A0-CD9B1EA52E97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1316038"/>
            <a:ext cx="233362" cy="182562"/>
          </a:xfrm>
          <a:custGeom>
            <a:avLst/>
            <a:gdLst>
              <a:gd name="T0" fmla="*/ 2147483646 w 68"/>
              <a:gd name="T1" fmla="*/ 2147483646 h 53"/>
              <a:gd name="T2" fmla="*/ 0 w 68"/>
              <a:gd name="T3" fmla="*/ 2147483646 h 53"/>
              <a:gd name="T4" fmla="*/ 2147483646 w 68"/>
              <a:gd name="T5" fmla="*/ 0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0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0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0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0" name="Freeform 80">
            <a:extLst>
              <a:ext uri="{FF2B5EF4-FFF2-40B4-BE49-F238E27FC236}">
                <a16:creationId xmlns:a16="http://schemas.microsoft.com/office/drawing/2014/main" id="{5CAF3BE4-788C-4CE0-ABDA-D83F91867ADD}"/>
              </a:ext>
            </a:extLst>
          </p:cNvPr>
          <p:cNvSpPr>
            <a:spLocks/>
          </p:cNvSpPr>
          <p:nvPr/>
        </p:nvSpPr>
        <p:spPr bwMode="auto">
          <a:xfrm>
            <a:off x="8843963" y="1330325"/>
            <a:ext cx="182562" cy="185738"/>
          </a:xfrm>
          <a:custGeom>
            <a:avLst/>
            <a:gdLst>
              <a:gd name="T0" fmla="*/ 2147483646 w 53"/>
              <a:gd name="T1" fmla="*/ 2147483646 h 54"/>
              <a:gd name="T2" fmla="*/ 2147483646 w 53"/>
              <a:gd name="T3" fmla="*/ 2147483646 h 54"/>
              <a:gd name="T4" fmla="*/ 2147483646 w 53"/>
              <a:gd name="T5" fmla="*/ 2147483646 h 54"/>
              <a:gd name="T6" fmla="*/ 2147483646 w 53"/>
              <a:gd name="T7" fmla="*/ 2147483646 h 54"/>
              <a:gd name="T8" fmla="*/ 2147483646 w 53"/>
              <a:gd name="T9" fmla="*/ 2147483646 h 54"/>
              <a:gd name="T10" fmla="*/ 2147483646 w 53"/>
              <a:gd name="T11" fmla="*/ 2147483646 h 54"/>
              <a:gd name="T12" fmla="*/ 0 w 53"/>
              <a:gd name="T13" fmla="*/ 2147483646 h 54"/>
              <a:gd name="T14" fmla="*/ 2147483646 w 53"/>
              <a:gd name="T15" fmla="*/ 2147483646 h 54"/>
              <a:gd name="T16" fmla="*/ 2147483646 w 53"/>
              <a:gd name="T17" fmla="*/ 2147483646 h 54"/>
              <a:gd name="T18" fmla="*/ 2147483646 w 53"/>
              <a:gd name="T19" fmla="*/ 0 h 54"/>
              <a:gd name="T20" fmla="*/ 2147483646 w 53"/>
              <a:gd name="T21" fmla="*/ 2147483646 h 54"/>
              <a:gd name="T22" fmla="*/ 2147483646 w 53"/>
              <a:gd name="T23" fmla="*/ 2147483646 h 54"/>
              <a:gd name="T24" fmla="*/ 2147483646 w 53"/>
              <a:gd name="T25" fmla="*/ 2147483646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1" name="Freeform 81">
            <a:extLst>
              <a:ext uri="{FF2B5EF4-FFF2-40B4-BE49-F238E27FC236}">
                <a16:creationId xmlns:a16="http://schemas.microsoft.com/office/drawing/2014/main" id="{1EBF9573-C8C7-4408-866A-9C3326DC9E8C}"/>
              </a:ext>
            </a:extLst>
          </p:cNvPr>
          <p:cNvSpPr>
            <a:spLocks/>
          </p:cNvSpPr>
          <p:nvPr/>
        </p:nvSpPr>
        <p:spPr bwMode="auto">
          <a:xfrm>
            <a:off x="71438" y="1749425"/>
            <a:ext cx="223837" cy="100013"/>
          </a:xfrm>
          <a:custGeom>
            <a:avLst/>
            <a:gdLst>
              <a:gd name="T0" fmla="*/ 2147483646 w 65"/>
              <a:gd name="T1" fmla="*/ 2147483646 h 29"/>
              <a:gd name="T2" fmla="*/ 2147483646 w 65"/>
              <a:gd name="T3" fmla="*/ 2147483646 h 29"/>
              <a:gd name="T4" fmla="*/ 2147483646 w 65"/>
              <a:gd name="T5" fmla="*/ 2147483646 h 29"/>
              <a:gd name="T6" fmla="*/ 2147483646 w 65"/>
              <a:gd name="T7" fmla="*/ 2147483646 h 29"/>
              <a:gd name="T8" fmla="*/ 2147483646 w 65"/>
              <a:gd name="T9" fmla="*/ 2147483646 h 29"/>
              <a:gd name="T10" fmla="*/ 2147483646 w 65"/>
              <a:gd name="T11" fmla="*/ 2147483646 h 29"/>
              <a:gd name="T12" fmla="*/ 0 w 65"/>
              <a:gd name="T13" fmla="*/ 2147483646 h 29"/>
              <a:gd name="T14" fmla="*/ 0 w 65"/>
              <a:gd name="T15" fmla="*/ 2147483646 h 29"/>
              <a:gd name="T16" fmla="*/ 2147483646 w 65"/>
              <a:gd name="T17" fmla="*/ 2147483646 h 29"/>
              <a:gd name="T18" fmla="*/ 2147483646 w 65"/>
              <a:gd name="T19" fmla="*/ 2147483646 h 29"/>
              <a:gd name="T20" fmla="*/ 2147483646 w 65"/>
              <a:gd name="T21" fmla="*/ 2147483646 h 29"/>
              <a:gd name="T22" fmla="*/ 2147483646 w 65"/>
              <a:gd name="T23" fmla="*/ 0 h 29"/>
              <a:gd name="T24" fmla="*/ 2147483646 w 65"/>
              <a:gd name="T25" fmla="*/ 0 h 29"/>
              <a:gd name="T26" fmla="*/ 2147483646 w 65"/>
              <a:gd name="T27" fmla="*/ 2147483646 h 29"/>
              <a:gd name="T28" fmla="*/ 2147483646 w 65"/>
              <a:gd name="T29" fmla="*/ 2147483646 h 29"/>
              <a:gd name="T30" fmla="*/ 2147483646 w 65"/>
              <a:gd name="T31" fmla="*/ 214748364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2" name="Freeform 82">
            <a:extLst>
              <a:ext uri="{FF2B5EF4-FFF2-40B4-BE49-F238E27FC236}">
                <a16:creationId xmlns:a16="http://schemas.microsoft.com/office/drawing/2014/main" id="{4F4FB4B2-AD65-4066-BF9C-2F24528626C0}"/>
              </a:ext>
            </a:extLst>
          </p:cNvPr>
          <p:cNvSpPr>
            <a:spLocks/>
          </p:cNvSpPr>
          <p:nvPr/>
        </p:nvSpPr>
        <p:spPr bwMode="auto">
          <a:xfrm>
            <a:off x="493713" y="1690688"/>
            <a:ext cx="233362" cy="209550"/>
          </a:xfrm>
          <a:custGeom>
            <a:avLst/>
            <a:gdLst>
              <a:gd name="T0" fmla="*/ 2147483646 w 68"/>
              <a:gd name="T1" fmla="*/ 2147483646 h 61"/>
              <a:gd name="T2" fmla="*/ 2147483646 w 68"/>
              <a:gd name="T3" fmla="*/ 2147483646 h 61"/>
              <a:gd name="T4" fmla="*/ 2147483646 w 68"/>
              <a:gd name="T5" fmla="*/ 2147483646 h 61"/>
              <a:gd name="T6" fmla="*/ 2147483646 w 68"/>
              <a:gd name="T7" fmla="*/ 2147483646 h 61"/>
              <a:gd name="T8" fmla="*/ 2147483646 w 68"/>
              <a:gd name="T9" fmla="*/ 2147483646 h 61"/>
              <a:gd name="T10" fmla="*/ 2147483646 w 68"/>
              <a:gd name="T11" fmla="*/ 2147483646 h 61"/>
              <a:gd name="T12" fmla="*/ 2147483646 w 68"/>
              <a:gd name="T13" fmla="*/ 2147483646 h 61"/>
              <a:gd name="T14" fmla="*/ 2147483646 w 68"/>
              <a:gd name="T15" fmla="*/ 2147483646 h 61"/>
              <a:gd name="T16" fmla="*/ 2147483646 w 68"/>
              <a:gd name="T17" fmla="*/ 2147483646 h 61"/>
              <a:gd name="T18" fmla="*/ 2147483646 w 68"/>
              <a:gd name="T19" fmla="*/ 2147483646 h 61"/>
              <a:gd name="T20" fmla="*/ 2147483646 w 68"/>
              <a:gd name="T21" fmla="*/ 2147483646 h 61"/>
              <a:gd name="T22" fmla="*/ 2147483646 w 68"/>
              <a:gd name="T23" fmla="*/ 2147483646 h 61"/>
              <a:gd name="T24" fmla="*/ 0 w 68"/>
              <a:gd name="T25" fmla="*/ 2147483646 h 61"/>
              <a:gd name="T26" fmla="*/ 2147483646 w 68"/>
              <a:gd name="T27" fmla="*/ 2147483646 h 61"/>
              <a:gd name="T28" fmla="*/ 2147483646 w 68"/>
              <a:gd name="T29" fmla="*/ 2147483646 h 61"/>
              <a:gd name="T30" fmla="*/ 2147483646 w 68"/>
              <a:gd name="T31" fmla="*/ 2147483646 h 61"/>
              <a:gd name="T32" fmla="*/ 2147483646 w 68"/>
              <a:gd name="T33" fmla="*/ 2147483646 h 61"/>
              <a:gd name="T34" fmla="*/ 2147483646 w 68"/>
              <a:gd name="T35" fmla="*/ 0 h 61"/>
              <a:gd name="T36" fmla="*/ 2147483646 w 68"/>
              <a:gd name="T37" fmla="*/ 2147483646 h 61"/>
              <a:gd name="T38" fmla="*/ 2147483646 w 68"/>
              <a:gd name="T39" fmla="*/ 2147483646 h 61"/>
              <a:gd name="T40" fmla="*/ 2147483646 w 68"/>
              <a:gd name="T41" fmla="*/ 2147483646 h 61"/>
              <a:gd name="T42" fmla="*/ 2147483646 w 68"/>
              <a:gd name="T43" fmla="*/ 21474836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3" name="Freeform 83">
            <a:extLst>
              <a:ext uri="{FF2B5EF4-FFF2-40B4-BE49-F238E27FC236}">
                <a16:creationId xmlns:a16="http://schemas.microsoft.com/office/drawing/2014/main" id="{68F50CB1-4575-46FF-858B-1326A6030C84}"/>
              </a:ext>
            </a:extLst>
          </p:cNvPr>
          <p:cNvSpPr>
            <a:spLocks noEditPoints="1"/>
          </p:cNvSpPr>
          <p:nvPr/>
        </p:nvSpPr>
        <p:spPr bwMode="auto">
          <a:xfrm>
            <a:off x="1066800" y="1700213"/>
            <a:ext cx="133350" cy="200025"/>
          </a:xfrm>
          <a:custGeom>
            <a:avLst/>
            <a:gdLst>
              <a:gd name="T0" fmla="*/ 2147483646 w 39"/>
              <a:gd name="T1" fmla="*/ 2147483646 h 58"/>
              <a:gd name="T2" fmla="*/ 2147483646 w 39"/>
              <a:gd name="T3" fmla="*/ 2147483646 h 58"/>
              <a:gd name="T4" fmla="*/ 2147483646 w 39"/>
              <a:gd name="T5" fmla="*/ 2147483646 h 58"/>
              <a:gd name="T6" fmla="*/ 2147483646 w 39"/>
              <a:gd name="T7" fmla="*/ 2147483646 h 58"/>
              <a:gd name="T8" fmla="*/ 2147483646 w 39"/>
              <a:gd name="T9" fmla="*/ 2147483646 h 58"/>
              <a:gd name="T10" fmla="*/ 0 w 39"/>
              <a:gd name="T11" fmla="*/ 2147483646 h 58"/>
              <a:gd name="T12" fmla="*/ 2147483646 w 39"/>
              <a:gd name="T13" fmla="*/ 0 h 58"/>
              <a:gd name="T14" fmla="*/ 2147483646 w 39"/>
              <a:gd name="T15" fmla="*/ 2147483646 h 58"/>
              <a:gd name="T16" fmla="*/ 2147483646 w 39"/>
              <a:gd name="T17" fmla="*/ 2147483646 h 58"/>
              <a:gd name="T18" fmla="*/ 2147483646 w 39"/>
              <a:gd name="T19" fmla="*/ 2147483646 h 58"/>
              <a:gd name="T20" fmla="*/ 2147483646 w 39"/>
              <a:gd name="T21" fmla="*/ 2147483646 h 58"/>
              <a:gd name="T22" fmla="*/ 2147483646 w 39"/>
              <a:gd name="T23" fmla="*/ 2147483646 h 58"/>
              <a:gd name="T24" fmla="*/ 2147483646 w 39"/>
              <a:gd name="T25" fmla="*/ 2147483646 h 58"/>
              <a:gd name="T26" fmla="*/ 2147483646 w 39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4" name="Freeform 84">
            <a:extLst>
              <a:ext uri="{FF2B5EF4-FFF2-40B4-BE49-F238E27FC236}">
                <a16:creationId xmlns:a16="http://schemas.microsoft.com/office/drawing/2014/main" id="{2A6E6D62-56B5-4AB7-A8CE-BF098C7A0D9F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1700213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5" name="Freeform 85">
            <a:extLst>
              <a:ext uri="{FF2B5EF4-FFF2-40B4-BE49-F238E27FC236}">
                <a16:creationId xmlns:a16="http://schemas.microsoft.com/office/drawing/2014/main" id="{D400D4D0-F346-4E41-A862-6C47222B5442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1700213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6" name="Freeform 86">
            <a:extLst>
              <a:ext uri="{FF2B5EF4-FFF2-40B4-BE49-F238E27FC236}">
                <a16:creationId xmlns:a16="http://schemas.microsoft.com/office/drawing/2014/main" id="{9EBBA881-5FD6-4817-8DDD-CCD9860CCF50}"/>
              </a:ext>
            </a:extLst>
          </p:cNvPr>
          <p:cNvSpPr>
            <a:spLocks noEditPoints="1"/>
          </p:cNvSpPr>
          <p:nvPr/>
        </p:nvSpPr>
        <p:spPr bwMode="auto">
          <a:xfrm>
            <a:off x="2546350" y="1714500"/>
            <a:ext cx="100013" cy="168275"/>
          </a:xfrm>
          <a:custGeom>
            <a:avLst/>
            <a:gdLst>
              <a:gd name="T0" fmla="*/ 2147483646 w 29"/>
              <a:gd name="T1" fmla="*/ 2147483646 h 49"/>
              <a:gd name="T2" fmla="*/ 2147483646 w 29"/>
              <a:gd name="T3" fmla="*/ 2147483646 h 49"/>
              <a:gd name="T4" fmla="*/ 2147483646 w 29"/>
              <a:gd name="T5" fmla="*/ 2147483646 h 49"/>
              <a:gd name="T6" fmla="*/ 0 w 29"/>
              <a:gd name="T7" fmla="*/ 2147483646 h 49"/>
              <a:gd name="T8" fmla="*/ 0 w 29"/>
              <a:gd name="T9" fmla="*/ 2147483646 h 49"/>
              <a:gd name="T10" fmla="*/ 2147483646 w 29"/>
              <a:gd name="T11" fmla="*/ 0 h 49"/>
              <a:gd name="T12" fmla="*/ 2147483646 w 29"/>
              <a:gd name="T13" fmla="*/ 0 h 49"/>
              <a:gd name="T14" fmla="*/ 2147483646 w 29"/>
              <a:gd name="T15" fmla="*/ 2147483646 h 49"/>
              <a:gd name="T16" fmla="*/ 2147483646 w 29"/>
              <a:gd name="T17" fmla="*/ 2147483646 h 49"/>
              <a:gd name="T18" fmla="*/ 2147483646 w 29"/>
              <a:gd name="T19" fmla="*/ 2147483646 h 49"/>
              <a:gd name="T20" fmla="*/ 2147483646 w 29"/>
              <a:gd name="T21" fmla="*/ 2147483646 h 49"/>
              <a:gd name="T22" fmla="*/ 2147483646 w 29"/>
              <a:gd name="T23" fmla="*/ 2147483646 h 49"/>
              <a:gd name="T24" fmla="*/ 2147483646 w 29"/>
              <a:gd name="T25" fmla="*/ 2147483646 h 49"/>
              <a:gd name="T26" fmla="*/ 2147483646 w 29"/>
              <a:gd name="T27" fmla="*/ 2147483646 h 49"/>
              <a:gd name="T28" fmla="*/ 2147483646 w 29"/>
              <a:gd name="T29" fmla="*/ 2147483646 h 49"/>
              <a:gd name="T30" fmla="*/ 2147483646 w 29"/>
              <a:gd name="T31" fmla="*/ 2147483646 h 49"/>
              <a:gd name="T32" fmla="*/ 2147483646 w 29"/>
              <a:gd name="T33" fmla="*/ 2147483646 h 49"/>
              <a:gd name="T34" fmla="*/ 2147483646 w 29"/>
              <a:gd name="T35" fmla="*/ 2147483646 h 49"/>
              <a:gd name="T36" fmla="*/ 2147483646 w 29"/>
              <a:gd name="T37" fmla="*/ 2147483646 h 49"/>
              <a:gd name="T38" fmla="*/ 2147483646 w 29"/>
              <a:gd name="T39" fmla="*/ 2147483646 h 49"/>
              <a:gd name="T40" fmla="*/ 2147483646 w 29"/>
              <a:gd name="T41" fmla="*/ 2147483646 h 49"/>
              <a:gd name="T42" fmla="*/ 2147483646 w 29"/>
              <a:gd name="T43" fmla="*/ 2147483646 h 49"/>
              <a:gd name="T44" fmla="*/ 2147483646 w 29"/>
              <a:gd name="T45" fmla="*/ 2147483646 h 49"/>
              <a:gd name="T46" fmla="*/ 2147483646 w 29"/>
              <a:gd name="T47" fmla="*/ 2147483646 h 49"/>
              <a:gd name="T48" fmla="*/ 2147483646 w 29"/>
              <a:gd name="T49" fmla="*/ 2147483646 h 49"/>
              <a:gd name="T50" fmla="*/ 2147483646 w 29"/>
              <a:gd name="T51" fmla="*/ 2147483646 h 49"/>
              <a:gd name="T52" fmla="*/ 2147483646 w 29"/>
              <a:gd name="T53" fmla="*/ 2147483646 h 49"/>
              <a:gd name="T54" fmla="*/ 2147483646 w 29"/>
              <a:gd name="T55" fmla="*/ 2147483646 h 49"/>
              <a:gd name="T56" fmla="*/ 2147483646 w 29"/>
              <a:gd name="T57" fmla="*/ 2147483646 h 49"/>
              <a:gd name="T58" fmla="*/ 2147483646 w 29"/>
              <a:gd name="T59" fmla="*/ 2147483646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7" name="Freeform 87">
            <a:extLst>
              <a:ext uri="{FF2B5EF4-FFF2-40B4-BE49-F238E27FC236}">
                <a16:creationId xmlns:a16="http://schemas.microsoft.com/office/drawing/2014/main" id="{B2C0A274-B149-4A05-9A0A-7D5E1332EF35}"/>
              </a:ext>
            </a:extLst>
          </p:cNvPr>
          <p:cNvSpPr>
            <a:spLocks/>
          </p:cNvSpPr>
          <p:nvPr/>
        </p:nvSpPr>
        <p:spPr bwMode="auto">
          <a:xfrm>
            <a:off x="2965450" y="1700213"/>
            <a:ext cx="203200" cy="217487"/>
          </a:xfrm>
          <a:custGeom>
            <a:avLst/>
            <a:gdLst>
              <a:gd name="T0" fmla="*/ 2147483646 w 59"/>
              <a:gd name="T1" fmla="*/ 2147483646 h 63"/>
              <a:gd name="T2" fmla="*/ 2147483646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0 w 59"/>
              <a:gd name="T19" fmla="*/ 2147483646 h 63"/>
              <a:gd name="T20" fmla="*/ 2147483646 w 59"/>
              <a:gd name="T21" fmla="*/ 2147483646 h 63"/>
              <a:gd name="T22" fmla="*/ 2147483646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0 h 63"/>
              <a:gd name="T30" fmla="*/ 2147483646 w 59"/>
              <a:gd name="T31" fmla="*/ 0 h 63"/>
              <a:gd name="T32" fmla="*/ 2147483646 w 59"/>
              <a:gd name="T33" fmla="*/ 2147483646 h 63"/>
              <a:gd name="T34" fmla="*/ 2147483646 w 59"/>
              <a:gd name="T35" fmla="*/ 2147483646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8" name="Freeform 88">
            <a:extLst>
              <a:ext uri="{FF2B5EF4-FFF2-40B4-BE49-F238E27FC236}">
                <a16:creationId xmlns:a16="http://schemas.microsoft.com/office/drawing/2014/main" id="{4FC8ADCA-DF69-46E0-9EF9-6F481EDDEF20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1700213"/>
            <a:ext cx="233363" cy="182562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2147483646 w 68"/>
              <a:gd name="T85" fmla="*/ 2147483646 h 53"/>
              <a:gd name="T86" fmla="*/ 2147483646 w 68"/>
              <a:gd name="T87" fmla="*/ 2147483646 h 53"/>
              <a:gd name="T88" fmla="*/ 2147483646 w 68"/>
              <a:gd name="T89" fmla="*/ 2147483646 h 53"/>
              <a:gd name="T90" fmla="*/ 2147483646 w 68"/>
              <a:gd name="T91" fmla="*/ 2147483646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899" name="Freeform 89">
            <a:extLst>
              <a:ext uri="{FF2B5EF4-FFF2-40B4-BE49-F238E27FC236}">
                <a16:creationId xmlns:a16="http://schemas.microsoft.com/office/drawing/2014/main" id="{428B954F-F696-4C78-BABC-55B7AB8C1072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1684338"/>
            <a:ext cx="233362" cy="233362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0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0" name="Freeform 90">
            <a:extLst>
              <a:ext uri="{FF2B5EF4-FFF2-40B4-BE49-F238E27FC236}">
                <a16:creationId xmlns:a16="http://schemas.microsoft.com/office/drawing/2014/main" id="{63902246-370E-47D6-8DDC-CFEE0E9A0F13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1700213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0 h 58"/>
              <a:gd name="T30" fmla="*/ 2147483646 w 59"/>
              <a:gd name="T31" fmla="*/ 0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1" name="Freeform 91">
            <a:extLst>
              <a:ext uri="{FF2B5EF4-FFF2-40B4-BE49-F238E27FC236}">
                <a16:creationId xmlns:a16="http://schemas.microsoft.com/office/drawing/2014/main" id="{BBBFAA87-372E-46CE-941B-ABA498512BEB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1700213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2" name="Freeform 92">
            <a:extLst>
              <a:ext uri="{FF2B5EF4-FFF2-40B4-BE49-F238E27FC236}">
                <a16:creationId xmlns:a16="http://schemas.microsoft.com/office/drawing/2014/main" id="{2343C58B-D4CE-4D56-85BB-83D0B144418C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1700213"/>
            <a:ext cx="250825" cy="200025"/>
          </a:xfrm>
          <a:custGeom>
            <a:avLst/>
            <a:gdLst>
              <a:gd name="T0" fmla="*/ 2147483646 w 73"/>
              <a:gd name="T1" fmla="*/ 2147483646 h 58"/>
              <a:gd name="T2" fmla="*/ 2147483646 w 73"/>
              <a:gd name="T3" fmla="*/ 2147483646 h 58"/>
              <a:gd name="T4" fmla="*/ 2147483646 w 73"/>
              <a:gd name="T5" fmla="*/ 2147483646 h 58"/>
              <a:gd name="T6" fmla="*/ 0 w 73"/>
              <a:gd name="T7" fmla="*/ 2147483646 h 58"/>
              <a:gd name="T8" fmla="*/ 0 w 73"/>
              <a:gd name="T9" fmla="*/ 2147483646 h 58"/>
              <a:gd name="T10" fmla="*/ 2147483646 w 73"/>
              <a:gd name="T11" fmla="*/ 0 h 58"/>
              <a:gd name="T12" fmla="*/ 2147483646 w 73"/>
              <a:gd name="T13" fmla="*/ 0 h 58"/>
              <a:gd name="T14" fmla="*/ 2147483646 w 73"/>
              <a:gd name="T15" fmla="*/ 2147483646 h 58"/>
              <a:gd name="T16" fmla="*/ 2147483646 w 73"/>
              <a:gd name="T17" fmla="*/ 2147483646 h 58"/>
              <a:gd name="T18" fmla="*/ 2147483646 w 73"/>
              <a:gd name="T19" fmla="*/ 2147483646 h 58"/>
              <a:gd name="T20" fmla="*/ 2147483646 w 73"/>
              <a:gd name="T21" fmla="*/ 2147483646 h 58"/>
              <a:gd name="T22" fmla="*/ 2147483646 w 73"/>
              <a:gd name="T23" fmla="*/ 2147483646 h 58"/>
              <a:gd name="T24" fmla="*/ 2147483646 w 73"/>
              <a:gd name="T25" fmla="*/ 2147483646 h 58"/>
              <a:gd name="T26" fmla="*/ 2147483646 w 73"/>
              <a:gd name="T27" fmla="*/ 2147483646 h 58"/>
              <a:gd name="T28" fmla="*/ 2147483646 w 73"/>
              <a:gd name="T29" fmla="*/ 2147483646 h 58"/>
              <a:gd name="T30" fmla="*/ 2147483646 w 73"/>
              <a:gd name="T31" fmla="*/ 2147483646 h 58"/>
              <a:gd name="T32" fmla="*/ 2147483646 w 73"/>
              <a:gd name="T33" fmla="*/ 2147483646 h 58"/>
              <a:gd name="T34" fmla="*/ 2147483646 w 73"/>
              <a:gd name="T35" fmla="*/ 2147483646 h 58"/>
              <a:gd name="T36" fmla="*/ 2147483646 w 73"/>
              <a:gd name="T37" fmla="*/ 2147483646 h 58"/>
              <a:gd name="T38" fmla="*/ 2147483646 w 73"/>
              <a:gd name="T39" fmla="*/ 2147483646 h 58"/>
              <a:gd name="T40" fmla="*/ 2147483646 w 73"/>
              <a:gd name="T41" fmla="*/ 2147483646 h 58"/>
              <a:gd name="T42" fmla="*/ 2147483646 w 73"/>
              <a:gd name="T43" fmla="*/ 2147483646 h 58"/>
              <a:gd name="T44" fmla="*/ 2147483646 w 73"/>
              <a:gd name="T45" fmla="*/ 2147483646 h 58"/>
              <a:gd name="T46" fmla="*/ 2147483646 w 73"/>
              <a:gd name="T47" fmla="*/ 2147483646 h 58"/>
              <a:gd name="T48" fmla="*/ 2147483646 w 73"/>
              <a:gd name="T49" fmla="*/ 2147483646 h 58"/>
              <a:gd name="T50" fmla="*/ 2147483646 w 73"/>
              <a:gd name="T51" fmla="*/ 2147483646 h 58"/>
              <a:gd name="T52" fmla="*/ 2147483646 w 73"/>
              <a:gd name="T53" fmla="*/ 2147483646 h 58"/>
              <a:gd name="T54" fmla="*/ 2147483646 w 73"/>
              <a:gd name="T55" fmla="*/ 2147483646 h 58"/>
              <a:gd name="T56" fmla="*/ 2147483646 w 73"/>
              <a:gd name="T57" fmla="*/ 2147483646 h 58"/>
              <a:gd name="T58" fmla="*/ 2147483646 w 73"/>
              <a:gd name="T59" fmla="*/ 2147483646 h 58"/>
              <a:gd name="T60" fmla="*/ 2147483646 w 73"/>
              <a:gd name="T61" fmla="*/ 2147483646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3" name="Freeform 93">
            <a:extLst>
              <a:ext uri="{FF2B5EF4-FFF2-40B4-BE49-F238E27FC236}">
                <a16:creationId xmlns:a16="http://schemas.microsoft.com/office/drawing/2014/main" id="{980E89CF-2E08-4373-A4C1-1450FC207A43}"/>
              </a:ext>
            </a:extLst>
          </p:cNvPr>
          <p:cNvSpPr>
            <a:spLocks noEditPoints="1"/>
          </p:cNvSpPr>
          <p:nvPr/>
        </p:nvSpPr>
        <p:spPr bwMode="auto">
          <a:xfrm>
            <a:off x="5934075" y="1684338"/>
            <a:ext cx="258763" cy="230187"/>
          </a:xfrm>
          <a:custGeom>
            <a:avLst/>
            <a:gdLst>
              <a:gd name="T0" fmla="*/ 2147483646 w 75"/>
              <a:gd name="T1" fmla="*/ 2147483646 h 67"/>
              <a:gd name="T2" fmla="*/ 2147483646 w 75"/>
              <a:gd name="T3" fmla="*/ 2147483646 h 67"/>
              <a:gd name="T4" fmla="*/ 2147483646 w 75"/>
              <a:gd name="T5" fmla="*/ 2147483646 h 67"/>
              <a:gd name="T6" fmla="*/ 2147483646 w 75"/>
              <a:gd name="T7" fmla="*/ 2147483646 h 67"/>
              <a:gd name="T8" fmla="*/ 2147483646 w 75"/>
              <a:gd name="T9" fmla="*/ 2147483646 h 67"/>
              <a:gd name="T10" fmla="*/ 2147483646 w 75"/>
              <a:gd name="T11" fmla="*/ 2147483646 h 67"/>
              <a:gd name="T12" fmla="*/ 2147483646 w 75"/>
              <a:gd name="T13" fmla="*/ 2147483646 h 67"/>
              <a:gd name="T14" fmla="*/ 2147483646 w 75"/>
              <a:gd name="T15" fmla="*/ 2147483646 h 67"/>
              <a:gd name="T16" fmla="*/ 2147483646 w 75"/>
              <a:gd name="T17" fmla="*/ 2147483646 h 67"/>
              <a:gd name="T18" fmla="*/ 2147483646 w 75"/>
              <a:gd name="T19" fmla="*/ 2147483646 h 67"/>
              <a:gd name="T20" fmla="*/ 2147483646 w 75"/>
              <a:gd name="T21" fmla="*/ 2147483646 h 67"/>
              <a:gd name="T22" fmla="*/ 2147483646 w 75"/>
              <a:gd name="T23" fmla="*/ 2147483646 h 67"/>
              <a:gd name="T24" fmla="*/ 2147483646 w 75"/>
              <a:gd name="T25" fmla="*/ 2147483646 h 67"/>
              <a:gd name="T26" fmla="*/ 2147483646 w 75"/>
              <a:gd name="T27" fmla="*/ 2147483646 h 67"/>
              <a:gd name="T28" fmla="*/ 2147483646 w 75"/>
              <a:gd name="T29" fmla="*/ 2147483646 h 67"/>
              <a:gd name="T30" fmla="*/ 2147483646 w 75"/>
              <a:gd name="T31" fmla="*/ 2147483646 h 67"/>
              <a:gd name="T32" fmla="*/ 2147483646 w 75"/>
              <a:gd name="T33" fmla="*/ 2147483646 h 67"/>
              <a:gd name="T34" fmla="*/ 2147483646 w 75"/>
              <a:gd name="T35" fmla="*/ 2147483646 h 67"/>
              <a:gd name="T36" fmla="*/ 2147483646 w 75"/>
              <a:gd name="T37" fmla="*/ 2147483646 h 67"/>
              <a:gd name="T38" fmla="*/ 2147483646 w 75"/>
              <a:gd name="T39" fmla="*/ 2147483646 h 67"/>
              <a:gd name="T40" fmla="*/ 2147483646 w 75"/>
              <a:gd name="T41" fmla="*/ 2147483646 h 67"/>
              <a:gd name="T42" fmla="*/ 2147483646 w 75"/>
              <a:gd name="T43" fmla="*/ 2147483646 h 67"/>
              <a:gd name="T44" fmla="*/ 2147483646 w 75"/>
              <a:gd name="T45" fmla="*/ 2147483646 h 67"/>
              <a:gd name="T46" fmla="*/ 2147483646 w 75"/>
              <a:gd name="T47" fmla="*/ 2147483646 h 67"/>
              <a:gd name="T48" fmla="*/ 2147483646 w 75"/>
              <a:gd name="T49" fmla="*/ 2147483646 h 67"/>
              <a:gd name="T50" fmla="*/ 2147483646 w 75"/>
              <a:gd name="T51" fmla="*/ 2147483646 h 67"/>
              <a:gd name="T52" fmla="*/ 2147483646 w 75"/>
              <a:gd name="T53" fmla="*/ 2147483646 h 67"/>
              <a:gd name="T54" fmla="*/ 2147483646 w 75"/>
              <a:gd name="T55" fmla="*/ 2147483646 h 67"/>
              <a:gd name="T56" fmla="*/ 2147483646 w 75"/>
              <a:gd name="T57" fmla="*/ 2147483646 h 67"/>
              <a:gd name="T58" fmla="*/ 2147483646 w 75"/>
              <a:gd name="T59" fmla="*/ 2147483646 h 67"/>
              <a:gd name="T60" fmla="*/ 2147483646 w 75"/>
              <a:gd name="T61" fmla="*/ 2147483646 h 67"/>
              <a:gd name="T62" fmla="*/ 2147483646 w 75"/>
              <a:gd name="T63" fmla="*/ 2147483646 h 67"/>
              <a:gd name="T64" fmla="*/ 2147483646 w 75"/>
              <a:gd name="T65" fmla="*/ 0 h 67"/>
              <a:gd name="T66" fmla="*/ 2147483646 w 75"/>
              <a:gd name="T67" fmla="*/ 2147483646 h 67"/>
              <a:gd name="T68" fmla="*/ 2147483646 w 75"/>
              <a:gd name="T69" fmla="*/ 2147483646 h 67"/>
              <a:gd name="T70" fmla="*/ 2147483646 w 75"/>
              <a:gd name="T71" fmla="*/ 2147483646 h 67"/>
              <a:gd name="T72" fmla="*/ 2147483646 w 75"/>
              <a:gd name="T73" fmla="*/ 2147483646 h 67"/>
              <a:gd name="T74" fmla="*/ 2147483646 w 75"/>
              <a:gd name="T75" fmla="*/ 2147483646 h 67"/>
              <a:gd name="T76" fmla="*/ 2147483646 w 75"/>
              <a:gd name="T77" fmla="*/ 2147483646 h 67"/>
              <a:gd name="T78" fmla="*/ 2147483646 w 75"/>
              <a:gd name="T79" fmla="*/ 2147483646 h 67"/>
              <a:gd name="T80" fmla="*/ 2147483646 w 75"/>
              <a:gd name="T81" fmla="*/ 2147483646 h 67"/>
              <a:gd name="T82" fmla="*/ 2147483646 w 75"/>
              <a:gd name="T83" fmla="*/ 2147483646 h 67"/>
              <a:gd name="T84" fmla="*/ 2147483646 w 75"/>
              <a:gd name="T85" fmla="*/ 2147483646 h 67"/>
              <a:gd name="T86" fmla="*/ 2147483646 w 75"/>
              <a:gd name="T87" fmla="*/ 2147483646 h 67"/>
              <a:gd name="T88" fmla="*/ 2147483646 w 75"/>
              <a:gd name="T89" fmla="*/ 0 h 67"/>
              <a:gd name="T90" fmla="*/ 2147483646 w 75"/>
              <a:gd name="T91" fmla="*/ 0 h 67"/>
              <a:gd name="T92" fmla="*/ 2147483646 w 75"/>
              <a:gd name="T93" fmla="*/ 0 h 67"/>
              <a:gd name="T94" fmla="*/ 2147483646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4" name="Freeform 94">
            <a:extLst>
              <a:ext uri="{FF2B5EF4-FFF2-40B4-BE49-F238E27FC236}">
                <a16:creationId xmlns:a16="http://schemas.microsoft.com/office/drawing/2014/main" id="{E147AB26-F54B-4B54-9378-4DFED5CF5B2E}"/>
              </a:ext>
            </a:extLst>
          </p:cNvPr>
          <p:cNvSpPr>
            <a:spLocks/>
          </p:cNvSpPr>
          <p:nvPr/>
        </p:nvSpPr>
        <p:spPr bwMode="auto">
          <a:xfrm>
            <a:off x="6426200" y="1697038"/>
            <a:ext cx="184150" cy="206375"/>
          </a:xfrm>
          <a:custGeom>
            <a:avLst/>
            <a:gdLst>
              <a:gd name="T0" fmla="*/ 2147483646 w 54"/>
              <a:gd name="T1" fmla="*/ 2147483646 h 60"/>
              <a:gd name="T2" fmla="*/ 0 w 54"/>
              <a:gd name="T3" fmla="*/ 2147483646 h 60"/>
              <a:gd name="T4" fmla="*/ 0 w 54"/>
              <a:gd name="T5" fmla="*/ 2147483646 h 60"/>
              <a:gd name="T6" fmla="*/ 2147483646 w 54"/>
              <a:gd name="T7" fmla="*/ 2147483646 h 60"/>
              <a:gd name="T8" fmla="*/ 2147483646 w 54"/>
              <a:gd name="T9" fmla="*/ 2147483646 h 60"/>
              <a:gd name="T10" fmla="*/ 2147483646 w 54"/>
              <a:gd name="T11" fmla="*/ 2147483646 h 60"/>
              <a:gd name="T12" fmla="*/ 2147483646 w 54"/>
              <a:gd name="T13" fmla="*/ 2147483646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5" name="Freeform 95">
            <a:extLst>
              <a:ext uri="{FF2B5EF4-FFF2-40B4-BE49-F238E27FC236}">
                <a16:creationId xmlns:a16="http://schemas.microsoft.com/office/drawing/2014/main" id="{4A9A6859-13F4-47C7-9C08-B70C41BC7AF7}"/>
              </a:ext>
            </a:extLst>
          </p:cNvPr>
          <p:cNvSpPr>
            <a:spLocks/>
          </p:cNvSpPr>
          <p:nvPr/>
        </p:nvSpPr>
        <p:spPr bwMode="auto">
          <a:xfrm>
            <a:off x="6919913" y="1700213"/>
            <a:ext cx="185737" cy="182562"/>
          </a:xfrm>
          <a:custGeom>
            <a:avLst/>
            <a:gdLst>
              <a:gd name="T0" fmla="*/ 2147483646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0 w 54"/>
              <a:gd name="T19" fmla="*/ 2147483646 h 53"/>
              <a:gd name="T20" fmla="*/ 0 w 54"/>
              <a:gd name="T21" fmla="*/ 2147483646 h 53"/>
              <a:gd name="T22" fmla="*/ 2147483646 w 54"/>
              <a:gd name="T23" fmla="*/ 2147483646 h 53"/>
              <a:gd name="T24" fmla="*/ 2147483646 w 54"/>
              <a:gd name="T25" fmla="*/ 2147483646 h 53"/>
              <a:gd name="T26" fmla="*/ 2147483646 w 54"/>
              <a:gd name="T27" fmla="*/ 2147483646 h 53"/>
              <a:gd name="T28" fmla="*/ 2147483646 w 54"/>
              <a:gd name="T29" fmla="*/ 0 h 53"/>
              <a:gd name="T30" fmla="*/ 2147483646 w 54"/>
              <a:gd name="T31" fmla="*/ 0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6" name="Freeform 96">
            <a:extLst>
              <a:ext uri="{FF2B5EF4-FFF2-40B4-BE49-F238E27FC236}">
                <a16:creationId xmlns:a16="http://schemas.microsoft.com/office/drawing/2014/main" id="{D129C48E-3835-4921-8500-F3FEBEF4C9CD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1684338"/>
            <a:ext cx="203200" cy="215900"/>
          </a:xfrm>
          <a:custGeom>
            <a:avLst/>
            <a:gdLst>
              <a:gd name="T0" fmla="*/ 2147483646 w 59"/>
              <a:gd name="T1" fmla="*/ 2147483646 h 63"/>
              <a:gd name="T2" fmla="*/ 0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2147483646 w 59"/>
              <a:gd name="T19" fmla="*/ 2147483646 h 63"/>
              <a:gd name="T20" fmla="*/ 2147483646 w 59"/>
              <a:gd name="T21" fmla="*/ 2147483646 h 63"/>
              <a:gd name="T22" fmla="*/ 2147483646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2147483646 h 63"/>
              <a:gd name="T30" fmla="*/ 2147483646 w 59"/>
              <a:gd name="T31" fmla="*/ 2147483646 h 63"/>
              <a:gd name="T32" fmla="*/ 2147483646 w 59"/>
              <a:gd name="T33" fmla="*/ 2147483646 h 63"/>
              <a:gd name="T34" fmla="*/ 2147483646 w 59"/>
              <a:gd name="T35" fmla="*/ 0 h 63"/>
              <a:gd name="T36" fmla="*/ 2147483646 w 59"/>
              <a:gd name="T37" fmla="*/ 2147483646 h 63"/>
              <a:gd name="T38" fmla="*/ 2147483646 w 59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7" name="Freeform 97">
            <a:extLst>
              <a:ext uri="{FF2B5EF4-FFF2-40B4-BE49-F238E27FC236}">
                <a16:creationId xmlns:a16="http://schemas.microsoft.com/office/drawing/2014/main" id="{365A2C40-59E6-46D4-945F-4D1F6A6F114D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1700213"/>
            <a:ext cx="184150" cy="182562"/>
          </a:xfrm>
          <a:custGeom>
            <a:avLst/>
            <a:gdLst>
              <a:gd name="T0" fmla="*/ 0 w 116"/>
              <a:gd name="T1" fmla="*/ 2147483646 h 115"/>
              <a:gd name="T2" fmla="*/ 2147483646 w 116"/>
              <a:gd name="T3" fmla="*/ 0 h 115"/>
              <a:gd name="T4" fmla="*/ 2147483646 w 116"/>
              <a:gd name="T5" fmla="*/ 2147483646 h 115"/>
              <a:gd name="T6" fmla="*/ 0 w 116"/>
              <a:gd name="T7" fmla="*/ 2147483646 h 115"/>
              <a:gd name="T8" fmla="*/ 2147483646 w 116"/>
              <a:gd name="T9" fmla="*/ 2147483646 h 115"/>
              <a:gd name="T10" fmla="*/ 2147483646 w 116"/>
              <a:gd name="T11" fmla="*/ 2147483646 h 115"/>
              <a:gd name="T12" fmla="*/ 2147483646 w 116"/>
              <a:gd name="T13" fmla="*/ 2147483646 h 115"/>
              <a:gd name="T14" fmla="*/ 2147483646 w 116"/>
              <a:gd name="T15" fmla="*/ 2147483646 h 115"/>
              <a:gd name="T16" fmla="*/ 2147483646 w 116"/>
              <a:gd name="T17" fmla="*/ 2147483646 h 115"/>
              <a:gd name="T18" fmla="*/ 2147483646 w 116"/>
              <a:gd name="T19" fmla="*/ 2147483646 h 115"/>
              <a:gd name="T20" fmla="*/ 2147483646 w 116"/>
              <a:gd name="T21" fmla="*/ 2147483646 h 115"/>
              <a:gd name="T22" fmla="*/ 2147483646 w 116"/>
              <a:gd name="T23" fmla="*/ 2147483646 h 115"/>
              <a:gd name="T24" fmla="*/ 2147483646 w 116"/>
              <a:gd name="T25" fmla="*/ 2147483646 h 115"/>
              <a:gd name="T26" fmla="*/ 2147483646 w 116"/>
              <a:gd name="T27" fmla="*/ 2147483646 h 115"/>
              <a:gd name="T28" fmla="*/ 2147483646 w 116"/>
              <a:gd name="T29" fmla="*/ 2147483646 h 115"/>
              <a:gd name="T30" fmla="*/ 2147483646 w 116"/>
              <a:gd name="T31" fmla="*/ 2147483646 h 115"/>
              <a:gd name="T32" fmla="*/ 2147483646 w 116"/>
              <a:gd name="T33" fmla="*/ 0 h 115"/>
              <a:gd name="T34" fmla="*/ 2147483646 w 116"/>
              <a:gd name="T35" fmla="*/ 2147483646 h 115"/>
              <a:gd name="T36" fmla="*/ 2147483646 w 116"/>
              <a:gd name="T37" fmla="*/ 2147483646 h 115"/>
              <a:gd name="T38" fmla="*/ 2147483646 w 116"/>
              <a:gd name="T39" fmla="*/ 2147483646 h 115"/>
              <a:gd name="T40" fmla="*/ 2147483646 w 116"/>
              <a:gd name="T41" fmla="*/ 2147483646 h 115"/>
              <a:gd name="T42" fmla="*/ 2147483646 w 116"/>
              <a:gd name="T43" fmla="*/ 2147483646 h 115"/>
              <a:gd name="T44" fmla="*/ 2147483646 w 116"/>
              <a:gd name="T45" fmla="*/ 2147483646 h 115"/>
              <a:gd name="T46" fmla="*/ 2147483646 w 116"/>
              <a:gd name="T47" fmla="*/ 2147483646 h 115"/>
              <a:gd name="T48" fmla="*/ 2147483646 w 116"/>
              <a:gd name="T49" fmla="*/ 2147483646 h 115"/>
              <a:gd name="T50" fmla="*/ 2147483646 w 116"/>
              <a:gd name="T51" fmla="*/ 2147483646 h 115"/>
              <a:gd name="T52" fmla="*/ 2147483646 w 116"/>
              <a:gd name="T53" fmla="*/ 2147483646 h 115"/>
              <a:gd name="T54" fmla="*/ 2147483646 w 116"/>
              <a:gd name="T55" fmla="*/ 2147483646 h 115"/>
              <a:gd name="T56" fmla="*/ 2147483646 w 116"/>
              <a:gd name="T57" fmla="*/ 2147483646 h 115"/>
              <a:gd name="T58" fmla="*/ 2147483646 w 116"/>
              <a:gd name="T59" fmla="*/ 2147483646 h 115"/>
              <a:gd name="T60" fmla="*/ 2147483646 w 116"/>
              <a:gd name="T61" fmla="*/ 2147483646 h 115"/>
              <a:gd name="T62" fmla="*/ 2147483646 w 116"/>
              <a:gd name="T63" fmla="*/ 2147483646 h 115"/>
              <a:gd name="T64" fmla="*/ 2147483646 w 116"/>
              <a:gd name="T65" fmla="*/ 2147483646 h 115"/>
              <a:gd name="T66" fmla="*/ 2147483646 w 116"/>
              <a:gd name="T67" fmla="*/ 2147483646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8" name="Freeform 98">
            <a:extLst>
              <a:ext uri="{FF2B5EF4-FFF2-40B4-BE49-F238E27FC236}">
                <a16:creationId xmlns:a16="http://schemas.microsoft.com/office/drawing/2014/main" id="{59909116-E120-4FFF-9A2D-C491B8042E3D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1700213"/>
            <a:ext cx="215900" cy="182562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2147483646 w 63"/>
              <a:gd name="T7" fmla="*/ 2147483646 h 53"/>
              <a:gd name="T8" fmla="*/ 2147483646 w 63"/>
              <a:gd name="T9" fmla="*/ 2147483646 h 53"/>
              <a:gd name="T10" fmla="*/ 2147483646 w 63"/>
              <a:gd name="T11" fmla="*/ 2147483646 h 53"/>
              <a:gd name="T12" fmla="*/ 2147483646 w 63"/>
              <a:gd name="T13" fmla="*/ 2147483646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0 w 63"/>
              <a:gd name="T23" fmla="*/ 2147483646 h 53"/>
              <a:gd name="T24" fmla="*/ 0 w 63"/>
              <a:gd name="T25" fmla="*/ 2147483646 h 53"/>
              <a:gd name="T26" fmla="*/ 2147483646 w 63"/>
              <a:gd name="T27" fmla="*/ 0 h 53"/>
              <a:gd name="T28" fmla="*/ 2147483646 w 63"/>
              <a:gd name="T29" fmla="*/ 0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2147483646 h 53"/>
              <a:gd name="T46" fmla="*/ 2147483646 w 63"/>
              <a:gd name="T47" fmla="*/ 2147483646 h 53"/>
              <a:gd name="T48" fmla="*/ 2147483646 w 63"/>
              <a:gd name="T49" fmla="*/ 2147483646 h 53"/>
              <a:gd name="T50" fmla="*/ 2147483646 w 63"/>
              <a:gd name="T51" fmla="*/ 2147483646 h 53"/>
              <a:gd name="T52" fmla="*/ 2147483646 w 63"/>
              <a:gd name="T53" fmla="*/ 2147483646 h 53"/>
              <a:gd name="T54" fmla="*/ 2147483646 w 63"/>
              <a:gd name="T55" fmla="*/ 2147483646 h 53"/>
              <a:gd name="T56" fmla="*/ 2147483646 w 63"/>
              <a:gd name="T57" fmla="*/ 2147483646 h 53"/>
              <a:gd name="T58" fmla="*/ 2147483646 w 63"/>
              <a:gd name="T59" fmla="*/ 2147483646 h 53"/>
              <a:gd name="T60" fmla="*/ 2147483646 w 63"/>
              <a:gd name="T61" fmla="*/ 0 h 53"/>
              <a:gd name="T62" fmla="*/ 2147483646 w 63"/>
              <a:gd name="T63" fmla="*/ 0 h 53"/>
              <a:gd name="T64" fmla="*/ 2147483646 w 63"/>
              <a:gd name="T65" fmla="*/ 2147483646 h 53"/>
              <a:gd name="T66" fmla="*/ 2147483646 w 63"/>
              <a:gd name="T67" fmla="*/ 2147483646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09" name="Freeform 99">
            <a:extLst>
              <a:ext uri="{FF2B5EF4-FFF2-40B4-BE49-F238E27FC236}">
                <a16:creationId xmlns:a16="http://schemas.microsoft.com/office/drawing/2014/main" id="{E910D22B-8A73-4F76-8C0F-FD32D461337A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1684338"/>
            <a:ext cx="233362" cy="219075"/>
          </a:xfrm>
          <a:custGeom>
            <a:avLst/>
            <a:gdLst>
              <a:gd name="T0" fmla="*/ 2147483646 w 68"/>
              <a:gd name="T1" fmla="*/ 2147483646 h 64"/>
              <a:gd name="T2" fmla="*/ 2147483646 w 68"/>
              <a:gd name="T3" fmla="*/ 2147483646 h 64"/>
              <a:gd name="T4" fmla="*/ 2147483646 w 68"/>
              <a:gd name="T5" fmla="*/ 2147483646 h 64"/>
              <a:gd name="T6" fmla="*/ 2147483646 w 68"/>
              <a:gd name="T7" fmla="*/ 2147483646 h 64"/>
              <a:gd name="T8" fmla="*/ 2147483646 w 68"/>
              <a:gd name="T9" fmla="*/ 2147483646 h 64"/>
              <a:gd name="T10" fmla="*/ 2147483646 w 68"/>
              <a:gd name="T11" fmla="*/ 2147483646 h 64"/>
              <a:gd name="T12" fmla="*/ 0 w 68"/>
              <a:gd name="T13" fmla="*/ 2147483646 h 64"/>
              <a:gd name="T14" fmla="*/ 2147483646 w 68"/>
              <a:gd name="T15" fmla="*/ 2147483646 h 64"/>
              <a:gd name="T16" fmla="*/ 2147483646 w 68"/>
              <a:gd name="T17" fmla="*/ 2147483646 h 64"/>
              <a:gd name="T18" fmla="*/ 2147483646 w 68"/>
              <a:gd name="T19" fmla="*/ 2147483646 h 64"/>
              <a:gd name="T20" fmla="*/ 2147483646 w 68"/>
              <a:gd name="T21" fmla="*/ 2147483646 h 64"/>
              <a:gd name="T22" fmla="*/ 2147483646 w 68"/>
              <a:gd name="T23" fmla="*/ 2147483646 h 64"/>
              <a:gd name="T24" fmla="*/ 2147483646 w 68"/>
              <a:gd name="T25" fmla="*/ 2147483646 h 64"/>
              <a:gd name="T26" fmla="*/ 2147483646 w 68"/>
              <a:gd name="T27" fmla="*/ 2147483646 h 64"/>
              <a:gd name="T28" fmla="*/ 2147483646 w 68"/>
              <a:gd name="T29" fmla="*/ 2147483646 h 64"/>
              <a:gd name="T30" fmla="*/ 2147483646 w 68"/>
              <a:gd name="T31" fmla="*/ 2147483646 h 64"/>
              <a:gd name="T32" fmla="*/ 2147483646 w 68"/>
              <a:gd name="T33" fmla="*/ 2147483646 h 64"/>
              <a:gd name="T34" fmla="*/ 2147483646 w 68"/>
              <a:gd name="T35" fmla="*/ 2147483646 h 64"/>
              <a:gd name="T36" fmla="*/ 2147483646 w 68"/>
              <a:gd name="T37" fmla="*/ 2147483646 h 64"/>
              <a:gd name="T38" fmla="*/ 2147483646 w 68"/>
              <a:gd name="T39" fmla="*/ 2147483646 h 64"/>
              <a:gd name="T40" fmla="*/ 2147483646 w 68"/>
              <a:gd name="T41" fmla="*/ 0 h 64"/>
              <a:gd name="T42" fmla="*/ 2147483646 w 68"/>
              <a:gd name="T43" fmla="*/ 2147483646 h 64"/>
              <a:gd name="T44" fmla="*/ 2147483646 w 68"/>
              <a:gd name="T45" fmla="*/ 2147483646 h 64"/>
              <a:gd name="T46" fmla="*/ 2147483646 w 68"/>
              <a:gd name="T47" fmla="*/ 2147483646 h 64"/>
              <a:gd name="T48" fmla="*/ 2147483646 w 68"/>
              <a:gd name="T49" fmla="*/ 2147483646 h 64"/>
              <a:gd name="T50" fmla="*/ 2147483646 w 68"/>
              <a:gd name="T51" fmla="*/ 2147483646 h 64"/>
              <a:gd name="T52" fmla="*/ 2147483646 w 68"/>
              <a:gd name="T53" fmla="*/ 2147483646 h 64"/>
              <a:gd name="T54" fmla="*/ 2147483646 w 68"/>
              <a:gd name="T55" fmla="*/ 0 h 64"/>
              <a:gd name="T56" fmla="*/ 2147483646 w 68"/>
              <a:gd name="T57" fmla="*/ 0 h 64"/>
              <a:gd name="T58" fmla="*/ 2147483646 w 68"/>
              <a:gd name="T59" fmla="*/ 2147483646 h 64"/>
              <a:gd name="T60" fmla="*/ 2147483646 w 68"/>
              <a:gd name="T61" fmla="*/ 2147483646 h 64"/>
              <a:gd name="T62" fmla="*/ 2147483646 w 68"/>
              <a:gd name="T63" fmla="*/ 2147483646 h 64"/>
              <a:gd name="T64" fmla="*/ 2147483646 w 68"/>
              <a:gd name="T65" fmla="*/ 2147483646 h 64"/>
              <a:gd name="T66" fmla="*/ 2147483646 w 68"/>
              <a:gd name="T67" fmla="*/ 2147483646 h 64"/>
              <a:gd name="T68" fmla="*/ 2147483646 w 68"/>
              <a:gd name="T69" fmla="*/ 2147483646 h 64"/>
              <a:gd name="T70" fmla="*/ 2147483646 w 68"/>
              <a:gd name="T71" fmla="*/ 2147483646 h 64"/>
              <a:gd name="T72" fmla="*/ 2147483646 w 68"/>
              <a:gd name="T73" fmla="*/ 2147483646 h 64"/>
              <a:gd name="T74" fmla="*/ 2147483646 w 68"/>
              <a:gd name="T75" fmla="*/ 2147483646 h 64"/>
              <a:gd name="T76" fmla="*/ 2147483646 w 68"/>
              <a:gd name="T77" fmla="*/ 2147483646 h 64"/>
              <a:gd name="T78" fmla="*/ 2147483646 w 68"/>
              <a:gd name="T79" fmla="*/ 2147483646 h 64"/>
              <a:gd name="T80" fmla="*/ 2147483646 w 68"/>
              <a:gd name="T81" fmla="*/ 2147483646 h 64"/>
              <a:gd name="T82" fmla="*/ 2147483646 w 68"/>
              <a:gd name="T83" fmla="*/ 2147483646 h 64"/>
              <a:gd name="T84" fmla="*/ 2147483646 w 68"/>
              <a:gd name="T85" fmla="*/ 2147483646 h 64"/>
              <a:gd name="T86" fmla="*/ 2147483646 w 68"/>
              <a:gd name="T87" fmla="*/ 2147483646 h 64"/>
              <a:gd name="T88" fmla="*/ 2147483646 w 68"/>
              <a:gd name="T89" fmla="*/ 2147483646 h 64"/>
              <a:gd name="T90" fmla="*/ 2147483646 w 68"/>
              <a:gd name="T91" fmla="*/ 2147483646 h 64"/>
              <a:gd name="T92" fmla="*/ 2147483646 w 68"/>
              <a:gd name="T93" fmla="*/ 2147483646 h 64"/>
              <a:gd name="T94" fmla="*/ 2147483646 w 68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0" name="Freeform 100">
            <a:extLst>
              <a:ext uri="{FF2B5EF4-FFF2-40B4-BE49-F238E27FC236}">
                <a16:creationId xmlns:a16="http://schemas.microsoft.com/office/drawing/2014/main" id="{201926D1-1175-4BA8-8B44-761D7DE6BAF8}"/>
              </a:ext>
            </a:extLst>
          </p:cNvPr>
          <p:cNvSpPr>
            <a:spLocks/>
          </p:cNvSpPr>
          <p:nvPr/>
        </p:nvSpPr>
        <p:spPr bwMode="auto">
          <a:xfrm>
            <a:off x="85725" y="2116138"/>
            <a:ext cx="153988" cy="155575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1" name="Freeform 101">
            <a:extLst>
              <a:ext uri="{FF2B5EF4-FFF2-40B4-BE49-F238E27FC236}">
                <a16:creationId xmlns:a16="http://schemas.microsoft.com/office/drawing/2014/main" id="{026EF104-068C-4165-930C-9B5EF8C9B651}"/>
              </a:ext>
            </a:extLst>
          </p:cNvPr>
          <p:cNvSpPr>
            <a:spLocks/>
          </p:cNvSpPr>
          <p:nvPr/>
        </p:nvSpPr>
        <p:spPr bwMode="auto">
          <a:xfrm>
            <a:off x="493713" y="2074863"/>
            <a:ext cx="233362" cy="209550"/>
          </a:xfrm>
          <a:custGeom>
            <a:avLst/>
            <a:gdLst>
              <a:gd name="T0" fmla="*/ 2147483646 w 68"/>
              <a:gd name="T1" fmla="*/ 2147483646 h 61"/>
              <a:gd name="T2" fmla="*/ 2147483646 w 68"/>
              <a:gd name="T3" fmla="*/ 2147483646 h 61"/>
              <a:gd name="T4" fmla="*/ 2147483646 w 68"/>
              <a:gd name="T5" fmla="*/ 2147483646 h 61"/>
              <a:gd name="T6" fmla="*/ 2147483646 w 68"/>
              <a:gd name="T7" fmla="*/ 2147483646 h 61"/>
              <a:gd name="T8" fmla="*/ 2147483646 w 68"/>
              <a:gd name="T9" fmla="*/ 2147483646 h 61"/>
              <a:gd name="T10" fmla="*/ 2147483646 w 68"/>
              <a:gd name="T11" fmla="*/ 2147483646 h 61"/>
              <a:gd name="T12" fmla="*/ 2147483646 w 68"/>
              <a:gd name="T13" fmla="*/ 2147483646 h 61"/>
              <a:gd name="T14" fmla="*/ 2147483646 w 68"/>
              <a:gd name="T15" fmla="*/ 2147483646 h 61"/>
              <a:gd name="T16" fmla="*/ 2147483646 w 68"/>
              <a:gd name="T17" fmla="*/ 2147483646 h 61"/>
              <a:gd name="T18" fmla="*/ 2147483646 w 68"/>
              <a:gd name="T19" fmla="*/ 2147483646 h 61"/>
              <a:gd name="T20" fmla="*/ 2147483646 w 68"/>
              <a:gd name="T21" fmla="*/ 2147483646 h 61"/>
              <a:gd name="T22" fmla="*/ 0 w 68"/>
              <a:gd name="T23" fmla="*/ 2147483646 h 61"/>
              <a:gd name="T24" fmla="*/ 0 w 68"/>
              <a:gd name="T25" fmla="*/ 2147483646 h 61"/>
              <a:gd name="T26" fmla="*/ 0 w 68"/>
              <a:gd name="T27" fmla="*/ 2147483646 h 61"/>
              <a:gd name="T28" fmla="*/ 2147483646 w 68"/>
              <a:gd name="T29" fmla="*/ 2147483646 h 61"/>
              <a:gd name="T30" fmla="*/ 2147483646 w 68"/>
              <a:gd name="T31" fmla="*/ 0 h 61"/>
              <a:gd name="T32" fmla="*/ 2147483646 w 68"/>
              <a:gd name="T33" fmla="*/ 2147483646 h 61"/>
              <a:gd name="T34" fmla="*/ 2147483646 w 68"/>
              <a:gd name="T35" fmla="*/ 2147483646 h 61"/>
              <a:gd name="T36" fmla="*/ 2147483646 w 68"/>
              <a:gd name="T37" fmla="*/ 2147483646 h 61"/>
              <a:gd name="T38" fmla="*/ 2147483646 w 68"/>
              <a:gd name="T39" fmla="*/ 2147483646 h 61"/>
              <a:gd name="T40" fmla="*/ 2147483646 w 68"/>
              <a:gd name="T41" fmla="*/ 2147483646 h 61"/>
              <a:gd name="T42" fmla="*/ 2147483646 w 68"/>
              <a:gd name="T43" fmla="*/ 21474836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2" name="Freeform 102">
            <a:extLst>
              <a:ext uri="{FF2B5EF4-FFF2-40B4-BE49-F238E27FC236}">
                <a16:creationId xmlns:a16="http://schemas.microsoft.com/office/drawing/2014/main" id="{AFED506C-FD41-4EBC-8033-E01EC242153D}"/>
              </a:ext>
            </a:extLst>
          </p:cNvPr>
          <p:cNvSpPr>
            <a:spLocks noEditPoints="1"/>
          </p:cNvSpPr>
          <p:nvPr/>
        </p:nvSpPr>
        <p:spPr bwMode="auto">
          <a:xfrm>
            <a:off x="995363" y="2100263"/>
            <a:ext cx="236537" cy="168275"/>
          </a:xfrm>
          <a:custGeom>
            <a:avLst/>
            <a:gdLst>
              <a:gd name="T0" fmla="*/ 2147483646 w 69"/>
              <a:gd name="T1" fmla="*/ 2147483646 h 49"/>
              <a:gd name="T2" fmla="*/ 2147483646 w 69"/>
              <a:gd name="T3" fmla="*/ 2147483646 h 49"/>
              <a:gd name="T4" fmla="*/ 2147483646 w 69"/>
              <a:gd name="T5" fmla="*/ 2147483646 h 49"/>
              <a:gd name="T6" fmla="*/ 2147483646 w 69"/>
              <a:gd name="T7" fmla="*/ 2147483646 h 49"/>
              <a:gd name="T8" fmla="*/ 2147483646 w 69"/>
              <a:gd name="T9" fmla="*/ 2147483646 h 49"/>
              <a:gd name="T10" fmla="*/ 2147483646 w 69"/>
              <a:gd name="T11" fmla="*/ 2147483646 h 49"/>
              <a:gd name="T12" fmla="*/ 2147483646 w 69"/>
              <a:gd name="T13" fmla="*/ 2147483646 h 49"/>
              <a:gd name="T14" fmla="*/ 2147483646 w 69"/>
              <a:gd name="T15" fmla="*/ 2147483646 h 49"/>
              <a:gd name="T16" fmla="*/ 2147483646 w 69"/>
              <a:gd name="T17" fmla="*/ 2147483646 h 49"/>
              <a:gd name="T18" fmla="*/ 2147483646 w 69"/>
              <a:gd name="T19" fmla="*/ 2147483646 h 49"/>
              <a:gd name="T20" fmla="*/ 0 w 69"/>
              <a:gd name="T21" fmla="*/ 2147483646 h 49"/>
              <a:gd name="T22" fmla="*/ 2147483646 w 69"/>
              <a:gd name="T23" fmla="*/ 2147483646 h 49"/>
              <a:gd name="T24" fmla="*/ 2147483646 w 69"/>
              <a:gd name="T25" fmla="*/ 2147483646 h 49"/>
              <a:gd name="T26" fmla="*/ 2147483646 w 69"/>
              <a:gd name="T27" fmla="*/ 0 h 49"/>
              <a:gd name="T28" fmla="*/ 2147483646 w 69"/>
              <a:gd name="T29" fmla="*/ 0 h 49"/>
              <a:gd name="T30" fmla="*/ 2147483646 w 69"/>
              <a:gd name="T31" fmla="*/ 2147483646 h 49"/>
              <a:gd name="T32" fmla="*/ 2147483646 w 69"/>
              <a:gd name="T33" fmla="*/ 2147483646 h 49"/>
              <a:gd name="T34" fmla="*/ 2147483646 w 69"/>
              <a:gd name="T35" fmla="*/ 2147483646 h 49"/>
              <a:gd name="T36" fmla="*/ 2147483646 w 69"/>
              <a:gd name="T37" fmla="*/ 2147483646 h 49"/>
              <a:gd name="T38" fmla="*/ 2147483646 w 69"/>
              <a:gd name="T39" fmla="*/ 2147483646 h 49"/>
              <a:gd name="T40" fmla="*/ 2147483646 w 69"/>
              <a:gd name="T41" fmla="*/ 2147483646 h 49"/>
              <a:gd name="T42" fmla="*/ 2147483646 w 69"/>
              <a:gd name="T43" fmla="*/ 0 h 49"/>
              <a:gd name="T44" fmla="*/ 2147483646 w 69"/>
              <a:gd name="T45" fmla="*/ 0 h 49"/>
              <a:gd name="T46" fmla="*/ 2147483646 w 69"/>
              <a:gd name="T47" fmla="*/ 2147483646 h 49"/>
              <a:gd name="T48" fmla="*/ 2147483646 w 69"/>
              <a:gd name="T49" fmla="*/ 2147483646 h 49"/>
              <a:gd name="T50" fmla="*/ 2147483646 w 69"/>
              <a:gd name="T51" fmla="*/ 2147483646 h 49"/>
              <a:gd name="T52" fmla="*/ 2147483646 w 69"/>
              <a:gd name="T53" fmla="*/ 2147483646 h 49"/>
              <a:gd name="T54" fmla="*/ 2147483646 w 69"/>
              <a:gd name="T55" fmla="*/ 2147483646 h 49"/>
              <a:gd name="T56" fmla="*/ 2147483646 w 69"/>
              <a:gd name="T57" fmla="*/ 2147483646 h 49"/>
              <a:gd name="T58" fmla="*/ 2147483646 w 69"/>
              <a:gd name="T59" fmla="*/ 2147483646 h 49"/>
              <a:gd name="T60" fmla="*/ 2147483646 w 69"/>
              <a:gd name="T61" fmla="*/ 2147483646 h 49"/>
              <a:gd name="T62" fmla="*/ 2147483646 w 69"/>
              <a:gd name="T63" fmla="*/ 2147483646 h 49"/>
              <a:gd name="T64" fmla="*/ 2147483646 w 69"/>
              <a:gd name="T65" fmla="*/ 2147483646 h 49"/>
              <a:gd name="T66" fmla="*/ 2147483646 w 69"/>
              <a:gd name="T67" fmla="*/ 2147483646 h 49"/>
              <a:gd name="T68" fmla="*/ 2147483646 w 69"/>
              <a:gd name="T69" fmla="*/ 2147483646 h 49"/>
              <a:gd name="T70" fmla="*/ 2147483646 w 69"/>
              <a:gd name="T71" fmla="*/ 2147483646 h 49"/>
              <a:gd name="T72" fmla="*/ 2147483646 w 69"/>
              <a:gd name="T73" fmla="*/ 2147483646 h 49"/>
              <a:gd name="T74" fmla="*/ 2147483646 w 69"/>
              <a:gd name="T75" fmla="*/ 2147483646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3" name="Freeform 103">
            <a:extLst>
              <a:ext uri="{FF2B5EF4-FFF2-40B4-BE49-F238E27FC236}">
                <a16:creationId xmlns:a16="http://schemas.microsoft.com/office/drawing/2014/main" id="{FCBCE1C4-F971-478E-B772-2EED81940B46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2085975"/>
            <a:ext cx="165100" cy="182563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4" name="Freeform 104">
            <a:extLst>
              <a:ext uri="{FF2B5EF4-FFF2-40B4-BE49-F238E27FC236}">
                <a16:creationId xmlns:a16="http://schemas.microsoft.com/office/drawing/2014/main" id="{EF0A0ECF-A0CA-4064-B60C-9A7ACDE78C95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2085975"/>
            <a:ext cx="165100" cy="182563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5" name="Freeform 105">
            <a:extLst>
              <a:ext uri="{FF2B5EF4-FFF2-40B4-BE49-F238E27FC236}">
                <a16:creationId xmlns:a16="http://schemas.microsoft.com/office/drawing/2014/main" id="{66440AD7-AC4F-488C-9FDD-BA69D64FDE07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2085975"/>
            <a:ext cx="219075" cy="215900"/>
          </a:xfrm>
          <a:custGeom>
            <a:avLst/>
            <a:gdLst>
              <a:gd name="T0" fmla="*/ 2147483646 w 64"/>
              <a:gd name="T1" fmla="*/ 2147483646 h 63"/>
              <a:gd name="T2" fmla="*/ 2147483646 w 64"/>
              <a:gd name="T3" fmla="*/ 2147483646 h 63"/>
              <a:gd name="T4" fmla="*/ 2147483646 w 64"/>
              <a:gd name="T5" fmla="*/ 2147483646 h 63"/>
              <a:gd name="T6" fmla="*/ 2147483646 w 64"/>
              <a:gd name="T7" fmla="*/ 2147483646 h 63"/>
              <a:gd name="T8" fmla="*/ 0 w 64"/>
              <a:gd name="T9" fmla="*/ 2147483646 h 63"/>
              <a:gd name="T10" fmla="*/ 2147483646 w 64"/>
              <a:gd name="T11" fmla="*/ 0 h 63"/>
              <a:gd name="T12" fmla="*/ 2147483646 w 64"/>
              <a:gd name="T13" fmla="*/ 2147483646 h 63"/>
              <a:gd name="T14" fmla="*/ 2147483646 w 64"/>
              <a:gd name="T15" fmla="*/ 2147483646 h 63"/>
              <a:gd name="T16" fmla="*/ 2147483646 w 64"/>
              <a:gd name="T17" fmla="*/ 2147483646 h 63"/>
              <a:gd name="T18" fmla="*/ 2147483646 w 64"/>
              <a:gd name="T19" fmla="*/ 2147483646 h 63"/>
              <a:gd name="T20" fmla="*/ 2147483646 w 64"/>
              <a:gd name="T21" fmla="*/ 2147483646 h 63"/>
              <a:gd name="T22" fmla="*/ 2147483646 w 64"/>
              <a:gd name="T23" fmla="*/ 2147483646 h 63"/>
              <a:gd name="T24" fmla="*/ 2147483646 w 64"/>
              <a:gd name="T25" fmla="*/ 2147483646 h 63"/>
              <a:gd name="T26" fmla="*/ 2147483646 w 64"/>
              <a:gd name="T27" fmla="*/ 2147483646 h 63"/>
              <a:gd name="T28" fmla="*/ 2147483646 w 64"/>
              <a:gd name="T29" fmla="*/ 2147483646 h 63"/>
              <a:gd name="T30" fmla="*/ 2147483646 w 64"/>
              <a:gd name="T31" fmla="*/ 2147483646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6" name="Freeform 106">
            <a:extLst>
              <a:ext uri="{FF2B5EF4-FFF2-40B4-BE49-F238E27FC236}">
                <a16:creationId xmlns:a16="http://schemas.microsoft.com/office/drawing/2014/main" id="{D0B032B5-CD71-4178-904D-FFE04173B10D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2068513"/>
            <a:ext cx="233363" cy="233362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0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7" name="Freeform 107">
            <a:extLst>
              <a:ext uri="{FF2B5EF4-FFF2-40B4-BE49-F238E27FC236}">
                <a16:creationId xmlns:a16="http://schemas.microsoft.com/office/drawing/2014/main" id="{D248E9EE-3CF5-425C-BE61-8E7C4C8C713F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2085975"/>
            <a:ext cx="198438" cy="198438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8" name="Freeform 108">
            <a:extLst>
              <a:ext uri="{FF2B5EF4-FFF2-40B4-BE49-F238E27FC236}">
                <a16:creationId xmlns:a16="http://schemas.microsoft.com/office/drawing/2014/main" id="{955BCAFB-C17C-41B6-8CAA-1B1B5EBFBF5F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2085975"/>
            <a:ext cx="165100" cy="198438"/>
          </a:xfrm>
          <a:custGeom>
            <a:avLst/>
            <a:gdLst>
              <a:gd name="T0" fmla="*/ 2147483646 w 48"/>
              <a:gd name="T1" fmla="*/ 2147483646 h 58"/>
              <a:gd name="T2" fmla="*/ 2147483646 w 48"/>
              <a:gd name="T3" fmla="*/ 2147483646 h 58"/>
              <a:gd name="T4" fmla="*/ 2147483646 w 48"/>
              <a:gd name="T5" fmla="*/ 2147483646 h 58"/>
              <a:gd name="T6" fmla="*/ 2147483646 w 48"/>
              <a:gd name="T7" fmla="*/ 2147483646 h 58"/>
              <a:gd name="T8" fmla="*/ 0 w 48"/>
              <a:gd name="T9" fmla="*/ 2147483646 h 58"/>
              <a:gd name="T10" fmla="*/ 0 w 48"/>
              <a:gd name="T11" fmla="*/ 2147483646 h 58"/>
              <a:gd name="T12" fmla="*/ 2147483646 w 48"/>
              <a:gd name="T13" fmla="*/ 0 h 58"/>
              <a:gd name="T14" fmla="*/ 2147483646 w 48"/>
              <a:gd name="T15" fmla="*/ 0 h 58"/>
              <a:gd name="T16" fmla="*/ 2147483646 w 48"/>
              <a:gd name="T17" fmla="*/ 2147483646 h 58"/>
              <a:gd name="T18" fmla="*/ 2147483646 w 48"/>
              <a:gd name="T19" fmla="*/ 2147483646 h 58"/>
              <a:gd name="T20" fmla="*/ 2147483646 w 48"/>
              <a:gd name="T21" fmla="*/ 2147483646 h 58"/>
              <a:gd name="T22" fmla="*/ 2147483646 w 48"/>
              <a:gd name="T23" fmla="*/ 2147483646 h 58"/>
              <a:gd name="T24" fmla="*/ 2147483646 w 48"/>
              <a:gd name="T25" fmla="*/ 2147483646 h 58"/>
              <a:gd name="T26" fmla="*/ 2147483646 w 48"/>
              <a:gd name="T27" fmla="*/ 2147483646 h 58"/>
              <a:gd name="T28" fmla="*/ 2147483646 w 48"/>
              <a:gd name="T29" fmla="*/ 2147483646 h 58"/>
              <a:gd name="T30" fmla="*/ 2147483646 w 48"/>
              <a:gd name="T31" fmla="*/ 2147483646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19" name="Freeform 109">
            <a:extLst>
              <a:ext uri="{FF2B5EF4-FFF2-40B4-BE49-F238E27FC236}">
                <a16:creationId xmlns:a16="http://schemas.microsoft.com/office/drawing/2014/main" id="{1CE40823-E580-435B-964E-C8B182F474F6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2085975"/>
            <a:ext cx="233363" cy="198438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0 w 68"/>
              <a:gd name="T7" fmla="*/ 2147483646 h 58"/>
              <a:gd name="T8" fmla="*/ 0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0 h 58"/>
              <a:gd name="T84" fmla="*/ 2147483646 w 68"/>
              <a:gd name="T85" fmla="*/ 0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0" name="Freeform 110">
            <a:extLst>
              <a:ext uri="{FF2B5EF4-FFF2-40B4-BE49-F238E27FC236}">
                <a16:creationId xmlns:a16="http://schemas.microsoft.com/office/drawing/2014/main" id="{40C7FEB9-5177-43C6-8CFB-0F1B849A4249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2100263"/>
            <a:ext cx="198438" cy="184150"/>
          </a:xfrm>
          <a:custGeom>
            <a:avLst/>
            <a:gdLst>
              <a:gd name="T0" fmla="*/ 2147483646 w 58"/>
              <a:gd name="T1" fmla="*/ 2147483646 h 54"/>
              <a:gd name="T2" fmla="*/ 0 w 58"/>
              <a:gd name="T3" fmla="*/ 2147483646 h 54"/>
              <a:gd name="T4" fmla="*/ 0 w 58"/>
              <a:gd name="T5" fmla="*/ 2147483646 h 54"/>
              <a:gd name="T6" fmla="*/ 2147483646 w 58"/>
              <a:gd name="T7" fmla="*/ 2147483646 h 54"/>
              <a:gd name="T8" fmla="*/ 2147483646 w 58"/>
              <a:gd name="T9" fmla="*/ 2147483646 h 54"/>
              <a:gd name="T10" fmla="*/ 2147483646 w 58"/>
              <a:gd name="T11" fmla="*/ 2147483646 h 54"/>
              <a:gd name="T12" fmla="*/ 0 w 58"/>
              <a:gd name="T13" fmla="*/ 2147483646 h 54"/>
              <a:gd name="T14" fmla="*/ 0 w 58"/>
              <a:gd name="T15" fmla="*/ 2147483646 h 54"/>
              <a:gd name="T16" fmla="*/ 2147483646 w 58"/>
              <a:gd name="T17" fmla="*/ 2147483646 h 54"/>
              <a:gd name="T18" fmla="*/ 2147483646 w 58"/>
              <a:gd name="T19" fmla="*/ 2147483646 h 54"/>
              <a:gd name="T20" fmla="*/ 2147483646 w 58"/>
              <a:gd name="T21" fmla="*/ 2147483646 h 54"/>
              <a:gd name="T22" fmla="*/ 0 w 58"/>
              <a:gd name="T23" fmla="*/ 2147483646 h 54"/>
              <a:gd name="T24" fmla="*/ 0 w 58"/>
              <a:gd name="T25" fmla="*/ 2147483646 h 54"/>
              <a:gd name="T26" fmla="*/ 2147483646 w 58"/>
              <a:gd name="T27" fmla="*/ 2147483646 h 54"/>
              <a:gd name="T28" fmla="*/ 2147483646 w 58"/>
              <a:gd name="T29" fmla="*/ 2147483646 h 54"/>
              <a:gd name="T30" fmla="*/ 2147483646 w 58"/>
              <a:gd name="T31" fmla="*/ 2147483646 h 54"/>
              <a:gd name="T32" fmla="*/ 2147483646 w 58"/>
              <a:gd name="T33" fmla="*/ 2147483646 h 54"/>
              <a:gd name="T34" fmla="*/ 2147483646 w 58"/>
              <a:gd name="T35" fmla="*/ 2147483646 h 54"/>
              <a:gd name="T36" fmla="*/ 2147483646 w 58"/>
              <a:gd name="T37" fmla="*/ 2147483646 h 54"/>
              <a:gd name="T38" fmla="*/ 2147483646 w 58"/>
              <a:gd name="T39" fmla="*/ 2147483646 h 54"/>
              <a:gd name="T40" fmla="*/ 2147483646 w 58"/>
              <a:gd name="T41" fmla="*/ 2147483646 h 54"/>
              <a:gd name="T42" fmla="*/ 2147483646 w 58"/>
              <a:gd name="T43" fmla="*/ 0 h 54"/>
              <a:gd name="T44" fmla="*/ 2147483646 w 58"/>
              <a:gd name="T45" fmla="*/ 0 h 54"/>
              <a:gd name="T46" fmla="*/ 2147483646 w 58"/>
              <a:gd name="T47" fmla="*/ 2147483646 h 54"/>
              <a:gd name="T48" fmla="*/ 2147483646 w 58"/>
              <a:gd name="T49" fmla="*/ 2147483646 h 54"/>
              <a:gd name="T50" fmla="*/ 2147483646 w 58"/>
              <a:gd name="T51" fmla="*/ 2147483646 h 54"/>
              <a:gd name="T52" fmla="*/ 2147483646 w 58"/>
              <a:gd name="T53" fmla="*/ 2147483646 h 54"/>
              <a:gd name="T54" fmla="*/ 2147483646 w 58"/>
              <a:gd name="T55" fmla="*/ 2147483646 h 54"/>
              <a:gd name="T56" fmla="*/ 2147483646 w 58"/>
              <a:gd name="T57" fmla="*/ 2147483646 h 54"/>
              <a:gd name="T58" fmla="*/ 2147483646 w 58"/>
              <a:gd name="T59" fmla="*/ 2147483646 h 54"/>
              <a:gd name="T60" fmla="*/ 2147483646 w 58"/>
              <a:gd name="T61" fmla="*/ 2147483646 h 54"/>
              <a:gd name="T62" fmla="*/ 2147483646 w 58"/>
              <a:gd name="T63" fmla="*/ 2147483646 h 54"/>
              <a:gd name="T64" fmla="*/ 2147483646 w 58"/>
              <a:gd name="T65" fmla="*/ 2147483646 h 54"/>
              <a:gd name="T66" fmla="*/ 2147483646 w 58"/>
              <a:gd name="T67" fmla="*/ 2147483646 h 54"/>
              <a:gd name="T68" fmla="*/ 2147483646 w 58"/>
              <a:gd name="T69" fmla="*/ 2147483646 h 54"/>
              <a:gd name="T70" fmla="*/ 2147483646 w 58"/>
              <a:gd name="T71" fmla="*/ 2147483646 h 54"/>
              <a:gd name="T72" fmla="*/ 2147483646 w 58"/>
              <a:gd name="T73" fmla="*/ 2147483646 h 54"/>
              <a:gd name="T74" fmla="*/ 2147483646 w 58"/>
              <a:gd name="T75" fmla="*/ 2147483646 h 54"/>
              <a:gd name="T76" fmla="*/ 2147483646 w 58"/>
              <a:gd name="T77" fmla="*/ 2147483646 h 54"/>
              <a:gd name="T78" fmla="*/ 2147483646 w 58"/>
              <a:gd name="T79" fmla="*/ 2147483646 h 54"/>
              <a:gd name="T80" fmla="*/ 2147483646 w 58"/>
              <a:gd name="T81" fmla="*/ 2147483646 h 54"/>
              <a:gd name="T82" fmla="*/ 2147483646 w 58"/>
              <a:gd name="T83" fmla="*/ 2147483646 h 54"/>
              <a:gd name="T84" fmla="*/ 2147483646 w 58"/>
              <a:gd name="T85" fmla="*/ 2147483646 h 54"/>
              <a:gd name="T86" fmla="*/ 2147483646 w 58"/>
              <a:gd name="T87" fmla="*/ 2147483646 h 54"/>
              <a:gd name="T88" fmla="*/ 2147483646 w 58"/>
              <a:gd name="T89" fmla="*/ 2147483646 h 54"/>
              <a:gd name="T90" fmla="*/ 2147483646 w 58"/>
              <a:gd name="T91" fmla="*/ 2147483646 h 54"/>
              <a:gd name="T92" fmla="*/ 2147483646 w 58"/>
              <a:gd name="T93" fmla="*/ 2147483646 h 54"/>
              <a:gd name="T94" fmla="*/ 2147483646 w 58"/>
              <a:gd name="T95" fmla="*/ 2147483646 h 54"/>
              <a:gd name="T96" fmla="*/ 2147483646 w 58"/>
              <a:gd name="T97" fmla="*/ 2147483646 h 54"/>
              <a:gd name="T98" fmla="*/ 2147483646 w 58"/>
              <a:gd name="T99" fmla="*/ 2147483646 h 54"/>
              <a:gd name="T100" fmla="*/ 2147483646 w 58"/>
              <a:gd name="T101" fmla="*/ 2147483646 h 54"/>
              <a:gd name="T102" fmla="*/ 2147483646 w 58"/>
              <a:gd name="T103" fmla="*/ 2147483646 h 54"/>
              <a:gd name="T104" fmla="*/ 2147483646 w 58"/>
              <a:gd name="T105" fmla="*/ 2147483646 h 54"/>
              <a:gd name="T106" fmla="*/ 2147483646 w 58"/>
              <a:gd name="T107" fmla="*/ 2147483646 h 54"/>
              <a:gd name="T108" fmla="*/ 2147483646 w 58"/>
              <a:gd name="T109" fmla="*/ 2147483646 h 54"/>
              <a:gd name="T110" fmla="*/ 2147483646 w 58"/>
              <a:gd name="T111" fmla="*/ 2147483646 h 54"/>
              <a:gd name="T112" fmla="*/ 2147483646 w 58"/>
              <a:gd name="T113" fmla="*/ 214748364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1" name="Freeform 111">
            <a:extLst>
              <a:ext uri="{FF2B5EF4-FFF2-40B4-BE49-F238E27FC236}">
                <a16:creationId xmlns:a16="http://schemas.microsoft.com/office/drawing/2014/main" id="{91EE1395-5E49-4EDA-954F-CA57B902FBED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2092325"/>
            <a:ext cx="133350" cy="182563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0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0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2147483646 w 39"/>
              <a:gd name="T29" fmla="*/ 2147483646 h 53"/>
              <a:gd name="T30" fmla="*/ 0 w 39"/>
              <a:gd name="T31" fmla="*/ 2147483646 h 53"/>
              <a:gd name="T32" fmla="*/ 2147483646 w 39"/>
              <a:gd name="T33" fmla="*/ 2147483646 h 53"/>
              <a:gd name="T34" fmla="*/ 2147483646 w 39"/>
              <a:gd name="T35" fmla="*/ 2147483646 h 53"/>
              <a:gd name="T36" fmla="*/ 2147483646 w 39"/>
              <a:gd name="T37" fmla="*/ 2147483646 h 53"/>
              <a:gd name="T38" fmla="*/ 2147483646 w 39"/>
              <a:gd name="T39" fmla="*/ 2147483646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2" name="Freeform 112">
            <a:extLst>
              <a:ext uri="{FF2B5EF4-FFF2-40B4-BE49-F238E27FC236}">
                <a16:creationId xmlns:a16="http://schemas.microsoft.com/office/drawing/2014/main" id="{F9C43921-C186-4099-A29F-FE283A478EB2}"/>
              </a:ext>
            </a:extLst>
          </p:cNvPr>
          <p:cNvSpPr>
            <a:spLocks noEditPoints="1"/>
          </p:cNvSpPr>
          <p:nvPr/>
        </p:nvSpPr>
        <p:spPr bwMode="auto">
          <a:xfrm>
            <a:off x="5934075" y="2068513"/>
            <a:ext cx="230188" cy="233362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0 w 67"/>
              <a:gd name="T9" fmla="*/ 2147483646 h 68"/>
              <a:gd name="T10" fmla="*/ 0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0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0 h 68"/>
              <a:gd name="T44" fmla="*/ 2147483646 w 67"/>
              <a:gd name="T45" fmla="*/ 0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2147483646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2147483646 w 67"/>
              <a:gd name="T77" fmla="*/ 2147483646 h 68"/>
              <a:gd name="T78" fmla="*/ 2147483646 w 67"/>
              <a:gd name="T79" fmla="*/ 2147483646 h 68"/>
              <a:gd name="T80" fmla="*/ 2147483646 w 67"/>
              <a:gd name="T81" fmla="*/ 2147483646 h 68"/>
              <a:gd name="T82" fmla="*/ 2147483646 w 67"/>
              <a:gd name="T83" fmla="*/ 2147483646 h 68"/>
              <a:gd name="T84" fmla="*/ 2147483646 w 67"/>
              <a:gd name="T85" fmla="*/ 2147483646 h 68"/>
              <a:gd name="T86" fmla="*/ 2147483646 w 67"/>
              <a:gd name="T87" fmla="*/ 2147483646 h 68"/>
              <a:gd name="T88" fmla="*/ 2147483646 w 67"/>
              <a:gd name="T89" fmla="*/ 2147483646 h 68"/>
              <a:gd name="T90" fmla="*/ 2147483646 w 67"/>
              <a:gd name="T91" fmla="*/ 2147483646 h 68"/>
              <a:gd name="T92" fmla="*/ 2147483646 w 67"/>
              <a:gd name="T93" fmla="*/ 2147483646 h 68"/>
              <a:gd name="T94" fmla="*/ 2147483646 w 67"/>
              <a:gd name="T95" fmla="*/ 2147483646 h 68"/>
              <a:gd name="T96" fmla="*/ 2147483646 w 67"/>
              <a:gd name="T97" fmla="*/ 2147483646 h 68"/>
              <a:gd name="T98" fmla="*/ 2147483646 w 67"/>
              <a:gd name="T99" fmla="*/ 2147483646 h 68"/>
              <a:gd name="T100" fmla="*/ 2147483646 w 67"/>
              <a:gd name="T101" fmla="*/ 2147483646 h 68"/>
              <a:gd name="T102" fmla="*/ 2147483646 w 67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3" name="Freeform 113">
            <a:extLst>
              <a:ext uri="{FF2B5EF4-FFF2-40B4-BE49-F238E27FC236}">
                <a16:creationId xmlns:a16="http://schemas.microsoft.com/office/drawing/2014/main" id="{99CC042F-C39F-4F69-9F49-8A42DD043603}"/>
              </a:ext>
            </a:extLst>
          </p:cNvPr>
          <p:cNvSpPr>
            <a:spLocks noEditPoints="1"/>
          </p:cNvSpPr>
          <p:nvPr/>
        </p:nvSpPr>
        <p:spPr bwMode="auto">
          <a:xfrm>
            <a:off x="6429375" y="2068513"/>
            <a:ext cx="188913" cy="233362"/>
          </a:xfrm>
          <a:custGeom>
            <a:avLst/>
            <a:gdLst>
              <a:gd name="T0" fmla="*/ 2147483646 w 55"/>
              <a:gd name="T1" fmla="*/ 2147483646 h 68"/>
              <a:gd name="T2" fmla="*/ 2147483646 w 55"/>
              <a:gd name="T3" fmla="*/ 2147483646 h 68"/>
              <a:gd name="T4" fmla="*/ 2147483646 w 55"/>
              <a:gd name="T5" fmla="*/ 2147483646 h 68"/>
              <a:gd name="T6" fmla="*/ 2147483646 w 55"/>
              <a:gd name="T7" fmla="*/ 2147483646 h 68"/>
              <a:gd name="T8" fmla="*/ 0 w 55"/>
              <a:gd name="T9" fmla="*/ 2147483646 h 68"/>
              <a:gd name="T10" fmla="*/ 0 w 55"/>
              <a:gd name="T11" fmla="*/ 2147483646 h 68"/>
              <a:gd name="T12" fmla="*/ 2147483646 w 55"/>
              <a:gd name="T13" fmla="*/ 2147483646 h 68"/>
              <a:gd name="T14" fmla="*/ 2147483646 w 55"/>
              <a:gd name="T15" fmla="*/ 2147483646 h 68"/>
              <a:gd name="T16" fmla="*/ 2147483646 w 55"/>
              <a:gd name="T17" fmla="*/ 2147483646 h 68"/>
              <a:gd name="T18" fmla="*/ 2147483646 w 55"/>
              <a:gd name="T19" fmla="*/ 0 h 68"/>
              <a:gd name="T20" fmla="*/ 2147483646 w 55"/>
              <a:gd name="T21" fmla="*/ 0 h 68"/>
              <a:gd name="T22" fmla="*/ 2147483646 w 55"/>
              <a:gd name="T23" fmla="*/ 2147483646 h 68"/>
              <a:gd name="T24" fmla="*/ 2147483646 w 55"/>
              <a:gd name="T25" fmla="*/ 2147483646 h 68"/>
              <a:gd name="T26" fmla="*/ 2147483646 w 55"/>
              <a:gd name="T27" fmla="*/ 2147483646 h 68"/>
              <a:gd name="T28" fmla="*/ 2147483646 w 55"/>
              <a:gd name="T29" fmla="*/ 2147483646 h 68"/>
              <a:gd name="T30" fmla="*/ 2147483646 w 55"/>
              <a:gd name="T31" fmla="*/ 2147483646 h 68"/>
              <a:gd name="T32" fmla="*/ 2147483646 w 55"/>
              <a:gd name="T33" fmla="*/ 2147483646 h 68"/>
              <a:gd name="T34" fmla="*/ 2147483646 w 55"/>
              <a:gd name="T35" fmla="*/ 2147483646 h 68"/>
              <a:gd name="T36" fmla="*/ 2147483646 w 55"/>
              <a:gd name="T37" fmla="*/ 2147483646 h 68"/>
              <a:gd name="T38" fmla="*/ 2147483646 w 55"/>
              <a:gd name="T39" fmla="*/ 2147483646 h 68"/>
              <a:gd name="T40" fmla="*/ 2147483646 w 55"/>
              <a:gd name="T41" fmla="*/ 2147483646 h 68"/>
              <a:gd name="T42" fmla="*/ 2147483646 w 55"/>
              <a:gd name="T43" fmla="*/ 2147483646 h 68"/>
              <a:gd name="T44" fmla="*/ 2147483646 w 55"/>
              <a:gd name="T45" fmla="*/ 2147483646 h 68"/>
              <a:gd name="T46" fmla="*/ 2147483646 w 55"/>
              <a:gd name="T47" fmla="*/ 2147483646 h 68"/>
              <a:gd name="T48" fmla="*/ 2147483646 w 55"/>
              <a:gd name="T49" fmla="*/ 2147483646 h 68"/>
              <a:gd name="T50" fmla="*/ 2147483646 w 55"/>
              <a:gd name="T51" fmla="*/ 2147483646 h 68"/>
              <a:gd name="T52" fmla="*/ 2147483646 w 55"/>
              <a:gd name="T53" fmla="*/ 2147483646 h 68"/>
              <a:gd name="T54" fmla="*/ 2147483646 w 55"/>
              <a:gd name="T55" fmla="*/ 2147483646 h 68"/>
              <a:gd name="T56" fmla="*/ 2147483646 w 55"/>
              <a:gd name="T57" fmla="*/ 2147483646 h 68"/>
              <a:gd name="T58" fmla="*/ 2147483646 w 55"/>
              <a:gd name="T59" fmla="*/ 2147483646 h 68"/>
              <a:gd name="T60" fmla="*/ 2147483646 w 55"/>
              <a:gd name="T61" fmla="*/ 2147483646 h 68"/>
              <a:gd name="T62" fmla="*/ 2147483646 w 55"/>
              <a:gd name="T63" fmla="*/ 2147483646 h 68"/>
              <a:gd name="T64" fmla="*/ 2147483646 w 55"/>
              <a:gd name="T65" fmla="*/ 2147483646 h 68"/>
              <a:gd name="T66" fmla="*/ 2147483646 w 55"/>
              <a:gd name="T67" fmla="*/ 2147483646 h 68"/>
              <a:gd name="T68" fmla="*/ 2147483646 w 55"/>
              <a:gd name="T69" fmla="*/ 2147483646 h 68"/>
              <a:gd name="T70" fmla="*/ 2147483646 w 55"/>
              <a:gd name="T71" fmla="*/ 2147483646 h 68"/>
              <a:gd name="T72" fmla="*/ 2147483646 w 55"/>
              <a:gd name="T73" fmla="*/ 2147483646 h 68"/>
              <a:gd name="T74" fmla="*/ 2147483646 w 55"/>
              <a:gd name="T75" fmla="*/ 2147483646 h 68"/>
              <a:gd name="T76" fmla="*/ 2147483646 w 55"/>
              <a:gd name="T77" fmla="*/ 2147483646 h 68"/>
              <a:gd name="T78" fmla="*/ 2147483646 w 55"/>
              <a:gd name="T79" fmla="*/ 2147483646 h 68"/>
              <a:gd name="T80" fmla="*/ 2147483646 w 55"/>
              <a:gd name="T81" fmla="*/ 2147483646 h 68"/>
              <a:gd name="T82" fmla="*/ 2147483646 w 55"/>
              <a:gd name="T83" fmla="*/ 0 h 68"/>
              <a:gd name="T84" fmla="*/ 2147483646 w 55"/>
              <a:gd name="T85" fmla="*/ 0 h 68"/>
              <a:gd name="T86" fmla="*/ 2147483646 w 55"/>
              <a:gd name="T87" fmla="*/ 2147483646 h 68"/>
              <a:gd name="T88" fmla="*/ 2147483646 w 55"/>
              <a:gd name="T89" fmla="*/ 2147483646 h 68"/>
              <a:gd name="T90" fmla="*/ 2147483646 w 55"/>
              <a:gd name="T91" fmla="*/ 2147483646 h 68"/>
              <a:gd name="T92" fmla="*/ 2147483646 w 55"/>
              <a:gd name="T93" fmla="*/ 2147483646 h 68"/>
              <a:gd name="T94" fmla="*/ 2147483646 w 55"/>
              <a:gd name="T95" fmla="*/ 2147483646 h 68"/>
              <a:gd name="T96" fmla="*/ 2147483646 w 55"/>
              <a:gd name="T97" fmla="*/ 2147483646 h 68"/>
              <a:gd name="T98" fmla="*/ 2147483646 w 55"/>
              <a:gd name="T99" fmla="*/ 2147483646 h 68"/>
              <a:gd name="T100" fmla="*/ 2147483646 w 55"/>
              <a:gd name="T101" fmla="*/ 2147483646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4" name="Freeform 114">
            <a:extLst>
              <a:ext uri="{FF2B5EF4-FFF2-40B4-BE49-F238E27FC236}">
                <a16:creationId xmlns:a16="http://schemas.microsoft.com/office/drawing/2014/main" id="{0A7CBC6F-705C-4A1F-9F03-89402C53FB09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2100263"/>
            <a:ext cx="280987" cy="184150"/>
          </a:xfrm>
          <a:custGeom>
            <a:avLst/>
            <a:gdLst>
              <a:gd name="T0" fmla="*/ 2147483646 w 82"/>
              <a:gd name="T1" fmla="*/ 2147483646 h 54"/>
              <a:gd name="T2" fmla="*/ 2147483646 w 82"/>
              <a:gd name="T3" fmla="*/ 2147483646 h 54"/>
              <a:gd name="T4" fmla="*/ 2147483646 w 82"/>
              <a:gd name="T5" fmla="*/ 2147483646 h 54"/>
              <a:gd name="T6" fmla="*/ 2147483646 w 82"/>
              <a:gd name="T7" fmla="*/ 2147483646 h 54"/>
              <a:gd name="T8" fmla="*/ 2147483646 w 82"/>
              <a:gd name="T9" fmla="*/ 2147483646 h 54"/>
              <a:gd name="T10" fmla="*/ 2147483646 w 82"/>
              <a:gd name="T11" fmla="*/ 2147483646 h 54"/>
              <a:gd name="T12" fmla="*/ 0 w 82"/>
              <a:gd name="T13" fmla="*/ 2147483646 h 54"/>
              <a:gd name="T14" fmla="*/ 2147483646 w 82"/>
              <a:gd name="T15" fmla="*/ 2147483646 h 54"/>
              <a:gd name="T16" fmla="*/ 2147483646 w 82"/>
              <a:gd name="T17" fmla="*/ 2147483646 h 54"/>
              <a:gd name="T18" fmla="*/ 2147483646 w 82"/>
              <a:gd name="T19" fmla="*/ 2147483646 h 54"/>
              <a:gd name="T20" fmla="*/ 2147483646 w 82"/>
              <a:gd name="T21" fmla="*/ 2147483646 h 54"/>
              <a:gd name="T22" fmla="*/ 2147483646 w 82"/>
              <a:gd name="T23" fmla="*/ 2147483646 h 54"/>
              <a:gd name="T24" fmla="*/ 2147483646 w 82"/>
              <a:gd name="T25" fmla="*/ 2147483646 h 54"/>
              <a:gd name="T26" fmla="*/ 2147483646 w 82"/>
              <a:gd name="T27" fmla="*/ 2147483646 h 54"/>
              <a:gd name="T28" fmla="*/ 2147483646 w 82"/>
              <a:gd name="T29" fmla="*/ 2147483646 h 54"/>
              <a:gd name="T30" fmla="*/ 2147483646 w 82"/>
              <a:gd name="T31" fmla="*/ 2147483646 h 54"/>
              <a:gd name="T32" fmla="*/ 2147483646 w 82"/>
              <a:gd name="T33" fmla="*/ 2147483646 h 54"/>
              <a:gd name="T34" fmla="*/ 2147483646 w 82"/>
              <a:gd name="T35" fmla="*/ 2147483646 h 54"/>
              <a:gd name="T36" fmla="*/ 2147483646 w 82"/>
              <a:gd name="T37" fmla="*/ 2147483646 h 54"/>
              <a:gd name="T38" fmla="*/ 2147483646 w 82"/>
              <a:gd name="T39" fmla="*/ 2147483646 h 54"/>
              <a:gd name="T40" fmla="*/ 2147483646 w 82"/>
              <a:gd name="T41" fmla="*/ 2147483646 h 54"/>
              <a:gd name="T42" fmla="*/ 2147483646 w 82"/>
              <a:gd name="T43" fmla="*/ 2147483646 h 54"/>
              <a:gd name="T44" fmla="*/ 2147483646 w 82"/>
              <a:gd name="T45" fmla="*/ 0 h 54"/>
              <a:gd name="T46" fmla="*/ 2147483646 w 82"/>
              <a:gd name="T47" fmla="*/ 0 h 54"/>
              <a:gd name="T48" fmla="*/ 2147483646 w 82"/>
              <a:gd name="T49" fmla="*/ 2147483646 h 54"/>
              <a:gd name="T50" fmla="*/ 2147483646 w 82"/>
              <a:gd name="T51" fmla="*/ 2147483646 h 54"/>
              <a:gd name="T52" fmla="*/ 2147483646 w 82"/>
              <a:gd name="T53" fmla="*/ 2147483646 h 54"/>
              <a:gd name="T54" fmla="*/ 2147483646 w 82"/>
              <a:gd name="T55" fmla="*/ 2147483646 h 54"/>
              <a:gd name="T56" fmla="*/ 2147483646 w 82"/>
              <a:gd name="T57" fmla="*/ 2147483646 h 54"/>
              <a:gd name="T58" fmla="*/ 2147483646 w 82"/>
              <a:gd name="T59" fmla="*/ 2147483646 h 54"/>
              <a:gd name="T60" fmla="*/ 2147483646 w 82"/>
              <a:gd name="T61" fmla="*/ 2147483646 h 54"/>
              <a:gd name="T62" fmla="*/ 2147483646 w 82"/>
              <a:gd name="T63" fmla="*/ 2147483646 h 54"/>
              <a:gd name="T64" fmla="*/ 2147483646 w 82"/>
              <a:gd name="T65" fmla="*/ 2147483646 h 54"/>
              <a:gd name="T66" fmla="*/ 2147483646 w 82"/>
              <a:gd name="T67" fmla="*/ 2147483646 h 54"/>
              <a:gd name="T68" fmla="*/ 2147483646 w 82"/>
              <a:gd name="T69" fmla="*/ 2147483646 h 54"/>
              <a:gd name="T70" fmla="*/ 2147483646 w 82"/>
              <a:gd name="T71" fmla="*/ 2147483646 h 54"/>
              <a:gd name="T72" fmla="*/ 2147483646 w 82"/>
              <a:gd name="T73" fmla="*/ 2147483646 h 54"/>
              <a:gd name="T74" fmla="*/ 2147483646 w 82"/>
              <a:gd name="T75" fmla="*/ 2147483646 h 54"/>
              <a:gd name="T76" fmla="*/ 2147483646 w 82"/>
              <a:gd name="T77" fmla="*/ 2147483646 h 54"/>
              <a:gd name="T78" fmla="*/ 2147483646 w 82"/>
              <a:gd name="T79" fmla="*/ 2147483646 h 54"/>
              <a:gd name="T80" fmla="*/ 2147483646 w 82"/>
              <a:gd name="T81" fmla="*/ 2147483646 h 54"/>
              <a:gd name="T82" fmla="*/ 2147483646 w 82"/>
              <a:gd name="T83" fmla="*/ 2147483646 h 54"/>
              <a:gd name="T84" fmla="*/ 2147483646 w 82"/>
              <a:gd name="T85" fmla="*/ 2147483646 h 54"/>
              <a:gd name="T86" fmla="*/ 2147483646 w 82"/>
              <a:gd name="T87" fmla="*/ 2147483646 h 54"/>
              <a:gd name="T88" fmla="*/ 2147483646 w 82"/>
              <a:gd name="T89" fmla="*/ 2147483646 h 54"/>
              <a:gd name="T90" fmla="*/ 2147483646 w 82"/>
              <a:gd name="T91" fmla="*/ 2147483646 h 54"/>
              <a:gd name="T92" fmla="*/ 2147483646 w 82"/>
              <a:gd name="T93" fmla="*/ 2147483646 h 54"/>
              <a:gd name="T94" fmla="*/ 2147483646 w 82"/>
              <a:gd name="T95" fmla="*/ 2147483646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5" name="Freeform 115">
            <a:extLst>
              <a:ext uri="{FF2B5EF4-FFF2-40B4-BE49-F238E27FC236}">
                <a16:creationId xmlns:a16="http://schemas.microsoft.com/office/drawing/2014/main" id="{CFC37471-B87B-436D-9B6E-1A01BE8B1ED8}"/>
              </a:ext>
            </a:extLst>
          </p:cNvPr>
          <p:cNvSpPr>
            <a:spLocks/>
          </p:cNvSpPr>
          <p:nvPr/>
        </p:nvSpPr>
        <p:spPr bwMode="auto">
          <a:xfrm>
            <a:off x="7413625" y="2085975"/>
            <a:ext cx="203200" cy="198438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6" name="Freeform 116">
            <a:extLst>
              <a:ext uri="{FF2B5EF4-FFF2-40B4-BE49-F238E27FC236}">
                <a16:creationId xmlns:a16="http://schemas.microsoft.com/office/drawing/2014/main" id="{9C4ECE87-C7BE-4F2B-A545-60F38107885D}"/>
              </a:ext>
            </a:extLst>
          </p:cNvPr>
          <p:cNvSpPr>
            <a:spLocks/>
          </p:cNvSpPr>
          <p:nvPr/>
        </p:nvSpPr>
        <p:spPr bwMode="auto">
          <a:xfrm>
            <a:off x="7908925" y="2071688"/>
            <a:ext cx="219075" cy="206375"/>
          </a:xfrm>
          <a:custGeom>
            <a:avLst/>
            <a:gdLst>
              <a:gd name="T0" fmla="*/ 2147483646 w 64"/>
              <a:gd name="T1" fmla="*/ 2147483646 h 60"/>
              <a:gd name="T2" fmla="*/ 2147483646 w 64"/>
              <a:gd name="T3" fmla="*/ 2147483646 h 60"/>
              <a:gd name="T4" fmla="*/ 2147483646 w 64"/>
              <a:gd name="T5" fmla="*/ 2147483646 h 60"/>
              <a:gd name="T6" fmla="*/ 2147483646 w 64"/>
              <a:gd name="T7" fmla="*/ 2147483646 h 60"/>
              <a:gd name="T8" fmla="*/ 2147483646 w 64"/>
              <a:gd name="T9" fmla="*/ 2147483646 h 60"/>
              <a:gd name="T10" fmla="*/ 2147483646 w 64"/>
              <a:gd name="T11" fmla="*/ 2147483646 h 60"/>
              <a:gd name="T12" fmla="*/ 2147483646 w 64"/>
              <a:gd name="T13" fmla="*/ 2147483646 h 60"/>
              <a:gd name="T14" fmla="*/ 2147483646 w 64"/>
              <a:gd name="T15" fmla="*/ 2147483646 h 60"/>
              <a:gd name="T16" fmla="*/ 2147483646 w 64"/>
              <a:gd name="T17" fmla="*/ 2147483646 h 60"/>
              <a:gd name="T18" fmla="*/ 2147483646 w 64"/>
              <a:gd name="T19" fmla="*/ 2147483646 h 60"/>
              <a:gd name="T20" fmla="*/ 2147483646 w 64"/>
              <a:gd name="T21" fmla="*/ 2147483646 h 60"/>
              <a:gd name="T22" fmla="*/ 2147483646 w 64"/>
              <a:gd name="T23" fmla="*/ 2147483646 h 60"/>
              <a:gd name="T24" fmla="*/ 2147483646 w 64"/>
              <a:gd name="T25" fmla="*/ 2147483646 h 60"/>
              <a:gd name="T26" fmla="*/ 0 w 64"/>
              <a:gd name="T27" fmla="*/ 2147483646 h 60"/>
              <a:gd name="T28" fmla="*/ 2147483646 w 64"/>
              <a:gd name="T29" fmla="*/ 2147483646 h 60"/>
              <a:gd name="T30" fmla="*/ 2147483646 w 64"/>
              <a:gd name="T31" fmla="*/ 2147483646 h 60"/>
              <a:gd name="T32" fmla="*/ 2147483646 w 64"/>
              <a:gd name="T33" fmla="*/ 2147483646 h 60"/>
              <a:gd name="T34" fmla="*/ 2147483646 w 64"/>
              <a:gd name="T35" fmla="*/ 0 h 60"/>
              <a:gd name="T36" fmla="*/ 2147483646 w 64"/>
              <a:gd name="T37" fmla="*/ 2147483646 h 60"/>
              <a:gd name="T38" fmla="*/ 2147483646 w 64"/>
              <a:gd name="T39" fmla="*/ 2147483646 h 60"/>
              <a:gd name="T40" fmla="*/ 2147483646 w 64"/>
              <a:gd name="T41" fmla="*/ 2147483646 h 60"/>
              <a:gd name="T42" fmla="*/ 2147483646 w 64"/>
              <a:gd name="T43" fmla="*/ 2147483646 h 60"/>
              <a:gd name="T44" fmla="*/ 2147483646 w 64"/>
              <a:gd name="T45" fmla="*/ 2147483646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7" name="Freeform 117">
            <a:extLst>
              <a:ext uri="{FF2B5EF4-FFF2-40B4-BE49-F238E27FC236}">
                <a16:creationId xmlns:a16="http://schemas.microsoft.com/office/drawing/2014/main" id="{A3492469-C5CF-44FA-9B63-39EF887F3279}"/>
              </a:ext>
            </a:extLst>
          </p:cNvPr>
          <p:cNvSpPr>
            <a:spLocks noEditPoints="1"/>
          </p:cNvSpPr>
          <p:nvPr/>
        </p:nvSpPr>
        <p:spPr bwMode="auto">
          <a:xfrm>
            <a:off x="8399463" y="2071688"/>
            <a:ext cx="222250" cy="206375"/>
          </a:xfrm>
          <a:custGeom>
            <a:avLst/>
            <a:gdLst>
              <a:gd name="T0" fmla="*/ 2147483646 w 65"/>
              <a:gd name="T1" fmla="*/ 2147483646 h 60"/>
              <a:gd name="T2" fmla="*/ 2147483646 w 65"/>
              <a:gd name="T3" fmla="*/ 2147483646 h 60"/>
              <a:gd name="T4" fmla="*/ 2147483646 w 65"/>
              <a:gd name="T5" fmla="*/ 2147483646 h 60"/>
              <a:gd name="T6" fmla="*/ 2147483646 w 65"/>
              <a:gd name="T7" fmla="*/ 2147483646 h 60"/>
              <a:gd name="T8" fmla="*/ 2147483646 w 65"/>
              <a:gd name="T9" fmla="*/ 2147483646 h 60"/>
              <a:gd name="T10" fmla="*/ 2147483646 w 65"/>
              <a:gd name="T11" fmla="*/ 2147483646 h 60"/>
              <a:gd name="T12" fmla="*/ 2147483646 w 65"/>
              <a:gd name="T13" fmla="*/ 2147483646 h 60"/>
              <a:gd name="T14" fmla="*/ 2147483646 w 65"/>
              <a:gd name="T15" fmla="*/ 2147483646 h 60"/>
              <a:gd name="T16" fmla="*/ 2147483646 w 65"/>
              <a:gd name="T17" fmla="*/ 2147483646 h 60"/>
              <a:gd name="T18" fmla="*/ 2147483646 w 65"/>
              <a:gd name="T19" fmla="*/ 2147483646 h 60"/>
              <a:gd name="T20" fmla="*/ 2147483646 w 65"/>
              <a:gd name="T21" fmla="*/ 2147483646 h 60"/>
              <a:gd name="T22" fmla="*/ 2147483646 w 65"/>
              <a:gd name="T23" fmla="*/ 2147483646 h 60"/>
              <a:gd name="T24" fmla="*/ 2147483646 w 65"/>
              <a:gd name="T25" fmla="*/ 2147483646 h 60"/>
              <a:gd name="T26" fmla="*/ 2147483646 w 65"/>
              <a:gd name="T27" fmla="*/ 0 h 60"/>
              <a:gd name="T28" fmla="*/ 2147483646 w 65"/>
              <a:gd name="T29" fmla="*/ 2147483646 h 60"/>
              <a:gd name="T30" fmla="*/ 2147483646 w 65"/>
              <a:gd name="T31" fmla="*/ 2147483646 h 60"/>
              <a:gd name="T32" fmla="*/ 2147483646 w 65"/>
              <a:gd name="T33" fmla="*/ 2147483646 h 60"/>
              <a:gd name="T34" fmla="*/ 2147483646 w 65"/>
              <a:gd name="T35" fmla="*/ 2147483646 h 60"/>
              <a:gd name="T36" fmla="*/ 2147483646 w 65"/>
              <a:gd name="T37" fmla="*/ 2147483646 h 60"/>
              <a:gd name="T38" fmla="*/ 2147483646 w 65"/>
              <a:gd name="T39" fmla="*/ 2147483646 h 60"/>
              <a:gd name="T40" fmla="*/ 2147483646 w 65"/>
              <a:gd name="T41" fmla="*/ 2147483646 h 60"/>
              <a:gd name="T42" fmla="*/ 2147483646 w 65"/>
              <a:gd name="T43" fmla="*/ 2147483646 h 60"/>
              <a:gd name="T44" fmla="*/ 2147483646 w 65"/>
              <a:gd name="T45" fmla="*/ 2147483646 h 60"/>
              <a:gd name="T46" fmla="*/ 2147483646 w 65"/>
              <a:gd name="T47" fmla="*/ 2147483646 h 60"/>
              <a:gd name="T48" fmla="*/ 2147483646 w 65"/>
              <a:gd name="T49" fmla="*/ 2147483646 h 60"/>
              <a:gd name="T50" fmla="*/ 2147483646 w 65"/>
              <a:gd name="T51" fmla="*/ 2147483646 h 60"/>
              <a:gd name="T52" fmla="*/ 2147483646 w 65"/>
              <a:gd name="T53" fmla="*/ 2147483646 h 60"/>
              <a:gd name="T54" fmla="*/ 2147483646 w 65"/>
              <a:gd name="T55" fmla="*/ 2147483646 h 60"/>
              <a:gd name="T56" fmla="*/ 2147483646 w 65"/>
              <a:gd name="T57" fmla="*/ 2147483646 h 60"/>
              <a:gd name="T58" fmla="*/ 2147483646 w 65"/>
              <a:gd name="T59" fmla="*/ 2147483646 h 60"/>
              <a:gd name="T60" fmla="*/ 2147483646 w 65"/>
              <a:gd name="T61" fmla="*/ 2147483646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8" name="Freeform 118">
            <a:extLst>
              <a:ext uri="{FF2B5EF4-FFF2-40B4-BE49-F238E27FC236}">
                <a16:creationId xmlns:a16="http://schemas.microsoft.com/office/drawing/2014/main" id="{B52F218A-61CA-4D39-8FB5-758DC6EDB6DE}"/>
              </a:ext>
            </a:extLst>
          </p:cNvPr>
          <p:cNvSpPr>
            <a:spLocks/>
          </p:cNvSpPr>
          <p:nvPr/>
        </p:nvSpPr>
        <p:spPr bwMode="auto">
          <a:xfrm>
            <a:off x="8843963" y="2082800"/>
            <a:ext cx="134937" cy="201613"/>
          </a:xfrm>
          <a:custGeom>
            <a:avLst/>
            <a:gdLst>
              <a:gd name="T0" fmla="*/ 2147483646 w 39"/>
              <a:gd name="T1" fmla="*/ 2147483646 h 59"/>
              <a:gd name="T2" fmla="*/ 2147483646 w 39"/>
              <a:gd name="T3" fmla="*/ 2147483646 h 59"/>
              <a:gd name="T4" fmla="*/ 2147483646 w 39"/>
              <a:gd name="T5" fmla="*/ 2147483646 h 59"/>
              <a:gd name="T6" fmla="*/ 2147483646 w 39"/>
              <a:gd name="T7" fmla="*/ 2147483646 h 59"/>
              <a:gd name="T8" fmla="*/ 2147483646 w 39"/>
              <a:gd name="T9" fmla="*/ 2147483646 h 59"/>
              <a:gd name="T10" fmla="*/ 2147483646 w 39"/>
              <a:gd name="T11" fmla="*/ 2147483646 h 59"/>
              <a:gd name="T12" fmla="*/ 2147483646 w 39"/>
              <a:gd name="T13" fmla="*/ 2147483646 h 59"/>
              <a:gd name="T14" fmla="*/ 2147483646 w 39"/>
              <a:gd name="T15" fmla="*/ 2147483646 h 59"/>
              <a:gd name="T16" fmla="*/ 0 w 39"/>
              <a:gd name="T17" fmla="*/ 2147483646 h 59"/>
              <a:gd name="T18" fmla="*/ 0 w 39"/>
              <a:gd name="T19" fmla="*/ 2147483646 h 59"/>
              <a:gd name="T20" fmla="*/ 2147483646 w 39"/>
              <a:gd name="T21" fmla="*/ 2147483646 h 59"/>
              <a:gd name="T22" fmla="*/ 2147483646 w 39"/>
              <a:gd name="T23" fmla="*/ 2147483646 h 59"/>
              <a:gd name="T24" fmla="*/ 2147483646 w 39"/>
              <a:gd name="T25" fmla="*/ 2147483646 h 59"/>
              <a:gd name="T26" fmla="*/ 2147483646 w 39"/>
              <a:gd name="T27" fmla="*/ 2147483646 h 59"/>
              <a:gd name="T28" fmla="*/ 2147483646 w 39"/>
              <a:gd name="T29" fmla="*/ 2147483646 h 59"/>
              <a:gd name="T30" fmla="*/ 2147483646 w 39"/>
              <a:gd name="T31" fmla="*/ 2147483646 h 59"/>
              <a:gd name="T32" fmla="*/ 2147483646 w 39"/>
              <a:gd name="T33" fmla="*/ 2147483646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29" name="Freeform 119">
            <a:extLst>
              <a:ext uri="{FF2B5EF4-FFF2-40B4-BE49-F238E27FC236}">
                <a16:creationId xmlns:a16="http://schemas.microsoft.com/office/drawing/2014/main" id="{D98099D2-5D18-434E-B261-0B42E6B04A5A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2470150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0 w 68"/>
              <a:gd name="T9" fmla="*/ 2147483646 h 58"/>
              <a:gd name="T10" fmla="*/ 0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2147483646 w 68"/>
              <a:gd name="T97" fmla="*/ 2147483646 h 58"/>
              <a:gd name="T98" fmla="*/ 2147483646 w 68"/>
              <a:gd name="T99" fmla="*/ 2147483646 h 58"/>
              <a:gd name="T100" fmla="*/ 2147483646 w 68"/>
              <a:gd name="T101" fmla="*/ 2147483646 h 58"/>
              <a:gd name="T102" fmla="*/ 2147483646 w 68"/>
              <a:gd name="T103" fmla="*/ 2147483646 h 58"/>
              <a:gd name="T104" fmla="*/ 2147483646 w 68"/>
              <a:gd name="T105" fmla="*/ 2147483646 h 58"/>
              <a:gd name="T106" fmla="*/ 2147483646 w 68"/>
              <a:gd name="T107" fmla="*/ 2147483646 h 58"/>
              <a:gd name="T108" fmla="*/ 2147483646 w 68"/>
              <a:gd name="T109" fmla="*/ 2147483646 h 58"/>
              <a:gd name="T110" fmla="*/ 2147483646 w 68"/>
              <a:gd name="T111" fmla="*/ 2147483646 h 58"/>
              <a:gd name="T112" fmla="*/ 2147483646 w 68"/>
              <a:gd name="T113" fmla="*/ 2147483646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0" name="Freeform 120">
            <a:extLst>
              <a:ext uri="{FF2B5EF4-FFF2-40B4-BE49-F238E27FC236}">
                <a16:creationId xmlns:a16="http://schemas.microsoft.com/office/drawing/2014/main" id="{A183592D-4707-4E58-9C22-4FF1CDAFE53A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2470150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0 w 68"/>
              <a:gd name="T5" fmla="*/ 2147483646 h 58"/>
              <a:gd name="T6" fmla="*/ 0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1" name="Freeform 121">
            <a:extLst>
              <a:ext uri="{FF2B5EF4-FFF2-40B4-BE49-F238E27FC236}">
                <a16:creationId xmlns:a16="http://schemas.microsoft.com/office/drawing/2014/main" id="{795A4DA5-82EA-4CAA-B2AD-5D850DF543A9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2470150"/>
            <a:ext cx="219075" cy="182563"/>
          </a:xfrm>
          <a:custGeom>
            <a:avLst/>
            <a:gdLst>
              <a:gd name="T0" fmla="*/ 2147483646 w 64"/>
              <a:gd name="T1" fmla="*/ 2147483646 h 53"/>
              <a:gd name="T2" fmla="*/ 0 w 64"/>
              <a:gd name="T3" fmla="*/ 2147483646 h 53"/>
              <a:gd name="T4" fmla="*/ 2147483646 w 64"/>
              <a:gd name="T5" fmla="*/ 0 h 53"/>
              <a:gd name="T6" fmla="*/ 2147483646 w 64"/>
              <a:gd name="T7" fmla="*/ 2147483646 h 53"/>
              <a:gd name="T8" fmla="*/ 2147483646 w 64"/>
              <a:gd name="T9" fmla="*/ 2147483646 h 53"/>
              <a:gd name="T10" fmla="*/ 2147483646 w 64"/>
              <a:gd name="T11" fmla="*/ 2147483646 h 53"/>
              <a:gd name="T12" fmla="*/ 2147483646 w 64"/>
              <a:gd name="T13" fmla="*/ 2147483646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2147483646 w 64"/>
              <a:gd name="T25" fmla="*/ 2147483646 h 53"/>
              <a:gd name="T26" fmla="*/ 2147483646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2147483646 h 53"/>
              <a:gd name="T48" fmla="*/ 2147483646 w 64"/>
              <a:gd name="T49" fmla="*/ 2147483646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2147483646 w 64"/>
              <a:gd name="T73" fmla="*/ 2147483646 h 53"/>
              <a:gd name="T74" fmla="*/ 2147483646 w 64"/>
              <a:gd name="T75" fmla="*/ 2147483646 h 53"/>
              <a:gd name="T76" fmla="*/ 2147483646 w 64"/>
              <a:gd name="T77" fmla="*/ 2147483646 h 53"/>
              <a:gd name="T78" fmla="*/ 2147483646 w 64"/>
              <a:gd name="T79" fmla="*/ 2147483646 h 53"/>
              <a:gd name="T80" fmla="*/ 2147483646 w 64"/>
              <a:gd name="T81" fmla="*/ 2147483646 h 53"/>
              <a:gd name="T82" fmla="*/ 2147483646 w 64"/>
              <a:gd name="T83" fmla="*/ 2147483646 h 53"/>
              <a:gd name="T84" fmla="*/ 2147483646 w 64"/>
              <a:gd name="T85" fmla="*/ 2147483646 h 53"/>
              <a:gd name="T86" fmla="*/ 2147483646 w 64"/>
              <a:gd name="T87" fmla="*/ 2147483646 h 53"/>
              <a:gd name="T88" fmla="*/ 2147483646 w 64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2" name="Freeform 122">
            <a:extLst>
              <a:ext uri="{FF2B5EF4-FFF2-40B4-BE49-F238E27FC236}">
                <a16:creationId xmlns:a16="http://schemas.microsoft.com/office/drawing/2014/main" id="{04D45DD6-51F6-45B5-8496-7FBC68CB88C5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2470150"/>
            <a:ext cx="250825" cy="196850"/>
          </a:xfrm>
          <a:custGeom>
            <a:avLst/>
            <a:gdLst>
              <a:gd name="T0" fmla="*/ 2147483646 w 73"/>
              <a:gd name="T1" fmla="*/ 2147483646 h 57"/>
              <a:gd name="T2" fmla="*/ 2147483646 w 73"/>
              <a:gd name="T3" fmla="*/ 2147483646 h 57"/>
              <a:gd name="T4" fmla="*/ 2147483646 w 73"/>
              <a:gd name="T5" fmla="*/ 2147483646 h 57"/>
              <a:gd name="T6" fmla="*/ 2147483646 w 73"/>
              <a:gd name="T7" fmla="*/ 2147483646 h 57"/>
              <a:gd name="T8" fmla="*/ 2147483646 w 73"/>
              <a:gd name="T9" fmla="*/ 2147483646 h 57"/>
              <a:gd name="T10" fmla="*/ 0 w 73"/>
              <a:gd name="T11" fmla="*/ 2147483646 h 57"/>
              <a:gd name="T12" fmla="*/ 0 w 73"/>
              <a:gd name="T13" fmla="*/ 2147483646 h 57"/>
              <a:gd name="T14" fmla="*/ 2147483646 w 73"/>
              <a:gd name="T15" fmla="*/ 0 h 57"/>
              <a:gd name="T16" fmla="*/ 2147483646 w 73"/>
              <a:gd name="T17" fmla="*/ 0 h 57"/>
              <a:gd name="T18" fmla="*/ 2147483646 w 73"/>
              <a:gd name="T19" fmla="*/ 2147483646 h 57"/>
              <a:gd name="T20" fmla="*/ 2147483646 w 73"/>
              <a:gd name="T21" fmla="*/ 2147483646 h 57"/>
              <a:gd name="T22" fmla="*/ 2147483646 w 73"/>
              <a:gd name="T23" fmla="*/ 2147483646 h 57"/>
              <a:gd name="T24" fmla="*/ 2147483646 w 73"/>
              <a:gd name="T25" fmla="*/ 2147483646 h 57"/>
              <a:gd name="T26" fmla="*/ 2147483646 w 73"/>
              <a:gd name="T27" fmla="*/ 2147483646 h 57"/>
              <a:gd name="T28" fmla="*/ 2147483646 w 73"/>
              <a:gd name="T29" fmla="*/ 2147483646 h 57"/>
              <a:gd name="T30" fmla="*/ 2147483646 w 73"/>
              <a:gd name="T31" fmla="*/ 2147483646 h 57"/>
              <a:gd name="T32" fmla="*/ 2147483646 w 73"/>
              <a:gd name="T33" fmla="*/ 2147483646 h 57"/>
              <a:gd name="T34" fmla="*/ 2147483646 w 73"/>
              <a:gd name="T35" fmla="*/ 2147483646 h 57"/>
              <a:gd name="T36" fmla="*/ 2147483646 w 73"/>
              <a:gd name="T37" fmla="*/ 2147483646 h 57"/>
              <a:gd name="T38" fmla="*/ 2147483646 w 73"/>
              <a:gd name="T39" fmla="*/ 2147483646 h 57"/>
              <a:gd name="T40" fmla="*/ 2147483646 w 73"/>
              <a:gd name="T41" fmla="*/ 2147483646 h 57"/>
              <a:gd name="T42" fmla="*/ 2147483646 w 73"/>
              <a:gd name="T43" fmla="*/ 2147483646 h 57"/>
              <a:gd name="T44" fmla="*/ 2147483646 w 73"/>
              <a:gd name="T45" fmla="*/ 2147483646 h 57"/>
              <a:gd name="T46" fmla="*/ 2147483646 w 73"/>
              <a:gd name="T47" fmla="*/ 2147483646 h 57"/>
              <a:gd name="T48" fmla="*/ 2147483646 w 73"/>
              <a:gd name="T49" fmla="*/ 2147483646 h 57"/>
              <a:gd name="T50" fmla="*/ 2147483646 w 73"/>
              <a:gd name="T51" fmla="*/ 2147483646 h 57"/>
              <a:gd name="T52" fmla="*/ 2147483646 w 73"/>
              <a:gd name="T53" fmla="*/ 0 h 57"/>
              <a:gd name="T54" fmla="*/ 2147483646 w 73"/>
              <a:gd name="T55" fmla="*/ 0 h 57"/>
              <a:gd name="T56" fmla="*/ 2147483646 w 73"/>
              <a:gd name="T57" fmla="*/ 2147483646 h 57"/>
              <a:gd name="T58" fmla="*/ 2147483646 w 73"/>
              <a:gd name="T59" fmla="*/ 2147483646 h 57"/>
              <a:gd name="T60" fmla="*/ 2147483646 w 73"/>
              <a:gd name="T61" fmla="*/ 2147483646 h 57"/>
              <a:gd name="T62" fmla="*/ 2147483646 w 73"/>
              <a:gd name="T63" fmla="*/ 2147483646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3" name="Freeform 123">
            <a:extLst>
              <a:ext uri="{FF2B5EF4-FFF2-40B4-BE49-F238E27FC236}">
                <a16:creationId xmlns:a16="http://schemas.microsoft.com/office/drawing/2014/main" id="{9998107D-4606-470E-8935-CB75E5D7923A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2511425"/>
            <a:ext cx="217487" cy="141288"/>
          </a:xfrm>
          <a:custGeom>
            <a:avLst/>
            <a:gdLst>
              <a:gd name="T0" fmla="*/ 2147483646 w 63"/>
              <a:gd name="T1" fmla="*/ 2147483646 h 41"/>
              <a:gd name="T2" fmla="*/ 2147483646 w 63"/>
              <a:gd name="T3" fmla="*/ 2147483646 h 41"/>
              <a:gd name="T4" fmla="*/ 2147483646 w 63"/>
              <a:gd name="T5" fmla="*/ 2147483646 h 41"/>
              <a:gd name="T6" fmla="*/ 2147483646 w 63"/>
              <a:gd name="T7" fmla="*/ 2147483646 h 41"/>
              <a:gd name="T8" fmla="*/ 2147483646 w 63"/>
              <a:gd name="T9" fmla="*/ 2147483646 h 41"/>
              <a:gd name="T10" fmla="*/ 2147483646 w 63"/>
              <a:gd name="T11" fmla="*/ 2147483646 h 41"/>
              <a:gd name="T12" fmla="*/ 2147483646 w 63"/>
              <a:gd name="T13" fmla="*/ 2147483646 h 41"/>
              <a:gd name="T14" fmla="*/ 2147483646 w 63"/>
              <a:gd name="T15" fmla="*/ 2147483646 h 41"/>
              <a:gd name="T16" fmla="*/ 2147483646 w 63"/>
              <a:gd name="T17" fmla="*/ 2147483646 h 41"/>
              <a:gd name="T18" fmla="*/ 2147483646 w 63"/>
              <a:gd name="T19" fmla="*/ 2147483646 h 41"/>
              <a:gd name="T20" fmla="*/ 2147483646 w 63"/>
              <a:gd name="T21" fmla="*/ 2147483646 h 41"/>
              <a:gd name="T22" fmla="*/ 2147483646 w 63"/>
              <a:gd name="T23" fmla="*/ 2147483646 h 41"/>
              <a:gd name="T24" fmla="*/ 2147483646 w 63"/>
              <a:gd name="T25" fmla="*/ 2147483646 h 41"/>
              <a:gd name="T26" fmla="*/ 2147483646 w 63"/>
              <a:gd name="T27" fmla="*/ 2147483646 h 41"/>
              <a:gd name="T28" fmla="*/ 2147483646 w 63"/>
              <a:gd name="T29" fmla="*/ 2147483646 h 41"/>
              <a:gd name="T30" fmla="*/ 2147483646 w 63"/>
              <a:gd name="T31" fmla="*/ 2147483646 h 41"/>
              <a:gd name="T32" fmla="*/ 2147483646 w 63"/>
              <a:gd name="T33" fmla="*/ 2147483646 h 41"/>
              <a:gd name="T34" fmla="*/ 2147483646 w 63"/>
              <a:gd name="T35" fmla="*/ 2147483646 h 41"/>
              <a:gd name="T36" fmla="*/ 2147483646 w 63"/>
              <a:gd name="T37" fmla="*/ 2147483646 h 41"/>
              <a:gd name="T38" fmla="*/ 2147483646 w 63"/>
              <a:gd name="T39" fmla="*/ 2147483646 h 41"/>
              <a:gd name="T40" fmla="*/ 2147483646 w 63"/>
              <a:gd name="T41" fmla="*/ 2147483646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4" name="Freeform 124">
            <a:extLst>
              <a:ext uri="{FF2B5EF4-FFF2-40B4-BE49-F238E27FC236}">
                <a16:creationId xmlns:a16="http://schemas.microsoft.com/office/drawing/2014/main" id="{18072F66-E874-424F-9B7B-174AA2040A43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2470150"/>
            <a:ext cx="219075" cy="182563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0 w 64"/>
              <a:gd name="T25" fmla="*/ 2147483646 h 53"/>
              <a:gd name="T26" fmla="*/ 0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0 h 53"/>
              <a:gd name="T48" fmla="*/ 2147483646 w 64"/>
              <a:gd name="T49" fmla="*/ 0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5" name="Freeform 125">
            <a:extLst>
              <a:ext uri="{FF2B5EF4-FFF2-40B4-BE49-F238E27FC236}">
                <a16:creationId xmlns:a16="http://schemas.microsoft.com/office/drawing/2014/main" id="{76EF1F36-AD40-4F5E-9A25-9759CC970AC0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2470150"/>
            <a:ext cx="203200" cy="217488"/>
          </a:xfrm>
          <a:custGeom>
            <a:avLst/>
            <a:gdLst>
              <a:gd name="T0" fmla="*/ 2147483646 w 59"/>
              <a:gd name="T1" fmla="*/ 2147483646 h 63"/>
              <a:gd name="T2" fmla="*/ 2147483646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2147483646 w 59"/>
              <a:gd name="T19" fmla="*/ 2147483646 h 63"/>
              <a:gd name="T20" fmla="*/ 0 w 59"/>
              <a:gd name="T21" fmla="*/ 2147483646 h 63"/>
              <a:gd name="T22" fmla="*/ 0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2147483646 h 63"/>
              <a:gd name="T30" fmla="*/ 2147483646 w 59"/>
              <a:gd name="T31" fmla="*/ 0 h 63"/>
              <a:gd name="T32" fmla="*/ 2147483646 w 59"/>
              <a:gd name="T33" fmla="*/ 0 h 63"/>
              <a:gd name="T34" fmla="*/ 2147483646 w 59"/>
              <a:gd name="T35" fmla="*/ 2147483646 h 63"/>
              <a:gd name="T36" fmla="*/ 2147483646 w 59"/>
              <a:gd name="T37" fmla="*/ 2147483646 h 63"/>
              <a:gd name="T38" fmla="*/ 2147483646 w 59"/>
              <a:gd name="T39" fmla="*/ 2147483646 h 63"/>
              <a:gd name="T40" fmla="*/ 2147483646 w 59"/>
              <a:gd name="T41" fmla="*/ 2147483646 h 63"/>
              <a:gd name="T42" fmla="*/ 2147483646 w 59"/>
              <a:gd name="T43" fmla="*/ 2147483646 h 63"/>
              <a:gd name="T44" fmla="*/ 2147483646 w 59"/>
              <a:gd name="T45" fmla="*/ 2147483646 h 63"/>
              <a:gd name="T46" fmla="*/ 2147483646 w 59"/>
              <a:gd name="T47" fmla="*/ 2147483646 h 63"/>
              <a:gd name="T48" fmla="*/ 2147483646 w 59"/>
              <a:gd name="T49" fmla="*/ 2147483646 h 63"/>
              <a:gd name="T50" fmla="*/ 2147483646 w 59"/>
              <a:gd name="T51" fmla="*/ 2147483646 h 63"/>
              <a:gd name="T52" fmla="*/ 2147483646 w 59"/>
              <a:gd name="T53" fmla="*/ 2147483646 h 63"/>
              <a:gd name="T54" fmla="*/ 2147483646 w 59"/>
              <a:gd name="T55" fmla="*/ 2147483646 h 63"/>
              <a:gd name="T56" fmla="*/ 2147483646 w 59"/>
              <a:gd name="T57" fmla="*/ 2147483646 h 63"/>
              <a:gd name="T58" fmla="*/ 2147483646 w 59"/>
              <a:gd name="T59" fmla="*/ 2147483646 h 63"/>
              <a:gd name="T60" fmla="*/ 2147483646 w 59"/>
              <a:gd name="T61" fmla="*/ 2147483646 h 63"/>
              <a:gd name="T62" fmla="*/ 2147483646 w 59"/>
              <a:gd name="T63" fmla="*/ 2147483646 h 63"/>
              <a:gd name="T64" fmla="*/ 2147483646 w 59"/>
              <a:gd name="T65" fmla="*/ 2147483646 h 63"/>
              <a:gd name="T66" fmla="*/ 2147483646 w 59"/>
              <a:gd name="T67" fmla="*/ 2147483646 h 63"/>
              <a:gd name="T68" fmla="*/ 2147483646 w 59"/>
              <a:gd name="T69" fmla="*/ 2147483646 h 63"/>
              <a:gd name="T70" fmla="*/ 2147483646 w 59"/>
              <a:gd name="T71" fmla="*/ 2147483646 h 63"/>
              <a:gd name="T72" fmla="*/ 2147483646 w 59"/>
              <a:gd name="T73" fmla="*/ 2147483646 h 63"/>
              <a:gd name="T74" fmla="*/ 2147483646 w 59"/>
              <a:gd name="T75" fmla="*/ 2147483646 h 63"/>
              <a:gd name="T76" fmla="*/ 2147483646 w 59"/>
              <a:gd name="T77" fmla="*/ 2147483646 h 63"/>
              <a:gd name="T78" fmla="*/ 2147483646 w 59"/>
              <a:gd name="T79" fmla="*/ 2147483646 h 63"/>
              <a:gd name="T80" fmla="*/ 2147483646 w 59"/>
              <a:gd name="T81" fmla="*/ 2147483646 h 63"/>
              <a:gd name="T82" fmla="*/ 2147483646 w 59"/>
              <a:gd name="T83" fmla="*/ 2147483646 h 63"/>
              <a:gd name="T84" fmla="*/ 2147483646 w 59"/>
              <a:gd name="T85" fmla="*/ 2147483646 h 63"/>
              <a:gd name="T86" fmla="*/ 2147483646 w 59"/>
              <a:gd name="T87" fmla="*/ 2147483646 h 63"/>
              <a:gd name="T88" fmla="*/ 2147483646 w 59"/>
              <a:gd name="T89" fmla="*/ 2147483646 h 63"/>
              <a:gd name="T90" fmla="*/ 2147483646 w 59"/>
              <a:gd name="T91" fmla="*/ 2147483646 h 63"/>
              <a:gd name="T92" fmla="*/ 2147483646 w 59"/>
              <a:gd name="T93" fmla="*/ 2147483646 h 63"/>
              <a:gd name="T94" fmla="*/ 2147483646 w 59"/>
              <a:gd name="T95" fmla="*/ 2147483646 h 63"/>
              <a:gd name="T96" fmla="*/ 2147483646 w 59"/>
              <a:gd name="T97" fmla="*/ 2147483646 h 63"/>
              <a:gd name="T98" fmla="*/ 2147483646 w 59"/>
              <a:gd name="T99" fmla="*/ 2147483646 h 63"/>
              <a:gd name="T100" fmla="*/ 2147483646 w 59"/>
              <a:gd name="T101" fmla="*/ 2147483646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6" name="Freeform 126">
            <a:extLst>
              <a:ext uri="{FF2B5EF4-FFF2-40B4-BE49-F238E27FC236}">
                <a16:creationId xmlns:a16="http://schemas.microsoft.com/office/drawing/2014/main" id="{71C6E0B1-968F-4EF1-A17F-D508AEE3F393}"/>
              </a:ext>
            </a:extLst>
          </p:cNvPr>
          <p:cNvSpPr>
            <a:spLocks/>
          </p:cNvSpPr>
          <p:nvPr/>
        </p:nvSpPr>
        <p:spPr bwMode="auto">
          <a:xfrm>
            <a:off x="3476625" y="2501900"/>
            <a:ext cx="155575" cy="153988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7" name="Freeform 127">
            <a:extLst>
              <a:ext uri="{FF2B5EF4-FFF2-40B4-BE49-F238E27FC236}">
                <a16:creationId xmlns:a16="http://schemas.microsoft.com/office/drawing/2014/main" id="{A48C5442-672E-438D-8925-AE96C8EA1CB3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2470150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8" name="Freeform 128">
            <a:extLst>
              <a:ext uri="{FF2B5EF4-FFF2-40B4-BE49-F238E27FC236}">
                <a16:creationId xmlns:a16="http://schemas.microsoft.com/office/drawing/2014/main" id="{9997CB11-0F75-4010-A44D-1E9D440609F7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2470150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39" name="Freeform 129">
            <a:extLst>
              <a:ext uri="{FF2B5EF4-FFF2-40B4-BE49-F238E27FC236}">
                <a16:creationId xmlns:a16="http://schemas.microsoft.com/office/drawing/2014/main" id="{201368CA-0013-4359-BEBA-DBE816E080EF}"/>
              </a:ext>
            </a:extLst>
          </p:cNvPr>
          <p:cNvSpPr>
            <a:spLocks/>
          </p:cNvSpPr>
          <p:nvPr/>
        </p:nvSpPr>
        <p:spPr bwMode="auto">
          <a:xfrm>
            <a:off x="4946650" y="2452688"/>
            <a:ext cx="192088" cy="234950"/>
          </a:xfrm>
          <a:custGeom>
            <a:avLst/>
            <a:gdLst>
              <a:gd name="T0" fmla="*/ 2147483646 w 56"/>
              <a:gd name="T1" fmla="*/ 2147483646 h 68"/>
              <a:gd name="T2" fmla="*/ 2147483646 w 56"/>
              <a:gd name="T3" fmla="*/ 2147483646 h 68"/>
              <a:gd name="T4" fmla="*/ 2147483646 w 56"/>
              <a:gd name="T5" fmla="*/ 2147483646 h 68"/>
              <a:gd name="T6" fmla="*/ 2147483646 w 56"/>
              <a:gd name="T7" fmla="*/ 2147483646 h 68"/>
              <a:gd name="T8" fmla="*/ 2147483646 w 56"/>
              <a:gd name="T9" fmla="*/ 2147483646 h 68"/>
              <a:gd name="T10" fmla="*/ 2147483646 w 56"/>
              <a:gd name="T11" fmla="*/ 2147483646 h 68"/>
              <a:gd name="T12" fmla="*/ 2147483646 w 56"/>
              <a:gd name="T13" fmla="*/ 2147483646 h 68"/>
              <a:gd name="T14" fmla="*/ 2147483646 w 56"/>
              <a:gd name="T15" fmla="*/ 2147483646 h 68"/>
              <a:gd name="T16" fmla="*/ 0 w 56"/>
              <a:gd name="T17" fmla="*/ 2147483646 h 68"/>
              <a:gd name="T18" fmla="*/ 2147483646 w 56"/>
              <a:gd name="T19" fmla="*/ 2147483646 h 68"/>
              <a:gd name="T20" fmla="*/ 2147483646 w 56"/>
              <a:gd name="T21" fmla="*/ 2147483646 h 68"/>
              <a:gd name="T22" fmla="*/ 2147483646 w 56"/>
              <a:gd name="T23" fmla="*/ 2147483646 h 68"/>
              <a:gd name="T24" fmla="*/ 2147483646 w 56"/>
              <a:gd name="T25" fmla="*/ 2147483646 h 68"/>
              <a:gd name="T26" fmla="*/ 2147483646 w 56"/>
              <a:gd name="T27" fmla="*/ 2147483646 h 68"/>
              <a:gd name="T28" fmla="*/ 2147483646 w 56"/>
              <a:gd name="T29" fmla="*/ 2147483646 h 68"/>
              <a:gd name="T30" fmla="*/ 2147483646 w 56"/>
              <a:gd name="T31" fmla="*/ 2147483646 h 68"/>
              <a:gd name="T32" fmla="*/ 2147483646 w 56"/>
              <a:gd name="T33" fmla="*/ 2147483646 h 68"/>
              <a:gd name="T34" fmla="*/ 2147483646 w 56"/>
              <a:gd name="T35" fmla="*/ 2147483646 h 68"/>
              <a:gd name="T36" fmla="*/ 2147483646 w 56"/>
              <a:gd name="T37" fmla="*/ 0 h 68"/>
              <a:gd name="T38" fmla="*/ 2147483646 w 56"/>
              <a:gd name="T39" fmla="*/ 0 h 68"/>
              <a:gd name="T40" fmla="*/ 2147483646 w 56"/>
              <a:gd name="T41" fmla="*/ 0 h 68"/>
              <a:gd name="T42" fmla="*/ 2147483646 w 56"/>
              <a:gd name="T43" fmla="*/ 2147483646 h 68"/>
              <a:gd name="T44" fmla="*/ 2147483646 w 56"/>
              <a:gd name="T45" fmla="*/ 2147483646 h 68"/>
              <a:gd name="T46" fmla="*/ 2147483646 w 56"/>
              <a:gd name="T47" fmla="*/ 2147483646 h 68"/>
              <a:gd name="T48" fmla="*/ 2147483646 w 56"/>
              <a:gd name="T49" fmla="*/ 2147483646 h 68"/>
              <a:gd name="T50" fmla="*/ 2147483646 w 56"/>
              <a:gd name="T51" fmla="*/ 2147483646 h 68"/>
              <a:gd name="T52" fmla="*/ 2147483646 w 56"/>
              <a:gd name="T53" fmla="*/ 2147483646 h 68"/>
              <a:gd name="T54" fmla="*/ 2147483646 w 56"/>
              <a:gd name="T55" fmla="*/ 2147483646 h 68"/>
              <a:gd name="T56" fmla="*/ 2147483646 w 56"/>
              <a:gd name="T57" fmla="*/ 2147483646 h 68"/>
              <a:gd name="T58" fmla="*/ 2147483646 w 56"/>
              <a:gd name="T59" fmla="*/ 2147483646 h 68"/>
              <a:gd name="T60" fmla="*/ 2147483646 w 56"/>
              <a:gd name="T61" fmla="*/ 2147483646 h 68"/>
              <a:gd name="T62" fmla="*/ 2147483646 w 56"/>
              <a:gd name="T63" fmla="*/ 2147483646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0" name="Freeform 130">
            <a:extLst>
              <a:ext uri="{FF2B5EF4-FFF2-40B4-BE49-F238E27FC236}">
                <a16:creationId xmlns:a16="http://schemas.microsoft.com/office/drawing/2014/main" id="{58D26628-4CA7-4C59-95F1-7FFEC922767A}"/>
              </a:ext>
            </a:extLst>
          </p:cNvPr>
          <p:cNvSpPr>
            <a:spLocks/>
          </p:cNvSpPr>
          <p:nvPr/>
        </p:nvSpPr>
        <p:spPr bwMode="auto">
          <a:xfrm>
            <a:off x="5437188" y="2470150"/>
            <a:ext cx="147637" cy="182563"/>
          </a:xfrm>
          <a:custGeom>
            <a:avLst/>
            <a:gdLst>
              <a:gd name="T0" fmla="*/ 2147483646 w 43"/>
              <a:gd name="T1" fmla="*/ 2147483646 h 53"/>
              <a:gd name="T2" fmla="*/ 2147483646 w 43"/>
              <a:gd name="T3" fmla="*/ 2147483646 h 53"/>
              <a:gd name="T4" fmla="*/ 2147483646 w 43"/>
              <a:gd name="T5" fmla="*/ 2147483646 h 53"/>
              <a:gd name="T6" fmla="*/ 2147483646 w 43"/>
              <a:gd name="T7" fmla="*/ 2147483646 h 53"/>
              <a:gd name="T8" fmla="*/ 2147483646 w 43"/>
              <a:gd name="T9" fmla="*/ 2147483646 h 53"/>
              <a:gd name="T10" fmla="*/ 2147483646 w 43"/>
              <a:gd name="T11" fmla="*/ 2147483646 h 53"/>
              <a:gd name="T12" fmla="*/ 0 w 43"/>
              <a:gd name="T13" fmla="*/ 2147483646 h 53"/>
              <a:gd name="T14" fmla="*/ 0 w 43"/>
              <a:gd name="T15" fmla="*/ 2147483646 h 53"/>
              <a:gd name="T16" fmla="*/ 0 w 43"/>
              <a:gd name="T17" fmla="*/ 2147483646 h 53"/>
              <a:gd name="T18" fmla="*/ 2147483646 w 43"/>
              <a:gd name="T19" fmla="*/ 2147483646 h 53"/>
              <a:gd name="T20" fmla="*/ 2147483646 w 43"/>
              <a:gd name="T21" fmla="*/ 2147483646 h 53"/>
              <a:gd name="T22" fmla="*/ 2147483646 w 43"/>
              <a:gd name="T23" fmla="*/ 2147483646 h 53"/>
              <a:gd name="T24" fmla="*/ 2147483646 w 43"/>
              <a:gd name="T25" fmla="*/ 2147483646 h 53"/>
              <a:gd name="T26" fmla="*/ 2147483646 w 43"/>
              <a:gd name="T27" fmla="*/ 2147483646 h 53"/>
              <a:gd name="T28" fmla="*/ 0 w 43"/>
              <a:gd name="T29" fmla="*/ 2147483646 h 53"/>
              <a:gd name="T30" fmla="*/ 0 w 43"/>
              <a:gd name="T31" fmla="*/ 2147483646 h 53"/>
              <a:gd name="T32" fmla="*/ 0 w 43"/>
              <a:gd name="T33" fmla="*/ 2147483646 h 53"/>
              <a:gd name="T34" fmla="*/ 2147483646 w 43"/>
              <a:gd name="T35" fmla="*/ 2147483646 h 53"/>
              <a:gd name="T36" fmla="*/ 2147483646 w 43"/>
              <a:gd name="T37" fmla="*/ 2147483646 h 53"/>
              <a:gd name="T38" fmla="*/ 2147483646 w 43"/>
              <a:gd name="T39" fmla="*/ 2147483646 h 53"/>
              <a:gd name="T40" fmla="*/ 2147483646 w 43"/>
              <a:gd name="T41" fmla="*/ 0 h 53"/>
              <a:gd name="T42" fmla="*/ 2147483646 w 43"/>
              <a:gd name="T43" fmla="*/ 0 h 53"/>
              <a:gd name="T44" fmla="*/ 2147483646 w 43"/>
              <a:gd name="T45" fmla="*/ 2147483646 h 53"/>
              <a:gd name="T46" fmla="*/ 2147483646 w 43"/>
              <a:gd name="T47" fmla="*/ 2147483646 h 53"/>
              <a:gd name="T48" fmla="*/ 2147483646 w 43"/>
              <a:gd name="T49" fmla="*/ 2147483646 h 53"/>
              <a:gd name="T50" fmla="*/ 2147483646 w 43"/>
              <a:gd name="T51" fmla="*/ 2147483646 h 53"/>
              <a:gd name="T52" fmla="*/ 2147483646 w 43"/>
              <a:gd name="T53" fmla="*/ 2147483646 h 53"/>
              <a:gd name="T54" fmla="*/ 2147483646 w 43"/>
              <a:gd name="T55" fmla="*/ 2147483646 h 53"/>
              <a:gd name="T56" fmla="*/ 2147483646 w 43"/>
              <a:gd name="T57" fmla="*/ 2147483646 h 53"/>
              <a:gd name="T58" fmla="*/ 2147483646 w 43"/>
              <a:gd name="T59" fmla="*/ 2147483646 h 53"/>
              <a:gd name="T60" fmla="*/ 2147483646 w 43"/>
              <a:gd name="T61" fmla="*/ 2147483646 h 53"/>
              <a:gd name="T62" fmla="*/ 2147483646 w 43"/>
              <a:gd name="T63" fmla="*/ 2147483646 h 53"/>
              <a:gd name="T64" fmla="*/ 2147483646 w 43"/>
              <a:gd name="T65" fmla="*/ 2147483646 h 53"/>
              <a:gd name="T66" fmla="*/ 2147483646 w 43"/>
              <a:gd name="T67" fmla="*/ 2147483646 h 53"/>
              <a:gd name="T68" fmla="*/ 2147483646 w 43"/>
              <a:gd name="T69" fmla="*/ 2147483646 h 53"/>
              <a:gd name="T70" fmla="*/ 2147483646 w 43"/>
              <a:gd name="T71" fmla="*/ 2147483646 h 53"/>
              <a:gd name="T72" fmla="*/ 2147483646 w 43"/>
              <a:gd name="T73" fmla="*/ 2147483646 h 53"/>
              <a:gd name="T74" fmla="*/ 2147483646 w 43"/>
              <a:gd name="T75" fmla="*/ 2147483646 h 53"/>
              <a:gd name="T76" fmla="*/ 2147483646 w 43"/>
              <a:gd name="T77" fmla="*/ 2147483646 h 53"/>
              <a:gd name="T78" fmla="*/ 2147483646 w 43"/>
              <a:gd name="T79" fmla="*/ 2147483646 h 53"/>
              <a:gd name="T80" fmla="*/ 2147483646 w 43"/>
              <a:gd name="T81" fmla="*/ 2147483646 h 53"/>
              <a:gd name="T82" fmla="*/ 2147483646 w 43"/>
              <a:gd name="T83" fmla="*/ 2147483646 h 53"/>
              <a:gd name="T84" fmla="*/ 2147483646 w 43"/>
              <a:gd name="T85" fmla="*/ 2147483646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1" name="Freeform 131">
            <a:extLst>
              <a:ext uri="{FF2B5EF4-FFF2-40B4-BE49-F238E27FC236}">
                <a16:creationId xmlns:a16="http://schemas.microsoft.com/office/drawing/2014/main" id="{69487DBD-F371-418C-AF3C-42383A5064AA}"/>
              </a:ext>
            </a:extLst>
          </p:cNvPr>
          <p:cNvSpPr>
            <a:spLocks/>
          </p:cNvSpPr>
          <p:nvPr/>
        </p:nvSpPr>
        <p:spPr bwMode="auto">
          <a:xfrm>
            <a:off x="5930900" y="2470150"/>
            <a:ext cx="147638" cy="182563"/>
          </a:xfrm>
          <a:custGeom>
            <a:avLst/>
            <a:gdLst>
              <a:gd name="T0" fmla="*/ 2147483646 w 43"/>
              <a:gd name="T1" fmla="*/ 2147483646 h 53"/>
              <a:gd name="T2" fmla="*/ 2147483646 w 43"/>
              <a:gd name="T3" fmla="*/ 2147483646 h 53"/>
              <a:gd name="T4" fmla="*/ 2147483646 w 43"/>
              <a:gd name="T5" fmla="*/ 2147483646 h 53"/>
              <a:gd name="T6" fmla="*/ 2147483646 w 43"/>
              <a:gd name="T7" fmla="*/ 2147483646 h 53"/>
              <a:gd name="T8" fmla="*/ 2147483646 w 43"/>
              <a:gd name="T9" fmla="*/ 2147483646 h 53"/>
              <a:gd name="T10" fmla="*/ 2147483646 w 43"/>
              <a:gd name="T11" fmla="*/ 2147483646 h 53"/>
              <a:gd name="T12" fmla="*/ 0 w 43"/>
              <a:gd name="T13" fmla="*/ 2147483646 h 53"/>
              <a:gd name="T14" fmla="*/ 0 w 43"/>
              <a:gd name="T15" fmla="*/ 2147483646 h 53"/>
              <a:gd name="T16" fmla="*/ 0 w 43"/>
              <a:gd name="T17" fmla="*/ 2147483646 h 53"/>
              <a:gd name="T18" fmla="*/ 2147483646 w 43"/>
              <a:gd name="T19" fmla="*/ 2147483646 h 53"/>
              <a:gd name="T20" fmla="*/ 2147483646 w 43"/>
              <a:gd name="T21" fmla="*/ 2147483646 h 53"/>
              <a:gd name="T22" fmla="*/ 2147483646 w 43"/>
              <a:gd name="T23" fmla="*/ 2147483646 h 53"/>
              <a:gd name="T24" fmla="*/ 2147483646 w 43"/>
              <a:gd name="T25" fmla="*/ 2147483646 h 53"/>
              <a:gd name="T26" fmla="*/ 2147483646 w 43"/>
              <a:gd name="T27" fmla="*/ 2147483646 h 53"/>
              <a:gd name="T28" fmla="*/ 0 w 43"/>
              <a:gd name="T29" fmla="*/ 2147483646 h 53"/>
              <a:gd name="T30" fmla="*/ 0 w 43"/>
              <a:gd name="T31" fmla="*/ 2147483646 h 53"/>
              <a:gd name="T32" fmla="*/ 0 w 43"/>
              <a:gd name="T33" fmla="*/ 2147483646 h 53"/>
              <a:gd name="T34" fmla="*/ 2147483646 w 43"/>
              <a:gd name="T35" fmla="*/ 2147483646 h 53"/>
              <a:gd name="T36" fmla="*/ 2147483646 w 43"/>
              <a:gd name="T37" fmla="*/ 2147483646 h 53"/>
              <a:gd name="T38" fmla="*/ 2147483646 w 43"/>
              <a:gd name="T39" fmla="*/ 2147483646 h 53"/>
              <a:gd name="T40" fmla="*/ 2147483646 w 43"/>
              <a:gd name="T41" fmla="*/ 0 h 53"/>
              <a:gd name="T42" fmla="*/ 2147483646 w 43"/>
              <a:gd name="T43" fmla="*/ 0 h 53"/>
              <a:gd name="T44" fmla="*/ 2147483646 w 43"/>
              <a:gd name="T45" fmla="*/ 2147483646 h 53"/>
              <a:gd name="T46" fmla="*/ 2147483646 w 43"/>
              <a:gd name="T47" fmla="*/ 2147483646 h 53"/>
              <a:gd name="T48" fmla="*/ 2147483646 w 43"/>
              <a:gd name="T49" fmla="*/ 2147483646 h 53"/>
              <a:gd name="T50" fmla="*/ 2147483646 w 43"/>
              <a:gd name="T51" fmla="*/ 2147483646 h 53"/>
              <a:gd name="T52" fmla="*/ 2147483646 w 43"/>
              <a:gd name="T53" fmla="*/ 2147483646 h 53"/>
              <a:gd name="T54" fmla="*/ 2147483646 w 43"/>
              <a:gd name="T55" fmla="*/ 2147483646 h 53"/>
              <a:gd name="T56" fmla="*/ 2147483646 w 43"/>
              <a:gd name="T57" fmla="*/ 2147483646 h 53"/>
              <a:gd name="T58" fmla="*/ 2147483646 w 43"/>
              <a:gd name="T59" fmla="*/ 2147483646 h 53"/>
              <a:gd name="T60" fmla="*/ 2147483646 w 43"/>
              <a:gd name="T61" fmla="*/ 2147483646 h 53"/>
              <a:gd name="T62" fmla="*/ 2147483646 w 43"/>
              <a:gd name="T63" fmla="*/ 2147483646 h 53"/>
              <a:gd name="T64" fmla="*/ 2147483646 w 43"/>
              <a:gd name="T65" fmla="*/ 2147483646 h 53"/>
              <a:gd name="T66" fmla="*/ 2147483646 w 43"/>
              <a:gd name="T67" fmla="*/ 2147483646 h 53"/>
              <a:gd name="T68" fmla="*/ 2147483646 w 43"/>
              <a:gd name="T69" fmla="*/ 2147483646 h 53"/>
              <a:gd name="T70" fmla="*/ 2147483646 w 43"/>
              <a:gd name="T71" fmla="*/ 2147483646 h 53"/>
              <a:gd name="T72" fmla="*/ 2147483646 w 43"/>
              <a:gd name="T73" fmla="*/ 2147483646 h 53"/>
              <a:gd name="T74" fmla="*/ 2147483646 w 43"/>
              <a:gd name="T75" fmla="*/ 2147483646 h 53"/>
              <a:gd name="T76" fmla="*/ 2147483646 w 43"/>
              <a:gd name="T77" fmla="*/ 2147483646 h 53"/>
              <a:gd name="T78" fmla="*/ 2147483646 w 43"/>
              <a:gd name="T79" fmla="*/ 2147483646 h 53"/>
              <a:gd name="T80" fmla="*/ 2147483646 w 43"/>
              <a:gd name="T81" fmla="*/ 2147483646 h 53"/>
              <a:gd name="T82" fmla="*/ 2147483646 w 43"/>
              <a:gd name="T83" fmla="*/ 2147483646 h 53"/>
              <a:gd name="T84" fmla="*/ 2147483646 w 43"/>
              <a:gd name="T85" fmla="*/ 2147483646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2" name="Freeform 132">
            <a:extLst>
              <a:ext uri="{FF2B5EF4-FFF2-40B4-BE49-F238E27FC236}">
                <a16:creationId xmlns:a16="http://schemas.microsoft.com/office/drawing/2014/main" id="{79BE6A6A-BDAB-41FF-B5FE-303354BB02E9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2460625"/>
            <a:ext cx="219075" cy="209550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2147483646 w 64"/>
              <a:gd name="T7" fmla="*/ 2147483646 h 61"/>
              <a:gd name="T8" fmla="*/ 2147483646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0 w 64"/>
              <a:gd name="T35" fmla="*/ 2147483646 h 61"/>
              <a:gd name="T36" fmla="*/ 0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2147483646 h 61"/>
              <a:gd name="T42" fmla="*/ 2147483646 w 64"/>
              <a:gd name="T43" fmla="*/ 2147483646 h 61"/>
              <a:gd name="T44" fmla="*/ 2147483646 w 64"/>
              <a:gd name="T45" fmla="*/ 2147483646 h 61"/>
              <a:gd name="T46" fmla="*/ 2147483646 w 64"/>
              <a:gd name="T47" fmla="*/ 2147483646 h 61"/>
              <a:gd name="T48" fmla="*/ 2147483646 w 64"/>
              <a:gd name="T49" fmla="*/ 2147483646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0 h 61"/>
              <a:gd name="T78" fmla="*/ 2147483646 w 64"/>
              <a:gd name="T79" fmla="*/ 2147483646 h 61"/>
              <a:gd name="T80" fmla="*/ 2147483646 w 64"/>
              <a:gd name="T81" fmla="*/ 2147483646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3" name="Freeform 133">
            <a:extLst>
              <a:ext uri="{FF2B5EF4-FFF2-40B4-BE49-F238E27FC236}">
                <a16:creationId xmlns:a16="http://schemas.microsoft.com/office/drawing/2014/main" id="{09092377-F38C-419A-89F7-6791FA775D48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2452688"/>
            <a:ext cx="215900" cy="217487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0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0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4" name="Freeform 134">
            <a:extLst>
              <a:ext uri="{FF2B5EF4-FFF2-40B4-BE49-F238E27FC236}">
                <a16:creationId xmlns:a16="http://schemas.microsoft.com/office/drawing/2014/main" id="{65DCE8E9-0FEE-4CB6-9177-FE451B85B340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2460625"/>
            <a:ext cx="220663" cy="209550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0 w 64"/>
              <a:gd name="T7" fmla="*/ 2147483646 h 61"/>
              <a:gd name="T8" fmla="*/ 0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2147483646 w 64"/>
              <a:gd name="T35" fmla="*/ 2147483646 h 61"/>
              <a:gd name="T36" fmla="*/ 2147483646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2147483646 h 61"/>
              <a:gd name="T42" fmla="*/ 2147483646 w 64"/>
              <a:gd name="T43" fmla="*/ 2147483646 h 61"/>
              <a:gd name="T44" fmla="*/ 2147483646 w 64"/>
              <a:gd name="T45" fmla="*/ 2147483646 h 61"/>
              <a:gd name="T46" fmla="*/ 2147483646 w 64"/>
              <a:gd name="T47" fmla="*/ 2147483646 h 61"/>
              <a:gd name="T48" fmla="*/ 2147483646 w 64"/>
              <a:gd name="T49" fmla="*/ 0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2147483646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5" name="Freeform 135">
            <a:extLst>
              <a:ext uri="{FF2B5EF4-FFF2-40B4-BE49-F238E27FC236}">
                <a16:creationId xmlns:a16="http://schemas.microsoft.com/office/drawing/2014/main" id="{2F95EB17-9DE1-4BBD-BAE4-3DC2DC80882E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2452688"/>
            <a:ext cx="250825" cy="234950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0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2147483646 w 73"/>
              <a:gd name="T13" fmla="*/ 2147483646 h 68"/>
              <a:gd name="T14" fmla="*/ 2147483646 w 73"/>
              <a:gd name="T15" fmla="*/ 2147483646 h 68"/>
              <a:gd name="T16" fmla="*/ 2147483646 w 73"/>
              <a:gd name="T17" fmla="*/ 2147483646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0 h 68"/>
              <a:gd name="T24" fmla="*/ 2147483646 w 73"/>
              <a:gd name="T25" fmla="*/ 2147483646 h 68"/>
              <a:gd name="T26" fmla="*/ 2147483646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0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2147483646 w 73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6" name="Freeform 136">
            <a:extLst>
              <a:ext uri="{FF2B5EF4-FFF2-40B4-BE49-F238E27FC236}">
                <a16:creationId xmlns:a16="http://schemas.microsoft.com/office/drawing/2014/main" id="{EEA84771-D698-4E6C-9A4B-307D3F684D75}"/>
              </a:ext>
            </a:extLst>
          </p:cNvPr>
          <p:cNvSpPr>
            <a:spLocks/>
          </p:cNvSpPr>
          <p:nvPr/>
        </p:nvSpPr>
        <p:spPr bwMode="auto">
          <a:xfrm>
            <a:off x="8399463" y="2508250"/>
            <a:ext cx="257175" cy="144463"/>
          </a:xfrm>
          <a:custGeom>
            <a:avLst/>
            <a:gdLst>
              <a:gd name="T0" fmla="*/ 2147483646 w 75"/>
              <a:gd name="T1" fmla="*/ 2147483646 h 42"/>
              <a:gd name="T2" fmla="*/ 2147483646 w 75"/>
              <a:gd name="T3" fmla="*/ 2147483646 h 42"/>
              <a:gd name="T4" fmla="*/ 2147483646 w 75"/>
              <a:gd name="T5" fmla="*/ 2147483646 h 42"/>
              <a:gd name="T6" fmla="*/ 2147483646 w 75"/>
              <a:gd name="T7" fmla="*/ 2147483646 h 42"/>
              <a:gd name="T8" fmla="*/ 2147483646 w 75"/>
              <a:gd name="T9" fmla="*/ 2147483646 h 42"/>
              <a:gd name="T10" fmla="*/ 2147483646 w 75"/>
              <a:gd name="T11" fmla="*/ 2147483646 h 42"/>
              <a:gd name="T12" fmla="*/ 2147483646 w 75"/>
              <a:gd name="T13" fmla="*/ 2147483646 h 42"/>
              <a:gd name="T14" fmla="*/ 2147483646 w 75"/>
              <a:gd name="T15" fmla="*/ 2147483646 h 42"/>
              <a:gd name="T16" fmla="*/ 2147483646 w 75"/>
              <a:gd name="T17" fmla="*/ 2147483646 h 42"/>
              <a:gd name="T18" fmla="*/ 2147483646 w 75"/>
              <a:gd name="T19" fmla="*/ 2147483646 h 42"/>
              <a:gd name="T20" fmla="*/ 2147483646 w 75"/>
              <a:gd name="T21" fmla="*/ 2147483646 h 42"/>
              <a:gd name="T22" fmla="*/ 2147483646 w 75"/>
              <a:gd name="T23" fmla="*/ 2147483646 h 42"/>
              <a:gd name="T24" fmla="*/ 2147483646 w 75"/>
              <a:gd name="T25" fmla="*/ 2147483646 h 42"/>
              <a:gd name="T26" fmla="*/ 2147483646 w 75"/>
              <a:gd name="T27" fmla="*/ 2147483646 h 42"/>
              <a:gd name="T28" fmla="*/ 2147483646 w 75"/>
              <a:gd name="T29" fmla="*/ 2147483646 h 42"/>
              <a:gd name="T30" fmla="*/ 2147483646 w 75"/>
              <a:gd name="T31" fmla="*/ 2147483646 h 42"/>
              <a:gd name="T32" fmla="*/ 2147483646 w 75"/>
              <a:gd name="T33" fmla="*/ 2147483646 h 42"/>
              <a:gd name="T34" fmla="*/ 2147483646 w 75"/>
              <a:gd name="T35" fmla="*/ 2147483646 h 42"/>
              <a:gd name="T36" fmla="*/ 2147483646 w 75"/>
              <a:gd name="T37" fmla="*/ 2147483646 h 42"/>
              <a:gd name="T38" fmla="*/ 2147483646 w 75"/>
              <a:gd name="T39" fmla="*/ 2147483646 h 42"/>
              <a:gd name="T40" fmla="*/ 2147483646 w 75"/>
              <a:gd name="T41" fmla="*/ 2147483646 h 42"/>
              <a:gd name="T42" fmla="*/ 2147483646 w 75"/>
              <a:gd name="T43" fmla="*/ 2147483646 h 42"/>
              <a:gd name="T44" fmla="*/ 2147483646 w 75"/>
              <a:gd name="T45" fmla="*/ 2147483646 h 42"/>
              <a:gd name="T46" fmla="*/ 2147483646 w 75"/>
              <a:gd name="T47" fmla="*/ 2147483646 h 42"/>
              <a:gd name="T48" fmla="*/ 2147483646 w 75"/>
              <a:gd name="T49" fmla="*/ 0 h 42"/>
              <a:gd name="T50" fmla="*/ 2147483646 w 75"/>
              <a:gd name="T51" fmla="*/ 2147483646 h 42"/>
              <a:gd name="T52" fmla="*/ 2147483646 w 75"/>
              <a:gd name="T53" fmla="*/ 2147483646 h 42"/>
              <a:gd name="T54" fmla="*/ 2147483646 w 75"/>
              <a:gd name="T55" fmla="*/ 2147483646 h 42"/>
              <a:gd name="T56" fmla="*/ 2147483646 w 75"/>
              <a:gd name="T57" fmla="*/ 2147483646 h 42"/>
              <a:gd name="T58" fmla="*/ 2147483646 w 75"/>
              <a:gd name="T59" fmla="*/ 2147483646 h 42"/>
              <a:gd name="T60" fmla="*/ 2147483646 w 75"/>
              <a:gd name="T61" fmla="*/ 2147483646 h 42"/>
              <a:gd name="T62" fmla="*/ 2147483646 w 75"/>
              <a:gd name="T63" fmla="*/ 2147483646 h 42"/>
              <a:gd name="T64" fmla="*/ 2147483646 w 75"/>
              <a:gd name="T65" fmla="*/ 2147483646 h 42"/>
              <a:gd name="T66" fmla="*/ 2147483646 w 75"/>
              <a:gd name="T67" fmla="*/ 2147483646 h 42"/>
              <a:gd name="T68" fmla="*/ 2147483646 w 75"/>
              <a:gd name="T69" fmla="*/ 2147483646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7" name="Freeform 137">
            <a:extLst>
              <a:ext uri="{FF2B5EF4-FFF2-40B4-BE49-F238E27FC236}">
                <a16:creationId xmlns:a16="http://schemas.microsoft.com/office/drawing/2014/main" id="{78ADD8AA-1017-4BDA-BAC4-77727F209819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2452688"/>
            <a:ext cx="238125" cy="217487"/>
          </a:xfrm>
          <a:custGeom>
            <a:avLst/>
            <a:gdLst>
              <a:gd name="T0" fmla="*/ 2147483646 w 69"/>
              <a:gd name="T1" fmla="*/ 2147483646 h 63"/>
              <a:gd name="T2" fmla="*/ 2147483646 w 69"/>
              <a:gd name="T3" fmla="*/ 2147483646 h 63"/>
              <a:gd name="T4" fmla="*/ 2147483646 w 69"/>
              <a:gd name="T5" fmla="*/ 2147483646 h 63"/>
              <a:gd name="T6" fmla="*/ 2147483646 w 69"/>
              <a:gd name="T7" fmla="*/ 2147483646 h 63"/>
              <a:gd name="T8" fmla="*/ 2147483646 w 69"/>
              <a:gd name="T9" fmla="*/ 2147483646 h 63"/>
              <a:gd name="T10" fmla="*/ 2147483646 w 69"/>
              <a:gd name="T11" fmla="*/ 2147483646 h 63"/>
              <a:gd name="T12" fmla="*/ 2147483646 w 69"/>
              <a:gd name="T13" fmla="*/ 2147483646 h 63"/>
              <a:gd name="T14" fmla="*/ 2147483646 w 69"/>
              <a:gd name="T15" fmla="*/ 0 h 63"/>
              <a:gd name="T16" fmla="*/ 2147483646 w 69"/>
              <a:gd name="T17" fmla="*/ 2147483646 h 63"/>
              <a:gd name="T18" fmla="*/ 2147483646 w 69"/>
              <a:gd name="T19" fmla="*/ 2147483646 h 63"/>
              <a:gd name="T20" fmla="*/ 2147483646 w 69"/>
              <a:gd name="T21" fmla="*/ 2147483646 h 63"/>
              <a:gd name="T22" fmla="*/ 2147483646 w 69"/>
              <a:gd name="T23" fmla="*/ 2147483646 h 63"/>
              <a:gd name="T24" fmla="*/ 2147483646 w 69"/>
              <a:gd name="T25" fmla="*/ 2147483646 h 63"/>
              <a:gd name="T26" fmla="*/ 2147483646 w 69"/>
              <a:gd name="T27" fmla="*/ 2147483646 h 63"/>
              <a:gd name="T28" fmla="*/ 2147483646 w 69"/>
              <a:gd name="T29" fmla="*/ 2147483646 h 63"/>
              <a:gd name="T30" fmla="*/ 2147483646 w 69"/>
              <a:gd name="T31" fmla="*/ 2147483646 h 63"/>
              <a:gd name="T32" fmla="*/ 2147483646 w 69"/>
              <a:gd name="T33" fmla="*/ 2147483646 h 63"/>
              <a:gd name="T34" fmla="*/ 2147483646 w 69"/>
              <a:gd name="T35" fmla="*/ 2147483646 h 63"/>
              <a:gd name="T36" fmla="*/ 2147483646 w 69"/>
              <a:gd name="T37" fmla="*/ 2147483646 h 63"/>
              <a:gd name="T38" fmla="*/ 2147483646 w 69"/>
              <a:gd name="T39" fmla="*/ 2147483646 h 63"/>
              <a:gd name="T40" fmla="*/ 2147483646 w 69"/>
              <a:gd name="T41" fmla="*/ 2147483646 h 63"/>
              <a:gd name="T42" fmla="*/ 2147483646 w 69"/>
              <a:gd name="T43" fmla="*/ 2147483646 h 63"/>
              <a:gd name="T44" fmla="*/ 2147483646 w 69"/>
              <a:gd name="T45" fmla="*/ 2147483646 h 63"/>
              <a:gd name="T46" fmla="*/ 2147483646 w 69"/>
              <a:gd name="T47" fmla="*/ 2147483646 h 63"/>
              <a:gd name="T48" fmla="*/ 2147483646 w 69"/>
              <a:gd name="T49" fmla="*/ 2147483646 h 63"/>
              <a:gd name="T50" fmla="*/ 2147483646 w 69"/>
              <a:gd name="T51" fmla="*/ 2147483646 h 63"/>
              <a:gd name="T52" fmla="*/ 2147483646 w 69"/>
              <a:gd name="T53" fmla="*/ 2147483646 h 63"/>
              <a:gd name="T54" fmla="*/ 2147483646 w 69"/>
              <a:gd name="T55" fmla="*/ 2147483646 h 63"/>
              <a:gd name="T56" fmla="*/ 2147483646 w 69"/>
              <a:gd name="T57" fmla="*/ 2147483646 h 63"/>
              <a:gd name="T58" fmla="*/ 2147483646 w 69"/>
              <a:gd name="T59" fmla="*/ 2147483646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8" name="Freeform 138">
            <a:extLst>
              <a:ext uri="{FF2B5EF4-FFF2-40B4-BE49-F238E27FC236}">
                <a16:creationId xmlns:a16="http://schemas.microsoft.com/office/drawing/2014/main" id="{375C5F4B-1FB2-43B2-857F-608F24955D10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2841625"/>
            <a:ext cx="212725" cy="230188"/>
          </a:xfrm>
          <a:custGeom>
            <a:avLst/>
            <a:gdLst>
              <a:gd name="T0" fmla="*/ 2147483646 w 62"/>
              <a:gd name="T1" fmla="*/ 2147483646 h 67"/>
              <a:gd name="T2" fmla="*/ 2147483646 w 62"/>
              <a:gd name="T3" fmla="*/ 2147483646 h 67"/>
              <a:gd name="T4" fmla="*/ 0 w 62"/>
              <a:gd name="T5" fmla="*/ 2147483646 h 67"/>
              <a:gd name="T6" fmla="*/ 2147483646 w 62"/>
              <a:gd name="T7" fmla="*/ 2147483646 h 67"/>
              <a:gd name="T8" fmla="*/ 2147483646 w 62"/>
              <a:gd name="T9" fmla="*/ 2147483646 h 67"/>
              <a:gd name="T10" fmla="*/ 2147483646 w 62"/>
              <a:gd name="T11" fmla="*/ 2147483646 h 67"/>
              <a:gd name="T12" fmla="*/ 2147483646 w 62"/>
              <a:gd name="T13" fmla="*/ 2147483646 h 67"/>
              <a:gd name="T14" fmla="*/ 2147483646 w 62"/>
              <a:gd name="T15" fmla="*/ 2147483646 h 67"/>
              <a:gd name="T16" fmla="*/ 2147483646 w 62"/>
              <a:gd name="T17" fmla="*/ 2147483646 h 67"/>
              <a:gd name="T18" fmla="*/ 2147483646 w 62"/>
              <a:gd name="T19" fmla="*/ 2147483646 h 67"/>
              <a:gd name="T20" fmla="*/ 2147483646 w 62"/>
              <a:gd name="T21" fmla="*/ 2147483646 h 67"/>
              <a:gd name="T22" fmla="*/ 2147483646 w 62"/>
              <a:gd name="T23" fmla="*/ 2147483646 h 67"/>
              <a:gd name="T24" fmla="*/ 2147483646 w 62"/>
              <a:gd name="T25" fmla="*/ 2147483646 h 67"/>
              <a:gd name="T26" fmla="*/ 2147483646 w 62"/>
              <a:gd name="T27" fmla="*/ 2147483646 h 67"/>
              <a:gd name="T28" fmla="*/ 2147483646 w 62"/>
              <a:gd name="T29" fmla="*/ 2147483646 h 67"/>
              <a:gd name="T30" fmla="*/ 2147483646 w 62"/>
              <a:gd name="T31" fmla="*/ 2147483646 h 67"/>
              <a:gd name="T32" fmla="*/ 2147483646 w 62"/>
              <a:gd name="T33" fmla="*/ 2147483646 h 67"/>
              <a:gd name="T34" fmla="*/ 2147483646 w 62"/>
              <a:gd name="T35" fmla="*/ 2147483646 h 67"/>
              <a:gd name="T36" fmla="*/ 2147483646 w 62"/>
              <a:gd name="T37" fmla="*/ 0 h 67"/>
              <a:gd name="T38" fmla="*/ 2147483646 w 62"/>
              <a:gd name="T39" fmla="*/ 2147483646 h 67"/>
              <a:gd name="T40" fmla="*/ 2147483646 w 62"/>
              <a:gd name="T41" fmla="*/ 2147483646 h 67"/>
              <a:gd name="T42" fmla="*/ 2147483646 w 62"/>
              <a:gd name="T43" fmla="*/ 2147483646 h 67"/>
              <a:gd name="T44" fmla="*/ 2147483646 w 62"/>
              <a:gd name="T45" fmla="*/ 2147483646 h 67"/>
              <a:gd name="T46" fmla="*/ 2147483646 w 62"/>
              <a:gd name="T47" fmla="*/ 2147483646 h 67"/>
              <a:gd name="T48" fmla="*/ 2147483646 w 62"/>
              <a:gd name="T49" fmla="*/ 2147483646 h 67"/>
              <a:gd name="T50" fmla="*/ 2147483646 w 62"/>
              <a:gd name="T51" fmla="*/ 2147483646 h 67"/>
              <a:gd name="T52" fmla="*/ 2147483646 w 62"/>
              <a:gd name="T53" fmla="*/ 2147483646 h 67"/>
              <a:gd name="T54" fmla="*/ 2147483646 w 62"/>
              <a:gd name="T55" fmla="*/ 2147483646 h 67"/>
              <a:gd name="T56" fmla="*/ 2147483646 w 62"/>
              <a:gd name="T57" fmla="*/ 2147483646 h 67"/>
              <a:gd name="T58" fmla="*/ 2147483646 w 62"/>
              <a:gd name="T59" fmla="*/ 2147483646 h 67"/>
              <a:gd name="T60" fmla="*/ 2147483646 w 62"/>
              <a:gd name="T61" fmla="*/ 2147483646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49" name="Freeform 139">
            <a:extLst>
              <a:ext uri="{FF2B5EF4-FFF2-40B4-BE49-F238E27FC236}">
                <a16:creationId xmlns:a16="http://schemas.microsoft.com/office/drawing/2014/main" id="{C32FD8BF-EEE6-430F-B51C-BC22D28BC224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2838450"/>
            <a:ext cx="233362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2147483646 w 68"/>
              <a:gd name="T97" fmla="*/ 2147483646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0" name="Freeform 140">
            <a:extLst>
              <a:ext uri="{FF2B5EF4-FFF2-40B4-BE49-F238E27FC236}">
                <a16:creationId xmlns:a16="http://schemas.microsoft.com/office/drawing/2014/main" id="{1B863F5F-1407-46CC-9F4A-7FF7F7842CDD}"/>
              </a:ext>
            </a:extLst>
          </p:cNvPr>
          <p:cNvSpPr>
            <a:spLocks/>
          </p:cNvSpPr>
          <p:nvPr/>
        </p:nvSpPr>
        <p:spPr bwMode="auto">
          <a:xfrm>
            <a:off x="1001713" y="2838450"/>
            <a:ext cx="173037" cy="215900"/>
          </a:xfrm>
          <a:custGeom>
            <a:avLst/>
            <a:gdLst>
              <a:gd name="T0" fmla="*/ 2147483646 w 50"/>
              <a:gd name="T1" fmla="*/ 2147483646 h 63"/>
              <a:gd name="T2" fmla="*/ 2147483646 w 50"/>
              <a:gd name="T3" fmla="*/ 2147483646 h 63"/>
              <a:gd name="T4" fmla="*/ 2147483646 w 50"/>
              <a:gd name="T5" fmla="*/ 2147483646 h 63"/>
              <a:gd name="T6" fmla="*/ 2147483646 w 50"/>
              <a:gd name="T7" fmla="*/ 2147483646 h 63"/>
              <a:gd name="T8" fmla="*/ 0 w 50"/>
              <a:gd name="T9" fmla="*/ 0 h 63"/>
              <a:gd name="T10" fmla="*/ 2147483646 w 50"/>
              <a:gd name="T11" fmla="*/ 0 h 63"/>
              <a:gd name="T12" fmla="*/ 2147483646 w 50"/>
              <a:gd name="T13" fmla="*/ 0 h 63"/>
              <a:gd name="T14" fmla="*/ 2147483646 w 50"/>
              <a:gd name="T15" fmla="*/ 2147483646 h 63"/>
              <a:gd name="T16" fmla="*/ 2147483646 w 50"/>
              <a:gd name="T17" fmla="*/ 0 h 63"/>
              <a:gd name="T18" fmla="*/ 2147483646 w 50"/>
              <a:gd name="T19" fmla="*/ 0 h 63"/>
              <a:gd name="T20" fmla="*/ 2147483646 w 50"/>
              <a:gd name="T21" fmla="*/ 0 h 63"/>
              <a:gd name="T22" fmla="*/ 2147483646 w 50"/>
              <a:gd name="T23" fmla="*/ 2147483646 h 63"/>
              <a:gd name="T24" fmla="*/ 2147483646 w 50"/>
              <a:gd name="T25" fmla="*/ 2147483646 h 63"/>
              <a:gd name="T26" fmla="*/ 2147483646 w 50"/>
              <a:gd name="T27" fmla="*/ 2147483646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1" name="Freeform 141">
            <a:extLst>
              <a:ext uri="{FF2B5EF4-FFF2-40B4-BE49-F238E27FC236}">
                <a16:creationId xmlns:a16="http://schemas.microsoft.com/office/drawing/2014/main" id="{24D02333-7F4F-4F50-9D4D-F8C3CFB84D51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2868613"/>
            <a:ext cx="233363" cy="168275"/>
          </a:xfrm>
          <a:custGeom>
            <a:avLst/>
            <a:gdLst>
              <a:gd name="T0" fmla="*/ 2147483646 w 68"/>
              <a:gd name="T1" fmla="*/ 2147483646 h 49"/>
              <a:gd name="T2" fmla="*/ 2147483646 w 68"/>
              <a:gd name="T3" fmla="*/ 2147483646 h 49"/>
              <a:gd name="T4" fmla="*/ 2147483646 w 68"/>
              <a:gd name="T5" fmla="*/ 2147483646 h 49"/>
              <a:gd name="T6" fmla="*/ 2147483646 w 68"/>
              <a:gd name="T7" fmla="*/ 2147483646 h 49"/>
              <a:gd name="T8" fmla="*/ 2147483646 w 68"/>
              <a:gd name="T9" fmla="*/ 2147483646 h 49"/>
              <a:gd name="T10" fmla="*/ 0 w 68"/>
              <a:gd name="T11" fmla="*/ 2147483646 h 49"/>
              <a:gd name="T12" fmla="*/ 2147483646 w 68"/>
              <a:gd name="T13" fmla="*/ 2147483646 h 49"/>
              <a:gd name="T14" fmla="*/ 2147483646 w 68"/>
              <a:gd name="T15" fmla="*/ 2147483646 h 49"/>
              <a:gd name="T16" fmla="*/ 2147483646 w 68"/>
              <a:gd name="T17" fmla="*/ 0 h 49"/>
              <a:gd name="T18" fmla="*/ 2147483646 w 68"/>
              <a:gd name="T19" fmla="*/ 2147483646 h 49"/>
              <a:gd name="T20" fmla="*/ 2147483646 w 68"/>
              <a:gd name="T21" fmla="*/ 2147483646 h 49"/>
              <a:gd name="T22" fmla="*/ 2147483646 w 68"/>
              <a:gd name="T23" fmla="*/ 2147483646 h 49"/>
              <a:gd name="T24" fmla="*/ 2147483646 w 68"/>
              <a:gd name="T25" fmla="*/ 2147483646 h 49"/>
              <a:gd name="T26" fmla="*/ 2147483646 w 68"/>
              <a:gd name="T27" fmla="*/ 2147483646 h 49"/>
              <a:gd name="T28" fmla="*/ 2147483646 w 68"/>
              <a:gd name="T29" fmla="*/ 2147483646 h 49"/>
              <a:gd name="T30" fmla="*/ 2147483646 w 68"/>
              <a:gd name="T31" fmla="*/ 2147483646 h 49"/>
              <a:gd name="T32" fmla="*/ 2147483646 w 68"/>
              <a:gd name="T33" fmla="*/ 2147483646 h 49"/>
              <a:gd name="T34" fmla="*/ 2147483646 w 68"/>
              <a:gd name="T35" fmla="*/ 2147483646 h 49"/>
              <a:gd name="T36" fmla="*/ 2147483646 w 68"/>
              <a:gd name="T37" fmla="*/ 2147483646 h 49"/>
              <a:gd name="T38" fmla="*/ 2147483646 w 68"/>
              <a:gd name="T39" fmla="*/ 2147483646 h 49"/>
              <a:gd name="T40" fmla="*/ 2147483646 w 68"/>
              <a:gd name="T41" fmla="*/ 2147483646 h 49"/>
              <a:gd name="T42" fmla="*/ 2147483646 w 68"/>
              <a:gd name="T43" fmla="*/ 2147483646 h 49"/>
              <a:gd name="T44" fmla="*/ 2147483646 w 68"/>
              <a:gd name="T45" fmla="*/ 2147483646 h 49"/>
              <a:gd name="T46" fmla="*/ 2147483646 w 68"/>
              <a:gd name="T47" fmla="*/ 2147483646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2" name="Freeform 142">
            <a:extLst>
              <a:ext uri="{FF2B5EF4-FFF2-40B4-BE49-F238E27FC236}">
                <a16:creationId xmlns:a16="http://schemas.microsoft.com/office/drawing/2014/main" id="{17E5B2D0-8501-4E1C-863C-0158F1A2CE04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2855913"/>
            <a:ext cx="233362" cy="180975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2147483646 h 53"/>
              <a:gd name="T12" fmla="*/ 2147483646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0 h 53"/>
              <a:gd name="T66" fmla="*/ 2147483646 w 68"/>
              <a:gd name="T67" fmla="*/ 0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3" name="Freeform 143">
            <a:extLst>
              <a:ext uri="{FF2B5EF4-FFF2-40B4-BE49-F238E27FC236}">
                <a16:creationId xmlns:a16="http://schemas.microsoft.com/office/drawing/2014/main" id="{8B1A9D83-6899-4331-AFD6-CF902310F322}"/>
              </a:ext>
            </a:extLst>
          </p:cNvPr>
          <p:cNvSpPr>
            <a:spLocks noEditPoints="1"/>
          </p:cNvSpPr>
          <p:nvPr/>
        </p:nvSpPr>
        <p:spPr bwMode="auto">
          <a:xfrm>
            <a:off x="2481263" y="2855913"/>
            <a:ext cx="241300" cy="198437"/>
          </a:xfrm>
          <a:custGeom>
            <a:avLst/>
            <a:gdLst>
              <a:gd name="T0" fmla="*/ 2147483646 w 70"/>
              <a:gd name="T1" fmla="*/ 2147483646 h 58"/>
              <a:gd name="T2" fmla="*/ 2147483646 w 70"/>
              <a:gd name="T3" fmla="*/ 2147483646 h 58"/>
              <a:gd name="T4" fmla="*/ 2147483646 w 70"/>
              <a:gd name="T5" fmla="*/ 2147483646 h 58"/>
              <a:gd name="T6" fmla="*/ 2147483646 w 70"/>
              <a:gd name="T7" fmla="*/ 2147483646 h 58"/>
              <a:gd name="T8" fmla="*/ 2147483646 w 70"/>
              <a:gd name="T9" fmla="*/ 2147483646 h 58"/>
              <a:gd name="T10" fmla="*/ 2147483646 w 70"/>
              <a:gd name="T11" fmla="*/ 2147483646 h 58"/>
              <a:gd name="T12" fmla="*/ 2147483646 w 70"/>
              <a:gd name="T13" fmla="*/ 2147483646 h 58"/>
              <a:gd name="T14" fmla="*/ 2147483646 w 70"/>
              <a:gd name="T15" fmla="*/ 2147483646 h 58"/>
              <a:gd name="T16" fmla="*/ 2147483646 w 70"/>
              <a:gd name="T17" fmla="*/ 2147483646 h 58"/>
              <a:gd name="T18" fmla="*/ 0 w 70"/>
              <a:gd name="T19" fmla="*/ 2147483646 h 58"/>
              <a:gd name="T20" fmla="*/ 2147483646 w 70"/>
              <a:gd name="T21" fmla="*/ 2147483646 h 58"/>
              <a:gd name="T22" fmla="*/ 2147483646 w 70"/>
              <a:gd name="T23" fmla="*/ 2147483646 h 58"/>
              <a:gd name="T24" fmla="*/ 2147483646 w 70"/>
              <a:gd name="T25" fmla="*/ 2147483646 h 58"/>
              <a:gd name="T26" fmla="*/ 2147483646 w 70"/>
              <a:gd name="T27" fmla="*/ 2147483646 h 58"/>
              <a:gd name="T28" fmla="*/ 2147483646 w 70"/>
              <a:gd name="T29" fmla="*/ 2147483646 h 58"/>
              <a:gd name="T30" fmla="*/ 2147483646 w 70"/>
              <a:gd name="T31" fmla="*/ 2147483646 h 58"/>
              <a:gd name="T32" fmla="*/ 2147483646 w 70"/>
              <a:gd name="T33" fmla="*/ 2147483646 h 58"/>
              <a:gd name="T34" fmla="*/ 2147483646 w 70"/>
              <a:gd name="T35" fmla="*/ 0 h 58"/>
              <a:gd name="T36" fmla="*/ 2147483646 w 70"/>
              <a:gd name="T37" fmla="*/ 0 h 58"/>
              <a:gd name="T38" fmla="*/ 2147483646 w 70"/>
              <a:gd name="T39" fmla="*/ 2147483646 h 58"/>
              <a:gd name="T40" fmla="*/ 2147483646 w 70"/>
              <a:gd name="T41" fmla="*/ 2147483646 h 58"/>
              <a:gd name="T42" fmla="*/ 2147483646 w 70"/>
              <a:gd name="T43" fmla="*/ 2147483646 h 58"/>
              <a:gd name="T44" fmla="*/ 2147483646 w 70"/>
              <a:gd name="T45" fmla="*/ 2147483646 h 58"/>
              <a:gd name="T46" fmla="*/ 2147483646 w 70"/>
              <a:gd name="T47" fmla="*/ 2147483646 h 58"/>
              <a:gd name="T48" fmla="*/ 2147483646 w 70"/>
              <a:gd name="T49" fmla="*/ 2147483646 h 58"/>
              <a:gd name="T50" fmla="*/ 2147483646 w 70"/>
              <a:gd name="T51" fmla="*/ 2147483646 h 58"/>
              <a:gd name="T52" fmla="*/ 2147483646 w 70"/>
              <a:gd name="T53" fmla="*/ 2147483646 h 58"/>
              <a:gd name="T54" fmla="*/ 2147483646 w 70"/>
              <a:gd name="T55" fmla="*/ 2147483646 h 58"/>
              <a:gd name="T56" fmla="*/ 2147483646 w 70"/>
              <a:gd name="T57" fmla="*/ 2147483646 h 58"/>
              <a:gd name="T58" fmla="*/ 2147483646 w 70"/>
              <a:gd name="T59" fmla="*/ 2147483646 h 58"/>
              <a:gd name="T60" fmla="*/ 2147483646 w 70"/>
              <a:gd name="T61" fmla="*/ 2147483646 h 58"/>
              <a:gd name="T62" fmla="*/ 2147483646 w 70"/>
              <a:gd name="T63" fmla="*/ 2147483646 h 58"/>
              <a:gd name="T64" fmla="*/ 2147483646 w 70"/>
              <a:gd name="T65" fmla="*/ 2147483646 h 58"/>
              <a:gd name="T66" fmla="*/ 2147483646 w 70"/>
              <a:gd name="T67" fmla="*/ 2147483646 h 58"/>
              <a:gd name="T68" fmla="*/ 2147483646 w 70"/>
              <a:gd name="T69" fmla="*/ 2147483646 h 58"/>
              <a:gd name="T70" fmla="*/ 2147483646 w 70"/>
              <a:gd name="T71" fmla="*/ 2147483646 h 58"/>
              <a:gd name="T72" fmla="*/ 2147483646 w 70"/>
              <a:gd name="T73" fmla="*/ 2147483646 h 58"/>
              <a:gd name="T74" fmla="*/ 2147483646 w 70"/>
              <a:gd name="T75" fmla="*/ 2147483646 h 58"/>
              <a:gd name="T76" fmla="*/ 2147483646 w 70"/>
              <a:gd name="T77" fmla="*/ 2147483646 h 58"/>
              <a:gd name="T78" fmla="*/ 2147483646 w 70"/>
              <a:gd name="T79" fmla="*/ 2147483646 h 58"/>
              <a:gd name="T80" fmla="*/ 2147483646 w 70"/>
              <a:gd name="T81" fmla="*/ 2147483646 h 58"/>
              <a:gd name="T82" fmla="*/ 2147483646 w 70"/>
              <a:gd name="T83" fmla="*/ 2147483646 h 58"/>
              <a:gd name="T84" fmla="*/ 2147483646 w 70"/>
              <a:gd name="T85" fmla="*/ 2147483646 h 58"/>
              <a:gd name="T86" fmla="*/ 2147483646 w 70"/>
              <a:gd name="T87" fmla="*/ 2147483646 h 58"/>
              <a:gd name="T88" fmla="*/ 2147483646 w 70"/>
              <a:gd name="T89" fmla="*/ 2147483646 h 58"/>
              <a:gd name="T90" fmla="*/ 2147483646 w 70"/>
              <a:gd name="T91" fmla="*/ 2147483646 h 58"/>
              <a:gd name="T92" fmla="*/ 2147483646 w 70"/>
              <a:gd name="T93" fmla="*/ 2147483646 h 58"/>
              <a:gd name="T94" fmla="*/ 2147483646 w 70"/>
              <a:gd name="T95" fmla="*/ 2147483646 h 58"/>
              <a:gd name="T96" fmla="*/ 2147483646 w 70"/>
              <a:gd name="T97" fmla="*/ 2147483646 h 58"/>
              <a:gd name="T98" fmla="*/ 2147483646 w 70"/>
              <a:gd name="T99" fmla="*/ 2147483646 h 58"/>
              <a:gd name="T100" fmla="*/ 2147483646 w 70"/>
              <a:gd name="T101" fmla="*/ 2147483646 h 58"/>
              <a:gd name="T102" fmla="*/ 2147483646 w 70"/>
              <a:gd name="T103" fmla="*/ 2147483646 h 58"/>
              <a:gd name="T104" fmla="*/ 2147483646 w 70"/>
              <a:gd name="T105" fmla="*/ 2147483646 h 58"/>
              <a:gd name="T106" fmla="*/ 2147483646 w 70"/>
              <a:gd name="T107" fmla="*/ 2147483646 h 58"/>
              <a:gd name="T108" fmla="*/ 2147483646 w 70"/>
              <a:gd name="T109" fmla="*/ 2147483646 h 58"/>
              <a:gd name="T110" fmla="*/ 2147483646 w 70"/>
              <a:gd name="T111" fmla="*/ 2147483646 h 58"/>
              <a:gd name="T112" fmla="*/ 2147483646 w 70"/>
              <a:gd name="T113" fmla="*/ 2147483646 h 58"/>
              <a:gd name="T114" fmla="*/ 2147483646 w 70"/>
              <a:gd name="T115" fmla="*/ 2147483646 h 58"/>
              <a:gd name="T116" fmla="*/ 2147483646 w 70"/>
              <a:gd name="T117" fmla="*/ 2147483646 h 58"/>
              <a:gd name="T118" fmla="*/ 2147483646 w 70"/>
              <a:gd name="T119" fmla="*/ 2147483646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4" name="Freeform 144">
            <a:extLst>
              <a:ext uri="{FF2B5EF4-FFF2-40B4-BE49-F238E27FC236}">
                <a16:creationId xmlns:a16="http://schemas.microsoft.com/office/drawing/2014/main" id="{91E17E43-E937-4334-A96C-FA10ACB47C0B}"/>
              </a:ext>
            </a:extLst>
          </p:cNvPr>
          <p:cNvSpPr>
            <a:spLocks noEditPoints="1"/>
          </p:cNvSpPr>
          <p:nvPr/>
        </p:nvSpPr>
        <p:spPr bwMode="auto">
          <a:xfrm>
            <a:off x="2976563" y="2889250"/>
            <a:ext cx="130175" cy="123825"/>
          </a:xfrm>
          <a:custGeom>
            <a:avLst/>
            <a:gdLst>
              <a:gd name="T0" fmla="*/ 2147483646 w 38"/>
              <a:gd name="T1" fmla="*/ 2147483646 h 36"/>
              <a:gd name="T2" fmla="*/ 2147483646 w 38"/>
              <a:gd name="T3" fmla="*/ 2147483646 h 36"/>
              <a:gd name="T4" fmla="*/ 2147483646 w 38"/>
              <a:gd name="T5" fmla="*/ 2147483646 h 36"/>
              <a:gd name="T6" fmla="*/ 2147483646 w 38"/>
              <a:gd name="T7" fmla="*/ 2147483646 h 36"/>
              <a:gd name="T8" fmla="*/ 0 w 38"/>
              <a:gd name="T9" fmla="*/ 2147483646 h 36"/>
              <a:gd name="T10" fmla="*/ 0 w 38"/>
              <a:gd name="T11" fmla="*/ 2147483646 h 36"/>
              <a:gd name="T12" fmla="*/ 0 w 38"/>
              <a:gd name="T13" fmla="*/ 2147483646 h 36"/>
              <a:gd name="T14" fmla="*/ 2147483646 w 38"/>
              <a:gd name="T15" fmla="*/ 0 h 36"/>
              <a:gd name="T16" fmla="*/ 2147483646 w 38"/>
              <a:gd name="T17" fmla="*/ 0 h 36"/>
              <a:gd name="T18" fmla="*/ 2147483646 w 38"/>
              <a:gd name="T19" fmla="*/ 0 h 36"/>
              <a:gd name="T20" fmla="*/ 2147483646 w 38"/>
              <a:gd name="T21" fmla="*/ 2147483646 h 36"/>
              <a:gd name="T22" fmla="*/ 2147483646 w 38"/>
              <a:gd name="T23" fmla="*/ 0 h 36"/>
              <a:gd name="T24" fmla="*/ 2147483646 w 38"/>
              <a:gd name="T25" fmla="*/ 0 h 36"/>
              <a:gd name="T26" fmla="*/ 2147483646 w 38"/>
              <a:gd name="T27" fmla="*/ 0 h 36"/>
              <a:gd name="T28" fmla="*/ 2147483646 w 38"/>
              <a:gd name="T29" fmla="*/ 2147483646 h 36"/>
              <a:gd name="T30" fmla="*/ 2147483646 w 38"/>
              <a:gd name="T31" fmla="*/ 2147483646 h 36"/>
              <a:gd name="T32" fmla="*/ 2147483646 w 38"/>
              <a:gd name="T33" fmla="*/ 2147483646 h 36"/>
              <a:gd name="T34" fmla="*/ 2147483646 w 38"/>
              <a:gd name="T35" fmla="*/ 2147483646 h 36"/>
              <a:gd name="T36" fmla="*/ 2147483646 w 38"/>
              <a:gd name="T37" fmla="*/ 2147483646 h 36"/>
              <a:gd name="T38" fmla="*/ 2147483646 w 38"/>
              <a:gd name="T39" fmla="*/ 2147483646 h 36"/>
              <a:gd name="T40" fmla="*/ 2147483646 w 38"/>
              <a:gd name="T41" fmla="*/ 2147483646 h 36"/>
              <a:gd name="T42" fmla="*/ 0 w 38"/>
              <a:gd name="T43" fmla="*/ 2147483646 h 36"/>
              <a:gd name="T44" fmla="*/ 0 w 38"/>
              <a:gd name="T45" fmla="*/ 2147483646 h 36"/>
              <a:gd name="T46" fmla="*/ 0 w 38"/>
              <a:gd name="T47" fmla="*/ 2147483646 h 36"/>
              <a:gd name="T48" fmla="*/ 2147483646 w 38"/>
              <a:gd name="T49" fmla="*/ 2147483646 h 36"/>
              <a:gd name="T50" fmla="*/ 2147483646 w 38"/>
              <a:gd name="T51" fmla="*/ 2147483646 h 36"/>
              <a:gd name="T52" fmla="*/ 2147483646 w 38"/>
              <a:gd name="T53" fmla="*/ 2147483646 h 36"/>
              <a:gd name="T54" fmla="*/ 2147483646 w 38"/>
              <a:gd name="T55" fmla="*/ 2147483646 h 36"/>
              <a:gd name="T56" fmla="*/ 2147483646 w 38"/>
              <a:gd name="T57" fmla="*/ 2147483646 h 36"/>
              <a:gd name="T58" fmla="*/ 2147483646 w 38"/>
              <a:gd name="T59" fmla="*/ 2147483646 h 36"/>
              <a:gd name="T60" fmla="*/ 2147483646 w 38"/>
              <a:gd name="T61" fmla="*/ 2147483646 h 36"/>
              <a:gd name="T62" fmla="*/ 2147483646 w 38"/>
              <a:gd name="T63" fmla="*/ 2147483646 h 36"/>
              <a:gd name="T64" fmla="*/ 2147483646 w 38"/>
              <a:gd name="T65" fmla="*/ 2147483646 h 36"/>
              <a:gd name="T66" fmla="*/ 2147483646 w 38"/>
              <a:gd name="T67" fmla="*/ 2147483646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5" name="Freeform 145">
            <a:extLst>
              <a:ext uri="{FF2B5EF4-FFF2-40B4-BE49-F238E27FC236}">
                <a16:creationId xmlns:a16="http://schemas.microsoft.com/office/drawing/2014/main" id="{0E967EB9-9B50-42B2-8D8B-83FD86C06211}"/>
              </a:ext>
            </a:extLst>
          </p:cNvPr>
          <p:cNvSpPr>
            <a:spLocks/>
          </p:cNvSpPr>
          <p:nvPr/>
        </p:nvSpPr>
        <p:spPr bwMode="auto">
          <a:xfrm>
            <a:off x="3470275" y="2921000"/>
            <a:ext cx="130175" cy="79375"/>
          </a:xfrm>
          <a:custGeom>
            <a:avLst/>
            <a:gdLst>
              <a:gd name="T0" fmla="*/ 2147483646 w 38"/>
              <a:gd name="T1" fmla="*/ 2147483646 h 23"/>
              <a:gd name="T2" fmla="*/ 2147483646 w 38"/>
              <a:gd name="T3" fmla="*/ 2147483646 h 23"/>
              <a:gd name="T4" fmla="*/ 2147483646 w 38"/>
              <a:gd name="T5" fmla="*/ 2147483646 h 23"/>
              <a:gd name="T6" fmla="*/ 2147483646 w 38"/>
              <a:gd name="T7" fmla="*/ 2147483646 h 23"/>
              <a:gd name="T8" fmla="*/ 0 w 38"/>
              <a:gd name="T9" fmla="*/ 2147483646 h 23"/>
              <a:gd name="T10" fmla="*/ 0 w 38"/>
              <a:gd name="T11" fmla="*/ 2147483646 h 23"/>
              <a:gd name="T12" fmla="*/ 0 w 38"/>
              <a:gd name="T13" fmla="*/ 2147483646 h 23"/>
              <a:gd name="T14" fmla="*/ 2147483646 w 38"/>
              <a:gd name="T15" fmla="*/ 2147483646 h 23"/>
              <a:gd name="T16" fmla="*/ 2147483646 w 38"/>
              <a:gd name="T17" fmla="*/ 0 h 23"/>
              <a:gd name="T18" fmla="*/ 2147483646 w 38"/>
              <a:gd name="T19" fmla="*/ 2147483646 h 23"/>
              <a:gd name="T20" fmla="*/ 2147483646 w 38"/>
              <a:gd name="T21" fmla="*/ 2147483646 h 23"/>
              <a:gd name="T22" fmla="*/ 2147483646 w 38"/>
              <a:gd name="T23" fmla="*/ 2147483646 h 23"/>
              <a:gd name="T24" fmla="*/ 2147483646 w 38"/>
              <a:gd name="T25" fmla="*/ 0 h 23"/>
              <a:gd name="T26" fmla="*/ 2147483646 w 38"/>
              <a:gd name="T27" fmla="*/ 2147483646 h 23"/>
              <a:gd name="T28" fmla="*/ 2147483646 w 38"/>
              <a:gd name="T29" fmla="*/ 2147483646 h 23"/>
              <a:gd name="T30" fmla="*/ 2147483646 w 38"/>
              <a:gd name="T31" fmla="*/ 2147483646 h 23"/>
              <a:gd name="T32" fmla="*/ 2147483646 w 38"/>
              <a:gd name="T33" fmla="*/ 2147483646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6" name="Freeform 147">
            <a:extLst>
              <a:ext uri="{FF2B5EF4-FFF2-40B4-BE49-F238E27FC236}">
                <a16:creationId xmlns:a16="http://schemas.microsoft.com/office/drawing/2014/main" id="{19A20910-8A87-4029-983C-6F0E44C46942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2855913"/>
            <a:ext cx="203200" cy="198437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7" name="Freeform 148">
            <a:extLst>
              <a:ext uri="{FF2B5EF4-FFF2-40B4-BE49-F238E27FC236}">
                <a16:creationId xmlns:a16="http://schemas.microsoft.com/office/drawing/2014/main" id="{5CF73667-94EB-47EA-AD5F-4279ADFE1EC1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2855913"/>
            <a:ext cx="201613" cy="198437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8" name="Freeform 149">
            <a:extLst>
              <a:ext uri="{FF2B5EF4-FFF2-40B4-BE49-F238E27FC236}">
                <a16:creationId xmlns:a16="http://schemas.microsoft.com/office/drawing/2014/main" id="{D10069B2-AA28-4B2E-A1EB-0BE9A4DCFB2F}"/>
              </a:ext>
            </a:extLst>
          </p:cNvPr>
          <p:cNvSpPr>
            <a:spLocks/>
          </p:cNvSpPr>
          <p:nvPr/>
        </p:nvSpPr>
        <p:spPr bwMode="auto">
          <a:xfrm>
            <a:off x="5446713" y="2862263"/>
            <a:ext cx="192087" cy="203200"/>
          </a:xfrm>
          <a:custGeom>
            <a:avLst/>
            <a:gdLst>
              <a:gd name="T0" fmla="*/ 2147483646 w 56"/>
              <a:gd name="T1" fmla="*/ 2147483646 h 59"/>
              <a:gd name="T2" fmla="*/ 2147483646 w 56"/>
              <a:gd name="T3" fmla="*/ 2147483646 h 59"/>
              <a:gd name="T4" fmla="*/ 2147483646 w 56"/>
              <a:gd name="T5" fmla="*/ 2147483646 h 59"/>
              <a:gd name="T6" fmla="*/ 2147483646 w 56"/>
              <a:gd name="T7" fmla="*/ 2147483646 h 59"/>
              <a:gd name="T8" fmla="*/ 2147483646 w 56"/>
              <a:gd name="T9" fmla="*/ 2147483646 h 59"/>
              <a:gd name="T10" fmla="*/ 2147483646 w 56"/>
              <a:gd name="T11" fmla="*/ 2147483646 h 59"/>
              <a:gd name="T12" fmla="*/ 2147483646 w 56"/>
              <a:gd name="T13" fmla="*/ 2147483646 h 59"/>
              <a:gd name="T14" fmla="*/ 2147483646 w 56"/>
              <a:gd name="T15" fmla="*/ 2147483646 h 59"/>
              <a:gd name="T16" fmla="*/ 2147483646 w 56"/>
              <a:gd name="T17" fmla="*/ 2147483646 h 59"/>
              <a:gd name="T18" fmla="*/ 2147483646 w 56"/>
              <a:gd name="T19" fmla="*/ 2147483646 h 59"/>
              <a:gd name="T20" fmla="*/ 0 w 56"/>
              <a:gd name="T21" fmla="*/ 2147483646 h 59"/>
              <a:gd name="T22" fmla="*/ 2147483646 w 56"/>
              <a:gd name="T23" fmla="*/ 2147483646 h 59"/>
              <a:gd name="T24" fmla="*/ 2147483646 w 56"/>
              <a:gd name="T25" fmla="*/ 2147483646 h 59"/>
              <a:gd name="T26" fmla="*/ 2147483646 w 56"/>
              <a:gd name="T27" fmla="*/ 0 h 59"/>
              <a:gd name="T28" fmla="*/ 2147483646 w 56"/>
              <a:gd name="T29" fmla="*/ 2147483646 h 59"/>
              <a:gd name="T30" fmla="*/ 2147483646 w 56"/>
              <a:gd name="T31" fmla="*/ 2147483646 h 59"/>
              <a:gd name="T32" fmla="*/ 2147483646 w 56"/>
              <a:gd name="T33" fmla="*/ 2147483646 h 59"/>
              <a:gd name="T34" fmla="*/ 2147483646 w 56"/>
              <a:gd name="T35" fmla="*/ 2147483646 h 59"/>
              <a:gd name="T36" fmla="*/ 2147483646 w 56"/>
              <a:gd name="T37" fmla="*/ 2147483646 h 59"/>
              <a:gd name="T38" fmla="*/ 2147483646 w 56"/>
              <a:gd name="T39" fmla="*/ 2147483646 h 59"/>
              <a:gd name="T40" fmla="*/ 2147483646 w 56"/>
              <a:gd name="T41" fmla="*/ 2147483646 h 59"/>
              <a:gd name="T42" fmla="*/ 2147483646 w 56"/>
              <a:gd name="T43" fmla="*/ 2147483646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59" name="Freeform 150">
            <a:extLst>
              <a:ext uri="{FF2B5EF4-FFF2-40B4-BE49-F238E27FC236}">
                <a16:creationId xmlns:a16="http://schemas.microsoft.com/office/drawing/2014/main" id="{CAC29FD6-9382-4844-A0A1-3EA0DE5A7015}"/>
              </a:ext>
            </a:extLst>
          </p:cNvPr>
          <p:cNvSpPr>
            <a:spLocks/>
          </p:cNvSpPr>
          <p:nvPr/>
        </p:nvSpPr>
        <p:spPr bwMode="auto">
          <a:xfrm>
            <a:off x="5930900" y="2855913"/>
            <a:ext cx="203200" cy="198437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0 w 59"/>
              <a:gd name="T35" fmla="*/ 2147483646 h 58"/>
              <a:gd name="T36" fmla="*/ 0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0 w 59"/>
              <a:gd name="T55" fmla="*/ 2147483646 h 58"/>
              <a:gd name="T56" fmla="*/ 0 w 59"/>
              <a:gd name="T57" fmla="*/ 2147483646 h 58"/>
              <a:gd name="T58" fmla="*/ 2147483646 w 59"/>
              <a:gd name="T59" fmla="*/ 0 h 58"/>
              <a:gd name="T60" fmla="*/ 2147483646 w 59"/>
              <a:gd name="T61" fmla="*/ 0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2147483646 w 59"/>
              <a:gd name="T67" fmla="*/ 2147483646 h 58"/>
              <a:gd name="T68" fmla="*/ 2147483646 w 59"/>
              <a:gd name="T69" fmla="*/ 2147483646 h 58"/>
              <a:gd name="T70" fmla="*/ 2147483646 w 59"/>
              <a:gd name="T71" fmla="*/ 2147483646 h 58"/>
              <a:gd name="T72" fmla="*/ 2147483646 w 59"/>
              <a:gd name="T73" fmla="*/ 2147483646 h 58"/>
              <a:gd name="T74" fmla="*/ 2147483646 w 59"/>
              <a:gd name="T75" fmla="*/ 2147483646 h 58"/>
              <a:gd name="T76" fmla="*/ 2147483646 w 59"/>
              <a:gd name="T77" fmla="*/ 0 h 58"/>
              <a:gd name="T78" fmla="*/ 2147483646 w 59"/>
              <a:gd name="T79" fmla="*/ 0 h 58"/>
              <a:gd name="T80" fmla="*/ 2147483646 w 59"/>
              <a:gd name="T81" fmla="*/ 2147483646 h 58"/>
              <a:gd name="T82" fmla="*/ 2147483646 w 59"/>
              <a:gd name="T83" fmla="*/ 2147483646 h 58"/>
              <a:gd name="T84" fmla="*/ 2147483646 w 59"/>
              <a:gd name="T85" fmla="*/ 2147483646 h 58"/>
              <a:gd name="T86" fmla="*/ 2147483646 w 59"/>
              <a:gd name="T87" fmla="*/ 2147483646 h 58"/>
              <a:gd name="T88" fmla="*/ 2147483646 w 59"/>
              <a:gd name="T89" fmla="*/ 2147483646 h 58"/>
              <a:gd name="T90" fmla="*/ 2147483646 w 59"/>
              <a:gd name="T91" fmla="*/ 2147483646 h 58"/>
              <a:gd name="T92" fmla="*/ 2147483646 w 59"/>
              <a:gd name="T93" fmla="*/ 2147483646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0" name="Freeform 151">
            <a:extLst>
              <a:ext uri="{FF2B5EF4-FFF2-40B4-BE49-F238E27FC236}">
                <a16:creationId xmlns:a16="http://schemas.microsoft.com/office/drawing/2014/main" id="{B3658761-2812-4E21-993A-19A285F1FD5C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2855913"/>
            <a:ext cx="198438" cy="1984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w 58"/>
              <a:gd name="T55" fmla="*/ 2147483646 h 58"/>
              <a:gd name="T56" fmla="*/ 2147483646 w 58"/>
              <a:gd name="T57" fmla="*/ 0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1" name="Freeform 152">
            <a:extLst>
              <a:ext uri="{FF2B5EF4-FFF2-40B4-BE49-F238E27FC236}">
                <a16:creationId xmlns:a16="http://schemas.microsoft.com/office/drawing/2014/main" id="{F1F843EE-9CB6-4D30-B817-58D69E65844D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2838450"/>
            <a:ext cx="250825" cy="233363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2147483646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0 w 73"/>
              <a:gd name="T13" fmla="*/ 2147483646 h 68"/>
              <a:gd name="T14" fmla="*/ 0 w 73"/>
              <a:gd name="T15" fmla="*/ 2147483646 h 68"/>
              <a:gd name="T16" fmla="*/ 2147483646 w 73"/>
              <a:gd name="T17" fmla="*/ 0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2147483646 h 68"/>
              <a:gd name="T24" fmla="*/ 0 w 73"/>
              <a:gd name="T25" fmla="*/ 2147483646 h 68"/>
              <a:gd name="T26" fmla="*/ 0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2147483646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2" name="Freeform 153">
            <a:extLst>
              <a:ext uri="{FF2B5EF4-FFF2-40B4-BE49-F238E27FC236}">
                <a16:creationId xmlns:a16="http://schemas.microsoft.com/office/drawing/2014/main" id="{C9226302-E004-488C-8C10-4AF718384C17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2868613"/>
            <a:ext cx="203200" cy="168275"/>
          </a:xfrm>
          <a:custGeom>
            <a:avLst/>
            <a:gdLst>
              <a:gd name="T0" fmla="*/ 2147483646 w 59"/>
              <a:gd name="T1" fmla="*/ 2147483646 h 49"/>
              <a:gd name="T2" fmla="*/ 2147483646 w 59"/>
              <a:gd name="T3" fmla="*/ 2147483646 h 49"/>
              <a:gd name="T4" fmla="*/ 2147483646 w 59"/>
              <a:gd name="T5" fmla="*/ 2147483646 h 49"/>
              <a:gd name="T6" fmla="*/ 0 w 59"/>
              <a:gd name="T7" fmla="*/ 2147483646 h 49"/>
              <a:gd name="T8" fmla="*/ 0 w 59"/>
              <a:gd name="T9" fmla="*/ 2147483646 h 49"/>
              <a:gd name="T10" fmla="*/ 2147483646 w 59"/>
              <a:gd name="T11" fmla="*/ 0 h 49"/>
              <a:gd name="T12" fmla="*/ 2147483646 w 59"/>
              <a:gd name="T13" fmla="*/ 0 h 49"/>
              <a:gd name="T14" fmla="*/ 2147483646 w 59"/>
              <a:gd name="T15" fmla="*/ 2147483646 h 49"/>
              <a:gd name="T16" fmla="*/ 2147483646 w 59"/>
              <a:gd name="T17" fmla="*/ 2147483646 h 49"/>
              <a:gd name="T18" fmla="*/ 2147483646 w 59"/>
              <a:gd name="T19" fmla="*/ 2147483646 h 49"/>
              <a:gd name="T20" fmla="*/ 2147483646 w 59"/>
              <a:gd name="T21" fmla="*/ 2147483646 h 49"/>
              <a:gd name="T22" fmla="*/ 2147483646 w 59"/>
              <a:gd name="T23" fmla="*/ 2147483646 h 49"/>
              <a:gd name="T24" fmla="*/ 0 w 59"/>
              <a:gd name="T25" fmla="*/ 2147483646 h 49"/>
              <a:gd name="T26" fmla="*/ 0 w 59"/>
              <a:gd name="T27" fmla="*/ 2147483646 h 49"/>
              <a:gd name="T28" fmla="*/ 2147483646 w 59"/>
              <a:gd name="T29" fmla="*/ 2147483646 h 49"/>
              <a:gd name="T30" fmla="*/ 2147483646 w 59"/>
              <a:gd name="T31" fmla="*/ 2147483646 h 49"/>
              <a:gd name="T32" fmla="*/ 2147483646 w 59"/>
              <a:gd name="T33" fmla="*/ 2147483646 h 49"/>
              <a:gd name="T34" fmla="*/ 2147483646 w 59"/>
              <a:gd name="T35" fmla="*/ 2147483646 h 49"/>
              <a:gd name="T36" fmla="*/ 2147483646 w 59"/>
              <a:gd name="T37" fmla="*/ 2147483646 h 49"/>
              <a:gd name="T38" fmla="*/ 2147483646 w 59"/>
              <a:gd name="T39" fmla="*/ 2147483646 h 49"/>
              <a:gd name="T40" fmla="*/ 2147483646 w 59"/>
              <a:gd name="T41" fmla="*/ 2147483646 h 49"/>
              <a:gd name="T42" fmla="*/ 0 w 59"/>
              <a:gd name="T43" fmla="*/ 2147483646 h 49"/>
              <a:gd name="T44" fmla="*/ 0 w 59"/>
              <a:gd name="T45" fmla="*/ 2147483646 h 49"/>
              <a:gd name="T46" fmla="*/ 2147483646 w 59"/>
              <a:gd name="T47" fmla="*/ 2147483646 h 49"/>
              <a:gd name="T48" fmla="*/ 2147483646 w 59"/>
              <a:gd name="T49" fmla="*/ 2147483646 h 49"/>
              <a:gd name="T50" fmla="*/ 2147483646 w 59"/>
              <a:gd name="T51" fmla="*/ 2147483646 h 49"/>
              <a:gd name="T52" fmla="*/ 2147483646 w 59"/>
              <a:gd name="T53" fmla="*/ 2147483646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3" name="Freeform 154">
            <a:extLst>
              <a:ext uri="{FF2B5EF4-FFF2-40B4-BE49-F238E27FC236}">
                <a16:creationId xmlns:a16="http://schemas.microsoft.com/office/drawing/2014/main" id="{7A9FEB23-A9ED-4F99-B3DF-70439B2CDF4E}"/>
              </a:ext>
            </a:extLst>
          </p:cNvPr>
          <p:cNvSpPr>
            <a:spLocks noEditPoints="1"/>
          </p:cNvSpPr>
          <p:nvPr/>
        </p:nvSpPr>
        <p:spPr bwMode="auto">
          <a:xfrm>
            <a:off x="7918450" y="2838450"/>
            <a:ext cx="215900" cy="233363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0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0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4" name="Freeform 155">
            <a:extLst>
              <a:ext uri="{FF2B5EF4-FFF2-40B4-BE49-F238E27FC236}">
                <a16:creationId xmlns:a16="http://schemas.microsoft.com/office/drawing/2014/main" id="{7BC58657-AD30-433D-8BC1-96772B37C8FF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2868613"/>
            <a:ext cx="298450" cy="168275"/>
          </a:xfrm>
          <a:custGeom>
            <a:avLst/>
            <a:gdLst>
              <a:gd name="T0" fmla="*/ 2147483646 w 87"/>
              <a:gd name="T1" fmla="*/ 2147483646 h 49"/>
              <a:gd name="T2" fmla="*/ 2147483646 w 87"/>
              <a:gd name="T3" fmla="*/ 2147483646 h 49"/>
              <a:gd name="T4" fmla="*/ 2147483646 w 87"/>
              <a:gd name="T5" fmla="*/ 2147483646 h 49"/>
              <a:gd name="T6" fmla="*/ 2147483646 w 87"/>
              <a:gd name="T7" fmla="*/ 2147483646 h 49"/>
              <a:gd name="T8" fmla="*/ 2147483646 w 87"/>
              <a:gd name="T9" fmla="*/ 2147483646 h 49"/>
              <a:gd name="T10" fmla="*/ 2147483646 w 87"/>
              <a:gd name="T11" fmla="*/ 2147483646 h 49"/>
              <a:gd name="T12" fmla="*/ 2147483646 w 87"/>
              <a:gd name="T13" fmla="*/ 2147483646 h 49"/>
              <a:gd name="T14" fmla="*/ 2147483646 w 87"/>
              <a:gd name="T15" fmla="*/ 2147483646 h 49"/>
              <a:gd name="T16" fmla="*/ 0 w 87"/>
              <a:gd name="T17" fmla="*/ 2147483646 h 49"/>
              <a:gd name="T18" fmla="*/ 2147483646 w 87"/>
              <a:gd name="T19" fmla="*/ 2147483646 h 49"/>
              <a:gd name="T20" fmla="*/ 2147483646 w 87"/>
              <a:gd name="T21" fmla="*/ 2147483646 h 49"/>
              <a:gd name="T22" fmla="*/ 2147483646 w 87"/>
              <a:gd name="T23" fmla="*/ 2147483646 h 49"/>
              <a:gd name="T24" fmla="*/ 2147483646 w 87"/>
              <a:gd name="T25" fmla="*/ 2147483646 h 49"/>
              <a:gd name="T26" fmla="*/ 2147483646 w 87"/>
              <a:gd name="T27" fmla="*/ 2147483646 h 49"/>
              <a:gd name="T28" fmla="*/ 2147483646 w 87"/>
              <a:gd name="T29" fmla="*/ 2147483646 h 49"/>
              <a:gd name="T30" fmla="*/ 2147483646 w 87"/>
              <a:gd name="T31" fmla="*/ 2147483646 h 49"/>
              <a:gd name="T32" fmla="*/ 2147483646 w 87"/>
              <a:gd name="T33" fmla="*/ 2147483646 h 49"/>
              <a:gd name="T34" fmla="*/ 2147483646 w 87"/>
              <a:gd name="T35" fmla="*/ 2147483646 h 49"/>
              <a:gd name="T36" fmla="*/ 2147483646 w 87"/>
              <a:gd name="T37" fmla="*/ 2147483646 h 49"/>
              <a:gd name="T38" fmla="*/ 2147483646 w 87"/>
              <a:gd name="T39" fmla="*/ 2147483646 h 49"/>
              <a:gd name="T40" fmla="*/ 2147483646 w 87"/>
              <a:gd name="T41" fmla="*/ 2147483646 h 49"/>
              <a:gd name="T42" fmla="*/ 2147483646 w 87"/>
              <a:gd name="T43" fmla="*/ 0 h 49"/>
              <a:gd name="T44" fmla="*/ 2147483646 w 87"/>
              <a:gd name="T45" fmla="*/ 0 h 49"/>
              <a:gd name="T46" fmla="*/ 2147483646 w 87"/>
              <a:gd name="T47" fmla="*/ 2147483646 h 49"/>
              <a:gd name="T48" fmla="*/ 2147483646 w 87"/>
              <a:gd name="T49" fmla="*/ 2147483646 h 49"/>
              <a:gd name="T50" fmla="*/ 2147483646 w 87"/>
              <a:gd name="T51" fmla="*/ 2147483646 h 49"/>
              <a:gd name="T52" fmla="*/ 2147483646 w 87"/>
              <a:gd name="T53" fmla="*/ 2147483646 h 49"/>
              <a:gd name="T54" fmla="*/ 2147483646 w 87"/>
              <a:gd name="T55" fmla="*/ 2147483646 h 49"/>
              <a:gd name="T56" fmla="*/ 2147483646 w 87"/>
              <a:gd name="T57" fmla="*/ 2147483646 h 49"/>
              <a:gd name="T58" fmla="*/ 2147483646 w 87"/>
              <a:gd name="T59" fmla="*/ 2147483646 h 49"/>
              <a:gd name="T60" fmla="*/ 2147483646 w 87"/>
              <a:gd name="T61" fmla="*/ 2147483646 h 49"/>
              <a:gd name="T62" fmla="*/ 2147483646 w 87"/>
              <a:gd name="T63" fmla="*/ 2147483646 h 49"/>
              <a:gd name="T64" fmla="*/ 2147483646 w 87"/>
              <a:gd name="T65" fmla="*/ 2147483646 h 49"/>
              <a:gd name="T66" fmla="*/ 2147483646 w 87"/>
              <a:gd name="T67" fmla="*/ 2147483646 h 49"/>
              <a:gd name="T68" fmla="*/ 2147483646 w 87"/>
              <a:gd name="T69" fmla="*/ 2147483646 h 49"/>
              <a:gd name="T70" fmla="*/ 2147483646 w 87"/>
              <a:gd name="T71" fmla="*/ 2147483646 h 49"/>
              <a:gd name="T72" fmla="*/ 2147483646 w 87"/>
              <a:gd name="T73" fmla="*/ 2147483646 h 49"/>
              <a:gd name="T74" fmla="*/ 2147483646 w 87"/>
              <a:gd name="T75" fmla="*/ 2147483646 h 49"/>
              <a:gd name="T76" fmla="*/ 2147483646 w 87"/>
              <a:gd name="T77" fmla="*/ 2147483646 h 49"/>
              <a:gd name="T78" fmla="*/ 2147483646 w 87"/>
              <a:gd name="T79" fmla="*/ 2147483646 h 49"/>
              <a:gd name="T80" fmla="*/ 2147483646 w 87"/>
              <a:gd name="T81" fmla="*/ 2147483646 h 49"/>
              <a:gd name="T82" fmla="*/ 2147483646 w 87"/>
              <a:gd name="T83" fmla="*/ 2147483646 h 49"/>
              <a:gd name="T84" fmla="*/ 2147483646 w 87"/>
              <a:gd name="T85" fmla="*/ 2147483646 h 49"/>
              <a:gd name="T86" fmla="*/ 2147483646 w 87"/>
              <a:gd name="T87" fmla="*/ 2147483646 h 49"/>
              <a:gd name="T88" fmla="*/ 2147483646 w 87"/>
              <a:gd name="T89" fmla="*/ 2147483646 h 49"/>
              <a:gd name="T90" fmla="*/ 2147483646 w 87"/>
              <a:gd name="T91" fmla="*/ 2147483646 h 49"/>
              <a:gd name="T92" fmla="*/ 2147483646 w 87"/>
              <a:gd name="T93" fmla="*/ 2147483646 h 49"/>
              <a:gd name="T94" fmla="*/ 2147483646 w 87"/>
              <a:gd name="T95" fmla="*/ 2147483646 h 49"/>
              <a:gd name="T96" fmla="*/ 2147483646 w 87"/>
              <a:gd name="T97" fmla="*/ 2147483646 h 49"/>
              <a:gd name="T98" fmla="*/ 2147483646 w 87"/>
              <a:gd name="T99" fmla="*/ 2147483646 h 49"/>
              <a:gd name="T100" fmla="*/ 2147483646 w 87"/>
              <a:gd name="T101" fmla="*/ 2147483646 h 49"/>
              <a:gd name="T102" fmla="*/ 2147483646 w 87"/>
              <a:gd name="T103" fmla="*/ 2147483646 h 49"/>
              <a:gd name="T104" fmla="*/ 2147483646 w 87"/>
              <a:gd name="T105" fmla="*/ 2147483646 h 49"/>
              <a:gd name="T106" fmla="*/ 2147483646 w 87"/>
              <a:gd name="T107" fmla="*/ 2147483646 h 49"/>
              <a:gd name="T108" fmla="*/ 2147483646 w 87"/>
              <a:gd name="T109" fmla="*/ 2147483646 h 49"/>
              <a:gd name="T110" fmla="*/ 2147483646 w 87"/>
              <a:gd name="T111" fmla="*/ 2147483646 h 49"/>
              <a:gd name="T112" fmla="*/ 2147483646 w 87"/>
              <a:gd name="T113" fmla="*/ 2147483646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5" name="Freeform 156">
            <a:extLst>
              <a:ext uri="{FF2B5EF4-FFF2-40B4-BE49-F238E27FC236}">
                <a16:creationId xmlns:a16="http://schemas.microsoft.com/office/drawing/2014/main" id="{669C679C-2893-408B-B8E8-5E14DA28BEBD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2855913"/>
            <a:ext cx="200025" cy="1984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2147483646 w 58"/>
              <a:gd name="T91" fmla="*/ 2147483646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6" name="Freeform 157">
            <a:extLst>
              <a:ext uri="{FF2B5EF4-FFF2-40B4-BE49-F238E27FC236}">
                <a16:creationId xmlns:a16="http://schemas.microsoft.com/office/drawing/2014/main" id="{B701411B-4FD8-4157-89DB-959BB47423D6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3222625"/>
            <a:ext cx="233362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0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0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2147483646 w 68"/>
              <a:gd name="T97" fmla="*/ 2147483646 h 68"/>
              <a:gd name="T98" fmla="*/ 2147483646 w 68"/>
              <a:gd name="T99" fmla="*/ 2147483646 h 68"/>
              <a:gd name="T100" fmla="*/ 2147483646 w 68"/>
              <a:gd name="T101" fmla="*/ 2147483646 h 68"/>
              <a:gd name="T102" fmla="*/ 2147483646 w 68"/>
              <a:gd name="T103" fmla="*/ 2147483646 h 68"/>
              <a:gd name="T104" fmla="*/ 2147483646 w 68"/>
              <a:gd name="T105" fmla="*/ 2147483646 h 68"/>
              <a:gd name="T106" fmla="*/ 2147483646 w 68"/>
              <a:gd name="T107" fmla="*/ 2147483646 h 68"/>
              <a:gd name="T108" fmla="*/ 2147483646 w 68"/>
              <a:gd name="T109" fmla="*/ 2147483646 h 68"/>
              <a:gd name="T110" fmla="*/ 2147483646 w 68"/>
              <a:gd name="T111" fmla="*/ 2147483646 h 68"/>
              <a:gd name="T112" fmla="*/ 2147483646 w 68"/>
              <a:gd name="T113" fmla="*/ 2147483646 h 68"/>
              <a:gd name="T114" fmla="*/ 2147483646 w 68"/>
              <a:gd name="T115" fmla="*/ 2147483646 h 68"/>
              <a:gd name="T116" fmla="*/ 2147483646 w 68"/>
              <a:gd name="T117" fmla="*/ 2147483646 h 68"/>
              <a:gd name="T118" fmla="*/ 2147483646 w 68"/>
              <a:gd name="T119" fmla="*/ 2147483646 h 68"/>
              <a:gd name="T120" fmla="*/ 2147483646 w 68"/>
              <a:gd name="T121" fmla="*/ 2147483646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7" name="Freeform 158">
            <a:extLst>
              <a:ext uri="{FF2B5EF4-FFF2-40B4-BE49-F238E27FC236}">
                <a16:creationId xmlns:a16="http://schemas.microsoft.com/office/drawing/2014/main" id="{F7A1C437-AD35-471E-8CA0-EA415AAFD048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3222625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0 w 68"/>
              <a:gd name="T3" fmla="*/ 2147483646 h 58"/>
              <a:gd name="T4" fmla="*/ 0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0 h 58"/>
              <a:gd name="T14" fmla="*/ 2147483646 w 68"/>
              <a:gd name="T15" fmla="*/ 0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0 w 68"/>
              <a:gd name="T33" fmla="*/ 2147483646 h 58"/>
              <a:gd name="T34" fmla="*/ 0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8" name="Freeform 159">
            <a:extLst>
              <a:ext uri="{FF2B5EF4-FFF2-40B4-BE49-F238E27FC236}">
                <a16:creationId xmlns:a16="http://schemas.microsoft.com/office/drawing/2014/main" id="{CCDD7AC7-9C9C-4EC1-A5E7-B233FD207E0C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3222625"/>
            <a:ext cx="185737" cy="233363"/>
          </a:xfrm>
          <a:custGeom>
            <a:avLst/>
            <a:gdLst>
              <a:gd name="T0" fmla="*/ 2147483646 w 54"/>
              <a:gd name="T1" fmla="*/ 2147483646 h 68"/>
              <a:gd name="T2" fmla="*/ 2147483646 w 54"/>
              <a:gd name="T3" fmla="*/ 0 h 68"/>
              <a:gd name="T4" fmla="*/ 2147483646 w 54"/>
              <a:gd name="T5" fmla="*/ 2147483646 h 68"/>
              <a:gd name="T6" fmla="*/ 2147483646 w 54"/>
              <a:gd name="T7" fmla="*/ 2147483646 h 68"/>
              <a:gd name="T8" fmla="*/ 2147483646 w 54"/>
              <a:gd name="T9" fmla="*/ 2147483646 h 68"/>
              <a:gd name="T10" fmla="*/ 2147483646 w 54"/>
              <a:gd name="T11" fmla="*/ 2147483646 h 68"/>
              <a:gd name="T12" fmla="*/ 2147483646 w 54"/>
              <a:gd name="T13" fmla="*/ 2147483646 h 68"/>
              <a:gd name="T14" fmla="*/ 2147483646 w 54"/>
              <a:gd name="T15" fmla="*/ 2147483646 h 68"/>
              <a:gd name="T16" fmla="*/ 2147483646 w 54"/>
              <a:gd name="T17" fmla="*/ 2147483646 h 68"/>
              <a:gd name="T18" fmla="*/ 2147483646 w 54"/>
              <a:gd name="T19" fmla="*/ 2147483646 h 68"/>
              <a:gd name="T20" fmla="*/ 2147483646 w 54"/>
              <a:gd name="T21" fmla="*/ 2147483646 h 68"/>
              <a:gd name="T22" fmla="*/ 2147483646 w 54"/>
              <a:gd name="T23" fmla="*/ 2147483646 h 68"/>
              <a:gd name="T24" fmla="*/ 2147483646 w 54"/>
              <a:gd name="T25" fmla="*/ 2147483646 h 68"/>
              <a:gd name="T26" fmla="*/ 2147483646 w 54"/>
              <a:gd name="T27" fmla="*/ 2147483646 h 68"/>
              <a:gd name="T28" fmla="*/ 2147483646 w 54"/>
              <a:gd name="T29" fmla="*/ 2147483646 h 68"/>
              <a:gd name="T30" fmla="*/ 2147483646 w 54"/>
              <a:gd name="T31" fmla="*/ 2147483646 h 68"/>
              <a:gd name="T32" fmla="*/ 2147483646 w 54"/>
              <a:gd name="T33" fmla="*/ 2147483646 h 68"/>
              <a:gd name="T34" fmla="*/ 2147483646 w 54"/>
              <a:gd name="T35" fmla="*/ 2147483646 h 68"/>
              <a:gd name="T36" fmla="*/ 2147483646 w 54"/>
              <a:gd name="T37" fmla="*/ 2147483646 h 68"/>
              <a:gd name="T38" fmla="*/ 2147483646 w 54"/>
              <a:gd name="T39" fmla="*/ 2147483646 h 68"/>
              <a:gd name="T40" fmla="*/ 2147483646 w 54"/>
              <a:gd name="T41" fmla="*/ 2147483646 h 68"/>
              <a:gd name="T42" fmla="*/ 2147483646 w 54"/>
              <a:gd name="T43" fmla="*/ 2147483646 h 68"/>
              <a:gd name="T44" fmla="*/ 2147483646 w 54"/>
              <a:gd name="T45" fmla="*/ 2147483646 h 68"/>
              <a:gd name="T46" fmla="*/ 2147483646 w 54"/>
              <a:gd name="T47" fmla="*/ 2147483646 h 68"/>
              <a:gd name="T48" fmla="*/ 2147483646 w 54"/>
              <a:gd name="T49" fmla="*/ 2147483646 h 68"/>
              <a:gd name="T50" fmla="*/ 2147483646 w 54"/>
              <a:gd name="T51" fmla="*/ 2147483646 h 68"/>
              <a:gd name="T52" fmla="*/ 2147483646 w 54"/>
              <a:gd name="T53" fmla="*/ 2147483646 h 68"/>
              <a:gd name="T54" fmla="*/ 2147483646 w 54"/>
              <a:gd name="T55" fmla="*/ 2147483646 h 68"/>
              <a:gd name="T56" fmla="*/ 2147483646 w 54"/>
              <a:gd name="T57" fmla="*/ 2147483646 h 68"/>
              <a:gd name="T58" fmla="*/ 2147483646 w 54"/>
              <a:gd name="T59" fmla="*/ 2147483646 h 68"/>
              <a:gd name="T60" fmla="*/ 2147483646 w 54"/>
              <a:gd name="T61" fmla="*/ 2147483646 h 68"/>
              <a:gd name="T62" fmla="*/ 2147483646 w 54"/>
              <a:gd name="T63" fmla="*/ 2147483646 h 68"/>
              <a:gd name="T64" fmla="*/ 2147483646 w 54"/>
              <a:gd name="T65" fmla="*/ 2147483646 h 68"/>
              <a:gd name="T66" fmla="*/ 2147483646 w 54"/>
              <a:gd name="T67" fmla="*/ 2147483646 h 68"/>
              <a:gd name="T68" fmla="*/ 2147483646 w 54"/>
              <a:gd name="T69" fmla="*/ 2147483646 h 68"/>
              <a:gd name="T70" fmla="*/ 2147483646 w 54"/>
              <a:gd name="T71" fmla="*/ 2147483646 h 68"/>
              <a:gd name="T72" fmla="*/ 2147483646 w 54"/>
              <a:gd name="T73" fmla="*/ 2147483646 h 68"/>
              <a:gd name="T74" fmla="*/ 2147483646 w 54"/>
              <a:gd name="T75" fmla="*/ 2147483646 h 68"/>
              <a:gd name="T76" fmla="*/ 2147483646 w 54"/>
              <a:gd name="T77" fmla="*/ 2147483646 h 68"/>
              <a:gd name="T78" fmla="*/ 2147483646 w 54"/>
              <a:gd name="T79" fmla="*/ 2147483646 h 68"/>
              <a:gd name="T80" fmla="*/ 2147483646 w 54"/>
              <a:gd name="T81" fmla="*/ 2147483646 h 68"/>
              <a:gd name="T82" fmla="*/ 2147483646 w 54"/>
              <a:gd name="T83" fmla="*/ 2147483646 h 68"/>
              <a:gd name="T84" fmla="*/ 2147483646 w 54"/>
              <a:gd name="T85" fmla="*/ 2147483646 h 68"/>
              <a:gd name="T86" fmla="*/ 2147483646 w 54"/>
              <a:gd name="T87" fmla="*/ 2147483646 h 68"/>
              <a:gd name="T88" fmla="*/ 2147483646 w 54"/>
              <a:gd name="T89" fmla="*/ 2147483646 h 68"/>
              <a:gd name="T90" fmla="*/ 2147483646 w 54"/>
              <a:gd name="T91" fmla="*/ 2147483646 h 68"/>
              <a:gd name="T92" fmla="*/ 2147483646 w 54"/>
              <a:gd name="T93" fmla="*/ 2147483646 h 68"/>
              <a:gd name="T94" fmla="*/ 2147483646 w 54"/>
              <a:gd name="T95" fmla="*/ 2147483646 h 68"/>
              <a:gd name="T96" fmla="*/ 2147483646 w 54"/>
              <a:gd name="T97" fmla="*/ 2147483646 h 68"/>
              <a:gd name="T98" fmla="*/ 2147483646 w 54"/>
              <a:gd name="T99" fmla="*/ 2147483646 h 68"/>
              <a:gd name="T100" fmla="*/ 2147483646 w 54"/>
              <a:gd name="T101" fmla="*/ 2147483646 h 68"/>
              <a:gd name="T102" fmla="*/ 2147483646 w 54"/>
              <a:gd name="T103" fmla="*/ 2147483646 h 68"/>
              <a:gd name="T104" fmla="*/ 2147483646 w 54"/>
              <a:gd name="T105" fmla="*/ 2147483646 h 68"/>
              <a:gd name="T106" fmla="*/ 2147483646 w 54"/>
              <a:gd name="T107" fmla="*/ 2147483646 h 68"/>
              <a:gd name="T108" fmla="*/ 2147483646 w 54"/>
              <a:gd name="T109" fmla="*/ 2147483646 h 68"/>
              <a:gd name="T110" fmla="*/ 2147483646 w 54"/>
              <a:gd name="T111" fmla="*/ 2147483646 h 68"/>
              <a:gd name="T112" fmla="*/ 2147483646 w 54"/>
              <a:gd name="T113" fmla="*/ 2147483646 h 68"/>
              <a:gd name="T114" fmla="*/ 2147483646 w 54"/>
              <a:gd name="T115" fmla="*/ 2147483646 h 68"/>
              <a:gd name="T116" fmla="*/ 2147483646 w 54"/>
              <a:gd name="T117" fmla="*/ 2147483646 h 68"/>
              <a:gd name="T118" fmla="*/ 2147483646 w 54"/>
              <a:gd name="T119" fmla="*/ 2147483646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69" name="Freeform 160">
            <a:extLst>
              <a:ext uri="{FF2B5EF4-FFF2-40B4-BE49-F238E27FC236}">
                <a16:creationId xmlns:a16="http://schemas.microsoft.com/office/drawing/2014/main" id="{38BDB7E5-3FD1-42E3-8BDC-02B393AA2C64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3222625"/>
            <a:ext cx="268288" cy="233363"/>
          </a:xfrm>
          <a:custGeom>
            <a:avLst/>
            <a:gdLst>
              <a:gd name="T0" fmla="*/ 2147483646 w 78"/>
              <a:gd name="T1" fmla="*/ 2147483646 h 68"/>
              <a:gd name="T2" fmla="*/ 2147483646 w 78"/>
              <a:gd name="T3" fmla="*/ 2147483646 h 68"/>
              <a:gd name="T4" fmla="*/ 2147483646 w 78"/>
              <a:gd name="T5" fmla="*/ 2147483646 h 68"/>
              <a:gd name="T6" fmla="*/ 2147483646 w 78"/>
              <a:gd name="T7" fmla="*/ 2147483646 h 68"/>
              <a:gd name="T8" fmla="*/ 2147483646 w 78"/>
              <a:gd name="T9" fmla="*/ 2147483646 h 68"/>
              <a:gd name="T10" fmla="*/ 2147483646 w 78"/>
              <a:gd name="T11" fmla="*/ 2147483646 h 68"/>
              <a:gd name="T12" fmla="*/ 2147483646 w 78"/>
              <a:gd name="T13" fmla="*/ 2147483646 h 68"/>
              <a:gd name="T14" fmla="*/ 2147483646 w 78"/>
              <a:gd name="T15" fmla="*/ 2147483646 h 68"/>
              <a:gd name="T16" fmla="*/ 2147483646 w 78"/>
              <a:gd name="T17" fmla="*/ 2147483646 h 68"/>
              <a:gd name="T18" fmla="*/ 2147483646 w 78"/>
              <a:gd name="T19" fmla="*/ 2147483646 h 68"/>
              <a:gd name="T20" fmla="*/ 2147483646 w 78"/>
              <a:gd name="T21" fmla="*/ 2147483646 h 68"/>
              <a:gd name="T22" fmla="*/ 2147483646 w 78"/>
              <a:gd name="T23" fmla="*/ 2147483646 h 68"/>
              <a:gd name="T24" fmla="*/ 2147483646 w 78"/>
              <a:gd name="T25" fmla="*/ 2147483646 h 68"/>
              <a:gd name="T26" fmla="*/ 2147483646 w 78"/>
              <a:gd name="T27" fmla="*/ 2147483646 h 68"/>
              <a:gd name="T28" fmla="*/ 0 w 78"/>
              <a:gd name="T29" fmla="*/ 2147483646 h 68"/>
              <a:gd name="T30" fmla="*/ 0 w 78"/>
              <a:gd name="T31" fmla="*/ 2147483646 h 68"/>
              <a:gd name="T32" fmla="*/ 2147483646 w 78"/>
              <a:gd name="T33" fmla="*/ 2147483646 h 68"/>
              <a:gd name="T34" fmla="*/ 2147483646 w 78"/>
              <a:gd name="T35" fmla="*/ 2147483646 h 68"/>
              <a:gd name="T36" fmla="*/ 2147483646 w 78"/>
              <a:gd name="T37" fmla="*/ 2147483646 h 68"/>
              <a:gd name="T38" fmla="*/ 2147483646 w 78"/>
              <a:gd name="T39" fmla="*/ 2147483646 h 68"/>
              <a:gd name="T40" fmla="*/ 2147483646 w 78"/>
              <a:gd name="T41" fmla="*/ 2147483646 h 68"/>
              <a:gd name="T42" fmla="*/ 2147483646 w 78"/>
              <a:gd name="T43" fmla="*/ 2147483646 h 68"/>
              <a:gd name="T44" fmla="*/ 2147483646 w 78"/>
              <a:gd name="T45" fmla="*/ 0 h 68"/>
              <a:gd name="T46" fmla="*/ 2147483646 w 78"/>
              <a:gd name="T47" fmla="*/ 0 h 68"/>
              <a:gd name="T48" fmla="*/ 2147483646 w 78"/>
              <a:gd name="T49" fmla="*/ 2147483646 h 68"/>
              <a:gd name="T50" fmla="*/ 2147483646 w 78"/>
              <a:gd name="T51" fmla="*/ 2147483646 h 68"/>
              <a:gd name="T52" fmla="*/ 2147483646 w 78"/>
              <a:gd name="T53" fmla="*/ 2147483646 h 68"/>
              <a:gd name="T54" fmla="*/ 2147483646 w 78"/>
              <a:gd name="T55" fmla="*/ 2147483646 h 68"/>
              <a:gd name="T56" fmla="*/ 2147483646 w 78"/>
              <a:gd name="T57" fmla="*/ 2147483646 h 68"/>
              <a:gd name="T58" fmla="*/ 2147483646 w 78"/>
              <a:gd name="T59" fmla="*/ 2147483646 h 68"/>
              <a:gd name="T60" fmla="*/ 2147483646 w 78"/>
              <a:gd name="T61" fmla="*/ 2147483646 h 68"/>
              <a:gd name="T62" fmla="*/ 2147483646 w 78"/>
              <a:gd name="T63" fmla="*/ 2147483646 h 68"/>
              <a:gd name="T64" fmla="*/ 2147483646 w 78"/>
              <a:gd name="T65" fmla="*/ 2147483646 h 68"/>
              <a:gd name="T66" fmla="*/ 2147483646 w 78"/>
              <a:gd name="T67" fmla="*/ 2147483646 h 68"/>
              <a:gd name="T68" fmla="*/ 2147483646 w 78"/>
              <a:gd name="T69" fmla="*/ 2147483646 h 68"/>
              <a:gd name="T70" fmla="*/ 2147483646 w 78"/>
              <a:gd name="T71" fmla="*/ 2147483646 h 68"/>
              <a:gd name="T72" fmla="*/ 2147483646 w 78"/>
              <a:gd name="T73" fmla="*/ 2147483646 h 68"/>
              <a:gd name="T74" fmla="*/ 2147483646 w 78"/>
              <a:gd name="T75" fmla="*/ 2147483646 h 68"/>
              <a:gd name="T76" fmla="*/ 2147483646 w 78"/>
              <a:gd name="T77" fmla="*/ 2147483646 h 68"/>
              <a:gd name="T78" fmla="*/ 2147483646 w 78"/>
              <a:gd name="T79" fmla="*/ 2147483646 h 68"/>
              <a:gd name="T80" fmla="*/ 2147483646 w 78"/>
              <a:gd name="T81" fmla="*/ 2147483646 h 68"/>
              <a:gd name="T82" fmla="*/ 2147483646 w 78"/>
              <a:gd name="T83" fmla="*/ 2147483646 h 68"/>
              <a:gd name="T84" fmla="*/ 2147483646 w 78"/>
              <a:gd name="T85" fmla="*/ 2147483646 h 68"/>
              <a:gd name="T86" fmla="*/ 2147483646 w 78"/>
              <a:gd name="T87" fmla="*/ 2147483646 h 68"/>
              <a:gd name="T88" fmla="*/ 2147483646 w 78"/>
              <a:gd name="T89" fmla="*/ 2147483646 h 68"/>
              <a:gd name="T90" fmla="*/ 2147483646 w 78"/>
              <a:gd name="T91" fmla="*/ 2147483646 h 68"/>
              <a:gd name="T92" fmla="*/ 2147483646 w 78"/>
              <a:gd name="T93" fmla="*/ 2147483646 h 68"/>
              <a:gd name="T94" fmla="*/ 2147483646 w 7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0" name="Freeform 161">
            <a:extLst>
              <a:ext uri="{FF2B5EF4-FFF2-40B4-BE49-F238E27FC236}">
                <a16:creationId xmlns:a16="http://schemas.microsoft.com/office/drawing/2014/main" id="{9DFC709F-1519-4FD1-9FB8-AB4287A160EA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3222625"/>
            <a:ext cx="250825" cy="217488"/>
          </a:xfrm>
          <a:custGeom>
            <a:avLst/>
            <a:gdLst>
              <a:gd name="T0" fmla="*/ 2147483646 w 73"/>
              <a:gd name="T1" fmla="*/ 2147483646 h 63"/>
              <a:gd name="T2" fmla="*/ 2147483646 w 73"/>
              <a:gd name="T3" fmla="*/ 2147483646 h 63"/>
              <a:gd name="T4" fmla="*/ 2147483646 w 73"/>
              <a:gd name="T5" fmla="*/ 2147483646 h 63"/>
              <a:gd name="T6" fmla="*/ 2147483646 w 73"/>
              <a:gd name="T7" fmla="*/ 2147483646 h 63"/>
              <a:gd name="T8" fmla="*/ 0 w 73"/>
              <a:gd name="T9" fmla="*/ 2147483646 h 63"/>
              <a:gd name="T10" fmla="*/ 0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2147483646 w 73"/>
              <a:gd name="T19" fmla="*/ 0 h 63"/>
              <a:gd name="T20" fmla="*/ 2147483646 w 73"/>
              <a:gd name="T21" fmla="*/ 0 h 63"/>
              <a:gd name="T22" fmla="*/ 2147483646 w 73"/>
              <a:gd name="T23" fmla="*/ 2147483646 h 63"/>
              <a:gd name="T24" fmla="*/ 2147483646 w 73"/>
              <a:gd name="T25" fmla="*/ 2147483646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2147483646 w 73"/>
              <a:gd name="T49" fmla="*/ 2147483646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1" name="Freeform 162">
            <a:extLst>
              <a:ext uri="{FF2B5EF4-FFF2-40B4-BE49-F238E27FC236}">
                <a16:creationId xmlns:a16="http://schemas.microsoft.com/office/drawing/2014/main" id="{0FF4AC0C-7407-4EE7-907E-9663444E2DCD}"/>
              </a:ext>
            </a:extLst>
          </p:cNvPr>
          <p:cNvSpPr>
            <a:spLocks/>
          </p:cNvSpPr>
          <p:nvPr/>
        </p:nvSpPr>
        <p:spPr bwMode="auto">
          <a:xfrm>
            <a:off x="2481263" y="3271838"/>
            <a:ext cx="76200" cy="133350"/>
          </a:xfrm>
          <a:custGeom>
            <a:avLst/>
            <a:gdLst>
              <a:gd name="T0" fmla="*/ 2147483646 w 22"/>
              <a:gd name="T1" fmla="*/ 2147483646 h 39"/>
              <a:gd name="T2" fmla="*/ 2147483646 w 22"/>
              <a:gd name="T3" fmla="*/ 2147483646 h 39"/>
              <a:gd name="T4" fmla="*/ 2147483646 w 22"/>
              <a:gd name="T5" fmla="*/ 2147483646 h 39"/>
              <a:gd name="T6" fmla="*/ 2147483646 w 22"/>
              <a:gd name="T7" fmla="*/ 2147483646 h 39"/>
              <a:gd name="T8" fmla="*/ 0 w 22"/>
              <a:gd name="T9" fmla="*/ 2147483646 h 39"/>
              <a:gd name="T10" fmla="*/ 2147483646 w 22"/>
              <a:gd name="T11" fmla="*/ 2147483646 h 39"/>
              <a:gd name="T12" fmla="*/ 2147483646 w 22"/>
              <a:gd name="T13" fmla="*/ 2147483646 h 39"/>
              <a:gd name="T14" fmla="*/ 2147483646 w 22"/>
              <a:gd name="T15" fmla="*/ 0 h 39"/>
              <a:gd name="T16" fmla="*/ 2147483646 w 22"/>
              <a:gd name="T17" fmla="*/ 2147483646 h 39"/>
              <a:gd name="T18" fmla="*/ 2147483646 w 22"/>
              <a:gd name="T19" fmla="*/ 21474836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2" name="Freeform 163">
            <a:extLst>
              <a:ext uri="{FF2B5EF4-FFF2-40B4-BE49-F238E27FC236}">
                <a16:creationId xmlns:a16="http://schemas.microsoft.com/office/drawing/2014/main" id="{7834ADF6-7364-4B3D-8F31-82BE9ABA2013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3240088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3" name="Freeform 166">
            <a:extLst>
              <a:ext uri="{FF2B5EF4-FFF2-40B4-BE49-F238E27FC236}">
                <a16:creationId xmlns:a16="http://schemas.microsoft.com/office/drawing/2014/main" id="{11D248F6-71B2-4A4D-99D4-C66F31B33CA8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3222625"/>
            <a:ext cx="215900" cy="217488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0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0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4" name="Freeform 167">
            <a:extLst>
              <a:ext uri="{FF2B5EF4-FFF2-40B4-BE49-F238E27FC236}">
                <a16:creationId xmlns:a16="http://schemas.microsoft.com/office/drawing/2014/main" id="{158F8447-9E96-4881-8C15-629A4D220DD8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3240088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5" name="Freeform 168">
            <a:extLst>
              <a:ext uri="{FF2B5EF4-FFF2-40B4-BE49-F238E27FC236}">
                <a16:creationId xmlns:a16="http://schemas.microsoft.com/office/drawing/2014/main" id="{E46FF9E8-9B0B-47A9-B973-15F32CC83CEA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3240088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6" name="Freeform 169">
            <a:extLst>
              <a:ext uri="{FF2B5EF4-FFF2-40B4-BE49-F238E27FC236}">
                <a16:creationId xmlns:a16="http://schemas.microsoft.com/office/drawing/2014/main" id="{BF73520A-5437-42F0-B5F6-32BFAB0D5609}"/>
              </a:ext>
            </a:extLst>
          </p:cNvPr>
          <p:cNvSpPr>
            <a:spLocks/>
          </p:cNvSpPr>
          <p:nvPr/>
        </p:nvSpPr>
        <p:spPr bwMode="auto">
          <a:xfrm>
            <a:off x="5945188" y="3222625"/>
            <a:ext cx="133350" cy="212725"/>
          </a:xfrm>
          <a:custGeom>
            <a:avLst/>
            <a:gdLst>
              <a:gd name="T0" fmla="*/ 2147483646 w 39"/>
              <a:gd name="T1" fmla="*/ 2147483646 h 62"/>
              <a:gd name="T2" fmla="*/ 2147483646 w 39"/>
              <a:gd name="T3" fmla="*/ 2147483646 h 62"/>
              <a:gd name="T4" fmla="*/ 2147483646 w 39"/>
              <a:gd name="T5" fmla="*/ 2147483646 h 62"/>
              <a:gd name="T6" fmla="*/ 2147483646 w 39"/>
              <a:gd name="T7" fmla="*/ 2147483646 h 62"/>
              <a:gd name="T8" fmla="*/ 2147483646 w 39"/>
              <a:gd name="T9" fmla="*/ 2147483646 h 62"/>
              <a:gd name="T10" fmla="*/ 2147483646 w 39"/>
              <a:gd name="T11" fmla="*/ 2147483646 h 62"/>
              <a:gd name="T12" fmla="*/ 2147483646 w 39"/>
              <a:gd name="T13" fmla="*/ 2147483646 h 62"/>
              <a:gd name="T14" fmla="*/ 2147483646 w 39"/>
              <a:gd name="T15" fmla="*/ 2147483646 h 62"/>
              <a:gd name="T16" fmla="*/ 2147483646 w 39"/>
              <a:gd name="T17" fmla="*/ 2147483646 h 62"/>
              <a:gd name="T18" fmla="*/ 2147483646 w 39"/>
              <a:gd name="T19" fmla="*/ 2147483646 h 62"/>
              <a:gd name="T20" fmla="*/ 2147483646 w 39"/>
              <a:gd name="T21" fmla="*/ 2147483646 h 62"/>
              <a:gd name="T22" fmla="*/ 2147483646 w 39"/>
              <a:gd name="T23" fmla="*/ 2147483646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7" name="Freeform 170">
            <a:extLst>
              <a:ext uri="{FF2B5EF4-FFF2-40B4-BE49-F238E27FC236}">
                <a16:creationId xmlns:a16="http://schemas.microsoft.com/office/drawing/2014/main" id="{2ED6C212-C342-4AFE-BCC4-10CF70A0CC84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3240088"/>
            <a:ext cx="198438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8" name="Freeform 171">
            <a:extLst>
              <a:ext uri="{FF2B5EF4-FFF2-40B4-BE49-F238E27FC236}">
                <a16:creationId xmlns:a16="http://schemas.microsoft.com/office/drawing/2014/main" id="{211663B5-3E5F-4FE2-BD43-DBB96A27744A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3240088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79" name="Freeform 172">
            <a:extLst>
              <a:ext uri="{FF2B5EF4-FFF2-40B4-BE49-F238E27FC236}">
                <a16:creationId xmlns:a16="http://schemas.microsoft.com/office/drawing/2014/main" id="{CE27D281-77AA-42F7-A7A5-DEED42129575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3240088"/>
            <a:ext cx="250825" cy="182562"/>
          </a:xfrm>
          <a:custGeom>
            <a:avLst/>
            <a:gdLst>
              <a:gd name="T0" fmla="*/ 2147483646 w 73"/>
              <a:gd name="T1" fmla="*/ 2147483646 h 53"/>
              <a:gd name="T2" fmla="*/ 2147483646 w 73"/>
              <a:gd name="T3" fmla="*/ 2147483646 h 53"/>
              <a:gd name="T4" fmla="*/ 0 w 73"/>
              <a:gd name="T5" fmla="*/ 2147483646 h 53"/>
              <a:gd name="T6" fmla="*/ 2147483646 w 73"/>
              <a:gd name="T7" fmla="*/ 2147483646 h 53"/>
              <a:gd name="T8" fmla="*/ 2147483646 w 73"/>
              <a:gd name="T9" fmla="*/ 2147483646 h 53"/>
              <a:gd name="T10" fmla="*/ 2147483646 w 73"/>
              <a:gd name="T11" fmla="*/ 0 h 53"/>
              <a:gd name="T12" fmla="*/ 2147483646 w 73"/>
              <a:gd name="T13" fmla="*/ 2147483646 h 53"/>
              <a:gd name="T14" fmla="*/ 2147483646 w 73"/>
              <a:gd name="T15" fmla="*/ 2147483646 h 53"/>
              <a:gd name="T16" fmla="*/ 2147483646 w 73"/>
              <a:gd name="T17" fmla="*/ 2147483646 h 53"/>
              <a:gd name="T18" fmla="*/ 2147483646 w 73"/>
              <a:gd name="T19" fmla="*/ 2147483646 h 53"/>
              <a:gd name="T20" fmla="*/ 2147483646 w 73"/>
              <a:gd name="T21" fmla="*/ 2147483646 h 53"/>
              <a:gd name="T22" fmla="*/ 2147483646 w 73"/>
              <a:gd name="T23" fmla="*/ 2147483646 h 53"/>
              <a:gd name="T24" fmla="*/ 2147483646 w 73"/>
              <a:gd name="T25" fmla="*/ 2147483646 h 53"/>
              <a:gd name="T26" fmla="*/ 2147483646 w 73"/>
              <a:gd name="T27" fmla="*/ 2147483646 h 53"/>
              <a:gd name="T28" fmla="*/ 2147483646 w 73"/>
              <a:gd name="T29" fmla="*/ 2147483646 h 53"/>
              <a:gd name="T30" fmla="*/ 2147483646 w 73"/>
              <a:gd name="T31" fmla="*/ 2147483646 h 53"/>
              <a:gd name="T32" fmla="*/ 2147483646 w 73"/>
              <a:gd name="T33" fmla="*/ 2147483646 h 53"/>
              <a:gd name="T34" fmla="*/ 2147483646 w 73"/>
              <a:gd name="T35" fmla="*/ 2147483646 h 53"/>
              <a:gd name="T36" fmla="*/ 2147483646 w 73"/>
              <a:gd name="T37" fmla="*/ 2147483646 h 53"/>
              <a:gd name="T38" fmla="*/ 2147483646 w 73"/>
              <a:gd name="T39" fmla="*/ 2147483646 h 53"/>
              <a:gd name="T40" fmla="*/ 2147483646 w 73"/>
              <a:gd name="T41" fmla="*/ 2147483646 h 53"/>
              <a:gd name="T42" fmla="*/ 2147483646 w 73"/>
              <a:gd name="T43" fmla="*/ 2147483646 h 53"/>
              <a:gd name="T44" fmla="*/ 2147483646 w 73"/>
              <a:gd name="T45" fmla="*/ 2147483646 h 53"/>
              <a:gd name="T46" fmla="*/ 2147483646 w 73"/>
              <a:gd name="T47" fmla="*/ 2147483646 h 53"/>
              <a:gd name="T48" fmla="*/ 2147483646 w 73"/>
              <a:gd name="T49" fmla="*/ 2147483646 h 53"/>
              <a:gd name="T50" fmla="*/ 2147483646 w 73"/>
              <a:gd name="T51" fmla="*/ 2147483646 h 53"/>
              <a:gd name="T52" fmla="*/ 2147483646 w 73"/>
              <a:gd name="T53" fmla="*/ 2147483646 h 53"/>
              <a:gd name="T54" fmla="*/ 2147483646 w 73"/>
              <a:gd name="T55" fmla="*/ 2147483646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0" name="Freeform 173">
            <a:extLst>
              <a:ext uri="{FF2B5EF4-FFF2-40B4-BE49-F238E27FC236}">
                <a16:creationId xmlns:a16="http://schemas.microsoft.com/office/drawing/2014/main" id="{6EF6A053-93F0-4791-97E2-A08AFBCD8D99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3222625"/>
            <a:ext cx="233363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0 w 68"/>
              <a:gd name="T13" fmla="*/ 2147483646 h 68"/>
              <a:gd name="T14" fmla="*/ 0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0 h 68"/>
              <a:gd name="T20" fmla="*/ 2147483646 w 68"/>
              <a:gd name="T21" fmla="*/ 0 h 68"/>
              <a:gd name="T22" fmla="*/ 2147483646 w 68"/>
              <a:gd name="T23" fmla="*/ 0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1" name="Freeform 174">
            <a:extLst>
              <a:ext uri="{FF2B5EF4-FFF2-40B4-BE49-F238E27FC236}">
                <a16:creationId xmlns:a16="http://schemas.microsoft.com/office/drawing/2014/main" id="{EEE3D229-DF95-4BF3-9F4A-C80B4BA7F594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3240088"/>
            <a:ext cx="219075" cy="200025"/>
          </a:xfrm>
          <a:custGeom>
            <a:avLst/>
            <a:gdLst>
              <a:gd name="T0" fmla="*/ 2147483646 w 64"/>
              <a:gd name="T1" fmla="*/ 2147483646 h 58"/>
              <a:gd name="T2" fmla="*/ 2147483646 w 64"/>
              <a:gd name="T3" fmla="*/ 2147483646 h 58"/>
              <a:gd name="T4" fmla="*/ 2147483646 w 64"/>
              <a:gd name="T5" fmla="*/ 2147483646 h 58"/>
              <a:gd name="T6" fmla="*/ 0 w 64"/>
              <a:gd name="T7" fmla="*/ 2147483646 h 58"/>
              <a:gd name="T8" fmla="*/ 0 w 64"/>
              <a:gd name="T9" fmla="*/ 2147483646 h 58"/>
              <a:gd name="T10" fmla="*/ 2147483646 w 64"/>
              <a:gd name="T11" fmla="*/ 0 h 58"/>
              <a:gd name="T12" fmla="*/ 2147483646 w 64"/>
              <a:gd name="T13" fmla="*/ 0 h 58"/>
              <a:gd name="T14" fmla="*/ 2147483646 w 64"/>
              <a:gd name="T15" fmla="*/ 2147483646 h 58"/>
              <a:gd name="T16" fmla="*/ 2147483646 w 64"/>
              <a:gd name="T17" fmla="*/ 2147483646 h 58"/>
              <a:gd name="T18" fmla="*/ 2147483646 w 64"/>
              <a:gd name="T19" fmla="*/ 2147483646 h 58"/>
              <a:gd name="T20" fmla="*/ 2147483646 w 64"/>
              <a:gd name="T21" fmla="*/ 2147483646 h 58"/>
              <a:gd name="T22" fmla="*/ 2147483646 w 64"/>
              <a:gd name="T23" fmla="*/ 2147483646 h 58"/>
              <a:gd name="T24" fmla="*/ 2147483646 w 64"/>
              <a:gd name="T25" fmla="*/ 2147483646 h 58"/>
              <a:gd name="T26" fmla="*/ 2147483646 w 64"/>
              <a:gd name="T27" fmla="*/ 2147483646 h 58"/>
              <a:gd name="T28" fmla="*/ 2147483646 w 64"/>
              <a:gd name="T29" fmla="*/ 2147483646 h 58"/>
              <a:gd name="T30" fmla="*/ 2147483646 w 64"/>
              <a:gd name="T31" fmla="*/ 2147483646 h 58"/>
              <a:gd name="T32" fmla="*/ 2147483646 w 64"/>
              <a:gd name="T33" fmla="*/ 2147483646 h 58"/>
              <a:gd name="T34" fmla="*/ 2147483646 w 64"/>
              <a:gd name="T35" fmla="*/ 2147483646 h 58"/>
              <a:gd name="T36" fmla="*/ 2147483646 w 64"/>
              <a:gd name="T37" fmla="*/ 2147483646 h 58"/>
              <a:gd name="T38" fmla="*/ 2147483646 w 64"/>
              <a:gd name="T39" fmla="*/ 2147483646 h 58"/>
              <a:gd name="T40" fmla="*/ 2147483646 w 64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2" name="Freeform 175">
            <a:extLst>
              <a:ext uri="{FF2B5EF4-FFF2-40B4-BE49-F238E27FC236}">
                <a16:creationId xmlns:a16="http://schemas.microsoft.com/office/drawing/2014/main" id="{BA0EA0EB-413C-4024-887F-977E0B8760A3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3254375"/>
            <a:ext cx="233362" cy="185738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2147483646 w 68"/>
              <a:gd name="T9" fmla="*/ 2147483646 h 54"/>
              <a:gd name="T10" fmla="*/ 2147483646 w 68"/>
              <a:gd name="T11" fmla="*/ 2147483646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0 w 68"/>
              <a:gd name="T19" fmla="*/ 2147483646 h 54"/>
              <a:gd name="T20" fmla="*/ 2147483646 w 68"/>
              <a:gd name="T21" fmla="*/ 0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3" name="Freeform 176">
            <a:extLst>
              <a:ext uri="{FF2B5EF4-FFF2-40B4-BE49-F238E27FC236}">
                <a16:creationId xmlns:a16="http://schemas.microsoft.com/office/drawing/2014/main" id="{0173609F-89FE-4AB9-A4FB-017A4BB49D8E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3638550"/>
            <a:ext cx="233362" cy="185738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2147483646 w 68"/>
              <a:gd name="T9" fmla="*/ 2147483646 h 54"/>
              <a:gd name="T10" fmla="*/ 2147483646 w 68"/>
              <a:gd name="T11" fmla="*/ 2147483646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0 w 68"/>
              <a:gd name="T19" fmla="*/ 2147483646 h 54"/>
              <a:gd name="T20" fmla="*/ 2147483646 w 68"/>
              <a:gd name="T21" fmla="*/ 0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4" name="Freeform 177">
            <a:extLst>
              <a:ext uri="{FF2B5EF4-FFF2-40B4-BE49-F238E27FC236}">
                <a16:creationId xmlns:a16="http://schemas.microsoft.com/office/drawing/2014/main" id="{96053A59-F355-4213-AF3F-5FE6B75C9AEB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3624263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5" name="Freeform 178">
            <a:extLst>
              <a:ext uri="{FF2B5EF4-FFF2-40B4-BE49-F238E27FC236}">
                <a16:creationId xmlns:a16="http://schemas.microsoft.com/office/drawing/2014/main" id="{530D9B5A-E3A9-4306-A2EF-C60DB062ECAD}"/>
              </a:ext>
            </a:extLst>
          </p:cNvPr>
          <p:cNvSpPr>
            <a:spLocks/>
          </p:cNvSpPr>
          <p:nvPr/>
        </p:nvSpPr>
        <p:spPr bwMode="auto">
          <a:xfrm>
            <a:off x="989013" y="3624263"/>
            <a:ext cx="230187" cy="206375"/>
          </a:xfrm>
          <a:custGeom>
            <a:avLst/>
            <a:gdLst>
              <a:gd name="T0" fmla="*/ 2147483646 w 145"/>
              <a:gd name="T1" fmla="*/ 0 h 130"/>
              <a:gd name="T2" fmla="*/ 2147483646 w 145"/>
              <a:gd name="T3" fmla="*/ 2147483646 h 130"/>
              <a:gd name="T4" fmla="*/ 2147483646 w 145"/>
              <a:gd name="T5" fmla="*/ 2147483646 h 130"/>
              <a:gd name="T6" fmla="*/ 0 w 145"/>
              <a:gd name="T7" fmla="*/ 2147483646 h 130"/>
              <a:gd name="T8" fmla="*/ 2147483646 w 145"/>
              <a:gd name="T9" fmla="*/ 2147483646 h 130"/>
              <a:gd name="T10" fmla="*/ 2147483646 w 145"/>
              <a:gd name="T11" fmla="*/ 2147483646 h 130"/>
              <a:gd name="T12" fmla="*/ 2147483646 w 145"/>
              <a:gd name="T13" fmla="*/ 2147483646 h 130"/>
              <a:gd name="T14" fmla="*/ 2147483646 w 145"/>
              <a:gd name="T15" fmla="*/ 2147483646 h 130"/>
              <a:gd name="T16" fmla="*/ 2147483646 w 145"/>
              <a:gd name="T17" fmla="*/ 2147483646 h 130"/>
              <a:gd name="T18" fmla="*/ 2147483646 w 145"/>
              <a:gd name="T19" fmla="*/ 2147483646 h 130"/>
              <a:gd name="T20" fmla="*/ 2147483646 w 145"/>
              <a:gd name="T21" fmla="*/ 2147483646 h 130"/>
              <a:gd name="T22" fmla="*/ 2147483646 w 145"/>
              <a:gd name="T23" fmla="*/ 2147483646 h 130"/>
              <a:gd name="T24" fmla="*/ 2147483646 w 145"/>
              <a:gd name="T25" fmla="*/ 2147483646 h 130"/>
              <a:gd name="T26" fmla="*/ 2147483646 w 145"/>
              <a:gd name="T27" fmla="*/ 2147483646 h 130"/>
              <a:gd name="T28" fmla="*/ 2147483646 w 145"/>
              <a:gd name="T29" fmla="*/ 2147483646 h 130"/>
              <a:gd name="T30" fmla="*/ 2147483646 w 145"/>
              <a:gd name="T31" fmla="*/ 0 h 130"/>
              <a:gd name="T32" fmla="*/ 2147483646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6" name="Freeform 179">
            <a:extLst>
              <a:ext uri="{FF2B5EF4-FFF2-40B4-BE49-F238E27FC236}">
                <a16:creationId xmlns:a16="http://schemas.microsoft.com/office/drawing/2014/main" id="{7AE4C39B-C313-4AB7-9BDF-5209CA2EA142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3608388"/>
            <a:ext cx="185738" cy="233362"/>
          </a:xfrm>
          <a:custGeom>
            <a:avLst/>
            <a:gdLst>
              <a:gd name="T0" fmla="*/ 2147483646 w 54"/>
              <a:gd name="T1" fmla="*/ 2147483646 h 68"/>
              <a:gd name="T2" fmla="*/ 2147483646 w 54"/>
              <a:gd name="T3" fmla="*/ 2147483646 h 68"/>
              <a:gd name="T4" fmla="*/ 2147483646 w 54"/>
              <a:gd name="T5" fmla="*/ 2147483646 h 68"/>
              <a:gd name="T6" fmla="*/ 2147483646 w 54"/>
              <a:gd name="T7" fmla="*/ 2147483646 h 68"/>
              <a:gd name="T8" fmla="*/ 2147483646 w 54"/>
              <a:gd name="T9" fmla="*/ 2147483646 h 68"/>
              <a:gd name="T10" fmla="*/ 2147483646 w 54"/>
              <a:gd name="T11" fmla="*/ 2147483646 h 68"/>
              <a:gd name="T12" fmla="*/ 2147483646 w 54"/>
              <a:gd name="T13" fmla="*/ 2147483646 h 68"/>
              <a:gd name="T14" fmla="*/ 0 w 54"/>
              <a:gd name="T15" fmla="*/ 2147483646 h 68"/>
              <a:gd name="T16" fmla="*/ 0 w 54"/>
              <a:gd name="T17" fmla="*/ 2147483646 h 68"/>
              <a:gd name="T18" fmla="*/ 2147483646 w 54"/>
              <a:gd name="T19" fmla="*/ 0 h 68"/>
              <a:gd name="T20" fmla="*/ 2147483646 w 54"/>
              <a:gd name="T21" fmla="*/ 2147483646 h 68"/>
              <a:gd name="T22" fmla="*/ 2147483646 w 54"/>
              <a:gd name="T23" fmla="*/ 2147483646 h 68"/>
              <a:gd name="T24" fmla="*/ 2147483646 w 54"/>
              <a:gd name="T25" fmla="*/ 2147483646 h 68"/>
              <a:gd name="T26" fmla="*/ 2147483646 w 54"/>
              <a:gd name="T27" fmla="*/ 2147483646 h 68"/>
              <a:gd name="T28" fmla="*/ 2147483646 w 54"/>
              <a:gd name="T29" fmla="*/ 2147483646 h 68"/>
              <a:gd name="T30" fmla="*/ 2147483646 w 54"/>
              <a:gd name="T31" fmla="*/ 0 h 68"/>
              <a:gd name="T32" fmla="*/ 2147483646 w 54"/>
              <a:gd name="T33" fmla="*/ 2147483646 h 68"/>
              <a:gd name="T34" fmla="*/ 2147483646 w 54"/>
              <a:gd name="T35" fmla="*/ 2147483646 h 68"/>
              <a:gd name="T36" fmla="*/ 2147483646 w 54"/>
              <a:gd name="T37" fmla="*/ 2147483646 h 68"/>
              <a:gd name="T38" fmla="*/ 2147483646 w 54"/>
              <a:gd name="T39" fmla="*/ 2147483646 h 68"/>
              <a:gd name="T40" fmla="*/ 2147483646 w 54"/>
              <a:gd name="T41" fmla="*/ 2147483646 h 68"/>
              <a:gd name="T42" fmla="*/ 2147483646 w 54"/>
              <a:gd name="T43" fmla="*/ 0 h 68"/>
              <a:gd name="T44" fmla="*/ 2147483646 w 54"/>
              <a:gd name="T45" fmla="*/ 2147483646 h 68"/>
              <a:gd name="T46" fmla="*/ 2147483646 w 54"/>
              <a:gd name="T47" fmla="*/ 2147483646 h 68"/>
              <a:gd name="T48" fmla="*/ 2147483646 w 54"/>
              <a:gd name="T49" fmla="*/ 2147483646 h 68"/>
              <a:gd name="T50" fmla="*/ 2147483646 w 54"/>
              <a:gd name="T51" fmla="*/ 2147483646 h 68"/>
              <a:gd name="T52" fmla="*/ 2147483646 w 54"/>
              <a:gd name="T53" fmla="*/ 2147483646 h 68"/>
              <a:gd name="T54" fmla="*/ 2147483646 w 54"/>
              <a:gd name="T55" fmla="*/ 2147483646 h 68"/>
              <a:gd name="T56" fmla="*/ 2147483646 w 54"/>
              <a:gd name="T57" fmla="*/ 2147483646 h 68"/>
              <a:gd name="T58" fmla="*/ 2147483646 w 54"/>
              <a:gd name="T59" fmla="*/ 2147483646 h 68"/>
              <a:gd name="T60" fmla="*/ 2147483646 w 54"/>
              <a:gd name="T61" fmla="*/ 2147483646 h 68"/>
              <a:gd name="T62" fmla="*/ 2147483646 w 54"/>
              <a:gd name="T63" fmla="*/ 2147483646 h 68"/>
              <a:gd name="T64" fmla="*/ 2147483646 w 54"/>
              <a:gd name="T65" fmla="*/ 0 h 68"/>
              <a:gd name="T66" fmla="*/ 2147483646 w 54"/>
              <a:gd name="T67" fmla="*/ 0 h 68"/>
              <a:gd name="T68" fmla="*/ 2147483646 w 54"/>
              <a:gd name="T69" fmla="*/ 2147483646 h 68"/>
              <a:gd name="T70" fmla="*/ 2147483646 w 54"/>
              <a:gd name="T71" fmla="*/ 2147483646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7" name="Freeform 180">
            <a:extLst>
              <a:ext uri="{FF2B5EF4-FFF2-40B4-BE49-F238E27FC236}">
                <a16:creationId xmlns:a16="http://schemas.microsoft.com/office/drawing/2014/main" id="{C08EC1CB-5AAD-47B1-9E27-177E15F8D6BB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3624263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8" name="Freeform 181">
            <a:extLst>
              <a:ext uri="{FF2B5EF4-FFF2-40B4-BE49-F238E27FC236}">
                <a16:creationId xmlns:a16="http://schemas.microsoft.com/office/drawing/2014/main" id="{1650C053-EF58-4ABD-816F-62353E52A7CE}"/>
              </a:ext>
            </a:extLst>
          </p:cNvPr>
          <p:cNvSpPr>
            <a:spLocks/>
          </p:cNvSpPr>
          <p:nvPr/>
        </p:nvSpPr>
        <p:spPr bwMode="auto">
          <a:xfrm>
            <a:off x="2474913" y="3608388"/>
            <a:ext cx="123825" cy="233362"/>
          </a:xfrm>
          <a:custGeom>
            <a:avLst/>
            <a:gdLst>
              <a:gd name="T0" fmla="*/ 2147483646 w 36"/>
              <a:gd name="T1" fmla="*/ 2147483646 h 68"/>
              <a:gd name="T2" fmla="*/ 2147483646 w 36"/>
              <a:gd name="T3" fmla="*/ 2147483646 h 68"/>
              <a:gd name="T4" fmla="*/ 2147483646 w 36"/>
              <a:gd name="T5" fmla="*/ 2147483646 h 68"/>
              <a:gd name="T6" fmla="*/ 2147483646 w 36"/>
              <a:gd name="T7" fmla="*/ 2147483646 h 68"/>
              <a:gd name="T8" fmla="*/ 2147483646 w 36"/>
              <a:gd name="T9" fmla="*/ 2147483646 h 68"/>
              <a:gd name="T10" fmla="*/ 2147483646 w 36"/>
              <a:gd name="T11" fmla="*/ 2147483646 h 68"/>
              <a:gd name="T12" fmla="*/ 2147483646 w 36"/>
              <a:gd name="T13" fmla="*/ 2147483646 h 68"/>
              <a:gd name="T14" fmla="*/ 2147483646 w 36"/>
              <a:gd name="T15" fmla="*/ 2147483646 h 68"/>
              <a:gd name="T16" fmla="*/ 2147483646 w 36"/>
              <a:gd name="T17" fmla="*/ 2147483646 h 68"/>
              <a:gd name="T18" fmla="*/ 2147483646 w 36"/>
              <a:gd name="T19" fmla="*/ 2147483646 h 68"/>
              <a:gd name="T20" fmla="*/ 2147483646 w 36"/>
              <a:gd name="T21" fmla="*/ 2147483646 h 68"/>
              <a:gd name="T22" fmla="*/ 2147483646 w 36"/>
              <a:gd name="T23" fmla="*/ 2147483646 h 68"/>
              <a:gd name="T24" fmla="*/ 2147483646 w 36"/>
              <a:gd name="T25" fmla="*/ 2147483646 h 68"/>
              <a:gd name="T26" fmla="*/ 2147483646 w 36"/>
              <a:gd name="T27" fmla="*/ 2147483646 h 68"/>
              <a:gd name="T28" fmla="*/ 2147483646 w 36"/>
              <a:gd name="T29" fmla="*/ 2147483646 h 68"/>
              <a:gd name="T30" fmla="*/ 2147483646 w 36"/>
              <a:gd name="T31" fmla="*/ 2147483646 h 68"/>
              <a:gd name="T32" fmla="*/ 2147483646 w 36"/>
              <a:gd name="T33" fmla="*/ 2147483646 h 68"/>
              <a:gd name="T34" fmla="*/ 2147483646 w 36"/>
              <a:gd name="T35" fmla="*/ 0 h 68"/>
              <a:gd name="T36" fmla="*/ 2147483646 w 36"/>
              <a:gd name="T37" fmla="*/ 0 h 68"/>
              <a:gd name="T38" fmla="*/ 2147483646 w 36"/>
              <a:gd name="T39" fmla="*/ 2147483646 h 68"/>
              <a:gd name="T40" fmla="*/ 2147483646 w 36"/>
              <a:gd name="T41" fmla="*/ 2147483646 h 68"/>
              <a:gd name="T42" fmla="*/ 2147483646 w 36"/>
              <a:gd name="T43" fmla="*/ 2147483646 h 68"/>
              <a:gd name="T44" fmla="*/ 2147483646 w 36"/>
              <a:gd name="T45" fmla="*/ 2147483646 h 68"/>
              <a:gd name="T46" fmla="*/ 2147483646 w 36"/>
              <a:gd name="T47" fmla="*/ 2147483646 h 68"/>
              <a:gd name="T48" fmla="*/ 2147483646 w 36"/>
              <a:gd name="T49" fmla="*/ 2147483646 h 68"/>
              <a:gd name="T50" fmla="*/ 2147483646 w 36"/>
              <a:gd name="T51" fmla="*/ 2147483646 h 68"/>
              <a:gd name="T52" fmla="*/ 2147483646 w 36"/>
              <a:gd name="T53" fmla="*/ 2147483646 h 68"/>
              <a:gd name="T54" fmla="*/ 2147483646 w 36"/>
              <a:gd name="T55" fmla="*/ 2147483646 h 68"/>
              <a:gd name="T56" fmla="*/ 2147483646 w 36"/>
              <a:gd name="T57" fmla="*/ 2147483646 h 68"/>
              <a:gd name="T58" fmla="*/ 2147483646 w 36"/>
              <a:gd name="T59" fmla="*/ 2147483646 h 68"/>
              <a:gd name="T60" fmla="*/ 2147483646 w 36"/>
              <a:gd name="T61" fmla="*/ 2147483646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89" name="Freeform 182">
            <a:extLst>
              <a:ext uri="{FF2B5EF4-FFF2-40B4-BE49-F238E27FC236}">
                <a16:creationId xmlns:a16="http://schemas.microsoft.com/office/drawing/2014/main" id="{B5C8FE69-009C-4705-A2FD-E90BEB5EFD9E}"/>
              </a:ext>
            </a:extLst>
          </p:cNvPr>
          <p:cNvSpPr>
            <a:spLocks noEditPoints="1"/>
          </p:cNvSpPr>
          <p:nvPr/>
        </p:nvSpPr>
        <p:spPr bwMode="auto">
          <a:xfrm>
            <a:off x="2971800" y="3621088"/>
            <a:ext cx="217488" cy="203200"/>
          </a:xfrm>
          <a:custGeom>
            <a:avLst/>
            <a:gdLst>
              <a:gd name="T0" fmla="*/ 2147483646 w 137"/>
              <a:gd name="T1" fmla="*/ 2147483646 h 128"/>
              <a:gd name="T2" fmla="*/ 2147483646 w 137"/>
              <a:gd name="T3" fmla="*/ 2147483646 h 128"/>
              <a:gd name="T4" fmla="*/ 0 w 137"/>
              <a:gd name="T5" fmla="*/ 2147483646 h 128"/>
              <a:gd name="T6" fmla="*/ 2147483646 w 137"/>
              <a:gd name="T7" fmla="*/ 0 h 128"/>
              <a:gd name="T8" fmla="*/ 2147483646 w 137"/>
              <a:gd name="T9" fmla="*/ 2147483646 h 128"/>
              <a:gd name="T10" fmla="*/ 2147483646 w 137"/>
              <a:gd name="T11" fmla="*/ 2147483646 h 128"/>
              <a:gd name="T12" fmla="*/ 2147483646 w 137"/>
              <a:gd name="T13" fmla="*/ 2147483646 h 128"/>
              <a:gd name="T14" fmla="*/ 0 w 137"/>
              <a:gd name="T15" fmla="*/ 2147483646 h 128"/>
              <a:gd name="T16" fmla="*/ 2147483646 w 137"/>
              <a:gd name="T17" fmla="*/ 2147483646 h 128"/>
              <a:gd name="T18" fmla="*/ 2147483646 w 137"/>
              <a:gd name="T19" fmla="*/ 2147483646 h 128"/>
              <a:gd name="T20" fmla="*/ 2147483646 w 137"/>
              <a:gd name="T21" fmla="*/ 2147483646 h 128"/>
              <a:gd name="T22" fmla="*/ 2147483646 w 137"/>
              <a:gd name="T23" fmla="*/ 2147483646 h 128"/>
              <a:gd name="T24" fmla="*/ 2147483646 w 137"/>
              <a:gd name="T25" fmla="*/ 2147483646 h 128"/>
              <a:gd name="T26" fmla="*/ 2147483646 w 137"/>
              <a:gd name="T27" fmla="*/ 2147483646 h 128"/>
              <a:gd name="T28" fmla="*/ 2147483646 w 137"/>
              <a:gd name="T29" fmla="*/ 2147483646 h 128"/>
              <a:gd name="T30" fmla="*/ 2147483646 w 137"/>
              <a:gd name="T31" fmla="*/ 2147483646 h 128"/>
              <a:gd name="T32" fmla="*/ 2147483646 w 137"/>
              <a:gd name="T33" fmla="*/ 2147483646 h 128"/>
              <a:gd name="T34" fmla="*/ 2147483646 w 137"/>
              <a:gd name="T35" fmla="*/ 2147483646 h 128"/>
              <a:gd name="T36" fmla="*/ 2147483646 w 137"/>
              <a:gd name="T37" fmla="*/ 2147483646 h 128"/>
              <a:gd name="T38" fmla="*/ 2147483646 w 137"/>
              <a:gd name="T39" fmla="*/ 2147483646 h 128"/>
              <a:gd name="T40" fmla="*/ 2147483646 w 137"/>
              <a:gd name="T41" fmla="*/ 2147483646 h 128"/>
              <a:gd name="T42" fmla="*/ 2147483646 w 137"/>
              <a:gd name="T43" fmla="*/ 2147483646 h 128"/>
              <a:gd name="T44" fmla="*/ 2147483646 w 137"/>
              <a:gd name="T45" fmla="*/ 2147483646 h 128"/>
              <a:gd name="T46" fmla="*/ 2147483646 w 137"/>
              <a:gd name="T47" fmla="*/ 2147483646 h 128"/>
              <a:gd name="T48" fmla="*/ 2147483646 w 137"/>
              <a:gd name="T49" fmla="*/ 2147483646 h 128"/>
              <a:gd name="T50" fmla="*/ 2147483646 w 137"/>
              <a:gd name="T51" fmla="*/ 2147483646 h 128"/>
              <a:gd name="T52" fmla="*/ 2147483646 w 137"/>
              <a:gd name="T53" fmla="*/ 2147483646 h 128"/>
              <a:gd name="T54" fmla="*/ 2147483646 w 137"/>
              <a:gd name="T55" fmla="*/ 2147483646 h 128"/>
              <a:gd name="T56" fmla="*/ 2147483646 w 137"/>
              <a:gd name="T57" fmla="*/ 2147483646 h 128"/>
              <a:gd name="T58" fmla="*/ 2147483646 w 137"/>
              <a:gd name="T59" fmla="*/ 2147483646 h 128"/>
              <a:gd name="T60" fmla="*/ 2147483646 w 137"/>
              <a:gd name="T61" fmla="*/ 0 h 128"/>
              <a:gd name="T62" fmla="*/ 2147483646 w 137"/>
              <a:gd name="T63" fmla="*/ 2147483646 h 128"/>
              <a:gd name="T64" fmla="*/ 2147483646 w 137"/>
              <a:gd name="T65" fmla="*/ 2147483646 h 128"/>
              <a:gd name="T66" fmla="*/ 2147483646 w 137"/>
              <a:gd name="T67" fmla="*/ 2147483646 h 128"/>
              <a:gd name="T68" fmla="*/ 2147483646 w 137"/>
              <a:gd name="T69" fmla="*/ 2147483646 h 128"/>
              <a:gd name="T70" fmla="*/ 2147483646 w 137"/>
              <a:gd name="T71" fmla="*/ 2147483646 h 128"/>
              <a:gd name="T72" fmla="*/ 2147483646 w 137"/>
              <a:gd name="T73" fmla="*/ 2147483646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0" name="Freeform 183">
            <a:extLst>
              <a:ext uri="{FF2B5EF4-FFF2-40B4-BE49-F238E27FC236}">
                <a16:creationId xmlns:a16="http://schemas.microsoft.com/office/drawing/2014/main" id="{A9A1DAD1-0CC2-4CF3-A5C5-B6F929C62325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3690938"/>
            <a:ext cx="180975" cy="50800"/>
          </a:xfrm>
          <a:custGeom>
            <a:avLst/>
            <a:gdLst>
              <a:gd name="T0" fmla="*/ 2147483646 w 53"/>
              <a:gd name="T1" fmla="*/ 2147483646 h 15"/>
              <a:gd name="T2" fmla="*/ 2147483646 w 53"/>
              <a:gd name="T3" fmla="*/ 2147483646 h 15"/>
              <a:gd name="T4" fmla="*/ 2147483646 w 53"/>
              <a:gd name="T5" fmla="*/ 2147483646 h 15"/>
              <a:gd name="T6" fmla="*/ 0 w 53"/>
              <a:gd name="T7" fmla="*/ 2147483646 h 15"/>
              <a:gd name="T8" fmla="*/ 0 w 53"/>
              <a:gd name="T9" fmla="*/ 2147483646 h 15"/>
              <a:gd name="T10" fmla="*/ 2147483646 w 53"/>
              <a:gd name="T11" fmla="*/ 0 h 15"/>
              <a:gd name="T12" fmla="*/ 2147483646 w 53"/>
              <a:gd name="T13" fmla="*/ 0 h 15"/>
              <a:gd name="T14" fmla="*/ 2147483646 w 53"/>
              <a:gd name="T15" fmla="*/ 2147483646 h 15"/>
              <a:gd name="T16" fmla="*/ 2147483646 w 53"/>
              <a:gd name="T17" fmla="*/ 2147483646 h 15"/>
              <a:gd name="T18" fmla="*/ 2147483646 w 53"/>
              <a:gd name="T19" fmla="*/ 2147483646 h 15"/>
              <a:gd name="T20" fmla="*/ 2147483646 w 53"/>
              <a:gd name="T21" fmla="*/ 2147483646 h 15"/>
              <a:gd name="T22" fmla="*/ 2147483646 w 53"/>
              <a:gd name="T23" fmla="*/ 2147483646 h 15"/>
              <a:gd name="T24" fmla="*/ 2147483646 w 53"/>
              <a:gd name="T25" fmla="*/ 2147483646 h 15"/>
              <a:gd name="T26" fmla="*/ 2147483646 w 53"/>
              <a:gd name="T27" fmla="*/ 2147483646 h 15"/>
              <a:gd name="T28" fmla="*/ 2147483646 w 53"/>
              <a:gd name="T29" fmla="*/ 0 h 15"/>
              <a:gd name="T30" fmla="*/ 2147483646 w 53"/>
              <a:gd name="T31" fmla="*/ 0 h 15"/>
              <a:gd name="T32" fmla="*/ 2147483646 w 53"/>
              <a:gd name="T33" fmla="*/ 2147483646 h 15"/>
              <a:gd name="T34" fmla="*/ 2147483646 w 53"/>
              <a:gd name="T35" fmla="*/ 2147483646 h 15"/>
              <a:gd name="T36" fmla="*/ 2147483646 w 53"/>
              <a:gd name="T37" fmla="*/ 2147483646 h 15"/>
              <a:gd name="T38" fmla="*/ 2147483646 w 53"/>
              <a:gd name="T39" fmla="*/ 2147483646 h 15"/>
              <a:gd name="T40" fmla="*/ 2147483646 w 53"/>
              <a:gd name="T41" fmla="*/ 2147483646 h 15"/>
              <a:gd name="T42" fmla="*/ 2147483646 w 53"/>
              <a:gd name="T43" fmla="*/ 2147483646 h 15"/>
              <a:gd name="T44" fmla="*/ 2147483646 w 53"/>
              <a:gd name="T45" fmla="*/ 2147483646 h 15"/>
              <a:gd name="T46" fmla="*/ 2147483646 w 53"/>
              <a:gd name="T47" fmla="*/ 0 h 15"/>
              <a:gd name="T48" fmla="*/ 2147483646 w 53"/>
              <a:gd name="T49" fmla="*/ 0 h 15"/>
              <a:gd name="T50" fmla="*/ 2147483646 w 53"/>
              <a:gd name="T51" fmla="*/ 2147483646 h 15"/>
              <a:gd name="T52" fmla="*/ 2147483646 w 53"/>
              <a:gd name="T53" fmla="*/ 2147483646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1" name="Freeform 184">
            <a:extLst>
              <a:ext uri="{FF2B5EF4-FFF2-40B4-BE49-F238E27FC236}">
                <a16:creationId xmlns:a16="http://schemas.microsoft.com/office/drawing/2014/main" id="{EBE2143D-9A77-4D78-9FE5-29593A58F9FD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3638550"/>
            <a:ext cx="233362" cy="185738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0 w 68"/>
              <a:gd name="T7" fmla="*/ 2147483646 h 54"/>
              <a:gd name="T8" fmla="*/ 0 w 68"/>
              <a:gd name="T9" fmla="*/ 2147483646 h 54"/>
              <a:gd name="T10" fmla="*/ 2147483646 w 68"/>
              <a:gd name="T11" fmla="*/ 0 h 54"/>
              <a:gd name="T12" fmla="*/ 2147483646 w 68"/>
              <a:gd name="T13" fmla="*/ 0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2147483646 w 68"/>
              <a:gd name="T19" fmla="*/ 2147483646 h 54"/>
              <a:gd name="T20" fmla="*/ 2147483646 w 68"/>
              <a:gd name="T21" fmla="*/ 2147483646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2" name="Freeform 185">
            <a:extLst>
              <a:ext uri="{FF2B5EF4-FFF2-40B4-BE49-F238E27FC236}">
                <a16:creationId xmlns:a16="http://schemas.microsoft.com/office/drawing/2014/main" id="{72ACDC39-8F30-4D85-9134-5ECA8E15F831}"/>
              </a:ext>
            </a:extLst>
          </p:cNvPr>
          <p:cNvSpPr>
            <a:spLocks/>
          </p:cNvSpPr>
          <p:nvPr/>
        </p:nvSpPr>
        <p:spPr bwMode="auto">
          <a:xfrm>
            <a:off x="4448175" y="3624263"/>
            <a:ext cx="130175" cy="182562"/>
          </a:xfrm>
          <a:custGeom>
            <a:avLst/>
            <a:gdLst>
              <a:gd name="T0" fmla="*/ 2147483646 w 38"/>
              <a:gd name="T1" fmla="*/ 2147483646 h 53"/>
              <a:gd name="T2" fmla="*/ 2147483646 w 38"/>
              <a:gd name="T3" fmla="*/ 2147483646 h 53"/>
              <a:gd name="T4" fmla="*/ 2147483646 w 38"/>
              <a:gd name="T5" fmla="*/ 2147483646 h 53"/>
              <a:gd name="T6" fmla="*/ 2147483646 w 38"/>
              <a:gd name="T7" fmla="*/ 2147483646 h 53"/>
              <a:gd name="T8" fmla="*/ 2147483646 w 38"/>
              <a:gd name="T9" fmla="*/ 2147483646 h 53"/>
              <a:gd name="T10" fmla="*/ 0 w 38"/>
              <a:gd name="T11" fmla="*/ 2147483646 h 53"/>
              <a:gd name="T12" fmla="*/ 0 w 38"/>
              <a:gd name="T13" fmla="*/ 2147483646 h 53"/>
              <a:gd name="T14" fmla="*/ 2147483646 w 38"/>
              <a:gd name="T15" fmla="*/ 2147483646 h 53"/>
              <a:gd name="T16" fmla="*/ 2147483646 w 38"/>
              <a:gd name="T17" fmla="*/ 2147483646 h 53"/>
              <a:gd name="T18" fmla="*/ 2147483646 w 38"/>
              <a:gd name="T19" fmla="*/ 2147483646 h 53"/>
              <a:gd name="T20" fmla="*/ 2147483646 w 38"/>
              <a:gd name="T21" fmla="*/ 2147483646 h 53"/>
              <a:gd name="T22" fmla="*/ 0 w 38"/>
              <a:gd name="T23" fmla="*/ 2147483646 h 53"/>
              <a:gd name="T24" fmla="*/ 0 w 38"/>
              <a:gd name="T25" fmla="*/ 2147483646 h 53"/>
              <a:gd name="T26" fmla="*/ 2147483646 w 38"/>
              <a:gd name="T27" fmla="*/ 2147483646 h 53"/>
              <a:gd name="T28" fmla="*/ 2147483646 w 38"/>
              <a:gd name="T29" fmla="*/ 2147483646 h 53"/>
              <a:gd name="T30" fmla="*/ 2147483646 w 38"/>
              <a:gd name="T31" fmla="*/ 0 h 53"/>
              <a:gd name="T32" fmla="*/ 2147483646 w 38"/>
              <a:gd name="T33" fmla="*/ 0 h 53"/>
              <a:gd name="T34" fmla="*/ 2147483646 w 38"/>
              <a:gd name="T35" fmla="*/ 2147483646 h 53"/>
              <a:gd name="T36" fmla="*/ 2147483646 w 38"/>
              <a:gd name="T37" fmla="*/ 2147483646 h 53"/>
              <a:gd name="T38" fmla="*/ 2147483646 w 38"/>
              <a:gd name="T39" fmla="*/ 2147483646 h 53"/>
              <a:gd name="T40" fmla="*/ 2147483646 w 38"/>
              <a:gd name="T41" fmla="*/ 2147483646 h 53"/>
              <a:gd name="T42" fmla="*/ 2147483646 w 38"/>
              <a:gd name="T43" fmla="*/ 2147483646 h 53"/>
              <a:gd name="T44" fmla="*/ 2147483646 w 38"/>
              <a:gd name="T45" fmla="*/ 2147483646 h 53"/>
              <a:gd name="T46" fmla="*/ 2147483646 w 38"/>
              <a:gd name="T47" fmla="*/ 2147483646 h 53"/>
              <a:gd name="T48" fmla="*/ 2147483646 w 38"/>
              <a:gd name="T49" fmla="*/ 2147483646 h 53"/>
              <a:gd name="T50" fmla="*/ 2147483646 w 38"/>
              <a:gd name="T51" fmla="*/ 2147483646 h 53"/>
              <a:gd name="T52" fmla="*/ 2147483646 w 38"/>
              <a:gd name="T53" fmla="*/ 2147483646 h 53"/>
              <a:gd name="T54" fmla="*/ 2147483646 w 38"/>
              <a:gd name="T55" fmla="*/ 2147483646 h 53"/>
              <a:gd name="T56" fmla="*/ 2147483646 w 38"/>
              <a:gd name="T57" fmla="*/ 2147483646 h 53"/>
              <a:gd name="T58" fmla="*/ 2147483646 w 38"/>
              <a:gd name="T59" fmla="*/ 2147483646 h 53"/>
              <a:gd name="T60" fmla="*/ 2147483646 w 38"/>
              <a:gd name="T61" fmla="*/ 2147483646 h 53"/>
              <a:gd name="T62" fmla="*/ 2147483646 w 38"/>
              <a:gd name="T63" fmla="*/ 2147483646 h 53"/>
              <a:gd name="T64" fmla="*/ 2147483646 w 38"/>
              <a:gd name="T65" fmla="*/ 2147483646 h 53"/>
              <a:gd name="T66" fmla="*/ 2147483646 w 38"/>
              <a:gd name="T67" fmla="*/ 2147483646 h 53"/>
              <a:gd name="T68" fmla="*/ 2147483646 w 38"/>
              <a:gd name="T69" fmla="*/ 2147483646 h 53"/>
              <a:gd name="T70" fmla="*/ 2147483646 w 38"/>
              <a:gd name="T71" fmla="*/ 2147483646 h 53"/>
              <a:gd name="T72" fmla="*/ 2147483646 w 38"/>
              <a:gd name="T73" fmla="*/ 2147483646 h 53"/>
              <a:gd name="T74" fmla="*/ 2147483646 w 38"/>
              <a:gd name="T75" fmla="*/ 2147483646 h 53"/>
              <a:gd name="T76" fmla="*/ 2147483646 w 38"/>
              <a:gd name="T77" fmla="*/ 2147483646 h 53"/>
              <a:gd name="T78" fmla="*/ 2147483646 w 38"/>
              <a:gd name="T79" fmla="*/ 2147483646 h 53"/>
              <a:gd name="T80" fmla="*/ 2147483646 w 38"/>
              <a:gd name="T81" fmla="*/ 2147483646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3" name="Freeform 186">
            <a:extLst>
              <a:ext uri="{FF2B5EF4-FFF2-40B4-BE49-F238E27FC236}">
                <a16:creationId xmlns:a16="http://schemas.microsoft.com/office/drawing/2014/main" id="{440B9936-FB27-4CDB-8AF3-127CEAE1F60D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3608388"/>
            <a:ext cx="236538" cy="215900"/>
          </a:xfrm>
          <a:custGeom>
            <a:avLst/>
            <a:gdLst>
              <a:gd name="T0" fmla="*/ 2147483646 w 69"/>
              <a:gd name="T1" fmla="*/ 2147483646 h 63"/>
              <a:gd name="T2" fmla="*/ 2147483646 w 69"/>
              <a:gd name="T3" fmla="*/ 2147483646 h 63"/>
              <a:gd name="T4" fmla="*/ 2147483646 w 69"/>
              <a:gd name="T5" fmla="*/ 2147483646 h 63"/>
              <a:gd name="T6" fmla="*/ 2147483646 w 69"/>
              <a:gd name="T7" fmla="*/ 2147483646 h 63"/>
              <a:gd name="T8" fmla="*/ 2147483646 w 69"/>
              <a:gd name="T9" fmla="*/ 2147483646 h 63"/>
              <a:gd name="T10" fmla="*/ 2147483646 w 69"/>
              <a:gd name="T11" fmla="*/ 2147483646 h 63"/>
              <a:gd name="T12" fmla="*/ 2147483646 w 69"/>
              <a:gd name="T13" fmla="*/ 2147483646 h 63"/>
              <a:gd name="T14" fmla="*/ 2147483646 w 69"/>
              <a:gd name="T15" fmla="*/ 0 h 63"/>
              <a:gd name="T16" fmla="*/ 2147483646 w 69"/>
              <a:gd name="T17" fmla="*/ 2147483646 h 63"/>
              <a:gd name="T18" fmla="*/ 2147483646 w 69"/>
              <a:gd name="T19" fmla="*/ 2147483646 h 63"/>
              <a:gd name="T20" fmla="*/ 2147483646 w 69"/>
              <a:gd name="T21" fmla="*/ 2147483646 h 63"/>
              <a:gd name="T22" fmla="*/ 2147483646 w 69"/>
              <a:gd name="T23" fmla="*/ 2147483646 h 63"/>
              <a:gd name="T24" fmla="*/ 2147483646 w 69"/>
              <a:gd name="T25" fmla="*/ 2147483646 h 63"/>
              <a:gd name="T26" fmla="*/ 2147483646 w 69"/>
              <a:gd name="T27" fmla="*/ 2147483646 h 63"/>
              <a:gd name="T28" fmla="*/ 2147483646 w 69"/>
              <a:gd name="T29" fmla="*/ 2147483646 h 63"/>
              <a:gd name="T30" fmla="*/ 2147483646 w 69"/>
              <a:gd name="T31" fmla="*/ 2147483646 h 63"/>
              <a:gd name="T32" fmla="*/ 2147483646 w 69"/>
              <a:gd name="T33" fmla="*/ 2147483646 h 63"/>
              <a:gd name="T34" fmla="*/ 2147483646 w 69"/>
              <a:gd name="T35" fmla="*/ 2147483646 h 63"/>
              <a:gd name="T36" fmla="*/ 2147483646 w 69"/>
              <a:gd name="T37" fmla="*/ 2147483646 h 63"/>
              <a:gd name="T38" fmla="*/ 2147483646 w 69"/>
              <a:gd name="T39" fmla="*/ 2147483646 h 63"/>
              <a:gd name="T40" fmla="*/ 2147483646 w 69"/>
              <a:gd name="T41" fmla="*/ 2147483646 h 63"/>
              <a:gd name="T42" fmla="*/ 2147483646 w 69"/>
              <a:gd name="T43" fmla="*/ 2147483646 h 63"/>
              <a:gd name="T44" fmla="*/ 2147483646 w 69"/>
              <a:gd name="T45" fmla="*/ 2147483646 h 63"/>
              <a:gd name="T46" fmla="*/ 2147483646 w 69"/>
              <a:gd name="T47" fmla="*/ 2147483646 h 63"/>
              <a:gd name="T48" fmla="*/ 2147483646 w 69"/>
              <a:gd name="T49" fmla="*/ 2147483646 h 63"/>
              <a:gd name="T50" fmla="*/ 2147483646 w 69"/>
              <a:gd name="T51" fmla="*/ 2147483646 h 63"/>
              <a:gd name="T52" fmla="*/ 2147483646 w 69"/>
              <a:gd name="T53" fmla="*/ 2147483646 h 63"/>
              <a:gd name="T54" fmla="*/ 2147483646 w 69"/>
              <a:gd name="T55" fmla="*/ 2147483646 h 63"/>
              <a:gd name="T56" fmla="*/ 2147483646 w 69"/>
              <a:gd name="T57" fmla="*/ 2147483646 h 63"/>
              <a:gd name="T58" fmla="*/ 2147483646 w 69"/>
              <a:gd name="T59" fmla="*/ 2147483646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4" name="Freeform 187">
            <a:extLst>
              <a:ext uri="{FF2B5EF4-FFF2-40B4-BE49-F238E27FC236}">
                <a16:creationId xmlns:a16="http://schemas.microsoft.com/office/drawing/2014/main" id="{EA753BB7-6A38-42CE-9F8A-8EE522F8F220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3656013"/>
            <a:ext cx="233362" cy="150812"/>
          </a:xfrm>
          <a:custGeom>
            <a:avLst/>
            <a:gdLst>
              <a:gd name="T0" fmla="*/ 2147483646 w 68"/>
              <a:gd name="T1" fmla="*/ 2147483646 h 44"/>
              <a:gd name="T2" fmla="*/ 2147483646 w 68"/>
              <a:gd name="T3" fmla="*/ 2147483646 h 44"/>
              <a:gd name="T4" fmla="*/ 2147483646 w 68"/>
              <a:gd name="T5" fmla="*/ 2147483646 h 44"/>
              <a:gd name="T6" fmla="*/ 0 w 68"/>
              <a:gd name="T7" fmla="*/ 2147483646 h 44"/>
              <a:gd name="T8" fmla="*/ 2147483646 w 68"/>
              <a:gd name="T9" fmla="*/ 2147483646 h 44"/>
              <a:gd name="T10" fmla="*/ 2147483646 w 68"/>
              <a:gd name="T11" fmla="*/ 0 h 44"/>
              <a:gd name="T12" fmla="*/ 2147483646 w 68"/>
              <a:gd name="T13" fmla="*/ 2147483646 h 44"/>
              <a:gd name="T14" fmla="*/ 2147483646 w 68"/>
              <a:gd name="T15" fmla="*/ 2147483646 h 44"/>
              <a:gd name="T16" fmla="*/ 2147483646 w 68"/>
              <a:gd name="T17" fmla="*/ 2147483646 h 44"/>
              <a:gd name="T18" fmla="*/ 2147483646 w 68"/>
              <a:gd name="T19" fmla="*/ 2147483646 h 44"/>
              <a:gd name="T20" fmla="*/ 2147483646 w 68"/>
              <a:gd name="T21" fmla="*/ 2147483646 h 44"/>
              <a:gd name="T22" fmla="*/ 2147483646 w 68"/>
              <a:gd name="T23" fmla="*/ 2147483646 h 44"/>
              <a:gd name="T24" fmla="*/ 2147483646 w 68"/>
              <a:gd name="T25" fmla="*/ 2147483646 h 44"/>
              <a:gd name="T26" fmla="*/ 2147483646 w 68"/>
              <a:gd name="T27" fmla="*/ 2147483646 h 44"/>
              <a:gd name="T28" fmla="*/ 2147483646 w 68"/>
              <a:gd name="T29" fmla="*/ 2147483646 h 44"/>
              <a:gd name="T30" fmla="*/ 2147483646 w 68"/>
              <a:gd name="T31" fmla="*/ 2147483646 h 44"/>
              <a:gd name="T32" fmla="*/ 2147483646 w 68"/>
              <a:gd name="T33" fmla="*/ 2147483646 h 44"/>
              <a:gd name="T34" fmla="*/ 2147483646 w 68"/>
              <a:gd name="T35" fmla="*/ 2147483646 h 44"/>
              <a:gd name="T36" fmla="*/ 2147483646 w 68"/>
              <a:gd name="T37" fmla="*/ 2147483646 h 44"/>
              <a:gd name="T38" fmla="*/ 2147483646 w 68"/>
              <a:gd name="T39" fmla="*/ 2147483646 h 44"/>
              <a:gd name="T40" fmla="*/ 2147483646 w 68"/>
              <a:gd name="T41" fmla="*/ 2147483646 h 44"/>
              <a:gd name="T42" fmla="*/ 2147483646 w 68"/>
              <a:gd name="T43" fmla="*/ 2147483646 h 44"/>
              <a:gd name="T44" fmla="*/ 2147483646 w 68"/>
              <a:gd name="T45" fmla="*/ 2147483646 h 44"/>
              <a:gd name="T46" fmla="*/ 2147483646 w 68"/>
              <a:gd name="T47" fmla="*/ 2147483646 h 44"/>
              <a:gd name="T48" fmla="*/ 2147483646 w 68"/>
              <a:gd name="T49" fmla="*/ 2147483646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5" name="Freeform 188">
            <a:extLst>
              <a:ext uri="{FF2B5EF4-FFF2-40B4-BE49-F238E27FC236}">
                <a16:creationId xmlns:a16="http://schemas.microsoft.com/office/drawing/2014/main" id="{EBABC0D3-8C23-4D3B-B4F1-7C20125261C3}"/>
              </a:ext>
            </a:extLst>
          </p:cNvPr>
          <p:cNvSpPr>
            <a:spLocks/>
          </p:cNvSpPr>
          <p:nvPr/>
        </p:nvSpPr>
        <p:spPr bwMode="auto">
          <a:xfrm>
            <a:off x="5930900" y="3624263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0 w 59"/>
              <a:gd name="T37" fmla="*/ 2147483646 h 58"/>
              <a:gd name="T38" fmla="*/ 0 w 59"/>
              <a:gd name="T39" fmla="*/ 2147483646 h 58"/>
              <a:gd name="T40" fmla="*/ 2147483646 w 59"/>
              <a:gd name="T41" fmla="*/ 0 h 58"/>
              <a:gd name="T42" fmla="*/ 2147483646 w 59"/>
              <a:gd name="T43" fmla="*/ 0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6" name="Freeform 189">
            <a:extLst>
              <a:ext uri="{FF2B5EF4-FFF2-40B4-BE49-F238E27FC236}">
                <a16:creationId xmlns:a16="http://schemas.microsoft.com/office/drawing/2014/main" id="{94E2CBFE-EEF1-4E3A-AAA6-65D5C72AFAE1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3611563"/>
            <a:ext cx="163513" cy="230187"/>
          </a:xfrm>
          <a:custGeom>
            <a:avLst/>
            <a:gdLst>
              <a:gd name="T0" fmla="*/ 2147483646 w 48"/>
              <a:gd name="T1" fmla="*/ 2147483646 h 67"/>
              <a:gd name="T2" fmla="*/ 2147483646 w 48"/>
              <a:gd name="T3" fmla="*/ 2147483646 h 67"/>
              <a:gd name="T4" fmla="*/ 2147483646 w 48"/>
              <a:gd name="T5" fmla="*/ 2147483646 h 67"/>
              <a:gd name="T6" fmla="*/ 2147483646 w 48"/>
              <a:gd name="T7" fmla="*/ 2147483646 h 67"/>
              <a:gd name="T8" fmla="*/ 2147483646 w 48"/>
              <a:gd name="T9" fmla="*/ 2147483646 h 67"/>
              <a:gd name="T10" fmla="*/ 2147483646 w 48"/>
              <a:gd name="T11" fmla="*/ 2147483646 h 67"/>
              <a:gd name="T12" fmla="*/ 2147483646 w 48"/>
              <a:gd name="T13" fmla="*/ 2147483646 h 67"/>
              <a:gd name="T14" fmla="*/ 2147483646 w 48"/>
              <a:gd name="T15" fmla="*/ 2147483646 h 67"/>
              <a:gd name="T16" fmla="*/ 2147483646 w 48"/>
              <a:gd name="T17" fmla="*/ 2147483646 h 67"/>
              <a:gd name="T18" fmla="*/ 2147483646 w 48"/>
              <a:gd name="T19" fmla="*/ 2147483646 h 67"/>
              <a:gd name="T20" fmla="*/ 2147483646 w 48"/>
              <a:gd name="T21" fmla="*/ 2147483646 h 67"/>
              <a:gd name="T22" fmla="*/ 2147483646 w 48"/>
              <a:gd name="T23" fmla="*/ 2147483646 h 67"/>
              <a:gd name="T24" fmla="*/ 2147483646 w 48"/>
              <a:gd name="T25" fmla="*/ 2147483646 h 67"/>
              <a:gd name="T26" fmla="*/ 2147483646 w 48"/>
              <a:gd name="T27" fmla="*/ 2147483646 h 67"/>
              <a:gd name="T28" fmla="*/ 2147483646 w 48"/>
              <a:gd name="T29" fmla="*/ 2147483646 h 67"/>
              <a:gd name="T30" fmla="*/ 2147483646 w 48"/>
              <a:gd name="T31" fmla="*/ 2147483646 h 67"/>
              <a:gd name="T32" fmla="*/ 2147483646 w 48"/>
              <a:gd name="T33" fmla="*/ 2147483646 h 67"/>
              <a:gd name="T34" fmla="*/ 2147483646 w 48"/>
              <a:gd name="T35" fmla="*/ 2147483646 h 67"/>
              <a:gd name="T36" fmla="*/ 2147483646 w 48"/>
              <a:gd name="T37" fmla="*/ 2147483646 h 67"/>
              <a:gd name="T38" fmla="*/ 2147483646 w 48"/>
              <a:gd name="T39" fmla="*/ 2147483646 h 67"/>
              <a:gd name="T40" fmla="*/ 2147483646 w 48"/>
              <a:gd name="T41" fmla="*/ 2147483646 h 67"/>
              <a:gd name="T42" fmla="*/ 2147483646 w 48"/>
              <a:gd name="T43" fmla="*/ 2147483646 h 67"/>
              <a:gd name="T44" fmla="*/ 0 w 48"/>
              <a:gd name="T45" fmla="*/ 2147483646 h 67"/>
              <a:gd name="T46" fmla="*/ 0 w 48"/>
              <a:gd name="T47" fmla="*/ 2147483646 h 67"/>
              <a:gd name="T48" fmla="*/ 2147483646 w 48"/>
              <a:gd name="T49" fmla="*/ 2147483646 h 67"/>
              <a:gd name="T50" fmla="*/ 2147483646 w 48"/>
              <a:gd name="T51" fmla="*/ 2147483646 h 67"/>
              <a:gd name="T52" fmla="*/ 2147483646 w 48"/>
              <a:gd name="T53" fmla="*/ 2147483646 h 67"/>
              <a:gd name="T54" fmla="*/ 2147483646 w 48"/>
              <a:gd name="T55" fmla="*/ 2147483646 h 67"/>
              <a:gd name="T56" fmla="*/ 2147483646 w 48"/>
              <a:gd name="T57" fmla="*/ 2147483646 h 67"/>
              <a:gd name="T58" fmla="*/ 2147483646 w 48"/>
              <a:gd name="T59" fmla="*/ 2147483646 h 67"/>
              <a:gd name="T60" fmla="*/ 2147483646 w 48"/>
              <a:gd name="T61" fmla="*/ 2147483646 h 67"/>
              <a:gd name="T62" fmla="*/ 2147483646 w 48"/>
              <a:gd name="T63" fmla="*/ 2147483646 h 67"/>
              <a:gd name="T64" fmla="*/ 2147483646 w 48"/>
              <a:gd name="T65" fmla="*/ 2147483646 h 67"/>
              <a:gd name="T66" fmla="*/ 2147483646 w 48"/>
              <a:gd name="T67" fmla="*/ 0 h 67"/>
              <a:gd name="T68" fmla="*/ 2147483646 w 48"/>
              <a:gd name="T69" fmla="*/ 2147483646 h 67"/>
              <a:gd name="T70" fmla="*/ 2147483646 w 48"/>
              <a:gd name="T71" fmla="*/ 2147483646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7" name="Freeform 190">
            <a:extLst>
              <a:ext uri="{FF2B5EF4-FFF2-40B4-BE49-F238E27FC236}">
                <a16:creationId xmlns:a16="http://schemas.microsoft.com/office/drawing/2014/main" id="{787C3746-8F4C-4468-982A-D1E4FF033047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3608388"/>
            <a:ext cx="198437" cy="233362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2147483646 w 58"/>
              <a:gd name="T99" fmla="*/ 2147483646 h 68"/>
              <a:gd name="T100" fmla="*/ 2147483646 w 58"/>
              <a:gd name="T101" fmla="*/ 2147483646 h 68"/>
              <a:gd name="T102" fmla="*/ 2147483646 w 58"/>
              <a:gd name="T103" fmla="*/ 2147483646 h 68"/>
              <a:gd name="T104" fmla="*/ 2147483646 w 58"/>
              <a:gd name="T105" fmla="*/ 2147483646 h 68"/>
              <a:gd name="T106" fmla="*/ 2147483646 w 58"/>
              <a:gd name="T107" fmla="*/ 2147483646 h 68"/>
              <a:gd name="T108" fmla="*/ 2147483646 w 58"/>
              <a:gd name="T109" fmla="*/ 2147483646 h 68"/>
              <a:gd name="T110" fmla="*/ 2147483646 w 58"/>
              <a:gd name="T111" fmla="*/ 2147483646 h 68"/>
              <a:gd name="T112" fmla="*/ 2147483646 w 58"/>
              <a:gd name="T113" fmla="*/ 2147483646 h 68"/>
              <a:gd name="T114" fmla="*/ 2147483646 w 58"/>
              <a:gd name="T115" fmla="*/ 2147483646 h 68"/>
              <a:gd name="T116" fmla="*/ 2147483646 w 58"/>
              <a:gd name="T117" fmla="*/ 2147483646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8" name="Freeform 191">
            <a:extLst>
              <a:ext uri="{FF2B5EF4-FFF2-40B4-BE49-F238E27FC236}">
                <a16:creationId xmlns:a16="http://schemas.microsoft.com/office/drawing/2014/main" id="{8DBCBAE6-C472-4F38-9582-AE89B73CAD4D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3608388"/>
            <a:ext cx="200025" cy="233362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4999" name="Freeform 192">
            <a:extLst>
              <a:ext uri="{FF2B5EF4-FFF2-40B4-BE49-F238E27FC236}">
                <a16:creationId xmlns:a16="http://schemas.microsoft.com/office/drawing/2014/main" id="{748560A9-62E2-4533-BED0-F9DF1DB43595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3608388"/>
            <a:ext cx="198438" cy="233362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0" name="Freeform 193">
            <a:extLst>
              <a:ext uri="{FF2B5EF4-FFF2-40B4-BE49-F238E27FC236}">
                <a16:creationId xmlns:a16="http://schemas.microsoft.com/office/drawing/2014/main" id="{F35F4679-D3D0-4727-A338-219B94A4A49E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3608388"/>
            <a:ext cx="203200" cy="233362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0 w 59"/>
              <a:gd name="T11" fmla="*/ 2147483646 h 68"/>
              <a:gd name="T12" fmla="*/ 2147483646 w 59"/>
              <a:gd name="T13" fmla="*/ 0 h 68"/>
              <a:gd name="T14" fmla="*/ 2147483646 w 59"/>
              <a:gd name="T15" fmla="*/ 0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2147483646 w 59"/>
              <a:gd name="T51" fmla="*/ 2147483646 h 68"/>
              <a:gd name="T52" fmla="*/ 2147483646 w 59"/>
              <a:gd name="T53" fmla="*/ 2147483646 h 68"/>
              <a:gd name="T54" fmla="*/ 2147483646 w 59"/>
              <a:gd name="T55" fmla="*/ 2147483646 h 68"/>
              <a:gd name="T56" fmla="*/ 2147483646 w 59"/>
              <a:gd name="T57" fmla="*/ 2147483646 h 68"/>
              <a:gd name="T58" fmla="*/ 2147483646 w 59"/>
              <a:gd name="T59" fmla="*/ 2147483646 h 68"/>
              <a:gd name="T60" fmla="*/ 2147483646 w 59"/>
              <a:gd name="T61" fmla="*/ 2147483646 h 68"/>
              <a:gd name="T62" fmla="*/ 2147483646 w 59"/>
              <a:gd name="T63" fmla="*/ 2147483646 h 68"/>
              <a:gd name="T64" fmla="*/ 2147483646 w 59"/>
              <a:gd name="T65" fmla="*/ 2147483646 h 68"/>
              <a:gd name="T66" fmla="*/ 2147483646 w 59"/>
              <a:gd name="T67" fmla="*/ 2147483646 h 68"/>
              <a:gd name="T68" fmla="*/ 2147483646 w 59"/>
              <a:gd name="T69" fmla="*/ 2147483646 h 68"/>
              <a:gd name="T70" fmla="*/ 2147483646 w 59"/>
              <a:gd name="T71" fmla="*/ 2147483646 h 68"/>
              <a:gd name="T72" fmla="*/ 2147483646 w 59"/>
              <a:gd name="T73" fmla="*/ 2147483646 h 68"/>
              <a:gd name="T74" fmla="*/ 2147483646 w 59"/>
              <a:gd name="T75" fmla="*/ 2147483646 h 68"/>
              <a:gd name="T76" fmla="*/ 2147483646 w 59"/>
              <a:gd name="T77" fmla="*/ 2147483646 h 68"/>
              <a:gd name="T78" fmla="*/ 2147483646 w 59"/>
              <a:gd name="T79" fmla="*/ 2147483646 h 68"/>
              <a:gd name="T80" fmla="*/ 2147483646 w 59"/>
              <a:gd name="T81" fmla="*/ 2147483646 h 68"/>
              <a:gd name="T82" fmla="*/ 2147483646 w 59"/>
              <a:gd name="T83" fmla="*/ 2147483646 h 68"/>
              <a:gd name="T84" fmla="*/ 2147483646 w 59"/>
              <a:gd name="T85" fmla="*/ 2147483646 h 68"/>
              <a:gd name="T86" fmla="*/ 2147483646 w 59"/>
              <a:gd name="T87" fmla="*/ 2147483646 h 68"/>
              <a:gd name="T88" fmla="*/ 2147483646 w 59"/>
              <a:gd name="T89" fmla="*/ 2147483646 h 68"/>
              <a:gd name="T90" fmla="*/ 2147483646 w 59"/>
              <a:gd name="T91" fmla="*/ 2147483646 h 68"/>
              <a:gd name="T92" fmla="*/ 2147483646 w 59"/>
              <a:gd name="T93" fmla="*/ 2147483646 h 68"/>
              <a:gd name="T94" fmla="*/ 2147483646 w 59"/>
              <a:gd name="T95" fmla="*/ 2147483646 h 68"/>
              <a:gd name="T96" fmla="*/ 2147483646 w 59"/>
              <a:gd name="T97" fmla="*/ 2147483646 h 68"/>
              <a:gd name="T98" fmla="*/ 2147483646 w 59"/>
              <a:gd name="T99" fmla="*/ 2147483646 h 68"/>
              <a:gd name="T100" fmla="*/ 2147483646 w 59"/>
              <a:gd name="T101" fmla="*/ 2147483646 h 68"/>
              <a:gd name="T102" fmla="*/ 2147483646 w 59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1" name="Freeform 194">
            <a:extLst>
              <a:ext uri="{FF2B5EF4-FFF2-40B4-BE49-F238E27FC236}">
                <a16:creationId xmlns:a16="http://schemas.microsoft.com/office/drawing/2014/main" id="{4E6E029A-9031-4A4E-ADD8-462CE03EF7CA}"/>
              </a:ext>
            </a:extLst>
          </p:cNvPr>
          <p:cNvSpPr>
            <a:spLocks noEditPoints="1"/>
          </p:cNvSpPr>
          <p:nvPr/>
        </p:nvSpPr>
        <p:spPr bwMode="auto">
          <a:xfrm>
            <a:off x="8843963" y="3608388"/>
            <a:ext cx="233362" cy="233362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0 w 68"/>
              <a:gd name="T15" fmla="*/ 2147483646 h 68"/>
              <a:gd name="T16" fmla="*/ 0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0 h 68"/>
              <a:gd name="T24" fmla="*/ 2147483646 w 68"/>
              <a:gd name="T25" fmla="*/ 0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2" name="Freeform 195">
            <a:extLst>
              <a:ext uri="{FF2B5EF4-FFF2-40B4-BE49-F238E27FC236}">
                <a16:creationId xmlns:a16="http://schemas.microsoft.com/office/drawing/2014/main" id="{2CFCDDF0-2C26-4313-B672-1755BB239807}"/>
              </a:ext>
            </a:extLst>
          </p:cNvPr>
          <p:cNvSpPr>
            <a:spLocks noEditPoints="1"/>
          </p:cNvSpPr>
          <p:nvPr/>
        </p:nvSpPr>
        <p:spPr bwMode="auto">
          <a:xfrm>
            <a:off x="68263" y="3995738"/>
            <a:ext cx="185737" cy="212725"/>
          </a:xfrm>
          <a:custGeom>
            <a:avLst/>
            <a:gdLst>
              <a:gd name="T0" fmla="*/ 2147483646 w 54"/>
              <a:gd name="T1" fmla="*/ 2147483646 h 62"/>
              <a:gd name="T2" fmla="*/ 2147483646 w 54"/>
              <a:gd name="T3" fmla="*/ 2147483646 h 62"/>
              <a:gd name="T4" fmla="*/ 2147483646 w 54"/>
              <a:gd name="T5" fmla="*/ 2147483646 h 62"/>
              <a:gd name="T6" fmla="*/ 2147483646 w 54"/>
              <a:gd name="T7" fmla="*/ 2147483646 h 62"/>
              <a:gd name="T8" fmla="*/ 2147483646 w 54"/>
              <a:gd name="T9" fmla="*/ 2147483646 h 62"/>
              <a:gd name="T10" fmla="*/ 2147483646 w 54"/>
              <a:gd name="T11" fmla="*/ 2147483646 h 62"/>
              <a:gd name="T12" fmla="*/ 2147483646 w 54"/>
              <a:gd name="T13" fmla="*/ 2147483646 h 62"/>
              <a:gd name="T14" fmla="*/ 2147483646 w 54"/>
              <a:gd name="T15" fmla="*/ 2147483646 h 62"/>
              <a:gd name="T16" fmla="*/ 2147483646 w 54"/>
              <a:gd name="T17" fmla="*/ 2147483646 h 62"/>
              <a:gd name="T18" fmla="*/ 2147483646 w 54"/>
              <a:gd name="T19" fmla="*/ 2147483646 h 62"/>
              <a:gd name="T20" fmla="*/ 2147483646 w 54"/>
              <a:gd name="T21" fmla="*/ 2147483646 h 62"/>
              <a:gd name="T22" fmla="*/ 2147483646 w 54"/>
              <a:gd name="T23" fmla="*/ 2147483646 h 62"/>
              <a:gd name="T24" fmla="*/ 2147483646 w 54"/>
              <a:gd name="T25" fmla="*/ 2147483646 h 62"/>
              <a:gd name="T26" fmla="*/ 2147483646 w 54"/>
              <a:gd name="T27" fmla="*/ 2147483646 h 62"/>
              <a:gd name="T28" fmla="*/ 2147483646 w 54"/>
              <a:gd name="T29" fmla="*/ 2147483646 h 62"/>
              <a:gd name="T30" fmla="*/ 2147483646 w 54"/>
              <a:gd name="T31" fmla="*/ 2147483646 h 62"/>
              <a:gd name="T32" fmla="*/ 2147483646 w 54"/>
              <a:gd name="T33" fmla="*/ 2147483646 h 62"/>
              <a:gd name="T34" fmla="*/ 2147483646 w 54"/>
              <a:gd name="T35" fmla="*/ 2147483646 h 62"/>
              <a:gd name="T36" fmla="*/ 2147483646 w 54"/>
              <a:gd name="T37" fmla="*/ 2147483646 h 62"/>
              <a:gd name="T38" fmla="*/ 2147483646 w 54"/>
              <a:gd name="T39" fmla="*/ 2147483646 h 62"/>
              <a:gd name="T40" fmla="*/ 2147483646 w 54"/>
              <a:gd name="T41" fmla="*/ 2147483646 h 62"/>
              <a:gd name="T42" fmla="*/ 2147483646 w 54"/>
              <a:gd name="T43" fmla="*/ 2147483646 h 62"/>
              <a:gd name="T44" fmla="*/ 2147483646 w 54"/>
              <a:gd name="T45" fmla="*/ 2147483646 h 62"/>
              <a:gd name="T46" fmla="*/ 2147483646 w 54"/>
              <a:gd name="T47" fmla="*/ 0 h 62"/>
              <a:gd name="T48" fmla="*/ 2147483646 w 54"/>
              <a:gd name="T49" fmla="*/ 2147483646 h 62"/>
              <a:gd name="T50" fmla="*/ 2147483646 w 54"/>
              <a:gd name="T51" fmla="*/ 2147483646 h 62"/>
              <a:gd name="T52" fmla="*/ 2147483646 w 54"/>
              <a:gd name="T53" fmla="*/ 2147483646 h 62"/>
              <a:gd name="T54" fmla="*/ 2147483646 w 54"/>
              <a:gd name="T55" fmla="*/ 2147483646 h 62"/>
              <a:gd name="T56" fmla="*/ 2147483646 w 54"/>
              <a:gd name="T57" fmla="*/ 2147483646 h 62"/>
              <a:gd name="T58" fmla="*/ 2147483646 w 54"/>
              <a:gd name="T59" fmla="*/ 2147483646 h 62"/>
              <a:gd name="T60" fmla="*/ 2147483646 w 54"/>
              <a:gd name="T61" fmla="*/ 2147483646 h 62"/>
              <a:gd name="T62" fmla="*/ 2147483646 w 54"/>
              <a:gd name="T63" fmla="*/ 2147483646 h 62"/>
              <a:gd name="T64" fmla="*/ 2147483646 w 54"/>
              <a:gd name="T65" fmla="*/ 2147483646 h 62"/>
              <a:gd name="T66" fmla="*/ 2147483646 w 54"/>
              <a:gd name="T67" fmla="*/ 2147483646 h 62"/>
              <a:gd name="T68" fmla="*/ 2147483646 w 54"/>
              <a:gd name="T69" fmla="*/ 2147483646 h 62"/>
              <a:gd name="T70" fmla="*/ 2147483646 w 54"/>
              <a:gd name="T71" fmla="*/ 2147483646 h 62"/>
              <a:gd name="T72" fmla="*/ 2147483646 w 54"/>
              <a:gd name="T73" fmla="*/ 2147483646 h 62"/>
              <a:gd name="T74" fmla="*/ 2147483646 w 54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3" name="Freeform 196">
            <a:extLst>
              <a:ext uri="{FF2B5EF4-FFF2-40B4-BE49-F238E27FC236}">
                <a16:creationId xmlns:a16="http://schemas.microsoft.com/office/drawing/2014/main" id="{6F91E928-4905-46D9-AD6F-DCE2EB5ADD2C}"/>
              </a:ext>
            </a:extLst>
          </p:cNvPr>
          <p:cNvSpPr>
            <a:spLocks/>
          </p:cNvSpPr>
          <p:nvPr/>
        </p:nvSpPr>
        <p:spPr bwMode="auto">
          <a:xfrm>
            <a:off x="493713" y="4010025"/>
            <a:ext cx="120650" cy="215900"/>
          </a:xfrm>
          <a:custGeom>
            <a:avLst/>
            <a:gdLst>
              <a:gd name="T0" fmla="*/ 2147483646 w 35"/>
              <a:gd name="T1" fmla="*/ 2147483646 h 63"/>
              <a:gd name="T2" fmla="*/ 2147483646 w 35"/>
              <a:gd name="T3" fmla="*/ 2147483646 h 63"/>
              <a:gd name="T4" fmla="*/ 2147483646 w 35"/>
              <a:gd name="T5" fmla="*/ 2147483646 h 63"/>
              <a:gd name="T6" fmla="*/ 2147483646 w 35"/>
              <a:gd name="T7" fmla="*/ 2147483646 h 63"/>
              <a:gd name="T8" fmla="*/ 2147483646 w 35"/>
              <a:gd name="T9" fmla="*/ 2147483646 h 63"/>
              <a:gd name="T10" fmla="*/ 2147483646 w 35"/>
              <a:gd name="T11" fmla="*/ 2147483646 h 63"/>
              <a:gd name="T12" fmla="*/ 2147483646 w 35"/>
              <a:gd name="T13" fmla="*/ 2147483646 h 63"/>
              <a:gd name="T14" fmla="*/ 2147483646 w 35"/>
              <a:gd name="T15" fmla="*/ 2147483646 h 63"/>
              <a:gd name="T16" fmla="*/ 2147483646 w 35"/>
              <a:gd name="T17" fmla="*/ 2147483646 h 63"/>
              <a:gd name="T18" fmla="*/ 0 w 35"/>
              <a:gd name="T19" fmla="*/ 2147483646 h 63"/>
              <a:gd name="T20" fmla="*/ 2147483646 w 35"/>
              <a:gd name="T21" fmla="*/ 2147483646 h 63"/>
              <a:gd name="T22" fmla="*/ 2147483646 w 35"/>
              <a:gd name="T23" fmla="*/ 0 h 63"/>
              <a:gd name="T24" fmla="*/ 2147483646 w 35"/>
              <a:gd name="T25" fmla="*/ 0 h 63"/>
              <a:gd name="T26" fmla="*/ 2147483646 w 35"/>
              <a:gd name="T27" fmla="*/ 2147483646 h 63"/>
              <a:gd name="T28" fmla="*/ 2147483646 w 35"/>
              <a:gd name="T29" fmla="*/ 2147483646 h 63"/>
              <a:gd name="T30" fmla="*/ 2147483646 w 35"/>
              <a:gd name="T31" fmla="*/ 2147483646 h 63"/>
              <a:gd name="T32" fmla="*/ 2147483646 w 35"/>
              <a:gd name="T33" fmla="*/ 2147483646 h 63"/>
              <a:gd name="T34" fmla="*/ 2147483646 w 35"/>
              <a:gd name="T35" fmla="*/ 2147483646 h 63"/>
              <a:gd name="T36" fmla="*/ 2147483646 w 35"/>
              <a:gd name="T37" fmla="*/ 2147483646 h 63"/>
              <a:gd name="T38" fmla="*/ 2147483646 w 35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4" name="Freeform 197">
            <a:extLst>
              <a:ext uri="{FF2B5EF4-FFF2-40B4-BE49-F238E27FC236}">
                <a16:creationId xmlns:a16="http://schemas.microsoft.com/office/drawing/2014/main" id="{DC3FCE18-67E3-4319-A7C0-199A82813075}"/>
              </a:ext>
            </a:extLst>
          </p:cNvPr>
          <p:cNvSpPr>
            <a:spLocks/>
          </p:cNvSpPr>
          <p:nvPr/>
        </p:nvSpPr>
        <p:spPr bwMode="auto">
          <a:xfrm>
            <a:off x="989013" y="4010025"/>
            <a:ext cx="219075" cy="182563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5" name="Freeform 198">
            <a:extLst>
              <a:ext uri="{FF2B5EF4-FFF2-40B4-BE49-F238E27FC236}">
                <a16:creationId xmlns:a16="http://schemas.microsoft.com/office/drawing/2014/main" id="{5F4B9ABA-019F-4660-B263-FD3E0D5AE940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4010025"/>
            <a:ext cx="219075" cy="198438"/>
          </a:xfrm>
          <a:custGeom>
            <a:avLst/>
            <a:gdLst>
              <a:gd name="T0" fmla="*/ 2147483646 w 64"/>
              <a:gd name="T1" fmla="*/ 2147483646 h 58"/>
              <a:gd name="T2" fmla="*/ 2147483646 w 64"/>
              <a:gd name="T3" fmla="*/ 2147483646 h 58"/>
              <a:gd name="T4" fmla="*/ 2147483646 w 64"/>
              <a:gd name="T5" fmla="*/ 2147483646 h 58"/>
              <a:gd name="T6" fmla="*/ 2147483646 w 64"/>
              <a:gd name="T7" fmla="*/ 0 h 58"/>
              <a:gd name="T8" fmla="*/ 2147483646 w 64"/>
              <a:gd name="T9" fmla="*/ 0 h 58"/>
              <a:gd name="T10" fmla="*/ 2147483646 w 64"/>
              <a:gd name="T11" fmla="*/ 0 h 58"/>
              <a:gd name="T12" fmla="*/ 2147483646 w 64"/>
              <a:gd name="T13" fmla="*/ 0 h 58"/>
              <a:gd name="T14" fmla="*/ 2147483646 w 64"/>
              <a:gd name="T15" fmla="*/ 2147483646 h 58"/>
              <a:gd name="T16" fmla="*/ 2147483646 w 64"/>
              <a:gd name="T17" fmla="*/ 2147483646 h 58"/>
              <a:gd name="T18" fmla="*/ 2147483646 w 64"/>
              <a:gd name="T19" fmla="*/ 2147483646 h 58"/>
              <a:gd name="T20" fmla="*/ 2147483646 w 64"/>
              <a:gd name="T21" fmla="*/ 2147483646 h 58"/>
              <a:gd name="T22" fmla="*/ 2147483646 w 64"/>
              <a:gd name="T23" fmla="*/ 2147483646 h 58"/>
              <a:gd name="T24" fmla="*/ 2147483646 w 64"/>
              <a:gd name="T25" fmla="*/ 2147483646 h 58"/>
              <a:gd name="T26" fmla="*/ 2147483646 w 64"/>
              <a:gd name="T27" fmla="*/ 2147483646 h 58"/>
              <a:gd name="T28" fmla="*/ 2147483646 w 64"/>
              <a:gd name="T29" fmla="*/ 2147483646 h 58"/>
              <a:gd name="T30" fmla="*/ 2147483646 w 64"/>
              <a:gd name="T31" fmla="*/ 2147483646 h 58"/>
              <a:gd name="T32" fmla="*/ 2147483646 w 64"/>
              <a:gd name="T33" fmla="*/ 2147483646 h 58"/>
              <a:gd name="T34" fmla="*/ 2147483646 w 64"/>
              <a:gd name="T35" fmla="*/ 2147483646 h 58"/>
              <a:gd name="T36" fmla="*/ 2147483646 w 64"/>
              <a:gd name="T37" fmla="*/ 2147483646 h 58"/>
              <a:gd name="T38" fmla="*/ 2147483646 w 64"/>
              <a:gd name="T39" fmla="*/ 2147483646 h 58"/>
              <a:gd name="T40" fmla="*/ 2147483646 w 64"/>
              <a:gd name="T41" fmla="*/ 2147483646 h 58"/>
              <a:gd name="T42" fmla="*/ 2147483646 w 64"/>
              <a:gd name="T43" fmla="*/ 2147483646 h 58"/>
              <a:gd name="T44" fmla="*/ 2147483646 w 64"/>
              <a:gd name="T45" fmla="*/ 2147483646 h 58"/>
              <a:gd name="T46" fmla="*/ 2147483646 w 64"/>
              <a:gd name="T47" fmla="*/ 2147483646 h 58"/>
              <a:gd name="T48" fmla="*/ 2147483646 w 64"/>
              <a:gd name="T49" fmla="*/ 2147483646 h 58"/>
              <a:gd name="T50" fmla="*/ 2147483646 w 64"/>
              <a:gd name="T51" fmla="*/ 2147483646 h 58"/>
              <a:gd name="T52" fmla="*/ 2147483646 w 64"/>
              <a:gd name="T53" fmla="*/ 2147483646 h 58"/>
              <a:gd name="T54" fmla="*/ 0 w 64"/>
              <a:gd name="T55" fmla="*/ 2147483646 h 58"/>
              <a:gd name="T56" fmla="*/ 2147483646 w 64"/>
              <a:gd name="T57" fmla="*/ 2147483646 h 58"/>
              <a:gd name="T58" fmla="*/ 2147483646 w 64"/>
              <a:gd name="T59" fmla="*/ 2147483646 h 58"/>
              <a:gd name="T60" fmla="*/ 2147483646 w 64"/>
              <a:gd name="T61" fmla="*/ 2147483646 h 58"/>
              <a:gd name="T62" fmla="*/ 2147483646 w 64"/>
              <a:gd name="T63" fmla="*/ 2147483646 h 58"/>
              <a:gd name="T64" fmla="*/ 2147483646 w 64"/>
              <a:gd name="T65" fmla="*/ 2147483646 h 58"/>
              <a:gd name="T66" fmla="*/ 2147483646 w 64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6" name="Freeform 199">
            <a:extLst>
              <a:ext uri="{FF2B5EF4-FFF2-40B4-BE49-F238E27FC236}">
                <a16:creationId xmlns:a16="http://schemas.microsoft.com/office/drawing/2014/main" id="{6362731A-825A-4E10-BFC7-A4307B225EDC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3992563"/>
            <a:ext cx="233362" cy="233362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7" name="Freeform 200">
            <a:extLst>
              <a:ext uri="{FF2B5EF4-FFF2-40B4-BE49-F238E27FC236}">
                <a16:creationId xmlns:a16="http://schemas.microsoft.com/office/drawing/2014/main" id="{D5AF58FE-0723-4B0E-B08F-3545138FD4F2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3992563"/>
            <a:ext cx="233362" cy="233362"/>
          </a:xfrm>
          <a:custGeom>
            <a:avLst/>
            <a:gdLst>
              <a:gd name="T0" fmla="*/ 0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8" name="Freeform 201">
            <a:extLst>
              <a:ext uri="{FF2B5EF4-FFF2-40B4-BE49-F238E27FC236}">
                <a16:creationId xmlns:a16="http://schemas.microsoft.com/office/drawing/2014/main" id="{D33C3172-1E9B-4FD9-B3BD-918DA9164625}"/>
              </a:ext>
            </a:extLst>
          </p:cNvPr>
          <p:cNvSpPr>
            <a:spLocks noEditPoints="1"/>
          </p:cNvSpPr>
          <p:nvPr/>
        </p:nvSpPr>
        <p:spPr bwMode="auto">
          <a:xfrm>
            <a:off x="2971800" y="3992563"/>
            <a:ext cx="217488" cy="233362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0 w 63"/>
              <a:gd name="T7" fmla="*/ 2147483646 h 68"/>
              <a:gd name="T8" fmla="*/ 2147483646 w 63"/>
              <a:gd name="T9" fmla="*/ 2147483646 h 68"/>
              <a:gd name="T10" fmla="*/ 2147483646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2147483646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2147483646 w 63"/>
              <a:gd name="T57" fmla="*/ 2147483646 h 68"/>
              <a:gd name="T58" fmla="*/ 2147483646 w 63"/>
              <a:gd name="T59" fmla="*/ 2147483646 h 68"/>
              <a:gd name="T60" fmla="*/ 2147483646 w 63"/>
              <a:gd name="T61" fmla="*/ 2147483646 h 68"/>
              <a:gd name="T62" fmla="*/ 2147483646 w 63"/>
              <a:gd name="T63" fmla="*/ 2147483646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09" name="Freeform 202">
            <a:extLst>
              <a:ext uri="{FF2B5EF4-FFF2-40B4-BE49-F238E27FC236}">
                <a16:creationId xmlns:a16="http://schemas.microsoft.com/office/drawing/2014/main" id="{B33D0867-234C-4764-A8CD-CCF9A9A72811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4010025"/>
            <a:ext cx="201613" cy="198438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0 w 59"/>
              <a:gd name="T25" fmla="*/ 2147483646 h 58"/>
              <a:gd name="T26" fmla="*/ 2147483646 w 59"/>
              <a:gd name="T27" fmla="*/ 0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2147483646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0" name="Freeform 203">
            <a:extLst>
              <a:ext uri="{FF2B5EF4-FFF2-40B4-BE49-F238E27FC236}">
                <a16:creationId xmlns:a16="http://schemas.microsoft.com/office/drawing/2014/main" id="{F8BEE1EA-7538-4364-9205-C3C40CA4619D}"/>
              </a:ext>
            </a:extLst>
          </p:cNvPr>
          <p:cNvSpPr>
            <a:spLocks noEditPoints="1"/>
          </p:cNvSpPr>
          <p:nvPr/>
        </p:nvSpPr>
        <p:spPr bwMode="auto">
          <a:xfrm>
            <a:off x="3968750" y="3992563"/>
            <a:ext cx="136525" cy="215900"/>
          </a:xfrm>
          <a:custGeom>
            <a:avLst/>
            <a:gdLst>
              <a:gd name="T0" fmla="*/ 2147483646 w 40"/>
              <a:gd name="T1" fmla="*/ 0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0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0 h 63"/>
              <a:gd name="T36" fmla="*/ 2147483646 w 40"/>
              <a:gd name="T37" fmla="*/ 0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1" name="Freeform 204">
            <a:extLst>
              <a:ext uri="{FF2B5EF4-FFF2-40B4-BE49-F238E27FC236}">
                <a16:creationId xmlns:a16="http://schemas.microsoft.com/office/drawing/2014/main" id="{2E0B60BF-2326-452E-9B2A-648ECEA2A949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4010025"/>
            <a:ext cx="298450" cy="198438"/>
          </a:xfrm>
          <a:custGeom>
            <a:avLst/>
            <a:gdLst>
              <a:gd name="T0" fmla="*/ 2147483646 w 87"/>
              <a:gd name="T1" fmla="*/ 2147483646 h 58"/>
              <a:gd name="T2" fmla="*/ 2147483646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2147483646 h 58"/>
              <a:gd name="T20" fmla="*/ 2147483646 w 87"/>
              <a:gd name="T21" fmla="*/ 2147483646 h 58"/>
              <a:gd name="T22" fmla="*/ 2147483646 w 87"/>
              <a:gd name="T23" fmla="*/ 2147483646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0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0 h 58"/>
              <a:gd name="T44" fmla="*/ 2147483646 w 87"/>
              <a:gd name="T45" fmla="*/ 0 h 58"/>
              <a:gd name="T46" fmla="*/ 2147483646 w 87"/>
              <a:gd name="T47" fmla="*/ 0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2" name="Freeform 206">
            <a:extLst>
              <a:ext uri="{FF2B5EF4-FFF2-40B4-BE49-F238E27FC236}">
                <a16:creationId xmlns:a16="http://schemas.microsoft.com/office/drawing/2014/main" id="{77E2735A-25DC-4D39-BEB1-614BE17F4B8D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3992563"/>
            <a:ext cx="201613" cy="233362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2147483646 w 59"/>
              <a:gd name="T9" fmla="*/ 2147483646 h 68"/>
              <a:gd name="T10" fmla="*/ 2147483646 w 59"/>
              <a:gd name="T11" fmla="*/ 2147483646 h 68"/>
              <a:gd name="T12" fmla="*/ 2147483646 w 59"/>
              <a:gd name="T13" fmla="*/ 2147483646 h 68"/>
              <a:gd name="T14" fmla="*/ 2147483646 w 59"/>
              <a:gd name="T15" fmla="*/ 2147483646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0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0 h 68"/>
              <a:gd name="T32" fmla="*/ 2147483646 w 59"/>
              <a:gd name="T33" fmla="*/ 0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2147483646 w 59"/>
              <a:gd name="T51" fmla="*/ 2147483646 h 68"/>
              <a:gd name="T52" fmla="*/ 2147483646 w 59"/>
              <a:gd name="T53" fmla="*/ 2147483646 h 68"/>
              <a:gd name="T54" fmla="*/ 2147483646 w 59"/>
              <a:gd name="T55" fmla="*/ 2147483646 h 68"/>
              <a:gd name="T56" fmla="*/ 2147483646 w 59"/>
              <a:gd name="T57" fmla="*/ 2147483646 h 68"/>
              <a:gd name="T58" fmla="*/ 2147483646 w 59"/>
              <a:gd name="T59" fmla="*/ 2147483646 h 68"/>
              <a:gd name="T60" fmla="*/ 2147483646 w 59"/>
              <a:gd name="T61" fmla="*/ 2147483646 h 68"/>
              <a:gd name="T62" fmla="*/ 2147483646 w 59"/>
              <a:gd name="T63" fmla="*/ 2147483646 h 68"/>
              <a:gd name="T64" fmla="*/ 2147483646 w 59"/>
              <a:gd name="T65" fmla="*/ 2147483646 h 68"/>
              <a:gd name="T66" fmla="*/ 2147483646 w 59"/>
              <a:gd name="T67" fmla="*/ 2147483646 h 68"/>
              <a:gd name="T68" fmla="*/ 2147483646 w 59"/>
              <a:gd name="T69" fmla="*/ 2147483646 h 68"/>
              <a:gd name="T70" fmla="*/ 2147483646 w 59"/>
              <a:gd name="T71" fmla="*/ 2147483646 h 68"/>
              <a:gd name="T72" fmla="*/ 2147483646 w 59"/>
              <a:gd name="T73" fmla="*/ 2147483646 h 68"/>
              <a:gd name="T74" fmla="*/ 2147483646 w 59"/>
              <a:gd name="T75" fmla="*/ 2147483646 h 68"/>
              <a:gd name="T76" fmla="*/ 2147483646 w 59"/>
              <a:gd name="T77" fmla="*/ 2147483646 h 68"/>
              <a:gd name="T78" fmla="*/ 2147483646 w 59"/>
              <a:gd name="T79" fmla="*/ 2147483646 h 68"/>
              <a:gd name="T80" fmla="*/ 2147483646 w 59"/>
              <a:gd name="T81" fmla="*/ 2147483646 h 68"/>
              <a:gd name="T82" fmla="*/ 2147483646 w 59"/>
              <a:gd name="T83" fmla="*/ 2147483646 h 68"/>
              <a:gd name="T84" fmla="*/ 2147483646 w 59"/>
              <a:gd name="T85" fmla="*/ 2147483646 h 68"/>
              <a:gd name="T86" fmla="*/ 2147483646 w 59"/>
              <a:gd name="T87" fmla="*/ 2147483646 h 68"/>
              <a:gd name="T88" fmla="*/ 2147483646 w 59"/>
              <a:gd name="T89" fmla="*/ 2147483646 h 68"/>
              <a:gd name="T90" fmla="*/ 2147483646 w 59"/>
              <a:gd name="T91" fmla="*/ 2147483646 h 68"/>
              <a:gd name="T92" fmla="*/ 2147483646 w 59"/>
              <a:gd name="T93" fmla="*/ 2147483646 h 68"/>
              <a:gd name="T94" fmla="*/ 2147483646 w 59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3" name="Freeform 207">
            <a:extLst>
              <a:ext uri="{FF2B5EF4-FFF2-40B4-BE49-F238E27FC236}">
                <a16:creationId xmlns:a16="http://schemas.microsoft.com/office/drawing/2014/main" id="{1489E79B-8D3A-40BA-9A8E-AFCBF00AF85B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4022725"/>
            <a:ext cx="201612" cy="169863"/>
          </a:xfrm>
          <a:custGeom>
            <a:avLst/>
            <a:gdLst>
              <a:gd name="T0" fmla="*/ 2147483646 w 59"/>
              <a:gd name="T1" fmla="*/ 2147483646 h 49"/>
              <a:gd name="T2" fmla="*/ 2147483646 w 59"/>
              <a:gd name="T3" fmla="*/ 2147483646 h 49"/>
              <a:gd name="T4" fmla="*/ 2147483646 w 59"/>
              <a:gd name="T5" fmla="*/ 2147483646 h 49"/>
              <a:gd name="T6" fmla="*/ 0 w 59"/>
              <a:gd name="T7" fmla="*/ 2147483646 h 49"/>
              <a:gd name="T8" fmla="*/ 0 w 59"/>
              <a:gd name="T9" fmla="*/ 2147483646 h 49"/>
              <a:gd name="T10" fmla="*/ 2147483646 w 59"/>
              <a:gd name="T11" fmla="*/ 2147483646 h 49"/>
              <a:gd name="T12" fmla="*/ 2147483646 w 59"/>
              <a:gd name="T13" fmla="*/ 2147483646 h 49"/>
              <a:gd name="T14" fmla="*/ 2147483646 w 59"/>
              <a:gd name="T15" fmla="*/ 0 h 49"/>
              <a:gd name="T16" fmla="*/ 2147483646 w 59"/>
              <a:gd name="T17" fmla="*/ 0 h 49"/>
              <a:gd name="T18" fmla="*/ 2147483646 w 59"/>
              <a:gd name="T19" fmla="*/ 2147483646 h 49"/>
              <a:gd name="T20" fmla="*/ 2147483646 w 59"/>
              <a:gd name="T21" fmla="*/ 2147483646 h 49"/>
              <a:gd name="T22" fmla="*/ 2147483646 w 59"/>
              <a:gd name="T23" fmla="*/ 2147483646 h 49"/>
              <a:gd name="T24" fmla="*/ 2147483646 w 59"/>
              <a:gd name="T25" fmla="*/ 2147483646 h 49"/>
              <a:gd name="T26" fmla="*/ 2147483646 w 59"/>
              <a:gd name="T27" fmla="*/ 2147483646 h 49"/>
              <a:gd name="T28" fmla="*/ 2147483646 w 59"/>
              <a:gd name="T29" fmla="*/ 2147483646 h 49"/>
              <a:gd name="T30" fmla="*/ 2147483646 w 59"/>
              <a:gd name="T31" fmla="*/ 2147483646 h 49"/>
              <a:gd name="T32" fmla="*/ 2147483646 w 59"/>
              <a:gd name="T33" fmla="*/ 2147483646 h 49"/>
              <a:gd name="T34" fmla="*/ 2147483646 w 59"/>
              <a:gd name="T35" fmla="*/ 2147483646 h 49"/>
              <a:gd name="T36" fmla="*/ 2147483646 w 59"/>
              <a:gd name="T37" fmla="*/ 2147483646 h 49"/>
              <a:gd name="T38" fmla="*/ 2147483646 w 59"/>
              <a:gd name="T39" fmla="*/ 2147483646 h 49"/>
              <a:gd name="T40" fmla="*/ 2147483646 w 59"/>
              <a:gd name="T41" fmla="*/ 2147483646 h 49"/>
              <a:gd name="T42" fmla="*/ 2147483646 w 59"/>
              <a:gd name="T43" fmla="*/ 2147483646 h 49"/>
              <a:gd name="T44" fmla="*/ 2147483646 w 59"/>
              <a:gd name="T45" fmla="*/ 2147483646 h 49"/>
              <a:gd name="T46" fmla="*/ 2147483646 w 59"/>
              <a:gd name="T47" fmla="*/ 2147483646 h 49"/>
              <a:gd name="T48" fmla="*/ 2147483646 w 59"/>
              <a:gd name="T49" fmla="*/ 2147483646 h 49"/>
              <a:gd name="T50" fmla="*/ 2147483646 w 59"/>
              <a:gd name="T51" fmla="*/ 2147483646 h 49"/>
              <a:gd name="T52" fmla="*/ 2147483646 w 59"/>
              <a:gd name="T53" fmla="*/ 2147483646 h 49"/>
              <a:gd name="T54" fmla="*/ 2147483646 w 59"/>
              <a:gd name="T55" fmla="*/ 2147483646 h 49"/>
              <a:gd name="T56" fmla="*/ 2147483646 w 59"/>
              <a:gd name="T57" fmla="*/ 2147483646 h 49"/>
              <a:gd name="T58" fmla="*/ 2147483646 w 59"/>
              <a:gd name="T59" fmla="*/ 2147483646 h 49"/>
              <a:gd name="T60" fmla="*/ 2147483646 w 59"/>
              <a:gd name="T61" fmla="*/ 2147483646 h 49"/>
              <a:gd name="T62" fmla="*/ 2147483646 w 59"/>
              <a:gd name="T63" fmla="*/ 2147483646 h 49"/>
              <a:gd name="T64" fmla="*/ 2147483646 w 59"/>
              <a:gd name="T65" fmla="*/ 2147483646 h 49"/>
              <a:gd name="T66" fmla="*/ 2147483646 w 59"/>
              <a:gd name="T67" fmla="*/ 2147483646 h 49"/>
              <a:gd name="T68" fmla="*/ 2147483646 w 59"/>
              <a:gd name="T69" fmla="*/ 2147483646 h 49"/>
              <a:gd name="T70" fmla="*/ 2147483646 w 59"/>
              <a:gd name="T71" fmla="*/ 2147483646 h 49"/>
              <a:gd name="T72" fmla="*/ 2147483646 w 59"/>
              <a:gd name="T73" fmla="*/ 2147483646 h 49"/>
              <a:gd name="T74" fmla="*/ 2147483646 w 59"/>
              <a:gd name="T75" fmla="*/ 2147483646 h 49"/>
              <a:gd name="T76" fmla="*/ 2147483646 w 59"/>
              <a:gd name="T77" fmla="*/ 2147483646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4" name="Freeform 208">
            <a:extLst>
              <a:ext uri="{FF2B5EF4-FFF2-40B4-BE49-F238E27FC236}">
                <a16:creationId xmlns:a16="http://schemas.microsoft.com/office/drawing/2014/main" id="{395F0950-5115-4D3B-96E4-10D7FF0BB813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4010025"/>
            <a:ext cx="233363" cy="198438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0 w 68"/>
              <a:gd name="T11" fmla="*/ 2147483646 h 58"/>
              <a:gd name="T12" fmla="*/ 2147483646 w 68"/>
              <a:gd name="T13" fmla="*/ 0 h 58"/>
              <a:gd name="T14" fmla="*/ 2147483646 w 68"/>
              <a:gd name="T15" fmla="*/ 2147483646 h 58"/>
              <a:gd name="T16" fmla="*/ 2147483646 w 68"/>
              <a:gd name="T17" fmla="*/ 0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5" name="Freeform 209">
            <a:extLst>
              <a:ext uri="{FF2B5EF4-FFF2-40B4-BE49-F238E27FC236}">
                <a16:creationId xmlns:a16="http://schemas.microsoft.com/office/drawing/2014/main" id="{BDF92BFD-7B0B-4FA1-AF59-45E0AC940914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4010025"/>
            <a:ext cx="180975" cy="206375"/>
          </a:xfrm>
          <a:custGeom>
            <a:avLst/>
            <a:gdLst>
              <a:gd name="T0" fmla="*/ 2147483646 w 114"/>
              <a:gd name="T1" fmla="*/ 0 h 130"/>
              <a:gd name="T2" fmla="*/ 2147483646 w 114"/>
              <a:gd name="T3" fmla="*/ 2147483646 h 130"/>
              <a:gd name="T4" fmla="*/ 2147483646 w 114"/>
              <a:gd name="T5" fmla="*/ 2147483646 h 130"/>
              <a:gd name="T6" fmla="*/ 2147483646 w 114"/>
              <a:gd name="T7" fmla="*/ 2147483646 h 130"/>
              <a:gd name="T8" fmla="*/ 0 w 114"/>
              <a:gd name="T9" fmla="*/ 0 h 130"/>
              <a:gd name="T10" fmla="*/ 2147483646 w 114"/>
              <a:gd name="T11" fmla="*/ 0 h 130"/>
              <a:gd name="T12" fmla="*/ 2147483646 w 114"/>
              <a:gd name="T13" fmla="*/ 2147483646 h 130"/>
              <a:gd name="T14" fmla="*/ 2147483646 w 114"/>
              <a:gd name="T15" fmla="*/ 2147483646 h 130"/>
              <a:gd name="T16" fmla="*/ 2147483646 w 114"/>
              <a:gd name="T17" fmla="*/ 2147483646 h 130"/>
              <a:gd name="T18" fmla="*/ 2147483646 w 114"/>
              <a:gd name="T19" fmla="*/ 2147483646 h 130"/>
              <a:gd name="T20" fmla="*/ 2147483646 w 114"/>
              <a:gd name="T21" fmla="*/ 2147483646 h 130"/>
              <a:gd name="T22" fmla="*/ 2147483646 w 114"/>
              <a:gd name="T23" fmla="*/ 2147483646 h 130"/>
              <a:gd name="T24" fmla="*/ 2147483646 w 114"/>
              <a:gd name="T25" fmla="*/ 2147483646 h 130"/>
              <a:gd name="T26" fmla="*/ 2147483646 w 114"/>
              <a:gd name="T27" fmla="*/ 2147483646 h 130"/>
              <a:gd name="T28" fmla="*/ 2147483646 w 114"/>
              <a:gd name="T29" fmla="*/ 2147483646 h 130"/>
              <a:gd name="T30" fmla="*/ 2147483646 w 114"/>
              <a:gd name="T31" fmla="*/ 2147483646 h 130"/>
              <a:gd name="T32" fmla="*/ 2147483646 w 114"/>
              <a:gd name="T33" fmla="*/ 2147483646 h 130"/>
              <a:gd name="T34" fmla="*/ 2147483646 w 114"/>
              <a:gd name="T35" fmla="*/ 2147483646 h 130"/>
              <a:gd name="T36" fmla="*/ 2147483646 w 114"/>
              <a:gd name="T37" fmla="*/ 2147483646 h 130"/>
              <a:gd name="T38" fmla="*/ 2147483646 w 114"/>
              <a:gd name="T39" fmla="*/ 2147483646 h 130"/>
              <a:gd name="T40" fmla="*/ 2147483646 w 114"/>
              <a:gd name="T41" fmla="*/ 2147483646 h 130"/>
              <a:gd name="T42" fmla="*/ 2147483646 w 114"/>
              <a:gd name="T43" fmla="*/ 2147483646 h 130"/>
              <a:gd name="T44" fmla="*/ 2147483646 w 114"/>
              <a:gd name="T45" fmla="*/ 2147483646 h 130"/>
              <a:gd name="T46" fmla="*/ 2147483646 w 114"/>
              <a:gd name="T47" fmla="*/ 2147483646 h 130"/>
              <a:gd name="T48" fmla="*/ 2147483646 w 114"/>
              <a:gd name="T49" fmla="*/ 2147483646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6" name="Freeform 210">
            <a:extLst>
              <a:ext uri="{FF2B5EF4-FFF2-40B4-BE49-F238E27FC236}">
                <a16:creationId xmlns:a16="http://schemas.microsoft.com/office/drawing/2014/main" id="{82A63611-1B10-4CDD-B96C-8C8E6C961C76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4010025"/>
            <a:ext cx="233362" cy="182563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0 w 68"/>
              <a:gd name="T45" fmla="*/ 2147483646 h 53"/>
              <a:gd name="T46" fmla="*/ 0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2147483646 w 68"/>
              <a:gd name="T85" fmla="*/ 2147483646 h 53"/>
              <a:gd name="T86" fmla="*/ 2147483646 w 68"/>
              <a:gd name="T87" fmla="*/ 2147483646 h 53"/>
              <a:gd name="T88" fmla="*/ 2147483646 w 68"/>
              <a:gd name="T89" fmla="*/ 2147483646 h 53"/>
              <a:gd name="T90" fmla="*/ 2147483646 w 68"/>
              <a:gd name="T91" fmla="*/ 2147483646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7" name="Freeform 211">
            <a:extLst>
              <a:ext uri="{FF2B5EF4-FFF2-40B4-BE49-F238E27FC236}">
                <a16:creationId xmlns:a16="http://schemas.microsoft.com/office/drawing/2014/main" id="{B50E4614-4995-40DD-BA82-4DEFF777B3C8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4010025"/>
            <a:ext cx="200025" cy="198438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8" name="Freeform 212">
            <a:extLst>
              <a:ext uri="{FF2B5EF4-FFF2-40B4-BE49-F238E27FC236}">
                <a16:creationId xmlns:a16="http://schemas.microsoft.com/office/drawing/2014/main" id="{14496736-73B5-4B35-A78B-29FC9BBA7A9B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4010025"/>
            <a:ext cx="198438" cy="198438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0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0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0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19" name="Freeform 213">
            <a:extLst>
              <a:ext uri="{FF2B5EF4-FFF2-40B4-BE49-F238E27FC236}">
                <a16:creationId xmlns:a16="http://schemas.microsoft.com/office/drawing/2014/main" id="{F21795C6-4CFC-45EC-812D-924A5FF7CEB5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4040188"/>
            <a:ext cx="250825" cy="152400"/>
          </a:xfrm>
          <a:custGeom>
            <a:avLst/>
            <a:gdLst>
              <a:gd name="T0" fmla="*/ 2147483646 w 73"/>
              <a:gd name="T1" fmla="*/ 2147483646 h 44"/>
              <a:gd name="T2" fmla="*/ 2147483646 w 73"/>
              <a:gd name="T3" fmla="*/ 0 h 44"/>
              <a:gd name="T4" fmla="*/ 2147483646 w 73"/>
              <a:gd name="T5" fmla="*/ 2147483646 h 44"/>
              <a:gd name="T6" fmla="*/ 2147483646 w 73"/>
              <a:gd name="T7" fmla="*/ 2147483646 h 44"/>
              <a:gd name="T8" fmla="*/ 2147483646 w 73"/>
              <a:gd name="T9" fmla="*/ 2147483646 h 44"/>
              <a:gd name="T10" fmla="*/ 2147483646 w 73"/>
              <a:gd name="T11" fmla="*/ 2147483646 h 44"/>
              <a:gd name="T12" fmla="*/ 2147483646 w 73"/>
              <a:gd name="T13" fmla="*/ 2147483646 h 44"/>
              <a:gd name="T14" fmla="*/ 2147483646 w 73"/>
              <a:gd name="T15" fmla="*/ 2147483646 h 44"/>
              <a:gd name="T16" fmla="*/ 2147483646 w 73"/>
              <a:gd name="T17" fmla="*/ 2147483646 h 44"/>
              <a:gd name="T18" fmla="*/ 2147483646 w 73"/>
              <a:gd name="T19" fmla="*/ 2147483646 h 44"/>
              <a:gd name="T20" fmla="*/ 2147483646 w 73"/>
              <a:gd name="T21" fmla="*/ 2147483646 h 44"/>
              <a:gd name="T22" fmla="*/ 2147483646 w 73"/>
              <a:gd name="T23" fmla="*/ 2147483646 h 44"/>
              <a:gd name="T24" fmla="*/ 2147483646 w 73"/>
              <a:gd name="T25" fmla="*/ 2147483646 h 44"/>
              <a:gd name="T26" fmla="*/ 2147483646 w 73"/>
              <a:gd name="T27" fmla="*/ 2147483646 h 44"/>
              <a:gd name="T28" fmla="*/ 2147483646 w 73"/>
              <a:gd name="T29" fmla="*/ 2147483646 h 44"/>
              <a:gd name="T30" fmla="*/ 2147483646 w 73"/>
              <a:gd name="T31" fmla="*/ 2147483646 h 44"/>
              <a:gd name="T32" fmla="*/ 2147483646 w 73"/>
              <a:gd name="T33" fmla="*/ 2147483646 h 44"/>
              <a:gd name="T34" fmla="*/ 2147483646 w 73"/>
              <a:gd name="T35" fmla="*/ 2147483646 h 44"/>
              <a:gd name="T36" fmla="*/ 2147483646 w 73"/>
              <a:gd name="T37" fmla="*/ 2147483646 h 44"/>
              <a:gd name="T38" fmla="*/ 2147483646 w 73"/>
              <a:gd name="T39" fmla="*/ 2147483646 h 44"/>
              <a:gd name="T40" fmla="*/ 2147483646 w 73"/>
              <a:gd name="T41" fmla="*/ 2147483646 h 44"/>
              <a:gd name="T42" fmla="*/ 2147483646 w 73"/>
              <a:gd name="T43" fmla="*/ 2147483646 h 44"/>
              <a:gd name="T44" fmla="*/ 2147483646 w 73"/>
              <a:gd name="T45" fmla="*/ 2147483646 h 44"/>
              <a:gd name="T46" fmla="*/ 2147483646 w 73"/>
              <a:gd name="T47" fmla="*/ 2147483646 h 44"/>
              <a:gd name="T48" fmla="*/ 2147483646 w 73"/>
              <a:gd name="T49" fmla="*/ 2147483646 h 44"/>
              <a:gd name="T50" fmla="*/ 2147483646 w 73"/>
              <a:gd name="T51" fmla="*/ 2147483646 h 44"/>
              <a:gd name="T52" fmla="*/ 2147483646 w 73"/>
              <a:gd name="T53" fmla="*/ 2147483646 h 44"/>
              <a:gd name="T54" fmla="*/ 2147483646 w 73"/>
              <a:gd name="T55" fmla="*/ 2147483646 h 44"/>
              <a:gd name="T56" fmla="*/ 2147483646 w 73"/>
              <a:gd name="T57" fmla="*/ 2147483646 h 44"/>
              <a:gd name="T58" fmla="*/ 2147483646 w 73"/>
              <a:gd name="T59" fmla="*/ 2147483646 h 44"/>
              <a:gd name="T60" fmla="*/ 2147483646 w 73"/>
              <a:gd name="T61" fmla="*/ 2147483646 h 44"/>
              <a:gd name="T62" fmla="*/ 2147483646 w 73"/>
              <a:gd name="T63" fmla="*/ 2147483646 h 44"/>
              <a:gd name="T64" fmla="*/ 2147483646 w 73"/>
              <a:gd name="T65" fmla="*/ 2147483646 h 44"/>
              <a:gd name="T66" fmla="*/ 2147483646 w 73"/>
              <a:gd name="T67" fmla="*/ 2147483646 h 44"/>
              <a:gd name="T68" fmla="*/ 2147483646 w 73"/>
              <a:gd name="T69" fmla="*/ 2147483646 h 44"/>
              <a:gd name="T70" fmla="*/ 2147483646 w 73"/>
              <a:gd name="T71" fmla="*/ 2147483646 h 44"/>
              <a:gd name="T72" fmla="*/ 2147483646 w 73"/>
              <a:gd name="T73" fmla="*/ 2147483646 h 44"/>
              <a:gd name="T74" fmla="*/ 2147483646 w 73"/>
              <a:gd name="T75" fmla="*/ 2147483646 h 44"/>
              <a:gd name="T76" fmla="*/ 2147483646 w 73"/>
              <a:gd name="T77" fmla="*/ 2147483646 h 44"/>
              <a:gd name="T78" fmla="*/ 2147483646 w 73"/>
              <a:gd name="T79" fmla="*/ 2147483646 h 44"/>
              <a:gd name="T80" fmla="*/ 2147483646 w 73"/>
              <a:gd name="T81" fmla="*/ 2147483646 h 44"/>
              <a:gd name="T82" fmla="*/ 2147483646 w 73"/>
              <a:gd name="T83" fmla="*/ 2147483646 h 44"/>
              <a:gd name="T84" fmla="*/ 2147483646 w 73"/>
              <a:gd name="T85" fmla="*/ 2147483646 h 44"/>
              <a:gd name="T86" fmla="*/ 2147483646 w 73"/>
              <a:gd name="T87" fmla="*/ 2147483646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0" name="Freeform 214">
            <a:extLst>
              <a:ext uri="{FF2B5EF4-FFF2-40B4-BE49-F238E27FC236}">
                <a16:creationId xmlns:a16="http://schemas.microsoft.com/office/drawing/2014/main" id="{9E0E7F5A-154C-4069-9443-44104E86D8AD}"/>
              </a:ext>
            </a:extLst>
          </p:cNvPr>
          <p:cNvSpPr>
            <a:spLocks/>
          </p:cNvSpPr>
          <p:nvPr/>
        </p:nvSpPr>
        <p:spPr bwMode="auto">
          <a:xfrm>
            <a:off x="8843963" y="4048125"/>
            <a:ext cx="233362" cy="144463"/>
          </a:xfrm>
          <a:custGeom>
            <a:avLst/>
            <a:gdLst>
              <a:gd name="T0" fmla="*/ 2147483646 w 68"/>
              <a:gd name="T1" fmla="*/ 2147483646 h 42"/>
              <a:gd name="T2" fmla="*/ 2147483646 w 68"/>
              <a:gd name="T3" fmla="*/ 2147483646 h 42"/>
              <a:gd name="T4" fmla="*/ 2147483646 w 68"/>
              <a:gd name="T5" fmla="*/ 2147483646 h 42"/>
              <a:gd name="T6" fmla="*/ 2147483646 w 68"/>
              <a:gd name="T7" fmla="*/ 2147483646 h 42"/>
              <a:gd name="T8" fmla="*/ 2147483646 w 68"/>
              <a:gd name="T9" fmla="*/ 2147483646 h 42"/>
              <a:gd name="T10" fmla="*/ 2147483646 w 68"/>
              <a:gd name="T11" fmla="*/ 2147483646 h 42"/>
              <a:gd name="T12" fmla="*/ 2147483646 w 68"/>
              <a:gd name="T13" fmla="*/ 2147483646 h 42"/>
              <a:gd name="T14" fmla="*/ 2147483646 w 68"/>
              <a:gd name="T15" fmla="*/ 2147483646 h 42"/>
              <a:gd name="T16" fmla="*/ 2147483646 w 68"/>
              <a:gd name="T17" fmla="*/ 2147483646 h 42"/>
              <a:gd name="T18" fmla="*/ 2147483646 w 68"/>
              <a:gd name="T19" fmla="*/ 2147483646 h 42"/>
              <a:gd name="T20" fmla="*/ 2147483646 w 68"/>
              <a:gd name="T21" fmla="*/ 2147483646 h 42"/>
              <a:gd name="T22" fmla="*/ 2147483646 w 68"/>
              <a:gd name="T23" fmla="*/ 2147483646 h 42"/>
              <a:gd name="T24" fmla="*/ 2147483646 w 68"/>
              <a:gd name="T25" fmla="*/ 2147483646 h 42"/>
              <a:gd name="T26" fmla="*/ 2147483646 w 68"/>
              <a:gd name="T27" fmla="*/ 2147483646 h 42"/>
              <a:gd name="T28" fmla="*/ 0 w 68"/>
              <a:gd name="T29" fmla="*/ 2147483646 h 42"/>
              <a:gd name="T30" fmla="*/ 2147483646 w 68"/>
              <a:gd name="T31" fmla="*/ 0 h 42"/>
              <a:gd name="T32" fmla="*/ 2147483646 w 68"/>
              <a:gd name="T33" fmla="*/ 2147483646 h 42"/>
              <a:gd name="T34" fmla="*/ 2147483646 w 68"/>
              <a:gd name="T35" fmla="*/ 2147483646 h 42"/>
              <a:gd name="T36" fmla="*/ 2147483646 w 68"/>
              <a:gd name="T37" fmla="*/ 2147483646 h 42"/>
              <a:gd name="T38" fmla="*/ 2147483646 w 68"/>
              <a:gd name="T39" fmla="*/ 2147483646 h 42"/>
              <a:gd name="T40" fmla="*/ 2147483646 w 68"/>
              <a:gd name="T41" fmla="*/ 2147483646 h 42"/>
              <a:gd name="T42" fmla="*/ 2147483646 w 68"/>
              <a:gd name="T43" fmla="*/ 0 h 42"/>
              <a:gd name="T44" fmla="*/ 2147483646 w 68"/>
              <a:gd name="T45" fmla="*/ 2147483646 h 42"/>
              <a:gd name="T46" fmla="*/ 2147483646 w 68"/>
              <a:gd name="T47" fmla="*/ 2147483646 h 42"/>
              <a:gd name="T48" fmla="*/ 2147483646 w 68"/>
              <a:gd name="T49" fmla="*/ 2147483646 h 42"/>
              <a:gd name="T50" fmla="*/ 2147483646 w 68"/>
              <a:gd name="T51" fmla="*/ 2147483646 h 42"/>
              <a:gd name="T52" fmla="*/ 2147483646 w 68"/>
              <a:gd name="T53" fmla="*/ 2147483646 h 42"/>
              <a:gd name="T54" fmla="*/ 2147483646 w 68"/>
              <a:gd name="T55" fmla="*/ 2147483646 h 42"/>
              <a:gd name="T56" fmla="*/ 2147483646 w 68"/>
              <a:gd name="T57" fmla="*/ 2147483646 h 42"/>
              <a:gd name="T58" fmla="*/ 2147483646 w 68"/>
              <a:gd name="T59" fmla="*/ 2147483646 h 42"/>
              <a:gd name="T60" fmla="*/ 2147483646 w 68"/>
              <a:gd name="T61" fmla="*/ 2147483646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1" name="Freeform 215">
            <a:extLst>
              <a:ext uri="{FF2B5EF4-FFF2-40B4-BE49-F238E27FC236}">
                <a16:creationId xmlns:a16="http://schemas.microsoft.com/office/drawing/2014/main" id="{4EC682BB-120E-4285-BBA0-0AB83B4E7775}"/>
              </a:ext>
            </a:extLst>
          </p:cNvPr>
          <p:cNvSpPr>
            <a:spLocks noEditPoints="1"/>
          </p:cNvSpPr>
          <p:nvPr/>
        </p:nvSpPr>
        <p:spPr bwMode="auto">
          <a:xfrm>
            <a:off x="71438" y="4394200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2147483646 w 58"/>
              <a:gd name="T11" fmla="*/ 2147483646 h 58"/>
              <a:gd name="T12" fmla="*/ 0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0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2" name="Freeform 216">
            <a:extLst>
              <a:ext uri="{FF2B5EF4-FFF2-40B4-BE49-F238E27FC236}">
                <a16:creationId xmlns:a16="http://schemas.microsoft.com/office/drawing/2014/main" id="{247C3CB5-5401-44ED-89EB-D00FEED5D3F2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4376738"/>
            <a:ext cx="233362" cy="234950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3" name="Freeform 217">
            <a:extLst>
              <a:ext uri="{FF2B5EF4-FFF2-40B4-BE49-F238E27FC236}">
                <a16:creationId xmlns:a16="http://schemas.microsoft.com/office/drawing/2014/main" id="{C49B6B9A-1DC8-436C-8329-52C38F4322C7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4394200"/>
            <a:ext cx="266700" cy="200025"/>
          </a:xfrm>
          <a:custGeom>
            <a:avLst/>
            <a:gdLst>
              <a:gd name="T0" fmla="*/ 2147483646 w 78"/>
              <a:gd name="T1" fmla="*/ 2147483646 h 58"/>
              <a:gd name="T2" fmla="*/ 0 w 78"/>
              <a:gd name="T3" fmla="*/ 2147483646 h 58"/>
              <a:gd name="T4" fmla="*/ 0 w 78"/>
              <a:gd name="T5" fmla="*/ 0 h 58"/>
              <a:gd name="T6" fmla="*/ 2147483646 w 78"/>
              <a:gd name="T7" fmla="*/ 0 h 58"/>
              <a:gd name="T8" fmla="*/ 2147483646 w 78"/>
              <a:gd name="T9" fmla="*/ 2147483646 h 58"/>
              <a:gd name="T10" fmla="*/ 2147483646 w 78"/>
              <a:gd name="T11" fmla="*/ 2147483646 h 58"/>
              <a:gd name="T12" fmla="*/ 2147483646 w 78"/>
              <a:gd name="T13" fmla="*/ 2147483646 h 58"/>
              <a:gd name="T14" fmla="*/ 2147483646 w 78"/>
              <a:gd name="T15" fmla="*/ 2147483646 h 58"/>
              <a:gd name="T16" fmla="*/ 2147483646 w 78"/>
              <a:gd name="T17" fmla="*/ 2147483646 h 58"/>
              <a:gd name="T18" fmla="*/ 2147483646 w 78"/>
              <a:gd name="T19" fmla="*/ 2147483646 h 58"/>
              <a:gd name="T20" fmla="*/ 2147483646 w 78"/>
              <a:gd name="T21" fmla="*/ 2147483646 h 58"/>
              <a:gd name="T22" fmla="*/ 2147483646 w 78"/>
              <a:gd name="T23" fmla="*/ 2147483646 h 58"/>
              <a:gd name="T24" fmla="*/ 2147483646 w 78"/>
              <a:gd name="T25" fmla="*/ 2147483646 h 58"/>
              <a:gd name="T26" fmla="*/ 2147483646 w 78"/>
              <a:gd name="T27" fmla="*/ 2147483646 h 58"/>
              <a:gd name="T28" fmla="*/ 2147483646 w 78"/>
              <a:gd name="T29" fmla="*/ 2147483646 h 58"/>
              <a:gd name="T30" fmla="*/ 2147483646 w 78"/>
              <a:gd name="T31" fmla="*/ 2147483646 h 58"/>
              <a:gd name="T32" fmla="*/ 2147483646 w 78"/>
              <a:gd name="T33" fmla="*/ 2147483646 h 58"/>
              <a:gd name="T34" fmla="*/ 2147483646 w 78"/>
              <a:gd name="T35" fmla="*/ 2147483646 h 58"/>
              <a:gd name="T36" fmla="*/ 2147483646 w 78"/>
              <a:gd name="T37" fmla="*/ 2147483646 h 58"/>
              <a:gd name="T38" fmla="*/ 2147483646 w 78"/>
              <a:gd name="T39" fmla="*/ 2147483646 h 58"/>
              <a:gd name="T40" fmla="*/ 2147483646 w 78"/>
              <a:gd name="T41" fmla="*/ 2147483646 h 58"/>
              <a:gd name="T42" fmla="*/ 2147483646 w 78"/>
              <a:gd name="T43" fmla="*/ 2147483646 h 58"/>
              <a:gd name="T44" fmla="*/ 2147483646 w 78"/>
              <a:gd name="T45" fmla="*/ 2147483646 h 58"/>
              <a:gd name="T46" fmla="*/ 2147483646 w 78"/>
              <a:gd name="T47" fmla="*/ 2147483646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4" name="Freeform 219">
            <a:extLst>
              <a:ext uri="{FF2B5EF4-FFF2-40B4-BE49-F238E27FC236}">
                <a16:creationId xmlns:a16="http://schemas.microsoft.com/office/drawing/2014/main" id="{0B47A967-1D83-4C42-9DDA-7D9AE7F02537}"/>
              </a:ext>
            </a:extLst>
          </p:cNvPr>
          <p:cNvSpPr>
            <a:spLocks noEditPoints="1"/>
          </p:cNvSpPr>
          <p:nvPr/>
        </p:nvSpPr>
        <p:spPr bwMode="auto">
          <a:xfrm>
            <a:off x="1976438" y="4402138"/>
            <a:ext cx="233362" cy="180975"/>
          </a:xfrm>
          <a:custGeom>
            <a:avLst/>
            <a:gdLst>
              <a:gd name="T0" fmla="*/ 2147483646 w 68"/>
              <a:gd name="T1" fmla="*/ 2147483646 h 53"/>
              <a:gd name="T2" fmla="*/ 0 w 68"/>
              <a:gd name="T3" fmla="*/ 2147483646 h 53"/>
              <a:gd name="T4" fmla="*/ 2147483646 w 68"/>
              <a:gd name="T5" fmla="*/ 0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0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5" name="Freeform 220">
            <a:extLst>
              <a:ext uri="{FF2B5EF4-FFF2-40B4-BE49-F238E27FC236}">
                <a16:creationId xmlns:a16="http://schemas.microsoft.com/office/drawing/2014/main" id="{47980A5A-26D8-4B86-B890-2F65517B569E}"/>
              </a:ext>
            </a:extLst>
          </p:cNvPr>
          <p:cNvSpPr>
            <a:spLocks/>
          </p:cNvSpPr>
          <p:nvPr/>
        </p:nvSpPr>
        <p:spPr bwMode="auto">
          <a:xfrm>
            <a:off x="2478088" y="4441825"/>
            <a:ext cx="227012" cy="100013"/>
          </a:xfrm>
          <a:custGeom>
            <a:avLst/>
            <a:gdLst>
              <a:gd name="T0" fmla="*/ 2147483646 w 66"/>
              <a:gd name="T1" fmla="*/ 2147483646 h 29"/>
              <a:gd name="T2" fmla="*/ 2147483646 w 66"/>
              <a:gd name="T3" fmla="*/ 2147483646 h 29"/>
              <a:gd name="T4" fmla="*/ 2147483646 w 66"/>
              <a:gd name="T5" fmla="*/ 2147483646 h 29"/>
              <a:gd name="T6" fmla="*/ 2147483646 w 66"/>
              <a:gd name="T7" fmla="*/ 2147483646 h 29"/>
              <a:gd name="T8" fmla="*/ 2147483646 w 66"/>
              <a:gd name="T9" fmla="*/ 2147483646 h 29"/>
              <a:gd name="T10" fmla="*/ 2147483646 w 66"/>
              <a:gd name="T11" fmla="*/ 2147483646 h 29"/>
              <a:gd name="T12" fmla="*/ 2147483646 w 66"/>
              <a:gd name="T13" fmla="*/ 2147483646 h 29"/>
              <a:gd name="T14" fmla="*/ 0 w 66"/>
              <a:gd name="T15" fmla="*/ 2147483646 h 29"/>
              <a:gd name="T16" fmla="*/ 2147483646 w 66"/>
              <a:gd name="T17" fmla="*/ 2147483646 h 29"/>
              <a:gd name="T18" fmla="*/ 2147483646 w 66"/>
              <a:gd name="T19" fmla="*/ 0 h 29"/>
              <a:gd name="T20" fmla="*/ 2147483646 w 66"/>
              <a:gd name="T21" fmla="*/ 0 h 29"/>
              <a:gd name="T22" fmla="*/ 2147483646 w 66"/>
              <a:gd name="T23" fmla="*/ 2147483646 h 29"/>
              <a:gd name="T24" fmla="*/ 2147483646 w 66"/>
              <a:gd name="T25" fmla="*/ 2147483646 h 29"/>
              <a:gd name="T26" fmla="*/ 2147483646 w 66"/>
              <a:gd name="T27" fmla="*/ 2147483646 h 29"/>
              <a:gd name="T28" fmla="*/ 2147483646 w 66"/>
              <a:gd name="T29" fmla="*/ 2147483646 h 29"/>
              <a:gd name="T30" fmla="*/ 2147483646 w 66"/>
              <a:gd name="T31" fmla="*/ 214748364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6" name="Freeform 221">
            <a:extLst>
              <a:ext uri="{FF2B5EF4-FFF2-40B4-BE49-F238E27FC236}">
                <a16:creationId xmlns:a16="http://schemas.microsoft.com/office/drawing/2014/main" id="{EEB0E0F0-016D-4714-A688-82DACE65AA14}"/>
              </a:ext>
            </a:extLst>
          </p:cNvPr>
          <p:cNvSpPr>
            <a:spLocks noEditPoints="1"/>
          </p:cNvSpPr>
          <p:nvPr/>
        </p:nvSpPr>
        <p:spPr bwMode="auto">
          <a:xfrm>
            <a:off x="2965450" y="4394200"/>
            <a:ext cx="203200" cy="200025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0 w 59"/>
              <a:gd name="T23" fmla="*/ 2147483646 h 58"/>
              <a:gd name="T24" fmla="*/ 0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0 h 58"/>
              <a:gd name="T60" fmla="*/ 2147483646 w 59"/>
              <a:gd name="T61" fmla="*/ 0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7" name="Freeform 222">
            <a:extLst>
              <a:ext uri="{FF2B5EF4-FFF2-40B4-BE49-F238E27FC236}">
                <a16:creationId xmlns:a16="http://schemas.microsoft.com/office/drawing/2014/main" id="{7DB4E9F0-9521-4528-804A-C1CDC5A4AF8C}"/>
              </a:ext>
            </a:extLst>
          </p:cNvPr>
          <p:cNvSpPr>
            <a:spLocks noEditPoints="1"/>
          </p:cNvSpPr>
          <p:nvPr/>
        </p:nvSpPr>
        <p:spPr bwMode="auto">
          <a:xfrm>
            <a:off x="3460750" y="4381500"/>
            <a:ext cx="133350" cy="230188"/>
          </a:xfrm>
          <a:custGeom>
            <a:avLst/>
            <a:gdLst>
              <a:gd name="T0" fmla="*/ 2147483646 w 39"/>
              <a:gd name="T1" fmla="*/ 2147483646 h 67"/>
              <a:gd name="T2" fmla="*/ 2147483646 w 39"/>
              <a:gd name="T3" fmla="*/ 2147483646 h 67"/>
              <a:gd name="T4" fmla="*/ 2147483646 w 39"/>
              <a:gd name="T5" fmla="*/ 2147483646 h 67"/>
              <a:gd name="T6" fmla="*/ 2147483646 w 39"/>
              <a:gd name="T7" fmla="*/ 2147483646 h 67"/>
              <a:gd name="T8" fmla="*/ 2147483646 w 39"/>
              <a:gd name="T9" fmla="*/ 2147483646 h 67"/>
              <a:gd name="T10" fmla="*/ 2147483646 w 39"/>
              <a:gd name="T11" fmla="*/ 2147483646 h 67"/>
              <a:gd name="T12" fmla="*/ 2147483646 w 39"/>
              <a:gd name="T13" fmla="*/ 2147483646 h 67"/>
              <a:gd name="T14" fmla="*/ 2147483646 w 39"/>
              <a:gd name="T15" fmla="*/ 2147483646 h 67"/>
              <a:gd name="T16" fmla="*/ 2147483646 w 39"/>
              <a:gd name="T17" fmla="*/ 2147483646 h 67"/>
              <a:gd name="T18" fmla="*/ 2147483646 w 39"/>
              <a:gd name="T19" fmla="*/ 2147483646 h 67"/>
              <a:gd name="T20" fmla="*/ 2147483646 w 39"/>
              <a:gd name="T21" fmla="*/ 2147483646 h 67"/>
              <a:gd name="T22" fmla="*/ 2147483646 w 39"/>
              <a:gd name="T23" fmla="*/ 2147483646 h 67"/>
              <a:gd name="T24" fmla="*/ 2147483646 w 39"/>
              <a:gd name="T25" fmla="*/ 2147483646 h 67"/>
              <a:gd name="T26" fmla="*/ 2147483646 w 39"/>
              <a:gd name="T27" fmla="*/ 2147483646 h 67"/>
              <a:gd name="T28" fmla="*/ 2147483646 w 39"/>
              <a:gd name="T29" fmla="*/ 2147483646 h 67"/>
              <a:gd name="T30" fmla="*/ 2147483646 w 39"/>
              <a:gd name="T31" fmla="*/ 2147483646 h 67"/>
              <a:gd name="T32" fmla="*/ 2147483646 w 39"/>
              <a:gd name="T33" fmla="*/ 2147483646 h 67"/>
              <a:gd name="T34" fmla="*/ 0 w 39"/>
              <a:gd name="T35" fmla="*/ 2147483646 h 67"/>
              <a:gd name="T36" fmla="*/ 0 w 39"/>
              <a:gd name="T37" fmla="*/ 2147483646 h 67"/>
              <a:gd name="T38" fmla="*/ 2147483646 w 39"/>
              <a:gd name="T39" fmla="*/ 2147483646 h 67"/>
              <a:gd name="T40" fmla="*/ 2147483646 w 39"/>
              <a:gd name="T41" fmla="*/ 2147483646 h 67"/>
              <a:gd name="T42" fmla="*/ 2147483646 w 39"/>
              <a:gd name="T43" fmla="*/ 2147483646 h 67"/>
              <a:gd name="T44" fmla="*/ 2147483646 w 39"/>
              <a:gd name="T45" fmla="*/ 2147483646 h 67"/>
              <a:gd name="T46" fmla="*/ 2147483646 w 39"/>
              <a:gd name="T47" fmla="*/ 2147483646 h 67"/>
              <a:gd name="T48" fmla="*/ 2147483646 w 39"/>
              <a:gd name="T49" fmla="*/ 2147483646 h 67"/>
              <a:gd name="T50" fmla="*/ 2147483646 w 39"/>
              <a:gd name="T51" fmla="*/ 0 h 67"/>
              <a:gd name="T52" fmla="*/ 2147483646 w 39"/>
              <a:gd name="T53" fmla="*/ 2147483646 h 67"/>
              <a:gd name="T54" fmla="*/ 2147483646 w 39"/>
              <a:gd name="T55" fmla="*/ 2147483646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8" name="Freeform 223">
            <a:extLst>
              <a:ext uri="{FF2B5EF4-FFF2-40B4-BE49-F238E27FC236}">
                <a16:creationId xmlns:a16="http://schemas.microsoft.com/office/drawing/2014/main" id="{65ACD970-9DA6-4272-BC73-709487F072C0}"/>
              </a:ext>
            </a:extLst>
          </p:cNvPr>
          <p:cNvSpPr>
            <a:spLocks noEditPoints="1"/>
          </p:cNvSpPr>
          <p:nvPr/>
        </p:nvSpPr>
        <p:spPr bwMode="auto">
          <a:xfrm>
            <a:off x="3954463" y="4394200"/>
            <a:ext cx="233362" cy="200025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0 w 68"/>
              <a:gd name="T5" fmla="*/ 2147483646 h 58"/>
              <a:gd name="T6" fmla="*/ 0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2147483646 w 68"/>
              <a:gd name="T97" fmla="*/ 2147483646 h 58"/>
              <a:gd name="T98" fmla="*/ 2147483646 w 68"/>
              <a:gd name="T99" fmla="*/ 2147483646 h 58"/>
              <a:gd name="T100" fmla="*/ 2147483646 w 68"/>
              <a:gd name="T101" fmla="*/ 2147483646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29" name="Freeform 224">
            <a:extLst>
              <a:ext uri="{FF2B5EF4-FFF2-40B4-BE49-F238E27FC236}">
                <a16:creationId xmlns:a16="http://schemas.microsoft.com/office/drawing/2014/main" id="{02813B98-DE88-4C8B-8230-82FF8F4A7F3A}"/>
              </a:ext>
            </a:extLst>
          </p:cNvPr>
          <p:cNvSpPr>
            <a:spLocks/>
          </p:cNvSpPr>
          <p:nvPr/>
        </p:nvSpPr>
        <p:spPr bwMode="auto">
          <a:xfrm>
            <a:off x="4448175" y="4459288"/>
            <a:ext cx="185738" cy="52387"/>
          </a:xfrm>
          <a:custGeom>
            <a:avLst/>
            <a:gdLst>
              <a:gd name="T0" fmla="*/ 2147483646 w 54"/>
              <a:gd name="T1" fmla="*/ 2147483646 h 15"/>
              <a:gd name="T2" fmla="*/ 2147483646 w 54"/>
              <a:gd name="T3" fmla="*/ 2147483646 h 15"/>
              <a:gd name="T4" fmla="*/ 2147483646 w 54"/>
              <a:gd name="T5" fmla="*/ 2147483646 h 15"/>
              <a:gd name="T6" fmla="*/ 0 w 54"/>
              <a:gd name="T7" fmla="*/ 2147483646 h 15"/>
              <a:gd name="T8" fmla="*/ 0 w 54"/>
              <a:gd name="T9" fmla="*/ 2147483646 h 15"/>
              <a:gd name="T10" fmla="*/ 2147483646 w 54"/>
              <a:gd name="T11" fmla="*/ 0 h 15"/>
              <a:gd name="T12" fmla="*/ 2147483646 w 54"/>
              <a:gd name="T13" fmla="*/ 0 h 15"/>
              <a:gd name="T14" fmla="*/ 2147483646 w 54"/>
              <a:gd name="T15" fmla="*/ 2147483646 h 15"/>
              <a:gd name="T16" fmla="*/ 2147483646 w 54"/>
              <a:gd name="T17" fmla="*/ 214748364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0" name="Freeform 225">
            <a:extLst>
              <a:ext uri="{FF2B5EF4-FFF2-40B4-BE49-F238E27FC236}">
                <a16:creationId xmlns:a16="http://schemas.microsoft.com/office/drawing/2014/main" id="{74A7727B-9265-40A5-8A4E-D979E14DE05D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4408488"/>
            <a:ext cx="98425" cy="168275"/>
          </a:xfrm>
          <a:custGeom>
            <a:avLst/>
            <a:gdLst>
              <a:gd name="T0" fmla="*/ 2147483646 w 29"/>
              <a:gd name="T1" fmla="*/ 2147483646 h 49"/>
              <a:gd name="T2" fmla="*/ 2147483646 w 29"/>
              <a:gd name="T3" fmla="*/ 2147483646 h 49"/>
              <a:gd name="T4" fmla="*/ 2147483646 w 29"/>
              <a:gd name="T5" fmla="*/ 2147483646 h 49"/>
              <a:gd name="T6" fmla="*/ 0 w 29"/>
              <a:gd name="T7" fmla="*/ 2147483646 h 49"/>
              <a:gd name="T8" fmla="*/ 0 w 29"/>
              <a:gd name="T9" fmla="*/ 2147483646 h 49"/>
              <a:gd name="T10" fmla="*/ 2147483646 w 29"/>
              <a:gd name="T11" fmla="*/ 0 h 49"/>
              <a:gd name="T12" fmla="*/ 2147483646 w 29"/>
              <a:gd name="T13" fmla="*/ 0 h 49"/>
              <a:gd name="T14" fmla="*/ 2147483646 w 29"/>
              <a:gd name="T15" fmla="*/ 2147483646 h 49"/>
              <a:gd name="T16" fmla="*/ 2147483646 w 29"/>
              <a:gd name="T17" fmla="*/ 2147483646 h 49"/>
              <a:gd name="T18" fmla="*/ 2147483646 w 29"/>
              <a:gd name="T19" fmla="*/ 2147483646 h 49"/>
              <a:gd name="T20" fmla="*/ 2147483646 w 29"/>
              <a:gd name="T21" fmla="*/ 2147483646 h 49"/>
              <a:gd name="T22" fmla="*/ 2147483646 w 29"/>
              <a:gd name="T23" fmla="*/ 2147483646 h 49"/>
              <a:gd name="T24" fmla="*/ 2147483646 w 29"/>
              <a:gd name="T25" fmla="*/ 2147483646 h 49"/>
              <a:gd name="T26" fmla="*/ 2147483646 w 29"/>
              <a:gd name="T27" fmla="*/ 2147483646 h 49"/>
              <a:gd name="T28" fmla="*/ 2147483646 w 29"/>
              <a:gd name="T29" fmla="*/ 2147483646 h 49"/>
              <a:gd name="T30" fmla="*/ 2147483646 w 29"/>
              <a:gd name="T31" fmla="*/ 2147483646 h 49"/>
              <a:gd name="T32" fmla="*/ 2147483646 w 29"/>
              <a:gd name="T33" fmla="*/ 2147483646 h 49"/>
              <a:gd name="T34" fmla="*/ 2147483646 w 29"/>
              <a:gd name="T35" fmla="*/ 2147483646 h 49"/>
              <a:gd name="T36" fmla="*/ 2147483646 w 29"/>
              <a:gd name="T37" fmla="*/ 2147483646 h 49"/>
              <a:gd name="T38" fmla="*/ 2147483646 w 29"/>
              <a:gd name="T39" fmla="*/ 2147483646 h 49"/>
              <a:gd name="T40" fmla="*/ 2147483646 w 29"/>
              <a:gd name="T41" fmla="*/ 2147483646 h 49"/>
              <a:gd name="T42" fmla="*/ 2147483646 w 29"/>
              <a:gd name="T43" fmla="*/ 2147483646 h 49"/>
              <a:gd name="T44" fmla="*/ 2147483646 w 29"/>
              <a:gd name="T45" fmla="*/ 2147483646 h 49"/>
              <a:gd name="T46" fmla="*/ 2147483646 w 29"/>
              <a:gd name="T47" fmla="*/ 2147483646 h 49"/>
              <a:gd name="T48" fmla="*/ 2147483646 w 29"/>
              <a:gd name="T49" fmla="*/ 2147483646 h 49"/>
              <a:gd name="T50" fmla="*/ 2147483646 w 29"/>
              <a:gd name="T51" fmla="*/ 2147483646 h 49"/>
              <a:gd name="T52" fmla="*/ 2147483646 w 29"/>
              <a:gd name="T53" fmla="*/ 2147483646 h 49"/>
              <a:gd name="T54" fmla="*/ 2147483646 w 29"/>
              <a:gd name="T55" fmla="*/ 2147483646 h 49"/>
              <a:gd name="T56" fmla="*/ 2147483646 w 29"/>
              <a:gd name="T57" fmla="*/ 2147483646 h 49"/>
              <a:gd name="T58" fmla="*/ 2147483646 w 29"/>
              <a:gd name="T59" fmla="*/ 2147483646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1" name="Freeform 226">
            <a:extLst>
              <a:ext uri="{FF2B5EF4-FFF2-40B4-BE49-F238E27FC236}">
                <a16:creationId xmlns:a16="http://schemas.microsoft.com/office/drawing/2014/main" id="{4EB0FC11-4191-4E5E-A3FB-6C5007145D0F}"/>
              </a:ext>
            </a:extLst>
          </p:cNvPr>
          <p:cNvSpPr>
            <a:spLocks noEditPoints="1"/>
          </p:cNvSpPr>
          <p:nvPr/>
        </p:nvSpPr>
        <p:spPr bwMode="auto">
          <a:xfrm>
            <a:off x="5437188" y="4394200"/>
            <a:ext cx="298450" cy="200025"/>
          </a:xfrm>
          <a:custGeom>
            <a:avLst/>
            <a:gdLst>
              <a:gd name="T0" fmla="*/ 2147483646 w 87"/>
              <a:gd name="T1" fmla="*/ 2147483646 h 58"/>
              <a:gd name="T2" fmla="*/ 2147483646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2147483646 h 58"/>
              <a:gd name="T20" fmla="*/ 2147483646 w 87"/>
              <a:gd name="T21" fmla="*/ 2147483646 h 58"/>
              <a:gd name="T22" fmla="*/ 2147483646 w 87"/>
              <a:gd name="T23" fmla="*/ 2147483646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0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0 h 58"/>
              <a:gd name="T44" fmla="*/ 2147483646 w 87"/>
              <a:gd name="T45" fmla="*/ 0 h 58"/>
              <a:gd name="T46" fmla="*/ 2147483646 w 87"/>
              <a:gd name="T47" fmla="*/ 0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2" name="Freeform 227">
            <a:extLst>
              <a:ext uri="{FF2B5EF4-FFF2-40B4-BE49-F238E27FC236}">
                <a16:creationId xmlns:a16="http://schemas.microsoft.com/office/drawing/2014/main" id="{1E7F17AF-8C0F-4585-BF2B-D0AE6E5415EF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4376738"/>
            <a:ext cx="233363" cy="217487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0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2147483646 w 68"/>
              <a:gd name="T17" fmla="*/ 0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2147483646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3" name="Freeform 228">
            <a:extLst>
              <a:ext uri="{FF2B5EF4-FFF2-40B4-BE49-F238E27FC236}">
                <a16:creationId xmlns:a16="http://schemas.microsoft.com/office/drawing/2014/main" id="{61B2D746-C5D9-459F-B4D3-38DED66D81FB}"/>
              </a:ext>
            </a:extLst>
          </p:cNvPr>
          <p:cNvSpPr>
            <a:spLocks/>
          </p:cNvSpPr>
          <p:nvPr/>
        </p:nvSpPr>
        <p:spPr bwMode="auto">
          <a:xfrm>
            <a:off x="6426200" y="4376738"/>
            <a:ext cx="233363" cy="234950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0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0 h 68"/>
              <a:gd name="T34" fmla="*/ 2147483646 w 68"/>
              <a:gd name="T35" fmla="*/ 0 h 68"/>
              <a:gd name="T36" fmla="*/ 2147483646 w 68"/>
              <a:gd name="T37" fmla="*/ 0 h 68"/>
              <a:gd name="T38" fmla="*/ 2147483646 w 68"/>
              <a:gd name="T39" fmla="*/ 2147483646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4" name="Freeform 229">
            <a:extLst>
              <a:ext uri="{FF2B5EF4-FFF2-40B4-BE49-F238E27FC236}">
                <a16:creationId xmlns:a16="http://schemas.microsoft.com/office/drawing/2014/main" id="{7C1C0E65-8122-41EF-8F9D-85129897BC6F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4376738"/>
            <a:ext cx="233362" cy="234950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0 w 68"/>
              <a:gd name="T13" fmla="*/ 2147483646 h 68"/>
              <a:gd name="T14" fmla="*/ 0 w 68"/>
              <a:gd name="T15" fmla="*/ 2147483646 h 68"/>
              <a:gd name="T16" fmla="*/ 2147483646 w 68"/>
              <a:gd name="T17" fmla="*/ 0 h 68"/>
              <a:gd name="T18" fmla="*/ 2147483646 w 68"/>
              <a:gd name="T19" fmla="*/ 0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5" name="Freeform 230">
            <a:extLst>
              <a:ext uri="{FF2B5EF4-FFF2-40B4-BE49-F238E27FC236}">
                <a16:creationId xmlns:a16="http://schemas.microsoft.com/office/drawing/2014/main" id="{D9478CFA-A8F9-4B0D-B945-225678BE5E90}"/>
              </a:ext>
            </a:extLst>
          </p:cNvPr>
          <p:cNvSpPr>
            <a:spLocks noEditPoints="1"/>
          </p:cNvSpPr>
          <p:nvPr/>
        </p:nvSpPr>
        <p:spPr bwMode="auto">
          <a:xfrm>
            <a:off x="7413625" y="4394200"/>
            <a:ext cx="200025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0 w 58"/>
              <a:gd name="T5" fmla="*/ 2147483646 h 58"/>
              <a:gd name="T6" fmla="*/ 0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0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6" name="Freeform 231">
            <a:extLst>
              <a:ext uri="{FF2B5EF4-FFF2-40B4-BE49-F238E27FC236}">
                <a16:creationId xmlns:a16="http://schemas.microsoft.com/office/drawing/2014/main" id="{7DE029E1-31F3-4510-9EC8-13EEAA125D59}"/>
              </a:ext>
            </a:extLst>
          </p:cNvPr>
          <p:cNvSpPr>
            <a:spLocks noEditPoints="1"/>
          </p:cNvSpPr>
          <p:nvPr/>
        </p:nvSpPr>
        <p:spPr bwMode="auto">
          <a:xfrm>
            <a:off x="7908925" y="4394200"/>
            <a:ext cx="201613" cy="200025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7" name="Freeform 232">
            <a:extLst>
              <a:ext uri="{FF2B5EF4-FFF2-40B4-BE49-F238E27FC236}">
                <a16:creationId xmlns:a16="http://schemas.microsoft.com/office/drawing/2014/main" id="{A9EEDCBB-F5A9-4F99-AB35-623D87A186CB}"/>
              </a:ext>
            </a:extLst>
          </p:cNvPr>
          <p:cNvSpPr>
            <a:spLocks noEditPoints="1"/>
          </p:cNvSpPr>
          <p:nvPr/>
        </p:nvSpPr>
        <p:spPr bwMode="auto">
          <a:xfrm>
            <a:off x="8402638" y="4394200"/>
            <a:ext cx="198437" cy="200025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8" name="Freeform 233">
            <a:extLst>
              <a:ext uri="{FF2B5EF4-FFF2-40B4-BE49-F238E27FC236}">
                <a16:creationId xmlns:a16="http://schemas.microsoft.com/office/drawing/2014/main" id="{ACC0BBDD-DD64-4681-BF9F-7840CF64BA86}"/>
              </a:ext>
            </a:extLst>
          </p:cNvPr>
          <p:cNvSpPr>
            <a:spLocks/>
          </p:cNvSpPr>
          <p:nvPr/>
        </p:nvSpPr>
        <p:spPr bwMode="auto">
          <a:xfrm>
            <a:off x="8843963" y="4387850"/>
            <a:ext cx="188912" cy="188913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39" name="Freeform 234">
            <a:extLst>
              <a:ext uri="{FF2B5EF4-FFF2-40B4-BE49-F238E27FC236}">
                <a16:creationId xmlns:a16="http://schemas.microsoft.com/office/drawing/2014/main" id="{4FD2ED80-B6E3-4A82-9E89-A56FE1ED7FD2}"/>
              </a:ext>
            </a:extLst>
          </p:cNvPr>
          <p:cNvSpPr>
            <a:spLocks/>
          </p:cNvSpPr>
          <p:nvPr/>
        </p:nvSpPr>
        <p:spPr bwMode="auto">
          <a:xfrm>
            <a:off x="71438" y="4759325"/>
            <a:ext cx="233362" cy="236538"/>
          </a:xfrm>
          <a:custGeom>
            <a:avLst/>
            <a:gdLst>
              <a:gd name="T0" fmla="*/ 2147483646 w 68"/>
              <a:gd name="T1" fmla="*/ 2147483646 h 69"/>
              <a:gd name="T2" fmla="*/ 2147483646 w 68"/>
              <a:gd name="T3" fmla="*/ 2147483646 h 69"/>
              <a:gd name="T4" fmla="*/ 2147483646 w 68"/>
              <a:gd name="T5" fmla="*/ 2147483646 h 69"/>
              <a:gd name="T6" fmla="*/ 2147483646 w 68"/>
              <a:gd name="T7" fmla="*/ 2147483646 h 69"/>
              <a:gd name="T8" fmla="*/ 2147483646 w 68"/>
              <a:gd name="T9" fmla="*/ 2147483646 h 69"/>
              <a:gd name="T10" fmla="*/ 2147483646 w 68"/>
              <a:gd name="T11" fmla="*/ 2147483646 h 69"/>
              <a:gd name="T12" fmla="*/ 0 w 68"/>
              <a:gd name="T13" fmla="*/ 2147483646 h 69"/>
              <a:gd name="T14" fmla="*/ 0 w 68"/>
              <a:gd name="T15" fmla="*/ 2147483646 h 69"/>
              <a:gd name="T16" fmla="*/ 2147483646 w 68"/>
              <a:gd name="T17" fmla="*/ 2147483646 h 69"/>
              <a:gd name="T18" fmla="*/ 2147483646 w 68"/>
              <a:gd name="T19" fmla="*/ 2147483646 h 69"/>
              <a:gd name="T20" fmla="*/ 2147483646 w 68"/>
              <a:gd name="T21" fmla="*/ 2147483646 h 69"/>
              <a:gd name="T22" fmla="*/ 2147483646 w 68"/>
              <a:gd name="T23" fmla="*/ 2147483646 h 69"/>
              <a:gd name="T24" fmla="*/ 2147483646 w 68"/>
              <a:gd name="T25" fmla="*/ 2147483646 h 69"/>
              <a:gd name="T26" fmla="*/ 2147483646 w 68"/>
              <a:gd name="T27" fmla="*/ 2147483646 h 69"/>
              <a:gd name="T28" fmla="*/ 2147483646 w 68"/>
              <a:gd name="T29" fmla="*/ 2147483646 h 69"/>
              <a:gd name="T30" fmla="*/ 2147483646 w 68"/>
              <a:gd name="T31" fmla="*/ 2147483646 h 69"/>
              <a:gd name="T32" fmla="*/ 2147483646 w 68"/>
              <a:gd name="T33" fmla="*/ 2147483646 h 69"/>
              <a:gd name="T34" fmla="*/ 2147483646 w 68"/>
              <a:gd name="T35" fmla="*/ 2147483646 h 69"/>
              <a:gd name="T36" fmla="*/ 2147483646 w 68"/>
              <a:gd name="T37" fmla="*/ 2147483646 h 69"/>
              <a:gd name="T38" fmla="*/ 2147483646 w 68"/>
              <a:gd name="T39" fmla="*/ 2147483646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0" name="Freeform 235">
            <a:extLst>
              <a:ext uri="{FF2B5EF4-FFF2-40B4-BE49-F238E27FC236}">
                <a16:creationId xmlns:a16="http://schemas.microsoft.com/office/drawing/2014/main" id="{970471BE-4DD8-4D39-AC8E-F9D8B68670BE}"/>
              </a:ext>
            </a:extLst>
          </p:cNvPr>
          <p:cNvSpPr>
            <a:spLocks noEditPoints="1"/>
          </p:cNvSpPr>
          <p:nvPr/>
        </p:nvSpPr>
        <p:spPr bwMode="auto">
          <a:xfrm>
            <a:off x="493713" y="4779963"/>
            <a:ext cx="182562" cy="180975"/>
          </a:xfrm>
          <a:custGeom>
            <a:avLst/>
            <a:gdLst>
              <a:gd name="T0" fmla="*/ 2147483646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0 w 53"/>
              <a:gd name="T7" fmla="*/ 2147483646 h 53"/>
              <a:gd name="T8" fmla="*/ 0 w 53"/>
              <a:gd name="T9" fmla="*/ 2147483646 h 53"/>
              <a:gd name="T10" fmla="*/ 2147483646 w 53"/>
              <a:gd name="T11" fmla="*/ 0 h 53"/>
              <a:gd name="T12" fmla="*/ 2147483646 w 53"/>
              <a:gd name="T13" fmla="*/ 0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2147483646 h 53"/>
              <a:gd name="T22" fmla="*/ 2147483646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1" name="Freeform 236">
            <a:extLst>
              <a:ext uri="{FF2B5EF4-FFF2-40B4-BE49-F238E27FC236}">
                <a16:creationId xmlns:a16="http://schemas.microsoft.com/office/drawing/2014/main" id="{538E2CCC-A626-4555-A5C5-486E711C5C33}"/>
              </a:ext>
            </a:extLst>
          </p:cNvPr>
          <p:cNvSpPr>
            <a:spLocks/>
          </p:cNvSpPr>
          <p:nvPr/>
        </p:nvSpPr>
        <p:spPr bwMode="auto">
          <a:xfrm>
            <a:off x="989013" y="4762500"/>
            <a:ext cx="230187" cy="233363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2147483646 w 67"/>
              <a:gd name="T9" fmla="*/ 0 h 68"/>
              <a:gd name="T10" fmla="*/ 2147483646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2147483646 h 68"/>
              <a:gd name="T20" fmla="*/ 2147483646 w 67"/>
              <a:gd name="T21" fmla="*/ 2147483646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2147483646 h 68"/>
              <a:gd name="T44" fmla="*/ 2147483646 w 67"/>
              <a:gd name="T45" fmla="*/ 2147483646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0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2" name="Freeform 237">
            <a:extLst>
              <a:ext uri="{FF2B5EF4-FFF2-40B4-BE49-F238E27FC236}">
                <a16:creationId xmlns:a16="http://schemas.microsoft.com/office/drawing/2014/main" id="{33CB81C8-8BCB-416D-AD53-DA0645E53F34}"/>
              </a:ext>
            </a:extLst>
          </p:cNvPr>
          <p:cNvSpPr>
            <a:spLocks noEditPoints="1"/>
          </p:cNvSpPr>
          <p:nvPr/>
        </p:nvSpPr>
        <p:spPr bwMode="auto">
          <a:xfrm>
            <a:off x="1482725" y="4779963"/>
            <a:ext cx="215900" cy="180975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0 w 63"/>
              <a:gd name="T7" fmla="*/ 2147483646 h 53"/>
              <a:gd name="T8" fmla="*/ 0 w 63"/>
              <a:gd name="T9" fmla="*/ 2147483646 h 53"/>
              <a:gd name="T10" fmla="*/ 2147483646 w 63"/>
              <a:gd name="T11" fmla="*/ 0 h 53"/>
              <a:gd name="T12" fmla="*/ 2147483646 w 63"/>
              <a:gd name="T13" fmla="*/ 0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2147483646 w 63"/>
              <a:gd name="T23" fmla="*/ 2147483646 h 53"/>
              <a:gd name="T24" fmla="*/ 2147483646 w 63"/>
              <a:gd name="T25" fmla="*/ 2147483646 h 53"/>
              <a:gd name="T26" fmla="*/ 2147483646 w 63"/>
              <a:gd name="T27" fmla="*/ 2147483646 h 53"/>
              <a:gd name="T28" fmla="*/ 2147483646 w 63"/>
              <a:gd name="T29" fmla="*/ 2147483646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0 h 53"/>
              <a:gd name="T46" fmla="*/ 2147483646 w 63"/>
              <a:gd name="T47" fmla="*/ 0 h 53"/>
              <a:gd name="T48" fmla="*/ 2147483646 w 63"/>
              <a:gd name="T49" fmla="*/ 2147483646 h 53"/>
              <a:gd name="T50" fmla="*/ 2147483646 w 63"/>
              <a:gd name="T51" fmla="*/ 2147483646 h 53"/>
              <a:gd name="T52" fmla="*/ 2147483646 w 63"/>
              <a:gd name="T53" fmla="*/ 2147483646 h 53"/>
              <a:gd name="T54" fmla="*/ 2147483646 w 63"/>
              <a:gd name="T55" fmla="*/ 2147483646 h 53"/>
              <a:gd name="T56" fmla="*/ 2147483646 w 63"/>
              <a:gd name="T57" fmla="*/ 2147483646 h 53"/>
              <a:gd name="T58" fmla="*/ 2147483646 w 63"/>
              <a:gd name="T59" fmla="*/ 2147483646 h 53"/>
              <a:gd name="T60" fmla="*/ 2147483646 w 63"/>
              <a:gd name="T61" fmla="*/ 2147483646 h 53"/>
              <a:gd name="T62" fmla="*/ 2147483646 w 63"/>
              <a:gd name="T63" fmla="*/ 2147483646 h 53"/>
              <a:gd name="T64" fmla="*/ 2147483646 w 63"/>
              <a:gd name="T65" fmla="*/ 2147483646 h 53"/>
              <a:gd name="T66" fmla="*/ 2147483646 w 63"/>
              <a:gd name="T67" fmla="*/ 2147483646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3" name="Freeform 238">
            <a:extLst>
              <a:ext uri="{FF2B5EF4-FFF2-40B4-BE49-F238E27FC236}">
                <a16:creationId xmlns:a16="http://schemas.microsoft.com/office/drawing/2014/main" id="{280AA40F-7E56-4D10-8681-569F72D0C505}"/>
              </a:ext>
            </a:extLst>
          </p:cNvPr>
          <p:cNvSpPr>
            <a:spLocks/>
          </p:cNvSpPr>
          <p:nvPr/>
        </p:nvSpPr>
        <p:spPr bwMode="auto">
          <a:xfrm>
            <a:off x="1976438" y="4762500"/>
            <a:ext cx="230187" cy="233363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2147483646 w 67"/>
              <a:gd name="T9" fmla="*/ 2147483646 h 68"/>
              <a:gd name="T10" fmla="*/ 2147483646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2147483646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0 w 67"/>
              <a:gd name="T43" fmla="*/ 2147483646 h 68"/>
              <a:gd name="T44" fmla="*/ 2147483646 w 67"/>
              <a:gd name="T45" fmla="*/ 2147483646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4" name="Freeform 239">
            <a:extLst>
              <a:ext uri="{FF2B5EF4-FFF2-40B4-BE49-F238E27FC236}">
                <a16:creationId xmlns:a16="http://schemas.microsoft.com/office/drawing/2014/main" id="{E491E43D-2713-4F98-8D37-0ECB221E8031}"/>
              </a:ext>
            </a:extLst>
          </p:cNvPr>
          <p:cNvSpPr>
            <a:spLocks noEditPoints="1"/>
          </p:cNvSpPr>
          <p:nvPr/>
        </p:nvSpPr>
        <p:spPr bwMode="auto">
          <a:xfrm>
            <a:off x="2471738" y="4779963"/>
            <a:ext cx="201612" cy="198437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0 w 59"/>
              <a:gd name="T11" fmla="*/ 2147483646 h 58"/>
              <a:gd name="T12" fmla="*/ 0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2147483646 h 58"/>
              <a:gd name="T62" fmla="*/ 2147483646 w 59"/>
              <a:gd name="T63" fmla="*/ 2147483646 h 58"/>
              <a:gd name="T64" fmla="*/ 2147483646 w 59"/>
              <a:gd name="T65" fmla="*/ 0 h 58"/>
              <a:gd name="T66" fmla="*/ 2147483646 w 59"/>
              <a:gd name="T67" fmla="*/ 2147483646 h 58"/>
              <a:gd name="T68" fmla="*/ 2147483646 w 59"/>
              <a:gd name="T69" fmla="*/ 2147483646 h 58"/>
              <a:gd name="T70" fmla="*/ 2147483646 w 59"/>
              <a:gd name="T71" fmla="*/ 2147483646 h 58"/>
              <a:gd name="T72" fmla="*/ 2147483646 w 59"/>
              <a:gd name="T73" fmla="*/ 2147483646 h 58"/>
              <a:gd name="T74" fmla="*/ 2147483646 w 59"/>
              <a:gd name="T75" fmla="*/ 2147483646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5" name="Freeform 240">
            <a:extLst>
              <a:ext uri="{FF2B5EF4-FFF2-40B4-BE49-F238E27FC236}">
                <a16:creationId xmlns:a16="http://schemas.microsoft.com/office/drawing/2014/main" id="{CCC0225D-144A-4B1B-A356-0DD20E38EB01}"/>
              </a:ext>
            </a:extLst>
          </p:cNvPr>
          <p:cNvSpPr>
            <a:spLocks/>
          </p:cNvSpPr>
          <p:nvPr/>
        </p:nvSpPr>
        <p:spPr bwMode="auto">
          <a:xfrm>
            <a:off x="2965450" y="4779963"/>
            <a:ext cx="203200" cy="198437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0 w 59"/>
              <a:gd name="T31" fmla="*/ 2147483646 h 58"/>
              <a:gd name="T32" fmla="*/ 2147483646 w 59"/>
              <a:gd name="T33" fmla="*/ 0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6" name="Freeform 241">
            <a:extLst>
              <a:ext uri="{FF2B5EF4-FFF2-40B4-BE49-F238E27FC236}">
                <a16:creationId xmlns:a16="http://schemas.microsoft.com/office/drawing/2014/main" id="{DC2DF537-C25E-41F7-9403-409C7CD962EF}"/>
              </a:ext>
            </a:extLst>
          </p:cNvPr>
          <p:cNvSpPr>
            <a:spLocks/>
          </p:cNvSpPr>
          <p:nvPr/>
        </p:nvSpPr>
        <p:spPr bwMode="auto">
          <a:xfrm>
            <a:off x="3460750" y="4779963"/>
            <a:ext cx="133350" cy="180975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7" name="Freeform 242">
            <a:extLst>
              <a:ext uri="{FF2B5EF4-FFF2-40B4-BE49-F238E27FC236}">
                <a16:creationId xmlns:a16="http://schemas.microsoft.com/office/drawing/2014/main" id="{81493640-6140-479F-B906-7116615CF5CB}"/>
              </a:ext>
            </a:extLst>
          </p:cNvPr>
          <p:cNvSpPr>
            <a:spLocks/>
          </p:cNvSpPr>
          <p:nvPr/>
        </p:nvSpPr>
        <p:spPr bwMode="auto">
          <a:xfrm>
            <a:off x="3954463" y="4779963"/>
            <a:ext cx="201612" cy="198437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0 w 59"/>
              <a:gd name="T31" fmla="*/ 2147483646 h 58"/>
              <a:gd name="T32" fmla="*/ 2147483646 w 59"/>
              <a:gd name="T33" fmla="*/ 0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8" name="Freeform 243">
            <a:extLst>
              <a:ext uri="{FF2B5EF4-FFF2-40B4-BE49-F238E27FC236}">
                <a16:creationId xmlns:a16="http://schemas.microsoft.com/office/drawing/2014/main" id="{D474D9DE-D115-4C0E-8431-5C9728D0441D}"/>
              </a:ext>
            </a:extLst>
          </p:cNvPr>
          <p:cNvSpPr>
            <a:spLocks noEditPoints="1"/>
          </p:cNvSpPr>
          <p:nvPr/>
        </p:nvSpPr>
        <p:spPr bwMode="auto">
          <a:xfrm>
            <a:off x="4448175" y="4779963"/>
            <a:ext cx="165100" cy="180975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49" name="Freeform 244">
            <a:extLst>
              <a:ext uri="{FF2B5EF4-FFF2-40B4-BE49-F238E27FC236}">
                <a16:creationId xmlns:a16="http://schemas.microsoft.com/office/drawing/2014/main" id="{12646184-B612-41F0-B7A5-E27627C5B685}"/>
              </a:ext>
            </a:extLst>
          </p:cNvPr>
          <p:cNvSpPr>
            <a:spLocks noEditPoints="1"/>
          </p:cNvSpPr>
          <p:nvPr/>
        </p:nvSpPr>
        <p:spPr bwMode="auto">
          <a:xfrm>
            <a:off x="4943475" y="4792663"/>
            <a:ext cx="236538" cy="185737"/>
          </a:xfrm>
          <a:custGeom>
            <a:avLst/>
            <a:gdLst>
              <a:gd name="T0" fmla="*/ 2147483646 w 69"/>
              <a:gd name="T1" fmla="*/ 2147483646 h 54"/>
              <a:gd name="T2" fmla="*/ 2147483646 w 69"/>
              <a:gd name="T3" fmla="*/ 2147483646 h 54"/>
              <a:gd name="T4" fmla="*/ 2147483646 w 69"/>
              <a:gd name="T5" fmla="*/ 2147483646 h 54"/>
              <a:gd name="T6" fmla="*/ 2147483646 w 69"/>
              <a:gd name="T7" fmla="*/ 2147483646 h 54"/>
              <a:gd name="T8" fmla="*/ 2147483646 w 69"/>
              <a:gd name="T9" fmla="*/ 2147483646 h 54"/>
              <a:gd name="T10" fmla="*/ 2147483646 w 69"/>
              <a:gd name="T11" fmla="*/ 2147483646 h 54"/>
              <a:gd name="T12" fmla="*/ 0 w 69"/>
              <a:gd name="T13" fmla="*/ 2147483646 h 54"/>
              <a:gd name="T14" fmla="*/ 2147483646 w 69"/>
              <a:gd name="T15" fmla="*/ 2147483646 h 54"/>
              <a:gd name="T16" fmla="*/ 2147483646 w 69"/>
              <a:gd name="T17" fmla="*/ 2147483646 h 54"/>
              <a:gd name="T18" fmla="*/ 2147483646 w 69"/>
              <a:gd name="T19" fmla="*/ 2147483646 h 54"/>
              <a:gd name="T20" fmla="*/ 2147483646 w 69"/>
              <a:gd name="T21" fmla="*/ 2147483646 h 54"/>
              <a:gd name="T22" fmla="*/ 0 w 69"/>
              <a:gd name="T23" fmla="*/ 2147483646 h 54"/>
              <a:gd name="T24" fmla="*/ 2147483646 w 69"/>
              <a:gd name="T25" fmla="*/ 0 h 54"/>
              <a:gd name="T26" fmla="*/ 2147483646 w 69"/>
              <a:gd name="T27" fmla="*/ 2147483646 h 54"/>
              <a:gd name="T28" fmla="*/ 2147483646 w 69"/>
              <a:gd name="T29" fmla="*/ 2147483646 h 54"/>
              <a:gd name="T30" fmla="*/ 2147483646 w 69"/>
              <a:gd name="T31" fmla="*/ 2147483646 h 54"/>
              <a:gd name="T32" fmla="*/ 2147483646 w 69"/>
              <a:gd name="T33" fmla="*/ 2147483646 h 54"/>
              <a:gd name="T34" fmla="*/ 2147483646 w 69"/>
              <a:gd name="T35" fmla="*/ 2147483646 h 54"/>
              <a:gd name="T36" fmla="*/ 2147483646 w 69"/>
              <a:gd name="T37" fmla="*/ 2147483646 h 54"/>
              <a:gd name="T38" fmla="*/ 2147483646 w 69"/>
              <a:gd name="T39" fmla="*/ 2147483646 h 54"/>
              <a:gd name="T40" fmla="*/ 2147483646 w 69"/>
              <a:gd name="T41" fmla="*/ 2147483646 h 54"/>
              <a:gd name="T42" fmla="*/ 2147483646 w 69"/>
              <a:gd name="T43" fmla="*/ 2147483646 h 54"/>
              <a:gd name="T44" fmla="*/ 2147483646 w 69"/>
              <a:gd name="T45" fmla="*/ 2147483646 h 54"/>
              <a:gd name="T46" fmla="*/ 2147483646 w 69"/>
              <a:gd name="T47" fmla="*/ 2147483646 h 54"/>
              <a:gd name="T48" fmla="*/ 2147483646 w 69"/>
              <a:gd name="T49" fmla="*/ 2147483646 h 54"/>
              <a:gd name="T50" fmla="*/ 2147483646 w 69"/>
              <a:gd name="T51" fmla="*/ 2147483646 h 54"/>
              <a:gd name="T52" fmla="*/ 2147483646 w 69"/>
              <a:gd name="T53" fmla="*/ 2147483646 h 54"/>
              <a:gd name="T54" fmla="*/ 2147483646 w 69"/>
              <a:gd name="T55" fmla="*/ 2147483646 h 54"/>
              <a:gd name="T56" fmla="*/ 2147483646 w 69"/>
              <a:gd name="T57" fmla="*/ 2147483646 h 54"/>
              <a:gd name="T58" fmla="*/ 2147483646 w 69"/>
              <a:gd name="T59" fmla="*/ 2147483646 h 54"/>
              <a:gd name="T60" fmla="*/ 2147483646 w 69"/>
              <a:gd name="T61" fmla="*/ 2147483646 h 54"/>
              <a:gd name="T62" fmla="*/ 2147483646 w 69"/>
              <a:gd name="T63" fmla="*/ 2147483646 h 54"/>
              <a:gd name="T64" fmla="*/ 2147483646 w 69"/>
              <a:gd name="T65" fmla="*/ 2147483646 h 54"/>
              <a:gd name="T66" fmla="*/ 2147483646 w 69"/>
              <a:gd name="T67" fmla="*/ 2147483646 h 54"/>
              <a:gd name="T68" fmla="*/ 2147483646 w 69"/>
              <a:gd name="T69" fmla="*/ 2147483646 h 54"/>
              <a:gd name="T70" fmla="*/ 2147483646 w 69"/>
              <a:gd name="T71" fmla="*/ 2147483646 h 54"/>
              <a:gd name="T72" fmla="*/ 2147483646 w 69"/>
              <a:gd name="T73" fmla="*/ 2147483646 h 54"/>
              <a:gd name="T74" fmla="*/ 2147483646 w 69"/>
              <a:gd name="T75" fmla="*/ 2147483646 h 54"/>
              <a:gd name="T76" fmla="*/ 2147483646 w 69"/>
              <a:gd name="T77" fmla="*/ 2147483646 h 54"/>
              <a:gd name="T78" fmla="*/ 2147483646 w 69"/>
              <a:gd name="T79" fmla="*/ 2147483646 h 54"/>
              <a:gd name="T80" fmla="*/ 2147483646 w 69"/>
              <a:gd name="T81" fmla="*/ 2147483646 h 54"/>
              <a:gd name="T82" fmla="*/ 2147483646 w 69"/>
              <a:gd name="T83" fmla="*/ 2147483646 h 54"/>
              <a:gd name="T84" fmla="*/ 2147483646 w 69"/>
              <a:gd name="T85" fmla="*/ 2147483646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0" name="Freeform 245">
            <a:extLst>
              <a:ext uri="{FF2B5EF4-FFF2-40B4-BE49-F238E27FC236}">
                <a16:creationId xmlns:a16="http://schemas.microsoft.com/office/drawing/2014/main" id="{E41C10B1-4B7A-4567-B68B-94BC226D4BA6}"/>
              </a:ext>
            </a:extLst>
          </p:cNvPr>
          <p:cNvSpPr>
            <a:spLocks/>
          </p:cNvSpPr>
          <p:nvPr/>
        </p:nvSpPr>
        <p:spPr bwMode="auto">
          <a:xfrm>
            <a:off x="5486400" y="4781550"/>
            <a:ext cx="233363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0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0 h 68"/>
              <a:gd name="T34" fmla="*/ 2147483646 w 68"/>
              <a:gd name="T35" fmla="*/ 0 h 68"/>
              <a:gd name="T36" fmla="*/ 2147483646 w 68"/>
              <a:gd name="T37" fmla="*/ 0 h 68"/>
              <a:gd name="T38" fmla="*/ 2147483646 w 68"/>
              <a:gd name="T39" fmla="*/ 2147483646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1" name="Freeform 246">
            <a:extLst>
              <a:ext uri="{FF2B5EF4-FFF2-40B4-BE49-F238E27FC236}">
                <a16:creationId xmlns:a16="http://schemas.microsoft.com/office/drawing/2014/main" id="{0D11DA8E-C0F9-4540-AA88-16BB53A9BB5E}"/>
              </a:ext>
            </a:extLst>
          </p:cNvPr>
          <p:cNvSpPr>
            <a:spLocks noEditPoints="1"/>
          </p:cNvSpPr>
          <p:nvPr/>
        </p:nvSpPr>
        <p:spPr bwMode="auto">
          <a:xfrm>
            <a:off x="5930900" y="4779963"/>
            <a:ext cx="200025" cy="1984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2" name="Freeform 247">
            <a:extLst>
              <a:ext uri="{FF2B5EF4-FFF2-40B4-BE49-F238E27FC236}">
                <a16:creationId xmlns:a16="http://schemas.microsoft.com/office/drawing/2014/main" id="{DA81C37F-9093-4071-B6E1-BB2DA1DD72B7}"/>
              </a:ext>
            </a:extLst>
          </p:cNvPr>
          <p:cNvSpPr>
            <a:spLocks noEditPoints="1"/>
          </p:cNvSpPr>
          <p:nvPr/>
        </p:nvSpPr>
        <p:spPr bwMode="auto">
          <a:xfrm>
            <a:off x="6426200" y="4779963"/>
            <a:ext cx="177800" cy="180975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2147483646 w 52"/>
              <a:gd name="T13" fmla="*/ 2147483646 h 53"/>
              <a:gd name="T14" fmla="*/ 2147483646 w 52"/>
              <a:gd name="T15" fmla="*/ 2147483646 h 53"/>
              <a:gd name="T16" fmla="*/ 2147483646 w 52"/>
              <a:gd name="T17" fmla="*/ 2147483646 h 53"/>
              <a:gd name="T18" fmla="*/ 2147483646 w 52"/>
              <a:gd name="T19" fmla="*/ 2147483646 h 53"/>
              <a:gd name="T20" fmla="*/ 0 w 52"/>
              <a:gd name="T21" fmla="*/ 2147483646 h 53"/>
              <a:gd name="T22" fmla="*/ 0 w 52"/>
              <a:gd name="T23" fmla="*/ 2147483646 h 53"/>
              <a:gd name="T24" fmla="*/ 2147483646 w 52"/>
              <a:gd name="T25" fmla="*/ 0 h 53"/>
              <a:gd name="T26" fmla="*/ 2147483646 w 52"/>
              <a:gd name="T27" fmla="*/ 0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2147483646 w 52"/>
              <a:gd name="T33" fmla="*/ 2147483646 h 53"/>
              <a:gd name="T34" fmla="*/ 2147483646 w 52"/>
              <a:gd name="T35" fmla="*/ 2147483646 h 53"/>
              <a:gd name="T36" fmla="*/ 2147483646 w 52"/>
              <a:gd name="T37" fmla="*/ 2147483646 h 53"/>
              <a:gd name="T38" fmla="*/ 2147483646 w 52"/>
              <a:gd name="T39" fmla="*/ 2147483646 h 53"/>
              <a:gd name="T40" fmla="*/ 2147483646 w 52"/>
              <a:gd name="T41" fmla="*/ 2147483646 h 53"/>
              <a:gd name="T42" fmla="*/ 2147483646 w 52"/>
              <a:gd name="T43" fmla="*/ 2147483646 h 53"/>
              <a:gd name="T44" fmla="*/ 2147483646 w 52"/>
              <a:gd name="T45" fmla="*/ 2147483646 h 53"/>
              <a:gd name="T46" fmla="*/ 2147483646 w 52"/>
              <a:gd name="T47" fmla="*/ 2147483646 h 53"/>
              <a:gd name="T48" fmla="*/ 2147483646 w 52"/>
              <a:gd name="T49" fmla="*/ 2147483646 h 53"/>
              <a:gd name="T50" fmla="*/ 2147483646 w 52"/>
              <a:gd name="T51" fmla="*/ 2147483646 h 53"/>
              <a:gd name="T52" fmla="*/ 2147483646 w 52"/>
              <a:gd name="T53" fmla="*/ 2147483646 h 53"/>
              <a:gd name="T54" fmla="*/ 2147483646 w 52"/>
              <a:gd name="T55" fmla="*/ 2147483646 h 53"/>
              <a:gd name="T56" fmla="*/ 2147483646 w 52"/>
              <a:gd name="T57" fmla="*/ 0 h 53"/>
              <a:gd name="T58" fmla="*/ 2147483646 w 52"/>
              <a:gd name="T59" fmla="*/ 0 h 53"/>
              <a:gd name="T60" fmla="*/ 2147483646 w 52"/>
              <a:gd name="T61" fmla="*/ 2147483646 h 53"/>
              <a:gd name="T62" fmla="*/ 2147483646 w 52"/>
              <a:gd name="T63" fmla="*/ 2147483646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3" name="Freeform 248">
            <a:extLst>
              <a:ext uri="{FF2B5EF4-FFF2-40B4-BE49-F238E27FC236}">
                <a16:creationId xmlns:a16="http://schemas.microsoft.com/office/drawing/2014/main" id="{8E7813B0-EF8B-4E4C-BB78-AFA926CC44E0}"/>
              </a:ext>
            </a:extLst>
          </p:cNvPr>
          <p:cNvSpPr>
            <a:spLocks noEditPoints="1"/>
          </p:cNvSpPr>
          <p:nvPr/>
        </p:nvSpPr>
        <p:spPr bwMode="auto">
          <a:xfrm>
            <a:off x="6919913" y="4792663"/>
            <a:ext cx="206375" cy="168275"/>
          </a:xfrm>
          <a:custGeom>
            <a:avLst/>
            <a:gdLst>
              <a:gd name="T0" fmla="*/ 2147483646 w 60"/>
              <a:gd name="T1" fmla="*/ 2147483646 h 49"/>
              <a:gd name="T2" fmla="*/ 2147483646 w 60"/>
              <a:gd name="T3" fmla="*/ 2147483646 h 49"/>
              <a:gd name="T4" fmla="*/ 0 w 60"/>
              <a:gd name="T5" fmla="*/ 2147483646 h 49"/>
              <a:gd name="T6" fmla="*/ 0 w 60"/>
              <a:gd name="T7" fmla="*/ 2147483646 h 49"/>
              <a:gd name="T8" fmla="*/ 2147483646 w 60"/>
              <a:gd name="T9" fmla="*/ 0 h 49"/>
              <a:gd name="T10" fmla="*/ 2147483646 w 60"/>
              <a:gd name="T11" fmla="*/ 0 h 49"/>
              <a:gd name="T12" fmla="*/ 2147483646 w 60"/>
              <a:gd name="T13" fmla="*/ 2147483646 h 49"/>
              <a:gd name="T14" fmla="*/ 2147483646 w 60"/>
              <a:gd name="T15" fmla="*/ 2147483646 h 49"/>
              <a:gd name="T16" fmla="*/ 2147483646 w 60"/>
              <a:gd name="T17" fmla="*/ 2147483646 h 49"/>
              <a:gd name="T18" fmla="*/ 2147483646 w 60"/>
              <a:gd name="T19" fmla="*/ 2147483646 h 49"/>
              <a:gd name="T20" fmla="*/ 2147483646 w 60"/>
              <a:gd name="T21" fmla="*/ 2147483646 h 49"/>
              <a:gd name="T22" fmla="*/ 2147483646 w 60"/>
              <a:gd name="T23" fmla="*/ 2147483646 h 49"/>
              <a:gd name="T24" fmla="*/ 2147483646 w 60"/>
              <a:gd name="T25" fmla="*/ 2147483646 h 49"/>
              <a:gd name="T26" fmla="*/ 2147483646 w 60"/>
              <a:gd name="T27" fmla="*/ 2147483646 h 49"/>
              <a:gd name="T28" fmla="*/ 2147483646 w 60"/>
              <a:gd name="T29" fmla="*/ 2147483646 h 49"/>
              <a:gd name="T30" fmla="*/ 2147483646 w 60"/>
              <a:gd name="T31" fmla="*/ 2147483646 h 49"/>
              <a:gd name="T32" fmla="*/ 2147483646 w 60"/>
              <a:gd name="T33" fmla="*/ 2147483646 h 49"/>
              <a:gd name="T34" fmla="*/ 2147483646 w 60"/>
              <a:gd name="T35" fmla="*/ 2147483646 h 49"/>
              <a:gd name="T36" fmla="*/ 2147483646 w 60"/>
              <a:gd name="T37" fmla="*/ 2147483646 h 49"/>
              <a:gd name="T38" fmla="*/ 2147483646 w 60"/>
              <a:gd name="T39" fmla="*/ 2147483646 h 49"/>
              <a:gd name="T40" fmla="*/ 2147483646 w 60"/>
              <a:gd name="T41" fmla="*/ 2147483646 h 49"/>
              <a:gd name="T42" fmla="*/ 2147483646 w 60"/>
              <a:gd name="T43" fmla="*/ 2147483646 h 49"/>
              <a:gd name="T44" fmla="*/ 2147483646 w 60"/>
              <a:gd name="T45" fmla="*/ 2147483646 h 49"/>
              <a:gd name="T46" fmla="*/ 2147483646 w 60"/>
              <a:gd name="T47" fmla="*/ 2147483646 h 49"/>
              <a:gd name="T48" fmla="*/ 2147483646 w 60"/>
              <a:gd name="T49" fmla="*/ 2147483646 h 49"/>
              <a:gd name="T50" fmla="*/ 2147483646 w 60"/>
              <a:gd name="T51" fmla="*/ 2147483646 h 49"/>
              <a:gd name="T52" fmla="*/ 2147483646 w 60"/>
              <a:gd name="T53" fmla="*/ 2147483646 h 49"/>
              <a:gd name="T54" fmla="*/ 2147483646 w 60"/>
              <a:gd name="T55" fmla="*/ 2147483646 h 49"/>
              <a:gd name="T56" fmla="*/ 2147483646 w 60"/>
              <a:gd name="T57" fmla="*/ 2147483646 h 49"/>
              <a:gd name="T58" fmla="*/ 2147483646 w 60"/>
              <a:gd name="T59" fmla="*/ 2147483646 h 49"/>
              <a:gd name="T60" fmla="*/ 2147483646 w 60"/>
              <a:gd name="T61" fmla="*/ 2147483646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4" name="Freeform 249">
            <a:extLst>
              <a:ext uri="{FF2B5EF4-FFF2-40B4-BE49-F238E27FC236}">
                <a16:creationId xmlns:a16="http://schemas.microsoft.com/office/drawing/2014/main" id="{63F09B59-87E5-4DB5-949C-6FC45A383DDC}"/>
              </a:ext>
            </a:extLst>
          </p:cNvPr>
          <p:cNvSpPr>
            <a:spLocks noEditPoints="1"/>
          </p:cNvSpPr>
          <p:nvPr/>
        </p:nvSpPr>
        <p:spPr bwMode="auto">
          <a:xfrm>
            <a:off x="1470025" y="4379913"/>
            <a:ext cx="217488" cy="215900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0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0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5" name="Freeform 250">
            <a:extLst>
              <a:ext uri="{FF2B5EF4-FFF2-40B4-BE49-F238E27FC236}">
                <a16:creationId xmlns:a16="http://schemas.microsoft.com/office/drawing/2014/main" id="{EC76C36E-D2CB-4847-AC4E-6D0736ADEE08}"/>
              </a:ext>
            </a:extLst>
          </p:cNvPr>
          <p:cNvSpPr>
            <a:spLocks noEditPoints="1"/>
          </p:cNvSpPr>
          <p:nvPr/>
        </p:nvSpPr>
        <p:spPr bwMode="auto">
          <a:xfrm>
            <a:off x="3957638" y="2876550"/>
            <a:ext cx="233362" cy="23336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6" name="Freeform 251">
            <a:extLst>
              <a:ext uri="{FF2B5EF4-FFF2-40B4-BE49-F238E27FC236}">
                <a16:creationId xmlns:a16="http://schemas.microsoft.com/office/drawing/2014/main" id="{16DC90AE-C6E8-4BAA-830D-2F4A5E26A2F0}"/>
              </a:ext>
            </a:extLst>
          </p:cNvPr>
          <p:cNvSpPr>
            <a:spLocks noEditPoints="1"/>
          </p:cNvSpPr>
          <p:nvPr/>
        </p:nvSpPr>
        <p:spPr bwMode="auto">
          <a:xfrm>
            <a:off x="3429000" y="3257550"/>
            <a:ext cx="230188" cy="233363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0 w 67"/>
              <a:gd name="T9" fmla="*/ 2147483646 h 68"/>
              <a:gd name="T10" fmla="*/ 0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0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0 h 68"/>
              <a:gd name="T44" fmla="*/ 2147483646 w 67"/>
              <a:gd name="T45" fmla="*/ 0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2147483646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2147483646 w 67"/>
              <a:gd name="T77" fmla="*/ 2147483646 h 68"/>
              <a:gd name="T78" fmla="*/ 2147483646 w 67"/>
              <a:gd name="T79" fmla="*/ 2147483646 h 68"/>
              <a:gd name="T80" fmla="*/ 2147483646 w 67"/>
              <a:gd name="T81" fmla="*/ 2147483646 h 68"/>
              <a:gd name="T82" fmla="*/ 2147483646 w 67"/>
              <a:gd name="T83" fmla="*/ 2147483646 h 68"/>
              <a:gd name="T84" fmla="*/ 2147483646 w 67"/>
              <a:gd name="T85" fmla="*/ 2147483646 h 68"/>
              <a:gd name="T86" fmla="*/ 2147483646 w 67"/>
              <a:gd name="T87" fmla="*/ 2147483646 h 68"/>
              <a:gd name="T88" fmla="*/ 2147483646 w 67"/>
              <a:gd name="T89" fmla="*/ 2147483646 h 68"/>
              <a:gd name="T90" fmla="*/ 2147483646 w 67"/>
              <a:gd name="T91" fmla="*/ 2147483646 h 68"/>
              <a:gd name="T92" fmla="*/ 2147483646 w 67"/>
              <a:gd name="T93" fmla="*/ 2147483646 h 68"/>
              <a:gd name="T94" fmla="*/ 2147483646 w 67"/>
              <a:gd name="T95" fmla="*/ 2147483646 h 68"/>
              <a:gd name="T96" fmla="*/ 2147483646 w 67"/>
              <a:gd name="T97" fmla="*/ 2147483646 h 68"/>
              <a:gd name="T98" fmla="*/ 2147483646 w 67"/>
              <a:gd name="T99" fmla="*/ 2147483646 h 68"/>
              <a:gd name="T100" fmla="*/ 2147483646 w 67"/>
              <a:gd name="T101" fmla="*/ 2147483646 h 68"/>
              <a:gd name="T102" fmla="*/ 2147483646 w 67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7" name="Freeform 252">
            <a:extLst>
              <a:ext uri="{FF2B5EF4-FFF2-40B4-BE49-F238E27FC236}">
                <a16:creationId xmlns:a16="http://schemas.microsoft.com/office/drawing/2014/main" id="{1640DB06-E7AF-452C-8540-98E050906411}"/>
              </a:ext>
            </a:extLst>
          </p:cNvPr>
          <p:cNvSpPr>
            <a:spLocks/>
          </p:cNvSpPr>
          <p:nvPr/>
        </p:nvSpPr>
        <p:spPr bwMode="auto">
          <a:xfrm>
            <a:off x="3962400" y="3333750"/>
            <a:ext cx="134938" cy="73025"/>
          </a:xfrm>
          <a:custGeom>
            <a:avLst/>
            <a:gdLst>
              <a:gd name="T0" fmla="*/ 2147483646 w 39"/>
              <a:gd name="T1" fmla="*/ 2147483646 h 21"/>
              <a:gd name="T2" fmla="*/ 2147483646 w 39"/>
              <a:gd name="T3" fmla="*/ 2147483646 h 21"/>
              <a:gd name="T4" fmla="*/ 2147483646 w 39"/>
              <a:gd name="T5" fmla="*/ 2147483646 h 21"/>
              <a:gd name="T6" fmla="*/ 2147483646 w 39"/>
              <a:gd name="T7" fmla="*/ 2147483646 h 21"/>
              <a:gd name="T8" fmla="*/ 2147483646 w 39"/>
              <a:gd name="T9" fmla="*/ 2147483646 h 21"/>
              <a:gd name="T10" fmla="*/ 0 w 39"/>
              <a:gd name="T11" fmla="*/ 2147483646 h 21"/>
              <a:gd name="T12" fmla="*/ 2147483646 w 39"/>
              <a:gd name="T13" fmla="*/ 0 h 21"/>
              <a:gd name="T14" fmla="*/ 2147483646 w 39"/>
              <a:gd name="T15" fmla="*/ 0 h 21"/>
              <a:gd name="T16" fmla="*/ 2147483646 w 39"/>
              <a:gd name="T17" fmla="*/ 2147483646 h 21"/>
              <a:gd name="T18" fmla="*/ 2147483646 w 39"/>
              <a:gd name="T19" fmla="*/ 2147483646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8" name="Freeform 162">
            <a:extLst>
              <a:ext uri="{FF2B5EF4-FFF2-40B4-BE49-F238E27FC236}">
                <a16:creationId xmlns:a16="http://schemas.microsoft.com/office/drawing/2014/main" id="{C09EB518-5713-4DE4-80D5-A2949C75B2AE}"/>
              </a:ext>
            </a:extLst>
          </p:cNvPr>
          <p:cNvSpPr>
            <a:spLocks noEditPoints="1"/>
          </p:cNvSpPr>
          <p:nvPr/>
        </p:nvSpPr>
        <p:spPr bwMode="auto">
          <a:xfrm>
            <a:off x="1487488" y="592138"/>
            <a:ext cx="192087" cy="227012"/>
          </a:xfrm>
          <a:custGeom>
            <a:avLst/>
            <a:gdLst>
              <a:gd name="T0" fmla="*/ 2147483646 w 56"/>
              <a:gd name="T1" fmla="*/ 2147483646 h 66"/>
              <a:gd name="T2" fmla="*/ 2147483646 w 56"/>
              <a:gd name="T3" fmla="*/ 2147483646 h 66"/>
              <a:gd name="T4" fmla="*/ 2147483646 w 56"/>
              <a:gd name="T5" fmla="*/ 2147483646 h 66"/>
              <a:gd name="T6" fmla="*/ 0 w 56"/>
              <a:gd name="T7" fmla="*/ 2147483646 h 66"/>
              <a:gd name="T8" fmla="*/ 0 w 56"/>
              <a:gd name="T9" fmla="*/ 2147483646 h 66"/>
              <a:gd name="T10" fmla="*/ 2147483646 w 56"/>
              <a:gd name="T11" fmla="*/ 2147483646 h 66"/>
              <a:gd name="T12" fmla="*/ 2147483646 w 56"/>
              <a:gd name="T13" fmla="*/ 2147483646 h 66"/>
              <a:gd name="T14" fmla="*/ 2147483646 w 56"/>
              <a:gd name="T15" fmla="*/ 2147483646 h 66"/>
              <a:gd name="T16" fmla="*/ 2147483646 w 56"/>
              <a:gd name="T17" fmla="*/ 2147483646 h 66"/>
              <a:gd name="T18" fmla="*/ 2147483646 w 56"/>
              <a:gd name="T19" fmla="*/ 2147483646 h 66"/>
              <a:gd name="T20" fmla="*/ 2147483646 w 56"/>
              <a:gd name="T21" fmla="*/ 2147483646 h 66"/>
              <a:gd name="T22" fmla="*/ 2147483646 w 56"/>
              <a:gd name="T23" fmla="*/ 2147483646 h 66"/>
              <a:gd name="T24" fmla="*/ 2147483646 w 56"/>
              <a:gd name="T25" fmla="*/ 2147483646 h 66"/>
              <a:gd name="T26" fmla="*/ 2147483646 w 56"/>
              <a:gd name="T27" fmla="*/ 2147483646 h 66"/>
              <a:gd name="T28" fmla="*/ 2147483646 w 56"/>
              <a:gd name="T29" fmla="*/ 2147483646 h 66"/>
              <a:gd name="T30" fmla="*/ 2147483646 w 56"/>
              <a:gd name="T31" fmla="*/ 2147483646 h 66"/>
              <a:gd name="T32" fmla="*/ 2147483646 w 56"/>
              <a:gd name="T33" fmla="*/ 2147483646 h 66"/>
              <a:gd name="T34" fmla="*/ 2147483646 w 56"/>
              <a:gd name="T35" fmla="*/ 2147483646 h 66"/>
              <a:gd name="T36" fmla="*/ 2147483646 w 56"/>
              <a:gd name="T37" fmla="*/ 2147483646 h 66"/>
              <a:gd name="T38" fmla="*/ 2147483646 w 56"/>
              <a:gd name="T39" fmla="*/ 2147483646 h 66"/>
              <a:gd name="T40" fmla="*/ 2147483646 w 56"/>
              <a:gd name="T41" fmla="*/ 2147483646 h 66"/>
              <a:gd name="T42" fmla="*/ 2147483646 w 56"/>
              <a:gd name="T43" fmla="*/ 2147483646 h 66"/>
              <a:gd name="T44" fmla="*/ 2147483646 w 56"/>
              <a:gd name="T45" fmla="*/ 2147483646 h 66"/>
              <a:gd name="T46" fmla="*/ 2147483646 w 56"/>
              <a:gd name="T47" fmla="*/ 2147483646 h 66"/>
              <a:gd name="T48" fmla="*/ 2147483646 w 56"/>
              <a:gd name="T49" fmla="*/ 0 h 66"/>
              <a:gd name="T50" fmla="*/ 2147483646 w 56"/>
              <a:gd name="T51" fmla="*/ 0 h 66"/>
              <a:gd name="T52" fmla="*/ 2147483646 w 56"/>
              <a:gd name="T53" fmla="*/ 0 h 66"/>
              <a:gd name="T54" fmla="*/ 2147483646 w 56"/>
              <a:gd name="T55" fmla="*/ 2147483646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059" name="Freeform 163">
            <a:extLst>
              <a:ext uri="{FF2B5EF4-FFF2-40B4-BE49-F238E27FC236}">
                <a16:creationId xmlns:a16="http://schemas.microsoft.com/office/drawing/2014/main" id="{8A44D054-7C17-4BF7-92A7-1D1DA9CE208B}"/>
              </a:ext>
            </a:extLst>
          </p:cNvPr>
          <p:cNvSpPr>
            <a:spLocks/>
          </p:cNvSpPr>
          <p:nvPr/>
        </p:nvSpPr>
        <p:spPr bwMode="auto">
          <a:xfrm>
            <a:off x="1981200" y="606425"/>
            <a:ext cx="141288" cy="195263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2147483646 w 41"/>
              <a:gd name="T7" fmla="*/ 2147483646 h 57"/>
              <a:gd name="T8" fmla="*/ 2147483646 w 41"/>
              <a:gd name="T9" fmla="*/ 2147483646 h 57"/>
              <a:gd name="T10" fmla="*/ 2147483646 w 41"/>
              <a:gd name="T11" fmla="*/ 2147483646 h 57"/>
              <a:gd name="T12" fmla="*/ 2147483646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2147483646 w 41"/>
              <a:gd name="T19" fmla="*/ 2147483646 h 57"/>
              <a:gd name="T20" fmla="*/ 2147483646 w 41"/>
              <a:gd name="T21" fmla="*/ 2147483646 h 57"/>
              <a:gd name="T22" fmla="*/ 2147483646 w 41"/>
              <a:gd name="T23" fmla="*/ 2147483646 h 57"/>
              <a:gd name="T24" fmla="*/ 2147483646 w 41"/>
              <a:gd name="T25" fmla="*/ 2147483646 h 57"/>
              <a:gd name="T26" fmla="*/ 2147483646 w 41"/>
              <a:gd name="T27" fmla="*/ 2147483646 h 57"/>
              <a:gd name="T28" fmla="*/ 0 w 41"/>
              <a:gd name="T29" fmla="*/ 2147483646 h 57"/>
              <a:gd name="T30" fmla="*/ 0 w 41"/>
              <a:gd name="T31" fmla="*/ 2147483646 h 57"/>
              <a:gd name="T32" fmla="*/ 2147483646 w 41"/>
              <a:gd name="T33" fmla="*/ 0 h 57"/>
              <a:gd name="T34" fmla="*/ 2147483646 w 41"/>
              <a:gd name="T35" fmla="*/ 0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0 h 57"/>
              <a:gd name="T48" fmla="*/ 2147483646 w 41"/>
              <a:gd name="T49" fmla="*/ 0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2147483646 w 41"/>
              <a:gd name="T71" fmla="*/ 2147483646 h 57"/>
              <a:gd name="T72" fmla="*/ 2147483646 w 41"/>
              <a:gd name="T73" fmla="*/ 2147483646 h 57"/>
              <a:gd name="T74" fmla="*/ 2147483646 w 41"/>
              <a:gd name="T75" fmla="*/ 2147483646 h 57"/>
              <a:gd name="T76" fmla="*/ 2147483646 w 41"/>
              <a:gd name="T77" fmla="*/ 2147483646 h 57"/>
              <a:gd name="T78" fmla="*/ 2147483646 w 41"/>
              <a:gd name="T79" fmla="*/ 2147483646 h 57"/>
              <a:gd name="T80" fmla="*/ 2147483646 w 41"/>
              <a:gd name="T81" fmla="*/ 2147483646 h 57"/>
              <a:gd name="T82" fmla="*/ 2147483646 w 41"/>
              <a:gd name="T83" fmla="*/ 214748364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reeform 7">
            <a:extLst>
              <a:ext uri="{FF2B5EF4-FFF2-40B4-BE49-F238E27FC236}">
                <a16:creationId xmlns:a16="http://schemas.microsoft.com/office/drawing/2014/main" id="{DA35782E-3BEC-425B-A999-56839B7DEF62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200150"/>
            <a:ext cx="193675" cy="247650"/>
          </a:xfrm>
          <a:custGeom>
            <a:avLst/>
            <a:gdLst>
              <a:gd name="T0" fmla="*/ 2147483646 w 56"/>
              <a:gd name="T1" fmla="*/ 2147483646 h 72"/>
              <a:gd name="T2" fmla="*/ 2147483646 w 56"/>
              <a:gd name="T3" fmla="*/ 2147483646 h 72"/>
              <a:gd name="T4" fmla="*/ 2147483646 w 56"/>
              <a:gd name="T5" fmla="*/ 2147483646 h 72"/>
              <a:gd name="T6" fmla="*/ 2147483646 w 56"/>
              <a:gd name="T7" fmla="*/ 2147483646 h 72"/>
              <a:gd name="T8" fmla="*/ 0 w 56"/>
              <a:gd name="T9" fmla="*/ 2147483646 h 72"/>
              <a:gd name="T10" fmla="*/ 0 w 56"/>
              <a:gd name="T11" fmla="*/ 2147483646 h 72"/>
              <a:gd name="T12" fmla="*/ 0 w 56"/>
              <a:gd name="T13" fmla="*/ 2147483646 h 72"/>
              <a:gd name="T14" fmla="*/ 2147483646 w 56"/>
              <a:gd name="T15" fmla="*/ 2147483646 h 72"/>
              <a:gd name="T16" fmla="*/ 2147483646 w 56"/>
              <a:gd name="T17" fmla="*/ 2147483646 h 72"/>
              <a:gd name="T18" fmla="*/ 2147483646 w 56"/>
              <a:gd name="T19" fmla="*/ 2147483646 h 72"/>
              <a:gd name="T20" fmla="*/ 2147483646 w 56"/>
              <a:gd name="T21" fmla="*/ 2147483646 h 72"/>
              <a:gd name="T22" fmla="*/ 2147483646 w 56"/>
              <a:gd name="T23" fmla="*/ 2147483646 h 72"/>
              <a:gd name="T24" fmla="*/ 2147483646 w 56"/>
              <a:gd name="T25" fmla="*/ 2147483646 h 72"/>
              <a:gd name="T26" fmla="*/ 2147483646 w 56"/>
              <a:gd name="T27" fmla="*/ 2147483646 h 72"/>
              <a:gd name="T28" fmla="*/ 2147483646 w 56"/>
              <a:gd name="T29" fmla="*/ 2147483646 h 72"/>
              <a:gd name="T30" fmla="*/ 2147483646 w 56"/>
              <a:gd name="T31" fmla="*/ 2147483646 h 72"/>
              <a:gd name="T32" fmla="*/ 2147483646 w 56"/>
              <a:gd name="T33" fmla="*/ 2147483646 h 72"/>
              <a:gd name="T34" fmla="*/ 2147483646 w 56"/>
              <a:gd name="T35" fmla="*/ 2147483646 h 72"/>
              <a:gd name="T36" fmla="*/ 2147483646 w 56"/>
              <a:gd name="T37" fmla="*/ 2147483646 h 72"/>
              <a:gd name="T38" fmla="*/ 2147483646 w 56"/>
              <a:gd name="T39" fmla="*/ 2147483646 h 72"/>
              <a:gd name="T40" fmla="*/ 2147483646 w 56"/>
              <a:gd name="T41" fmla="*/ 2147483646 h 72"/>
              <a:gd name="T42" fmla="*/ 2147483646 w 56"/>
              <a:gd name="T43" fmla="*/ 2147483646 h 72"/>
              <a:gd name="T44" fmla="*/ 2147483646 w 56"/>
              <a:gd name="T45" fmla="*/ 2147483646 h 72"/>
              <a:gd name="T46" fmla="*/ 2147483646 w 56"/>
              <a:gd name="T47" fmla="*/ 2147483646 h 72"/>
              <a:gd name="T48" fmla="*/ 2147483646 w 56"/>
              <a:gd name="T49" fmla="*/ 2147483646 h 72"/>
              <a:gd name="T50" fmla="*/ 2147483646 w 56"/>
              <a:gd name="T51" fmla="*/ 2147483646 h 72"/>
              <a:gd name="T52" fmla="*/ 2147483646 w 56"/>
              <a:gd name="T53" fmla="*/ 2147483646 h 72"/>
              <a:gd name="T54" fmla="*/ 2147483646 w 56"/>
              <a:gd name="T55" fmla="*/ 2147483646 h 72"/>
              <a:gd name="T56" fmla="*/ 2147483646 w 56"/>
              <a:gd name="T57" fmla="*/ 2147483646 h 72"/>
              <a:gd name="T58" fmla="*/ 2147483646 w 56"/>
              <a:gd name="T59" fmla="*/ 2147483646 h 72"/>
              <a:gd name="T60" fmla="*/ 2147483646 w 56"/>
              <a:gd name="T61" fmla="*/ 2147483646 h 72"/>
              <a:gd name="T62" fmla="*/ 2147483646 w 56"/>
              <a:gd name="T63" fmla="*/ 2147483646 h 72"/>
              <a:gd name="T64" fmla="*/ 2147483646 w 56"/>
              <a:gd name="T65" fmla="*/ 2147483646 h 72"/>
              <a:gd name="T66" fmla="*/ 2147483646 w 56"/>
              <a:gd name="T67" fmla="*/ 2147483646 h 72"/>
              <a:gd name="T68" fmla="*/ 2147483646 w 56"/>
              <a:gd name="T69" fmla="*/ 2147483646 h 72"/>
              <a:gd name="T70" fmla="*/ 2147483646 w 56"/>
              <a:gd name="T71" fmla="*/ 2147483646 h 72"/>
              <a:gd name="T72" fmla="*/ 2147483646 w 56"/>
              <a:gd name="T73" fmla="*/ 2147483646 h 72"/>
              <a:gd name="T74" fmla="*/ 2147483646 w 56"/>
              <a:gd name="T75" fmla="*/ 2147483646 h 72"/>
              <a:gd name="T76" fmla="*/ 2147483646 w 56"/>
              <a:gd name="T77" fmla="*/ 2147483646 h 72"/>
              <a:gd name="T78" fmla="*/ 2147483646 w 56"/>
              <a:gd name="T79" fmla="*/ 2147483646 h 72"/>
              <a:gd name="T80" fmla="*/ 2147483646 w 56"/>
              <a:gd name="T81" fmla="*/ 2147483646 h 72"/>
              <a:gd name="T82" fmla="*/ 2147483646 w 56"/>
              <a:gd name="T83" fmla="*/ 0 h 72"/>
              <a:gd name="T84" fmla="*/ 2147483646 w 56"/>
              <a:gd name="T85" fmla="*/ 2147483646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2" name="Freeform 8">
            <a:extLst>
              <a:ext uri="{FF2B5EF4-FFF2-40B4-BE49-F238E27FC236}">
                <a16:creationId xmlns:a16="http://schemas.microsoft.com/office/drawing/2014/main" id="{78F0F21F-25F2-4C73-A56C-DAF7AEBE6B98}"/>
              </a:ext>
            </a:extLst>
          </p:cNvPr>
          <p:cNvSpPr>
            <a:spLocks noEditPoints="1"/>
          </p:cNvSpPr>
          <p:nvPr/>
        </p:nvSpPr>
        <p:spPr bwMode="auto">
          <a:xfrm>
            <a:off x="1481138" y="1206500"/>
            <a:ext cx="233362" cy="217488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2147483646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2147483646 w 68"/>
              <a:gd name="T17" fmla="*/ 2147483646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0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2147483646 w 68"/>
              <a:gd name="T37" fmla="*/ 2147483646 h 63"/>
              <a:gd name="T38" fmla="*/ 2147483646 w 68"/>
              <a:gd name="T39" fmla="*/ 2147483646 h 63"/>
              <a:gd name="T40" fmla="*/ 2147483646 w 68"/>
              <a:gd name="T41" fmla="*/ 2147483646 h 63"/>
              <a:gd name="T42" fmla="*/ 2147483646 w 68"/>
              <a:gd name="T43" fmla="*/ 2147483646 h 63"/>
              <a:gd name="T44" fmla="*/ 2147483646 w 68"/>
              <a:gd name="T45" fmla="*/ 2147483646 h 63"/>
              <a:gd name="T46" fmla="*/ 2147483646 w 68"/>
              <a:gd name="T47" fmla="*/ 2147483646 h 63"/>
              <a:gd name="T48" fmla="*/ 2147483646 w 68"/>
              <a:gd name="T49" fmla="*/ 2147483646 h 63"/>
              <a:gd name="T50" fmla="*/ 2147483646 w 68"/>
              <a:gd name="T51" fmla="*/ 2147483646 h 63"/>
              <a:gd name="T52" fmla="*/ 2147483646 w 68"/>
              <a:gd name="T53" fmla="*/ 2147483646 h 63"/>
              <a:gd name="T54" fmla="*/ 2147483646 w 68"/>
              <a:gd name="T55" fmla="*/ 2147483646 h 63"/>
              <a:gd name="T56" fmla="*/ 2147483646 w 68"/>
              <a:gd name="T57" fmla="*/ 2147483646 h 63"/>
              <a:gd name="T58" fmla="*/ 2147483646 w 68"/>
              <a:gd name="T59" fmla="*/ 2147483646 h 63"/>
              <a:gd name="T60" fmla="*/ 2147483646 w 68"/>
              <a:gd name="T61" fmla="*/ 2147483646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3" name="Freeform 9">
            <a:extLst>
              <a:ext uri="{FF2B5EF4-FFF2-40B4-BE49-F238E27FC236}">
                <a16:creationId xmlns:a16="http://schemas.microsoft.com/office/drawing/2014/main" id="{26074F0C-BB8D-461C-BE3F-8A9E5044CCCA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1217613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0 w 61"/>
              <a:gd name="T31" fmla="*/ 2147483646 h 62"/>
              <a:gd name="T32" fmla="*/ 0 w 61"/>
              <a:gd name="T33" fmla="*/ 2147483646 h 62"/>
              <a:gd name="T34" fmla="*/ 2147483646 w 61"/>
              <a:gd name="T35" fmla="*/ 0 h 62"/>
              <a:gd name="T36" fmla="*/ 2147483646 w 61"/>
              <a:gd name="T37" fmla="*/ 0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4" name="Freeform 10">
            <a:extLst>
              <a:ext uri="{FF2B5EF4-FFF2-40B4-BE49-F238E27FC236}">
                <a16:creationId xmlns:a16="http://schemas.microsoft.com/office/drawing/2014/main" id="{77290977-ADBC-4A54-86DC-5023C26E30CD}"/>
              </a:ext>
            </a:extLst>
          </p:cNvPr>
          <p:cNvSpPr>
            <a:spLocks/>
          </p:cNvSpPr>
          <p:nvPr/>
        </p:nvSpPr>
        <p:spPr bwMode="auto">
          <a:xfrm>
            <a:off x="2474913" y="1217613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5" name="Freeform 11">
            <a:extLst>
              <a:ext uri="{FF2B5EF4-FFF2-40B4-BE49-F238E27FC236}">
                <a16:creationId xmlns:a16="http://schemas.microsoft.com/office/drawing/2014/main" id="{055BB687-C61F-4295-884F-D9BB2F7C2DE3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1289050"/>
            <a:ext cx="209550" cy="158750"/>
          </a:xfrm>
          <a:custGeom>
            <a:avLst/>
            <a:gdLst>
              <a:gd name="T0" fmla="*/ 2147483646 w 61"/>
              <a:gd name="T1" fmla="*/ 2147483646 h 46"/>
              <a:gd name="T2" fmla="*/ 2147483646 w 61"/>
              <a:gd name="T3" fmla="*/ 2147483646 h 46"/>
              <a:gd name="T4" fmla="*/ 2147483646 w 61"/>
              <a:gd name="T5" fmla="*/ 2147483646 h 46"/>
              <a:gd name="T6" fmla="*/ 2147483646 w 61"/>
              <a:gd name="T7" fmla="*/ 2147483646 h 46"/>
              <a:gd name="T8" fmla="*/ 2147483646 w 61"/>
              <a:gd name="T9" fmla="*/ 2147483646 h 46"/>
              <a:gd name="T10" fmla="*/ 2147483646 w 61"/>
              <a:gd name="T11" fmla="*/ 2147483646 h 46"/>
              <a:gd name="T12" fmla="*/ 2147483646 w 61"/>
              <a:gd name="T13" fmla="*/ 2147483646 h 46"/>
              <a:gd name="T14" fmla="*/ 2147483646 w 61"/>
              <a:gd name="T15" fmla="*/ 2147483646 h 46"/>
              <a:gd name="T16" fmla="*/ 2147483646 w 61"/>
              <a:gd name="T17" fmla="*/ 2147483646 h 46"/>
              <a:gd name="T18" fmla="*/ 0 w 61"/>
              <a:gd name="T19" fmla="*/ 2147483646 h 46"/>
              <a:gd name="T20" fmla="*/ 0 w 61"/>
              <a:gd name="T21" fmla="*/ 2147483646 h 46"/>
              <a:gd name="T22" fmla="*/ 2147483646 w 61"/>
              <a:gd name="T23" fmla="*/ 2147483646 h 46"/>
              <a:gd name="T24" fmla="*/ 2147483646 w 61"/>
              <a:gd name="T25" fmla="*/ 2147483646 h 46"/>
              <a:gd name="T26" fmla="*/ 2147483646 w 61"/>
              <a:gd name="T27" fmla="*/ 2147483646 h 46"/>
              <a:gd name="T28" fmla="*/ 0 w 61"/>
              <a:gd name="T29" fmla="*/ 2147483646 h 46"/>
              <a:gd name="T30" fmla="*/ 0 w 61"/>
              <a:gd name="T31" fmla="*/ 0 h 46"/>
              <a:gd name="T32" fmla="*/ 2147483646 w 61"/>
              <a:gd name="T33" fmla="*/ 0 h 46"/>
              <a:gd name="T34" fmla="*/ 2147483646 w 61"/>
              <a:gd name="T35" fmla="*/ 2147483646 h 46"/>
              <a:gd name="T36" fmla="*/ 2147483646 w 61"/>
              <a:gd name="T37" fmla="*/ 2147483646 h 46"/>
              <a:gd name="T38" fmla="*/ 2147483646 w 61"/>
              <a:gd name="T39" fmla="*/ 2147483646 h 46"/>
              <a:gd name="T40" fmla="*/ 2147483646 w 61"/>
              <a:gd name="T41" fmla="*/ 2147483646 h 46"/>
              <a:gd name="T42" fmla="*/ 2147483646 w 61"/>
              <a:gd name="T43" fmla="*/ 2147483646 h 46"/>
              <a:gd name="T44" fmla="*/ 2147483646 w 61"/>
              <a:gd name="T45" fmla="*/ 2147483646 h 46"/>
              <a:gd name="T46" fmla="*/ 2147483646 w 61"/>
              <a:gd name="T47" fmla="*/ 0 h 46"/>
              <a:gd name="T48" fmla="*/ 2147483646 w 61"/>
              <a:gd name="T49" fmla="*/ 0 h 46"/>
              <a:gd name="T50" fmla="*/ 2147483646 w 61"/>
              <a:gd name="T51" fmla="*/ 2147483646 h 46"/>
              <a:gd name="T52" fmla="*/ 2147483646 w 61"/>
              <a:gd name="T53" fmla="*/ 2147483646 h 46"/>
              <a:gd name="T54" fmla="*/ 2147483646 w 61"/>
              <a:gd name="T55" fmla="*/ 2147483646 h 46"/>
              <a:gd name="T56" fmla="*/ 2147483646 w 61"/>
              <a:gd name="T57" fmla="*/ 2147483646 h 46"/>
              <a:gd name="T58" fmla="*/ 2147483646 w 61"/>
              <a:gd name="T59" fmla="*/ 2147483646 h 46"/>
              <a:gd name="T60" fmla="*/ 2147483646 w 61"/>
              <a:gd name="T61" fmla="*/ 2147483646 h 46"/>
              <a:gd name="T62" fmla="*/ 2147483646 w 61"/>
              <a:gd name="T63" fmla="*/ 2147483646 h 46"/>
              <a:gd name="T64" fmla="*/ 2147483646 w 61"/>
              <a:gd name="T65" fmla="*/ 2147483646 h 46"/>
              <a:gd name="T66" fmla="*/ 2147483646 w 61"/>
              <a:gd name="T67" fmla="*/ 2147483646 h 46"/>
              <a:gd name="T68" fmla="*/ 2147483646 w 61"/>
              <a:gd name="T69" fmla="*/ 2147483646 h 46"/>
              <a:gd name="T70" fmla="*/ 2147483646 w 61"/>
              <a:gd name="T71" fmla="*/ 2147483646 h 46"/>
              <a:gd name="T72" fmla="*/ 2147483646 w 61"/>
              <a:gd name="T73" fmla="*/ 2147483646 h 46"/>
              <a:gd name="T74" fmla="*/ 2147483646 w 61"/>
              <a:gd name="T75" fmla="*/ 2147483646 h 46"/>
              <a:gd name="T76" fmla="*/ 2147483646 w 61"/>
              <a:gd name="T77" fmla="*/ 2147483646 h 46"/>
              <a:gd name="T78" fmla="*/ 2147483646 w 61"/>
              <a:gd name="T79" fmla="*/ 2147483646 h 46"/>
              <a:gd name="T80" fmla="*/ 2147483646 w 61"/>
              <a:gd name="T81" fmla="*/ 2147483646 h 46"/>
              <a:gd name="T82" fmla="*/ 2147483646 w 61"/>
              <a:gd name="T83" fmla="*/ 2147483646 h 46"/>
              <a:gd name="T84" fmla="*/ 2147483646 w 61"/>
              <a:gd name="T85" fmla="*/ 2147483646 h 46"/>
              <a:gd name="T86" fmla="*/ 2147483646 w 61"/>
              <a:gd name="T87" fmla="*/ 2147483646 h 46"/>
              <a:gd name="T88" fmla="*/ 2147483646 w 61"/>
              <a:gd name="T89" fmla="*/ 2147483646 h 46"/>
              <a:gd name="T90" fmla="*/ 2147483646 w 61"/>
              <a:gd name="T91" fmla="*/ 2147483646 h 46"/>
              <a:gd name="T92" fmla="*/ 2147483646 w 61"/>
              <a:gd name="T93" fmla="*/ 2147483646 h 46"/>
              <a:gd name="T94" fmla="*/ 2147483646 w 61"/>
              <a:gd name="T95" fmla="*/ 2147483646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6" name="Freeform 12">
            <a:extLst>
              <a:ext uri="{FF2B5EF4-FFF2-40B4-BE49-F238E27FC236}">
                <a16:creationId xmlns:a16="http://schemas.microsoft.com/office/drawing/2014/main" id="{BE7BEDDD-B390-4BCB-AC1C-78026E2A3A41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1200150"/>
            <a:ext cx="247650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0 w 72"/>
              <a:gd name="T5" fmla="*/ 2147483646 h 72"/>
              <a:gd name="T6" fmla="*/ 2147483646 w 72"/>
              <a:gd name="T7" fmla="*/ 0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7" name="Freeform 13">
            <a:extLst>
              <a:ext uri="{FF2B5EF4-FFF2-40B4-BE49-F238E27FC236}">
                <a16:creationId xmlns:a16="http://schemas.microsoft.com/office/drawing/2014/main" id="{D190FEA2-E14E-441F-AFCC-FCE8CB919C2C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1217613"/>
            <a:ext cx="209550" cy="209550"/>
          </a:xfrm>
          <a:custGeom>
            <a:avLst/>
            <a:gdLst>
              <a:gd name="T0" fmla="*/ 2147483646 w 61"/>
              <a:gd name="T1" fmla="*/ 2147483646 h 61"/>
              <a:gd name="T2" fmla="*/ 2147483646 w 61"/>
              <a:gd name="T3" fmla="*/ 2147483646 h 61"/>
              <a:gd name="T4" fmla="*/ 2147483646 w 61"/>
              <a:gd name="T5" fmla="*/ 2147483646 h 61"/>
              <a:gd name="T6" fmla="*/ 2147483646 w 61"/>
              <a:gd name="T7" fmla="*/ 2147483646 h 61"/>
              <a:gd name="T8" fmla="*/ 2147483646 w 61"/>
              <a:gd name="T9" fmla="*/ 2147483646 h 61"/>
              <a:gd name="T10" fmla="*/ 0 w 61"/>
              <a:gd name="T11" fmla="*/ 2147483646 h 61"/>
              <a:gd name="T12" fmla="*/ 0 w 61"/>
              <a:gd name="T13" fmla="*/ 2147483646 h 61"/>
              <a:gd name="T14" fmla="*/ 2147483646 w 61"/>
              <a:gd name="T15" fmla="*/ 0 h 61"/>
              <a:gd name="T16" fmla="*/ 2147483646 w 61"/>
              <a:gd name="T17" fmla="*/ 0 h 61"/>
              <a:gd name="T18" fmla="*/ 2147483646 w 61"/>
              <a:gd name="T19" fmla="*/ 2147483646 h 61"/>
              <a:gd name="T20" fmla="*/ 2147483646 w 61"/>
              <a:gd name="T21" fmla="*/ 2147483646 h 61"/>
              <a:gd name="T22" fmla="*/ 2147483646 w 61"/>
              <a:gd name="T23" fmla="*/ 2147483646 h 61"/>
              <a:gd name="T24" fmla="*/ 2147483646 w 61"/>
              <a:gd name="T25" fmla="*/ 2147483646 h 61"/>
              <a:gd name="T26" fmla="*/ 2147483646 w 61"/>
              <a:gd name="T27" fmla="*/ 2147483646 h 61"/>
              <a:gd name="T28" fmla="*/ 2147483646 w 61"/>
              <a:gd name="T29" fmla="*/ 2147483646 h 61"/>
              <a:gd name="T30" fmla="*/ 2147483646 w 61"/>
              <a:gd name="T31" fmla="*/ 2147483646 h 61"/>
              <a:gd name="T32" fmla="*/ 2147483646 w 61"/>
              <a:gd name="T33" fmla="*/ 2147483646 h 61"/>
              <a:gd name="T34" fmla="*/ 2147483646 w 61"/>
              <a:gd name="T35" fmla="*/ 2147483646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8" name="Freeform 14">
            <a:extLst>
              <a:ext uri="{FF2B5EF4-FFF2-40B4-BE49-F238E27FC236}">
                <a16:creationId xmlns:a16="http://schemas.microsoft.com/office/drawing/2014/main" id="{6DBDDE30-95F5-4648-B4EC-719F1402E9D2}"/>
              </a:ext>
            </a:extLst>
          </p:cNvPr>
          <p:cNvSpPr>
            <a:spLocks noEditPoints="1"/>
          </p:cNvSpPr>
          <p:nvPr/>
        </p:nvSpPr>
        <p:spPr bwMode="auto">
          <a:xfrm>
            <a:off x="4460875" y="1200150"/>
            <a:ext cx="160338" cy="247650"/>
          </a:xfrm>
          <a:custGeom>
            <a:avLst/>
            <a:gdLst>
              <a:gd name="T0" fmla="*/ 2147483646 w 47"/>
              <a:gd name="T1" fmla="*/ 2147483646 h 72"/>
              <a:gd name="T2" fmla="*/ 2147483646 w 47"/>
              <a:gd name="T3" fmla="*/ 2147483646 h 72"/>
              <a:gd name="T4" fmla="*/ 2147483646 w 47"/>
              <a:gd name="T5" fmla="*/ 2147483646 h 72"/>
              <a:gd name="T6" fmla="*/ 2147483646 w 47"/>
              <a:gd name="T7" fmla="*/ 2147483646 h 72"/>
              <a:gd name="T8" fmla="*/ 2147483646 w 47"/>
              <a:gd name="T9" fmla="*/ 2147483646 h 72"/>
              <a:gd name="T10" fmla="*/ 2147483646 w 47"/>
              <a:gd name="T11" fmla="*/ 2147483646 h 72"/>
              <a:gd name="T12" fmla="*/ 2147483646 w 47"/>
              <a:gd name="T13" fmla="*/ 2147483646 h 72"/>
              <a:gd name="T14" fmla="*/ 2147483646 w 47"/>
              <a:gd name="T15" fmla="*/ 2147483646 h 72"/>
              <a:gd name="T16" fmla="*/ 2147483646 w 47"/>
              <a:gd name="T17" fmla="*/ 2147483646 h 72"/>
              <a:gd name="T18" fmla="*/ 2147483646 w 47"/>
              <a:gd name="T19" fmla="*/ 2147483646 h 72"/>
              <a:gd name="T20" fmla="*/ 2147483646 w 47"/>
              <a:gd name="T21" fmla="*/ 2147483646 h 72"/>
              <a:gd name="T22" fmla="*/ 0 w 47"/>
              <a:gd name="T23" fmla="*/ 2147483646 h 72"/>
              <a:gd name="T24" fmla="*/ 2147483646 w 47"/>
              <a:gd name="T25" fmla="*/ 0 h 72"/>
              <a:gd name="T26" fmla="*/ 2147483646 w 47"/>
              <a:gd name="T27" fmla="*/ 2147483646 h 72"/>
              <a:gd name="T28" fmla="*/ 2147483646 w 47"/>
              <a:gd name="T29" fmla="*/ 2147483646 h 72"/>
              <a:gd name="T30" fmla="*/ 2147483646 w 47"/>
              <a:gd name="T31" fmla="*/ 2147483646 h 72"/>
              <a:gd name="T32" fmla="*/ 2147483646 w 47"/>
              <a:gd name="T33" fmla="*/ 2147483646 h 72"/>
              <a:gd name="T34" fmla="*/ 2147483646 w 47"/>
              <a:gd name="T35" fmla="*/ 2147483646 h 72"/>
              <a:gd name="T36" fmla="*/ 2147483646 w 47"/>
              <a:gd name="T37" fmla="*/ 2147483646 h 72"/>
              <a:gd name="T38" fmla="*/ 2147483646 w 47"/>
              <a:gd name="T39" fmla="*/ 2147483646 h 72"/>
              <a:gd name="T40" fmla="*/ 2147483646 w 47"/>
              <a:gd name="T41" fmla="*/ 2147483646 h 72"/>
              <a:gd name="T42" fmla="*/ 2147483646 w 47"/>
              <a:gd name="T43" fmla="*/ 2147483646 h 72"/>
              <a:gd name="T44" fmla="*/ 2147483646 w 47"/>
              <a:gd name="T45" fmla="*/ 2147483646 h 72"/>
              <a:gd name="T46" fmla="*/ 2147483646 w 47"/>
              <a:gd name="T47" fmla="*/ 2147483646 h 72"/>
              <a:gd name="T48" fmla="*/ 2147483646 w 47"/>
              <a:gd name="T49" fmla="*/ 2147483646 h 72"/>
              <a:gd name="T50" fmla="*/ 2147483646 w 47"/>
              <a:gd name="T51" fmla="*/ 2147483646 h 72"/>
              <a:gd name="T52" fmla="*/ 2147483646 w 47"/>
              <a:gd name="T53" fmla="*/ 2147483646 h 72"/>
              <a:gd name="T54" fmla="*/ 2147483646 w 47"/>
              <a:gd name="T55" fmla="*/ 2147483646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49" name="Freeform 15">
            <a:extLst>
              <a:ext uri="{FF2B5EF4-FFF2-40B4-BE49-F238E27FC236}">
                <a16:creationId xmlns:a16="http://schemas.microsoft.com/office/drawing/2014/main" id="{6D783FD4-467A-4DC1-9AF1-85AE9FD5E827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1217613"/>
            <a:ext cx="247650" cy="195262"/>
          </a:xfrm>
          <a:custGeom>
            <a:avLst/>
            <a:gdLst>
              <a:gd name="T0" fmla="*/ 2147483646 w 72"/>
              <a:gd name="T1" fmla="*/ 2147483646 h 57"/>
              <a:gd name="T2" fmla="*/ 0 w 72"/>
              <a:gd name="T3" fmla="*/ 2147483646 h 57"/>
              <a:gd name="T4" fmla="*/ 2147483646 w 72"/>
              <a:gd name="T5" fmla="*/ 0 h 57"/>
              <a:gd name="T6" fmla="*/ 2147483646 w 72"/>
              <a:gd name="T7" fmla="*/ 2147483646 h 57"/>
              <a:gd name="T8" fmla="*/ 2147483646 w 72"/>
              <a:gd name="T9" fmla="*/ 2147483646 h 57"/>
              <a:gd name="T10" fmla="*/ 2147483646 w 72"/>
              <a:gd name="T11" fmla="*/ 2147483646 h 57"/>
              <a:gd name="T12" fmla="*/ 0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0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0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0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0" name="Freeform 16">
            <a:extLst>
              <a:ext uri="{FF2B5EF4-FFF2-40B4-BE49-F238E27FC236}">
                <a16:creationId xmlns:a16="http://schemas.microsoft.com/office/drawing/2014/main" id="{0CB48982-A579-49C7-8905-95D0BE5C9606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1238250"/>
            <a:ext cx="219075" cy="209550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0 w 64"/>
              <a:gd name="T7" fmla="*/ 2147483646 h 61"/>
              <a:gd name="T8" fmla="*/ 0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2147483646 w 64"/>
              <a:gd name="T35" fmla="*/ 2147483646 h 61"/>
              <a:gd name="T36" fmla="*/ 2147483646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0 h 61"/>
              <a:gd name="T42" fmla="*/ 2147483646 w 64"/>
              <a:gd name="T43" fmla="*/ 0 h 61"/>
              <a:gd name="T44" fmla="*/ 2147483646 w 64"/>
              <a:gd name="T45" fmla="*/ 0 h 61"/>
              <a:gd name="T46" fmla="*/ 2147483646 w 64"/>
              <a:gd name="T47" fmla="*/ 0 h 61"/>
              <a:gd name="T48" fmla="*/ 2147483646 w 64"/>
              <a:gd name="T49" fmla="*/ 2147483646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2147483646 h 61"/>
              <a:gd name="T78" fmla="*/ 2147483646 w 64"/>
              <a:gd name="T79" fmla="*/ 2147483646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1" name="Freeform 17">
            <a:extLst>
              <a:ext uri="{FF2B5EF4-FFF2-40B4-BE49-F238E27FC236}">
                <a16:creationId xmlns:a16="http://schemas.microsoft.com/office/drawing/2014/main" id="{EB6F1638-542E-4298-B168-7B1EF96AAA7B}"/>
              </a:ext>
            </a:extLst>
          </p:cNvPr>
          <p:cNvSpPr>
            <a:spLocks noEditPoints="1"/>
          </p:cNvSpPr>
          <p:nvPr/>
        </p:nvSpPr>
        <p:spPr bwMode="auto">
          <a:xfrm>
            <a:off x="5942013" y="1206500"/>
            <a:ext cx="236537" cy="238125"/>
          </a:xfrm>
          <a:custGeom>
            <a:avLst/>
            <a:gdLst>
              <a:gd name="T0" fmla="*/ 2147483646 w 69"/>
              <a:gd name="T1" fmla="*/ 2147483646 h 69"/>
              <a:gd name="T2" fmla="*/ 2147483646 w 69"/>
              <a:gd name="T3" fmla="*/ 2147483646 h 69"/>
              <a:gd name="T4" fmla="*/ 2147483646 w 69"/>
              <a:gd name="T5" fmla="*/ 2147483646 h 69"/>
              <a:gd name="T6" fmla="*/ 2147483646 w 69"/>
              <a:gd name="T7" fmla="*/ 2147483646 h 69"/>
              <a:gd name="T8" fmla="*/ 2147483646 w 69"/>
              <a:gd name="T9" fmla="*/ 2147483646 h 69"/>
              <a:gd name="T10" fmla="*/ 2147483646 w 69"/>
              <a:gd name="T11" fmla="*/ 2147483646 h 69"/>
              <a:gd name="T12" fmla="*/ 2147483646 w 69"/>
              <a:gd name="T13" fmla="*/ 2147483646 h 69"/>
              <a:gd name="T14" fmla="*/ 2147483646 w 69"/>
              <a:gd name="T15" fmla="*/ 2147483646 h 69"/>
              <a:gd name="T16" fmla="*/ 2147483646 w 69"/>
              <a:gd name="T17" fmla="*/ 2147483646 h 69"/>
              <a:gd name="T18" fmla="*/ 2147483646 w 69"/>
              <a:gd name="T19" fmla="*/ 2147483646 h 69"/>
              <a:gd name="T20" fmla="*/ 2147483646 w 69"/>
              <a:gd name="T21" fmla="*/ 2147483646 h 69"/>
              <a:gd name="T22" fmla="*/ 2147483646 w 69"/>
              <a:gd name="T23" fmla="*/ 2147483646 h 69"/>
              <a:gd name="T24" fmla="*/ 2147483646 w 69"/>
              <a:gd name="T25" fmla="*/ 2147483646 h 69"/>
              <a:gd name="T26" fmla="*/ 2147483646 w 69"/>
              <a:gd name="T27" fmla="*/ 2147483646 h 69"/>
              <a:gd name="T28" fmla="*/ 2147483646 w 69"/>
              <a:gd name="T29" fmla="*/ 2147483646 h 69"/>
              <a:gd name="T30" fmla="*/ 2147483646 w 69"/>
              <a:gd name="T31" fmla="*/ 2147483646 h 69"/>
              <a:gd name="T32" fmla="*/ 2147483646 w 69"/>
              <a:gd name="T33" fmla="*/ 2147483646 h 69"/>
              <a:gd name="T34" fmla="*/ 2147483646 w 69"/>
              <a:gd name="T35" fmla="*/ 2147483646 h 69"/>
              <a:gd name="T36" fmla="*/ 2147483646 w 69"/>
              <a:gd name="T37" fmla="*/ 2147483646 h 69"/>
              <a:gd name="T38" fmla="*/ 2147483646 w 69"/>
              <a:gd name="T39" fmla="*/ 2147483646 h 69"/>
              <a:gd name="T40" fmla="*/ 2147483646 w 69"/>
              <a:gd name="T41" fmla="*/ 2147483646 h 69"/>
              <a:gd name="T42" fmla="*/ 2147483646 w 69"/>
              <a:gd name="T43" fmla="*/ 2147483646 h 69"/>
              <a:gd name="T44" fmla="*/ 2147483646 w 69"/>
              <a:gd name="T45" fmla="*/ 2147483646 h 69"/>
              <a:gd name="T46" fmla="*/ 2147483646 w 69"/>
              <a:gd name="T47" fmla="*/ 2147483646 h 69"/>
              <a:gd name="T48" fmla="*/ 2147483646 w 69"/>
              <a:gd name="T49" fmla="*/ 2147483646 h 69"/>
              <a:gd name="T50" fmla="*/ 2147483646 w 69"/>
              <a:gd name="T51" fmla="*/ 2147483646 h 69"/>
              <a:gd name="T52" fmla="*/ 2147483646 w 69"/>
              <a:gd name="T53" fmla="*/ 2147483646 h 69"/>
              <a:gd name="T54" fmla="*/ 2147483646 w 69"/>
              <a:gd name="T55" fmla="*/ 2147483646 h 69"/>
              <a:gd name="T56" fmla="*/ 2147483646 w 69"/>
              <a:gd name="T57" fmla="*/ 2147483646 h 69"/>
              <a:gd name="T58" fmla="*/ 2147483646 w 69"/>
              <a:gd name="T59" fmla="*/ 2147483646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2" name="Freeform 18">
            <a:extLst>
              <a:ext uri="{FF2B5EF4-FFF2-40B4-BE49-F238E27FC236}">
                <a16:creationId xmlns:a16="http://schemas.microsoft.com/office/drawing/2014/main" id="{6EE92A6A-EE8A-4C20-AC7E-D50650940F48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1209675"/>
            <a:ext cx="144463" cy="203200"/>
          </a:xfrm>
          <a:custGeom>
            <a:avLst/>
            <a:gdLst>
              <a:gd name="T0" fmla="*/ 2147483646 w 42"/>
              <a:gd name="T1" fmla="*/ 2147483646 h 59"/>
              <a:gd name="T2" fmla="*/ 0 w 42"/>
              <a:gd name="T3" fmla="*/ 2147483646 h 59"/>
              <a:gd name="T4" fmla="*/ 2147483646 w 42"/>
              <a:gd name="T5" fmla="*/ 2147483646 h 59"/>
              <a:gd name="T6" fmla="*/ 2147483646 w 42"/>
              <a:gd name="T7" fmla="*/ 2147483646 h 59"/>
              <a:gd name="T8" fmla="*/ 2147483646 w 42"/>
              <a:gd name="T9" fmla="*/ 0 h 59"/>
              <a:gd name="T10" fmla="*/ 2147483646 w 42"/>
              <a:gd name="T11" fmla="*/ 2147483646 h 59"/>
              <a:gd name="T12" fmla="*/ 2147483646 w 42"/>
              <a:gd name="T13" fmla="*/ 2147483646 h 59"/>
              <a:gd name="T14" fmla="*/ 2147483646 w 42"/>
              <a:gd name="T15" fmla="*/ 2147483646 h 59"/>
              <a:gd name="T16" fmla="*/ 2147483646 w 42"/>
              <a:gd name="T17" fmla="*/ 2147483646 h 59"/>
              <a:gd name="T18" fmla="*/ 2147483646 w 42"/>
              <a:gd name="T19" fmla="*/ 2147483646 h 59"/>
              <a:gd name="T20" fmla="*/ 2147483646 w 42"/>
              <a:gd name="T21" fmla="*/ 2147483646 h 59"/>
              <a:gd name="T22" fmla="*/ 2147483646 w 42"/>
              <a:gd name="T23" fmla="*/ 2147483646 h 59"/>
              <a:gd name="T24" fmla="*/ 2147483646 w 42"/>
              <a:gd name="T25" fmla="*/ 2147483646 h 59"/>
              <a:gd name="T26" fmla="*/ 2147483646 w 42"/>
              <a:gd name="T27" fmla="*/ 2147483646 h 59"/>
              <a:gd name="T28" fmla="*/ 2147483646 w 42"/>
              <a:gd name="T29" fmla="*/ 2147483646 h 59"/>
              <a:gd name="T30" fmla="*/ 2147483646 w 42"/>
              <a:gd name="T31" fmla="*/ 2147483646 h 59"/>
              <a:gd name="T32" fmla="*/ 2147483646 w 42"/>
              <a:gd name="T33" fmla="*/ 2147483646 h 59"/>
              <a:gd name="T34" fmla="*/ 2147483646 w 42"/>
              <a:gd name="T35" fmla="*/ 2147483646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3" name="Freeform 19">
            <a:extLst>
              <a:ext uri="{FF2B5EF4-FFF2-40B4-BE49-F238E27FC236}">
                <a16:creationId xmlns:a16="http://schemas.microsoft.com/office/drawing/2014/main" id="{D5070B45-6153-4541-9FED-8001121F4D1E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1238250"/>
            <a:ext cx="280988" cy="174625"/>
          </a:xfrm>
          <a:custGeom>
            <a:avLst/>
            <a:gdLst>
              <a:gd name="T0" fmla="*/ 2147483646 w 82"/>
              <a:gd name="T1" fmla="*/ 0 h 51"/>
              <a:gd name="T2" fmla="*/ 2147483646 w 82"/>
              <a:gd name="T3" fmla="*/ 0 h 51"/>
              <a:gd name="T4" fmla="*/ 2147483646 w 82"/>
              <a:gd name="T5" fmla="*/ 2147483646 h 51"/>
              <a:gd name="T6" fmla="*/ 2147483646 w 82"/>
              <a:gd name="T7" fmla="*/ 2147483646 h 51"/>
              <a:gd name="T8" fmla="*/ 2147483646 w 82"/>
              <a:gd name="T9" fmla="*/ 2147483646 h 51"/>
              <a:gd name="T10" fmla="*/ 0 w 82"/>
              <a:gd name="T11" fmla="*/ 2147483646 h 51"/>
              <a:gd name="T12" fmla="*/ 2147483646 w 82"/>
              <a:gd name="T13" fmla="*/ 0 h 51"/>
              <a:gd name="T14" fmla="*/ 2147483646 w 82"/>
              <a:gd name="T15" fmla="*/ 2147483646 h 51"/>
              <a:gd name="T16" fmla="*/ 2147483646 w 82"/>
              <a:gd name="T17" fmla="*/ 2147483646 h 51"/>
              <a:gd name="T18" fmla="*/ 2147483646 w 82"/>
              <a:gd name="T19" fmla="*/ 2147483646 h 51"/>
              <a:gd name="T20" fmla="*/ 2147483646 w 82"/>
              <a:gd name="T21" fmla="*/ 2147483646 h 51"/>
              <a:gd name="T22" fmla="*/ 2147483646 w 82"/>
              <a:gd name="T23" fmla="*/ 2147483646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4" name="Freeform 20">
            <a:extLst>
              <a:ext uri="{FF2B5EF4-FFF2-40B4-BE49-F238E27FC236}">
                <a16:creationId xmlns:a16="http://schemas.microsoft.com/office/drawing/2014/main" id="{3DD1E69F-13EC-4A31-BDE5-4B656E3D76A5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1217613"/>
            <a:ext cx="195263" cy="212725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2147483646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2147483646 w 57"/>
              <a:gd name="T11" fmla="*/ 2147483646 h 62"/>
              <a:gd name="T12" fmla="*/ 2147483646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0 w 57"/>
              <a:gd name="T19" fmla="*/ 2147483646 h 62"/>
              <a:gd name="T20" fmla="*/ 0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0 h 62"/>
              <a:gd name="T30" fmla="*/ 2147483646 w 57"/>
              <a:gd name="T31" fmla="*/ 0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2147483646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2147483646 w 57"/>
              <a:gd name="T77" fmla="*/ 2147483646 h 62"/>
              <a:gd name="T78" fmla="*/ 2147483646 w 57"/>
              <a:gd name="T79" fmla="*/ 2147483646 h 62"/>
              <a:gd name="T80" fmla="*/ 2147483646 w 57"/>
              <a:gd name="T81" fmla="*/ 2147483646 h 62"/>
              <a:gd name="T82" fmla="*/ 2147483646 w 57"/>
              <a:gd name="T83" fmla="*/ 2147483646 h 62"/>
              <a:gd name="T84" fmla="*/ 2147483646 w 57"/>
              <a:gd name="T85" fmla="*/ 2147483646 h 62"/>
              <a:gd name="T86" fmla="*/ 2147483646 w 57"/>
              <a:gd name="T87" fmla="*/ 2147483646 h 62"/>
              <a:gd name="T88" fmla="*/ 2147483646 w 57"/>
              <a:gd name="T89" fmla="*/ 2147483646 h 62"/>
              <a:gd name="T90" fmla="*/ 2147483646 w 57"/>
              <a:gd name="T91" fmla="*/ 2147483646 h 62"/>
              <a:gd name="T92" fmla="*/ 2147483646 w 57"/>
              <a:gd name="T93" fmla="*/ 2147483646 h 62"/>
              <a:gd name="T94" fmla="*/ 2147483646 w 57"/>
              <a:gd name="T95" fmla="*/ 2147483646 h 62"/>
              <a:gd name="T96" fmla="*/ 2147483646 w 57"/>
              <a:gd name="T97" fmla="*/ 2147483646 h 62"/>
              <a:gd name="T98" fmla="*/ 2147483646 w 57"/>
              <a:gd name="T99" fmla="*/ 2147483646 h 62"/>
              <a:gd name="T100" fmla="*/ 2147483646 w 57"/>
              <a:gd name="T101" fmla="*/ 2147483646 h 62"/>
              <a:gd name="T102" fmla="*/ 2147483646 w 57"/>
              <a:gd name="T103" fmla="*/ 2147483646 h 62"/>
              <a:gd name="T104" fmla="*/ 2147483646 w 57"/>
              <a:gd name="T105" fmla="*/ 2147483646 h 62"/>
              <a:gd name="T106" fmla="*/ 2147483646 w 57"/>
              <a:gd name="T107" fmla="*/ 2147483646 h 62"/>
              <a:gd name="T108" fmla="*/ 2147483646 w 57"/>
              <a:gd name="T109" fmla="*/ 2147483646 h 62"/>
              <a:gd name="T110" fmla="*/ 2147483646 w 57"/>
              <a:gd name="T111" fmla="*/ 2147483646 h 62"/>
              <a:gd name="T112" fmla="*/ 2147483646 w 57"/>
              <a:gd name="T113" fmla="*/ 2147483646 h 62"/>
              <a:gd name="T114" fmla="*/ 2147483646 w 57"/>
              <a:gd name="T115" fmla="*/ 2147483646 h 62"/>
              <a:gd name="T116" fmla="*/ 2147483646 w 57"/>
              <a:gd name="T117" fmla="*/ 2147483646 h 62"/>
              <a:gd name="T118" fmla="*/ 2147483646 w 57"/>
              <a:gd name="T119" fmla="*/ 2147483646 h 62"/>
              <a:gd name="T120" fmla="*/ 2147483646 w 57"/>
              <a:gd name="T121" fmla="*/ 2147483646 h 62"/>
              <a:gd name="T122" fmla="*/ 2147483646 w 57"/>
              <a:gd name="T123" fmla="*/ 2147483646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5" name="Freeform 21">
            <a:extLst>
              <a:ext uri="{FF2B5EF4-FFF2-40B4-BE49-F238E27FC236}">
                <a16:creationId xmlns:a16="http://schemas.microsoft.com/office/drawing/2014/main" id="{C313C6AF-01A4-4476-A656-165A1B9C783A}"/>
              </a:ext>
            </a:extLst>
          </p:cNvPr>
          <p:cNvSpPr>
            <a:spLocks noEditPoints="1"/>
          </p:cNvSpPr>
          <p:nvPr/>
        </p:nvSpPr>
        <p:spPr bwMode="auto">
          <a:xfrm>
            <a:off x="7927975" y="1238250"/>
            <a:ext cx="236538" cy="192088"/>
          </a:xfrm>
          <a:custGeom>
            <a:avLst/>
            <a:gdLst>
              <a:gd name="T0" fmla="*/ 2147483646 w 69"/>
              <a:gd name="T1" fmla="*/ 2147483646 h 56"/>
              <a:gd name="T2" fmla="*/ 2147483646 w 69"/>
              <a:gd name="T3" fmla="*/ 2147483646 h 56"/>
              <a:gd name="T4" fmla="*/ 2147483646 w 69"/>
              <a:gd name="T5" fmla="*/ 2147483646 h 56"/>
              <a:gd name="T6" fmla="*/ 2147483646 w 69"/>
              <a:gd name="T7" fmla="*/ 2147483646 h 56"/>
              <a:gd name="T8" fmla="*/ 2147483646 w 69"/>
              <a:gd name="T9" fmla="*/ 2147483646 h 56"/>
              <a:gd name="T10" fmla="*/ 2147483646 w 69"/>
              <a:gd name="T11" fmla="*/ 2147483646 h 56"/>
              <a:gd name="T12" fmla="*/ 2147483646 w 69"/>
              <a:gd name="T13" fmla="*/ 2147483646 h 56"/>
              <a:gd name="T14" fmla="*/ 2147483646 w 69"/>
              <a:gd name="T15" fmla="*/ 2147483646 h 56"/>
              <a:gd name="T16" fmla="*/ 0 w 69"/>
              <a:gd name="T17" fmla="*/ 2147483646 h 56"/>
              <a:gd name="T18" fmla="*/ 2147483646 w 69"/>
              <a:gd name="T19" fmla="*/ 2147483646 h 56"/>
              <a:gd name="T20" fmla="*/ 2147483646 w 69"/>
              <a:gd name="T21" fmla="*/ 2147483646 h 56"/>
              <a:gd name="T22" fmla="*/ 2147483646 w 69"/>
              <a:gd name="T23" fmla="*/ 2147483646 h 56"/>
              <a:gd name="T24" fmla="*/ 2147483646 w 69"/>
              <a:gd name="T25" fmla="*/ 2147483646 h 56"/>
              <a:gd name="T26" fmla="*/ 2147483646 w 69"/>
              <a:gd name="T27" fmla="*/ 2147483646 h 56"/>
              <a:gd name="T28" fmla="*/ 2147483646 w 69"/>
              <a:gd name="T29" fmla="*/ 2147483646 h 56"/>
              <a:gd name="T30" fmla="*/ 2147483646 w 69"/>
              <a:gd name="T31" fmla="*/ 2147483646 h 56"/>
              <a:gd name="T32" fmla="*/ 2147483646 w 69"/>
              <a:gd name="T33" fmla="*/ 0 h 56"/>
              <a:gd name="T34" fmla="*/ 2147483646 w 69"/>
              <a:gd name="T35" fmla="*/ 0 h 56"/>
              <a:gd name="T36" fmla="*/ 2147483646 w 69"/>
              <a:gd name="T37" fmla="*/ 2147483646 h 56"/>
              <a:gd name="T38" fmla="*/ 2147483646 w 69"/>
              <a:gd name="T39" fmla="*/ 2147483646 h 56"/>
              <a:gd name="T40" fmla="*/ 2147483646 w 69"/>
              <a:gd name="T41" fmla="*/ 2147483646 h 56"/>
              <a:gd name="T42" fmla="*/ 2147483646 w 69"/>
              <a:gd name="T43" fmla="*/ 2147483646 h 56"/>
              <a:gd name="T44" fmla="*/ 2147483646 w 69"/>
              <a:gd name="T45" fmla="*/ 2147483646 h 56"/>
              <a:gd name="T46" fmla="*/ 2147483646 w 69"/>
              <a:gd name="T47" fmla="*/ 2147483646 h 56"/>
              <a:gd name="T48" fmla="*/ 2147483646 w 69"/>
              <a:gd name="T49" fmla="*/ 2147483646 h 56"/>
              <a:gd name="T50" fmla="*/ 2147483646 w 69"/>
              <a:gd name="T51" fmla="*/ 2147483646 h 56"/>
              <a:gd name="T52" fmla="*/ 2147483646 w 69"/>
              <a:gd name="T53" fmla="*/ 2147483646 h 56"/>
              <a:gd name="T54" fmla="*/ 2147483646 w 69"/>
              <a:gd name="T55" fmla="*/ 2147483646 h 56"/>
              <a:gd name="T56" fmla="*/ 2147483646 w 69"/>
              <a:gd name="T57" fmla="*/ 2147483646 h 56"/>
              <a:gd name="T58" fmla="*/ 2147483646 w 69"/>
              <a:gd name="T59" fmla="*/ 2147483646 h 56"/>
              <a:gd name="T60" fmla="*/ 2147483646 w 69"/>
              <a:gd name="T61" fmla="*/ 2147483646 h 56"/>
              <a:gd name="T62" fmla="*/ 2147483646 w 69"/>
              <a:gd name="T63" fmla="*/ 2147483646 h 56"/>
              <a:gd name="T64" fmla="*/ 2147483646 w 69"/>
              <a:gd name="T65" fmla="*/ 2147483646 h 56"/>
              <a:gd name="T66" fmla="*/ 2147483646 w 69"/>
              <a:gd name="T67" fmla="*/ 2147483646 h 56"/>
              <a:gd name="T68" fmla="*/ 2147483646 w 69"/>
              <a:gd name="T69" fmla="*/ 2147483646 h 56"/>
              <a:gd name="T70" fmla="*/ 2147483646 w 69"/>
              <a:gd name="T71" fmla="*/ 2147483646 h 56"/>
              <a:gd name="T72" fmla="*/ 2147483646 w 69"/>
              <a:gd name="T73" fmla="*/ 2147483646 h 56"/>
              <a:gd name="T74" fmla="*/ 2147483646 w 69"/>
              <a:gd name="T75" fmla="*/ 2147483646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6" name="Freeform 22">
            <a:extLst>
              <a:ext uri="{FF2B5EF4-FFF2-40B4-BE49-F238E27FC236}">
                <a16:creationId xmlns:a16="http://schemas.microsoft.com/office/drawing/2014/main" id="{ADAE5D4E-06CC-432F-BD83-2E8FE8D6CC81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1217613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7" name="Freeform 23">
            <a:extLst>
              <a:ext uri="{FF2B5EF4-FFF2-40B4-BE49-F238E27FC236}">
                <a16:creationId xmlns:a16="http://schemas.microsoft.com/office/drawing/2014/main" id="{FEB55039-4CD6-49CB-9F17-EAB1D8288C6D}"/>
              </a:ext>
            </a:extLst>
          </p:cNvPr>
          <p:cNvSpPr>
            <a:spLocks noEditPoints="1"/>
          </p:cNvSpPr>
          <p:nvPr/>
        </p:nvSpPr>
        <p:spPr bwMode="auto">
          <a:xfrm>
            <a:off x="8839200" y="1217613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8" name="Freeform 24">
            <a:extLst>
              <a:ext uri="{FF2B5EF4-FFF2-40B4-BE49-F238E27FC236}">
                <a16:creationId xmlns:a16="http://schemas.microsoft.com/office/drawing/2014/main" id="{C4225058-8EDC-476E-B0E6-6CDEECCFB3E5}"/>
              </a:ext>
            </a:extLst>
          </p:cNvPr>
          <p:cNvSpPr>
            <a:spLocks noEditPoints="1"/>
          </p:cNvSpPr>
          <p:nvPr/>
        </p:nvSpPr>
        <p:spPr bwMode="auto">
          <a:xfrm>
            <a:off x="65088" y="1585913"/>
            <a:ext cx="265112" cy="247650"/>
          </a:xfrm>
          <a:custGeom>
            <a:avLst/>
            <a:gdLst>
              <a:gd name="T0" fmla="*/ 2147483646 w 77"/>
              <a:gd name="T1" fmla="*/ 2147483646 h 72"/>
              <a:gd name="T2" fmla="*/ 2147483646 w 77"/>
              <a:gd name="T3" fmla="*/ 2147483646 h 72"/>
              <a:gd name="T4" fmla="*/ 2147483646 w 77"/>
              <a:gd name="T5" fmla="*/ 2147483646 h 72"/>
              <a:gd name="T6" fmla="*/ 2147483646 w 77"/>
              <a:gd name="T7" fmla="*/ 2147483646 h 72"/>
              <a:gd name="T8" fmla="*/ 2147483646 w 77"/>
              <a:gd name="T9" fmla="*/ 2147483646 h 72"/>
              <a:gd name="T10" fmla="*/ 2147483646 w 77"/>
              <a:gd name="T11" fmla="*/ 2147483646 h 72"/>
              <a:gd name="T12" fmla="*/ 0 w 77"/>
              <a:gd name="T13" fmla="*/ 2147483646 h 72"/>
              <a:gd name="T14" fmla="*/ 0 w 77"/>
              <a:gd name="T15" fmla="*/ 2147483646 h 72"/>
              <a:gd name="T16" fmla="*/ 2147483646 w 77"/>
              <a:gd name="T17" fmla="*/ 0 h 72"/>
              <a:gd name="T18" fmla="*/ 2147483646 w 77"/>
              <a:gd name="T19" fmla="*/ 2147483646 h 72"/>
              <a:gd name="T20" fmla="*/ 2147483646 w 77"/>
              <a:gd name="T21" fmla="*/ 2147483646 h 72"/>
              <a:gd name="T22" fmla="*/ 2147483646 w 77"/>
              <a:gd name="T23" fmla="*/ 2147483646 h 72"/>
              <a:gd name="T24" fmla="*/ 0 w 77"/>
              <a:gd name="T25" fmla="*/ 2147483646 h 72"/>
              <a:gd name="T26" fmla="*/ 0 w 77"/>
              <a:gd name="T27" fmla="*/ 2147483646 h 72"/>
              <a:gd name="T28" fmla="*/ 2147483646 w 77"/>
              <a:gd name="T29" fmla="*/ 2147483646 h 72"/>
              <a:gd name="T30" fmla="*/ 2147483646 w 77"/>
              <a:gd name="T31" fmla="*/ 2147483646 h 72"/>
              <a:gd name="T32" fmla="*/ 2147483646 w 77"/>
              <a:gd name="T33" fmla="*/ 2147483646 h 72"/>
              <a:gd name="T34" fmla="*/ 2147483646 w 77"/>
              <a:gd name="T35" fmla="*/ 2147483646 h 72"/>
              <a:gd name="T36" fmla="*/ 2147483646 w 77"/>
              <a:gd name="T37" fmla="*/ 2147483646 h 72"/>
              <a:gd name="T38" fmla="*/ 2147483646 w 77"/>
              <a:gd name="T39" fmla="*/ 2147483646 h 72"/>
              <a:gd name="T40" fmla="*/ 2147483646 w 77"/>
              <a:gd name="T41" fmla="*/ 2147483646 h 72"/>
              <a:gd name="T42" fmla="*/ 2147483646 w 77"/>
              <a:gd name="T43" fmla="*/ 2147483646 h 72"/>
              <a:gd name="T44" fmla="*/ 2147483646 w 77"/>
              <a:gd name="T45" fmla="*/ 2147483646 h 72"/>
              <a:gd name="T46" fmla="*/ 2147483646 w 77"/>
              <a:gd name="T47" fmla="*/ 2147483646 h 72"/>
              <a:gd name="T48" fmla="*/ 2147483646 w 77"/>
              <a:gd name="T49" fmla="*/ 2147483646 h 72"/>
              <a:gd name="T50" fmla="*/ 2147483646 w 77"/>
              <a:gd name="T51" fmla="*/ 2147483646 h 72"/>
              <a:gd name="T52" fmla="*/ 2147483646 w 77"/>
              <a:gd name="T53" fmla="*/ 2147483646 h 72"/>
              <a:gd name="T54" fmla="*/ 2147483646 w 77"/>
              <a:gd name="T55" fmla="*/ 2147483646 h 72"/>
              <a:gd name="T56" fmla="*/ 2147483646 w 77"/>
              <a:gd name="T57" fmla="*/ 2147483646 h 72"/>
              <a:gd name="T58" fmla="*/ 2147483646 w 77"/>
              <a:gd name="T59" fmla="*/ 2147483646 h 72"/>
              <a:gd name="T60" fmla="*/ 2147483646 w 77"/>
              <a:gd name="T61" fmla="*/ 2147483646 h 72"/>
              <a:gd name="T62" fmla="*/ 2147483646 w 77"/>
              <a:gd name="T63" fmla="*/ 2147483646 h 72"/>
              <a:gd name="T64" fmla="*/ 2147483646 w 77"/>
              <a:gd name="T65" fmla="*/ 2147483646 h 72"/>
              <a:gd name="T66" fmla="*/ 2147483646 w 77"/>
              <a:gd name="T67" fmla="*/ 2147483646 h 72"/>
              <a:gd name="T68" fmla="*/ 2147483646 w 77"/>
              <a:gd name="T69" fmla="*/ 2147483646 h 72"/>
              <a:gd name="T70" fmla="*/ 2147483646 w 77"/>
              <a:gd name="T71" fmla="*/ 2147483646 h 72"/>
              <a:gd name="T72" fmla="*/ 2147483646 w 77"/>
              <a:gd name="T73" fmla="*/ 2147483646 h 72"/>
              <a:gd name="T74" fmla="*/ 2147483646 w 77"/>
              <a:gd name="T75" fmla="*/ 2147483646 h 72"/>
              <a:gd name="T76" fmla="*/ 2147483646 w 77"/>
              <a:gd name="T77" fmla="*/ 2147483646 h 72"/>
              <a:gd name="T78" fmla="*/ 2147483646 w 77"/>
              <a:gd name="T79" fmla="*/ 2147483646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59" name="Freeform 25">
            <a:extLst>
              <a:ext uri="{FF2B5EF4-FFF2-40B4-BE49-F238E27FC236}">
                <a16:creationId xmlns:a16="http://schemas.microsoft.com/office/drawing/2014/main" id="{1DC6F8A5-2097-4CDD-AAEB-9F838691B462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1612900"/>
            <a:ext cx="144463" cy="196850"/>
          </a:xfrm>
          <a:custGeom>
            <a:avLst/>
            <a:gdLst>
              <a:gd name="T0" fmla="*/ 2147483646 w 42"/>
              <a:gd name="T1" fmla="*/ 2147483646 h 57"/>
              <a:gd name="T2" fmla="*/ 2147483646 w 42"/>
              <a:gd name="T3" fmla="*/ 2147483646 h 57"/>
              <a:gd name="T4" fmla="*/ 0 w 42"/>
              <a:gd name="T5" fmla="*/ 2147483646 h 57"/>
              <a:gd name="T6" fmla="*/ 2147483646 w 42"/>
              <a:gd name="T7" fmla="*/ 2147483646 h 57"/>
              <a:gd name="T8" fmla="*/ 2147483646 w 42"/>
              <a:gd name="T9" fmla="*/ 2147483646 h 57"/>
              <a:gd name="T10" fmla="*/ 2147483646 w 42"/>
              <a:gd name="T11" fmla="*/ 0 h 57"/>
              <a:gd name="T12" fmla="*/ 2147483646 w 42"/>
              <a:gd name="T13" fmla="*/ 2147483646 h 57"/>
              <a:gd name="T14" fmla="*/ 2147483646 w 42"/>
              <a:gd name="T15" fmla="*/ 2147483646 h 57"/>
              <a:gd name="T16" fmla="*/ 2147483646 w 42"/>
              <a:gd name="T17" fmla="*/ 2147483646 h 57"/>
              <a:gd name="T18" fmla="*/ 2147483646 w 42"/>
              <a:gd name="T19" fmla="*/ 2147483646 h 57"/>
              <a:gd name="T20" fmla="*/ 2147483646 w 42"/>
              <a:gd name="T21" fmla="*/ 2147483646 h 57"/>
              <a:gd name="T22" fmla="*/ 2147483646 w 42"/>
              <a:gd name="T23" fmla="*/ 2147483646 h 57"/>
              <a:gd name="T24" fmla="*/ 2147483646 w 42"/>
              <a:gd name="T25" fmla="*/ 2147483646 h 57"/>
              <a:gd name="T26" fmla="*/ 2147483646 w 42"/>
              <a:gd name="T27" fmla="*/ 2147483646 h 57"/>
              <a:gd name="T28" fmla="*/ 2147483646 w 42"/>
              <a:gd name="T29" fmla="*/ 2147483646 h 57"/>
              <a:gd name="T30" fmla="*/ 0 w 42"/>
              <a:gd name="T31" fmla="*/ 2147483646 h 57"/>
              <a:gd name="T32" fmla="*/ 2147483646 w 42"/>
              <a:gd name="T33" fmla="*/ 2147483646 h 57"/>
              <a:gd name="T34" fmla="*/ 2147483646 w 42"/>
              <a:gd name="T35" fmla="*/ 2147483646 h 57"/>
              <a:gd name="T36" fmla="*/ 2147483646 w 42"/>
              <a:gd name="T37" fmla="*/ 2147483646 h 57"/>
              <a:gd name="T38" fmla="*/ 2147483646 w 42"/>
              <a:gd name="T39" fmla="*/ 214748364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0" name="Freeform 26">
            <a:extLst>
              <a:ext uri="{FF2B5EF4-FFF2-40B4-BE49-F238E27FC236}">
                <a16:creationId xmlns:a16="http://schemas.microsoft.com/office/drawing/2014/main" id="{BA5EEE7E-D31A-4806-AEAA-2E8FAC4C635A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603375"/>
            <a:ext cx="196850" cy="212725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0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2147483646 w 57"/>
              <a:gd name="T11" fmla="*/ 2147483646 h 62"/>
              <a:gd name="T12" fmla="*/ 2147483646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2147483646 w 57"/>
              <a:gd name="T19" fmla="*/ 2147483646 h 62"/>
              <a:gd name="T20" fmla="*/ 2147483646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2147483646 h 62"/>
              <a:gd name="T30" fmla="*/ 2147483646 w 57"/>
              <a:gd name="T31" fmla="*/ 2147483646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2147483646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2147483646 w 57"/>
              <a:gd name="T77" fmla="*/ 2147483646 h 62"/>
              <a:gd name="T78" fmla="*/ 2147483646 w 57"/>
              <a:gd name="T79" fmla="*/ 2147483646 h 62"/>
              <a:gd name="T80" fmla="*/ 2147483646 w 57"/>
              <a:gd name="T81" fmla="*/ 2147483646 h 62"/>
              <a:gd name="T82" fmla="*/ 2147483646 w 57"/>
              <a:gd name="T83" fmla="*/ 2147483646 h 62"/>
              <a:gd name="T84" fmla="*/ 2147483646 w 57"/>
              <a:gd name="T85" fmla="*/ 0 h 62"/>
              <a:gd name="T86" fmla="*/ 2147483646 w 57"/>
              <a:gd name="T87" fmla="*/ 2147483646 h 62"/>
              <a:gd name="T88" fmla="*/ 2147483646 w 57"/>
              <a:gd name="T89" fmla="*/ 2147483646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1" name="Freeform 27">
            <a:extLst>
              <a:ext uri="{FF2B5EF4-FFF2-40B4-BE49-F238E27FC236}">
                <a16:creationId xmlns:a16="http://schemas.microsoft.com/office/drawing/2014/main" id="{8061D178-C0FA-41D2-9EAB-9C9E20B23701}"/>
              </a:ext>
            </a:extLst>
          </p:cNvPr>
          <p:cNvSpPr>
            <a:spLocks/>
          </p:cNvSpPr>
          <p:nvPr/>
        </p:nvSpPr>
        <p:spPr bwMode="auto">
          <a:xfrm>
            <a:off x="1487488" y="1585913"/>
            <a:ext cx="203200" cy="233362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2147483646 w 59"/>
              <a:gd name="T11" fmla="*/ 2147483646 h 68"/>
              <a:gd name="T12" fmla="*/ 2147483646 w 59"/>
              <a:gd name="T13" fmla="*/ 2147483646 h 68"/>
              <a:gd name="T14" fmla="*/ 2147483646 w 59"/>
              <a:gd name="T15" fmla="*/ 2147483646 h 68"/>
              <a:gd name="T16" fmla="*/ 2147483646 w 59"/>
              <a:gd name="T17" fmla="*/ 2147483646 h 68"/>
              <a:gd name="T18" fmla="*/ 2147483646 w 59"/>
              <a:gd name="T19" fmla="*/ 0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2" name="Freeform 28">
            <a:extLst>
              <a:ext uri="{FF2B5EF4-FFF2-40B4-BE49-F238E27FC236}">
                <a16:creationId xmlns:a16="http://schemas.microsoft.com/office/drawing/2014/main" id="{16E8FDBA-077B-4AD6-A532-1BF8F3410D24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1612900"/>
            <a:ext cx="230187" cy="196850"/>
          </a:xfrm>
          <a:custGeom>
            <a:avLst/>
            <a:gdLst>
              <a:gd name="T0" fmla="*/ 2147483646 w 67"/>
              <a:gd name="T1" fmla="*/ 2147483646 h 57"/>
              <a:gd name="T2" fmla="*/ 2147483646 w 67"/>
              <a:gd name="T3" fmla="*/ 2147483646 h 57"/>
              <a:gd name="T4" fmla="*/ 2147483646 w 67"/>
              <a:gd name="T5" fmla="*/ 2147483646 h 57"/>
              <a:gd name="T6" fmla="*/ 2147483646 w 67"/>
              <a:gd name="T7" fmla="*/ 2147483646 h 57"/>
              <a:gd name="T8" fmla="*/ 2147483646 w 67"/>
              <a:gd name="T9" fmla="*/ 2147483646 h 57"/>
              <a:gd name="T10" fmla="*/ 0 w 67"/>
              <a:gd name="T11" fmla="*/ 2147483646 h 57"/>
              <a:gd name="T12" fmla="*/ 0 w 67"/>
              <a:gd name="T13" fmla="*/ 2147483646 h 57"/>
              <a:gd name="T14" fmla="*/ 2147483646 w 67"/>
              <a:gd name="T15" fmla="*/ 2147483646 h 57"/>
              <a:gd name="T16" fmla="*/ 2147483646 w 67"/>
              <a:gd name="T17" fmla="*/ 2147483646 h 57"/>
              <a:gd name="T18" fmla="*/ 2147483646 w 67"/>
              <a:gd name="T19" fmla="*/ 2147483646 h 57"/>
              <a:gd name="T20" fmla="*/ 2147483646 w 67"/>
              <a:gd name="T21" fmla="*/ 2147483646 h 57"/>
              <a:gd name="T22" fmla="*/ 2147483646 w 67"/>
              <a:gd name="T23" fmla="*/ 2147483646 h 57"/>
              <a:gd name="T24" fmla="*/ 2147483646 w 67"/>
              <a:gd name="T25" fmla="*/ 2147483646 h 57"/>
              <a:gd name="T26" fmla="*/ 2147483646 w 67"/>
              <a:gd name="T27" fmla="*/ 2147483646 h 57"/>
              <a:gd name="T28" fmla="*/ 2147483646 w 67"/>
              <a:gd name="T29" fmla="*/ 2147483646 h 57"/>
              <a:gd name="T30" fmla="*/ 2147483646 w 67"/>
              <a:gd name="T31" fmla="*/ 2147483646 h 57"/>
              <a:gd name="T32" fmla="*/ 2147483646 w 67"/>
              <a:gd name="T33" fmla="*/ 2147483646 h 57"/>
              <a:gd name="T34" fmla="*/ 2147483646 w 67"/>
              <a:gd name="T35" fmla="*/ 2147483646 h 57"/>
              <a:gd name="T36" fmla="*/ 2147483646 w 67"/>
              <a:gd name="T37" fmla="*/ 2147483646 h 57"/>
              <a:gd name="T38" fmla="*/ 2147483646 w 67"/>
              <a:gd name="T39" fmla="*/ 2147483646 h 57"/>
              <a:gd name="T40" fmla="*/ 2147483646 w 67"/>
              <a:gd name="T41" fmla="*/ 2147483646 h 57"/>
              <a:gd name="T42" fmla="*/ 2147483646 w 67"/>
              <a:gd name="T43" fmla="*/ 2147483646 h 57"/>
              <a:gd name="T44" fmla="*/ 2147483646 w 67"/>
              <a:gd name="T45" fmla="*/ 2147483646 h 57"/>
              <a:gd name="T46" fmla="*/ 2147483646 w 67"/>
              <a:gd name="T47" fmla="*/ 2147483646 h 57"/>
              <a:gd name="T48" fmla="*/ 2147483646 w 67"/>
              <a:gd name="T49" fmla="*/ 2147483646 h 57"/>
              <a:gd name="T50" fmla="*/ 2147483646 w 67"/>
              <a:gd name="T51" fmla="*/ 2147483646 h 57"/>
              <a:gd name="T52" fmla="*/ 2147483646 w 67"/>
              <a:gd name="T53" fmla="*/ 2147483646 h 57"/>
              <a:gd name="T54" fmla="*/ 2147483646 w 67"/>
              <a:gd name="T55" fmla="*/ 2147483646 h 57"/>
              <a:gd name="T56" fmla="*/ 2147483646 w 67"/>
              <a:gd name="T57" fmla="*/ 2147483646 h 57"/>
              <a:gd name="T58" fmla="*/ 2147483646 w 67"/>
              <a:gd name="T59" fmla="*/ 2147483646 h 57"/>
              <a:gd name="T60" fmla="*/ 2147483646 w 67"/>
              <a:gd name="T61" fmla="*/ 2147483646 h 57"/>
              <a:gd name="T62" fmla="*/ 2147483646 w 67"/>
              <a:gd name="T63" fmla="*/ 2147483646 h 57"/>
              <a:gd name="T64" fmla="*/ 2147483646 w 67"/>
              <a:gd name="T65" fmla="*/ 2147483646 h 57"/>
              <a:gd name="T66" fmla="*/ 2147483646 w 67"/>
              <a:gd name="T67" fmla="*/ 2147483646 h 57"/>
              <a:gd name="T68" fmla="*/ 2147483646 w 67"/>
              <a:gd name="T69" fmla="*/ 2147483646 h 57"/>
              <a:gd name="T70" fmla="*/ 2147483646 w 67"/>
              <a:gd name="T71" fmla="*/ 2147483646 h 57"/>
              <a:gd name="T72" fmla="*/ 2147483646 w 67"/>
              <a:gd name="T73" fmla="*/ 2147483646 h 57"/>
              <a:gd name="T74" fmla="*/ 2147483646 w 67"/>
              <a:gd name="T75" fmla="*/ 2147483646 h 57"/>
              <a:gd name="T76" fmla="*/ 2147483646 w 67"/>
              <a:gd name="T77" fmla="*/ 2147483646 h 57"/>
              <a:gd name="T78" fmla="*/ 2147483646 w 67"/>
              <a:gd name="T79" fmla="*/ 2147483646 h 57"/>
              <a:gd name="T80" fmla="*/ 2147483646 w 67"/>
              <a:gd name="T81" fmla="*/ 2147483646 h 57"/>
              <a:gd name="T82" fmla="*/ 2147483646 w 67"/>
              <a:gd name="T83" fmla="*/ 2147483646 h 57"/>
              <a:gd name="T84" fmla="*/ 2147483646 w 67"/>
              <a:gd name="T85" fmla="*/ 2147483646 h 57"/>
              <a:gd name="T86" fmla="*/ 2147483646 w 67"/>
              <a:gd name="T87" fmla="*/ 2147483646 h 57"/>
              <a:gd name="T88" fmla="*/ 2147483646 w 67"/>
              <a:gd name="T89" fmla="*/ 2147483646 h 57"/>
              <a:gd name="T90" fmla="*/ 2147483646 w 67"/>
              <a:gd name="T91" fmla="*/ 2147483646 h 57"/>
              <a:gd name="T92" fmla="*/ 2147483646 w 67"/>
              <a:gd name="T93" fmla="*/ 0 h 57"/>
              <a:gd name="T94" fmla="*/ 2147483646 w 67"/>
              <a:gd name="T95" fmla="*/ 0 h 57"/>
              <a:gd name="T96" fmla="*/ 2147483646 w 67"/>
              <a:gd name="T97" fmla="*/ 2147483646 h 57"/>
              <a:gd name="T98" fmla="*/ 2147483646 w 67"/>
              <a:gd name="T99" fmla="*/ 2147483646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3" name="Freeform 29">
            <a:extLst>
              <a:ext uri="{FF2B5EF4-FFF2-40B4-BE49-F238E27FC236}">
                <a16:creationId xmlns:a16="http://schemas.microsoft.com/office/drawing/2014/main" id="{F3C09888-B17D-4E78-8B2F-44BAD44839ED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1595438"/>
            <a:ext cx="280987" cy="231775"/>
          </a:xfrm>
          <a:custGeom>
            <a:avLst/>
            <a:gdLst>
              <a:gd name="T0" fmla="*/ 2147483646 w 82"/>
              <a:gd name="T1" fmla="*/ 2147483646 h 67"/>
              <a:gd name="T2" fmla="*/ 2147483646 w 82"/>
              <a:gd name="T3" fmla="*/ 2147483646 h 67"/>
              <a:gd name="T4" fmla="*/ 2147483646 w 82"/>
              <a:gd name="T5" fmla="*/ 2147483646 h 67"/>
              <a:gd name="T6" fmla="*/ 2147483646 w 82"/>
              <a:gd name="T7" fmla="*/ 2147483646 h 67"/>
              <a:gd name="T8" fmla="*/ 2147483646 w 82"/>
              <a:gd name="T9" fmla="*/ 2147483646 h 67"/>
              <a:gd name="T10" fmla="*/ 2147483646 w 82"/>
              <a:gd name="T11" fmla="*/ 2147483646 h 67"/>
              <a:gd name="T12" fmla="*/ 2147483646 w 82"/>
              <a:gd name="T13" fmla="*/ 2147483646 h 67"/>
              <a:gd name="T14" fmla="*/ 0 w 82"/>
              <a:gd name="T15" fmla="*/ 2147483646 h 67"/>
              <a:gd name="T16" fmla="*/ 2147483646 w 82"/>
              <a:gd name="T17" fmla="*/ 0 h 67"/>
              <a:gd name="T18" fmla="*/ 2147483646 w 82"/>
              <a:gd name="T19" fmla="*/ 2147483646 h 67"/>
              <a:gd name="T20" fmla="*/ 2147483646 w 82"/>
              <a:gd name="T21" fmla="*/ 2147483646 h 67"/>
              <a:gd name="T22" fmla="*/ 2147483646 w 82"/>
              <a:gd name="T23" fmla="*/ 2147483646 h 67"/>
              <a:gd name="T24" fmla="*/ 2147483646 w 82"/>
              <a:gd name="T25" fmla="*/ 2147483646 h 67"/>
              <a:gd name="T26" fmla="*/ 2147483646 w 82"/>
              <a:gd name="T27" fmla="*/ 2147483646 h 67"/>
              <a:gd name="T28" fmla="*/ 2147483646 w 82"/>
              <a:gd name="T29" fmla="*/ 2147483646 h 67"/>
              <a:gd name="T30" fmla="*/ 2147483646 w 82"/>
              <a:gd name="T31" fmla="*/ 2147483646 h 67"/>
              <a:gd name="T32" fmla="*/ 2147483646 w 82"/>
              <a:gd name="T33" fmla="*/ 2147483646 h 67"/>
              <a:gd name="T34" fmla="*/ 2147483646 w 82"/>
              <a:gd name="T35" fmla="*/ 2147483646 h 67"/>
              <a:gd name="T36" fmla="*/ 2147483646 w 82"/>
              <a:gd name="T37" fmla="*/ 2147483646 h 67"/>
              <a:gd name="T38" fmla="*/ 2147483646 w 82"/>
              <a:gd name="T39" fmla="*/ 2147483646 h 67"/>
              <a:gd name="T40" fmla="*/ 2147483646 w 82"/>
              <a:gd name="T41" fmla="*/ 2147483646 h 67"/>
              <a:gd name="T42" fmla="*/ 2147483646 w 82"/>
              <a:gd name="T43" fmla="*/ 2147483646 h 67"/>
              <a:gd name="T44" fmla="*/ 2147483646 w 82"/>
              <a:gd name="T45" fmla="*/ 2147483646 h 67"/>
              <a:gd name="T46" fmla="*/ 2147483646 w 82"/>
              <a:gd name="T47" fmla="*/ 2147483646 h 67"/>
              <a:gd name="T48" fmla="*/ 2147483646 w 82"/>
              <a:gd name="T49" fmla="*/ 2147483646 h 67"/>
              <a:gd name="T50" fmla="*/ 2147483646 w 82"/>
              <a:gd name="T51" fmla="*/ 2147483646 h 67"/>
              <a:gd name="T52" fmla="*/ 2147483646 w 82"/>
              <a:gd name="T53" fmla="*/ 2147483646 h 67"/>
              <a:gd name="T54" fmla="*/ 2147483646 w 82"/>
              <a:gd name="T55" fmla="*/ 2147483646 h 67"/>
              <a:gd name="T56" fmla="*/ 2147483646 w 82"/>
              <a:gd name="T57" fmla="*/ 2147483646 h 67"/>
              <a:gd name="T58" fmla="*/ 2147483646 w 82"/>
              <a:gd name="T59" fmla="*/ 2147483646 h 67"/>
              <a:gd name="T60" fmla="*/ 2147483646 w 82"/>
              <a:gd name="T61" fmla="*/ 2147483646 h 67"/>
              <a:gd name="T62" fmla="*/ 2147483646 w 82"/>
              <a:gd name="T63" fmla="*/ 2147483646 h 67"/>
              <a:gd name="T64" fmla="*/ 2147483646 w 82"/>
              <a:gd name="T65" fmla="*/ 2147483646 h 67"/>
              <a:gd name="T66" fmla="*/ 2147483646 w 82"/>
              <a:gd name="T67" fmla="*/ 2147483646 h 67"/>
              <a:gd name="T68" fmla="*/ 2147483646 w 82"/>
              <a:gd name="T69" fmla="*/ 2147483646 h 67"/>
              <a:gd name="T70" fmla="*/ 2147483646 w 82"/>
              <a:gd name="T71" fmla="*/ 2147483646 h 67"/>
              <a:gd name="T72" fmla="*/ 2147483646 w 82"/>
              <a:gd name="T73" fmla="*/ 2147483646 h 67"/>
              <a:gd name="T74" fmla="*/ 2147483646 w 82"/>
              <a:gd name="T75" fmla="*/ 2147483646 h 67"/>
              <a:gd name="T76" fmla="*/ 2147483646 w 82"/>
              <a:gd name="T77" fmla="*/ 2147483646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4" name="Freeform 30">
            <a:extLst>
              <a:ext uri="{FF2B5EF4-FFF2-40B4-BE49-F238E27FC236}">
                <a16:creationId xmlns:a16="http://schemas.microsoft.com/office/drawing/2014/main" id="{036143E4-F39B-4374-B113-7721F47CEAC8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1603375"/>
            <a:ext cx="247650" cy="195263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2147483646 w 72"/>
              <a:gd name="T7" fmla="*/ 2147483646 h 57"/>
              <a:gd name="T8" fmla="*/ 2147483646 w 72"/>
              <a:gd name="T9" fmla="*/ 2147483646 h 57"/>
              <a:gd name="T10" fmla="*/ 2147483646 w 72"/>
              <a:gd name="T11" fmla="*/ 2147483646 h 57"/>
              <a:gd name="T12" fmla="*/ 2147483646 w 72"/>
              <a:gd name="T13" fmla="*/ 2147483646 h 57"/>
              <a:gd name="T14" fmla="*/ 0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0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0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0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0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5" name="Freeform 31">
            <a:extLst>
              <a:ext uri="{FF2B5EF4-FFF2-40B4-BE49-F238E27FC236}">
                <a16:creationId xmlns:a16="http://schemas.microsoft.com/office/drawing/2014/main" id="{9A579981-D8CB-4736-8210-9AF3020810C2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1603375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6" name="Freeform 32">
            <a:extLst>
              <a:ext uri="{FF2B5EF4-FFF2-40B4-BE49-F238E27FC236}">
                <a16:creationId xmlns:a16="http://schemas.microsoft.com/office/drawing/2014/main" id="{A2C5E430-8FCA-4481-907C-47804FC11AA7}"/>
              </a:ext>
            </a:extLst>
          </p:cNvPr>
          <p:cNvSpPr>
            <a:spLocks noEditPoints="1"/>
          </p:cNvSpPr>
          <p:nvPr/>
        </p:nvSpPr>
        <p:spPr bwMode="auto">
          <a:xfrm>
            <a:off x="3962400" y="1585913"/>
            <a:ext cx="203200" cy="247650"/>
          </a:xfrm>
          <a:custGeom>
            <a:avLst/>
            <a:gdLst>
              <a:gd name="T0" fmla="*/ 2147483646 w 59"/>
              <a:gd name="T1" fmla="*/ 2147483646 h 72"/>
              <a:gd name="T2" fmla="*/ 2147483646 w 59"/>
              <a:gd name="T3" fmla="*/ 2147483646 h 72"/>
              <a:gd name="T4" fmla="*/ 0 w 59"/>
              <a:gd name="T5" fmla="*/ 2147483646 h 72"/>
              <a:gd name="T6" fmla="*/ 2147483646 w 59"/>
              <a:gd name="T7" fmla="*/ 2147483646 h 72"/>
              <a:gd name="T8" fmla="*/ 2147483646 w 59"/>
              <a:gd name="T9" fmla="*/ 2147483646 h 72"/>
              <a:gd name="T10" fmla="*/ 2147483646 w 59"/>
              <a:gd name="T11" fmla="*/ 2147483646 h 72"/>
              <a:gd name="T12" fmla="*/ 2147483646 w 59"/>
              <a:gd name="T13" fmla="*/ 2147483646 h 72"/>
              <a:gd name="T14" fmla="*/ 2147483646 w 59"/>
              <a:gd name="T15" fmla="*/ 2147483646 h 72"/>
              <a:gd name="T16" fmla="*/ 2147483646 w 59"/>
              <a:gd name="T17" fmla="*/ 2147483646 h 72"/>
              <a:gd name="T18" fmla="*/ 2147483646 w 59"/>
              <a:gd name="T19" fmla="*/ 2147483646 h 72"/>
              <a:gd name="T20" fmla="*/ 2147483646 w 59"/>
              <a:gd name="T21" fmla="*/ 2147483646 h 72"/>
              <a:gd name="T22" fmla="*/ 2147483646 w 59"/>
              <a:gd name="T23" fmla="*/ 2147483646 h 72"/>
              <a:gd name="T24" fmla="*/ 2147483646 w 59"/>
              <a:gd name="T25" fmla="*/ 2147483646 h 72"/>
              <a:gd name="T26" fmla="*/ 2147483646 w 59"/>
              <a:gd name="T27" fmla="*/ 2147483646 h 72"/>
              <a:gd name="T28" fmla="*/ 2147483646 w 59"/>
              <a:gd name="T29" fmla="*/ 0 h 72"/>
              <a:gd name="T30" fmla="*/ 2147483646 w 59"/>
              <a:gd name="T31" fmla="*/ 0 h 72"/>
              <a:gd name="T32" fmla="*/ 2147483646 w 59"/>
              <a:gd name="T33" fmla="*/ 2147483646 h 72"/>
              <a:gd name="T34" fmla="*/ 2147483646 w 59"/>
              <a:gd name="T35" fmla="*/ 2147483646 h 72"/>
              <a:gd name="T36" fmla="*/ 2147483646 w 59"/>
              <a:gd name="T37" fmla="*/ 2147483646 h 72"/>
              <a:gd name="T38" fmla="*/ 2147483646 w 59"/>
              <a:gd name="T39" fmla="*/ 2147483646 h 72"/>
              <a:gd name="T40" fmla="*/ 2147483646 w 59"/>
              <a:gd name="T41" fmla="*/ 2147483646 h 72"/>
              <a:gd name="T42" fmla="*/ 2147483646 w 59"/>
              <a:gd name="T43" fmla="*/ 2147483646 h 72"/>
              <a:gd name="T44" fmla="*/ 2147483646 w 59"/>
              <a:gd name="T45" fmla="*/ 2147483646 h 72"/>
              <a:gd name="T46" fmla="*/ 2147483646 w 59"/>
              <a:gd name="T47" fmla="*/ 2147483646 h 72"/>
              <a:gd name="T48" fmla="*/ 2147483646 w 59"/>
              <a:gd name="T49" fmla="*/ 2147483646 h 72"/>
              <a:gd name="T50" fmla="*/ 2147483646 w 59"/>
              <a:gd name="T51" fmla="*/ 2147483646 h 72"/>
              <a:gd name="T52" fmla="*/ 2147483646 w 59"/>
              <a:gd name="T53" fmla="*/ 2147483646 h 72"/>
              <a:gd name="T54" fmla="*/ 2147483646 w 59"/>
              <a:gd name="T55" fmla="*/ 2147483646 h 72"/>
              <a:gd name="T56" fmla="*/ 2147483646 w 59"/>
              <a:gd name="T57" fmla="*/ 2147483646 h 72"/>
              <a:gd name="T58" fmla="*/ 2147483646 w 59"/>
              <a:gd name="T59" fmla="*/ 2147483646 h 72"/>
              <a:gd name="T60" fmla="*/ 2147483646 w 59"/>
              <a:gd name="T61" fmla="*/ 2147483646 h 72"/>
              <a:gd name="T62" fmla="*/ 2147483646 w 59"/>
              <a:gd name="T63" fmla="*/ 2147483646 h 72"/>
              <a:gd name="T64" fmla="*/ 2147483646 w 59"/>
              <a:gd name="T65" fmla="*/ 2147483646 h 72"/>
              <a:gd name="T66" fmla="*/ 2147483646 w 59"/>
              <a:gd name="T67" fmla="*/ 2147483646 h 72"/>
              <a:gd name="T68" fmla="*/ 2147483646 w 59"/>
              <a:gd name="T69" fmla="*/ 2147483646 h 72"/>
              <a:gd name="T70" fmla="*/ 2147483646 w 59"/>
              <a:gd name="T71" fmla="*/ 2147483646 h 72"/>
              <a:gd name="T72" fmla="*/ 2147483646 w 59"/>
              <a:gd name="T73" fmla="*/ 2147483646 h 72"/>
              <a:gd name="T74" fmla="*/ 2147483646 w 59"/>
              <a:gd name="T75" fmla="*/ 2147483646 h 72"/>
              <a:gd name="T76" fmla="*/ 2147483646 w 59"/>
              <a:gd name="T77" fmla="*/ 2147483646 h 72"/>
              <a:gd name="T78" fmla="*/ 2147483646 w 59"/>
              <a:gd name="T79" fmla="*/ 2147483646 h 72"/>
              <a:gd name="T80" fmla="*/ 2147483646 w 59"/>
              <a:gd name="T81" fmla="*/ 2147483646 h 72"/>
              <a:gd name="T82" fmla="*/ 2147483646 w 59"/>
              <a:gd name="T83" fmla="*/ 2147483646 h 72"/>
              <a:gd name="T84" fmla="*/ 2147483646 w 59"/>
              <a:gd name="T85" fmla="*/ 2147483646 h 72"/>
              <a:gd name="T86" fmla="*/ 2147483646 w 59"/>
              <a:gd name="T87" fmla="*/ 2147483646 h 72"/>
              <a:gd name="T88" fmla="*/ 2147483646 w 59"/>
              <a:gd name="T89" fmla="*/ 2147483646 h 72"/>
              <a:gd name="T90" fmla="*/ 2147483646 w 59"/>
              <a:gd name="T91" fmla="*/ 2147483646 h 72"/>
              <a:gd name="T92" fmla="*/ 2147483646 w 59"/>
              <a:gd name="T93" fmla="*/ 2147483646 h 72"/>
              <a:gd name="T94" fmla="*/ 2147483646 w 59"/>
              <a:gd name="T95" fmla="*/ 2147483646 h 72"/>
              <a:gd name="T96" fmla="*/ 2147483646 w 59"/>
              <a:gd name="T97" fmla="*/ 2147483646 h 72"/>
              <a:gd name="T98" fmla="*/ 2147483646 w 59"/>
              <a:gd name="T99" fmla="*/ 2147483646 h 72"/>
              <a:gd name="T100" fmla="*/ 2147483646 w 59"/>
              <a:gd name="T101" fmla="*/ 2147483646 h 72"/>
              <a:gd name="T102" fmla="*/ 2147483646 w 59"/>
              <a:gd name="T103" fmla="*/ 2147483646 h 72"/>
              <a:gd name="T104" fmla="*/ 2147483646 w 59"/>
              <a:gd name="T105" fmla="*/ 2147483646 h 72"/>
              <a:gd name="T106" fmla="*/ 2147483646 w 59"/>
              <a:gd name="T107" fmla="*/ 2147483646 h 72"/>
              <a:gd name="T108" fmla="*/ 2147483646 w 59"/>
              <a:gd name="T109" fmla="*/ 2147483646 h 72"/>
              <a:gd name="T110" fmla="*/ 2147483646 w 59"/>
              <a:gd name="T111" fmla="*/ 2147483646 h 72"/>
              <a:gd name="T112" fmla="*/ 2147483646 w 59"/>
              <a:gd name="T113" fmla="*/ 2147483646 h 72"/>
              <a:gd name="T114" fmla="*/ 2147483646 w 59"/>
              <a:gd name="T115" fmla="*/ 2147483646 h 72"/>
              <a:gd name="T116" fmla="*/ 2147483646 w 59"/>
              <a:gd name="T117" fmla="*/ 2147483646 h 72"/>
              <a:gd name="T118" fmla="*/ 2147483646 w 59"/>
              <a:gd name="T119" fmla="*/ 2147483646 h 72"/>
              <a:gd name="T120" fmla="*/ 2147483646 w 59"/>
              <a:gd name="T121" fmla="*/ 2147483646 h 72"/>
              <a:gd name="T122" fmla="*/ 2147483646 w 59"/>
              <a:gd name="T123" fmla="*/ 2147483646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7" name="Freeform 33">
            <a:extLst>
              <a:ext uri="{FF2B5EF4-FFF2-40B4-BE49-F238E27FC236}">
                <a16:creationId xmlns:a16="http://schemas.microsoft.com/office/drawing/2014/main" id="{0C709906-486E-4C61-879C-86D0401ED77C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1603375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8" name="Freeform 34">
            <a:extLst>
              <a:ext uri="{FF2B5EF4-FFF2-40B4-BE49-F238E27FC236}">
                <a16:creationId xmlns:a16="http://schemas.microsoft.com/office/drawing/2014/main" id="{5D4D5348-ACB9-427D-B266-4730C06E1120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1603375"/>
            <a:ext cx="247650" cy="195263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0 w 72"/>
              <a:gd name="T7" fmla="*/ 2147483646 h 57"/>
              <a:gd name="T8" fmla="*/ 0 w 72"/>
              <a:gd name="T9" fmla="*/ 2147483646 h 57"/>
              <a:gd name="T10" fmla="*/ 2147483646 w 72"/>
              <a:gd name="T11" fmla="*/ 2147483646 h 57"/>
              <a:gd name="T12" fmla="*/ 2147483646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2147483646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0 h 57"/>
              <a:gd name="T66" fmla="*/ 2147483646 w 72"/>
              <a:gd name="T67" fmla="*/ 0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69" name="Freeform 35">
            <a:extLst>
              <a:ext uri="{FF2B5EF4-FFF2-40B4-BE49-F238E27FC236}">
                <a16:creationId xmlns:a16="http://schemas.microsoft.com/office/drawing/2014/main" id="{4B97EC46-E949-4277-A206-02CDA5541388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1585913"/>
            <a:ext cx="174625" cy="247650"/>
          </a:xfrm>
          <a:custGeom>
            <a:avLst/>
            <a:gdLst>
              <a:gd name="T0" fmla="*/ 2147483646 w 51"/>
              <a:gd name="T1" fmla="*/ 2147483646 h 72"/>
              <a:gd name="T2" fmla="*/ 2147483646 w 51"/>
              <a:gd name="T3" fmla="*/ 2147483646 h 72"/>
              <a:gd name="T4" fmla="*/ 2147483646 w 51"/>
              <a:gd name="T5" fmla="*/ 0 h 72"/>
              <a:gd name="T6" fmla="*/ 2147483646 w 51"/>
              <a:gd name="T7" fmla="*/ 2147483646 h 72"/>
              <a:gd name="T8" fmla="*/ 2147483646 w 51"/>
              <a:gd name="T9" fmla="*/ 2147483646 h 72"/>
              <a:gd name="T10" fmla="*/ 2147483646 w 51"/>
              <a:gd name="T11" fmla="*/ 2147483646 h 72"/>
              <a:gd name="T12" fmla="*/ 0 w 51"/>
              <a:gd name="T13" fmla="*/ 2147483646 h 72"/>
              <a:gd name="T14" fmla="*/ 2147483646 w 51"/>
              <a:gd name="T15" fmla="*/ 2147483646 h 72"/>
              <a:gd name="T16" fmla="*/ 2147483646 w 51"/>
              <a:gd name="T17" fmla="*/ 2147483646 h 72"/>
              <a:gd name="T18" fmla="*/ 2147483646 w 51"/>
              <a:gd name="T19" fmla="*/ 2147483646 h 72"/>
              <a:gd name="T20" fmla="*/ 2147483646 w 51"/>
              <a:gd name="T21" fmla="*/ 2147483646 h 72"/>
              <a:gd name="T22" fmla="*/ 2147483646 w 51"/>
              <a:gd name="T23" fmla="*/ 2147483646 h 72"/>
              <a:gd name="T24" fmla="*/ 2147483646 w 51"/>
              <a:gd name="T25" fmla="*/ 2147483646 h 72"/>
              <a:gd name="T26" fmla="*/ 2147483646 w 51"/>
              <a:gd name="T27" fmla="*/ 2147483646 h 72"/>
              <a:gd name="T28" fmla="*/ 2147483646 w 51"/>
              <a:gd name="T29" fmla="*/ 2147483646 h 72"/>
              <a:gd name="T30" fmla="*/ 2147483646 w 51"/>
              <a:gd name="T31" fmla="*/ 2147483646 h 72"/>
              <a:gd name="T32" fmla="*/ 2147483646 w 51"/>
              <a:gd name="T33" fmla="*/ 2147483646 h 72"/>
              <a:gd name="T34" fmla="*/ 2147483646 w 51"/>
              <a:gd name="T35" fmla="*/ 2147483646 h 72"/>
              <a:gd name="T36" fmla="*/ 2147483646 w 51"/>
              <a:gd name="T37" fmla="*/ 2147483646 h 72"/>
              <a:gd name="T38" fmla="*/ 2147483646 w 51"/>
              <a:gd name="T39" fmla="*/ 2147483646 h 72"/>
              <a:gd name="T40" fmla="*/ 2147483646 w 51"/>
              <a:gd name="T41" fmla="*/ 2147483646 h 72"/>
              <a:gd name="T42" fmla="*/ 2147483646 w 51"/>
              <a:gd name="T43" fmla="*/ 2147483646 h 72"/>
              <a:gd name="T44" fmla="*/ 2147483646 w 51"/>
              <a:gd name="T45" fmla="*/ 2147483646 h 72"/>
              <a:gd name="T46" fmla="*/ 2147483646 w 51"/>
              <a:gd name="T47" fmla="*/ 2147483646 h 72"/>
              <a:gd name="T48" fmla="*/ 2147483646 w 51"/>
              <a:gd name="T49" fmla="*/ 2147483646 h 72"/>
              <a:gd name="T50" fmla="*/ 2147483646 w 51"/>
              <a:gd name="T51" fmla="*/ 2147483646 h 72"/>
              <a:gd name="T52" fmla="*/ 2147483646 w 51"/>
              <a:gd name="T53" fmla="*/ 2147483646 h 72"/>
              <a:gd name="T54" fmla="*/ 2147483646 w 51"/>
              <a:gd name="T55" fmla="*/ 2147483646 h 72"/>
              <a:gd name="T56" fmla="*/ 2147483646 w 51"/>
              <a:gd name="T57" fmla="*/ 2147483646 h 72"/>
              <a:gd name="T58" fmla="*/ 2147483646 w 51"/>
              <a:gd name="T59" fmla="*/ 2147483646 h 72"/>
              <a:gd name="T60" fmla="*/ 2147483646 w 51"/>
              <a:gd name="T61" fmla="*/ 2147483646 h 72"/>
              <a:gd name="T62" fmla="*/ 2147483646 w 51"/>
              <a:gd name="T63" fmla="*/ 2147483646 h 72"/>
              <a:gd name="T64" fmla="*/ 2147483646 w 51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0" name="Freeform 36">
            <a:extLst>
              <a:ext uri="{FF2B5EF4-FFF2-40B4-BE49-F238E27FC236}">
                <a16:creationId xmlns:a16="http://schemas.microsoft.com/office/drawing/2014/main" id="{2227952A-3908-448C-80A0-68F97A87DB2F}"/>
              </a:ext>
            </a:extLst>
          </p:cNvPr>
          <p:cNvSpPr>
            <a:spLocks noEditPoints="1"/>
          </p:cNvSpPr>
          <p:nvPr/>
        </p:nvSpPr>
        <p:spPr bwMode="auto">
          <a:xfrm>
            <a:off x="5948363" y="1647825"/>
            <a:ext cx="138112" cy="130175"/>
          </a:xfrm>
          <a:custGeom>
            <a:avLst/>
            <a:gdLst>
              <a:gd name="T0" fmla="*/ 2147483646 w 40"/>
              <a:gd name="T1" fmla="*/ 2147483646 h 38"/>
              <a:gd name="T2" fmla="*/ 2147483646 w 40"/>
              <a:gd name="T3" fmla="*/ 2147483646 h 38"/>
              <a:gd name="T4" fmla="*/ 2147483646 w 40"/>
              <a:gd name="T5" fmla="*/ 2147483646 h 38"/>
              <a:gd name="T6" fmla="*/ 2147483646 w 40"/>
              <a:gd name="T7" fmla="*/ 2147483646 h 38"/>
              <a:gd name="T8" fmla="*/ 2147483646 w 40"/>
              <a:gd name="T9" fmla="*/ 2147483646 h 38"/>
              <a:gd name="T10" fmla="*/ 2147483646 w 40"/>
              <a:gd name="T11" fmla="*/ 2147483646 h 38"/>
              <a:gd name="T12" fmla="*/ 2147483646 w 40"/>
              <a:gd name="T13" fmla="*/ 2147483646 h 38"/>
              <a:gd name="T14" fmla="*/ 2147483646 w 40"/>
              <a:gd name="T15" fmla="*/ 2147483646 h 38"/>
              <a:gd name="T16" fmla="*/ 0 w 40"/>
              <a:gd name="T17" fmla="*/ 2147483646 h 38"/>
              <a:gd name="T18" fmla="*/ 0 w 40"/>
              <a:gd name="T19" fmla="*/ 2147483646 h 38"/>
              <a:gd name="T20" fmla="*/ 0 w 40"/>
              <a:gd name="T21" fmla="*/ 2147483646 h 38"/>
              <a:gd name="T22" fmla="*/ 2147483646 w 40"/>
              <a:gd name="T23" fmla="*/ 0 h 38"/>
              <a:gd name="T24" fmla="*/ 2147483646 w 40"/>
              <a:gd name="T25" fmla="*/ 0 h 38"/>
              <a:gd name="T26" fmla="*/ 2147483646 w 40"/>
              <a:gd name="T27" fmla="*/ 0 h 38"/>
              <a:gd name="T28" fmla="*/ 2147483646 w 40"/>
              <a:gd name="T29" fmla="*/ 2147483646 h 38"/>
              <a:gd name="T30" fmla="*/ 2147483646 w 40"/>
              <a:gd name="T31" fmla="*/ 2147483646 h 38"/>
              <a:gd name="T32" fmla="*/ 2147483646 w 40"/>
              <a:gd name="T33" fmla="*/ 2147483646 h 38"/>
              <a:gd name="T34" fmla="*/ 2147483646 w 40"/>
              <a:gd name="T35" fmla="*/ 2147483646 h 38"/>
              <a:gd name="T36" fmla="*/ 2147483646 w 40"/>
              <a:gd name="T37" fmla="*/ 2147483646 h 38"/>
              <a:gd name="T38" fmla="*/ 2147483646 w 40"/>
              <a:gd name="T39" fmla="*/ 2147483646 h 38"/>
              <a:gd name="T40" fmla="*/ 2147483646 w 40"/>
              <a:gd name="T41" fmla="*/ 2147483646 h 38"/>
              <a:gd name="T42" fmla="*/ 2147483646 w 40"/>
              <a:gd name="T43" fmla="*/ 2147483646 h 38"/>
              <a:gd name="T44" fmla="*/ 2147483646 w 40"/>
              <a:gd name="T45" fmla="*/ 2147483646 h 38"/>
              <a:gd name="T46" fmla="*/ 2147483646 w 40"/>
              <a:gd name="T47" fmla="*/ 2147483646 h 38"/>
              <a:gd name="T48" fmla="*/ 2147483646 w 40"/>
              <a:gd name="T49" fmla="*/ 2147483646 h 38"/>
              <a:gd name="T50" fmla="*/ 0 w 40"/>
              <a:gd name="T51" fmla="*/ 2147483646 h 38"/>
              <a:gd name="T52" fmla="*/ 0 w 40"/>
              <a:gd name="T53" fmla="*/ 2147483646 h 38"/>
              <a:gd name="T54" fmla="*/ 0 w 40"/>
              <a:gd name="T55" fmla="*/ 2147483646 h 38"/>
              <a:gd name="T56" fmla="*/ 2147483646 w 40"/>
              <a:gd name="T57" fmla="*/ 2147483646 h 38"/>
              <a:gd name="T58" fmla="*/ 2147483646 w 40"/>
              <a:gd name="T59" fmla="*/ 2147483646 h 38"/>
              <a:gd name="T60" fmla="*/ 2147483646 w 40"/>
              <a:gd name="T61" fmla="*/ 2147483646 h 38"/>
              <a:gd name="T62" fmla="*/ 2147483646 w 40"/>
              <a:gd name="T63" fmla="*/ 2147483646 h 38"/>
              <a:gd name="T64" fmla="*/ 2147483646 w 40"/>
              <a:gd name="T65" fmla="*/ 2147483646 h 38"/>
              <a:gd name="T66" fmla="*/ 2147483646 w 40"/>
              <a:gd name="T67" fmla="*/ 2147483646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1" name="Freeform 37">
            <a:extLst>
              <a:ext uri="{FF2B5EF4-FFF2-40B4-BE49-F238E27FC236}">
                <a16:creationId xmlns:a16="http://schemas.microsoft.com/office/drawing/2014/main" id="{0E72B067-2C79-491E-883E-3BD0DE2FB605}"/>
              </a:ext>
            </a:extLst>
          </p:cNvPr>
          <p:cNvSpPr>
            <a:spLocks/>
          </p:cNvSpPr>
          <p:nvPr/>
        </p:nvSpPr>
        <p:spPr bwMode="auto">
          <a:xfrm>
            <a:off x="6443663" y="1682750"/>
            <a:ext cx="136525" cy="79375"/>
          </a:xfrm>
          <a:custGeom>
            <a:avLst/>
            <a:gdLst>
              <a:gd name="T0" fmla="*/ 2147483646 w 40"/>
              <a:gd name="T1" fmla="*/ 2147483646 h 23"/>
              <a:gd name="T2" fmla="*/ 2147483646 w 40"/>
              <a:gd name="T3" fmla="*/ 2147483646 h 23"/>
              <a:gd name="T4" fmla="*/ 2147483646 w 40"/>
              <a:gd name="T5" fmla="*/ 2147483646 h 23"/>
              <a:gd name="T6" fmla="*/ 2147483646 w 40"/>
              <a:gd name="T7" fmla="*/ 2147483646 h 23"/>
              <a:gd name="T8" fmla="*/ 2147483646 w 40"/>
              <a:gd name="T9" fmla="*/ 2147483646 h 23"/>
              <a:gd name="T10" fmla="*/ 2147483646 w 40"/>
              <a:gd name="T11" fmla="*/ 2147483646 h 23"/>
              <a:gd name="T12" fmla="*/ 2147483646 w 40"/>
              <a:gd name="T13" fmla="*/ 2147483646 h 23"/>
              <a:gd name="T14" fmla="*/ 2147483646 w 40"/>
              <a:gd name="T15" fmla="*/ 2147483646 h 23"/>
              <a:gd name="T16" fmla="*/ 0 w 40"/>
              <a:gd name="T17" fmla="*/ 2147483646 h 23"/>
              <a:gd name="T18" fmla="*/ 0 w 40"/>
              <a:gd name="T19" fmla="*/ 2147483646 h 23"/>
              <a:gd name="T20" fmla="*/ 0 w 40"/>
              <a:gd name="T21" fmla="*/ 2147483646 h 23"/>
              <a:gd name="T22" fmla="*/ 2147483646 w 40"/>
              <a:gd name="T23" fmla="*/ 0 h 23"/>
              <a:gd name="T24" fmla="*/ 2147483646 w 40"/>
              <a:gd name="T25" fmla="*/ 0 h 23"/>
              <a:gd name="T26" fmla="*/ 2147483646 w 40"/>
              <a:gd name="T27" fmla="*/ 0 h 23"/>
              <a:gd name="T28" fmla="*/ 2147483646 w 40"/>
              <a:gd name="T29" fmla="*/ 2147483646 h 23"/>
              <a:gd name="T30" fmla="*/ 2147483646 w 40"/>
              <a:gd name="T31" fmla="*/ 2147483646 h 23"/>
              <a:gd name="T32" fmla="*/ 2147483646 w 40"/>
              <a:gd name="T33" fmla="*/ 2147483646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2" name="Freeform 38">
            <a:extLst>
              <a:ext uri="{FF2B5EF4-FFF2-40B4-BE49-F238E27FC236}">
                <a16:creationId xmlns:a16="http://schemas.microsoft.com/office/drawing/2014/main" id="{DB86D7AC-B197-48A3-A80A-F35DED746AB0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1603375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3" name="Freeform 39">
            <a:extLst>
              <a:ext uri="{FF2B5EF4-FFF2-40B4-BE49-F238E27FC236}">
                <a16:creationId xmlns:a16="http://schemas.microsoft.com/office/drawing/2014/main" id="{C2845B2B-341E-4BC1-A480-89B5B39ADED1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1603375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4" name="Freeform 40">
            <a:extLst>
              <a:ext uri="{FF2B5EF4-FFF2-40B4-BE49-F238E27FC236}">
                <a16:creationId xmlns:a16="http://schemas.microsoft.com/office/drawing/2014/main" id="{366F09FF-C8C0-4085-9B5D-1498243CAA8F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1603375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5" name="Freeform 41">
            <a:extLst>
              <a:ext uri="{FF2B5EF4-FFF2-40B4-BE49-F238E27FC236}">
                <a16:creationId xmlns:a16="http://schemas.microsoft.com/office/drawing/2014/main" id="{17ED57A2-15A5-4B39-B1DE-D950999A8B20}"/>
              </a:ext>
            </a:extLst>
          </p:cNvPr>
          <p:cNvSpPr>
            <a:spLocks/>
          </p:cNvSpPr>
          <p:nvPr/>
        </p:nvSpPr>
        <p:spPr bwMode="auto">
          <a:xfrm>
            <a:off x="8412163" y="1585913"/>
            <a:ext cx="247650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0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0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2147483646 w 72"/>
              <a:gd name="T91" fmla="*/ 2147483646 h 72"/>
              <a:gd name="T92" fmla="*/ 2147483646 w 72"/>
              <a:gd name="T93" fmla="*/ 2147483646 h 72"/>
              <a:gd name="T94" fmla="*/ 2147483646 w 72"/>
              <a:gd name="T95" fmla="*/ 2147483646 h 72"/>
              <a:gd name="T96" fmla="*/ 2147483646 w 72"/>
              <a:gd name="T97" fmla="*/ 2147483646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6" name="Freeform 42">
            <a:extLst>
              <a:ext uri="{FF2B5EF4-FFF2-40B4-BE49-F238E27FC236}">
                <a16:creationId xmlns:a16="http://schemas.microsoft.com/office/drawing/2014/main" id="{DD1E2242-2EE6-43E0-B0AC-D342B1318DE8}"/>
              </a:ext>
            </a:extLst>
          </p:cNvPr>
          <p:cNvSpPr>
            <a:spLocks/>
          </p:cNvSpPr>
          <p:nvPr/>
        </p:nvSpPr>
        <p:spPr bwMode="auto">
          <a:xfrm>
            <a:off x="8851900" y="1603375"/>
            <a:ext cx="203200" cy="212725"/>
          </a:xfrm>
          <a:custGeom>
            <a:avLst/>
            <a:gdLst>
              <a:gd name="T0" fmla="*/ 2147483646 w 59"/>
              <a:gd name="T1" fmla="*/ 2147483646 h 62"/>
              <a:gd name="T2" fmla="*/ 2147483646 w 59"/>
              <a:gd name="T3" fmla="*/ 2147483646 h 62"/>
              <a:gd name="T4" fmla="*/ 2147483646 w 59"/>
              <a:gd name="T5" fmla="*/ 2147483646 h 62"/>
              <a:gd name="T6" fmla="*/ 2147483646 w 59"/>
              <a:gd name="T7" fmla="*/ 2147483646 h 62"/>
              <a:gd name="T8" fmla="*/ 2147483646 w 59"/>
              <a:gd name="T9" fmla="*/ 2147483646 h 62"/>
              <a:gd name="T10" fmla="*/ 2147483646 w 59"/>
              <a:gd name="T11" fmla="*/ 2147483646 h 62"/>
              <a:gd name="T12" fmla="*/ 2147483646 w 59"/>
              <a:gd name="T13" fmla="*/ 2147483646 h 62"/>
              <a:gd name="T14" fmla="*/ 2147483646 w 59"/>
              <a:gd name="T15" fmla="*/ 2147483646 h 62"/>
              <a:gd name="T16" fmla="*/ 2147483646 w 59"/>
              <a:gd name="T17" fmla="*/ 2147483646 h 62"/>
              <a:gd name="T18" fmla="*/ 2147483646 w 59"/>
              <a:gd name="T19" fmla="*/ 2147483646 h 62"/>
              <a:gd name="T20" fmla="*/ 2147483646 w 59"/>
              <a:gd name="T21" fmla="*/ 2147483646 h 62"/>
              <a:gd name="T22" fmla="*/ 2147483646 w 59"/>
              <a:gd name="T23" fmla="*/ 2147483646 h 62"/>
              <a:gd name="T24" fmla="*/ 2147483646 w 59"/>
              <a:gd name="T25" fmla="*/ 2147483646 h 62"/>
              <a:gd name="T26" fmla="*/ 2147483646 w 59"/>
              <a:gd name="T27" fmla="*/ 2147483646 h 62"/>
              <a:gd name="T28" fmla="*/ 2147483646 w 59"/>
              <a:gd name="T29" fmla="*/ 2147483646 h 62"/>
              <a:gd name="T30" fmla="*/ 2147483646 w 59"/>
              <a:gd name="T31" fmla="*/ 2147483646 h 62"/>
              <a:gd name="T32" fmla="*/ 2147483646 w 59"/>
              <a:gd name="T33" fmla="*/ 2147483646 h 62"/>
              <a:gd name="T34" fmla="*/ 2147483646 w 59"/>
              <a:gd name="T35" fmla="*/ 2147483646 h 62"/>
              <a:gd name="T36" fmla="*/ 2147483646 w 59"/>
              <a:gd name="T37" fmla="*/ 2147483646 h 62"/>
              <a:gd name="T38" fmla="*/ 2147483646 w 59"/>
              <a:gd name="T39" fmla="*/ 2147483646 h 62"/>
              <a:gd name="T40" fmla="*/ 2147483646 w 59"/>
              <a:gd name="T41" fmla="*/ 0 h 62"/>
              <a:gd name="T42" fmla="*/ 2147483646 w 59"/>
              <a:gd name="T43" fmla="*/ 0 h 62"/>
              <a:gd name="T44" fmla="*/ 2147483646 w 59"/>
              <a:gd name="T45" fmla="*/ 2147483646 h 62"/>
              <a:gd name="T46" fmla="*/ 2147483646 w 59"/>
              <a:gd name="T47" fmla="*/ 2147483646 h 62"/>
              <a:gd name="T48" fmla="*/ 2147483646 w 59"/>
              <a:gd name="T49" fmla="*/ 2147483646 h 62"/>
              <a:gd name="T50" fmla="*/ 2147483646 w 59"/>
              <a:gd name="T51" fmla="*/ 2147483646 h 62"/>
              <a:gd name="T52" fmla="*/ 2147483646 w 59"/>
              <a:gd name="T53" fmla="*/ 2147483646 h 62"/>
              <a:gd name="T54" fmla="*/ 2147483646 w 59"/>
              <a:gd name="T55" fmla="*/ 2147483646 h 62"/>
              <a:gd name="T56" fmla="*/ 2147483646 w 59"/>
              <a:gd name="T57" fmla="*/ 2147483646 h 62"/>
              <a:gd name="T58" fmla="*/ 2147483646 w 59"/>
              <a:gd name="T59" fmla="*/ 2147483646 h 62"/>
              <a:gd name="T60" fmla="*/ 2147483646 w 59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7" name="Freeform 43">
            <a:extLst>
              <a:ext uri="{FF2B5EF4-FFF2-40B4-BE49-F238E27FC236}">
                <a16:creationId xmlns:a16="http://schemas.microsoft.com/office/drawing/2014/main" id="{F0C95F9A-C84C-48C7-B114-6F08758525E3}"/>
              </a:ext>
            </a:extLst>
          </p:cNvPr>
          <p:cNvSpPr>
            <a:spLocks noEditPoints="1"/>
          </p:cNvSpPr>
          <p:nvPr/>
        </p:nvSpPr>
        <p:spPr bwMode="auto">
          <a:xfrm>
            <a:off x="65088" y="198913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8" name="Freeform 44">
            <a:extLst>
              <a:ext uri="{FF2B5EF4-FFF2-40B4-BE49-F238E27FC236}">
                <a16:creationId xmlns:a16="http://schemas.microsoft.com/office/drawing/2014/main" id="{8ABBD359-6CFF-4439-99B6-7F8D411004B2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1989138"/>
            <a:ext cx="247650" cy="195262"/>
          </a:xfrm>
          <a:custGeom>
            <a:avLst/>
            <a:gdLst>
              <a:gd name="T0" fmla="*/ 0 w 72"/>
              <a:gd name="T1" fmla="*/ 0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2147483646 w 72"/>
              <a:gd name="T7" fmla="*/ 0 h 57"/>
              <a:gd name="T8" fmla="*/ 2147483646 w 72"/>
              <a:gd name="T9" fmla="*/ 2147483646 h 57"/>
              <a:gd name="T10" fmla="*/ 2147483646 w 72"/>
              <a:gd name="T11" fmla="*/ 0 h 57"/>
              <a:gd name="T12" fmla="*/ 2147483646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0 h 57"/>
              <a:gd name="T18" fmla="*/ 2147483646 w 72"/>
              <a:gd name="T19" fmla="*/ 2147483646 h 57"/>
              <a:gd name="T20" fmla="*/ 2147483646 w 72"/>
              <a:gd name="T21" fmla="*/ 0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0 h 57"/>
              <a:gd name="T28" fmla="*/ 2147483646 w 72"/>
              <a:gd name="T29" fmla="*/ 2147483646 h 57"/>
              <a:gd name="T30" fmla="*/ 2147483646 w 72"/>
              <a:gd name="T31" fmla="*/ 0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0 h 57"/>
              <a:gd name="T38" fmla="*/ 2147483646 w 72"/>
              <a:gd name="T39" fmla="*/ 2147483646 h 57"/>
              <a:gd name="T40" fmla="*/ 2147483646 w 72"/>
              <a:gd name="T41" fmla="*/ 0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0 h 57"/>
              <a:gd name="T48" fmla="*/ 2147483646 w 72"/>
              <a:gd name="T49" fmla="*/ 2147483646 h 57"/>
              <a:gd name="T50" fmla="*/ 2147483646 w 72"/>
              <a:gd name="T51" fmla="*/ 0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0 h 57"/>
              <a:gd name="T58" fmla="*/ 2147483646 w 72"/>
              <a:gd name="T59" fmla="*/ 2147483646 h 57"/>
              <a:gd name="T60" fmla="*/ 2147483646 w 72"/>
              <a:gd name="T61" fmla="*/ 0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0 h 57"/>
              <a:gd name="T68" fmla="*/ 2147483646 w 72"/>
              <a:gd name="T69" fmla="*/ 2147483646 h 57"/>
              <a:gd name="T70" fmla="*/ 2147483646 w 72"/>
              <a:gd name="T71" fmla="*/ 0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0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79" name="Freeform 45">
            <a:extLst>
              <a:ext uri="{FF2B5EF4-FFF2-40B4-BE49-F238E27FC236}">
                <a16:creationId xmlns:a16="http://schemas.microsoft.com/office/drawing/2014/main" id="{C274B250-3754-468E-B2B9-771840D2D6F9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198913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0 w 61"/>
              <a:gd name="T9" fmla="*/ 2147483646 h 62"/>
              <a:gd name="T10" fmla="*/ 0 w 61"/>
              <a:gd name="T11" fmla="*/ 2147483646 h 62"/>
              <a:gd name="T12" fmla="*/ 2147483646 w 61"/>
              <a:gd name="T13" fmla="*/ 0 h 62"/>
              <a:gd name="T14" fmla="*/ 2147483646 w 61"/>
              <a:gd name="T15" fmla="*/ 0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0" name="Freeform 46">
            <a:extLst>
              <a:ext uri="{FF2B5EF4-FFF2-40B4-BE49-F238E27FC236}">
                <a16:creationId xmlns:a16="http://schemas.microsoft.com/office/drawing/2014/main" id="{BC6D2EC1-686E-41F0-9E78-239EBE5DEB48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1971675"/>
            <a:ext cx="282575" cy="247650"/>
          </a:xfrm>
          <a:custGeom>
            <a:avLst/>
            <a:gdLst>
              <a:gd name="T0" fmla="*/ 2147483646 w 82"/>
              <a:gd name="T1" fmla="*/ 2147483646 h 72"/>
              <a:gd name="T2" fmla="*/ 2147483646 w 82"/>
              <a:gd name="T3" fmla="*/ 2147483646 h 72"/>
              <a:gd name="T4" fmla="*/ 2147483646 w 82"/>
              <a:gd name="T5" fmla="*/ 2147483646 h 72"/>
              <a:gd name="T6" fmla="*/ 2147483646 w 82"/>
              <a:gd name="T7" fmla="*/ 2147483646 h 72"/>
              <a:gd name="T8" fmla="*/ 2147483646 w 82"/>
              <a:gd name="T9" fmla="*/ 2147483646 h 72"/>
              <a:gd name="T10" fmla="*/ 2147483646 w 82"/>
              <a:gd name="T11" fmla="*/ 2147483646 h 72"/>
              <a:gd name="T12" fmla="*/ 2147483646 w 82"/>
              <a:gd name="T13" fmla="*/ 2147483646 h 72"/>
              <a:gd name="T14" fmla="*/ 2147483646 w 82"/>
              <a:gd name="T15" fmla="*/ 2147483646 h 72"/>
              <a:gd name="T16" fmla="*/ 2147483646 w 82"/>
              <a:gd name="T17" fmla="*/ 2147483646 h 72"/>
              <a:gd name="T18" fmla="*/ 2147483646 w 82"/>
              <a:gd name="T19" fmla="*/ 2147483646 h 72"/>
              <a:gd name="T20" fmla="*/ 2147483646 w 82"/>
              <a:gd name="T21" fmla="*/ 2147483646 h 72"/>
              <a:gd name="T22" fmla="*/ 2147483646 w 82"/>
              <a:gd name="T23" fmla="*/ 0 h 72"/>
              <a:gd name="T24" fmla="*/ 2147483646 w 82"/>
              <a:gd name="T25" fmla="*/ 2147483646 h 72"/>
              <a:gd name="T26" fmla="*/ 2147483646 w 82"/>
              <a:gd name="T27" fmla="*/ 2147483646 h 72"/>
              <a:gd name="T28" fmla="*/ 2147483646 w 82"/>
              <a:gd name="T29" fmla="*/ 2147483646 h 72"/>
              <a:gd name="T30" fmla="*/ 2147483646 w 82"/>
              <a:gd name="T31" fmla="*/ 2147483646 h 72"/>
              <a:gd name="T32" fmla="*/ 2147483646 w 82"/>
              <a:gd name="T33" fmla="*/ 2147483646 h 72"/>
              <a:gd name="T34" fmla="*/ 2147483646 w 82"/>
              <a:gd name="T35" fmla="*/ 2147483646 h 72"/>
              <a:gd name="T36" fmla="*/ 2147483646 w 82"/>
              <a:gd name="T37" fmla="*/ 2147483646 h 72"/>
              <a:gd name="T38" fmla="*/ 2147483646 w 82"/>
              <a:gd name="T39" fmla="*/ 2147483646 h 72"/>
              <a:gd name="T40" fmla="*/ 2147483646 w 82"/>
              <a:gd name="T41" fmla="*/ 2147483646 h 72"/>
              <a:gd name="T42" fmla="*/ 2147483646 w 82"/>
              <a:gd name="T43" fmla="*/ 2147483646 h 72"/>
              <a:gd name="T44" fmla="*/ 2147483646 w 82"/>
              <a:gd name="T45" fmla="*/ 2147483646 h 72"/>
              <a:gd name="T46" fmla="*/ 2147483646 w 82"/>
              <a:gd name="T47" fmla="*/ 2147483646 h 72"/>
              <a:gd name="T48" fmla="*/ 2147483646 w 82"/>
              <a:gd name="T49" fmla="*/ 2147483646 h 72"/>
              <a:gd name="T50" fmla="*/ 2147483646 w 82"/>
              <a:gd name="T51" fmla="*/ 2147483646 h 72"/>
              <a:gd name="T52" fmla="*/ 2147483646 w 82"/>
              <a:gd name="T53" fmla="*/ 2147483646 h 72"/>
              <a:gd name="T54" fmla="*/ 2147483646 w 82"/>
              <a:gd name="T55" fmla="*/ 2147483646 h 72"/>
              <a:gd name="T56" fmla="*/ 2147483646 w 82"/>
              <a:gd name="T57" fmla="*/ 2147483646 h 72"/>
              <a:gd name="T58" fmla="*/ 2147483646 w 82"/>
              <a:gd name="T59" fmla="*/ 2147483646 h 72"/>
              <a:gd name="T60" fmla="*/ 2147483646 w 82"/>
              <a:gd name="T61" fmla="*/ 2147483646 h 72"/>
              <a:gd name="T62" fmla="*/ 2147483646 w 82"/>
              <a:gd name="T63" fmla="*/ 2147483646 h 72"/>
              <a:gd name="T64" fmla="*/ 2147483646 w 82"/>
              <a:gd name="T65" fmla="*/ 2147483646 h 72"/>
              <a:gd name="T66" fmla="*/ 2147483646 w 82"/>
              <a:gd name="T67" fmla="*/ 2147483646 h 72"/>
              <a:gd name="T68" fmla="*/ 2147483646 w 82"/>
              <a:gd name="T69" fmla="*/ 2147483646 h 72"/>
              <a:gd name="T70" fmla="*/ 2147483646 w 82"/>
              <a:gd name="T71" fmla="*/ 2147483646 h 72"/>
              <a:gd name="T72" fmla="*/ 2147483646 w 82"/>
              <a:gd name="T73" fmla="*/ 2147483646 h 72"/>
              <a:gd name="T74" fmla="*/ 2147483646 w 82"/>
              <a:gd name="T75" fmla="*/ 2147483646 h 72"/>
              <a:gd name="T76" fmla="*/ 2147483646 w 82"/>
              <a:gd name="T77" fmla="*/ 2147483646 h 72"/>
              <a:gd name="T78" fmla="*/ 2147483646 w 82"/>
              <a:gd name="T79" fmla="*/ 2147483646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1" name="Freeform 47">
            <a:extLst>
              <a:ext uri="{FF2B5EF4-FFF2-40B4-BE49-F238E27FC236}">
                <a16:creationId xmlns:a16="http://schemas.microsoft.com/office/drawing/2014/main" id="{0A16E2DA-517F-479F-B7BA-EF201C318D93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1981200"/>
            <a:ext cx="195262" cy="231775"/>
          </a:xfrm>
          <a:custGeom>
            <a:avLst/>
            <a:gdLst>
              <a:gd name="T0" fmla="*/ 2147483646 w 57"/>
              <a:gd name="T1" fmla="*/ 2147483646 h 67"/>
              <a:gd name="T2" fmla="*/ 2147483646 w 57"/>
              <a:gd name="T3" fmla="*/ 2147483646 h 67"/>
              <a:gd name="T4" fmla="*/ 2147483646 w 57"/>
              <a:gd name="T5" fmla="*/ 2147483646 h 67"/>
              <a:gd name="T6" fmla="*/ 2147483646 w 57"/>
              <a:gd name="T7" fmla="*/ 2147483646 h 67"/>
              <a:gd name="T8" fmla="*/ 2147483646 w 57"/>
              <a:gd name="T9" fmla="*/ 2147483646 h 67"/>
              <a:gd name="T10" fmla="*/ 0 w 57"/>
              <a:gd name="T11" fmla="*/ 2147483646 h 67"/>
              <a:gd name="T12" fmla="*/ 2147483646 w 57"/>
              <a:gd name="T13" fmla="*/ 2147483646 h 67"/>
              <a:gd name="T14" fmla="*/ 2147483646 w 57"/>
              <a:gd name="T15" fmla="*/ 2147483646 h 67"/>
              <a:gd name="T16" fmla="*/ 2147483646 w 57"/>
              <a:gd name="T17" fmla="*/ 2147483646 h 67"/>
              <a:gd name="T18" fmla="*/ 2147483646 w 57"/>
              <a:gd name="T19" fmla="*/ 2147483646 h 67"/>
              <a:gd name="T20" fmla="*/ 2147483646 w 57"/>
              <a:gd name="T21" fmla="*/ 2147483646 h 67"/>
              <a:gd name="T22" fmla="*/ 2147483646 w 57"/>
              <a:gd name="T23" fmla="*/ 2147483646 h 67"/>
              <a:gd name="T24" fmla="*/ 2147483646 w 57"/>
              <a:gd name="T25" fmla="*/ 2147483646 h 67"/>
              <a:gd name="T26" fmla="*/ 2147483646 w 57"/>
              <a:gd name="T27" fmla="*/ 2147483646 h 67"/>
              <a:gd name="T28" fmla="*/ 2147483646 w 57"/>
              <a:gd name="T29" fmla="*/ 2147483646 h 67"/>
              <a:gd name="T30" fmla="*/ 2147483646 w 57"/>
              <a:gd name="T31" fmla="*/ 2147483646 h 67"/>
              <a:gd name="T32" fmla="*/ 2147483646 w 57"/>
              <a:gd name="T33" fmla="*/ 2147483646 h 67"/>
              <a:gd name="T34" fmla="*/ 2147483646 w 57"/>
              <a:gd name="T35" fmla="*/ 2147483646 h 67"/>
              <a:gd name="T36" fmla="*/ 2147483646 w 57"/>
              <a:gd name="T37" fmla="*/ 2147483646 h 67"/>
              <a:gd name="T38" fmla="*/ 2147483646 w 57"/>
              <a:gd name="T39" fmla="*/ 2147483646 h 67"/>
              <a:gd name="T40" fmla="*/ 2147483646 w 57"/>
              <a:gd name="T41" fmla="*/ 2147483646 h 67"/>
              <a:gd name="T42" fmla="*/ 2147483646 w 57"/>
              <a:gd name="T43" fmla="*/ 2147483646 h 67"/>
              <a:gd name="T44" fmla="*/ 2147483646 w 57"/>
              <a:gd name="T45" fmla="*/ 2147483646 h 67"/>
              <a:gd name="T46" fmla="*/ 2147483646 w 57"/>
              <a:gd name="T47" fmla="*/ 2147483646 h 67"/>
              <a:gd name="T48" fmla="*/ 2147483646 w 57"/>
              <a:gd name="T49" fmla="*/ 2147483646 h 67"/>
              <a:gd name="T50" fmla="*/ 2147483646 w 57"/>
              <a:gd name="T51" fmla="*/ 2147483646 h 67"/>
              <a:gd name="T52" fmla="*/ 2147483646 w 57"/>
              <a:gd name="T53" fmla="*/ 2147483646 h 67"/>
              <a:gd name="T54" fmla="*/ 2147483646 w 57"/>
              <a:gd name="T55" fmla="*/ 2147483646 h 67"/>
              <a:gd name="T56" fmla="*/ 2147483646 w 57"/>
              <a:gd name="T57" fmla="*/ 2147483646 h 67"/>
              <a:gd name="T58" fmla="*/ 2147483646 w 57"/>
              <a:gd name="T59" fmla="*/ 2147483646 h 67"/>
              <a:gd name="T60" fmla="*/ 2147483646 w 57"/>
              <a:gd name="T61" fmla="*/ 2147483646 h 67"/>
              <a:gd name="T62" fmla="*/ 2147483646 w 57"/>
              <a:gd name="T63" fmla="*/ 2147483646 h 67"/>
              <a:gd name="T64" fmla="*/ 2147483646 w 57"/>
              <a:gd name="T65" fmla="*/ 2147483646 h 67"/>
              <a:gd name="T66" fmla="*/ 2147483646 w 57"/>
              <a:gd name="T67" fmla="*/ 2147483646 h 67"/>
              <a:gd name="T68" fmla="*/ 2147483646 w 57"/>
              <a:gd name="T69" fmla="*/ 2147483646 h 67"/>
              <a:gd name="T70" fmla="*/ 2147483646 w 57"/>
              <a:gd name="T71" fmla="*/ 2147483646 h 67"/>
              <a:gd name="T72" fmla="*/ 2147483646 w 57"/>
              <a:gd name="T73" fmla="*/ 214748364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2" name="Freeform 48">
            <a:extLst>
              <a:ext uri="{FF2B5EF4-FFF2-40B4-BE49-F238E27FC236}">
                <a16:creationId xmlns:a16="http://schemas.microsoft.com/office/drawing/2014/main" id="{D13A2B39-6316-4190-B592-CB5F19C8634B}"/>
              </a:ext>
            </a:extLst>
          </p:cNvPr>
          <p:cNvSpPr>
            <a:spLocks/>
          </p:cNvSpPr>
          <p:nvPr/>
        </p:nvSpPr>
        <p:spPr bwMode="auto">
          <a:xfrm>
            <a:off x="2474913" y="1989138"/>
            <a:ext cx="127000" cy="230187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0 h 67"/>
              <a:gd name="T24" fmla="*/ 2147483646 w 37"/>
              <a:gd name="T25" fmla="*/ 0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2147483646 w 37"/>
              <a:gd name="T31" fmla="*/ 2147483646 h 67"/>
              <a:gd name="T32" fmla="*/ 2147483646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3" name="Freeform 49">
            <a:extLst>
              <a:ext uri="{FF2B5EF4-FFF2-40B4-BE49-F238E27FC236}">
                <a16:creationId xmlns:a16="http://schemas.microsoft.com/office/drawing/2014/main" id="{08DEACC4-FE32-46D8-8F90-4BAEA266FC3F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1989138"/>
            <a:ext cx="179388" cy="209550"/>
          </a:xfrm>
          <a:custGeom>
            <a:avLst/>
            <a:gdLst>
              <a:gd name="T0" fmla="*/ 2147483646 w 52"/>
              <a:gd name="T1" fmla="*/ 2147483646 h 61"/>
              <a:gd name="T2" fmla="*/ 2147483646 w 52"/>
              <a:gd name="T3" fmla="*/ 2147483646 h 61"/>
              <a:gd name="T4" fmla="*/ 2147483646 w 52"/>
              <a:gd name="T5" fmla="*/ 2147483646 h 61"/>
              <a:gd name="T6" fmla="*/ 2147483646 w 52"/>
              <a:gd name="T7" fmla="*/ 2147483646 h 61"/>
              <a:gd name="T8" fmla="*/ 2147483646 w 52"/>
              <a:gd name="T9" fmla="*/ 2147483646 h 61"/>
              <a:gd name="T10" fmla="*/ 2147483646 w 52"/>
              <a:gd name="T11" fmla="*/ 2147483646 h 61"/>
              <a:gd name="T12" fmla="*/ 2147483646 w 52"/>
              <a:gd name="T13" fmla="*/ 2147483646 h 61"/>
              <a:gd name="T14" fmla="*/ 2147483646 w 52"/>
              <a:gd name="T15" fmla="*/ 2147483646 h 61"/>
              <a:gd name="T16" fmla="*/ 2147483646 w 52"/>
              <a:gd name="T17" fmla="*/ 2147483646 h 61"/>
              <a:gd name="T18" fmla="*/ 2147483646 w 52"/>
              <a:gd name="T19" fmla="*/ 2147483646 h 61"/>
              <a:gd name="T20" fmla="*/ 0 w 52"/>
              <a:gd name="T21" fmla="*/ 2147483646 h 61"/>
              <a:gd name="T22" fmla="*/ 0 w 52"/>
              <a:gd name="T23" fmla="*/ 2147483646 h 61"/>
              <a:gd name="T24" fmla="*/ 2147483646 w 52"/>
              <a:gd name="T25" fmla="*/ 2147483646 h 61"/>
              <a:gd name="T26" fmla="*/ 2147483646 w 52"/>
              <a:gd name="T27" fmla="*/ 0 h 61"/>
              <a:gd name="T28" fmla="*/ 2147483646 w 52"/>
              <a:gd name="T29" fmla="*/ 0 h 61"/>
              <a:gd name="T30" fmla="*/ 2147483646 w 52"/>
              <a:gd name="T31" fmla="*/ 2147483646 h 61"/>
              <a:gd name="T32" fmla="*/ 2147483646 w 52"/>
              <a:gd name="T33" fmla="*/ 2147483646 h 61"/>
              <a:gd name="T34" fmla="*/ 2147483646 w 52"/>
              <a:gd name="T35" fmla="*/ 2147483646 h 61"/>
              <a:gd name="T36" fmla="*/ 2147483646 w 52"/>
              <a:gd name="T37" fmla="*/ 2147483646 h 61"/>
              <a:gd name="T38" fmla="*/ 2147483646 w 52"/>
              <a:gd name="T39" fmla="*/ 2147483646 h 61"/>
              <a:gd name="T40" fmla="*/ 2147483646 w 52"/>
              <a:gd name="T41" fmla="*/ 2147483646 h 61"/>
              <a:gd name="T42" fmla="*/ 2147483646 w 52"/>
              <a:gd name="T43" fmla="*/ 2147483646 h 61"/>
              <a:gd name="T44" fmla="*/ 2147483646 w 52"/>
              <a:gd name="T45" fmla="*/ 2147483646 h 61"/>
              <a:gd name="T46" fmla="*/ 2147483646 w 52"/>
              <a:gd name="T47" fmla="*/ 2147483646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4" name="Freeform 50">
            <a:extLst>
              <a:ext uri="{FF2B5EF4-FFF2-40B4-BE49-F238E27FC236}">
                <a16:creationId xmlns:a16="http://schemas.microsoft.com/office/drawing/2014/main" id="{DA41275D-2D9C-42A1-89F4-165E10681429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1971675"/>
            <a:ext cx="192088" cy="247650"/>
          </a:xfrm>
          <a:custGeom>
            <a:avLst/>
            <a:gdLst>
              <a:gd name="T0" fmla="*/ 2147483646 w 56"/>
              <a:gd name="T1" fmla="*/ 2147483646 h 72"/>
              <a:gd name="T2" fmla="*/ 0 w 56"/>
              <a:gd name="T3" fmla="*/ 2147483646 h 72"/>
              <a:gd name="T4" fmla="*/ 2147483646 w 56"/>
              <a:gd name="T5" fmla="*/ 2147483646 h 72"/>
              <a:gd name="T6" fmla="*/ 2147483646 w 56"/>
              <a:gd name="T7" fmla="*/ 2147483646 h 72"/>
              <a:gd name="T8" fmla="*/ 2147483646 w 56"/>
              <a:gd name="T9" fmla="*/ 2147483646 h 72"/>
              <a:gd name="T10" fmla="*/ 2147483646 w 56"/>
              <a:gd name="T11" fmla="*/ 2147483646 h 72"/>
              <a:gd name="T12" fmla="*/ 2147483646 w 56"/>
              <a:gd name="T13" fmla="*/ 2147483646 h 72"/>
              <a:gd name="T14" fmla="*/ 2147483646 w 56"/>
              <a:gd name="T15" fmla="*/ 2147483646 h 72"/>
              <a:gd name="T16" fmla="*/ 2147483646 w 56"/>
              <a:gd name="T17" fmla="*/ 2147483646 h 72"/>
              <a:gd name="T18" fmla="*/ 2147483646 w 56"/>
              <a:gd name="T19" fmla="*/ 2147483646 h 72"/>
              <a:gd name="T20" fmla="*/ 2147483646 w 56"/>
              <a:gd name="T21" fmla="*/ 2147483646 h 72"/>
              <a:gd name="T22" fmla="*/ 2147483646 w 56"/>
              <a:gd name="T23" fmla="*/ 2147483646 h 72"/>
              <a:gd name="T24" fmla="*/ 2147483646 w 56"/>
              <a:gd name="T25" fmla="*/ 2147483646 h 72"/>
              <a:gd name="T26" fmla="*/ 2147483646 w 56"/>
              <a:gd name="T27" fmla="*/ 2147483646 h 72"/>
              <a:gd name="T28" fmla="*/ 2147483646 w 56"/>
              <a:gd name="T29" fmla="*/ 2147483646 h 72"/>
              <a:gd name="T30" fmla="*/ 2147483646 w 56"/>
              <a:gd name="T31" fmla="*/ 2147483646 h 72"/>
              <a:gd name="T32" fmla="*/ 2147483646 w 56"/>
              <a:gd name="T33" fmla="*/ 2147483646 h 72"/>
              <a:gd name="T34" fmla="*/ 2147483646 w 56"/>
              <a:gd name="T35" fmla="*/ 2147483646 h 72"/>
              <a:gd name="T36" fmla="*/ 2147483646 w 56"/>
              <a:gd name="T37" fmla="*/ 2147483646 h 72"/>
              <a:gd name="T38" fmla="*/ 2147483646 w 56"/>
              <a:gd name="T39" fmla="*/ 2147483646 h 72"/>
              <a:gd name="T40" fmla="*/ 2147483646 w 56"/>
              <a:gd name="T41" fmla="*/ 2147483646 h 72"/>
              <a:gd name="T42" fmla="*/ 2147483646 w 56"/>
              <a:gd name="T43" fmla="*/ 2147483646 h 72"/>
              <a:gd name="T44" fmla="*/ 2147483646 w 56"/>
              <a:gd name="T45" fmla="*/ 2147483646 h 72"/>
              <a:gd name="T46" fmla="*/ 2147483646 w 56"/>
              <a:gd name="T47" fmla="*/ 2147483646 h 72"/>
              <a:gd name="T48" fmla="*/ 2147483646 w 56"/>
              <a:gd name="T49" fmla="*/ 2147483646 h 72"/>
              <a:gd name="T50" fmla="*/ 2147483646 w 56"/>
              <a:gd name="T51" fmla="*/ 2147483646 h 72"/>
              <a:gd name="T52" fmla="*/ 2147483646 w 56"/>
              <a:gd name="T53" fmla="*/ 2147483646 h 72"/>
              <a:gd name="T54" fmla="*/ 2147483646 w 56"/>
              <a:gd name="T55" fmla="*/ 2147483646 h 72"/>
              <a:gd name="T56" fmla="*/ 2147483646 w 56"/>
              <a:gd name="T57" fmla="*/ 2147483646 h 72"/>
              <a:gd name="T58" fmla="*/ 2147483646 w 56"/>
              <a:gd name="T59" fmla="*/ 2147483646 h 72"/>
              <a:gd name="T60" fmla="*/ 2147483646 w 56"/>
              <a:gd name="T61" fmla="*/ 2147483646 h 72"/>
              <a:gd name="T62" fmla="*/ 2147483646 w 56"/>
              <a:gd name="T63" fmla="*/ 2147483646 h 72"/>
              <a:gd name="T64" fmla="*/ 2147483646 w 56"/>
              <a:gd name="T65" fmla="*/ 2147483646 h 72"/>
              <a:gd name="T66" fmla="*/ 2147483646 w 56"/>
              <a:gd name="T67" fmla="*/ 2147483646 h 72"/>
              <a:gd name="T68" fmla="*/ 2147483646 w 56"/>
              <a:gd name="T69" fmla="*/ 2147483646 h 72"/>
              <a:gd name="T70" fmla="*/ 2147483646 w 56"/>
              <a:gd name="T71" fmla="*/ 2147483646 h 72"/>
              <a:gd name="T72" fmla="*/ 2147483646 w 56"/>
              <a:gd name="T73" fmla="*/ 2147483646 h 72"/>
              <a:gd name="T74" fmla="*/ 2147483646 w 56"/>
              <a:gd name="T75" fmla="*/ 2147483646 h 72"/>
              <a:gd name="T76" fmla="*/ 2147483646 w 56"/>
              <a:gd name="T77" fmla="*/ 2147483646 h 72"/>
              <a:gd name="T78" fmla="*/ 2147483646 w 56"/>
              <a:gd name="T79" fmla="*/ 2147483646 h 72"/>
              <a:gd name="T80" fmla="*/ 2147483646 w 56"/>
              <a:gd name="T81" fmla="*/ 2147483646 h 72"/>
              <a:gd name="T82" fmla="*/ 2147483646 w 56"/>
              <a:gd name="T83" fmla="*/ 2147483646 h 72"/>
              <a:gd name="T84" fmla="*/ 2147483646 w 56"/>
              <a:gd name="T85" fmla="*/ 2147483646 h 72"/>
              <a:gd name="T86" fmla="*/ 2147483646 w 56"/>
              <a:gd name="T87" fmla="*/ 2147483646 h 72"/>
              <a:gd name="T88" fmla="*/ 2147483646 w 56"/>
              <a:gd name="T89" fmla="*/ 2147483646 h 72"/>
              <a:gd name="T90" fmla="*/ 2147483646 w 56"/>
              <a:gd name="T91" fmla="*/ 2147483646 h 72"/>
              <a:gd name="T92" fmla="*/ 2147483646 w 56"/>
              <a:gd name="T93" fmla="*/ 2147483646 h 72"/>
              <a:gd name="T94" fmla="*/ 2147483646 w 56"/>
              <a:gd name="T95" fmla="*/ 2147483646 h 72"/>
              <a:gd name="T96" fmla="*/ 2147483646 w 56"/>
              <a:gd name="T97" fmla="*/ 2147483646 h 72"/>
              <a:gd name="T98" fmla="*/ 2147483646 w 56"/>
              <a:gd name="T99" fmla="*/ 2147483646 h 72"/>
              <a:gd name="T100" fmla="*/ 2147483646 w 56"/>
              <a:gd name="T101" fmla="*/ 2147483646 h 72"/>
              <a:gd name="T102" fmla="*/ 2147483646 w 56"/>
              <a:gd name="T103" fmla="*/ 2147483646 h 72"/>
              <a:gd name="T104" fmla="*/ 2147483646 w 56"/>
              <a:gd name="T105" fmla="*/ 2147483646 h 72"/>
              <a:gd name="T106" fmla="*/ 2147483646 w 56"/>
              <a:gd name="T107" fmla="*/ 2147483646 h 72"/>
              <a:gd name="T108" fmla="*/ 2147483646 w 56"/>
              <a:gd name="T109" fmla="*/ 2147483646 h 72"/>
              <a:gd name="T110" fmla="*/ 2147483646 w 56"/>
              <a:gd name="T111" fmla="*/ 2147483646 h 72"/>
              <a:gd name="T112" fmla="*/ 2147483646 w 56"/>
              <a:gd name="T113" fmla="*/ 2147483646 h 72"/>
              <a:gd name="T114" fmla="*/ 2147483646 w 56"/>
              <a:gd name="T115" fmla="*/ 2147483646 h 72"/>
              <a:gd name="T116" fmla="*/ 2147483646 w 56"/>
              <a:gd name="T117" fmla="*/ 2147483646 h 72"/>
              <a:gd name="T118" fmla="*/ 2147483646 w 56"/>
              <a:gd name="T119" fmla="*/ 2147483646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5" name="Freeform 51">
            <a:extLst>
              <a:ext uri="{FF2B5EF4-FFF2-40B4-BE49-F238E27FC236}">
                <a16:creationId xmlns:a16="http://schemas.microsoft.com/office/drawing/2014/main" id="{740F0D9C-133C-450A-AD8F-6B716AE2A682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1971675"/>
            <a:ext cx="209550" cy="247650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2147483646 w 61"/>
              <a:gd name="T9" fmla="*/ 2147483646 h 72"/>
              <a:gd name="T10" fmla="*/ 2147483646 w 61"/>
              <a:gd name="T11" fmla="*/ 2147483646 h 72"/>
              <a:gd name="T12" fmla="*/ 2147483646 w 61"/>
              <a:gd name="T13" fmla="*/ 2147483646 h 72"/>
              <a:gd name="T14" fmla="*/ 2147483646 w 61"/>
              <a:gd name="T15" fmla="*/ 2147483646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0 w 61"/>
              <a:gd name="T23" fmla="*/ 2147483646 h 72"/>
              <a:gd name="T24" fmla="*/ 0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0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2147483646 w 61"/>
              <a:gd name="T77" fmla="*/ 2147483646 h 72"/>
              <a:gd name="T78" fmla="*/ 2147483646 w 61"/>
              <a:gd name="T79" fmla="*/ 2147483646 h 72"/>
              <a:gd name="T80" fmla="*/ 2147483646 w 61"/>
              <a:gd name="T81" fmla="*/ 2147483646 h 72"/>
              <a:gd name="T82" fmla="*/ 2147483646 w 61"/>
              <a:gd name="T83" fmla="*/ 2147483646 h 72"/>
              <a:gd name="T84" fmla="*/ 2147483646 w 61"/>
              <a:gd name="T85" fmla="*/ 2147483646 h 72"/>
              <a:gd name="T86" fmla="*/ 2147483646 w 61"/>
              <a:gd name="T87" fmla="*/ 2147483646 h 72"/>
              <a:gd name="T88" fmla="*/ 2147483646 w 61"/>
              <a:gd name="T89" fmla="*/ 2147483646 h 72"/>
              <a:gd name="T90" fmla="*/ 2147483646 w 61"/>
              <a:gd name="T91" fmla="*/ 2147483646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6" name="Freeform 52">
            <a:extLst>
              <a:ext uri="{FF2B5EF4-FFF2-40B4-BE49-F238E27FC236}">
                <a16:creationId xmlns:a16="http://schemas.microsoft.com/office/drawing/2014/main" id="{EC26422A-0260-41F6-809E-8F0EBB934505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1971675"/>
            <a:ext cx="230187" cy="247650"/>
          </a:xfrm>
          <a:custGeom>
            <a:avLst/>
            <a:gdLst>
              <a:gd name="T0" fmla="*/ 2147483646 w 67"/>
              <a:gd name="T1" fmla="*/ 2147483646 h 72"/>
              <a:gd name="T2" fmla="*/ 2147483646 w 67"/>
              <a:gd name="T3" fmla="*/ 2147483646 h 72"/>
              <a:gd name="T4" fmla="*/ 2147483646 w 67"/>
              <a:gd name="T5" fmla="*/ 2147483646 h 72"/>
              <a:gd name="T6" fmla="*/ 0 w 67"/>
              <a:gd name="T7" fmla="*/ 2147483646 h 72"/>
              <a:gd name="T8" fmla="*/ 0 w 67"/>
              <a:gd name="T9" fmla="*/ 2147483646 h 72"/>
              <a:gd name="T10" fmla="*/ 2147483646 w 67"/>
              <a:gd name="T11" fmla="*/ 2147483646 h 72"/>
              <a:gd name="T12" fmla="*/ 2147483646 w 67"/>
              <a:gd name="T13" fmla="*/ 2147483646 h 72"/>
              <a:gd name="T14" fmla="*/ 2147483646 w 67"/>
              <a:gd name="T15" fmla="*/ 2147483646 h 72"/>
              <a:gd name="T16" fmla="*/ 2147483646 w 67"/>
              <a:gd name="T17" fmla="*/ 0 h 72"/>
              <a:gd name="T18" fmla="*/ 2147483646 w 67"/>
              <a:gd name="T19" fmla="*/ 0 h 72"/>
              <a:gd name="T20" fmla="*/ 2147483646 w 67"/>
              <a:gd name="T21" fmla="*/ 2147483646 h 72"/>
              <a:gd name="T22" fmla="*/ 2147483646 w 67"/>
              <a:gd name="T23" fmla="*/ 2147483646 h 72"/>
              <a:gd name="T24" fmla="*/ 2147483646 w 67"/>
              <a:gd name="T25" fmla="*/ 2147483646 h 72"/>
              <a:gd name="T26" fmla="*/ 2147483646 w 67"/>
              <a:gd name="T27" fmla="*/ 2147483646 h 72"/>
              <a:gd name="T28" fmla="*/ 2147483646 w 67"/>
              <a:gd name="T29" fmla="*/ 0 h 72"/>
              <a:gd name="T30" fmla="*/ 2147483646 w 67"/>
              <a:gd name="T31" fmla="*/ 0 h 72"/>
              <a:gd name="T32" fmla="*/ 2147483646 w 67"/>
              <a:gd name="T33" fmla="*/ 2147483646 h 72"/>
              <a:gd name="T34" fmla="*/ 2147483646 w 67"/>
              <a:gd name="T35" fmla="*/ 2147483646 h 72"/>
              <a:gd name="T36" fmla="*/ 2147483646 w 67"/>
              <a:gd name="T37" fmla="*/ 2147483646 h 72"/>
              <a:gd name="T38" fmla="*/ 2147483646 w 67"/>
              <a:gd name="T39" fmla="*/ 2147483646 h 72"/>
              <a:gd name="T40" fmla="*/ 2147483646 w 67"/>
              <a:gd name="T41" fmla="*/ 2147483646 h 72"/>
              <a:gd name="T42" fmla="*/ 2147483646 w 67"/>
              <a:gd name="T43" fmla="*/ 2147483646 h 72"/>
              <a:gd name="T44" fmla="*/ 2147483646 w 67"/>
              <a:gd name="T45" fmla="*/ 2147483646 h 72"/>
              <a:gd name="T46" fmla="*/ 2147483646 w 67"/>
              <a:gd name="T47" fmla="*/ 2147483646 h 72"/>
              <a:gd name="T48" fmla="*/ 2147483646 w 67"/>
              <a:gd name="T49" fmla="*/ 2147483646 h 72"/>
              <a:gd name="T50" fmla="*/ 2147483646 w 67"/>
              <a:gd name="T51" fmla="*/ 2147483646 h 72"/>
              <a:gd name="T52" fmla="*/ 2147483646 w 67"/>
              <a:gd name="T53" fmla="*/ 2147483646 h 72"/>
              <a:gd name="T54" fmla="*/ 2147483646 w 67"/>
              <a:gd name="T55" fmla="*/ 2147483646 h 72"/>
              <a:gd name="T56" fmla="*/ 2147483646 w 67"/>
              <a:gd name="T57" fmla="*/ 2147483646 h 72"/>
              <a:gd name="T58" fmla="*/ 2147483646 w 67"/>
              <a:gd name="T59" fmla="*/ 2147483646 h 72"/>
              <a:gd name="T60" fmla="*/ 2147483646 w 67"/>
              <a:gd name="T61" fmla="*/ 2147483646 h 72"/>
              <a:gd name="T62" fmla="*/ 2147483646 w 67"/>
              <a:gd name="T63" fmla="*/ 2147483646 h 72"/>
              <a:gd name="T64" fmla="*/ 2147483646 w 67"/>
              <a:gd name="T65" fmla="*/ 2147483646 h 72"/>
              <a:gd name="T66" fmla="*/ 2147483646 w 67"/>
              <a:gd name="T67" fmla="*/ 2147483646 h 72"/>
              <a:gd name="T68" fmla="*/ 2147483646 w 67"/>
              <a:gd name="T69" fmla="*/ 2147483646 h 72"/>
              <a:gd name="T70" fmla="*/ 2147483646 w 67"/>
              <a:gd name="T71" fmla="*/ 2147483646 h 72"/>
              <a:gd name="T72" fmla="*/ 2147483646 w 67"/>
              <a:gd name="T73" fmla="*/ 2147483646 h 72"/>
              <a:gd name="T74" fmla="*/ 2147483646 w 67"/>
              <a:gd name="T75" fmla="*/ 2147483646 h 72"/>
              <a:gd name="T76" fmla="*/ 2147483646 w 67"/>
              <a:gd name="T77" fmla="*/ 2147483646 h 72"/>
              <a:gd name="T78" fmla="*/ 2147483646 w 67"/>
              <a:gd name="T79" fmla="*/ 2147483646 h 72"/>
              <a:gd name="T80" fmla="*/ 2147483646 w 67"/>
              <a:gd name="T81" fmla="*/ 2147483646 h 72"/>
              <a:gd name="T82" fmla="*/ 2147483646 w 67"/>
              <a:gd name="T83" fmla="*/ 2147483646 h 72"/>
              <a:gd name="T84" fmla="*/ 2147483646 w 67"/>
              <a:gd name="T85" fmla="*/ 2147483646 h 72"/>
              <a:gd name="T86" fmla="*/ 2147483646 w 67"/>
              <a:gd name="T87" fmla="*/ 2147483646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7" name="Freeform 53">
            <a:extLst>
              <a:ext uri="{FF2B5EF4-FFF2-40B4-BE49-F238E27FC236}">
                <a16:creationId xmlns:a16="http://schemas.microsoft.com/office/drawing/2014/main" id="{46235117-439B-4E1A-858E-550BE93199C5}"/>
              </a:ext>
            </a:extLst>
          </p:cNvPr>
          <p:cNvSpPr>
            <a:spLocks/>
          </p:cNvSpPr>
          <p:nvPr/>
        </p:nvSpPr>
        <p:spPr bwMode="auto">
          <a:xfrm>
            <a:off x="4948238" y="2060575"/>
            <a:ext cx="144462" cy="79375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0 w 42"/>
              <a:gd name="T11" fmla="*/ 2147483646 h 23"/>
              <a:gd name="T12" fmla="*/ 2147483646 w 42"/>
              <a:gd name="T13" fmla="*/ 0 h 23"/>
              <a:gd name="T14" fmla="*/ 2147483646 w 42"/>
              <a:gd name="T15" fmla="*/ 0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8" name="Freeform 54">
            <a:extLst>
              <a:ext uri="{FF2B5EF4-FFF2-40B4-BE49-F238E27FC236}">
                <a16:creationId xmlns:a16="http://schemas.microsoft.com/office/drawing/2014/main" id="{C1C8E901-AEA8-4020-91B0-C505C00E6D8B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198913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89" name="Freeform 55">
            <a:extLst>
              <a:ext uri="{FF2B5EF4-FFF2-40B4-BE49-F238E27FC236}">
                <a16:creationId xmlns:a16="http://schemas.microsoft.com/office/drawing/2014/main" id="{CA17B6FD-42E3-453D-81FB-57F77DA815C8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1989138"/>
            <a:ext cx="282575" cy="212725"/>
          </a:xfrm>
          <a:custGeom>
            <a:avLst/>
            <a:gdLst>
              <a:gd name="T0" fmla="*/ 2147483646 w 82"/>
              <a:gd name="T1" fmla="*/ 2147483646 h 62"/>
              <a:gd name="T2" fmla="*/ 0 w 82"/>
              <a:gd name="T3" fmla="*/ 2147483646 h 62"/>
              <a:gd name="T4" fmla="*/ 0 w 82"/>
              <a:gd name="T5" fmla="*/ 0 h 62"/>
              <a:gd name="T6" fmla="*/ 2147483646 w 82"/>
              <a:gd name="T7" fmla="*/ 0 h 62"/>
              <a:gd name="T8" fmla="*/ 2147483646 w 82"/>
              <a:gd name="T9" fmla="*/ 2147483646 h 62"/>
              <a:gd name="T10" fmla="*/ 2147483646 w 82"/>
              <a:gd name="T11" fmla="*/ 2147483646 h 62"/>
              <a:gd name="T12" fmla="*/ 2147483646 w 82"/>
              <a:gd name="T13" fmla="*/ 2147483646 h 62"/>
              <a:gd name="T14" fmla="*/ 2147483646 w 82"/>
              <a:gd name="T15" fmla="*/ 2147483646 h 62"/>
              <a:gd name="T16" fmla="*/ 2147483646 w 82"/>
              <a:gd name="T17" fmla="*/ 2147483646 h 62"/>
              <a:gd name="T18" fmla="*/ 2147483646 w 82"/>
              <a:gd name="T19" fmla="*/ 2147483646 h 62"/>
              <a:gd name="T20" fmla="*/ 2147483646 w 82"/>
              <a:gd name="T21" fmla="*/ 2147483646 h 62"/>
              <a:gd name="T22" fmla="*/ 2147483646 w 82"/>
              <a:gd name="T23" fmla="*/ 2147483646 h 62"/>
              <a:gd name="T24" fmla="*/ 2147483646 w 82"/>
              <a:gd name="T25" fmla="*/ 2147483646 h 62"/>
              <a:gd name="T26" fmla="*/ 2147483646 w 82"/>
              <a:gd name="T27" fmla="*/ 2147483646 h 62"/>
              <a:gd name="T28" fmla="*/ 2147483646 w 82"/>
              <a:gd name="T29" fmla="*/ 2147483646 h 62"/>
              <a:gd name="T30" fmla="*/ 2147483646 w 82"/>
              <a:gd name="T31" fmla="*/ 2147483646 h 62"/>
              <a:gd name="T32" fmla="*/ 2147483646 w 82"/>
              <a:gd name="T33" fmla="*/ 2147483646 h 62"/>
              <a:gd name="T34" fmla="*/ 2147483646 w 82"/>
              <a:gd name="T35" fmla="*/ 2147483646 h 62"/>
              <a:gd name="T36" fmla="*/ 2147483646 w 82"/>
              <a:gd name="T37" fmla="*/ 2147483646 h 62"/>
              <a:gd name="T38" fmla="*/ 2147483646 w 82"/>
              <a:gd name="T39" fmla="*/ 2147483646 h 62"/>
              <a:gd name="T40" fmla="*/ 2147483646 w 82"/>
              <a:gd name="T41" fmla="*/ 2147483646 h 62"/>
              <a:gd name="T42" fmla="*/ 2147483646 w 82"/>
              <a:gd name="T43" fmla="*/ 2147483646 h 62"/>
              <a:gd name="T44" fmla="*/ 2147483646 w 82"/>
              <a:gd name="T45" fmla="*/ 2147483646 h 62"/>
              <a:gd name="T46" fmla="*/ 2147483646 w 82"/>
              <a:gd name="T47" fmla="*/ 2147483646 h 62"/>
              <a:gd name="T48" fmla="*/ 2147483646 w 82"/>
              <a:gd name="T49" fmla="*/ 2147483646 h 62"/>
              <a:gd name="T50" fmla="*/ 2147483646 w 82"/>
              <a:gd name="T51" fmla="*/ 2147483646 h 62"/>
              <a:gd name="T52" fmla="*/ 2147483646 w 82"/>
              <a:gd name="T53" fmla="*/ 2147483646 h 62"/>
              <a:gd name="T54" fmla="*/ 2147483646 w 82"/>
              <a:gd name="T55" fmla="*/ 2147483646 h 62"/>
              <a:gd name="T56" fmla="*/ 2147483646 w 82"/>
              <a:gd name="T57" fmla="*/ 2147483646 h 62"/>
              <a:gd name="T58" fmla="*/ 2147483646 w 82"/>
              <a:gd name="T59" fmla="*/ 2147483646 h 62"/>
              <a:gd name="T60" fmla="*/ 2147483646 w 82"/>
              <a:gd name="T61" fmla="*/ 2147483646 h 62"/>
              <a:gd name="T62" fmla="*/ 2147483646 w 82"/>
              <a:gd name="T63" fmla="*/ 2147483646 h 62"/>
              <a:gd name="T64" fmla="*/ 2147483646 w 82"/>
              <a:gd name="T65" fmla="*/ 2147483646 h 62"/>
              <a:gd name="T66" fmla="*/ 2147483646 w 82"/>
              <a:gd name="T67" fmla="*/ 2147483646 h 62"/>
              <a:gd name="T68" fmla="*/ 2147483646 w 82"/>
              <a:gd name="T69" fmla="*/ 2147483646 h 62"/>
              <a:gd name="T70" fmla="*/ 2147483646 w 82"/>
              <a:gd name="T71" fmla="*/ 2147483646 h 62"/>
              <a:gd name="T72" fmla="*/ 2147483646 w 82"/>
              <a:gd name="T73" fmla="*/ 2147483646 h 62"/>
              <a:gd name="T74" fmla="*/ 2147483646 w 82"/>
              <a:gd name="T75" fmla="*/ 2147483646 h 62"/>
              <a:gd name="T76" fmla="*/ 2147483646 w 82"/>
              <a:gd name="T77" fmla="*/ 2147483646 h 62"/>
              <a:gd name="T78" fmla="*/ 2147483646 w 82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0" name="Freeform 57">
            <a:extLst>
              <a:ext uri="{FF2B5EF4-FFF2-40B4-BE49-F238E27FC236}">
                <a16:creationId xmlns:a16="http://schemas.microsoft.com/office/drawing/2014/main" id="{F1E234E1-492C-4478-B900-8E614E6D57ED}"/>
              </a:ext>
            </a:extLst>
          </p:cNvPr>
          <p:cNvSpPr>
            <a:spLocks noEditPoints="1"/>
          </p:cNvSpPr>
          <p:nvPr/>
        </p:nvSpPr>
        <p:spPr bwMode="auto">
          <a:xfrm>
            <a:off x="6931025" y="1974850"/>
            <a:ext cx="227013" cy="223838"/>
          </a:xfrm>
          <a:custGeom>
            <a:avLst/>
            <a:gdLst>
              <a:gd name="T0" fmla="*/ 2147483646 w 66"/>
              <a:gd name="T1" fmla="*/ 2147483646 h 65"/>
              <a:gd name="T2" fmla="*/ 2147483646 w 66"/>
              <a:gd name="T3" fmla="*/ 2147483646 h 65"/>
              <a:gd name="T4" fmla="*/ 2147483646 w 66"/>
              <a:gd name="T5" fmla="*/ 2147483646 h 65"/>
              <a:gd name="T6" fmla="*/ 2147483646 w 66"/>
              <a:gd name="T7" fmla="*/ 2147483646 h 65"/>
              <a:gd name="T8" fmla="*/ 2147483646 w 66"/>
              <a:gd name="T9" fmla="*/ 2147483646 h 65"/>
              <a:gd name="T10" fmla="*/ 2147483646 w 66"/>
              <a:gd name="T11" fmla="*/ 2147483646 h 65"/>
              <a:gd name="T12" fmla="*/ 2147483646 w 66"/>
              <a:gd name="T13" fmla="*/ 2147483646 h 65"/>
              <a:gd name="T14" fmla="*/ 2147483646 w 66"/>
              <a:gd name="T15" fmla="*/ 2147483646 h 65"/>
              <a:gd name="T16" fmla="*/ 2147483646 w 66"/>
              <a:gd name="T17" fmla="*/ 2147483646 h 65"/>
              <a:gd name="T18" fmla="*/ 2147483646 w 66"/>
              <a:gd name="T19" fmla="*/ 2147483646 h 65"/>
              <a:gd name="T20" fmla="*/ 2147483646 w 66"/>
              <a:gd name="T21" fmla="*/ 2147483646 h 65"/>
              <a:gd name="T22" fmla="*/ 0 w 66"/>
              <a:gd name="T23" fmla="*/ 2147483646 h 65"/>
              <a:gd name="T24" fmla="*/ 2147483646 w 66"/>
              <a:gd name="T25" fmla="*/ 2147483646 h 65"/>
              <a:gd name="T26" fmla="*/ 2147483646 w 66"/>
              <a:gd name="T27" fmla="*/ 2147483646 h 65"/>
              <a:gd name="T28" fmla="*/ 2147483646 w 66"/>
              <a:gd name="T29" fmla="*/ 0 h 65"/>
              <a:gd name="T30" fmla="*/ 2147483646 w 66"/>
              <a:gd name="T31" fmla="*/ 2147483646 h 65"/>
              <a:gd name="T32" fmla="*/ 2147483646 w 66"/>
              <a:gd name="T33" fmla="*/ 2147483646 h 65"/>
              <a:gd name="T34" fmla="*/ 2147483646 w 66"/>
              <a:gd name="T35" fmla="*/ 2147483646 h 65"/>
              <a:gd name="T36" fmla="*/ 2147483646 w 66"/>
              <a:gd name="T37" fmla="*/ 2147483646 h 65"/>
              <a:gd name="T38" fmla="*/ 2147483646 w 66"/>
              <a:gd name="T39" fmla="*/ 2147483646 h 65"/>
              <a:gd name="T40" fmla="*/ 2147483646 w 66"/>
              <a:gd name="T41" fmla="*/ 2147483646 h 65"/>
              <a:gd name="T42" fmla="*/ 2147483646 w 66"/>
              <a:gd name="T43" fmla="*/ 2147483646 h 65"/>
              <a:gd name="T44" fmla="*/ 2147483646 w 66"/>
              <a:gd name="T45" fmla="*/ 2147483646 h 65"/>
              <a:gd name="T46" fmla="*/ 2147483646 w 66"/>
              <a:gd name="T47" fmla="*/ 2147483646 h 65"/>
              <a:gd name="T48" fmla="*/ 2147483646 w 66"/>
              <a:gd name="T49" fmla="*/ 2147483646 h 65"/>
              <a:gd name="T50" fmla="*/ 2147483646 w 66"/>
              <a:gd name="T51" fmla="*/ 2147483646 h 65"/>
              <a:gd name="T52" fmla="*/ 2147483646 w 66"/>
              <a:gd name="T53" fmla="*/ 2147483646 h 65"/>
              <a:gd name="T54" fmla="*/ 2147483646 w 66"/>
              <a:gd name="T55" fmla="*/ 2147483646 h 65"/>
              <a:gd name="T56" fmla="*/ 2147483646 w 66"/>
              <a:gd name="T57" fmla="*/ 2147483646 h 65"/>
              <a:gd name="T58" fmla="*/ 2147483646 w 66"/>
              <a:gd name="T59" fmla="*/ 2147483646 h 65"/>
              <a:gd name="T60" fmla="*/ 2147483646 w 66"/>
              <a:gd name="T61" fmla="*/ 2147483646 h 65"/>
              <a:gd name="T62" fmla="*/ 2147483646 w 66"/>
              <a:gd name="T63" fmla="*/ 2147483646 h 65"/>
              <a:gd name="T64" fmla="*/ 2147483646 w 66"/>
              <a:gd name="T65" fmla="*/ 2147483646 h 65"/>
              <a:gd name="T66" fmla="*/ 2147483646 w 66"/>
              <a:gd name="T67" fmla="*/ 2147483646 h 65"/>
              <a:gd name="T68" fmla="*/ 2147483646 w 66"/>
              <a:gd name="T69" fmla="*/ 2147483646 h 65"/>
              <a:gd name="T70" fmla="*/ 2147483646 w 66"/>
              <a:gd name="T71" fmla="*/ 2147483646 h 65"/>
              <a:gd name="T72" fmla="*/ 2147483646 w 66"/>
              <a:gd name="T73" fmla="*/ 2147483646 h 65"/>
              <a:gd name="T74" fmla="*/ 2147483646 w 66"/>
              <a:gd name="T75" fmla="*/ 2147483646 h 65"/>
              <a:gd name="T76" fmla="*/ 2147483646 w 66"/>
              <a:gd name="T77" fmla="*/ 2147483646 h 65"/>
              <a:gd name="T78" fmla="*/ 2147483646 w 66"/>
              <a:gd name="T79" fmla="*/ 2147483646 h 65"/>
              <a:gd name="T80" fmla="*/ 2147483646 w 66"/>
              <a:gd name="T81" fmla="*/ 2147483646 h 65"/>
              <a:gd name="T82" fmla="*/ 2147483646 w 66"/>
              <a:gd name="T83" fmla="*/ 2147483646 h 65"/>
              <a:gd name="T84" fmla="*/ 2147483646 w 66"/>
              <a:gd name="T85" fmla="*/ 2147483646 h 65"/>
              <a:gd name="T86" fmla="*/ 2147483646 w 66"/>
              <a:gd name="T87" fmla="*/ 2147483646 h 65"/>
              <a:gd name="T88" fmla="*/ 2147483646 w 66"/>
              <a:gd name="T89" fmla="*/ 2147483646 h 65"/>
              <a:gd name="T90" fmla="*/ 2147483646 w 66"/>
              <a:gd name="T91" fmla="*/ 2147483646 h 65"/>
              <a:gd name="T92" fmla="*/ 2147483646 w 66"/>
              <a:gd name="T93" fmla="*/ 2147483646 h 65"/>
              <a:gd name="T94" fmla="*/ 2147483646 w 66"/>
              <a:gd name="T95" fmla="*/ 2147483646 h 65"/>
              <a:gd name="T96" fmla="*/ 2147483646 w 66"/>
              <a:gd name="T97" fmla="*/ 2147483646 h 65"/>
              <a:gd name="T98" fmla="*/ 2147483646 w 66"/>
              <a:gd name="T99" fmla="*/ 2147483646 h 65"/>
              <a:gd name="T100" fmla="*/ 2147483646 w 66"/>
              <a:gd name="T101" fmla="*/ 2147483646 h 65"/>
              <a:gd name="T102" fmla="*/ 2147483646 w 66"/>
              <a:gd name="T103" fmla="*/ 2147483646 h 65"/>
              <a:gd name="T104" fmla="*/ 2147483646 w 66"/>
              <a:gd name="T105" fmla="*/ 2147483646 h 65"/>
              <a:gd name="T106" fmla="*/ 2147483646 w 66"/>
              <a:gd name="T107" fmla="*/ 2147483646 h 65"/>
              <a:gd name="T108" fmla="*/ 2147483646 w 66"/>
              <a:gd name="T109" fmla="*/ 2147483646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1" name="Freeform 58">
            <a:extLst>
              <a:ext uri="{FF2B5EF4-FFF2-40B4-BE49-F238E27FC236}">
                <a16:creationId xmlns:a16="http://schemas.microsoft.com/office/drawing/2014/main" id="{1EC9DA87-A720-4F4C-8E90-FC2FF821058A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1989138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2" name="Freeform 59">
            <a:extLst>
              <a:ext uri="{FF2B5EF4-FFF2-40B4-BE49-F238E27FC236}">
                <a16:creationId xmlns:a16="http://schemas.microsoft.com/office/drawing/2014/main" id="{5065AAF1-5CF4-4247-BD68-A984BF89FB15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198913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3" name="Freeform 60">
            <a:extLst>
              <a:ext uri="{FF2B5EF4-FFF2-40B4-BE49-F238E27FC236}">
                <a16:creationId xmlns:a16="http://schemas.microsoft.com/office/drawing/2014/main" id="{E856143F-03F6-4FAC-B58A-9D330B54E5CA}"/>
              </a:ext>
            </a:extLst>
          </p:cNvPr>
          <p:cNvSpPr>
            <a:spLocks/>
          </p:cNvSpPr>
          <p:nvPr/>
        </p:nvSpPr>
        <p:spPr bwMode="auto">
          <a:xfrm>
            <a:off x="8432800" y="1974850"/>
            <a:ext cx="147638" cy="223838"/>
          </a:xfrm>
          <a:custGeom>
            <a:avLst/>
            <a:gdLst>
              <a:gd name="T0" fmla="*/ 2147483646 w 43"/>
              <a:gd name="T1" fmla="*/ 2147483646 h 65"/>
              <a:gd name="T2" fmla="*/ 2147483646 w 43"/>
              <a:gd name="T3" fmla="*/ 2147483646 h 65"/>
              <a:gd name="T4" fmla="*/ 2147483646 w 43"/>
              <a:gd name="T5" fmla="*/ 2147483646 h 65"/>
              <a:gd name="T6" fmla="*/ 2147483646 w 43"/>
              <a:gd name="T7" fmla="*/ 2147483646 h 65"/>
              <a:gd name="T8" fmla="*/ 2147483646 w 43"/>
              <a:gd name="T9" fmla="*/ 2147483646 h 65"/>
              <a:gd name="T10" fmla="*/ 2147483646 w 43"/>
              <a:gd name="T11" fmla="*/ 2147483646 h 65"/>
              <a:gd name="T12" fmla="*/ 2147483646 w 43"/>
              <a:gd name="T13" fmla="*/ 2147483646 h 65"/>
              <a:gd name="T14" fmla="*/ 2147483646 w 43"/>
              <a:gd name="T15" fmla="*/ 2147483646 h 65"/>
              <a:gd name="T16" fmla="*/ 2147483646 w 43"/>
              <a:gd name="T17" fmla="*/ 2147483646 h 65"/>
              <a:gd name="T18" fmla="*/ 2147483646 w 43"/>
              <a:gd name="T19" fmla="*/ 2147483646 h 65"/>
              <a:gd name="T20" fmla="*/ 2147483646 w 43"/>
              <a:gd name="T21" fmla="*/ 2147483646 h 65"/>
              <a:gd name="T22" fmla="*/ 2147483646 w 43"/>
              <a:gd name="T23" fmla="*/ 2147483646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4" name="Oval 61">
            <a:extLst>
              <a:ext uri="{FF2B5EF4-FFF2-40B4-BE49-F238E27FC236}">
                <a16:creationId xmlns:a16="http://schemas.microsoft.com/office/drawing/2014/main" id="{7F2760B3-5ACC-4F91-92F0-15BC325D7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200" y="1989138"/>
            <a:ext cx="209550" cy="2127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5895" name="Freeform 62">
            <a:extLst>
              <a:ext uri="{FF2B5EF4-FFF2-40B4-BE49-F238E27FC236}">
                <a16:creationId xmlns:a16="http://schemas.microsoft.com/office/drawing/2014/main" id="{F9684A8A-CE3B-4DFB-BAF5-98BE2FF9588A}"/>
              </a:ext>
            </a:extLst>
          </p:cNvPr>
          <p:cNvSpPr>
            <a:spLocks noEditPoints="1"/>
          </p:cNvSpPr>
          <p:nvPr/>
        </p:nvSpPr>
        <p:spPr bwMode="auto">
          <a:xfrm>
            <a:off x="65088" y="2357438"/>
            <a:ext cx="247650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0 w 72"/>
              <a:gd name="T13" fmla="*/ 2147483646 h 72"/>
              <a:gd name="T14" fmla="*/ 0 w 72"/>
              <a:gd name="T15" fmla="*/ 2147483646 h 72"/>
              <a:gd name="T16" fmla="*/ 2147483646 w 72"/>
              <a:gd name="T17" fmla="*/ 0 h 72"/>
              <a:gd name="T18" fmla="*/ 2147483646 w 72"/>
              <a:gd name="T19" fmla="*/ 0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6" name="Freeform 63">
            <a:extLst>
              <a:ext uri="{FF2B5EF4-FFF2-40B4-BE49-F238E27FC236}">
                <a16:creationId xmlns:a16="http://schemas.microsoft.com/office/drawing/2014/main" id="{AD8E7D68-CE01-44DB-8900-6C69E7FBEBE2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2374900"/>
            <a:ext cx="268288" cy="195263"/>
          </a:xfrm>
          <a:custGeom>
            <a:avLst/>
            <a:gdLst>
              <a:gd name="T0" fmla="*/ 2147483646 w 78"/>
              <a:gd name="T1" fmla="*/ 2147483646 h 57"/>
              <a:gd name="T2" fmla="*/ 2147483646 w 78"/>
              <a:gd name="T3" fmla="*/ 2147483646 h 57"/>
              <a:gd name="T4" fmla="*/ 0 w 78"/>
              <a:gd name="T5" fmla="*/ 2147483646 h 57"/>
              <a:gd name="T6" fmla="*/ 2147483646 w 78"/>
              <a:gd name="T7" fmla="*/ 2147483646 h 57"/>
              <a:gd name="T8" fmla="*/ 2147483646 w 78"/>
              <a:gd name="T9" fmla="*/ 2147483646 h 57"/>
              <a:gd name="T10" fmla="*/ 2147483646 w 78"/>
              <a:gd name="T11" fmla="*/ 0 h 57"/>
              <a:gd name="T12" fmla="*/ 2147483646 w 78"/>
              <a:gd name="T13" fmla="*/ 2147483646 h 57"/>
              <a:gd name="T14" fmla="*/ 2147483646 w 78"/>
              <a:gd name="T15" fmla="*/ 2147483646 h 57"/>
              <a:gd name="T16" fmla="*/ 2147483646 w 78"/>
              <a:gd name="T17" fmla="*/ 2147483646 h 57"/>
              <a:gd name="T18" fmla="*/ 2147483646 w 78"/>
              <a:gd name="T19" fmla="*/ 2147483646 h 57"/>
              <a:gd name="T20" fmla="*/ 2147483646 w 78"/>
              <a:gd name="T21" fmla="*/ 2147483646 h 57"/>
              <a:gd name="T22" fmla="*/ 2147483646 w 78"/>
              <a:gd name="T23" fmla="*/ 2147483646 h 57"/>
              <a:gd name="T24" fmla="*/ 2147483646 w 78"/>
              <a:gd name="T25" fmla="*/ 2147483646 h 57"/>
              <a:gd name="T26" fmla="*/ 2147483646 w 78"/>
              <a:gd name="T27" fmla="*/ 2147483646 h 57"/>
              <a:gd name="T28" fmla="*/ 2147483646 w 78"/>
              <a:gd name="T29" fmla="*/ 2147483646 h 57"/>
              <a:gd name="T30" fmla="*/ 2147483646 w 78"/>
              <a:gd name="T31" fmla="*/ 2147483646 h 57"/>
              <a:gd name="T32" fmla="*/ 2147483646 w 78"/>
              <a:gd name="T33" fmla="*/ 2147483646 h 57"/>
              <a:gd name="T34" fmla="*/ 2147483646 w 78"/>
              <a:gd name="T35" fmla="*/ 2147483646 h 57"/>
              <a:gd name="T36" fmla="*/ 2147483646 w 78"/>
              <a:gd name="T37" fmla="*/ 2147483646 h 57"/>
              <a:gd name="T38" fmla="*/ 2147483646 w 78"/>
              <a:gd name="T39" fmla="*/ 2147483646 h 57"/>
              <a:gd name="T40" fmla="*/ 2147483646 w 78"/>
              <a:gd name="T41" fmla="*/ 2147483646 h 57"/>
              <a:gd name="T42" fmla="*/ 2147483646 w 78"/>
              <a:gd name="T43" fmla="*/ 2147483646 h 57"/>
              <a:gd name="T44" fmla="*/ 2147483646 w 78"/>
              <a:gd name="T45" fmla="*/ 2147483646 h 57"/>
              <a:gd name="T46" fmla="*/ 2147483646 w 78"/>
              <a:gd name="T47" fmla="*/ 2147483646 h 57"/>
              <a:gd name="T48" fmla="*/ 2147483646 w 78"/>
              <a:gd name="T49" fmla="*/ 2147483646 h 57"/>
              <a:gd name="T50" fmla="*/ 2147483646 w 78"/>
              <a:gd name="T51" fmla="*/ 2147483646 h 57"/>
              <a:gd name="T52" fmla="*/ 2147483646 w 78"/>
              <a:gd name="T53" fmla="*/ 2147483646 h 57"/>
              <a:gd name="T54" fmla="*/ 2147483646 w 78"/>
              <a:gd name="T55" fmla="*/ 2147483646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7" name="Freeform 64">
            <a:extLst>
              <a:ext uri="{FF2B5EF4-FFF2-40B4-BE49-F238E27FC236}">
                <a16:creationId xmlns:a16="http://schemas.microsoft.com/office/drawing/2014/main" id="{8E1C3F67-8330-4935-A932-CD5B11D9DCDF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2374900"/>
            <a:ext cx="141287" cy="212725"/>
          </a:xfrm>
          <a:custGeom>
            <a:avLst/>
            <a:gdLst>
              <a:gd name="T0" fmla="*/ 2147483646 w 41"/>
              <a:gd name="T1" fmla="*/ 2147483646 h 62"/>
              <a:gd name="T2" fmla="*/ 2147483646 w 41"/>
              <a:gd name="T3" fmla="*/ 2147483646 h 62"/>
              <a:gd name="T4" fmla="*/ 2147483646 w 41"/>
              <a:gd name="T5" fmla="*/ 2147483646 h 62"/>
              <a:gd name="T6" fmla="*/ 2147483646 w 41"/>
              <a:gd name="T7" fmla="*/ 2147483646 h 62"/>
              <a:gd name="T8" fmla="*/ 2147483646 w 41"/>
              <a:gd name="T9" fmla="*/ 2147483646 h 62"/>
              <a:gd name="T10" fmla="*/ 2147483646 w 41"/>
              <a:gd name="T11" fmla="*/ 2147483646 h 62"/>
              <a:gd name="T12" fmla="*/ 0 w 41"/>
              <a:gd name="T13" fmla="*/ 2147483646 h 62"/>
              <a:gd name="T14" fmla="*/ 2147483646 w 41"/>
              <a:gd name="T15" fmla="*/ 2147483646 h 62"/>
              <a:gd name="T16" fmla="*/ 2147483646 w 41"/>
              <a:gd name="T17" fmla="*/ 2147483646 h 62"/>
              <a:gd name="T18" fmla="*/ 0 w 41"/>
              <a:gd name="T19" fmla="*/ 2147483646 h 62"/>
              <a:gd name="T20" fmla="*/ 2147483646 w 41"/>
              <a:gd name="T21" fmla="*/ 0 h 62"/>
              <a:gd name="T22" fmla="*/ 2147483646 w 41"/>
              <a:gd name="T23" fmla="*/ 2147483646 h 62"/>
              <a:gd name="T24" fmla="*/ 2147483646 w 41"/>
              <a:gd name="T25" fmla="*/ 2147483646 h 62"/>
              <a:gd name="T26" fmla="*/ 2147483646 w 41"/>
              <a:gd name="T27" fmla="*/ 2147483646 h 62"/>
              <a:gd name="T28" fmla="*/ 2147483646 w 41"/>
              <a:gd name="T29" fmla="*/ 2147483646 h 62"/>
              <a:gd name="T30" fmla="*/ 2147483646 w 41"/>
              <a:gd name="T31" fmla="*/ 2147483646 h 62"/>
              <a:gd name="T32" fmla="*/ 2147483646 w 41"/>
              <a:gd name="T33" fmla="*/ 2147483646 h 62"/>
              <a:gd name="T34" fmla="*/ 2147483646 w 41"/>
              <a:gd name="T35" fmla="*/ 2147483646 h 62"/>
              <a:gd name="T36" fmla="*/ 2147483646 w 41"/>
              <a:gd name="T37" fmla="*/ 2147483646 h 62"/>
              <a:gd name="T38" fmla="*/ 2147483646 w 41"/>
              <a:gd name="T39" fmla="*/ 2147483646 h 62"/>
              <a:gd name="T40" fmla="*/ 2147483646 w 41"/>
              <a:gd name="T41" fmla="*/ 2147483646 h 62"/>
              <a:gd name="T42" fmla="*/ 2147483646 w 41"/>
              <a:gd name="T43" fmla="*/ 2147483646 h 62"/>
              <a:gd name="T44" fmla="*/ 2147483646 w 41"/>
              <a:gd name="T45" fmla="*/ 2147483646 h 62"/>
              <a:gd name="T46" fmla="*/ 2147483646 w 41"/>
              <a:gd name="T47" fmla="*/ 2147483646 h 62"/>
              <a:gd name="T48" fmla="*/ 2147483646 w 41"/>
              <a:gd name="T49" fmla="*/ 2147483646 h 62"/>
              <a:gd name="T50" fmla="*/ 2147483646 w 41"/>
              <a:gd name="T51" fmla="*/ 2147483646 h 62"/>
              <a:gd name="T52" fmla="*/ 2147483646 w 41"/>
              <a:gd name="T53" fmla="*/ 2147483646 h 62"/>
              <a:gd name="T54" fmla="*/ 2147483646 w 41"/>
              <a:gd name="T55" fmla="*/ 2147483646 h 62"/>
              <a:gd name="T56" fmla="*/ 2147483646 w 41"/>
              <a:gd name="T57" fmla="*/ 2147483646 h 62"/>
              <a:gd name="T58" fmla="*/ 2147483646 w 41"/>
              <a:gd name="T59" fmla="*/ 2147483646 h 62"/>
              <a:gd name="T60" fmla="*/ 2147483646 w 41"/>
              <a:gd name="T61" fmla="*/ 2147483646 h 62"/>
              <a:gd name="T62" fmla="*/ 2147483646 w 41"/>
              <a:gd name="T63" fmla="*/ 2147483646 h 62"/>
              <a:gd name="T64" fmla="*/ 2147483646 w 41"/>
              <a:gd name="T65" fmla="*/ 2147483646 h 62"/>
              <a:gd name="T66" fmla="*/ 2147483646 w 41"/>
              <a:gd name="T67" fmla="*/ 2147483646 h 62"/>
              <a:gd name="T68" fmla="*/ 2147483646 w 41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8" name="Freeform 65">
            <a:extLst>
              <a:ext uri="{FF2B5EF4-FFF2-40B4-BE49-F238E27FC236}">
                <a16:creationId xmlns:a16="http://schemas.microsoft.com/office/drawing/2014/main" id="{E31715E8-EFF0-4CCA-8902-97F50BDE7D7B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2360613"/>
            <a:ext cx="268287" cy="244475"/>
          </a:xfrm>
          <a:custGeom>
            <a:avLst/>
            <a:gdLst>
              <a:gd name="T0" fmla="*/ 2147483646 w 78"/>
              <a:gd name="T1" fmla="*/ 2147483646 h 71"/>
              <a:gd name="T2" fmla="*/ 2147483646 w 78"/>
              <a:gd name="T3" fmla="*/ 2147483646 h 71"/>
              <a:gd name="T4" fmla="*/ 2147483646 w 78"/>
              <a:gd name="T5" fmla="*/ 2147483646 h 71"/>
              <a:gd name="T6" fmla="*/ 2147483646 w 78"/>
              <a:gd name="T7" fmla="*/ 2147483646 h 71"/>
              <a:gd name="T8" fmla="*/ 2147483646 w 78"/>
              <a:gd name="T9" fmla="*/ 2147483646 h 71"/>
              <a:gd name="T10" fmla="*/ 2147483646 w 78"/>
              <a:gd name="T11" fmla="*/ 2147483646 h 71"/>
              <a:gd name="T12" fmla="*/ 2147483646 w 78"/>
              <a:gd name="T13" fmla="*/ 2147483646 h 71"/>
              <a:gd name="T14" fmla="*/ 2147483646 w 78"/>
              <a:gd name="T15" fmla="*/ 2147483646 h 71"/>
              <a:gd name="T16" fmla="*/ 0 w 78"/>
              <a:gd name="T17" fmla="*/ 2147483646 h 71"/>
              <a:gd name="T18" fmla="*/ 2147483646 w 78"/>
              <a:gd name="T19" fmla="*/ 2147483646 h 71"/>
              <a:gd name="T20" fmla="*/ 2147483646 w 78"/>
              <a:gd name="T21" fmla="*/ 2147483646 h 71"/>
              <a:gd name="T22" fmla="*/ 2147483646 w 78"/>
              <a:gd name="T23" fmla="*/ 2147483646 h 71"/>
              <a:gd name="T24" fmla="*/ 2147483646 w 78"/>
              <a:gd name="T25" fmla="*/ 2147483646 h 71"/>
              <a:gd name="T26" fmla="*/ 2147483646 w 78"/>
              <a:gd name="T27" fmla="*/ 2147483646 h 71"/>
              <a:gd name="T28" fmla="*/ 2147483646 w 78"/>
              <a:gd name="T29" fmla="*/ 2147483646 h 71"/>
              <a:gd name="T30" fmla="*/ 2147483646 w 78"/>
              <a:gd name="T31" fmla="*/ 2147483646 h 71"/>
              <a:gd name="T32" fmla="*/ 2147483646 w 78"/>
              <a:gd name="T33" fmla="*/ 2147483646 h 71"/>
              <a:gd name="T34" fmla="*/ 2147483646 w 78"/>
              <a:gd name="T35" fmla="*/ 2147483646 h 71"/>
              <a:gd name="T36" fmla="*/ 2147483646 w 78"/>
              <a:gd name="T37" fmla="*/ 2147483646 h 71"/>
              <a:gd name="T38" fmla="*/ 2147483646 w 78"/>
              <a:gd name="T39" fmla="*/ 2147483646 h 71"/>
              <a:gd name="T40" fmla="*/ 2147483646 w 78"/>
              <a:gd name="T41" fmla="*/ 2147483646 h 71"/>
              <a:gd name="T42" fmla="*/ 2147483646 w 78"/>
              <a:gd name="T43" fmla="*/ 2147483646 h 71"/>
              <a:gd name="T44" fmla="*/ 2147483646 w 78"/>
              <a:gd name="T45" fmla="*/ 2147483646 h 71"/>
              <a:gd name="T46" fmla="*/ 2147483646 w 78"/>
              <a:gd name="T47" fmla="*/ 2147483646 h 71"/>
              <a:gd name="T48" fmla="*/ 2147483646 w 78"/>
              <a:gd name="T49" fmla="*/ 2147483646 h 71"/>
              <a:gd name="T50" fmla="*/ 2147483646 w 78"/>
              <a:gd name="T51" fmla="*/ 2147483646 h 71"/>
              <a:gd name="T52" fmla="*/ 2147483646 w 78"/>
              <a:gd name="T53" fmla="*/ 2147483646 h 71"/>
              <a:gd name="T54" fmla="*/ 2147483646 w 78"/>
              <a:gd name="T55" fmla="*/ 0 h 71"/>
              <a:gd name="T56" fmla="*/ 2147483646 w 78"/>
              <a:gd name="T57" fmla="*/ 2147483646 h 71"/>
              <a:gd name="T58" fmla="*/ 2147483646 w 78"/>
              <a:gd name="T59" fmla="*/ 2147483646 h 71"/>
              <a:gd name="T60" fmla="*/ 2147483646 w 78"/>
              <a:gd name="T61" fmla="*/ 2147483646 h 71"/>
              <a:gd name="T62" fmla="*/ 2147483646 w 78"/>
              <a:gd name="T63" fmla="*/ 2147483646 h 71"/>
              <a:gd name="T64" fmla="*/ 2147483646 w 78"/>
              <a:gd name="T65" fmla="*/ 2147483646 h 71"/>
              <a:gd name="T66" fmla="*/ 2147483646 w 78"/>
              <a:gd name="T67" fmla="*/ 2147483646 h 71"/>
              <a:gd name="T68" fmla="*/ 2147483646 w 78"/>
              <a:gd name="T69" fmla="*/ 2147483646 h 71"/>
              <a:gd name="T70" fmla="*/ 2147483646 w 78"/>
              <a:gd name="T71" fmla="*/ 2147483646 h 71"/>
              <a:gd name="T72" fmla="*/ 2147483646 w 78"/>
              <a:gd name="T73" fmla="*/ 2147483646 h 71"/>
              <a:gd name="T74" fmla="*/ 2147483646 w 78"/>
              <a:gd name="T75" fmla="*/ 2147483646 h 71"/>
              <a:gd name="T76" fmla="*/ 2147483646 w 78"/>
              <a:gd name="T77" fmla="*/ 2147483646 h 71"/>
              <a:gd name="T78" fmla="*/ 2147483646 w 78"/>
              <a:gd name="T79" fmla="*/ 2147483646 h 71"/>
              <a:gd name="T80" fmla="*/ 2147483646 w 78"/>
              <a:gd name="T81" fmla="*/ 2147483646 h 71"/>
              <a:gd name="T82" fmla="*/ 2147483646 w 78"/>
              <a:gd name="T83" fmla="*/ 2147483646 h 71"/>
              <a:gd name="T84" fmla="*/ 2147483646 w 78"/>
              <a:gd name="T85" fmla="*/ 2147483646 h 71"/>
              <a:gd name="T86" fmla="*/ 2147483646 w 78"/>
              <a:gd name="T87" fmla="*/ 2147483646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899" name="Freeform 66">
            <a:extLst>
              <a:ext uri="{FF2B5EF4-FFF2-40B4-BE49-F238E27FC236}">
                <a16:creationId xmlns:a16="http://schemas.microsoft.com/office/drawing/2014/main" id="{9B513EE7-35CE-4303-B5BC-4D517DBBBD76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2395538"/>
            <a:ext cx="247650" cy="192087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2147483646 w 72"/>
              <a:gd name="T9" fmla="*/ 2147483646 h 56"/>
              <a:gd name="T10" fmla="*/ 2147483646 w 72"/>
              <a:gd name="T11" fmla="*/ 2147483646 h 56"/>
              <a:gd name="T12" fmla="*/ 2147483646 w 72"/>
              <a:gd name="T13" fmla="*/ 2147483646 h 56"/>
              <a:gd name="T14" fmla="*/ 2147483646 w 72"/>
              <a:gd name="T15" fmla="*/ 2147483646 h 56"/>
              <a:gd name="T16" fmla="*/ 0 w 72"/>
              <a:gd name="T17" fmla="*/ 2147483646 h 56"/>
              <a:gd name="T18" fmla="*/ 2147483646 w 72"/>
              <a:gd name="T19" fmla="*/ 0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2147483646 w 72"/>
              <a:gd name="T31" fmla="*/ 2147483646 h 56"/>
              <a:gd name="T32" fmla="*/ 2147483646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0" name="Freeform 67">
            <a:extLst>
              <a:ext uri="{FF2B5EF4-FFF2-40B4-BE49-F238E27FC236}">
                <a16:creationId xmlns:a16="http://schemas.microsoft.com/office/drawing/2014/main" id="{28DC017B-ECD2-446F-BD8C-14EB215B576A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2357438"/>
            <a:ext cx="246062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0 w 72"/>
              <a:gd name="T15" fmla="*/ 2147483646 h 72"/>
              <a:gd name="T16" fmla="*/ 0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0 h 72"/>
              <a:gd name="T24" fmla="*/ 2147483646 w 72"/>
              <a:gd name="T25" fmla="*/ 0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1" name="Freeform 68">
            <a:extLst>
              <a:ext uri="{FF2B5EF4-FFF2-40B4-BE49-F238E27FC236}">
                <a16:creationId xmlns:a16="http://schemas.microsoft.com/office/drawing/2014/main" id="{7115C1E8-BAA5-49CE-B347-E692F0DDE1AC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2374900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0 w 62"/>
              <a:gd name="T23" fmla="*/ 2147483646 h 62"/>
              <a:gd name="T24" fmla="*/ 0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0 h 62"/>
              <a:gd name="T36" fmla="*/ 2147483646 w 62"/>
              <a:gd name="T37" fmla="*/ 0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2" name="Freeform 69">
            <a:extLst>
              <a:ext uri="{FF2B5EF4-FFF2-40B4-BE49-F238E27FC236}">
                <a16:creationId xmlns:a16="http://schemas.microsoft.com/office/drawing/2014/main" id="{A4F61F6B-5057-403A-BD6A-9BD1534E3F96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2395538"/>
            <a:ext cx="250825" cy="192087"/>
          </a:xfrm>
          <a:custGeom>
            <a:avLst/>
            <a:gdLst>
              <a:gd name="T0" fmla="*/ 2147483646 w 73"/>
              <a:gd name="T1" fmla="*/ 2147483646 h 56"/>
              <a:gd name="T2" fmla="*/ 2147483646 w 73"/>
              <a:gd name="T3" fmla="*/ 2147483646 h 56"/>
              <a:gd name="T4" fmla="*/ 2147483646 w 73"/>
              <a:gd name="T5" fmla="*/ 2147483646 h 56"/>
              <a:gd name="T6" fmla="*/ 2147483646 w 73"/>
              <a:gd name="T7" fmla="*/ 2147483646 h 56"/>
              <a:gd name="T8" fmla="*/ 2147483646 w 73"/>
              <a:gd name="T9" fmla="*/ 2147483646 h 56"/>
              <a:gd name="T10" fmla="*/ 2147483646 w 73"/>
              <a:gd name="T11" fmla="*/ 2147483646 h 56"/>
              <a:gd name="T12" fmla="*/ 2147483646 w 73"/>
              <a:gd name="T13" fmla="*/ 2147483646 h 56"/>
              <a:gd name="T14" fmla="*/ 2147483646 w 73"/>
              <a:gd name="T15" fmla="*/ 2147483646 h 56"/>
              <a:gd name="T16" fmla="*/ 2147483646 w 73"/>
              <a:gd name="T17" fmla="*/ 2147483646 h 56"/>
              <a:gd name="T18" fmla="*/ 2147483646 w 73"/>
              <a:gd name="T19" fmla="*/ 2147483646 h 56"/>
              <a:gd name="T20" fmla="*/ 2147483646 w 73"/>
              <a:gd name="T21" fmla="*/ 2147483646 h 56"/>
              <a:gd name="T22" fmla="*/ 2147483646 w 73"/>
              <a:gd name="T23" fmla="*/ 2147483646 h 56"/>
              <a:gd name="T24" fmla="*/ 2147483646 w 73"/>
              <a:gd name="T25" fmla="*/ 0 h 56"/>
              <a:gd name="T26" fmla="*/ 2147483646 w 73"/>
              <a:gd name="T27" fmla="*/ 2147483646 h 56"/>
              <a:gd name="T28" fmla="*/ 2147483646 w 73"/>
              <a:gd name="T29" fmla="*/ 2147483646 h 56"/>
              <a:gd name="T30" fmla="*/ 2147483646 w 73"/>
              <a:gd name="T31" fmla="*/ 2147483646 h 56"/>
              <a:gd name="T32" fmla="*/ 2147483646 w 73"/>
              <a:gd name="T33" fmla="*/ 2147483646 h 56"/>
              <a:gd name="T34" fmla="*/ 2147483646 w 73"/>
              <a:gd name="T35" fmla="*/ 2147483646 h 56"/>
              <a:gd name="T36" fmla="*/ 2147483646 w 73"/>
              <a:gd name="T37" fmla="*/ 2147483646 h 56"/>
              <a:gd name="T38" fmla="*/ 2147483646 w 73"/>
              <a:gd name="T39" fmla="*/ 2147483646 h 56"/>
              <a:gd name="T40" fmla="*/ 2147483646 w 73"/>
              <a:gd name="T41" fmla="*/ 2147483646 h 56"/>
              <a:gd name="T42" fmla="*/ 2147483646 w 73"/>
              <a:gd name="T43" fmla="*/ 2147483646 h 56"/>
              <a:gd name="T44" fmla="*/ 2147483646 w 73"/>
              <a:gd name="T45" fmla="*/ 2147483646 h 56"/>
              <a:gd name="T46" fmla="*/ 2147483646 w 73"/>
              <a:gd name="T47" fmla="*/ 2147483646 h 56"/>
              <a:gd name="T48" fmla="*/ 2147483646 w 73"/>
              <a:gd name="T49" fmla="*/ 2147483646 h 56"/>
              <a:gd name="T50" fmla="*/ 2147483646 w 73"/>
              <a:gd name="T51" fmla="*/ 2147483646 h 56"/>
              <a:gd name="T52" fmla="*/ 2147483646 w 73"/>
              <a:gd name="T53" fmla="*/ 2147483646 h 56"/>
              <a:gd name="T54" fmla="*/ 2147483646 w 73"/>
              <a:gd name="T55" fmla="*/ 2147483646 h 56"/>
              <a:gd name="T56" fmla="*/ 2147483646 w 73"/>
              <a:gd name="T57" fmla="*/ 2147483646 h 56"/>
              <a:gd name="T58" fmla="*/ 2147483646 w 73"/>
              <a:gd name="T59" fmla="*/ 2147483646 h 56"/>
              <a:gd name="T60" fmla="*/ 2147483646 w 73"/>
              <a:gd name="T61" fmla="*/ 2147483646 h 56"/>
              <a:gd name="T62" fmla="*/ 2147483646 w 73"/>
              <a:gd name="T63" fmla="*/ 2147483646 h 56"/>
              <a:gd name="T64" fmla="*/ 2147483646 w 73"/>
              <a:gd name="T65" fmla="*/ 2147483646 h 56"/>
              <a:gd name="T66" fmla="*/ 2147483646 w 73"/>
              <a:gd name="T67" fmla="*/ 2147483646 h 56"/>
              <a:gd name="T68" fmla="*/ 2147483646 w 73"/>
              <a:gd name="T69" fmla="*/ 2147483646 h 56"/>
              <a:gd name="T70" fmla="*/ 2147483646 w 73"/>
              <a:gd name="T71" fmla="*/ 2147483646 h 56"/>
              <a:gd name="T72" fmla="*/ 2147483646 w 73"/>
              <a:gd name="T73" fmla="*/ 2147483646 h 56"/>
              <a:gd name="T74" fmla="*/ 2147483646 w 73"/>
              <a:gd name="T75" fmla="*/ 2147483646 h 56"/>
              <a:gd name="T76" fmla="*/ 2147483646 w 73"/>
              <a:gd name="T77" fmla="*/ 2147483646 h 56"/>
              <a:gd name="T78" fmla="*/ 2147483646 w 73"/>
              <a:gd name="T79" fmla="*/ 2147483646 h 56"/>
              <a:gd name="T80" fmla="*/ 2147483646 w 73"/>
              <a:gd name="T81" fmla="*/ 2147483646 h 56"/>
              <a:gd name="T82" fmla="*/ 2147483646 w 73"/>
              <a:gd name="T83" fmla="*/ 2147483646 h 56"/>
              <a:gd name="T84" fmla="*/ 2147483646 w 73"/>
              <a:gd name="T85" fmla="*/ 2147483646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3" name="Freeform 70">
            <a:extLst>
              <a:ext uri="{FF2B5EF4-FFF2-40B4-BE49-F238E27FC236}">
                <a16:creationId xmlns:a16="http://schemas.microsoft.com/office/drawing/2014/main" id="{E3EBD9AA-0F17-4981-9BDC-2A886A36EAF7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2374900"/>
            <a:ext cx="246063" cy="195263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0 w 72"/>
              <a:gd name="T7" fmla="*/ 2147483646 h 57"/>
              <a:gd name="T8" fmla="*/ 0 w 72"/>
              <a:gd name="T9" fmla="*/ 2147483646 h 57"/>
              <a:gd name="T10" fmla="*/ 2147483646 w 72"/>
              <a:gd name="T11" fmla="*/ 0 h 57"/>
              <a:gd name="T12" fmla="*/ 2147483646 w 72"/>
              <a:gd name="T13" fmla="*/ 0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2147483646 w 72"/>
              <a:gd name="T21" fmla="*/ 2147483646 h 57"/>
              <a:gd name="T22" fmla="*/ 2147483646 w 72"/>
              <a:gd name="T23" fmla="*/ 2147483646 h 57"/>
              <a:gd name="T24" fmla="*/ 0 w 72"/>
              <a:gd name="T25" fmla="*/ 2147483646 h 57"/>
              <a:gd name="T26" fmla="*/ 0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2147483646 w 72"/>
              <a:gd name="T81" fmla="*/ 2147483646 h 57"/>
              <a:gd name="T82" fmla="*/ 2147483646 w 72"/>
              <a:gd name="T83" fmla="*/ 2147483646 h 57"/>
              <a:gd name="T84" fmla="*/ 2147483646 w 72"/>
              <a:gd name="T85" fmla="*/ 2147483646 h 57"/>
              <a:gd name="T86" fmla="*/ 2147483646 w 72"/>
              <a:gd name="T87" fmla="*/ 2147483646 h 57"/>
              <a:gd name="T88" fmla="*/ 2147483646 w 72"/>
              <a:gd name="T89" fmla="*/ 2147483646 h 57"/>
              <a:gd name="T90" fmla="*/ 2147483646 w 7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4" name="Freeform 71">
            <a:extLst>
              <a:ext uri="{FF2B5EF4-FFF2-40B4-BE49-F238E27FC236}">
                <a16:creationId xmlns:a16="http://schemas.microsoft.com/office/drawing/2014/main" id="{E0A836E5-BBA5-4518-810F-961784B7FE8F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2398713"/>
            <a:ext cx="282575" cy="168275"/>
          </a:xfrm>
          <a:custGeom>
            <a:avLst/>
            <a:gdLst>
              <a:gd name="T0" fmla="*/ 2147483646 w 178"/>
              <a:gd name="T1" fmla="*/ 0 h 106"/>
              <a:gd name="T2" fmla="*/ 2147483646 w 178"/>
              <a:gd name="T3" fmla="*/ 2147483646 h 106"/>
              <a:gd name="T4" fmla="*/ 0 w 178"/>
              <a:gd name="T5" fmla="*/ 2147483646 h 106"/>
              <a:gd name="T6" fmla="*/ 0 w 178"/>
              <a:gd name="T7" fmla="*/ 2147483646 h 106"/>
              <a:gd name="T8" fmla="*/ 2147483646 w 178"/>
              <a:gd name="T9" fmla="*/ 2147483646 h 106"/>
              <a:gd name="T10" fmla="*/ 2147483646 w 178"/>
              <a:gd name="T11" fmla="*/ 0 h 106"/>
              <a:gd name="T12" fmla="*/ 2147483646 w 178"/>
              <a:gd name="T13" fmla="*/ 0 h 106"/>
              <a:gd name="T14" fmla="*/ 2147483646 w 178"/>
              <a:gd name="T15" fmla="*/ 2147483646 h 106"/>
              <a:gd name="T16" fmla="*/ 2147483646 w 178"/>
              <a:gd name="T17" fmla="*/ 2147483646 h 106"/>
              <a:gd name="T18" fmla="*/ 2147483646 w 178"/>
              <a:gd name="T19" fmla="*/ 2147483646 h 106"/>
              <a:gd name="T20" fmla="*/ 2147483646 w 178"/>
              <a:gd name="T21" fmla="*/ 2147483646 h 106"/>
              <a:gd name="T22" fmla="*/ 2147483646 w 178"/>
              <a:gd name="T23" fmla="*/ 2147483646 h 106"/>
              <a:gd name="T24" fmla="*/ 2147483646 w 178"/>
              <a:gd name="T25" fmla="*/ 2147483646 h 106"/>
              <a:gd name="T26" fmla="*/ 2147483646 w 178"/>
              <a:gd name="T27" fmla="*/ 2147483646 h 106"/>
              <a:gd name="T28" fmla="*/ 2147483646 w 178"/>
              <a:gd name="T29" fmla="*/ 0 h 106"/>
              <a:gd name="T30" fmla="*/ 2147483646 w 178"/>
              <a:gd name="T31" fmla="*/ 0 h 106"/>
              <a:gd name="T32" fmla="*/ 2147483646 w 178"/>
              <a:gd name="T33" fmla="*/ 2147483646 h 106"/>
              <a:gd name="T34" fmla="*/ 2147483646 w 178"/>
              <a:gd name="T35" fmla="*/ 2147483646 h 106"/>
              <a:gd name="T36" fmla="*/ 2147483646 w 178"/>
              <a:gd name="T37" fmla="*/ 2147483646 h 106"/>
              <a:gd name="T38" fmla="*/ 2147483646 w 178"/>
              <a:gd name="T39" fmla="*/ 2147483646 h 106"/>
              <a:gd name="T40" fmla="*/ 2147483646 w 178"/>
              <a:gd name="T41" fmla="*/ 2147483646 h 106"/>
              <a:gd name="T42" fmla="*/ 2147483646 w 178"/>
              <a:gd name="T43" fmla="*/ 2147483646 h 106"/>
              <a:gd name="T44" fmla="*/ 2147483646 w 178"/>
              <a:gd name="T45" fmla="*/ 2147483646 h 106"/>
              <a:gd name="T46" fmla="*/ 2147483646 w 178"/>
              <a:gd name="T47" fmla="*/ 2147483646 h 106"/>
              <a:gd name="T48" fmla="*/ 2147483646 w 178"/>
              <a:gd name="T49" fmla="*/ 2147483646 h 106"/>
              <a:gd name="T50" fmla="*/ 2147483646 w 178"/>
              <a:gd name="T51" fmla="*/ 2147483646 h 106"/>
              <a:gd name="T52" fmla="*/ 2147483646 w 178"/>
              <a:gd name="T53" fmla="*/ 2147483646 h 106"/>
              <a:gd name="T54" fmla="*/ 2147483646 w 178"/>
              <a:gd name="T55" fmla="*/ 2147483646 h 106"/>
              <a:gd name="T56" fmla="*/ 2147483646 w 178"/>
              <a:gd name="T57" fmla="*/ 2147483646 h 106"/>
              <a:gd name="T58" fmla="*/ 2147483646 w 178"/>
              <a:gd name="T59" fmla="*/ 2147483646 h 106"/>
              <a:gd name="T60" fmla="*/ 2147483646 w 178"/>
              <a:gd name="T61" fmla="*/ 2147483646 h 106"/>
              <a:gd name="T62" fmla="*/ 2147483646 w 178"/>
              <a:gd name="T63" fmla="*/ 2147483646 h 106"/>
              <a:gd name="T64" fmla="*/ 2147483646 w 178"/>
              <a:gd name="T65" fmla="*/ 2147483646 h 106"/>
              <a:gd name="T66" fmla="*/ 2147483646 w 178"/>
              <a:gd name="T67" fmla="*/ 2147483646 h 106"/>
              <a:gd name="T68" fmla="*/ 2147483646 w 178"/>
              <a:gd name="T69" fmla="*/ 2147483646 h 106"/>
              <a:gd name="T70" fmla="*/ 2147483646 w 178"/>
              <a:gd name="T71" fmla="*/ 2147483646 h 106"/>
              <a:gd name="T72" fmla="*/ 2147483646 w 178"/>
              <a:gd name="T73" fmla="*/ 2147483646 h 106"/>
              <a:gd name="T74" fmla="*/ 2147483646 w 178"/>
              <a:gd name="T75" fmla="*/ 2147483646 h 106"/>
              <a:gd name="T76" fmla="*/ 2147483646 w 178"/>
              <a:gd name="T77" fmla="*/ 2147483646 h 106"/>
              <a:gd name="T78" fmla="*/ 2147483646 w 178"/>
              <a:gd name="T79" fmla="*/ 2147483646 h 106"/>
              <a:gd name="T80" fmla="*/ 2147483646 w 178"/>
              <a:gd name="T81" fmla="*/ 2147483646 h 106"/>
              <a:gd name="T82" fmla="*/ 2147483646 w 178"/>
              <a:gd name="T83" fmla="*/ 2147483646 h 106"/>
              <a:gd name="T84" fmla="*/ 2147483646 w 178"/>
              <a:gd name="T85" fmla="*/ 2147483646 h 106"/>
              <a:gd name="T86" fmla="*/ 2147483646 w 178"/>
              <a:gd name="T87" fmla="*/ 2147483646 h 106"/>
              <a:gd name="T88" fmla="*/ 2147483646 w 178"/>
              <a:gd name="T89" fmla="*/ 2147483646 h 106"/>
              <a:gd name="T90" fmla="*/ 2147483646 w 178"/>
              <a:gd name="T91" fmla="*/ 2147483646 h 106"/>
              <a:gd name="T92" fmla="*/ 2147483646 w 178"/>
              <a:gd name="T93" fmla="*/ 2147483646 h 106"/>
              <a:gd name="T94" fmla="*/ 2147483646 w 178"/>
              <a:gd name="T95" fmla="*/ 2147483646 h 106"/>
              <a:gd name="T96" fmla="*/ 2147483646 w 178"/>
              <a:gd name="T97" fmla="*/ 2147483646 h 106"/>
              <a:gd name="T98" fmla="*/ 2147483646 w 178"/>
              <a:gd name="T99" fmla="*/ 2147483646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5" name="Freeform 72">
            <a:extLst>
              <a:ext uri="{FF2B5EF4-FFF2-40B4-BE49-F238E27FC236}">
                <a16:creationId xmlns:a16="http://schemas.microsoft.com/office/drawing/2014/main" id="{49E8E369-AC41-4A3E-BEFD-4F3BFA45CB75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2374900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6" name="Freeform 73">
            <a:extLst>
              <a:ext uri="{FF2B5EF4-FFF2-40B4-BE49-F238E27FC236}">
                <a16:creationId xmlns:a16="http://schemas.microsoft.com/office/drawing/2014/main" id="{1CD3DE20-AE9A-472E-BC46-2383656FC50F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2392363"/>
            <a:ext cx="215900" cy="177800"/>
          </a:xfrm>
          <a:custGeom>
            <a:avLst/>
            <a:gdLst>
              <a:gd name="T0" fmla="*/ 2147483646 w 63"/>
              <a:gd name="T1" fmla="*/ 2147483646 h 52"/>
              <a:gd name="T2" fmla="*/ 2147483646 w 63"/>
              <a:gd name="T3" fmla="*/ 2147483646 h 52"/>
              <a:gd name="T4" fmla="*/ 2147483646 w 63"/>
              <a:gd name="T5" fmla="*/ 2147483646 h 52"/>
              <a:gd name="T6" fmla="*/ 2147483646 w 63"/>
              <a:gd name="T7" fmla="*/ 2147483646 h 52"/>
              <a:gd name="T8" fmla="*/ 2147483646 w 63"/>
              <a:gd name="T9" fmla="*/ 2147483646 h 52"/>
              <a:gd name="T10" fmla="*/ 2147483646 w 63"/>
              <a:gd name="T11" fmla="*/ 2147483646 h 52"/>
              <a:gd name="T12" fmla="*/ 2147483646 w 63"/>
              <a:gd name="T13" fmla="*/ 2147483646 h 52"/>
              <a:gd name="T14" fmla="*/ 2147483646 w 63"/>
              <a:gd name="T15" fmla="*/ 2147483646 h 52"/>
              <a:gd name="T16" fmla="*/ 2147483646 w 63"/>
              <a:gd name="T17" fmla="*/ 2147483646 h 52"/>
              <a:gd name="T18" fmla="*/ 2147483646 w 63"/>
              <a:gd name="T19" fmla="*/ 2147483646 h 52"/>
              <a:gd name="T20" fmla="*/ 2147483646 w 63"/>
              <a:gd name="T21" fmla="*/ 2147483646 h 52"/>
              <a:gd name="T22" fmla="*/ 2147483646 w 63"/>
              <a:gd name="T23" fmla="*/ 2147483646 h 52"/>
              <a:gd name="T24" fmla="*/ 2147483646 w 63"/>
              <a:gd name="T25" fmla="*/ 2147483646 h 52"/>
              <a:gd name="T26" fmla="*/ 2147483646 w 63"/>
              <a:gd name="T27" fmla="*/ 2147483646 h 52"/>
              <a:gd name="T28" fmla="*/ 2147483646 w 63"/>
              <a:gd name="T29" fmla="*/ 2147483646 h 52"/>
              <a:gd name="T30" fmla="*/ 2147483646 w 63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7" name="Freeform 74">
            <a:extLst>
              <a:ext uri="{FF2B5EF4-FFF2-40B4-BE49-F238E27FC236}">
                <a16:creationId xmlns:a16="http://schemas.microsoft.com/office/drawing/2014/main" id="{2C4AFC9A-1B9F-452D-9C20-E35B03D7F38A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2395538"/>
            <a:ext cx="247650" cy="192087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2147483646 w 72"/>
              <a:gd name="T9" fmla="*/ 2147483646 h 56"/>
              <a:gd name="T10" fmla="*/ 2147483646 w 72"/>
              <a:gd name="T11" fmla="*/ 2147483646 h 56"/>
              <a:gd name="T12" fmla="*/ 2147483646 w 72"/>
              <a:gd name="T13" fmla="*/ 2147483646 h 56"/>
              <a:gd name="T14" fmla="*/ 0 w 72"/>
              <a:gd name="T15" fmla="*/ 2147483646 h 56"/>
              <a:gd name="T16" fmla="*/ 2147483646 w 72"/>
              <a:gd name="T17" fmla="*/ 0 h 56"/>
              <a:gd name="T18" fmla="*/ 2147483646 w 72"/>
              <a:gd name="T19" fmla="*/ 0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0 w 72"/>
              <a:gd name="T31" fmla="*/ 2147483646 h 56"/>
              <a:gd name="T32" fmla="*/ 0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8" name="Freeform 75">
            <a:extLst>
              <a:ext uri="{FF2B5EF4-FFF2-40B4-BE49-F238E27FC236}">
                <a16:creationId xmlns:a16="http://schemas.microsoft.com/office/drawing/2014/main" id="{5A39D180-36A6-40C4-9674-1C9C79EFB06E}"/>
              </a:ext>
            </a:extLst>
          </p:cNvPr>
          <p:cNvSpPr>
            <a:spLocks/>
          </p:cNvSpPr>
          <p:nvPr/>
        </p:nvSpPr>
        <p:spPr bwMode="auto">
          <a:xfrm>
            <a:off x="6432550" y="2374900"/>
            <a:ext cx="141288" cy="195263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2147483646 w 41"/>
              <a:gd name="T7" fmla="*/ 2147483646 h 57"/>
              <a:gd name="T8" fmla="*/ 2147483646 w 41"/>
              <a:gd name="T9" fmla="*/ 2147483646 h 57"/>
              <a:gd name="T10" fmla="*/ 0 w 41"/>
              <a:gd name="T11" fmla="*/ 2147483646 h 57"/>
              <a:gd name="T12" fmla="*/ 0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2147483646 w 41"/>
              <a:gd name="T19" fmla="*/ 2147483646 h 57"/>
              <a:gd name="T20" fmla="*/ 2147483646 w 41"/>
              <a:gd name="T21" fmla="*/ 2147483646 h 57"/>
              <a:gd name="T22" fmla="*/ 0 w 41"/>
              <a:gd name="T23" fmla="*/ 2147483646 h 57"/>
              <a:gd name="T24" fmla="*/ 0 w 41"/>
              <a:gd name="T25" fmla="*/ 2147483646 h 57"/>
              <a:gd name="T26" fmla="*/ 2147483646 w 41"/>
              <a:gd name="T27" fmla="*/ 2147483646 h 57"/>
              <a:gd name="T28" fmla="*/ 2147483646 w 41"/>
              <a:gd name="T29" fmla="*/ 2147483646 h 57"/>
              <a:gd name="T30" fmla="*/ 2147483646 w 41"/>
              <a:gd name="T31" fmla="*/ 0 h 57"/>
              <a:gd name="T32" fmla="*/ 2147483646 w 41"/>
              <a:gd name="T33" fmla="*/ 2147483646 h 57"/>
              <a:gd name="T34" fmla="*/ 2147483646 w 41"/>
              <a:gd name="T35" fmla="*/ 2147483646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2147483646 h 57"/>
              <a:gd name="T48" fmla="*/ 2147483646 w 41"/>
              <a:gd name="T49" fmla="*/ 2147483646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2147483646 w 41"/>
              <a:gd name="T71" fmla="*/ 2147483646 h 57"/>
              <a:gd name="T72" fmla="*/ 2147483646 w 41"/>
              <a:gd name="T73" fmla="*/ 2147483646 h 57"/>
              <a:gd name="T74" fmla="*/ 2147483646 w 41"/>
              <a:gd name="T75" fmla="*/ 2147483646 h 57"/>
              <a:gd name="T76" fmla="*/ 2147483646 w 41"/>
              <a:gd name="T77" fmla="*/ 2147483646 h 57"/>
              <a:gd name="T78" fmla="*/ 2147483646 w 41"/>
              <a:gd name="T79" fmla="*/ 2147483646 h 57"/>
              <a:gd name="T80" fmla="*/ 2147483646 w 41"/>
              <a:gd name="T81" fmla="*/ 214748364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09" name="Freeform 76">
            <a:extLst>
              <a:ext uri="{FF2B5EF4-FFF2-40B4-BE49-F238E27FC236}">
                <a16:creationId xmlns:a16="http://schemas.microsoft.com/office/drawing/2014/main" id="{A78E0AE7-B715-4884-A933-13BC6B3CE61A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2374900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0 w 62"/>
              <a:gd name="T5" fmla="*/ 2147483646 h 62"/>
              <a:gd name="T6" fmla="*/ 2147483646 w 62"/>
              <a:gd name="T7" fmla="*/ 0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0" name="Freeform 77">
            <a:extLst>
              <a:ext uri="{FF2B5EF4-FFF2-40B4-BE49-F238E27FC236}">
                <a16:creationId xmlns:a16="http://schemas.microsoft.com/office/drawing/2014/main" id="{B941DC23-34AF-4EFC-A865-B74535287320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2374900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1" name="Freeform 78">
            <a:extLst>
              <a:ext uri="{FF2B5EF4-FFF2-40B4-BE49-F238E27FC236}">
                <a16:creationId xmlns:a16="http://schemas.microsoft.com/office/drawing/2014/main" id="{8A446B09-78C3-4CEB-95DF-6CF1AFFB7FF6}"/>
              </a:ext>
            </a:extLst>
          </p:cNvPr>
          <p:cNvSpPr>
            <a:spLocks/>
          </p:cNvSpPr>
          <p:nvPr/>
        </p:nvSpPr>
        <p:spPr bwMode="auto">
          <a:xfrm>
            <a:off x="7931150" y="2357438"/>
            <a:ext cx="120650" cy="230187"/>
          </a:xfrm>
          <a:custGeom>
            <a:avLst/>
            <a:gdLst>
              <a:gd name="T0" fmla="*/ 2147483646 w 35"/>
              <a:gd name="T1" fmla="*/ 2147483646 h 67"/>
              <a:gd name="T2" fmla="*/ 2147483646 w 35"/>
              <a:gd name="T3" fmla="*/ 2147483646 h 67"/>
              <a:gd name="T4" fmla="*/ 2147483646 w 35"/>
              <a:gd name="T5" fmla="*/ 2147483646 h 67"/>
              <a:gd name="T6" fmla="*/ 2147483646 w 35"/>
              <a:gd name="T7" fmla="*/ 2147483646 h 67"/>
              <a:gd name="T8" fmla="*/ 2147483646 w 35"/>
              <a:gd name="T9" fmla="*/ 2147483646 h 67"/>
              <a:gd name="T10" fmla="*/ 2147483646 w 35"/>
              <a:gd name="T11" fmla="*/ 2147483646 h 67"/>
              <a:gd name="T12" fmla="*/ 2147483646 w 35"/>
              <a:gd name="T13" fmla="*/ 2147483646 h 67"/>
              <a:gd name="T14" fmla="*/ 2147483646 w 35"/>
              <a:gd name="T15" fmla="*/ 2147483646 h 67"/>
              <a:gd name="T16" fmla="*/ 2147483646 w 35"/>
              <a:gd name="T17" fmla="*/ 2147483646 h 67"/>
              <a:gd name="T18" fmla="*/ 2147483646 w 35"/>
              <a:gd name="T19" fmla="*/ 2147483646 h 67"/>
              <a:gd name="T20" fmla="*/ 0 w 35"/>
              <a:gd name="T21" fmla="*/ 2147483646 h 67"/>
              <a:gd name="T22" fmla="*/ 0 w 35"/>
              <a:gd name="T23" fmla="*/ 2147483646 h 67"/>
              <a:gd name="T24" fmla="*/ 2147483646 w 35"/>
              <a:gd name="T25" fmla="*/ 2147483646 h 67"/>
              <a:gd name="T26" fmla="*/ 2147483646 w 35"/>
              <a:gd name="T27" fmla="*/ 2147483646 h 67"/>
              <a:gd name="T28" fmla="*/ 2147483646 w 35"/>
              <a:gd name="T29" fmla="*/ 0 h 67"/>
              <a:gd name="T30" fmla="*/ 2147483646 w 35"/>
              <a:gd name="T31" fmla="*/ 2147483646 h 67"/>
              <a:gd name="T32" fmla="*/ 2147483646 w 35"/>
              <a:gd name="T33" fmla="*/ 2147483646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2" name="Freeform 79">
            <a:extLst>
              <a:ext uri="{FF2B5EF4-FFF2-40B4-BE49-F238E27FC236}">
                <a16:creationId xmlns:a16="http://schemas.microsoft.com/office/drawing/2014/main" id="{B9A78E66-A30D-4A03-9E44-4009B71C5B79}"/>
              </a:ext>
            </a:extLst>
          </p:cNvPr>
          <p:cNvSpPr>
            <a:spLocks noEditPoints="1"/>
          </p:cNvSpPr>
          <p:nvPr/>
        </p:nvSpPr>
        <p:spPr bwMode="auto">
          <a:xfrm>
            <a:off x="8412163" y="2357438"/>
            <a:ext cx="247650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0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0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2147483646 w 72"/>
              <a:gd name="T91" fmla="*/ 2147483646 h 72"/>
              <a:gd name="T92" fmla="*/ 2147483646 w 72"/>
              <a:gd name="T93" fmla="*/ 2147483646 h 72"/>
              <a:gd name="T94" fmla="*/ 2147483646 w 72"/>
              <a:gd name="T95" fmla="*/ 2147483646 h 72"/>
              <a:gd name="T96" fmla="*/ 2147483646 w 72"/>
              <a:gd name="T97" fmla="*/ 2147483646 h 72"/>
              <a:gd name="T98" fmla="*/ 2147483646 w 72"/>
              <a:gd name="T99" fmla="*/ 2147483646 h 72"/>
              <a:gd name="T100" fmla="*/ 2147483646 w 72"/>
              <a:gd name="T101" fmla="*/ 2147483646 h 72"/>
              <a:gd name="T102" fmla="*/ 2147483646 w 72"/>
              <a:gd name="T103" fmla="*/ 2147483646 h 72"/>
              <a:gd name="T104" fmla="*/ 2147483646 w 72"/>
              <a:gd name="T105" fmla="*/ 2147483646 h 72"/>
              <a:gd name="T106" fmla="*/ 2147483646 w 72"/>
              <a:gd name="T107" fmla="*/ 2147483646 h 72"/>
              <a:gd name="T108" fmla="*/ 2147483646 w 72"/>
              <a:gd name="T109" fmla="*/ 214748364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3" name="Freeform 80">
            <a:extLst>
              <a:ext uri="{FF2B5EF4-FFF2-40B4-BE49-F238E27FC236}">
                <a16:creationId xmlns:a16="http://schemas.microsoft.com/office/drawing/2014/main" id="{11045FB1-A40B-4DCA-8D45-7F49ADAC083E}"/>
              </a:ext>
            </a:extLst>
          </p:cNvPr>
          <p:cNvSpPr>
            <a:spLocks noEditPoints="1"/>
          </p:cNvSpPr>
          <p:nvPr/>
        </p:nvSpPr>
        <p:spPr bwMode="auto">
          <a:xfrm>
            <a:off x="8839200" y="2357438"/>
            <a:ext cx="209550" cy="247650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0 w 61"/>
              <a:gd name="T5" fmla="*/ 2147483646 h 72"/>
              <a:gd name="T6" fmla="*/ 2147483646 w 61"/>
              <a:gd name="T7" fmla="*/ 0 h 72"/>
              <a:gd name="T8" fmla="*/ 2147483646 w 61"/>
              <a:gd name="T9" fmla="*/ 2147483646 h 72"/>
              <a:gd name="T10" fmla="*/ 2147483646 w 61"/>
              <a:gd name="T11" fmla="*/ 2147483646 h 72"/>
              <a:gd name="T12" fmla="*/ 2147483646 w 61"/>
              <a:gd name="T13" fmla="*/ 2147483646 h 72"/>
              <a:gd name="T14" fmla="*/ 2147483646 w 61"/>
              <a:gd name="T15" fmla="*/ 2147483646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4" name="Freeform 81">
            <a:extLst>
              <a:ext uri="{FF2B5EF4-FFF2-40B4-BE49-F238E27FC236}">
                <a16:creationId xmlns:a16="http://schemas.microsoft.com/office/drawing/2014/main" id="{1BC242FF-CA2C-4105-B902-8B29BF14A114}"/>
              </a:ext>
            </a:extLst>
          </p:cNvPr>
          <p:cNvSpPr>
            <a:spLocks noEditPoints="1"/>
          </p:cNvSpPr>
          <p:nvPr/>
        </p:nvSpPr>
        <p:spPr bwMode="auto">
          <a:xfrm>
            <a:off x="65088" y="2743200"/>
            <a:ext cx="209550" cy="247650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0 w 61"/>
              <a:gd name="T9" fmla="*/ 2147483646 h 72"/>
              <a:gd name="T10" fmla="*/ 0 w 61"/>
              <a:gd name="T11" fmla="*/ 2147483646 h 72"/>
              <a:gd name="T12" fmla="*/ 2147483646 w 61"/>
              <a:gd name="T13" fmla="*/ 0 h 72"/>
              <a:gd name="T14" fmla="*/ 2147483646 w 61"/>
              <a:gd name="T15" fmla="*/ 0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5" name="Freeform 82">
            <a:extLst>
              <a:ext uri="{FF2B5EF4-FFF2-40B4-BE49-F238E27FC236}">
                <a16:creationId xmlns:a16="http://schemas.microsoft.com/office/drawing/2014/main" id="{0EBE2665-A35F-4C03-AE89-BE1222B41A1C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2743200"/>
            <a:ext cx="209550" cy="247650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0 w 61"/>
              <a:gd name="T9" fmla="*/ 2147483646 h 72"/>
              <a:gd name="T10" fmla="*/ 0 w 61"/>
              <a:gd name="T11" fmla="*/ 2147483646 h 72"/>
              <a:gd name="T12" fmla="*/ 2147483646 w 61"/>
              <a:gd name="T13" fmla="*/ 0 h 72"/>
              <a:gd name="T14" fmla="*/ 2147483646 w 61"/>
              <a:gd name="T15" fmla="*/ 0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2147483646 w 61"/>
              <a:gd name="T77" fmla="*/ 2147483646 h 72"/>
              <a:gd name="T78" fmla="*/ 2147483646 w 61"/>
              <a:gd name="T79" fmla="*/ 2147483646 h 72"/>
              <a:gd name="T80" fmla="*/ 2147483646 w 61"/>
              <a:gd name="T81" fmla="*/ 2147483646 h 72"/>
              <a:gd name="T82" fmla="*/ 2147483646 w 61"/>
              <a:gd name="T83" fmla="*/ 2147483646 h 72"/>
              <a:gd name="T84" fmla="*/ 2147483646 w 61"/>
              <a:gd name="T85" fmla="*/ 2147483646 h 72"/>
              <a:gd name="T86" fmla="*/ 2147483646 w 61"/>
              <a:gd name="T87" fmla="*/ 2147483646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6" name="Freeform 83">
            <a:extLst>
              <a:ext uri="{FF2B5EF4-FFF2-40B4-BE49-F238E27FC236}">
                <a16:creationId xmlns:a16="http://schemas.microsoft.com/office/drawing/2014/main" id="{BBEF0B63-35F3-4C0C-A0DC-ECF7348AA15E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2743200"/>
            <a:ext cx="196850" cy="247650"/>
          </a:xfrm>
          <a:custGeom>
            <a:avLst/>
            <a:gdLst>
              <a:gd name="T0" fmla="*/ 2147483646 w 57"/>
              <a:gd name="T1" fmla="*/ 2147483646 h 72"/>
              <a:gd name="T2" fmla="*/ 2147483646 w 57"/>
              <a:gd name="T3" fmla="*/ 2147483646 h 72"/>
              <a:gd name="T4" fmla="*/ 2147483646 w 57"/>
              <a:gd name="T5" fmla="*/ 2147483646 h 72"/>
              <a:gd name="T6" fmla="*/ 0 w 57"/>
              <a:gd name="T7" fmla="*/ 2147483646 h 72"/>
              <a:gd name="T8" fmla="*/ 0 w 57"/>
              <a:gd name="T9" fmla="*/ 2147483646 h 72"/>
              <a:gd name="T10" fmla="*/ 2147483646 w 57"/>
              <a:gd name="T11" fmla="*/ 2147483646 h 72"/>
              <a:gd name="T12" fmla="*/ 2147483646 w 57"/>
              <a:gd name="T13" fmla="*/ 2147483646 h 72"/>
              <a:gd name="T14" fmla="*/ 2147483646 w 57"/>
              <a:gd name="T15" fmla="*/ 2147483646 h 72"/>
              <a:gd name="T16" fmla="*/ 2147483646 w 57"/>
              <a:gd name="T17" fmla="*/ 2147483646 h 72"/>
              <a:gd name="T18" fmla="*/ 2147483646 w 57"/>
              <a:gd name="T19" fmla="*/ 2147483646 h 72"/>
              <a:gd name="T20" fmla="*/ 2147483646 w 57"/>
              <a:gd name="T21" fmla="*/ 2147483646 h 72"/>
              <a:gd name="T22" fmla="*/ 2147483646 w 57"/>
              <a:gd name="T23" fmla="*/ 2147483646 h 72"/>
              <a:gd name="T24" fmla="*/ 2147483646 w 57"/>
              <a:gd name="T25" fmla="*/ 2147483646 h 72"/>
              <a:gd name="T26" fmla="*/ 2147483646 w 57"/>
              <a:gd name="T27" fmla="*/ 2147483646 h 72"/>
              <a:gd name="T28" fmla="*/ 2147483646 w 57"/>
              <a:gd name="T29" fmla="*/ 2147483646 h 72"/>
              <a:gd name="T30" fmla="*/ 2147483646 w 57"/>
              <a:gd name="T31" fmla="*/ 0 h 72"/>
              <a:gd name="T32" fmla="*/ 2147483646 w 57"/>
              <a:gd name="T33" fmla="*/ 0 h 72"/>
              <a:gd name="T34" fmla="*/ 2147483646 w 57"/>
              <a:gd name="T35" fmla="*/ 0 h 72"/>
              <a:gd name="T36" fmla="*/ 2147483646 w 57"/>
              <a:gd name="T37" fmla="*/ 2147483646 h 72"/>
              <a:gd name="T38" fmla="*/ 2147483646 w 57"/>
              <a:gd name="T39" fmla="*/ 2147483646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7" name="Freeform 84">
            <a:extLst>
              <a:ext uri="{FF2B5EF4-FFF2-40B4-BE49-F238E27FC236}">
                <a16:creationId xmlns:a16="http://schemas.microsoft.com/office/drawing/2014/main" id="{F6701509-B70E-4D20-B51B-D0AE83AD08DE}"/>
              </a:ext>
            </a:extLst>
          </p:cNvPr>
          <p:cNvSpPr>
            <a:spLocks noEditPoints="1"/>
          </p:cNvSpPr>
          <p:nvPr/>
        </p:nvSpPr>
        <p:spPr bwMode="auto">
          <a:xfrm>
            <a:off x="1490663" y="2760663"/>
            <a:ext cx="241300" cy="212725"/>
          </a:xfrm>
          <a:custGeom>
            <a:avLst/>
            <a:gdLst>
              <a:gd name="T0" fmla="*/ 2147483646 w 70"/>
              <a:gd name="T1" fmla="*/ 2147483646 h 62"/>
              <a:gd name="T2" fmla="*/ 2147483646 w 70"/>
              <a:gd name="T3" fmla="*/ 2147483646 h 62"/>
              <a:gd name="T4" fmla="*/ 2147483646 w 70"/>
              <a:gd name="T5" fmla="*/ 2147483646 h 62"/>
              <a:gd name="T6" fmla="*/ 2147483646 w 70"/>
              <a:gd name="T7" fmla="*/ 2147483646 h 62"/>
              <a:gd name="T8" fmla="*/ 2147483646 w 70"/>
              <a:gd name="T9" fmla="*/ 2147483646 h 62"/>
              <a:gd name="T10" fmla="*/ 2147483646 w 70"/>
              <a:gd name="T11" fmla="*/ 2147483646 h 62"/>
              <a:gd name="T12" fmla="*/ 0 w 70"/>
              <a:gd name="T13" fmla="*/ 2147483646 h 62"/>
              <a:gd name="T14" fmla="*/ 2147483646 w 70"/>
              <a:gd name="T15" fmla="*/ 0 h 62"/>
              <a:gd name="T16" fmla="*/ 2147483646 w 70"/>
              <a:gd name="T17" fmla="*/ 2147483646 h 62"/>
              <a:gd name="T18" fmla="*/ 2147483646 w 70"/>
              <a:gd name="T19" fmla="*/ 2147483646 h 62"/>
              <a:gd name="T20" fmla="*/ 2147483646 w 70"/>
              <a:gd name="T21" fmla="*/ 2147483646 h 62"/>
              <a:gd name="T22" fmla="*/ 2147483646 w 70"/>
              <a:gd name="T23" fmla="*/ 2147483646 h 62"/>
              <a:gd name="T24" fmla="*/ 2147483646 w 70"/>
              <a:gd name="T25" fmla="*/ 2147483646 h 62"/>
              <a:gd name="T26" fmla="*/ 2147483646 w 70"/>
              <a:gd name="T27" fmla="*/ 2147483646 h 62"/>
              <a:gd name="T28" fmla="*/ 2147483646 w 70"/>
              <a:gd name="T29" fmla="*/ 2147483646 h 62"/>
              <a:gd name="T30" fmla="*/ 2147483646 w 70"/>
              <a:gd name="T31" fmla="*/ 2147483646 h 62"/>
              <a:gd name="T32" fmla="*/ 2147483646 w 70"/>
              <a:gd name="T33" fmla="*/ 2147483646 h 62"/>
              <a:gd name="T34" fmla="*/ 2147483646 w 70"/>
              <a:gd name="T35" fmla="*/ 2147483646 h 62"/>
              <a:gd name="T36" fmla="*/ 2147483646 w 70"/>
              <a:gd name="T37" fmla="*/ 2147483646 h 62"/>
              <a:gd name="T38" fmla="*/ 2147483646 w 70"/>
              <a:gd name="T39" fmla="*/ 2147483646 h 62"/>
              <a:gd name="T40" fmla="*/ 2147483646 w 70"/>
              <a:gd name="T41" fmla="*/ 2147483646 h 62"/>
              <a:gd name="T42" fmla="*/ 2147483646 w 70"/>
              <a:gd name="T43" fmla="*/ 2147483646 h 62"/>
              <a:gd name="T44" fmla="*/ 2147483646 w 70"/>
              <a:gd name="T45" fmla="*/ 2147483646 h 62"/>
              <a:gd name="T46" fmla="*/ 2147483646 w 70"/>
              <a:gd name="T47" fmla="*/ 2147483646 h 62"/>
              <a:gd name="T48" fmla="*/ 2147483646 w 70"/>
              <a:gd name="T49" fmla="*/ 2147483646 h 62"/>
              <a:gd name="T50" fmla="*/ 2147483646 w 70"/>
              <a:gd name="T51" fmla="*/ 2147483646 h 62"/>
              <a:gd name="T52" fmla="*/ 2147483646 w 70"/>
              <a:gd name="T53" fmla="*/ 2147483646 h 62"/>
              <a:gd name="T54" fmla="*/ 2147483646 w 70"/>
              <a:gd name="T55" fmla="*/ 2147483646 h 62"/>
              <a:gd name="T56" fmla="*/ 2147483646 w 70"/>
              <a:gd name="T57" fmla="*/ 2147483646 h 62"/>
              <a:gd name="T58" fmla="*/ 2147483646 w 70"/>
              <a:gd name="T59" fmla="*/ 2147483646 h 62"/>
              <a:gd name="T60" fmla="*/ 2147483646 w 70"/>
              <a:gd name="T61" fmla="*/ 2147483646 h 62"/>
              <a:gd name="T62" fmla="*/ 2147483646 w 70"/>
              <a:gd name="T63" fmla="*/ 2147483646 h 62"/>
              <a:gd name="T64" fmla="*/ 2147483646 w 70"/>
              <a:gd name="T65" fmla="*/ 2147483646 h 62"/>
              <a:gd name="T66" fmla="*/ 2147483646 w 70"/>
              <a:gd name="T67" fmla="*/ 2147483646 h 62"/>
              <a:gd name="T68" fmla="*/ 2147483646 w 70"/>
              <a:gd name="T69" fmla="*/ 2147483646 h 62"/>
              <a:gd name="T70" fmla="*/ 2147483646 w 70"/>
              <a:gd name="T71" fmla="*/ 2147483646 h 62"/>
              <a:gd name="T72" fmla="*/ 2147483646 w 70"/>
              <a:gd name="T73" fmla="*/ 2147483646 h 62"/>
              <a:gd name="T74" fmla="*/ 2147483646 w 70"/>
              <a:gd name="T75" fmla="*/ 2147483646 h 62"/>
              <a:gd name="T76" fmla="*/ 2147483646 w 70"/>
              <a:gd name="T77" fmla="*/ 2147483646 h 62"/>
              <a:gd name="T78" fmla="*/ 2147483646 w 70"/>
              <a:gd name="T79" fmla="*/ 2147483646 h 62"/>
              <a:gd name="T80" fmla="*/ 2147483646 w 70"/>
              <a:gd name="T81" fmla="*/ 2147483646 h 62"/>
              <a:gd name="T82" fmla="*/ 2147483646 w 70"/>
              <a:gd name="T83" fmla="*/ 2147483646 h 62"/>
              <a:gd name="T84" fmla="*/ 2147483646 w 70"/>
              <a:gd name="T85" fmla="*/ 2147483646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8" name="Freeform 85">
            <a:extLst>
              <a:ext uri="{FF2B5EF4-FFF2-40B4-BE49-F238E27FC236}">
                <a16:creationId xmlns:a16="http://schemas.microsoft.com/office/drawing/2014/main" id="{828DED8F-F97B-43B7-8298-0877641F3DE3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2760663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19" name="Freeform 86">
            <a:extLst>
              <a:ext uri="{FF2B5EF4-FFF2-40B4-BE49-F238E27FC236}">
                <a16:creationId xmlns:a16="http://schemas.microsoft.com/office/drawing/2014/main" id="{140F1152-5BC0-4900-B526-74DBAA1A7C50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2760663"/>
            <a:ext cx="260350" cy="195262"/>
          </a:xfrm>
          <a:custGeom>
            <a:avLst/>
            <a:gdLst>
              <a:gd name="T0" fmla="*/ 2147483646 w 76"/>
              <a:gd name="T1" fmla="*/ 2147483646 h 57"/>
              <a:gd name="T2" fmla="*/ 2147483646 w 76"/>
              <a:gd name="T3" fmla="*/ 2147483646 h 57"/>
              <a:gd name="T4" fmla="*/ 2147483646 w 76"/>
              <a:gd name="T5" fmla="*/ 2147483646 h 57"/>
              <a:gd name="T6" fmla="*/ 2147483646 w 76"/>
              <a:gd name="T7" fmla="*/ 2147483646 h 57"/>
              <a:gd name="T8" fmla="*/ 0 w 76"/>
              <a:gd name="T9" fmla="*/ 2147483646 h 57"/>
              <a:gd name="T10" fmla="*/ 0 w 76"/>
              <a:gd name="T11" fmla="*/ 2147483646 h 57"/>
              <a:gd name="T12" fmla="*/ 2147483646 w 76"/>
              <a:gd name="T13" fmla="*/ 0 h 57"/>
              <a:gd name="T14" fmla="*/ 2147483646 w 76"/>
              <a:gd name="T15" fmla="*/ 0 h 57"/>
              <a:gd name="T16" fmla="*/ 2147483646 w 76"/>
              <a:gd name="T17" fmla="*/ 2147483646 h 57"/>
              <a:gd name="T18" fmla="*/ 2147483646 w 76"/>
              <a:gd name="T19" fmla="*/ 2147483646 h 57"/>
              <a:gd name="T20" fmla="*/ 2147483646 w 76"/>
              <a:gd name="T21" fmla="*/ 2147483646 h 57"/>
              <a:gd name="T22" fmla="*/ 2147483646 w 76"/>
              <a:gd name="T23" fmla="*/ 2147483646 h 57"/>
              <a:gd name="T24" fmla="*/ 2147483646 w 76"/>
              <a:gd name="T25" fmla="*/ 2147483646 h 57"/>
              <a:gd name="T26" fmla="*/ 2147483646 w 76"/>
              <a:gd name="T27" fmla="*/ 2147483646 h 57"/>
              <a:gd name="T28" fmla="*/ 2147483646 w 76"/>
              <a:gd name="T29" fmla="*/ 2147483646 h 57"/>
              <a:gd name="T30" fmla="*/ 2147483646 w 76"/>
              <a:gd name="T31" fmla="*/ 2147483646 h 57"/>
              <a:gd name="T32" fmla="*/ 2147483646 w 76"/>
              <a:gd name="T33" fmla="*/ 2147483646 h 57"/>
              <a:gd name="T34" fmla="*/ 2147483646 w 76"/>
              <a:gd name="T35" fmla="*/ 2147483646 h 57"/>
              <a:gd name="T36" fmla="*/ 2147483646 w 76"/>
              <a:gd name="T37" fmla="*/ 2147483646 h 57"/>
              <a:gd name="T38" fmla="*/ 2147483646 w 76"/>
              <a:gd name="T39" fmla="*/ 2147483646 h 57"/>
              <a:gd name="T40" fmla="*/ 2147483646 w 76"/>
              <a:gd name="T41" fmla="*/ 2147483646 h 57"/>
              <a:gd name="T42" fmla="*/ 2147483646 w 76"/>
              <a:gd name="T43" fmla="*/ 2147483646 h 57"/>
              <a:gd name="T44" fmla="*/ 2147483646 w 76"/>
              <a:gd name="T45" fmla="*/ 2147483646 h 57"/>
              <a:gd name="T46" fmla="*/ 2147483646 w 76"/>
              <a:gd name="T47" fmla="*/ 2147483646 h 57"/>
              <a:gd name="T48" fmla="*/ 2147483646 w 76"/>
              <a:gd name="T49" fmla="*/ 2147483646 h 57"/>
              <a:gd name="T50" fmla="*/ 2147483646 w 76"/>
              <a:gd name="T51" fmla="*/ 2147483646 h 57"/>
              <a:gd name="T52" fmla="*/ 2147483646 w 76"/>
              <a:gd name="T53" fmla="*/ 2147483646 h 57"/>
              <a:gd name="T54" fmla="*/ 2147483646 w 76"/>
              <a:gd name="T55" fmla="*/ 2147483646 h 57"/>
              <a:gd name="T56" fmla="*/ 2147483646 w 76"/>
              <a:gd name="T57" fmla="*/ 2147483646 h 57"/>
              <a:gd name="T58" fmla="*/ 2147483646 w 76"/>
              <a:gd name="T59" fmla="*/ 2147483646 h 57"/>
              <a:gd name="T60" fmla="*/ 2147483646 w 76"/>
              <a:gd name="T61" fmla="*/ 2147483646 h 57"/>
              <a:gd name="T62" fmla="*/ 2147483646 w 76"/>
              <a:gd name="T63" fmla="*/ 2147483646 h 57"/>
              <a:gd name="T64" fmla="*/ 2147483646 w 76"/>
              <a:gd name="T65" fmla="*/ 2147483646 h 57"/>
              <a:gd name="T66" fmla="*/ 2147483646 w 76"/>
              <a:gd name="T67" fmla="*/ 2147483646 h 57"/>
              <a:gd name="T68" fmla="*/ 2147483646 w 76"/>
              <a:gd name="T69" fmla="*/ 2147483646 h 57"/>
              <a:gd name="T70" fmla="*/ 2147483646 w 76"/>
              <a:gd name="T71" fmla="*/ 2147483646 h 57"/>
              <a:gd name="T72" fmla="*/ 2147483646 w 76"/>
              <a:gd name="T73" fmla="*/ 2147483646 h 57"/>
              <a:gd name="T74" fmla="*/ 2147483646 w 76"/>
              <a:gd name="T75" fmla="*/ 2147483646 h 57"/>
              <a:gd name="T76" fmla="*/ 2147483646 w 76"/>
              <a:gd name="T77" fmla="*/ 2147483646 h 57"/>
              <a:gd name="T78" fmla="*/ 2147483646 w 76"/>
              <a:gd name="T79" fmla="*/ 2147483646 h 57"/>
              <a:gd name="T80" fmla="*/ 2147483646 w 76"/>
              <a:gd name="T81" fmla="*/ 214748364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0" name="Freeform 87">
            <a:extLst>
              <a:ext uri="{FF2B5EF4-FFF2-40B4-BE49-F238E27FC236}">
                <a16:creationId xmlns:a16="http://schemas.microsoft.com/office/drawing/2014/main" id="{30A52962-53D4-4FB8-B1A3-80461F16F9A2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2760663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1" name="Freeform 88">
            <a:extLst>
              <a:ext uri="{FF2B5EF4-FFF2-40B4-BE49-F238E27FC236}">
                <a16:creationId xmlns:a16="http://schemas.microsoft.com/office/drawing/2014/main" id="{D7BA6238-485F-41CA-983C-03CD7CB36157}"/>
              </a:ext>
            </a:extLst>
          </p:cNvPr>
          <p:cNvSpPr>
            <a:spLocks/>
          </p:cNvSpPr>
          <p:nvPr/>
        </p:nvSpPr>
        <p:spPr bwMode="auto">
          <a:xfrm>
            <a:off x="3463925" y="2760663"/>
            <a:ext cx="141288" cy="195262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0 w 41"/>
              <a:gd name="T7" fmla="*/ 2147483646 h 57"/>
              <a:gd name="T8" fmla="*/ 0 w 41"/>
              <a:gd name="T9" fmla="*/ 2147483646 h 57"/>
              <a:gd name="T10" fmla="*/ 2147483646 w 41"/>
              <a:gd name="T11" fmla="*/ 2147483646 h 57"/>
              <a:gd name="T12" fmla="*/ 2147483646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0 w 41"/>
              <a:gd name="T19" fmla="*/ 2147483646 h 57"/>
              <a:gd name="T20" fmla="*/ 0 w 41"/>
              <a:gd name="T21" fmla="*/ 2147483646 h 57"/>
              <a:gd name="T22" fmla="*/ 2147483646 w 41"/>
              <a:gd name="T23" fmla="*/ 2147483646 h 57"/>
              <a:gd name="T24" fmla="*/ 2147483646 w 41"/>
              <a:gd name="T25" fmla="*/ 2147483646 h 57"/>
              <a:gd name="T26" fmla="*/ 2147483646 w 41"/>
              <a:gd name="T27" fmla="*/ 2147483646 h 57"/>
              <a:gd name="T28" fmla="*/ 2147483646 w 41"/>
              <a:gd name="T29" fmla="*/ 0 h 57"/>
              <a:gd name="T30" fmla="*/ 2147483646 w 41"/>
              <a:gd name="T31" fmla="*/ 2147483646 h 57"/>
              <a:gd name="T32" fmla="*/ 2147483646 w 41"/>
              <a:gd name="T33" fmla="*/ 2147483646 h 57"/>
              <a:gd name="T34" fmla="*/ 2147483646 w 41"/>
              <a:gd name="T35" fmla="*/ 2147483646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2147483646 h 57"/>
              <a:gd name="T48" fmla="*/ 2147483646 w 41"/>
              <a:gd name="T49" fmla="*/ 2147483646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2" name="Freeform 89">
            <a:extLst>
              <a:ext uri="{FF2B5EF4-FFF2-40B4-BE49-F238E27FC236}">
                <a16:creationId xmlns:a16="http://schemas.microsoft.com/office/drawing/2014/main" id="{1725260A-8BAA-4489-8E17-C449971769CF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2770188"/>
            <a:ext cx="212725" cy="185737"/>
          </a:xfrm>
          <a:custGeom>
            <a:avLst/>
            <a:gdLst>
              <a:gd name="T0" fmla="*/ 2147483646 w 62"/>
              <a:gd name="T1" fmla="*/ 2147483646 h 54"/>
              <a:gd name="T2" fmla="*/ 2147483646 w 62"/>
              <a:gd name="T3" fmla="*/ 2147483646 h 54"/>
              <a:gd name="T4" fmla="*/ 2147483646 w 62"/>
              <a:gd name="T5" fmla="*/ 2147483646 h 54"/>
              <a:gd name="T6" fmla="*/ 2147483646 w 62"/>
              <a:gd name="T7" fmla="*/ 2147483646 h 54"/>
              <a:gd name="T8" fmla="*/ 2147483646 w 62"/>
              <a:gd name="T9" fmla="*/ 2147483646 h 54"/>
              <a:gd name="T10" fmla="*/ 2147483646 w 62"/>
              <a:gd name="T11" fmla="*/ 2147483646 h 54"/>
              <a:gd name="T12" fmla="*/ 2147483646 w 62"/>
              <a:gd name="T13" fmla="*/ 2147483646 h 54"/>
              <a:gd name="T14" fmla="*/ 2147483646 w 62"/>
              <a:gd name="T15" fmla="*/ 2147483646 h 54"/>
              <a:gd name="T16" fmla="*/ 2147483646 w 62"/>
              <a:gd name="T17" fmla="*/ 2147483646 h 54"/>
              <a:gd name="T18" fmla="*/ 0 w 62"/>
              <a:gd name="T19" fmla="*/ 2147483646 h 54"/>
              <a:gd name="T20" fmla="*/ 0 w 62"/>
              <a:gd name="T21" fmla="*/ 2147483646 h 54"/>
              <a:gd name="T22" fmla="*/ 2147483646 w 62"/>
              <a:gd name="T23" fmla="*/ 2147483646 h 54"/>
              <a:gd name="T24" fmla="*/ 2147483646 w 62"/>
              <a:gd name="T25" fmla="*/ 2147483646 h 54"/>
              <a:gd name="T26" fmla="*/ 2147483646 w 62"/>
              <a:gd name="T27" fmla="*/ 2147483646 h 54"/>
              <a:gd name="T28" fmla="*/ 2147483646 w 62"/>
              <a:gd name="T29" fmla="*/ 0 h 54"/>
              <a:gd name="T30" fmla="*/ 2147483646 w 62"/>
              <a:gd name="T31" fmla="*/ 2147483646 h 54"/>
              <a:gd name="T32" fmla="*/ 2147483646 w 62"/>
              <a:gd name="T33" fmla="*/ 2147483646 h 54"/>
              <a:gd name="T34" fmla="*/ 2147483646 w 62"/>
              <a:gd name="T35" fmla="*/ 2147483646 h 54"/>
              <a:gd name="T36" fmla="*/ 2147483646 w 62"/>
              <a:gd name="T37" fmla="*/ 0 h 54"/>
              <a:gd name="T38" fmla="*/ 2147483646 w 62"/>
              <a:gd name="T39" fmla="*/ 2147483646 h 54"/>
              <a:gd name="T40" fmla="*/ 2147483646 w 62"/>
              <a:gd name="T41" fmla="*/ 2147483646 h 54"/>
              <a:gd name="T42" fmla="*/ 2147483646 w 62"/>
              <a:gd name="T43" fmla="*/ 2147483646 h 54"/>
              <a:gd name="T44" fmla="*/ 2147483646 w 62"/>
              <a:gd name="T45" fmla="*/ 2147483646 h 54"/>
              <a:gd name="T46" fmla="*/ 2147483646 w 62"/>
              <a:gd name="T47" fmla="*/ 2147483646 h 54"/>
              <a:gd name="T48" fmla="*/ 2147483646 w 62"/>
              <a:gd name="T49" fmla="*/ 2147483646 h 54"/>
              <a:gd name="T50" fmla="*/ 2147483646 w 62"/>
              <a:gd name="T51" fmla="*/ 2147483646 h 54"/>
              <a:gd name="T52" fmla="*/ 2147483646 w 62"/>
              <a:gd name="T53" fmla="*/ 2147483646 h 54"/>
              <a:gd name="T54" fmla="*/ 2147483646 w 62"/>
              <a:gd name="T55" fmla="*/ 2147483646 h 54"/>
              <a:gd name="T56" fmla="*/ 2147483646 w 62"/>
              <a:gd name="T57" fmla="*/ 2147483646 h 54"/>
              <a:gd name="T58" fmla="*/ 2147483646 w 62"/>
              <a:gd name="T59" fmla="*/ 2147483646 h 54"/>
              <a:gd name="T60" fmla="*/ 2147483646 w 62"/>
              <a:gd name="T61" fmla="*/ 2147483646 h 54"/>
              <a:gd name="T62" fmla="*/ 2147483646 w 62"/>
              <a:gd name="T63" fmla="*/ 2147483646 h 54"/>
              <a:gd name="T64" fmla="*/ 2147483646 w 62"/>
              <a:gd name="T65" fmla="*/ 2147483646 h 54"/>
              <a:gd name="T66" fmla="*/ 2147483646 w 62"/>
              <a:gd name="T67" fmla="*/ 2147483646 h 54"/>
              <a:gd name="T68" fmla="*/ 2147483646 w 62"/>
              <a:gd name="T69" fmla="*/ 2147483646 h 54"/>
              <a:gd name="T70" fmla="*/ 2147483646 w 62"/>
              <a:gd name="T71" fmla="*/ 2147483646 h 54"/>
              <a:gd name="T72" fmla="*/ 2147483646 w 62"/>
              <a:gd name="T73" fmla="*/ 2147483646 h 54"/>
              <a:gd name="T74" fmla="*/ 2147483646 w 62"/>
              <a:gd name="T75" fmla="*/ 2147483646 h 54"/>
              <a:gd name="T76" fmla="*/ 2147483646 w 62"/>
              <a:gd name="T77" fmla="*/ 2147483646 h 54"/>
              <a:gd name="T78" fmla="*/ 2147483646 w 62"/>
              <a:gd name="T79" fmla="*/ 2147483646 h 54"/>
              <a:gd name="T80" fmla="*/ 2147483646 w 62"/>
              <a:gd name="T81" fmla="*/ 2147483646 h 54"/>
              <a:gd name="T82" fmla="*/ 2147483646 w 62"/>
              <a:gd name="T83" fmla="*/ 2147483646 h 54"/>
              <a:gd name="T84" fmla="*/ 2147483646 w 62"/>
              <a:gd name="T85" fmla="*/ 2147483646 h 54"/>
              <a:gd name="T86" fmla="*/ 2147483646 w 62"/>
              <a:gd name="T87" fmla="*/ 2147483646 h 54"/>
              <a:gd name="T88" fmla="*/ 2147483646 w 62"/>
              <a:gd name="T89" fmla="*/ 2147483646 h 54"/>
              <a:gd name="T90" fmla="*/ 2147483646 w 62"/>
              <a:gd name="T91" fmla="*/ 2147483646 h 54"/>
              <a:gd name="T92" fmla="*/ 2147483646 w 62"/>
              <a:gd name="T93" fmla="*/ 2147483646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3" name="Freeform 90">
            <a:extLst>
              <a:ext uri="{FF2B5EF4-FFF2-40B4-BE49-F238E27FC236}">
                <a16:creationId xmlns:a16="http://schemas.microsoft.com/office/drawing/2014/main" id="{CB153876-556E-4D08-8504-098599483DC5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2781300"/>
            <a:ext cx="230187" cy="192088"/>
          </a:xfrm>
          <a:custGeom>
            <a:avLst/>
            <a:gdLst>
              <a:gd name="T0" fmla="*/ 2147483646 w 67"/>
              <a:gd name="T1" fmla="*/ 2147483646 h 56"/>
              <a:gd name="T2" fmla="*/ 2147483646 w 67"/>
              <a:gd name="T3" fmla="*/ 2147483646 h 56"/>
              <a:gd name="T4" fmla="*/ 2147483646 w 67"/>
              <a:gd name="T5" fmla="*/ 2147483646 h 56"/>
              <a:gd name="T6" fmla="*/ 0 w 67"/>
              <a:gd name="T7" fmla="*/ 2147483646 h 56"/>
              <a:gd name="T8" fmla="*/ 2147483646 w 67"/>
              <a:gd name="T9" fmla="*/ 2147483646 h 56"/>
              <a:gd name="T10" fmla="*/ 2147483646 w 67"/>
              <a:gd name="T11" fmla="*/ 2147483646 h 56"/>
              <a:gd name="T12" fmla="*/ 2147483646 w 67"/>
              <a:gd name="T13" fmla="*/ 0 h 56"/>
              <a:gd name="T14" fmla="*/ 2147483646 w 67"/>
              <a:gd name="T15" fmla="*/ 2147483646 h 56"/>
              <a:gd name="T16" fmla="*/ 2147483646 w 67"/>
              <a:gd name="T17" fmla="*/ 2147483646 h 56"/>
              <a:gd name="T18" fmla="*/ 2147483646 w 67"/>
              <a:gd name="T19" fmla="*/ 2147483646 h 56"/>
              <a:gd name="T20" fmla="*/ 2147483646 w 67"/>
              <a:gd name="T21" fmla="*/ 0 h 56"/>
              <a:gd name="T22" fmla="*/ 2147483646 w 67"/>
              <a:gd name="T23" fmla="*/ 2147483646 h 56"/>
              <a:gd name="T24" fmla="*/ 2147483646 w 67"/>
              <a:gd name="T25" fmla="*/ 2147483646 h 56"/>
              <a:gd name="T26" fmla="*/ 2147483646 w 67"/>
              <a:gd name="T27" fmla="*/ 2147483646 h 56"/>
              <a:gd name="T28" fmla="*/ 2147483646 w 67"/>
              <a:gd name="T29" fmla="*/ 2147483646 h 56"/>
              <a:gd name="T30" fmla="*/ 2147483646 w 67"/>
              <a:gd name="T31" fmla="*/ 2147483646 h 56"/>
              <a:gd name="T32" fmla="*/ 2147483646 w 67"/>
              <a:gd name="T33" fmla="*/ 2147483646 h 56"/>
              <a:gd name="T34" fmla="*/ 2147483646 w 67"/>
              <a:gd name="T35" fmla="*/ 2147483646 h 56"/>
              <a:gd name="T36" fmla="*/ 2147483646 w 67"/>
              <a:gd name="T37" fmla="*/ 2147483646 h 56"/>
              <a:gd name="T38" fmla="*/ 2147483646 w 67"/>
              <a:gd name="T39" fmla="*/ 2147483646 h 56"/>
              <a:gd name="T40" fmla="*/ 2147483646 w 67"/>
              <a:gd name="T41" fmla="*/ 2147483646 h 56"/>
              <a:gd name="T42" fmla="*/ 2147483646 w 67"/>
              <a:gd name="T43" fmla="*/ 2147483646 h 56"/>
              <a:gd name="T44" fmla="*/ 2147483646 w 67"/>
              <a:gd name="T45" fmla="*/ 2147483646 h 56"/>
              <a:gd name="T46" fmla="*/ 2147483646 w 67"/>
              <a:gd name="T47" fmla="*/ 2147483646 h 56"/>
              <a:gd name="T48" fmla="*/ 2147483646 w 67"/>
              <a:gd name="T49" fmla="*/ 2147483646 h 56"/>
              <a:gd name="T50" fmla="*/ 2147483646 w 67"/>
              <a:gd name="T51" fmla="*/ 2147483646 h 56"/>
              <a:gd name="T52" fmla="*/ 2147483646 w 67"/>
              <a:gd name="T53" fmla="*/ 2147483646 h 56"/>
              <a:gd name="T54" fmla="*/ 2147483646 w 67"/>
              <a:gd name="T55" fmla="*/ 2147483646 h 56"/>
              <a:gd name="T56" fmla="*/ 2147483646 w 67"/>
              <a:gd name="T57" fmla="*/ 2147483646 h 56"/>
              <a:gd name="T58" fmla="*/ 2147483646 w 67"/>
              <a:gd name="T59" fmla="*/ 2147483646 h 56"/>
              <a:gd name="T60" fmla="*/ 2147483646 w 67"/>
              <a:gd name="T61" fmla="*/ 2147483646 h 56"/>
              <a:gd name="T62" fmla="*/ 2147483646 w 67"/>
              <a:gd name="T63" fmla="*/ 2147483646 h 56"/>
              <a:gd name="T64" fmla="*/ 2147483646 w 67"/>
              <a:gd name="T65" fmla="*/ 2147483646 h 56"/>
              <a:gd name="T66" fmla="*/ 2147483646 w 67"/>
              <a:gd name="T67" fmla="*/ 2147483646 h 56"/>
              <a:gd name="T68" fmla="*/ 2147483646 w 67"/>
              <a:gd name="T69" fmla="*/ 2147483646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4" name="Freeform 91">
            <a:extLst>
              <a:ext uri="{FF2B5EF4-FFF2-40B4-BE49-F238E27FC236}">
                <a16:creationId xmlns:a16="http://schemas.microsoft.com/office/drawing/2014/main" id="{35674B0A-5313-4A2F-A100-6B34842C12FA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2760663"/>
            <a:ext cx="212725" cy="212725"/>
          </a:xfrm>
          <a:custGeom>
            <a:avLst/>
            <a:gdLst>
              <a:gd name="T0" fmla="*/ 0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2147483646 w 62"/>
              <a:gd name="T101" fmla="*/ 2147483646 h 62"/>
              <a:gd name="T102" fmla="*/ 2147483646 w 62"/>
              <a:gd name="T103" fmla="*/ 2147483646 h 62"/>
              <a:gd name="T104" fmla="*/ 2147483646 w 62"/>
              <a:gd name="T105" fmla="*/ 2147483646 h 62"/>
              <a:gd name="T106" fmla="*/ 2147483646 w 62"/>
              <a:gd name="T107" fmla="*/ 2147483646 h 62"/>
              <a:gd name="T108" fmla="*/ 2147483646 w 62"/>
              <a:gd name="T109" fmla="*/ 2147483646 h 62"/>
              <a:gd name="T110" fmla="*/ 2147483646 w 62"/>
              <a:gd name="T111" fmla="*/ 2147483646 h 62"/>
              <a:gd name="T112" fmla="*/ 2147483646 w 62"/>
              <a:gd name="T113" fmla="*/ 2147483646 h 62"/>
              <a:gd name="T114" fmla="*/ 2147483646 w 62"/>
              <a:gd name="T115" fmla="*/ 2147483646 h 62"/>
              <a:gd name="T116" fmla="*/ 2147483646 w 62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5" name="Freeform 92">
            <a:extLst>
              <a:ext uri="{FF2B5EF4-FFF2-40B4-BE49-F238E27FC236}">
                <a16:creationId xmlns:a16="http://schemas.microsoft.com/office/drawing/2014/main" id="{8E5BB770-282A-4169-9FFC-1DB3657A63C7}"/>
              </a:ext>
            </a:extLst>
          </p:cNvPr>
          <p:cNvSpPr>
            <a:spLocks noEditPoints="1"/>
          </p:cNvSpPr>
          <p:nvPr/>
        </p:nvSpPr>
        <p:spPr bwMode="auto">
          <a:xfrm>
            <a:off x="5453063" y="2743200"/>
            <a:ext cx="247650" cy="230188"/>
          </a:xfrm>
          <a:custGeom>
            <a:avLst/>
            <a:gdLst>
              <a:gd name="T0" fmla="*/ 2147483646 w 72"/>
              <a:gd name="T1" fmla="*/ 2147483646 h 67"/>
              <a:gd name="T2" fmla="*/ 2147483646 w 72"/>
              <a:gd name="T3" fmla="*/ 2147483646 h 67"/>
              <a:gd name="T4" fmla="*/ 2147483646 w 72"/>
              <a:gd name="T5" fmla="*/ 2147483646 h 67"/>
              <a:gd name="T6" fmla="*/ 2147483646 w 72"/>
              <a:gd name="T7" fmla="*/ 2147483646 h 67"/>
              <a:gd name="T8" fmla="*/ 2147483646 w 72"/>
              <a:gd name="T9" fmla="*/ 2147483646 h 67"/>
              <a:gd name="T10" fmla="*/ 2147483646 w 72"/>
              <a:gd name="T11" fmla="*/ 2147483646 h 67"/>
              <a:gd name="T12" fmla="*/ 2147483646 w 72"/>
              <a:gd name="T13" fmla="*/ 2147483646 h 67"/>
              <a:gd name="T14" fmla="*/ 2147483646 w 72"/>
              <a:gd name="T15" fmla="*/ 2147483646 h 67"/>
              <a:gd name="T16" fmla="*/ 2147483646 w 72"/>
              <a:gd name="T17" fmla="*/ 2147483646 h 67"/>
              <a:gd name="T18" fmla="*/ 2147483646 w 72"/>
              <a:gd name="T19" fmla="*/ 2147483646 h 67"/>
              <a:gd name="T20" fmla="*/ 2147483646 w 72"/>
              <a:gd name="T21" fmla="*/ 2147483646 h 67"/>
              <a:gd name="T22" fmla="*/ 2147483646 w 72"/>
              <a:gd name="T23" fmla="*/ 2147483646 h 67"/>
              <a:gd name="T24" fmla="*/ 2147483646 w 72"/>
              <a:gd name="T25" fmla="*/ 2147483646 h 67"/>
              <a:gd name="T26" fmla="*/ 2147483646 w 72"/>
              <a:gd name="T27" fmla="*/ 2147483646 h 67"/>
              <a:gd name="T28" fmla="*/ 2147483646 w 72"/>
              <a:gd name="T29" fmla="*/ 2147483646 h 67"/>
              <a:gd name="T30" fmla="*/ 2147483646 w 72"/>
              <a:gd name="T31" fmla="*/ 2147483646 h 67"/>
              <a:gd name="T32" fmla="*/ 2147483646 w 72"/>
              <a:gd name="T33" fmla="*/ 2147483646 h 67"/>
              <a:gd name="T34" fmla="*/ 2147483646 w 72"/>
              <a:gd name="T35" fmla="*/ 2147483646 h 67"/>
              <a:gd name="T36" fmla="*/ 2147483646 w 72"/>
              <a:gd name="T37" fmla="*/ 2147483646 h 67"/>
              <a:gd name="T38" fmla="*/ 2147483646 w 72"/>
              <a:gd name="T39" fmla="*/ 2147483646 h 67"/>
              <a:gd name="T40" fmla="*/ 2147483646 w 72"/>
              <a:gd name="T41" fmla="*/ 2147483646 h 67"/>
              <a:gd name="T42" fmla="*/ 2147483646 w 72"/>
              <a:gd name="T43" fmla="*/ 2147483646 h 67"/>
              <a:gd name="T44" fmla="*/ 2147483646 w 72"/>
              <a:gd name="T45" fmla="*/ 2147483646 h 67"/>
              <a:gd name="T46" fmla="*/ 2147483646 w 72"/>
              <a:gd name="T47" fmla="*/ 2147483646 h 67"/>
              <a:gd name="T48" fmla="*/ 2147483646 w 72"/>
              <a:gd name="T49" fmla="*/ 2147483646 h 67"/>
              <a:gd name="T50" fmla="*/ 2147483646 w 72"/>
              <a:gd name="T51" fmla="*/ 2147483646 h 67"/>
              <a:gd name="T52" fmla="*/ 2147483646 w 72"/>
              <a:gd name="T53" fmla="*/ 2147483646 h 67"/>
              <a:gd name="T54" fmla="*/ 2147483646 w 72"/>
              <a:gd name="T55" fmla="*/ 2147483646 h 67"/>
              <a:gd name="T56" fmla="*/ 2147483646 w 72"/>
              <a:gd name="T57" fmla="*/ 2147483646 h 67"/>
              <a:gd name="T58" fmla="*/ 2147483646 w 72"/>
              <a:gd name="T59" fmla="*/ 0 h 67"/>
              <a:gd name="T60" fmla="*/ 2147483646 w 72"/>
              <a:gd name="T61" fmla="*/ 2147483646 h 67"/>
              <a:gd name="T62" fmla="*/ 2147483646 w 72"/>
              <a:gd name="T63" fmla="*/ 2147483646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6" name="Freeform 93">
            <a:extLst>
              <a:ext uri="{FF2B5EF4-FFF2-40B4-BE49-F238E27FC236}">
                <a16:creationId xmlns:a16="http://schemas.microsoft.com/office/drawing/2014/main" id="{322BF64A-B315-4741-A0BF-28A8261A9154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2760663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7" name="Freeform 94">
            <a:extLst>
              <a:ext uri="{FF2B5EF4-FFF2-40B4-BE49-F238E27FC236}">
                <a16:creationId xmlns:a16="http://schemas.microsoft.com/office/drawing/2014/main" id="{6D059224-C297-4921-8E08-52B51A546AAD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2743200"/>
            <a:ext cx="212725" cy="247650"/>
          </a:xfrm>
          <a:custGeom>
            <a:avLst/>
            <a:gdLst>
              <a:gd name="T0" fmla="*/ 2147483646 w 62"/>
              <a:gd name="T1" fmla="*/ 2147483646 h 72"/>
              <a:gd name="T2" fmla="*/ 2147483646 w 62"/>
              <a:gd name="T3" fmla="*/ 2147483646 h 72"/>
              <a:gd name="T4" fmla="*/ 2147483646 w 62"/>
              <a:gd name="T5" fmla="*/ 2147483646 h 72"/>
              <a:gd name="T6" fmla="*/ 2147483646 w 62"/>
              <a:gd name="T7" fmla="*/ 2147483646 h 72"/>
              <a:gd name="T8" fmla="*/ 2147483646 w 62"/>
              <a:gd name="T9" fmla="*/ 2147483646 h 72"/>
              <a:gd name="T10" fmla="*/ 2147483646 w 62"/>
              <a:gd name="T11" fmla="*/ 2147483646 h 72"/>
              <a:gd name="T12" fmla="*/ 2147483646 w 62"/>
              <a:gd name="T13" fmla="*/ 2147483646 h 72"/>
              <a:gd name="T14" fmla="*/ 2147483646 w 62"/>
              <a:gd name="T15" fmla="*/ 2147483646 h 72"/>
              <a:gd name="T16" fmla="*/ 2147483646 w 62"/>
              <a:gd name="T17" fmla="*/ 2147483646 h 72"/>
              <a:gd name="T18" fmla="*/ 0 w 62"/>
              <a:gd name="T19" fmla="*/ 2147483646 h 72"/>
              <a:gd name="T20" fmla="*/ 2147483646 w 62"/>
              <a:gd name="T21" fmla="*/ 2147483646 h 72"/>
              <a:gd name="T22" fmla="*/ 2147483646 w 62"/>
              <a:gd name="T23" fmla="*/ 2147483646 h 72"/>
              <a:gd name="T24" fmla="*/ 2147483646 w 62"/>
              <a:gd name="T25" fmla="*/ 2147483646 h 72"/>
              <a:gd name="T26" fmla="*/ 2147483646 w 62"/>
              <a:gd name="T27" fmla="*/ 0 h 72"/>
              <a:gd name="T28" fmla="*/ 2147483646 w 62"/>
              <a:gd name="T29" fmla="*/ 2147483646 h 72"/>
              <a:gd name="T30" fmla="*/ 2147483646 w 62"/>
              <a:gd name="T31" fmla="*/ 2147483646 h 72"/>
              <a:gd name="T32" fmla="*/ 2147483646 w 62"/>
              <a:gd name="T33" fmla="*/ 2147483646 h 72"/>
              <a:gd name="T34" fmla="*/ 2147483646 w 62"/>
              <a:gd name="T35" fmla="*/ 2147483646 h 72"/>
              <a:gd name="T36" fmla="*/ 2147483646 w 62"/>
              <a:gd name="T37" fmla="*/ 2147483646 h 72"/>
              <a:gd name="T38" fmla="*/ 2147483646 w 62"/>
              <a:gd name="T39" fmla="*/ 2147483646 h 72"/>
              <a:gd name="T40" fmla="*/ 2147483646 w 62"/>
              <a:gd name="T41" fmla="*/ 2147483646 h 72"/>
              <a:gd name="T42" fmla="*/ 2147483646 w 62"/>
              <a:gd name="T43" fmla="*/ 2147483646 h 72"/>
              <a:gd name="T44" fmla="*/ 2147483646 w 62"/>
              <a:gd name="T45" fmla="*/ 2147483646 h 72"/>
              <a:gd name="T46" fmla="*/ 2147483646 w 62"/>
              <a:gd name="T47" fmla="*/ 2147483646 h 72"/>
              <a:gd name="T48" fmla="*/ 2147483646 w 62"/>
              <a:gd name="T49" fmla="*/ 2147483646 h 72"/>
              <a:gd name="T50" fmla="*/ 2147483646 w 62"/>
              <a:gd name="T51" fmla="*/ 2147483646 h 72"/>
              <a:gd name="T52" fmla="*/ 2147483646 w 62"/>
              <a:gd name="T53" fmla="*/ 2147483646 h 72"/>
              <a:gd name="T54" fmla="*/ 2147483646 w 62"/>
              <a:gd name="T55" fmla="*/ 2147483646 h 72"/>
              <a:gd name="T56" fmla="*/ 2147483646 w 62"/>
              <a:gd name="T57" fmla="*/ 2147483646 h 72"/>
              <a:gd name="T58" fmla="*/ 2147483646 w 62"/>
              <a:gd name="T59" fmla="*/ 2147483646 h 72"/>
              <a:gd name="T60" fmla="*/ 2147483646 w 62"/>
              <a:gd name="T61" fmla="*/ 2147483646 h 72"/>
              <a:gd name="T62" fmla="*/ 2147483646 w 62"/>
              <a:gd name="T63" fmla="*/ 2147483646 h 72"/>
              <a:gd name="T64" fmla="*/ 2147483646 w 62"/>
              <a:gd name="T65" fmla="*/ 2147483646 h 72"/>
              <a:gd name="T66" fmla="*/ 2147483646 w 62"/>
              <a:gd name="T67" fmla="*/ 2147483646 h 72"/>
              <a:gd name="T68" fmla="*/ 2147483646 w 62"/>
              <a:gd name="T69" fmla="*/ 2147483646 h 72"/>
              <a:gd name="T70" fmla="*/ 2147483646 w 62"/>
              <a:gd name="T71" fmla="*/ 2147483646 h 72"/>
              <a:gd name="T72" fmla="*/ 2147483646 w 62"/>
              <a:gd name="T73" fmla="*/ 2147483646 h 72"/>
              <a:gd name="T74" fmla="*/ 2147483646 w 62"/>
              <a:gd name="T75" fmla="*/ 2147483646 h 72"/>
              <a:gd name="T76" fmla="*/ 2147483646 w 62"/>
              <a:gd name="T77" fmla="*/ 2147483646 h 72"/>
              <a:gd name="T78" fmla="*/ 2147483646 w 62"/>
              <a:gd name="T79" fmla="*/ 2147483646 h 72"/>
              <a:gd name="T80" fmla="*/ 2147483646 w 62"/>
              <a:gd name="T81" fmla="*/ 2147483646 h 72"/>
              <a:gd name="T82" fmla="*/ 2147483646 w 62"/>
              <a:gd name="T83" fmla="*/ 2147483646 h 72"/>
              <a:gd name="T84" fmla="*/ 2147483646 w 62"/>
              <a:gd name="T85" fmla="*/ 2147483646 h 72"/>
              <a:gd name="T86" fmla="*/ 2147483646 w 62"/>
              <a:gd name="T87" fmla="*/ 2147483646 h 72"/>
              <a:gd name="T88" fmla="*/ 2147483646 w 62"/>
              <a:gd name="T89" fmla="*/ 2147483646 h 72"/>
              <a:gd name="T90" fmla="*/ 2147483646 w 62"/>
              <a:gd name="T91" fmla="*/ 2147483646 h 72"/>
              <a:gd name="T92" fmla="*/ 2147483646 w 62"/>
              <a:gd name="T93" fmla="*/ 214748364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8" name="Freeform 95">
            <a:extLst>
              <a:ext uri="{FF2B5EF4-FFF2-40B4-BE49-F238E27FC236}">
                <a16:creationId xmlns:a16="http://schemas.microsoft.com/office/drawing/2014/main" id="{62734E87-9550-4B61-A422-77D66200CBDE}"/>
              </a:ext>
            </a:extLst>
          </p:cNvPr>
          <p:cNvSpPr>
            <a:spLocks/>
          </p:cNvSpPr>
          <p:nvPr/>
        </p:nvSpPr>
        <p:spPr bwMode="auto">
          <a:xfrm>
            <a:off x="6927850" y="2760663"/>
            <a:ext cx="247650" cy="212725"/>
          </a:xfrm>
          <a:custGeom>
            <a:avLst/>
            <a:gdLst>
              <a:gd name="T0" fmla="*/ 2147483646 w 72"/>
              <a:gd name="T1" fmla="*/ 2147483646 h 62"/>
              <a:gd name="T2" fmla="*/ 2147483646 w 72"/>
              <a:gd name="T3" fmla="*/ 2147483646 h 62"/>
              <a:gd name="T4" fmla="*/ 0 w 72"/>
              <a:gd name="T5" fmla="*/ 2147483646 h 62"/>
              <a:gd name="T6" fmla="*/ 2147483646 w 72"/>
              <a:gd name="T7" fmla="*/ 0 h 62"/>
              <a:gd name="T8" fmla="*/ 2147483646 w 72"/>
              <a:gd name="T9" fmla="*/ 2147483646 h 62"/>
              <a:gd name="T10" fmla="*/ 2147483646 w 72"/>
              <a:gd name="T11" fmla="*/ 0 h 62"/>
              <a:gd name="T12" fmla="*/ 2147483646 w 72"/>
              <a:gd name="T13" fmla="*/ 2147483646 h 62"/>
              <a:gd name="T14" fmla="*/ 2147483646 w 72"/>
              <a:gd name="T15" fmla="*/ 2147483646 h 62"/>
              <a:gd name="T16" fmla="*/ 2147483646 w 72"/>
              <a:gd name="T17" fmla="*/ 2147483646 h 62"/>
              <a:gd name="T18" fmla="*/ 2147483646 w 72"/>
              <a:gd name="T19" fmla="*/ 2147483646 h 62"/>
              <a:gd name="T20" fmla="*/ 2147483646 w 72"/>
              <a:gd name="T21" fmla="*/ 2147483646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29" name="Freeform 96">
            <a:extLst>
              <a:ext uri="{FF2B5EF4-FFF2-40B4-BE49-F238E27FC236}">
                <a16:creationId xmlns:a16="http://schemas.microsoft.com/office/drawing/2014/main" id="{30F5D36B-0835-4E23-A366-5245EDE5547B}"/>
              </a:ext>
            </a:extLst>
          </p:cNvPr>
          <p:cNvSpPr>
            <a:spLocks noEditPoints="1"/>
          </p:cNvSpPr>
          <p:nvPr/>
        </p:nvSpPr>
        <p:spPr bwMode="auto">
          <a:xfrm>
            <a:off x="7423150" y="2743200"/>
            <a:ext cx="195263" cy="247650"/>
          </a:xfrm>
          <a:custGeom>
            <a:avLst/>
            <a:gdLst>
              <a:gd name="T0" fmla="*/ 2147483646 w 57"/>
              <a:gd name="T1" fmla="*/ 2147483646 h 72"/>
              <a:gd name="T2" fmla="*/ 2147483646 w 57"/>
              <a:gd name="T3" fmla="*/ 2147483646 h 72"/>
              <a:gd name="T4" fmla="*/ 2147483646 w 57"/>
              <a:gd name="T5" fmla="*/ 0 h 72"/>
              <a:gd name="T6" fmla="*/ 2147483646 w 57"/>
              <a:gd name="T7" fmla="*/ 2147483646 h 72"/>
              <a:gd name="T8" fmla="*/ 2147483646 w 57"/>
              <a:gd name="T9" fmla="*/ 2147483646 h 72"/>
              <a:gd name="T10" fmla="*/ 2147483646 w 57"/>
              <a:gd name="T11" fmla="*/ 2147483646 h 72"/>
              <a:gd name="T12" fmla="*/ 2147483646 w 57"/>
              <a:gd name="T13" fmla="*/ 2147483646 h 72"/>
              <a:gd name="T14" fmla="*/ 2147483646 w 57"/>
              <a:gd name="T15" fmla="*/ 2147483646 h 72"/>
              <a:gd name="T16" fmla="*/ 2147483646 w 57"/>
              <a:gd name="T17" fmla="*/ 2147483646 h 72"/>
              <a:gd name="T18" fmla="*/ 2147483646 w 57"/>
              <a:gd name="T19" fmla="*/ 2147483646 h 72"/>
              <a:gd name="T20" fmla="*/ 2147483646 w 57"/>
              <a:gd name="T21" fmla="*/ 2147483646 h 72"/>
              <a:gd name="T22" fmla="*/ 2147483646 w 57"/>
              <a:gd name="T23" fmla="*/ 2147483646 h 72"/>
              <a:gd name="T24" fmla="*/ 2147483646 w 57"/>
              <a:gd name="T25" fmla="*/ 2147483646 h 72"/>
              <a:gd name="T26" fmla="*/ 2147483646 w 57"/>
              <a:gd name="T27" fmla="*/ 2147483646 h 72"/>
              <a:gd name="T28" fmla="*/ 2147483646 w 57"/>
              <a:gd name="T29" fmla="*/ 2147483646 h 72"/>
              <a:gd name="T30" fmla="*/ 2147483646 w 57"/>
              <a:gd name="T31" fmla="*/ 2147483646 h 72"/>
              <a:gd name="T32" fmla="*/ 2147483646 w 57"/>
              <a:gd name="T33" fmla="*/ 2147483646 h 72"/>
              <a:gd name="T34" fmla="*/ 2147483646 w 57"/>
              <a:gd name="T35" fmla="*/ 2147483646 h 72"/>
              <a:gd name="T36" fmla="*/ 2147483646 w 57"/>
              <a:gd name="T37" fmla="*/ 2147483646 h 72"/>
              <a:gd name="T38" fmla="*/ 2147483646 w 57"/>
              <a:gd name="T39" fmla="*/ 2147483646 h 72"/>
              <a:gd name="T40" fmla="*/ 2147483646 w 57"/>
              <a:gd name="T41" fmla="*/ 2147483646 h 72"/>
              <a:gd name="T42" fmla="*/ 2147483646 w 57"/>
              <a:gd name="T43" fmla="*/ 2147483646 h 72"/>
              <a:gd name="T44" fmla="*/ 2147483646 w 57"/>
              <a:gd name="T45" fmla="*/ 2147483646 h 72"/>
              <a:gd name="T46" fmla="*/ 2147483646 w 57"/>
              <a:gd name="T47" fmla="*/ 2147483646 h 72"/>
              <a:gd name="T48" fmla="*/ 2147483646 w 57"/>
              <a:gd name="T49" fmla="*/ 2147483646 h 72"/>
              <a:gd name="T50" fmla="*/ 2147483646 w 57"/>
              <a:gd name="T51" fmla="*/ 2147483646 h 72"/>
              <a:gd name="T52" fmla="*/ 2147483646 w 57"/>
              <a:gd name="T53" fmla="*/ 2147483646 h 72"/>
              <a:gd name="T54" fmla="*/ 2147483646 w 57"/>
              <a:gd name="T55" fmla="*/ 2147483646 h 72"/>
              <a:gd name="T56" fmla="*/ 2147483646 w 57"/>
              <a:gd name="T57" fmla="*/ 2147483646 h 72"/>
              <a:gd name="T58" fmla="*/ 2147483646 w 57"/>
              <a:gd name="T59" fmla="*/ 2147483646 h 72"/>
              <a:gd name="T60" fmla="*/ 2147483646 w 57"/>
              <a:gd name="T61" fmla="*/ 2147483646 h 72"/>
              <a:gd name="T62" fmla="*/ 2147483646 w 57"/>
              <a:gd name="T63" fmla="*/ 2147483646 h 72"/>
              <a:gd name="T64" fmla="*/ 2147483646 w 57"/>
              <a:gd name="T65" fmla="*/ 2147483646 h 72"/>
              <a:gd name="T66" fmla="*/ 2147483646 w 57"/>
              <a:gd name="T67" fmla="*/ 2147483646 h 72"/>
              <a:gd name="T68" fmla="*/ 2147483646 w 57"/>
              <a:gd name="T69" fmla="*/ 2147483646 h 72"/>
              <a:gd name="T70" fmla="*/ 2147483646 w 57"/>
              <a:gd name="T71" fmla="*/ 2147483646 h 72"/>
              <a:gd name="T72" fmla="*/ 2147483646 w 57"/>
              <a:gd name="T73" fmla="*/ 2147483646 h 72"/>
              <a:gd name="T74" fmla="*/ 2147483646 w 57"/>
              <a:gd name="T75" fmla="*/ 2147483646 h 72"/>
              <a:gd name="T76" fmla="*/ 2147483646 w 57"/>
              <a:gd name="T77" fmla="*/ 2147483646 h 72"/>
              <a:gd name="T78" fmla="*/ 2147483646 w 57"/>
              <a:gd name="T79" fmla="*/ 2147483646 h 72"/>
              <a:gd name="T80" fmla="*/ 2147483646 w 57"/>
              <a:gd name="T81" fmla="*/ 2147483646 h 72"/>
              <a:gd name="T82" fmla="*/ 2147483646 w 57"/>
              <a:gd name="T83" fmla="*/ 2147483646 h 72"/>
              <a:gd name="T84" fmla="*/ 2147483646 w 57"/>
              <a:gd name="T85" fmla="*/ 2147483646 h 72"/>
              <a:gd name="T86" fmla="*/ 2147483646 w 57"/>
              <a:gd name="T87" fmla="*/ 2147483646 h 72"/>
              <a:gd name="T88" fmla="*/ 2147483646 w 57"/>
              <a:gd name="T89" fmla="*/ 2147483646 h 72"/>
              <a:gd name="T90" fmla="*/ 2147483646 w 57"/>
              <a:gd name="T91" fmla="*/ 2147483646 h 72"/>
              <a:gd name="T92" fmla="*/ 2147483646 w 57"/>
              <a:gd name="T93" fmla="*/ 214748364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0" name="Freeform 97">
            <a:extLst>
              <a:ext uri="{FF2B5EF4-FFF2-40B4-BE49-F238E27FC236}">
                <a16:creationId xmlns:a16="http://schemas.microsoft.com/office/drawing/2014/main" id="{D3EBF0B8-C8FB-4593-98ED-F1BC4E38B1FB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2781300"/>
            <a:ext cx="212725" cy="174625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0 w 62"/>
              <a:gd name="T7" fmla="*/ 2147483646 h 51"/>
              <a:gd name="T8" fmla="*/ 0 w 62"/>
              <a:gd name="T9" fmla="*/ 2147483646 h 51"/>
              <a:gd name="T10" fmla="*/ 2147483646 w 62"/>
              <a:gd name="T11" fmla="*/ 2147483646 h 51"/>
              <a:gd name="T12" fmla="*/ 2147483646 w 62"/>
              <a:gd name="T13" fmla="*/ 2147483646 h 51"/>
              <a:gd name="T14" fmla="*/ 2147483646 w 62"/>
              <a:gd name="T15" fmla="*/ 0 h 51"/>
              <a:gd name="T16" fmla="*/ 2147483646 w 62"/>
              <a:gd name="T17" fmla="*/ 0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2147483646 w 62"/>
              <a:gd name="T25" fmla="*/ 2147483646 h 51"/>
              <a:gd name="T26" fmla="*/ 2147483646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2147483646 w 62"/>
              <a:gd name="T43" fmla="*/ 2147483646 h 51"/>
              <a:gd name="T44" fmla="*/ 2147483646 w 62"/>
              <a:gd name="T45" fmla="*/ 2147483646 h 51"/>
              <a:gd name="T46" fmla="*/ 2147483646 w 62"/>
              <a:gd name="T47" fmla="*/ 2147483646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1" name="Freeform 98">
            <a:extLst>
              <a:ext uri="{FF2B5EF4-FFF2-40B4-BE49-F238E27FC236}">
                <a16:creationId xmlns:a16="http://schemas.microsoft.com/office/drawing/2014/main" id="{D3A8AC6F-CA43-40AF-952F-0C61BAECE49F}"/>
              </a:ext>
            </a:extLst>
          </p:cNvPr>
          <p:cNvSpPr>
            <a:spLocks/>
          </p:cNvSpPr>
          <p:nvPr/>
        </p:nvSpPr>
        <p:spPr bwMode="auto">
          <a:xfrm>
            <a:off x="8412163" y="2760663"/>
            <a:ext cx="123825" cy="195262"/>
          </a:xfrm>
          <a:custGeom>
            <a:avLst/>
            <a:gdLst>
              <a:gd name="T0" fmla="*/ 2147483646 w 36"/>
              <a:gd name="T1" fmla="*/ 2147483646 h 57"/>
              <a:gd name="T2" fmla="*/ 2147483646 w 36"/>
              <a:gd name="T3" fmla="*/ 2147483646 h 57"/>
              <a:gd name="T4" fmla="*/ 2147483646 w 36"/>
              <a:gd name="T5" fmla="*/ 2147483646 h 57"/>
              <a:gd name="T6" fmla="*/ 2147483646 w 36"/>
              <a:gd name="T7" fmla="*/ 2147483646 h 57"/>
              <a:gd name="T8" fmla="*/ 2147483646 w 36"/>
              <a:gd name="T9" fmla="*/ 2147483646 h 57"/>
              <a:gd name="T10" fmla="*/ 2147483646 w 36"/>
              <a:gd name="T11" fmla="*/ 2147483646 h 57"/>
              <a:gd name="T12" fmla="*/ 2147483646 w 36"/>
              <a:gd name="T13" fmla="*/ 2147483646 h 57"/>
              <a:gd name="T14" fmla="*/ 2147483646 w 36"/>
              <a:gd name="T15" fmla="*/ 2147483646 h 57"/>
              <a:gd name="T16" fmla="*/ 2147483646 w 36"/>
              <a:gd name="T17" fmla="*/ 2147483646 h 57"/>
              <a:gd name="T18" fmla="*/ 0 w 36"/>
              <a:gd name="T19" fmla="*/ 2147483646 h 57"/>
              <a:gd name="T20" fmla="*/ 0 w 36"/>
              <a:gd name="T21" fmla="*/ 2147483646 h 57"/>
              <a:gd name="T22" fmla="*/ 0 w 36"/>
              <a:gd name="T23" fmla="*/ 2147483646 h 57"/>
              <a:gd name="T24" fmla="*/ 2147483646 w 36"/>
              <a:gd name="T25" fmla="*/ 2147483646 h 57"/>
              <a:gd name="T26" fmla="*/ 2147483646 w 36"/>
              <a:gd name="T27" fmla="*/ 2147483646 h 57"/>
              <a:gd name="T28" fmla="*/ 2147483646 w 36"/>
              <a:gd name="T29" fmla="*/ 2147483646 h 57"/>
              <a:gd name="T30" fmla="*/ 2147483646 w 36"/>
              <a:gd name="T31" fmla="*/ 2147483646 h 57"/>
              <a:gd name="T32" fmla="*/ 0 w 36"/>
              <a:gd name="T33" fmla="*/ 2147483646 h 57"/>
              <a:gd name="T34" fmla="*/ 0 w 36"/>
              <a:gd name="T35" fmla="*/ 2147483646 h 57"/>
              <a:gd name="T36" fmla="*/ 2147483646 w 36"/>
              <a:gd name="T37" fmla="*/ 2147483646 h 57"/>
              <a:gd name="T38" fmla="*/ 2147483646 w 36"/>
              <a:gd name="T39" fmla="*/ 2147483646 h 57"/>
              <a:gd name="T40" fmla="*/ 2147483646 w 36"/>
              <a:gd name="T41" fmla="*/ 2147483646 h 57"/>
              <a:gd name="T42" fmla="*/ 2147483646 w 36"/>
              <a:gd name="T43" fmla="*/ 2147483646 h 57"/>
              <a:gd name="T44" fmla="*/ 0 w 36"/>
              <a:gd name="T45" fmla="*/ 2147483646 h 57"/>
              <a:gd name="T46" fmla="*/ 0 w 36"/>
              <a:gd name="T47" fmla="*/ 2147483646 h 57"/>
              <a:gd name="T48" fmla="*/ 2147483646 w 36"/>
              <a:gd name="T49" fmla="*/ 0 h 57"/>
              <a:gd name="T50" fmla="*/ 2147483646 w 36"/>
              <a:gd name="T51" fmla="*/ 0 h 57"/>
              <a:gd name="T52" fmla="*/ 2147483646 w 36"/>
              <a:gd name="T53" fmla="*/ 2147483646 h 57"/>
              <a:gd name="T54" fmla="*/ 2147483646 w 36"/>
              <a:gd name="T55" fmla="*/ 2147483646 h 57"/>
              <a:gd name="T56" fmla="*/ 2147483646 w 36"/>
              <a:gd name="T57" fmla="*/ 2147483646 h 57"/>
              <a:gd name="T58" fmla="*/ 2147483646 w 36"/>
              <a:gd name="T59" fmla="*/ 2147483646 h 57"/>
              <a:gd name="T60" fmla="*/ 2147483646 w 36"/>
              <a:gd name="T61" fmla="*/ 2147483646 h 57"/>
              <a:gd name="T62" fmla="*/ 2147483646 w 36"/>
              <a:gd name="T63" fmla="*/ 2147483646 h 57"/>
              <a:gd name="T64" fmla="*/ 2147483646 w 36"/>
              <a:gd name="T65" fmla="*/ 2147483646 h 57"/>
              <a:gd name="T66" fmla="*/ 2147483646 w 36"/>
              <a:gd name="T67" fmla="*/ 214748364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2" name="Freeform 99">
            <a:extLst>
              <a:ext uri="{FF2B5EF4-FFF2-40B4-BE49-F238E27FC236}">
                <a16:creationId xmlns:a16="http://schemas.microsoft.com/office/drawing/2014/main" id="{BFD07E76-EB87-49E4-9CAC-4F9B3B793B07}"/>
              </a:ext>
            </a:extLst>
          </p:cNvPr>
          <p:cNvSpPr>
            <a:spLocks/>
          </p:cNvSpPr>
          <p:nvPr/>
        </p:nvSpPr>
        <p:spPr bwMode="auto">
          <a:xfrm>
            <a:off x="8839200" y="2760663"/>
            <a:ext cx="144463" cy="212725"/>
          </a:xfrm>
          <a:custGeom>
            <a:avLst/>
            <a:gdLst>
              <a:gd name="T0" fmla="*/ 2147483646 w 42"/>
              <a:gd name="T1" fmla="*/ 2147483646 h 62"/>
              <a:gd name="T2" fmla="*/ 2147483646 w 42"/>
              <a:gd name="T3" fmla="*/ 2147483646 h 62"/>
              <a:gd name="T4" fmla="*/ 2147483646 w 42"/>
              <a:gd name="T5" fmla="*/ 2147483646 h 62"/>
              <a:gd name="T6" fmla="*/ 2147483646 w 42"/>
              <a:gd name="T7" fmla="*/ 2147483646 h 62"/>
              <a:gd name="T8" fmla="*/ 2147483646 w 42"/>
              <a:gd name="T9" fmla="*/ 2147483646 h 62"/>
              <a:gd name="T10" fmla="*/ 2147483646 w 42"/>
              <a:gd name="T11" fmla="*/ 2147483646 h 62"/>
              <a:gd name="T12" fmla="*/ 2147483646 w 42"/>
              <a:gd name="T13" fmla="*/ 0 h 62"/>
              <a:gd name="T14" fmla="*/ 2147483646 w 42"/>
              <a:gd name="T15" fmla="*/ 2147483646 h 62"/>
              <a:gd name="T16" fmla="*/ 2147483646 w 42"/>
              <a:gd name="T17" fmla="*/ 0 h 62"/>
              <a:gd name="T18" fmla="*/ 2147483646 w 42"/>
              <a:gd name="T19" fmla="*/ 2147483646 h 62"/>
              <a:gd name="T20" fmla="*/ 2147483646 w 42"/>
              <a:gd name="T21" fmla="*/ 2147483646 h 62"/>
              <a:gd name="T22" fmla="*/ 2147483646 w 42"/>
              <a:gd name="T23" fmla="*/ 2147483646 h 62"/>
              <a:gd name="T24" fmla="*/ 2147483646 w 42"/>
              <a:gd name="T25" fmla="*/ 2147483646 h 62"/>
              <a:gd name="T26" fmla="*/ 2147483646 w 42"/>
              <a:gd name="T27" fmla="*/ 2147483646 h 62"/>
              <a:gd name="T28" fmla="*/ 2147483646 w 42"/>
              <a:gd name="T29" fmla="*/ 2147483646 h 62"/>
              <a:gd name="T30" fmla="*/ 2147483646 w 42"/>
              <a:gd name="T31" fmla="*/ 2147483646 h 62"/>
              <a:gd name="T32" fmla="*/ 2147483646 w 42"/>
              <a:gd name="T33" fmla="*/ 2147483646 h 62"/>
              <a:gd name="T34" fmla="*/ 2147483646 w 42"/>
              <a:gd name="T35" fmla="*/ 2147483646 h 62"/>
              <a:gd name="T36" fmla="*/ 2147483646 w 42"/>
              <a:gd name="T37" fmla="*/ 2147483646 h 62"/>
              <a:gd name="T38" fmla="*/ 2147483646 w 42"/>
              <a:gd name="T39" fmla="*/ 2147483646 h 62"/>
              <a:gd name="T40" fmla="*/ 0 w 42"/>
              <a:gd name="T41" fmla="*/ 2147483646 h 62"/>
              <a:gd name="T42" fmla="*/ 2147483646 w 4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3" name="Freeform 100">
            <a:extLst>
              <a:ext uri="{FF2B5EF4-FFF2-40B4-BE49-F238E27FC236}">
                <a16:creationId xmlns:a16="http://schemas.microsoft.com/office/drawing/2014/main" id="{74FA6D7D-5F03-41D2-B295-6EBA25885DC5}"/>
              </a:ext>
            </a:extLst>
          </p:cNvPr>
          <p:cNvSpPr>
            <a:spLocks noEditPoints="1"/>
          </p:cNvSpPr>
          <p:nvPr/>
        </p:nvSpPr>
        <p:spPr bwMode="auto">
          <a:xfrm>
            <a:off x="65088" y="3146425"/>
            <a:ext cx="230187" cy="220663"/>
          </a:xfrm>
          <a:custGeom>
            <a:avLst/>
            <a:gdLst>
              <a:gd name="T0" fmla="*/ 2147483646 w 67"/>
              <a:gd name="T1" fmla="*/ 2147483646 h 64"/>
              <a:gd name="T2" fmla="*/ 2147483646 w 67"/>
              <a:gd name="T3" fmla="*/ 2147483646 h 64"/>
              <a:gd name="T4" fmla="*/ 2147483646 w 67"/>
              <a:gd name="T5" fmla="*/ 2147483646 h 64"/>
              <a:gd name="T6" fmla="*/ 2147483646 w 67"/>
              <a:gd name="T7" fmla="*/ 2147483646 h 64"/>
              <a:gd name="T8" fmla="*/ 2147483646 w 67"/>
              <a:gd name="T9" fmla="*/ 2147483646 h 64"/>
              <a:gd name="T10" fmla="*/ 2147483646 w 67"/>
              <a:gd name="T11" fmla="*/ 2147483646 h 64"/>
              <a:gd name="T12" fmla="*/ 2147483646 w 67"/>
              <a:gd name="T13" fmla="*/ 2147483646 h 64"/>
              <a:gd name="T14" fmla="*/ 2147483646 w 67"/>
              <a:gd name="T15" fmla="*/ 2147483646 h 64"/>
              <a:gd name="T16" fmla="*/ 2147483646 w 67"/>
              <a:gd name="T17" fmla="*/ 2147483646 h 64"/>
              <a:gd name="T18" fmla="*/ 0 w 67"/>
              <a:gd name="T19" fmla="*/ 2147483646 h 64"/>
              <a:gd name="T20" fmla="*/ 2147483646 w 67"/>
              <a:gd name="T21" fmla="*/ 0 h 64"/>
              <a:gd name="T22" fmla="*/ 2147483646 w 67"/>
              <a:gd name="T23" fmla="*/ 2147483646 h 64"/>
              <a:gd name="T24" fmla="*/ 2147483646 w 67"/>
              <a:gd name="T25" fmla="*/ 2147483646 h 64"/>
              <a:gd name="T26" fmla="*/ 2147483646 w 67"/>
              <a:gd name="T27" fmla="*/ 2147483646 h 64"/>
              <a:gd name="T28" fmla="*/ 2147483646 w 67"/>
              <a:gd name="T29" fmla="*/ 2147483646 h 64"/>
              <a:gd name="T30" fmla="*/ 2147483646 w 67"/>
              <a:gd name="T31" fmla="*/ 2147483646 h 64"/>
              <a:gd name="T32" fmla="*/ 2147483646 w 67"/>
              <a:gd name="T33" fmla="*/ 2147483646 h 64"/>
              <a:gd name="T34" fmla="*/ 2147483646 w 67"/>
              <a:gd name="T35" fmla="*/ 2147483646 h 64"/>
              <a:gd name="T36" fmla="*/ 2147483646 w 67"/>
              <a:gd name="T37" fmla="*/ 2147483646 h 64"/>
              <a:gd name="T38" fmla="*/ 2147483646 w 67"/>
              <a:gd name="T39" fmla="*/ 2147483646 h 64"/>
              <a:gd name="T40" fmla="*/ 2147483646 w 67"/>
              <a:gd name="T41" fmla="*/ 2147483646 h 64"/>
              <a:gd name="T42" fmla="*/ 2147483646 w 67"/>
              <a:gd name="T43" fmla="*/ 2147483646 h 64"/>
              <a:gd name="T44" fmla="*/ 2147483646 w 67"/>
              <a:gd name="T45" fmla="*/ 2147483646 h 64"/>
              <a:gd name="T46" fmla="*/ 2147483646 w 67"/>
              <a:gd name="T47" fmla="*/ 2147483646 h 64"/>
              <a:gd name="T48" fmla="*/ 2147483646 w 67"/>
              <a:gd name="T49" fmla="*/ 2147483646 h 64"/>
              <a:gd name="T50" fmla="*/ 2147483646 w 67"/>
              <a:gd name="T51" fmla="*/ 2147483646 h 64"/>
              <a:gd name="T52" fmla="*/ 2147483646 w 67"/>
              <a:gd name="T53" fmla="*/ 2147483646 h 64"/>
              <a:gd name="T54" fmla="*/ 2147483646 w 67"/>
              <a:gd name="T55" fmla="*/ 2147483646 h 64"/>
              <a:gd name="T56" fmla="*/ 2147483646 w 67"/>
              <a:gd name="T57" fmla="*/ 2147483646 h 64"/>
              <a:gd name="T58" fmla="*/ 2147483646 w 67"/>
              <a:gd name="T59" fmla="*/ 2147483646 h 64"/>
              <a:gd name="T60" fmla="*/ 2147483646 w 67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4" name="Freeform 101">
            <a:extLst>
              <a:ext uri="{FF2B5EF4-FFF2-40B4-BE49-F238E27FC236}">
                <a16:creationId xmlns:a16="http://schemas.microsoft.com/office/drawing/2014/main" id="{EA32DED4-E94C-407E-B7E8-F58451DCCB54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3167063"/>
            <a:ext cx="263525" cy="174625"/>
          </a:xfrm>
          <a:custGeom>
            <a:avLst/>
            <a:gdLst>
              <a:gd name="T0" fmla="*/ 2147483646 w 77"/>
              <a:gd name="T1" fmla="*/ 2147483646 h 51"/>
              <a:gd name="T2" fmla="*/ 2147483646 w 77"/>
              <a:gd name="T3" fmla="*/ 2147483646 h 51"/>
              <a:gd name="T4" fmla="*/ 2147483646 w 77"/>
              <a:gd name="T5" fmla="*/ 2147483646 h 51"/>
              <a:gd name="T6" fmla="*/ 2147483646 w 77"/>
              <a:gd name="T7" fmla="*/ 2147483646 h 51"/>
              <a:gd name="T8" fmla="*/ 0 w 77"/>
              <a:gd name="T9" fmla="*/ 2147483646 h 51"/>
              <a:gd name="T10" fmla="*/ 0 w 77"/>
              <a:gd name="T11" fmla="*/ 2147483646 h 51"/>
              <a:gd name="T12" fmla="*/ 2147483646 w 77"/>
              <a:gd name="T13" fmla="*/ 2147483646 h 51"/>
              <a:gd name="T14" fmla="*/ 2147483646 w 77"/>
              <a:gd name="T15" fmla="*/ 2147483646 h 51"/>
              <a:gd name="T16" fmla="*/ 2147483646 w 77"/>
              <a:gd name="T17" fmla="*/ 2147483646 h 51"/>
              <a:gd name="T18" fmla="*/ 2147483646 w 77"/>
              <a:gd name="T19" fmla="*/ 2147483646 h 51"/>
              <a:gd name="T20" fmla="*/ 2147483646 w 77"/>
              <a:gd name="T21" fmla="*/ 2147483646 h 51"/>
              <a:gd name="T22" fmla="*/ 2147483646 w 77"/>
              <a:gd name="T23" fmla="*/ 0 h 51"/>
              <a:gd name="T24" fmla="*/ 2147483646 w 77"/>
              <a:gd name="T25" fmla="*/ 0 h 51"/>
              <a:gd name="T26" fmla="*/ 2147483646 w 77"/>
              <a:gd name="T27" fmla="*/ 2147483646 h 51"/>
              <a:gd name="T28" fmla="*/ 2147483646 w 77"/>
              <a:gd name="T29" fmla="*/ 2147483646 h 51"/>
              <a:gd name="T30" fmla="*/ 2147483646 w 77"/>
              <a:gd name="T31" fmla="*/ 2147483646 h 51"/>
              <a:gd name="T32" fmla="*/ 2147483646 w 77"/>
              <a:gd name="T33" fmla="*/ 2147483646 h 51"/>
              <a:gd name="T34" fmla="*/ 2147483646 w 77"/>
              <a:gd name="T35" fmla="*/ 2147483646 h 51"/>
              <a:gd name="T36" fmla="*/ 2147483646 w 77"/>
              <a:gd name="T37" fmla="*/ 2147483646 h 51"/>
              <a:gd name="T38" fmla="*/ 2147483646 w 77"/>
              <a:gd name="T39" fmla="*/ 2147483646 h 51"/>
              <a:gd name="T40" fmla="*/ 2147483646 w 77"/>
              <a:gd name="T41" fmla="*/ 2147483646 h 51"/>
              <a:gd name="T42" fmla="*/ 2147483646 w 77"/>
              <a:gd name="T43" fmla="*/ 2147483646 h 51"/>
              <a:gd name="T44" fmla="*/ 2147483646 w 77"/>
              <a:gd name="T45" fmla="*/ 2147483646 h 51"/>
              <a:gd name="T46" fmla="*/ 2147483646 w 77"/>
              <a:gd name="T47" fmla="*/ 2147483646 h 51"/>
              <a:gd name="T48" fmla="*/ 2147483646 w 77"/>
              <a:gd name="T49" fmla="*/ 2147483646 h 51"/>
              <a:gd name="T50" fmla="*/ 2147483646 w 77"/>
              <a:gd name="T51" fmla="*/ 2147483646 h 51"/>
              <a:gd name="T52" fmla="*/ 2147483646 w 77"/>
              <a:gd name="T53" fmla="*/ 2147483646 h 51"/>
              <a:gd name="T54" fmla="*/ 2147483646 w 77"/>
              <a:gd name="T55" fmla="*/ 2147483646 h 51"/>
              <a:gd name="T56" fmla="*/ 2147483646 w 77"/>
              <a:gd name="T57" fmla="*/ 2147483646 h 51"/>
              <a:gd name="T58" fmla="*/ 2147483646 w 77"/>
              <a:gd name="T59" fmla="*/ 2147483646 h 51"/>
              <a:gd name="T60" fmla="*/ 2147483646 w 77"/>
              <a:gd name="T61" fmla="*/ 2147483646 h 51"/>
              <a:gd name="T62" fmla="*/ 2147483646 w 77"/>
              <a:gd name="T63" fmla="*/ 2147483646 h 51"/>
              <a:gd name="T64" fmla="*/ 2147483646 w 77"/>
              <a:gd name="T65" fmla="*/ 2147483646 h 51"/>
              <a:gd name="T66" fmla="*/ 2147483646 w 77"/>
              <a:gd name="T67" fmla="*/ 2147483646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5" name="Freeform 102">
            <a:extLst>
              <a:ext uri="{FF2B5EF4-FFF2-40B4-BE49-F238E27FC236}">
                <a16:creationId xmlns:a16="http://schemas.microsoft.com/office/drawing/2014/main" id="{382CBAC6-8D7B-440A-9F33-99E96A12674C}"/>
              </a:ext>
            </a:extLst>
          </p:cNvPr>
          <p:cNvSpPr>
            <a:spLocks/>
          </p:cNvSpPr>
          <p:nvPr/>
        </p:nvSpPr>
        <p:spPr bwMode="auto">
          <a:xfrm>
            <a:off x="996950" y="3135313"/>
            <a:ext cx="239713" cy="238125"/>
          </a:xfrm>
          <a:custGeom>
            <a:avLst/>
            <a:gdLst>
              <a:gd name="T0" fmla="*/ 2147483646 w 70"/>
              <a:gd name="T1" fmla="*/ 2147483646 h 69"/>
              <a:gd name="T2" fmla="*/ 2147483646 w 70"/>
              <a:gd name="T3" fmla="*/ 2147483646 h 69"/>
              <a:gd name="T4" fmla="*/ 2147483646 w 70"/>
              <a:gd name="T5" fmla="*/ 2147483646 h 69"/>
              <a:gd name="T6" fmla="*/ 2147483646 w 70"/>
              <a:gd name="T7" fmla="*/ 2147483646 h 69"/>
              <a:gd name="T8" fmla="*/ 2147483646 w 70"/>
              <a:gd name="T9" fmla="*/ 2147483646 h 69"/>
              <a:gd name="T10" fmla="*/ 2147483646 w 70"/>
              <a:gd name="T11" fmla="*/ 2147483646 h 69"/>
              <a:gd name="T12" fmla="*/ 2147483646 w 70"/>
              <a:gd name="T13" fmla="*/ 2147483646 h 69"/>
              <a:gd name="T14" fmla="*/ 2147483646 w 70"/>
              <a:gd name="T15" fmla="*/ 2147483646 h 69"/>
              <a:gd name="T16" fmla="*/ 2147483646 w 70"/>
              <a:gd name="T17" fmla="*/ 2147483646 h 69"/>
              <a:gd name="T18" fmla="*/ 2147483646 w 70"/>
              <a:gd name="T19" fmla="*/ 2147483646 h 69"/>
              <a:gd name="T20" fmla="*/ 2147483646 w 70"/>
              <a:gd name="T21" fmla="*/ 2147483646 h 69"/>
              <a:gd name="T22" fmla="*/ 2147483646 w 70"/>
              <a:gd name="T23" fmla="*/ 2147483646 h 69"/>
              <a:gd name="T24" fmla="*/ 2147483646 w 70"/>
              <a:gd name="T25" fmla="*/ 2147483646 h 69"/>
              <a:gd name="T26" fmla="*/ 2147483646 w 70"/>
              <a:gd name="T27" fmla="*/ 2147483646 h 69"/>
              <a:gd name="T28" fmla="*/ 2147483646 w 70"/>
              <a:gd name="T29" fmla="*/ 2147483646 h 69"/>
              <a:gd name="T30" fmla="*/ 2147483646 w 70"/>
              <a:gd name="T31" fmla="*/ 2147483646 h 69"/>
              <a:gd name="T32" fmla="*/ 0 w 70"/>
              <a:gd name="T33" fmla="*/ 2147483646 h 69"/>
              <a:gd name="T34" fmla="*/ 2147483646 w 70"/>
              <a:gd name="T35" fmla="*/ 2147483646 h 69"/>
              <a:gd name="T36" fmla="*/ 2147483646 w 70"/>
              <a:gd name="T37" fmla="*/ 2147483646 h 69"/>
              <a:gd name="T38" fmla="*/ 2147483646 w 70"/>
              <a:gd name="T39" fmla="*/ 2147483646 h 69"/>
              <a:gd name="T40" fmla="*/ 2147483646 w 70"/>
              <a:gd name="T41" fmla="*/ 2147483646 h 69"/>
              <a:gd name="T42" fmla="*/ 2147483646 w 70"/>
              <a:gd name="T43" fmla="*/ 2147483646 h 69"/>
              <a:gd name="T44" fmla="*/ 2147483646 w 70"/>
              <a:gd name="T45" fmla="*/ 2147483646 h 69"/>
              <a:gd name="T46" fmla="*/ 2147483646 w 70"/>
              <a:gd name="T47" fmla="*/ 2147483646 h 69"/>
              <a:gd name="T48" fmla="*/ 2147483646 w 70"/>
              <a:gd name="T49" fmla="*/ 2147483646 h 69"/>
              <a:gd name="T50" fmla="*/ 2147483646 w 70"/>
              <a:gd name="T51" fmla="*/ 2147483646 h 69"/>
              <a:gd name="T52" fmla="*/ 2147483646 w 70"/>
              <a:gd name="T53" fmla="*/ 2147483646 h 69"/>
              <a:gd name="T54" fmla="*/ 2147483646 w 70"/>
              <a:gd name="T55" fmla="*/ 0 h 69"/>
              <a:gd name="T56" fmla="*/ 2147483646 w 70"/>
              <a:gd name="T57" fmla="*/ 2147483646 h 69"/>
              <a:gd name="T58" fmla="*/ 2147483646 w 70"/>
              <a:gd name="T59" fmla="*/ 2147483646 h 69"/>
              <a:gd name="T60" fmla="*/ 2147483646 w 70"/>
              <a:gd name="T61" fmla="*/ 2147483646 h 69"/>
              <a:gd name="T62" fmla="*/ 2147483646 w 70"/>
              <a:gd name="T63" fmla="*/ 2147483646 h 69"/>
              <a:gd name="T64" fmla="*/ 2147483646 w 70"/>
              <a:gd name="T65" fmla="*/ 2147483646 h 69"/>
              <a:gd name="T66" fmla="*/ 2147483646 w 70"/>
              <a:gd name="T67" fmla="*/ 2147483646 h 69"/>
              <a:gd name="T68" fmla="*/ 2147483646 w 70"/>
              <a:gd name="T69" fmla="*/ 2147483646 h 69"/>
              <a:gd name="T70" fmla="*/ 2147483646 w 70"/>
              <a:gd name="T71" fmla="*/ 2147483646 h 69"/>
              <a:gd name="T72" fmla="*/ 2147483646 w 70"/>
              <a:gd name="T73" fmla="*/ 2147483646 h 69"/>
              <a:gd name="T74" fmla="*/ 2147483646 w 70"/>
              <a:gd name="T75" fmla="*/ 2147483646 h 69"/>
              <a:gd name="T76" fmla="*/ 2147483646 w 70"/>
              <a:gd name="T77" fmla="*/ 2147483646 h 69"/>
              <a:gd name="T78" fmla="*/ 2147483646 w 70"/>
              <a:gd name="T79" fmla="*/ 2147483646 h 69"/>
              <a:gd name="T80" fmla="*/ 2147483646 w 70"/>
              <a:gd name="T81" fmla="*/ 2147483646 h 69"/>
              <a:gd name="T82" fmla="*/ 2147483646 w 70"/>
              <a:gd name="T83" fmla="*/ 2147483646 h 69"/>
              <a:gd name="T84" fmla="*/ 2147483646 w 70"/>
              <a:gd name="T85" fmla="*/ 2147483646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6" name="Freeform 103">
            <a:extLst>
              <a:ext uri="{FF2B5EF4-FFF2-40B4-BE49-F238E27FC236}">
                <a16:creationId xmlns:a16="http://schemas.microsoft.com/office/drawing/2014/main" id="{0D1C4773-8EC4-437B-BD08-FAF1DBF3F7F4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3146425"/>
            <a:ext cx="144462" cy="212725"/>
          </a:xfrm>
          <a:custGeom>
            <a:avLst/>
            <a:gdLst>
              <a:gd name="T0" fmla="*/ 2147483646 w 42"/>
              <a:gd name="T1" fmla="*/ 2147483646 h 62"/>
              <a:gd name="T2" fmla="*/ 2147483646 w 42"/>
              <a:gd name="T3" fmla="*/ 2147483646 h 62"/>
              <a:gd name="T4" fmla="*/ 2147483646 w 42"/>
              <a:gd name="T5" fmla="*/ 2147483646 h 62"/>
              <a:gd name="T6" fmla="*/ 2147483646 w 42"/>
              <a:gd name="T7" fmla="*/ 2147483646 h 62"/>
              <a:gd name="T8" fmla="*/ 2147483646 w 42"/>
              <a:gd name="T9" fmla="*/ 2147483646 h 62"/>
              <a:gd name="T10" fmla="*/ 2147483646 w 42"/>
              <a:gd name="T11" fmla="*/ 2147483646 h 62"/>
              <a:gd name="T12" fmla="*/ 2147483646 w 42"/>
              <a:gd name="T13" fmla="*/ 2147483646 h 62"/>
              <a:gd name="T14" fmla="*/ 2147483646 w 42"/>
              <a:gd name="T15" fmla="*/ 2147483646 h 62"/>
              <a:gd name="T16" fmla="*/ 2147483646 w 42"/>
              <a:gd name="T17" fmla="*/ 2147483646 h 62"/>
              <a:gd name="T18" fmla="*/ 2147483646 w 42"/>
              <a:gd name="T19" fmla="*/ 2147483646 h 62"/>
              <a:gd name="T20" fmla="*/ 2147483646 w 42"/>
              <a:gd name="T21" fmla="*/ 2147483646 h 62"/>
              <a:gd name="T22" fmla="*/ 2147483646 w 42"/>
              <a:gd name="T23" fmla="*/ 2147483646 h 62"/>
              <a:gd name="T24" fmla="*/ 2147483646 w 42"/>
              <a:gd name="T25" fmla="*/ 2147483646 h 62"/>
              <a:gd name="T26" fmla="*/ 2147483646 w 42"/>
              <a:gd name="T27" fmla="*/ 2147483646 h 62"/>
              <a:gd name="T28" fmla="*/ 2147483646 w 42"/>
              <a:gd name="T29" fmla="*/ 2147483646 h 62"/>
              <a:gd name="T30" fmla="*/ 2147483646 w 42"/>
              <a:gd name="T31" fmla="*/ 2147483646 h 62"/>
              <a:gd name="T32" fmla="*/ 2147483646 w 42"/>
              <a:gd name="T33" fmla="*/ 2147483646 h 62"/>
              <a:gd name="T34" fmla="*/ 0 w 42"/>
              <a:gd name="T35" fmla="*/ 2147483646 h 62"/>
              <a:gd name="T36" fmla="*/ 2147483646 w 42"/>
              <a:gd name="T37" fmla="*/ 0 h 62"/>
              <a:gd name="T38" fmla="*/ 2147483646 w 42"/>
              <a:gd name="T39" fmla="*/ 2147483646 h 62"/>
              <a:gd name="T40" fmla="*/ 2147483646 w 42"/>
              <a:gd name="T41" fmla="*/ 2147483646 h 62"/>
              <a:gd name="T42" fmla="*/ 2147483646 w 42"/>
              <a:gd name="T43" fmla="*/ 2147483646 h 62"/>
              <a:gd name="T44" fmla="*/ 2147483646 w 42"/>
              <a:gd name="T45" fmla="*/ 2147483646 h 62"/>
              <a:gd name="T46" fmla="*/ 2147483646 w 42"/>
              <a:gd name="T47" fmla="*/ 2147483646 h 62"/>
              <a:gd name="T48" fmla="*/ 2147483646 w 42"/>
              <a:gd name="T49" fmla="*/ 2147483646 h 62"/>
              <a:gd name="T50" fmla="*/ 2147483646 w 42"/>
              <a:gd name="T51" fmla="*/ 2147483646 h 62"/>
              <a:gd name="T52" fmla="*/ 2147483646 w 42"/>
              <a:gd name="T53" fmla="*/ 2147483646 h 62"/>
              <a:gd name="T54" fmla="*/ 2147483646 w 42"/>
              <a:gd name="T55" fmla="*/ 2147483646 h 62"/>
              <a:gd name="T56" fmla="*/ 2147483646 w 42"/>
              <a:gd name="T57" fmla="*/ 2147483646 h 62"/>
              <a:gd name="T58" fmla="*/ 2147483646 w 42"/>
              <a:gd name="T59" fmla="*/ 2147483646 h 62"/>
              <a:gd name="T60" fmla="*/ 2147483646 w 42"/>
              <a:gd name="T61" fmla="*/ 2147483646 h 62"/>
              <a:gd name="T62" fmla="*/ 2147483646 w 42"/>
              <a:gd name="T63" fmla="*/ 2147483646 h 62"/>
              <a:gd name="T64" fmla="*/ 2147483646 w 42"/>
              <a:gd name="T65" fmla="*/ 2147483646 h 62"/>
              <a:gd name="T66" fmla="*/ 2147483646 w 42"/>
              <a:gd name="T67" fmla="*/ 2147483646 h 62"/>
              <a:gd name="T68" fmla="*/ 2147483646 w 42"/>
              <a:gd name="T69" fmla="*/ 2147483646 h 62"/>
              <a:gd name="T70" fmla="*/ 2147483646 w 42"/>
              <a:gd name="T71" fmla="*/ 2147483646 h 62"/>
              <a:gd name="T72" fmla="*/ 2147483646 w 42"/>
              <a:gd name="T73" fmla="*/ 2147483646 h 62"/>
              <a:gd name="T74" fmla="*/ 2147483646 w 42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7" name="Freeform 104">
            <a:extLst>
              <a:ext uri="{FF2B5EF4-FFF2-40B4-BE49-F238E27FC236}">
                <a16:creationId xmlns:a16="http://schemas.microsoft.com/office/drawing/2014/main" id="{279B61A0-FEE3-4958-AE7F-4DB0AE7228FC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3146425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8" name="Freeform 105">
            <a:extLst>
              <a:ext uri="{FF2B5EF4-FFF2-40B4-BE49-F238E27FC236}">
                <a16:creationId xmlns:a16="http://schemas.microsoft.com/office/drawing/2014/main" id="{82D764F5-4D6E-4D7F-B6C6-F09C976AE45F}"/>
              </a:ext>
            </a:extLst>
          </p:cNvPr>
          <p:cNvSpPr>
            <a:spLocks noEditPoints="1"/>
          </p:cNvSpPr>
          <p:nvPr/>
        </p:nvSpPr>
        <p:spPr bwMode="auto">
          <a:xfrm>
            <a:off x="2478088" y="3132138"/>
            <a:ext cx="242887" cy="244475"/>
          </a:xfrm>
          <a:custGeom>
            <a:avLst/>
            <a:gdLst>
              <a:gd name="T0" fmla="*/ 0 w 71"/>
              <a:gd name="T1" fmla="*/ 2147483646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0 w 71"/>
              <a:gd name="T15" fmla="*/ 2147483646 h 71"/>
              <a:gd name="T16" fmla="*/ 2147483646 w 71"/>
              <a:gd name="T17" fmla="*/ 2147483646 h 71"/>
              <a:gd name="T18" fmla="*/ 2147483646 w 71"/>
              <a:gd name="T19" fmla="*/ 2147483646 h 71"/>
              <a:gd name="T20" fmla="*/ 2147483646 w 71"/>
              <a:gd name="T21" fmla="*/ 2147483646 h 71"/>
              <a:gd name="T22" fmla="*/ 2147483646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0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39" name="Freeform 106">
            <a:extLst>
              <a:ext uri="{FF2B5EF4-FFF2-40B4-BE49-F238E27FC236}">
                <a16:creationId xmlns:a16="http://schemas.microsoft.com/office/drawing/2014/main" id="{94454342-A8F9-415D-9582-2CFC5F9C8F83}"/>
              </a:ext>
            </a:extLst>
          </p:cNvPr>
          <p:cNvSpPr>
            <a:spLocks/>
          </p:cNvSpPr>
          <p:nvPr/>
        </p:nvSpPr>
        <p:spPr bwMode="auto">
          <a:xfrm>
            <a:off x="2968625" y="3128963"/>
            <a:ext cx="106363" cy="241300"/>
          </a:xfrm>
          <a:custGeom>
            <a:avLst/>
            <a:gdLst>
              <a:gd name="T0" fmla="*/ 2147483646 w 31"/>
              <a:gd name="T1" fmla="*/ 2147483646 h 70"/>
              <a:gd name="T2" fmla="*/ 2147483646 w 31"/>
              <a:gd name="T3" fmla="*/ 2147483646 h 70"/>
              <a:gd name="T4" fmla="*/ 2147483646 w 31"/>
              <a:gd name="T5" fmla="*/ 2147483646 h 70"/>
              <a:gd name="T6" fmla="*/ 2147483646 w 31"/>
              <a:gd name="T7" fmla="*/ 2147483646 h 70"/>
              <a:gd name="T8" fmla="*/ 0 w 31"/>
              <a:gd name="T9" fmla="*/ 2147483646 h 70"/>
              <a:gd name="T10" fmla="*/ 0 w 31"/>
              <a:gd name="T11" fmla="*/ 2147483646 h 70"/>
              <a:gd name="T12" fmla="*/ 2147483646 w 31"/>
              <a:gd name="T13" fmla="*/ 2147483646 h 70"/>
              <a:gd name="T14" fmla="*/ 2147483646 w 31"/>
              <a:gd name="T15" fmla="*/ 2147483646 h 70"/>
              <a:gd name="T16" fmla="*/ 2147483646 w 31"/>
              <a:gd name="T17" fmla="*/ 2147483646 h 70"/>
              <a:gd name="T18" fmla="*/ 2147483646 w 31"/>
              <a:gd name="T19" fmla="*/ 0 h 70"/>
              <a:gd name="T20" fmla="*/ 2147483646 w 31"/>
              <a:gd name="T21" fmla="*/ 0 h 70"/>
              <a:gd name="T22" fmla="*/ 2147483646 w 31"/>
              <a:gd name="T23" fmla="*/ 2147483646 h 70"/>
              <a:gd name="T24" fmla="*/ 2147483646 w 31"/>
              <a:gd name="T25" fmla="*/ 2147483646 h 70"/>
              <a:gd name="T26" fmla="*/ 2147483646 w 31"/>
              <a:gd name="T27" fmla="*/ 2147483646 h 70"/>
              <a:gd name="T28" fmla="*/ 2147483646 w 31"/>
              <a:gd name="T29" fmla="*/ 2147483646 h 70"/>
              <a:gd name="T30" fmla="*/ 2147483646 w 31"/>
              <a:gd name="T31" fmla="*/ 2147483646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0" name="Freeform 107">
            <a:extLst>
              <a:ext uri="{FF2B5EF4-FFF2-40B4-BE49-F238E27FC236}">
                <a16:creationId xmlns:a16="http://schemas.microsoft.com/office/drawing/2014/main" id="{5FB0111F-50C2-462F-8B19-A8BA09001922}"/>
              </a:ext>
            </a:extLst>
          </p:cNvPr>
          <p:cNvSpPr>
            <a:spLocks noEditPoints="1"/>
          </p:cNvSpPr>
          <p:nvPr/>
        </p:nvSpPr>
        <p:spPr bwMode="auto">
          <a:xfrm>
            <a:off x="3470275" y="3128963"/>
            <a:ext cx="223838" cy="227012"/>
          </a:xfrm>
          <a:custGeom>
            <a:avLst/>
            <a:gdLst>
              <a:gd name="T0" fmla="*/ 2147483646 w 65"/>
              <a:gd name="T1" fmla="*/ 2147483646 h 66"/>
              <a:gd name="T2" fmla="*/ 2147483646 w 65"/>
              <a:gd name="T3" fmla="*/ 2147483646 h 66"/>
              <a:gd name="T4" fmla="*/ 2147483646 w 65"/>
              <a:gd name="T5" fmla="*/ 2147483646 h 66"/>
              <a:gd name="T6" fmla="*/ 2147483646 w 65"/>
              <a:gd name="T7" fmla="*/ 2147483646 h 66"/>
              <a:gd name="T8" fmla="*/ 0 w 65"/>
              <a:gd name="T9" fmla="*/ 2147483646 h 66"/>
              <a:gd name="T10" fmla="*/ 0 w 65"/>
              <a:gd name="T11" fmla="*/ 2147483646 h 66"/>
              <a:gd name="T12" fmla="*/ 0 w 65"/>
              <a:gd name="T13" fmla="*/ 2147483646 h 66"/>
              <a:gd name="T14" fmla="*/ 2147483646 w 65"/>
              <a:gd name="T15" fmla="*/ 2147483646 h 66"/>
              <a:gd name="T16" fmla="*/ 2147483646 w 65"/>
              <a:gd name="T17" fmla="*/ 2147483646 h 66"/>
              <a:gd name="T18" fmla="*/ 2147483646 w 65"/>
              <a:gd name="T19" fmla="*/ 2147483646 h 66"/>
              <a:gd name="T20" fmla="*/ 2147483646 w 65"/>
              <a:gd name="T21" fmla="*/ 2147483646 h 66"/>
              <a:gd name="T22" fmla="*/ 2147483646 w 65"/>
              <a:gd name="T23" fmla="*/ 2147483646 h 66"/>
              <a:gd name="T24" fmla="*/ 2147483646 w 65"/>
              <a:gd name="T25" fmla="*/ 2147483646 h 66"/>
              <a:gd name="T26" fmla="*/ 2147483646 w 65"/>
              <a:gd name="T27" fmla="*/ 2147483646 h 66"/>
              <a:gd name="T28" fmla="*/ 2147483646 w 65"/>
              <a:gd name="T29" fmla="*/ 2147483646 h 66"/>
              <a:gd name="T30" fmla="*/ 2147483646 w 65"/>
              <a:gd name="T31" fmla="*/ 2147483646 h 66"/>
              <a:gd name="T32" fmla="*/ 2147483646 w 65"/>
              <a:gd name="T33" fmla="*/ 2147483646 h 66"/>
              <a:gd name="T34" fmla="*/ 2147483646 w 65"/>
              <a:gd name="T35" fmla="*/ 2147483646 h 66"/>
              <a:gd name="T36" fmla="*/ 2147483646 w 65"/>
              <a:gd name="T37" fmla="*/ 2147483646 h 66"/>
              <a:gd name="T38" fmla="*/ 2147483646 w 65"/>
              <a:gd name="T39" fmla="*/ 0 h 66"/>
              <a:gd name="T40" fmla="*/ 2147483646 w 65"/>
              <a:gd name="T41" fmla="*/ 2147483646 h 66"/>
              <a:gd name="T42" fmla="*/ 2147483646 w 65"/>
              <a:gd name="T43" fmla="*/ 2147483646 h 66"/>
              <a:gd name="T44" fmla="*/ 2147483646 w 65"/>
              <a:gd name="T45" fmla="*/ 2147483646 h 66"/>
              <a:gd name="T46" fmla="*/ 2147483646 w 65"/>
              <a:gd name="T47" fmla="*/ 2147483646 h 66"/>
              <a:gd name="T48" fmla="*/ 2147483646 w 65"/>
              <a:gd name="T49" fmla="*/ 2147483646 h 66"/>
              <a:gd name="T50" fmla="*/ 2147483646 w 65"/>
              <a:gd name="T51" fmla="*/ 2147483646 h 66"/>
              <a:gd name="T52" fmla="*/ 2147483646 w 65"/>
              <a:gd name="T53" fmla="*/ 2147483646 h 66"/>
              <a:gd name="T54" fmla="*/ 2147483646 w 65"/>
              <a:gd name="T55" fmla="*/ 2147483646 h 66"/>
              <a:gd name="T56" fmla="*/ 2147483646 w 65"/>
              <a:gd name="T57" fmla="*/ 2147483646 h 66"/>
              <a:gd name="T58" fmla="*/ 2147483646 w 65"/>
              <a:gd name="T59" fmla="*/ 2147483646 h 66"/>
              <a:gd name="T60" fmla="*/ 2147483646 w 65"/>
              <a:gd name="T61" fmla="*/ 2147483646 h 66"/>
              <a:gd name="T62" fmla="*/ 2147483646 w 65"/>
              <a:gd name="T63" fmla="*/ 2147483646 h 66"/>
              <a:gd name="T64" fmla="*/ 2147483646 w 65"/>
              <a:gd name="T65" fmla="*/ 2147483646 h 66"/>
              <a:gd name="T66" fmla="*/ 2147483646 w 65"/>
              <a:gd name="T67" fmla="*/ 2147483646 h 66"/>
              <a:gd name="T68" fmla="*/ 2147483646 w 65"/>
              <a:gd name="T69" fmla="*/ 2147483646 h 66"/>
              <a:gd name="T70" fmla="*/ 2147483646 w 65"/>
              <a:gd name="T71" fmla="*/ 2147483646 h 66"/>
              <a:gd name="T72" fmla="*/ 2147483646 w 65"/>
              <a:gd name="T73" fmla="*/ 2147483646 h 66"/>
              <a:gd name="T74" fmla="*/ 2147483646 w 65"/>
              <a:gd name="T75" fmla="*/ 0 h 66"/>
              <a:gd name="T76" fmla="*/ 2147483646 w 65"/>
              <a:gd name="T77" fmla="*/ 2147483646 h 66"/>
              <a:gd name="T78" fmla="*/ 2147483646 w 65"/>
              <a:gd name="T79" fmla="*/ 2147483646 h 66"/>
              <a:gd name="T80" fmla="*/ 2147483646 w 65"/>
              <a:gd name="T81" fmla="*/ 2147483646 h 66"/>
              <a:gd name="T82" fmla="*/ 2147483646 w 65"/>
              <a:gd name="T83" fmla="*/ 2147483646 h 66"/>
              <a:gd name="T84" fmla="*/ 2147483646 w 65"/>
              <a:gd name="T85" fmla="*/ 2147483646 h 66"/>
              <a:gd name="T86" fmla="*/ 2147483646 w 65"/>
              <a:gd name="T87" fmla="*/ 2147483646 h 66"/>
              <a:gd name="T88" fmla="*/ 2147483646 w 65"/>
              <a:gd name="T89" fmla="*/ 2147483646 h 66"/>
              <a:gd name="T90" fmla="*/ 2147483646 w 65"/>
              <a:gd name="T91" fmla="*/ 2147483646 h 66"/>
              <a:gd name="T92" fmla="*/ 2147483646 w 65"/>
              <a:gd name="T93" fmla="*/ 2147483646 h 66"/>
              <a:gd name="T94" fmla="*/ 2147483646 w 65"/>
              <a:gd name="T95" fmla="*/ 2147483646 h 66"/>
              <a:gd name="T96" fmla="*/ 2147483646 w 65"/>
              <a:gd name="T97" fmla="*/ 2147483646 h 66"/>
              <a:gd name="T98" fmla="*/ 2147483646 w 65"/>
              <a:gd name="T99" fmla="*/ 2147483646 h 66"/>
              <a:gd name="T100" fmla="*/ 2147483646 w 65"/>
              <a:gd name="T101" fmla="*/ 2147483646 h 66"/>
              <a:gd name="T102" fmla="*/ 2147483646 w 65"/>
              <a:gd name="T103" fmla="*/ 2147483646 h 66"/>
              <a:gd name="T104" fmla="*/ 2147483646 w 65"/>
              <a:gd name="T105" fmla="*/ 2147483646 h 66"/>
              <a:gd name="T106" fmla="*/ 2147483646 w 65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1" name="Freeform 108">
            <a:extLst>
              <a:ext uri="{FF2B5EF4-FFF2-40B4-BE49-F238E27FC236}">
                <a16:creationId xmlns:a16="http://schemas.microsoft.com/office/drawing/2014/main" id="{AFE6A124-F077-465B-8A3E-12526A2275B7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3138488"/>
            <a:ext cx="246063" cy="220662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0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2147483646 w 72"/>
              <a:gd name="T21" fmla="*/ 2147483646 h 64"/>
              <a:gd name="T22" fmla="*/ 2147483646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2147483646 h 64"/>
              <a:gd name="T30" fmla="*/ 2147483646 w 72"/>
              <a:gd name="T31" fmla="*/ 2147483646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2147483646 h 64"/>
              <a:gd name="T40" fmla="*/ 2147483646 w 72"/>
              <a:gd name="T41" fmla="*/ 2147483646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2147483646 w 72"/>
              <a:gd name="T55" fmla="*/ 0 h 64"/>
              <a:gd name="T56" fmla="*/ 2147483646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2147483646 w 72"/>
              <a:gd name="T65" fmla="*/ 21474836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2" name="Freeform 109">
            <a:extLst>
              <a:ext uri="{FF2B5EF4-FFF2-40B4-BE49-F238E27FC236}">
                <a16:creationId xmlns:a16="http://schemas.microsoft.com/office/drawing/2014/main" id="{38ABBE6E-583D-4769-B05A-4365C16E8E4A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3146425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2147483646 w 61"/>
              <a:gd name="T97" fmla="*/ 2147483646 h 62"/>
              <a:gd name="T98" fmla="*/ 2147483646 w 61"/>
              <a:gd name="T99" fmla="*/ 2147483646 h 62"/>
              <a:gd name="T100" fmla="*/ 2147483646 w 61"/>
              <a:gd name="T101" fmla="*/ 2147483646 h 62"/>
              <a:gd name="T102" fmla="*/ 2147483646 w 61"/>
              <a:gd name="T103" fmla="*/ 2147483646 h 62"/>
              <a:gd name="T104" fmla="*/ 2147483646 w 61"/>
              <a:gd name="T105" fmla="*/ 2147483646 h 62"/>
              <a:gd name="T106" fmla="*/ 2147483646 w 61"/>
              <a:gd name="T107" fmla="*/ 2147483646 h 62"/>
              <a:gd name="T108" fmla="*/ 2147483646 w 61"/>
              <a:gd name="T109" fmla="*/ 2147483646 h 62"/>
              <a:gd name="T110" fmla="*/ 2147483646 w 61"/>
              <a:gd name="T111" fmla="*/ 2147483646 h 62"/>
              <a:gd name="T112" fmla="*/ 2147483646 w 61"/>
              <a:gd name="T113" fmla="*/ 2147483646 h 62"/>
              <a:gd name="T114" fmla="*/ 2147483646 w 61"/>
              <a:gd name="T115" fmla="*/ 2147483646 h 62"/>
              <a:gd name="T116" fmla="*/ 2147483646 w 61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3" name="Freeform 110">
            <a:extLst>
              <a:ext uri="{FF2B5EF4-FFF2-40B4-BE49-F238E27FC236}">
                <a16:creationId xmlns:a16="http://schemas.microsoft.com/office/drawing/2014/main" id="{FE9D19C8-A956-495F-8811-794645D83EAF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3128963"/>
            <a:ext cx="192087" cy="230187"/>
          </a:xfrm>
          <a:custGeom>
            <a:avLst/>
            <a:gdLst>
              <a:gd name="T0" fmla="*/ 2147483646 w 56"/>
              <a:gd name="T1" fmla="*/ 2147483646 h 67"/>
              <a:gd name="T2" fmla="*/ 2147483646 w 56"/>
              <a:gd name="T3" fmla="*/ 2147483646 h 67"/>
              <a:gd name="T4" fmla="*/ 2147483646 w 56"/>
              <a:gd name="T5" fmla="*/ 2147483646 h 67"/>
              <a:gd name="T6" fmla="*/ 2147483646 w 56"/>
              <a:gd name="T7" fmla="*/ 2147483646 h 67"/>
              <a:gd name="T8" fmla="*/ 2147483646 w 56"/>
              <a:gd name="T9" fmla="*/ 2147483646 h 67"/>
              <a:gd name="T10" fmla="*/ 2147483646 w 56"/>
              <a:gd name="T11" fmla="*/ 2147483646 h 67"/>
              <a:gd name="T12" fmla="*/ 2147483646 w 56"/>
              <a:gd name="T13" fmla="*/ 2147483646 h 67"/>
              <a:gd name="T14" fmla="*/ 2147483646 w 56"/>
              <a:gd name="T15" fmla="*/ 2147483646 h 67"/>
              <a:gd name="T16" fmla="*/ 2147483646 w 56"/>
              <a:gd name="T17" fmla="*/ 2147483646 h 67"/>
              <a:gd name="T18" fmla="*/ 2147483646 w 56"/>
              <a:gd name="T19" fmla="*/ 2147483646 h 67"/>
              <a:gd name="T20" fmla="*/ 2147483646 w 56"/>
              <a:gd name="T21" fmla="*/ 2147483646 h 67"/>
              <a:gd name="T22" fmla="*/ 2147483646 w 56"/>
              <a:gd name="T23" fmla="*/ 2147483646 h 67"/>
              <a:gd name="T24" fmla="*/ 2147483646 w 56"/>
              <a:gd name="T25" fmla="*/ 2147483646 h 67"/>
              <a:gd name="T26" fmla="*/ 2147483646 w 56"/>
              <a:gd name="T27" fmla="*/ 2147483646 h 67"/>
              <a:gd name="T28" fmla="*/ 2147483646 w 56"/>
              <a:gd name="T29" fmla="*/ 2147483646 h 67"/>
              <a:gd name="T30" fmla="*/ 2147483646 w 56"/>
              <a:gd name="T31" fmla="*/ 2147483646 h 67"/>
              <a:gd name="T32" fmla="*/ 2147483646 w 56"/>
              <a:gd name="T33" fmla="*/ 2147483646 h 67"/>
              <a:gd name="T34" fmla="*/ 2147483646 w 56"/>
              <a:gd name="T35" fmla="*/ 2147483646 h 67"/>
              <a:gd name="T36" fmla="*/ 2147483646 w 56"/>
              <a:gd name="T37" fmla="*/ 2147483646 h 67"/>
              <a:gd name="T38" fmla="*/ 2147483646 w 56"/>
              <a:gd name="T39" fmla="*/ 2147483646 h 67"/>
              <a:gd name="T40" fmla="*/ 2147483646 w 56"/>
              <a:gd name="T41" fmla="*/ 2147483646 h 67"/>
              <a:gd name="T42" fmla="*/ 2147483646 w 56"/>
              <a:gd name="T43" fmla="*/ 2147483646 h 67"/>
              <a:gd name="T44" fmla="*/ 2147483646 w 56"/>
              <a:gd name="T45" fmla="*/ 2147483646 h 67"/>
              <a:gd name="T46" fmla="*/ 2147483646 w 56"/>
              <a:gd name="T47" fmla="*/ 2147483646 h 67"/>
              <a:gd name="T48" fmla="*/ 2147483646 w 56"/>
              <a:gd name="T49" fmla="*/ 2147483646 h 67"/>
              <a:gd name="T50" fmla="*/ 2147483646 w 56"/>
              <a:gd name="T51" fmla="*/ 2147483646 h 67"/>
              <a:gd name="T52" fmla="*/ 2147483646 w 56"/>
              <a:gd name="T53" fmla="*/ 2147483646 h 67"/>
              <a:gd name="T54" fmla="*/ 2147483646 w 56"/>
              <a:gd name="T55" fmla="*/ 2147483646 h 67"/>
              <a:gd name="T56" fmla="*/ 2147483646 w 56"/>
              <a:gd name="T57" fmla="*/ 2147483646 h 67"/>
              <a:gd name="T58" fmla="*/ 2147483646 w 56"/>
              <a:gd name="T59" fmla="*/ 2147483646 h 67"/>
              <a:gd name="T60" fmla="*/ 2147483646 w 56"/>
              <a:gd name="T61" fmla="*/ 2147483646 h 67"/>
              <a:gd name="T62" fmla="*/ 2147483646 w 56"/>
              <a:gd name="T63" fmla="*/ 2147483646 h 67"/>
              <a:gd name="T64" fmla="*/ 2147483646 w 56"/>
              <a:gd name="T65" fmla="*/ 2147483646 h 67"/>
              <a:gd name="T66" fmla="*/ 2147483646 w 56"/>
              <a:gd name="T67" fmla="*/ 2147483646 h 67"/>
              <a:gd name="T68" fmla="*/ 2147483646 w 56"/>
              <a:gd name="T69" fmla="*/ 2147483646 h 67"/>
              <a:gd name="T70" fmla="*/ 2147483646 w 56"/>
              <a:gd name="T71" fmla="*/ 2147483646 h 67"/>
              <a:gd name="T72" fmla="*/ 2147483646 w 56"/>
              <a:gd name="T73" fmla="*/ 2147483646 h 67"/>
              <a:gd name="T74" fmla="*/ 2147483646 w 56"/>
              <a:gd name="T75" fmla="*/ 2147483646 h 67"/>
              <a:gd name="T76" fmla="*/ 2147483646 w 56"/>
              <a:gd name="T77" fmla="*/ 2147483646 h 67"/>
              <a:gd name="T78" fmla="*/ 2147483646 w 56"/>
              <a:gd name="T79" fmla="*/ 2147483646 h 67"/>
              <a:gd name="T80" fmla="*/ 2147483646 w 56"/>
              <a:gd name="T81" fmla="*/ 2147483646 h 67"/>
              <a:gd name="T82" fmla="*/ 2147483646 w 56"/>
              <a:gd name="T83" fmla="*/ 0 h 67"/>
              <a:gd name="T84" fmla="*/ 2147483646 w 56"/>
              <a:gd name="T85" fmla="*/ 2147483646 h 67"/>
              <a:gd name="T86" fmla="*/ 2147483646 w 56"/>
              <a:gd name="T87" fmla="*/ 2147483646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4" name="Freeform 111">
            <a:extLst>
              <a:ext uri="{FF2B5EF4-FFF2-40B4-BE49-F238E27FC236}">
                <a16:creationId xmlns:a16="http://schemas.microsoft.com/office/drawing/2014/main" id="{97D18154-25E4-4F59-B65F-CC9FDEF184A3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3146425"/>
            <a:ext cx="192087" cy="195263"/>
          </a:xfrm>
          <a:custGeom>
            <a:avLst/>
            <a:gdLst>
              <a:gd name="T0" fmla="*/ 2147483646 w 56"/>
              <a:gd name="T1" fmla="*/ 2147483646 h 57"/>
              <a:gd name="T2" fmla="*/ 2147483646 w 56"/>
              <a:gd name="T3" fmla="*/ 2147483646 h 57"/>
              <a:gd name="T4" fmla="*/ 2147483646 w 56"/>
              <a:gd name="T5" fmla="*/ 2147483646 h 57"/>
              <a:gd name="T6" fmla="*/ 0 w 56"/>
              <a:gd name="T7" fmla="*/ 2147483646 h 57"/>
              <a:gd name="T8" fmla="*/ 0 w 56"/>
              <a:gd name="T9" fmla="*/ 2147483646 h 57"/>
              <a:gd name="T10" fmla="*/ 2147483646 w 56"/>
              <a:gd name="T11" fmla="*/ 0 h 57"/>
              <a:gd name="T12" fmla="*/ 2147483646 w 56"/>
              <a:gd name="T13" fmla="*/ 0 h 57"/>
              <a:gd name="T14" fmla="*/ 2147483646 w 56"/>
              <a:gd name="T15" fmla="*/ 2147483646 h 57"/>
              <a:gd name="T16" fmla="*/ 2147483646 w 56"/>
              <a:gd name="T17" fmla="*/ 2147483646 h 57"/>
              <a:gd name="T18" fmla="*/ 2147483646 w 56"/>
              <a:gd name="T19" fmla="*/ 2147483646 h 57"/>
              <a:gd name="T20" fmla="*/ 2147483646 w 56"/>
              <a:gd name="T21" fmla="*/ 2147483646 h 57"/>
              <a:gd name="T22" fmla="*/ 2147483646 w 56"/>
              <a:gd name="T23" fmla="*/ 2147483646 h 57"/>
              <a:gd name="T24" fmla="*/ 2147483646 w 56"/>
              <a:gd name="T25" fmla="*/ 2147483646 h 57"/>
              <a:gd name="T26" fmla="*/ 2147483646 w 56"/>
              <a:gd name="T27" fmla="*/ 2147483646 h 57"/>
              <a:gd name="T28" fmla="*/ 2147483646 w 56"/>
              <a:gd name="T29" fmla="*/ 2147483646 h 57"/>
              <a:gd name="T30" fmla="*/ 2147483646 w 56"/>
              <a:gd name="T31" fmla="*/ 2147483646 h 57"/>
              <a:gd name="T32" fmla="*/ 2147483646 w 56"/>
              <a:gd name="T33" fmla="*/ 2147483646 h 57"/>
              <a:gd name="T34" fmla="*/ 2147483646 w 56"/>
              <a:gd name="T35" fmla="*/ 2147483646 h 57"/>
              <a:gd name="T36" fmla="*/ 2147483646 w 56"/>
              <a:gd name="T37" fmla="*/ 2147483646 h 57"/>
              <a:gd name="T38" fmla="*/ 2147483646 w 56"/>
              <a:gd name="T39" fmla="*/ 2147483646 h 57"/>
              <a:gd name="T40" fmla="*/ 2147483646 w 56"/>
              <a:gd name="T41" fmla="*/ 2147483646 h 57"/>
              <a:gd name="T42" fmla="*/ 2147483646 w 56"/>
              <a:gd name="T43" fmla="*/ 2147483646 h 57"/>
              <a:gd name="T44" fmla="*/ 2147483646 w 56"/>
              <a:gd name="T45" fmla="*/ 2147483646 h 57"/>
              <a:gd name="T46" fmla="*/ 2147483646 w 56"/>
              <a:gd name="T47" fmla="*/ 2147483646 h 57"/>
              <a:gd name="T48" fmla="*/ 2147483646 w 56"/>
              <a:gd name="T49" fmla="*/ 2147483646 h 57"/>
              <a:gd name="T50" fmla="*/ 2147483646 w 56"/>
              <a:gd name="T51" fmla="*/ 2147483646 h 57"/>
              <a:gd name="T52" fmla="*/ 2147483646 w 56"/>
              <a:gd name="T53" fmla="*/ 2147483646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5" name="Freeform 112">
            <a:extLst>
              <a:ext uri="{FF2B5EF4-FFF2-40B4-BE49-F238E27FC236}">
                <a16:creationId xmlns:a16="http://schemas.microsoft.com/office/drawing/2014/main" id="{C8CAFDDB-0789-42D2-A12B-8B9A23EEFF7A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3146425"/>
            <a:ext cx="203200" cy="212725"/>
          </a:xfrm>
          <a:custGeom>
            <a:avLst/>
            <a:gdLst>
              <a:gd name="T0" fmla="*/ 2147483646 w 59"/>
              <a:gd name="T1" fmla="*/ 2147483646 h 62"/>
              <a:gd name="T2" fmla="*/ 0 w 59"/>
              <a:gd name="T3" fmla="*/ 2147483646 h 62"/>
              <a:gd name="T4" fmla="*/ 2147483646 w 59"/>
              <a:gd name="T5" fmla="*/ 0 h 62"/>
              <a:gd name="T6" fmla="*/ 2147483646 w 59"/>
              <a:gd name="T7" fmla="*/ 2147483646 h 62"/>
              <a:gd name="T8" fmla="*/ 2147483646 w 59"/>
              <a:gd name="T9" fmla="*/ 2147483646 h 62"/>
              <a:gd name="T10" fmla="*/ 2147483646 w 59"/>
              <a:gd name="T11" fmla="*/ 2147483646 h 62"/>
              <a:gd name="T12" fmla="*/ 2147483646 w 59"/>
              <a:gd name="T13" fmla="*/ 2147483646 h 62"/>
              <a:gd name="T14" fmla="*/ 2147483646 w 59"/>
              <a:gd name="T15" fmla="*/ 2147483646 h 62"/>
              <a:gd name="T16" fmla="*/ 2147483646 w 59"/>
              <a:gd name="T17" fmla="*/ 2147483646 h 62"/>
              <a:gd name="T18" fmla="*/ 2147483646 w 59"/>
              <a:gd name="T19" fmla="*/ 2147483646 h 62"/>
              <a:gd name="T20" fmla="*/ 2147483646 w 59"/>
              <a:gd name="T21" fmla="*/ 2147483646 h 62"/>
              <a:gd name="T22" fmla="*/ 2147483646 w 59"/>
              <a:gd name="T23" fmla="*/ 2147483646 h 62"/>
              <a:gd name="T24" fmla="*/ 2147483646 w 59"/>
              <a:gd name="T25" fmla="*/ 2147483646 h 62"/>
              <a:gd name="T26" fmla="*/ 2147483646 w 59"/>
              <a:gd name="T27" fmla="*/ 2147483646 h 62"/>
              <a:gd name="T28" fmla="*/ 2147483646 w 59"/>
              <a:gd name="T29" fmla="*/ 2147483646 h 62"/>
              <a:gd name="T30" fmla="*/ 2147483646 w 59"/>
              <a:gd name="T31" fmla="*/ 2147483646 h 62"/>
              <a:gd name="T32" fmla="*/ 2147483646 w 59"/>
              <a:gd name="T33" fmla="*/ 2147483646 h 62"/>
              <a:gd name="T34" fmla="*/ 2147483646 w 59"/>
              <a:gd name="T35" fmla="*/ 2147483646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6" name="Freeform 113">
            <a:extLst>
              <a:ext uri="{FF2B5EF4-FFF2-40B4-BE49-F238E27FC236}">
                <a16:creationId xmlns:a16="http://schemas.microsoft.com/office/drawing/2014/main" id="{0E8EF9E9-3522-4703-9354-9DC06C9DD8F6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3146425"/>
            <a:ext cx="282575" cy="195263"/>
          </a:xfrm>
          <a:custGeom>
            <a:avLst/>
            <a:gdLst>
              <a:gd name="T0" fmla="*/ 2147483646 w 82"/>
              <a:gd name="T1" fmla="*/ 2147483646 h 57"/>
              <a:gd name="T2" fmla="*/ 2147483646 w 82"/>
              <a:gd name="T3" fmla="*/ 2147483646 h 57"/>
              <a:gd name="T4" fmla="*/ 2147483646 w 82"/>
              <a:gd name="T5" fmla="*/ 2147483646 h 57"/>
              <a:gd name="T6" fmla="*/ 0 w 82"/>
              <a:gd name="T7" fmla="*/ 2147483646 h 57"/>
              <a:gd name="T8" fmla="*/ 0 w 82"/>
              <a:gd name="T9" fmla="*/ 2147483646 h 57"/>
              <a:gd name="T10" fmla="*/ 2147483646 w 82"/>
              <a:gd name="T11" fmla="*/ 2147483646 h 57"/>
              <a:gd name="T12" fmla="*/ 2147483646 w 82"/>
              <a:gd name="T13" fmla="*/ 0 h 57"/>
              <a:gd name="T14" fmla="*/ 2147483646 w 82"/>
              <a:gd name="T15" fmla="*/ 0 h 57"/>
              <a:gd name="T16" fmla="*/ 2147483646 w 82"/>
              <a:gd name="T17" fmla="*/ 2147483646 h 57"/>
              <a:gd name="T18" fmla="*/ 2147483646 w 82"/>
              <a:gd name="T19" fmla="*/ 2147483646 h 57"/>
              <a:gd name="T20" fmla="*/ 2147483646 w 82"/>
              <a:gd name="T21" fmla="*/ 2147483646 h 57"/>
              <a:gd name="T22" fmla="*/ 2147483646 w 82"/>
              <a:gd name="T23" fmla="*/ 2147483646 h 57"/>
              <a:gd name="T24" fmla="*/ 2147483646 w 82"/>
              <a:gd name="T25" fmla="*/ 2147483646 h 57"/>
              <a:gd name="T26" fmla="*/ 2147483646 w 82"/>
              <a:gd name="T27" fmla="*/ 2147483646 h 57"/>
              <a:gd name="T28" fmla="*/ 2147483646 w 82"/>
              <a:gd name="T29" fmla="*/ 2147483646 h 57"/>
              <a:gd name="T30" fmla="*/ 2147483646 w 82"/>
              <a:gd name="T31" fmla="*/ 2147483646 h 57"/>
              <a:gd name="T32" fmla="*/ 2147483646 w 82"/>
              <a:gd name="T33" fmla="*/ 2147483646 h 57"/>
              <a:gd name="T34" fmla="*/ 2147483646 w 82"/>
              <a:gd name="T35" fmla="*/ 2147483646 h 57"/>
              <a:gd name="T36" fmla="*/ 2147483646 w 82"/>
              <a:gd name="T37" fmla="*/ 2147483646 h 57"/>
              <a:gd name="T38" fmla="*/ 2147483646 w 82"/>
              <a:gd name="T39" fmla="*/ 2147483646 h 57"/>
              <a:gd name="T40" fmla="*/ 2147483646 w 82"/>
              <a:gd name="T41" fmla="*/ 2147483646 h 57"/>
              <a:gd name="T42" fmla="*/ 2147483646 w 82"/>
              <a:gd name="T43" fmla="*/ 2147483646 h 57"/>
              <a:gd name="T44" fmla="*/ 2147483646 w 82"/>
              <a:gd name="T45" fmla="*/ 2147483646 h 57"/>
              <a:gd name="T46" fmla="*/ 2147483646 w 82"/>
              <a:gd name="T47" fmla="*/ 2147483646 h 57"/>
              <a:gd name="T48" fmla="*/ 2147483646 w 82"/>
              <a:gd name="T49" fmla="*/ 2147483646 h 57"/>
              <a:gd name="T50" fmla="*/ 2147483646 w 82"/>
              <a:gd name="T51" fmla="*/ 2147483646 h 57"/>
              <a:gd name="T52" fmla="*/ 2147483646 w 82"/>
              <a:gd name="T53" fmla="*/ 2147483646 h 57"/>
              <a:gd name="T54" fmla="*/ 2147483646 w 82"/>
              <a:gd name="T55" fmla="*/ 2147483646 h 57"/>
              <a:gd name="T56" fmla="*/ 2147483646 w 82"/>
              <a:gd name="T57" fmla="*/ 2147483646 h 57"/>
              <a:gd name="T58" fmla="*/ 2147483646 w 82"/>
              <a:gd name="T59" fmla="*/ 2147483646 h 57"/>
              <a:gd name="T60" fmla="*/ 2147483646 w 82"/>
              <a:gd name="T61" fmla="*/ 2147483646 h 57"/>
              <a:gd name="T62" fmla="*/ 2147483646 w 82"/>
              <a:gd name="T63" fmla="*/ 2147483646 h 57"/>
              <a:gd name="T64" fmla="*/ 2147483646 w 82"/>
              <a:gd name="T65" fmla="*/ 2147483646 h 57"/>
              <a:gd name="T66" fmla="*/ 2147483646 w 82"/>
              <a:gd name="T67" fmla="*/ 2147483646 h 57"/>
              <a:gd name="T68" fmla="*/ 2147483646 w 82"/>
              <a:gd name="T69" fmla="*/ 2147483646 h 57"/>
              <a:gd name="T70" fmla="*/ 2147483646 w 82"/>
              <a:gd name="T71" fmla="*/ 2147483646 h 57"/>
              <a:gd name="T72" fmla="*/ 2147483646 w 82"/>
              <a:gd name="T73" fmla="*/ 2147483646 h 57"/>
              <a:gd name="T74" fmla="*/ 2147483646 w 82"/>
              <a:gd name="T75" fmla="*/ 2147483646 h 57"/>
              <a:gd name="T76" fmla="*/ 2147483646 w 82"/>
              <a:gd name="T77" fmla="*/ 2147483646 h 57"/>
              <a:gd name="T78" fmla="*/ 2147483646 w 82"/>
              <a:gd name="T79" fmla="*/ 2147483646 h 57"/>
              <a:gd name="T80" fmla="*/ 2147483646 w 82"/>
              <a:gd name="T81" fmla="*/ 2147483646 h 57"/>
              <a:gd name="T82" fmla="*/ 2147483646 w 82"/>
              <a:gd name="T83" fmla="*/ 2147483646 h 57"/>
              <a:gd name="T84" fmla="*/ 2147483646 w 82"/>
              <a:gd name="T85" fmla="*/ 2147483646 h 57"/>
              <a:gd name="T86" fmla="*/ 2147483646 w 82"/>
              <a:gd name="T87" fmla="*/ 2147483646 h 57"/>
              <a:gd name="T88" fmla="*/ 2147483646 w 82"/>
              <a:gd name="T89" fmla="*/ 2147483646 h 57"/>
              <a:gd name="T90" fmla="*/ 2147483646 w 82"/>
              <a:gd name="T91" fmla="*/ 2147483646 h 57"/>
              <a:gd name="T92" fmla="*/ 2147483646 w 82"/>
              <a:gd name="T93" fmla="*/ 2147483646 h 57"/>
              <a:gd name="T94" fmla="*/ 2147483646 w 82"/>
              <a:gd name="T95" fmla="*/ 2147483646 h 57"/>
              <a:gd name="T96" fmla="*/ 2147483646 w 82"/>
              <a:gd name="T97" fmla="*/ 2147483646 h 57"/>
              <a:gd name="T98" fmla="*/ 2147483646 w 82"/>
              <a:gd name="T99" fmla="*/ 2147483646 h 57"/>
              <a:gd name="T100" fmla="*/ 2147483646 w 82"/>
              <a:gd name="T101" fmla="*/ 2147483646 h 57"/>
              <a:gd name="T102" fmla="*/ 2147483646 w 82"/>
              <a:gd name="T103" fmla="*/ 2147483646 h 57"/>
              <a:gd name="T104" fmla="*/ 2147483646 w 82"/>
              <a:gd name="T105" fmla="*/ 2147483646 h 57"/>
              <a:gd name="T106" fmla="*/ 2147483646 w 82"/>
              <a:gd name="T107" fmla="*/ 2147483646 h 57"/>
              <a:gd name="T108" fmla="*/ 2147483646 w 82"/>
              <a:gd name="T109" fmla="*/ 2147483646 h 57"/>
              <a:gd name="T110" fmla="*/ 2147483646 w 82"/>
              <a:gd name="T111" fmla="*/ 2147483646 h 57"/>
              <a:gd name="T112" fmla="*/ 2147483646 w 82"/>
              <a:gd name="T113" fmla="*/ 2147483646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7" name="Freeform 114">
            <a:extLst>
              <a:ext uri="{FF2B5EF4-FFF2-40B4-BE49-F238E27FC236}">
                <a16:creationId xmlns:a16="http://schemas.microsoft.com/office/drawing/2014/main" id="{13D2689B-0F4D-4EBE-99B8-E5605745C8C4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3128963"/>
            <a:ext cx="247650" cy="247650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0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0 h 72"/>
              <a:gd name="T32" fmla="*/ 2147483646 w 72"/>
              <a:gd name="T33" fmla="*/ 2147483646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8" name="Freeform 115">
            <a:extLst>
              <a:ext uri="{FF2B5EF4-FFF2-40B4-BE49-F238E27FC236}">
                <a16:creationId xmlns:a16="http://schemas.microsoft.com/office/drawing/2014/main" id="{28C746CE-94AC-4990-A6F8-DCDB25980DA3}"/>
              </a:ext>
            </a:extLst>
          </p:cNvPr>
          <p:cNvSpPr>
            <a:spLocks/>
          </p:cNvSpPr>
          <p:nvPr/>
        </p:nvSpPr>
        <p:spPr bwMode="auto">
          <a:xfrm>
            <a:off x="7426325" y="3146425"/>
            <a:ext cx="171450" cy="212725"/>
          </a:xfrm>
          <a:custGeom>
            <a:avLst/>
            <a:gdLst>
              <a:gd name="T0" fmla="*/ 2147483646 w 50"/>
              <a:gd name="T1" fmla="*/ 2147483646 h 62"/>
              <a:gd name="T2" fmla="*/ 2147483646 w 50"/>
              <a:gd name="T3" fmla="*/ 2147483646 h 62"/>
              <a:gd name="T4" fmla="*/ 2147483646 w 50"/>
              <a:gd name="T5" fmla="*/ 2147483646 h 62"/>
              <a:gd name="T6" fmla="*/ 2147483646 w 50"/>
              <a:gd name="T7" fmla="*/ 2147483646 h 62"/>
              <a:gd name="T8" fmla="*/ 2147483646 w 50"/>
              <a:gd name="T9" fmla="*/ 2147483646 h 62"/>
              <a:gd name="T10" fmla="*/ 2147483646 w 50"/>
              <a:gd name="T11" fmla="*/ 2147483646 h 62"/>
              <a:gd name="T12" fmla="*/ 2147483646 w 50"/>
              <a:gd name="T13" fmla="*/ 2147483646 h 62"/>
              <a:gd name="T14" fmla="*/ 2147483646 w 50"/>
              <a:gd name="T15" fmla="*/ 2147483646 h 62"/>
              <a:gd name="T16" fmla="*/ 2147483646 w 50"/>
              <a:gd name="T17" fmla="*/ 2147483646 h 62"/>
              <a:gd name="T18" fmla="*/ 2147483646 w 50"/>
              <a:gd name="T19" fmla="*/ 2147483646 h 62"/>
              <a:gd name="T20" fmla="*/ 2147483646 w 50"/>
              <a:gd name="T21" fmla="*/ 2147483646 h 62"/>
              <a:gd name="T22" fmla="*/ 2147483646 w 50"/>
              <a:gd name="T23" fmla="*/ 2147483646 h 62"/>
              <a:gd name="T24" fmla="*/ 2147483646 w 50"/>
              <a:gd name="T25" fmla="*/ 2147483646 h 62"/>
              <a:gd name="T26" fmla="*/ 2147483646 w 50"/>
              <a:gd name="T27" fmla="*/ 2147483646 h 62"/>
              <a:gd name="T28" fmla="*/ 2147483646 w 50"/>
              <a:gd name="T29" fmla="*/ 2147483646 h 62"/>
              <a:gd name="T30" fmla="*/ 2147483646 w 50"/>
              <a:gd name="T31" fmla="*/ 2147483646 h 62"/>
              <a:gd name="T32" fmla="*/ 2147483646 w 50"/>
              <a:gd name="T33" fmla="*/ 2147483646 h 62"/>
              <a:gd name="T34" fmla="*/ 2147483646 w 50"/>
              <a:gd name="T35" fmla="*/ 2147483646 h 62"/>
              <a:gd name="T36" fmla="*/ 0 w 50"/>
              <a:gd name="T37" fmla="*/ 2147483646 h 62"/>
              <a:gd name="T38" fmla="*/ 2147483646 w 50"/>
              <a:gd name="T39" fmla="*/ 2147483646 h 62"/>
              <a:gd name="T40" fmla="*/ 2147483646 w 50"/>
              <a:gd name="T41" fmla="*/ 2147483646 h 62"/>
              <a:gd name="T42" fmla="*/ 2147483646 w 50"/>
              <a:gd name="T43" fmla="*/ 0 h 62"/>
              <a:gd name="T44" fmla="*/ 2147483646 w 50"/>
              <a:gd name="T45" fmla="*/ 0 h 62"/>
              <a:gd name="T46" fmla="*/ 2147483646 w 50"/>
              <a:gd name="T47" fmla="*/ 2147483646 h 62"/>
              <a:gd name="T48" fmla="*/ 2147483646 w 50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49" name="Freeform 116">
            <a:extLst>
              <a:ext uri="{FF2B5EF4-FFF2-40B4-BE49-F238E27FC236}">
                <a16:creationId xmlns:a16="http://schemas.microsoft.com/office/drawing/2014/main" id="{F240C7D5-9FBC-4F7E-8AC5-88349C066181}"/>
              </a:ext>
            </a:extLst>
          </p:cNvPr>
          <p:cNvSpPr>
            <a:spLocks noEditPoints="1"/>
          </p:cNvSpPr>
          <p:nvPr/>
        </p:nvSpPr>
        <p:spPr bwMode="auto">
          <a:xfrm>
            <a:off x="7927975" y="3128963"/>
            <a:ext cx="227013" cy="230187"/>
          </a:xfrm>
          <a:custGeom>
            <a:avLst/>
            <a:gdLst>
              <a:gd name="T0" fmla="*/ 2147483646 w 66"/>
              <a:gd name="T1" fmla="*/ 2147483646 h 67"/>
              <a:gd name="T2" fmla="*/ 2147483646 w 66"/>
              <a:gd name="T3" fmla="*/ 2147483646 h 67"/>
              <a:gd name="T4" fmla="*/ 2147483646 w 66"/>
              <a:gd name="T5" fmla="*/ 2147483646 h 67"/>
              <a:gd name="T6" fmla="*/ 2147483646 w 66"/>
              <a:gd name="T7" fmla="*/ 2147483646 h 67"/>
              <a:gd name="T8" fmla="*/ 2147483646 w 66"/>
              <a:gd name="T9" fmla="*/ 2147483646 h 67"/>
              <a:gd name="T10" fmla="*/ 2147483646 w 66"/>
              <a:gd name="T11" fmla="*/ 2147483646 h 67"/>
              <a:gd name="T12" fmla="*/ 2147483646 w 66"/>
              <a:gd name="T13" fmla="*/ 2147483646 h 67"/>
              <a:gd name="T14" fmla="*/ 0 w 66"/>
              <a:gd name="T15" fmla="*/ 2147483646 h 67"/>
              <a:gd name="T16" fmla="*/ 0 w 66"/>
              <a:gd name="T17" fmla="*/ 2147483646 h 67"/>
              <a:gd name="T18" fmla="*/ 2147483646 w 66"/>
              <a:gd name="T19" fmla="*/ 2147483646 h 67"/>
              <a:gd name="T20" fmla="*/ 2147483646 w 66"/>
              <a:gd name="T21" fmla="*/ 0 h 67"/>
              <a:gd name="T22" fmla="*/ 2147483646 w 66"/>
              <a:gd name="T23" fmla="*/ 0 h 67"/>
              <a:gd name="T24" fmla="*/ 2147483646 w 66"/>
              <a:gd name="T25" fmla="*/ 2147483646 h 67"/>
              <a:gd name="T26" fmla="*/ 2147483646 w 66"/>
              <a:gd name="T27" fmla="*/ 2147483646 h 67"/>
              <a:gd name="T28" fmla="*/ 2147483646 w 66"/>
              <a:gd name="T29" fmla="*/ 2147483646 h 67"/>
              <a:gd name="T30" fmla="*/ 2147483646 w 66"/>
              <a:gd name="T31" fmla="*/ 2147483646 h 67"/>
              <a:gd name="T32" fmla="*/ 2147483646 w 66"/>
              <a:gd name="T33" fmla="*/ 2147483646 h 67"/>
              <a:gd name="T34" fmla="*/ 2147483646 w 66"/>
              <a:gd name="T35" fmla="*/ 2147483646 h 67"/>
              <a:gd name="T36" fmla="*/ 2147483646 w 66"/>
              <a:gd name="T37" fmla="*/ 2147483646 h 67"/>
              <a:gd name="T38" fmla="*/ 2147483646 w 66"/>
              <a:gd name="T39" fmla="*/ 2147483646 h 67"/>
              <a:gd name="T40" fmla="*/ 2147483646 w 66"/>
              <a:gd name="T41" fmla="*/ 2147483646 h 67"/>
              <a:gd name="T42" fmla="*/ 2147483646 w 66"/>
              <a:gd name="T43" fmla="*/ 2147483646 h 67"/>
              <a:gd name="T44" fmla="*/ 2147483646 w 66"/>
              <a:gd name="T45" fmla="*/ 2147483646 h 67"/>
              <a:gd name="T46" fmla="*/ 2147483646 w 66"/>
              <a:gd name="T47" fmla="*/ 2147483646 h 67"/>
              <a:gd name="T48" fmla="*/ 2147483646 w 66"/>
              <a:gd name="T49" fmla="*/ 2147483646 h 67"/>
              <a:gd name="T50" fmla="*/ 2147483646 w 66"/>
              <a:gd name="T51" fmla="*/ 2147483646 h 67"/>
              <a:gd name="T52" fmla="*/ 2147483646 w 66"/>
              <a:gd name="T53" fmla="*/ 2147483646 h 67"/>
              <a:gd name="T54" fmla="*/ 2147483646 w 66"/>
              <a:gd name="T55" fmla="*/ 2147483646 h 67"/>
              <a:gd name="T56" fmla="*/ 2147483646 w 66"/>
              <a:gd name="T57" fmla="*/ 2147483646 h 67"/>
              <a:gd name="T58" fmla="*/ 2147483646 w 66"/>
              <a:gd name="T59" fmla="*/ 2147483646 h 67"/>
              <a:gd name="T60" fmla="*/ 2147483646 w 66"/>
              <a:gd name="T61" fmla="*/ 2147483646 h 67"/>
              <a:gd name="T62" fmla="*/ 2147483646 w 66"/>
              <a:gd name="T63" fmla="*/ 2147483646 h 67"/>
              <a:gd name="T64" fmla="*/ 2147483646 w 66"/>
              <a:gd name="T65" fmla="*/ 2147483646 h 67"/>
              <a:gd name="T66" fmla="*/ 2147483646 w 66"/>
              <a:gd name="T67" fmla="*/ 2147483646 h 67"/>
              <a:gd name="T68" fmla="*/ 2147483646 w 66"/>
              <a:gd name="T69" fmla="*/ 2147483646 h 67"/>
              <a:gd name="T70" fmla="*/ 2147483646 w 66"/>
              <a:gd name="T71" fmla="*/ 2147483646 h 67"/>
              <a:gd name="T72" fmla="*/ 2147483646 w 66"/>
              <a:gd name="T73" fmla="*/ 2147483646 h 67"/>
              <a:gd name="T74" fmla="*/ 2147483646 w 66"/>
              <a:gd name="T75" fmla="*/ 2147483646 h 67"/>
              <a:gd name="T76" fmla="*/ 2147483646 w 66"/>
              <a:gd name="T77" fmla="*/ 2147483646 h 67"/>
              <a:gd name="T78" fmla="*/ 2147483646 w 66"/>
              <a:gd name="T79" fmla="*/ 2147483646 h 67"/>
              <a:gd name="T80" fmla="*/ 2147483646 w 66"/>
              <a:gd name="T81" fmla="*/ 2147483646 h 67"/>
              <a:gd name="T82" fmla="*/ 2147483646 w 66"/>
              <a:gd name="T83" fmla="*/ 2147483646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0" name="Freeform 117">
            <a:extLst>
              <a:ext uri="{FF2B5EF4-FFF2-40B4-BE49-F238E27FC236}">
                <a16:creationId xmlns:a16="http://schemas.microsoft.com/office/drawing/2014/main" id="{99FE66EF-94BF-44AD-88B6-BC1CED91F769}"/>
              </a:ext>
            </a:extLst>
          </p:cNvPr>
          <p:cNvSpPr>
            <a:spLocks/>
          </p:cNvSpPr>
          <p:nvPr/>
        </p:nvSpPr>
        <p:spPr bwMode="auto">
          <a:xfrm>
            <a:off x="8412163" y="3146425"/>
            <a:ext cx="195262" cy="195263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0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2147483646 w 57"/>
              <a:gd name="T21" fmla="*/ 0 h 57"/>
              <a:gd name="T22" fmla="*/ 2147483646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1" name="Freeform 118">
            <a:extLst>
              <a:ext uri="{FF2B5EF4-FFF2-40B4-BE49-F238E27FC236}">
                <a16:creationId xmlns:a16="http://schemas.microsoft.com/office/drawing/2014/main" id="{583F7480-716A-41AC-B343-5D4DA931F266}"/>
              </a:ext>
            </a:extLst>
          </p:cNvPr>
          <p:cNvSpPr>
            <a:spLocks noEditPoints="1"/>
          </p:cNvSpPr>
          <p:nvPr/>
        </p:nvSpPr>
        <p:spPr bwMode="auto">
          <a:xfrm>
            <a:off x="8839200" y="3128963"/>
            <a:ext cx="236538" cy="230187"/>
          </a:xfrm>
          <a:custGeom>
            <a:avLst/>
            <a:gdLst>
              <a:gd name="T0" fmla="*/ 2147483646 w 69"/>
              <a:gd name="T1" fmla="*/ 2147483646 h 67"/>
              <a:gd name="T2" fmla="*/ 2147483646 w 69"/>
              <a:gd name="T3" fmla="*/ 2147483646 h 67"/>
              <a:gd name="T4" fmla="*/ 0 w 69"/>
              <a:gd name="T5" fmla="*/ 2147483646 h 67"/>
              <a:gd name="T6" fmla="*/ 2147483646 w 69"/>
              <a:gd name="T7" fmla="*/ 2147483646 h 67"/>
              <a:gd name="T8" fmla="*/ 2147483646 w 69"/>
              <a:gd name="T9" fmla="*/ 2147483646 h 67"/>
              <a:gd name="T10" fmla="*/ 2147483646 w 69"/>
              <a:gd name="T11" fmla="*/ 2147483646 h 67"/>
              <a:gd name="T12" fmla="*/ 2147483646 w 69"/>
              <a:gd name="T13" fmla="*/ 2147483646 h 67"/>
              <a:gd name="T14" fmla="*/ 2147483646 w 69"/>
              <a:gd name="T15" fmla="*/ 0 h 67"/>
              <a:gd name="T16" fmla="*/ 2147483646 w 69"/>
              <a:gd name="T17" fmla="*/ 2147483646 h 67"/>
              <a:gd name="T18" fmla="*/ 2147483646 w 69"/>
              <a:gd name="T19" fmla="*/ 2147483646 h 67"/>
              <a:gd name="T20" fmla="*/ 2147483646 w 69"/>
              <a:gd name="T21" fmla="*/ 2147483646 h 67"/>
              <a:gd name="T22" fmla="*/ 2147483646 w 69"/>
              <a:gd name="T23" fmla="*/ 2147483646 h 67"/>
              <a:gd name="T24" fmla="*/ 2147483646 w 69"/>
              <a:gd name="T25" fmla="*/ 2147483646 h 67"/>
              <a:gd name="T26" fmla="*/ 2147483646 w 69"/>
              <a:gd name="T27" fmla="*/ 2147483646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2" name="Freeform 119">
            <a:extLst>
              <a:ext uri="{FF2B5EF4-FFF2-40B4-BE49-F238E27FC236}">
                <a16:creationId xmlns:a16="http://schemas.microsoft.com/office/drawing/2014/main" id="{B99F1F64-A23D-4DF6-9203-E25FCA9DB093}"/>
              </a:ext>
            </a:extLst>
          </p:cNvPr>
          <p:cNvSpPr>
            <a:spLocks/>
          </p:cNvSpPr>
          <p:nvPr/>
        </p:nvSpPr>
        <p:spPr bwMode="auto">
          <a:xfrm>
            <a:off x="65088" y="353218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w 61"/>
              <a:gd name="T53" fmla="*/ 2147483646 h 62"/>
              <a:gd name="T54" fmla="*/ 0 w 61"/>
              <a:gd name="T55" fmla="*/ 2147483646 h 62"/>
              <a:gd name="T56" fmla="*/ 2147483646 w 61"/>
              <a:gd name="T57" fmla="*/ 0 h 62"/>
              <a:gd name="T58" fmla="*/ 2147483646 w 61"/>
              <a:gd name="T59" fmla="*/ 0 h 62"/>
              <a:gd name="T60" fmla="*/ 2147483646 w 61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3" name="Freeform 120">
            <a:extLst>
              <a:ext uri="{FF2B5EF4-FFF2-40B4-BE49-F238E27FC236}">
                <a16:creationId xmlns:a16="http://schemas.microsoft.com/office/drawing/2014/main" id="{5A381245-B226-487E-843D-BC2929E4FB0E}"/>
              </a:ext>
            </a:extLst>
          </p:cNvPr>
          <p:cNvSpPr>
            <a:spLocks noEditPoints="1"/>
          </p:cNvSpPr>
          <p:nvPr/>
        </p:nvSpPr>
        <p:spPr bwMode="auto">
          <a:xfrm>
            <a:off x="495300" y="3532188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4" name="Freeform 121">
            <a:extLst>
              <a:ext uri="{FF2B5EF4-FFF2-40B4-BE49-F238E27FC236}">
                <a16:creationId xmlns:a16="http://schemas.microsoft.com/office/drawing/2014/main" id="{E4807810-6E83-473B-A090-91400A848297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3532188"/>
            <a:ext cx="214312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5" name="Freeform 122">
            <a:extLst>
              <a:ext uri="{FF2B5EF4-FFF2-40B4-BE49-F238E27FC236}">
                <a16:creationId xmlns:a16="http://schemas.microsoft.com/office/drawing/2014/main" id="{A24FD624-E11F-4F73-AC9B-E3A74A04794D}"/>
              </a:ext>
            </a:extLst>
          </p:cNvPr>
          <p:cNvSpPr>
            <a:spLocks/>
          </p:cNvSpPr>
          <p:nvPr/>
        </p:nvSpPr>
        <p:spPr bwMode="auto">
          <a:xfrm>
            <a:off x="1484313" y="3514725"/>
            <a:ext cx="230187" cy="217488"/>
          </a:xfrm>
          <a:custGeom>
            <a:avLst/>
            <a:gdLst>
              <a:gd name="T0" fmla="*/ 2147483646 w 67"/>
              <a:gd name="T1" fmla="*/ 2147483646 h 63"/>
              <a:gd name="T2" fmla="*/ 2147483646 w 67"/>
              <a:gd name="T3" fmla="*/ 2147483646 h 63"/>
              <a:gd name="T4" fmla="*/ 2147483646 w 67"/>
              <a:gd name="T5" fmla="*/ 2147483646 h 63"/>
              <a:gd name="T6" fmla="*/ 2147483646 w 67"/>
              <a:gd name="T7" fmla="*/ 2147483646 h 63"/>
              <a:gd name="T8" fmla="*/ 2147483646 w 67"/>
              <a:gd name="T9" fmla="*/ 2147483646 h 63"/>
              <a:gd name="T10" fmla="*/ 2147483646 w 67"/>
              <a:gd name="T11" fmla="*/ 2147483646 h 63"/>
              <a:gd name="T12" fmla="*/ 2147483646 w 67"/>
              <a:gd name="T13" fmla="*/ 2147483646 h 63"/>
              <a:gd name="T14" fmla="*/ 2147483646 w 67"/>
              <a:gd name="T15" fmla="*/ 2147483646 h 63"/>
              <a:gd name="T16" fmla="*/ 2147483646 w 67"/>
              <a:gd name="T17" fmla="*/ 2147483646 h 63"/>
              <a:gd name="T18" fmla="*/ 2147483646 w 67"/>
              <a:gd name="T19" fmla="*/ 2147483646 h 63"/>
              <a:gd name="T20" fmla="*/ 2147483646 w 67"/>
              <a:gd name="T21" fmla="*/ 2147483646 h 63"/>
              <a:gd name="T22" fmla="*/ 2147483646 w 67"/>
              <a:gd name="T23" fmla="*/ 2147483646 h 63"/>
              <a:gd name="T24" fmla="*/ 2147483646 w 67"/>
              <a:gd name="T25" fmla="*/ 2147483646 h 63"/>
              <a:gd name="T26" fmla="*/ 2147483646 w 67"/>
              <a:gd name="T27" fmla="*/ 2147483646 h 63"/>
              <a:gd name="T28" fmla="*/ 2147483646 w 67"/>
              <a:gd name="T29" fmla="*/ 2147483646 h 63"/>
              <a:gd name="T30" fmla="*/ 0 w 67"/>
              <a:gd name="T31" fmla="*/ 2147483646 h 63"/>
              <a:gd name="T32" fmla="*/ 0 w 67"/>
              <a:gd name="T33" fmla="*/ 2147483646 h 63"/>
              <a:gd name="T34" fmla="*/ 0 w 67"/>
              <a:gd name="T35" fmla="*/ 2147483646 h 63"/>
              <a:gd name="T36" fmla="*/ 0 w 67"/>
              <a:gd name="T37" fmla="*/ 2147483646 h 63"/>
              <a:gd name="T38" fmla="*/ 2147483646 w 67"/>
              <a:gd name="T39" fmla="*/ 2147483646 h 63"/>
              <a:gd name="T40" fmla="*/ 2147483646 w 67"/>
              <a:gd name="T41" fmla="*/ 2147483646 h 63"/>
              <a:gd name="T42" fmla="*/ 2147483646 w 67"/>
              <a:gd name="T43" fmla="*/ 2147483646 h 63"/>
              <a:gd name="T44" fmla="*/ 2147483646 w 67"/>
              <a:gd name="T45" fmla="*/ 2147483646 h 63"/>
              <a:gd name="T46" fmla="*/ 2147483646 w 67"/>
              <a:gd name="T47" fmla="*/ 2147483646 h 63"/>
              <a:gd name="T48" fmla="*/ 2147483646 w 67"/>
              <a:gd name="T49" fmla="*/ 0 h 63"/>
              <a:gd name="T50" fmla="*/ 2147483646 w 67"/>
              <a:gd name="T51" fmla="*/ 2147483646 h 63"/>
              <a:gd name="T52" fmla="*/ 2147483646 w 67"/>
              <a:gd name="T53" fmla="*/ 2147483646 h 63"/>
              <a:gd name="T54" fmla="*/ 2147483646 w 67"/>
              <a:gd name="T55" fmla="*/ 2147483646 h 63"/>
              <a:gd name="T56" fmla="*/ 2147483646 w 67"/>
              <a:gd name="T57" fmla="*/ 2147483646 h 63"/>
              <a:gd name="T58" fmla="*/ 2147483646 w 67"/>
              <a:gd name="T59" fmla="*/ 2147483646 h 63"/>
              <a:gd name="T60" fmla="*/ 2147483646 w 67"/>
              <a:gd name="T61" fmla="*/ 2147483646 h 63"/>
              <a:gd name="T62" fmla="*/ 2147483646 w 67"/>
              <a:gd name="T63" fmla="*/ 2147483646 h 63"/>
              <a:gd name="T64" fmla="*/ 2147483646 w 67"/>
              <a:gd name="T65" fmla="*/ 2147483646 h 63"/>
              <a:gd name="T66" fmla="*/ 2147483646 w 67"/>
              <a:gd name="T67" fmla="*/ 2147483646 h 63"/>
              <a:gd name="T68" fmla="*/ 2147483646 w 67"/>
              <a:gd name="T69" fmla="*/ 2147483646 h 63"/>
              <a:gd name="T70" fmla="*/ 2147483646 w 67"/>
              <a:gd name="T71" fmla="*/ 2147483646 h 63"/>
              <a:gd name="T72" fmla="*/ 2147483646 w 67"/>
              <a:gd name="T73" fmla="*/ 2147483646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6" name="Freeform 123">
            <a:extLst>
              <a:ext uri="{FF2B5EF4-FFF2-40B4-BE49-F238E27FC236}">
                <a16:creationId xmlns:a16="http://schemas.microsoft.com/office/drawing/2014/main" id="{942BEC2A-93F9-41E6-B582-047C3A6ED89C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3532188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7" name="Freeform 124">
            <a:extLst>
              <a:ext uri="{FF2B5EF4-FFF2-40B4-BE49-F238E27FC236}">
                <a16:creationId xmlns:a16="http://schemas.microsoft.com/office/drawing/2014/main" id="{926E117D-321E-4D5C-8408-B34D3C66F6EA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3521075"/>
            <a:ext cx="246062" cy="220663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2147483646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0 w 72"/>
              <a:gd name="T21" fmla="*/ 2147483646 h 64"/>
              <a:gd name="T22" fmla="*/ 0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2147483646 h 64"/>
              <a:gd name="T30" fmla="*/ 2147483646 w 72"/>
              <a:gd name="T31" fmla="*/ 2147483646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0 h 64"/>
              <a:gd name="T40" fmla="*/ 2147483646 w 72"/>
              <a:gd name="T41" fmla="*/ 0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0 w 72"/>
              <a:gd name="T55" fmla="*/ 2147483646 h 64"/>
              <a:gd name="T56" fmla="*/ 0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2147483646 w 72"/>
              <a:gd name="T65" fmla="*/ 2147483646 h 64"/>
              <a:gd name="T66" fmla="*/ 2147483646 w 72"/>
              <a:gd name="T67" fmla="*/ 2147483646 h 64"/>
              <a:gd name="T68" fmla="*/ 2147483646 w 72"/>
              <a:gd name="T69" fmla="*/ 2147483646 h 64"/>
              <a:gd name="T70" fmla="*/ 2147483646 w 72"/>
              <a:gd name="T71" fmla="*/ 2147483646 h 64"/>
              <a:gd name="T72" fmla="*/ 2147483646 w 72"/>
              <a:gd name="T73" fmla="*/ 2147483646 h 64"/>
              <a:gd name="T74" fmla="*/ 2147483646 w 72"/>
              <a:gd name="T75" fmla="*/ 2147483646 h 64"/>
              <a:gd name="T76" fmla="*/ 2147483646 w 72"/>
              <a:gd name="T77" fmla="*/ 2147483646 h 64"/>
              <a:gd name="T78" fmla="*/ 2147483646 w 72"/>
              <a:gd name="T79" fmla="*/ 2147483646 h 64"/>
              <a:gd name="T80" fmla="*/ 2147483646 w 72"/>
              <a:gd name="T81" fmla="*/ 2147483646 h 64"/>
              <a:gd name="T82" fmla="*/ 2147483646 w 72"/>
              <a:gd name="T83" fmla="*/ 2147483646 h 64"/>
              <a:gd name="T84" fmla="*/ 2147483646 w 72"/>
              <a:gd name="T85" fmla="*/ 2147483646 h 64"/>
              <a:gd name="T86" fmla="*/ 2147483646 w 72"/>
              <a:gd name="T87" fmla="*/ 2147483646 h 64"/>
              <a:gd name="T88" fmla="*/ 2147483646 w 72"/>
              <a:gd name="T89" fmla="*/ 2147483646 h 64"/>
              <a:gd name="T90" fmla="*/ 2147483646 w 72"/>
              <a:gd name="T91" fmla="*/ 2147483646 h 64"/>
              <a:gd name="T92" fmla="*/ 2147483646 w 72"/>
              <a:gd name="T93" fmla="*/ 2147483646 h 64"/>
              <a:gd name="T94" fmla="*/ 2147483646 w 72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8" name="Freeform 125">
            <a:extLst>
              <a:ext uri="{FF2B5EF4-FFF2-40B4-BE49-F238E27FC236}">
                <a16:creationId xmlns:a16="http://schemas.microsoft.com/office/drawing/2014/main" id="{EEE668FD-BC3D-4564-BB0C-EBBDD60825A6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353218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0 w 61"/>
              <a:gd name="T9" fmla="*/ 2147483646 h 62"/>
              <a:gd name="T10" fmla="*/ 0 w 61"/>
              <a:gd name="T11" fmla="*/ 2147483646 h 62"/>
              <a:gd name="T12" fmla="*/ 2147483646 w 61"/>
              <a:gd name="T13" fmla="*/ 0 h 62"/>
              <a:gd name="T14" fmla="*/ 2147483646 w 61"/>
              <a:gd name="T15" fmla="*/ 0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2147483646 w 61"/>
              <a:gd name="T97" fmla="*/ 2147483646 h 62"/>
              <a:gd name="T98" fmla="*/ 2147483646 w 61"/>
              <a:gd name="T99" fmla="*/ 2147483646 h 62"/>
              <a:gd name="T100" fmla="*/ 2147483646 w 61"/>
              <a:gd name="T101" fmla="*/ 2147483646 h 62"/>
              <a:gd name="T102" fmla="*/ 2147483646 w 61"/>
              <a:gd name="T103" fmla="*/ 2147483646 h 62"/>
              <a:gd name="T104" fmla="*/ 2147483646 w 61"/>
              <a:gd name="T105" fmla="*/ 2147483646 h 62"/>
              <a:gd name="T106" fmla="*/ 2147483646 w 61"/>
              <a:gd name="T107" fmla="*/ 2147483646 h 62"/>
              <a:gd name="T108" fmla="*/ 2147483646 w 61"/>
              <a:gd name="T109" fmla="*/ 2147483646 h 62"/>
              <a:gd name="T110" fmla="*/ 2147483646 w 61"/>
              <a:gd name="T111" fmla="*/ 2147483646 h 62"/>
              <a:gd name="T112" fmla="*/ 2147483646 w 61"/>
              <a:gd name="T113" fmla="*/ 2147483646 h 62"/>
              <a:gd name="T114" fmla="*/ 2147483646 w 61"/>
              <a:gd name="T115" fmla="*/ 2147483646 h 62"/>
              <a:gd name="T116" fmla="*/ 2147483646 w 61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59" name="Freeform 126">
            <a:extLst>
              <a:ext uri="{FF2B5EF4-FFF2-40B4-BE49-F238E27FC236}">
                <a16:creationId xmlns:a16="http://schemas.microsoft.com/office/drawing/2014/main" id="{4CFD6CBB-B20F-4B0A-BC43-B76CA69A0BC3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3552825"/>
            <a:ext cx="212725" cy="174625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0 w 62"/>
              <a:gd name="T7" fmla="*/ 2147483646 h 51"/>
              <a:gd name="T8" fmla="*/ 0 w 62"/>
              <a:gd name="T9" fmla="*/ 2147483646 h 51"/>
              <a:gd name="T10" fmla="*/ 2147483646 w 62"/>
              <a:gd name="T11" fmla="*/ 0 h 51"/>
              <a:gd name="T12" fmla="*/ 2147483646 w 62"/>
              <a:gd name="T13" fmla="*/ 0 h 51"/>
              <a:gd name="T14" fmla="*/ 2147483646 w 62"/>
              <a:gd name="T15" fmla="*/ 2147483646 h 51"/>
              <a:gd name="T16" fmla="*/ 2147483646 w 62"/>
              <a:gd name="T17" fmla="*/ 2147483646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0 w 62"/>
              <a:gd name="T25" fmla="*/ 2147483646 h 51"/>
              <a:gd name="T26" fmla="*/ 0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0 w 62"/>
              <a:gd name="T43" fmla="*/ 2147483646 h 51"/>
              <a:gd name="T44" fmla="*/ 0 w 62"/>
              <a:gd name="T45" fmla="*/ 2147483646 h 51"/>
              <a:gd name="T46" fmla="*/ 2147483646 w 62"/>
              <a:gd name="T47" fmla="*/ 2147483646 h 51"/>
              <a:gd name="T48" fmla="*/ 2147483646 w 62"/>
              <a:gd name="T49" fmla="*/ 2147483646 h 51"/>
              <a:gd name="T50" fmla="*/ 2147483646 w 62"/>
              <a:gd name="T51" fmla="*/ 2147483646 h 51"/>
              <a:gd name="T52" fmla="*/ 2147483646 w 62"/>
              <a:gd name="T53" fmla="*/ 2147483646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0" name="Freeform 127">
            <a:extLst>
              <a:ext uri="{FF2B5EF4-FFF2-40B4-BE49-F238E27FC236}">
                <a16:creationId xmlns:a16="http://schemas.microsoft.com/office/drawing/2014/main" id="{E04A814A-930B-448C-9307-9967BF9DDEC1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3570288"/>
            <a:ext cx="266700" cy="157162"/>
          </a:xfrm>
          <a:custGeom>
            <a:avLst/>
            <a:gdLst>
              <a:gd name="T0" fmla="*/ 2147483646 w 78"/>
              <a:gd name="T1" fmla="*/ 2147483646 h 46"/>
              <a:gd name="T2" fmla="*/ 2147483646 w 78"/>
              <a:gd name="T3" fmla="*/ 2147483646 h 46"/>
              <a:gd name="T4" fmla="*/ 2147483646 w 78"/>
              <a:gd name="T5" fmla="*/ 2147483646 h 46"/>
              <a:gd name="T6" fmla="*/ 2147483646 w 78"/>
              <a:gd name="T7" fmla="*/ 2147483646 h 46"/>
              <a:gd name="T8" fmla="*/ 2147483646 w 78"/>
              <a:gd name="T9" fmla="*/ 2147483646 h 46"/>
              <a:gd name="T10" fmla="*/ 2147483646 w 78"/>
              <a:gd name="T11" fmla="*/ 2147483646 h 46"/>
              <a:gd name="T12" fmla="*/ 0 w 78"/>
              <a:gd name="T13" fmla="*/ 2147483646 h 46"/>
              <a:gd name="T14" fmla="*/ 2147483646 w 78"/>
              <a:gd name="T15" fmla="*/ 2147483646 h 46"/>
              <a:gd name="T16" fmla="*/ 2147483646 w 78"/>
              <a:gd name="T17" fmla="*/ 2147483646 h 46"/>
              <a:gd name="T18" fmla="*/ 2147483646 w 78"/>
              <a:gd name="T19" fmla="*/ 0 h 46"/>
              <a:gd name="T20" fmla="*/ 2147483646 w 78"/>
              <a:gd name="T21" fmla="*/ 2147483646 h 46"/>
              <a:gd name="T22" fmla="*/ 2147483646 w 78"/>
              <a:gd name="T23" fmla="*/ 2147483646 h 46"/>
              <a:gd name="T24" fmla="*/ 2147483646 w 78"/>
              <a:gd name="T25" fmla="*/ 2147483646 h 46"/>
              <a:gd name="T26" fmla="*/ 2147483646 w 78"/>
              <a:gd name="T27" fmla="*/ 2147483646 h 46"/>
              <a:gd name="T28" fmla="*/ 2147483646 w 78"/>
              <a:gd name="T29" fmla="*/ 2147483646 h 46"/>
              <a:gd name="T30" fmla="*/ 2147483646 w 78"/>
              <a:gd name="T31" fmla="*/ 2147483646 h 46"/>
              <a:gd name="T32" fmla="*/ 2147483646 w 78"/>
              <a:gd name="T33" fmla="*/ 2147483646 h 46"/>
              <a:gd name="T34" fmla="*/ 2147483646 w 78"/>
              <a:gd name="T35" fmla="*/ 2147483646 h 46"/>
              <a:gd name="T36" fmla="*/ 2147483646 w 78"/>
              <a:gd name="T37" fmla="*/ 2147483646 h 46"/>
              <a:gd name="T38" fmla="*/ 2147483646 w 78"/>
              <a:gd name="T39" fmla="*/ 2147483646 h 46"/>
              <a:gd name="T40" fmla="*/ 2147483646 w 78"/>
              <a:gd name="T41" fmla="*/ 2147483646 h 46"/>
              <a:gd name="T42" fmla="*/ 2147483646 w 78"/>
              <a:gd name="T43" fmla="*/ 2147483646 h 46"/>
              <a:gd name="T44" fmla="*/ 2147483646 w 78"/>
              <a:gd name="T45" fmla="*/ 2147483646 h 46"/>
              <a:gd name="T46" fmla="*/ 2147483646 w 78"/>
              <a:gd name="T47" fmla="*/ 2147483646 h 46"/>
              <a:gd name="T48" fmla="*/ 2147483646 w 78"/>
              <a:gd name="T49" fmla="*/ 2147483646 h 46"/>
              <a:gd name="T50" fmla="*/ 2147483646 w 78"/>
              <a:gd name="T51" fmla="*/ 2147483646 h 46"/>
              <a:gd name="T52" fmla="*/ 2147483646 w 78"/>
              <a:gd name="T53" fmla="*/ 2147483646 h 46"/>
              <a:gd name="T54" fmla="*/ 2147483646 w 78"/>
              <a:gd name="T55" fmla="*/ 2147483646 h 46"/>
              <a:gd name="T56" fmla="*/ 2147483646 w 78"/>
              <a:gd name="T57" fmla="*/ 2147483646 h 46"/>
              <a:gd name="T58" fmla="*/ 2147483646 w 78"/>
              <a:gd name="T59" fmla="*/ 2147483646 h 46"/>
              <a:gd name="T60" fmla="*/ 2147483646 w 78"/>
              <a:gd name="T61" fmla="*/ 2147483646 h 46"/>
              <a:gd name="T62" fmla="*/ 2147483646 w 78"/>
              <a:gd name="T63" fmla="*/ 2147483646 h 46"/>
              <a:gd name="T64" fmla="*/ 2147483646 w 78"/>
              <a:gd name="T65" fmla="*/ 2147483646 h 46"/>
              <a:gd name="T66" fmla="*/ 2147483646 w 78"/>
              <a:gd name="T67" fmla="*/ 2147483646 h 46"/>
              <a:gd name="T68" fmla="*/ 2147483646 w 78"/>
              <a:gd name="T69" fmla="*/ 0 h 46"/>
              <a:gd name="T70" fmla="*/ 2147483646 w 78"/>
              <a:gd name="T71" fmla="*/ 0 h 46"/>
              <a:gd name="T72" fmla="*/ 2147483646 w 78"/>
              <a:gd name="T73" fmla="*/ 2147483646 h 46"/>
              <a:gd name="T74" fmla="*/ 2147483646 w 78"/>
              <a:gd name="T75" fmla="*/ 2147483646 h 46"/>
              <a:gd name="T76" fmla="*/ 2147483646 w 78"/>
              <a:gd name="T77" fmla="*/ 2147483646 h 46"/>
              <a:gd name="T78" fmla="*/ 2147483646 w 78"/>
              <a:gd name="T79" fmla="*/ 2147483646 h 46"/>
              <a:gd name="T80" fmla="*/ 2147483646 w 78"/>
              <a:gd name="T81" fmla="*/ 2147483646 h 46"/>
              <a:gd name="T82" fmla="*/ 2147483646 w 78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1" name="Freeform 128">
            <a:extLst>
              <a:ext uri="{FF2B5EF4-FFF2-40B4-BE49-F238E27FC236}">
                <a16:creationId xmlns:a16="http://schemas.microsoft.com/office/drawing/2014/main" id="{2536F912-EFB7-4611-8876-6AD7FD3E0D2E}"/>
              </a:ext>
            </a:extLst>
          </p:cNvPr>
          <p:cNvSpPr>
            <a:spLocks/>
          </p:cNvSpPr>
          <p:nvPr/>
        </p:nvSpPr>
        <p:spPr bwMode="auto">
          <a:xfrm>
            <a:off x="4452938" y="3532188"/>
            <a:ext cx="214312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0 w 62"/>
              <a:gd name="T29" fmla="*/ 2147483646 h 62"/>
              <a:gd name="T30" fmla="*/ 0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0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2" name="Freeform 129">
            <a:extLst>
              <a:ext uri="{FF2B5EF4-FFF2-40B4-BE49-F238E27FC236}">
                <a16:creationId xmlns:a16="http://schemas.microsoft.com/office/drawing/2014/main" id="{3BC95CE1-6379-46C7-926E-EB7F23674EA2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353218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3" name="Freeform 130">
            <a:extLst>
              <a:ext uri="{FF2B5EF4-FFF2-40B4-BE49-F238E27FC236}">
                <a16:creationId xmlns:a16="http://schemas.microsoft.com/office/drawing/2014/main" id="{9FD92CC0-24F4-4A8B-87DA-9B55D3FD5E54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3532188"/>
            <a:ext cx="230187" cy="230187"/>
          </a:xfrm>
          <a:custGeom>
            <a:avLst/>
            <a:gdLst>
              <a:gd name="T0" fmla="*/ 2147483646 w 67"/>
              <a:gd name="T1" fmla="*/ 2147483646 h 67"/>
              <a:gd name="T2" fmla="*/ 2147483646 w 67"/>
              <a:gd name="T3" fmla="*/ 2147483646 h 67"/>
              <a:gd name="T4" fmla="*/ 2147483646 w 67"/>
              <a:gd name="T5" fmla="*/ 2147483646 h 67"/>
              <a:gd name="T6" fmla="*/ 2147483646 w 67"/>
              <a:gd name="T7" fmla="*/ 2147483646 h 67"/>
              <a:gd name="T8" fmla="*/ 0 w 67"/>
              <a:gd name="T9" fmla="*/ 2147483646 h 67"/>
              <a:gd name="T10" fmla="*/ 2147483646 w 67"/>
              <a:gd name="T11" fmla="*/ 0 h 67"/>
              <a:gd name="T12" fmla="*/ 2147483646 w 67"/>
              <a:gd name="T13" fmla="*/ 2147483646 h 67"/>
              <a:gd name="T14" fmla="*/ 2147483646 w 67"/>
              <a:gd name="T15" fmla="*/ 2147483646 h 67"/>
              <a:gd name="T16" fmla="*/ 2147483646 w 67"/>
              <a:gd name="T17" fmla="*/ 2147483646 h 67"/>
              <a:gd name="T18" fmla="*/ 2147483646 w 67"/>
              <a:gd name="T19" fmla="*/ 2147483646 h 67"/>
              <a:gd name="T20" fmla="*/ 2147483646 w 67"/>
              <a:gd name="T21" fmla="*/ 2147483646 h 67"/>
              <a:gd name="T22" fmla="*/ 2147483646 w 67"/>
              <a:gd name="T23" fmla="*/ 2147483646 h 67"/>
              <a:gd name="T24" fmla="*/ 2147483646 w 67"/>
              <a:gd name="T25" fmla="*/ 2147483646 h 67"/>
              <a:gd name="T26" fmla="*/ 2147483646 w 67"/>
              <a:gd name="T27" fmla="*/ 2147483646 h 67"/>
              <a:gd name="T28" fmla="*/ 2147483646 w 67"/>
              <a:gd name="T29" fmla="*/ 2147483646 h 67"/>
              <a:gd name="T30" fmla="*/ 2147483646 w 67"/>
              <a:gd name="T31" fmla="*/ 2147483646 h 67"/>
              <a:gd name="T32" fmla="*/ 2147483646 w 67"/>
              <a:gd name="T33" fmla="*/ 2147483646 h 67"/>
              <a:gd name="T34" fmla="*/ 2147483646 w 67"/>
              <a:gd name="T35" fmla="*/ 2147483646 h 67"/>
              <a:gd name="T36" fmla="*/ 2147483646 w 67"/>
              <a:gd name="T37" fmla="*/ 2147483646 h 67"/>
              <a:gd name="T38" fmla="*/ 2147483646 w 67"/>
              <a:gd name="T39" fmla="*/ 2147483646 h 67"/>
              <a:gd name="T40" fmla="*/ 2147483646 w 67"/>
              <a:gd name="T41" fmla="*/ 2147483646 h 67"/>
              <a:gd name="T42" fmla="*/ 2147483646 w 67"/>
              <a:gd name="T43" fmla="*/ 2147483646 h 67"/>
              <a:gd name="T44" fmla="*/ 2147483646 w 67"/>
              <a:gd name="T45" fmla="*/ 2147483646 h 67"/>
              <a:gd name="T46" fmla="*/ 2147483646 w 67"/>
              <a:gd name="T47" fmla="*/ 2147483646 h 67"/>
              <a:gd name="T48" fmla="*/ 2147483646 w 67"/>
              <a:gd name="T49" fmla="*/ 2147483646 h 67"/>
              <a:gd name="T50" fmla="*/ 2147483646 w 67"/>
              <a:gd name="T51" fmla="*/ 2147483646 h 67"/>
              <a:gd name="T52" fmla="*/ 2147483646 w 67"/>
              <a:gd name="T53" fmla="*/ 2147483646 h 67"/>
              <a:gd name="T54" fmla="*/ 2147483646 w 67"/>
              <a:gd name="T55" fmla="*/ 2147483646 h 67"/>
              <a:gd name="T56" fmla="*/ 2147483646 w 67"/>
              <a:gd name="T57" fmla="*/ 2147483646 h 67"/>
              <a:gd name="T58" fmla="*/ 2147483646 w 67"/>
              <a:gd name="T59" fmla="*/ 2147483646 h 67"/>
              <a:gd name="T60" fmla="*/ 2147483646 w 67"/>
              <a:gd name="T61" fmla="*/ 2147483646 h 67"/>
              <a:gd name="T62" fmla="*/ 2147483646 w 67"/>
              <a:gd name="T63" fmla="*/ 2147483646 h 67"/>
              <a:gd name="T64" fmla="*/ 2147483646 w 67"/>
              <a:gd name="T65" fmla="*/ 2147483646 h 67"/>
              <a:gd name="T66" fmla="*/ 2147483646 w 67"/>
              <a:gd name="T67" fmla="*/ 2147483646 h 67"/>
              <a:gd name="T68" fmla="*/ 2147483646 w 67"/>
              <a:gd name="T69" fmla="*/ 2147483646 h 67"/>
              <a:gd name="T70" fmla="*/ 2147483646 w 67"/>
              <a:gd name="T71" fmla="*/ 2147483646 h 67"/>
              <a:gd name="T72" fmla="*/ 2147483646 w 67"/>
              <a:gd name="T73" fmla="*/ 214748364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4" name="Freeform 131">
            <a:extLst>
              <a:ext uri="{FF2B5EF4-FFF2-40B4-BE49-F238E27FC236}">
                <a16:creationId xmlns:a16="http://schemas.microsoft.com/office/drawing/2014/main" id="{E0EA2F89-1C4B-4CE9-8D53-8180783505EE}"/>
              </a:ext>
            </a:extLst>
          </p:cNvPr>
          <p:cNvSpPr>
            <a:spLocks/>
          </p:cNvSpPr>
          <p:nvPr/>
        </p:nvSpPr>
        <p:spPr bwMode="auto">
          <a:xfrm>
            <a:off x="5937250" y="353218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0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0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5" name="Freeform 132">
            <a:extLst>
              <a:ext uri="{FF2B5EF4-FFF2-40B4-BE49-F238E27FC236}">
                <a16:creationId xmlns:a16="http://schemas.microsoft.com/office/drawing/2014/main" id="{ECDEE9CC-8278-495B-8A7D-106469690AD9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3532188"/>
            <a:ext cx="188913" cy="195262"/>
          </a:xfrm>
          <a:custGeom>
            <a:avLst/>
            <a:gdLst>
              <a:gd name="T0" fmla="*/ 2147483646 w 55"/>
              <a:gd name="T1" fmla="*/ 2147483646 h 57"/>
              <a:gd name="T2" fmla="*/ 2147483646 w 55"/>
              <a:gd name="T3" fmla="*/ 2147483646 h 57"/>
              <a:gd name="T4" fmla="*/ 2147483646 w 55"/>
              <a:gd name="T5" fmla="*/ 2147483646 h 57"/>
              <a:gd name="T6" fmla="*/ 2147483646 w 55"/>
              <a:gd name="T7" fmla="*/ 2147483646 h 57"/>
              <a:gd name="T8" fmla="*/ 2147483646 w 55"/>
              <a:gd name="T9" fmla="*/ 2147483646 h 57"/>
              <a:gd name="T10" fmla="*/ 2147483646 w 55"/>
              <a:gd name="T11" fmla="*/ 2147483646 h 57"/>
              <a:gd name="T12" fmla="*/ 2147483646 w 55"/>
              <a:gd name="T13" fmla="*/ 2147483646 h 57"/>
              <a:gd name="T14" fmla="*/ 2147483646 w 55"/>
              <a:gd name="T15" fmla="*/ 2147483646 h 57"/>
              <a:gd name="T16" fmla="*/ 2147483646 w 55"/>
              <a:gd name="T17" fmla="*/ 2147483646 h 57"/>
              <a:gd name="T18" fmla="*/ 2147483646 w 55"/>
              <a:gd name="T19" fmla="*/ 2147483646 h 57"/>
              <a:gd name="T20" fmla="*/ 0 w 55"/>
              <a:gd name="T21" fmla="*/ 2147483646 h 57"/>
              <a:gd name="T22" fmla="*/ 0 w 55"/>
              <a:gd name="T23" fmla="*/ 2147483646 h 57"/>
              <a:gd name="T24" fmla="*/ 2147483646 w 55"/>
              <a:gd name="T25" fmla="*/ 0 h 57"/>
              <a:gd name="T26" fmla="*/ 2147483646 w 55"/>
              <a:gd name="T27" fmla="*/ 0 h 57"/>
              <a:gd name="T28" fmla="*/ 2147483646 w 55"/>
              <a:gd name="T29" fmla="*/ 2147483646 h 57"/>
              <a:gd name="T30" fmla="*/ 2147483646 w 55"/>
              <a:gd name="T31" fmla="*/ 2147483646 h 57"/>
              <a:gd name="T32" fmla="*/ 2147483646 w 55"/>
              <a:gd name="T33" fmla="*/ 2147483646 h 57"/>
              <a:gd name="T34" fmla="*/ 2147483646 w 55"/>
              <a:gd name="T35" fmla="*/ 2147483646 h 57"/>
              <a:gd name="T36" fmla="*/ 2147483646 w 55"/>
              <a:gd name="T37" fmla="*/ 2147483646 h 57"/>
              <a:gd name="T38" fmla="*/ 2147483646 w 55"/>
              <a:gd name="T39" fmla="*/ 2147483646 h 57"/>
              <a:gd name="T40" fmla="*/ 2147483646 w 55"/>
              <a:gd name="T41" fmla="*/ 2147483646 h 57"/>
              <a:gd name="T42" fmla="*/ 2147483646 w 55"/>
              <a:gd name="T43" fmla="*/ 2147483646 h 57"/>
              <a:gd name="T44" fmla="*/ 2147483646 w 55"/>
              <a:gd name="T45" fmla="*/ 2147483646 h 57"/>
              <a:gd name="T46" fmla="*/ 2147483646 w 55"/>
              <a:gd name="T47" fmla="*/ 2147483646 h 57"/>
              <a:gd name="T48" fmla="*/ 2147483646 w 55"/>
              <a:gd name="T49" fmla="*/ 2147483646 h 57"/>
              <a:gd name="T50" fmla="*/ 2147483646 w 55"/>
              <a:gd name="T51" fmla="*/ 2147483646 h 57"/>
              <a:gd name="T52" fmla="*/ 2147483646 w 55"/>
              <a:gd name="T53" fmla="*/ 2147483646 h 57"/>
              <a:gd name="T54" fmla="*/ 2147483646 w 55"/>
              <a:gd name="T55" fmla="*/ 2147483646 h 57"/>
              <a:gd name="T56" fmla="*/ 2147483646 w 55"/>
              <a:gd name="T57" fmla="*/ 0 h 57"/>
              <a:gd name="T58" fmla="*/ 2147483646 w 55"/>
              <a:gd name="T59" fmla="*/ 0 h 57"/>
              <a:gd name="T60" fmla="*/ 2147483646 w 55"/>
              <a:gd name="T61" fmla="*/ 2147483646 h 57"/>
              <a:gd name="T62" fmla="*/ 2147483646 w 55"/>
              <a:gd name="T63" fmla="*/ 2147483646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6" name="Freeform 133">
            <a:extLst>
              <a:ext uri="{FF2B5EF4-FFF2-40B4-BE49-F238E27FC236}">
                <a16:creationId xmlns:a16="http://schemas.microsoft.com/office/drawing/2014/main" id="{59346753-081B-48E8-B362-D9BED41866F9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3552825"/>
            <a:ext cx="212725" cy="174625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2147483646 w 62"/>
              <a:gd name="T7" fmla="*/ 2147483646 h 51"/>
              <a:gd name="T8" fmla="*/ 2147483646 w 62"/>
              <a:gd name="T9" fmla="*/ 2147483646 h 51"/>
              <a:gd name="T10" fmla="*/ 2147483646 w 62"/>
              <a:gd name="T11" fmla="*/ 2147483646 h 51"/>
              <a:gd name="T12" fmla="*/ 0 w 62"/>
              <a:gd name="T13" fmla="*/ 2147483646 h 51"/>
              <a:gd name="T14" fmla="*/ 0 w 62"/>
              <a:gd name="T15" fmla="*/ 2147483646 h 51"/>
              <a:gd name="T16" fmla="*/ 2147483646 w 62"/>
              <a:gd name="T17" fmla="*/ 2147483646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2147483646 w 62"/>
              <a:gd name="T25" fmla="*/ 2147483646 h 51"/>
              <a:gd name="T26" fmla="*/ 2147483646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2147483646 w 62"/>
              <a:gd name="T43" fmla="*/ 2147483646 h 51"/>
              <a:gd name="T44" fmla="*/ 2147483646 w 62"/>
              <a:gd name="T45" fmla="*/ 2147483646 h 51"/>
              <a:gd name="T46" fmla="*/ 2147483646 w 62"/>
              <a:gd name="T47" fmla="*/ 2147483646 h 51"/>
              <a:gd name="T48" fmla="*/ 2147483646 w 62"/>
              <a:gd name="T49" fmla="*/ 2147483646 h 51"/>
              <a:gd name="T50" fmla="*/ 2147483646 w 62"/>
              <a:gd name="T51" fmla="*/ 2147483646 h 51"/>
              <a:gd name="T52" fmla="*/ 2147483646 w 62"/>
              <a:gd name="T53" fmla="*/ 2147483646 h 51"/>
              <a:gd name="T54" fmla="*/ 2147483646 w 62"/>
              <a:gd name="T55" fmla="*/ 0 h 51"/>
              <a:gd name="T56" fmla="*/ 2147483646 w 62"/>
              <a:gd name="T57" fmla="*/ 0 h 51"/>
              <a:gd name="T58" fmla="*/ 2147483646 w 62"/>
              <a:gd name="T59" fmla="*/ 2147483646 h 51"/>
              <a:gd name="T60" fmla="*/ 2147483646 w 62"/>
              <a:gd name="T61" fmla="*/ 2147483646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7" name="Freeform 135">
            <a:extLst>
              <a:ext uri="{FF2B5EF4-FFF2-40B4-BE49-F238E27FC236}">
                <a16:creationId xmlns:a16="http://schemas.microsoft.com/office/drawing/2014/main" id="{E89C7B59-BA82-4370-8B17-948BAFA6F6D7}"/>
              </a:ext>
            </a:extLst>
          </p:cNvPr>
          <p:cNvSpPr>
            <a:spLocks noEditPoints="1"/>
          </p:cNvSpPr>
          <p:nvPr/>
        </p:nvSpPr>
        <p:spPr bwMode="auto">
          <a:xfrm>
            <a:off x="7916863" y="3532188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8" name="Freeform 136">
            <a:extLst>
              <a:ext uri="{FF2B5EF4-FFF2-40B4-BE49-F238E27FC236}">
                <a16:creationId xmlns:a16="http://schemas.microsoft.com/office/drawing/2014/main" id="{21007C5D-2BBB-411A-8E0C-12D73A3B485A}"/>
              </a:ext>
            </a:extLst>
          </p:cNvPr>
          <p:cNvSpPr>
            <a:spLocks noEditPoints="1"/>
          </p:cNvSpPr>
          <p:nvPr/>
        </p:nvSpPr>
        <p:spPr bwMode="auto">
          <a:xfrm>
            <a:off x="8415338" y="3514725"/>
            <a:ext cx="223837" cy="247650"/>
          </a:xfrm>
          <a:custGeom>
            <a:avLst/>
            <a:gdLst>
              <a:gd name="T0" fmla="*/ 2147483646 w 65"/>
              <a:gd name="T1" fmla="*/ 2147483646 h 72"/>
              <a:gd name="T2" fmla="*/ 2147483646 w 65"/>
              <a:gd name="T3" fmla="*/ 2147483646 h 72"/>
              <a:gd name="T4" fmla="*/ 0 w 65"/>
              <a:gd name="T5" fmla="*/ 2147483646 h 72"/>
              <a:gd name="T6" fmla="*/ 2147483646 w 65"/>
              <a:gd name="T7" fmla="*/ 2147483646 h 72"/>
              <a:gd name="T8" fmla="*/ 2147483646 w 65"/>
              <a:gd name="T9" fmla="*/ 0 h 72"/>
              <a:gd name="T10" fmla="*/ 2147483646 w 65"/>
              <a:gd name="T11" fmla="*/ 2147483646 h 72"/>
              <a:gd name="T12" fmla="*/ 2147483646 w 65"/>
              <a:gd name="T13" fmla="*/ 2147483646 h 72"/>
              <a:gd name="T14" fmla="*/ 2147483646 w 65"/>
              <a:gd name="T15" fmla="*/ 2147483646 h 72"/>
              <a:gd name="T16" fmla="*/ 2147483646 w 65"/>
              <a:gd name="T17" fmla="*/ 2147483646 h 72"/>
              <a:gd name="T18" fmla="*/ 2147483646 w 65"/>
              <a:gd name="T19" fmla="*/ 2147483646 h 72"/>
              <a:gd name="T20" fmla="*/ 2147483646 w 65"/>
              <a:gd name="T21" fmla="*/ 2147483646 h 72"/>
              <a:gd name="T22" fmla="*/ 2147483646 w 65"/>
              <a:gd name="T23" fmla="*/ 2147483646 h 72"/>
              <a:gd name="T24" fmla="*/ 2147483646 w 65"/>
              <a:gd name="T25" fmla="*/ 2147483646 h 72"/>
              <a:gd name="T26" fmla="*/ 2147483646 w 65"/>
              <a:gd name="T27" fmla="*/ 2147483646 h 72"/>
              <a:gd name="T28" fmla="*/ 2147483646 w 65"/>
              <a:gd name="T29" fmla="*/ 2147483646 h 72"/>
              <a:gd name="T30" fmla="*/ 2147483646 w 65"/>
              <a:gd name="T31" fmla="*/ 2147483646 h 72"/>
              <a:gd name="T32" fmla="*/ 2147483646 w 65"/>
              <a:gd name="T33" fmla="*/ 2147483646 h 72"/>
              <a:gd name="T34" fmla="*/ 2147483646 w 65"/>
              <a:gd name="T35" fmla="*/ 2147483646 h 72"/>
              <a:gd name="T36" fmla="*/ 2147483646 w 65"/>
              <a:gd name="T37" fmla="*/ 2147483646 h 72"/>
              <a:gd name="T38" fmla="*/ 2147483646 w 65"/>
              <a:gd name="T39" fmla="*/ 2147483646 h 72"/>
              <a:gd name="T40" fmla="*/ 2147483646 w 65"/>
              <a:gd name="T41" fmla="*/ 2147483646 h 72"/>
              <a:gd name="T42" fmla="*/ 2147483646 w 65"/>
              <a:gd name="T43" fmla="*/ 2147483646 h 72"/>
              <a:gd name="T44" fmla="*/ 2147483646 w 65"/>
              <a:gd name="T45" fmla="*/ 0 h 72"/>
              <a:gd name="T46" fmla="*/ 2147483646 w 65"/>
              <a:gd name="T47" fmla="*/ 2147483646 h 72"/>
              <a:gd name="T48" fmla="*/ 2147483646 w 65"/>
              <a:gd name="T49" fmla="*/ 2147483646 h 72"/>
              <a:gd name="T50" fmla="*/ 2147483646 w 65"/>
              <a:gd name="T51" fmla="*/ 2147483646 h 72"/>
              <a:gd name="T52" fmla="*/ 2147483646 w 65"/>
              <a:gd name="T53" fmla="*/ 2147483646 h 72"/>
              <a:gd name="T54" fmla="*/ 2147483646 w 65"/>
              <a:gd name="T55" fmla="*/ 2147483646 h 72"/>
              <a:gd name="T56" fmla="*/ 2147483646 w 65"/>
              <a:gd name="T57" fmla="*/ 2147483646 h 72"/>
              <a:gd name="T58" fmla="*/ 2147483646 w 65"/>
              <a:gd name="T59" fmla="*/ 2147483646 h 72"/>
              <a:gd name="T60" fmla="*/ 2147483646 w 65"/>
              <a:gd name="T61" fmla="*/ 2147483646 h 72"/>
              <a:gd name="T62" fmla="*/ 2147483646 w 65"/>
              <a:gd name="T63" fmla="*/ 2147483646 h 72"/>
              <a:gd name="T64" fmla="*/ 2147483646 w 65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69" name="Freeform 137">
            <a:extLst>
              <a:ext uri="{FF2B5EF4-FFF2-40B4-BE49-F238E27FC236}">
                <a16:creationId xmlns:a16="http://schemas.microsoft.com/office/drawing/2014/main" id="{0AE6DA51-C8B9-4E31-B2F7-3E9B2D625E14}"/>
              </a:ext>
            </a:extLst>
          </p:cNvPr>
          <p:cNvSpPr>
            <a:spLocks/>
          </p:cNvSpPr>
          <p:nvPr/>
        </p:nvSpPr>
        <p:spPr bwMode="auto">
          <a:xfrm>
            <a:off x="8839200" y="3541713"/>
            <a:ext cx="144463" cy="79375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0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0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0" name="Freeform 138">
            <a:extLst>
              <a:ext uri="{FF2B5EF4-FFF2-40B4-BE49-F238E27FC236}">
                <a16:creationId xmlns:a16="http://schemas.microsoft.com/office/drawing/2014/main" id="{3DF920EF-2E92-4705-8A3F-7A3ADCC2BF82}"/>
              </a:ext>
            </a:extLst>
          </p:cNvPr>
          <p:cNvSpPr>
            <a:spLocks/>
          </p:cNvSpPr>
          <p:nvPr/>
        </p:nvSpPr>
        <p:spPr bwMode="auto">
          <a:xfrm>
            <a:off x="65088" y="3927475"/>
            <a:ext cx="141287" cy="79375"/>
          </a:xfrm>
          <a:custGeom>
            <a:avLst/>
            <a:gdLst>
              <a:gd name="T0" fmla="*/ 2147483646 w 41"/>
              <a:gd name="T1" fmla="*/ 2147483646 h 23"/>
              <a:gd name="T2" fmla="*/ 2147483646 w 41"/>
              <a:gd name="T3" fmla="*/ 2147483646 h 23"/>
              <a:gd name="T4" fmla="*/ 0 w 41"/>
              <a:gd name="T5" fmla="*/ 2147483646 h 23"/>
              <a:gd name="T6" fmla="*/ 2147483646 w 41"/>
              <a:gd name="T7" fmla="*/ 2147483646 h 23"/>
              <a:gd name="T8" fmla="*/ 2147483646 w 41"/>
              <a:gd name="T9" fmla="*/ 2147483646 h 23"/>
              <a:gd name="T10" fmla="*/ 2147483646 w 41"/>
              <a:gd name="T11" fmla="*/ 0 h 23"/>
              <a:gd name="T12" fmla="*/ 2147483646 w 41"/>
              <a:gd name="T13" fmla="*/ 2147483646 h 23"/>
              <a:gd name="T14" fmla="*/ 2147483646 w 41"/>
              <a:gd name="T15" fmla="*/ 2147483646 h 23"/>
              <a:gd name="T16" fmla="*/ 2147483646 w 41"/>
              <a:gd name="T17" fmla="*/ 2147483646 h 23"/>
              <a:gd name="T18" fmla="*/ 2147483646 w 41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1" name="Freeform 139">
            <a:extLst>
              <a:ext uri="{FF2B5EF4-FFF2-40B4-BE49-F238E27FC236}">
                <a16:creationId xmlns:a16="http://schemas.microsoft.com/office/drawing/2014/main" id="{5C8642A9-1E11-4927-9C34-DC360BE4DF03}"/>
              </a:ext>
            </a:extLst>
          </p:cNvPr>
          <p:cNvSpPr>
            <a:spLocks noEditPoints="1"/>
          </p:cNvSpPr>
          <p:nvPr/>
        </p:nvSpPr>
        <p:spPr bwMode="auto">
          <a:xfrm>
            <a:off x="498475" y="3938588"/>
            <a:ext cx="168275" cy="209550"/>
          </a:xfrm>
          <a:custGeom>
            <a:avLst/>
            <a:gdLst>
              <a:gd name="T0" fmla="*/ 2147483646 w 49"/>
              <a:gd name="T1" fmla="*/ 2147483646 h 61"/>
              <a:gd name="T2" fmla="*/ 0 w 49"/>
              <a:gd name="T3" fmla="*/ 2147483646 h 61"/>
              <a:gd name="T4" fmla="*/ 0 w 49"/>
              <a:gd name="T5" fmla="*/ 2147483646 h 61"/>
              <a:gd name="T6" fmla="*/ 2147483646 w 49"/>
              <a:gd name="T7" fmla="*/ 0 h 61"/>
              <a:gd name="T8" fmla="*/ 2147483646 w 49"/>
              <a:gd name="T9" fmla="*/ 0 h 61"/>
              <a:gd name="T10" fmla="*/ 2147483646 w 49"/>
              <a:gd name="T11" fmla="*/ 2147483646 h 61"/>
              <a:gd name="T12" fmla="*/ 2147483646 w 49"/>
              <a:gd name="T13" fmla="*/ 2147483646 h 61"/>
              <a:gd name="T14" fmla="*/ 2147483646 w 49"/>
              <a:gd name="T15" fmla="*/ 2147483646 h 61"/>
              <a:gd name="T16" fmla="*/ 0 w 49"/>
              <a:gd name="T17" fmla="*/ 2147483646 h 61"/>
              <a:gd name="T18" fmla="*/ 0 w 49"/>
              <a:gd name="T19" fmla="*/ 2147483646 h 61"/>
              <a:gd name="T20" fmla="*/ 2147483646 w 49"/>
              <a:gd name="T21" fmla="*/ 2147483646 h 61"/>
              <a:gd name="T22" fmla="*/ 2147483646 w 49"/>
              <a:gd name="T23" fmla="*/ 2147483646 h 61"/>
              <a:gd name="T24" fmla="*/ 2147483646 w 49"/>
              <a:gd name="T25" fmla="*/ 2147483646 h 61"/>
              <a:gd name="T26" fmla="*/ 0 w 49"/>
              <a:gd name="T27" fmla="*/ 2147483646 h 61"/>
              <a:gd name="T28" fmla="*/ 0 w 49"/>
              <a:gd name="T29" fmla="*/ 2147483646 h 61"/>
              <a:gd name="T30" fmla="*/ 2147483646 w 49"/>
              <a:gd name="T31" fmla="*/ 2147483646 h 61"/>
              <a:gd name="T32" fmla="*/ 2147483646 w 49"/>
              <a:gd name="T33" fmla="*/ 2147483646 h 61"/>
              <a:gd name="T34" fmla="*/ 2147483646 w 49"/>
              <a:gd name="T35" fmla="*/ 2147483646 h 61"/>
              <a:gd name="T36" fmla="*/ 2147483646 w 49"/>
              <a:gd name="T37" fmla="*/ 2147483646 h 61"/>
              <a:gd name="T38" fmla="*/ 2147483646 w 49"/>
              <a:gd name="T39" fmla="*/ 2147483646 h 61"/>
              <a:gd name="T40" fmla="*/ 2147483646 w 49"/>
              <a:gd name="T41" fmla="*/ 2147483646 h 61"/>
              <a:gd name="T42" fmla="*/ 2147483646 w 49"/>
              <a:gd name="T43" fmla="*/ 2147483646 h 61"/>
              <a:gd name="T44" fmla="*/ 2147483646 w 49"/>
              <a:gd name="T45" fmla="*/ 2147483646 h 61"/>
              <a:gd name="T46" fmla="*/ 0 w 49"/>
              <a:gd name="T47" fmla="*/ 2147483646 h 61"/>
              <a:gd name="T48" fmla="*/ 0 w 49"/>
              <a:gd name="T49" fmla="*/ 2147483646 h 61"/>
              <a:gd name="T50" fmla="*/ 2147483646 w 49"/>
              <a:gd name="T51" fmla="*/ 2147483646 h 61"/>
              <a:gd name="T52" fmla="*/ 2147483646 w 49"/>
              <a:gd name="T53" fmla="*/ 2147483646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2" name="Freeform 140">
            <a:extLst>
              <a:ext uri="{FF2B5EF4-FFF2-40B4-BE49-F238E27FC236}">
                <a16:creationId xmlns:a16="http://schemas.microsoft.com/office/drawing/2014/main" id="{CDF2321E-F718-44D3-A16B-BB472900F843}"/>
              </a:ext>
            </a:extLst>
          </p:cNvPr>
          <p:cNvSpPr>
            <a:spLocks noEditPoints="1"/>
          </p:cNvSpPr>
          <p:nvPr/>
        </p:nvSpPr>
        <p:spPr bwMode="auto">
          <a:xfrm>
            <a:off x="989013" y="3917950"/>
            <a:ext cx="247650" cy="212725"/>
          </a:xfrm>
          <a:custGeom>
            <a:avLst/>
            <a:gdLst>
              <a:gd name="T0" fmla="*/ 2147483646 w 72"/>
              <a:gd name="T1" fmla="*/ 2147483646 h 62"/>
              <a:gd name="T2" fmla="*/ 2147483646 w 72"/>
              <a:gd name="T3" fmla="*/ 2147483646 h 62"/>
              <a:gd name="T4" fmla="*/ 2147483646 w 72"/>
              <a:gd name="T5" fmla="*/ 2147483646 h 62"/>
              <a:gd name="T6" fmla="*/ 2147483646 w 72"/>
              <a:gd name="T7" fmla="*/ 2147483646 h 62"/>
              <a:gd name="T8" fmla="*/ 0 w 72"/>
              <a:gd name="T9" fmla="*/ 2147483646 h 62"/>
              <a:gd name="T10" fmla="*/ 0 w 72"/>
              <a:gd name="T11" fmla="*/ 2147483646 h 62"/>
              <a:gd name="T12" fmla="*/ 2147483646 w 72"/>
              <a:gd name="T13" fmla="*/ 2147483646 h 62"/>
              <a:gd name="T14" fmla="*/ 2147483646 w 72"/>
              <a:gd name="T15" fmla="*/ 2147483646 h 62"/>
              <a:gd name="T16" fmla="*/ 2147483646 w 72"/>
              <a:gd name="T17" fmla="*/ 2147483646 h 62"/>
              <a:gd name="T18" fmla="*/ 2147483646 w 72"/>
              <a:gd name="T19" fmla="*/ 2147483646 h 62"/>
              <a:gd name="T20" fmla="*/ 2147483646 w 72"/>
              <a:gd name="T21" fmla="*/ 0 h 62"/>
              <a:gd name="T22" fmla="*/ 2147483646 w 72"/>
              <a:gd name="T23" fmla="*/ 2147483646 h 62"/>
              <a:gd name="T24" fmla="*/ 2147483646 w 72"/>
              <a:gd name="T25" fmla="*/ 2147483646 h 62"/>
              <a:gd name="T26" fmla="*/ 2147483646 w 72"/>
              <a:gd name="T27" fmla="*/ 2147483646 h 62"/>
              <a:gd name="T28" fmla="*/ 2147483646 w 72"/>
              <a:gd name="T29" fmla="*/ 2147483646 h 62"/>
              <a:gd name="T30" fmla="*/ 2147483646 w 72"/>
              <a:gd name="T31" fmla="*/ 2147483646 h 62"/>
              <a:gd name="T32" fmla="*/ 2147483646 w 72"/>
              <a:gd name="T33" fmla="*/ 2147483646 h 62"/>
              <a:gd name="T34" fmla="*/ 2147483646 w 72"/>
              <a:gd name="T35" fmla="*/ 2147483646 h 62"/>
              <a:gd name="T36" fmla="*/ 2147483646 w 72"/>
              <a:gd name="T37" fmla="*/ 2147483646 h 62"/>
              <a:gd name="T38" fmla="*/ 2147483646 w 72"/>
              <a:gd name="T39" fmla="*/ 2147483646 h 62"/>
              <a:gd name="T40" fmla="*/ 2147483646 w 72"/>
              <a:gd name="T41" fmla="*/ 2147483646 h 62"/>
              <a:gd name="T42" fmla="*/ 2147483646 w 72"/>
              <a:gd name="T43" fmla="*/ 2147483646 h 62"/>
              <a:gd name="T44" fmla="*/ 2147483646 w 72"/>
              <a:gd name="T45" fmla="*/ 2147483646 h 62"/>
              <a:gd name="T46" fmla="*/ 2147483646 w 72"/>
              <a:gd name="T47" fmla="*/ 2147483646 h 62"/>
              <a:gd name="T48" fmla="*/ 2147483646 w 72"/>
              <a:gd name="T49" fmla="*/ 2147483646 h 62"/>
              <a:gd name="T50" fmla="*/ 2147483646 w 72"/>
              <a:gd name="T51" fmla="*/ 2147483646 h 62"/>
              <a:gd name="T52" fmla="*/ 2147483646 w 72"/>
              <a:gd name="T53" fmla="*/ 2147483646 h 62"/>
              <a:gd name="T54" fmla="*/ 2147483646 w 72"/>
              <a:gd name="T55" fmla="*/ 2147483646 h 62"/>
              <a:gd name="T56" fmla="*/ 2147483646 w 72"/>
              <a:gd name="T57" fmla="*/ 2147483646 h 62"/>
              <a:gd name="T58" fmla="*/ 2147483646 w 72"/>
              <a:gd name="T59" fmla="*/ 2147483646 h 62"/>
              <a:gd name="T60" fmla="*/ 2147483646 w 72"/>
              <a:gd name="T61" fmla="*/ 2147483646 h 62"/>
              <a:gd name="T62" fmla="*/ 2147483646 w 72"/>
              <a:gd name="T63" fmla="*/ 2147483646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3" name="Freeform 141">
            <a:extLst>
              <a:ext uri="{FF2B5EF4-FFF2-40B4-BE49-F238E27FC236}">
                <a16:creationId xmlns:a16="http://schemas.microsoft.com/office/drawing/2014/main" id="{780E2CFB-5112-4F69-AD83-B9F8A859023E}"/>
              </a:ext>
            </a:extLst>
          </p:cNvPr>
          <p:cNvSpPr>
            <a:spLocks noEditPoints="1"/>
          </p:cNvSpPr>
          <p:nvPr/>
        </p:nvSpPr>
        <p:spPr bwMode="auto">
          <a:xfrm>
            <a:off x="1484313" y="3917950"/>
            <a:ext cx="196850" cy="212725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2147483646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0 w 57"/>
              <a:gd name="T11" fmla="*/ 2147483646 h 62"/>
              <a:gd name="T12" fmla="*/ 0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2147483646 w 57"/>
              <a:gd name="T19" fmla="*/ 0 h 62"/>
              <a:gd name="T20" fmla="*/ 2147483646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2147483646 h 62"/>
              <a:gd name="T30" fmla="*/ 2147483646 w 57"/>
              <a:gd name="T31" fmla="*/ 2147483646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0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4" name="Freeform 142">
            <a:extLst>
              <a:ext uri="{FF2B5EF4-FFF2-40B4-BE49-F238E27FC236}">
                <a16:creationId xmlns:a16="http://schemas.microsoft.com/office/drawing/2014/main" id="{FDC6C8D3-8B5B-4E71-B386-F9B3A87DA51E}"/>
              </a:ext>
            </a:extLst>
          </p:cNvPr>
          <p:cNvSpPr>
            <a:spLocks noEditPoints="1"/>
          </p:cNvSpPr>
          <p:nvPr/>
        </p:nvSpPr>
        <p:spPr bwMode="auto">
          <a:xfrm>
            <a:off x="1979613" y="3917950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5" name="Freeform 143">
            <a:extLst>
              <a:ext uri="{FF2B5EF4-FFF2-40B4-BE49-F238E27FC236}">
                <a16:creationId xmlns:a16="http://schemas.microsoft.com/office/drawing/2014/main" id="{F91BA43A-CE01-4FB3-98B1-424458EF3BF5}"/>
              </a:ext>
            </a:extLst>
          </p:cNvPr>
          <p:cNvSpPr>
            <a:spLocks noEditPoints="1"/>
          </p:cNvSpPr>
          <p:nvPr/>
        </p:nvSpPr>
        <p:spPr bwMode="auto">
          <a:xfrm>
            <a:off x="2474913" y="3921125"/>
            <a:ext cx="209550" cy="192088"/>
          </a:xfrm>
          <a:custGeom>
            <a:avLst/>
            <a:gdLst>
              <a:gd name="T0" fmla="*/ 2147483646 w 61"/>
              <a:gd name="T1" fmla="*/ 2147483646 h 56"/>
              <a:gd name="T2" fmla="*/ 2147483646 w 61"/>
              <a:gd name="T3" fmla="*/ 2147483646 h 56"/>
              <a:gd name="T4" fmla="*/ 2147483646 w 61"/>
              <a:gd name="T5" fmla="*/ 2147483646 h 56"/>
              <a:gd name="T6" fmla="*/ 2147483646 w 61"/>
              <a:gd name="T7" fmla="*/ 2147483646 h 56"/>
              <a:gd name="T8" fmla="*/ 2147483646 w 61"/>
              <a:gd name="T9" fmla="*/ 2147483646 h 56"/>
              <a:gd name="T10" fmla="*/ 2147483646 w 61"/>
              <a:gd name="T11" fmla="*/ 2147483646 h 56"/>
              <a:gd name="T12" fmla="*/ 2147483646 w 61"/>
              <a:gd name="T13" fmla="*/ 2147483646 h 56"/>
              <a:gd name="T14" fmla="*/ 2147483646 w 61"/>
              <a:gd name="T15" fmla="*/ 2147483646 h 56"/>
              <a:gd name="T16" fmla="*/ 2147483646 w 61"/>
              <a:gd name="T17" fmla="*/ 2147483646 h 56"/>
              <a:gd name="T18" fmla="*/ 0 w 61"/>
              <a:gd name="T19" fmla="*/ 2147483646 h 56"/>
              <a:gd name="T20" fmla="*/ 0 w 61"/>
              <a:gd name="T21" fmla="*/ 2147483646 h 56"/>
              <a:gd name="T22" fmla="*/ 2147483646 w 61"/>
              <a:gd name="T23" fmla="*/ 2147483646 h 56"/>
              <a:gd name="T24" fmla="*/ 2147483646 w 61"/>
              <a:gd name="T25" fmla="*/ 2147483646 h 56"/>
              <a:gd name="T26" fmla="*/ 2147483646 w 61"/>
              <a:gd name="T27" fmla="*/ 2147483646 h 56"/>
              <a:gd name="T28" fmla="*/ 0 w 61"/>
              <a:gd name="T29" fmla="*/ 2147483646 h 56"/>
              <a:gd name="T30" fmla="*/ 0 w 61"/>
              <a:gd name="T31" fmla="*/ 2147483646 h 56"/>
              <a:gd name="T32" fmla="*/ 2147483646 w 61"/>
              <a:gd name="T33" fmla="*/ 2147483646 h 56"/>
              <a:gd name="T34" fmla="*/ 2147483646 w 61"/>
              <a:gd name="T35" fmla="*/ 2147483646 h 56"/>
              <a:gd name="T36" fmla="*/ 2147483646 w 61"/>
              <a:gd name="T37" fmla="*/ 2147483646 h 56"/>
              <a:gd name="T38" fmla="*/ 2147483646 w 61"/>
              <a:gd name="T39" fmla="*/ 2147483646 h 56"/>
              <a:gd name="T40" fmla="*/ 2147483646 w 61"/>
              <a:gd name="T41" fmla="*/ 2147483646 h 56"/>
              <a:gd name="T42" fmla="*/ 2147483646 w 61"/>
              <a:gd name="T43" fmla="*/ 2147483646 h 56"/>
              <a:gd name="T44" fmla="*/ 2147483646 w 61"/>
              <a:gd name="T45" fmla="*/ 2147483646 h 56"/>
              <a:gd name="T46" fmla="*/ 2147483646 w 61"/>
              <a:gd name="T47" fmla="*/ 2147483646 h 56"/>
              <a:gd name="T48" fmla="*/ 2147483646 w 61"/>
              <a:gd name="T49" fmla="*/ 2147483646 h 56"/>
              <a:gd name="T50" fmla="*/ 2147483646 w 61"/>
              <a:gd name="T51" fmla="*/ 2147483646 h 56"/>
              <a:gd name="T52" fmla="*/ 2147483646 w 61"/>
              <a:gd name="T53" fmla="*/ 2147483646 h 56"/>
              <a:gd name="T54" fmla="*/ 2147483646 w 61"/>
              <a:gd name="T55" fmla="*/ 2147483646 h 56"/>
              <a:gd name="T56" fmla="*/ 2147483646 w 61"/>
              <a:gd name="T57" fmla="*/ 2147483646 h 56"/>
              <a:gd name="T58" fmla="*/ 2147483646 w 61"/>
              <a:gd name="T59" fmla="*/ 2147483646 h 56"/>
              <a:gd name="T60" fmla="*/ 2147483646 w 61"/>
              <a:gd name="T61" fmla="*/ 2147483646 h 56"/>
              <a:gd name="T62" fmla="*/ 2147483646 w 61"/>
              <a:gd name="T63" fmla="*/ 2147483646 h 56"/>
              <a:gd name="T64" fmla="*/ 2147483646 w 61"/>
              <a:gd name="T65" fmla="*/ 2147483646 h 56"/>
              <a:gd name="T66" fmla="*/ 2147483646 w 61"/>
              <a:gd name="T67" fmla="*/ 2147483646 h 56"/>
              <a:gd name="T68" fmla="*/ 2147483646 w 61"/>
              <a:gd name="T69" fmla="*/ 2147483646 h 56"/>
              <a:gd name="T70" fmla="*/ 2147483646 w 61"/>
              <a:gd name="T71" fmla="*/ 2147483646 h 56"/>
              <a:gd name="T72" fmla="*/ 2147483646 w 61"/>
              <a:gd name="T73" fmla="*/ 2147483646 h 56"/>
              <a:gd name="T74" fmla="*/ 2147483646 w 61"/>
              <a:gd name="T75" fmla="*/ 2147483646 h 56"/>
              <a:gd name="T76" fmla="*/ 2147483646 w 61"/>
              <a:gd name="T77" fmla="*/ 2147483646 h 56"/>
              <a:gd name="T78" fmla="*/ 2147483646 w 61"/>
              <a:gd name="T79" fmla="*/ 2147483646 h 56"/>
              <a:gd name="T80" fmla="*/ 2147483646 w 61"/>
              <a:gd name="T81" fmla="*/ 2147483646 h 56"/>
              <a:gd name="T82" fmla="*/ 2147483646 w 61"/>
              <a:gd name="T83" fmla="*/ 0 h 56"/>
              <a:gd name="T84" fmla="*/ 2147483646 w 61"/>
              <a:gd name="T85" fmla="*/ 2147483646 h 56"/>
              <a:gd name="T86" fmla="*/ 2147483646 w 61"/>
              <a:gd name="T87" fmla="*/ 2147483646 h 56"/>
              <a:gd name="T88" fmla="*/ 2147483646 w 61"/>
              <a:gd name="T89" fmla="*/ 2147483646 h 56"/>
              <a:gd name="T90" fmla="*/ 2147483646 w 61"/>
              <a:gd name="T91" fmla="*/ 2147483646 h 56"/>
              <a:gd name="T92" fmla="*/ 2147483646 w 61"/>
              <a:gd name="T93" fmla="*/ 2147483646 h 56"/>
              <a:gd name="T94" fmla="*/ 2147483646 w 61"/>
              <a:gd name="T95" fmla="*/ 2147483646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6" name="Freeform 144">
            <a:extLst>
              <a:ext uri="{FF2B5EF4-FFF2-40B4-BE49-F238E27FC236}">
                <a16:creationId xmlns:a16="http://schemas.microsoft.com/office/drawing/2014/main" id="{1342B259-2013-4C68-BF23-A0366504F0FA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3938588"/>
            <a:ext cx="247650" cy="192087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0 w 72"/>
              <a:gd name="T9" fmla="*/ 2147483646 h 56"/>
              <a:gd name="T10" fmla="*/ 2147483646 w 72"/>
              <a:gd name="T11" fmla="*/ 0 h 56"/>
              <a:gd name="T12" fmla="*/ 2147483646 w 72"/>
              <a:gd name="T13" fmla="*/ 2147483646 h 56"/>
              <a:gd name="T14" fmla="*/ 2147483646 w 72"/>
              <a:gd name="T15" fmla="*/ 2147483646 h 56"/>
              <a:gd name="T16" fmla="*/ 2147483646 w 72"/>
              <a:gd name="T17" fmla="*/ 2147483646 h 56"/>
              <a:gd name="T18" fmla="*/ 2147483646 w 72"/>
              <a:gd name="T19" fmla="*/ 2147483646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2147483646 w 72"/>
              <a:gd name="T31" fmla="*/ 2147483646 h 56"/>
              <a:gd name="T32" fmla="*/ 2147483646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2147483646 w 72"/>
              <a:gd name="T53" fmla="*/ 2147483646 h 56"/>
              <a:gd name="T54" fmla="*/ 2147483646 w 72"/>
              <a:gd name="T55" fmla="*/ 2147483646 h 56"/>
              <a:gd name="T56" fmla="*/ 2147483646 w 72"/>
              <a:gd name="T57" fmla="*/ 2147483646 h 56"/>
              <a:gd name="T58" fmla="*/ 2147483646 w 72"/>
              <a:gd name="T59" fmla="*/ 2147483646 h 56"/>
              <a:gd name="T60" fmla="*/ 2147483646 w 72"/>
              <a:gd name="T61" fmla="*/ 2147483646 h 56"/>
              <a:gd name="T62" fmla="*/ 2147483646 w 72"/>
              <a:gd name="T63" fmla="*/ 2147483646 h 56"/>
              <a:gd name="T64" fmla="*/ 2147483646 w 72"/>
              <a:gd name="T65" fmla="*/ 2147483646 h 56"/>
              <a:gd name="T66" fmla="*/ 2147483646 w 72"/>
              <a:gd name="T67" fmla="*/ 2147483646 h 56"/>
              <a:gd name="T68" fmla="*/ 2147483646 w 72"/>
              <a:gd name="T69" fmla="*/ 2147483646 h 56"/>
              <a:gd name="T70" fmla="*/ 2147483646 w 72"/>
              <a:gd name="T71" fmla="*/ 2147483646 h 56"/>
              <a:gd name="T72" fmla="*/ 2147483646 w 72"/>
              <a:gd name="T73" fmla="*/ 2147483646 h 56"/>
              <a:gd name="T74" fmla="*/ 2147483646 w 72"/>
              <a:gd name="T75" fmla="*/ 2147483646 h 56"/>
              <a:gd name="T76" fmla="*/ 2147483646 w 72"/>
              <a:gd name="T77" fmla="*/ 2147483646 h 56"/>
              <a:gd name="T78" fmla="*/ 2147483646 w 72"/>
              <a:gd name="T79" fmla="*/ 2147483646 h 56"/>
              <a:gd name="T80" fmla="*/ 2147483646 w 72"/>
              <a:gd name="T81" fmla="*/ 2147483646 h 56"/>
              <a:gd name="T82" fmla="*/ 2147483646 w 72"/>
              <a:gd name="T83" fmla="*/ 2147483646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7" name="Freeform 145">
            <a:extLst>
              <a:ext uri="{FF2B5EF4-FFF2-40B4-BE49-F238E27FC236}">
                <a16:creationId xmlns:a16="http://schemas.microsoft.com/office/drawing/2014/main" id="{B51918B2-595F-4E4E-B632-17053F3D6EA7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3900488"/>
            <a:ext cx="280988" cy="247650"/>
          </a:xfrm>
          <a:custGeom>
            <a:avLst/>
            <a:gdLst>
              <a:gd name="T0" fmla="*/ 2147483646 w 82"/>
              <a:gd name="T1" fmla="*/ 2147483646 h 72"/>
              <a:gd name="T2" fmla="*/ 2147483646 w 82"/>
              <a:gd name="T3" fmla="*/ 2147483646 h 72"/>
              <a:gd name="T4" fmla="*/ 2147483646 w 82"/>
              <a:gd name="T5" fmla="*/ 2147483646 h 72"/>
              <a:gd name="T6" fmla="*/ 2147483646 w 82"/>
              <a:gd name="T7" fmla="*/ 2147483646 h 72"/>
              <a:gd name="T8" fmla="*/ 2147483646 w 82"/>
              <a:gd name="T9" fmla="*/ 2147483646 h 72"/>
              <a:gd name="T10" fmla="*/ 2147483646 w 82"/>
              <a:gd name="T11" fmla="*/ 2147483646 h 72"/>
              <a:gd name="T12" fmla="*/ 2147483646 w 82"/>
              <a:gd name="T13" fmla="*/ 2147483646 h 72"/>
              <a:gd name="T14" fmla="*/ 2147483646 w 82"/>
              <a:gd name="T15" fmla="*/ 2147483646 h 72"/>
              <a:gd name="T16" fmla="*/ 2147483646 w 82"/>
              <a:gd name="T17" fmla="*/ 2147483646 h 72"/>
              <a:gd name="T18" fmla="*/ 2147483646 w 82"/>
              <a:gd name="T19" fmla="*/ 2147483646 h 72"/>
              <a:gd name="T20" fmla="*/ 2147483646 w 82"/>
              <a:gd name="T21" fmla="*/ 2147483646 h 72"/>
              <a:gd name="T22" fmla="*/ 2147483646 w 82"/>
              <a:gd name="T23" fmla="*/ 2147483646 h 72"/>
              <a:gd name="T24" fmla="*/ 2147483646 w 82"/>
              <a:gd name="T25" fmla="*/ 2147483646 h 72"/>
              <a:gd name="T26" fmla="*/ 2147483646 w 82"/>
              <a:gd name="T27" fmla="*/ 2147483646 h 72"/>
              <a:gd name="T28" fmla="*/ 0 w 82"/>
              <a:gd name="T29" fmla="*/ 2147483646 h 72"/>
              <a:gd name="T30" fmla="*/ 0 w 82"/>
              <a:gd name="T31" fmla="*/ 2147483646 h 72"/>
              <a:gd name="T32" fmla="*/ 2147483646 w 82"/>
              <a:gd name="T33" fmla="*/ 2147483646 h 72"/>
              <a:gd name="T34" fmla="*/ 2147483646 w 82"/>
              <a:gd name="T35" fmla="*/ 2147483646 h 72"/>
              <a:gd name="T36" fmla="*/ 2147483646 w 82"/>
              <a:gd name="T37" fmla="*/ 2147483646 h 72"/>
              <a:gd name="T38" fmla="*/ 2147483646 w 82"/>
              <a:gd name="T39" fmla="*/ 2147483646 h 72"/>
              <a:gd name="T40" fmla="*/ 2147483646 w 82"/>
              <a:gd name="T41" fmla="*/ 2147483646 h 72"/>
              <a:gd name="T42" fmla="*/ 2147483646 w 82"/>
              <a:gd name="T43" fmla="*/ 2147483646 h 72"/>
              <a:gd name="T44" fmla="*/ 2147483646 w 82"/>
              <a:gd name="T45" fmla="*/ 0 h 72"/>
              <a:gd name="T46" fmla="*/ 2147483646 w 82"/>
              <a:gd name="T47" fmla="*/ 0 h 72"/>
              <a:gd name="T48" fmla="*/ 2147483646 w 82"/>
              <a:gd name="T49" fmla="*/ 2147483646 h 72"/>
              <a:gd name="T50" fmla="*/ 2147483646 w 82"/>
              <a:gd name="T51" fmla="*/ 2147483646 h 72"/>
              <a:gd name="T52" fmla="*/ 2147483646 w 82"/>
              <a:gd name="T53" fmla="*/ 2147483646 h 72"/>
              <a:gd name="T54" fmla="*/ 2147483646 w 82"/>
              <a:gd name="T55" fmla="*/ 2147483646 h 72"/>
              <a:gd name="T56" fmla="*/ 2147483646 w 82"/>
              <a:gd name="T57" fmla="*/ 2147483646 h 72"/>
              <a:gd name="T58" fmla="*/ 2147483646 w 82"/>
              <a:gd name="T59" fmla="*/ 2147483646 h 72"/>
              <a:gd name="T60" fmla="*/ 2147483646 w 82"/>
              <a:gd name="T61" fmla="*/ 2147483646 h 72"/>
              <a:gd name="T62" fmla="*/ 2147483646 w 82"/>
              <a:gd name="T63" fmla="*/ 2147483646 h 72"/>
              <a:gd name="T64" fmla="*/ 2147483646 w 82"/>
              <a:gd name="T65" fmla="*/ 2147483646 h 72"/>
              <a:gd name="T66" fmla="*/ 2147483646 w 82"/>
              <a:gd name="T67" fmla="*/ 2147483646 h 72"/>
              <a:gd name="T68" fmla="*/ 2147483646 w 82"/>
              <a:gd name="T69" fmla="*/ 2147483646 h 72"/>
              <a:gd name="T70" fmla="*/ 2147483646 w 82"/>
              <a:gd name="T71" fmla="*/ 2147483646 h 72"/>
              <a:gd name="T72" fmla="*/ 2147483646 w 82"/>
              <a:gd name="T73" fmla="*/ 2147483646 h 72"/>
              <a:gd name="T74" fmla="*/ 2147483646 w 82"/>
              <a:gd name="T75" fmla="*/ 2147483646 h 72"/>
              <a:gd name="T76" fmla="*/ 2147483646 w 82"/>
              <a:gd name="T77" fmla="*/ 2147483646 h 72"/>
              <a:gd name="T78" fmla="*/ 2147483646 w 82"/>
              <a:gd name="T79" fmla="*/ 2147483646 h 72"/>
              <a:gd name="T80" fmla="*/ 2147483646 w 82"/>
              <a:gd name="T81" fmla="*/ 2147483646 h 72"/>
              <a:gd name="T82" fmla="*/ 2147483646 w 82"/>
              <a:gd name="T83" fmla="*/ 2147483646 h 72"/>
              <a:gd name="T84" fmla="*/ 2147483646 w 82"/>
              <a:gd name="T85" fmla="*/ 2147483646 h 72"/>
              <a:gd name="T86" fmla="*/ 2147483646 w 82"/>
              <a:gd name="T87" fmla="*/ 2147483646 h 72"/>
              <a:gd name="T88" fmla="*/ 2147483646 w 82"/>
              <a:gd name="T89" fmla="*/ 2147483646 h 72"/>
              <a:gd name="T90" fmla="*/ 2147483646 w 82"/>
              <a:gd name="T91" fmla="*/ 2147483646 h 72"/>
              <a:gd name="T92" fmla="*/ 2147483646 w 82"/>
              <a:gd name="T93" fmla="*/ 2147483646 h 72"/>
              <a:gd name="T94" fmla="*/ 2147483646 w 82"/>
              <a:gd name="T95" fmla="*/ 2147483646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8" name="Freeform 146">
            <a:extLst>
              <a:ext uri="{FF2B5EF4-FFF2-40B4-BE49-F238E27FC236}">
                <a16:creationId xmlns:a16="http://schemas.microsoft.com/office/drawing/2014/main" id="{519F26CB-2279-4DB7-937A-850DC216A5A4}"/>
              </a:ext>
            </a:extLst>
          </p:cNvPr>
          <p:cNvSpPr>
            <a:spLocks noEditPoints="1"/>
          </p:cNvSpPr>
          <p:nvPr/>
        </p:nvSpPr>
        <p:spPr bwMode="auto">
          <a:xfrm>
            <a:off x="3959225" y="3917950"/>
            <a:ext cx="212725" cy="230188"/>
          </a:xfrm>
          <a:custGeom>
            <a:avLst/>
            <a:gdLst>
              <a:gd name="T0" fmla="*/ 2147483646 w 62"/>
              <a:gd name="T1" fmla="*/ 2147483646 h 67"/>
              <a:gd name="T2" fmla="*/ 2147483646 w 62"/>
              <a:gd name="T3" fmla="*/ 2147483646 h 67"/>
              <a:gd name="T4" fmla="*/ 2147483646 w 62"/>
              <a:gd name="T5" fmla="*/ 2147483646 h 67"/>
              <a:gd name="T6" fmla="*/ 2147483646 w 62"/>
              <a:gd name="T7" fmla="*/ 2147483646 h 67"/>
              <a:gd name="T8" fmla="*/ 2147483646 w 62"/>
              <a:gd name="T9" fmla="*/ 0 h 67"/>
              <a:gd name="T10" fmla="*/ 2147483646 w 62"/>
              <a:gd name="T11" fmla="*/ 0 h 67"/>
              <a:gd name="T12" fmla="*/ 2147483646 w 62"/>
              <a:gd name="T13" fmla="*/ 0 h 67"/>
              <a:gd name="T14" fmla="*/ 2147483646 w 62"/>
              <a:gd name="T15" fmla="*/ 2147483646 h 67"/>
              <a:gd name="T16" fmla="*/ 2147483646 w 62"/>
              <a:gd name="T17" fmla="*/ 2147483646 h 67"/>
              <a:gd name="T18" fmla="*/ 2147483646 w 62"/>
              <a:gd name="T19" fmla="*/ 2147483646 h 67"/>
              <a:gd name="T20" fmla="*/ 2147483646 w 62"/>
              <a:gd name="T21" fmla="*/ 2147483646 h 67"/>
              <a:gd name="T22" fmla="*/ 2147483646 w 62"/>
              <a:gd name="T23" fmla="*/ 2147483646 h 67"/>
              <a:gd name="T24" fmla="*/ 2147483646 w 62"/>
              <a:gd name="T25" fmla="*/ 2147483646 h 67"/>
              <a:gd name="T26" fmla="*/ 2147483646 w 62"/>
              <a:gd name="T27" fmla="*/ 2147483646 h 67"/>
              <a:gd name="T28" fmla="*/ 2147483646 w 62"/>
              <a:gd name="T29" fmla="*/ 2147483646 h 67"/>
              <a:gd name="T30" fmla="*/ 2147483646 w 62"/>
              <a:gd name="T31" fmla="*/ 2147483646 h 67"/>
              <a:gd name="T32" fmla="*/ 2147483646 w 62"/>
              <a:gd name="T33" fmla="*/ 2147483646 h 67"/>
              <a:gd name="T34" fmla="*/ 2147483646 w 62"/>
              <a:gd name="T35" fmla="*/ 2147483646 h 67"/>
              <a:gd name="T36" fmla="*/ 2147483646 w 62"/>
              <a:gd name="T37" fmla="*/ 2147483646 h 67"/>
              <a:gd name="T38" fmla="*/ 2147483646 w 62"/>
              <a:gd name="T39" fmla="*/ 2147483646 h 67"/>
              <a:gd name="T40" fmla="*/ 2147483646 w 62"/>
              <a:gd name="T41" fmla="*/ 2147483646 h 67"/>
              <a:gd name="T42" fmla="*/ 2147483646 w 62"/>
              <a:gd name="T43" fmla="*/ 2147483646 h 67"/>
              <a:gd name="T44" fmla="*/ 2147483646 w 62"/>
              <a:gd name="T45" fmla="*/ 2147483646 h 67"/>
              <a:gd name="T46" fmla="*/ 2147483646 w 62"/>
              <a:gd name="T47" fmla="*/ 2147483646 h 67"/>
              <a:gd name="T48" fmla="*/ 2147483646 w 62"/>
              <a:gd name="T49" fmla="*/ 2147483646 h 67"/>
              <a:gd name="T50" fmla="*/ 2147483646 w 62"/>
              <a:gd name="T51" fmla="*/ 2147483646 h 67"/>
              <a:gd name="T52" fmla="*/ 2147483646 w 62"/>
              <a:gd name="T53" fmla="*/ 2147483646 h 67"/>
              <a:gd name="T54" fmla="*/ 2147483646 w 62"/>
              <a:gd name="T55" fmla="*/ 2147483646 h 67"/>
              <a:gd name="T56" fmla="*/ 2147483646 w 62"/>
              <a:gd name="T57" fmla="*/ 2147483646 h 67"/>
              <a:gd name="T58" fmla="*/ 2147483646 w 62"/>
              <a:gd name="T59" fmla="*/ 2147483646 h 67"/>
              <a:gd name="T60" fmla="*/ 2147483646 w 62"/>
              <a:gd name="T61" fmla="*/ 2147483646 h 67"/>
              <a:gd name="T62" fmla="*/ 2147483646 w 62"/>
              <a:gd name="T63" fmla="*/ 2147483646 h 67"/>
              <a:gd name="T64" fmla="*/ 2147483646 w 62"/>
              <a:gd name="T65" fmla="*/ 2147483646 h 67"/>
              <a:gd name="T66" fmla="*/ 2147483646 w 62"/>
              <a:gd name="T67" fmla="*/ 2147483646 h 67"/>
              <a:gd name="T68" fmla="*/ 2147483646 w 62"/>
              <a:gd name="T69" fmla="*/ 2147483646 h 67"/>
              <a:gd name="T70" fmla="*/ 0 w 62"/>
              <a:gd name="T71" fmla="*/ 2147483646 h 67"/>
              <a:gd name="T72" fmla="*/ 0 w 62"/>
              <a:gd name="T73" fmla="*/ 2147483646 h 67"/>
              <a:gd name="T74" fmla="*/ 2147483646 w 62"/>
              <a:gd name="T75" fmla="*/ 0 h 67"/>
              <a:gd name="T76" fmla="*/ 2147483646 w 62"/>
              <a:gd name="T77" fmla="*/ 2147483646 h 67"/>
              <a:gd name="T78" fmla="*/ 2147483646 w 62"/>
              <a:gd name="T79" fmla="*/ 2147483646 h 67"/>
              <a:gd name="T80" fmla="*/ 2147483646 w 62"/>
              <a:gd name="T81" fmla="*/ 2147483646 h 67"/>
              <a:gd name="T82" fmla="*/ 2147483646 w 62"/>
              <a:gd name="T83" fmla="*/ 2147483646 h 67"/>
              <a:gd name="T84" fmla="*/ 2147483646 w 62"/>
              <a:gd name="T85" fmla="*/ 2147483646 h 67"/>
              <a:gd name="T86" fmla="*/ 2147483646 w 62"/>
              <a:gd name="T87" fmla="*/ 2147483646 h 67"/>
              <a:gd name="T88" fmla="*/ 2147483646 w 62"/>
              <a:gd name="T89" fmla="*/ 2147483646 h 67"/>
              <a:gd name="T90" fmla="*/ 2147483646 w 62"/>
              <a:gd name="T91" fmla="*/ 2147483646 h 67"/>
              <a:gd name="T92" fmla="*/ 2147483646 w 62"/>
              <a:gd name="T93" fmla="*/ 2147483646 h 67"/>
              <a:gd name="T94" fmla="*/ 2147483646 w 62"/>
              <a:gd name="T95" fmla="*/ 2147483646 h 67"/>
              <a:gd name="T96" fmla="*/ 2147483646 w 62"/>
              <a:gd name="T97" fmla="*/ 2147483646 h 67"/>
              <a:gd name="T98" fmla="*/ 2147483646 w 62"/>
              <a:gd name="T99" fmla="*/ 2147483646 h 67"/>
              <a:gd name="T100" fmla="*/ 2147483646 w 62"/>
              <a:gd name="T101" fmla="*/ 2147483646 h 67"/>
              <a:gd name="T102" fmla="*/ 2147483646 w 62"/>
              <a:gd name="T103" fmla="*/ 2147483646 h 67"/>
              <a:gd name="T104" fmla="*/ 2147483646 w 62"/>
              <a:gd name="T105" fmla="*/ 2147483646 h 67"/>
              <a:gd name="T106" fmla="*/ 2147483646 w 62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79" name="Freeform 147">
            <a:extLst>
              <a:ext uri="{FF2B5EF4-FFF2-40B4-BE49-F238E27FC236}">
                <a16:creationId xmlns:a16="http://schemas.microsoft.com/office/drawing/2014/main" id="{E4DAB380-367A-47E4-9419-5C411D200908}"/>
              </a:ext>
            </a:extLst>
          </p:cNvPr>
          <p:cNvSpPr>
            <a:spLocks noEditPoints="1"/>
          </p:cNvSpPr>
          <p:nvPr/>
        </p:nvSpPr>
        <p:spPr bwMode="auto">
          <a:xfrm>
            <a:off x="4452938" y="3917950"/>
            <a:ext cx="161925" cy="230188"/>
          </a:xfrm>
          <a:custGeom>
            <a:avLst/>
            <a:gdLst>
              <a:gd name="T0" fmla="*/ 2147483646 w 47"/>
              <a:gd name="T1" fmla="*/ 2147483646 h 67"/>
              <a:gd name="T2" fmla="*/ 2147483646 w 47"/>
              <a:gd name="T3" fmla="*/ 2147483646 h 67"/>
              <a:gd name="T4" fmla="*/ 2147483646 w 47"/>
              <a:gd name="T5" fmla="*/ 2147483646 h 67"/>
              <a:gd name="T6" fmla="*/ 2147483646 w 47"/>
              <a:gd name="T7" fmla="*/ 2147483646 h 67"/>
              <a:gd name="T8" fmla="*/ 2147483646 w 47"/>
              <a:gd name="T9" fmla="*/ 2147483646 h 67"/>
              <a:gd name="T10" fmla="*/ 2147483646 w 47"/>
              <a:gd name="T11" fmla="*/ 2147483646 h 67"/>
              <a:gd name="T12" fmla="*/ 2147483646 w 47"/>
              <a:gd name="T13" fmla="*/ 2147483646 h 67"/>
              <a:gd name="T14" fmla="*/ 2147483646 w 47"/>
              <a:gd name="T15" fmla="*/ 2147483646 h 67"/>
              <a:gd name="T16" fmla="*/ 0 w 47"/>
              <a:gd name="T17" fmla="*/ 2147483646 h 67"/>
              <a:gd name="T18" fmla="*/ 2147483646 w 47"/>
              <a:gd name="T19" fmla="*/ 2147483646 h 67"/>
              <a:gd name="T20" fmla="*/ 2147483646 w 47"/>
              <a:gd name="T21" fmla="*/ 2147483646 h 67"/>
              <a:gd name="T22" fmla="*/ 2147483646 w 47"/>
              <a:gd name="T23" fmla="*/ 2147483646 h 67"/>
              <a:gd name="T24" fmla="*/ 2147483646 w 47"/>
              <a:gd name="T25" fmla="*/ 0 h 67"/>
              <a:gd name="T26" fmla="*/ 2147483646 w 47"/>
              <a:gd name="T27" fmla="*/ 0 h 67"/>
              <a:gd name="T28" fmla="*/ 2147483646 w 47"/>
              <a:gd name="T29" fmla="*/ 2147483646 h 67"/>
              <a:gd name="T30" fmla="*/ 2147483646 w 47"/>
              <a:gd name="T31" fmla="*/ 2147483646 h 67"/>
              <a:gd name="T32" fmla="*/ 2147483646 w 47"/>
              <a:gd name="T33" fmla="*/ 2147483646 h 67"/>
              <a:gd name="T34" fmla="*/ 2147483646 w 47"/>
              <a:gd name="T35" fmla="*/ 2147483646 h 67"/>
              <a:gd name="T36" fmla="*/ 2147483646 w 47"/>
              <a:gd name="T37" fmla="*/ 2147483646 h 67"/>
              <a:gd name="T38" fmla="*/ 2147483646 w 47"/>
              <a:gd name="T39" fmla="*/ 2147483646 h 67"/>
              <a:gd name="T40" fmla="*/ 2147483646 w 47"/>
              <a:gd name="T41" fmla="*/ 2147483646 h 67"/>
              <a:gd name="T42" fmla="*/ 2147483646 w 47"/>
              <a:gd name="T43" fmla="*/ 2147483646 h 67"/>
              <a:gd name="T44" fmla="*/ 2147483646 w 47"/>
              <a:gd name="T45" fmla="*/ 2147483646 h 67"/>
              <a:gd name="T46" fmla="*/ 2147483646 w 47"/>
              <a:gd name="T47" fmla="*/ 2147483646 h 67"/>
              <a:gd name="T48" fmla="*/ 2147483646 w 47"/>
              <a:gd name="T49" fmla="*/ 2147483646 h 67"/>
              <a:gd name="T50" fmla="*/ 2147483646 w 47"/>
              <a:gd name="T51" fmla="*/ 2147483646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0" name="Freeform 148">
            <a:extLst>
              <a:ext uri="{FF2B5EF4-FFF2-40B4-BE49-F238E27FC236}">
                <a16:creationId xmlns:a16="http://schemas.microsoft.com/office/drawing/2014/main" id="{43E3E723-AC92-4E38-9368-501BEDC38B18}"/>
              </a:ext>
            </a:extLst>
          </p:cNvPr>
          <p:cNvSpPr>
            <a:spLocks noEditPoints="1"/>
          </p:cNvSpPr>
          <p:nvPr/>
        </p:nvSpPr>
        <p:spPr bwMode="auto">
          <a:xfrm>
            <a:off x="4948238" y="3917950"/>
            <a:ext cx="220662" cy="212725"/>
          </a:xfrm>
          <a:custGeom>
            <a:avLst/>
            <a:gdLst>
              <a:gd name="T0" fmla="*/ 2147483646 w 64"/>
              <a:gd name="T1" fmla="*/ 2147483646 h 62"/>
              <a:gd name="T2" fmla="*/ 2147483646 w 64"/>
              <a:gd name="T3" fmla="*/ 2147483646 h 62"/>
              <a:gd name="T4" fmla="*/ 2147483646 w 64"/>
              <a:gd name="T5" fmla="*/ 2147483646 h 62"/>
              <a:gd name="T6" fmla="*/ 0 w 64"/>
              <a:gd name="T7" fmla="*/ 2147483646 h 62"/>
              <a:gd name="T8" fmla="*/ 0 w 64"/>
              <a:gd name="T9" fmla="*/ 2147483646 h 62"/>
              <a:gd name="T10" fmla="*/ 2147483646 w 64"/>
              <a:gd name="T11" fmla="*/ 2147483646 h 62"/>
              <a:gd name="T12" fmla="*/ 2147483646 w 64"/>
              <a:gd name="T13" fmla="*/ 2147483646 h 62"/>
              <a:gd name="T14" fmla="*/ 2147483646 w 64"/>
              <a:gd name="T15" fmla="*/ 2147483646 h 62"/>
              <a:gd name="T16" fmla="*/ 2147483646 w 64"/>
              <a:gd name="T17" fmla="*/ 2147483646 h 62"/>
              <a:gd name="T18" fmla="*/ 2147483646 w 64"/>
              <a:gd name="T19" fmla="*/ 2147483646 h 62"/>
              <a:gd name="T20" fmla="*/ 2147483646 w 64"/>
              <a:gd name="T21" fmla="*/ 2147483646 h 62"/>
              <a:gd name="T22" fmla="*/ 2147483646 w 64"/>
              <a:gd name="T23" fmla="*/ 2147483646 h 62"/>
              <a:gd name="T24" fmla="*/ 2147483646 w 64"/>
              <a:gd name="T25" fmla="*/ 2147483646 h 62"/>
              <a:gd name="T26" fmla="*/ 2147483646 w 64"/>
              <a:gd name="T27" fmla="*/ 2147483646 h 62"/>
              <a:gd name="T28" fmla="*/ 2147483646 w 64"/>
              <a:gd name="T29" fmla="*/ 2147483646 h 62"/>
              <a:gd name="T30" fmla="*/ 2147483646 w 64"/>
              <a:gd name="T31" fmla="*/ 2147483646 h 62"/>
              <a:gd name="T32" fmla="*/ 2147483646 w 64"/>
              <a:gd name="T33" fmla="*/ 2147483646 h 62"/>
              <a:gd name="T34" fmla="*/ 2147483646 w 64"/>
              <a:gd name="T35" fmla="*/ 2147483646 h 62"/>
              <a:gd name="T36" fmla="*/ 2147483646 w 64"/>
              <a:gd name="T37" fmla="*/ 2147483646 h 62"/>
              <a:gd name="T38" fmla="*/ 2147483646 w 64"/>
              <a:gd name="T39" fmla="*/ 2147483646 h 62"/>
              <a:gd name="T40" fmla="*/ 2147483646 w 64"/>
              <a:gd name="T41" fmla="*/ 2147483646 h 62"/>
              <a:gd name="T42" fmla="*/ 2147483646 w 64"/>
              <a:gd name="T43" fmla="*/ 2147483646 h 62"/>
              <a:gd name="T44" fmla="*/ 2147483646 w 64"/>
              <a:gd name="T45" fmla="*/ 2147483646 h 62"/>
              <a:gd name="T46" fmla="*/ 2147483646 w 64"/>
              <a:gd name="T47" fmla="*/ 2147483646 h 62"/>
              <a:gd name="T48" fmla="*/ 2147483646 w 64"/>
              <a:gd name="T49" fmla="*/ 2147483646 h 62"/>
              <a:gd name="T50" fmla="*/ 2147483646 w 64"/>
              <a:gd name="T51" fmla="*/ 2147483646 h 62"/>
              <a:gd name="T52" fmla="*/ 2147483646 w 64"/>
              <a:gd name="T53" fmla="*/ 2147483646 h 62"/>
              <a:gd name="T54" fmla="*/ 2147483646 w 64"/>
              <a:gd name="T55" fmla="*/ 2147483646 h 62"/>
              <a:gd name="T56" fmla="*/ 2147483646 w 64"/>
              <a:gd name="T57" fmla="*/ 2147483646 h 62"/>
              <a:gd name="T58" fmla="*/ 2147483646 w 64"/>
              <a:gd name="T59" fmla="*/ 2147483646 h 62"/>
              <a:gd name="T60" fmla="*/ 2147483646 w 64"/>
              <a:gd name="T61" fmla="*/ 2147483646 h 62"/>
              <a:gd name="T62" fmla="*/ 2147483646 w 64"/>
              <a:gd name="T63" fmla="*/ 2147483646 h 62"/>
              <a:gd name="T64" fmla="*/ 2147483646 w 64"/>
              <a:gd name="T65" fmla="*/ 2147483646 h 62"/>
              <a:gd name="T66" fmla="*/ 2147483646 w 64"/>
              <a:gd name="T67" fmla="*/ 0 h 62"/>
              <a:gd name="T68" fmla="*/ 2147483646 w 64"/>
              <a:gd name="T69" fmla="*/ 2147483646 h 62"/>
              <a:gd name="T70" fmla="*/ 2147483646 w 64"/>
              <a:gd name="T71" fmla="*/ 2147483646 h 62"/>
              <a:gd name="T72" fmla="*/ 2147483646 w 64"/>
              <a:gd name="T73" fmla="*/ 2147483646 h 62"/>
              <a:gd name="T74" fmla="*/ 2147483646 w 64"/>
              <a:gd name="T75" fmla="*/ 2147483646 h 62"/>
              <a:gd name="T76" fmla="*/ 2147483646 w 64"/>
              <a:gd name="T77" fmla="*/ 2147483646 h 62"/>
              <a:gd name="T78" fmla="*/ 2147483646 w 64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1" name="Freeform 149">
            <a:extLst>
              <a:ext uri="{FF2B5EF4-FFF2-40B4-BE49-F238E27FC236}">
                <a16:creationId xmlns:a16="http://schemas.microsoft.com/office/drawing/2014/main" id="{65917374-EDBA-46EE-AD87-6B55AEA6DDC5}"/>
              </a:ext>
            </a:extLst>
          </p:cNvPr>
          <p:cNvSpPr>
            <a:spLocks noEditPoints="1"/>
          </p:cNvSpPr>
          <p:nvPr/>
        </p:nvSpPr>
        <p:spPr bwMode="auto">
          <a:xfrm>
            <a:off x="5443538" y="3917950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2" name="Freeform 150">
            <a:extLst>
              <a:ext uri="{FF2B5EF4-FFF2-40B4-BE49-F238E27FC236}">
                <a16:creationId xmlns:a16="http://schemas.microsoft.com/office/drawing/2014/main" id="{C1DA9BB1-38F3-4EDE-93A3-87D742A0FBDA}"/>
              </a:ext>
            </a:extLst>
          </p:cNvPr>
          <p:cNvSpPr>
            <a:spLocks noEditPoints="1"/>
          </p:cNvSpPr>
          <p:nvPr/>
        </p:nvSpPr>
        <p:spPr bwMode="auto">
          <a:xfrm>
            <a:off x="5937250" y="3938588"/>
            <a:ext cx="282575" cy="174625"/>
          </a:xfrm>
          <a:custGeom>
            <a:avLst/>
            <a:gdLst>
              <a:gd name="T0" fmla="*/ 2147483646 w 82"/>
              <a:gd name="T1" fmla="*/ 2147483646 h 51"/>
              <a:gd name="T2" fmla="*/ 2147483646 w 82"/>
              <a:gd name="T3" fmla="*/ 2147483646 h 51"/>
              <a:gd name="T4" fmla="*/ 0 w 82"/>
              <a:gd name="T5" fmla="*/ 2147483646 h 51"/>
              <a:gd name="T6" fmla="*/ 2147483646 w 82"/>
              <a:gd name="T7" fmla="*/ 0 h 51"/>
              <a:gd name="T8" fmla="*/ 2147483646 w 82"/>
              <a:gd name="T9" fmla="*/ 0 h 51"/>
              <a:gd name="T10" fmla="*/ 2147483646 w 82"/>
              <a:gd name="T11" fmla="*/ 2147483646 h 51"/>
              <a:gd name="T12" fmla="*/ 2147483646 w 82"/>
              <a:gd name="T13" fmla="*/ 2147483646 h 51"/>
              <a:gd name="T14" fmla="*/ 2147483646 w 82"/>
              <a:gd name="T15" fmla="*/ 2147483646 h 51"/>
              <a:gd name="T16" fmla="*/ 2147483646 w 82"/>
              <a:gd name="T17" fmla="*/ 2147483646 h 51"/>
              <a:gd name="T18" fmla="*/ 2147483646 w 82"/>
              <a:gd name="T19" fmla="*/ 2147483646 h 51"/>
              <a:gd name="T20" fmla="*/ 2147483646 w 82"/>
              <a:gd name="T21" fmla="*/ 2147483646 h 51"/>
              <a:gd name="T22" fmla="*/ 2147483646 w 82"/>
              <a:gd name="T23" fmla="*/ 2147483646 h 51"/>
              <a:gd name="T24" fmla="*/ 2147483646 w 82"/>
              <a:gd name="T25" fmla="*/ 2147483646 h 51"/>
              <a:gd name="T26" fmla="*/ 2147483646 w 82"/>
              <a:gd name="T27" fmla="*/ 2147483646 h 51"/>
              <a:gd name="T28" fmla="*/ 2147483646 w 82"/>
              <a:gd name="T29" fmla="*/ 2147483646 h 51"/>
              <a:gd name="T30" fmla="*/ 2147483646 w 82"/>
              <a:gd name="T31" fmla="*/ 2147483646 h 51"/>
              <a:gd name="T32" fmla="*/ 2147483646 w 82"/>
              <a:gd name="T33" fmla="*/ 2147483646 h 51"/>
              <a:gd name="T34" fmla="*/ 2147483646 w 82"/>
              <a:gd name="T35" fmla="*/ 2147483646 h 51"/>
              <a:gd name="T36" fmla="*/ 2147483646 w 82"/>
              <a:gd name="T37" fmla="*/ 2147483646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3" name="Freeform 151">
            <a:extLst>
              <a:ext uri="{FF2B5EF4-FFF2-40B4-BE49-F238E27FC236}">
                <a16:creationId xmlns:a16="http://schemas.microsoft.com/office/drawing/2014/main" id="{2A249601-2D8C-4A09-BDED-0C0468A3AE1F}"/>
              </a:ext>
            </a:extLst>
          </p:cNvPr>
          <p:cNvSpPr>
            <a:spLocks noEditPoints="1"/>
          </p:cNvSpPr>
          <p:nvPr/>
        </p:nvSpPr>
        <p:spPr bwMode="auto">
          <a:xfrm>
            <a:off x="6432550" y="3917950"/>
            <a:ext cx="192088" cy="212725"/>
          </a:xfrm>
          <a:custGeom>
            <a:avLst/>
            <a:gdLst>
              <a:gd name="T0" fmla="*/ 2147483646 w 56"/>
              <a:gd name="T1" fmla="*/ 2147483646 h 62"/>
              <a:gd name="T2" fmla="*/ 2147483646 w 56"/>
              <a:gd name="T3" fmla="*/ 2147483646 h 62"/>
              <a:gd name="T4" fmla="*/ 2147483646 w 56"/>
              <a:gd name="T5" fmla="*/ 2147483646 h 62"/>
              <a:gd name="T6" fmla="*/ 2147483646 w 56"/>
              <a:gd name="T7" fmla="*/ 2147483646 h 62"/>
              <a:gd name="T8" fmla="*/ 2147483646 w 56"/>
              <a:gd name="T9" fmla="*/ 2147483646 h 62"/>
              <a:gd name="T10" fmla="*/ 2147483646 w 56"/>
              <a:gd name="T11" fmla="*/ 2147483646 h 62"/>
              <a:gd name="T12" fmla="*/ 2147483646 w 56"/>
              <a:gd name="T13" fmla="*/ 2147483646 h 62"/>
              <a:gd name="T14" fmla="*/ 2147483646 w 56"/>
              <a:gd name="T15" fmla="*/ 2147483646 h 62"/>
              <a:gd name="T16" fmla="*/ 2147483646 w 56"/>
              <a:gd name="T17" fmla="*/ 2147483646 h 62"/>
              <a:gd name="T18" fmla="*/ 0 w 56"/>
              <a:gd name="T19" fmla="*/ 2147483646 h 62"/>
              <a:gd name="T20" fmla="*/ 0 w 56"/>
              <a:gd name="T21" fmla="*/ 2147483646 h 62"/>
              <a:gd name="T22" fmla="*/ 2147483646 w 56"/>
              <a:gd name="T23" fmla="*/ 2147483646 h 62"/>
              <a:gd name="T24" fmla="*/ 2147483646 w 56"/>
              <a:gd name="T25" fmla="*/ 2147483646 h 62"/>
              <a:gd name="T26" fmla="*/ 2147483646 w 56"/>
              <a:gd name="T27" fmla="*/ 2147483646 h 62"/>
              <a:gd name="T28" fmla="*/ 2147483646 w 56"/>
              <a:gd name="T29" fmla="*/ 0 h 62"/>
              <a:gd name="T30" fmla="*/ 2147483646 w 56"/>
              <a:gd name="T31" fmla="*/ 0 h 62"/>
              <a:gd name="T32" fmla="*/ 2147483646 w 56"/>
              <a:gd name="T33" fmla="*/ 2147483646 h 62"/>
              <a:gd name="T34" fmla="*/ 2147483646 w 56"/>
              <a:gd name="T35" fmla="*/ 2147483646 h 62"/>
              <a:gd name="T36" fmla="*/ 2147483646 w 56"/>
              <a:gd name="T37" fmla="*/ 2147483646 h 62"/>
              <a:gd name="T38" fmla="*/ 2147483646 w 56"/>
              <a:gd name="T39" fmla="*/ 2147483646 h 62"/>
              <a:gd name="T40" fmla="*/ 2147483646 w 56"/>
              <a:gd name="T41" fmla="*/ 2147483646 h 62"/>
              <a:gd name="T42" fmla="*/ 2147483646 w 56"/>
              <a:gd name="T43" fmla="*/ 2147483646 h 62"/>
              <a:gd name="T44" fmla="*/ 2147483646 w 56"/>
              <a:gd name="T45" fmla="*/ 2147483646 h 62"/>
              <a:gd name="T46" fmla="*/ 2147483646 w 56"/>
              <a:gd name="T47" fmla="*/ 2147483646 h 62"/>
              <a:gd name="T48" fmla="*/ 2147483646 w 56"/>
              <a:gd name="T49" fmla="*/ 2147483646 h 62"/>
              <a:gd name="T50" fmla="*/ 2147483646 w 56"/>
              <a:gd name="T51" fmla="*/ 2147483646 h 62"/>
              <a:gd name="T52" fmla="*/ 2147483646 w 56"/>
              <a:gd name="T53" fmla="*/ 2147483646 h 62"/>
              <a:gd name="T54" fmla="*/ 2147483646 w 56"/>
              <a:gd name="T55" fmla="*/ 2147483646 h 62"/>
              <a:gd name="T56" fmla="*/ 2147483646 w 56"/>
              <a:gd name="T57" fmla="*/ 2147483646 h 62"/>
              <a:gd name="T58" fmla="*/ 2147483646 w 56"/>
              <a:gd name="T59" fmla="*/ 2147483646 h 62"/>
              <a:gd name="T60" fmla="*/ 2147483646 w 56"/>
              <a:gd name="T61" fmla="*/ 2147483646 h 62"/>
              <a:gd name="T62" fmla="*/ 2147483646 w 56"/>
              <a:gd name="T63" fmla="*/ 2147483646 h 62"/>
              <a:gd name="T64" fmla="*/ 2147483646 w 56"/>
              <a:gd name="T65" fmla="*/ 2147483646 h 62"/>
              <a:gd name="T66" fmla="*/ 2147483646 w 56"/>
              <a:gd name="T67" fmla="*/ 2147483646 h 62"/>
              <a:gd name="T68" fmla="*/ 2147483646 w 56"/>
              <a:gd name="T69" fmla="*/ 2147483646 h 62"/>
              <a:gd name="T70" fmla="*/ 2147483646 w 56"/>
              <a:gd name="T71" fmla="*/ 2147483646 h 62"/>
              <a:gd name="T72" fmla="*/ 2147483646 w 56"/>
              <a:gd name="T73" fmla="*/ 2147483646 h 62"/>
              <a:gd name="T74" fmla="*/ 2147483646 w 56"/>
              <a:gd name="T75" fmla="*/ 2147483646 h 62"/>
              <a:gd name="T76" fmla="*/ 2147483646 w 56"/>
              <a:gd name="T77" fmla="*/ 2147483646 h 62"/>
              <a:gd name="T78" fmla="*/ 2147483646 w 56"/>
              <a:gd name="T79" fmla="*/ 2147483646 h 62"/>
              <a:gd name="T80" fmla="*/ 2147483646 w 56"/>
              <a:gd name="T81" fmla="*/ 2147483646 h 62"/>
              <a:gd name="T82" fmla="*/ 2147483646 w 56"/>
              <a:gd name="T83" fmla="*/ 2147483646 h 62"/>
              <a:gd name="T84" fmla="*/ 2147483646 w 56"/>
              <a:gd name="T85" fmla="*/ 2147483646 h 62"/>
              <a:gd name="T86" fmla="*/ 2147483646 w 56"/>
              <a:gd name="T87" fmla="*/ 2147483646 h 62"/>
              <a:gd name="T88" fmla="*/ 2147483646 w 56"/>
              <a:gd name="T89" fmla="*/ 2147483646 h 62"/>
              <a:gd name="T90" fmla="*/ 2147483646 w 56"/>
              <a:gd name="T91" fmla="*/ 2147483646 h 62"/>
              <a:gd name="T92" fmla="*/ 2147483646 w 56"/>
              <a:gd name="T93" fmla="*/ 2147483646 h 62"/>
              <a:gd name="T94" fmla="*/ 2147483646 w 56"/>
              <a:gd name="T95" fmla="*/ 2147483646 h 62"/>
              <a:gd name="T96" fmla="*/ 2147483646 w 56"/>
              <a:gd name="T97" fmla="*/ 2147483646 h 62"/>
              <a:gd name="T98" fmla="*/ 2147483646 w 56"/>
              <a:gd name="T99" fmla="*/ 2147483646 h 62"/>
              <a:gd name="T100" fmla="*/ 2147483646 w 56"/>
              <a:gd name="T101" fmla="*/ 2147483646 h 62"/>
              <a:gd name="T102" fmla="*/ 2147483646 w 56"/>
              <a:gd name="T103" fmla="*/ 2147483646 h 62"/>
              <a:gd name="T104" fmla="*/ 2147483646 w 56"/>
              <a:gd name="T105" fmla="*/ 2147483646 h 62"/>
              <a:gd name="T106" fmla="*/ 2147483646 w 56"/>
              <a:gd name="T107" fmla="*/ 2147483646 h 62"/>
              <a:gd name="T108" fmla="*/ 2147483646 w 56"/>
              <a:gd name="T109" fmla="*/ 2147483646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4" name="Freeform 152">
            <a:extLst>
              <a:ext uri="{FF2B5EF4-FFF2-40B4-BE49-F238E27FC236}">
                <a16:creationId xmlns:a16="http://schemas.microsoft.com/office/drawing/2014/main" id="{767949AA-BD73-4E24-AC24-EEB22E8925F2}"/>
              </a:ext>
            </a:extLst>
          </p:cNvPr>
          <p:cNvSpPr>
            <a:spLocks noEditPoints="1"/>
          </p:cNvSpPr>
          <p:nvPr/>
        </p:nvSpPr>
        <p:spPr bwMode="auto">
          <a:xfrm>
            <a:off x="6927850" y="3917950"/>
            <a:ext cx="230188" cy="212725"/>
          </a:xfrm>
          <a:custGeom>
            <a:avLst/>
            <a:gdLst>
              <a:gd name="T0" fmla="*/ 2147483646 w 67"/>
              <a:gd name="T1" fmla="*/ 2147483646 h 62"/>
              <a:gd name="T2" fmla="*/ 2147483646 w 67"/>
              <a:gd name="T3" fmla="*/ 2147483646 h 62"/>
              <a:gd name="T4" fmla="*/ 2147483646 w 67"/>
              <a:gd name="T5" fmla="*/ 2147483646 h 62"/>
              <a:gd name="T6" fmla="*/ 2147483646 w 67"/>
              <a:gd name="T7" fmla="*/ 2147483646 h 62"/>
              <a:gd name="T8" fmla="*/ 2147483646 w 67"/>
              <a:gd name="T9" fmla="*/ 2147483646 h 62"/>
              <a:gd name="T10" fmla="*/ 2147483646 w 67"/>
              <a:gd name="T11" fmla="*/ 2147483646 h 62"/>
              <a:gd name="T12" fmla="*/ 2147483646 w 67"/>
              <a:gd name="T13" fmla="*/ 2147483646 h 62"/>
              <a:gd name="T14" fmla="*/ 2147483646 w 67"/>
              <a:gd name="T15" fmla="*/ 2147483646 h 62"/>
              <a:gd name="T16" fmla="*/ 2147483646 w 67"/>
              <a:gd name="T17" fmla="*/ 2147483646 h 62"/>
              <a:gd name="T18" fmla="*/ 2147483646 w 67"/>
              <a:gd name="T19" fmla="*/ 2147483646 h 62"/>
              <a:gd name="T20" fmla="*/ 2147483646 w 67"/>
              <a:gd name="T21" fmla="*/ 2147483646 h 62"/>
              <a:gd name="T22" fmla="*/ 2147483646 w 67"/>
              <a:gd name="T23" fmla="*/ 2147483646 h 62"/>
              <a:gd name="T24" fmla="*/ 2147483646 w 67"/>
              <a:gd name="T25" fmla="*/ 2147483646 h 62"/>
              <a:gd name="T26" fmla="*/ 2147483646 w 67"/>
              <a:gd name="T27" fmla="*/ 2147483646 h 62"/>
              <a:gd name="T28" fmla="*/ 2147483646 w 67"/>
              <a:gd name="T29" fmla="*/ 2147483646 h 62"/>
              <a:gd name="T30" fmla="*/ 0 w 67"/>
              <a:gd name="T31" fmla="*/ 2147483646 h 62"/>
              <a:gd name="T32" fmla="*/ 0 w 67"/>
              <a:gd name="T33" fmla="*/ 2147483646 h 62"/>
              <a:gd name="T34" fmla="*/ 2147483646 w 67"/>
              <a:gd name="T35" fmla="*/ 2147483646 h 62"/>
              <a:gd name="T36" fmla="*/ 2147483646 w 67"/>
              <a:gd name="T37" fmla="*/ 2147483646 h 62"/>
              <a:gd name="T38" fmla="*/ 2147483646 w 67"/>
              <a:gd name="T39" fmla="*/ 2147483646 h 62"/>
              <a:gd name="T40" fmla="*/ 2147483646 w 67"/>
              <a:gd name="T41" fmla="*/ 0 h 62"/>
              <a:gd name="T42" fmla="*/ 2147483646 w 67"/>
              <a:gd name="T43" fmla="*/ 0 h 62"/>
              <a:gd name="T44" fmla="*/ 2147483646 w 67"/>
              <a:gd name="T45" fmla="*/ 2147483646 h 62"/>
              <a:gd name="T46" fmla="*/ 2147483646 w 67"/>
              <a:gd name="T47" fmla="*/ 2147483646 h 62"/>
              <a:gd name="T48" fmla="*/ 2147483646 w 67"/>
              <a:gd name="T49" fmla="*/ 2147483646 h 62"/>
              <a:gd name="T50" fmla="*/ 2147483646 w 67"/>
              <a:gd name="T51" fmla="*/ 2147483646 h 62"/>
              <a:gd name="T52" fmla="*/ 2147483646 w 67"/>
              <a:gd name="T53" fmla="*/ 2147483646 h 62"/>
              <a:gd name="T54" fmla="*/ 2147483646 w 67"/>
              <a:gd name="T55" fmla="*/ 2147483646 h 62"/>
              <a:gd name="T56" fmla="*/ 2147483646 w 67"/>
              <a:gd name="T57" fmla="*/ 2147483646 h 62"/>
              <a:gd name="T58" fmla="*/ 2147483646 w 67"/>
              <a:gd name="T59" fmla="*/ 2147483646 h 62"/>
              <a:gd name="T60" fmla="*/ 2147483646 w 67"/>
              <a:gd name="T61" fmla="*/ 2147483646 h 62"/>
              <a:gd name="T62" fmla="*/ 2147483646 w 67"/>
              <a:gd name="T63" fmla="*/ 2147483646 h 62"/>
              <a:gd name="T64" fmla="*/ 2147483646 w 67"/>
              <a:gd name="T65" fmla="*/ 2147483646 h 62"/>
              <a:gd name="T66" fmla="*/ 2147483646 w 67"/>
              <a:gd name="T67" fmla="*/ 2147483646 h 62"/>
              <a:gd name="T68" fmla="*/ 2147483646 w 67"/>
              <a:gd name="T69" fmla="*/ 2147483646 h 62"/>
              <a:gd name="T70" fmla="*/ 2147483646 w 67"/>
              <a:gd name="T71" fmla="*/ 2147483646 h 62"/>
              <a:gd name="T72" fmla="*/ 2147483646 w 67"/>
              <a:gd name="T73" fmla="*/ 214748364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5" name="Freeform 153">
            <a:extLst>
              <a:ext uri="{FF2B5EF4-FFF2-40B4-BE49-F238E27FC236}">
                <a16:creationId xmlns:a16="http://schemas.microsoft.com/office/drawing/2014/main" id="{0847BC6A-6C2C-4EED-A60F-FD0F51691549}"/>
              </a:ext>
            </a:extLst>
          </p:cNvPr>
          <p:cNvSpPr>
            <a:spLocks/>
          </p:cNvSpPr>
          <p:nvPr/>
        </p:nvSpPr>
        <p:spPr bwMode="auto">
          <a:xfrm>
            <a:off x="7429500" y="3900488"/>
            <a:ext cx="133350" cy="230187"/>
          </a:xfrm>
          <a:custGeom>
            <a:avLst/>
            <a:gdLst>
              <a:gd name="T0" fmla="*/ 2147483646 w 39"/>
              <a:gd name="T1" fmla="*/ 2147483646 h 67"/>
              <a:gd name="T2" fmla="*/ 2147483646 w 39"/>
              <a:gd name="T3" fmla="*/ 2147483646 h 67"/>
              <a:gd name="T4" fmla="*/ 2147483646 w 39"/>
              <a:gd name="T5" fmla="*/ 2147483646 h 67"/>
              <a:gd name="T6" fmla="*/ 2147483646 w 39"/>
              <a:gd name="T7" fmla="*/ 2147483646 h 67"/>
              <a:gd name="T8" fmla="*/ 0 w 39"/>
              <a:gd name="T9" fmla="*/ 2147483646 h 67"/>
              <a:gd name="T10" fmla="*/ 0 w 39"/>
              <a:gd name="T11" fmla="*/ 2147483646 h 67"/>
              <a:gd name="T12" fmla="*/ 2147483646 w 39"/>
              <a:gd name="T13" fmla="*/ 2147483646 h 67"/>
              <a:gd name="T14" fmla="*/ 2147483646 w 39"/>
              <a:gd name="T15" fmla="*/ 0 h 67"/>
              <a:gd name="T16" fmla="*/ 2147483646 w 39"/>
              <a:gd name="T17" fmla="*/ 0 h 67"/>
              <a:gd name="T18" fmla="*/ 2147483646 w 39"/>
              <a:gd name="T19" fmla="*/ 2147483646 h 67"/>
              <a:gd name="T20" fmla="*/ 2147483646 w 39"/>
              <a:gd name="T21" fmla="*/ 2147483646 h 67"/>
              <a:gd name="T22" fmla="*/ 2147483646 w 39"/>
              <a:gd name="T23" fmla="*/ 2147483646 h 67"/>
              <a:gd name="T24" fmla="*/ 2147483646 w 39"/>
              <a:gd name="T25" fmla="*/ 2147483646 h 67"/>
              <a:gd name="T26" fmla="*/ 2147483646 w 39"/>
              <a:gd name="T27" fmla="*/ 2147483646 h 67"/>
              <a:gd name="T28" fmla="*/ 2147483646 w 39"/>
              <a:gd name="T29" fmla="*/ 2147483646 h 67"/>
              <a:gd name="T30" fmla="*/ 2147483646 w 39"/>
              <a:gd name="T31" fmla="*/ 2147483646 h 67"/>
              <a:gd name="T32" fmla="*/ 2147483646 w 39"/>
              <a:gd name="T33" fmla="*/ 2147483646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6" name="Freeform 154">
            <a:extLst>
              <a:ext uri="{FF2B5EF4-FFF2-40B4-BE49-F238E27FC236}">
                <a16:creationId xmlns:a16="http://schemas.microsoft.com/office/drawing/2014/main" id="{99880AF5-F8DD-4F3A-91EF-0AF543D8A29E}"/>
              </a:ext>
            </a:extLst>
          </p:cNvPr>
          <p:cNvSpPr>
            <a:spLocks/>
          </p:cNvSpPr>
          <p:nvPr/>
        </p:nvSpPr>
        <p:spPr bwMode="auto">
          <a:xfrm>
            <a:off x="7924800" y="3938588"/>
            <a:ext cx="219075" cy="174625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0 w 64"/>
              <a:gd name="T7" fmla="*/ 2147483646 h 51"/>
              <a:gd name="T8" fmla="*/ 2147483646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2147483646 w 64"/>
              <a:gd name="T19" fmla="*/ 2147483646 h 51"/>
              <a:gd name="T20" fmla="*/ 2147483646 w 64"/>
              <a:gd name="T21" fmla="*/ 2147483646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0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7" name="Freeform 155">
            <a:extLst>
              <a:ext uri="{FF2B5EF4-FFF2-40B4-BE49-F238E27FC236}">
                <a16:creationId xmlns:a16="http://schemas.microsoft.com/office/drawing/2014/main" id="{109E8208-F330-49E6-A267-921E2F91A771}"/>
              </a:ext>
            </a:extLst>
          </p:cNvPr>
          <p:cNvSpPr>
            <a:spLocks/>
          </p:cNvSpPr>
          <p:nvPr/>
        </p:nvSpPr>
        <p:spPr bwMode="auto">
          <a:xfrm>
            <a:off x="8412163" y="3917950"/>
            <a:ext cx="212725" cy="212725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0 w 62"/>
              <a:gd name="T29" fmla="*/ 2147483646 h 62"/>
              <a:gd name="T30" fmla="*/ 0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0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8" name="Freeform 156">
            <a:extLst>
              <a:ext uri="{FF2B5EF4-FFF2-40B4-BE49-F238E27FC236}">
                <a16:creationId xmlns:a16="http://schemas.microsoft.com/office/drawing/2014/main" id="{C9407FB6-C583-4335-A4A3-E2F7A647D783}"/>
              </a:ext>
            </a:extLst>
          </p:cNvPr>
          <p:cNvSpPr>
            <a:spLocks/>
          </p:cNvSpPr>
          <p:nvPr/>
        </p:nvSpPr>
        <p:spPr bwMode="auto">
          <a:xfrm>
            <a:off x="8839200" y="3900488"/>
            <a:ext cx="157163" cy="212725"/>
          </a:xfrm>
          <a:custGeom>
            <a:avLst/>
            <a:gdLst>
              <a:gd name="T0" fmla="*/ 2147483646 w 46"/>
              <a:gd name="T1" fmla="*/ 2147483646 h 62"/>
              <a:gd name="T2" fmla="*/ 2147483646 w 46"/>
              <a:gd name="T3" fmla="*/ 2147483646 h 62"/>
              <a:gd name="T4" fmla="*/ 2147483646 w 46"/>
              <a:gd name="T5" fmla="*/ 2147483646 h 62"/>
              <a:gd name="T6" fmla="*/ 2147483646 w 46"/>
              <a:gd name="T7" fmla="*/ 2147483646 h 62"/>
              <a:gd name="T8" fmla="*/ 0 w 46"/>
              <a:gd name="T9" fmla="*/ 2147483646 h 62"/>
              <a:gd name="T10" fmla="*/ 0 w 46"/>
              <a:gd name="T11" fmla="*/ 2147483646 h 62"/>
              <a:gd name="T12" fmla="*/ 2147483646 w 46"/>
              <a:gd name="T13" fmla="*/ 2147483646 h 62"/>
              <a:gd name="T14" fmla="*/ 2147483646 w 46"/>
              <a:gd name="T15" fmla="*/ 2147483646 h 62"/>
              <a:gd name="T16" fmla="*/ 2147483646 w 46"/>
              <a:gd name="T17" fmla="*/ 2147483646 h 62"/>
              <a:gd name="T18" fmla="*/ 2147483646 w 46"/>
              <a:gd name="T19" fmla="*/ 0 h 62"/>
              <a:gd name="T20" fmla="*/ 2147483646 w 46"/>
              <a:gd name="T21" fmla="*/ 2147483646 h 62"/>
              <a:gd name="T22" fmla="*/ 2147483646 w 46"/>
              <a:gd name="T23" fmla="*/ 2147483646 h 62"/>
              <a:gd name="T24" fmla="*/ 2147483646 w 46"/>
              <a:gd name="T25" fmla="*/ 2147483646 h 62"/>
              <a:gd name="T26" fmla="*/ 2147483646 w 46"/>
              <a:gd name="T27" fmla="*/ 2147483646 h 62"/>
              <a:gd name="T28" fmla="*/ 2147483646 w 46"/>
              <a:gd name="T29" fmla="*/ 2147483646 h 62"/>
              <a:gd name="T30" fmla="*/ 2147483646 w 46"/>
              <a:gd name="T31" fmla="*/ 2147483646 h 62"/>
              <a:gd name="T32" fmla="*/ 2147483646 w 46"/>
              <a:gd name="T33" fmla="*/ 2147483646 h 62"/>
              <a:gd name="T34" fmla="*/ 2147483646 w 46"/>
              <a:gd name="T35" fmla="*/ 2147483646 h 62"/>
              <a:gd name="T36" fmla="*/ 2147483646 w 46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89" name="Freeform 157">
            <a:extLst>
              <a:ext uri="{FF2B5EF4-FFF2-40B4-BE49-F238E27FC236}">
                <a16:creationId xmlns:a16="http://schemas.microsoft.com/office/drawing/2014/main" id="{9F5A1D9D-3605-42E0-91D8-68C02A0B363E}"/>
              </a:ext>
            </a:extLst>
          </p:cNvPr>
          <p:cNvSpPr>
            <a:spLocks noEditPoints="1"/>
          </p:cNvSpPr>
          <p:nvPr/>
        </p:nvSpPr>
        <p:spPr bwMode="auto">
          <a:xfrm>
            <a:off x="112713" y="1200150"/>
            <a:ext cx="192087" cy="212725"/>
          </a:xfrm>
          <a:custGeom>
            <a:avLst/>
            <a:gdLst>
              <a:gd name="T0" fmla="*/ 2147483646 w 56"/>
              <a:gd name="T1" fmla="*/ 2147483646 h 62"/>
              <a:gd name="T2" fmla="*/ 2147483646 w 56"/>
              <a:gd name="T3" fmla="*/ 2147483646 h 62"/>
              <a:gd name="T4" fmla="*/ 0 w 56"/>
              <a:gd name="T5" fmla="*/ 2147483646 h 62"/>
              <a:gd name="T6" fmla="*/ 2147483646 w 56"/>
              <a:gd name="T7" fmla="*/ 2147483646 h 62"/>
              <a:gd name="T8" fmla="*/ 2147483646 w 56"/>
              <a:gd name="T9" fmla="*/ 2147483646 h 62"/>
              <a:gd name="T10" fmla="*/ 2147483646 w 56"/>
              <a:gd name="T11" fmla="*/ 2147483646 h 62"/>
              <a:gd name="T12" fmla="*/ 2147483646 w 56"/>
              <a:gd name="T13" fmla="*/ 2147483646 h 62"/>
              <a:gd name="T14" fmla="*/ 2147483646 w 56"/>
              <a:gd name="T15" fmla="*/ 2147483646 h 62"/>
              <a:gd name="T16" fmla="*/ 2147483646 w 56"/>
              <a:gd name="T17" fmla="*/ 2147483646 h 62"/>
              <a:gd name="T18" fmla="*/ 2147483646 w 56"/>
              <a:gd name="T19" fmla="*/ 2147483646 h 62"/>
              <a:gd name="T20" fmla="*/ 2147483646 w 56"/>
              <a:gd name="T21" fmla="*/ 0 h 62"/>
              <a:gd name="T22" fmla="*/ 2147483646 w 56"/>
              <a:gd name="T23" fmla="*/ 2147483646 h 62"/>
              <a:gd name="T24" fmla="*/ 2147483646 w 56"/>
              <a:gd name="T25" fmla="*/ 2147483646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90" name="Freeform 158">
            <a:extLst>
              <a:ext uri="{FF2B5EF4-FFF2-40B4-BE49-F238E27FC236}">
                <a16:creationId xmlns:a16="http://schemas.microsoft.com/office/drawing/2014/main" id="{E11EBC16-B1DD-4606-ADDD-97D260B29BB4}"/>
              </a:ext>
            </a:extLst>
          </p:cNvPr>
          <p:cNvSpPr>
            <a:spLocks noEditPoints="1"/>
          </p:cNvSpPr>
          <p:nvPr/>
        </p:nvSpPr>
        <p:spPr bwMode="auto">
          <a:xfrm>
            <a:off x="533400" y="1200150"/>
            <a:ext cx="209550" cy="212725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91" name="Freeform 159">
            <a:extLst>
              <a:ext uri="{FF2B5EF4-FFF2-40B4-BE49-F238E27FC236}">
                <a16:creationId xmlns:a16="http://schemas.microsoft.com/office/drawing/2014/main" id="{BD870053-7AE3-4A52-A87B-C22C615831CB}"/>
              </a:ext>
            </a:extLst>
          </p:cNvPr>
          <p:cNvSpPr>
            <a:spLocks/>
          </p:cNvSpPr>
          <p:nvPr/>
        </p:nvSpPr>
        <p:spPr bwMode="auto">
          <a:xfrm>
            <a:off x="6477000" y="1962150"/>
            <a:ext cx="107950" cy="168275"/>
          </a:xfrm>
          <a:custGeom>
            <a:avLst/>
            <a:gdLst>
              <a:gd name="T0" fmla="*/ 2147483646 w 31"/>
              <a:gd name="T1" fmla="*/ 2147483646 h 49"/>
              <a:gd name="T2" fmla="*/ 2147483646 w 31"/>
              <a:gd name="T3" fmla="*/ 2147483646 h 49"/>
              <a:gd name="T4" fmla="*/ 2147483646 w 31"/>
              <a:gd name="T5" fmla="*/ 2147483646 h 49"/>
              <a:gd name="T6" fmla="*/ 2147483646 w 31"/>
              <a:gd name="T7" fmla="*/ 2147483646 h 49"/>
              <a:gd name="T8" fmla="*/ 2147483646 w 31"/>
              <a:gd name="T9" fmla="*/ 2147483646 h 49"/>
              <a:gd name="T10" fmla="*/ 0 w 31"/>
              <a:gd name="T11" fmla="*/ 2147483646 h 49"/>
              <a:gd name="T12" fmla="*/ 0 w 31"/>
              <a:gd name="T13" fmla="*/ 2147483646 h 49"/>
              <a:gd name="T14" fmla="*/ 2147483646 w 31"/>
              <a:gd name="T15" fmla="*/ 2147483646 h 49"/>
              <a:gd name="T16" fmla="*/ 2147483646 w 31"/>
              <a:gd name="T17" fmla="*/ 2147483646 h 49"/>
              <a:gd name="T18" fmla="*/ 2147483646 w 31"/>
              <a:gd name="T19" fmla="*/ 2147483646 h 49"/>
              <a:gd name="T20" fmla="*/ 2147483646 w 31"/>
              <a:gd name="T21" fmla="*/ 0 h 49"/>
              <a:gd name="T22" fmla="*/ 2147483646 w 31"/>
              <a:gd name="T23" fmla="*/ 2147483646 h 49"/>
              <a:gd name="T24" fmla="*/ 2147483646 w 31"/>
              <a:gd name="T25" fmla="*/ 2147483646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5992" name="Freeform 160">
            <a:extLst>
              <a:ext uri="{FF2B5EF4-FFF2-40B4-BE49-F238E27FC236}">
                <a16:creationId xmlns:a16="http://schemas.microsoft.com/office/drawing/2014/main" id="{CE602AAA-D90B-4B6B-A90A-ABC5452F78FC}"/>
              </a:ext>
            </a:extLst>
          </p:cNvPr>
          <p:cNvSpPr>
            <a:spLocks noEditPoints="1"/>
          </p:cNvSpPr>
          <p:nvPr/>
        </p:nvSpPr>
        <p:spPr bwMode="auto">
          <a:xfrm>
            <a:off x="7391400" y="3562350"/>
            <a:ext cx="250825" cy="203200"/>
          </a:xfrm>
          <a:custGeom>
            <a:avLst/>
            <a:gdLst>
              <a:gd name="T0" fmla="*/ 2147483646 w 73"/>
              <a:gd name="T1" fmla="*/ 2147483646 h 59"/>
              <a:gd name="T2" fmla="*/ 0 w 73"/>
              <a:gd name="T3" fmla="*/ 2147483646 h 59"/>
              <a:gd name="T4" fmla="*/ 2147483646 w 73"/>
              <a:gd name="T5" fmla="*/ 2147483646 h 59"/>
              <a:gd name="T6" fmla="*/ 2147483646 w 73"/>
              <a:gd name="T7" fmla="*/ 2147483646 h 59"/>
              <a:gd name="T8" fmla="*/ 2147483646 w 73"/>
              <a:gd name="T9" fmla="*/ 2147483646 h 59"/>
              <a:gd name="T10" fmla="*/ 2147483646 w 73"/>
              <a:gd name="T11" fmla="*/ 2147483646 h 59"/>
              <a:gd name="T12" fmla="*/ 2147483646 w 73"/>
              <a:gd name="T13" fmla="*/ 2147483646 h 59"/>
              <a:gd name="T14" fmla="*/ 2147483646 w 73"/>
              <a:gd name="T15" fmla="*/ 2147483646 h 59"/>
              <a:gd name="T16" fmla="*/ 2147483646 w 73"/>
              <a:gd name="T17" fmla="*/ 2147483646 h 59"/>
              <a:gd name="T18" fmla="*/ 2147483646 w 73"/>
              <a:gd name="T19" fmla="*/ 2147483646 h 59"/>
              <a:gd name="T20" fmla="*/ 2147483646 w 73"/>
              <a:gd name="T21" fmla="*/ 2147483646 h 59"/>
              <a:gd name="T22" fmla="*/ 2147483646 w 73"/>
              <a:gd name="T23" fmla="*/ 2147483646 h 59"/>
              <a:gd name="T24" fmla="*/ 2147483646 w 73"/>
              <a:gd name="T25" fmla="*/ 2147483646 h 59"/>
              <a:gd name="T26" fmla="*/ 2147483646 w 73"/>
              <a:gd name="T27" fmla="*/ 2147483646 h 59"/>
              <a:gd name="T28" fmla="*/ 2147483646 w 73"/>
              <a:gd name="T29" fmla="*/ 2147483646 h 59"/>
              <a:gd name="T30" fmla="*/ 2147483646 w 73"/>
              <a:gd name="T31" fmla="*/ 2147483646 h 59"/>
              <a:gd name="T32" fmla="*/ 2147483646 w 73"/>
              <a:gd name="T33" fmla="*/ 2147483646 h 59"/>
              <a:gd name="T34" fmla="*/ 2147483646 w 73"/>
              <a:gd name="T35" fmla="*/ 2147483646 h 59"/>
              <a:gd name="T36" fmla="*/ 2147483646 w 73"/>
              <a:gd name="T37" fmla="*/ 2147483646 h 59"/>
              <a:gd name="T38" fmla="*/ 2147483646 w 73"/>
              <a:gd name="T39" fmla="*/ 2147483646 h 59"/>
              <a:gd name="T40" fmla="*/ 2147483646 w 73"/>
              <a:gd name="T41" fmla="*/ 2147483646 h 59"/>
              <a:gd name="T42" fmla="*/ 2147483646 w 73"/>
              <a:gd name="T43" fmla="*/ 2147483646 h 59"/>
              <a:gd name="T44" fmla="*/ 2147483646 w 73"/>
              <a:gd name="T45" fmla="*/ 2147483646 h 59"/>
              <a:gd name="T46" fmla="*/ 2147483646 w 73"/>
              <a:gd name="T47" fmla="*/ 2147483646 h 59"/>
              <a:gd name="T48" fmla="*/ 2147483646 w 73"/>
              <a:gd name="T49" fmla="*/ 2147483646 h 59"/>
              <a:gd name="T50" fmla="*/ 2147483646 w 73"/>
              <a:gd name="T51" fmla="*/ 2147483646 h 59"/>
              <a:gd name="T52" fmla="*/ 2147483646 w 73"/>
              <a:gd name="T53" fmla="*/ 2147483646 h 59"/>
              <a:gd name="T54" fmla="*/ 2147483646 w 73"/>
              <a:gd name="T55" fmla="*/ 2147483646 h 59"/>
              <a:gd name="T56" fmla="*/ 2147483646 w 73"/>
              <a:gd name="T57" fmla="*/ 2147483646 h 59"/>
              <a:gd name="T58" fmla="*/ 2147483646 w 73"/>
              <a:gd name="T59" fmla="*/ 2147483646 h 59"/>
              <a:gd name="T60" fmla="*/ 2147483646 w 73"/>
              <a:gd name="T61" fmla="*/ 2147483646 h 59"/>
              <a:gd name="T62" fmla="*/ 2147483646 w 73"/>
              <a:gd name="T63" fmla="*/ 2147483646 h 59"/>
              <a:gd name="T64" fmla="*/ 2147483646 w 73"/>
              <a:gd name="T65" fmla="*/ 2147483646 h 59"/>
              <a:gd name="T66" fmla="*/ 2147483646 w 73"/>
              <a:gd name="T67" fmla="*/ 2147483646 h 59"/>
              <a:gd name="T68" fmla="*/ 2147483646 w 73"/>
              <a:gd name="T69" fmla="*/ 2147483646 h 59"/>
              <a:gd name="T70" fmla="*/ 2147483646 w 73"/>
              <a:gd name="T71" fmla="*/ 2147483646 h 59"/>
              <a:gd name="T72" fmla="*/ 2147483646 w 73"/>
              <a:gd name="T73" fmla="*/ 2147483646 h 59"/>
              <a:gd name="T74" fmla="*/ 2147483646 w 73"/>
              <a:gd name="T75" fmla="*/ 2147483646 h 59"/>
              <a:gd name="T76" fmla="*/ 2147483646 w 73"/>
              <a:gd name="T77" fmla="*/ 2147483646 h 59"/>
              <a:gd name="T78" fmla="*/ 2147483646 w 73"/>
              <a:gd name="T79" fmla="*/ 2147483646 h 59"/>
              <a:gd name="T80" fmla="*/ 2147483646 w 73"/>
              <a:gd name="T81" fmla="*/ 2147483646 h 59"/>
              <a:gd name="T82" fmla="*/ 2147483646 w 73"/>
              <a:gd name="T83" fmla="*/ 2147483646 h 59"/>
              <a:gd name="T84" fmla="*/ 2147483646 w 73"/>
              <a:gd name="T85" fmla="*/ 2147483646 h 59"/>
              <a:gd name="T86" fmla="*/ 2147483646 w 73"/>
              <a:gd name="T87" fmla="*/ 2147483646 h 59"/>
              <a:gd name="T88" fmla="*/ 2147483646 w 73"/>
              <a:gd name="T89" fmla="*/ 2147483646 h 59"/>
              <a:gd name="T90" fmla="*/ 2147483646 w 73"/>
              <a:gd name="T91" fmla="*/ 2147483646 h 59"/>
              <a:gd name="T92" fmla="*/ 2147483646 w 73"/>
              <a:gd name="T93" fmla="*/ 2147483646 h 59"/>
              <a:gd name="T94" fmla="*/ 2147483646 w 73"/>
              <a:gd name="T95" fmla="*/ 2147483646 h 59"/>
              <a:gd name="T96" fmla="*/ 2147483646 w 73"/>
              <a:gd name="T97" fmla="*/ 2147483646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Freeform 5">
            <a:extLst>
              <a:ext uri="{FF2B5EF4-FFF2-40B4-BE49-F238E27FC236}">
                <a16:creationId xmlns:a16="http://schemas.microsoft.com/office/drawing/2014/main" id="{DA9E9291-544A-403B-846A-A23E1839096A}"/>
              </a:ext>
            </a:extLst>
          </p:cNvPr>
          <p:cNvSpPr>
            <a:spLocks noEditPoints="1"/>
          </p:cNvSpPr>
          <p:nvPr/>
        </p:nvSpPr>
        <p:spPr bwMode="auto">
          <a:xfrm>
            <a:off x="8323263" y="4610100"/>
            <a:ext cx="409575" cy="192088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66" name="Freeform 6">
            <a:extLst>
              <a:ext uri="{FF2B5EF4-FFF2-40B4-BE49-F238E27FC236}">
                <a16:creationId xmlns:a16="http://schemas.microsoft.com/office/drawing/2014/main" id="{66842E63-EC9A-4B18-81F4-FA5C5B5AEB88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4610100"/>
            <a:ext cx="407987" cy="192088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2147483646 w 256"/>
              <a:gd name="T51" fmla="*/ 2147483646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67" name="Freeform 7">
            <a:extLst>
              <a:ext uri="{FF2B5EF4-FFF2-40B4-BE49-F238E27FC236}">
                <a16:creationId xmlns:a16="http://schemas.microsoft.com/office/drawing/2014/main" id="{FEF4EF75-1FD0-419C-8B74-20F26D0C07C1}"/>
              </a:ext>
            </a:extLst>
          </p:cNvPr>
          <p:cNvSpPr>
            <a:spLocks noEditPoints="1"/>
          </p:cNvSpPr>
          <p:nvPr/>
        </p:nvSpPr>
        <p:spPr bwMode="auto">
          <a:xfrm>
            <a:off x="6892925" y="4610100"/>
            <a:ext cx="409575" cy="192088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2147483646 w 256"/>
              <a:gd name="T51" fmla="*/ 2147483646 h 120"/>
              <a:gd name="T52" fmla="*/ 2147483646 w 256"/>
              <a:gd name="T53" fmla="*/ 2147483646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68" name="Freeform 8">
            <a:extLst>
              <a:ext uri="{FF2B5EF4-FFF2-40B4-BE49-F238E27FC236}">
                <a16:creationId xmlns:a16="http://schemas.microsoft.com/office/drawing/2014/main" id="{09D5E955-AFD8-4F11-BDAB-5012A3A882B1}"/>
              </a:ext>
            </a:extLst>
          </p:cNvPr>
          <p:cNvSpPr>
            <a:spLocks noEditPoints="1"/>
          </p:cNvSpPr>
          <p:nvPr/>
        </p:nvSpPr>
        <p:spPr bwMode="auto">
          <a:xfrm>
            <a:off x="6178550" y="4610100"/>
            <a:ext cx="407988" cy="192088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69" name="Freeform 9">
            <a:extLst>
              <a:ext uri="{FF2B5EF4-FFF2-40B4-BE49-F238E27FC236}">
                <a16:creationId xmlns:a16="http://schemas.microsoft.com/office/drawing/2014/main" id="{37A2C65A-7299-4382-97CA-5E60AB03A2D8}"/>
              </a:ext>
            </a:extLst>
          </p:cNvPr>
          <p:cNvSpPr>
            <a:spLocks/>
          </p:cNvSpPr>
          <p:nvPr/>
        </p:nvSpPr>
        <p:spPr bwMode="auto">
          <a:xfrm>
            <a:off x="5462588" y="4514850"/>
            <a:ext cx="409575" cy="388938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2147483646 w 256"/>
              <a:gd name="T29" fmla="*/ 2147483646 h 244"/>
              <a:gd name="T30" fmla="*/ 2147483646 w 256"/>
              <a:gd name="T31" fmla="*/ 2147483646 h 244"/>
              <a:gd name="T32" fmla="*/ 2147483646 w 256"/>
              <a:gd name="T33" fmla="*/ 2147483646 h 244"/>
              <a:gd name="T34" fmla="*/ 0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0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0" name="Freeform 10">
            <a:extLst>
              <a:ext uri="{FF2B5EF4-FFF2-40B4-BE49-F238E27FC236}">
                <a16:creationId xmlns:a16="http://schemas.microsoft.com/office/drawing/2014/main" id="{8F38CD26-3DE5-40B2-B999-F2B283279677}"/>
              </a:ext>
            </a:extLst>
          </p:cNvPr>
          <p:cNvSpPr>
            <a:spLocks noEditPoints="1"/>
          </p:cNvSpPr>
          <p:nvPr/>
        </p:nvSpPr>
        <p:spPr bwMode="auto">
          <a:xfrm>
            <a:off x="4748213" y="4514850"/>
            <a:ext cx="401637" cy="388938"/>
          </a:xfrm>
          <a:custGeom>
            <a:avLst/>
            <a:gdLst>
              <a:gd name="T0" fmla="*/ 2147483646 w 252"/>
              <a:gd name="T1" fmla="*/ 2147483646 h 244"/>
              <a:gd name="T2" fmla="*/ 2147483646 w 252"/>
              <a:gd name="T3" fmla="*/ 2147483646 h 244"/>
              <a:gd name="T4" fmla="*/ 2147483646 w 252"/>
              <a:gd name="T5" fmla="*/ 2147483646 h 244"/>
              <a:gd name="T6" fmla="*/ 2147483646 w 252"/>
              <a:gd name="T7" fmla="*/ 2147483646 h 244"/>
              <a:gd name="T8" fmla="*/ 2147483646 w 252"/>
              <a:gd name="T9" fmla="*/ 2147483646 h 244"/>
              <a:gd name="T10" fmla="*/ 2147483646 w 252"/>
              <a:gd name="T11" fmla="*/ 2147483646 h 244"/>
              <a:gd name="T12" fmla="*/ 2147483646 w 252"/>
              <a:gd name="T13" fmla="*/ 2147483646 h 244"/>
              <a:gd name="T14" fmla="*/ 2147483646 w 252"/>
              <a:gd name="T15" fmla="*/ 2147483646 h 244"/>
              <a:gd name="T16" fmla="*/ 2147483646 w 252"/>
              <a:gd name="T17" fmla="*/ 2147483646 h 244"/>
              <a:gd name="T18" fmla="*/ 2147483646 w 252"/>
              <a:gd name="T19" fmla="*/ 2147483646 h 244"/>
              <a:gd name="T20" fmla="*/ 2147483646 w 252"/>
              <a:gd name="T21" fmla="*/ 2147483646 h 244"/>
              <a:gd name="T22" fmla="*/ 2147483646 w 252"/>
              <a:gd name="T23" fmla="*/ 2147483646 h 244"/>
              <a:gd name="T24" fmla="*/ 2147483646 w 252"/>
              <a:gd name="T25" fmla="*/ 2147483646 h 244"/>
              <a:gd name="T26" fmla="*/ 2147483646 w 252"/>
              <a:gd name="T27" fmla="*/ 2147483646 h 244"/>
              <a:gd name="T28" fmla="*/ 2147483646 w 252"/>
              <a:gd name="T29" fmla="*/ 2147483646 h 244"/>
              <a:gd name="T30" fmla="*/ 2147483646 w 252"/>
              <a:gd name="T31" fmla="*/ 2147483646 h 244"/>
              <a:gd name="T32" fmla="*/ 2147483646 w 252"/>
              <a:gd name="T33" fmla="*/ 2147483646 h 244"/>
              <a:gd name="T34" fmla="*/ 2147483646 w 252"/>
              <a:gd name="T35" fmla="*/ 2147483646 h 244"/>
              <a:gd name="T36" fmla="*/ 2147483646 w 252"/>
              <a:gd name="T37" fmla="*/ 2147483646 h 244"/>
              <a:gd name="T38" fmla="*/ 2147483646 w 252"/>
              <a:gd name="T39" fmla="*/ 0 h 244"/>
              <a:gd name="T40" fmla="*/ 2147483646 w 252"/>
              <a:gd name="T41" fmla="*/ 0 h 244"/>
              <a:gd name="T42" fmla="*/ 2147483646 w 252"/>
              <a:gd name="T43" fmla="*/ 2147483646 h 244"/>
              <a:gd name="T44" fmla="*/ 2147483646 w 252"/>
              <a:gd name="T45" fmla="*/ 2147483646 h 244"/>
              <a:gd name="T46" fmla="*/ 2147483646 w 252"/>
              <a:gd name="T47" fmla="*/ 2147483646 h 244"/>
              <a:gd name="T48" fmla="*/ 2147483646 w 252"/>
              <a:gd name="T49" fmla="*/ 2147483646 h 244"/>
              <a:gd name="T50" fmla="*/ 2147483646 w 252"/>
              <a:gd name="T51" fmla="*/ 2147483646 h 244"/>
              <a:gd name="T52" fmla="*/ 2147483646 w 252"/>
              <a:gd name="T53" fmla="*/ 2147483646 h 244"/>
              <a:gd name="T54" fmla="*/ 2147483646 w 252"/>
              <a:gd name="T55" fmla="*/ 2147483646 h 244"/>
              <a:gd name="T56" fmla="*/ 2147483646 w 252"/>
              <a:gd name="T57" fmla="*/ 2147483646 h 244"/>
              <a:gd name="T58" fmla="*/ 2147483646 w 252"/>
              <a:gd name="T59" fmla="*/ 2147483646 h 244"/>
              <a:gd name="T60" fmla="*/ 2147483646 w 252"/>
              <a:gd name="T61" fmla="*/ 2147483646 h 244"/>
              <a:gd name="T62" fmla="*/ 2147483646 w 252"/>
              <a:gd name="T63" fmla="*/ 2147483646 h 244"/>
              <a:gd name="T64" fmla="*/ 2147483646 w 252"/>
              <a:gd name="T65" fmla="*/ 2147483646 h 244"/>
              <a:gd name="T66" fmla="*/ 2147483646 w 252"/>
              <a:gd name="T67" fmla="*/ 2147483646 h 244"/>
              <a:gd name="T68" fmla="*/ 2147483646 w 252"/>
              <a:gd name="T69" fmla="*/ 2147483646 h 244"/>
              <a:gd name="T70" fmla="*/ 2147483646 w 252"/>
              <a:gd name="T71" fmla="*/ 2147483646 h 244"/>
              <a:gd name="T72" fmla="*/ 2147483646 w 252"/>
              <a:gd name="T73" fmla="*/ 2147483646 h 244"/>
              <a:gd name="T74" fmla="*/ 2147483646 w 252"/>
              <a:gd name="T75" fmla="*/ 2147483646 h 244"/>
              <a:gd name="T76" fmla="*/ 2147483646 w 252"/>
              <a:gd name="T77" fmla="*/ 2147483646 h 244"/>
              <a:gd name="T78" fmla="*/ 2147483646 w 252"/>
              <a:gd name="T79" fmla="*/ 2147483646 h 244"/>
              <a:gd name="T80" fmla="*/ 2147483646 w 252"/>
              <a:gd name="T81" fmla="*/ 2147483646 h 244"/>
              <a:gd name="T82" fmla="*/ 2147483646 w 252"/>
              <a:gd name="T83" fmla="*/ 2147483646 h 244"/>
              <a:gd name="T84" fmla="*/ 2147483646 w 252"/>
              <a:gd name="T85" fmla="*/ 2147483646 h 244"/>
              <a:gd name="T86" fmla="*/ 2147483646 w 252"/>
              <a:gd name="T87" fmla="*/ 2147483646 h 244"/>
              <a:gd name="T88" fmla="*/ 2147483646 w 252"/>
              <a:gd name="T89" fmla="*/ 2147483646 h 244"/>
              <a:gd name="T90" fmla="*/ 2147483646 w 252"/>
              <a:gd name="T91" fmla="*/ 2147483646 h 244"/>
              <a:gd name="T92" fmla="*/ 2147483646 w 252"/>
              <a:gd name="T93" fmla="*/ 2147483646 h 244"/>
              <a:gd name="T94" fmla="*/ 2147483646 w 252"/>
              <a:gd name="T95" fmla="*/ 2147483646 h 244"/>
              <a:gd name="T96" fmla="*/ 0 w 252"/>
              <a:gd name="T97" fmla="*/ 2147483646 h 244"/>
              <a:gd name="T98" fmla="*/ 0 w 252"/>
              <a:gd name="T99" fmla="*/ 2147483646 h 244"/>
              <a:gd name="T100" fmla="*/ 2147483646 w 252"/>
              <a:gd name="T101" fmla="*/ 2147483646 h 244"/>
              <a:gd name="T102" fmla="*/ 2147483646 w 252"/>
              <a:gd name="T103" fmla="*/ 2147483646 h 244"/>
              <a:gd name="T104" fmla="*/ 2147483646 w 252"/>
              <a:gd name="T105" fmla="*/ 2147483646 h 244"/>
              <a:gd name="T106" fmla="*/ 2147483646 w 252"/>
              <a:gd name="T107" fmla="*/ 2147483646 h 244"/>
              <a:gd name="T108" fmla="*/ 2147483646 w 252"/>
              <a:gd name="T109" fmla="*/ 2147483646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1" name="Freeform 11">
            <a:extLst>
              <a:ext uri="{FF2B5EF4-FFF2-40B4-BE49-F238E27FC236}">
                <a16:creationId xmlns:a16="http://schemas.microsoft.com/office/drawing/2014/main" id="{3089277D-9734-409D-984D-F7AB76D1132A}"/>
              </a:ext>
            </a:extLst>
          </p:cNvPr>
          <p:cNvSpPr>
            <a:spLocks noEditPoints="1"/>
          </p:cNvSpPr>
          <p:nvPr/>
        </p:nvSpPr>
        <p:spPr bwMode="auto">
          <a:xfrm>
            <a:off x="4032250" y="4521200"/>
            <a:ext cx="407988" cy="3698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0 w 256"/>
              <a:gd name="T39" fmla="*/ 2147483646 h 232"/>
              <a:gd name="T40" fmla="*/ 0 w 256"/>
              <a:gd name="T41" fmla="*/ 2147483646 h 232"/>
              <a:gd name="T42" fmla="*/ 2147483646 w 256"/>
              <a:gd name="T43" fmla="*/ 0 h 232"/>
              <a:gd name="T44" fmla="*/ 2147483646 w 256"/>
              <a:gd name="T45" fmla="*/ 0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2" name="Freeform 12">
            <a:extLst>
              <a:ext uri="{FF2B5EF4-FFF2-40B4-BE49-F238E27FC236}">
                <a16:creationId xmlns:a16="http://schemas.microsoft.com/office/drawing/2014/main" id="{2E74F1B6-5A1B-4A76-9C37-37E3815B1527}"/>
              </a:ext>
            </a:extLst>
          </p:cNvPr>
          <p:cNvSpPr>
            <a:spLocks/>
          </p:cNvSpPr>
          <p:nvPr/>
        </p:nvSpPr>
        <p:spPr bwMode="auto">
          <a:xfrm>
            <a:off x="3316288" y="4521200"/>
            <a:ext cx="409575" cy="3698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0 w 256"/>
              <a:gd name="T39" fmla="*/ 2147483646 h 232"/>
              <a:gd name="T40" fmla="*/ 0 w 256"/>
              <a:gd name="T41" fmla="*/ 2147483646 h 232"/>
              <a:gd name="T42" fmla="*/ 2147483646 w 256"/>
              <a:gd name="T43" fmla="*/ 0 h 232"/>
              <a:gd name="T44" fmla="*/ 2147483646 w 256"/>
              <a:gd name="T45" fmla="*/ 0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3" name="Freeform 13">
            <a:extLst>
              <a:ext uri="{FF2B5EF4-FFF2-40B4-BE49-F238E27FC236}">
                <a16:creationId xmlns:a16="http://schemas.microsoft.com/office/drawing/2014/main" id="{7C6A12B0-772A-482D-B570-C028C860DD4A}"/>
              </a:ext>
            </a:extLst>
          </p:cNvPr>
          <p:cNvSpPr>
            <a:spLocks noEditPoints="1"/>
          </p:cNvSpPr>
          <p:nvPr/>
        </p:nvSpPr>
        <p:spPr bwMode="auto">
          <a:xfrm>
            <a:off x="2601913" y="4521200"/>
            <a:ext cx="407987" cy="3698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0 w 256"/>
              <a:gd name="T33" fmla="*/ 2147483646 h 232"/>
              <a:gd name="T34" fmla="*/ 0 w 256"/>
              <a:gd name="T35" fmla="*/ 2147483646 h 232"/>
              <a:gd name="T36" fmla="*/ 2147483646 w 256"/>
              <a:gd name="T37" fmla="*/ 0 h 232"/>
              <a:gd name="T38" fmla="*/ 2147483646 w 256"/>
              <a:gd name="T39" fmla="*/ 0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4" name="Freeform 14">
            <a:extLst>
              <a:ext uri="{FF2B5EF4-FFF2-40B4-BE49-F238E27FC236}">
                <a16:creationId xmlns:a16="http://schemas.microsoft.com/office/drawing/2014/main" id="{C0249CCE-313F-48E4-BD5B-F7E48E699B81}"/>
              </a:ext>
            </a:extLst>
          </p:cNvPr>
          <p:cNvSpPr>
            <a:spLocks noEditPoints="1"/>
          </p:cNvSpPr>
          <p:nvPr/>
        </p:nvSpPr>
        <p:spPr bwMode="auto">
          <a:xfrm>
            <a:off x="1885950" y="4506913"/>
            <a:ext cx="409575" cy="401637"/>
          </a:xfrm>
          <a:custGeom>
            <a:avLst/>
            <a:gdLst>
              <a:gd name="T0" fmla="*/ 2147483646 w 256"/>
              <a:gd name="T1" fmla="*/ 2147483646 h 251"/>
              <a:gd name="T2" fmla="*/ 2147483646 w 256"/>
              <a:gd name="T3" fmla="*/ 2147483646 h 251"/>
              <a:gd name="T4" fmla="*/ 2147483646 w 256"/>
              <a:gd name="T5" fmla="*/ 2147483646 h 251"/>
              <a:gd name="T6" fmla="*/ 2147483646 w 256"/>
              <a:gd name="T7" fmla="*/ 2147483646 h 251"/>
              <a:gd name="T8" fmla="*/ 2147483646 w 256"/>
              <a:gd name="T9" fmla="*/ 2147483646 h 251"/>
              <a:gd name="T10" fmla="*/ 2147483646 w 256"/>
              <a:gd name="T11" fmla="*/ 0 h 251"/>
              <a:gd name="T12" fmla="*/ 2147483646 w 256"/>
              <a:gd name="T13" fmla="*/ 2147483646 h 251"/>
              <a:gd name="T14" fmla="*/ 2147483646 w 256"/>
              <a:gd name="T15" fmla="*/ 2147483646 h 251"/>
              <a:gd name="T16" fmla="*/ 2147483646 w 256"/>
              <a:gd name="T17" fmla="*/ 2147483646 h 251"/>
              <a:gd name="T18" fmla="*/ 2147483646 w 256"/>
              <a:gd name="T19" fmla="*/ 2147483646 h 251"/>
              <a:gd name="T20" fmla="*/ 2147483646 w 256"/>
              <a:gd name="T21" fmla="*/ 2147483646 h 251"/>
              <a:gd name="T22" fmla="*/ 2147483646 w 256"/>
              <a:gd name="T23" fmla="*/ 2147483646 h 251"/>
              <a:gd name="T24" fmla="*/ 2147483646 w 256"/>
              <a:gd name="T25" fmla="*/ 2147483646 h 251"/>
              <a:gd name="T26" fmla="*/ 2147483646 w 256"/>
              <a:gd name="T27" fmla="*/ 2147483646 h 251"/>
              <a:gd name="T28" fmla="*/ 2147483646 w 256"/>
              <a:gd name="T29" fmla="*/ 2147483646 h 251"/>
              <a:gd name="T30" fmla="*/ 2147483646 w 256"/>
              <a:gd name="T31" fmla="*/ 2147483646 h 251"/>
              <a:gd name="T32" fmla="*/ 2147483646 w 256"/>
              <a:gd name="T33" fmla="*/ 2147483646 h 251"/>
              <a:gd name="T34" fmla="*/ 2147483646 w 256"/>
              <a:gd name="T35" fmla="*/ 2147483646 h 251"/>
              <a:gd name="T36" fmla="*/ 0 w 256"/>
              <a:gd name="T37" fmla="*/ 2147483646 h 251"/>
              <a:gd name="T38" fmla="*/ 2147483646 w 256"/>
              <a:gd name="T39" fmla="*/ 2147483646 h 251"/>
              <a:gd name="T40" fmla="*/ 2147483646 w 256"/>
              <a:gd name="T41" fmla="*/ 2147483646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5" name="Freeform 15">
            <a:extLst>
              <a:ext uri="{FF2B5EF4-FFF2-40B4-BE49-F238E27FC236}">
                <a16:creationId xmlns:a16="http://schemas.microsoft.com/office/drawing/2014/main" id="{17C4ACA2-9B16-458C-B6BF-54661A291908}"/>
              </a:ext>
            </a:extLst>
          </p:cNvPr>
          <p:cNvSpPr>
            <a:spLocks noEditPoints="1"/>
          </p:cNvSpPr>
          <p:nvPr/>
        </p:nvSpPr>
        <p:spPr bwMode="auto">
          <a:xfrm>
            <a:off x="1171575" y="4527550"/>
            <a:ext cx="407988" cy="376238"/>
          </a:xfrm>
          <a:custGeom>
            <a:avLst/>
            <a:gdLst>
              <a:gd name="T0" fmla="*/ 2147483646 w 256"/>
              <a:gd name="T1" fmla="*/ 2147483646 h 236"/>
              <a:gd name="T2" fmla="*/ 2147483646 w 256"/>
              <a:gd name="T3" fmla="*/ 2147483646 h 236"/>
              <a:gd name="T4" fmla="*/ 2147483646 w 256"/>
              <a:gd name="T5" fmla="*/ 2147483646 h 236"/>
              <a:gd name="T6" fmla="*/ 2147483646 w 256"/>
              <a:gd name="T7" fmla="*/ 2147483646 h 236"/>
              <a:gd name="T8" fmla="*/ 0 w 256"/>
              <a:gd name="T9" fmla="*/ 2147483646 h 236"/>
              <a:gd name="T10" fmla="*/ 2147483646 w 256"/>
              <a:gd name="T11" fmla="*/ 0 h 236"/>
              <a:gd name="T12" fmla="*/ 2147483646 w 256"/>
              <a:gd name="T13" fmla="*/ 2147483646 h 236"/>
              <a:gd name="T14" fmla="*/ 2147483646 w 256"/>
              <a:gd name="T15" fmla="*/ 2147483646 h 236"/>
              <a:gd name="T16" fmla="*/ 2147483646 w 256"/>
              <a:gd name="T17" fmla="*/ 2147483646 h 236"/>
              <a:gd name="T18" fmla="*/ 2147483646 w 256"/>
              <a:gd name="T19" fmla="*/ 2147483646 h 236"/>
              <a:gd name="T20" fmla="*/ 2147483646 w 256"/>
              <a:gd name="T21" fmla="*/ 2147483646 h 236"/>
              <a:gd name="T22" fmla="*/ 2147483646 w 256"/>
              <a:gd name="T23" fmla="*/ 2147483646 h 236"/>
              <a:gd name="T24" fmla="*/ 2147483646 w 256"/>
              <a:gd name="T25" fmla="*/ 2147483646 h 236"/>
              <a:gd name="T26" fmla="*/ 2147483646 w 256"/>
              <a:gd name="T27" fmla="*/ 2147483646 h 236"/>
              <a:gd name="T28" fmla="*/ 2147483646 w 256"/>
              <a:gd name="T29" fmla="*/ 2147483646 h 236"/>
              <a:gd name="T30" fmla="*/ 2147483646 w 256"/>
              <a:gd name="T31" fmla="*/ 2147483646 h 236"/>
              <a:gd name="T32" fmla="*/ 2147483646 w 256"/>
              <a:gd name="T33" fmla="*/ 2147483646 h 236"/>
              <a:gd name="T34" fmla="*/ 2147483646 w 256"/>
              <a:gd name="T35" fmla="*/ 2147483646 h 236"/>
              <a:gd name="T36" fmla="*/ 2147483646 w 256"/>
              <a:gd name="T37" fmla="*/ 2147483646 h 236"/>
              <a:gd name="T38" fmla="*/ 2147483646 w 256"/>
              <a:gd name="T39" fmla="*/ 2147483646 h 236"/>
              <a:gd name="T40" fmla="*/ 2147483646 w 256"/>
              <a:gd name="T41" fmla="*/ 2147483646 h 236"/>
              <a:gd name="T42" fmla="*/ 2147483646 w 256"/>
              <a:gd name="T43" fmla="*/ 2147483646 h 236"/>
              <a:gd name="T44" fmla="*/ 2147483646 w 256"/>
              <a:gd name="T45" fmla="*/ 2147483646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6" name="Freeform 16">
            <a:extLst>
              <a:ext uri="{FF2B5EF4-FFF2-40B4-BE49-F238E27FC236}">
                <a16:creationId xmlns:a16="http://schemas.microsoft.com/office/drawing/2014/main" id="{C83574D8-0E08-42B0-ADF7-D9528C92FC80}"/>
              </a:ext>
            </a:extLst>
          </p:cNvPr>
          <p:cNvSpPr>
            <a:spLocks/>
          </p:cNvSpPr>
          <p:nvPr/>
        </p:nvSpPr>
        <p:spPr bwMode="auto">
          <a:xfrm>
            <a:off x="455613" y="4527550"/>
            <a:ext cx="409575" cy="376238"/>
          </a:xfrm>
          <a:custGeom>
            <a:avLst/>
            <a:gdLst>
              <a:gd name="T0" fmla="*/ 2147483646 w 256"/>
              <a:gd name="T1" fmla="*/ 0 h 236"/>
              <a:gd name="T2" fmla="*/ 2147483646 w 256"/>
              <a:gd name="T3" fmla="*/ 2147483646 h 236"/>
              <a:gd name="T4" fmla="*/ 2147483646 w 256"/>
              <a:gd name="T5" fmla="*/ 2147483646 h 236"/>
              <a:gd name="T6" fmla="*/ 2147483646 w 256"/>
              <a:gd name="T7" fmla="*/ 2147483646 h 236"/>
              <a:gd name="T8" fmla="*/ 2147483646 w 256"/>
              <a:gd name="T9" fmla="*/ 2147483646 h 236"/>
              <a:gd name="T10" fmla="*/ 2147483646 w 256"/>
              <a:gd name="T11" fmla="*/ 2147483646 h 236"/>
              <a:gd name="T12" fmla="*/ 0 w 256"/>
              <a:gd name="T13" fmla="*/ 2147483646 h 236"/>
              <a:gd name="T14" fmla="*/ 2147483646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7" name="Freeform 17">
            <a:extLst>
              <a:ext uri="{FF2B5EF4-FFF2-40B4-BE49-F238E27FC236}">
                <a16:creationId xmlns:a16="http://schemas.microsoft.com/office/drawing/2014/main" id="{AC7A73B1-A370-4AE4-A2A6-8A3787B7AE18}"/>
              </a:ext>
            </a:extLst>
          </p:cNvPr>
          <p:cNvSpPr>
            <a:spLocks noEditPoints="1"/>
          </p:cNvSpPr>
          <p:nvPr/>
        </p:nvSpPr>
        <p:spPr bwMode="auto">
          <a:xfrm>
            <a:off x="8328025" y="3798888"/>
            <a:ext cx="401638" cy="363537"/>
          </a:xfrm>
          <a:custGeom>
            <a:avLst/>
            <a:gdLst>
              <a:gd name="T0" fmla="*/ 2147483646 w 252"/>
              <a:gd name="T1" fmla="*/ 2147483646 h 228"/>
              <a:gd name="T2" fmla="*/ 2147483646 w 252"/>
              <a:gd name="T3" fmla="*/ 2147483646 h 228"/>
              <a:gd name="T4" fmla="*/ 2147483646 w 252"/>
              <a:gd name="T5" fmla="*/ 2147483646 h 228"/>
              <a:gd name="T6" fmla="*/ 0 w 252"/>
              <a:gd name="T7" fmla="*/ 2147483646 h 228"/>
              <a:gd name="T8" fmla="*/ 2147483646 w 252"/>
              <a:gd name="T9" fmla="*/ 0 h 228"/>
              <a:gd name="T10" fmla="*/ 2147483646 w 252"/>
              <a:gd name="T11" fmla="*/ 2147483646 h 228"/>
              <a:gd name="T12" fmla="*/ 2147483646 w 252"/>
              <a:gd name="T13" fmla="*/ 2147483646 h 228"/>
              <a:gd name="T14" fmla="*/ 2147483646 w 252"/>
              <a:gd name="T15" fmla="*/ 2147483646 h 228"/>
              <a:gd name="T16" fmla="*/ 2147483646 w 252"/>
              <a:gd name="T17" fmla="*/ 2147483646 h 228"/>
              <a:gd name="T18" fmla="*/ 2147483646 w 252"/>
              <a:gd name="T19" fmla="*/ 2147483646 h 228"/>
              <a:gd name="T20" fmla="*/ 2147483646 w 252"/>
              <a:gd name="T21" fmla="*/ 2147483646 h 228"/>
              <a:gd name="T22" fmla="*/ 2147483646 w 252"/>
              <a:gd name="T23" fmla="*/ 2147483646 h 228"/>
              <a:gd name="T24" fmla="*/ 2147483646 w 252"/>
              <a:gd name="T25" fmla="*/ 2147483646 h 228"/>
              <a:gd name="T26" fmla="*/ 2147483646 w 252"/>
              <a:gd name="T27" fmla="*/ 2147483646 h 228"/>
              <a:gd name="T28" fmla="*/ 2147483646 w 252"/>
              <a:gd name="T29" fmla="*/ 2147483646 h 228"/>
              <a:gd name="T30" fmla="*/ 2147483646 w 252"/>
              <a:gd name="T31" fmla="*/ 2147483646 h 228"/>
              <a:gd name="T32" fmla="*/ 2147483646 w 252"/>
              <a:gd name="T33" fmla="*/ 2147483646 h 228"/>
              <a:gd name="T34" fmla="*/ 2147483646 w 252"/>
              <a:gd name="T35" fmla="*/ 2147483646 h 228"/>
              <a:gd name="T36" fmla="*/ 2147483646 w 252"/>
              <a:gd name="T37" fmla="*/ 2147483646 h 228"/>
              <a:gd name="T38" fmla="*/ 2147483646 w 252"/>
              <a:gd name="T39" fmla="*/ 2147483646 h 228"/>
              <a:gd name="T40" fmla="*/ 2147483646 w 252"/>
              <a:gd name="T41" fmla="*/ 2147483646 h 228"/>
              <a:gd name="T42" fmla="*/ 2147483646 w 252"/>
              <a:gd name="T43" fmla="*/ 2147483646 h 228"/>
              <a:gd name="T44" fmla="*/ 2147483646 w 252"/>
              <a:gd name="T45" fmla="*/ 2147483646 h 228"/>
              <a:gd name="T46" fmla="*/ 2147483646 w 252"/>
              <a:gd name="T47" fmla="*/ 2147483646 h 228"/>
              <a:gd name="T48" fmla="*/ 2147483646 w 252"/>
              <a:gd name="T49" fmla="*/ 2147483646 h 228"/>
              <a:gd name="T50" fmla="*/ 2147483646 w 252"/>
              <a:gd name="T51" fmla="*/ 2147483646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8" name="Freeform 18">
            <a:extLst>
              <a:ext uri="{FF2B5EF4-FFF2-40B4-BE49-F238E27FC236}">
                <a16:creationId xmlns:a16="http://schemas.microsoft.com/office/drawing/2014/main" id="{AF071522-D217-421E-A55C-DAD5D6D2F5A1}"/>
              </a:ext>
            </a:extLst>
          </p:cNvPr>
          <p:cNvSpPr>
            <a:spLocks noEditPoints="1"/>
          </p:cNvSpPr>
          <p:nvPr/>
        </p:nvSpPr>
        <p:spPr bwMode="auto">
          <a:xfrm>
            <a:off x="7670800" y="3894138"/>
            <a:ext cx="284163" cy="268287"/>
          </a:xfrm>
          <a:custGeom>
            <a:avLst/>
            <a:gdLst>
              <a:gd name="T0" fmla="*/ 2147483646 w 178"/>
              <a:gd name="T1" fmla="*/ 0 h 168"/>
              <a:gd name="T2" fmla="*/ 2147483646 w 178"/>
              <a:gd name="T3" fmla="*/ 2147483646 h 168"/>
              <a:gd name="T4" fmla="*/ 2147483646 w 178"/>
              <a:gd name="T5" fmla="*/ 2147483646 h 168"/>
              <a:gd name="T6" fmla="*/ 2147483646 w 178"/>
              <a:gd name="T7" fmla="*/ 2147483646 h 168"/>
              <a:gd name="T8" fmla="*/ 2147483646 w 178"/>
              <a:gd name="T9" fmla="*/ 2147483646 h 168"/>
              <a:gd name="T10" fmla="*/ 0 w 178"/>
              <a:gd name="T11" fmla="*/ 2147483646 h 168"/>
              <a:gd name="T12" fmla="*/ 2147483646 w 178"/>
              <a:gd name="T13" fmla="*/ 0 h 168"/>
              <a:gd name="T14" fmla="*/ 2147483646 w 178"/>
              <a:gd name="T15" fmla="*/ 2147483646 h 168"/>
              <a:gd name="T16" fmla="*/ 2147483646 w 178"/>
              <a:gd name="T17" fmla="*/ 2147483646 h 168"/>
              <a:gd name="T18" fmla="*/ 2147483646 w 178"/>
              <a:gd name="T19" fmla="*/ 2147483646 h 168"/>
              <a:gd name="T20" fmla="*/ 2147483646 w 178"/>
              <a:gd name="T21" fmla="*/ 2147483646 h 168"/>
              <a:gd name="T22" fmla="*/ 2147483646 w 178"/>
              <a:gd name="T23" fmla="*/ 2147483646 h 168"/>
              <a:gd name="T24" fmla="*/ 2147483646 w 178"/>
              <a:gd name="T25" fmla="*/ 2147483646 h 168"/>
              <a:gd name="T26" fmla="*/ 2147483646 w 178"/>
              <a:gd name="T27" fmla="*/ 2147483646 h 168"/>
              <a:gd name="T28" fmla="*/ 2147483646 w 178"/>
              <a:gd name="T29" fmla="*/ 2147483646 h 168"/>
              <a:gd name="T30" fmla="*/ 2147483646 w 178"/>
              <a:gd name="T31" fmla="*/ 2147483646 h 168"/>
              <a:gd name="T32" fmla="*/ 2147483646 w 178"/>
              <a:gd name="T33" fmla="*/ 2147483646 h 168"/>
              <a:gd name="T34" fmla="*/ 2147483646 w 178"/>
              <a:gd name="T35" fmla="*/ 2147483646 h 168"/>
              <a:gd name="T36" fmla="*/ 2147483646 w 178"/>
              <a:gd name="T37" fmla="*/ 2147483646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79" name="Freeform 19">
            <a:extLst>
              <a:ext uri="{FF2B5EF4-FFF2-40B4-BE49-F238E27FC236}">
                <a16:creationId xmlns:a16="http://schemas.microsoft.com/office/drawing/2014/main" id="{44FB14F0-EC67-4343-8482-6F62144E21F3}"/>
              </a:ext>
            </a:extLst>
          </p:cNvPr>
          <p:cNvSpPr>
            <a:spLocks noEditPoints="1"/>
          </p:cNvSpPr>
          <p:nvPr/>
        </p:nvSpPr>
        <p:spPr bwMode="auto">
          <a:xfrm>
            <a:off x="7015163" y="3989388"/>
            <a:ext cx="165100" cy="173037"/>
          </a:xfrm>
          <a:custGeom>
            <a:avLst/>
            <a:gdLst>
              <a:gd name="T0" fmla="*/ 2147483646 w 104"/>
              <a:gd name="T1" fmla="*/ 0 h 108"/>
              <a:gd name="T2" fmla="*/ 2147483646 w 104"/>
              <a:gd name="T3" fmla="*/ 2147483646 h 108"/>
              <a:gd name="T4" fmla="*/ 2147483646 w 104"/>
              <a:gd name="T5" fmla="*/ 2147483646 h 108"/>
              <a:gd name="T6" fmla="*/ 2147483646 w 104"/>
              <a:gd name="T7" fmla="*/ 2147483646 h 108"/>
              <a:gd name="T8" fmla="*/ 2147483646 w 104"/>
              <a:gd name="T9" fmla="*/ 2147483646 h 108"/>
              <a:gd name="T10" fmla="*/ 0 w 104"/>
              <a:gd name="T11" fmla="*/ 2147483646 h 108"/>
              <a:gd name="T12" fmla="*/ 2147483646 w 104"/>
              <a:gd name="T13" fmla="*/ 0 h 108"/>
              <a:gd name="T14" fmla="*/ 2147483646 w 104"/>
              <a:gd name="T15" fmla="*/ 2147483646 h 108"/>
              <a:gd name="T16" fmla="*/ 2147483646 w 104"/>
              <a:gd name="T17" fmla="*/ 2147483646 h 108"/>
              <a:gd name="T18" fmla="*/ 2147483646 w 104"/>
              <a:gd name="T19" fmla="*/ 2147483646 h 108"/>
              <a:gd name="T20" fmla="*/ 2147483646 w 104"/>
              <a:gd name="T21" fmla="*/ 2147483646 h 108"/>
              <a:gd name="T22" fmla="*/ 2147483646 w 104"/>
              <a:gd name="T23" fmla="*/ 2147483646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0" name="Freeform 20">
            <a:extLst>
              <a:ext uri="{FF2B5EF4-FFF2-40B4-BE49-F238E27FC236}">
                <a16:creationId xmlns:a16="http://schemas.microsoft.com/office/drawing/2014/main" id="{AA22C441-0615-4D74-B1FA-998D9EE4089A}"/>
              </a:ext>
            </a:extLst>
          </p:cNvPr>
          <p:cNvSpPr>
            <a:spLocks noEditPoints="1"/>
          </p:cNvSpPr>
          <p:nvPr/>
        </p:nvSpPr>
        <p:spPr bwMode="auto">
          <a:xfrm>
            <a:off x="6176963" y="3867150"/>
            <a:ext cx="409575" cy="239713"/>
          </a:xfrm>
          <a:custGeom>
            <a:avLst/>
            <a:gdLst>
              <a:gd name="T0" fmla="*/ 2147483646 w 257"/>
              <a:gd name="T1" fmla="*/ 2147483646 h 150"/>
              <a:gd name="T2" fmla="*/ 2147483646 w 257"/>
              <a:gd name="T3" fmla="*/ 2147483646 h 150"/>
              <a:gd name="T4" fmla="*/ 2147483646 w 257"/>
              <a:gd name="T5" fmla="*/ 2147483646 h 150"/>
              <a:gd name="T6" fmla="*/ 2147483646 w 257"/>
              <a:gd name="T7" fmla="*/ 2147483646 h 150"/>
              <a:gd name="T8" fmla="*/ 2147483646 w 257"/>
              <a:gd name="T9" fmla="*/ 2147483646 h 150"/>
              <a:gd name="T10" fmla="*/ 2147483646 w 257"/>
              <a:gd name="T11" fmla="*/ 2147483646 h 150"/>
              <a:gd name="T12" fmla="*/ 2147483646 w 257"/>
              <a:gd name="T13" fmla="*/ 2147483646 h 150"/>
              <a:gd name="T14" fmla="*/ 2147483646 w 257"/>
              <a:gd name="T15" fmla="*/ 2147483646 h 150"/>
              <a:gd name="T16" fmla="*/ 2147483646 w 257"/>
              <a:gd name="T17" fmla="*/ 2147483646 h 150"/>
              <a:gd name="T18" fmla="*/ 2147483646 w 257"/>
              <a:gd name="T19" fmla="*/ 2147483646 h 150"/>
              <a:gd name="T20" fmla="*/ 2147483646 w 257"/>
              <a:gd name="T21" fmla="*/ 2147483646 h 150"/>
              <a:gd name="T22" fmla="*/ 2147483646 w 257"/>
              <a:gd name="T23" fmla="*/ 2147483646 h 150"/>
              <a:gd name="T24" fmla="*/ 2147483646 w 257"/>
              <a:gd name="T25" fmla="*/ 2147483646 h 150"/>
              <a:gd name="T26" fmla="*/ 2147483646 w 257"/>
              <a:gd name="T27" fmla="*/ 2147483646 h 150"/>
              <a:gd name="T28" fmla="*/ 2147483646 w 257"/>
              <a:gd name="T29" fmla="*/ 2147483646 h 150"/>
              <a:gd name="T30" fmla="*/ 2147483646 w 257"/>
              <a:gd name="T31" fmla="*/ 2147483646 h 150"/>
              <a:gd name="T32" fmla="*/ 2147483646 w 257"/>
              <a:gd name="T33" fmla="*/ 2147483646 h 150"/>
              <a:gd name="T34" fmla="*/ 2147483646 w 257"/>
              <a:gd name="T35" fmla="*/ 2147483646 h 150"/>
              <a:gd name="T36" fmla="*/ 2147483646 w 257"/>
              <a:gd name="T37" fmla="*/ 2147483646 h 150"/>
              <a:gd name="T38" fmla="*/ 2147483646 w 257"/>
              <a:gd name="T39" fmla="*/ 2147483646 h 150"/>
              <a:gd name="T40" fmla="*/ 2147483646 w 257"/>
              <a:gd name="T41" fmla="*/ 2147483646 h 150"/>
              <a:gd name="T42" fmla="*/ 2147483646 w 257"/>
              <a:gd name="T43" fmla="*/ 2147483646 h 150"/>
              <a:gd name="T44" fmla="*/ 2147483646 w 257"/>
              <a:gd name="T45" fmla="*/ 2147483646 h 150"/>
              <a:gd name="T46" fmla="*/ 2147483646 w 257"/>
              <a:gd name="T47" fmla="*/ 2147483646 h 150"/>
              <a:gd name="T48" fmla="*/ 2147483646 w 257"/>
              <a:gd name="T49" fmla="*/ 2147483646 h 150"/>
              <a:gd name="T50" fmla="*/ 2147483646 w 257"/>
              <a:gd name="T51" fmla="*/ 2147483646 h 150"/>
              <a:gd name="T52" fmla="*/ 2147483646 w 257"/>
              <a:gd name="T53" fmla="*/ 2147483646 h 150"/>
              <a:gd name="T54" fmla="*/ 2147483646 w 257"/>
              <a:gd name="T55" fmla="*/ 2147483646 h 150"/>
              <a:gd name="T56" fmla="*/ 2147483646 w 257"/>
              <a:gd name="T57" fmla="*/ 2147483646 h 150"/>
              <a:gd name="T58" fmla="*/ 2147483646 w 257"/>
              <a:gd name="T59" fmla="*/ 2147483646 h 150"/>
              <a:gd name="T60" fmla="*/ 2147483646 w 257"/>
              <a:gd name="T61" fmla="*/ 2147483646 h 150"/>
              <a:gd name="T62" fmla="*/ 2147483646 w 257"/>
              <a:gd name="T63" fmla="*/ 2147483646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1" name="Freeform 21">
            <a:extLst>
              <a:ext uri="{FF2B5EF4-FFF2-40B4-BE49-F238E27FC236}">
                <a16:creationId xmlns:a16="http://schemas.microsoft.com/office/drawing/2014/main" id="{3A4D9032-5DFF-4D1D-993F-567F48309522}"/>
              </a:ext>
            </a:extLst>
          </p:cNvPr>
          <p:cNvSpPr>
            <a:spLocks noEditPoints="1"/>
          </p:cNvSpPr>
          <p:nvPr/>
        </p:nvSpPr>
        <p:spPr bwMode="auto">
          <a:xfrm>
            <a:off x="5461000" y="3867150"/>
            <a:ext cx="411163" cy="239713"/>
          </a:xfrm>
          <a:custGeom>
            <a:avLst/>
            <a:gdLst>
              <a:gd name="T0" fmla="*/ 2147483646 w 257"/>
              <a:gd name="T1" fmla="*/ 2147483646 h 150"/>
              <a:gd name="T2" fmla="*/ 2147483646 w 257"/>
              <a:gd name="T3" fmla="*/ 2147483646 h 150"/>
              <a:gd name="T4" fmla="*/ 2147483646 w 257"/>
              <a:gd name="T5" fmla="*/ 2147483646 h 150"/>
              <a:gd name="T6" fmla="*/ 2147483646 w 257"/>
              <a:gd name="T7" fmla="*/ 2147483646 h 150"/>
              <a:gd name="T8" fmla="*/ 2147483646 w 257"/>
              <a:gd name="T9" fmla="*/ 2147483646 h 150"/>
              <a:gd name="T10" fmla="*/ 2147483646 w 257"/>
              <a:gd name="T11" fmla="*/ 2147483646 h 150"/>
              <a:gd name="T12" fmla="*/ 2147483646 w 257"/>
              <a:gd name="T13" fmla="*/ 2147483646 h 150"/>
              <a:gd name="T14" fmla="*/ 2147483646 w 257"/>
              <a:gd name="T15" fmla="*/ 2147483646 h 150"/>
              <a:gd name="T16" fmla="*/ 2147483646 w 257"/>
              <a:gd name="T17" fmla="*/ 2147483646 h 150"/>
              <a:gd name="T18" fmla="*/ 2147483646 w 257"/>
              <a:gd name="T19" fmla="*/ 2147483646 h 150"/>
              <a:gd name="T20" fmla="*/ 2147483646 w 257"/>
              <a:gd name="T21" fmla="*/ 2147483646 h 150"/>
              <a:gd name="T22" fmla="*/ 2147483646 w 257"/>
              <a:gd name="T23" fmla="*/ 2147483646 h 150"/>
              <a:gd name="T24" fmla="*/ 2147483646 w 257"/>
              <a:gd name="T25" fmla="*/ 2147483646 h 150"/>
              <a:gd name="T26" fmla="*/ 2147483646 w 257"/>
              <a:gd name="T27" fmla="*/ 2147483646 h 150"/>
              <a:gd name="T28" fmla="*/ 2147483646 w 257"/>
              <a:gd name="T29" fmla="*/ 2147483646 h 150"/>
              <a:gd name="T30" fmla="*/ 2147483646 w 257"/>
              <a:gd name="T31" fmla="*/ 2147483646 h 150"/>
              <a:gd name="T32" fmla="*/ 2147483646 w 257"/>
              <a:gd name="T33" fmla="*/ 2147483646 h 150"/>
              <a:gd name="T34" fmla="*/ 2147483646 w 257"/>
              <a:gd name="T35" fmla="*/ 2147483646 h 150"/>
              <a:gd name="T36" fmla="*/ 2147483646 w 257"/>
              <a:gd name="T37" fmla="*/ 2147483646 h 150"/>
              <a:gd name="T38" fmla="*/ 2147483646 w 257"/>
              <a:gd name="T39" fmla="*/ 2147483646 h 150"/>
              <a:gd name="T40" fmla="*/ 2147483646 w 257"/>
              <a:gd name="T41" fmla="*/ 2147483646 h 150"/>
              <a:gd name="T42" fmla="*/ 2147483646 w 257"/>
              <a:gd name="T43" fmla="*/ 2147483646 h 150"/>
              <a:gd name="T44" fmla="*/ 2147483646 w 257"/>
              <a:gd name="T45" fmla="*/ 2147483646 h 150"/>
              <a:gd name="T46" fmla="*/ 2147483646 w 257"/>
              <a:gd name="T47" fmla="*/ 2147483646 h 150"/>
              <a:gd name="T48" fmla="*/ 2147483646 w 257"/>
              <a:gd name="T49" fmla="*/ 2147483646 h 150"/>
              <a:gd name="T50" fmla="*/ 2147483646 w 257"/>
              <a:gd name="T51" fmla="*/ 2147483646 h 150"/>
              <a:gd name="T52" fmla="*/ 2147483646 w 257"/>
              <a:gd name="T53" fmla="*/ 2147483646 h 150"/>
              <a:gd name="T54" fmla="*/ 2147483646 w 257"/>
              <a:gd name="T55" fmla="*/ 2147483646 h 150"/>
              <a:gd name="T56" fmla="*/ 2147483646 w 257"/>
              <a:gd name="T57" fmla="*/ 2147483646 h 150"/>
              <a:gd name="T58" fmla="*/ 2147483646 w 257"/>
              <a:gd name="T59" fmla="*/ 2147483646 h 150"/>
              <a:gd name="T60" fmla="*/ 2147483646 w 257"/>
              <a:gd name="T61" fmla="*/ 2147483646 h 150"/>
              <a:gd name="T62" fmla="*/ 2147483646 w 257"/>
              <a:gd name="T63" fmla="*/ 2147483646 h 150"/>
              <a:gd name="T64" fmla="*/ 2147483646 w 257"/>
              <a:gd name="T65" fmla="*/ 2147483646 h 150"/>
              <a:gd name="T66" fmla="*/ 2147483646 w 257"/>
              <a:gd name="T67" fmla="*/ 2147483646 h 150"/>
              <a:gd name="T68" fmla="*/ 2147483646 w 257"/>
              <a:gd name="T69" fmla="*/ 2147483646 h 150"/>
              <a:gd name="T70" fmla="*/ 2147483646 w 257"/>
              <a:gd name="T71" fmla="*/ 2147483646 h 150"/>
              <a:gd name="T72" fmla="*/ 2147483646 w 257"/>
              <a:gd name="T73" fmla="*/ 2147483646 h 150"/>
              <a:gd name="T74" fmla="*/ 2147483646 w 257"/>
              <a:gd name="T75" fmla="*/ 2147483646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2" name="Freeform 22">
            <a:extLst>
              <a:ext uri="{FF2B5EF4-FFF2-40B4-BE49-F238E27FC236}">
                <a16:creationId xmlns:a16="http://schemas.microsoft.com/office/drawing/2014/main" id="{CE3B2142-B683-49D2-9C2F-2B041546270D}"/>
              </a:ext>
            </a:extLst>
          </p:cNvPr>
          <p:cNvSpPr>
            <a:spLocks noEditPoints="1"/>
          </p:cNvSpPr>
          <p:nvPr/>
        </p:nvSpPr>
        <p:spPr bwMode="auto">
          <a:xfrm>
            <a:off x="4748213" y="3800475"/>
            <a:ext cx="407987" cy="379413"/>
          </a:xfrm>
          <a:custGeom>
            <a:avLst/>
            <a:gdLst>
              <a:gd name="T0" fmla="*/ 2147483646 w 256"/>
              <a:gd name="T1" fmla="*/ 2147483646 h 238"/>
              <a:gd name="T2" fmla="*/ 2147483646 w 256"/>
              <a:gd name="T3" fmla="*/ 2147483646 h 238"/>
              <a:gd name="T4" fmla="*/ 2147483646 w 256"/>
              <a:gd name="T5" fmla="*/ 2147483646 h 238"/>
              <a:gd name="T6" fmla="*/ 2147483646 w 256"/>
              <a:gd name="T7" fmla="*/ 2147483646 h 238"/>
              <a:gd name="T8" fmla="*/ 2147483646 w 256"/>
              <a:gd name="T9" fmla="*/ 0 h 238"/>
              <a:gd name="T10" fmla="*/ 2147483646 w 256"/>
              <a:gd name="T11" fmla="*/ 2147483646 h 238"/>
              <a:gd name="T12" fmla="*/ 2147483646 w 256"/>
              <a:gd name="T13" fmla="*/ 2147483646 h 238"/>
              <a:gd name="T14" fmla="*/ 2147483646 w 256"/>
              <a:gd name="T15" fmla="*/ 2147483646 h 238"/>
              <a:gd name="T16" fmla="*/ 2147483646 w 256"/>
              <a:gd name="T17" fmla="*/ 2147483646 h 238"/>
              <a:gd name="T18" fmla="*/ 2147483646 w 256"/>
              <a:gd name="T19" fmla="*/ 2147483646 h 238"/>
              <a:gd name="T20" fmla="*/ 2147483646 w 256"/>
              <a:gd name="T21" fmla="*/ 2147483646 h 238"/>
              <a:gd name="T22" fmla="*/ 2147483646 w 256"/>
              <a:gd name="T23" fmla="*/ 2147483646 h 238"/>
              <a:gd name="T24" fmla="*/ 2147483646 w 256"/>
              <a:gd name="T25" fmla="*/ 2147483646 h 238"/>
              <a:gd name="T26" fmla="*/ 2147483646 w 256"/>
              <a:gd name="T27" fmla="*/ 2147483646 h 238"/>
              <a:gd name="T28" fmla="*/ 2147483646 w 256"/>
              <a:gd name="T29" fmla="*/ 2147483646 h 238"/>
              <a:gd name="T30" fmla="*/ 2147483646 w 256"/>
              <a:gd name="T31" fmla="*/ 2147483646 h 238"/>
              <a:gd name="T32" fmla="*/ 2147483646 w 256"/>
              <a:gd name="T33" fmla="*/ 2147483646 h 238"/>
              <a:gd name="T34" fmla="*/ 2147483646 w 256"/>
              <a:gd name="T35" fmla="*/ 2147483646 h 238"/>
              <a:gd name="T36" fmla="*/ 2147483646 w 256"/>
              <a:gd name="T37" fmla="*/ 2147483646 h 238"/>
              <a:gd name="T38" fmla="*/ 2147483646 w 256"/>
              <a:gd name="T39" fmla="*/ 2147483646 h 238"/>
              <a:gd name="T40" fmla="*/ 2147483646 w 256"/>
              <a:gd name="T41" fmla="*/ 2147483646 h 238"/>
              <a:gd name="T42" fmla="*/ 2147483646 w 256"/>
              <a:gd name="T43" fmla="*/ 2147483646 h 238"/>
              <a:gd name="T44" fmla="*/ 2147483646 w 256"/>
              <a:gd name="T45" fmla="*/ 2147483646 h 238"/>
              <a:gd name="T46" fmla="*/ 2147483646 w 256"/>
              <a:gd name="T47" fmla="*/ 2147483646 h 238"/>
              <a:gd name="T48" fmla="*/ 2147483646 w 256"/>
              <a:gd name="T49" fmla="*/ 2147483646 h 238"/>
              <a:gd name="T50" fmla="*/ 2147483646 w 256"/>
              <a:gd name="T51" fmla="*/ 2147483646 h 238"/>
              <a:gd name="T52" fmla="*/ 0 w 256"/>
              <a:gd name="T53" fmla="*/ 2147483646 h 238"/>
              <a:gd name="T54" fmla="*/ 0 w 256"/>
              <a:gd name="T55" fmla="*/ 2147483646 h 238"/>
              <a:gd name="T56" fmla="*/ 2147483646 w 256"/>
              <a:gd name="T57" fmla="*/ 2147483646 h 238"/>
              <a:gd name="T58" fmla="*/ 2147483646 w 256"/>
              <a:gd name="T59" fmla="*/ 2147483646 h 238"/>
              <a:gd name="T60" fmla="*/ 2147483646 w 256"/>
              <a:gd name="T61" fmla="*/ 2147483646 h 238"/>
              <a:gd name="T62" fmla="*/ 2147483646 w 256"/>
              <a:gd name="T63" fmla="*/ 2147483646 h 238"/>
              <a:gd name="T64" fmla="*/ 2147483646 w 256"/>
              <a:gd name="T65" fmla="*/ 2147483646 h 238"/>
              <a:gd name="T66" fmla="*/ 2147483646 w 256"/>
              <a:gd name="T67" fmla="*/ 2147483646 h 238"/>
              <a:gd name="T68" fmla="*/ 2147483646 w 256"/>
              <a:gd name="T69" fmla="*/ 2147483646 h 238"/>
              <a:gd name="T70" fmla="*/ 2147483646 w 256"/>
              <a:gd name="T71" fmla="*/ 2147483646 h 238"/>
              <a:gd name="T72" fmla="*/ 2147483646 w 256"/>
              <a:gd name="T73" fmla="*/ 2147483646 h 238"/>
              <a:gd name="T74" fmla="*/ 2147483646 w 256"/>
              <a:gd name="T75" fmla="*/ 2147483646 h 238"/>
              <a:gd name="T76" fmla="*/ 2147483646 w 256"/>
              <a:gd name="T77" fmla="*/ 2147483646 h 238"/>
              <a:gd name="T78" fmla="*/ 2147483646 w 256"/>
              <a:gd name="T79" fmla="*/ 2147483646 h 238"/>
              <a:gd name="T80" fmla="*/ 2147483646 w 256"/>
              <a:gd name="T81" fmla="*/ 2147483646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3" name="Freeform 23">
            <a:extLst>
              <a:ext uri="{FF2B5EF4-FFF2-40B4-BE49-F238E27FC236}">
                <a16:creationId xmlns:a16="http://schemas.microsoft.com/office/drawing/2014/main" id="{D7E080DF-BD24-4B8A-A73B-CD065AA215F2}"/>
              </a:ext>
            </a:extLst>
          </p:cNvPr>
          <p:cNvSpPr>
            <a:spLocks noEditPoints="1"/>
          </p:cNvSpPr>
          <p:nvPr/>
        </p:nvSpPr>
        <p:spPr bwMode="auto">
          <a:xfrm>
            <a:off x="4032250" y="3851275"/>
            <a:ext cx="338138" cy="277813"/>
          </a:xfrm>
          <a:custGeom>
            <a:avLst/>
            <a:gdLst>
              <a:gd name="T0" fmla="*/ 2147483646 w 212"/>
              <a:gd name="T1" fmla="*/ 2147483646 h 174"/>
              <a:gd name="T2" fmla="*/ 2147483646 w 212"/>
              <a:gd name="T3" fmla="*/ 2147483646 h 174"/>
              <a:gd name="T4" fmla="*/ 2147483646 w 212"/>
              <a:gd name="T5" fmla="*/ 2147483646 h 174"/>
              <a:gd name="T6" fmla="*/ 2147483646 w 212"/>
              <a:gd name="T7" fmla="*/ 2147483646 h 174"/>
              <a:gd name="T8" fmla="*/ 2147483646 w 212"/>
              <a:gd name="T9" fmla="*/ 0 h 174"/>
              <a:gd name="T10" fmla="*/ 2147483646 w 212"/>
              <a:gd name="T11" fmla="*/ 2147483646 h 174"/>
              <a:gd name="T12" fmla="*/ 2147483646 w 212"/>
              <a:gd name="T13" fmla="*/ 2147483646 h 174"/>
              <a:gd name="T14" fmla="*/ 2147483646 w 212"/>
              <a:gd name="T15" fmla="*/ 2147483646 h 174"/>
              <a:gd name="T16" fmla="*/ 2147483646 w 212"/>
              <a:gd name="T17" fmla="*/ 2147483646 h 174"/>
              <a:gd name="T18" fmla="*/ 2147483646 w 212"/>
              <a:gd name="T19" fmla="*/ 2147483646 h 174"/>
              <a:gd name="T20" fmla="*/ 2147483646 w 212"/>
              <a:gd name="T21" fmla="*/ 2147483646 h 174"/>
              <a:gd name="T22" fmla="*/ 2147483646 w 212"/>
              <a:gd name="T23" fmla="*/ 2147483646 h 174"/>
              <a:gd name="T24" fmla="*/ 2147483646 w 212"/>
              <a:gd name="T25" fmla="*/ 2147483646 h 174"/>
              <a:gd name="T26" fmla="*/ 2147483646 w 212"/>
              <a:gd name="T27" fmla="*/ 2147483646 h 174"/>
              <a:gd name="T28" fmla="*/ 2147483646 w 212"/>
              <a:gd name="T29" fmla="*/ 2147483646 h 174"/>
              <a:gd name="T30" fmla="*/ 2147483646 w 212"/>
              <a:gd name="T31" fmla="*/ 2147483646 h 174"/>
              <a:gd name="T32" fmla="*/ 2147483646 w 212"/>
              <a:gd name="T33" fmla="*/ 2147483646 h 174"/>
              <a:gd name="T34" fmla="*/ 2147483646 w 212"/>
              <a:gd name="T35" fmla="*/ 2147483646 h 174"/>
              <a:gd name="T36" fmla="*/ 2147483646 w 212"/>
              <a:gd name="T37" fmla="*/ 2147483646 h 174"/>
              <a:gd name="T38" fmla="*/ 0 w 212"/>
              <a:gd name="T39" fmla="*/ 2147483646 h 174"/>
              <a:gd name="T40" fmla="*/ 0 w 212"/>
              <a:gd name="T41" fmla="*/ 2147483646 h 174"/>
              <a:gd name="T42" fmla="*/ 2147483646 w 212"/>
              <a:gd name="T43" fmla="*/ 2147483646 h 174"/>
              <a:gd name="T44" fmla="*/ 2147483646 w 212"/>
              <a:gd name="T45" fmla="*/ 2147483646 h 174"/>
              <a:gd name="T46" fmla="*/ 2147483646 w 212"/>
              <a:gd name="T47" fmla="*/ 2147483646 h 174"/>
              <a:gd name="T48" fmla="*/ 2147483646 w 212"/>
              <a:gd name="T49" fmla="*/ 2147483646 h 174"/>
              <a:gd name="T50" fmla="*/ 2147483646 w 212"/>
              <a:gd name="T51" fmla="*/ 2147483646 h 174"/>
              <a:gd name="T52" fmla="*/ 2147483646 w 212"/>
              <a:gd name="T53" fmla="*/ 2147483646 h 174"/>
              <a:gd name="T54" fmla="*/ 2147483646 w 212"/>
              <a:gd name="T55" fmla="*/ 2147483646 h 174"/>
              <a:gd name="T56" fmla="*/ 2147483646 w 212"/>
              <a:gd name="T57" fmla="*/ 2147483646 h 174"/>
              <a:gd name="T58" fmla="*/ 2147483646 w 212"/>
              <a:gd name="T59" fmla="*/ 2147483646 h 174"/>
              <a:gd name="T60" fmla="*/ 2147483646 w 212"/>
              <a:gd name="T61" fmla="*/ 2147483646 h 174"/>
              <a:gd name="T62" fmla="*/ 2147483646 w 212"/>
              <a:gd name="T63" fmla="*/ 2147483646 h 174"/>
              <a:gd name="T64" fmla="*/ 2147483646 w 212"/>
              <a:gd name="T65" fmla="*/ 2147483646 h 174"/>
              <a:gd name="T66" fmla="*/ 2147483646 w 212"/>
              <a:gd name="T67" fmla="*/ 2147483646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4" name="Freeform 24">
            <a:extLst>
              <a:ext uri="{FF2B5EF4-FFF2-40B4-BE49-F238E27FC236}">
                <a16:creationId xmlns:a16="http://schemas.microsoft.com/office/drawing/2014/main" id="{B2E5BD90-2CF9-4DFB-8F25-1E4A95435799}"/>
              </a:ext>
            </a:extLst>
          </p:cNvPr>
          <p:cNvSpPr>
            <a:spLocks noEditPoints="1"/>
          </p:cNvSpPr>
          <p:nvPr/>
        </p:nvSpPr>
        <p:spPr bwMode="auto">
          <a:xfrm>
            <a:off x="3316288" y="3881438"/>
            <a:ext cx="268287" cy="211137"/>
          </a:xfrm>
          <a:custGeom>
            <a:avLst/>
            <a:gdLst>
              <a:gd name="T0" fmla="*/ 2147483646 w 168"/>
              <a:gd name="T1" fmla="*/ 2147483646 h 132"/>
              <a:gd name="T2" fmla="*/ 2147483646 w 168"/>
              <a:gd name="T3" fmla="*/ 2147483646 h 132"/>
              <a:gd name="T4" fmla="*/ 2147483646 w 168"/>
              <a:gd name="T5" fmla="*/ 2147483646 h 132"/>
              <a:gd name="T6" fmla="*/ 2147483646 w 168"/>
              <a:gd name="T7" fmla="*/ 2147483646 h 132"/>
              <a:gd name="T8" fmla="*/ 2147483646 w 168"/>
              <a:gd name="T9" fmla="*/ 2147483646 h 132"/>
              <a:gd name="T10" fmla="*/ 2147483646 w 168"/>
              <a:gd name="T11" fmla="*/ 2147483646 h 132"/>
              <a:gd name="T12" fmla="*/ 2147483646 w 168"/>
              <a:gd name="T13" fmla="*/ 2147483646 h 132"/>
              <a:gd name="T14" fmla="*/ 2147483646 w 168"/>
              <a:gd name="T15" fmla="*/ 2147483646 h 132"/>
              <a:gd name="T16" fmla="*/ 2147483646 w 168"/>
              <a:gd name="T17" fmla="*/ 2147483646 h 132"/>
              <a:gd name="T18" fmla="*/ 2147483646 w 168"/>
              <a:gd name="T19" fmla="*/ 2147483646 h 132"/>
              <a:gd name="T20" fmla="*/ 2147483646 w 168"/>
              <a:gd name="T21" fmla="*/ 2147483646 h 132"/>
              <a:gd name="T22" fmla="*/ 2147483646 w 168"/>
              <a:gd name="T23" fmla="*/ 2147483646 h 132"/>
              <a:gd name="T24" fmla="*/ 0 w 168"/>
              <a:gd name="T25" fmla="*/ 2147483646 h 132"/>
              <a:gd name="T26" fmla="*/ 0 w 168"/>
              <a:gd name="T27" fmla="*/ 2147483646 h 132"/>
              <a:gd name="T28" fmla="*/ 2147483646 w 168"/>
              <a:gd name="T29" fmla="*/ 2147483646 h 132"/>
              <a:gd name="T30" fmla="*/ 2147483646 w 168"/>
              <a:gd name="T31" fmla="*/ 2147483646 h 132"/>
              <a:gd name="T32" fmla="*/ 2147483646 w 168"/>
              <a:gd name="T33" fmla="*/ 2147483646 h 132"/>
              <a:gd name="T34" fmla="*/ 2147483646 w 168"/>
              <a:gd name="T35" fmla="*/ 2147483646 h 132"/>
              <a:gd name="T36" fmla="*/ 2147483646 w 168"/>
              <a:gd name="T37" fmla="*/ 2147483646 h 132"/>
              <a:gd name="T38" fmla="*/ 2147483646 w 168"/>
              <a:gd name="T39" fmla="*/ 0 h 132"/>
              <a:gd name="T40" fmla="*/ 2147483646 w 168"/>
              <a:gd name="T41" fmla="*/ 2147483646 h 132"/>
              <a:gd name="T42" fmla="*/ 2147483646 w 168"/>
              <a:gd name="T43" fmla="*/ 2147483646 h 132"/>
              <a:gd name="T44" fmla="*/ 2147483646 w 168"/>
              <a:gd name="T45" fmla="*/ 2147483646 h 132"/>
              <a:gd name="T46" fmla="*/ 2147483646 w 168"/>
              <a:gd name="T47" fmla="*/ 2147483646 h 132"/>
              <a:gd name="T48" fmla="*/ 2147483646 w 168"/>
              <a:gd name="T49" fmla="*/ 2147483646 h 132"/>
              <a:gd name="T50" fmla="*/ 2147483646 w 168"/>
              <a:gd name="T51" fmla="*/ 2147483646 h 132"/>
              <a:gd name="T52" fmla="*/ 2147483646 w 168"/>
              <a:gd name="T53" fmla="*/ 214748364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5" name="Freeform 25">
            <a:extLst>
              <a:ext uri="{FF2B5EF4-FFF2-40B4-BE49-F238E27FC236}">
                <a16:creationId xmlns:a16="http://schemas.microsoft.com/office/drawing/2014/main" id="{B5D15514-B6F1-4865-ABD1-D2A7CE0AA633}"/>
              </a:ext>
            </a:extLst>
          </p:cNvPr>
          <p:cNvSpPr>
            <a:spLocks noEditPoints="1"/>
          </p:cNvSpPr>
          <p:nvPr/>
        </p:nvSpPr>
        <p:spPr bwMode="auto">
          <a:xfrm>
            <a:off x="2640013" y="3881438"/>
            <a:ext cx="331787" cy="211137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2147483646 w 208"/>
              <a:gd name="T25" fmla="*/ 2147483646 h 132"/>
              <a:gd name="T26" fmla="*/ 2147483646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2147483646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2147483646 w 208"/>
              <a:gd name="T45" fmla="*/ 2147483646 h 132"/>
              <a:gd name="T46" fmla="*/ 2147483646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0 w 208"/>
              <a:gd name="T53" fmla="*/ 2147483646 h 132"/>
              <a:gd name="T54" fmla="*/ 0 w 208"/>
              <a:gd name="T55" fmla="*/ 2147483646 h 132"/>
              <a:gd name="T56" fmla="*/ 2147483646 w 208"/>
              <a:gd name="T57" fmla="*/ 2147483646 h 132"/>
              <a:gd name="T58" fmla="*/ 2147483646 w 208"/>
              <a:gd name="T59" fmla="*/ 2147483646 h 132"/>
              <a:gd name="T60" fmla="*/ 2147483646 w 208"/>
              <a:gd name="T61" fmla="*/ 2147483646 h 132"/>
              <a:gd name="T62" fmla="*/ 2147483646 w 208"/>
              <a:gd name="T63" fmla="*/ 2147483646 h 132"/>
              <a:gd name="T64" fmla="*/ 2147483646 w 208"/>
              <a:gd name="T65" fmla="*/ 2147483646 h 132"/>
              <a:gd name="T66" fmla="*/ 2147483646 w 208"/>
              <a:gd name="T67" fmla="*/ 0 h 132"/>
              <a:gd name="T68" fmla="*/ 2147483646 w 208"/>
              <a:gd name="T69" fmla="*/ 2147483646 h 132"/>
              <a:gd name="T70" fmla="*/ 2147483646 w 208"/>
              <a:gd name="T71" fmla="*/ 2147483646 h 132"/>
              <a:gd name="T72" fmla="*/ 2147483646 w 208"/>
              <a:gd name="T73" fmla="*/ 2147483646 h 132"/>
              <a:gd name="T74" fmla="*/ 2147483646 w 208"/>
              <a:gd name="T75" fmla="*/ 2147483646 h 132"/>
              <a:gd name="T76" fmla="*/ 2147483646 w 208"/>
              <a:gd name="T77" fmla="*/ 2147483646 h 132"/>
              <a:gd name="T78" fmla="*/ 2147483646 w 208"/>
              <a:gd name="T79" fmla="*/ 2147483646 h 132"/>
              <a:gd name="T80" fmla="*/ 2147483646 w 208"/>
              <a:gd name="T81" fmla="*/ 2147483646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6" name="Freeform 26">
            <a:extLst>
              <a:ext uri="{FF2B5EF4-FFF2-40B4-BE49-F238E27FC236}">
                <a16:creationId xmlns:a16="http://schemas.microsoft.com/office/drawing/2014/main" id="{EA6329AF-342B-45FB-9E03-F99BA9DA0B92}"/>
              </a:ext>
            </a:extLst>
          </p:cNvPr>
          <p:cNvSpPr>
            <a:spLocks noEditPoints="1"/>
          </p:cNvSpPr>
          <p:nvPr/>
        </p:nvSpPr>
        <p:spPr bwMode="auto">
          <a:xfrm>
            <a:off x="1924050" y="3881438"/>
            <a:ext cx="333375" cy="211137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0 w 208"/>
              <a:gd name="T25" fmla="*/ 2147483646 h 132"/>
              <a:gd name="T26" fmla="*/ 0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0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2147483646 w 208"/>
              <a:gd name="T45" fmla="*/ 2147483646 h 132"/>
              <a:gd name="T46" fmla="*/ 2147483646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2147483646 w 208"/>
              <a:gd name="T53" fmla="*/ 214748364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7" name="Freeform 27">
            <a:extLst>
              <a:ext uri="{FF2B5EF4-FFF2-40B4-BE49-F238E27FC236}">
                <a16:creationId xmlns:a16="http://schemas.microsoft.com/office/drawing/2014/main" id="{4709DEA7-DA12-44B3-9F56-D571CA3C4213}"/>
              </a:ext>
            </a:extLst>
          </p:cNvPr>
          <p:cNvSpPr>
            <a:spLocks noEditPoints="1"/>
          </p:cNvSpPr>
          <p:nvPr/>
        </p:nvSpPr>
        <p:spPr bwMode="auto">
          <a:xfrm>
            <a:off x="1209675" y="3881438"/>
            <a:ext cx="331788" cy="211137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2147483646 w 208"/>
              <a:gd name="T25" fmla="*/ 2147483646 h 132"/>
              <a:gd name="T26" fmla="*/ 2147483646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2147483646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0 w 208"/>
              <a:gd name="T45" fmla="*/ 2147483646 h 132"/>
              <a:gd name="T46" fmla="*/ 0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2147483646 w 208"/>
              <a:gd name="T53" fmla="*/ 2147483646 h 132"/>
              <a:gd name="T54" fmla="*/ 2147483646 w 208"/>
              <a:gd name="T55" fmla="*/ 2147483646 h 132"/>
              <a:gd name="T56" fmla="*/ 2147483646 w 208"/>
              <a:gd name="T57" fmla="*/ 2147483646 h 132"/>
              <a:gd name="T58" fmla="*/ 2147483646 w 208"/>
              <a:gd name="T59" fmla="*/ 0 h 132"/>
              <a:gd name="T60" fmla="*/ 2147483646 w 208"/>
              <a:gd name="T61" fmla="*/ 2147483646 h 132"/>
              <a:gd name="T62" fmla="*/ 2147483646 w 208"/>
              <a:gd name="T63" fmla="*/ 2147483646 h 132"/>
              <a:gd name="T64" fmla="*/ 2147483646 w 208"/>
              <a:gd name="T65" fmla="*/ 2147483646 h 132"/>
              <a:gd name="T66" fmla="*/ 2147483646 w 208"/>
              <a:gd name="T67" fmla="*/ 2147483646 h 132"/>
              <a:gd name="T68" fmla="*/ 2147483646 w 208"/>
              <a:gd name="T69" fmla="*/ 2147483646 h 132"/>
              <a:gd name="T70" fmla="*/ 2147483646 w 208"/>
              <a:gd name="T71" fmla="*/ 2147483646 h 132"/>
              <a:gd name="T72" fmla="*/ 2147483646 w 208"/>
              <a:gd name="T73" fmla="*/ 2147483646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8" name="Freeform 28">
            <a:extLst>
              <a:ext uri="{FF2B5EF4-FFF2-40B4-BE49-F238E27FC236}">
                <a16:creationId xmlns:a16="http://schemas.microsoft.com/office/drawing/2014/main" id="{22766CF4-5097-4CA1-A804-3A722A2F6535}"/>
              </a:ext>
            </a:extLst>
          </p:cNvPr>
          <p:cNvSpPr>
            <a:spLocks noEditPoints="1"/>
          </p:cNvSpPr>
          <p:nvPr/>
        </p:nvSpPr>
        <p:spPr bwMode="auto">
          <a:xfrm>
            <a:off x="534988" y="3881438"/>
            <a:ext cx="255587" cy="211137"/>
          </a:xfrm>
          <a:custGeom>
            <a:avLst/>
            <a:gdLst>
              <a:gd name="T0" fmla="*/ 2147483646 w 160"/>
              <a:gd name="T1" fmla="*/ 2147483646 h 132"/>
              <a:gd name="T2" fmla="*/ 2147483646 w 160"/>
              <a:gd name="T3" fmla="*/ 2147483646 h 132"/>
              <a:gd name="T4" fmla="*/ 2147483646 w 160"/>
              <a:gd name="T5" fmla="*/ 2147483646 h 132"/>
              <a:gd name="T6" fmla="*/ 0 w 160"/>
              <a:gd name="T7" fmla="*/ 2147483646 h 132"/>
              <a:gd name="T8" fmla="*/ 2147483646 w 160"/>
              <a:gd name="T9" fmla="*/ 2147483646 h 132"/>
              <a:gd name="T10" fmla="*/ 2147483646 w 160"/>
              <a:gd name="T11" fmla="*/ 2147483646 h 132"/>
              <a:gd name="T12" fmla="*/ 2147483646 w 160"/>
              <a:gd name="T13" fmla="*/ 2147483646 h 132"/>
              <a:gd name="T14" fmla="*/ 2147483646 w 160"/>
              <a:gd name="T15" fmla="*/ 2147483646 h 132"/>
              <a:gd name="T16" fmla="*/ 2147483646 w 160"/>
              <a:gd name="T17" fmla="*/ 2147483646 h 132"/>
              <a:gd name="T18" fmla="*/ 2147483646 w 160"/>
              <a:gd name="T19" fmla="*/ 2147483646 h 132"/>
              <a:gd name="T20" fmla="*/ 2147483646 w 160"/>
              <a:gd name="T21" fmla="*/ 2147483646 h 132"/>
              <a:gd name="T22" fmla="*/ 2147483646 w 160"/>
              <a:gd name="T23" fmla="*/ 2147483646 h 132"/>
              <a:gd name="T24" fmla="*/ 2147483646 w 160"/>
              <a:gd name="T25" fmla="*/ 2147483646 h 132"/>
              <a:gd name="T26" fmla="*/ 2147483646 w 160"/>
              <a:gd name="T27" fmla="*/ 2147483646 h 132"/>
              <a:gd name="T28" fmla="*/ 2147483646 w 160"/>
              <a:gd name="T29" fmla="*/ 2147483646 h 132"/>
              <a:gd name="T30" fmla="*/ 2147483646 w 160"/>
              <a:gd name="T31" fmla="*/ 0 h 132"/>
              <a:gd name="T32" fmla="*/ 2147483646 w 160"/>
              <a:gd name="T33" fmla="*/ 2147483646 h 132"/>
              <a:gd name="T34" fmla="*/ 2147483646 w 160"/>
              <a:gd name="T35" fmla="*/ 2147483646 h 132"/>
              <a:gd name="T36" fmla="*/ 2147483646 w 160"/>
              <a:gd name="T37" fmla="*/ 2147483646 h 132"/>
              <a:gd name="T38" fmla="*/ 2147483646 w 160"/>
              <a:gd name="T39" fmla="*/ 2147483646 h 132"/>
              <a:gd name="T40" fmla="*/ 2147483646 w 160"/>
              <a:gd name="T41" fmla="*/ 2147483646 h 132"/>
              <a:gd name="T42" fmla="*/ 2147483646 w 160"/>
              <a:gd name="T43" fmla="*/ 2147483646 h 132"/>
              <a:gd name="T44" fmla="*/ 2147483646 w 160"/>
              <a:gd name="T45" fmla="*/ 2147483646 h 132"/>
              <a:gd name="T46" fmla="*/ 2147483646 w 160"/>
              <a:gd name="T47" fmla="*/ 2147483646 h 132"/>
              <a:gd name="T48" fmla="*/ 2147483646 w 160"/>
              <a:gd name="T49" fmla="*/ 2147483646 h 132"/>
              <a:gd name="T50" fmla="*/ 2147483646 w 160"/>
              <a:gd name="T51" fmla="*/ 2147483646 h 132"/>
              <a:gd name="T52" fmla="*/ 2147483646 w 160"/>
              <a:gd name="T53" fmla="*/ 2147483646 h 132"/>
              <a:gd name="T54" fmla="*/ 2147483646 w 160"/>
              <a:gd name="T55" fmla="*/ 2147483646 h 132"/>
              <a:gd name="T56" fmla="*/ 2147483646 w 160"/>
              <a:gd name="T57" fmla="*/ 2147483646 h 132"/>
              <a:gd name="T58" fmla="*/ 2147483646 w 160"/>
              <a:gd name="T59" fmla="*/ 2147483646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89" name="Freeform 29">
            <a:extLst>
              <a:ext uri="{FF2B5EF4-FFF2-40B4-BE49-F238E27FC236}">
                <a16:creationId xmlns:a16="http://schemas.microsoft.com/office/drawing/2014/main" id="{82801A5C-0FDF-434A-A708-3F8531323BF8}"/>
              </a:ext>
            </a:extLst>
          </p:cNvPr>
          <p:cNvSpPr>
            <a:spLocks noEditPoints="1"/>
          </p:cNvSpPr>
          <p:nvPr/>
        </p:nvSpPr>
        <p:spPr bwMode="auto">
          <a:xfrm>
            <a:off x="8323263" y="3070225"/>
            <a:ext cx="409575" cy="40957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0 h 256"/>
              <a:gd name="T34" fmla="*/ 2147483646 w 256"/>
              <a:gd name="T35" fmla="*/ 0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0" name="Freeform 30">
            <a:extLst>
              <a:ext uri="{FF2B5EF4-FFF2-40B4-BE49-F238E27FC236}">
                <a16:creationId xmlns:a16="http://schemas.microsoft.com/office/drawing/2014/main" id="{473C4C0B-C604-49EA-A4E4-D820B8552315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3089275"/>
            <a:ext cx="407987" cy="3698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0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0 w 256"/>
              <a:gd name="T79" fmla="*/ 2147483646 h 232"/>
              <a:gd name="T80" fmla="*/ 0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2147483646 w 256"/>
              <a:gd name="T91" fmla="*/ 2147483646 h 232"/>
              <a:gd name="T92" fmla="*/ 2147483646 w 256"/>
              <a:gd name="T93" fmla="*/ 2147483646 h 232"/>
              <a:gd name="T94" fmla="*/ 2147483646 w 256"/>
              <a:gd name="T95" fmla="*/ 2147483646 h 232"/>
              <a:gd name="T96" fmla="*/ 2147483646 w 256"/>
              <a:gd name="T97" fmla="*/ 2147483646 h 232"/>
              <a:gd name="T98" fmla="*/ 2147483646 w 256"/>
              <a:gd name="T99" fmla="*/ 2147483646 h 232"/>
              <a:gd name="T100" fmla="*/ 2147483646 w 256"/>
              <a:gd name="T101" fmla="*/ 2147483646 h 232"/>
              <a:gd name="T102" fmla="*/ 2147483646 w 256"/>
              <a:gd name="T103" fmla="*/ 2147483646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1" name="Freeform 31">
            <a:extLst>
              <a:ext uri="{FF2B5EF4-FFF2-40B4-BE49-F238E27FC236}">
                <a16:creationId xmlns:a16="http://schemas.microsoft.com/office/drawing/2014/main" id="{5D8B631A-D2F6-4C4E-B928-35A47CAB63E7}"/>
              </a:ext>
            </a:extLst>
          </p:cNvPr>
          <p:cNvSpPr>
            <a:spLocks noEditPoints="1"/>
          </p:cNvSpPr>
          <p:nvPr/>
        </p:nvSpPr>
        <p:spPr bwMode="auto">
          <a:xfrm>
            <a:off x="6892925" y="3089275"/>
            <a:ext cx="409575" cy="3698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0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0 w 256"/>
              <a:gd name="T79" fmla="*/ 2147483646 h 232"/>
              <a:gd name="T80" fmla="*/ 0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2147483646 w 256"/>
              <a:gd name="T91" fmla="*/ 2147483646 h 232"/>
              <a:gd name="T92" fmla="*/ 2147483646 w 256"/>
              <a:gd name="T93" fmla="*/ 2147483646 h 232"/>
              <a:gd name="T94" fmla="*/ 2147483646 w 256"/>
              <a:gd name="T95" fmla="*/ 2147483646 h 232"/>
              <a:gd name="T96" fmla="*/ 2147483646 w 256"/>
              <a:gd name="T97" fmla="*/ 2147483646 h 232"/>
              <a:gd name="T98" fmla="*/ 2147483646 w 256"/>
              <a:gd name="T99" fmla="*/ 2147483646 h 232"/>
              <a:gd name="T100" fmla="*/ 2147483646 w 256"/>
              <a:gd name="T101" fmla="*/ 2147483646 h 232"/>
              <a:gd name="T102" fmla="*/ 2147483646 w 256"/>
              <a:gd name="T103" fmla="*/ 2147483646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2" name="Freeform 32">
            <a:extLst>
              <a:ext uri="{FF2B5EF4-FFF2-40B4-BE49-F238E27FC236}">
                <a16:creationId xmlns:a16="http://schemas.microsoft.com/office/drawing/2014/main" id="{8F3FFB67-74F2-4813-BC56-90412F09A328}"/>
              </a:ext>
            </a:extLst>
          </p:cNvPr>
          <p:cNvSpPr>
            <a:spLocks noEditPoints="1"/>
          </p:cNvSpPr>
          <p:nvPr/>
        </p:nvSpPr>
        <p:spPr bwMode="auto">
          <a:xfrm>
            <a:off x="6178550" y="3133725"/>
            <a:ext cx="407988" cy="280988"/>
          </a:xfrm>
          <a:custGeom>
            <a:avLst/>
            <a:gdLst>
              <a:gd name="T0" fmla="*/ 2147483646 w 256"/>
              <a:gd name="T1" fmla="*/ 2147483646 h 176"/>
              <a:gd name="T2" fmla="*/ 2147483646 w 256"/>
              <a:gd name="T3" fmla="*/ 2147483646 h 176"/>
              <a:gd name="T4" fmla="*/ 2147483646 w 256"/>
              <a:gd name="T5" fmla="*/ 2147483646 h 176"/>
              <a:gd name="T6" fmla="*/ 2147483646 w 256"/>
              <a:gd name="T7" fmla="*/ 2147483646 h 176"/>
              <a:gd name="T8" fmla="*/ 2147483646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0 h 176"/>
              <a:gd name="T16" fmla="*/ 2147483646 w 256"/>
              <a:gd name="T17" fmla="*/ 0 h 176"/>
              <a:gd name="T18" fmla="*/ 2147483646 w 256"/>
              <a:gd name="T19" fmla="*/ 2147483646 h 176"/>
              <a:gd name="T20" fmla="*/ 2147483646 w 256"/>
              <a:gd name="T21" fmla="*/ 2147483646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0 w 256"/>
              <a:gd name="T27" fmla="*/ 2147483646 h 176"/>
              <a:gd name="T28" fmla="*/ 0 w 256"/>
              <a:gd name="T29" fmla="*/ 2147483646 h 176"/>
              <a:gd name="T30" fmla="*/ 2147483646 w 256"/>
              <a:gd name="T31" fmla="*/ 2147483646 h 176"/>
              <a:gd name="T32" fmla="*/ 2147483646 w 256"/>
              <a:gd name="T33" fmla="*/ 2147483646 h 176"/>
              <a:gd name="T34" fmla="*/ 2147483646 w 256"/>
              <a:gd name="T35" fmla="*/ 2147483646 h 176"/>
              <a:gd name="T36" fmla="*/ 2147483646 w 256"/>
              <a:gd name="T37" fmla="*/ 2147483646 h 176"/>
              <a:gd name="T38" fmla="*/ 2147483646 w 256"/>
              <a:gd name="T39" fmla="*/ 2147483646 h 176"/>
              <a:gd name="T40" fmla="*/ 2147483646 w 256"/>
              <a:gd name="T41" fmla="*/ 2147483646 h 176"/>
              <a:gd name="T42" fmla="*/ 2147483646 w 256"/>
              <a:gd name="T43" fmla="*/ 2147483646 h 176"/>
              <a:gd name="T44" fmla="*/ 2147483646 w 256"/>
              <a:gd name="T45" fmla="*/ 2147483646 h 176"/>
              <a:gd name="T46" fmla="*/ 2147483646 w 256"/>
              <a:gd name="T47" fmla="*/ 2147483646 h 176"/>
              <a:gd name="T48" fmla="*/ 2147483646 w 256"/>
              <a:gd name="T49" fmla="*/ 2147483646 h 176"/>
              <a:gd name="T50" fmla="*/ 2147483646 w 256"/>
              <a:gd name="T51" fmla="*/ 2147483646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3" name="Freeform 33">
            <a:extLst>
              <a:ext uri="{FF2B5EF4-FFF2-40B4-BE49-F238E27FC236}">
                <a16:creationId xmlns:a16="http://schemas.microsoft.com/office/drawing/2014/main" id="{767B17DC-D104-4F59-80E6-7D92F8D59167}"/>
              </a:ext>
            </a:extLst>
          </p:cNvPr>
          <p:cNvSpPr>
            <a:spLocks noEditPoints="1"/>
          </p:cNvSpPr>
          <p:nvPr/>
        </p:nvSpPr>
        <p:spPr bwMode="auto">
          <a:xfrm>
            <a:off x="5462588" y="3095625"/>
            <a:ext cx="409575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4" name="Freeform 34">
            <a:extLst>
              <a:ext uri="{FF2B5EF4-FFF2-40B4-BE49-F238E27FC236}">
                <a16:creationId xmlns:a16="http://schemas.microsoft.com/office/drawing/2014/main" id="{61B7F9F3-8293-4E91-BB84-D345E189082A}"/>
              </a:ext>
            </a:extLst>
          </p:cNvPr>
          <p:cNvSpPr>
            <a:spLocks noEditPoints="1"/>
          </p:cNvSpPr>
          <p:nvPr/>
        </p:nvSpPr>
        <p:spPr bwMode="auto">
          <a:xfrm>
            <a:off x="4748213" y="3095625"/>
            <a:ext cx="407987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5" name="Freeform 35">
            <a:extLst>
              <a:ext uri="{FF2B5EF4-FFF2-40B4-BE49-F238E27FC236}">
                <a16:creationId xmlns:a16="http://schemas.microsoft.com/office/drawing/2014/main" id="{9FEBA668-80B6-47BF-8F9F-AED0609F6DC2}"/>
              </a:ext>
            </a:extLst>
          </p:cNvPr>
          <p:cNvSpPr>
            <a:spLocks noEditPoints="1"/>
          </p:cNvSpPr>
          <p:nvPr/>
        </p:nvSpPr>
        <p:spPr bwMode="auto">
          <a:xfrm>
            <a:off x="4032250" y="3095625"/>
            <a:ext cx="407988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6" name="Freeform 36">
            <a:extLst>
              <a:ext uri="{FF2B5EF4-FFF2-40B4-BE49-F238E27FC236}">
                <a16:creationId xmlns:a16="http://schemas.microsoft.com/office/drawing/2014/main" id="{E227CF60-0561-4981-9CEA-FA0AEBE269A1}"/>
              </a:ext>
            </a:extLst>
          </p:cNvPr>
          <p:cNvSpPr>
            <a:spLocks noEditPoints="1"/>
          </p:cNvSpPr>
          <p:nvPr/>
        </p:nvSpPr>
        <p:spPr bwMode="auto">
          <a:xfrm>
            <a:off x="3316288" y="3095625"/>
            <a:ext cx="409575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7" name="Freeform 37">
            <a:extLst>
              <a:ext uri="{FF2B5EF4-FFF2-40B4-BE49-F238E27FC236}">
                <a16:creationId xmlns:a16="http://schemas.microsoft.com/office/drawing/2014/main" id="{4ED32FE2-3C42-48AC-899B-53296E7DD6B6}"/>
              </a:ext>
            </a:extLst>
          </p:cNvPr>
          <p:cNvSpPr>
            <a:spLocks noEditPoints="1"/>
          </p:cNvSpPr>
          <p:nvPr/>
        </p:nvSpPr>
        <p:spPr bwMode="auto">
          <a:xfrm>
            <a:off x="2601913" y="3095625"/>
            <a:ext cx="407987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2147483646 w 256"/>
              <a:gd name="T97" fmla="*/ 2147483646 h 224"/>
              <a:gd name="T98" fmla="*/ 2147483646 w 256"/>
              <a:gd name="T99" fmla="*/ 2147483646 h 224"/>
              <a:gd name="T100" fmla="*/ 2147483646 w 256"/>
              <a:gd name="T101" fmla="*/ 2147483646 h 224"/>
              <a:gd name="T102" fmla="*/ 2147483646 w 256"/>
              <a:gd name="T103" fmla="*/ 2147483646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8" name="Freeform 38">
            <a:extLst>
              <a:ext uri="{FF2B5EF4-FFF2-40B4-BE49-F238E27FC236}">
                <a16:creationId xmlns:a16="http://schemas.microsoft.com/office/drawing/2014/main" id="{402B5FAE-E1B3-4758-B91F-C36125AE97D7}"/>
              </a:ext>
            </a:extLst>
          </p:cNvPr>
          <p:cNvSpPr>
            <a:spLocks noEditPoints="1"/>
          </p:cNvSpPr>
          <p:nvPr/>
        </p:nvSpPr>
        <p:spPr bwMode="auto">
          <a:xfrm>
            <a:off x="1885950" y="3095625"/>
            <a:ext cx="409575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899" name="Freeform 39">
            <a:extLst>
              <a:ext uri="{FF2B5EF4-FFF2-40B4-BE49-F238E27FC236}">
                <a16:creationId xmlns:a16="http://schemas.microsoft.com/office/drawing/2014/main" id="{88A6F13F-4EB6-4A67-AF5B-D73380F44BE9}"/>
              </a:ext>
            </a:extLst>
          </p:cNvPr>
          <p:cNvSpPr>
            <a:spLocks noEditPoints="1"/>
          </p:cNvSpPr>
          <p:nvPr/>
        </p:nvSpPr>
        <p:spPr bwMode="auto">
          <a:xfrm>
            <a:off x="1171575" y="3095625"/>
            <a:ext cx="407988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0" name="Freeform 40">
            <a:extLst>
              <a:ext uri="{FF2B5EF4-FFF2-40B4-BE49-F238E27FC236}">
                <a16:creationId xmlns:a16="http://schemas.microsoft.com/office/drawing/2014/main" id="{E9EA87B5-90DE-4B05-B2CE-33890F050667}"/>
              </a:ext>
            </a:extLst>
          </p:cNvPr>
          <p:cNvSpPr>
            <a:spLocks noEditPoints="1"/>
          </p:cNvSpPr>
          <p:nvPr/>
        </p:nvSpPr>
        <p:spPr bwMode="auto">
          <a:xfrm>
            <a:off x="455613" y="3095625"/>
            <a:ext cx="409575" cy="3571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1" name="Freeform 41">
            <a:extLst>
              <a:ext uri="{FF2B5EF4-FFF2-40B4-BE49-F238E27FC236}">
                <a16:creationId xmlns:a16="http://schemas.microsoft.com/office/drawing/2014/main" id="{C654F25E-D0D6-4D5C-AEDC-76F73E0CFD69}"/>
              </a:ext>
            </a:extLst>
          </p:cNvPr>
          <p:cNvSpPr>
            <a:spLocks/>
          </p:cNvSpPr>
          <p:nvPr/>
        </p:nvSpPr>
        <p:spPr bwMode="auto">
          <a:xfrm>
            <a:off x="8316913" y="2495550"/>
            <a:ext cx="422275" cy="127000"/>
          </a:xfrm>
          <a:custGeom>
            <a:avLst/>
            <a:gdLst>
              <a:gd name="T0" fmla="*/ 2147483646 w 264"/>
              <a:gd name="T1" fmla="*/ 2147483646 h 80"/>
              <a:gd name="T2" fmla="*/ 2147483646 w 264"/>
              <a:gd name="T3" fmla="*/ 2147483646 h 80"/>
              <a:gd name="T4" fmla="*/ 2147483646 w 264"/>
              <a:gd name="T5" fmla="*/ 0 h 80"/>
              <a:gd name="T6" fmla="*/ 2147483646 w 264"/>
              <a:gd name="T7" fmla="*/ 2147483646 h 80"/>
              <a:gd name="T8" fmla="*/ 2147483646 w 264"/>
              <a:gd name="T9" fmla="*/ 0 h 80"/>
              <a:gd name="T10" fmla="*/ 2147483646 w 264"/>
              <a:gd name="T11" fmla="*/ 2147483646 h 80"/>
              <a:gd name="T12" fmla="*/ 2147483646 w 264"/>
              <a:gd name="T13" fmla="*/ 2147483646 h 80"/>
              <a:gd name="T14" fmla="*/ 2147483646 w 264"/>
              <a:gd name="T15" fmla="*/ 2147483646 h 80"/>
              <a:gd name="T16" fmla="*/ 2147483646 w 264"/>
              <a:gd name="T17" fmla="*/ 2147483646 h 80"/>
              <a:gd name="T18" fmla="*/ 2147483646 w 264"/>
              <a:gd name="T19" fmla="*/ 2147483646 h 80"/>
              <a:gd name="T20" fmla="*/ 2147483646 w 264"/>
              <a:gd name="T21" fmla="*/ 2147483646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2" name="Freeform 42">
            <a:extLst>
              <a:ext uri="{FF2B5EF4-FFF2-40B4-BE49-F238E27FC236}">
                <a16:creationId xmlns:a16="http://schemas.microsoft.com/office/drawing/2014/main" id="{887BC0DE-9AB8-4748-9698-BB3EAC181E78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2438400"/>
            <a:ext cx="407987" cy="241300"/>
          </a:xfrm>
          <a:custGeom>
            <a:avLst/>
            <a:gdLst>
              <a:gd name="T0" fmla="*/ 2147483646 w 256"/>
              <a:gd name="T1" fmla="*/ 2147483646 h 152"/>
              <a:gd name="T2" fmla="*/ 2147483646 w 256"/>
              <a:gd name="T3" fmla="*/ 2147483646 h 152"/>
              <a:gd name="T4" fmla="*/ 2147483646 w 256"/>
              <a:gd name="T5" fmla="*/ 2147483646 h 152"/>
              <a:gd name="T6" fmla="*/ 2147483646 w 256"/>
              <a:gd name="T7" fmla="*/ 2147483646 h 152"/>
              <a:gd name="T8" fmla="*/ 2147483646 w 256"/>
              <a:gd name="T9" fmla="*/ 2147483646 h 152"/>
              <a:gd name="T10" fmla="*/ 2147483646 w 256"/>
              <a:gd name="T11" fmla="*/ 2147483646 h 152"/>
              <a:gd name="T12" fmla="*/ 2147483646 w 256"/>
              <a:gd name="T13" fmla="*/ 2147483646 h 152"/>
              <a:gd name="T14" fmla="*/ 2147483646 w 256"/>
              <a:gd name="T15" fmla="*/ 2147483646 h 152"/>
              <a:gd name="T16" fmla="*/ 2147483646 w 256"/>
              <a:gd name="T17" fmla="*/ 2147483646 h 152"/>
              <a:gd name="T18" fmla="*/ 2147483646 w 256"/>
              <a:gd name="T19" fmla="*/ 2147483646 h 152"/>
              <a:gd name="T20" fmla="*/ 2147483646 w 256"/>
              <a:gd name="T21" fmla="*/ 2147483646 h 152"/>
              <a:gd name="T22" fmla="*/ 2147483646 w 256"/>
              <a:gd name="T23" fmla="*/ 0 h 152"/>
              <a:gd name="T24" fmla="*/ 2147483646 w 256"/>
              <a:gd name="T25" fmla="*/ 0 h 152"/>
              <a:gd name="T26" fmla="*/ 2147483646 w 256"/>
              <a:gd name="T27" fmla="*/ 0 h 152"/>
              <a:gd name="T28" fmla="*/ 2147483646 w 256"/>
              <a:gd name="T29" fmla="*/ 2147483646 h 152"/>
              <a:gd name="T30" fmla="*/ 2147483646 w 256"/>
              <a:gd name="T31" fmla="*/ 2147483646 h 152"/>
              <a:gd name="T32" fmla="*/ 2147483646 w 256"/>
              <a:gd name="T33" fmla="*/ 2147483646 h 152"/>
              <a:gd name="T34" fmla="*/ 2147483646 w 256"/>
              <a:gd name="T35" fmla="*/ 2147483646 h 152"/>
              <a:gd name="T36" fmla="*/ 2147483646 w 256"/>
              <a:gd name="T37" fmla="*/ 2147483646 h 152"/>
              <a:gd name="T38" fmla="*/ 0 w 256"/>
              <a:gd name="T39" fmla="*/ 2147483646 h 152"/>
              <a:gd name="T40" fmla="*/ 2147483646 w 256"/>
              <a:gd name="T41" fmla="*/ 2147483646 h 152"/>
              <a:gd name="T42" fmla="*/ 2147483646 w 256"/>
              <a:gd name="T43" fmla="*/ 2147483646 h 152"/>
              <a:gd name="T44" fmla="*/ 2147483646 w 256"/>
              <a:gd name="T45" fmla="*/ 2147483646 h 152"/>
              <a:gd name="T46" fmla="*/ 2147483646 w 256"/>
              <a:gd name="T47" fmla="*/ 2147483646 h 152"/>
              <a:gd name="T48" fmla="*/ 2147483646 w 256"/>
              <a:gd name="T49" fmla="*/ 2147483646 h 152"/>
              <a:gd name="T50" fmla="*/ 2147483646 w 256"/>
              <a:gd name="T51" fmla="*/ 2147483646 h 152"/>
              <a:gd name="T52" fmla="*/ 2147483646 w 256"/>
              <a:gd name="T53" fmla="*/ 2147483646 h 152"/>
              <a:gd name="T54" fmla="*/ 2147483646 w 256"/>
              <a:gd name="T55" fmla="*/ 2147483646 h 152"/>
              <a:gd name="T56" fmla="*/ 0 w 256"/>
              <a:gd name="T57" fmla="*/ 2147483646 h 152"/>
              <a:gd name="T58" fmla="*/ 2147483646 w 256"/>
              <a:gd name="T59" fmla="*/ 2147483646 h 152"/>
              <a:gd name="T60" fmla="*/ 2147483646 w 256"/>
              <a:gd name="T61" fmla="*/ 2147483646 h 152"/>
              <a:gd name="T62" fmla="*/ 2147483646 w 256"/>
              <a:gd name="T63" fmla="*/ 2147483646 h 152"/>
              <a:gd name="T64" fmla="*/ 2147483646 w 256"/>
              <a:gd name="T65" fmla="*/ 2147483646 h 152"/>
              <a:gd name="T66" fmla="*/ 2147483646 w 256"/>
              <a:gd name="T67" fmla="*/ 2147483646 h 152"/>
              <a:gd name="T68" fmla="*/ 2147483646 w 256"/>
              <a:gd name="T69" fmla="*/ 2147483646 h 152"/>
              <a:gd name="T70" fmla="*/ 2147483646 w 256"/>
              <a:gd name="T71" fmla="*/ 2147483646 h 152"/>
              <a:gd name="T72" fmla="*/ 2147483646 w 256"/>
              <a:gd name="T73" fmla="*/ 2147483646 h 152"/>
              <a:gd name="T74" fmla="*/ 0 w 256"/>
              <a:gd name="T75" fmla="*/ 2147483646 h 152"/>
              <a:gd name="T76" fmla="*/ 2147483646 w 256"/>
              <a:gd name="T77" fmla="*/ 0 h 152"/>
              <a:gd name="T78" fmla="*/ 2147483646 w 256"/>
              <a:gd name="T79" fmla="*/ 0 h 152"/>
              <a:gd name="T80" fmla="*/ 2147483646 w 256"/>
              <a:gd name="T81" fmla="*/ 0 h 152"/>
              <a:gd name="T82" fmla="*/ 2147483646 w 256"/>
              <a:gd name="T83" fmla="*/ 2147483646 h 152"/>
              <a:gd name="T84" fmla="*/ 2147483646 w 256"/>
              <a:gd name="T85" fmla="*/ 2147483646 h 152"/>
              <a:gd name="T86" fmla="*/ 2147483646 w 256"/>
              <a:gd name="T87" fmla="*/ 2147483646 h 152"/>
              <a:gd name="T88" fmla="*/ 2147483646 w 256"/>
              <a:gd name="T89" fmla="*/ 2147483646 h 152"/>
              <a:gd name="T90" fmla="*/ 2147483646 w 256"/>
              <a:gd name="T91" fmla="*/ 2147483646 h 152"/>
              <a:gd name="T92" fmla="*/ 2147483646 w 256"/>
              <a:gd name="T93" fmla="*/ 2147483646 h 152"/>
              <a:gd name="T94" fmla="*/ 2147483646 w 256"/>
              <a:gd name="T95" fmla="*/ 2147483646 h 152"/>
              <a:gd name="T96" fmla="*/ 2147483646 w 256"/>
              <a:gd name="T97" fmla="*/ 2147483646 h 152"/>
              <a:gd name="T98" fmla="*/ 2147483646 w 256"/>
              <a:gd name="T99" fmla="*/ 2147483646 h 152"/>
              <a:gd name="T100" fmla="*/ 2147483646 w 256"/>
              <a:gd name="T101" fmla="*/ 2147483646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3" name="Freeform 43">
            <a:extLst>
              <a:ext uri="{FF2B5EF4-FFF2-40B4-BE49-F238E27FC236}">
                <a16:creationId xmlns:a16="http://schemas.microsoft.com/office/drawing/2014/main" id="{6861A7E2-4230-483E-A4B5-2619BB8ACBF3}"/>
              </a:ext>
            </a:extLst>
          </p:cNvPr>
          <p:cNvSpPr>
            <a:spLocks noEditPoints="1"/>
          </p:cNvSpPr>
          <p:nvPr/>
        </p:nvSpPr>
        <p:spPr bwMode="auto">
          <a:xfrm>
            <a:off x="6892925" y="2438400"/>
            <a:ext cx="409575" cy="241300"/>
          </a:xfrm>
          <a:custGeom>
            <a:avLst/>
            <a:gdLst>
              <a:gd name="T0" fmla="*/ 2147483646 w 256"/>
              <a:gd name="T1" fmla="*/ 2147483646 h 152"/>
              <a:gd name="T2" fmla="*/ 2147483646 w 256"/>
              <a:gd name="T3" fmla="*/ 2147483646 h 152"/>
              <a:gd name="T4" fmla="*/ 0 w 256"/>
              <a:gd name="T5" fmla="*/ 2147483646 h 152"/>
              <a:gd name="T6" fmla="*/ 2147483646 w 256"/>
              <a:gd name="T7" fmla="*/ 2147483646 h 152"/>
              <a:gd name="T8" fmla="*/ 2147483646 w 256"/>
              <a:gd name="T9" fmla="*/ 2147483646 h 152"/>
              <a:gd name="T10" fmla="*/ 2147483646 w 256"/>
              <a:gd name="T11" fmla="*/ 2147483646 h 152"/>
              <a:gd name="T12" fmla="*/ 2147483646 w 256"/>
              <a:gd name="T13" fmla="*/ 2147483646 h 152"/>
              <a:gd name="T14" fmla="*/ 2147483646 w 256"/>
              <a:gd name="T15" fmla="*/ 2147483646 h 152"/>
              <a:gd name="T16" fmla="*/ 2147483646 w 256"/>
              <a:gd name="T17" fmla="*/ 2147483646 h 152"/>
              <a:gd name="T18" fmla="*/ 0 w 256"/>
              <a:gd name="T19" fmla="*/ 2147483646 h 152"/>
              <a:gd name="T20" fmla="*/ 2147483646 w 256"/>
              <a:gd name="T21" fmla="*/ 0 h 152"/>
              <a:gd name="T22" fmla="*/ 2147483646 w 256"/>
              <a:gd name="T23" fmla="*/ 0 h 152"/>
              <a:gd name="T24" fmla="*/ 2147483646 w 256"/>
              <a:gd name="T25" fmla="*/ 2147483646 h 152"/>
              <a:gd name="T26" fmla="*/ 2147483646 w 256"/>
              <a:gd name="T27" fmla="*/ 2147483646 h 152"/>
              <a:gd name="T28" fmla="*/ 2147483646 w 256"/>
              <a:gd name="T29" fmla="*/ 2147483646 h 152"/>
              <a:gd name="T30" fmla="*/ 2147483646 w 256"/>
              <a:gd name="T31" fmla="*/ 2147483646 h 152"/>
              <a:gd name="T32" fmla="*/ 2147483646 w 256"/>
              <a:gd name="T33" fmla="*/ 2147483646 h 152"/>
              <a:gd name="T34" fmla="*/ 2147483646 w 256"/>
              <a:gd name="T35" fmla="*/ 2147483646 h 152"/>
              <a:gd name="T36" fmla="*/ 2147483646 w 256"/>
              <a:gd name="T37" fmla="*/ 2147483646 h 152"/>
              <a:gd name="T38" fmla="*/ 0 w 256"/>
              <a:gd name="T39" fmla="*/ 2147483646 h 152"/>
              <a:gd name="T40" fmla="*/ 2147483646 w 256"/>
              <a:gd name="T41" fmla="*/ 2147483646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4" name="Freeform 44">
            <a:extLst>
              <a:ext uri="{FF2B5EF4-FFF2-40B4-BE49-F238E27FC236}">
                <a16:creationId xmlns:a16="http://schemas.microsoft.com/office/drawing/2014/main" id="{AC14FF72-89E1-47AE-A66E-05BDE9E65707}"/>
              </a:ext>
            </a:extLst>
          </p:cNvPr>
          <p:cNvSpPr>
            <a:spLocks noEditPoints="1"/>
          </p:cNvSpPr>
          <p:nvPr/>
        </p:nvSpPr>
        <p:spPr bwMode="auto">
          <a:xfrm>
            <a:off x="6223000" y="2520950"/>
            <a:ext cx="319088" cy="76200"/>
          </a:xfrm>
          <a:custGeom>
            <a:avLst/>
            <a:gdLst>
              <a:gd name="T0" fmla="*/ 2147483646 w 200"/>
              <a:gd name="T1" fmla="*/ 2147483646 h 48"/>
              <a:gd name="T2" fmla="*/ 2147483646 w 200"/>
              <a:gd name="T3" fmla="*/ 2147483646 h 48"/>
              <a:gd name="T4" fmla="*/ 2147483646 w 200"/>
              <a:gd name="T5" fmla="*/ 0 h 48"/>
              <a:gd name="T6" fmla="*/ 2147483646 w 200"/>
              <a:gd name="T7" fmla="*/ 2147483646 h 48"/>
              <a:gd name="T8" fmla="*/ 2147483646 w 200"/>
              <a:gd name="T9" fmla="*/ 2147483646 h 48"/>
              <a:gd name="T10" fmla="*/ 2147483646 w 200"/>
              <a:gd name="T11" fmla="*/ 2147483646 h 48"/>
              <a:gd name="T12" fmla="*/ 2147483646 w 200"/>
              <a:gd name="T13" fmla="*/ 2147483646 h 48"/>
              <a:gd name="T14" fmla="*/ 2147483646 w 200"/>
              <a:gd name="T15" fmla="*/ 0 h 48"/>
              <a:gd name="T16" fmla="*/ 2147483646 w 200"/>
              <a:gd name="T17" fmla="*/ 2147483646 h 48"/>
              <a:gd name="T18" fmla="*/ 2147483646 w 200"/>
              <a:gd name="T19" fmla="*/ 2147483646 h 48"/>
              <a:gd name="T20" fmla="*/ 2147483646 w 200"/>
              <a:gd name="T21" fmla="*/ 2147483646 h 48"/>
              <a:gd name="T22" fmla="*/ 0 w 200"/>
              <a:gd name="T23" fmla="*/ 2147483646 h 48"/>
              <a:gd name="T24" fmla="*/ 2147483646 w 200"/>
              <a:gd name="T25" fmla="*/ 0 h 48"/>
              <a:gd name="T26" fmla="*/ 2147483646 w 200"/>
              <a:gd name="T27" fmla="*/ 2147483646 h 48"/>
              <a:gd name="T28" fmla="*/ 2147483646 w 200"/>
              <a:gd name="T29" fmla="*/ 2147483646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5" name="Freeform 45">
            <a:extLst>
              <a:ext uri="{FF2B5EF4-FFF2-40B4-BE49-F238E27FC236}">
                <a16:creationId xmlns:a16="http://schemas.microsoft.com/office/drawing/2014/main" id="{ECE4CE07-017C-4B60-A6E4-07DB3F43E0BA}"/>
              </a:ext>
            </a:extLst>
          </p:cNvPr>
          <p:cNvSpPr>
            <a:spLocks/>
          </p:cNvSpPr>
          <p:nvPr/>
        </p:nvSpPr>
        <p:spPr bwMode="auto">
          <a:xfrm>
            <a:off x="5591175" y="2424113"/>
            <a:ext cx="152400" cy="269875"/>
          </a:xfrm>
          <a:custGeom>
            <a:avLst/>
            <a:gdLst>
              <a:gd name="T0" fmla="*/ 2147483646 w 96"/>
              <a:gd name="T1" fmla="*/ 2147483646 h 168"/>
              <a:gd name="T2" fmla="*/ 2147483646 w 96"/>
              <a:gd name="T3" fmla="*/ 2147483646 h 168"/>
              <a:gd name="T4" fmla="*/ 2147483646 w 96"/>
              <a:gd name="T5" fmla="*/ 2147483646 h 168"/>
              <a:gd name="T6" fmla="*/ 2147483646 w 96"/>
              <a:gd name="T7" fmla="*/ 2147483646 h 168"/>
              <a:gd name="T8" fmla="*/ 0 w 96"/>
              <a:gd name="T9" fmla="*/ 2147483646 h 168"/>
              <a:gd name="T10" fmla="*/ 2147483646 w 96"/>
              <a:gd name="T11" fmla="*/ 2147483646 h 168"/>
              <a:gd name="T12" fmla="*/ 2147483646 w 96"/>
              <a:gd name="T13" fmla="*/ 2147483646 h 168"/>
              <a:gd name="T14" fmla="*/ 2147483646 w 96"/>
              <a:gd name="T15" fmla="*/ 2147483646 h 168"/>
              <a:gd name="T16" fmla="*/ 2147483646 w 96"/>
              <a:gd name="T17" fmla="*/ 2147483646 h 168"/>
              <a:gd name="T18" fmla="*/ 2147483646 w 96"/>
              <a:gd name="T19" fmla="*/ 2147483646 h 168"/>
              <a:gd name="T20" fmla="*/ 2147483646 w 96"/>
              <a:gd name="T21" fmla="*/ 2147483646 h 168"/>
              <a:gd name="T22" fmla="*/ 2147483646 w 96"/>
              <a:gd name="T23" fmla="*/ 2147483646 h 168"/>
              <a:gd name="T24" fmla="*/ 2147483646 w 96"/>
              <a:gd name="T25" fmla="*/ 2147483646 h 168"/>
              <a:gd name="T26" fmla="*/ 2147483646 w 96"/>
              <a:gd name="T27" fmla="*/ 2147483646 h 168"/>
              <a:gd name="T28" fmla="*/ 2147483646 w 96"/>
              <a:gd name="T29" fmla="*/ 2147483646 h 168"/>
              <a:gd name="T30" fmla="*/ 2147483646 w 96"/>
              <a:gd name="T31" fmla="*/ 2147483646 h 168"/>
              <a:gd name="T32" fmla="*/ 2147483646 w 96"/>
              <a:gd name="T33" fmla="*/ 2147483646 h 168"/>
              <a:gd name="T34" fmla="*/ 2147483646 w 96"/>
              <a:gd name="T35" fmla="*/ 0 h 168"/>
              <a:gd name="T36" fmla="*/ 0 w 96"/>
              <a:gd name="T37" fmla="*/ 2147483646 h 168"/>
              <a:gd name="T38" fmla="*/ 2147483646 w 96"/>
              <a:gd name="T39" fmla="*/ 2147483646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6" name="Freeform 46">
            <a:extLst>
              <a:ext uri="{FF2B5EF4-FFF2-40B4-BE49-F238E27FC236}">
                <a16:creationId xmlns:a16="http://schemas.microsoft.com/office/drawing/2014/main" id="{1BF64F8A-22FC-4240-BDFC-276FFCB47E52}"/>
              </a:ext>
            </a:extLst>
          </p:cNvPr>
          <p:cNvSpPr>
            <a:spLocks/>
          </p:cNvSpPr>
          <p:nvPr/>
        </p:nvSpPr>
        <p:spPr bwMode="auto">
          <a:xfrm>
            <a:off x="4875213" y="2424113"/>
            <a:ext cx="153987" cy="269875"/>
          </a:xfrm>
          <a:custGeom>
            <a:avLst/>
            <a:gdLst>
              <a:gd name="T0" fmla="*/ 2147483646 w 96"/>
              <a:gd name="T1" fmla="*/ 2147483646 h 168"/>
              <a:gd name="T2" fmla="*/ 2147483646 w 96"/>
              <a:gd name="T3" fmla="*/ 2147483646 h 168"/>
              <a:gd name="T4" fmla="*/ 2147483646 w 96"/>
              <a:gd name="T5" fmla="*/ 2147483646 h 168"/>
              <a:gd name="T6" fmla="*/ 2147483646 w 96"/>
              <a:gd name="T7" fmla="*/ 2147483646 h 168"/>
              <a:gd name="T8" fmla="*/ 2147483646 w 96"/>
              <a:gd name="T9" fmla="*/ 2147483646 h 168"/>
              <a:gd name="T10" fmla="*/ 2147483646 w 96"/>
              <a:gd name="T11" fmla="*/ 2147483646 h 168"/>
              <a:gd name="T12" fmla="*/ 2147483646 w 96"/>
              <a:gd name="T13" fmla="*/ 2147483646 h 168"/>
              <a:gd name="T14" fmla="*/ 2147483646 w 96"/>
              <a:gd name="T15" fmla="*/ 2147483646 h 168"/>
              <a:gd name="T16" fmla="*/ 2147483646 w 96"/>
              <a:gd name="T17" fmla="*/ 2147483646 h 168"/>
              <a:gd name="T18" fmla="*/ 2147483646 w 96"/>
              <a:gd name="T19" fmla="*/ 2147483646 h 168"/>
              <a:gd name="T20" fmla="*/ 0 w 96"/>
              <a:gd name="T21" fmla="*/ 2147483646 h 168"/>
              <a:gd name="T22" fmla="*/ 0 w 96"/>
              <a:gd name="T23" fmla="*/ 2147483646 h 168"/>
              <a:gd name="T24" fmla="*/ 0 w 96"/>
              <a:gd name="T25" fmla="*/ 2147483646 h 168"/>
              <a:gd name="T26" fmla="*/ 2147483646 w 96"/>
              <a:gd name="T27" fmla="*/ 2147483646 h 168"/>
              <a:gd name="T28" fmla="*/ 2147483646 w 96"/>
              <a:gd name="T29" fmla="*/ 2147483646 h 168"/>
              <a:gd name="T30" fmla="*/ 2147483646 w 96"/>
              <a:gd name="T31" fmla="*/ 2147483646 h 168"/>
              <a:gd name="T32" fmla="*/ 2147483646 w 96"/>
              <a:gd name="T33" fmla="*/ 2147483646 h 168"/>
              <a:gd name="T34" fmla="*/ 2147483646 w 96"/>
              <a:gd name="T35" fmla="*/ 0 h 168"/>
              <a:gd name="T36" fmla="*/ 2147483646 w 96"/>
              <a:gd name="T37" fmla="*/ 2147483646 h 168"/>
              <a:gd name="T38" fmla="*/ 2147483646 w 96"/>
              <a:gd name="T39" fmla="*/ 2147483646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7" name="Freeform 47">
            <a:extLst>
              <a:ext uri="{FF2B5EF4-FFF2-40B4-BE49-F238E27FC236}">
                <a16:creationId xmlns:a16="http://schemas.microsoft.com/office/drawing/2014/main" id="{8190B13D-7409-4789-AA71-620EB29BA47B}"/>
              </a:ext>
            </a:extLst>
          </p:cNvPr>
          <p:cNvSpPr>
            <a:spLocks/>
          </p:cNvSpPr>
          <p:nvPr/>
        </p:nvSpPr>
        <p:spPr bwMode="auto">
          <a:xfrm>
            <a:off x="4102100" y="2482850"/>
            <a:ext cx="268288" cy="152400"/>
          </a:xfrm>
          <a:custGeom>
            <a:avLst/>
            <a:gdLst>
              <a:gd name="T0" fmla="*/ 2147483646 w 168"/>
              <a:gd name="T1" fmla="*/ 2147483646 h 96"/>
              <a:gd name="T2" fmla="*/ 2147483646 w 168"/>
              <a:gd name="T3" fmla="*/ 2147483646 h 96"/>
              <a:gd name="T4" fmla="*/ 2147483646 w 168"/>
              <a:gd name="T5" fmla="*/ 2147483646 h 96"/>
              <a:gd name="T6" fmla="*/ 2147483646 w 168"/>
              <a:gd name="T7" fmla="*/ 2147483646 h 96"/>
              <a:gd name="T8" fmla="*/ 2147483646 w 168"/>
              <a:gd name="T9" fmla="*/ 2147483646 h 96"/>
              <a:gd name="T10" fmla="*/ 2147483646 w 168"/>
              <a:gd name="T11" fmla="*/ 2147483646 h 96"/>
              <a:gd name="T12" fmla="*/ 2147483646 w 168"/>
              <a:gd name="T13" fmla="*/ 2147483646 h 96"/>
              <a:gd name="T14" fmla="*/ 2147483646 w 168"/>
              <a:gd name="T15" fmla="*/ 2147483646 h 96"/>
              <a:gd name="T16" fmla="*/ 2147483646 w 168"/>
              <a:gd name="T17" fmla="*/ 2147483646 h 96"/>
              <a:gd name="T18" fmla="*/ 2147483646 w 168"/>
              <a:gd name="T19" fmla="*/ 2147483646 h 96"/>
              <a:gd name="T20" fmla="*/ 2147483646 w 168"/>
              <a:gd name="T21" fmla="*/ 0 h 96"/>
              <a:gd name="T22" fmla="*/ 2147483646 w 168"/>
              <a:gd name="T23" fmla="*/ 0 h 96"/>
              <a:gd name="T24" fmla="*/ 2147483646 w 168"/>
              <a:gd name="T25" fmla="*/ 0 h 96"/>
              <a:gd name="T26" fmla="*/ 2147483646 w 168"/>
              <a:gd name="T27" fmla="*/ 2147483646 h 96"/>
              <a:gd name="T28" fmla="*/ 2147483646 w 168"/>
              <a:gd name="T29" fmla="*/ 2147483646 h 96"/>
              <a:gd name="T30" fmla="*/ 2147483646 w 168"/>
              <a:gd name="T31" fmla="*/ 2147483646 h 96"/>
              <a:gd name="T32" fmla="*/ 2147483646 w 168"/>
              <a:gd name="T33" fmla="*/ 2147483646 h 96"/>
              <a:gd name="T34" fmla="*/ 0 w 168"/>
              <a:gd name="T35" fmla="*/ 2147483646 h 96"/>
              <a:gd name="T36" fmla="*/ 2147483646 w 168"/>
              <a:gd name="T37" fmla="*/ 2147483646 h 96"/>
              <a:gd name="T38" fmla="*/ 2147483646 w 168"/>
              <a:gd name="T39" fmla="*/ 2147483646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8" name="Freeform 48">
            <a:extLst>
              <a:ext uri="{FF2B5EF4-FFF2-40B4-BE49-F238E27FC236}">
                <a16:creationId xmlns:a16="http://schemas.microsoft.com/office/drawing/2014/main" id="{E44727CB-0BBD-45F2-8445-1BC3359A26A9}"/>
              </a:ext>
            </a:extLst>
          </p:cNvPr>
          <p:cNvSpPr>
            <a:spLocks/>
          </p:cNvSpPr>
          <p:nvPr/>
        </p:nvSpPr>
        <p:spPr bwMode="auto">
          <a:xfrm>
            <a:off x="3387725" y="2482850"/>
            <a:ext cx="268288" cy="152400"/>
          </a:xfrm>
          <a:custGeom>
            <a:avLst/>
            <a:gdLst>
              <a:gd name="T0" fmla="*/ 2147483646 w 168"/>
              <a:gd name="T1" fmla="*/ 2147483646 h 96"/>
              <a:gd name="T2" fmla="*/ 2147483646 w 168"/>
              <a:gd name="T3" fmla="*/ 2147483646 h 96"/>
              <a:gd name="T4" fmla="*/ 2147483646 w 168"/>
              <a:gd name="T5" fmla="*/ 2147483646 h 96"/>
              <a:gd name="T6" fmla="*/ 2147483646 w 168"/>
              <a:gd name="T7" fmla="*/ 2147483646 h 96"/>
              <a:gd name="T8" fmla="*/ 2147483646 w 168"/>
              <a:gd name="T9" fmla="*/ 0 h 96"/>
              <a:gd name="T10" fmla="*/ 2147483646 w 168"/>
              <a:gd name="T11" fmla="*/ 2147483646 h 96"/>
              <a:gd name="T12" fmla="*/ 2147483646 w 168"/>
              <a:gd name="T13" fmla="*/ 2147483646 h 96"/>
              <a:gd name="T14" fmla="*/ 2147483646 w 168"/>
              <a:gd name="T15" fmla="*/ 2147483646 h 96"/>
              <a:gd name="T16" fmla="*/ 2147483646 w 168"/>
              <a:gd name="T17" fmla="*/ 2147483646 h 96"/>
              <a:gd name="T18" fmla="*/ 2147483646 w 168"/>
              <a:gd name="T19" fmla="*/ 2147483646 h 96"/>
              <a:gd name="T20" fmla="*/ 2147483646 w 168"/>
              <a:gd name="T21" fmla="*/ 2147483646 h 96"/>
              <a:gd name="T22" fmla="*/ 2147483646 w 168"/>
              <a:gd name="T23" fmla="*/ 2147483646 h 96"/>
              <a:gd name="T24" fmla="*/ 2147483646 w 168"/>
              <a:gd name="T25" fmla="*/ 2147483646 h 96"/>
              <a:gd name="T26" fmla="*/ 2147483646 w 168"/>
              <a:gd name="T27" fmla="*/ 2147483646 h 96"/>
              <a:gd name="T28" fmla="*/ 2147483646 w 168"/>
              <a:gd name="T29" fmla="*/ 2147483646 h 96"/>
              <a:gd name="T30" fmla="*/ 2147483646 w 168"/>
              <a:gd name="T31" fmla="*/ 2147483646 h 96"/>
              <a:gd name="T32" fmla="*/ 2147483646 w 168"/>
              <a:gd name="T33" fmla="*/ 2147483646 h 96"/>
              <a:gd name="T34" fmla="*/ 0 w 168"/>
              <a:gd name="T35" fmla="*/ 2147483646 h 96"/>
              <a:gd name="T36" fmla="*/ 2147483646 w 168"/>
              <a:gd name="T37" fmla="*/ 0 h 96"/>
              <a:gd name="T38" fmla="*/ 2147483646 w 168"/>
              <a:gd name="T39" fmla="*/ 2147483646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09" name="Freeform 49">
            <a:extLst>
              <a:ext uri="{FF2B5EF4-FFF2-40B4-BE49-F238E27FC236}">
                <a16:creationId xmlns:a16="http://schemas.microsoft.com/office/drawing/2014/main" id="{26CFF723-13A6-4B20-9F21-A28A9E17C5AA}"/>
              </a:ext>
            </a:extLst>
          </p:cNvPr>
          <p:cNvSpPr>
            <a:spLocks/>
          </p:cNvSpPr>
          <p:nvPr/>
        </p:nvSpPr>
        <p:spPr bwMode="auto">
          <a:xfrm>
            <a:off x="2697163" y="2451100"/>
            <a:ext cx="217487" cy="215900"/>
          </a:xfrm>
          <a:custGeom>
            <a:avLst/>
            <a:gdLst>
              <a:gd name="T0" fmla="*/ 2147483646 w 136"/>
              <a:gd name="T1" fmla="*/ 2147483646 h 136"/>
              <a:gd name="T2" fmla="*/ 2147483646 w 136"/>
              <a:gd name="T3" fmla="*/ 2147483646 h 136"/>
              <a:gd name="T4" fmla="*/ 2147483646 w 136"/>
              <a:gd name="T5" fmla="*/ 2147483646 h 136"/>
              <a:gd name="T6" fmla="*/ 2147483646 w 136"/>
              <a:gd name="T7" fmla="*/ 2147483646 h 136"/>
              <a:gd name="T8" fmla="*/ 2147483646 w 136"/>
              <a:gd name="T9" fmla="*/ 2147483646 h 136"/>
              <a:gd name="T10" fmla="*/ 2147483646 w 136"/>
              <a:gd name="T11" fmla="*/ 2147483646 h 136"/>
              <a:gd name="T12" fmla="*/ 2147483646 w 136"/>
              <a:gd name="T13" fmla="*/ 2147483646 h 136"/>
              <a:gd name="T14" fmla="*/ 2147483646 w 136"/>
              <a:gd name="T15" fmla="*/ 2147483646 h 136"/>
              <a:gd name="T16" fmla="*/ 2147483646 w 136"/>
              <a:gd name="T17" fmla="*/ 2147483646 h 136"/>
              <a:gd name="T18" fmla="*/ 0 w 136"/>
              <a:gd name="T19" fmla="*/ 2147483646 h 136"/>
              <a:gd name="T20" fmla="*/ 2147483646 w 136"/>
              <a:gd name="T21" fmla="*/ 2147483646 h 136"/>
              <a:gd name="T22" fmla="*/ 2147483646 w 136"/>
              <a:gd name="T23" fmla="*/ 2147483646 h 136"/>
              <a:gd name="T24" fmla="*/ 2147483646 w 136"/>
              <a:gd name="T25" fmla="*/ 2147483646 h 136"/>
              <a:gd name="T26" fmla="*/ 0 w 136"/>
              <a:gd name="T27" fmla="*/ 2147483646 h 136"/>
              <a:gd name="T28" fmla="*/ 2147483646 w 136"/>
              <a:gd name="T29" fmla="*/ 0 h 136"/>
              <a:gd name="T30" fmla="*/ 2147483646 w 136"/>
              <a:gd name="T31" fmla="*/ 2147483646 h 136"/>
              <a:gd name="T32" fmla="*/ 2147483646 w 136"/>
              <a:gd name="T33" fmla="*/ 2147483646 h 136"/>
              <a:gd name="T34" fmla="*/ 2147483646 w 136"/>
              <a:gd name="T35" fmla="*/ 2147483646 h 136"/>
              <a:gd name="T36" fmla="*/ 2147483646 w 136"/>
              <a:gd name="T37" fmla="*/ 0 h 136"/>
              <a:gd name="T38" fmla="*/ 2147483646 w 136"/>
              <a:gd name="T39" fmla="*/ 2147483646 h 136"/>
              <a:gd name="T40" fmla="*/ 2147483646 w 136"/>
              <a:gd name="T41" fmla="*/ 2147483646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0" name="Freeform 50">
            <a:extLst>
              <a:ext uri="{FF2B5EF4-FFF2-40B4-BE49-F238E27FC236}">
                <a16:creationId xmlns:a16="http://schemas.microsoft.com/office/drawing/2014/main" id="{92E2CA9D-1AB3-4F9C-B8AA-1FEB08B8FD15}"/>
              </a:ext>
            </a:extLst>
          </p:cNvPr>
          <p:cNvSpPr>
            <a:spLocks/>
          </p:cNvSpPr>
          <p:nvPr/>
        </p:nvSpPr>
        <p:spPr bwMode="auto">
          <a:xfrm>
            <a:off x="1955800" y="2470150"/>
            <a:ext cx="268288" cy="184150"/>
          </a:xfrm>
          <a:custGeom>
            <a:avLst/>
            <a:gdLst>
              <a:gd name="T0" fmla="*/ 2147483646 w 168"/>
              <a:gd name="T1" fmla="*/ 2147483646 h 116"/>
              <a:gd name="T2" fmla="*/ 2147483646 w 168"/>
              <a:gd name="T3" fmla="*/ 2147483646 h 116"/>
              <a:gd name="T4" fmla="*/ 2147483646 w 168"/>
              <a:gd name="T5" fmla="*/ 2147483646 h 116"/>
              <a:gd name="T6" fmla="*/ 2147483646 w 168"/>
              <a:gd name="T7" fmla="*/ 2147483646 h 116"/>
              <a:gd name="T8" fmla="*/ 2147483646 w 168"/>
              <a:gd name="T9" fmla="*/ 2147483646 h 116"/>
              <a:gd name="T10" fmla="*/ 2147483646 w 168"/>
              <a:gd name="T11" fmla="*/ 2147483646 h 116"/>
              <a:gd name="T12" fmla="*/ 0 w 168"/>
              <a:gd name="T13" fmla="*/ 2147483646 h 116"/>
              <a:gd name="T14" fmla="*/ 2147483646 w 168"/>
              <a:gd name="T15" fmla="*/ 2147483646 h 116"/>
              <a:gd name="T16" fmla="*/ 2147483646 w 168"/>
              <a:gd name="T17" fmla="*/ 2147483646 h 116"/>
              <a:gd name="T18" fmla="*/ 2147483646 w 168"/>
              <a:gd name="T19" fmla="*/ 2147483646 h 116"/>
              <a:gd name="T20" fmla="*/ 2147483646 w 168"/>
              <a:gd name="T21" fmla="*/ 2147483646 h 116"/>
              <a:gd name="T22" fmla="*/ 2147483646 w 168"/>
              <a:gd name="T23" fmla="*/ 0 h 116"/>
              <a:gd name="T24" fmla="*/ 2147483646 w 168"/>
              <a:gd name="T25" fmla="*/ 2147483646 h 116"/>
              <a:gd name="T26" fmla="*/ 2147483646 w 168"/>
              <a:gd name="T27" fmla="*/ 2147483646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1" name="Freeform 51">
            <a:extLst>
              <a:ext uri="{FF2B5EF4-FFF2-40B4-BE49-F238E27FC236}">
                <a16:creationId xmlns:a16="http://schemas.microsoft.com/office/drawing/2014/main" id="{B4D3EB23-75E1-4EA5-A8D8-E41B8E63695D}"/>
              </a:ext>
            </a:extLst>
          </p:cNvPr>
          <p:cNvSpPr>
            <a:spLocks/>
          </p:cNvSpPr>
          <p:nvPr/>
        </p:nvSpPr>
        <p:spPr bwMode="auto">
          <a:xfrm>
            <a:off x="1228725" y="2540000"/>
            <a:ext cx="293688" cy="38100"/>
          </a:xfrm>
          <a:custGeom>
            <a:avLst/>
            <a:gdLst>
              <a:gd name="T0" fmla="*/ 2147483646 w 184"/>
              <a:gd name="T1" fmla="*/ 2147483646 h 24"/>
              <a:gd name="T2" fmla="*/ 2147483646 w 184"/>
              <a:gd name="T3" fmla="*/ 2147483646 h 24"/>
              <a:gd name="T4" fmla="*/ 2147483646 w 184"/>
              <a:gd name="T5" fmla="*/ 2147483646 h 24"/>
              <a:gd name="T6" fmla="*/ 2147483646 w 184"/>
              <a:gd name="T7" fmla="*/ 2147483646 h 24"/>
              <a:gd name="T8" fmla="*/ 0 w 184"/>
              <a:gd name="T9" fmla="*/ 2147483646 h 24"/>
              <a:gd name="T10" fmla="*/ 2147483646 w 184"/>
              <a:gd name="T11" fmla="*/ 0 h 24"/>
              <a:gd name="T12" fmla="*/ 2147483646 w 184"/>
              <a:gd name="T13" fmla="*/ 0 h 24"/>
              <a:gd name="T14" fmla="*/ 2147483646 w 184"/>
              <a:gd name="T15" fmla="*/ 0 h 24"/>
              <a:gd name="T16" fmla="*/ 2147483646 w 184"/>
              <a:gd name="T17" fmla="*/ 0 h 24"/>
              <a:gd name="T18" fmla="*/ 2147483646 w 184"/>
              <a:gd name="T19" fmla="*/ 2147483646 h 24"/>
              <a:gd name="T20" fmla="*/ 2147483646 w 184"/>
              <a:gd name="T21" fmla="*/ 2147483646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2" name="Freeform 52">
            <a:extLst>
              <a:ext uri="{FF2B5EF4-FFF2-40B4-BE49-F238E27FC236}">
                <a16:creationId xmlns:a16="http://schemas.microsoft.com/office/drawing/2014/main" id="{467BF710-085F-4F41-8C9F-D1E8013AD6B7}"/>
              </a:ext>
            </a:extLst>
          </p:cNvPr>
          <p:cNvSpPr>
            <a:spLocks/>
          </p:cNvSpPr>
          <p:nvPr/>
        </p:nvSpPr>
        <p:spPr bwMode="auto">
          <a:xfrm>
            <a:off x="512763" y="2411413"/>
            <a:ext cx="293687" cy="295275"/>
          </a:xfrm>
          <a:custGeom>
            <a:avLst/>
            <a:gdLst>
              <a:gd name="T0" fmla="*/ 2147483646 w 184"/>
              <a:gd name="T1" fmla="*/ 2147483646 h 184"/>
              <a:gd name="T2" fmla="*/ 2147483646 w 184"/>
              <a:gd name="T3" fmla="*/ 2147483646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2147483646 h 184"/>
              <a:gd name="T12" fmla="*/ 2147483646 w 184"/>
              <a:gd name="T13" fmla="*/ 2147483646 h 184"/>
              <a:gd name="T14" fmla="*/ 0 w 184"/>
              <a:gd name="T15" fmla="*/ 2147483646 h 184"/>
              <a:gd name="T16" fmla="*/ 2147483646 w 184"/>
              <a:gd name="T17" fmla="*/ 2147483646 h 184"/>
              <a:gd name="T18" fmla="*/ 2147483646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0 h 184"/>
              <a:gd name="T24" fmla="*/ 2147483646 w 184"/>
              <a:gd name="T25" fmla="*/ 2147483646 h 184"/>
              <a:gd name="T26" fmla="*/ 2147483646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3" name="Freeform 53">
            <a:extLst>
              <a:ext uri="{FF2B5EF4-FFF2-40B4-BE49-F238E27FC236}">
                <a16:creationId xmlns:a16="http://schemas.microsoft.com/office/drawing/2014/main" id="{1690DD89-BC1B-455F-9B47-7B34F4617CDD}"/>
              </a:ext>
            </a:extLst>
          </p:cNvPr>
          <p:cNvSpPr>
            <a:spLocks/>
          </p:cNvSpPr>
          <p:nvPr/>
        </p:nvSpPr>
        <p:spPr bwMode="auto">
          <a:xfrm>
            <a:off x="8451850" y="1638300"/>
            <a:ext cx="153988" cy="346075"/>
          </a:xfrm>
          <a:custGeom>
            <a:avLst/>
            <a:gdLst>
              <a:gd name="T0" fmla="*/ 2147483646 w 96"/>
              <a:gd name="T1" fmla="*/ 2147483646 h 216"/>
              <a:gd name="T2" fmla="*/ 0 w 96"/>
              <a:gd name="T3" fmla="*/ 2147483646 h 216"/>
              <a:gd name="T4" fmla="*/ 0 w 96"/>
              <a:gd name="T5" fmla="*/ 2147483646 h 216"/>
              <a:gd name="T6" fmla="*/ 0 w 96"/>
              <a:gd name="T7" fmla="*/ 2147483646 h 216"/>
              <a:gd name="T8" fmla="*/ 0 w 96"/>
              <a:gd name="T9" fmla="*/ 2147483646 h 216"/>
              <a:gd name="T10" fmla="*/ 0 w 96"/>
              <a:gd name="T11" fmla="*/ 2147483646 h 216"/>
              <a:gd name="T12" fmla="*/ 0 w 96"/>
              <a:gd name="T13" fmla="*/ 2147483646 h 216"/>
              <a:gd name="T14" fmla="*/ 2147483646 w 96"/>
              <a:gd name="T15" fmla="*/ 0 h 216"/>
              <a:gd name="T16" fmla="*/ 2147483646 w 96"/>
              <a:gd name="T17" fmla="*/ 0 h 216"/>
              <a:gd name="T18" fmla="*/ 2147483646 w 96"/>
              <a:gd name="T19" fmla="*/ 2147483646 h 216"/>
              <a:gd name="T20" fmla="*/ 2147483646 w 96"/>
              <a:gd name="T21" fmla="*/ 2147483646 h 216"/>
              <a:gd name="T22" fmla="*/ 2147483646 w 96"/>
              <a:gd name="T23" fmla="*/ 2147483646 h 216"/>
              <a:gd name="T24" fmla="*/ 2147483646 w 96"/>
              <a:gd name="T25" fmla="*/ 2147483646 h 216"/>
              <a:gd name="T26" fmla="*/ 2147483646 w 96"/>
              <a:gd name="T27" fmla="*/ 2147483646 h 216"/>
              <a:gd name="T28" fmla="*/ 2147483646 w 96"/>
              <a:gd name="T29" fmla="*/ 2147483646 h 216"/>
              <a:gd name="T30" fmla="*/ 2147483646 w 96"/>
              <a:gd name="T31" fmla="*/ 2147483646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4" name="Freeform 54">
            <a:extLst>
              <a:ext uri="{FF2B5EF4-FFF2-40B4-BE49-F238E27FC236}">
                <a16:creationId xmlns:a16="http://schemas.microsoft.com/office/drawing/2014/main" id="{65D4BBBE-FA99-426B-AB7F-756C3C2BD8BE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1638300"/>
            <a:ext cx="407987" cy="40957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2147483646 w 256"/>
              <a:gd name="T7" fmla="*/ 0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0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5" name="Freeform 55">
            <a:extLst>
              <a:ext uri="{FF2B5EF4-FFF2-40B4-BE49-F238E27FC236}">
                <a16:creationId xmlns:a16="http://schemas.microsoft.com/office/drawing/2014/main" id="{8196DF48-F61E-43BA-85E3-CCD4BFF08EA2}"/>
              </a:ext>
            </a:extLst>
          </p:cNvPr>
          <p:cNvSpPr>
            <a:spLocks noEditPoints="1"/>
          </p:cNvSpPr>
          <p:nvPr/>
        </p:nvSpPr>
        <p:spPr bwMode="auto">
          <a:xfrm>
            <a:off x="6892925" y="1638300"/>
            <a:ext cx="409575" cy="40957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0 w 256"/>
              <a:gd name="T13" fmla="*/ 2147483646 h 256"/>
              <a:gd name="T14" fmla="*/ 2147483646 w 256"/>
              <a:gd name="T15" fmla="*/ 0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6" name="Freeform 56">
            <a:extLst>
              <a:ext uri="{FF2B5EF4-FFF2-40B4-BE49-F238E27FC236}">
                <a16:creationId xmlns:a16="http://schemas.microsoft.com/office/drawing/2014/main" id="{39BAEFED-A7E6-4DA2-828F-37727146A852}"/>
              </a:ext>
            </a:extLst>
          </p:cNvPr>
          <p:cNvSpPr>
            <a:spLocks noEditPoints="1"/>
          </p:cNvSpPr>
          <p:nvPr/>
        </p:nvSpPr>
        <p:spPr bwMode="auto">
          <a:xfrm>
            <a:off x="6223000" y="1658938"/>
            <a:ext cx="319088" cy="369887"/>
          </a:xfrm>
          <a:custGeom>
            <a:avLst/>
            <a:gdLst>
              <a:gd name="T0" fmla="*/ 2147483646 w 200"/>
              <a:gd name="T1" fmla="*/ 2147483646 h 232"/>
              <a:gd name="T2" fmla="*/ 2147483646 w 200"/>
              <a:gd name="T3" fmla="*/ 2147483646 h 232"/>
              <a:gd name="T4" fmla="*/ 2147483646 w 200"/>
              <a:gd name="T5" fmla="*/ 0 h 232"/>
              <a:gd name="T6" fmla="*/ 2147483646 w 200"/>
              <a:gd name="T7" fmla="*/ 0 h 232"/>
              <a:gd name="T8" fmla="*/ 2147483646 w 200"/>
              <a:gd name="T9" fmla="*/ 2147483646 h 232"/>
              <a:gd name="T10" fmla="*/ 2147483646 w 200"/>
              <a:gd name="T11" fmla="*/ 2147483646 h 232"/>
              <a:gd name="T12" fmla="*/ 2147483646 w 200"/>
              <a:gd name="T13" fmla="*/ 2147483646 h 232"/>
              <a:gd name="T14" fmla="*/ 2147483646 w 200"/>
              <a:gd name="T15" fmla="*/ 2147483646 h 232"/>
              <a:gd name="T16" fmla="*/ 2147483646 w 200"/>
              <a:gd name="T17" fmla="*/ 2147483646 h 232"/>
              <a:gd name="T18" fmla="*/ 2147483646 w 200"/>
              <a:gd name="T19" fmla="*/ 2147483646 h 232"/>
              <a:gd name="T20" fmla="*/ 2147483646 w 200"/>
              <a:gd name="T21" fmla="*/ 2147483646 h 232"/>
              <a:gd name="T22" fmla="*/ 2147483646 w 200"/>
              <a:gd name="T23" fmla="*/ 2147483646 h 232"/>
              <a:gd name="T24" fmla="*/ 2147483646 w 200"/>
              <a:gd name="T25" fmla="*/ 2147483646 h 232"/>
              <a:gd name="T26" fmla="*/ 2147483646 w 200"/>
              <a:gd name="T27" fmla="*/ 2147483646 h 232"/>
              <a:gd name="T28" fmla="*/ 2147483646 w 200"/>
              <a:gd name="T29" fmla="*/ 2147483646 h 232"/>
              <a:gd name="T30" fmla="*/ 2147483646 w 200"/>
              <a:gd name="T31" fmla="*/ 2147483646 h 232"/>
              <a:gd name="T32" fmla="*/ 2147483646 w 200"/>
              <a:gd name="T33" fmla="*/ 2147483646 h 232"/>
              <a:gd name="T34" fmla="*/ 2147483646 w 200"/>
              <a:gd name="T35" fmla="*/ 2147483646 h 232"/>
              <a:gd name="T36" fmla="*/ 2147483646 w 200"/>
              <a:gd name="T37" fmla="*/ 2147483646 h 232"/>
              <a:gd name="T38" fmla="*/ 2147483646 w 200"/>
              <a:gd name="T39" fmla="*/ 2147483646 h 232"/>
              <a:gd name="T40" fmla="*/ 2147483646 w 200"/>
              <a:gd name="T41" fmla="*/ 2147483646 h 232"/>
              <a:gd name="T42" fmla="*/ 2147483646 w 200"/>
              <a:gd name="T43" fmla="*/ 2147483646 h 232"/>
              <a:gd name="T44" fmla="*/ 2147483646 w 200"/>
              <a:gd name="T45" fmla="*/ 2147483646 h 232"/>
              <a:gd name="T46" fmla="*/ 2147483646 w 200"/>
              <a:gd name="T47" fmla="*/ 2147483646 h 232"/>
              <a:gd name="T48" fmla="*/ 2147483646 w 200"/>
              <a:gd name="T49" fmla="*/ 0 h 232"/>
              <a:gd name="T50" fmla="*/ 2147483646 w 200"/>
              <a:gd name="T51" fmla="*/ 0 h 232"/>
              <a:gd name="T52" fmla="*/ 2147483646 w 200"/>
              <a:gd name="T53" fmla="*/ 2147483646 h 232"/>
              <a:gd name="T54" fmla="*/ 2147483646 w 200"/>
              <a:gd name="T55" fmla="*/ 2147483646 h 232"/>
              <a:gd name="T56" fmla="*/ 2147483646 w 200"/>
              <a:gd name="T57" fmla="*/ 2147483646 h 232"/>
              <a:gd name="T58" fmla="*/ 2147483646 w 200"/>
              <a:gd name="T59" fmla="*/ 2147483646 h 232"/>
              <a:gd name="T60" fmla="*/ 2147483646 w 200"/>
              <a:gd name="T61" fmla="*/ 2147483646 h 232"/>
              <a:gd name="T62" fmla="*/ 2147483646 w 200"/>
              <a:gd name="T63" fmla="*/ 2147483646 h 232"/>
              <a:gd name="T64" fmla="*/ 0 w 200"/>
              <a:gd name="T65" fmla="*/ 2147483646 h 232"/>
              <a:gd name="T66" fmla="*/ 2147483646 w 200"/>
              <a:gd name="T67" fmla="*/ 2147483646 h 232"/>
              <a:gd name="T68" fmla="*/ 2147483646 w 200"/>
              <a:gd name="T69" fmla="*/ 2147483646 h 232"/>
              <a:gd name="T70" fmla="*/ 2147483646 w 200"/>
              <a:gd name="T71" fmla="*/ 2147483646 h 232"/>
              <a:gd name="T72" fmla="*/ 2147483646 w 200"/>
              <a:gd name="T73" fmla="*/ 2147483646 h 232"/>
              <a:gd name="T74" fmla="*/ 2147483646 w 200"/>
              <a:gd name="T75" fmla="*/ 2147483646 h 232"/>
              <a:gd name="T76" fmla="*/ 2147483646 w 200"/>
              <a:gd name="T77" fmla="*/ 2147483646 h 232"/>
              <a:gd name="T78" fmla="*/ 2147483646 w 200"/>
              <a:gd name="T79" fmla="*/ 2147483646 h 232"/>
              <a:gd name="T80" fmla="*/ 2147483646 w 200"/>
              <a:gd name="T81" fmla="*/ 2147483646 h 232"/>
              <a:gd name="T82" fmla="*/ 0 w 200"/>
              <a:gd name="T83" fmla="*/ 2147483646 h 232"/>
              <a:gd name="T84" fmla="*/ 2147483646 w 200"/>
              <a:gd name="T85" fmla="*/ 2147483646 h 232"/>
              <a:gd name="T86" fmla="*/ 2147483646 w 200"/>
              <a:gd name="T87" fmla="*/ 2147483646 h 232"/>
              <a:gd name="T88" fmla="*/ 2147483646 w 200"/>
              <a:gd name="T89" fmla="*/ 2147483646 h 232"/>
              <a:gd name="T90" fmla="*/ 2147483646 w 200"/>
              <a:gd name="T91" fmla="*/ 2147483646 h 232"/>
              <a:gd name="T92" fmla="*/ 2147483646 w 200"/>
              <a:gd name="T93" fmla="*/ 2147483646 h 232"/>
              <a:gd name="T94" fmla="*/ 2147483646 w 200"/>
              <a:gd name="T95" fmla="*/ 2147483646 h 232"/>
              <a:gd name="T96" fmla="*/ 0 w 200"/>
              <a:gd name="T97" fmla="*/ 2147483646 h 232"/>
              <a:gd name="T98" fmla="*/ 2147483646 w 200"/>
              <a:gd name="T99" fmla="*/ 2147483646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7" name="Freeform 57">
            <a:extLst>
              <a:ext uri="{FF2B5EF4-FFF2-40B4-BE49-F238E27FC236}">
                <a16:creationId xmlns:a16="http://schemas.microsoft.com/office/drawing/2014/main" id="{EE34AC61-7E5A-4578-9E0E-E8CF41394B0B}"/>
              </a:ext>
            </a:extLst>
          </p:cNvPr>
          <p:cNvSpPr>
            <a:spLocks noEditPoints="1"/>
          </p:cNvSpPr>
          <p:nvPr/>
        </p:nvSpPr>
        <p:spPr bwMode="auto">
          <a:xfrm>
            <a:off x="5526088" y="1652588"/>
            <a:ext cx="346075" cy="395287"/>
          </a:xfrm>
          <a:custGeom>
            <a:avLst/>
            <a:gdLst>
              <a:gd name="T0" fmla="*/ 2147483646 w 216"/>
              <a:gd name="T1" fmla="*/ 2147483646 h 248"/>
              <a:gd name="T2" fmla="*/ 2147483646 w 216"/>
              <a:gd name="T3" fmla="*/ 2147483646 h 248"/>
              <a:gd name="T4" fmla="*/ 2147483646 w 216"/>
              <a:gd name="T5" fmla="*/ 2147483646 h 248"/>
              <a:gd name="T6" fmla="*/ 2147483646 w 216"/>
              <a:gd name="T7" fmla="*/ 2147483646 h 248"/>
              <a:gd name="T8" fmla="*/ 2147483646 w 216"/>
              <a:gd name="T9" fmla="*/ 2147483646 h 248"/>
              <a:gd name="T10" fmla="*/ 2147483646 w 216"/>
              <a:gd name="T11" fmla="*/ 2147483646 h 248"/>
              <a:gd name="T12" fmla="*/ 2147483646 w 216"/>
              <a:gd name="T13" fmla="*/ 2147483646 h 248"/>
              <a:gd name="T14" fmla="*/ 2147483646 w 216"/>
              <a:gd name="T15" fmla="*/ 2147483646 h 248"/>
              <a:gd name="T16" fmla="*/ 2147483646 w 216"/>
              <a:gd name="T17" fmla="*/ 2147483646 h 248"/>
              <a:gd name="T18" fmla="*/ 2147483646 w 216"/>
              <a:gd name="T19" fmla="*/ 2147483646 h 248"/>
              <a:gd name="T20" fmla="*/ 2147483646 w 216"/>
              <a:gd name="T21" fmla="*/ 2147483646 h 248"/>
              <a:gd name="T22" fmla="*/ 2147483646 w 216"/>
              <a:gd name="T23" fmla="*/ 2147483646 h 248"/>
              <a:gd name="T24" fmla="*/ 2147483646 w 216"/>
              <a:gd name="T25" fmla="*/ 2147483646 h 248"/>
              <a:gd name="T26" fmla="*/ 2147483646 w 216"/>
              <a:gd name="T27" fmla="*/ 2147483646 h 248"/>
              <a:gd name="T28" fmla="*/ 2147483646 w 216"/>
              <a:gd name="T29" fmla="*/ 2147483646 h 248"/>
              <a:gd name="T30" fmla="*/ 2147483646 w 216"/>
              <a:gd name="T31" fmla="*/ 2147483646 h 248"/>
              <a:gd name="T32" fmla="*/ 2147483646 w 216"/>
              <a:gd name="T33" fmla="*/ 2147483646 h 248"/>
              <a:gd name="T34" fmla="*/ 2147483646 w 216"/>
              <a:gd name="T35" fmla="*/ 2147483646 h 248"/>
              <a:gd name="T36" fmla="*/ 2147483646 w 216"/>
              <a:gd name="T37" fmla="*/ 2147483646 h 248"/>
              <a:gd name="T38" fmla="*/ 2147483646 w 216"/>
              <a:gd name="T39" fmla="*/ 2147483646 h 248"/>
              <a:gd name="T40" fmla="*/ 2147483646 w 216"/>
              <a:gd name="T41" fmla="*/ 2147483646 h 248"/>
              <a:gd name="T42" fmla="*/ 2147483646 w 216"/>
              <a:gd name="T43" fmla="*/ 2147483646 h 248"/>
              <a:gd name="T44" fmla="*/ 2147483646 w 216"/>
              <a:gd name="T45" fmla="*/ 2147483646 h 248"/>
              <a:gd name="T46" fmla="*/ 0 w 216"/>
              <a:gd name="T47" fmla="*/ 2147483646 h 248"/>
              <a:gd name="T48" fmla="*/ 0 w 216"/>
              <a:gd name="T49" fmla="*/ 2147483646 h 248"/>
              <a:gd name="T50" fmla="*/ 2147483646 w 216"/>
              <a:gd name="T51" fmla="*/ 0 h 248"/>
              <a:gd name="T52" fmla="*/ 2147483646 w 216"/>
              <a:gd name="T53" fmla="*/ 0 h 248"/>
              <a:gd name="T54" fmla="*/ 2147483646 w 216"/>
              <a:gd name="T55" fmla="*/ 0 h 248"/>
              <a:gd name="T56" fmla="*/ 2147483646 w 216"/>
              <a:gd name="T57" fmla="*/ 2147483646 h 248"/>
              <a:gd name="T58" fmla="*/ 2147483646 w 216"/>
              <a:gd name="T59" fmla="*/ 2147483646 h 248"/>
              <a:gd name="T60" fmla="*/ 2147483646 w 216"/>
              <a:gd name="T61" fmla="*/ 2147483646 h 248"/>
              <a:gd name="T62" fmla="*/ 2147483646 w 216"/>
              <a:gd name="T63" fmla="*/ 2147483646 h 248"/>
              <a:gd name="T64" fmla="*/ 2147483646 w 216"/>
              <a:gd name="T65" fmla="*/ 2147483646 h 248"/>
              <a:gd name="T66" fmla="*/ 2147483646 w 216"/>
              <a:gd name="T67" fmla="*/ 2147483646 h 248"/>
              <a:gd name="T68" fmla="*/ 2147483646 w 216"/>
              <a:gd name="T69" fmla="*/ 2147483646 h 248"/>
              <a:gd name="T70" fmla="*/ 2147483646 w 216"/>
              <a:gd name="T71" fmla="*/ 2147483646 h 248"/>
              <a:gd name="T72" fmla="*/ 2147483646 w 216"/>
              <a:gd name="T73" fmla="*/ 2147483646 h 248"/>
              <a:gd name="T74" fmla="*/ 2147483646 w 216"/>
              <a:gd name="T75" fmla="*/ 2147483646 h 248"/>
              <a:gd name="T76" fmla="*/ 2147483646 w 216"/>
              <a:gd name="T77" fmla="*/ 2147483646 h 248"/>
              <a:gd name="T78" fmla="*/ 2147483646 w 216"/>
              <a:gd name="T79" fmla="*/ 0 h 248"/>
              <a:gd name="T80" fmla="*/ 2147483646 w 216"/>
              <a:gd name="T81" fmla="*/ 0 h 248"/>
              <a:gd name="T82" fmla="*/ 2147483646 w 216"/>
              <a:gd name="T83" fmla="*/ 2147483646 h 248"/>
              <a:gd name="T84" fmla="*/ 2147483646 w 216"/>
              <a:gd name="T85" fmla="*/ 2147483646 h 248"/>
              <a:gd name="T86" fmla="*/ 2147483646 w 216"/>
              <a:gd name="T87" fmla="*/ 2147483646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8" name="Freeform 58">
            <a:extLst>
              <a:ext uri="{FF2B5EF4-FFF2-40B4-BE49-F238E27FC236}">
                <a16:creationId xmlns:a16="http://schemas.microsoft.com/office/drawing/2014/main" id="{91912F4F-F7C8-4CA3-A22E-DF4876B04387}"/>
              </a:ext>
            </a:extLst>
          </p:cNvPr>
          <p:cNvSpPr>
            <a:spLocks noEditPoints="1"/>
          </p:cNvSpPr>
          <p:nvPr/>
        </p:nvSpPr>
        <p:spPr bwMode="auto">
          <a:xfrm>
            <a:off x="4811713" y="1652588"/>
            <a:ext cx="344487" cy="395287"/>
          </a:xfrm>
          <a:custGeom>
            <a:avLst/>
            <a:gdLst>
              <a:gd name="T0" fmla="*/ 2147483646 w 216"/>
              <a:gd name="T1" fmla="*/ 2147483646 h 248"/>
              <a:gd name="T2" fmla="*/ 2147483646 w 216"/>
              <a:gd name="T3" fmla="*/ 2147483646 h 248"/>
              <a:gd name="T4" fmla="*/ 2147483646 w 216"/>
              <a:gd name="T5" fmla="*/ 2147483646 h 248"/>
              <a:gd name="T6" fmla="*/ 2147483646 w 216"/>
              <a:gd name="T7" fmla="*/ 2147483646 h 248"/>
              <a:gd name="T8" fmla="*/ 2147483646 w 216"/>
              <a:gd name="T9" fmla="*/ 2147483646 h 248"/>
              <a:gd name="T10" fmla="*/ 2147483646 w 216"/>
              <a:gd name="T11" fmla="*/ 2147483646 h 248"/>
              <a:gd name="T12" fmla="*/ 2147483646 w 216"/>
              <a:gd name="T13" fmla="*/ 2147483646 h 248"/>
              <a:gd name="T14" fmla="*/ 2147483646 w 216"/>
              <a:gd name="T15" fmla="*/ 2147483646 h 248"/>
              <a:gd name="T16" fmla="*/ 2147483646 w 216"/>
              <a:gd name="T17" fmla="*/ 2147483646 h 248"/>
              <a:gd name="T18" fmla="*/ 2147483646 w 216"/>
              <a:gd name="T19" fmla="*/ 2147483646 h 248"/>
              <a:gd name="T20" fmla="*/ 2147483646 w 216"/>
              <a:gd name="T21" fmla="*/ 2147483646 h 248"/>
              <a:gd name="T22" fmla="*/ 2147483646 w 216"/>
              <a:gd name="T23" fmla="*/ 2147483646 h 248"/>
              <a:gd name="T24" fmla="*/ 2147483646 w 216"/>
              <a:gd name="T25" fmla="*/ 2147483646 h 248"/>
              <a:gd name="T26" fmla="*/ 2147483646 w 216"/>
              <a:gd name="T27" fmla="*/ 2147483646 h 248"/>
              <a:gd name="T28" fmla="*/ 2147483646 w 216"/>
              <a:gd name="T29" fmla="*/ 2147483646 h 248"/>
              <a:gd name="T30" fmla="*/ 2147483646 w 216"/>
              <a:gd name="T31" fmla="*/ 2147483646 h 248"/>
              <a:gd name="T32" fmla="*/ 2147483646 w 216"/>
              <a:gd name="T33" fmla="*/ 2147483646 h 248"/>
              <a:gd name="T34" fmla="*/ 2147483646 w 216"/>
              <a:gd name="T35" fmla="*/ 2147483646 h 248"/>
              <a:gd name="T36" fmla="*/ 2147483646 w 216"/>
              <a:gd name="T37" fmla="*/ 2147483646 h 248"/>
              <a:gd name="T38" fmla="*/ 2147483646 w 216"/>
              <a:gd name="T39" fmla="*/ 2147483646 h 248"/>
              <a:gd name="T40" fmla="*/ 2147483646 w 216"/>
              <a:gd name="T41" fmla="*/ 2147483646 h 248"/>
              <a:gd name="T42" fmla="*/ 2147483646 w 216"/>
              <a:gd name="T43" fmla="*/ 2147483646 h 248"/>
              <a:gd name="T44" fmla="*/ 2147483646 w 216"/>
              <a:gd name="T45" fmla="*/ 2147483646 h 248"/>
              <a:gd name="T46" fmla="*/ 2147483646 w 216"/>
              <a:gd name="T47" fmla="*/ 2147483646 h 248"/>
              <a:gd name="T48" fmla="*/ 0 w 216"/>
              <a:gd name="T49" fmla="*/ 2147483646 h 248"/>
              <a:gd name="T50" fmla="*/ 0 w 216"/>
              <a:gd name="T51" fmla="*/ 2147483646 h 248"/>
              <a:gd name="T52" fmla="*/ 2147483646 w 216"/>
              <a:gd name="T53" fmla="*/ 0 h 248"/>
              <a:gd name="T54" fmla="*/ 2147483646 w 216"/>
              <a:gd name="T55" fmla="*/ 0 h 248"/>
              <a:gd name="T56" fmla="*/ 2147483646 w 216"/>
              <a:gd name="T57" fmla="*/ 0 h 248"/>
              <a:gd name="T58" fmla="*/ 2147483646 w 216"/>
              <a:gd name="T59" fmla="*/ 2147483646 h 248"/>
              <a:gd name="T60" fmla="*/ 2147483646 w 216"/>
              <a:gd name="T61" fmla="*/ 2147483646 h 248"/>
              <a:gd name="T62" fmla="*/ 2147483646 w 216"/>
              <a:gd name="T63" fmla="*/ 2147483646 h 248"/>
              <a:gd name="T64" fmla="*/ 2147483646 w 216"/>
              <a:gd name="T65" fmla="*/ 2147483646 h 248"/>
              <a:gd name="T66" fmla="*/ 2147483646 w 216"/>
              <a:gd name="T67" fmla="*/ 2147483646 h 248"/>
              <a:gd name="T68" fmla="*/ 2147483646 w 216"/>
              <a:gd name="T69" fmla="*/ 2147483646 h 248"/>
              <a:gd name="T70" fmla="*/ 2147483646 w 216"/>
              <a:gd name="T71" fmla="*/ 2147483646 h 248"/>
              <a:gd name="T72" fmla="*/ 2147483646 w 216"/>
              <a:gd name="T73" fmla="*/ 2147483646 h 248"/>
              <a:gd name="T74" fmla="*/ 2147483646 w 216"/>
              <a:gd name="T75" fmla="*/ 2147483646 h 248"/>
              <a:gd name="T76" fmla="*/ 2147483646 w 216"/>
              <a:gd name="T77" fmla="*/ 2147483646 h 248"/>
              <a:gd name="T78" fmla="*/ 2147483646 w 216"/>
              <a:gd name="T79" fmla="*/ 0 h 248"/>
              <a:gd name="T80" fmla="*/ 2147483646 w 216"/>
              <a:gd name="T81" fmla="*/ 0 h 248"/>
              <a:gd name="T82" fmla="*/ 2147483646 w 216"/>
              <a:gd name="T83" fmla="*/ 2147483646 h 248"/>
              <a:gd name="T84" fmla="*/ 2147483646 w 216"/>
              <a:gd name="T85" fmla="*/ 2147483646 h 248"/>
              <a:gd name="T86" fmla="*/ 2147483646 w 216"/>
              <a:gd name="T87" fmla="*/ 2147483646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19" name="Freeform 59">
            <a:extLst>
              <a:ext uri="{FF2B5EF4-FFF2-40B4-BE49-F238E27FC236}">
                <a16:creationId xmlns:a16="http://schemas.microsoft.com/office/drawing/2014/main" id="{81A93E23-0C06-469B-8636-EE7356396CCC}"/>
              </a:ext>
            </a:extLst>
          </p:cNvPr>
          <p:cNvSpPr>
            <a:spLocks noEditPoints="1"/>
          </p:cNvSpPr>
          <p:nvPr/>
        </p:nvSpPr>
        <p:spPr bwMode="auto">
          <a:xfrm>
            <a:off x="4095750" y="1652588"/>
            <a:ext cx="344488" cy="388937"/>
          </a:xfrm>
          <a:custGeom>
            <a:avLst/>
            <a:gdLst>
              <a:gd name="T0" fmla="*/ 2147483646 w 216"/>
              <a:gd name="T1" fmla="*/ 2147483646 h 244"/>
              <a:gd name="T2" fmla="*/ 2147483646 w 216"/>
              <a:gd name="T3" fmla="*/ 2147483646 h 244"/>
              <a:gd name="T4" fmla="*/ 2147483646 w 216"/>
              <a:gd name="T5" fmla="*/ 2147483646 h 244"/>
              <a:gd name="T6" fmla="*/ 2147483646 w 216"/>
              <a:gd name="T7" fmla="*/ 2147483646 h 244"/>
              <a:gd name="T8" fmla="*/ 2147483646 w 216"/>
              <a:gd name="T9" fmla="*/ 2147483646 h 244"/>
              <a:gd name="T10" fmla="*/ 2147483646 w 216"/>
              <a:gd name="T11" fmla="*/ 2147483646 h 244"/>
              <a:gd name="T12" fmla="*/ 2147483646 w 216"/>
              <a:gd name="T13" fmla="*/ 2147483646 h 244"/>
              <a:gd name="T14" fmla="*/ 2147483646 w 216"/>
              <a:gd name="T15" fmla="*/ 2147483646 h 244"/>
              <a:gd name="T16" fmla="*/ 2147483646 w 216"/>
              <a:gd name="T17" fmla="*/ 2147483646 h 244"/>
              <a:gd name="T18" fmla="*/ 2147483646 w 216"/>
              <a:gd name="T19" fmla="*/ 2147483646 h 244"/>
              <a:gd name="T20" fmla="*/ 2147483646 w 216"/>
              <a:gd name="T21" fmla="*/ 2147483646 h 244"/>
              <a:gd name="T22" fmla="*/ 2147483646 w 216"/>
              <a:gd name="T23" fmla="*/ 2147483646 h 244"/>
              <a:gd name="T24" fmla="*/ 2147483646 w 216"/>
              <a:gd name="T25" fmla="*/ 2147483646 h 244"/>
              <a:gd name="T26" fmla="*/ 2147483646 w 216"/>
              <a:gd name="T27" fmla="*/ 2147483646 h 244"/>
              <a:gd name="T28" fmla="*/ 2147483646 w 216"/>
              <a:gd name="T29" fmla="*/ 2147483646 h 244"/>
              <a:gd name="T30" fmla="*/ 2147483646 w 216"/>
              <a:gd name="T31" fmla="*/ 2147483646 h 244"/>
              <a:gd name="T32" fmla="*/ 2147483646 w 216"/>
              <a:gd name="T33" fmla="*/ 2147483646 h 244"/>
              <a:gd name="T34" fmla="*/ 2147483646 w 216"/>
              <a:gd name="T35" fmla="*/ 2147483646 h 244"/>
              <a:gd name="T36" fmla="*/ 2147483646 w 216"/>
              <a:gd name="T37" fmla="*/ 2147483646 h 244"/>
              <a:gd name="T38" fmla="*/ 2147483646 w 216"/>
              <a:gd name="T39" fmla="*/ 2147483646 h 244"/>
              <a:gd name="T40" fmla="*/ 2147483646 w 216"/>
              <a:gd name="T41" fmla="*/ 2147483646 h 244"/>
              <a:gd name="T42" fmla="*/ 2147483646 w 216"/>
              <a:gd name="T43" fmla="*/ 2147483646 h 244"/>
              <a:gd name="T44" fmla="*/ 2147483646 w 216"/>
              <a:gd name="T45" fmla="*/ 2147483646 h 244"/>
              <a:gd name="T46" fmla="*/ 2147483646 w 216"/>
              <a:gd name="T47" fmla="*/ 2147483646 h 244"/>
              <a:gd name="T48" fmla="*/ 2147483646 w 216"/>
              <a:gd name="T49" fmla="*/ 2147483646 h 244"/>
              <a:gd name="T50" fmla="*/ 2147483646 w 216"/>
              <a:gd name="T51" fmla="*/ 2147483646 h 244"/>
              <a:gd name="T52" fmla="*/ 2147483646 w 216"/>
              <a:gd name="T53" fmla="*/ 2147483646 h 244"/>
              <a:gd name="T54" fmla="*/ 2147483646 w 216"/>
              <a:gd name="T55" fmla="*/ 2147483646 h 244"/>
              <a:gd name="T56" fmla="*/ 2147483646 w 216"/>
              <a:gd name="T57" fmla="*/ 2147483646 h 244"/>
              <a:gd name="T58" fmla="*/ 2147483646 w 216"/>
              <a:gd name="T59" fmla="*/ 2147483646 h 244"/>
              <a:gd name="T60" fmla="*/ 2147483646 w 216"/>
              <a:gd name="T61" fmla="*/ 2147483646 h 244"/>
              <a:gd name="T62" fmla="*/ 2147483646 w 216"/>
              <a:gd name="T63" fmla="*/ 2147483646 h 244"/>
              <a:gd name="T64" fmla="*/ 2147483646 w 216"/>
              <a:gd name="T65" fmla="*/ 2147483646 h 244"/>
              <a:gd name="T66" fmla="*/ 2147483646 w 216"/>
              <a:gd name="T67" fmla="*/ 2147483646 h 244"/>
              <a:gd name="T68" fmla="*/ 0 w 216"/>
              <a:gd name="T69" fmla="*/ 2147483646 h 244"/>
              <a:gd name="T70" fmla="*/ 0 w 216"/>
              <a:gd name="T71" fmla="*/ 2147483646 h 244"/>
              <a:gd name="T72" fmla="*/ 2147483646 w 216"/>
              <a:gd name="T73" fmla="*/ 0 h 244"/>
              <a:gd name="T74" fmla="*/ 2147483646 w 216"/>
              <a:gd name="T75" fmla="*/ 0 h 244"/>
              <a:gd name="T76" fmla="*/ 2147483646 w 216"/>
              <a:gd name="T77" fmla="*/ 0 h 244"/>
              <a:gd name="T78" fmla="*/ 2147483646 w 216"/>
              <a:gd name="T79" fmla="*/ 2147483646 h 244"/>
              <a:gd name="T80" fmla="*/ 2147483646 w 216"/>
              <a:gd name="T81" fmla="*/ 2147483646 h 244"/>
              <a:gd name="T82" fmla="*/ 2147483646 w 216"/>
              <a:gd name="T83" fmla="*/ 2147483646 h 244"/>
              <a:gd name="T84" fmla="*/ 2147483646 w 216"/>
              <a:gd name="T85" fmla="*/ 2147483646 h 244"/>
              <a:gd name="T86" fmla="*/ 2147483646 w 216"/>
              <a:gd name="T87" fmla="*/ 2147483646 h 244"/>
              <a:gd name="T88" fmla="*/ 2147483646 w 216"/>
              <a:gd name="T89" fmla="*/ 2147483646 h 244"/>
              <a:gd name="T90" fmla="*/ 2147483646 w 216"/>
              <a:gd name="T91" fmla="*/ 2147483646 h 244"/>
              <a:gd name="T92" fmla="*/ 2147483646 w 216"/>
              <a:gd name="T93" fmla="*/ 2147483646 h 244"/>
              <a:gd name="T94" fmla="*/ 2147483646 w 216"/>
              <a:gd name="T95" fmla="*/ 2147483646 h 244"/>
              <a:gd name="T96" fmla="*/ 2147483646 w 216"/>
              <a:gd name="T97" fmla="*/ 2147483646 h 244"/>
              <a:gd name="T98" fmla="*/ 2147483646 w 216"/>
              <a:gd name="T99" fmla="*/ 0 h 244"/>
              <a:gd name="T100" fmla="*/ 2147483646 w 216"/>
              <a:gd name="T101" fmla="*/ 2147483646 h 244"/>
              <a:gd name="T102" fmla="*/ 2147483646 w 216"/>
              <a:gd name="T103" fmla="*/ 2147483646 h 244"/>
              <a:gd name="T104" fmla="*/ 2147483646 w 216"/>
              <a:gd name="T105" fmla="*/ 2147483646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0" name="Freeform 60">
            <a:extLst>
              <a:ext uri="{FF2B5EF4-FFF2-40B4-BE49-F238E27FC236}">
                <a16:creationId xmlns:a16="http://schemas.microsoft.com/office/drawing/2014/main" id="{5483B7A8-1005-409D-8068-8F86E4441CD5}"/>
              </a:ext>
            </a:extLst>
          </p:cNvPr>
          <p:cNvSpPr>
            <a:spLocks noEditPoints="1"/>
          </p:cNvSpPr>
          <p:nvPr/>
        </p:nvSpPr>
        <p:spPr bwMode="auto">
          <a:xfrm>
            <a:off x="3381375" y="1652588"/>
            <a:ext cx="344488" cy="376237"/>
          </a:xfrm>
          <a:custGeom>
            <a:avLst/>
            <a:gdLst>
              <a:gd name="T0" fmla="*/ 2147483646 w 216"/>
              <a:gd name="T1" fmla="*/ 2147483646 h 236"/>
              <a:gd name="T2" fmla="*/ 2147483646 w 216"/>
              <a:gd name="T3" fmla="*/ 2147483646 h 236"/>
              <a:gd name="T4" fmla="*/ 2147483646 w 216"/>
              <a:gd name="T5" fmla="*/ 2147483646 h 236"/>
              <a:gd name="T6" fmla="*/ 2147483646 w 216"/>
              <a:gd name="T7" fmla="*/ 2147483646 h 236"/>
              <a:gd name="T8" fmla="*/ 2147483646 w 216"/>
              <a:gd name="T9" fmla="*/ 2147483646 h 236"/>
              <a:gd name="T10" fmla="*/ 2147483646 w 216"/>
              <a:gd name="T11" fmla="*/ 2147483646 h 236"/>
              <a:gd name="T12" fmla="*/ 2147483646 w 216"/>
              <a:gd name="T13" fmla="*/ 2147483646 h 236"/>
              <a:gd name="T14" fmla="*/ 2147483646 w 216"/>
              <a:gd name="T15" fmla="*/ 2147483646 h 236"/>
              <a:gd name="T16" fmla="*/ 2147483646 w 216"/>
              <a:gd name="T17" fmla="*/ 2147483646 h 236"/>
              <a:gd name="T18" fmla="*/ 2147483646 w 216"/>
              <a:gd name="T19" fmla="*/ 2147483646 h 236"/>
              <a:gd name="T20" fmla="*/ 2147483646 w 216"/>
              <a:gd name="T21" fmla="*/ 2147483646 h 236"/>
              <a:gd name="T22" fmla="*/ 2147483646 w 216"/>
              <a:gd name="T23" fmla="*/ 2147483646 h 236"/>
              <a:gd name="T24" fmla="*/ 2147483646 w 216"/>
              <a:gd name="T25" fmla="*/ 2147483646 h 236"/>
              <a:gd name="T26" fmla="*/ 2147483646 w 216"/>
              <a:gd name="T27" fmla="*/ 2147483646 h 236"/>
              <a:gd name="T28" fmla="*/ 2147483646 w 216"/>
              <a:gd name="T29" fmla="*/ 2147483646 h 236"/>
              <a:gd name="T30" fmla="*/ 2147483646 w 216"/>
              <a:gd name="T31" fmla="*/ 2147483646 h 236"/>
              <a:gd name="T32" fmla="*/ 2147483646 w 216"/>
              <a:gd name="T33" fmla="*/ 2147483646 h 236"/>
              <a:gd name="T34" fmla="*/ 2147483646 w 216"/>
              <a:gd name="T35" fmla="*/ 2147483646 h 236"/>
              <a:gd name="T36" fmla="*/ 2147483646 w 216"/>
              <a:gd name="T37" fmla="*/ 2147483646 h 236"/>
              <a:gd name="T38" fmla="*/ 2147483646 w 216"/>
              <a:gd name="T39" fmla="*/ 2147483646 h 236"/>
              <a:gd name="T40" fmla="*/ 2147483646 w 216"/>
              <a:gd name="T41" fmla="*/ 2147483646 h 236"/>
              <a:gd name="T42" fmla="*/ 0 w 216"/>
              <a:gd name="T43" fmla="*/ 2147483646 h 236"/>
              <a:gd name="T44" fmla="*/ 0 w 216"/>
              <a:gd name="T45" fmla="*/ 2147483646 h 236"/>
              <a:gd name="T46" fmla="*/ 2147483646 w 216"/>
              <a:gd name="T47" fmla="*/ 0 h 236"/>
              <a:gd name="T48" fmla="*/ 2147483646 w 216"/>
              <a:gd name="T49" fmla="*/ 0 h 236"/>
              <a:gd name="T50" fmla="*/ 2147483646 w 216"/>
              <a:gd name="T51" fmla="*/ 0 h 236"/>
              <a:gd name="T52" fmla="*/ 2147483646 w 216"/>
              <a:gd name="T53" fmla="*/ 2147483646 h 236"/>
              <a:gd name="T54" fmla="*/ 2147483646 w 216"/>
              <a:gd name="T55" fmla="*/ 2147483646 h 236"/>
              <a:gd name="T56" fmla="*/ 2147483646 w 216"/>
              <a:gd name="T57" fmla="*/ 2147483646 h 236"/>
              <a:gd name="T58" fmla="*/ 2147483646 w 216"/>
              <a:gd name="T59" fmla="*/ 2147483646 h 236"/>
              <a:gd name="T60" fmla="*/ 2147483646 w 216"/>
              <a:gd name="T61" fmla="*/ 2147483646 h 236"/>
              <a:gd name="T62" fmla="*/ 2147483646 w 216"/>
              <a:gd name="T63" fmla="*/ 2147483646 h 236"/>
              <a:gd name="T64" fmla="*/ 2147483646 w 216"/>
              <a:gd name="T65" fmla="*/ 2147483646 h 236"/>
              <a:gd name="T66" fmla="*/ 2147483646 w 216"/>
              <a:gd name="T67" fmla="*/ 2147483646 h 236"/>
              <a:gd name="T68" fmla="*/ 2147483646 w 216"/>
              <a:gd name="T69" fmla="*/ 2147483646 h 236"/>
              <a:gd name="T70" fmla="*/ 2147483646 w 216"/>
              <a:gd name="T71" fmla="*/ 2147483646 h 236"/>
              <a:gd name="T72" fmla="*/ 2147483646 w 216"/>
              <a:gd name="T73" fmla="*/ 0 h 236"/>
              <a:gd name="T74" fmla="*/ 2147483646 w 216"/>
              <a:gd name="T75" fmla="*/ 2147483646 h 236"/>
              <a:gd name="T76" fmla="*/ 2147483646 w 216"/>
              <a:gd name="T77" fmla="*/ 2147483646 h 236"/>
              <a:gd name="T78" fmla="*/ 2147483646 w 216"/>
              <a:gd name="T79" fmla="*/ 2147483646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1" name="Freeform 61">
            <a:extLst>
              <a:ext uri="{FF2B5EF4-FFF2-40B4-BE49-F238E27FC236}">
                <a16:creationId xmlns:a16="http://schemas.microsoft.com/office/drawing/2014/main" id="{16F23110-0359-49F0-8695-B20695CB5EA0}"/>
              </a:ext>
            </a:extLst>
          </p:cNvPr>
          <p:cNvSpPr>
            <a:spLocks noEditPoints="1"/>
          </p:cNvSpPr>
          <p:nvPr/>
        </p:nvSpPr>
        <p:spPr bwMode="auto">
          <a:xfrm>
            <a:off x="2665413" y="1652588"/>
            <a:ext cx="338137" cy="369887"/>
          </a:xfrm>
          <a:custGeom>
            <a:avLst/>
            <a:gdLst>
              <a:gd name="T0" fmla="*/ 2147483646 w 212"/>
              <a:gd name="T1" fmla="*/ 2147483646 h 232"/>
              <a:gd name="T2" fmla="*/ 2147483646 w 212"/>
              <a:gd name="T3" fmla="*/ 2147483646 h 232"/>
              <a:gd name="T4" fmla="*/ 2147483646 w 212"/>
              <a:gd name="T5" fmla="*/ 2147483646 h 232"/>
              <a:gd name="T6" fmla="*/ 2147483646 w 212"/>
              <a:gd name="T7" fmla="*/ 2147483646 h 232"/>
              <a:gd name="T8" fmla="*/ 2147483646 w 212"/>
              <a:gd name="T9" fmla="*/ 2147483646 h 232"/>
              <a:gd name="T10" fmla="*/ 2147483646 w 212"/>
              <a:gd name="T11" fmla="*/ 2147483646 h 232"/>
              <a:gd name="T12" fmla="*/ 2147483646 w 212"/>
              <a:gd name="T13" fmla="*/ 2147483646 h 232"/>
              <a:gd name="T14" fmla="*/ 2147483646 w 212"/>
              <a:gd name="T15" fmla="*/ 2147483646 h 232"/>
              <a:gd name="T16" fmla="*/ 2147483646 w 212"/>
              <a:gd name="T17" fmla="*/ 2147483646 h 232"/>
              <a:gd name="T18" fmla="*/ 2147483646 w 212"/>
              <a:gd name="T19" fmla="*/ 2147483646 h 232"/>
              <a:gd name="T20" fmla="*/ 2147483646 w 212"/>
              <a:gd name="T21" fmla="*/ 2147483646 h 232"/>
              <a:gd name="T22" fmla="*/ 2147483646 w 212"/>
              <a:gd name="T23" fmla="*/ 2147483646 h 232"/>
              <a:gd name="T24" fmla="*/ 2147483646 w 212"/>
              <a:gd name="T25" fmla="*/ 2147483646 h 232"/>
              <a:gd name="T26" fmla="*/ 2147483646 w 212"/>
              <a:gd name="T27" fmla="*/ 2147483646 h 232"/>
              <a:gd name="T28" fmla="*/ 2147483646 w 212"/>
              <a:gd name="T29" fmla="*/ 2147483646 h 232"/>
              <a:gd name="T30" fmla="*/ 2147483646 w 212"/>
              <a:gd name="T31" fmla="*/ 2147483646 h 232"/>
              <a:gd name="T32" fmla="*/ 2147483646 w 212"/>
              <a:gd name="T33" fmla="*/ 2147483646 h 232"/>
              <a:gd name="T34" fmla="*/ 2147483646 w 212"/>
              <a:gd name="T35" fmla="*/ 2147483646 h 232"/>
              <a:gd name="T36" fmla="*/ 0 w 212"/>
              <a:gd name="T37" fmla="*/ 2147483646 h 232"/>
              <a:gd name="T38" fmla="*/ 0 w 212"/>
              <a:gd name="T39" fmla="*/ 2147483646 h 232"/>
              <a:gd name="T40" fmla="*/ 2147483646 w 212"/>
              <a:gd name="T41" fmla="*/ 0 h 232"/>
              <a:gd name="T42" fmla="*/ 2147483646 w 212"/>
              <a:gd name="T43" fmla="*/ 0 h 232"/>
              <a:gd name="T44" fmla="*/ 2147483646 w 212"/>
              <a:gd name="T45" fmla="*/ 0 h 232"/>
              <a:gd name="T46" fmla="*/ 2147483646 w 212"/>
              <a:gd name="T47" fmla="*/ 0 h 232"/>
              <a:gd name="T48" fmla="*/ 2147483646 w 212"/>
              <a:gd name="T49" fmla="*/ 2147483646 h 232"/>
              <a:gd name="T50" fmla="*/ 2147483646 w 212"/>
              <a:gd name="T51" fmla="*/ 2147483646 h 232"/>
              <a:gd name="T52" fmla="*/ 2147483646 w 212"/>
              <a:gd name="T53" fmla="*/ 2147483646 h 232"/>
              <a:gd name="T54" fmla="*/ 2147483646 w 212"/>
              <a:gd name="T55" fmla="*/ 2147483646 h 232"/>
              <a:gd name="T56" fmla="*/ 2147483646 w 212"/>
              <a:gd name="T57" fmla="*/ 2147483646 h 232"/>
              <a:gd name="T58" fmla="*/ 2147483646 w 212"/>
              <a:gd name="T59" fmla="*/ 2147483646 h 232"/>
              <a:gd name="T60" fmla="*/ 2147483646 w 212"/>
              <a:gd name="T61" fmla="*/ 2147483646 h 232"/>
              <a:gd name="T62" fmla="*/ 2147483646 w 212"/>
              <a:gd name="T63" fmla="*/ 2147483646 h 232"/>
              <a:gd name="T64" fmla="*/ 2147483646 w 212"/>
              <a:gd name="T65" fmla="*/ 2147483646 h 232"/>
              <a:gd name="T66" fmla="*/ 2147483646 w 212"/>
              <a:gd name="T67" fmla="*/ 0 h 232"/>
              <a:gd name="T68" fmla="*/ 2147483646 w 212"/>
              <a:gd name="T69" fmla="*/ 2147483646 h 232"/>
              <a:gd name="T70" fmla="*/ 2147483646 w 212"/>
              <a:gd name="T71" fmla="*/ 2147483646 h 232"/>
              <a:gd name="T72" fmla="*/ 2147483646 w 212"/>
              <a:gd name="T73" fmla="*/ 2147483646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2" name="Freeform 62">
            <a:extLst>
              <a:ext uri="{FF2B5EF4-FFF2-40B4-BE49-F238E27FC236}">
                <a16:creationId xmlns:a16="http://schemas.microsoft.com/office/drawing/2014/main" id="{0995F1CA-673B-4023-AD38-F288BF2FF3B1}"/>
              </a:ext>
            </a:extLst>
          </p:cNvPr>
          <p:cNvSpPr>
            <a:spLocks noEditPoints="1"/>
          </p:cNvSpPr>
          <p:nvPr/>
        </p:nvSpPr>
        <p:spPr bwMode="auto">
          <a:xfrm>
            <a:off x="1949450" y="1652588"/>
            <a:ext cx="339725" cy="388937"/>
          </a:xfrm>
          <a:custGeom>
            <a:avLst/>
            <a:gdLst>
              <a:gd name="T0" fmla="*/ 2147483646 w 212"/>
              <a:gd name="T1" fmla="*/ 2147483646 h 244"/>
              <a:gd name="T2" fmla="*/ 2147483646 w 212"/>
              <a:gd name="T3" fmla="*/ 2147483646 h 244"/>
              <a:gd name="T4" fmla="*/ 2147483646 w 212"/>
              <a:gd name="T5" fmla="*/ 2147483646 h 244"/>
              <a:gd name="T6" fmla="*/ 2147483646 w 212"/>
              <a:gd name="T7" fmla="*/ 2147483646 h 244"/>
              <a:gd name="T8" fmla="*/ 2147483646 w 212"/>
              <a:gd name="T9" fmla="*/ 2147483646 h 244"/>
              <a:gd name="T10" fmla="*/ 2147483646 w 212"/>
              <a:gd name="T11" fmla="*/ 2147483646 h 244"/>
              <a:gd name="T12" fmla="*/ 2147483646 w 212"/>
              <a:gd name="T13" fmla="*/ 2147483646 h 244"/>
              <a:gd name="T14" fmla="*/ 2147483646 w 212"/>
              <a:gd name="T15" fmla="*/ 2147483646 h 244"/>
              <a:gd name="T16" fmla="*/ 2147483646 w 212"/>
              <a:gd name="T17" fmla="*/ 2147483646 h 244"/>
              <a:gd name="T18" fmla="*/ 2147483646 w 212"/>
              <a:gd name="T19" fmla="*/ 2147483646 h 244"/>
              <a:gd name="T20" fmla="*/ 2147483646 w 212"/>
              <a:gd name="T21" fmla="*/ 2147483646 h 244"/>
              <a:gd name="T22" fmla="*/ 2147483646 w 212"/>
              <a:gd name="T23" fmla="*/ 2147483646 h 244"/>
              <a:gd name="T24" fmla="*/ 2147483646 w 212"/>
              <a:gd name="T25" fmla="*/ 2147483646 h 244"/>
              <a:gd name="T26" fmla="*/ 2147483646 w 212"/>
              <a:gd name="T27" fmla="*/ 2147483646 h 244"/>
              <a:gd name="T28" fmla="*/ 2147483646 w 212"/>
              <a:gd name="T29" fmla="*/ 2147483646 h 244"/>
              <a:gd name="T30" fmla="*/ 2147483646 w 212"/>
              <a:gd name="T31" fmla="*/ 2147483646 h 244"/>
              <a:gd name="T32" fmla="*/ 2147483646 w 212"/>
              <a:gd name="T33" fmla="*/ 2147483646 h 244"/>
              <a:gd name="T34" fmla="*/ 2147483646 w 212"/>
              <a:gd name="T35" fmla="*/ 2147483646 h 244"/>
              <a:gd name="T36" fmla="*/ 2147483646 w 212"/>
              <a:gd name="T37" fmla="*/ 2147483646 h 244"/>
              <a:gd name="T38" fmla="*/ 2147483646 w 212"/>
              <a:gd name="T39" fmla="*/ 2147483646 h 244"/>
              <a:gd name="T40" fmla="*/ 2147483646 w 212"/>
              <a:gd name="T41" fmla="*/ 2147483646 h 244"/>
              <a:gd name="T42" fmla="*/ 0 w 212"/>
              <a:gd name="T43" fmla="*/ 2147483646 h 244"/>
              <a:gd name="T44" fmla="*/ 0 w 212"/>
              <a:gd name="T45" fmla="*/ 2147483646 h 244"/>
              <a:gd name="T46" fmla="*/ 2147483646 w 212"/>
              <a:gd name="T47" fmla="*/ 0 h 244"/>
              <a:gd name="T48" fmla="*/ 2147483646 w 212"/>
              <a:gd name="T49" fmla="*/ 0 h 244"/>
              <a:gd name="T50" fmla="*/ 2147483646 w 212"/>
              <a:gd name="T51" fmla="*/ 0 h 244"/>
              <a:gd name="T52" fmla="*/ 2147483646 w 212"/>
              <a:gd name="T53" fmla="*/ 0 h 244"/>
              <a:gd name="T54" fmla="*/ 2147483646 w 212"/>
              <a:gd name="T55" fmla="*/ 2147483646 h 244"/>
              <a:gd name="T56" fmla="*/ 2147483646 w 212"/>
              <a:gd name="T57" fmla="*/ 2147483646 h 244"/>
              <a:gd name="T58" fmla="*/ 2147483646 w 212"/>
              <a:gd name="T59" fmla="*/ 2147483646 h 244"/>
              <a:gd name="T60" fmla="*/ 2147483646 w 212"/>
              <a:gd name="T61" fmla="*/ 2147483646 h 244"/>
              <a:gd name="T62" fmla="*/ 2147483646 w 212"/>
              <a:gd name="T63" fmla="*/ 2147483646 h 244"/>
              <a:gd name="T64" fmla="*/ 2147483646 w 212"/>
              <a:gd name="T65" fmla="*/ 2147483646 h 244"/>
              <a:gd name="T66" fmla="*/ 2147483646 w 212"/>
              <a:gd name="T67" fmla="*/ 2147483646 h 244"/>
              <a:gd name="T68" fmla="*/ 2147483646 w 212"/>
              <a:gd name="T69" fmla="*/ 2147483646 h 244"/>
              <a:gd name="T70" fmla="*/ 2147483646 w 212"/>
              <a:gd name="T71" fmla="*/ 2147483646 h 244"/>
              <a:gd name="T72" fmla="*/ 2147483646 w 212"/>
              <a:gd name="T73" fmla="*/ 2147483646 h 244"/>
              <a:gd name="T74" fmla="*/ 2147483646 w 212"/>
              <a:gd name="T75" fmla="*/ 0 h 244"/>
              <a:gd name="T76" fmla="*/ 2147483646 w 212"/>
              <a:gd name="T77" fmla="*/ 2147483646 h 244"/>
              <a:gd name="T78" fmla="*/ 2147483646 w 212"/>
              <a:gd name="T79" fmla="*/ 2147483646 h 244"/>
              <a:gd name="T80" fmla="*/ 2147483646 w 212"/>
              <a:gd name="T81" fmla="*/ 2147483646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3" name="Freeform 63">
            <a:extLst>
              <a:ext uri="{FF2B5EF4-FFF2-40B4-BE49-F238E27FC236}">
                <a16:creationId xmlns:a16="http://schemas.microsoft.com/office/drawing/2014/main" id="{D257DE5E-CC4D-4EB8-AABC-36546940216B}"/>
              </a:ext>
            </a:extLst>
          </p:cNvPr>
          <p:cNvSpPr>
            <a:spLocks noEditPoints="1"/>
          </p:cNvSpPr>
          <p:nvPr/>
        </p:nvSpPr>
        <p:spPr bwMode="auto">
          <a:xfrm>
            <a:off x="1216025" y="1638300"/>
            <a:ext cx="319088" cy="409575"/>
          </a:xfrm>
          <a:custGeom>
            <a:avLst/>
            <a:gdLst>
              <a:gd name="T0" fmla="*/ 2147483646 w 200"/>
              <a:gd name="T1" fmla="*/ 2147483646 h 256"/>
              <a:gd name="T2" fmla="*/ 2147483646 w 200"/>
              <a:gd name="T3" fmla="*/ 2147483646 h 256"/>
              <a:gd name="T4" fmla="*/ 2147483646 w 200"/>
              <a:gd name="T5" fmla="*/ 2147483646 h 256"/>
              <a:gd name="T6" fmla="*/ 2147483646 w 200"/>
              <a:gd name="T7" fmla="*/ 2147483646 h 256"/>
              <a:gd name="T8" fmla="*/ 2147483646 w 200"/>
              <a:gd name="T9" fmla="*/ 0 h 256"/>
              <a:gd name="T10" fmla="*/ 2147483646 w 200"/>
              <a:gd name="T11" fmla="*/ 0 h 256"/>
              <a:gd name="T12" fmla="*/ 2147483646 w 200"/>
              <a:gd name="T13" fmla="*/ 2147483646 h 256"/>
              <a:gd name="T14" fmla="*/ 2147483646 w 200"/>
              <a:gd name="T15" fmla="*/ 2147483646 h 256"/>
              <a:gd name="T16" fmla="*/ 2147483646 w 200"/>
              <a:gd name="T17" fmla="*/ 2147483646 h 256"/>
              <a:gd name="T18" fmla="*/ 2147483646 w 200"/>
              <a:gd name="T19" fmla="*/ 2147483646 h 256"/>
              <a:gd name="T20" fmla="*/ 2147483646 w 200"/>
              <a:gd name="T21" fmla="*/ 2147483646 h 256"/>
              <a:gd name="T22" fmla="*/ 2147483646 w 200"/>
              <a:gd name="T23" fmla="*/ 2147483646 h 256"/>
              <a:gd name="T24" fmla="*/ 2147483646 w 200"/>
              <a:gd name="T25" fmla="*/ 2147483646 h 256"/>
              <a:gd name="T26" fmla="*/ 2147483646 w 200"/>
              <a:gd name="T27" fmla="*/ 2147483646 h 256"/>
              <a:gd name="T28" fmla="*/ 2147483646 w 200"/>
              <a:gd name="T29" fmla="*/ 2147483646 h 256"/>
              <a:gd name="T30" fmla="*/ 2147483646 w 200"/>
              <a:gd name="T31" fmla="*/ 2147483646 h 256"/>
              <a:gd name="T32" fmla="*/ 2147483646 w 200"/>
              <a:gd name="T33" fmla="*/ 2147483646 h 256"/>
              <a:gd name="T34" fmla="*/ 2147483646 w 200"/>
              <a:gd name="T35" fmla="*/ 0 h 256"/>
              <a:gd name="T36" fmla="*/ 2147483646 w 200"/>
              <a:gd name="T37" fmla="*/ 2147483646 h 256"/>
              <a:gd name="T38" fmla="*/ 2147483646 w 200"/>
              <a:gd name="T39" fmla="*/ 2147483646 h 256"/>
              <a:gd name="T40" fmla="*/ 2147483646 w 200"/>
              <a:gd name="T41" fmla="*/ 2147483646 h 256"/>
              <a:gd name="T42" fmla="*/ 2147483646 w 200"/>
              <a:gd name="T43" fmla="*/ 2147483646 h 256"/>
              <a:gd name="T44" fmla="*/ 2147483646 w 200"/>
              <a:gd name="T45" fmla="*/ 2147483646 h 256"/>
              <a:gd name="T46" fmla="*/ 2147483646 w 200"/>
              <a:gd name="T47" fmla="*/ 2147483646 h 256"/>
              <a:gd name="T48" fmla="*/ 2147483646 w 200"/>
              <a:gd name="T49" fmla="*/ 2147483646 h 256"/>
              <a:gd name="T50" fmla="*/ 2147483646 w 200"/>
              <a:gd name="T51" fmla="*/ 2147483646 h 256"/>
              <a:gd name="T52" fmla="*/ 2147483646 w 200"/>
              <a:gd name="T53" fmla="*/ 2147483646 h 256"/>
              <a:gd name="T54" fmla="*/ 2147483646 w 200"/>
              <a:gd name="T55" fmla="*/ 2147483646 h 256"/>
              <a:gd name="T56" fmla="*/ 0 w 200"/>
              <a:gd name="T57" fmla="*/ 2147483646 h 256"/>
              <a:gd name="T58" fmla="*/ 0 w 200"/>
              <a:gd name="T59" fmla="*/ 2147483646 h 256"/>
              <a:gd name="T60" fmla="*/ 2147483646 w 200"/>
              <a:gd name="T61" fmla="*/ 2147483646 h 256"/>
              <a:gd name="T62" fmla="*/ 2147483646 w 200"/>
              <a:gd name="T63" fmla="*/ 2147483646 h 256"/>
              <a:gd name="T64" fmla="*/ 2147483646 w 200"/>
              <a:gd name="T65" fmla="*/ 2147483646 h 256"/>
              <a:gd name="T66" fmla="*/ 2147483646 w 200"/>
              <a:gd name="T67" fmla="*/ 2147483646 h 256"/>
              <a:gd name="T68" fmla="*/ 2147483646 w 200"/>
              <a:gd name="T69" fmla="*/ 2147483646 h 256"/>
              <a:gd name="T70" fmla="*/ 2147483646 w 200"/>
              <a:gd name="T71" fmla="*/ 214748364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4" name="Freeform 64">
            <a:extLst>
              <a:ext uri="{FF2B5EF4-FFF2-40B4-BE49-F238E27FC236}">
                <a16:creationId xmlns:a16="http://schemas.microsoft.com/office/drawing/2014/main" id="{618A06F3-BB07-4914-B13F-6C90E30C7FBA}"/>
              </a:ext>
            </a:extLst>
          </p:cNvPr>
          <p:cNvSpPr>
            <a:spLocks noEditPoints="1"/>
          </p:cNvSpPr>
          <p:nvPr/>
        </p:nvSpPr>
        <p:spPr bwMode="auto">
          <a:xfrm>
            <a:off x="519113" y="1652588"/>
            <a:ext cx="280987" cy="369887"/>
          </a:xfrm>
          <a:custGeom>
            <a:avLst/>
            <a:gdLst>
              <a:gd name="T0" fmla="*/ 2147483646 w 176"/>
              <a:gd name="T1" fmla="*/ 2147483646 h 232"/>
              <a:gd name="T2" fmla="*/ 2147483646 w 176"/>
              <a:gd name="T3" fmla="*/ 2147483646 h 232"/>
              <a:gd name="T4" fmla="*/ 0 w 176"/>
              <a:gd name="T5" fmla="*/ 2147483646 h 232"/>
              <a:gd name="T6" fmla="*/ 0 w 176"/>
              <a:gd name="T7" fmla="*/ 2147483646 h 232"/>
              <a:gd name="T8" fmla="*/ 2147483646 w 176"/>
              <a:gd name="T9" fmla="*/ 0 h 232"/>
              <a:gd name="T10" fmla="*/ 2147483646 w 176"/>
              <a:gd name="T11" fmla="*/ 0 h 232"/>
              <a:gd name="T12" fmla="*/ 2147483646 w 176"/>
              <a:gd name="T13" fmla="*/ 2147483646 h 232"/>
              <a:gd name="T14" fmla="*/ 2147483646 w 176"/>
              <a:gd name="T15" fmla="*/ 2147483646 h 232"/>
              <a:gd name="T16" fmla="*/ 2147483646 w 176"/>
              <a:gd name="T17" fmla="*/ 2147483646 h 232"/>
              <a:gd name="T18" fmla="*/ 2147483646 w 176"/>
              <a:gd name="T19" fmla="*/ 2147483646 h 232"/>
              <a:gd name="T20" fmla="*/ 2147483646 w 176"/>
              <a:gd name="T21" fmla="*/ 2147483646 h 232"/>
              <a:gd name="T22" fmla="*/ 2147483646 w 176"/>
              <a:gd name="T23" fmla="*/ 2147483646 h 232"/>
              <a:gd name="T24" fmla="*/ 2147483646 w 176"/>
              <a:gd name="T25" fmla="*/ 2147483646 h 232"/>
              <a:gd name="T26" fmla="*/ 2147483646 w 176"/>
              <a:gd name="T27" fmla="*/ 2147483646 h 232"/>
              <a:gd name="T28" fmla="*/ 2147483646 w 176"/>
              <a:gd name="T29" fmla="*/ 2147483646 h 232"/>
              <a:gd name="T30" fmla="*/ 2147483646 w 176"/>
              <a:gd name="T31" fmla="*/ 2147483646 h 232"/>
              <a:gd name="T32" fmla="*/ 2147483646 w 176"/>
              <a:gd name="T33" fmla="*/ 2147483646 h 232"/>
              <a:gd name="T34" fmla="*/ 2147483646 w 176"/>
              <a:gd name="T35" fmla="*/ 0 h 232"/>
              <a:gd name="T36" fmla="*/ 2147483646 w 176"/>
              <a:gd name="T37" fmla="*/ 2147483646 h 232"/>
              <a:gd name="T38" fmla="*/ 2147483646 w 176"/>
              <a:gd name="T39" fmla="*/ 2147483646 h 232"/>
              <a:gd name="T40" fmla="*/ 2147483646 w 176"/>
              <a:gd name="T41" fmla="*/ 2147483646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5" name="Freeform 65">
            <a:extLst>
              <a:ext uri="{FF2B5EF4-FFF2-40B4-BE49-F238E27FC236}">
                <a16:creationId xmlns:a16="http://schemas.microsoft.com/office/drawing/2014/main" id="{A3595903-B5E7-476F-802D-89ACEA413EFD}"/>
              </a:ext>
            </a:extLst>
          </p:cNvPr>
          <p:cNvSpPr>
            <a:spLocks noEditPoints="1"/>
          </p:cNvSpPr>
          <p:nvPr/>
        </p:nvSpPr>
        <p:spPr bwMode="auto">
          <a:xfrm>
            <a:off x="8323263" y="968375"/>
            <a:ext cx="409575" cy="363538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2147483646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0 w 256"/>
              <a:gd name="T25" fmla="*/ 2147483646 h 228"/>
              <a:gd name="T26" fmla="*/ 0 w 256"/>
              <a:gd name="T27" fmla="*/ 2147483646 h 228"/>
              <a:gd name="T28" fmla="*/ 0 w 256"/>
              <a:gd name="T29" fmla="*/ 2147483646 h 228"/>
              <a:gd name="T30" fmla="*/ 0 w 256"/>
              <a:gd name="T31" fmla="*/ 2147483646 h 228"/>
              <a:gd name="T32" fmla="*/ 0 w 256"/>
              <a:gd name="T33" fmla="*/ 2147483646 h 228"/>
              <a:gd name="T34" fmla="*/ 0 w 256"/>
              <a:gd name="T35" fmla="*/ 2147483646 h 228"/>
              <a:gd name="T36" fmla="*/ 0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0 w 256"/>
              <a:gd name="T51" fmla="*/ 2147483646 h 228"/>
              <a:gd name="T52" fmla="*/ 0 w 256"/>
              <a:gd name="T53" fmla="*/ 2147483646 h 228"/>
              <a:gd name="T54" fmla="*/ 0 w 256"/>
              <a:gd name="T55" fmla="*/ 2147483646 h 228"/>
              <a:gd name="T56" fmla="*/ 2147483646 w 256"/>
              <a:gd name="T57" fmla="*/ 0 h 228"/>
              <a:gd name="T58" fmla="*/ 2147483646 w 256"/>
              <a:gd name="T59" fmla="*/ 0 h 228"/>
              <a:gd name="T60" fmla="*/ 2147483646 w 256"/>
              <a:gd name="T61" fmla="*/ 0 h 228"/>
              <a:gd name="T62" fmla="*/ 2147483646 w 256"/>
              <a:gd name="T63" fmla="*/ 0 h 228"/>
              <a:gd name="T64" fmla="*/ 2147483646 w 256"/>
              <a:gd name="T65" fmla="*/ 0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0 w 256"/>
              <a:gd name="T75" fmla="*/ 2147483646 h 228"/>
              <a:gd name="T76" fmla="*/ 0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2147483646 w 256"/>
              <a:gd name="T105" fmla="*/ 2147483646 h 228"/>
              <a:gd name="T106" fmla="*/ 2147483646 w 256"/>
              <a:gd name="T107" fmla="*/ 2147483646 h 228"/>
              <a:gd name="T108" fmla="*/ 2147483646 w 256"/>
              <a:gd name="T109" fmla="*/ 2147483646 h 228"/>
              <a:gd name="T110" fmla="*/ 2147483646 w 256"/>
              <a:gd name="T111" fmla="*/ 2147483646 h 228"/>
              <a:gd name="T112" fmla="*/ 2147483646 w 256"/>
              <a:gd name="T113" fmla="*/ 2147483646 h 228"/>
              <a:gd name="T114" fmla="*/ 2147483646 w 256"/>
              <a:gd name="T115" fmla="*/ 2147483646 h 228"/>
              <a:gd name="T116" fmla="*/ 2147483646 w 256"/>
              <a:gd name="T117" fmla="*/ 2147483646 h 228"/>
              <a:gd name="T118" fmla="*/ 2147483646 w 256"/>
              <a:gd name="T119" fmla="*/ 2147483646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6" name="Freeform 66">
            <a:extLst>
              <a:ext uri="{FF2B5EF4-FFF2-40B4-BE49-F238E27FC236}">
                <a16:creationId xmlns:a16="http://schemas.microsoft.com/office/drawing/2014/main" id="{61A91CE6-A7B9-4BED-A5AD-46703D0C6103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968375"/>
            <a:ext cx="407987" cy="350838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2147483646 w 256"/>
              <a:gd name="T5" fmla="*/ 2147483646 h 220"/>
              <a:gd name="T6" fmla="*/ 2147483646 w 256"/>
              <a:gd name="T7" fmla="*/ 2147483646 h 220"/>
              <a:gd name="T8" fmla="*/ 2147483646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0 w 256"/>
              <a:gd name="T15" fmla="*/ 2147483646 h 220"/>
              <a:gd name="T16" fmla="*/ 0 w 256"/>
              <a:gd name="T17" fmla="*/ 2147483646 h 220"/>
              <a:gd name="T18" fmla="*/ 0 w 256"/>
              <a:gd name="T19" fmla="*/ 2147483646 h 220"/>
              <a:gd name="T20" fmla="*/ 0 w 256"/>
              <a:gd name="T21" fmla="*/ 2147483646 h 220"/>
              <a:gd name="T22" fmla="*/ 0 w 256"/>
              <a:gd name="T23" fmla="*/ 2147483646 h 220"/>
              <a:gd name="T24" fmla="*/ 0 w 256"/>
              <a:gd name="T25" fmla="*/ 2147483646 h 220"/>
              <a:gd name="T26" fmla="*/ 0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0 w 256"/>
              <a:gd name="T43" fmla="*/ 2147483646 h 220"/>
              <a:gd name="T44" fmla="*/ 0 w 256"/>
              <a:gd name="T45" fmla="*/ 2147483646 h 220"/>
              <a:gd name="T46" fmla="*/ 0 w 256"/>
              <a:gd name="T47" fmla="*/ 2147483646 h 220"/>
              <a:gd name="T48" fmla="*/ 2147483646 w 256"/>
              <a:gd name="T49" fmla="*/ 0 h 220"/>
              <a:gd name="T50" fmla="*/ 2147483646 w 256"/>
              <a:gd name="T51" fmla="*/ 0 h 220"/>
              <a:gd name="T52" fmla="*/ 2147483646 w 256"/>
              <a:gd name="T53" fmla="*/ 0 h 220"/>
              <a:gd name="T54" fmla="*/ 2147483646 w 256"/>
              <a:gd name="T55" fmla="*/ 0 h 220"/>
              <a:gd name="T56" fmla="*/ 2147483646 w 256"/>
              <a:gd name="T57" fmla="*/ 0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0 w 256"/>
              <a:gd name="T67" fmla="*/ 2147483646 h 220"/>
              <a:gd name="T68" fmla="*/ 0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7" name="Freeform 67">
            <a:extLst>
              <a:ext uri="{FF2B5EF4-FFF2-40B4-BE49-F238E27FC236}">
                <a16:creationId xmlns:a16="http://schemas.microsoft.com/office/drawing/2014/main" id="{E763BA68-7BE1-4483-A62F-10D2091A5DA4}"/>
              </a:ext>
            </a:extLst>
          </p:cNvPr>
          <p:cNvSpPr>
            <a:spLocks noEditPoints="1"/>
          </p:cNvSpPr>
          <p:nvPr/>
        </p:nvSpPr>
        <p:spPr bwMode="auto">
          <a:xfrm>
            <a:off x="6892925" y="968375"/>
            <a:ext cx="409575" cy="325438"/>
          </a:xfrm>
          <a:custGeom>
            <a:avLst/>
            <a:gdLst>
              <a:gd name="T0" fmla="*/ 2147483646 w 256"/>
              <a:gd name="T1" fmla="*/ 2147483646 h 204"/>
              <a:gd name="T2" fmla="*/ 2147483646 w 256"/>
              <a:gd name="T3" fmla="*/ 2147483646 h 204"/>
              <a:gd name="T4" fmla="*/ 2147483646 w 256"/>
              <a:gd name="T5" fmla="*/ 2147483646 h 204"/>
              <a:gd name="T6" fmla="*/ 2147483646 w 256"/>
              <a:gd name="T7" fmla="*/ 2147483646 h 204"/>
              <a:gd name="T8" fmla="*/ 2147483646 w 256"/>
              <a:gd name="T9" fmla="*/ 2147483646 h 204"/>
              <a:gd name="T10" fmla="*/ 0 w 256"/>
              <a:gd name="T11" fmla="*/ 2147483646 h 204"/>
              <a:gd name="T12" fmla="*/ 0 w 256"/>
              <a:gd name="T13" fmla="*/ 2147483646 h 204"/>
              <a:gd name="T14" fmla="*/ 0 w 256"/>
              <a:gd name="T15" fmla="*/ 2147483646 h 204"/>
              <a:gd name="T16" fmla="*/ 0 w 256"/>
              <a:gd name="T17" fmla="*/ 2147483646 h 204"/>
              <a:gd name="T18" fmla="*/ 0 w 256"/>
              <a:gd name="T19" fmla="*/ 2147483646 h 204"/>
              <a:gd name="T20" fmla="*/ 0 w 256"/>
              <a:gd name="T21" fmla="*/ 2147483646 h 204"/>
              <a:gd name="T22" fmla="*/ 0 w 256"/>
              <a:gd name="T23" fmla="*/ 2147483646 h 204"/>
              <a:gd name="T24" fmla="*/ 2147483646 w 256"/>
              <a:gd name="T25" fmla="*/ 2147483646 h 204"/>
              <a:gd name="T26" fmla="*/ 2147483646 w 256"/>
              <a:gd name="T27" fmla="*/ 2147483646 h 204"/>
              <a:gd name="T28" fmla="*/ 2147483646 w 256"/>
              <a:gd name="T29" fmla="*/ 2147483646 h 204"/>
              <a:gd name="T30" fmla="*/ 2147483646 w 256"/>
              <a:gd name="T31" fmla="*/ 2147483646 h 204"/>
              <a:gd name="T32" fmla="*/ 2147483646 w 256"/>
              <a:gd name="T33" fmla="*/ 2147483646 h 204"/>
              <a:gd name="T34" fmla="*/ 2147483646 w 256"/>
              <a:gd name="T35" fmla="*/ 2147483646 h 204"/>
              <a:gd name="T36" fmla="*/ 2147483646 w 256"/>
              <a:gd name="T37" fmla="*/ 2147483646 h 204"/>
              <a:gd name="T38" fmla="*/ 2147483646 w 256"/>
              <a:gd name="T39" fmla="*/ 2147483646 h 204"/>
              <a:gd name="T40" fmla="*/ 0 w 256"/>
              <a:gd name="T41" fmla="*/ 2147483646 h 204"/>
              <a:gd name="T42" fmla="*/ 0 w 256"/>
              <a:gd name="T43" fmla="*/ 2147483646 h 204"/>
              <a:gd name="T44" fmla="*/ 0 w 256"/>
              <a:gd name="T45" fmla="*/ 2147483646 h 204"/>
              <a:gd name="T46" fmla="*/ 2147483646 w 256"/>
              <a:gd name="T47" fmla="*/ 0 h 204"/>
              <a:gd name="T48" fmla="*/ 2147483646 w 256"/>
              <a:gd name="T49" fmla="*/ 0 h 204"/>
              <a:gd name="T50" fmla="*/ 2147483646 w 256"/>
              <a:gd name="T51" fmla="*/ 0 h 204"/>
              <a:gd name="T52" fmla="*/ 2147483646 w 256"/>
              <a:gd name="T53" fmla="*/ 0 h 204"/>
              <a:gd name="T54" fmla="*/ 2147483646 w 256"/>
              <a:gd name="T55" fmla="*/ 0 h 204"/>
              <a:gd name="T56" fmla="*/ 2147483646 w 256"/>
              <a:gd name="T57" fmla="*/ 2147483646 h 204"/>
              <a:gd name="T58" fmla="*/ 2147483646 w 256"/>
              <a:gd name="T59" fmla="*/ 2147483646 h 204"/>
              <a:gd name="T60" fmla="*/ 2147483646 w 256"/>
              <a:gd name="T61" fmla="*/ 2147483646 h 204"/>
              <a:gd name="T62" fmla="*/ 2147483646 w 256"/>
              <a:gd name="T63" fmla="*/ 2147483646 h 204"/>
              <a:gd name="T64" fmla="*/ 0 w 256"/>
              <a:gd name="T65" fmla="*/ 2147483646 h 204"/>
              <a:gd name="T66" fmla="*/ 0 w 256"/>
              <a:gd name="T67" fmla="*/ 2147483646 h 204"/>
              <a:gd name="T68" fmla="*/ 2147483646 w 256"/>
              <a:gd name="T69" fmla="*/ 2147483646 h 204"/>
              <a:gd name="T70" fmla="*/ 2147483646 w 256"/>
              <a:gd name="T71" fmla="*/ 2147483646 h 204"/>
              <a:gd name="T72" fmla="*/ 2147483646 w 256"/>
              <a:gd name="T73" fmla="*/ 2147483646 h 204"/>
              <a:gd name="T74" fmla="*/ 2147483646 w 256"/>
              <a:gd name="T75" fmla="*/ 2147483646 h 204"/>
              <a:gd name="T76" fmla="*/ 2147483646 w 256"/>
              <a:gd name="T77" fmla="*/ 2147483646 h 204"/>
              <a:gd name="T78" fmla="*/ 2147483646 w 256"/>
              <a:gd name="T79" fmla="*/ 2147483646 h 204"/>
              <a:gd name="T80" fmla="*/ 2147483646 w 256"/>
              <a:gd name="T81" fmla="*/ 2147483646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8" name="Freeform 68">
            <a:extLst>
              <a:ext uri="{FF2B5EF4-FFF2-40B4-BE49-F238E27FC236}">
                <a16:creationId xmlns:a16="http://schemas.microsoft.com/office/drawing/2014/main" id="{11EDE8BD-6FF0-461C-B46A-0F84A6AC3562}"/>
              </a:ext>
            </a:extLst>
          </p:cNvPr>
          <p:cNvSpPr>
            <a:spLocks noEditPoints="1"/>
          </p:cNvSpPr>
          <p:nvPr/>
        </p:nvSpPr>
        <p:spPr bwMode="auto">
          <a:xfrm>
            <a:off x="6178550" y="968375"/>
            <a:ext cx="407988" cy="363538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2147483646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0 w 256"/>
              <a:gd name="T13" fmla="*/ 2147483646 h 228"/>
              <a:gd name="T14" fmla="*/ 0 w 256"/>
              <a:gd name="T15" fmla="*/ 2147483646 h 228"/>
              <a:gd name="T16" fmla="*/ 0 w 256"/>
              <a:gd name="T17" fmla="*/ 2147483646 h 228"/>
              <a:gd name="T18" fmla="*/ 0 w 256"/>
              <a:gd name="T19" fmla="*/ 2147483646 h 228"/>
              <a:gd name="T20" fmla="*/ 0 w 256"/>
              <a:gd name="T21" fmla="*/ 2147483646 h 228"/>
              <a:gd name="T22" fmla="*/ 0 w 256"/>
              <a:gd name="T23" fmla="*/ 2147483646 h 228"/>
              <a:gd name="T24" fmla="*/ 0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0 w 256"/>
              <a:gd name="T43" fmla="*/ 2147483646 h 228"/>
              <a:gd name="T44" fmla="*/ 0 w 256"/>
              <a:gd name="T45" fmla="*/ 2147483646 h 228"/>
              <a:gd name="T46" fmla="*/ 0 w 256"/>
              <a:gd name="T47" fmla="*/ 2147483646 h 228"/>
              <a:gd name="T48" fmla="*/ 2147483646 w 256"/>
              <a:gd name="T49" fmla="*/ 0 h 228"/>
              <a:gd name="T50" fmla="*/ 2147483646 w 256"/>
              <a:gd name="T51" fmla="*/ 0 h 228"/>
              <a:gd name="T52" fmla="*/ 2147483646 w 256"/>
              <a:gd name="T53" fmla="*/ 0 h 228"/>
              <a:gd name="T54" fmla="*/ 2147483646 w 256"/>
              <a:gd name="T55" fmla="*/ 0 h 228"/>
              <a:gd name="T56" fmla="*/ 2147483646 w 256"/>
              <a:gd name="T57" fmla="*/ 0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0 w 256"/>
              <a:gd name="T67" fmla="*/ 2147483646 h 228"/>
              <a:gd name="T68" fmla="*/ 0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29" name="Freeform 69">
            <a:extLst>
              <a:ext uri="{FF2B5EF4-FFF2-40B4-BE49-F238E27FC236}">
                <a16:creationId xmlns:a16="http://schemas.microsoft.com/office/drawing/2014/main" id="{7AE9A9C4-E262-4E0D-BB9D-DE1BE3038EC1}"/>
              </a:ext>
            </a:extLst>
          </p:cNvPr>
          <p:cNvSpPr>
            <a:spLocks noEditPoints="1"/>
          </p:cNvSpPr>
          <p:nvPr/>
        </p:nvSpPr>
        <p:spPr bwMode="auto">
          <a:xfrm>
            <a:off x="5462588" y="968375"/>
            <a:ext cx="409575" cy="319088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0 w 256"/>
              <a:gd name="T5" fmla="*/ 2147483646 h 200"/>
              <a:gd name="T6" fmla="*/ 0 w 256"/>
              <a:gd name="T7" fmla="*/ 2147483646 h 200"/>
              <a:gd name="T8" fmla="*/ 0 w 256"/>
              <a:gd name="T9" fmla="*/ 2147483646 h 200"/>
              <a:gd name="T10" fmla="*/ 0 w 256"/>
              <a:gd name="T11" fmla="*/ 2147483646 h 200"/>
              <a:gd name="T12" fmla="*/ 0 w 256"/>
              <a:gd name="T13" fmla="*/ 2147483646 h 200"/>
              <a:gd name="T14" fmla="*/ 0 w 256"/>
              <a:gd name="T15" fmla="*/ 2147483646 h 200"/>
              <a:gd name="T16" fmla="*/ 0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0 w 256"/>
              <a:gd name="T35" fmla="*/ 2147483646 h 200"/>
              <a:gd name="T36" fmla="*/ 0 w 256"/>
              <a:gd name="T37" fmla="*/ 2147483646 h 200"/>
              <a:gd name="T38" fmla="*/ 0 w 256"/>
              <a:gd name="T39" fmla="*/ 2147483646 h 200"/>
              <a:gd name="T40" fmla="*/ 2147483646 w 256"/>
              <a:gd name="T41" fmla="*/ 0 h 200"/>
              <a:gd name="T42" fmla="*/ 2147483646 w 256"/>
              <a:gd name="T43" fmla="*/ 0 h 200"/>
              <a:gd name="T44" fmla="*/ 2147483646 w 256"/>
              <a:gd name="T45" fmla="*/ 0 h 200"/>
              <a:gd name="T46" fmla="*/ 2147483646 w 256"/>
              <a:gd name="T47" fmla="*/ 0 h 200"/>
              <a:gd name="T48" fmla="*/ 2147483646 w 256"/>
              <a:gd name="T49" fmla="*/ 0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0 w 256"/>
              <a:gd name="T59" fmla="*/ 2147483646 h 200"/>
              <a:gd name="T60" fmla="*/ 0 w 256"/>
              <a:gd name="T61" fmla="*/ 214748364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0" name="Freeform 70">
            <a:extLst>
              <a:ext uri="{FF2B5EF4-FFF2-40B4-BE49-F238E27FC236}">
                <a16:creationId xmlns:a16="http://schemas.microsoft.com/office/drawing/2014/main" id="{D7837A56-2146-4493-87DC-C94F3D1AF9BA}"/>
              </a:ext>
            </a:extLst>
          </p:cNvPr>
          <p:cNvSpPr>
            <a:spLocks noEditPoints="1"/>
          </p:cNvSpPr>
          <p:nvPr/>
        </p:nvSpPr>
        <p:spPr bwMode="auto">
          <a:xfrm>
            <a:off x="4748213" y="923925"/>
            <a:ext cx="407987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1" name="Freeform 71">
            <a:extLst>
              <a:ext uri="{FF2B5EF4-FFF2-40B4-BE49-F238E27FC236}">
                <a16:creationId xmlns:a16="http://schemas.microsoft.com/office/drawing/2014/main" id="{FF7B4D30-3B1E-489C-BF91-BE90ECB01F1E}"/>
              </a:ext>
            </a:extLst>
          </p:cNvPr>
          <p:cNvSpPr>
            <a:spLocks noEditPoints="1"/>
          </p:cNvSpPr>
          <p:nvPr/>
        </p:nvSpPr>
        <p:spPr bwMode="auto">
          <a:xfrm>
            <a:off x="4032250" y="923925"/>
            <a:ext cx="407988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2" name="Freeform 72">
            <a:extLst>
              <a:ext uri="{FF2B5EF4-FFF2-40B4-BE49-F238E27FC236}">
                <a16:creationId xmlns:a16="http://schemas.microsoft.com/office/drawing/2014/main" id="{B30A8931-3F12-40E2-9849-6BBDFADCC3FD}"/>
              </a:ext>
            </a:extLst>
          </p:cNvPr>
          <p:cNvSpPr>
            <a:spLocks noEditPoints="1"/>
          </p:cNvSpPr>
          <p:nvPr/>
        </p:nvSpPr>
        <p:spPr bwMode="auto">
          <a:xfrm>
            <a:off x="3316288" y="923925"/>
            <a:ext cx="409575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3" name="Freeform 73">
            <a:extLst>
              <a:ext uri="{FF2B5EF4-FFF2-40B4-BE49-F238E27FC236}">
                <a16:creationId xmlns:a16="http://schemas.microsoft.com/office/drawing/2014/main" id="{4B804773-37E8-4063-A6FE-742F6A0F08B5}"/>
              </a:ext>
            </a:extLst>
          </p:cNvPr>
          <p:cNvSpPr>
            <a:spLocks noEditPoints="1"/>
          </p:cNvSpPr>
          <p:nvPr/>
        </p:nvSpPr>
        <p:spPr bwMode="auto">
          <a:xfrm>
            <a:off x="2601913" y="923925"/>
            <a:ext cx="407987" cy="4079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0 h 256"/>
              <a:gd name="T6" fmla="*/ 0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4" name="Freeform 74">
            <a:extLst>
              <a:ext uri="{FF2B5EF4-FFF2-40B4-BE49-F238E27FC236}">
                <a16:creationId xmlns:a16="http://schemas.microsoft.com/office/drawing/2014/main" id="{C90B3D46-7764-4092-A2F6-C39F163CDDC0}"/>
              </a:ext>
            </a:extLst>
          </p:cNvPr>
          <p:cNvSpPr>
            <a:spLocks noEditPoints="1"/>
          </p:cNvSpPr>
          <p:nvPr/>
        </p:nvSpPr>
        <p:spPr bwMode="auto">
          <a:xfrm>
            <a:off x="1885950" y="923925"/>
            <a:ext cx="409575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5" name="Freeform 75">
            <a:extLst>
              <a:ext uri="{FF2B5EF4-FFF2-40B4-BE49-F238E27FC236}">
                <a16:creationId xmlns:a16="http://schemas.microsoft.com/office/drawing/2014/main" id="{524C2968-6004-4AD1-9E01-847EE17C7EA2}"/>
              </a:ext>
            </a:extLst>
          </p:cNvPr>
          <p:cNvSpPr>
            <a:spLocks noEditPoints="1"/>
          </p:cNvSpPr>
          <p:nvPr/>
        </p:nvSpPr>
        <p:spPr bwMode="auto">
          <a:xfrm>
            <a:off x="1171575" y="923925"/>
            <a:ext cx="407988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6" name="Freeform 76">
            <a:extLst>
              <a:ext uri="{FF2B5EF4-FFF2-40B4-BE49-F238E27FC236}">
                <a16:creationId xmlns:a16="http://schemas.microsoft.com/office/drawing/2014/main" id="{1AD48D4F-86CF-4418-8877-BE1B5DEBDFCB}"/>
              </a:ext>
            </a:extLst>
          </p:cNvPr>
          <p:cNvSpPr>
            <a:spLocks noEditPoints="1"/>
          </p:cNvSpPr>
          <p:nvPr/>
        </p:nvSpPr>
        <p:spPr bwMode="auto">
          <a:xfrm>
            <a:off x="455613" y="923925"/>
            <a:ext cx="409575" cy="407988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7" name="Freeform 77">
            <a:extLst>
              <a:ext uri="{FF2B5EF4-FFF2-40B4-BE49-F238E27FC236}">
                <a16:creationId xmlns:a16="http://schemas.microsoft.com/office/drawing/2014/main" id="{B3B5A87D-092D-4E54-89A0-417C2AE84FFF}"/>
              </a:ext>
            </a:extLst>
          </p:cNvPr>
          <p:cNvSpPr>
            <a:spLocks noEditPoints="1"/>
          </p:cNvSpPr>
          <p:nvPr/>
        </p:nvSpPr>
        <p:spPr bwMode="auto">
          <a:xfrm>
            <a:off x="8323263" y="207963"/>
            <a:ext cx="409575" cy="409575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8" name="Freeform 78">
            <a:extLst>
              <a:ext uri="{FF2B5EF4-FFF2-40B4-BE49-F238E27FC236}">
                <a16:creationId xmlns:a16="http://schemas.microsoft.com/office/drawing/2014/main" id="{56EB0218-AAB6-4D6B-BDA3-C4AD01916774}"/>
              </a:ext>
            </a:extLst>
          </p:cNvPr>
          <p:cNvSpPr>
            <a:spLocks noEditPoints="1"/>
          </p:cNvSpPr>
          <p:nvPr/>
        </p:nvSpPr>
        <p:spPr bwMode="auto">
          <a:xfrm>
            <a:off x="7608888" y="207963"/>
            <a:ext cx="407987" cy="40957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39" name="Freeform 79">
            <a:extLst>
              <a:ext uri="{FF2B5EF4-FFF2-40B4-BE49-F238E27FC236}">
                <a16:creationId xmlns:a16="http://schemas.microsoft.com/office/drawing/2014/main" id="{D55887FB-5FAC-4359-9702-BD311D9040C3}"/>
              </a:ext>
            </a:extLst>
          </p:cNvPr>
          <p:cNvSpPr>
            <a:spLocks noEditPoints="1"/>
          </p:cNvSpPr>
          <p:nvPr/>
        </p:nvSpPr>
        <p:spPr bwMode="auto">
          <a:xfrm>
            <a:off x="6899275" y="220663"/>
            <a:ext cx="396875" cy="384175"/>
          </a:xfrm>
          <a:custGeom>
            <a:avLst/>
            <a:gdLst>
              <a:gd name="T0" fmla="*/ 2147483646 w 248"/>
              <a:gd name="T1" fmla="*/ 2147483646 h 240"/>
              <a:gd name="T2" fmla="*/ 2147483646 w 248"/>
              <a:gd name="T3" fmla="*/ 2147483646 h 240"/>
              <a:gd name="T4" fmla="*/ 2147483646 w 248"/>
              <a:gd name="T5" fmla="*/ 2147483646 h 240"/>
              <a:gd name="T6" fmla="*/ 2147483646 w 248"/>
              <a:gd name="T7" fmla="*/ 2147483646 h 240"/>
              <a:gd name="T8" fmla="*/ 2147483646 w 248"/>
              <a:gd name="T9" fmla="*/ 2147483646 h 240"/>
              <a:gd name="T10" fmla="*/ 2147483646 w 248"/>
              <a:gd name="T11" fmla="*/ 2147483646 h 240"/>
              <a:gd name="T12" fmla="*/ 2147483646 w 248"/>
              <a:gd name="T13" fmla="*/ 2147483646 h 240"/>
              <a:gd name="T14" fmla="*/ 2147483646 w 248"/>
              <a:gd name="T15" fmla="*/ 2147483646 h 240"/>
              <a:gd name="T16" fmla="*/ 2147483646 w 248"/>
              <a:gd name="T17" fmla="*/ 2147483646 h 240"/>
              <a:gd name="T18" fmla="*/ 2147483646 w 248"/>
              <a:gd name="T19" fmla="*/ 2147483646 h 240"/>
              <a:gd name="T20" fmla="*/ 2147483646 w 248"/>
              <a:gd name="T21" fmla="*/ 2147483646 h 240"/>
              <a:gd name="T22" fmla="*/ 2147483646 w 248"/>
              <a:gd name="T23" fmla="*/ 2147483646 h 240"/>
              <a:gd name="T24" fmla="*/ 0 w 248"/>
              <a:gd name="T25" fmla="*/ 2147483646 h 240"/>
              <a:gd name="T26" fmla="*/ 0 w 248"/>
              <a:gd name="T27" fmla="*/ 2147483646 h 240"/>
              <a:gd name="T28" fmla="*/ 2147483646 w 248"/>
              <a:gd name="T29" fmla="*/ 2147483646 h 240"/>
              <a:gd name="T30" fmla="*/ 2147483646 w 248"/>
              <a:gd name="T31" fmla="*/ 2147483646 h 240"/>
              <a:gd name="T32" fmla="*/ 2147483646 w 248"/>
              <a:gd name="T33" fmla="*/ 2147483646 h 240"/>
              <a:gd name="T34" fmla="*/ 2147483646 w 248"/>
              <a:gd name="T35" fmla="*/ 2147483646 h 240"/>
              <a:gd name="T36" fmla="*/ 2147483646 w 248"/>
              <a:gd name="T37" fmla="*/ 2147483646 h 240"/>
              <a:gd name="T38" fmla="*/ 2147483646 w 248"/>
              <a:gd name="T39" fmla="*/ 2147483646 h 240"/>
              <a:gd name="T40" fmla="*/ 2147483646 w 248"/>
              <a:gd name="T41" fmla="*/ 2147483646 h 240"/>
              <a:gd name="T42" fmla="*/ 2147483646 w 248"/>
              <a:gd name="T43" fmla="*/ 2147483646 h 240"/>
              <a:gd name="T44" fmla="*/ 2147483646 w 248"/>
              <a:gd name="T45" fmla="*/ 2147483646 h 240"/>
              <a:gd name="T46" fmla="*/ 2147483646 w 248"/>
              <a:gd name="T47" fmla="*/ 2147483646 h 240"/>
              <a:gd name="T48" fmla="*/ 2147483646 w 248"/>
              <a:gd name="T49" fmla="*/ 2147483646 h 240"/>
              <a:gd name="T50" fmla="*/ 2147483646 w 248"/>
              <a:gd name="T51" fmla="*/ 2147483646 h 240"/>
              <a:gd name="T52" fmla="*/ 2147483646 w 248"/>
              <a:gd name="T53" fmla="*/ 2147483646 h 240"/>
              <a:gd name="T54" fmla="*/ 2147483646 w 248"/>
              <a:gd name="T55" fmla="*/ 2147483646 h 240"/>
              <a:gd name="T56" fmla="*/ 2147483646 w 248"/>
              <a:gd name="T57" fmla="*/ 2147483646 h 240"/>
              <a:gd name="T58" fmla="*/ 2147483646 w 248"/>
              <a:gd name="T59" fmla="*/ 2147483646 h 240"/>
              <a:gd name="T60" fmla="*/ 2147483646 w 248"/>
              <a:gd name="T61" fmla="*/ 2147483646 h 240"/>
              <a:gd name="T62" fmla="*/ 2147483646 w 248"/>
              <a:gd name="T63" fmla="*/ 2147483646 h 240"/>
              <a:gd name="T64" fmla="*/ 2147483646 w 248"/>
              <a:gd name="T65" fmla="*/ 2147483646 h 240"/>
              <a:gd name="T66" fmla="*/ 2147483646 w 248"/>
              <a:gd name="T67" fmla="*/ 2147483646 h 240"/>
              <a:gd name="T68" fmla="*/ 2147483646 w 248"/>
              <a:gd name="T69" fmla="*/ 2147483646 h 240"/>
              <a:gd name="T70" fmla="*/ 2147483646 w 248"/>
              <a:gd name="T71" fmla="*/ 2147483646 h 240"/>
              <a:gd name="T72" fmla="*/ 2147483646 w 248"/>
              <a:gd name="T73" fmla="*/ 2147483646 h 240"/>
              <a:gd name="T74" fmla="*/ 2147483646 w 248"/>
              <a:gd name="T75" fmla="*/ 2147483646 h 240"/>
              <a:gd name="T76" fmla="*/ 2147483646 w 248"/>
              <a:gd name="T77" fmla="*/ 2147483646 h 240"/>
              <a:gd name="T78" fmla="*/ 2147483646 w 248"/>
              <a:gd name="T79" fmla="*/ 0 h 240"/>
              <a:gd name="T80" fmla="*/ 2147483646 w 248"/>
              <a:gd name="T81" fmla="*/ 2147483646 h 240"/>
              <a:gd name="T82" fmla="*/ 2147483646 w 248"/>
              <a:gd name="T83" fmla="*/ 2147483646 h 240"/>
              <a:gd name="T84" fmla="*/ 2147483646 w 248"/>
              <a:gd name="T85" fmla="*/ 2147483646 h 240"/>
              <a:gd name="T86" fmla="*/ 2147483646 w 248"/>
              <a:gd name="T87" fmla="*/ 2147483646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0" name="Freeform 80">
            <a:extLst>
              <a:ext uri="{FF2B5EF4-FFF2-40B4-BE49-F238E27FC236}">
                <a16:creationId xmlns:a16="http://schemas.microsoft.com/office/drawing/2014/main" id="{2393C540-1E0B-4824-9FCD-22E698371D74}"/>
              </a:ext>
            </a:extLst>
          </p:cNvPr>
          <p:cNvSpPr>
            <a:spLocks noEditPoints="1"/>
          </p:cNvSpPr>
          <p:nvPr/>
        </p:nvSpPr>
        <p:spPr bwMode="auto">
          <a:xfrm>
            <a:off x="6184900" y="220663"/>
            <a:ext cx="395288" cy="384175"/>
          </a:xfrm>
          <a:custGeom>
            <a:avLst/>
            <a:gdLst>
              <a:gd name="T0" fmla="*/ 2147483646 w 248"/>
              <a:gd name="T1" fmla="*/ 2147483646 h 240"/>
              <a:gd name="T2" fmla="*/ 2147483646 w 248"/>
              <a:gd name="T3" fmla="*/ 2147483646 h 240"/>
              <a:gd name="T4" fmla="*/ 2147483646 w 248"/>
              <a:gd name="T5" fmla="*/ 2147483646 h 240"/>
              <a:gd name="T6" fmla="*/ 2147483646 w 248"/>
              <a:gd name="T7" fmla="*/ 2147483646 h 240"/>
              <a:gd name="T8" fmla="*/ 2147483646 w 248"/>
              <a:gd name="T9" fmla="*/ 2147483646 h 240"/>
              <a:gd name="T10" fmla="*/ 2147483646 w 248"/>
              <a:gd name="T11" fmla="*/ 2147483646 h 240"/>
              <a:gd name="T12" fmla="*/ 2147483646 w 248"/>
              <a:gd name="T13" fmla="*/ 2147483646 h 240"/>
              <a:gd name="T14" fmla="*/ 2147483646 w 248"/>
              <a:gd name="T15" fmla="*/ 2147483646 h 240"/>
              <a:gd name="T16" fmla="*/ 2147483646 w 248"/>
              <a:gd name="T17" fmla="*/ 2147483646 h 240"/>
              <a:gd name="T18" fmla="*/ 2147483646 w 248"/>
              <a:gd name="T19" fmla="*/ 2147483646 h 240"/>
              <a:gd name="T20" fmla="*/ 2147483646 w 248"/>
              <a:gd name="T21" fmla="*/ 2147483646 h 240"/>
              <a:gd name="T22" fmla="*/ 2147483646 w 248"/>
              <a:gd name="T23" fmla="*/ 2147483646 h 240"/>
              <a:gd name="T24" fmla="*/ 0 w 248"/>
              <a:gd name="T25" fmla="*/ 2147483646 h 240"/>
              <a:gd name="T26" fmla="*/ 0 w 248"/>
              <a:gd name="T27" fmla="*/ 2147483646 h 240"/>
              <a:gd name="T28" fmla="*/ 2147483646 w 248"/>
              <a:gd name="T29" fmla="*/ 2147483646 h 240"/>
              <a:gd name="T30" fmla="*/ 2147483646 w 248"/>
              <a:gd name="T31" fmla="*/ 2147483646 h 240"/>
              <a:gd name="T32" fmla="*/ 2147483646 w 248"/>
              <a:gd name="T33" fmla="*/ 2147483646 h 240"/>
              <a:gd name="T34" fmla="*/ 2147483646 w 248"/>
              <a:gd name="T35" fmla="*/ 2147483646 h 240"/>
              <a:gd name="T36" fmla="*/ 2147483646 w 248"/>
              <a:gd name="T37" fmla="*/ 2147483646 h 240"/>
              <a:gd name="T38" fmla="*/ 2147483646 w 248"/>
              <a:gd name="T39" fmla="*/ 2147483646 h 240"/>
              <a:gd name="T40" fmla="*/ 2147483646 w 248"/>
              <a:gd name="T41" fmla="*/ 2147483646 h 240"/>
              <a:gd name="T42" fmla="*/ 2147483646 w 248"/>
              <a:gd name="T43" fmla="*/ 2147483646 h 240"/>
              <a:gd name="T44" fmla="*/ 2147483646 w 248"/>
              <a:gd name="T45" fmla="*/ 2147483646 h 240"/>
              <a:gd name="T46" fmla="*/ 2147483646 w 248"/>
              <a:gd name="T47" fmla="*/ 2147483646 h 240"/>
              <a:gd name="T48" fmla="*/ 2147483646 w 248"/>
              <a:gd name="T49" fmla="*/ 2147483646 h 240"/>
              <a:gd name="T50" fmla="*/ 2147483646 w 248"/>
              <a:gd name="T51" fmla="*/ 2147483646 h 240"/>
              <a:gd name="T52" fmla="*/ 2147483646 w 248"/>
              <a:gd name="T53" fmla="*/ 2147483646 h 240"/>
              <a:gd name="T54" fmla="*/ 2147483646 w 248"/>
              <a:gd name="T55" fmla="*/ 2147483646 h 240"/>
              <a:gd name="T56" fmla="*/ 2147483646 w 248"/>
              <a:gd name="T57" fmla="*/ 2147483646 h 240"/>
              <a:gd name="T58" fmla="*/ 2147483646 w 248"/>
              <a:gd name="T59" fmla="*/ 2147483646 h 240"/>
              <a:gd name="T60" fmla="*/ 2147483646 w 248"/>
              <a:gd name="T61" fmla="*/ 2147483646 h 240"/>
              <a:gd name="T62" fmla="*/ 2147483646 w 248"/>
              <a:gd name="T63" fmla="*/ 2147483646 h 240"/>
              <a:gd name="T64" fmla="*/ 2147483646 w 248"/>
              <a:gd name="T65" fmla="*/ 2147483646 h 240"/>
              <a:gd name="T66" fmla="*/ 2147483646 w 248"/>
              <a:gd name="T67" fmla="*/ 2147483646 h 240"/>
              <a:gd name="T68" fmla="*/ 2147483646 w 248"/>
              <a:gd name="T69" fmla="*/ 2147483646 h 240"/>
              <a:gd name="T70" fmla="*/ 2147483646 w 248"/>
              <a:gd name="T71" fmla="*/ 2147483646 h 240"/>
              <a:gd name="T72" fmla="*/ 2147483646 w 248"/>
              <a:gd name="T73" fmla="*/ 2147483646 h 240"/>
              <a:gd name="T74" fmla="*/ 2147483646 w 248"/>
              <a:gd name="T75" fmla="*/ 2147483646 h 240"/>
              <a:gd name="T76" fmla="*/ 2147483646 w 248"/>
              <a:gd name="T77" fmla="*/ 0 h 240"/>
              <a:gd name="T78" fmla="*/ 2147483646 w 248"/>
              <a:gd name="T79" fmla="*/ 2147483646 h 240"/>
              <a:gd name="T80" fmla="*/ 2147483646 w 248"/>
              <a:gd name="T81" fmla="*/ 2147483646 h 240"/>
              <a:gd name="T82" fmla="*/ 2147483646 w 248"/>
              <a:gd name="T83" fmla="*/ 2147483646 h 240"/>
              <a:gd name="T84" fmla="*/ 2147483646 w 248"/>
              <a:gd name="T85" fmla="*/ 2147483646 h 240"/>
              <a:gd name="T86" fmla="*/ 2147483646 w 248"/>
              <a:gd name="T87" fmla="*/ 2147483646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1" name="Freeform 81">
            <a:extLst>
              <a:ext uri="{FF2B5EF4-FFF2-40B4-BE49-F238E27FC236}">
                <a16:creationId xmlns:a16="http://schemas.microsoft.com/office/drawing/2014/main" id="{BEC5DE48-1723-46DB-999C-6E4DA16D5C05}"/>
              </a:ext>
            </a:extLst>
          </p:cNvPr>
          <p:cNvSpPr>
            <a:spLocks noEditPoints="1"/>
          </p:cNvSpPr>
          <p:nvPr/>
        </p:nvSpPr>
        <p:spPr bwMode="auto">
          <a:xfrm>
            <a:off x="5468938" y="246063"/>
            <a:ext cx="396875" cy="358775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2147483646 w 248"/>
              <a:gd name="T75" fmla="*/ 2147483646 h 224"/>
              <a:gd name="T76" fmla="*/ 2147483646 w 248"/>
              <a:gd name="T77" fmla="*/ 2147483646 h 224"/>
              <a:gd name="T78" fmla="*/ 2147483646 w 248"/>
              <a:gd name="T79" fmla="*/ 2147483646 h 224"/>
              <a:gd name="T80" fmla="*/ 2147483646 w 248"/>
              <a:gd name="T81" fmla="*/ 2147483646 h 224"/>
              <a:gd name="T82" fmla="*/ 2147483646 w 248"/>
              <a:gd name="T83" fmla="*/ 2147483646 h 224"/>
              <a:gd name="T84" fmla="*/ 2147483646 w 248"/>
              <a:gd name="T85" fmla="*/ 2147483646 h 224"/>
              <a:gd name="T86" fmla="*/ 2147483646 w 248"/>
              <a:gd name="T87" fmla="*/ 2147483646 h 224"/>
              <a:gd name="T88" fmla="*/ 2147483646 w 248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2" name="Freeform 82">
            <a:extLst>
              <a:ext uri="{FF2B5EF4-FFF2-40B4-BE49-F238E27FC236}">
                <a16:creationId xmlns:a16="http://schemas.microsoft.com/office/drawing/2014/main" id="{24F961F7-40DE-44CF-8631-D75F400E0DDA}"/>
              </a:ext>
            </a:extLst>
          </p:cNvPr>
          <p:cNvSpPr>
            <a:spLocks noEditPoints="1"/>
          </p:cNvSpPr>
          <p:nvPr/>
        </p:nvSpPr>
        <p:spPr bwMode="auto">
          <a:xfrm>
            <a:off x="4754563" y="246063"/>
            <a:ext cx="395287" cy="358775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3" name="Freeform 83">
            <a:extLst>
              <a:ext uri="{FF2B5EF4-FFF2-40B4-BE49-F238E27FC236}">
                <a16:creationId xmlns:a16="http://schemas.microsoft.com/office/drawing/2014/main" id="{CEE3C6A5-3E5E-4142-8FDB-2C6084E9D7EA}"/>
              </a:ext>
            </a:extLst>
          </p:cNvPr>
          <p:cNvSpPr>
            <a:spLocks noEditPoints="1"/>
          </p:cNvSpPr>
          <p:nvPr/>
        </p:nvSpPr>
        <p:spPr bwMode="auto">
          <a:xfrm>
            <a:off x="4038600" y="246063"/>
            <a:ext cx="395288" cy="358775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4" name="Freeform 84">
            <a:extLst>
              <a:ext uri="{FF2B5EF4-FFF2-40B4-BE49-F238E27FC236}">
                <a16:creationId xmlns:a16="http://schemas.microsoft.com/office/drawing/2014/main" id="{08D37A4C-0AF8-488D-BFB8-8A62D2E9F0BC}"/>
              </a:ext>
            </a:extLst>
          </p:cNvPr>
          <p:cNvSpPr>
            <a:spLocks noEditPoints="1"/>
          </p:cNvSpPr>
          <p:nvPr/>
        </p:nvSpPr>
        <p:spPr bwMode="auto">
          <a:xfrm>
            <a:off x="3322638" y="246063"/>
            <a:ext cx="396875" cy="358775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2147483646 w 248"/>
              <a:gd name="T75" fmla="*/ 2147483646 h 224"/>
              <a:gd name="T76" fmla="*/ 2147483646 w 248"/>
              <a:gd name="T77" fmla="*/ 2147483646 h 224"/>
              <a:gd name="T78" fmla="*/ 2147483646 w 248"/>
              <a:gd name="T79" fmla="*/ 2147483646 h 224"/>
              <a:gd name="T80" fmla="*/ 2147483646 w 248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5" name="Freeform 85">
            <a:extLst>
              <a:ext uri="{FF2B5EF4-FFF2-40B4-BE49-F238E27FC236}">
                <a16:creationId xmlns:a16="http://schemas.microsoft.com/office/drawing/2014/main" id="{8412658C-980D-4B02-A046-930DC515F3F7}"/>
              </a:ext>
            </a:extLst>
          </p:cNvPr>
          <p:cNvSpPr>
            <a:spLocks noEditPoints="1"/>
          </p:cNvSpPr>
          <p:nvPr/>
        </p:nvSpPr>
        <p:spPr bwMode="auto">
          <a:xfrm>
            <a:off x="2608263" y="246063"/>
            <a:ext cx="395287" cy="358775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6" name="Freeform 86">
            <a:extLst>
              <a:ext uri="{FF2B5EF4-FFF2-40B4-BE49-F238E27FC236}">
                <a16:creationId xmlns:a16="http://schemas.microsoft.com/office/drawing/2014/main" id="{4ACA95F9-481A-48BE-8A94-877B75108FC2}"/>
              </a:ext>
            </a:extLst>
          </p:cNvPr>
          <p:cNvSpPr>
            <a:spLocks noEditPoints="1"/>
          </p:cNvSpPr>
          <p:nvPr/>
        </p:nvSpPr>
        <p:spPr bwMode="auto">
          <a:xfrm>
            <a:off x="1885950" y="284163"/>
            <a:ext cx="409575" cy="255587"/>
          </a:xfrm>
          <a:custGeom>
            <a:avLst/>
            <a:gdLst>
              <a:gd name="T0" fmla="*/ 2147483646 w 256"/>
              <a:gd name="T1" fmla="*/ 2147483646 h 160"/>
              <a:gd name="T2" fmla="*/ 2147483646 w 256"/>
              <a:gd name="T3" fmla="*/ 2147483646 h 160"/>
              <a:gd name="T4" fmla="*/ 2147483646 w 256"/>
              <a:gd name="T5" fmla="*/ 2147483646 h 160"/>
              <a:gd name="T6" fmla="*/ 2147483646 w 256"/>
              <a:gd name="T7" fmla="*/ 2147483646 h 160"/>
              <a:gd name="T8" fmla="*/ 0 w 256"/>
              <a:gd name="T9" fmla="*/ 2147483646 h 160"/>
              <a:gd name="T10" fmla="*/ 0 w 256"/>
              <a:gd name="T11" fmla="*/ 2147483646 h 160"/>
              <a:gd name="T12" fmla="*/ 2147483646 w 256"/>
              <a:gd name="T13" fmla="*/ 2147483646 h 160"/>
              <a:gd name="T14" fmla="*/ 2147483646 w 256"/>
              <a:gd name="T15" fmla="*/ 2147483646 h 160"/>
              <a:gd name="T16" fmla="*/ 2147483646 w 256"/>
              <a:gd name="T17" fmla="*/ 0 h 160"/>
              <a:gd name="T18" fmla="*/ 2147483646 w 256"/>
              <a:gd name="T19" fmla="*/ 0 h 160"/>
              <a:gd name="T20" fmla="*/ 2147483646 w 256"/>
              <a:gd name="T21" fmla="*/ 2147483646 h 160"/>
              <a:gd name="T22" fmla="*/ 2147483646 w 256"/>
              <a:gd name="T23" fmla="*/ 2147483646 h 160"/>
              <a:gd name="T24" fmla="*/ 2147483646 w 256"/>
              <a:gd name="T25" fmla="*/ 2147483646 h 160"/>
              <a:gd name="T26" fmla="*/ 2147483646 w 256"/>
              <a:gd name="T27" fmla="*/ 2147483646 h 160"/>
              <a:gd name="T28" fmla="*/ 2147483646 w 256"/>
              <a:gd name="T29" fmla="*/ 2147483646 h 160"/>
              <a:gd name="T30" fmla="*/ 2147483646 w 256"/>
              <a:gd name="T31" fmla="*/ 2147483646 h 160"/>
              <a:gd name="T32" fmla="*/ 2147483646 w 256"/>
              <a:gd name="T33" fmla="*/ 2147483646 h 160"/>
              <a:gd name="T34" fmla="*/ 2147483646 w 256"/>
              <a:gd name="T35" fmla="*/ 2147483646 h 160"/>
              <a:gd name="T36" fmla="*/ 2147483646 w 256"/>
              <a:gd name="T37" fmla="*/ 2147483646 h 160"/>
              <a:gd name="T38" fmla="*/ 2147483646 w 256"/>
              <a:gd name="T39" fmla="*/ 2147483646 h 160"/>
              <a:gd name="T40" fmla="*/ 2147483646 w 256"/>
              <a:gd name="T41" fmla="*/ 2147483646 h 160"/>
              <a:gd name="T42" fmla="*/ 2147483646 w 256"/>
              <a:gd name="T43" fmla="*/ 2147483646 h 160"/>
              <a:gd name="T44" fmla="*/ 2147483646 w 256"/>
              <a:gd name="T45" fmla="*/ 2147483646 h 160"/>
              <a:gd name="T46" fmla="*/ 2147483646 w 256"/>
              <a:gd name="T47" fmla="*/ 2147483646 h 160"/>
              <a:gd name="T48" fmla="*/ 2147483646 w 256"/>
              <a:gd name="T49" fmla="*/ 2147483646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7" name="Freeform 87">
            <a:extLst>
              <a:ext uri="{FF2B5EF4-FFF2-40B4-BE49-F238E27FC236}">
                <a16:creationId xmlns:a16="http://schemas.microsoft.com/office/drawing/2014/main" id="{63FC9C0F-F7E9-4EE4-AFED-7DEE2783454C}"/>
              </a:ext>
            </a:extLst>
          </p:cNvPr>
          <p:cNvSpPr>
            <a:spLocks noEditPoints="1"/>
          </p:cNvSpPr>
          <p:nvPr/>
        </p:nvSpPr>
        <p:spPr bwMode="auto">
          <a:xfrm>
            <a:off x="1216025" y="227013"/>
            <a:ext cx="319088" cy="369887"/>
          </a:xfrm>
          <a:custGeom>
            <a:avLst/>
            <a:gdLst>
              <a:gd name="T0" fmla="*/ 2147483646 w 200"/>
              <a:gd name="T1" fmla="*/ 2147483646 h 232"/>
              <a:gd name="T2" fmla="*/ 2147483646 w 200"/>
              <a:gd name="T3" fmla="*/ 2147483646 h 232"/>
              <a:gd name="T4" fmla="*/ 0 w 200"/>
              <a:gd name="T5" fmla="*/ 2147483646 h 232"/>
              <a:gd name="T6" fmla="*/ 0 w 200"/>
              <a:gd name="T7" fmla="*/ 2147483646 h 232"/>
              <a:gd name="T8" fmla="*/ 2147483646 w 200"/>
              <a:gd name="T9" fmla="*/ 0 h 232"/>
              <a:gd name="T10" fmla="*/ 2147483646 w 200"/>
              <a:gd name="T11" fmla="*/ 0 h 232"/>
              <a:gd name="T12" fmla="*/ 2147483646 w 200"/>
              <a:gd name="T13" fmla="*/ 2147483646 h 232"/>
              <a:gd name="T14" fmla="*/ 2147483646 w 200"/>
              <a:gd name="T15" fmla="*/ 2147483646 h 232"/>
              <a:gd name="T16" fmla="*/ 2147483646 w 200"/>
              <a:gd name="T17" fmla="*/ 2147483646 h 232"/>
              <a:gd name="T18" fmla="*/ 2147483646 w 200"/>
              <a:gd name="T19" fmla="*/ 2147483646 h 232"/>
              <a:gd name="T20" fmla="*/ 2147483646 w 200"/>
              <a:gd name="T21" fmla="*/ 2147483646 h 232"/>
              <a:gd name="T22" fmla="*/ 2147483646 w 200"/>
              <a:gd name="T23" fmla="*/ 2147483646 h 232"/>
              <a:gd name="T24" fmla="*/ 2147483646 w 200"/>
              <a:gd name="T25" fmla="*/ 2147483646 h 232"/>
              <a:gd name="T26" fmla="*/ 2147483646 w 200"/>
              <a:gd name="T27" fmla="*/ 2147483646 h 232"/>
              <a:gd name="T28" fmla="*/ 2147483646 w 200"/>
              <a:gd name="T29" fmla="*/ 2147483646 h 232"/>
              <a:gd name="T30" fmla="*/ 2147483646 w 200"/>
              <a:gd name="T31" fmla="*/ 2147483646 h 232"/>
              <a:gd name="T32" fmla="*/ 2147483646 w 200"/>
              <a:gd name="T33" fmla="*/ 2147483646 h 232"/>
              <a:gd name="T34" fmla="*/ 2147483646 w 200"/>
              <a:gd name="T35" fmla="*/ 2147483646 h 232"/>
              <a:gd name="T36" fmla="*/ 2147483646 w 200"/>
              <a:gd name="T37" fmla="*/ 2147483646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6948" name="Freeform 88">
            <a:extLst>
              <a:ext uri="{FF2B5EF4-FFF2-40B4-BE49-F238E27FC236}">
                <a16:creationId xmlns:a16="http://schemas.microsoft.com/office/drawing/2014/main" id="{B8592523-1A90-4020-AAA4-7F41D4FFF3BC}"/>
              </a:ext>
            </a:extLst>
          </p:cNvPr>
          <p:cNvSpPr>
            <a:spLocks noEditPoints="1"/>
          </p:cNvSpPr>
          <p:nvPr/>
        </p:nvSpPr>
        <p:spPr bwMode="auto">
          <a:xfrm>
            <a:off x="550863" y="227013"/>
            <a:ext cx="217487" cy="369887"/>
          </a:xfrm>
          <a:custGeom>
            <a:avLst/>
            <a:gdLst>
              <a:gd name="T0" fmla="*/ 2147483646 w 136"/>
              <a:gd name="T1" fmla="*/ 2147483646 h 232"/>
              <a:gd name="T2" fmla="*/ 2147483646 w 136"/>
              <a:gd name="T3" fmla="*/ 2147483646 h 232"/>
              <a:gd name="T4" fmla="*/ 0 w 136"/>
              <a:gd name="T5" fmla="*/ 2147483646 h 232"/>
              <a:gd name="T6" fmla="*/ 0 w 136"/>
              <a:gd name="T7" fmla="*/ 2147483646 h 232"/>
              <a:gd name="T8" fmla="*/ 2147483646 w 136"/>
              <a:gd name="T9" fmla="*/ 0 h 232"/>
              <a:gd name="T10" fmla="*/ 2147483646 w 136"/>
              <a:gd name="T11" fmla="*/ 0 h 232"/>
              <a:gd name="T12" fmla="*/ 2147483646 w 136"/>
              <a:gd name="T13" fmla="*/ 2147483646 h 232"/>
              <a:gd name="T14" fmla="*/ 2147483646 w 136"/>
              <a:gd name="T15" fmla="*/ 2147483646 h 232"/>
              <a:gd name="T16" fmla="*/ 2147483646 w 136"/>
              <a:gd name="T17" fmla="*/ 2147483646 h 232"/>
              <a:gd name="T18" fmla="*/ 2147483646 w 136"/>
              <a:gd name="T19" fmla="*/ 2147483646 h 232"/>
              <a:gd name="T20" fmla="*/ 2147483646 w 136"/>
              <a:gd name="T21" fmla="*/ 2147483646 h 232"/>
              <a:gd name="T22" fmla="*/ 2147483646 w 136"/>
              <a:gd name="T23" fmla="*/ 2147483646 h 232"/>
              <a:gd name="T24" fmla="*/ 2147483646 w 136"/>
              <a:gd name="T25" fmla="*/ 2147483646 h 232"/>
              <a:gd name="T26" fmla="*/ 2147483646 w 136"/>
              <a:gd name="T27" fmla="*/ 2147483646 h 232"/>
              <a:gd name="T28" fmla="*/ 2147483646 w 136"/>
              <a:gd name="T29" fmla="*/ 2147483646 h 232"/>
              <a:gd name="T30" fmla="*/ 2147483646 w 136"/>
              <a:gd name="T31" fmla="*/ 2147483646 h 232"/>
              <a:gd name="T32" fmla="*/ 2147483646 w 136"/>
              <a:gd name="T33" fmla="*/ 2147483646 h 232"/>
              <a:gd name="T34" fmla="*/ 2147483646 w 136"/>
              <a:gd name="T35" fmla="*/ 2147483646 h 232"/>
              <a:gd name="T36" fmla="*/ 2147483646 w 136"/>
              <a:gd name="T37" fmla="*/ 2147483646 h 232"/>
              <a:gd name="T38" fmla="*/ 2147483646 w 136"/>
              <a:gd name="T39" fmla="*/ 2147483646 h 232"/>
              <a:gd name="T40" fmla="*/ 2147483646 w 136"/>
              <a:gd name="T41" fmla="*/ 2147483646 h 232"/>
              <a:gd name="T42" fmla="*/ 2147483646 w 136"/>
              <a:gd name="T43" fmla="*/ 2147483646 h 232"/>
              <a:gd name="T44" fmla="*/ 2147483646 w 136"/>
              <a:gd name="T45" fmla="*/ 2147483646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reeform 5">
            <a:extLst>
              <a:ext uri="{FF2B5EF4-FFF2-40B4-BE49-F238E27FC236}">
                <a16:creationId xmlns:a16="http://schemas.microsoft.com/office/drawing/2014/main" id="{634D9913-D828-4E09-9F31-837CC4818B5E}"/>
              </a:ext>
            </a:extLst>
          </p:cNvPr>
          <p:cNvSpPr>
            <a:spLocks noEditPoints="1"/>
          </p:cNvSpPr>
          <p:nvPr/>
        </p:nvSpPr>
        <p:spPr bwMode="auto">
          <a:xfrm>
            <a:off x="8394700" y="4505325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0" name="Freeform 6">
            <a:extLst>
              <a:ext uri="{FF2B5EF4-FFF2-40B4-BE49-F238E27FC236}">
                <a16:creationId xmlns:a16="http://schemas.microsoft.com/office/drawing/2014/main" id="{0C3C3CD7-1035-44E2-BFD8-3EC5893375F1}"/>
              </a:ext>
            </a:extLst>
          </p:cNvPr>
          <p:cNvSpPr>
            <a:spLocks noEditPoints="1"/>
          </p:cNvSpPr>
          <p:nvPr/>
        </p:nvSpPr>
        <p:spPr bwMode="auto">
          <a:xfrm>
            <a:off x="7666038" y="4505325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1" name="Freeform 7">
            <a:extLst>
              <a:ext uri="{FF2B5EF4-FFF2-40B4-BE49-F238E27FC236}">
                <a16:creationId xmlns:a16="http://schemas.microsoft.com/office/drawing/2014/main" id="{47A6D3E2-B41C-4A23-A64B-D0528F1D4EB8}"/>
              </a:ext>
            </a:extLst>
          </p:cNvPr>
          <p:cNvSpPr>
            <a:spLocks noEditPoints="1"/>
          </p:cNvSpPr>
          <p:nvPr/>
        </p:nvSpPr>
        <p:spPr bwMode="auto">
          <a:xfrm>
            <a:off x="6937375" y="4549775"/>
            <a:ext cx="415925" cy="325438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0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0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2" name="Freeform 8">
            <a:extLst>
              <a:ext uri="{FF2B5EF4-FFF2-40B4-BE49-F238E27FC236}">
                <a16:creationId xmlns:a16="http://schemas.microsoft.com/office/drawing/2014/main" id="{A1136C18-E950-4B55-A8DD-90BAD860F695}"/>
              </a:ext>
            </a:extLst>
          </p:cNvPr>
          <p:cNvSpPr>
            <a:spLocks noEditPoints="1"/>
          </p:cNvSpPr>
          <p:nvPr/>
        </p:nvSpPr>
        <p:spPr bwMode="auto">
          <a:xfrm>
            <a:off x="6208713" y="4549775"/>
            <a:ext cx="415925" cy="325438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0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0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3" name="Freeform 9">
            <a:extLst>
              <a:ext uri="{FF2B5EF4-FFF2-40B4-BE49-F238E27FC236}">
                <a16:creationId xmlns:a16="http://schemas.microsoft.com/office/drawing/2014/main" id="{E5A7AFCC-FC04-4A71-BAD9-3EC5552A0856}"/>
              </a:ext>
            </a:extLst>
          </p:cNvPr>
          <p:cNvSpPr>
            <a:spLocks noEditPoints="1"/>
          </p:cNvSpPr>
          <p:nvPr/>
        </p:nvSpPr>
        <p:spPr bwMode="auto">
          <a:xfrm>
            <a:off x="5572125" y="4505325"/>
            <a:ext cx="233363" cy="415925"/>
          </a:xfrm>
          <a:custGeom>
            <a:avLst/>
            <a:gdLst>
              <a:gd name="T0" fmla="*/ 2147483646 w 144"/>
              <a:gd name="T1" fmla="*/ 2147483646 h 256"/>
              <a:gd name="T2" fmla="*/ 2147483646 w 144"/>
              <a:gd name="T3" fmla="*/ 2147483646 h 256"/>
              <a:gd name="T4" fmla="*/ 2147483646 w 144"/>
              <a:gd name="T5" fmla="*/ 2147483646 h 256"/>
              <a:gd name="T6" fmla="*/ 2147483646 w 144"/>
              <a:gd name="T7" fmla="*/ 2147483646 h 256"/>
              <a:gd name="T8" fmla="*/ 2147483646 w 144"/>
              <a:gd name="T9" fmla="*/ 2147483646 h 256"/>
              <a:gd name="T10" fmla="*/ 2147483646 w 144"/>
              <a:gd name="T11" fmla="*/ 2147483646 h 256"/>
              <a:gd name="T12" fmla="*/ 2147483646 w 144"/>
              <a:gd name="T13" fmla="*/ 2147483646 h 256"/>
              <a:gd name="T14" fmla="*/ 2147483646 w 144"/>
              <a:gd name="T15" fmla="*/ 2147483646 h 256"/>
              <a:gd name="T16" fmla="*/ 2147483646 w 144"/>
              <a:gd name="T17" fmla="*/ 2147483646 h 256"/>
              <a:gd name="T18" fmla="*/ 2147483646 w 144"/>
              <a:gd name="T19" fmla="*/ 2147483646 h 256"/>
              <a:gd name="T20" fmla="*/ 2147483646 w 144"/>
              <a:gd name="T21" fmla="*/ 2147483646 h 256"/>
              <a:gd name="T22" fmla="*/ 2147483646 w 144"/>
              <a:gd name="T23" fmla="*/ 2147483646 h 256"/>
              <a:gd name="T24" fmla="*/ 0 w 144"/>
              <a:gd name="T25" fmla="*/ 2147483646 h 256"/>
              <a:gd name="T26" fmla="*/ 2147483646 w 144"/>
              <a:gd name="T27" fmla="*/ 2147483646 h 256"/>
              <a:gd name="T28" fmla="*/ 2147483646 w 144"/>
              <a:gd name="T29" fmla="*/ 2147483646 h 256"/>
              <a:gd name="T30" fmla="*/ 2147483646 w 144"/>
              <a:gd name="T31" fmla="*/ 2147483646 h 256"/>
              <a:gd name="T32" fmla="*/ 0 w 144"/>
              <a:gd name="T33" fmla="*/ 2147483646 h 256"/>
              <a:gd name="T34" fmla="*/ 2147483646 w 144"/>
              <a:gd name="T35" fmla="*/ 2147483646 h 256"/>
              <a:gd name="T36" fmla="*/ 2147483646 w 144"/>
              <a:gd name="T37" fmla="*/ 2147483646 h 256"/>
              <a:gd name="T38" fmla="*/ 2147483646 w 144"/>
              <a:gd name="T39" fmla="*/ 2147483646 h 256"/>
              <a:gd name="T40" fmla="*/ 2147483646 w 144"/>
              <a:gd name="T41" fmla="*/ 2147483646 h 256"/>
              <a:gd name="T42" fmla="*/ 2147483646 w 144"/>
              <a:gd name="T43" fmla="*/ 0 h 256"/>
              <a:gd name="T44" fmla="*/ 2147483646 w 144"/>
              <a:gd name="T45" fmla="*/ 2147483646 h 256"/>
              <a:gd name="T46" fmla="*/ 2147483646 w 144"/>
              <a:gd name="T47" fmla="*/ 2147483646 h 256"/>
              <a:gd name="T48" fmla="*/ 2147483646 w 144"/>
              <a:gd name="T49" fmla="*/ 2147483646 h 256"/>
              <a:gd name="T50" fmla="*/ 2147483646 w 144"/>
              <a:gd name="T51" fmla="*/ 2147483646 h 256"/>
              <a:gd name="T52" fmla="*/ 2147483646 w 144"/>
              <a:gd name="T53" fmla="*/ 2147483646 h 256"/>
              <a:gd name="T54" fmla="*/ 2147483646 w 144"/>
              <a:gd name="T55" fmla="*/ 2147483646 h 256"/>
              <a:gd name="T56" fmla="*/ 2147483646 w 144"/>
              <a:gd name="T57" fmla="*/ 2147483646 h 256"/>
              <a:gd name="T58" fmla="*/ 2147483646 w 144"/>
              <a:gd name="T59" fmla="*/ 2147483646 h 256"/>
              <a:gd name="T60" fmla="*/ 2147483646 w 144"/>
              <a:gd name="T61" fmla="*/ 2147483646 h 256"/>
              <a:gd name="T62" fmla="*/ 2147483646 w 144"/>
              <a:gd name="T63" fmla="*/ 2147483646 h 256"/>
              <a:gd name="T64" fmla="*/ 2147483646 w 144"/>
              <a:gd name="T65" fmla="*/ 2147483646 h 256"/>
              <a:gd name="T66" fmla="*/ 2147483646 w 144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4" name="Freeform 10">
            <a:extLst>
              <a:ext uri="{FF2B5EF4-FFF2-40B4-BE49-F238E27FC236}">
                <a16:creationId xmlns:a16="http://schemas.microsoft.com/office/drawing/2014/main" id="{ED2EA26C-C9B0-4985-A9BD-A63A6C4F553E}"/>
              </a:ext>
            </a:extLst>
          </p:cNvPr>
          <p:cNvSpPr>
            <a:spLocks/>
          </p:cNvSpPr>
          <p:nvPr/>
        </p:nvSpPr>
        <p:spPr bwMode="auto">
          <a:xfrm>
            <a:off x="4803775" y="4556125"/>
            <a:ext cx="312738" cy="312738"/>
          </a:xfrm>
          <a:custGeom>
            <a:avLst/>
            <a:gdLst>
              <a:gd name="T0" fmla="*/ 2147483646 w 192"/>
              <a:gd name="T1" fmla="*/ 2147483646 h 192"/>
              <a:gd name="T2" fmla="*/ 2147483646 w 192"/>
              <a:gd name="T3" fmla="*/ 2147483646 h 192"/>
              <a:gd name="T4" fmla="*/ 2147483646 w 192"/>
              <a:gd name="T5" fmla="*/ 2147483646 h 192"/>
              <a:gd name="T6" fmla="*/ 2147483646 w 192"/>
              <a:gd name="T7" fmla="*/ 2147483646 h 192"/>
              <a:gd name="T8" fmla="*/ 2147483646 w 192"/>
              <a:gd name="T9" fmla="*/ 2147483646 h 192"/>
              <a:gd name="T10" fmla="*/ 2147483646 w 192"/>
              <a:gd name="T11" fmla="*/ 2147483646 h 192"/>
              <a:gd name="T12" fmla="*/ 2147483646 w 192"/>
              <a:gd name="T13" fmla="*/ 2147483646 h 192"/>
              <a:gd name="T14" fmla="*/ 2147483646 w 192"/>
              <a:gd name="T15" fmla="*/ 2147483646 h 192"/>
              <a:gd name="T16" fmla="*/ 2147483646 w 192"/>
              <a:gd name="T17" fmla="*/ 2147483646 h 192"/>
              <a:gd name="T18" fmla="*/ 2147483646 w 192"/>
              <a:gd name="T19" fmla="*/ 2147483646 h 192"/>
              <a:gd name="T20" fmla="*/ 2147483646 w 192"/>
              <a:gd name="T21" fmla="*/ 2147483646 h 192"/>
              <a:gd name="T22" fmla="*/ 2147483646 w 192"/>
              <a:gd name="T23" fmla="*/ 2147483646 h 192"/>
              <a:gd name="T24" fmla="*/ 2147483646 w 192"/>
              <a:gd name="T25" fmla="*/ 2147483646 h 192"/>
              <a:gd name="T26" fmla="*/ 2147483646 w 192"/>
              <a:gd name="T27" fmla="*/ 2147483646 h 192"/>
              <a:gd name="T28" fmla="*/ 2147483646 w 192"/>
              <a:gd name="T29" fmla="*/ 2147483646 h 192"/>
              <a:gd name="T30" fmla="*/ 2147483646 w 192"/>
              <a:gd name="T31" fmla="*/ 2147483646 h 192"/>
              <a:gd name="T32" fmla="*/ 2147483646 w 192"/>
              <a:gd name="T33" fmla="*/ 2147483646 h 192"/>
              <a:gd name="T34" fmla="*/ 2147483646 w 192"/>
              <a:gd name="T35" fmla="*/ 2147483646 h 192"/>
              <a:gd name="T36" fmla="*/ 2147483646 w 192"/>
              <a:gd name="T37" fmla="*/ 2147483646 h 192"/>
              <a:gd name="T38" fmla="*/ 2147483646 w 192"/>
              <a:gd name="T39" fmla="*/ 2147483646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5" name="Freeform 11">
            <a:extLst>
              <a:ext uri="{FF2B5EF4-FFF2-40B4-BE49-F238E27FC236}">
                <a16:creationId xmlns:a16="http://schemas.microsoft.com/office/drawing/2014/main" id="{1D155876-2289-4C1D-B43B-32F2378DA0CE}"/>
              </a:ext>
            </a:extLst>
          </p:cNvPr>
          <p:cNvSpPr>
            <a:spLocks noEditPoints="1"/>
          </p:cNvSpPr>
          <p:nvPr/>
        </p:nvSpPr>
        <p:spPr bwMode="auto">
          <a:xfrm>
            <a:off x="4038600" y="4519613"/>
            <a:ext cx="385763" cy="387350"/>
          </a:xfrm>
          <a:custGeom>
            <a:avLst/>
            <a:gdLst>
              <a:gd name="T0" fmla="*/ 2147483646 w 238"/>
              <a:gd name="T1" fmla="*/ 2147483646 h 238"/>
              <a:gd name="T2" fmla="*/ 2147483646 w 238"/>
              <a:gd name="T3" fmla="*/ 2147483646 h 238"/>
              <a:gd name="T4" fmla="*/ 2147483646 w 238"/>
              <a:gd name="T5" fmla="*/ 2147483646 h 238"/>
              <a:gd name="T6" fmla="*/ 2147483646 w 238"/>
              <a:gd name="T7" fmla="*/ 2147483646 h 238"/>
              <a:gd name="T8" fmla="*/ 2147483646 w 238"/>
              <a:gd name="T9" fmla="*/ 2147483646 h 238"/>
              <a:gd name="T10" fmla="*/ 2147483646 w 238"/>
              <a:gd name="T11" fmla="*/ 2147483646 h 238"/>
              <a:gd name="T12" fmla="*/ 2147483646 w 238"/>
              <a:gd name="T13" fmla="*/ 2147483646 h 238"/>
              <a:gd name="T14" fmla="*/ 2147483646 w 238"/>
              <a:gd name="T15" fmla="*/ 2147483646 h 238"/>
              <a:gd name="T16" fmla="*/ 2147483646 w 238"/>
              <a:gd name="T17" fmla="*/ 2147483646 h 238"/>
              <a:gd name="T18" fmla="*/ 2147483646 w 238"/>
              <a:gd name="T19" fmla="*/ 2147483646 h 238"/>
              <a:gd name="T20" fmla="*/ 2147483646 w 238"/>
              <a:gd name="T21" fmla="*/ 2147483646 h 238"/>
              <a:gd name="T22" fmla="*/ 2147483646 w 238"/>
              <a:gd name="T23" fmla="*/ 2147483646 h 238"/>
              <a:gd name="T24" fmla="*/ 2147483646 w 238"/>
              <a:gd name="T25" fmla="*/ 2147483646 h 238"/>
              <a:gd name="T26" fmla="*/ 2147483646 w 238"/>
              <a:gd name="T27" fmla="*/ 2147483646 h 238"/>
              <a:gd name="T28" fmla="*/ 2147483646 w 238"/>
              <a:gd name="T29" fmla="*/ 2147483646 h 238"/>
              <a:gd name="T30" fmla="*/ 2147483646 w 238"/>
              <a:gd name="T31" fmla="*/ 2147483646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6" name="Freeform 12">
            <a:extLst>
              <a:ext uri="{FF2B5EF4-FFF2-40B4-BE49-F238E27FC236}">
                <a16:creationId xmlns:a16="http://schemas.microsoft.com/office/drawing/2014/main" id="{6C925544-DEB0-4D08-919C-5BEEA9321A93}"/>
              </a:ext>
            </a:extLst>
          </p:cNvPr>
          <p:cNvSpPr>
            <a:spLocks/>
          </p:cNvSpPr>
          <p:nvPr/>
        </p:nvSpPr>
        <p:spPr bwMode="auto">
          <a:xfrm>
            <a:off x="3373438" y="4529138"/>
            <a:ext cx="260350" cy="366712"/>
          </a:xfrm>
          <a:custGeom>
            <a:avLst/>
            <a:gdLst>
              <a:gd name="T0" fmla="*/ 2147483646 w 160"/>
              <a:gd name="T1" fmla="*/ 2147483646 h 225"/>
              <a:gd name="T2" fmla="*/ 0 w 160"/>
              <a:gd name="T3" fmla="*/ 2147483646 h 225"/>
              <a:gd name="T4" fmla="*/ 2147483646 w 160"/>
              <a:gd name="T5" fmla="*/ 0 h 225"/>
              <a:gd name="T6" fmla="*/ 2147483646 w 160"/>
              <a:gd name="T7" fmla="*/ 2147483646 h 225"/>
              <a:gd name="T8" fmla="*/ 2147483646 w 160"/>
              <a:gd name="T9" fmla="*/ 2147483646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7" name="Freeform 13">
            <a:extLst>
              <a:ext uri="{FF2B5EF4-FFF2-40B4-BE49-F238E27FC236}">
                <a16:creationId xmlns:a16="http://schemas.microsoft.com/office/drawing/2014/main" id="{01706D56-3ADD-46D0-B4E9-7451325EDB8E}"/>
              </a:ext>
            </a:extLst>
          </p:cNvPr>
          <p:cNvSpPr>
            <a:spLocks noEditPoints="1"/>
          </p:cNvSpPr>
          <p:nvPr/>
        </p:nvSpPr>
        <p:spPr bwMode="auto">
          <a:xfrm>
            <a:off x="2566988" y="4530725"/>
            <a:ext cx="415925" cy="365125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2147483646 w 256"/>
              <a:gd name="T5" fmla="*/ 2147483646 h 224"/>
              <a:gd name="T6" fmla="*/ 2147483646 w 256"/>
              <a:gd name="T7" fmla="*/ 2147483646 h 224"/>
              <a:gd name="T8" fmla="*/ 2147483646 w 256"/>
              <a:gd name="T9" fmla="*/ 2147483646 h 224"/>
              <a:gd name="T10" fmla="*/ 2147483646 w 256"/>
              <a:gd name="T11" fmla="*/ 2147483646 h 224"/>
              <a:gd name="T12" fmla="*/ 0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0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0 w 256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8" name="Freeform 14">
            <a:extLst>
              <a:ext uri="{FF2B5EF4-FFF2-40B4-BE49-F238E27FC236}">
                <a16:creationId xmlns:a16="http://schemas.microsoft.com/office/drawing/2014/main" id="{DA16A727-9ECD-4BA9-A155-8D62D289320F}"/>
              </a:ext>
            </a:extLst>
          </p:cNvPr>
          <p:cNvSpPr>
            <a:spLocks noEditPoints="1"/>
          </p:cNvSpPr>
          <p:nvPr/>
        </p:nvSpPr>
        <p:spPr bwMode="auto">
          <a:xfrm>
            <a:off x="1838325" y="4505325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899" name="Freeform 15">
            <a:extLst>
              <a:ext uri="{FF2B5EF4-FFF2-40B4-BE49-F238E27FC236}">
                <a16:creationId xmlns:a16="http://schemas.microsoft.com/office/drawing/2014/main" id="{8D5EEBAB-96F3-46CD-8755-E2E1837C4DF5}"/>
              </a:ext>
            </a:extLst>
          </p:cNvPr>
          <p:cNvSpPr>
            <a:spLocks noEditPoints="1"/>
          </p:cNvSpPr>
          <p:nvPr/>
        </p:nvSpPr>
        <p:spPr bwMode="auto">
          <a:xfrm>
            <a:off x="1109663" y="4505325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0" name="Freeform 16">
            <a:extLst>
              <a:ext uri="{FF2B5EF4-FFF2-40B4-BE49-F238E27FC236}">
                <a16:creationId xmlns:a16="http://schemas.microsoft.com/office/drawing/2014/main" id="{B905F3B3-97EA-4CDB-A376-A2443A4189D6}"/>
              </a:ext>
            </a:extLst>
          </p:cNvPr>
          <p:cNvSpPr>
            <a:spLocks noEditPoints="1"/>
          </p:cNvSpPr>
          <p:nvPr/>
        </p:nvSpPr>
        <p:spPr bwMode="auto">
          <a:xfrm>
            <a:off x="381000" y="4505325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1" name="Freeform 17">
            <a:extLst>
              <a:ext uri="{FF2B5EF4-FFF2-40B4-BE49-F238E27FC236}">
                <a16:creationId xmlns:a16="http://schemas.microsoft.com/office/drawing/2014/main" id="{3A793A51-2B83-4295-A096-B2B44369955E}"/>
              </a:ext>
            </a:extLst>
          </p:cNvPr>
          <p:cNvSpPr>
            <a:spLocks noEditPoints="1"/>
          </p:cNvSpPr>
          <p:nvPr/>
        </p:nvSpPr>
        <p:spPr bwMode="auto">
          <a:xfrm>
            <a:off x="8394700" y="3776663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0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0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0 w 256"/>
              <a:gd name="T27" fmla="*/ 2147483646 h 256"/>
              <a:gd name="T28" fmla="*/ 2147483646 w 256"/>
              <a:gd name="T29" fmla="*/ 21474836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2" name="Freeform 18">
            <a:extLst>
              <a:ext uri="{FF2B5EF4-FFF2-40B4-BE49-F238E27FC236}">
                <a16:creationId xmlns:a16="http://schemas.microsoft.com/office/drawing/2014/main" id="{391C343C-5B20-4C65-A8D2-F24422859D1D}"/>
              </a:ext>
            </a:extLst>
          </p:cNvPr>
          <p:cNvSpPr>
            <a:spLocks noEditPoints="1"/>
          </p:cNvSpPr>
          <p:nvPr/>
        </p:nvSpPr>
        <p:spPr bwMode="auto">
          <a:xfrm>
            <a:off x="7685088" y="3795713"/>
            <a:ext cx="377825" cy="377825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0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0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2147483646 w 232"/>
              <a:gd name="T73" fmla="*/ 0 h 232"/>
              <a:gd name="T74" fmla="*/ 2147483646 w 232"/>
              <a:gd name="T75" fmla="*/ 2147483646 h 232"/>
              <a:gd name="T76" fmla="*/ 2147483646 w 232"/>
              <a:gd name="T77" fmla="*/ 2147483646 h 232"/>
              <a:gd name="T78" fmla="*/ 2147483646 w 232"/>
              <a:gd name="T79" fmla="*/ 2147483646 h 232"/>
              <a:gd name="T80" fmla="*/ 2147483646 w 232"/>
              <a:gd name="T81" fmla="*/ 2147483646 h 232"/>
              <a:gd name="T82" fmla="*/ 2147483646 w 232"/>
              <a:gd name="T83" fmla="*/ 2147483646 h 232"/>
              <a:gd name="T84" fmla="*/ 2147483646 w 232"/>
              <a:gd name="T85" fmla="*/ 2147483646 h 232"/>
              <a:gd name="T86" fmla="*/ 2147483646 w 232"/>
              <a:gd name="T87" fmla="*/ 2147483646 h 232"/>
              <a:gd name="T88" fmla="*/ 2147483646 w 232"/>
              <a:gd name="T89" fmla="*/ 2147483646 h 232"/>
              <a:gd name="T90" fmla="*/ 2147483646 w 232"/>
              <a:gd name="T91" fmla="*/ 2147483646 h 232"/>
              <a:gd name="T92" fmla="*/ 2147483646 w 232"/>
              <a:gd name="T93" fmla="*/ 2147483646 h 232"/>
              <a:gd name="T94" fmla="*/ 2147483646 w 232"/>
              <a:gd name="T95" fmla="*/ 2147483646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3" name="Freeform 19">
            <a:extLst>
              <a:ext uri="{FF2B5EF4-FFF2-40B4-BE49-F238E27FC236}">
                <a16:creationId xmlns:a16="http://schemas.microsoft.com/office/drawing/2014/main" id="{668580A7-D939-4C80-B9A5-48676A490B4A}"/>
              </a:ext>
            </a:extLst>
          </p:cNvPr>
          <p:cNvSpPr>
            <a:spLocks noEditPoints="1"/>
          </p:cNvSpPr>
          <p:nvPr/>
        </p:nvSpPr>
        <p:spPr bwMode="auto">
          <a:xfrm>
            <a:off x="6937375" y="3814763"/>
            <a:ext cx="415925" cy="338137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0 w 256"/>
              <a:gd name="T5" fmla="*/ 2147483646 h 208"/>
              <a:gd name="T6" fmla="*/ 0 w 256"/>
              <a:gd name="T7" fmla="*/ 2147483646 h 208"/>
              <a:gd name="T8" fmla="*/ 2147483646 w 256"/>
              <a:gd name="T9" fmla="*/ 0 h 208"/>
              <a:gd name="T10" fmla="*/ 2147483646 w 256"/>
              <a:gd name="T11" fmla="*/ 0 h 208"/>
              <a:gd name="T12" fmla="*/ 2147483646 w 256"/>
              <a:gd name="T13" fmla="*/ 2147483646 h 208"/>
              <a:gd name="T14" fmla="*/ 2147483646 w 256"/>
              <a:gd name="T15" fmla="*/ 2147483646 h 208"/>
              <a:gd name="T16" fmla="*/ 2147483646 w 256"/>
              <a:gd name="T17" fmla="*/ 2147483646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2147483646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2147483646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4" name="Freeform 20">
            <a:extLst>
              <a:ext uri="{FF2B5EF4-FFF2-40B4-BE49-F238E27FC236}">
                <a16:creationId xmlns:a16="http://schemas.microsoft.com/office/drawing/2014/main" id="{E055F5CC-03F7-4D7C-823B-711D313627CC}"/>
              </a:ext>
            </a:extLst>
          </p:cNvPr>
          <p:cNvSpPr>
            <a:spLocks noEditPoints="1"/>
          </p:cNvSpPr>
          <p:nvPr/>
        </p:nvSpPr>
        <p:spPr bwMode="auto">
          <a:xfrm>
            <a:off x="6221413" y="3786188"/>
            <a:ext cx="398462" cy="400050"/>
          </a:xfrm>
          <a:custGeom>
            <a:avLst/>
            <a:gdLst>
              <a:gd name="T0" fmla="*/ 2147483646 w 245"/>
              <a:gd name="T1" fmla="*/ 2147483646 h 246"/>
              <a:gd name="T2" fmla="*/ 2147483646 w 245"/>
              <a:gd name="T3" fmla="*/ 2147483646 h 246"/>
              <a:gd name="T4" fmla="*/ 2147483646 w 245"/>
              <a:gd name="T5" fmla="*/ 2147483646 h 246"/>
              <a:gd name="T6" fmla="*/ 2147483646 w 245"/>
              <a:gd name="T7" fmla="*/ 2147483646 h 246"/>
              <a:gd name="T8" fmla="*/ 2147483646 w 245"/>
              <a:gd name="T9" fmla="*/ 2147483646 h 246"/>
              <a:gd name="T10" fmla="*/ 2147483646 w 245"/>
              <a:gd name="T11" fmla="*/ 2147483646 h 246"/>
              <a:gd name="T12" fmla="*/ 2147483646 w 245"/>
              <a:gd name="T13" fmla="*/ 2147483646 h 246"/>
              <a:gd name="T14" fmla="*/ 2147483646 w 245"/>
              <a:gd name="T15" fmla="*/ 2147483646 h 246"/>
              <a:gd name="T16" fmla="*/ 2147483646 w 245"/>
              <a:gd name="T17" fmla="*/ 2147483646 h 246"/>
              <a:gd name="T18" fmla="*/ 2147483646 w 245"/>
              <a:gd name="T19" fmla="*/ 2147483646 h 246"/>
              <a:gd name="T20" fmla="*/ 2147483646 w 245"/>
              <a:gd name="T21" fmla="*/ 2147483646 h 246"/>
              <a:gd name="T22" fmla="*/ 2147483646 w 245"/>
              <a:gd name="T23" fmla="*/ 2147483646 h 246"/>
              <a:gd name="T24" fmla="*/ 2147483646 w 245"/>
              <a:gd name="T25" fmla="*/ 2147483646 h 246"/>
              <a:gd name="T26" fmla="*/ 2147483646 w 245"/>
              <a:gd name="T27" fmla="*/ 2147483646 h 246"/>
              <a:gd name="T28" fmla="*/ 2147483646 w 245"/>
              <a:gd name="T29" fmla="*/ 2147483646 h 246"/>
              <a:gd name="T30" fmla="*/ 2147483646 w 245"/>
              <a:gd name="T31" fmla="*/ 2147483646 h 246"/>
              <a:gd name="T32" fmla="*/ 2147483646 w 245"/>
              <a:gd name="T33" fmla="*/ 2147483646 h 246"/>
              <a:gd name="T34" fmla="*/ 2147483646 w 245"/>
              <a:gd name="T35" fmla="*/ 2147483646 h 246"/>
              <a:gd name="T36" fmla="*/ 2147483646 w 245"/>
              <a:gd name="T37" fmla="*/ 2147483646 h 246"/>
              <a:gd name="T38" fmla="*/ 2147483646 w 245"/>
              <a:gd name="T39" fmla="*/ 2147483646 h 246"/>
              <a:gd name="T40" fmla="*/ 2147483646 w 245"/>
              <a:gd name="T41" fmla="*/ 2147483646 h 246"/>
              <a:gd name="T42" fmla="*/ 2147483646 w 245"/>
              <a:gd name="T43" fmla="*/ 2147483646 h 246"/>
              <a:gd name="T44" fmla="*/ 2147483646 w 245"/>
              <a:gd name="T45" fmla="*/ 2147483646 h 246"/>
              <a:gd name="T46" fmla="*/ 2147483646 w 245"/>
              <a:gd name="T47" fmla="*/ 2147483646 h 246"/>
              <a:gd name="T48" fmla="*/ 0 w 245"/>
              <a:gd name="T49" fmla="*/ 2147483646 h 246"/>
              <a:gd name="T50" fmla="*/ 0 w 245"/>
              <a:gd name="T51" fmla="*/ 2147483646 h 246"/>
              <a:gd name="T52" fmla="*/ 2147483646 w 245"/>
              <a:gd name="T53" fmla="*/ 2147483646 h 246"/>
              <a:gd name="T54" fmla="*/ 2147483646 w 245"/>
              <a:gd name="T55" fmla="*/ 2147483646 h 246"/>
              <a:gd name="T56" fmla="*/ 2147483646 w 245"/>
              <a:gd name="T57" fmla="*/ 2147483646 h 246"/>
              <a:gd name="T58" fmla="*/ 2147483646 w 245"/>
              <a:gd name="T59" fmla="*/ 2147483646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5" name="Freeform 21">
            <a:extLst>
              <a:ext uri="{FF2B5EF4-FFF2-40B4-BE49-F238E27FC236}">
                <a16:creationId xmlns:a16="http://schemas.microsoft.com/office/drawing/2014/main" id="{99D6D27E-AC77-4D9F-96C2-A7159AF9FD92}"/>
              </a:ext>
            </a:extLst>
          </p:cNvPr>
          <p:cNvSpPr>
            <a:spLocks noEditPoints="1"/>
          </p:cNvSpPr>
          <p:nvPr/>
        </p:nvSpPr>
        <p:spPr bwMode="auto">
          <a:xfrm>
            <a:off x="5480050" y="3786188"/>
            <a:ext cx="415925" cy="393700"/>
          </a:xfrm>
          <a:custGeom>
            <a:avLst/>
            <a:gdLst>
              <a:gd name="T0" fmla="*/ 2147483646 w 256"/>
              <a:gd name="T1" fmla="*/ 2147483646 h 242"/>
              <a:gd name="T2" fmla="*/ 2147483646 w 256"/>
              <a:gd name="T3" fmla="*/ 2147483646 h 242"/>
              <a:gd name="T4" fmla="*/ 0 w 256"/>
              <a:gd name="T5" fmla="*/ 2147483646 h 242"/>
              <a:gd name="T6" fmla="*/ 2147483646 w 256"/>
              <a:gd name="T7" fmla="*/ 2147483646 h 242"/>
              <a:gd name="T8" fmla="*/ 2147483646 w 256"/>
              <a:gd name="T9" fmla="*/ 2147483646 h 242"/>
              <a:gd name="T10" fmla="*/ 2147483646 w 256"/>
              <a:gd name="T11" fmla="*/ 2147483646 h 242"/>
              <a:gd name="T12" fmla="*/ 2147483646 w 256"/>
              <a:gd name="T13" fmla="*/ 2147483646 h 242"/>
              <a:gd name="T14" fmla="*/ 2147483646 w 256"/>
              <a:gd name="T15" fmla="*/ 2147483646 h 242"/>
              <a:gd name="T16" fmla="*/ 2147483646 w 256"/>
              <a:gd name="T17" fmla="*/ 2147483646 h 242"/>
              <a:gd name="T18" fmla="*/ 2147483646 w 256"/>
              <a:gd name="T19" fmla="*/ 2147483646 h 242"/>
              <a:gd name="T20" fmla="*/ 2147483646 w 256"/>
              <a:gd name="T21" fmla="*/ 2147483646 h 242"/>
              <a:gd name="T22" fmla="*/ 2147483646 w 256"/>
              <a:gd name="T23" fmla="*/ 2147483646 h 242"/>
              <a:gd name="T24" fmla="*/ 2147483646 w 256"/>
              <a:gd name="T25" fmla="*/ 2147483646 h 242"/>
              <a:gd name="T26" fmla="*/ 2147483646 w 256"/>
              <a:gd name="T27" fmla="*/ 2147483646 h 242"/>
              <a:gd name="T28" fmla="*/ 2147483646 w 256"/>
              <a:gd name="T29" fmla="*/ 2147483646 h 242"/>
              <a:gd name="T30" fmla="*/ 2147483646 w 256"/>
              <a:gd name="T31" fmla="*/ 2147483646 h 242"/>
              <a:gd name="T32" fmla="*/ 2147483646 w 256"/>
              <a:gd name="T33" fmla="*/ 2147483646 h 242"/>
              <a:gd name="T34" fmla="*/ 2147483646 w 256"/>
              <a:gd name="T35" fmla="*/ 2147483646 h 242"/>
              <a:gd name="T36" fmla="*/ 2147483646 w 256"/>
              <a:gd name="T37" fmla="*/ 2147483646 h 242"/>
              <a:gd name="T38" fmla="*/ 2147483646 w 256"/>
              <a:gd name="T39" fmla="*/ 2147483646 h 242"/>
              <a:gd name="T40" fmla="*/ 2147483646 w 256"/>
              <a:gd name="T41" fmla="*/ 2147483646 h 242"/>
              <a:gd name="T42" fmla="*/ 2147483646 w 256"/>
              <a:gd name="T43" fmla="*/ 2147483646 h 242"/>
              <a:gd name="T44" fmla="*/ 2147483646 w 256"/>
              <a:gd name="T45" fmla="*/ 2147483646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6" name="Freeform 22">
            <a:extLst>
              <a:ext uri="{FF2B5EF4-FFF2-40B4-BE49-F238E27FC236}">
                <a16:creationId xmlns:a16="http://schemas.microsoft.com/office/drawing/2014/main" id="{996984BB-F959-41ED-8CDD-168942427C7E}"/>
              </a:ext>
            </a:extLst>
          </p:cNvPr>
          <p:cNvSpPr>
            <a:spLocks noEditPoints="1"/>
          </p:cNvSpPr>
          <p:nvPr/>
        </p:nvSpPr>
        <p:spPr bwMode="auto">
          <a:xfrm>
            <a:off x="4803775" y="3824288"/>
            <a:ext cx="314325" cy="314325"/>
          </a:xfrm>
          <a:custGeom>
            <a:avLst/>
            <a:gdLst>
              <a:gd name="T0" fmla="*/ 2147483646 w 193"/>
              <a:gd name="T1" fmla="*/ 2147483646 h 193"/>
              <a:gd name="T2" fmla="*/ 2147483646 w 193"/>
              <a:gd name="T3" fmla="*/ 2147483646 h 193"/>
              <a:gd name="T4" fmla="*/ 2147483646 w 193"/>
              <a:gd name="T5" fmla="*/ 2147483646 h 193"/>
              <a:gd name="T6" fmla="*/ 2147483646 w 193"/>
              <a:gd name="T7" fmla="*/ 2147483646 h 193"/>
              <a:gd name="T8" fmla="*/ 2147483646 w 193"/>
              <a:gd name="T9" fmla="*/ 2147483646 h 193"/>
              <a:gd name="T10" fmla="*/ 2147483646 w 193"/>
              <a:gd name="T11" fmla="*/ 2147483646 h 193"/>
              <a:gd name="T12" fmla="*/ 2147483646 w 193"/>
              <a:gd name="T13" fmla="*/ 2147483646 h 193"/>
              <a:gd name="T14" fmla="*/ 2147483646 w 193"/>
              <a:gd name="T15" fmla="*/ 2147483646 h 193"/>
              <a:gd name="T16" fmla="*/ 2147483646 w 193"/>
              <a:gd name="T17" fmla="*/ 2147483646 h 193"/>
              <a:gd name="T18" fmla="*/ 2147483646 w 193"/>
              <a:gd name="T19" fmla="*/ 2147483646 h 193"/>
              <a:gd name="T20" fmla="*/ 2147483646 w 193"/>
              <a:gd name="T21" fmla="*/ 2147483646 h 193"/>
              <a:gd name="T22" fmla="*/ 2147483646 w 193"/>
              <a:gd name="T23" fmla="*/ 2147483646 h 193"/>
              <a:gd name="T24" fmla="*/ 0 w 193"/>
              <a:gd name="T25" fmla="*/ 2147483646 h 193"/>
              <a:gd name="T26" fmla="*/ 2147483646 w 193"/>
              <a:gd name="T27" fmla="*/ 2147483646 h 193"/>
              <a:gd name="T28" fmla="*/ 2147483646 w 193"/>
              <a:gd name="T29" fmla="*/ 2147483646 h 193"/>
              <a:gd name="T30" fmla="*/ 0 w 193"/>
              <a:gd name="T31" fmla="*/ 2147483646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7" name="Freeform 23">
            <a:extLst>
              <a:ext uri="{FF2B5EF4-FFF2-40B4-BE49-F238E27FC236}">
                <a16:creationId xmlns:a16="http://schemas.microsoft.com/office/drawing/2014/main" id="{25E9364B-4EC6-41F9-A4D0-909F0C8C7DF2}"/>
              </a:ext>
            </a:extLst>
          </p:cNvPr>
          <p:cNvSpPr>
            <a:spLocks noEditPoints="1"/>
          </p:cNvSpPr>
          <p:nvPr/>
        </p:nvSpPr>
        <p:spPr bwMode="auto">
          <a:xfrm>
            <a:off x="4022725" y="3776663"/>
            <a:ext cx="417513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8" name="Freeform 24">
            <a:extLst>
              <a:ext uri="{FF2B5EF4-FFF2-40B4-BE49-F238E27FC236}">
                <a16:creationId xmlns:a16="http://schemas.microsoft.com/office/drawing/2014/main" id="{8008BF25-6852-48C8-9B00-7F287859B422}"/>
              </a:ext>
            </a:extLst>
          </p:cNvPr>
          <p:cNvSpPr>
            <a:spLocks noEditPoints="1"/>
          </p:cNvSpPr>
          <p:nvPr/>
        </p:nvSpPr>
        <p:spPr bwMode="auto">
          <a:xfrm>
            <a:off x="3295650" y="3776663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0 h 256"/>
              <a:gd name="T22" fmla="*/ 2147483646 w 256"/>
              <a:gd name="T23" fmla="*/ 0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0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09" name="Freeform 25">
            <a:extLst>
              <a:ext uri="{FF2B5EF4-FFF2-40B4-BE49-F238E27FC236}">
                <a16:creationId xmlns:a16="http://schemas.microsoft.com/office/drawing/2014/main" id="{AAA7F904-70F3-4303-A6E5-06EB1A8CA81E}"/>
              </a:ext>
            </a:extLst>
          </p:cNvPr>
          <p:cNvSpPr>
            <a:spLocks noEditPoints="1"/>
          </p:cNvSpPr>
          <p:nvPr/>
        </p:nvSpPr>
        <p:spPr bwMode="auto">
          <a:xfrm>
            <a:off x="2586038" y="3795713"/>
            <a:ext cx="377825" cy="377825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0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0" name="Freeform 26">
            <a:extLst>
              <a:ext uri="{FF2B5EF4-FFF2-40B4-BE49-F238E27FC236}">
                <a16:creationId xmlns:a16="http://schemas.microsoft.com/office/drawing/2014/main" id="{59768A78-DC6D-4046-9B8C-E58698968D00}"/>
              </a:ext>
            </a:extLst>
          </p:cNvPr>
          <p:cNvSpPr>
            <a:spLocks noEditPoints="1"/>
          </p:cNvSpPr>
          <p:nvPr/>
        </p:nvSpPr>
        <p:spPr bwMode="auto">
          <a:xfrm>
            <a:off x="1857375" y="3795713"/>
            <a:ext cx="377825" cy="377825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0 h 232"/>
              <a:gd name="T26" fmla="*/ 2147483646 w 232"/>
              <a:gd name="T27" fmla="*/ 0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0 w 232"/>
              <a:gd name="T45" fmla="*/ 2147483646 h 232"/>
              <a:gd name="T46" fmla="*/ 0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2147483646 w 232"/>
              <a:gd name="T61" fmla="*/ 2147483646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1" name="Freeform 27">
            <a:extLst>
              <a:ext uri="{FF2B5EF4-FFF2-40B4-BE49-F238E27FC236}">
                <a16:creationId xmlns:a16="http://schemas.microsoft.com/office/drawing/2014/main" id="{8760252E-30F9-4632-A275-F7B85202267F}"/>
              </a:ext>
            </a:extLst>
          </p:cNvPr>
          <p:cNvSpPr>
            <a:spLocks noEditPoints="1"/>
          </p:cNvSpPr>
          <p:nvPr/>
        </p:nvSpPr>
        <p:spPr bwMode="auto">
          <a:xfrm>
            <a:off x="1109663" y="3776663"/>
            <a:ext cx="415925" cy="415925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0 w 256"/>
              <a:gd name="T33" fmla="*/ 2147483646 h 256"/>
              <a:gd name="T34" fmla="*/ 0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0 h 256"/>
              <a:gd name="T50" fmla="*/ 2147483646 w 256"/>
              <a:gd name="T51" fmla="*/ 0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2" name="Freeform 28">
            <a:extLst>
              <a:ext uri="{FF2B5EF4-FFF2-40B4-BE49-F238E27FC236}">
                <a16:creationId xmlns:a16="http://schemas.microsoft.com/office/drawing/2014/main" id="{64BC8AEA-271F-4A13-A118-4831F32BCAEB}"/>
              </a:ext>
            </a:extLst>
          </p:cNvPr>
          <p:cNvSpPr>
            <a:spLocks noEditPoints="1"/>
          </p:cNvSpPr>
          <p:nvPr/>
        </p:nvSpPr>
        <p:spPr bwMode="auto">
          <a:xfrm>
            <a:off x="381000" y="3814763"/>
            <a:ext cx="415925" cy="344487"/>
          </a:xfrm>
          <a:custGeom>
            <a:avLst/>
            <a:gdLst>
              <a:gd name="T0" fmla="*/ 2147483646 w 256"/>
              <a:gd name="T1" fmla="*/ 2147483646 h 212"/>
              <a:gd name="T2" fmla="*/ 2147483646 w 256"/>
              <a:gd name="T3" fmla="*/ 2147483646 h 212"/>
              <a:gd name="T4" fmla="*/ 2147483646 w 256"/>
              <a:gd name="T5" fmla="*/ 2147483646 h 212"/>
              <a:gd name="T6" fmla="*/ 2147483646 w 256"/>
              <a:gd name="T7" fmla="*/ 2147483646 h 212"/>
              <a:gd name="T8" fmla="*/ 2147483646 w 256"/>
              <a:gd name="T9" fmla="*/ 2147483646 h 212"/>
              <a:gd name="T10" fmla="*/ 2147483646 w 256"/>
              <a:gd name="T11" fmla="*/ 2147483646 h 212"/>
              <a:gd name="T12" fmla="*/ 0 w 256"/>
              <a:gd name="T13" fmla="*/ 2147483646 h 212"/>
              <a:gd name="T14" fmla="*/ 2147483646 w 256"/>
              <a:gd name="T15" fmla="*/ 2147483646 h 212"/>
              <a:gd name="T16" fmla="*/ 2147483646 w 256"/>
              <a:gd name="T17" fmla="*/ 2147483646 h 212"/>
              <a:gd name="T18" fmla="*/ 2147483646 w 256"/>
              <a:gd name="T19" fmla="*/ 2147483646 h 212"/>
              <a:gd name="T20" fmla="*/ 2147483646 w 256"/>
              <a:gd name="T21" fmla="*/ 2147483646 h 212"/>
              <a:gd name="T22" fmla="*/ 2147483646 w 256"/>
              <a:gd name="T23" fmla="*/ 0 h 212"/>
              <a:gd name="T24" fmla="*/ 2147483646 w 256"/>
              <a:gd name="T25" fmla="*/ 2147483646 h 212"/>
              <a:gd name="T26" fmla="*/ 2147483646 w 256"/>
              <a:gd name="T27" fmla="*/ 2147483646 h 212"/>
              <a:gd name="T28" fmla="*/ 2147483646 w 256"/>
              <a:gd name="T29" fmla="*/ 2147483646 h 212"/>
              <a:gd name="T30" fmla="*/ 2147483646 w 256"/>
              <a:gd name="T31" fmla="*/ 2147483646 h 212"/>
              <a:gd name="T32" fmla="*/ 2147483646 w 256"/>
              <a:gd name="T33" fmla="*/ 2147483646 h 212"/>
              <a:gd name="T34" fmla="*/ 2147483646 w 256"/>
              <a:gd name="T35" fmla="*/ 2147483646 h 212"/>
              <a:gd name="T36" fmla="*/ 2147483646 w 256"/>
              <a:gd name="T37" fmla="*/ 2147483646 h 212"/>
              <a:gd name="T38" fmla="*/ 2147483646 w 256"/>
              <a:gd name="T39" fmla="*/ 2147483646 h 212"/>
              <a:gd name="T40" fmla="*/ 2147483646 w 256"/>
              <a:gd name="T41" fmla="*/ 2147483646 h 212"/>
              <a:gd name="T42" fmla="*/ 2147483646 w 256"/>
              <a:gd name="T43" fmla="*/ 2147483646 h 212"/>
              <a:gd name="T44" fmla="*/ 2147483646 w 256"/>
              <a:gd name="T45" fmla="*/ 2147483646 h 212"/>
              <a:gd name="T46" fmla="*/ 2147483646 w 256"/>
              <a:gd name="T47" fmla="*/ 2147483646 h 212"/>
              <a:gd name="T48" fmla="*/ 2147483646 w 256"/>
              <a:gd name="T49" fmla="*/ 2147483646 h 212"/>
              <a:gd name="T50" fmla="*/ 2147483646 w 256"/>
              <a:gd name="T51" fmla="*/ 2147483646 h 212"/>
              <a:gd name="T52" fmla="*/ 2147483646 w 256"/>
              <a:gd name="T53" fmla="*/ 2147483646 h 212"/>
              <a:gd name="T54" fmla="*/ 2147483646 w 256"/>
              <a:gd name="T55" fmla="*/ 2147483646 h 212"/>
              <a:gd name="T56" fmla="*/ 2147483646 w 256"/>
              <a:gd name="T57" fmla="*/ 2147483646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3" name="Freeform 29">
            <a:extLst>
              <a:ext uri="{FF2B5EF4-FFF2-40B4-BE49-F238E27FC236}">
                <a16:creationId xmlns:a16="http://schemas.microsoft.com/office/drawing/2014/main" id="{085D54CF-94ED-4056-9A81-6B6C2A58197C}"/>
              </a:ext>
            </a:extLst>
          </p:cNvPr>
          <p:cNvSpPr>
            <a:spLocks noEditPoints="1"/>
          </p:cNvSpPr>
          <p:nvPr/>
        </p:nvSpPr>
        <p:spPr bwMode="auto">
          <a:xfrm>
            <a:off x="8394700" y="3046413"/>
            <a:ext cx="415925" cy="41751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w 256"/>
              <a:gd name="T21" fmla="*/ 2147483646 h 256"/>
              <a:gd name="T22" fmla="*/ 2147483646 w 256"/>
              <a:gd name="T23" fmla="*/ 0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4" name="Freeform 30">
            <a:extLst>
              <a:ext uri="{FF2B5EF4-FFF2-40B4-BE49-F238E27FC236}">
                <a16:creationId xmlns:a16="http://schemas.microsoft.com/office/drawing/2014/main" id="{290D3E06-AF90-4345-BB41-9B35C8C072F1}"/>
              </a:ext>
            </a:extLst>
          </p:cNvPr>
          <p:cNvSpPr>
            <a:spLocks/>
          </p:cNvSpPr>
          <p:nvPr/>
        </p:nvSpPr>
        <p:spPr bwMode="auto">
          <a:xfrm>
            <a:off x="7666038" y="3046413"/>
            <a:ext cx="415925" cy="41751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0 w 256"/>
              <a:gd name="T25" fmla="*/ 2147483646 h 256"/>
              <a:gd name="T26" fmla="*/ 2147483646 w 256"/>
              <a:gd name="T27" fmla="*/ 0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5" name="Freeform 31">
            <a:extLst>
              <a:ext uri="{FF2B5EF4-FFF2-40B4-BE49-F238E27FC236}">
                <a16:creationId xmlns:a16="http://schemas.microsoft.com/office/drawing/2014/main" id="{3EF6EAF2-6F3B-4120-BBBE-C486C90B139F}"/>
              </a:ext>
            </a:extLst>
          </p:cNvPr>
          <p:cNvSpPr>
            <a:spLocks/>
          </p:cNvSpPr>
          <p:nvPr/>
        </p:nvSpPr>
        <p:spPr bwMode="auto">
          <a:xfrm>
            <a:off x="6937375" y="3086100"/>
            <a:ext cx="415925" cy="293688"/>
          </a:xfrm>
          <a:custGeom>
            <a:avLst/>
            <a:gdLst>
              <a:gd name="T0" fmla="*/ 2147483646 w 256"/>
              <a:gd name="T1" fmla="*/ 2147483646 h 180"/>
              <a:gd name="T2" fmla="*/ 2147483646 w 256"/>
              <a:gd name="T3" fmla="*/ 2147483646 h 180"/>
              <a:gd name="T4" fmla="*/ 2147483646 w 256"/>
              <a:gd name="T5" fmla="*/ 2147483646 h 180"/>
              <a:gd name="T6" fmla="*/ 2147483646 w 256"/>
              <a:gd name="T7" fmla="*/ 2147483646 h 180"/>
              <a:gd name="T8" fmla="*/ 2147483646 w 256"/>
              <a:gd name="T9" fmla="*/ 2147483646 h 180"/>
              <a:gd name="T10" fmla="*/ 2147483646 w 256"/>
              <a:gd name="T11" fmla="*/ 2147483646 h 180"/>
              <a:gd name="T12" fmla="*/ 2147483646 w 256"/>
              <a:gd name="T13" fmla="*/ 2147483646 h 180"/>
              <a:gd name="T14" fmla="*/ 2147483646 w 256"/>
              <a:gd name="T15" fmla="*/ 2147483646 h 180"/>
              <a:gd name="T16" fmla="*/ 2147483646 w 256"/>
              <a:gd name="T17" fmla="*/ 2147483646 h 180"/>
              <a:gd name="T18" fmla="*/ 2147483646 w 256"/>
              <a:gd name="T19" fmla="*/ 2147483646 h 180"/>
              <a:gd name="T20" fmla="*/ 2147483646 w 256"/>
              <a:gd name="T21" fmla="*/ 2147483646 h 180"/>
              <a:gd name="T22" fmla="*/ 2147483646 w 256"/>
              <a:gd name="T23" fmla="*/ 2147483646 h 180"/>
              <a:gd name="T24" fmla="*/ 2147483646 w 256"/>
              <a:gd name="T25" fmla="*/ 2147483646 h 180"/>
              <a:gd name="T26" fmla="*/ 0 w 256"/>
              <a:gd name="T27" fmla="*/ 2147483646 h 180"/>
              <a:gd name="T28" fmla="*/ 2147483646 w 256"/>
              <a:gd name="T29" fmla="*/ 2147483646 h 180"/>
              <a:gd name="T30" fmla="*/ 2147483646 w 256"/>
              <a:gd name="T31" fmla="*/ 2147483646 h 180"/>
              <a:gd name="T32" fmla="*/ 2147483646 w 256"/>
              <a:gd name="T33" fmla="*/ 2147483646 h 180"/>
              <a:gd name="T34" fmla="*/ 2147483646 w 256"/>
              <a:gd name="T35" fmla="*/ 2147483646 h 180"/>
              <a:gd name="T36" fmla="*/ 2147483646 w 256"/>
              <a:gd name="T37" fmla="*/ 2147483646 h 180"/>
              <a:gd name="T38" fmla="*/ 2147483646 w 256"/>
              <a:gd name="T39" fmla="*/ 2147483646 h 180"/>
              <a:gd name="T40" fmla="*/ 2147483646 w 256"/>
              <a:gd name="T41" fmla="*/ 2147483646 h 180"/>
              <a:gd name="T42" fmla="*/ 2147483646 w 256"/>
              <a:gd name="T43" fmla="*/ 2147483646 h 180"/>
              <a:gd name="T44" fmla="*/ 2147483646 w 256"/>
              <a:gd name="T45" fmla="*/ 2147483646 h 180"/>
              <a:gd name="T46" fmla="*/ 2147483646 w 256"/>
              <a:gd name="T47" fmla="*/ 0 h 180"/>
              <a:gd name="T48" fmla="*/ 2147483646 w 256"/>
              <a:gd name="T49" fmla="*/ 2147483646 h 180"/>
              <a:gd name="T50" fmla="*/ 2147483646 w 256"/>
              <a:gd name="T51" fmla="*/ 2147483646 h 180"/>
              <a:gd name="T52" fmla="*/ 2147483646 w 256"/>
              <a:gd name="T53" fmla="*/ 2147483646 h 180"/>
              <a:gd name="T54" fmla="*/ 2147483646 w 256"/>
              <a:gd name="T55" fmla="*/ 2147483646 h 180"/>
              <a:gd name="T56" fmla="*/ 2147483646 w 256"/>
              <a:gd name="T57" fmla="*/ 2147483646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6" name="Freeform 32">
            <a:extLst>
              <a:ext uri="{FF2B5EF4-FFF2-40B4-BE49-F238E27FC236}">
                <a16:creationId xmlns:a16="http://schemas.microsoft.com/office/drawing/2014/main" id="{09F460D7-3567-46F9-8296-05FDD058944A}"/>
              </a:ext>
            </a:extLst>
          </p:cNvPr>
          <p:cNvSpPr>
            <a:spLocks/>
          </p:cNvSpPr>
          <p:nvPr/>
        </p:nvSpPr>
        <p:spPr bwMode="auto">
          <a:xfrm>
            <a:off x="6208713" y="3132138"/>
            <a:ext cx="415925" cy="292100"/>
          </a:xfrm>
          <a:custGeom>
            <a:avLst/>
            <a:gdLst>
              <a:gd name="T0" fmla="*/ 2147483646 w 256"/>
              <a:gd name="T1" fmla="*/ 2147483646 h 180"/>
              <a:gd name="T2" fmla="*/ 2147483646 w 256"/>
              <a:gd name="T3" fmla="*/ 2147483646 h 180"/>
              <a:gd name="T4" fmla="*/ 2147483646 w 256"/>
              <a:gd name="T5" fmla="*/ 2147483646 h 180"/>
              <a:gd name="T6" fmla="*/ 2147483646 w 256"/>
              <a:gd name="T7" fmla="*/ 2147483646 h 180"/>
              <a:gd name="T8" fmla="*/ 2147483646 w 256"/>
              <a:gd name="T9" fmla="*/ 2147483646 h 180"/>
              <a:gd name="T10" fmla="*/ 2147483646 w 256"/>
              <a:gd name="T11" fmla="*/ 2147483646 h 180"/>
              <a:gd name="T12" fmla="*/ 2147483646 w 256"/>
              <a:gd name="T13" fmla="*/ 2147483646 h 180"/>
              <a:gd name="T14" fmla="*/ 2147483646 w 256"/>
              <a:gd name="T15" fmla="*/ 2147483646 h 180"/>
              <a:gd name="T16" fmla="*/ 2147483646 w 256"/>
              <a:gd name="T17" fmla="*/ 2147483646 h 180"/>
              <a:gd name="T18" fmla="*/ 2147483646 w 256"/>
              <a:gd name="T19" fmla="*/ 2147483646 h 180"/>
              <a:gd name="T20" fmla="*/ 2147483646 w 256"/>
              <a:gd name="T21" fmla="*/ 0 h 180"/>
              <a:gd name="T22" fmla="*/ 2147483646 w 256"/>
              <a:gd name="T23" fmla="*/ 0 h 180"/>
              <a:gd name="T24" fmla="*/ 2147483646 w 256"/>
              <a:gd name="T25" fmla="*/ 0 h 180"/>
              <a:gd name="T26" fmla="*/ 0 w 256"/>
              <a:gd name="T27" fmla="*/ 2147483646 h 180"/>
              <a:gd name="T28" fmla="*/ 2147483646 w 256"/>
              <a:gd name="T29" fmla="*/ 2147483646 h 180"/>
              <a:gd name="T30" fmla="*/ 2147483646 w 256"/>
              <a:gd name="T31" fmla="*/ 2147483646 h 180"/>
              <a:gd name="T32" fmla="*/ 2147483646 w 256"/>
              <a:gd name="T33" fmla="*/ 2147483646 h 180"/>
              <a:gd name="T34" fmla="*/ 2147483646 w 256"/>
              <a:gd name="T35" fmla="*/ 2147483646 h 180"/>
              <a:gd name="T36" fmla="*/ 2147483646 w 256"/>
              <a:gd name="T37" fmla="*/ 2147483646 h 180"/>
              <a:gd name="T38" fmla="*/ 2147483646 w 256"/>
              <a:gd name="T39" fmla="*/ 2147483646 h 180"/>
              <a:gd name="T40" fmla="*/ 2147483646 w 256"/>
              <a:gd name="T41" fmla="*/ 2147483646 h 180"/>
              <a:gd name="T42" fmla="*/ 2147483646 w 256"/>
              <a:gd name="T43" fmla="*/ 2147483646 h 180"/>
              <a:gd name="T44" fmla="*/ 2147483646 w 256"/>
              <a:gd name="T45" fmla="*/ 2147483646 h 180"/>
              <a:gd name="T46" fmla="*/ 2147483646 w 256"/>
              <a:gd name="T47" fmla="*/ 2147483646 h 180"/>
              <a:gd name="T48" fmla="*/ 2147483646 w 256"/>
              <a:gd name="T49" fmla="*/ 2147483646 h 180"/>
              <a:gd name="T50" fmla="*/ 2147483646 w 256"/>
              <a:gd name="T51" fmla="*/ 2147483646 h 180"/>
              <a:gd name="T52" fmla="*/ 2147483646 w 256"/>
              <a:gd name="T53" fmla="*/ 2147483646 h 180"/>
              <a:gd name="T54" fmla="*/ 2147483646 w 256"/>
              <a:gd name="T55" fmla="*/ 2147483646 h 180"/>
              <a:gd name="T56" fmla="*/ 2147483646 w 256"/>
              <a:gd name="T57" fmla="*/ 2147483646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7" name="Freeform 33">
            <a:extLst>
              <a:ext uri="{FF2B5EF4-FFF2-40B4-BE49-F238E27FC236}">
                <a16:creationId xmlns:a16="http://schemas.microsoft.com/office/drawing/2014/main" id="{772BD089-5266-4DBF-B88A-1EF7AA189D23}"/>
              </a:ext>
            </a:extLst>
          </p:cNvPr>
          <p:cNvSpPr>
            <a:spLocks noEditPoints="1"/>
          </p:cNvSpPr>
          <p:nvPr/>
        </p:nvSpPr>
        <p:spPr bwMode="auto">
          <a:xfrm>
            <a:off x="5480050" y="3086100"/>
            <a:ext cx="415925" cy="338138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2147483646 w 256"/>
              <a:gd name="T5" fmla="*/ 2147483646 h 208"/>
              <a:gd name="T6" fmla="*/ 2147483646 w 256"/>
              <a:gd name="T7" fmla="*/ 2147483646 h 208"/>
              <a:gd name="T8" fmla="*/ 2147483646 w 256"/>
              <a:gd name="T9" fmla="*/ 2147483646 h 208"/>
              <a:gd name="T10" fmla="*/ 2147483646 w 256"/>
              <a:gd name="T11" fmla="*/ 2147483646 h 208"/>
              <a:gd name="T12" fmla="*/ 2147483646 w 256"/>
              <a:gd name="T13" fmla="*/ 2147483646 h 208"/>
              <a:gd name="T14" fmla="*/ 2147483646 w 256"/>
              <a:gd name="T15" fmla="*/ 2147483646 h 208"/>
              <a:gd name="T16" fmla="*/ 2147483646 w 256"/>
              <a:gd name="T17" fmla="*/ 2147483646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0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0 h 208"/>
              <a:gd name="T48" fmla="*/ 2147483646 w 256"/>
              <a:gd name="T49" fmla="*/ 2147483646 h 208"/>
              <a:gd name="T50" fmla="*/ 2147483646 w 256"/>
              <a:gd name="T51" fmla="*/ 2147483646 h 208"/>
              <a:gd name="T52" fmla="*/ 2147483646 w 256"/>
              <a:gd name="T53" fmla="*/ 2147483646 h 208"/>
              <a:gd name="T54" fmla="*/ 2147483646 w 256"/>
              <a:gd name="T55" fmla="*/ 2147483646 h 208"/>
              <a:gd name="T56" fmla="*/ 2147483646 w 256"/>
              <a:gd name="T57" fmla="*/ 2147483646 h 208"/>
              <a:gd name="T58" fmla="*/ 2147483646 w 256"/>
              <a:gd name="T59" fmla="*/ 2147483646 h 208"/>
              <a:gd name="T60" fmla="*/ 2147483646 w 256"/>
              <a:gd name="T61" fmla="*/ 2147483646 h 208"/>
              <a:gd name="T62" fmla="*/ 2147483646 w 256"/>
              <a:gd name="T63" fmla="*/ 2147483646 h 208"/>
              <a:gd name="T64" fmla="*/ 2147483646 w 256"/>
              <a:gd name="T65" fmla="*/ 2147483646 h 208"/>
              <a:gd name="T66" fmla="*/ 0 w 256"/>
              <a:gd name="T67" fmla="*/ 2147483646 h 208"/>
              <a:gd name="T68" fmla="*/ 2147483646 w 256"/>
              <a:gd name="T69" fmla="*/ 2147483646 h 208"/>
              <a:gd name="T70" fmla="*/ 2147483646 w 256"/>
              <a:gd name="T71" fmla="*/ 2147483646 h 208"/>
              <a:gd name="T72" fmla="*/ 2147483646 w 256"/>
              <a:gd name="T73" fmla="*/ 2147483646 h 208"/>
              <a:gd name="T74" fmla="*/ 2147483646 w 256"/>
              <a:gd name="T75" fmla="*/ 2147483646 h 208"/>
              <a:gd name="T76" fmla="*/ 2147483646 w 256"/>
              <a:gd name="T77" fmla="*/ 2147483646 h 208"/>
              <a:gd name="T78" fmla="*/ 2147483646 w 256"/>
              <a:gd name="T79" fmla="*/ 2147483646 h 208"/>
              <a:gd name="T80" fmla="*/ 2147483646 w 256"/>
              <a:gd name="T81" fmla="*/ 2147483646 h 208"/>
              <a:gd name="T82" fmla="*/ 2147483646 w 256"/>
              <a:gd name="T83" fmla="*/ 2147483646 h 208"/>
              <a:gd name="T84" fmla="*/ 2147483646 w 256"/>
              <a:gd name="T85" fmla="*/ 2147483646 h 208"/>
              <a:gd name="T86" fmla="*/ 2147483646 w 256"/>
              <a:gd name="T87" fmla="*/ 2147483646 h 208"/>
              <a:gd name="T88" fmla="*/ 2147483646 w 256"/>
              <a:gd name="T89" fmla="*/ 2147483646 h 208"/>
              <a:gd name="T90" fmla="*/ 2147483646 w 256"/>
              <a:gd name="T91" fmla="*/ 2147483646 h 208"/>
              <a:gd name="T92" fmla="*/ 2147483646 w 256"/>
              <a:gd name="T93" fmla="*/ 2147483646 h 208"/>
              <a:gd name="T94" fmla="*/ 2147483646 w 256"/>
              <a:gd name="T95" fmla="*/ 2147483646 h 208"/>
              <a:gd name="T96" fmla="*/ 2147483646 w 256"/>
              <a:gd name="T97" fmla="*/ 2147483646 h 208"/>
              <a:gd name="T98" fmla="*/ 2147483646 w 256"/>
              <a:gd name="T99" fmla="*/ 2147483646 h 208"/>
              <a:gd name="T100" fmla="*/ 2147483646 w 256"/>
              <a:gd name="T101" fmla="*/ 2147483646 h 208"/>
              <a:gd name="T102" fmla="*/ 2147483646 w 256"/>
              <a:gd name="T103" fmla="*/ 2147483646 h 208"/>
              <a:gd name="T104" fmla="*/ 2147483646 w 256"/>
              <a:gd name="T105" fmla="*/ 2147483646 h 208"/>
              <a:gd name="T106" fmla="*/ 2147483646 w 256"/>
              <a:gd name="T107" fmla="*/ 2147483646 h 208"/>
              <a:gd name="T108" fmla="*/ 2147483646 w 256"/>
              <a:gd name="T109" fmla="*/ 2147483646 h 208"/>
              <a:gd name="T110" fmla="*/ 2147483646 w 256"/>
              <a:gd name="T111" fmla="*/ 2147483646 h 208"/>
              <a:gd name="T112" fmla="*/ 2147483646 w 256"/>
              <a:gd name="T113" fmla="*/ 2147483646 h 208"/>
              <a:gd name="T114" fmla="*/ 2147483646 w 256"/>
              <a:gd name="T115" fmla="*/ 2147483646 h 208"/>
              <a:gd name="T116" fmla="*/ 2147483646 w 256"/>
              <a:gd name="T117" fmla="*/ 2147483646 h 208"/>
              <a:gd name="T118" fmla="*/ 2147483646 w 256"/>
              <a:gd name="T119" fmla="*/ 2147483646 h 208"/>
              <a:gd name="T120" fmla="*/ 2147483646 w 256"/>
              <a:gd name="T121" fmla="*/ 2147483646 h 208"/>
              <a:gd name="T122" fmla="*/ 2147483646 w 256"/>
              <a:gd name="T123" fmla="*/ 2147483646 h 208"/>
              <a:gd name="T124" fmla="*/ 2147483646 w 256"/>
              <a:gd name="T125" fmla="*/ 2147483646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8" name="Freeform 34">
            <a:extLst>
              <a:ext uri="{FF2B5EF4-FFF2-40B4-BE49-F238E27FC236}">
                <a16:creationId xmlns:a16="http://schemas.microsoft.com/office/drawing/2014/main" id="{F8DDC93D-E1B3-4F2A-B58E-111C9A49CD9B}"/>
              </a:ext>
            </a:extLst>
          </p:cNvPr>
          <p:cNvSpPr>
            <a:spLocks noEditPoints="1"/>
          </p:cNvSpPr>
          <p:nvPr/>
        </p:nvSpPr>
        <p:spPr bwMode="auto">
          <a:xfrm>
            <a:off x="4772025" y="3067050"/>
            <a:ext cx="376238" cy="377825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0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0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0 w 232"/>
              <a:gd name="T57" fmla="*/ 2147483646 h 232"/>
              <a:gd name="T58" fmla="*/ 2147483646 w 232"/>
              <a:gd name="T59" fmla="*/ 2147483646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19" name="Freeform 35">
            <a:extLst>
              <a:ext uri="{FF2B5EF4-FFF2-40B4-BE49-F238E27FC236}">
                <a16:creationId xmlns:a16="http://schemas.microsoft.com/office/drawing/2014/main" id="{1D0D28C9-9B9E-4B7C-92FF-9CAAB31155C4}"/>
              </a:ext>
            </a:extLst>
          </p:cNvPr>
          <p:cNvSpPr>
            <a:spLocks noEditPoints="1"/>
          </p:cNvSpPr>
          <p:nvPr/>
        </p:nvSpPr>
        <p:spPr bwMode="auto">
          <a:xfrm>
            <a:off x="4043363" y="3067050"/>
            <a:ext cx="376237" cy="377825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0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0 w 232"/>
              <a:gd name="T57" fmla="*/ 2147483646 h 232"/>
              <a:gd name="T58" fmla="*/ 2147483646 w 232"/>
              <a:gd name="T59" fmla="*/ 0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0" name="Freeform 36">
            <a:extLst>
              <a:ext uri="{FF2B5EF4-FFF2-40B4-BE49-F238E27FC236}">
                <a16:creationId xmlns:a16="http://schemas.microsoft.com/office/drawing/2014/main" id="{E7420551-CC33-4D46-906D-2B49C2064117}"/>
              </a:ext>
            </a:extLst>
          </p:cNvPr>
          <p:cNvSpPr>
            <a:spLocks/>
          </p:cNvSpPr>
          <p:nvPr/>
        </p:nvSpPr>
        <p:spPr bwMode="auto">
          <a:xfrm>
            <a:off x="3295650" y="3046413"/>
            <a:ext cx="415925" cy="41751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0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1" name="Freeform 37">
            <a:extLst>
              <a:ext uri="{FF2B5EF4-FFF2-40B4-BE49-F238E27FC236}">
                <a16:creationId xmlns:a16="http://schemas.microsoft.com/office/drawing/2014/main" id="{262EE1A3-75BA-4230-972F-70809D789B8F}"/>
              </a:ext>
            </a:extLst>
          </p:cNvPr>
          <p:cNvSpPr>
            <a:spLocks/>
          </p:cNvSpPr>
          <p:nvPr/>
        </p:nvSpPr>
        <p:spPr bwMode="auto">
          <a:xfrm>
            <a:off x="2566988" y="3176588"/>
            <a:ext cx="415925" cy="157162"/>
          </a:xfrm>
          <a:custGeom>
            <a:avLst/>
            <a:gdLst>
              <a:gd name="T0" fmla="*/ 2147483646 w 256"/>
              <a:gd name="T1" fmla="*/ 2147483646 h 96"/>
              <a:gd name="T2" fmla="*/ 2147483646 w 256"/>
              <a:gd name="T3" fmla="*/ 2147483646 h 96"/>
              <a:gd name="T4" fmla="*/ 2147483646 w 256"/>
              <a:gd name="T5" fmla="*/ 2147483646 h 96"/>
              <a:gd name="T6" fmla="*/ 2147483646 w 256"/>
              <a:gd name="T7" fmla="*/ 2147483646 h 96"/>
              <a:gd name="T8" fmla="*/ 2147483646 w 256"/>
              <a:gd name="T9" fmla="*/ 2147483646 h 96"/>
              <a:gd name="T10" fmla="*/ 2147483646 w 256"/>
              <a:gd name="T11" fmla="*/ 2147483646 h 96"/>
              <a:gd name="T12" fmla="*/ 2147483646 w 256"/>
              <a:gd name="T13" fmla="*/ 2147483646 h 96"/>
              <a:gd name="T14" fmla="*/ 2147483646 w 256"/>
              <a:gd name="T15" fmla="*/ 2147483646 h 96"/>
              <a:gd name="T16" fmla="*/ 2147483646 w 256"/>
              <a:gd name="T17" fmla="*/ 2147483646 h 96"/>
              <a:gd name="T18" fmla="*/ 2147483646 w 256"/>
              <a:gd name="T19" fmla="*/ 2147483646 h 96"/>
              <a:gd name="T20" fmla="*/ 2147483646 w 256"/>
              <a:gd name="T21" fmla="*/ 2147483646 h 96"/>
              <a:gd name="T22" fmla="*/ 2147483646 w 256"/>
              <a:gd name="T23" fmla="*/ 2147483646 h 96"/>
              <a:gd name="T24" fmla="*/ 2147483646 w 256"/>
              <a:gd name="T25" fmla="*/ 2147483646 h 96"/>
              <a:gd name="T26" fmla="*/ 2147483646 w 256"/>
              <a:gd name="T27" fmla="*/ 2147483646 h 96"/>
              <a:gd name="T28" fmla="*/ 2147483646 w 256"/>
              <a:gd name="T29" fmla="*/ 2147483646 h 96"/>
              <a:gd name="T30" fmla="*/ 0 w 256"/>
              <a:gd name="T31" fmla="*/ 2147483646 h 96"/>
              <a:gd name="T32" fmla="*/ 2147483646 w 256"/>
              <a:gd name="T33" fmla="*/ 2147483646 h 96"/>
              <a:gd name="T34" fmla="*/ 2147483646 w 256"/>
              <a:gd name="T35" fmla="*/ 2147483646 h 96"/>
              <a:gd name="T36" fmla="*/ 2147483646 w 256"/>
              <a:gd name="T37" fmla="*/ 0 h 96"/>
              <a:gd name="T38" fmla="*/ 2147483646 w 256"/>
              <a:gd name="T39" fmla="*/ 2147483646 h 96"/>
              <a:gd name="T40" fmla="*/ 2147483646 w 256"/>
              <a:gd name="T41" fmla="*/ 2147483646 h 96"/>
              <a:gd name="T42" fmla="*/ 2147483646 w 256"/>
              <a:gd name="T43" fmla="*/ 2147483646 h 96"/>
              <a:gd name="T44" fmla="*/ 2147483646 w 256"/>
              <a:gd name="T45" fmla="*/ 2147483646 h 96"/>
              <a:gd name="T46" fmla="*/ 2147483646 w 256"/>
              <a:gd name="T47" fmla="*/ 2147483646 h 96"/>
              <a:gd name="T48" fmla="*/ 2147483646 w 256"/>
              <a:gd name="T49" fmla="*/ 2147483646 h 96"/>
              <a:gd name="T50" fmla="*/ 2147483646 w 256"/>
              <a:gd name="T51" fmla="*/ 2147483646 h 96"/>
              <a:gd name="T52" fmla="*/ 2147483646 w 256"/>
              <a:gd name="T53" fmla="*/ 2147483646 h 96"/>
              <a:gd name="T54" fmla="*/ 2147483646 w 256"/>
              <a:gd name="T55" fmla="*/ 0 h 96"/>
              <a:gd name="T56" fmla="*/ 2147483646 w 256"/>
              <a:gd name="T57" fmla="*/ 2147483646 h 96"/>
              <a:gd name="T58" fmla="*/ 2147483646 w 256"/>
              <a:gd name="T59" fmla="*/ 2147483646 h 96"/>
              <a:gd name="T60" fmla="*/ 2147483646 w 256"/>
              <a:gd name="T61" fmla="*/ 2147483646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2" name="Freeform 38">
            <a:extLst>
              <a:ext uri="{FF2B5EF4-FFF2-40B4-BE49-F238E27FC236}">
                <a16:creationId xmlns:a16="http://schemas.microsoft.com/office/drawing/2014/main" id="{B3B8A5ED-D148-42F6-8EF6-B9E92052CD09}"/>
              </a:ext>
            </a:extLst>
          </p:cNvPr>
          <p:cNvSpPr>
            <a:spLocks/>
          </p:cNvSpPr>
          <p:nvPr/>
        </p:nvSpPr>
        <p:spPr bwMode="auto">
          <a:xfrm>
            <a:off x="1968500" y="3046413"/>
            <a:ext cx="155575" cy="417512"/>
          </a:xfrm>
          <a:custGeom>
            <a:avLst/>
            <a:gdLst>
              <a:gd name="T0" fmla="*/ 2147483646 w 96"/>
              <a:gd name="T1" fmla="*/ 2147483646 h 256"/>
              <a:gd name="T2" fmla="*/ 2147483646 w 96"/>
              <a:gd name="T3" fmla="*/ 2147483646 h 256"/>
              <a:gd name="T4" fmla="*/ 2147483646 w 96"/>
              <a:gd name="T5" fmla="*/ 2147483646 h 256"/>
              <a:gd name="T6" fmla="*/ 2147483646 w 96"/>
              <a:gd name="T7" fmla="*/ 2147483646 h 256"/>
              <a:gd name="T8" fmla="*/ 2147483646 w 96"/>
              <a:gd name="T9" fmla="*/ 2147483646 h 256"/>
              <a:gd name="T10" fmla="*/ 2147483646 w 96"/>
              <a:gd name="T11" fmla="*/ 2147483646 h 256"/>
              <a:gd name="T12" fmla="*/ 2147483646 w 96"/>
              <a:gd name="T13" fmla="*/ 2147483646 h 256"/>
              <a:gd name="T14" fmla="*/ 2147483646 w 96"/>
              <a:gd name="T15" fmla="*/ 2147483646 h 256"/>
              <a:gd name="T16" fmla="*/ 2147483646 w 96"/>
              <a:gd name="T17" fmla="*/ 2147483646 h 256"/>
              <a:gd name="T18" fmla="*/ 2147483646 w 96"/>
              <a:gd name="T19" fmla="*/ 2147483646 h 256"/>
              <a:gd name="T20" fmla="*/ 2147483646 w 96"/>
              <a:gd name="T21" fmla="*/ 2147483646 h 256"/>
              <a:gd name="T22" fmla="*/ 2147483646 w 96"/>
              <a:gd name="T23" fmla="*/ 2147483646 h 256"/>
              <a:gd name="T24" fmla="*/ 2147483646 w 96"/>
              <a:gd name="T25" fmla="*/ 2147483646 h 256"/>
              <a:gd name="T26" fmla="*/ 2147483646 w 96"/>
              <a:gd name="T27" fmla="*/ 2147483646 h 256"/>
              <a:gd name="T28" fmla="*/ 0 w 96"/>
              <a:gd name="T29" fmla="*/ 2147483646 h 256"/>
              <a:gd name="T30" fmla="*/ 2147483646 w 96"/>
              <a:gd name="T31" fmla="*/ 2147483646 h 256"/>
              <a:gd name="T32" fmla="*/ 2147483646 w 96"/>
              <a:gd name="T33" fmla="*/ 2147483646 h 256"/>
              <a:gd name="T34" fmla="*/ 2147483646 w 96"/>
              <a:gd name="T35" fmla="*/ 2147483646 h 256"/>
              <a:gd name="T36" fmla="*/ 2147483646 w 96"/>
              <a:gd name="T37" fmla="*/ 2147483646 h 256"/>
              <a:gd name="T38" fmla="*/ 2147483646 w 96"/>
              <a:gd name="T39" fmla="*/ 2147483646 h 256"/>
              <a:gd name="T40" fmla="*/ 2147483646 w 96"/>
              <a:gd name="T41" fmla="*/ 2147483646 h 256"/>
              <a:gd name="T42" fmla="*/ 2147483646 w 96"/>
              <a:gd name="T43" fmla="*/ 2147483646 h 256"/>
              <a:gd name="T44" fmla="*/ 2147483646 w 96"/>
              <a:gd name="T45" fmla="*/ 2147483646 h 256"/>
              <a:gd name="T46" fmla="*/ 0 w 96"/>
              <a:gd name="T47" fmla="*/ 2147483646 h 256"/>
              <a:gd name="T48" fmla="*/ 2147483646 w 96"/>
              <a:gd name="T49" fmla="*/ 2147483646 h 256"/>
              <a:gd name="T50" fmla="*/ 2147483646 w 96"/>
              <a:gd name="T51" fmla="*/ 2147483646 h 256"/>
              <a:gd name="T52" fmla="*/ 2147483646 w 96"/>
              <a:gd name="T53" fmla="*/ 2147483646 h 256"/>
              <a:gd name="T54" fmla="*/ 2147483646 w 96"/>
              <a:gd name="T55" fmla="*/ 0 h 256"/>
              <a:gd name="T56" fmla="*/ 2147483646 w 96"/>
              <a:gd name="T57" fmla="*/ 2147483646 h 256"/>
              <a:gd name="T58" fmla="*/ 2147483646 w 96"/>
              <a:gd name="T59" fmla="*/ 2147483646 h 256"/>
              <a:gd name="T60" fmla="*/ 2147483646 w 96"/>
              <a:gd name="T61" fmla="*/ 2147483646 h 256"/>
              <a:gd name="T62" fmla="*/ 2147483646 w 96"/>
              <a:gd name="T63" fmla="*/ 2147483646 h 256"/>
              <a:gd name="T64" fmla="*/ 2147483646 w 9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3" name="Freeform 39">
            <a:extLst>
              <a:ext uri="{FF2B5EF4-FFF2-40B4-BE49-F238E27FC236}">
                <a16:creationId xmlns:a16="http://schemas.microsoft.com/office/drawing/2014/main" id="{E822F6B8-782A-4ECA-B688-261E0EA9159E}"/>
              </a:ext>
            </a:extLst>
          </p:cNvPr>
          <p:cNvSpPr>
            <a:spLocks noEditPoints="1"/>
          </p:cNvSpPr>
          <p:nvPr/>
        </p:nvSpPr>
        <p:spPr bwMode="auto">
          <a:xfrm>
            <a:off x="1155700" y="3046413"/>
            <a:ext cx="323850" cy="417512"/>
          </a:xfrm>
          <a:custGeom>
            <a:avLst/>
            <a:gdLst>
              <a:gd name="T0" fmla="*/ 2147483646 w 200"/>
              <a:gd name="T1" fmla="*/ 2147483646 h 256"/>
              <a:gd name="T2" fmla="*/ 2147483646 w 200"/>
              <a:gd name="T3" fmla="*/ 2147483646 h 256"/>
              <a:gd name="T4" fmla="*/ 2147483646 w 200"/>
              <a:gd name="T5" fmla="*/ 2147483646 h 256"/>
              <a:gd name="T6" fmla="*/ 2147483646 w 200"/>
              <a:gd name="T7" fmla="*/ 2147483646 h 256"/>
              <a:gd name="T8" fmla="*/ 2147483646 w 200"/>
              <a:gd name="T9" fmla="*/ 2147483646 h 256"/>
              <a:gd name="T10" fmla="*/ 2147483646 w 200"/>
              <a:gd name="T11" fmla="*/ 2147483646 h 256"/>
              <a:gd name="T12" fmla="*/ 2147483646 w 200"/>
              <a:gd name="T13" fmla="*/ 2147483646 h 256"/>
              <a:gd name="T14" fmla="*/ 2147483646 w 200"/>
              <a:gd name="T15" fmla="*/ 2147483646 h 256"/>
              <a:gd name="T16" fmla="*/ 2147483646 w 200"/>
              <a:gd name="T17" fmla="*/ 2147483646 h 256"/>
              <a:gd name="T18" fmla="*/ 2147483646 w 200"/>
              <a:gd name="T19" fmla="*/ 2147483646 h 256"/>
              <a:gd name="T20" fmla="*/ 2147483646 w 200"/>
              <a:gd name="T21" fmla="*/ 2147483646 h 256"/>
              <a:gd name="T22" fmla="*/ 2147483646 w 200"/>
              <a:gd name="T23" fmla="*/ 2147483646 h 256"/>
              <a:gd name="T24" fmla="*/ 2147483646 w 200"/>
              <a:gd name="T25" fmla="*/ 2147483646 h 256"/>
              <a:gd name="T26" fmla="*/ 2147483646 w 200"/>
              <a:gd name="T27" fmla="*/ 2147483646 h 256"/>
              <a:gd name="T28" fmla="*/ 2147483646 w 200"/>
              <a:gd name="T29" fmla="*/ 2147483646 h 256"/>
              <a:gd name="T30" fmla="*/ 2147483646 w 200"/>
              <a:gd name="T31" fmla="*/ 2147483646 h 256"/>
              <a:gd name="T32" fmla="*/ 2147483646 w 200"/>
              <a:gd name="T33" fmla="*/ 2147483646 h 256"/>
              <a:gd name="T34" fmla="*/ 2147483646 w 200"/>
              <a:gd name="T35" fmla="*/ 2147483646 h 256"/>
              <a:gd name="T36" fmla="*/ 2147483646 w 200"/>
              <a:gd name="T37" fmla="*/ 0 h 256"/>
              <a:gd name="T38" fmla="*/ 2147483646 w 200"/>
              <a:gd name="T39" fmla="*/ 2147483646 h 256"/>
              <a:gd name="T40" fmla="*/ 2147483646 w 200"/>
              <a:gd name="T41" fmla="*/ 2147483646 h 256"/>
              <a:gd name="T42" fmla="*/ 2147483646 w 200"/>
              <a:gd name="T43" fmla="*/ 2147483646 h 256"/>
              <a:gd name="T44" fmla="*/ 2147483646 w 200"/>
              <a:gd name="T45" fmla="*/ 2147483646 h 256"/>
              <a:gd name="T46" fmla="*/ 2147483646 w 200"/>
              <a:gd name="T47" fmla="*/ 2147483646 h 256"/>
              <a:gd name="T48" fmla="*/ 2147483646 w 200"/>
              <a:gd name="T49" fmla="*/ 2147483646 h 256"/>
              <a:gd name="T50" fmla="*/ 2147483646 w 200"/>
              <a:gd name="T51" fmla="*/ 2147483646 h 256"/>
              <a:gd name="T52" fmla="*/ 2147483646 w 200"/>
              <a:gd name="T53" fmla="*/ 2147483646 h 256"/>
              <a:gd name="T54" fmla="*/ 2147483646 w 200"/>
              <a:gd name="T55" fmla="*/ 2147483646 h 256"/>
              <a:gd name="T56" fmla="*/ 2147483646 w 200"/>
              <a:gd name="T57" fmla="*/ 2147483646 h 256"/>
              <a:gd name="T58" fmla="*/ 2147483646 w 200"/>
              <a:gd name="T59" fmla="*/ 2147483646 h 256"/>
              <a:gd name="T60" fmla="*/ 2147483646 w 200"/>
              <a:gd name="T61" fmla="*/ 2147483646 h 256"/>
              <a:gd name="T62" fmla="*/ 2147483646 w 200"/>
              <a:gd name="T63" fmla="*/ 2147483646 h 256"/>
              <a:gd name="T64" fmla="*/ 2147483646 w 200"/>
              <a:gd name="T65" fmla="*/ 2147483646 h 256"/>
              <a:gd name="T66" fmla="*/ 2147483646 w 200"/>
              <a:gd name="T67" fmla="*/ 2147483646 h 256"/>
              <a:gd name="T68" fmla="*/ 2147483646 w 200"/>
              <a:gd name="T69" fmla="*/ 2147483646 h 256"/>
              <a:gd name="T70" fmla="*/ 2147483646 w 200"/>
              <a:gd name="T71" fmla="*/ 2147483646 h 256"/>
              <a:gd name="T72" fmla="*/ 2147483646 w 200"/>
              <a:gd name="T73" fmla="*/ 2147483646 h 256"/>
              <a:gd name="T74" fmla="*/ 2147483646 w 200"/>
              <a:gd name="T75" fmla="*/ 2147483646 h 256"/>
              <a:gd name="T76" fmla="*/ 2147483646 w 200"/>
              <a:gd name="T77" fmla="*/ 2147483646 h 256"/>
              <a:gd name="T78" fmla="*/ 2147483646 w 200"/>
              <a:gd name="T79" fmla="*/ 2147483646 h 256"/>
              <a:gd name="T80" fmla="*/ 2147483646 w 200"/>
              <a:gd name="T81" fmla="*/ 2147483646 h 256"/>
              <a:gd name="T82" fmla="*/ 2147483646 w 200"/>
              <a:gd name="T83" fmla="*/ 2147483646 h 256"/>
              <a:gd name="T84" fmla="*/ 2147483646 w 200"/>
              <a:gd name="T85" fmla="*/ 2147483646 h 256"/>
              <a:gd name="T86" fmla="*/ 2147483646 w 200"/>
              <a:gd name="T87" fmla="*/ 2147483646 h 256"/>
              <a:gd name="T88" fmla="*/ 2147483646 w 200"/>
              <a:gd name="T89" fmla="*/ 2147483646 h 256"/>
              <a:gd name="T90" fmla="*/ 2147483646 w 200"/>
              <a:gd name="T91" fmla="*/ 2147483646 h 256"/>
              <a:gd name="T92" fmla="*/ 0 w 200"/>
              <a:gd name="T93" fmla="*/ 2147483646 h 256"/>
              <a:gd name="T94" fmla="*/ 2147483646 w 200"/>
              <a:gd name="T95" fmla="*/ 2147483646 h 256"/>
              <a:gd name="T96" fmla="*/ 2147483646 w 200"/>
              <a:gd name="T97" fmla="*/ 2147483646 h 256"/>
              <a:gd name="T98" fmla="*/ 2147483646 w 200"/>
              <a:gd name="T99" fmla="*/ 2147483646 h 256"/>
              <a:gd name="T100" fmla="*/ 2147483646 w 200"/>
              <a:gd name="T101" fmla="*/ 2147483646 h 256"/>
              <a:gd name="T102" fmla="*/ 2147483646 w 200"/>
              <a:gd name="T103" fmla="*/ 0 h 256"/>
              <a:gd name="T104" fmla="*/ 2147483646 w 200"/>
              <a:gd name="T105" fmla="*/ 2147483646 h 256"/>
              <a:gd name="T106" fmla="*/ 2147483646 w 200"/>
              <a:gd name="T107" fmla="*/ 2147483646 h 256"/>
              <a:gd name="T108" fmla="*/ 2147483646 w 200"/>
              <a:gd name="T109" fmla="*/ 2147483646 h 256"/>
              <a:gd name="T110" fmla="*/ 2147483646 w 200"/>
              <a:gd name="T111" fmla="*/ 2147483646 h 256"/>
              <a:gd name="T112" fmla="*/ 2147483646 w 200"/>
              <a:gd name="T113" fmla="*/ 2147483646 h 256"/>
              <a:gd name="T114" fmla="*/ 2147483646 w 200"/>
              <a:gd name="T115" fmla="*/ 214748364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4" name="Freeform 40">
            <a:extLst>
              <a:ext uri="{FF2B5EF4-FFF2-40B4-BE49-F238E27FC236}">
                <a16:creationId xmlns:a16="http://schemas.microsoft.com/office/drawing/2014/main" id="{1AF19A8F-E5C9-4C52-A6D1-8103BD3D3DE4}"/>
              </a:ext>
            </a:extLst>
          </p:cNvPr>
          <p:cNvSpPr>
            <a:spLocks noEditPoints="1"/>
          </p:cNvSpPr>
          <p:nvPr/>
        </p:nvSpPr>
        <p:spPr bwMode="auto">
          <a:xfrm>
            <a:off x="381000" y="3092450"/>
            <a:ext cx="415925" cy="325438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0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0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2147483646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2147483646 w 256"/>
              <a:gd name="T83" fmla="*/ 2147483646 h 200"/>
              <a:gd name="T84" fmla="*/ 2147483646 w 256"/>
              <a:gd name="T85" fmla="*/ 2147483646 h 200"/>
              <a:gd name="T86" fmla="*/ 2147483646 w 256"/>
              <a:gd name="T87" fmla="*/ 2147483646 h 200"/>
              <a:gd name="T88" fmla="*/ 2147483646 w 256"/>
              <a:gd name="T89" fmla="*/ 2147483646 h 200"/>
              <a:gd name="T90" fmla="*/ 2147483646 w 256"/>
              <a:gd name="T91" fmla="*/ 2147483646 h 200"/>
              <a:gd name="T92" fmla="*/ 2147483646 w 256"/>
              <a:gd name="T93" fmla="*/ 2147483646 h 200"/>
              <a:gd name="T94" fmla="*/ 2147483646 w 256"/>
              <a:gd name="T95" fmla="*/ 2147483646 h 200"/>
              <a:gd name="T96" fmla="*/ 2147483646 w 256"/>
              <a:gd name="T97" fmla="*/ 2147483646 h 200"/>
              <a:gd name="T98" fmla="*/ 2147483646 w 256"/>
              <a:gd name="T99" fmla="*/ 2147483646 h 200"/>
              <a:gd name="T100" fmla="*/ 2147483646 w 256"/>
              <a:gd name="T101" fmla="*/ 2147483646 h 200"/>
              <a:gd name="T102" fmla="*/ 2147483646 w 256"/>
              <a:gd name="T103" fmla="*/ 2147483646 h 200"/>
              <a:gd name="T104" fmla="*/ 2147483646 w 256"/>
              <a:gd name="T105" fmla="*/ 2147483646 h 200"/>
              <a:gd name="T106" fmla="*/ 2147483646 w 256"/>
              <a:gd name="T107" fmla="*/ 2147483646 h 200"/>
              <a:gd name="T108" fmla="*/ 2147483646 w 256"/>
              <a:gd name="T109" fmla="*/ 2147483646 h 200"/>
              <a:gd name="T110" fmla="*/ 2147483646 w 256"/>
              <a:gd name="T111" fmla="*/ 2147483646 h 200"/>
              <a:gd name="T112" fmla="*/ 2147483646 w 256"/>
              <a:gd name="T113" fmla="*/ 2147483646 h 200"/>
              <a:gd name="T114" fmla="*/ 0 w 256"/>
              <a:gd name="T115" fmla="*/ 2147483646 h 200"/>
              <a:gd name="T116" fmla="*/ 2147483646 w 256"/>
              <a:gd name="T117" fmla="*/ 2147483646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5" name="Freeform 41">
            <a:extLst>
              <a:ext uri="{FF2B5EF4-FFF2-40B4-BE49-F238E27FC236}">
                <a16:creationId xmlns:a16="http://schemas.microsoft.com/office/drawing/2014/main" id="{0426D55C-5C5E-4970-8E71-8BEC2DD5A2D1}"/>
              </a:ext>
            </a:extLst>
          </p:cNvPr>
          <p:cNvSpPr>
            <a:spLocks noEditPoints="1"/>
          </p:cNvSpPr>
          <p:nvPr/>
        </p:nvSpPr>
        <p:spPr bwMode="auto">
          <a:xfrm>
            <a:off x="8459788" y="2317750"/>
            <a:ext cx="285750" cy="417513"/>
          </a:xfrm>
          <a:custGeom>
            <a:avLst/>
            <a:gdLst>
              <a:gd name="T0" fmla="*/ 2147483646 w 176"/>
              <a:gd name="T1" fmla="*/ 2147483646 h 256"/>
              <a:gd name="T2" fmla="*/ 2147483646 w 176"/>
              <a:gd name="T3" fmla="*/ 2147483646 h 256"/>
              <a:gd name="T4" fmla="*/ 0 w 176"/>
              <a:gd name="T5" fmla="*/ 2147483646 h 256"/>
              <a:gd name="T6" fmla="*/ 0 w 176"/>
              <a:gd name="T7" fmla="*/ 2147483646 h 256"/>
              <a:gd name="T8" fmla="*/ 2147483646 w 176"/>
              <a:gd name="T9" fmla="*/ 2147483646 h 256"/>
              <a:gd name="T10" fmla="*/ 2147483646 w 176"/>
              <a:gd name="T11" fmla="*/ 2147483646 h 256"/>
              <a:gd name="T12" fmla="*/ 2147483646 w 176"/>
              <a:gd name="T13" fmla="*/ 2147483646 h 256"/>
              <a:gd name="T14" fmla="*/ 2147483646 w 176"/>
              <a:gd name="T15" fmla="*/ 2147483646 h 256"/>
              <a:gd name="T16" fmla="*/ 2147483646 w 176"/>
              <a:gd name="T17" fmla="*/ 2147483646 h 256"/>
              <a:gd name="T18" fmla="*/ 2147483646 w 176"/>
              <a:gd name="T19" fmla="*/ 2147483646 h 256"/>
              <a:gd name="T20" fmla="*/ 2147483646 w 176"/>
              <a:gd name="T21" fmla="*/ 2147483646 h 256"/>
              <a:gd name="T22" fmla="*/ 2147483646 w 176"/>
              <a:gd name="T23" fmla="*/ 2147483646 h 256"/>
              <a:gd name="T24" fmla="*/ 2147483646 w 176"/>
              <a:gd name="T25" fmla="*/ 2147483646 h 256"/>
              <a:gd name="T26" fmla="*/ 2147483646 w 176"/>
              <a:gd name="T27" fmla="*/ 2147483646 h 256"/>
              <a:gd name="T28" fmla="*/ 2147483646 w 176"/>
              <a:gd name="T29" fmla="*/ 2147483646 h 256"/>
              <a:gd name="T30" fmla="*/ 2147483646 w 176"/>
              <a:gd name="T31" fmla="*/ 2147483646 h 256"/>
              <a:gd name="T32" fmla="*/ 2147483646 w 176"/>
              <a:gd name="T33" fmla="*/ 2147483646 h 256"/>
              <a:gd name="T34" fmla="*/ 2147483646 w 176"/>
              <a:gd name="T35" fmla="*/ 2147483646 h 256"/>
              <a:gd name="T36" fmla="*/ 2147483646 w 176"/>
              <a:gd name="T37" fmla="*/ 2147483646 h 256"/>
              <a:gd name="T38" fmla="*/ 2147483646 w 176"/>
              <a:gd name="T39" fmla="*/ 2147483646 h 256"/>
              <a:gd name="T40" fmla="*/ 2147483646 w 176"/>
              <a:gd name="T41" fmla="*/ 2147483646 h 256"/>
              <a:gd name="T42" fmla="*/ 2147483646 w 176"/>
              <a:gd name="T43" fmla="*/ 2147483646 h 256"/>
              <a:gd name="T44" fmla="*/ 2147483646 w 176"/>
              <a:gd name="T45" fmla="*/ 2147483646 h 256"/>
              <a:gd name="T46" fmla="*/ 2147483646 w 176"/>
              <a:gd name="T47" fmla="*/ 2147483646 h 256"/>
              <a:gd name="T48" fmla="*/ 2147483646 w 176"/>
              <a:gd name="T49" fmla="*/ 2147483646 h 256"/>
              <a:gd name="T50" fmla="*/ 2147483646 w 176"/>
              <a:gd name="T51" fmla="*/ 2147483646 h 256"/>
              <a:gd name="T52" fmla="*/ 2147483646 w 176"/>
              <a:gd name="T53" fmla="*/ 2147483646 h 256"/>
              <a:gd name="T54" fmla="*/ 2147483646 w 176"/>
              <a:gd name="T55" fmla="*/ 2147483646 h 256"/>
              <a:gd name="T56" fmla="*/ 2147483646 w 176"/>
              <a:gd name="T57" fmla="*/ 2147483646 h 256"/>
              <a:gd name="T58" fmla="*/ 2147483646 w 176"/>
              <a:gd name="T59" fmla="*/ 2147483646 h 256"/>
              <a:gd name="T60" fmla="*/ 2147483646 w 176"/>
              <a:gd name="T61" fmla="*/ 2147483646 h 256"/>
              <a:gd name="T62" fmla="*/ 2147483646 w 176"/>
              <a:gd name="T63" fmla="*/ 2147483646 h 256"/>
              <a:gd name="T64" fmla="*/ 2147483646 w 176"/>
              <a:gd name="T65" fmla="*/ 2147483646 h 256"/>
              <a:gd name="T66" fmla="*/ 2147483646 w 176"/>
              <a:gd name="T67" fmla="*/ 0 h 256"/>
              <a:gd name="T68" fmla="*/ 2147483646 w 176"/>
              <a:gd name="T69" fmla="*/ 2147483646 h 256"/>
              <a:gd name="T70" fmla="*/ 2147483646 w 176"/>
              <a:gd name="T71" fmla="*/ 2147483646 h 256"/>
              <a:gd name="T72" fmla="*/ 2147483646 w 176"/>
              <a:gd name="T73" fmla="*/ 2147483646 h 256"/>
              <a:gd name="T74" fmla="*/ 2147483646 w 176"/>
              <a:gd name="T75" fmla="*/ 2147483646 h 256"/>
              <a:gd name="T76" fmla="*/ 2147483646 w 176"/>
              <a:gd name="T77" fmla="*/ 2147483646 h 256"/>
              <a:gd name="T78" fmla="*/ 2147483646 w 176"/>
              <a:gd name="T79" fmla="*/ 214748364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6" name="Freeform 42">
            <a:extLst>
              <a:ext uri="{FF2B5EF4-FFF2-40B4-BE49-F238E27FC236}">
                <a16:creationId xmlns:a16="http://schemas.microsoft.com/office/drawing/2014/main" id="{7357A529-A6D1-4774-8376-F05E1F7EFB95}"/>
              </a:ext>
            </a:extLst>
          </p:cNvPr>
          <p:cNvSpPr>
            <a:spLocks noEditPoints="1"/>
          </p:cNvSpPr>
          <p:nvPr/>
        </p:nvSpPr>
        <p:spPr bwMode="auto">
          <a:xfrm>
            <a:off x="7704138" y="2357438"/>
            <a:ext cx="339725" cy="338137"/>
          </a:xfrm>
          <a:custGeom>
            <a:avLst/>
            <a:gdLst>
              <a:gd name="T0" fmla="*/ 2147483646 w 208"/>
              <a:gd name="T1" fmla="*/ 2147483646 h 208"/>
              <a:gd name="T2" fmla="*/ 2147483646 w 208"/>
              <a:gd name="T3" fmla="*/ 2147483646 h 208"/>
              <a:gd name="T4" fmla="*/ 2147483646 w 208"/>
              <a:gd name="T5" fmla="*/ 2147483646 h 208"/>
              <a:gd name="T6" fmla="*/ 2147483646 w 208"/>
              <a:gd name="T7" fmla="*/ 2147483646 h 208"/>
              <a:gd name="T8" fmla="*/ 2147483646 w 208"/>
              <a:gd name="T9" fmla="*/ 2147483646 h 208"/>
              <a:gd name="T10" fmla="*/ 2147483646 w 208"/>
              <a:gd name="T11" fmla="*/ 2147483646 h 208"/>
              <a:gd name="T12" fmla="*/ 2147483646 w 208"/>
              <a:gd name="T13" fmla="*/ 2147483646 h 208"/>
              <a:gd name="T14" fmla="*/ 2147483646 w 208"/>
              <a:gd name="T15" fmla="*/ 2147483646 h 208"/>
              <a:gd name="T16" fmla="*/ 2147483646 w 208"/>
              <a:gd name="T17" fmla="*/ 2147483646 h 208"/>
              <a:gd name="T18" fmla="*/ 2147483646 w 208"/>
              <a:gd name="T19" fmla="*/ 2147483646 h 208"/>
              <a:gd name="T20" fmla="*/ 2147483646 w 208"/>
              <a:gd name="T21" fmla="*/ 2147483646 h 208"/>
              <a:gd name="T22" fmla="*/ 2147483646 w 208"/>
              <a:gd name="T23" fmla="*/ 2147483646 h 208"/>
              <a:gd name="T24" fmla="*/ 2147483646 w 208"/>
              <a:gd name="T25" fmla="*/ 2147483646 h 208"/>
              <a:gd name="T26" fmla="*/ 2147483646 w 208"/>
              <a:gd name="T27" fmla="*/ 0 h 208"/>
              <a:gd name="T28" fmla="*/ 2147483646 w 208"/>
              <a:gd name="T29" fmla="*/ 0 h 208"/>
              <a:gd name="T30" fmla="*/ 2147483646 w 208"/>
              <a:gd name="T31" fmla="*/ 2147483646 h 208"/>
              <a:gd name="T32" fmla="*/ 2147483646 w 208"/>
              <a:gd name="T33" fmla="*/ 2147483646 h 208"/>
              <a:gd name="T34" fmla="*/ 2147483646 w 208"/>
              <a:gd name="T35" fmla="*/ 2147483646 h 208"/>
              <a:gd name="T36" fmla="*/ 2147483646 w 208"/>
              <a:gd name="T37" fmla="*/ 2147483646 h 208"/>
              <a:gd name="T38" fmla="*/ 2147483646 w 208"/>
              <a:gd name="T39" fmla="*/ 2147483646 h 208"/>
              <a:gd name="T40" fmla="*/ 2147483646 w 208"/>
              <a:gd name="T41" fmla="*/ 2147483646 h 208"/>
              <a:gd name="T42" fmla="*/ 2147483646 w 208"/>
              <a:gd name="T43" fmla="*/ 2147483646 h 208"/>
              <a:gd name="T44" fmla="*/ 2147483646 w 208"/>
              <a:gd name="T45" fmla="*/ 2147483646 h 208"/>
              <a:gd name="T46" fmla="*/ 2147483646 w 208"/>
              <a:gd name="T47" fmla="*/ 2147483646 h 208"/>
              <a:gd name="T48" fmla="*/ 2147483646 w 208"/>
              <a:gd name="T49" fmla="*/ 2147483646 h 208"/>
              <a:gd name="T50" fmla="*/ 2147483646 w 208"/>
              <a:gd name="T51" fmla="*/ 2147483646 h 208"/>
              <a:gd name="T52" fmla="*/ 2147483646 w 208"/>
              <a:gd name="T53" fmla="*/ 2147483646 h 208"/>
              <a:gd name="T54" fmla="*/ 2147483646 w 208"/>
              <a:gd name="T55" fmla="*/ 2147483646 h 208"/>
              <a:gd name="T56" fmla="*/ 2147483646 w 208"/>
              <a:gd name="T57" fmla="*/ 2147483646 h 208"/>
              <a:gd name="T58" fmla="*/ 2147483646 w 208"/>
              <a:gd name="T59" fmla="*/ 2147483646 h 208"/>
              <a:gd name="T60" fmla="*/ 2147483646 w 208"/>
              <a:gd name="T61" fmla="*/ 2147483646 h 208"/>
              <a:gd name="T62" fmla="*/ 2147483646 w 208"/>
              <a:gd name="T63" fmla="*/ 2147483646 h 208"/>
              <a:gd name="T64" fmla="*/ 0 w 208"/>
              <a:gd name="T65" fmla="*/ 2147483646 h 208"/>
              <a:gd name="T66" fmla="*/ 0 w 208"/>
              <a:gd name="T67" fmla="*/ 2147483646 h 208"/>
              <a:gd name="T68" fmla="*/ 2147483646 w 208"/>
              <a:gd name="T69" fmla="*/ 0 h 208"/>
              <a:gd name="T70" fmla="*/ 2147483646 w 208"/>
              <a:gd name="T71" fmla="*/ 0 h 208"/>
              <a:gd name="T72" fmla="*/ 2147483646 w 208"/>
              <a:gd name="T73" fmla="*/ 0 h 208"/>
              <a:gd name="T74" fmla="*/ 2147483646 w 208"/>
              <a:gd name="T75" fmla="*/ 2147483646 h 208"/>
              <a:gd name="T76" fmla="*/ 2147483646 w 208"/>
              <a:gd name="T77" fmla="*/ 2147483646 h 208"/>
              <a:gd name="T78" fmla="*/ 2147483646 w 208"/>
              <a:gd name="T79" fmla="*/ 2147483646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7" name="Freeform 43">
            <a:extLst>
              <a:ext uri="{FF2B5EF4-FFF2-40B4-BE49-F238E27FC236}">
                <a16:creationId xmlns:a16="http://schemas.microsoft.com/office/drawing/2014/main" id="{3DDEF76A-363B-40D3-8025-D8AACAEDB2E0}"/>
              </a:ext>
            </a:extLst>
          </p:cNvPr>
          <p:cNvSpPr>
            <a:spLocks noEditPoints="1"/>
          </p:cNvSpPr>
          <p:nvPr/>
        </p:nvSpPr>
        <p:spPr bwMode="auto">
          <a:xfrm>
            <a:off x="6937375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0 h 256"/>
              <a:gd name="T34" fmla="*/ 2147483646 w 256"/>
              <a:gd name="T35" fmla="*/ 0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w 256"/>
              <a:gd name="T53" fmla="*/ 2147483646 h 256"/>
              <a:gd name="T54" fmla="*/ 0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0 h 256"/>
              <a:gd name="T60" fmla="*/ 2147483646 w 256"/>
              <a:gd name="T61" fmla="*/ 0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0 w 256"/>
              <a:gd name="T101" fmla="*/ 2147483646 h 256"/>
              <a:gd name="T102" fmla="*/ 0 w 256"/>
              <a:gd name="T103" fmla="*/ 2147483646 h 256"/>
              <a:gd name="T104" fmla="*/ 2147483646 w 256"/>
              <a:gd name="T105" fmla="*/ 214748364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8" name="Freeform 44">
            <a:extLst>
              <a:ext uri="{FF2B5EF4-FFF2-40B4-BE49-F238E27FC236}">
                <a16:creationId xmlns:a16="http://schemas.microsoft.com/office/drawing/2014/main" id="{6A82FA74-6F7C-413B-9848-98191F67B792}"/>
              </a:ext>
            </a:extLst>
          </p:cNvPr>
          <p:cNvSpPr>
            <a:spLocks noEditPoints="1"/>
          </p:cNvSpPr>
          <p:nvPr/>
        </p:nvSpPr>
        <p:spPr bwMode="auto">
          <a:xfrm>
            <a:off x="6208713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w 256"/>
              <a:gd name="T53" fmla="*/ 2147483646 h 256"/>
              <a:gd name="T54" fmla="*/ 0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0 h 256"/>
              <a:gd name="T60" fmla="*/ 2147483646 w 256"/>
              <a:gd name="T61" fmla="*/ 0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29" name="Freeform 45">
            <a:extLst>
              <a:ext uri="{FF2B5EF4-FFF2-40B4-BE49-F238E27FC236}">
                <a16:creationId xmlns:a16="http://schemas.microsoft.com/office/drawing/2014/main" id="{4C1772BE-4319-4330-909F-E823FEB94FB3}"/>
              </a:ext>
            </a:extLst>
          </p:cNvPr>
          <p:cNvSpPr>
            <a:spLocks noEditPoints="1"/>
          </p:cNvSpPr>
          <p:nvPr/>
        </p:nvSpPr>
        <p:spPr bwMode="auto">
          <a:xfrm>
            <a:off x="5480050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0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0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0" name="Freeform 46">
            <a:extLst>
              <a:ext uri="{FF2B5EF4-FFF2-40B4-BE49-F238E27FC236}">
                <a16:creationId xmlns:a16="http://schemas.microsoft.com/office/drawing/2014/main" id="{ECD4D1BD-152D-44BF-B967-EEABDE0C794D}"/>
              </a:ext>
            </a:extLst>
          </p:cNvPr>
          <p:cNvSpPr>
            <a:spLocks noEditPoints="1"/>
          </p:cNvSpPr>
          <p:nvPr/>
        </p:nvSpPr>
        <p:spPr bwMode="auto">
          <a:xfrm>
            <a:off x="4751388" y="2317750"/>
            <a:ext cx="417512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2147483646 w 256"/>
              <a:gd name="T115" fmla="*/ 2147483646 h 256"/>
              <a:gd name="T116" fmla="*/ 2147483646 w 256"/>
              <a:gd name="T117" fmla="*/ 2147483646 h 256"/>
              <a:gd name="T118" fmla="*/ 2147483646 w 256"/>
              <a:gd name="T119" fmla="*/ 2147483646 h 256"/>
              <a:gd name="T120" fmla="*/ 2147483646 w 256"/>
              <a:gd name="T121" fmla="*/ 2147483646 h 256"/>
              <a:gd name="T122" fmla="*/ 2147483646 w 256"/>
              <a:gd name="T123" fmla="*/ 2147483646 h 256"/>
              <a:gd name="T124" fmla="*/ 2147483646 w 256"/>
              <a:gd name="T125" fmla="*/ 2147483646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1" name="Freeform 47">
            <a:extLst>
              <a:ext uri="{FF2B5EF4-FFF2-40B4-BE49-F238E27FC236}">
                <a16:creationId xmlns:a16="http://schemas.microsoft.com/office/drawing/2014/main" id="{1FD6C36E-56AF-4D76-9E38-E92824D8DEB7}"/>
              </a:ext>
            </a:extLst>
          </p:cNvPr>
          <p:cNvSpPr>
            <a:spLocks noEditPoints="1"/>
          </p:cNvSpPr>
          <p:nvPr/>
        </p:nvSpPr>
        <p:spPr bwMode="auto">
          <a:xfrm>
            <a:off x="4022725" y="2317750"/>
            <a:ext cx="417513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2" name="Freeform 48">
            <a:extLst>
              <a:ext uri="{FF2B5EF4-FFF2-40B4-BE49-F238E27FC236}">
                <a16:creationId xmlns:a16="http://schemas.microsoft.com/office/drawing/2014/main" id="{5D94ABF0-A5CA-4484-8ED6-25E9A7035CB5}"/>
              </a:ext>
            </a:extLst>
          </p:cNvPr>
          <p:cNvSpPr>
            <a:spLocks noEditPoints="1"/>
          </p:cNvSpPr>
          <p:nvPr/>
        </p:nvSpPr>
        <p:spPr bwMode="auto">
          <a:xfrm>
            <a:off x="3295650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3" name="Freeform 49">
            <a:extLst>
              <a:ext uri="{FF2B5EF4-FFF2-40B4-BE49-F238E27FC236}">
                <a16:creationId xmlns:a16="http://schemas.microsoft.com/office/drawing/2014/main" id="{8996F677-876E-47FF-8019-505FA3D58EB6}"/>
              </a:ext>
            </a:extLst>
          </p:cNvPr>
          <p:cNvSpPr>
            <a:spLocks noEditPoints="1"/>
          </p:cNvSpPr>
          <p:nvPr/>
        </p:nvSpPr>
        <p:spPr bwMode="auto">
          <a:xfrm>
            <a:off x="2566988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4" name="Freeform 50">
            <a:extLst>
              <a:ext uri="{FF2B5EF4-FFF2-40B4-BE49-F238E27FC236}">
                <a16:creationId xmlns:a16="http://schemas.microsoft.com/office/drawing/2014/main" id="{0C2646BE-A360-4552-A18D-D989CD225322}"/>
              </a:ext>
            </a:extLst>
          </p:cNvPr>
          <p:cNvSpPr>
            <a:spLocks noEditPoints="1"/>
          </p:cNvSpPr>
          <p:nvPr/>
        </p:nvSpPr>
        <p:spPr bwMode="auto">
          <a:xfrm>
            <a:off x="1838325" y="2317750"/>
            <a:ext cx="415925" cy="41751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5" name="Freeform 51">
            <a:extLst>
              <a:ext uri="{FF2B5EF4-FFF2-40B4-BE49-F238E27FC236}">
                <a16:creationId xmlns:a16="http://schemas.microsoft.com/office/drawing/2014/main" id="{F4755618-0872-4E1D-87A8-D30B73D99D9C}"/>
              </a:ext>
            </a:extLst>
          </p:cNvPr>
          <p:cNvSpPr>
            <a:spLocks noEditPoints="1"/>
          </p:cNvSpPr>
          <p:nvPr/>
        </p:nvSpPr>
        <p:spPr bwMode="auto">
          <a:xfrm>
            <a:off x="1128713" y="2338388"/>
            <a:ext cx="377825" cy="376237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0 h 232"/>
              <a:gd name="T28" fmla="*/ 2147483646 w 232"/>
              <a:gd name="T29" fmla="*/ 0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0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0 w 232"/>
              <a:gd name="T59" fmla="*/ 2147483646 h 232"/>
              <a:gd name="T60" fmla="*/ 0 w 232"/>
              <a:gd name="T61" fmla="*/ 2147483646 h 232"/>
              <a:gd name="T62" fmla="*/ 2147483646 w 232"/>
              <a:gd name="T63" fmla="*/ 0 h 232"/>
              <a:gd name="T64" fmla="*/ 2147483646 w 232"/>
              <a:gd name="T65" fmla="*/ 0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6" name="Freeform 52">
            <a:extLst>
              <a:ext uri="{FF2B5EF4-FFF2-40B4-BE49-F238E27FC236}">
                <a16:creationId xmlns:a16="http://schemas.microsoft.com/office/drawing/2014/main" id="{D964BC32-520A-46E2-AEDB-39D570727D40}"/>
              </a:ext>
            </a:extLst>
          </p:cNvPr>
          <p:cNvSpPr>
            <a:spLocks noEditPoints="1"/>
          </p:cNvSpPr>
          <p:nvPr/>
        </p:nvSpPr>
        <p:spPr bwMode="auto">
          <a:xfrm>
            <a:off x="400050" y="2338388"/>
            <a:ext cx="377825" cy="376237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0 h 232"/>
              <a:gd name="T38" fmla="*/ 2147483646 w 232"/>
              <a:gd name="T39" fmla="*/ 0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0 w 232"/>
              <a:gd name="T61" fmla="*/ 2147483646 h 232"/>
              <a:gd name="T62" fmla="*/ 0 w 232"/>
              <a:gd name="T63" fmla="*/ 2147483646 h 232"/>
              <a:gd name="T64" fmla="*/ 2147483646 w 232"/>
              <a:gd name="T65" fmla="*/ 2147483646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2147483646 w 232"/>
              <a:gd name="T73" fmla="*/ 2147483646 h 232"/>
              <a:gd name="T74" fmla="*/ 2147483646 w 232"/>
              <a:gd name="T75" fmla="*/ 2147483646 h 232"/>
              <a:gd name="T76" fmla="*/ 2147483646 w 232"/>
              <a:gd name="T77" fmla="*/ 2147483646 h 232"/>
              <a:gd name="T78" fmla="*/ 2147483646 w 232"/>
              <a:gd name="T79" fmla="*/ 2147483646 h 232"/>
              <a:gd name="T80" fmla="*/ 2147483646 w 232"/>
              <a:gd name="T81" fmla="*/ 2147483646 h 232"/>
              <a:gd name="T82" fmla="*/ 2147483646 w 232"/>
              <a:gd name="T83" fmla="*/ 2147483646 h 232"/>
              <a:gd name="T84" fmla="*/ 2147483646 w 232"/>
              <a:gd name="T85" fmla="*/ 2147483646 h 232"/>
              <a:gd name="T86" fmla="*/ 2147483646 w 232"/>
              <a:gd name="T87" fmla="*/ 2147483646 h 232"/>
              <a:gd name="T88" fmla="*/ 0 w 232"/>
              <a:gd name="T89" fmla="*/ 2147483646 h 232"/>
              <a:gd name="T90" fmla="*/ 0 w 232"/>
              <a:gd name="T91" fmla="*/ 2147483646 h 232"/>
              <a:gd name="T92" fmla="*/ 2147483646 w 232"/>
              <a:gd name="T93" fmla="*/ 0 h 232"/>
              <a:gd name="T94" fmla="*/ 2147483646 w 232"/>
              <a:gd name="T95" fmla="*/ 0 h 232"/>
              <a:gd name="T96" fmla="*/ 2147483646 w 232"/>
              <a:gd name="T97" fmla="*/ 2147483646 h 232"/>
              <a:gd name="T98" fmla="*/ 2147483646 w 232"/>
              <a:gd name="T99" fmla="*/ 2147483646 h 232"/>
              <a:gd name="T100" fmla="*/ 2147483646 w 232"/>
              <a:gd name="T101" fmla="*/ 2147483646 h 232"/>
              <a:gd name="T102" fmla="*/ 2147483646 w 232"/>
              <a:gd name="T103" fmla="*/ 2147483646 h 232"/>
              <a:gd name="T104" fmla="*/ 2147483646 w 232"/>
              <a:gd name="T105" fmla="*/ 2147483646 h 232"/>
              <a:gd name="T106" fmla="*/ 2147483646 w 232"/>
              <a:gd name="T107" fmla="*/ 2147483646 h 232"/>
              <a:gd name="T108" fmla="*/ 2147483646 w 232"/>
              <a:gd name="T109" fmla="*/ 2147483646 h 232"/>
              <a:gd name="T110" fmla="*/ 2147483646 w 232"/>
              <a:gd name="T111" fmla="*/ 2147483646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7" name="Freeform 53">
            <a:extLst>
              <a:ext uri="{FF2B5EF4-FFF2-40B4-BE49-F238E27FC236}">
                <a16:creationId xmlns:a16="http://schemas.microsoft.com/office/drawing/2014/main" id="{96BE242B-3213-437D-8F23-5D26A7944AD3}"/>
              </a:ext>
            </a:extLst>
          </p:cNvPr>
          <p:cNvSpPr>
            <a:spLocks noEditPoints="1"/>
          </p:cNvSpPr>
          <p:nvPr/>
        </p:nvSpPr>
        <p:spPr bwMode="auto">
          <a:xfrm>
            <a:off x="8432800" y="1589088"/>
            <a:ext cx="338138" cy="417512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2147483646 w 208"/>
              <a:gd name="T15" fmla="*/ 0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2147483646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2147483646 w 208"/>
              <a:gd name="T31" fmla="*/ 2147483646 h 256"/>
              <a:gd name="T32" fmla="*/ 2147483646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2147483646 w 208"/>
              <a:gd name="T43" fmla="*/ 2147483646 h 256"/>
              <a:gd name="T44" fmla="*/ 2147483646 w 208"/>
              <a:gd name="T45" fmla="*/ 2147483646 h 256"/>
              <a:gd name="T46" fmla="*/ 2147483646 w 208"/>
              <a:gd name="T47" fmla="*/ 2147483646 h 256"/>
              <a:gd name="T48" fmla="*/ 2147483646 w 208"/>
              <a:gd name="T49" fmla="*/ 2147483646 h 256"/>
              <a:gd name="T50" fmla="*/ 2147483646 w 208"/>
              <a:gd name="T51" fmla="*/ 2147483646 h 256"/>
              <a:gd name="T52" fmla="*/ 2147483646 w 208"/>
              <a:gd name="T53" fmla="*/ 2147483646 h 256"/>
              <a:gd name="T54" fmla="*/ 2147483646 w 208"/>
              <a:gd name="T55" fmla="*/ 2147483646 h 256"/>
              <a:gd name="T56" fmla="*/ 2147483646 w 208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8" name="Freeform 54">
            <a:extLst>
              <a:ext uri="{FF2B5EF4-FFF2-40B4-BE49-F238E27FC236}">
                <a16:creationId xmlns:a16="http://schemas.microsoft.com/office/drawing/2014/main" id="{6DB276DB-CA57-4C69-A732-8F80547A5667}"/>
              </a:ext>
            </a:extLst>
          </p:cNvPr>
          <p:cNvSpPr>
            <a:spLocks noEditPoints="1"/>
          </p:cNvSpPr>
          <p:nvPr/>
        </p:nvSpPr>
        <p:spPr bwMode="auto">
          <a:xfrm>
            <a:off x="7712075" y="1589088"/>
            <a:ext cx="338138" cy="417512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2147483646 w 208"/>
              <a:gd name="T15" fmla="*/ 0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2147483646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2147483646 w 208"/>
              <a:gd name="T31" fmla="*/ 2147483646 h 256"/>
              <a:gd name="T32" fmla="*/ 2147483646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2147483646 w 208"/>
              <a:gd name="T43" fmla="*/ 2147483646 h 256"/>
              <a:gd name="T44" fmla="*/ 2147483646 w 208"/>
              <a:gd name="T45" fmla="*/ 2147483646 h 256"/>
              <a:gd name="T46" fmla="*/ 2147483646 w 208"/>
              <a:gd name="T47" fmla="*/ 2147483646 h 256"/>
              <a:gd name="T48" fmla="*/ 2147483646 w 208"/>
              <a:gd name="T49" fmla="*/ 2147483646 h 256"/>
              <a:gd name="T50" fmla="*/ 2147483646 w 208"/>
              <a:gd name="T51" fmla="*/ 2147483646 h 256"/>
              <a:gd name="T52" fmla="*/ 2147483646 w 208"/>
              <a:gd name="T53" fmla="*/ 2147483646 h 256"/>
              <a:gd name="T54" fmla="*/ 2147483646 w 208"/>
              <a:gd name="T55" fmla="*/ 2147483646 h 256"/>
              <a:gd name="T56" fmla="*/ 2147483646 w 208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39" name="Freeform 55">
            <a:extLst>
              <a:ext uri="{FF2B5EF4-FFF2-40B4-BE49-F238E27FC236}">
                <a16:creationId xmlns:a16="http://schemas.microsoft.com/office/drawing/2014/main" id="{7FF72703-5C5D-49AE-86F8-858008B032C5}"/>
              </a:ext>
            </a:extLst>
          </p:cNvPr>
          <p:cNvSpPr>
            <a:spLocks noEditPoints="1"/>
          </p:cNvSpPr>
          <p:nvPr/>
        </p:nvSpPr>
        <p:spPr bwMode="auto">
          <a:xfrm>
            <a:off x="6937375" y="1589088"/>
            <a:ext cx="415925" cy="358775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0 w 256"/>
              <a:gd name="T5" fmla="*/ 2147483646 h 220"/>
              <a:gd name="T6" fmla="*/ 0 w 256"/>
              <a:gd name="T7" fmla="*/ 2147483646 h 220"/>
              <a:gd name="T8" fmla="*/ 0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2147483646 h 220"/>
              <a:gd name="T16" fmla="*/ 2147483646 w 256"/>
              <a:gd name="T17" fmla="*/ 2147483646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2147483646 h 220"/>
              <a:gd name="T56" fmla="*/ 2147483646 w 256"/>
              <a:gd name="T57" fmla="*/ 2147483646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2147483646 w 256"/>
              <a:gd name="T97" fmla="*/ 2147483646 h 220"/>
              <a:gd name="T98" fmla="*/ 2147483646 w 256"/>
              <a:gd name="T99" fmla="*/ 2147483646 h 220"/>
              <a:gd name="T100" fmla="*/ 2147483646 w 256"/>
              <a:gd name="T101" fmla="*/ 0 h 220"/>
              <a:gd name="T102" fmla="*/ 2147483646 w 256"/>
              <a:gd name="T103" fmla="*/ 2147483646 h 220"/>
              <a:gd name="T104" fmla="*/ 2147483646 w 256"/>
              <a:gd name="T105" fmla="*/ 2147483646 h 220"/>
              <a:gd name="T106" fmla="*/ 2147483646 w 256"/>
              <a:gd name="T107" fmla="*/ 2147483646 h 220"/>
              <a:gd name="T108" fmla="*/ 2147483646 w 256"/>
              <a:gd name="T109" fmla="*/ 2147483646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0" name="Freeform 56">
            <a:extLst>
              <a:ext uri="{FF2B5EF4-FFF2-40B4-BE49-F238E27FC236}">
                <a16:creationId xmlns:a16="http://schemas.microsoft.com/office/drawing/2014/main" id="{7715A10B-6C5E-4D7C-A320-CBF55E136C28}"/>
              </a:ext>
            </a:extLst>
          </p:cNvPr>
          <p:cNvSpPr>
            <a:spLocks noEditPoints="1"/>
          </p:cNvSpPr>
          <p:nvPr/>
        </p:nvSpPr>
        <p:spPr bwMode="auto">
          <a:xfrm>
            <a:off x="6208713" y="1589088"/>
            <a:ext cx="415925" cy="358775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0 w 256"/>
              <a:gd name="T5" fmla="*/ 2147483646 h 220"/>
              <a:gd name="T6" fmla="*/ 0 w 256"/>
              <a:gd name="T7" fmla="*/ 2147483646 h 220"/>
              <a:gd name="T8" fmla="*/ 0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2147483646 h 220"/>
              <a:gd name="T16" fmla="*/ 2147483646 w 256"/>
              <a:gd name="T17" fmla="*/ 2147483646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2147483646 h 220"/>
              <a:gd name="T56" fmla="*/ 2147483646 w 256"/>
              <a:gd name="T57" fmla="*/ 2147483646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2147483646 w 256"/>
              <a:gd name="T97" fmla="*/ 2147483646 h 220"/>
              <a:gd name="T98" fmla="*/ 2147483646 w 256"/>
              <a:gd name="T99" fmla="*/ 0 h 220"/>
              <a:gd name="T100" fmla="*/ 2147483646 w 256"/>
              <a:gd name="T101" fmla="*/ 2147483646 h 220"/>
              <a:gd name="T102" fmla="*/ 2147483646 w 256"/>
              <a:gd name="T103" fmla="*/ 2147483646 h 220"/>
              <a:gd name="T104" fmla="*/ 2147483646 w 256"/>
              <a:gd name="T105" fmla="*/ 2147483646 h 220"/>
              <a:gd name="T106" fmla="*/ 2147483646 w 256"/>
              <a:gd name="T107" fmla="*/ 2147483646 h 220"/>
              <a:gd name="T108" fmla="*/ 2147483646 w 256"/>
              <a:gd name="T109" fmla="*/ 2147483646 h 220"/>
              <a:gd name="T110" fmla="*/ 2147483646 w 256"/>
              <a:gd name="T111" fmla="*/ 2147483646 h 220"/>
              <a:gd name="T112" fmla="*/ 2147483646 w 256"/>
              <a:gd name="T113" fmla="*/ 2147483646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1" name="Freeform 57">
            <a:extLst>
              <a:ext uri="{FF2B5EF4-FFF2-40B4-BE49-F238E27FC236}">
                <a16:creationId xmlns:a16="http://schemas.microsoft.com/office/drawing/2014/main" id="{BD19CF49-A256-49CE-8585-08CD9E0CAEA8}"/>
              </a:ext>
            </a:extLst>
          </p:cNvPr>
          <p:cNvSpPr>
            <a:spLocks noEditPoints="1"/>
          </p:cNvSpPr>
          <p:nvPr/>
        </p:nvSpPr>
        <p:spPr bwMode="auto">
          <a:xfrm>
            <a:off x="5480050" y="1647825"/>
            <a:ext cx="415925" cy="300038"/>
          </a:xfrm>
          <a:custGeom>
            <a:avLst/>
            <a:gdLst>
              <a:gd name="T0" fmla="*/ 2147483646 w 256"/>
              <a:gd name="T1" fmla="*/ 2147483646 h 184"/>
              <a:gd name="T2" fmla="*/ 2147483646 w 256"/>
              <a:gd name="T3" fmla="*/ 2147483646 h 184"/>
              <a:gd name="T4" fmla="*/ 2147483646 w 256"/>
              <a:gd name="T5" fmla="*/ 2147483646 h 184"/>
              <a:gd name="T6" fmla="*/ 0 w 256"/>
              <a:gd name="T7" fmla="*/ 2147483646 h 184"/>
              <a:gd name="T8" fmla="*/ 0 w 256"/>
              <a:gd name="T9" fmla="*/ 2147483646 h 184"/>
              <a:gd name="T10" fmla="*/ 2147483646 w 256"/>
              <a:gd name="T11" fmla="*/ 2147483646 h 184"/>
              <a:gd name="T12" fmla="*/ 2147483646 w 256"/>
              <a:gd name="T13" fmla="*/ 2147483646 h 184"/>
              <a:gd name="T14" fmla="*/ 2147483646 w 256"/>
              <a:gd name="T15" fmla="*/ 2147483646 h 184"/>
              <a:gd name="T16" fmla="*/ 2147483646 w 256"/>
              <a:gd name="T17" fmla="*/ 2147483646 h 184"/>
              <a:gd name="T18" fmla="*/ 2147483646 w 256"/>
              <a:gd name="T19" fmla="*/ 0 h 184"/>
              <a:gd name="T20" fmla="*/ 2147483646 w 256"/>
              <a:gd name="T21" fmla="*/ 0 h 184"/>
              <a:gd name="T22" fmla="*/ 2147483646 w 256"/>
              <a:gd name="T23" fmla="*/ 2147483646 h 184"/>
              <a:gd name="T24" fmla="*/ 2147483646 w 256"/>
              <a:gd name="T25" fmla="*/ 2147483646 h 184"/>
              <a:gd name="T26" fmla="*/ 2147483646 w 256"/>
              <a:gd name="T27" fmla="*/ 2147483646 h 184"/>
              <a:gd name="T28" fmla="*/ 2147483646 w 256"/>
              <a:gd name="T29" fmla="*/ 2147483646 h 184"/>
              <a:gd name="T30" fmla="*/ 2147483646 w 256"/>
              <a:gd name="T31" fmla="*/ 2147483646 h 184"/>
              <a:gd name="T32" fmla="*/ 2147483646 w 256"/>
              <a:gd name="T33" fmla="*/ 2147483646 h 184"/>
              <a:gd name="T34" fmla="*/ 2147483646 w 256"/>
              <a:gd name="T35" fmla="*/ 2147483646 h 184"/>
              <a:gd name="T36" fmla="*/ 2147483646 w 256"/>
              <a:gd name="T37" fmla="*/ 2147483646 h 184"/>
              <a:gd name="T38" fmla="*/ 2147483646 w 256"/>
              <a:gd name="T39" fmla="*/ 2147483646 h 184"/>
              <a:gd name="T40" fmla="*/ 2147483646 w 256"/>
              <a:gd name="T41" fmla="*/ 2147483646 h 184"/>
              <a:gd name="T42" fmla="*/ 2147483646 w 256"/>
              <a:gd name="T43" fmla="*/ 2147483646 h 184"/>
              <a:gd name="T44" fmla="*/ 2147483646 w 256"/>
              <a:gd name="T45" fmla="*/ 2147483646 h 184"/>
              <a:gd name="T46" fmla="*/ 2147483646 w 256"/>
              <a:gd name="T47" fmla="*/ 2147483646 h 184"/>
              <a:gd name="T48" fmla="*/ 2147483646 w 256"/>
              <a:gd name="T49" fmla="*/ 2147483646 h 184"/>
              <a:gd name="T50" fmla="*/ 2147483646 w 256"/>
              <a:gd name="T51" fmla="*/ 2147483646 h 184"/>
              <a:gd name="T52" fmla="*/ 2147483646 w 256"/>
              <a:gd name="T53" fmla="*/ 2147483646 h 184"/>
              <a:gd name="T54" fmla="*/ 2147483646 w 256"/>
              <a:gd name="T55" fmla="*/ 2147483646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2" name="Freeform 58">
            <a:extLst>
              <a:ext uri="{FF2B5EF4-FFF2-40B4-BE49-F238E27FC236}">
                <a16:creationId xmlns:a16="http://schemas.microsoft.com/office/drawing/2014/main" id="{96E8F738-40F9-4412-AB47-57169BAD9AD9}"/>
              </a:ext>
            </a:extLst>
          </p:cNvPr>
          <p:cNvSpPr>
            <a:spLocks noEditPoints="1"/>
          </p:cNvSpPr>
          <p:nvPr/>
        </p:nvSpPr>
        <p:spPr bwMode="auto">
          <a:xfrm>
            <a:off x="4751388" y="1666875"/>
            <a:ext cx="417512" cy="260350"/>
          </a:xfrm>
          <a:custGeom>
            <a:avLst/>
            <a:gdLst>
              <a:gd name="T0" fmla="*/ 2147483646 w 256"/>
              <a:gd name="T1" fmla="*/ 2147483646 h 160"/>
              <a:gd name="T2" fmla="*/ 2147483646 w 256"/>
              <a:gd name="T3" fmla="*/ 2147483646 h 160"/>
              <a:gd name="T4" fmla="*/ 2147483646 w 256"/>
              <a:gd name="T5" fmla="*/ 2147483646 h 160"/>
              <a:gd name="T6" fmla="*/ 2147483646 w 256"/>
              <a:gd name="T7" fmla="*/ 2147483646 h 160"/>
              <a:gd name="T8" fmla="*/ 2147483646 w 256"/>
              <a:gd name="T9" fmla="*/ 0 h 160"/>
              <a:gd name="T10" fmla="*/ 2147483646 w 256"/>
              <a:gd name="T11" fmla="*/ 2147483646 h 160"/>
              <a:gd name="T12" fmla="*/ 2147483646 w 256"/>
              <a:gd name="T13" fmla="*/ 2147483646 h 160"/>
              <a:gd name="T14" fmla="*/ 2147483646 w 256"/>
              <a:gd name="T15" fmla="*/ 2147483646 h 160"/>
              <a:gd name="T16" fmla="*/ 2147483646 w 256"/>
              <a:gd name="T17" fmla="*/ 2147483646 h 160"/>
              <a:gd name="T18" fmla="*/ 2147483646 w 256"/>
              <a:gd name="T19" fmla="*/ 2147483646 h 160"/>
              <a:gd name="T20" fmla="*/ 2147483646 w 256"/>
              <a:gd name="T21" fmla="*/ 2147483646 h 160"/>
              <a:gd name="T22" fmla="*/ 2147483646 w 256"/>
              <a:gd name="T23" fmla="*/ 2147483646 h 160"/>
              <a:gd name="T24" fmla="*/ 2147483646 w 256"/>
              <a:gd name="T25" fmla="*/ 2147483646 h 160"/>
              <a:gd name="T26" fmla="*/ 2147483646 w 256"/>
              <a:gd name="T27" fmla="*/ 2147483646 h 160"/>
              <a:gd name="T28" fmla="*/ 2147483646 w 256"/>
              <a:gd name="T29" fmla="*/ 2147483646 h 160"/>
              <a:gd name="T30" fmla="*/ 2147483646 w 256"/>
              <a:gd name="T31" fmla="*/ 2147483646 h 160"/>
              <a:gd name="T32" fmla="*/ 2147483646 w 256"/>
              <a:gd name="T33" fmla="*/ 2147483646 h 160"/>
              <a:gd name="T34" fmla="*/ 2147483646 w 256"/>
              <a:gd name="T35" fmla="*/ 2147483646 h 160"/>
              <a:gd name="T36" fmla="*/ 2147483646 w 256"/>
              <a:gd name="T37" fmla="*/ 2147483646 h 160"/>
              <a:gd name="T38" fmla="*/ 2147483646 w 256"/>
              <a:gd name="T39" fmla="*/ 2147483646 h 160"/>
              <a:gd name="T40" fmla="*/ 2147483646 w 256"/>
              <a:gd name="T41" fmla="*/ 2147483646 h 160"/>
              <a:gd name="T42" fmla="*/ 2147483646 w 256"/>
              <a:gd name="T43" fmla="*/ 2147483646 h 160"/>
              <a:gd name="T44" fmla="*/ 2147483646 w 256"/>
              <a:gd name="T45" fmla="*/ 2147483646 h 160"/>
              <a:gd name="T46" fmla="*/ 2147483646 w 256"/>
              <a:gd name="T47" fmla="*/ 2147483646 h 160"/>
              <a:gd name="T48" fmla="*/ 2147483646 w 256"/>
              <a:gd name="T49" fmla="*/ 2147483646 h 160"/>
              <a:gd name="T50" fmla="*/ 2147483646 w 256"/>
              <a:gd name="T51" fmla="*/ 2147483646 h 160"/>
              <a:gd name="T52" fmla="*/ 2147483646 w 256"/>
              <a:gd name="T53" fmla="*/ 2147483646 h 160"/>
              <a:gd name="T54" fmla="*/ 2147483646 w 256"/>
              <a:gd name="T55" fmla="*/ 2147483646 h 160"/>
              <a:gd name="T56" fmla="*/ 0 w 256"/>
              <a:gd name="T57" fmla="*/ 2147483646 h 160"/>
              <a:gd name="T58" fmla="*/ 0 w 256"/>
              <a:gd name="T59" fmla="*/ 2147483646 h 160"/>
              <a:gd name="T60" fmla="*/ 0 w 256"/>
              <a:gd name="T61" fmla="*/ 2147483646 h 160"/>
              <a:gd name="T62" fmla="*/ 0 w 256"/>
              <a:gd name="T63" fmla="*/ 2147483646 h 160"/>
              <a:gd name="T64" fmla="*/ 2147483646 w 256"/>
              <a:gd name="T65" fmla="*/ 2147483646 h 160"/>
              <a:gd name="T66" fmla="*/ 2147483646 w 256"/>
              <a:gd name="T67" fmla="*/ 2147483646 h 160"/>
              <a:gd name="T68" fmla="*/ 2147483646 w 256"/>
              <a:gd name="T69" fmla="*/ 2147483646 h 160"/>
              <a:gd name="T70" fmla="*/ 2147483646 w 256"/>
              <a:gd name="T71" fmla="*/ 2147483646 h 160"/>
              <a:gd name="T72" fmla="*/ 2147483646 w 256"/>
              <a:gd name="T73" fmla="*/ 214748364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3" name="Freeform 59">
            <a:extLst>
              <a:ext uri="{FF2B5EF4-FFF2-40B4-BE49-F238E27FC236}">
                <a16:creationId xmlns:a16="http://schemas.microsoft.com/office/drawing/2014/main" id="{558E7FE4-A671-49D9-A6C3-3887A5C33461}"/>
              </a:ext>
            </a:extLst>
          </p:cNvPr>
          <p:cNvSpPr>
            <a:spLocks noEditPoints="1"/>
          </p:cNvSpPr>
          <p:nvPr/>
        </p:nvSpPr>
        <p:spPr bwMode="auto">
          <a:xfrm>
            <a:off x="4022725" y="1706563"/>
            <a:ext cx="417513" cy="182562"/>
          </a:xfrm>
          <a:custGeom>
            <a:avLst/>
            <a:gdLst>
              <a:gd name="T0" fmla="*/ 2147483646 w 256"/>
              <a:gd name="T1" fmla="*/ 2147483646 h 112"/>
              <a:gd name="T2" fmla="*/ 2147483646 w 256"/>
              <a:gd name="T3" fmla="*/ 2147483646 h 112"/>
              <a:gd name="T4" fmla="*/ 0 w 256"/>
              <a:gd name="T5" fmla="*/ 2147483646 h 112"/>
              <a:gd name="T6" fmla="*/ 2147483646 w 256"/>
              <a:gd name="T7" fmla="*/ 0 h 112"/>
              <a:gd name="T8" fmla="*/ 2147483646 w 256"/>
              <a:gd name="T9" fmla="*/ 2147483646 h 112"/>
              <a:gd name="T10" fmla="*/ 2147483646 w 256"/>
              <a:gd name="T11" fmla="*/ 2147483646 h 112"/>
              <a:gd name="T12" fmla="*/ 2147483646 w 256"/>
              <a:gd name="T13" fmla="*/ 2147483646 h 112"/>
              <a:gd name="T14" fmla="*/ 2147483646 w 256"/>
              <a:gd name="T15" fmla="*/ 2147483646 h 112"/>
              <a:gd name="T16" fmla="*/ 2147483646 w 256"/>
              <a:gd name="T17" fmla="*/ 0 h 112"/>
              <a:gd name="T18" fmla="*/ 2147483646 w 256"/>
              <a:gd name="T19" fmla="*/ 2147483646 h 112"/>
              <a:gd name="T20" fmla="*/ 2147483646 w 256"/>
              <a:gd name="T21" fmla="*/ 2147483646 h 112"/>
              <a:gd name="T22" fmla="*/ 2147483646 w 256"/>
              <a:gd name="T23" fmla="*/ 2147483646 h 112"/>
              <a:gd name="T24" fmla="*/ 2147483646 w 256"/>
              <a:gd name="T25" fmla="*/ 2147483646 h 112"/>
              <a:gd name="T26" fmla="*/ 2147483646 w 256"/>
              <a:gd name="T27" fmla="*/ 2147483646 h 112"/>
              <a:gd name="T28" fmla="*/ 2147483646 w 256"/>
              <a:gd name="T29" fmla="*/ 2147483646 h 112"/>
              <a:gd name="T30" fmla="*/ 2147483646 w 256"/>
              <a:gd name="T31" fmla="*/ 2147483646 h 112"/>
              <a:gd name="T32" fmla="*/ 2147483646 w 256"/>
              <a:gd name="T33" fmla="*/ 2147483646 h 112"/>
              <a:gd name="T34" fmla="*/ 2147483646 w 256"/>
              <a:gd name="T35" fmla="*/ 2147483646 h 112"/>
              <a:gd name="T36" fmla="*/ 2147483646 w 256"/>
              <a:gd name="T37" fmla="*/ 2147483646 h 112"/>
              <a:gd name="T38" fmla="*/ 2147483646 w 256"/>
              <a:gd name="T39" fmla="*/ 2147483646 h 112"/>
              <a:gd name="T40" fmla="*/ 2147483646 w 256"/>
              <a:gd name="T41" fmla="*/ 2147483646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4" name="Freeform 60">
            <a:extLst>
              <a:ext uri="{FF2B5EF4-FFF2-40B4-BE49-F238E27FC236}">
                <a16:creationId xmlns:a16="http://schemas.microsoft.com/office/drawing/2014/main" id="{C4D804BF-4057-49BC-85CC-4130B31C15F5}"/>
              </a:ext>
            </a:extLst>
          </p:cNvPr>
          <p:cNvSpPr>
            <a:spLocks noEditPoints="1"/>
          </p:cNvSpPr>
          <p:nvPr/>
        </p:nvSpPr>
        <p:spPr bwMode="auto">
          <a:xfrm>
            <a:off x="3295650" y="1654175"/>
            <a:ext cx="415925" cy="287338"/>
          </a:xfrm>
          <a:custGeom>
            <a:avLst/>
            <a:gdLst>
              <a:gd name="T0" fmla="*/ 2147483646 w 256"/>
              <a:gd name="T1" fmla="*/ 2147483646 h 176"/>
              <a:gd name="T2" fmla="*/ 2147483646 w 256"/>
              <a:gd name="T3" fmla="*/ 2147483646 h 176"/>
              <a:gd name="T4" fmla="*/ 0 w 256"/>
              <a:gd name="T5" fmla="*/ 2147483646 h 176"/>
              <a:gd name="T6" fmla="*/ 0 w 256"/>
              <a:gd name="T7" fmla="*/ 2147483646 h 176"/>
              <a:gd name="T8" fmla="*/ 2147483646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2147483646 h 176"/>
              <a:gd name="T16" fmla="*/ 2147483646 w 256"/>
              <a:gd name="T17" fmla="*/ 2147483646 h 176"/>
              <a:gd name="T18" fmla="*/ 2147483646 w 256"/>
              <a:gd name="T19" fmla="*/ 2147483646 h 176"/>
              <a:gd name="T20" fmla="*/ 2147483646 w 256"/>
              <a:gd name="T21" fmla="*/ 2147483646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2147483646 w 256"/>
              <a:gd name="T27" fmla="*/ 2147483646 h 176"/>
              <a:gd name="T28" fmla="*/ 2147483646 w 256"/>
              <a:gd name="T29" fmla="*/ 2147483646 h 176"/>
              <a:gd name="T30" fmla="*/ 2147483646 w 256"/>
              <a:gd name="T31" fmla="*/ 2147483646 h 176"/>
              <a:gd name="T32" fmla="*/ 2147483646 w 256"/>
              <a:gd name="T33" fmla="*/ 2147483646 h 176"/>
              <a:gd name="T34" fmla="*/ 0 w 256"/>
              <a:gd name="T35" fmla="*/ 2147483646 h 176"/>
              <a:gd name="T36" fmla="*/ 2147483646 w 256"/>
              <a:gd name="T37" fmla="*/ 0 h 176"/>
              <a:gd name="T38" fmla="*/ 2147483646 w 256"/>
              <a:gd name="T39" fmla="*/ 0 h 176"/>
              <a:gd name="T40" fmla="*/ 2147483646 w 256"/>
              <a:gd name="T41" fmla="*/ 2147483646 h 176"/>
              <a:gd name="T42" fmla="*/ 2147483646 w 256"/>
              <a:gd name="T43" fmla="*/ 2147483646 h 176"/>
              <a:gd name="T44" fmla="*/ 0 w 256"/>
              <a:gd name="T45" fmla="*/ 2147483646 h 176"/>
              <a:gd name="T46" fmla="*/ 0 w 256"/>
              <a:gd name="T47" fmla="*/ 2147483646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5" name="Freeform 61">
            <a:extLst>
              <a:ext uri="{FF2B5EF4-FFF2-40B4-BE49-F238E27FC236}">
                <a16:creationId xmlns:a16="http://schemas.microsoft.com/office/drawing/2014/main" id="{08816A73-0CE9-42E9-80D9-3FB65D179B61}"/>
              </a:ext>
            </a:extLst>
          </p:cNvPr>
          <p:cNvSpPr>
            <a:spLocks noEditPoints="1"/>
          </p:cNvSpPr>
          <p:nvPr/>
        </p:nvSpPr>
        <p:spPr bwMode="auto">
          <a:xfrm>
            <a:off x="2566988" y="1595438"/>
            <a:ext cx="415925" cy="396875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0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0 h 244"/>
              <a:gd name="T28" fmla="*/ 2147483646 w 256"/>
              <a:gd name="T29" fmla="*/ 0 h 244"/>
              <a:gd name="T30" fmla="*/ 2147483646 w 256"/>
              <a:gd name="T31" fmla="*/ 0 h 244"/>
              <a:gd name="T32" fmla="*/ 2147483646 w 256"/>
              <a:gd name="T33" fmla="*/ 0 h 244"/>
              <a:gd name="T34" fmla="*/ 2147483646 w 256"/>
              <a:gd name="T35" fmla="*/ 0 h 244"/>
              <a:gd name="T36" fmla="*/ 2147483646 w 256"/>
              <a:gd name="T37" fmla="*/ 0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2147483646 w 256"/>
              <a:gd name="T55" fmla="*/ 2147483646 h 244"/>
              <a:gd name="T56" fmla="*/ 2147483646 w 256"/>
              <a:gd name="T57" fmla="*/ 2147483646 h 244"/>
              <a:gd name="T58" fmla="*/ 2147483646 w 256"/>
              <a:gd name="T59" fmla="*/ 2147483646 h 244"/>
              <a:gd name="T60" fmla="*/ 2147483646 w 256"/>
              <a:gd name="T61" fmla="*/ 2147483646 h 244"/>
              <a:gd name="T62" fmla="*/ 2147483646 w 256"/>
              <a:gd name="T63" fmla="*/ 2147483646 h 244"/>
              <a:gd name="T64" fmla="*/ 2147483646 w 256"/>
              <a:gd name="T65" fmla="*/ 2147483646 h 244"/>
              <a:gd name="T66" fmla="*/ 2147483646 w 256"/>
              <a:gd name="T67" fmla="*/ 2147483646 h 244"/>
              <a:gd name="T68" fmla="*/ 2147483646 w 256"/>
              <a:gd name="T69" fmla="*/ 2147483646 h 244"/>
              <a:gd name="T70" fmla="*/ 2147483646 w 256"/>
              <a:gd name="T71" fmla="*/ 2147483646 h 244"/>
              <a:gd name="T72" fmla="*/ 2147483646 w 256"/>
              <a:gd name="T73" fmla="*/ 2147483646 h 244"/>
              <a:gd name="T74" fmla="*/ 2147483646 w 256"/>
              <a:gd name="T75" fmla="*/ 2147483646 h 244"/>
              <a:gd name="T76" fmla="*/ 2147483646 w 256"/>
              <a:gd name="T77" fmla="*/ 2147483646 h 244"/>
              <a:gd name="T78" fmla="*/ 2147483646 w 256"/>
              <a:gd name="T79" fmla="*/ 2147483646 h 244"/>
              <a:gd name="T80" fmla="*/ 2147483646 w 256"/>
              <a:gd name="T81" fmla="*/ 2147483646 h 244"/>
              <a:gd name="T82" fmla="*/ 2147483646 w 256"/>
              <a:gd name="T83" fmla="*/ 2147483646 h 244"/>
              <a:gd name="T84" fmla="*/ 2147483646 w 256"/>
              <a:gd name="T85" fmla="*/ 2147483646 h 244"/>
              <a:gd name="T86" fmla="*/ 2147483646 w 256"/>
              <a:gd name="T87" fmla="*/ 2147483646 h 244"/>
              <a:gd name="T88" fmla="*/ 2147483646 w 256"/>
              <a:gd name="T89" fmla="*/ 2147483646 h 244"/>
              <a:gd name="T90" fmla="*/ 2147483646 w 256"/>
              <a:gd name="T91" fmla="*/ 2147483646 h 244"/>
              <a:gd name="T92" fmla="*/ 2147483646 w 256"/>
              <a:gd name="T93" fmla="*/ 2147483646 h 244"/>
              <a:gd name="T94" fmla="*/ 2147483646 w 256"/>
              <a:gd name="T95" fmla="*/ 2147483646 h 244"/>
              <a:gd name="T96" fmla="*/ 2147483646 w 256"/>
              <a:gd name="T97" fmla="*/ 2147483646 h 244"/>
              <a:gd name="T98" fmla="*/ 2147483646 w 256"/>
              <a:gd name="T99" fmla="*/ 2147483646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6" name="Freeform 62">
            <a:extLst>
              <a:ext uri="{FF2B5EF4-FFF2-40B4-BE49-F238E27FC236}">
                <a16:creationId xmlns:a16="http://schemas.microsoft.com/office/drawing/2014/main" id="{27C70DE1-B30C-4BDA-8C93-8EAB173DE276}"/>
              </a:ext>
            </a:extLst>
          </p:cNvPr>
          <p:cNvSpPr>
            <a:spLocks noEditPoints="1"/>
          </p:cNvSpPr>
          <p:nvPr/>
        </p:nvSpPr>
        <p:spPr bwMode="auto">
          <a:xfrm>
            <a:off x="1838325" y="1609725"/>
            <a:ext cx="415925" cy="37623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0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0 w 256"/>
              <a:gd name="T51" fmla="*/ 2147483646 h 232"/>
              <a:gd name="T52" fmla="*/ 0 w 256"/>
              <a:gd name="T53" fmla="*/ 2147483646 h 232"/>
              <a:gd name="T54" fmla="*/ 0 w 256"/>
              <a:gd name="T55" fmla="*/ 2147483646 h 232"/>
              <a:gd name="T56" fmla="*/ 0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0 w 256"/>
              <a:gd name="T71" fmla="*/ 2147483646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7" name="Freeform 63">
            <a:extLst>
              <a:ext uri="{FF2B5EF4-FFF2-40B4-BE49-F238E27FC236}">
                <a16:creationId xmlns:a16="http://schemas.microsoft.com/office/drawing/2014/main" id="{54D83258-CAF8-44DB-87BC-A8437F0F060C}"/>
              </a:ext>
            </a:extLst>
          </p:cNvPr>
          <p:cNvSpPr>
            <a:spLocks noEditPoints="1"/>
          </p:cNvSpPr>
          <p:nvPr/>
        </p:nvSpPr>
        <p:spPr bwMode="auto">
          <a:xfrm>
            <a:off x="1155700" y="1622425"/>
            <a:ext cx="323850" cy="350838"/>
          </a:xfrm>
          <a:custGeom>
            <a:avLst/>
            <a:gdLst>
              <a:gd name="T0" fmla="*/ 2147483646 w 200"/>
              <a:gd name="T1" fmla="*/ 2147483646 h 216"/>
              <a:gd name="T2" fmla="*/ 2147483646 w 200"/>
              <a:gd name="T3" fmla="*/ 2147483646 h 216"/>
              <a:gd name="T4" fmla="*/ 2147483646 w 200"/>
              <a:gd name="T5" fmla="*/ 2147483646 h 216"/>
              <a:gd name="T6" fmla="*/ 2147483646 w 200"/>
              <a:gd name="T7" fmla="*/ 2147483646 h 216"/>
              <a:gd name="T8" fmla="*/ 2147483646 w 200"/>
              <a:gd name="T9" fmla="*/ 2147483646 h 216"/>
              <a:gd name="T10" fmla="*/ 2147483646 w 200"/>
              <a:gd name="T11" fmla="*/ 2147483646 h 216"/>
              <a:gd name="T12" fmla="*/ 2147483646 w 200"/>
              <a:gd name="T13" fmla="*/ 0 h 216"/>
              <a:gd name="T14" fmla="*/ 2147483646 w 200"/>
              <a:gd name="T15" fmla="*/ 0 h 216"/>
              <a:gd name="T16" fmla="*/ 2147483646 w 200"/>
              <a:gd name="T17" fmla="*/ 0 h 216"/>
              <a:gd name="T18" fmla="*/ 2147483646 w 200"/>
              <a:gd name="T19" fmla="*/ 0 h 216"/>
              <a:gd name="T20" fmla="*/ 2147483646 w 200"/>
              <a:gd name="T21" fmla="*/ 0 h 216"/>
              <a:gd name="T22" fmla="*/ 2147483646 w 200"/>
              <a:gd name="T23" fmla="*/ 2147483646 h 216"/>
              <a:gd name="T24" fmla="*/ 2147483646 w 200"/>
              <a:gd name="T25" fmla="*/ 2147483646 h 216"/>
              <a:gd name="T26" fmla="*/ 2147483646 w 200"/>
              <a:gd name="T27" fmla="*/ 2147483646 h 216"/>
              <a:gd name="T28" fmla="*/ 2147483646 w 200"/>
              <a:gd name="T29" fmla="*/ 2147483646 h 216"/>
              <a:gd name="T30" fmla="*/ 2147483646 w 200"/>
              <a:gd name="T31" fmla="*/ 2147483646 h 216"/>
              <a:gd name="T32" fmla="*/ 2147483646 w 200"/>
              <a:gd name="T33" fmla="*/ 2147483646 h 216"/>
              <a:gd name="T34" fmla="*/ 2147483646 w 200"/>
              <a:gd name="T35" fmla="*/ 2147483646 h 216"/>
              <a:gd name="T36" fmla="*/ 2147483646 w 200"/>
              <a:gd name="T37" fmla="*/ 2147483646 h 216"/>
              <a:gd name="T38" fmla="*/ 2147483646 w 200"/>
              <a:gd name="T39" fmla="*/ 2147483646 h 216"/>
              <a:gd name="T40" fmla="*/ 2147483646 w 200"/>
              <a:gd name="T41" fmla="*/ 2147483646 h 216"/>
              <a:gd name="T42" fmla="*/ 2147483646 w 200"/>
              <a:gd name="T43" fmla="*/ 2147483646 h 216"/>
              <a:gd name="T44" fmla="*/ 2147483646 w 200"/>
              <a:gd name="T45" fmla="*/ 2147483646 h 216"/>
              <a:gd name="T46" fmla="*/ 2147483646 w 200"/>
              <a:gd name="T47" fmla="*/ 2147483646 h 216"/>
              <a:gd name="T48" fmla="*/ 2147483646 w 200"/>
              <a:gd name="T49" fmla="*/ 2147483646 h 216"/>
              <a:gd name="T50" fmla="*/ 2147483646 w 200"/>
              <a:gd name="T51" fmla="*/ 2147483646 h 216"/>
              <a:gd name="T52" fmla="*/ 2147483646 w 200"/>
              <a:gd name="T53" fmla="*/ 2147483646 h 216"/>
              <a:gd name="T54" fmla="*/ 2147483646 w 200"/>
              <a:gd name="T55" fmla="*/ 2147483646 h 216"/>
              <a:gd name="T56" fmla="*/ 2147483646 w 200"/>
              <a:gd name="T57" fmla="*/ 2147483646 h 216"/>
              <a:gd name="T58" fmla="*/ 2147483646 w 200"/>
              <a:gd name="T59" fmla="*/ 2147483646 h 216"/>
              <a:gd name="T60" fmla="*/ 2147483646 w 200"/>
              <a:gd name="T61" fmla="*/ 2147483646 h 216"/>
              <a:gd name="T62" fmla="*/ 2147483646 w 200"/>
              <a:gd name="T63" fmla="*/ 2147483646 h 216"/>
              <a:gd name="T64" fmla="*/ 2147483646 w 200"/>
              <a:gd name="T65" fmla="*/ 2147483646 h 216"/>
              <a:gd name="T66" fmla="*/ 2147483646 w 200"/>
              <a:gd name="T67" fmla="*/ 2147483646 h 216"/>
              <a:gd name="T68" fmla="*/ 2147483646 w 200"/>
              <a:gd name="T69" fmla="*/ 2147483646 h 216"/>
              <a:gd name="T70" fmla="*/ 2147483646 w 200"/>
              <a:gd name="T71" fmla="*/ 2147483646 h 216"/>
              <a:gd name="T72" fmla="*/ 2147483646 w 200"/>
              <a:gd name="T73" fmla="*/ 2147483646 h 216"/>
              <a:gd name="T74" fmla="*/ 2147483646 w 200"/>
              <a:gd name="T75" fmla="*/ 2147483646 h 216"/>
              <a:gd name="T76" fmla="*/ 2147483646 w 200"/>
              <a:gd name="T77" fmla="*/ 2147483646 h 216"/>
              <a:gd name="T78" fmla="*/ 2147483646 w 200"/>
              <a:gd name="T79" fmla="*/ 2147483646 h 216"/>
              <a:gd name="T80" fmla="*/ 0 w 200"/>
              <a:gd name="T81" fmla="*/ 2147483646 h 216"/>
              <a:gd name="T82" fmla="*/ 0 w 200"/>
              <a:gd name="T83" fmla="*/ 2147483646 h 216"/>
              <a:gd name="T84" fmla="*/ 0 w 200"/>
              <a:gd name="T85" fmla="*/ 2147483646 h 216"/>
              <a:gd name="T86" fmla="*/ 0 w 200"/>
              <a:gd name="T87" fmla="*/ 2147483646 h 216"/>
              <a:gd name="T88" fmla="*/ 0 w 200"/>
              <a:gd name="T89" fmla="*/ 2147483646 h 216"/>
              <a:gd name="T90" fmla="*/ 0 w 200"/>
              <a:gd name="T91" fmla="*/ 2147483646 h 216"/>
              <a:gd name="T92" fmla="*/ 2147483646 w 200"/>
              <a:gd name="T93" fmla="*/ 2147483646 h 216"/>
              <a:gd name="T94" fmla="*/ 2147483646 w 200"/>
              <a:gd name="T95" fmla="*/ 2147483646 h 216"/>
              <a:gd name="T96" fmla="*/ 2147483646 w 200"/>
              <a:gd name="T97" fmla="*/ 2147483646 h 216"/>
              <a:gd name="T98" fmla="*/ 2147483646 w 200"/>
              <a:gd name="T99" fmla="*/ 2147483646 h 216"/>
              <a:gd name="T100" fmla="*/ 2147483646 w 200"/>
              <a:gd name="T101" fmla="*/ 2147483646 h 216"/>
              <a:gd name="T102" fmla="*/ 2147483646 w 200"/>
              <a:gd name="T103" fmla="*/ 2147483646 h 216"/>
              <a:gd name="T104" fmla="*/ 2147483646 w 200"/>
              <a:gd name="T105" fmla="*/ 2147483646 h 216"/>
              <a:gd name="T106" fmla="*/ 2147483646 w 200"/>
              <a:gd name="T107" fmla="*/ 2147483646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8" name="Freeform 64">
            <a:extLst>
              <a:ext uri="{FF2B5EF4-FFF2-40B4-BE49-F238E27FC236}">
                <a16:creationId xmlns:a16="http://schemas.microsoft.com/office/drawing/2014/main" id="{B371179F-E07E-4091-9F16-967F062E8B47}"/>
              </a:ext>
            </a:extLst>
          </p:cNvPr>
          <p:cNvSpPr>
            <a:spLocks noEditPoints="1"/>
          </p:cNvSpPr>
          <p:nvPr/>
        </p:nvSpPr>
        <p:spPr bwMode="auto">
          <a:xfrm>
            <a:off x="433388" y="1641475"/>
            <a:ext cx="312737" cy="312738"/>
          </a:xfrm>
          <a:custGeom>
            <a:avLst/>
            <a:gdLst>
              <a:gd name="T0" fmla="*/ 2147483646 w 192"/>
              <a:gd name="T1" fmla="*/ 2147483646 h 192"/>
              <a:gd name="T2" fmla="*/ 2147483646 w 192"/>
              <a:gd name="T3" fmla="*/ 2147483646 h 192"/>
              <a:gd name="T4" fmla="*/ 2147483646 w 192"/>
              <a:gd name="T5" fmla="*/ 2147483646 h 192"/>
              <a:gd name="T6" fmla="*/ 2147483646 w 192"/>
              <a:gd name="T7" fmla="*/ 2147483646 h 192"/>
              <a:gd name="T8" fmla="*/ 2147483646 w 192"/>
              <a:gd name="T9" fmla="*/ 2147483646 h 192"/>
              <a:gd name="T10" fmla="*/ 2147483646 w 192"/>
              <a:gd name="T11" fmla="*/ 2147483646 h 192"/>
              <a:gd name="T12" fmla="*/ 2147483646 w 192"/>
              <a:gd name="T13" fmla="*/ 2147483646 h 192"/>
              <a:gd name="T14" fmla="*/ 2147483646 w 192"/>
              <a:gd name="T15" fmla="*/ 2147483646 h 192"/>
              <a:gd name="T16" fmla="*/ 2147483646 w 192"/>
              <a:gd name="T17" fmla="*/ 2147483646 h 192"/>
              <a:gd name="T18" fmla="*/ 2147483646 w 192"/>
              <a:gd name="T19" fmla="*/ 2147483646 h 192"/>
              <a:gd name="T20" fmla="*/ 2147483646 w 192"/>
              <a:gd name="T21" fmla="*/ 2147483646 h 192"/>
              <a:gd name="T22" fmla="*/ 2147483646 w 192"/>
              <a:gd name="T23" fmla="*/ 2147483646 h 192"/>
              <a:gd name="T24" fmla="*/ 2147483646 w 192"/>
              <a:gd name="T25" fmla="*/ 2147483646 h 192"/>
              <a:gd name="T26" fmla="*/ 2147483646 w 192"/>
              <a:gd name="T27" fmla="*/ 2147483646 h 192"/>
              <a:gd name="T28" fmla="*/ 2147483646 w 192"/>
              <a:gd name="T29" fmla="*/ 2147483646 h 192"/>
              <a:gd name="T30" fmla="*/ 2147483646 w 192"/>
              <a:gd name="T31" fmla="*/ 2147483646 h 192"/>
              <a:gd name="T32" fmla="*/ 2147483646 w 192"/>
              <a:gd name="T33" fmla="*/ 2147483646 h 192"/>
              <a:gd name="T34" fmla="*/ 2147483646 w 192"/>
              <a:gd name="T35" fmla="*/ 2147483646 h 192"/>
              <a:gd name="T36" fmla="*/ 0 w 192"/>
              <a:gd name="T37" fmla="*/ 2147483646 h 192"/>
              <a:gd name="T38" fmla="*/ 0 w 192"/>
              <a:gd name="T39" fmla="*/ 2147483646 h 192"/>
              <a:gd name="T40" fmla="*/ 0 w 192"/>
              <a:gd name="T41" fmla="*/ 2147483646 h 192"/>
              <a:gd name="T42" fmla="*/ 0 w 192"/>
              <a:gd name="T43" fmla="*/ 2147483646 h 192"/>
              <a:gd name="T44" fmla="*/ 0 w 192"/>
              <a:gd name="T45" fmla="*/ 2147483646 h 192"/>
              <a:gd name="T46" fmla="*/ 0 w 192"/>
              <a:gd name="T47" fmla="*/ 2147483646 h 192"/>
              <a:gd name="T48" fmla="*/ 2147483646 w 192"/>
              <a:gd name="T49" fmla="*/ 0 h 192"/>
              <a:gd name="T50" fmla="*/ 2147483646 w 192"/>
              <a:gd name="T51" fmla="*/ 0 h 192"/>
              <a:gd name="T52" fmla="*/ 2147483646 w 192"/>
              <a:gd name="T53" fmla="*/ 0 h 192"/>
              <a:gd name="T54" fmla="*/ 2147483646 w 192"/>
              <a:gd name="T55" fmla="*/ 0 h 192"/>
              <a:gd name="T56" fmla="*/ 2147483646 w 192"/>
              <a:gd name="T57" fmla="*/ 0 h 192"/>
              <a:gd name="T58" fmla="*/ 2147483646 w 192"/>
              <a:gd name="T59" fmla="*/ 2147483646 h 192"/>
              <a:gd name="T60" fmla="*/ 2147483646 w 192"/>
              <a:gd name="T61" fmla="*/ 2147483646 h 192"/>
              <a:gd name="T62" fmla="*/ 2147483646 w 192"/>
              <a:gd name="T63" fmla="*/ 2147483646 h 192"/>
              <a:gd name="T64" fmla="*/ 2147483646 w 192"/>
              <a:gd name="T65" fmla="*/ 2147483646 h 192"/>
              <a:gd name="T66" fmla="*/ 2147483646 w 192"/>
              <a:gd name="T67" fmla="*/ 2147483646 h 192"/>
              <a:gd name="T68" fmla="*/ 2147483646 w 192"/>
              <a:gd name="T69" fmla="*/ 2147483646 h 192"/>
              <a:gd name="T70" fmla="*/ 2147483646 w 192"/>
              <a:gd name="T71" fmla="*/ 2147483646 h 192"/>
              <a:gd name="T72" fmla="*/ 2147483646 w 192"/>
              <a:gd name="T73" fmla="*/ 2147483646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49" name="Freeform 65">
            <a:extLst>
              <a:ext uri="{FF2B5EF4-FFF2-40B4-BE49-F238E27FC236}">
                <a16:creationId xmlns:a16="http://schemas.microsoft.com/office/drawing/2014/main" id="{B8310909-71F5-4715-8373-38CEC9E97579}"/>
              </a:ext>
            </a:extLst>
          </p:cNvPr>
          <p:cNvSpPr>
            <a:spLocks noEditPoints="1"/>
          </p:cNvSpPr>
          <p:nvPr/>
        </p:nvSpPr>
        <p:spPr bwMode="auto">
          <a:xfrm>
            <a:off x="8394700" y="893763"/>
            <a:ext cx="415925" cy="350837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0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0" name="Freeform 66">
            <a:extLst>
              <a:ext uri="{FF2B5EF4-FFF2-40B4-BE49-F238E27FC236}">
                <a16:creationId xmlns:a16="http://schemas.microsoft.com/office/drawing/2014/main" id="{539C2B2A-3EA5-4763-9AD8-77C8EAFA6ED1}"/>
              </a:ext>
            </a:extLst>
          </p:cNvPr>
          <p:cNvSpPr>
            <a:spLocks noEditPoints="1"/>
          </p:cNvSpPr>
          <p:nvPr/>
        </p:nvSpPr>
        <p:spPr bwMode="auto">
          <a:xfrm>
            <a:off x="7666038" y="893763"/>
            <a:ext cx="415925" cy="350837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0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1" name="Freeform 67">
            <a:extLst>
              <a:ext uri="{FF2B5EF4-FFF2-40B4-BE49-F238E27FC236}">
                <a16:creationId xmlns:a16="http://schemas.microsoft.com/office/drawing/2014/main" id="{AD2376E4-1605-4077-B795-21FC7D600209}"/>
              </a:ext>
            </a:extLst>
          </p:cNvPr>
          <p:cNvSpPr>
            <a:spLocks noEditPoints="1"/>
          </p:cNvSpPr>
          <p:nvPr/>
        </p:nvSpPr>
        <p:spPr bwMode="auto">
          <a:xfrm>
            <a:off x="6937375" y="893763"/>
            <a:ext cx="415925" cy="350837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2" name="Freeform 68">
            <a:extLst>
              <a:ext uri="{FF2B5EF4-FFF2-40B4-BE49-F238E27FC236}">
                <a16:creationId xmlns:a16="http://schemas.microsoft.com/office/drawing/2014/main" id="{1E72C4A0-EA43-45F2-90F8-4480DC0C0FBB}"/>
              </a:ext>
            </a:extLst>
          </p:cNvPr>
          <p:cNvSpPr>
            <a:spLocks noEditPoints="1"/>
          </p:cNvSpPr>
          <p:nvPr/>
        </p:nvSpPr>
        <p:spPr bwMode="auto">
          <a:xfrm>
            <a:off x="6208713" y="893763"/>
            <a:ext cx="415925" cy="350837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0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3" name="Freeform 69">
            <a:extLst>
              <a:ext uri="{FF2B5EF4-FFF2-40B4-BE49-F238E27FC236}">
                <a16:creationId xmlns:a16="http://schemas.microsoft.com/office/drawing/2014/main" id="{79E3EC32-1A35-435C-A6A8-15FE160C62AB}"/>
              </a:ext>
            </a:extLst>
          </p:cNvPr>
          <p:cNvSpPr>
            <a:spLocks noEditPoints="1"/>
          </p:cNvSpPr>
          <p:nvPr/>
        </p:nvSpPr>
        <p:spPr bwMode="auto">
          <a:xfrm>
            <a:off x="5480050" y="893763"/>
            <a:ext cx="415925" cy="350837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0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4" name="Freeform 70">
            <a:extLst>
              <a:ext uri="{FF2B5EF4-FFF2-40B4-BE49-F238E27FC236}">
                <a16:creationId xmlns:a16="http://schemas.microsoft.com/office/drawing/2014/main" id="{B6F2CEFC-BAF8-40C6-8C09-BF8C3BB19203}"/>
              </a:ext>
            </a:extLst>
          </p:cNvPr>
          <p:cNvSpPr>
            <a:spLocks noEditPoints="1"/>
          </p:cNvSpPr>
          <p:nvPr/>
        </p:nvSpPr>
        <p:spPr bwMode="auto">
          <a:xfrm>
            <a:off x="4791075" y="860425"/>
            <a:ext cx="338138" cy="415925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0 w 208"/>
              <a:gd name="T15" fmla="*/ 2147483646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0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0 w 208"/>
              <a:gd name="T31" fmla="*/ 2147483646 h 256"/>
              <a:gd name="T32" fmla="*/ 0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5" name="Freeform 71">
            <a:extLst>
              <a:ext uri="{FF2B5EF4-FFF2-40B4-BE49-F238E27FC236}">
                <a16:creationId xmlns:a16="http://schemas.microsoft.com/office/drawing/2014/main" id="{906A9AC5-7CE9-4EF8-92F3-9C8A3A138BD9}"/>
              </a:ext>
            </a:extLst>
          </p:cNvPr>
          <p:cNvSpPr>
            <a:spLocks noEditPoints="1"/>
          </p:cNvSpPr>
          <p:nvPr/>
        </p:nvSpPr>
        <p:spPr bwMode="auto">
          <a:xfrm>
            <a:off x="4022725" y="879475"/>
            <a:ext cx="417513" cy="377825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0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0 h 232"/>
              <a:gd name="T32" fmla="*/ 2147483646 w 256"/>
              <a:gd name="T33" fmla="*/ 0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6" name="Freeform 72">
            <a:extLst>
              <a:ext uri="{FF2B5EF4-FFF2-40B4-BE49-F238E27FC236}">
                <a16:creationId xmlns:a16="http://schemas.microsoft.com/office/drawing/2014/main" id="{B780FC88-CE6A-4792-B876-3027DDA12568}"/>
              </a:ext>
            </a:extLst>
          </p:cNvPr>
          <p:cNvSpPr>
            <a:spLocks noEditPoints="1"/>
          </p:cNvSpPr>
          <p:nvPr/>
        </p:nvSpPr>
        <p:spPr bwMode="auto">
          <a:xfrm>
            <a:off x="3295650" y="866775"/>
            <a:ext cx="415925" cy="371475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0 w 256"/>
              <a:gd name="T101" fmla="*/ 2147483646 h 228"/>
              <a:gd name="T102" fmla="*/ 2147483646 w 256"/>
              <a:gd name="T103" fmla="*/ 2147483646 h 228"/>
              <a:gd name="T104" fmla="*/ 2147483646 w 256"/>
              <a:gd name="T105" fmla="*/ 2147483646 h 228"/>
              <a:gd name="T106" fmla="*/ 2147483646 w 256"/>
              <a:gd name="T107" fmla="*/ 2147483646 h 228"/>
              <a:gd name="T108" fmla="*/ 2147483646 w 256"/>
              <a:gd name="T109" fmla="*/ 2147483646 h 228"/>
              <a:gd name="T110" fmla="*/ 2147483646 w 256"/>
              <a:gd name="T111" fmla="*/ 2147483646 h 228"/>
              <a:gd name="T112" fmla="*/ 2147483646 w 256"/>
              <a:gd name="T113" fmla="*/ 2147483646 h 228"/>
              <a:gd name="T114" fmla="*/ 2147483646 w 256"/>
              <a:gd name="T115" fmla="*/ 2147483646 h 228"/>
              <a:gd name="T116" fmla="*/ 2147483646 w 256"/>
              <a:gd name="T117" fmla="*/ 2147483646 h 228"/>
              <a:gd name="T118" fmla="*/ 2147483646 w 256"/>
              <a:gd name="T119" fmla="*/ 2147483646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7" name="Freeform 73">
            <a:extLst>
              <a:ext uri="{FF2B5EF4-FFF2-40B4-BE49-F238E27FC236}">
                <a16:creationId xmlns:a16="http://schemas.microsoft.com/office/drawing/2014/main" id="{C30E81CC-7AF5-4E18-B7BF-5476D55E0882}"/>
              </a:ext>
            </a:extLst>
          </p:cNvPr>
          <p:cNvSpPr>
            <a:spLocks noEditPoints="1"/>
          </p:cNvSpPr>
          <p:nvPr/>
        </p:nvSpPr>
        <p:spPr bwMode="auto">
          <a:xfrm>
            <a:off x="2566988" y="866775"/>
            <a:ext cx="415925" cy="371475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0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8" name="Freeform 74">
            <a:extLst>
              <a:ext uri="{FF2B5EF4-FFF2-40B4-BE49-F238E27FC236}">
                <a16:creationId xmlns:a16="http://schemas.microsoft.com/office/drawing/2014/main" id="{2DCF535F-F6EB-4D15-B052-1A98D4DC7FD4}"/>
              </a:ext>
            </a:extLst>
          </p:cNvPr>
          <p:cNvSpPr>
            <a:spLocks noEditPoints="1"/>
          </p:cNvSpPr>
          <p:nvPr/>
        </p:nvSpPr>
        <p:spPr bwMode="auto">
          <a:xfrm>
            <a:off x="1838325" y="866775"/>
            <a:ext cx="415925" cy="371475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0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59" name="Freeform 75">
            <a:extLst>
              <a:ext uri="{FF2B5EF4-FFF2-40B4-BE49-F238E27FC236}">
                <a16:creationId xmlns:a16="http://schemas.microsoft.com/office/drawing/2014/main" id="{3E7532E5-7270-4ADB-B0F6-FA99F49561A7}"/>
              </a:ext>
            </a:extLst>
          </p:cNvPr>
          <p:cNvSpPr>
            <a:spLocks noEditPoints="1"/>
          </p:cNvSpPr>
          <p:nvPr/>
        </p:nvSpPr>
        <p:spPr bwMode="auto">
          <a:xfrm>
            <a:off x="1109663" y="866775"/>
            <a:ext cx="415925" cy="371475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0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0" name="Freeform 76">
            <a:extLst>
              <a:ext uri="{FF2B5EF4-FFF2-40B4-BE49-F238E27FC236}">
                <a16:creationId xmlns:a16="http://schemas.microsoft.com/office/drawing/2014/main" id="{72C15E6A-17F4-47A8-ABDC-DE32F46177B4}"/>
              </a:ext>
            </a:extLst>
          </p:cNvPr>
          <p:cNvSpPr>
            <a:spLocks noEditPoints="1"/>
          </p:cNvSpPr>
          <p:nvPr/>
        </p:nvSpPr>
        <p:spPr bwMode="auto">
          <a:xfrm>
            <a:off x="381000" y="906463"/>
            <a:ext cx="415925" cy="331787"/>
          </a:xfrm>
          <a:custGeom>
            <a:avLst/>
            <a:gdLst>
              <a:gd name="T0" fmla="*/ 2147483646 w 256"/>
              <a:gd name="T1" fmla="*/ 2147483646 h 204"/>
              <a:gd name="T2" fmla="*/ 2147483646 w 256"/>
              <a:gd name="T3" fmla="*/ 2147483646 h 204"/>
              <a:gd name="T4" fmla="*/ 2147483646 w 256"/>
              <a:gd name="T5" fmla="*/ 2147483646 h 204"/>
              <a:gd name="T6" fmla="*/ 2147483646 w 256"/>
              <a:gd name="T7" fmla="*/ 2147483646 h 204"/>
              <a:gd name="T8" fmla="*/ 2147483646 w 256"/>
              <a:gd name="T9" fmla="*/ 2147483646 h 204"/>
              <a:gd name="T10" fmla="*/ 2147483646 w 256"/>
              <a:gd name="T11" fmla="*/ 2147483646 h 204"/>
              <a:gd name="T12" fmla="*/ 2147483646 w 256"/>
              <a:gd name="T13" fmla="*/ 2147483646 h 204"/>
              <a:gd name="T14" fmla="*/ 2147483646 w 256"/>
              <a:gd name="T15" fmla="*/ 2147483646 h 204"/>
              <a:gd name="T16" fmla="*/ 2147483646 w 256"/>
              <a:gd name="T17" fmla="*/ 2147483646 h 204"/>
              <a:gd name="T18" fmla="*/ 2147483646 w 256"/>
              <a:gd name="T19" fmla="*/ 2147483646 h 204"/>
              <a:gd name="T20" fmla="*/ 2147483646 w 256"/>
              <a:gd name="T21" fmla="*/ 2147483646 h 204"/>
              <a:gd name="T22" fmla="*/ 2147483646 w 256"/>
              <a:gd name="T23" fmla="*/ 2147483646 h 204"/>
              <a:gd name="T24" fmla="*/ 2147483646 w 256"/>
              <a:gd name="T25" fmla="*/ 2147483646 h 204"/>
              <a:gd name="T26" fmla="*/ 2147483646 w 256"/>
              <a:gd name="T27" fmla="*/ 2147483646 h 204"/>
              <a:gd name="T28" fmla="*/ 2147483646 w 256"/>
              <a:gd name="T29" fmla="*/ 2147483646 h 204"/>
              <a:gd name="T30" fmla="*/ 2147483646 w 256"/>
              <a:gd name="T31" fmla="*/ 2147483646 h 204"/>
              <a:gd name="T32" fmla="*/ 2147483646 w 256"/>
              <a:gd name="T33" fmla="*/ 2147483646 h 204"/>
              <a:gd name="T34" fmla="*/ 0 w 256"/>
              <a:gd name="T35" fmla="*/ 2147483646 h 204"/>
              <a:gd name="T36" fmla="*/ 2147483646 w 256"/>
              <a:gd name="T37" fmla="*/ 0 h 204"/>
              <a:gd name="T38" fmla="*/ 2147483646 w 256"/>
              <a:gd name="T39" fmla="*/ 0 h 204"/>
              <a:gd name="T40" fmla="*/ 2147483646 w 256"/>
              <a:gd name="T41" fmla="*/ 2147483646 h 204"/>
              <a:gd name="T42" fmla="*/ 2147483646 w 256"/>
              <a:gd name="T43" fmla="*/ 2147483646 h 204"/>
              <a:gd name="T44" fmla="*/ 2147483646 w 256"/>
              <a:gd name="T45" fmla="*/ 2147483646 h 204"/>
              <a:gd name="T46" fmla="*/ 2147483646 w 256"/>
              <a:gd name="T47" fmla="*/ 2147483646 h 204"/>
              <a:gd name="T48" fmla="*/ 2147483646 w 256"/>
              <a:gd name="T49" fmla="*/ 2147483646 h 204"/>
              <a:gd name="T50" fmla="*/ 2147483646 w 256"/>
              <a:gd name="T51" fmla="*/ 2147483646 h 204"/>
              <a:gd name="T52" fmla="*/ 2147483646 w 256"/>
              <a:gd name="T53" fmla="*/ 2147483646 h 204"/>
              <a:gd name="T54" fmla="*/ 2147483646 w 256"/>
              <a:gd name="T55" fmla="*/ 2147483646 h 204"/>
              <a:gd name="T56" fmla="*/ 2147483646 w 256"/>
              <a:gd name="T57" fmla="*/ 2147483646 h 204"/>
              <a:gd name="T58" fmla="*/ 2147483646 w 256"/>
              <a:gd name="T59" fmla="*/ 2147483646 h 204"/>
              <a:gd name="T60" fmla="*/ 2147483646 w 256"/>
              <a:gd name="T61" fmla="*/ 2147483646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1" name="Freeform 77">
            <a:extLst>
              <a:ext uri="{FF2B5EF4-FFF2-40B4-BE49-F238E27FC236}">
                <a16:creationId xmlns:a16="http://schemas.microsoft.com/office/drawing/2014/main" id="{FD0B5A9F-2F47-4314-B555-784F25CB14A3}"/>
              </a:ext>
            </a:extLst>
          </p:cNvPr>
          <p:cNvSpPr>
            <a:spLocks noEditPoints="1"/>
          </p:cNvSpPr>
          <p:nvPr/>
        </p:nvSpPr>
        <p:spPr bwMode="auto">
          <a:xfrm>
            <a:off x="8394700" y="171450"/>
            <a:ext cx="415925" cy="338138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0 w 256"/>
              <a:gd name="T5" fmla="*/ 2147483646 h 208"/>
              <a:gd name="T6" fmla="*/ 0 w 256"/>
              <a:gd name="T7" fmla="*/ 2147483646 h 208"/>
              <a:gd name="T8" fmla="*/ 2147483646 w 256"/>
              <a:gd name="T9" fmla="*/ 2147483646 h 208"/>
              <a:gd name="T10" fmla="*/ 2147483646 w 256"/>
              <a:gd name="T11" fmla="*/ 2147483646 h 208"/>
              <a:gd name="T12" fmla="*/ 2147483646 w 256"/>
              <a:gd name="T13" fmla="*/ 2147483646 h 208"/>
              <a:gd name="T14" fmla="*/ 2147483646 w 256"/>
              <a:gd name="T15" fmla="*/ 0 h 208"/>
              <a:gd name="T16" fmla="*/ 2147483646 w 256"/>
              <a:gd name="T17" fmla="*/ 0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2147483646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2147483646 h 208"/>
              <a:gd name="T48" fmla="*/ 2147483646 w 256"/>
              <a:gd name="T49" fmla="*/ 2147483646 h 208"/>
              <a:gd name="T50" fmla="*/ 2147483646 w 256"/>
              <a:gd name="T51" fmla="*/ 214748364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2" name="Freeform 78">
            <a:extLst>
              <a:ext uri="{FF2B5EF4-FFF2-40B4-BE49-F238E27FC236}">
                <a16:creationId xmlns:a16="http://schemas.microsoft.com/office/drawing/2014/main" id="{C8B81870-5F4A-49C1-BDF4-69C0D8FF8D5D}"/>
              </a:ext>
            </a:extLst>
          </p:cNvPr>
          <p:cNvSpPr>
            <a:spLocks/>
          </p:cNvSpPr>
          <p:nvPr/>
        </p:nvSpPr>
        <p:spPr bwMode="auto">
          <a:xfrm>
            <a:off x="7666038" y="131763"/>
            <a:ext cx="403225" cy="415925"/>
          </a:xfrm>
          <a:custGeom>
            <a:avLst/>
            <a:gdLst>
              <a:gd name="T0" fmla="*/ 2147483646 w 248"/>
              <a:gd name="T1" fmla="*/ 2147483646 h 256"/>
              <a:gd name="T2" fmla="*/ 2147483646 w 248"/>
              <a:gd name="T3" fmla="*/ 2147483646 h 256"/>
              <a:gd name="T4" fmla="*/ 2147483646 w 248"/>
              <a:gd name="T5" fmla="*/ 2147483646 h 256"/>
              <a:gd name="T6" fmla="*/ 2147483646 w 248"/>
              <a:gd name="T7" fmla="*/ 2147483646 h 256"/>
              <a:gd name="T8" fmla="*/ 2147483646 w 248"/>
              <a:gd name="T9" fmla="*/ 2147483646 h 256"/>
              <a:gd name="T10" fmla="*/ 2147483646 w 248"/>
              <a:gd name="T11" fmla="*/ 2147483646 h 256"/>
              <a:gd name="T12" fmla="*/ 2147483646 w 248"/>
              <a:gd name="T13" fmla="*/ 2147483646 h 256"/>
              <a:gd name="T14" fmla="*/ 2147483646 w 248"/>
              <a:gd name="T15" fmla="*/ 2147483646 h 256"/>
              <a:gd name="T16" fmla="*/ 2147483646 w 248"/>
              <a:gd name="T17" fmla="*/ 2147483646 h 256"/>
              <a:gd name="T18" fmla="*/ 2147483646 w 248"/>
              <a:gd name="T19" fmla="*/ 2147483646 h 256"/>
              <a:gd name="T20" fmla="*/ 0 w 248"/>
              <a:gd name="T21" fmla="*/ 2147483646 h 256"/>
              <a:gd name="T22" fmla="*/ 2147483646 w 248"/>
              <a:gd name="T23" fmla="*/ 2147483646 h 256"/>
              <a:gd name="T24" fmla="*/ 2147483646 w 248"/>
              <a:gd name="T25" fmla="*/ 2147483646 h 256"/>
              <a:gd name="T26" fmla="*/ 2147483646 w 248"/>
              <a:gd name="T27" fmla="*/ 2147483646 h 256"/>
              <a:gd name="T28" fmla="*/ 2147483646 w 248"/>
              <a:gd name="T29" fmla="*/ 2147483646 h 256"/>
              <a:gd name="T30" fmla="*/ 2147483646 w 248"/>
              <a:gd name="T31" fmla="*/ 2147483646 h 256"/>
              <a:gd name="T32" fmla="*/ 2147483646 w 248"/>
              <a:gd name="T33" fmla="*/ 0 h 256"/>
              <a:gd name="T34" fmla="*/ 2147483646 w 248"/>
              <a:gd name="T35" fmla="*/ 2147483646 h 256"/>
              <a:gd name="T36" fmla="*/ 2147483646 w 248"/>
              <a:gd name="T37" fmla="*/ 2147483646 h 256"/>
              <a:gd name="T38" fmla="*/ 2147483646 w 248"/>
              <a:gd name="T39" fmla="*/ 2147483646 h 256"/>
              <a:gd name="T40" fmla="*/ 2147483646 w 248"/>
              <a:gd name="T41" fmla="*/ 2147483646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3" name="Freeform 79">
            <a:extLst>
              <a:ext uri="{FF2B5EF4-FFF2-40B4-BE49-F238E27FC236}">
                <a16:creationId xmlns:a16="http://schemas.microsoft.com/office/drawing/2014/main" id="{284A538A-67D7-4F39-ADE1-8F5A114C8317}"/>
              </a:ext>
            </a:extLst>
          </p:cNvPr>
          <p:cNvSpPr>
            <a:spLocks noEditPoints="1"/>
          </p:cNvSpPr>
          <p:nvPr/>
        </p:nvSpPr>
        <p:spPr bwMode="auto">
          <a:xfrm>
            <a:off x="7008813" y="249238"/>
            <a:ext cx="273050" cy="247650"/>
          </a:xfrm>
          <a:custGeom>
            <a:avLst/>
            <a:gdLst>
              <a:gd name="T0" fmla="*/ 2147483646 w 168"/>
              <a:gd name="T1" fmla="*/ 2147483646 h 152"/>
              <a:gd name="T2" fmla="*/ 2147483646 w 168"/>
              <a:gd name="T3" fmla="*/ 2147483646 h 152"/>
              <a:gd name="T4" fmla="*/ 2147483646 w 168"/>
              <a:gd name="T5" fmla="*/ 2147483646 h 152"/>
              <a:gd name="T6" fmla="*/ 2147483646 w 168"/>
              <a:gd name="T7" fmla="*/ 0 h 152"/>
              <a:gd name="T8" fmla="*/ 2147483646 w 168"/>
              <a:gd name="T9" fmla="*/ 2147483646 h 152"/>
              <a:gd name="T10" fmla="*/ 2147483646 w 168"/>
              <a:gd name="T11" fmla="*/ 2147483646 h 152"/>
              <a:gd name="T12" fmla="*/ 2147483646 w 168"/>
              <a:gd name="T13" fmla="*/ 2147483646 h 152"/>
              <a:gd name="T14" fmla="*/ 2147483646 w 168"/>
              <a:gd name="T15" fmla="*/ 2147483646 h 152"/>
              <a:gd name="T16" fmla="*/ 2147483646 w 168"/>
              <a:gd name="T17" fmla="*/ 2147483646 h 152"/>
              <a:gd name="T18" fmla="*/ 2147483646 w 168"/>
              <a:gd name="T19" fmla="*/ 2147483646 h 152"/>
              <a:gd name="T20" fmla="*/ 2147483646 w 168"/>
              <a:gd name="T21" fmla="*/ 2147483646 h 152"/>
              <a:gd name="T22" fmla="*/ 2147483646 w 168"/>
              <a:gd name="T23" fmla="*/ 2147483646 h 152"/>
              <a:gd name="T24" fmla="*/ 2147483646 w 168"/>
              <a:gd name="T25" fmla="*/ 2147483646 h 152"/>
              <a:gd name="T26" fmla="*/ 2147483646 w 168"/>
              <a:gd name="T27" fmla="*/ 2147483646 h 152"/>
              <a:gd name="T28" fmla="*/ 2147483646 w 168"/>
              <a:gd name="T29" fmla="*/ 2147483646 h 152"/>
              <a:gd name="T30" fmla="*/ 2147483646 w 168"/>
              <a:gd name="T31" fmla="*/ 2147483646 h 152"/>
              <a:gd name="T32" fmla="*/ 2147483646 w 168"/>
              <a:gd name="T33" fmla="*/ 2147483646 h 152"/>
              <a:gd name="T34" fmla="*/ 2147483646 w 168"/>
              <a:gd name="T35" fmla="*/ 2147483646 h 152"/>
              <a:gd name="T36" fmla="*/ 2147483646 w 168"/>
              <a:gd name="T37" fmla="*/ 2147483646 h 152"/>
              <a:gd name="T38" fmla="*/ 2147483646 w 168"/>
              <a:gd name="T39" fmla="*/ 2147483646 h 152"/>
              <a:gd name="T40" fmla="*/ 2147483646 w 168"/>
              <a:gd name="T41" fmla="*/ 2147483646 h 152"/>
              <a:gd name="T42" fmla="*/ 2147483646 w 168"/>
              <a:gd name="T43" fmla="*/ 2147483646 h 152"/>
              <a:gd name="T44" fmla="*/ 0 w 168"/>
              <a:gd name="T45" fmla="*/ 2147483646 h 152"/>
              <a:gd name="T46" fmla="*/ 0 w 168"/>
              <a:gd name="T47" fmla="*/ 2147483646 h 152"/>
              <a:gd name="T48" fmla="*/ 2147483646 w 168"/>
              <a:gd name="T49" fmla="*/ 2147483646 h 152"/>
              <a:gd name="T50" fmla="*/ 2147483646 w 168"/>
              <a:gd name="T51" fmla="*/ 2147483646 h 152"/>
              <a:gd name="T52" fmla="*/ 2147483646 w 168"/>
              <a:gd name="T53" fmla="*/ 2147483646 h 152"/>
              <a:gd name="T54" fmla="*/ 2147483646 w 168"/>
              <a:gd name="T55" fmla="*/ 2147483646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4" name="Freeform 80">
            <a:extLst>
              <a:ext uri="{FF2B5EF4-FFF2-40B4-BE49-F238E27FC236}">
                <a16:creationId xmlns:a16="http://schemas.microsoft.com/office/drawing/2014/main" id="{C42D84AD-9A27-4217-A1E2-4F2D3E6AA4EE}"/>
              </a:ext>
            </a:extLst>
          </p:cNvPr>
          <p:cNvSpPr>
            <a:spLocks noEditPoints="1"/>
          </p:cNvSpPr>
          <p:nvPr/>
        </p:nvSpPr>
        <p:spPr bwMode="auto">
          <a:xfrm>
            <a:off x="6208713" y="184150"/>
            <a:ext cx="415925" cy="312738"/>
          </a:xfrm>
          <a:custGeom>
            <a:avLst/>
            <a:gdLst>
              <a:gd name="T0" fmla="*/ 2147483646 w 256"/>
              <a:gd name="T1" fmla="*/ 2147483646 h 192"/>
              <a:gd name="T2" fmla="*/ 2147483646 w 256"/>
              <a:gd name="T3" fmla="*/ 2147483646 h 192"/>
              <a:gd name="T4" fmla="*/ 2147483646 w 256"/>
              <a:gd name="T5" fmla="*/ 2147483646 h 192"/>
              <a:gd name="T6" fmla="*/ 2147483646 w 256"/>
              <a:gd name="T7" fmla="*/ 2147483646 h 192"/>
              <a:gd name="T8" fmla="*/ 2147483646 w 256"/>
              <a:gd name="T9" fmla="*/ 2147483646 h 192"/>
              <a:gd name="T10" fmla="*/ 2147483646 w 256"/>
              <a:gd name="T11" fmla="*/ 2147483646 h 192"/>
              <a:gd name="T12" fmla="*/ 2147483646 w 256"/>
              <a:gd name="T13" fmla="*/ 2147483646 h 192"/>
              <a:gd name="T14" fmla="*/ 2147483646 w 256"/>
              <a:gd name="T15" fmla="*/ 2147483646 h 192"/>
              <a:gd name="T16" fmla="*/ 2147483646 w 256"/>
              <a:gd name="T17" fmla="*/ 2147483646 h 192"/>
              <a:gd name="T18" fmla="*/ 2147483646 w 256"/>
              <a:gd name="T19" fmla="*/ 2147483646 h 192"/>
              <a:gd name="T20" fmla="*/ 2147483646 w 256"/>
              <a:gd name="T21" fmla="*/ 2147483646 h 192"/>
              <a:gd name="T22" fmla="*/ 2147483646 w 256"/>
              <a:gd name="T23" fmla="*/ 2147483646 h 192"/>
              <a:gd name="T24" fmla="*/ 2147483646 w 256"/>
              <a:gd name="T25" fmla="*/ 2147483646 h 192"/>
              <a:gd name="T26" fmla="*/ 2147483646 w 256"/>
              <a:gd name="T27" fmla="*/ 2147483646 h 192"/>
              <a:gd name="T28" fmla="*/ 2147483646 w 256"/>
              <a:gd name="T29" fmla="*/ 2147483646 h 192"/>
              <a:gd name="T30" fmla="*/ 2147483646 w 256"/>
              <a:gd name="T31" fmla="*/ 2147483646 h 192"/>
              <a:gd name="T32" fmla="*/ 2147483646 w 256"/>
              <a:gd name="T33" fmla="*/ 2147483646 h 192"/>
              <a:gd name="T34" fmla="*/ 2147483646 w 256"/>
              <a:gd name="T35" fmla="*/ 2147483646 h 192"/>
              <a:gd name="T36" fmla="*/ 2147483646 w 256"/>
              <a:gd name="T37" fmla="*/ 2147483646 h 192"/>
              <a:gd name="T38" fmla="*/ 2147483646 w 256"/>
              <a:gd name="T39" fmla="*/ 2147483646 h 192"/>
              <a:gd name="T40" fmla="*/ 2147483646 w 256"/>
              <a:gd name="T41" fmla="*/ 2147483646 h 192"/>
              <a:gd name="T42" fmla="*/ 2147483646 w 256"/>
              <a:gd name="T43" fmla="*/ 2147483646 h 192"/>
              <a:gd name="T44" fmla="*/ 2147483646 w 256"/>
              <a:gd name="T45" fmla="*/ 2147483646 h 192"/>
              <a:gd name="T46" fmla="*/ 2147483646 w 256"/>
              <a:gd name="T47" fmla="*/ 0 h 192"/>
              <a:gd name="T48" fmla="*/ 2147483646 w 256"/>
              <a:gd name="T49" fmla="*/ 2147483646 h 192"/>
              <a:gd name="T50" fmla="*/ 2147483646 w 256"/>
              <a:gd name="T51" fmla="*/ 2147483646 h 192"/>
              <a:gd name="T52" fmla="*/ 2147483646 w 256"/>
              <a:gd name="T53" fmla="*/ 2147483646 h 192"/>
              <a:gd name="T54" fmla="*/ 2147483646 w 256"/>
              <a:gd name="T55" fmla="*/ 2147483646 h 192"/>
              <a:gd name="T56" fmla="*/ 2147483646 w 256"/>
              <a:gd name="T57" fmla="*/ 2147483646 h 192"/>
              <a:gd name="T58" fmla="*/ 2147483646 w 256"/>
              <a:gd name="T59" fmla="*/ 2147483646 h 192"/>
              <a:gd name="T60" fmla="*/ 2147483646 w 256"/>
              <a:gd name="T61" fmla="*/ 2147483646 h 192"/>
              <a:gd name="T62" fmla="*/ 2147483646 w 256"/>
              <a:gd name="T63" fmla="*/ 2147483646 h 192"/>
              <a:gd name="T64" fmla="*/ 2147483646 w 256"/>
              <a:gd name="T65" fmla="*/ 2147483646 h 192"/>
              <a:gd name="T66" fmla="*/ 2147483646 w 256"/>
              <a:gd name="T67" fmla="*/ 2147483646 h 192"/>
              <a:gd name="T68" fmla="*/ 2147483646 w 256"/>
              <a:gd name="T69" fmla="*/ 2147483646 h 192"/>
              <a:gd name="T70" fmla="*/ 2147483646 w 256"/>
              <a:gd name="T71" fmla="*/ 2147483646 h 192"/>
              <a:gd name="T72" fmla="*/ 2147483646 w 256"/>
              <a:gd name="T73" fmla="*/ 2147483646 h 192"/>
              <a:gd name="T74" fmla="*/ 0 w 256"/>
              <a:gd name="T75" fmla="*/ 2147483646 h 192"/>
              <a:gd name="T76" fmla="*/ 2147483646 w 256"/>
              <a:gd name="T77" fmla="*/ 2147483646 h 192"/>
              <a:gd name="T78" fmla="*/ 2147483646 w 256"/>
              <a:gd name="T79" fmla="*/ 2147483646 h 192"/>
              <a:gd name="T80" fmla="*/ 2147483646 w 256"/>
              <a:gd name="T81" fmla="*/ 2147483646 h 192"/>
              <a:gd name="T82" fmla="*/ 2147483646 w 256"/>
              <a:gd name="T83" fmla="*/ 2147483646 h 192"/>
              <a:gd name="T84" fmla="*/ 2147483646 w 256"/>
              <a:gd name="T85" fmla="*/ 2147483646 h 192"/>
              <a:gd name="T86" fmla="*/ 2147483646 w 256"/>
              <a:gd name="T87" fmla="*/ 2147483646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5" name="Freeform 81">
            <a:extLst>
              <a:ext uri="{FF2B5EF4-FFF2-40B4-BE49-F238E27FC236}">
                <a16:creationId xmlns:a16="http://schemas.microsoft.com/office/drawing/2014/main" id="{34D5BE2C-474B-480B-9EE7-0BD937772AB1}"/>
              </a:ext>
            </a:extLst>
          </p:cNvPr>
          <p:cNvSpPr>
            <a:spLocks noEditPoints="1"/>
          </p:cNvSpPr>
          <p:nvPr/>
        </p:nvSpPr>
        <p:spPr bwMode="auto">
          <a:xfrm>
            <a:off x="5484813" y="136525"/>
            <a:ext cx="404812" cy="406400"/>
          </a:xfrm>
          <a:custGeom>
            <a:avLst/>
            <a:gdLst>
              <a:gd name="T0" fmla="*/ 2147483646 w 249"/>
              <a:gd name="T1" fmla="*/ 2147483646 h 250"/>
              <a:gd name="T2" fmla="*/ 2147483646 w 249"/>
              <a:gd name="T3" fmla="*/ 2147483646 h 250"/>
              <a:gd name="T4" fmla="*/ 2147483646 w 249"/>
              <a:gd name="T5" fmla="*/ 2147483646 h 250"/>
              <a:gd name="T6" fmla="*/ 2147483646 w 249"/>
              <a:gd name="T7" fmla="*/ 2147483646 h 250"/>
              <a:gd name="T8" fmla="*/ 2147483646 w 249"/>
              <a:gd name="T9" fmla="*/ 2147483646 h 250"/>
              <a:gd name="T10" fmla="*/ 2147483646 w 249"/>
              <a:gd name="T11" fmla="*/ 2147483646 h 250"/>
              <a:gd name="T12" fmla="*/ 2147483646 w 249"/>
              <a:gd name="T13" fmla="*/ 2147483646 h 250"/>
              <a:gd name="T14" fmla="*/ 2147483646 w 249"/>
              <a:gd name="T15" fmla="*/ 2147483646 h 250"/>
              <a:gd name="T16" fmla="*/ 2147483646 w 249"/>
              <a:gd name="T17" fmla="*/ 2147483646 h 250"/>
              <a:gd name="T18" fmla="*/ 2147483646 w 249"/>
              <a:gd name="T19" fmla="*/ 2147483646 h 250"/>
              <a:gd name="T20" fmla="*/ 2147483646 w 249"/>
              <a:gd name="T21" fmla="*/ 2147483646 h 250"/>
              <a:gd name="T22" fmla="*/ 2147483646 w 249"/>
              <a:gd name="T23" fmla="*/ 2147483646 h 250"/>
              <a:gd name="T24" fmla="*/ 2147483646 w 249"/>
              <a:gd name="T25" fmla="*/ 2147483646 h 250"/>
              <a:gd name="T26" fmla="*/ 2147483646 w 249"/>
              <a:gd name="T27" fmla="*/ 2147483646 h 250"/>
              <a:gd name="T28" fmla="*/ 2147483646 w 249"/>
              <a:gd name="T29" fmla="*/ 2147483646 h 250"/>
              <a:gd name="T30" fmla="*/ 2147483646 w 249"/>
              <a:gd name="T31" fmla="*/ 2147483646 h 250"/>
              <a:gd name="T32" fmla="*/ 2147483646 w 249"/>
              <a:gd name="T33" fmla="*/ 2147483646 h 250"/>
              <a:gd name="T34" fmla="*/ 2147483646 w 249"/>
              <a:gd name="T35" fmla="*/ 2147483646 h 250"/>
              <a:gd name="T36" fmla="*/ 2147483646 w 249"/>
              <a:gd name="T37" fmla="*/ 2147483646 h 250"/>
              <a:gd name="T38" fmla="*/ 2147483646 w 249"/>
              <a:gd name="T39" fmla="*/ 2147483646 h 250"/>
              <a:gd name="T40" fmla="*/ 2147483646 w 249"/>
              <a:gd name="T41" fmla="*/ 2147483646 h 250"/>
              <a:gd name="T42" fmla="*/ 2147483646 w 249"/>
              <a:gd name="T43" fmla="*/ 2147483646 h 250"/>
              <a:gd name="T44" fmla="*/ 2147483646 w 249"/>
              <a:gd name="T45" fmla="*/ 2147483646 h 250"/>
              <a:gd name="T46" fmla="*/ 2147483646 w 249"/>
              <a:gd name="T47" fmla="*/ 2147483646 h 250"/>
              <a:gd name="T48" fmla="*/ 2147483646 w 249"/>
              <a:gd name="T49" fmla="*/ 2147483646 h 250"/>
              <a:gd name="T50" fmla="*/ 2147483646 w 249"/>
              <a:gd name="T51" fmla="*/ 2147483646 h 250"/>
              <a:gd name="T52" fmla="*/ 2147483646 w 249"/>
              <a:gd name="T53" fmla="*/ 2147483646 h 250"/>
              <a:gd name="T54" fmla="*/ 2147483646 w 249"/>
              <a:gd name="T55" fmla="*/ 2147483646 h 250"/>
              <a:gd name="T56" fmla="*/ 2147483646 w 249"/>
              <a:gd name="T57" fmla="*/ 2147483646 h 250"/>
              <a:gd name="T58" fmla="*/ 2147483646 w 249"/>
              <a:gd name="T59" fmla="*/ 2147483646 h 250"/>
              <a:gd name="T60" fmla="*/ 2147483646 w 249"/>
              <a:gd name="T61" fmla="*/ 2147483646 h 250"/>
              <a:gd name="T62" fmla="*/ 2147483646 w 249"/>
              <a:gd name="T63" fmla="*/ 2147483646 h 250"/>
              <a:gd name="T64" fmla="*/ 2147483646 w 249"/>
              <a:gd name="T65" fmla="*/ 2147483646 h 250"/>
              <a:gd name="T66" fmla="*/ 2147483646 w 249"/>
              <a:gd name="T67" fmla="*/ 2147483646 h 250"/>
              <a:gd name="T68" fmla="*/ 2147483646 w 249"/>
              <a:gd name="T69" fmla="*/ 2147483646 h 250"/>
              <a:gd name="T70" fmla="*/ 2147483646 w 249"/>
              <a:gd name="T71" fmla="*/ 2147483646 h 250"/>
              <a:gd name="T72" fmla="*/ 2147483646 w 249"/>
              <a:gd name="T73" fmla="*/ 2147483646 h 250"/>
              <a:gd name="T74" fmla="*/ 2147483646 w 249"/>
              <a:gd name="T75" fmla="*/ 2147483646 h 250"/>
              <a:gd name="T76" fmla="*/ 2147483646 w 249"/>
              <a:gd name="T77" fmla="*/ 2147483646 h 250"/>
              <a:gd name="T78" fmla="*/ 2147483646 w 249"/>
              <a:gd name="T79" fmla="*/ 2147483646 h 250"/>
              <a:gd name="T80" fmla="*/ 2147483646 w 249"/>
              <a:gd name="T81" fmla="*/ 2147483646 h 250"/>
              <a:gd name="T82" fmla="*/ 2147483646 w 249"/>
              <a:gd name="T83" fmla="*/ 2147483646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6" name="Freeform 82">
            <a:extLst>
              <a:ext uri="{FF2B5EF4-FFF2-40B4-BE49-F238E27FC236}">
                <a16:creationId xmlns:a16="http://schemas.microsoft.com/office/drawing/2014/main" id="{0B975FD3-DC90-40FB-B430-2FD0CC34A5CA}"/>
              </a:ext>
            </a:extLst>
          </p:cNvPr>
          <p:cNvSpPr>
            <a:spLocks noEditPoints="1"/>
          </p:cNvSpPr>
          <p:nvPr/>
        </p:nvSpPr>
        <p:spPr bwMode="auto">
          <a:xfrm>
            <a:off x="4803775" y="150813"/>
            <a:ext cx="312738" cy="377825"/>
          </a:xfrm>
          <a:custGeom>
            <a:avLst/>
            <a:gdLst>
              <a:gd name="T0" fmla="*/ 0 w 192"/>
              <a:gd name="T1" fmla="*/ 2147483646 h 232"/>
              <a:gd name="T2" fmla="*/ 2147483646 w 192"/>
              <a:gd name="T3" fmla="*/ 2147483646 h 232"/>
              <a:gd name="T4" fmla="*/ 2147483646 w 192"/>
              <a:gd name="T5" fmla="*/ 2147483646 h 232"/>
              <a:gd name="T6" fmla="*/ 2147483646 w 192"/>
              <a:gd name="T7" fmla="*/ 2147483646 h 232"/>
              <a:gd name="T8" fmla="*/ 2147483646 w 192"/>
              <a:gd name="T9" fmla="*/ 0 h 232"/>
              <a:gd name="T10" fmla="*/ 2147483646 w 192"/>
              <a:gd name="T11" fmla="*/ 0 h 232"/>
              <a:gd name="T12" fmla="*/ 2147483646 w 192"/>
              <a:gd name="T13" fmla="*/ 2147483646 h 232"/>
              <a:gd name="T14" fmla="*/ 2147483646 w 192"/>
              <a:gd name="T15" fmla="*/ 2147483646 h 232"/>
              <a:gd name="T16" fmla="*/ 2147483646 w 192"/>
              <a:gd name="T17" fmla="*/ 2147483646 h 232"/>
              <a:gd name="T18" fmla="*/ 2147483646 w 192"/>
              <a:gd name="T19" fmla="*/ 2147483646 h 232"/>
              <a:gd name="T20" fmla="*/ 2147483646 w 192"/>
              <a:gd name="T21" fmla="*/ 2147483646 h 232"/>
              <a:gd name="T22" fmla="*/ 0 w 192"/>
              <a:gd name="T23" fmla="*/ 2147483646 h 232"/>
              <a:gd name="T24" fmla="*/ 0 w 192"/>
              <a:gd name="T25" fmla="*/ 2147483646 h 232"/>
              <a:gd name="T26" fmla="*/ 2147483646 w 192"/>
              <a:gd name="T27" fmla="*/ 2147483646 h 232"/>
              <a:gd name="T28" fmla="*/ 2147483646 w 192"/>
              <a:gd name="T29" fmla="*/ 2147483646 h 232"/>
              <a:gd name="T30" fmla="*/ 2147483646 w 192"/>
              <a:gd name="T31" fmla="*/ 2147483646 h 232"/>
              <a:gd name="T32" fmla="*/ 2147483646 w 192"/>
              <a:gd name="T33" fmla="*/ 2147483646 h 232"/>
              <a:gd name="T34" fmla="*/ 2147483646 w 192"/>
              <a:gd name="T35" fmla="*/ 2147483646 h 232"/>
              <a:gd name="T36" fmla="*/ 2147483646 w 192"/>
              <a:gd name="T37" fmla="*/ 2147483646 h 232"/>
              <a:gd name="T38" fmla="*/ 2147483646 w 192"/>
              <a:gd name="T39" fmla="*/ 2147483646 h 232"/>
              <a:gd name="T40" fmla="*/ 2147483646 w 192"/>
              <a:gd name="T41" fmla="*/ 2147483646 h 232"/>
              <a:gd name="T42" fmla="*/ 2147483646 w 192"/>
              <a:gd name="T43" fmla="*/ 2147483646 h 232"/>
              <a:gd name="T44" fmla="*/ 2147483646 w 192"/>
              <a:gd name="T45" fmla="*/ 2147483646 h 232"/>
              <a:gd name="T46" fmla="*/ 2147483646 w 192"/>
              <a:gd name="T47" fmla="*/ 2147483646 h 232"/>
              <a:gd name="T48" fmla="*/ 2147483646 w 192"/>
              <a:gd name="T49" fmla="*/ 2147483646 h 232"/>
              <a:gd name="T50" fmla="*/ 2147483646 w 192"/>
              <a:gd name="T51" fmla="*/ 2147483646 h 232"/>
              <a:gd name="T52" fmla="*/ 2147483646 w 192"/>
              <a:gd name="T53" fmla="*/ 2147483646 h 232"/>
              <a:gd name="T54" fmla="*/ 2147483646 w 192"/>
              <a:gd name="T55" fmla="*/ 2147483646 h 232"/>
              <a:gd name="T56" fmla="*/ 2147483646 w 192"/>
              <a:gd name="T57" fmla="*/ 2147483646 h 232"/>
              <a:gd name="T58" fmla="*/ 2147483646 w 192"/>
              <a:gd name="T59" fmla="*/ 2147483646 h 232"/>
              <a:gd name="T60" fmla="*/ 2147483646 w 192"/>
              <a:gd name="T61" fmla="*/ 2147483646 h 232"/>
              <a:gd name="T62" fmla="*/ 2147483646 w 192"/>
              <a:gd name="T63" fmla="*/ 2147483646 h 232"/>
              <a:gd name="T64" fmla="*/ 2147483646 w 192"/>
              <a:gd name="T65" fmla="*/ 2147483646 h 232"/>
              <a:gd name="T66" fmla="*/ 2147483646 w 192"/>
              <a:gd name="T67" fmla="*/ 2147483646 h 232"/>
              <a:gd name="T68" fmla="*/ 2147483646 w 192"/>
              <a:gd name="T69" fmla="*/ 2147483646 h 232"/>
              <a:gd name="T70" fmla="*/ 2147483646 w 192"/>
              <a:gd name="T71" fmla="*/ 2147483646 h 232"/>
              <a:gd name="T72" fmla="*/ 2147483646 w 192"/>
              <a:gd name="T73" fmla="*/ 2147483646 h 232"/>
              <a:gd name="T74" fmla="*/ 2147483646 w 192"/>
              <a:gd name="T75" fmla="*/ 2147483646 h 232"/>
              <a:gd name="T76" fmla="*/ 2147483646 w 192"/>
              <a:gd name="T77" fmla="*/ 2147483646 h 232"/>
              <a:gd name="T78" fmla="*/ 2147483646 w 192"/>
              <a:gd name="T79" fmla="*/ 2147483646 h 232"/>
              <a:gd name="T80" fmla="*/ 2147483646 w 192"/>
              <a:gd name="T81" fmla="*/ 2147483646 h 232"/>
              <a:gd name="T82" fmla="*/ 2147483646 w 192"/>
              <a:gd name="T83" fmla="*/ 2147483646 h 232"/>
              <a:gd name="T84" fmla="*/ 2147483646 w 192"/>
              <a:gd name="T85" fmla="*/ 2147483646 h 232"/>
              <a:gd name="T86" fmla="*/ 2147483646 w 192"/>
              <a:gd name="T87" fmla="*/ 2147483646 h 232"/>
              <a:gd name="T88" fmla="*/ 2147483646 w 192"/>
              <a:gd name="T89" fmla="*/ 214748364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7" name="Freeform 83">
            <a:extLst>
              <a:ext uri="{FF2B5EF4-FFF2-40B4-BE49-F238E27FC236}">
                <a16:creationId xmlns:a16="http://schemas.microsoft.com/office/drawing/2014/main" id="{C700ECD9-3FC5-41AF-9AD9-28961A7395D5}"/>
              </a:ext>
            </a:extLst>
          </p:cNvPr>
          <p:cNvSpPr>
            <a:spLocks noEditPoints="1"/>
          </p:cNvSpPr>
          <p:nvPr/>
        </p:nvSpPr>
        <p:spPr bwMode="auto">
          <a:xfrm>
            <a:off x="4049713" y="131763"/>
            <a:ext cx="363537" cy="415925"/>
          </a:xfrm>
          <a:custGeom>
            <a:avLst/>
            <a:gdLst>
              <a:gd name="T0" fmla="*/ 2147483646 w 224"/>
              <a:gd name="T1" fmla="*/ 2147483646 h 256"/>
              <a:gd name="T2" fmla="*/ 2147483646 w 224"/>
              <a:gd name="T3" fmla="*/ 2147483646 h 256"/>
              <a:gd name="T4" fmla="*/ 2147483646 w 224"/>
              <a:gd name="T5" fmla="*/ 2147483646 h 256"/>
              <a:gd name="T6" fmla="*/ 2147483646 w 224"/>
              <a:gd name="T7" fmla="*/ 2147483646 h 256"/>
              <a:gd name="T8" fmla="*/ 2147483646 w 224"/>
              <a:gd name="T9" fmla="*/ 2147483646 h 256"/>
              <a:gd name="T10" fmla="*/ 2147483646 w 224"/>
              <a:gd name="T11" fmla="*/ 2147483646 h 256"/>
              <a:gd name="T12" fmla="*/ 2147483646 w 224"/>
              <a:gd name="T13" fmla="*/ 2147483646 h 256"/>
              <a:gd name="T14" fmla="*/ 2147483646 w 224"/>
              <a:gd name="T15" fmla="*/ 2147483646 h 256"/>
              <a:gd name="T16" fmla="*/ 2147483646 w 224"/>
              <a:gd name="T17" fmla="*/ 2147483646 h 256"/>
              <a:gd name="T18" fmla="*/ 2147483646 w 224"/>
              <a:gd name="T19" fmla="*/ 2147483646 h 256"/>
              <a:gd name="T20" fmla="*/ 2147483646 w 224"/>
              <a:gd name="T21" fmla="*/ 0 h 256"/>
              <a:gd name="T22" fmla="*/ 2147483646 w 224"/>
              <a:gd name="T23" fmla="*/ 2147483646 h 256"/>
              <a:gd name="T24" fmla="*/ 2147483646 w 224"/>
              <a:gd name="T25" fmla="*/ 2147483646 h 256"/>
              <a:gd name="T26" fmla="*/ 2147483646 w 224"/>
              <a:gd name="T27" fmla="*/ 2147483646 h 256"/>
              <a:gd name="T28" fmla="*/ 2147483646 w 224"/>
              <a:gd name="T29" fmla="*/ 2147483646 h 256"/>
              <a:gd name="T30" fmla="*/ 2147483646 w 224"/>
              <a:gd name="T31" fmla="*/ 2147483646 h 256"/>
              <a:gd name="T32" fmla="*/ 2147483646 w 224"/>
              <a:gd name="T33" fmla="*/ 2147483646 h 256"/>
              <a:gd name="T34" fmla="*/ 2147483646 w 224"/>
              <a:gd name="T35" fmla="*/ 2147483646 h 256"/>
              <a:gd name="T36" fmla="*/ 2147483646 w 224"/>
              <a:gd name="T37" fmla="*/ 2147483646 h 256"/>
              <a:gd name="T38" fmla="*/ 2147483646 w 224"/>
              <a:gd name="T39" fmla="*/ 2147483646 h 256"/>
              <a:gd name="T40" fmla="*/ 2147483646 w 224"/>
              <a:gd name="T41" fmla="*/ 2147483646 h 256"/>
              <a:gd name="T42" fmla="*/ 2147483646 w 224"/>
              <a:gd name="T43" fmla="*/ 2147483646 h 256"/>
              <a:gd name="T44" fmla="*/ 2147483646 w 224"/>
              <a:gd name="T45" fmla="*/ 2147483646 h 256"/>
              <a:gd name="T46" fmla="*/ 2147483646 w 224"/>
              <a:gd name="T47" fmla="*/ 2147483646 h 256"/>
              <a:gd name="T48" fmla="*/ 2147483646 w 224"/>
              <a:gd name="T49" fmla="*/ 2147483646 h 256"/>
              <a:gd name="T50" fmla="*/ 2147483646 w 224"/>
              <a:gd name="T51" fmla="*/ 0 h 256"/>
              <a:gd name="T52" fmla="*/ 2147483646 w 224"/>
              <a:gd name="T53" fmla="*/ 2147483646 h 256"/>
              <a:gd name="T54" fmla="*/ 2147483646 w 224"/>
              <a:gd name="T55" fmla="*/ 2147483646 h 256"/>
              <a:gd name="T56" fmla="*/ 2147483646 w 224"/>
              <a:gd name="T57" fmla="*/ 2147483646 h 256"/>
              <a:gd name="T58" fmla="*/ 2147483646 w 224"/>
              <a:gd name="T59" fmla="*/ 2147483646 h 256"/>
              <a:gd name="T60" fmla="*/ 2147483646 w 224"/>
              <a:gd name="T61" fmla="*/ 2147483646 h 256"/>
              <a:gd name="T62" fmla="*/ 2147483646 w 224"/>
              <a:gd name="T63" fmla="*/ 2147483646 h 256"/>
              <a:gd name="T64" fmla="*/ 0 w 224"/>
              <a:gd name="T65" fmla="*/ 2147483646 h 256"/>
              <a:gd name="T66" fmla="*/ 0 w 224"/>
              <a:gd name="T67" fmla="*/ 2147483646 h 256"/>
              <a:gd name="T68" fmla="*/ 2147483646 w 224"/>
              <a:gd name="T69" fmla="*/ 2147483646 h 256"/>
              <a:gd name="T70" fmla="*/ 2147483646 w 224"/>
              <a:gd name="T71" fmla="*/ 2147483646 h 256"/>
              <a:gd name="T72" fmla="*/ 2147483646 w 224"/>
              <a:gd name="T73" fmla="*/ 2147483646 h 256"/>
              <a:gd name="T74" fmla="*/ 2147483646 w 224"/>
              <a:gd name="T75" fmla="*/ 2147483646 h 256"/>
              <a:gd name="T76" fmla="*/ 2147483646 w 224"/>
              <a:gd name="T77" fmla="*/ 2147483646 h 256"/>
              <a:gd name="T78" fmla="*/ 2147483646 w 224"/>
              <a:gd name="T79" fmla="*/ 2147483646 h 256"/>
              <a:gd name="T80" fmla="*/ 2147483646 w 224"/>
              <a:gd name="T81" fmla="*/ 0 h 256"/>
              <a:gd name="T82" fmla="*/ 2147483646 w 224"/>
              <a:gd name="T83" fmla="*/ 2147483646 h 256"/>
              <a:gd name="T84" fmla="*/ 2147483646 w 224"/>
              <a:gd name="T85" fmla="*/ 2147483646 h 256"/>
              <a:gd name="T86" fmla="*/ 2147483646 w 224"/>
              <a:gd name="T87" fmla="*/ 2147483646 h 256"/>
              <a:gd name="T88" fmla="*/ 2147483646 w 224"/>
              <a:gd name="T89" fmla="*/ 2147483646 h 256"/>
              <a:gd name="T90" fmla="*/ 2147483646 w 224"/>
              <a:gd name="T91" fmla="*/ 2147483646 h 256"/>
              <a:gd name="T92" fmla="*/ 2147483646 w 224"/>
              <a:gd name="T93" fmla="*/ 2147483646 h 256"/>
              <a:gd name="T94" fmla="*/ 2147483646 w 224"/>
              <a:gd name="T95" fmla="*/ 2147483646 h 256"/>
              <a:gd name="T96" fmla="*/ 2147483646 w 224"/>
              <a:gd name="T97" fmla="*/ 2147483646 h 256"/>
              <a:gd name="T98" fmla="*/ 2147483646 w 224"/>
              <a:gd name="T99" fmla="*/ 2147483646 h 256"/>
              <a:gd name="T100" fmla="*/ 2147483646 w 224"/>
              <a:gd name="T101" fmla="*/ 2147483646 h 256"/>
              <a:gd name="T102" fmla="*/ 2147483646 w 224"/>
              <a:gd name="T103" fmla="*/ 2147483646 h 256"/>
              <a:gd name="T104" fmla="*/ 2147483646 w 224"/>
              <a:gd name="T105" fmla="*/ 2147483646 h 256"/>
              <a:gd name="T106" fmla="*/ 2147483646 w 224"/>
              <a:gd name="T107" fmla="*/ 2147483646 h 256"/>
              <a:gd name="T108" fmla="*/ 2147483646 w 224"/>
              <a:gd name="T109" fmla="*/ 2147483646 h 256"/>
              <a:gd name="T110" fmla="*/ 2147483646 w 224"/>
              <a:gd name="T111" fmla="*/ 2147483646 h 256"/>
              <a:gd name="T112" fmla="*/ 2147483646 w 224"/>
              <a:gd name="T113" fmla="*/ 2147483646 h 256"/>
              <a:gd name="T114" fmla="*/ 2147483646 w 224"/>
              <a:gd name="T115" fmla="*/ 2147483646 h 256"/>
              <a:gd name="T116" fmla="*/ 2147483646 w 224"/>
              <a:gd name="T117" fmla="*/ 2147483646 h 256"/>
              <a:gd name="T118" fmla="*/ 2147483646 w 224"/>
              <a:gd name="T119" fmla="*/ 2147483646 h 256"/>
              <a:gd name="T120" fmla="*/ 2147483646 w 224"/>
              <a:gd name="T121" fmla="*/ 2147483646 h 256"/>
              <a:gd name="T122" fmla="*/ 2147483646 w 224"/>
              <a:gd name="T123" fmla="*/ 2147483646 h 256"/>
              <a:gd name="T124" fmla="*/ 2147483646 w 224"/>
              <a:gd name="T125" fmla="*/ 2147483646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8" name="Freeform 84">
            <a:extLst>
              <a:ext uri="{FF2B5EF4-FFF2-40B4-BE49-F238E27FC236}">
                <a16:creationId xmlns:a16="http://schemas.microsoft.com/office/drawing/2014/main" id="{B0A1E782-9206-473E-BF84-E3621B2735AA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177800"/>
            <a:ext cx="77788" cy="325438"/>
          </a:xfrm>
          <a:custGeom>
            <a:avLst/>
            <a:gdLst>
              <a:gd name="T0" fmla="*/ 0 w 48"/>
              <a:gd name="T1" fmla="*/ 2147483646 h 200"/>
              <a:gd name="T2" fmla="*/ 2147483646 w 48"/>
              <a:gd name="T3" fmla="*/ 2147483646 h 200"/>
              <a:gd name="T4" fmla="*/ 2147483646 w 48"/>
              <a:gd name="T5" fmla="*/ 2147483646 h 200"/>
              <a:gd name="T6" fmla="*/ 2147483646 w 48"/>
              <a:gd name="T7" fmla="*/ 2147483646 h 200"/>
              <a:gd name="T8" fmla="*/ 0 w 48"/>
              <a:gd name="T9" fmla="*/ 2147483646 h 200"/>
              <a:gd name="T10" fmla="*/ 0 w 48"/>
              <a:gd name="T11" fmla="*/ 2147483646 h 200"/>
              <a:gd name="T12" fmla="*/ 2147483646 w 48"/>
              <a:gd name="T13" fmla="*/ 2147483646 h 200"/>
              <a:gd name="T14" fmla="*/ 2147483646 w 48"/>
              <a:gd name="T15" fmla="*/ 2147483646 h 200"/>
              <a:gd name="T16" fmla="*/ 2147483646 w 48"/>
              <a:gd name="T17" fmla="*/ 2147483646 h 200"/>
              <a:gd name="T18" fmla="*/ 0 w 48"/>
              <a:gd name="T19" fmla="*/ 2147483646 h 200"/>
              <a:gd name="T20" fmla="*/ 0 w 48"/>
              <a:gd name="T21" fmla="*/ 2147483646 h 200"/>
              <a:gd name="T22" fmla="*/ 2147483646 w 48"/>
              <a:gd name="T23" fmla="*/ 0 h 200"/>
              <a:gd name="T24" fmla="*/ 2147483646 w 48"/>
              <a:gd name="T25" fmla="*/ 2147483646 h 200"/>
              <a:gd name="T26" fmla="*/ 2147483646 w 48"/>
              <a:gd name="T27" fmla="*/ 2147483646 h 200"/>
              <a:gd name="T28" fmla="*/ 0 w 48"/>
              <a:gd name="T29" fmla="*/ 2147483646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69" name="Freeform 85">
            <a:extLst>
              <a:ext uri="{FF2B5EF4-FFF2-40B4-BE49-F238E27FC236}">
                <a16:creationId xmlns:a16="http://schemas.microsoft.com/office/drawing/2014/main" id="{8DB1B3F7-1AC4-457E-AA8D-0681472A2EEB}"/>
              </a:ext>
            </a:extLst>
          </p:cNvPr>
          <p:cNvSpPr>
            <a:spLocks noEditPoints="1"/>
          </p:cNvSpPr>
          <p:nvPr/>
        </p:nvSpPr>
        <p:spPr bwMode="auto">
          <a:xfrm>
            <a:off x="2566988" y="163513"/>
            <a:ext cx="415925" cy="35242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70" name="Freeform 86">
            <a:extLst>
              <a:ext uri="{FF2B5EF4-FFF2-40B4-BE49-F238E27FC236}">
                <a16:creationId xmlns:a16="http://schemas.microsoft.com/office/drawing/2014/main" id="{3C721FA7-EFDC-4548-B7E3-3433A1A7A540}"/>
              </a:ext>
            </a:extLst>
          </p:cNvPr>
          <p:cNvSpPr>
            <a:spLocks noEditPoints="1"/>
          </p:cNvSpPr>
          <p:nvPr/>
        </p:nvSpPr>
        <p:spPr bwMode="auto">
          <a:xfrm>
            <a:off x="1838325" y="163513"/>
            <a:ext cx="415925" cy="35242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2147483646 w 256"/>
              <a:gd name="T83" fmla="*/ 2147483646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71" name="Freeform 87">
            <a:extLst>
              <a:ext uri="{FF2B5EF4-FFF2-40B4-BE49-F238E27FC236}">
                <a16:creationId xmlns:a16="http://schemas.microsoft.com/office/drawing/2014/main" id="{F6F78501-9F02-4082-941F-AE878B45F883}"/>
              </a:ext>
            </a:extLst>
          </p:cNvPr>
          <p:cNvSpPr>
            <a:spLocks noEditPoints="1"/>
          </p:cNvSpPr>
          <p:nvPr/>
        </p:nvSpPr>
        <p:spPr bwMode="auto">
          <a:xfrm>
            <a:off x="1109663" y="163513"/>
            <a:ext cx="415925" cy="35242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0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0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7972" name="Freeform 88">
            <a:extLst>
              <a:ext uri="{FF2B5EF4-FFF2-40B4-BE49-F238E27FC236}">
                <a16:creationId xmlns:a16="http://schemas.microsoft.com/office/drawing/2014/main" id="{5A095F63-C6EB-4905-986E-97C0598FC731}"/>
              </a:ext>
            </a:extLst>
          </p:cNvPr>
          <p:cNvSpPr>
            <a:spLocks noEditPoints="1"/>
          </p:cNvSpPr>
          <p:nvPr/>
        </p:nvSpPr>
        <p:spPr bwMode="auto">
          <a:xfrm>
            <a:off x="381000" y="163513"/>
            <a:ext cx="415925" cy="35242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0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0 w 256"/>
              <a:gd name="T33" fmla="*/ 2147483646 h 216"/>
              <a:gd name="T34" fmla="*/ 2147483646 w 256"/>
              <a:gd name="T35" fmla="*/ 0 h 216"/>
              <a:gd name="T36" fmla="*/ 2147483646 w 256"/>
              <a:gd name="T37" fmla="*/ 0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0 w 256"/>
              <a:gd name="T53" fmla="*/ 2147483646 h 216"/>
              <a:gd name="T54" fmla="*/ 2147483646 w 256"/>
              <a:gd name="T55" fmla="*/ 2147483646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Freeform 5">
            <a:extLst>
              <a:ext uri="{FF2B5EF4-FFF2-40B4-BE49-F238E27FC236}">
                <a16:creationId xmlns:a16="http://schemas.microsoft.com/office/drawing/2014/main" id="{5F10C22F-9314-42BD-ABE8-17522CACF5C6}"/>
              </a:ext>
            </a:extLst>
          </p:cNvPr>
          <p:cNvSpPr>
            <a:spLocks noEditPoints="1"/>
          </p:cNvSpPr>
          <p:nvPr/>
        </p:nvSpPr>
        <p:spPr bwMode="auto">
          <a:xfrm>
            <a:off x="8478838" y="2527300"/>
            <a:ext cx="427037" cy="420688"/>
          </a:xfrm>
          <a:custGeom>
            <a:avLst/>
            <a:gdLst>
              <a:gd name="T0" fmla="*/ 2147483646 w 260"/>
              <a:gd name="T1" fmla="*/ 2147483646 h 256"/>
              <a:gd name="T2" fmla="*/ 2147483646 w 260"/>
              <a:gd name="T3" fmla="*/ 2147483646 h 256"/>
              <a:gd name="T4" fmla="*/ 2147483646 w 260"/>
              <a:gd name="T5" fmla="*/ 2147483646 h 256"/>
              <a:gd name="T6" fmla="*/ 2147483646 w 260"/>
              <a:gd name="T7" fmla="*/ 2147483646 h 256"/>
              <a:gd name="T8" fmla="*/ 2147483646 w 260"/>
              <a:gd name="T9" fmla="*/ 2147483646 h 256"/>
              <a:gd name="T10" fmla="*/ 0 w 260"/>
              <a:gd name="T11" fmla="*/ 2147483646 h 256"/>
              <a:gd name="T12" fmla="*/ 2147483646 w 260"/>
              <a:gd name="T13" fmla="*/ 2147483646 h 256"/>
              <a:gd name="T14" fmla="*/ 2147483646 w 260"/>
              <a:gd name="T15" fmla="*/ 0 h 256"/>
              <a:gd name="T16" fmla="*/ 2147483646 w 260"/>
              <a:gd name="T17" fmla="*/ 2147483646 h 256"/>
              <a:gd name="T18" fmla="*/ 2147483646 w 260"/>
              <a:gd name="T19" fmla="*/ 2147483646 h 256"/>
              <a:gd name="T20" fmla="*/ 2147483646 w 260"/>
              <a:gd name="T21" fmla="*/ 2147483646 h 256"/>
              <a:gd name="T22" fmla="*/ 2147483646 w 260"/>
              <a:gd name="T23" fmla="*/ 2147483646 h 256"/>
              <a:gd name="T24" fmla="*/ 2147483646 w 260"/>
              <a:gd name="T25" fmla="*/ 2147483646 h 256"/>
              <a:gd name="T26" fmla="*/ 2147483646 w 260"/>
              <a:gd name="T27" fmla="*/ 2147483646 h 256"/>
              <a:gd name="T28" fmla="*/ 2147483646 w 260"/>
              <a:gd name="T29" fmla="*/ 2147483646 h 256"/>
              <a:gd name="T30" fmla="*/ 2147483646 w 260"/>
              <a:gd name="T31" fmla="*/ 2147483646 h 256"/>
              <a:gd name="T32" fmla="*/ 2147483646 w 260"/>
              <a:gd name="T33" fmla="*/ 2147483646 h 256"/>
              <a:gd name="T34" fmla="*/ 2147483646 w 260"/>
              <a:gd name="T35" fmla="*/ 2147483646 h 256"/>
              <a:gd name="T36" fmla="*/ 2147483646 w 260"/>
              <a:gd name="T37" fmla="*/ 2147483646 h 256"/>
              <a:gd name="T38" fmla="*/ 2147483646 w 260"/>
              <a:gd name="T39" fmla="*/ 2147483646 h 256"/>
              <a:gd name="T40" fmla="*/ 2147483646 w 260"/>
              <a:gd name="T41" fmla="*/ 2147483646 h 256"/>
              <a:gd name="T42" fmla="*/ 2147483646 w 260"/>
              <a:gd name="T43" fmla="*/ 2147483646 h 256"/>
              <a:gd name="T44" fmla="*/ 2147483646 w 260"/>
              <a:gd name="T45" fmla="*/ 2147483646 h 256"/>
              <a:gd name="T46" fmla="*/ 2147483646 w 260"/>
              <a:gd name="T47" fmla="*/ 2147483646 h 256"/>
              <a:gd name="T48" fmla="*/ 2147483646 w 260"/>
              <a:gd name="T49" fmla="*/ 2147483646 h 256"/>
              <a:gd name="T50" fmla="*/ 2147483646 w 260"/>
              <a:gd name="T51" fmla="*/ 2147483646 h 256"/>
              <a:gd name="T52" fmla="*/ 2147483646 w 260"/>
              <a:gd name="T53" fmla="*/ 2147483646 h 256"/>
              <a:gd name="T54" fmla="*/ 2147483646 w 260"/>
              <a:gd name="T55" fmla="*/ 2147483646 h 256"/>
              <a:gd name="T56" fmla="*/ 2147483646 w 260"/>
              <a:gd name="T57" fmla="*/ 2147483646 h 256"/>
              <a:gd name="T58" fmla="*/ 2147483646 w 260"/>
              <a:gd name="T59" fmla="*/ 2147483646 h 256"/>
              <a:gd name="T60" fmla="*/ 2147483646 w 260"/>
              <a:gd name="T61" fmla="*/ 2147483646 h 256"/>
              <a:gd name="T62" fmla="*/ 2147483646 w 260"/>
              <a:gd name="T63" fmla="*/ 2147483646 h 256"/>
              <a:gd name="T64" fmla="*/ 2147483646 w 260"/>
              <a:gd name="T65" fmla="*/ 2147483646 h 256"/>
              <a:gd name="T66" fmla="*/ 2147483646 w 260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4" name="Freeform 6">
            <a:extLst>
              <a:ext uri="{FF2B5EF4-FFF2-40B4-BE49-F238E27FC236}">
                <a16:creationId xmlns:a16="http://schemas.microsoft.com/office/drawing/2014/main" id="{9F783D41-89CE-4D33-AB63-C774C8F5D805}"/>
              </a:ext>
            </a:extLst>
          </p:cNvPr>
          <p:cNvSpPr>
            <a:spLocks noEditPoints="1"/>
          </p:cNvSpPr>
          <p:nvPr/>
        </p:nvSpPr>
        <p:spPr bwMode="auto">
          <a:xfrm>
            <a:off x="7742238" y="2540000"/>
            <a:ext cx="420687" cy="401638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0 w 256"/>
              <a:gd name="T29" fmla="*/ 2147483646 h 244"/>
              <a:gd name="T30" fmla="*/ 2147483646 w 256"/>
              <a:gd name="T31" fmla="*/ 0 h 244"/>
              <a:gd name="T32" fmla="*/ 2147483646 w 256"/>
              <a:gd name="T33" fmla="*/ 2147483646 h 244"/>
              <a:gd name="T34" fmla="*/ 2147483646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5" name="Freeform 7">
            <a:extLst>
              <a:ext uri="{FF2B5EF4-FFF2-40B4-BE49-F238E27FC236}">
                <a16:creationId xmlns:a16="http://schemas.microsoft.com/office/drawing/2014/main" id="{08E2B271-A219-4640-8F2F-D0C37FD5B75C}"/>
              </a:ext>
            </a:extLst>
          </p:cNvPr>
          <p:cNvSpPr>
            <a:spLocks noEditPoints="1"/>
          </p:cNvSpPr>
          <p:nvPr/>
        </p:nvSpPr>
        <p:spPr bwMode="auto">
          <a:xfrm>
            <a:off x="7005638" y="2527300"/>
            <a:ext cx="420687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6" name="Freeform 8">
            <a:extLst>
              <a:ext uri="{FF2B5EF4-FFF2-40B4-BE49-F238E27FC236}">
                <a16:creationId xmlns:a16="http://schemas.microsoft.com/office/drawing/2014/main" id="{EE8F27DD-655C-47B6-9740-8870F4F2D384}"/>
              </a:ext>
            </a:extLst>
          </p:cNvPr>
          <p:cNvSpPr>
            <a:spLocks noEditPoints="1"/>
          </p:cNvSpPr>
          <p:nvPr/>
        </p:nvSpPr>
        <p:spPr bwMode="auto">
          <a:xfrm>
            <a:off x="6269038" y="2592388"/>
            <a:ext cx="422275" cy="290512"/>
          </a:xfrm>
          <a:custGeom>
            <a:avLst/>
            <a:gdLst>
              <a:gd name="T0" fmla="*/ 2147483646 w 256"/>
              <a:gd name="T1" fmla="*/ 0 h 176"/>
              <a:gd name="T2" fmla="*/ 2147483646 w 256"/>
              <a:gd name="T3" fmla="*/ 0 h 176"/>
              <a:gd name="T4" fmla="*/ 2147483646 w 256"/>
              <a:gd name="T5" fmla="*/ 0 h 176"/>
              <a:gd name="T6" fmla="*/ 0 w 256"/>
              <a:gd name="T7" fmla="*/ 2147483646 h 176"/>
              <a:gd name="T8" fmla="*/ 0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2147483646 h 176"/>
              <a:gd name="T16" fmla="*/ 2147483646 w 256"/>
              <a:gd name="T17" fmla="*/ 2147483646 h 176"/>
              <a:gd name="T18" fmla="*/ 2147483646 w 256"/>
              <a:gd name="T19" fmla="*/ 2147483646 h 176"/>
              <a:gd name="T20" fmla="*/ 2147483646 w 256"/>
              <a:gd name="T21" fmla="*/ 0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2147483646 w 256"/>
              <a:gd name="T27" fmla="*/ 2147483646 h 176"/>
              <a:gd name="T28" fmla="*/ 2147483646 w 256"/>
              <a:gd name="T29" fmla="*/ 2147483646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7" name="Freeform 9">
            <a:extLst>
              <a:ext uri="{FF2B5EF4-FFF2-40B4-BE49-F238E27FC236}">
                <a16:creationId xmlns:a16="http://schemas.microsoft.com/office/drawing/2014/main" id="{81704009-FC98-48E5-AD07-49126E551A9E}"/>
              </a:ext>
            </a:extLst>
          </p:cNvPr>
          <p:cNvSpPr>
            <a:spLocks/>
          </p:cNvSpPr>
          <p:nvPr/>
        </p:nvSpPr>
        <p:spPr bwMode="auto">
          <a:xfrm>
            <a:off x="5516563" y="2500313"/>
            <a:ext cx="444500" cy="427037"/>
          </a:xfrm>
          <a:custGeom>
            <a:avLst/>
            <a:gdLst>
              <a:gd name="T0" fmla="*/ 2147483646 w 270"/>
              <a:gd name="T1" fmla="*/ 2147483646 h 259"/>
              <a:gd name="T2" fmla="*/ 2147483646 w 270"/>
              <a:gd name="T3" fmla="*/ 2147483646 h 259"/>
              <a:gd name="T4" fmla="*/ 2147483646 w 270"/>
              <a:gd name="T5" fmla="*/ 2147483646 h 259"/>
              <a:gd name="T6" fmla="*/ 2147483646 w 270"/>
              <a:gd name="T7" fmla="*/ 2147483646 h 259"/>
              <a:gd name="T8" fmla="*/ 2147483646 w 270"/>
              <a:gd name="T9" fmla="*/ 2147483646 h 259"/>
              <a:gd name="T10" fmla="*/ 2147483646 w 270"/>
              <a:gd name="T11" fmla="*/ 2147483646 h 259"/>
              <a:gd name="T12" fmla="*/ 2147483646 w 270"/>
              <a:gd name="T13" fmla="*/ 2147483646 h 259"/>
              <a:gd name="T14" fmla="*/ 2147483646 w 270"/>
              <a:gd name="T15" fmla="*/ 2147483646 h 259"/>
              <a:gd name="T16" fmla="*/ 2147483646 w 270"/>
              <a:gd name="T17" fmla="*/ 2147483646 h 259"/>
              <a:gd name="T18" fmla="*/ 2147483646 w 270"/>
              <a:gd name="T19" fmla="*/ 2147483646 h 259"/>
              <a:gd name="T20" fmla="*/ 2147483646 w 270"/>
              <a:gd name="T21" fmla="*/ 2147483646 h 259"/>
              <a:gd name="T22" fmla="*/ 2147483646 w 270"/>
              <a:gd name="T23" fmla="*/ 2147483646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8" name="Freeform 10">
            <a:extLst>
              <a:ext uri="{FF2B5EF4-FFF2-40B4-BE49-F238E27FC236}">
                <a16:creationId xmlns:a16="http://schemas.microsoft.com/office/drawing/2014/main" id="{6E761DCE-7E6A-4DC3-BEBA-0BF26EFFD455}"/>
              </a:ext>
            </a:extLst>
          </p:cNvPr>
          <p:cNvSpPr>
            <a:spLocks noEditPoints="1"/>
          </p:cNvSpPr>
          <p:nvPr/>
        </p:nvSpPr>
        <p:spPr bwMode="auto">
          <a:xfrm>
            <a:off x="4797425" y="2559050"/>
            <a:ext cx="420688" cy="361950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2147483646 w 256"/>
              <a:gd name="T5" fmla="*/ 2147483646 h 220"/>
              <a:gd name="T6" fmla="*/ 2147483646 w 256"/>
              <a:gd name="T7" fmla="*/ 2147483646 h 220"/>
              <a:gd name="T8" fmla="*/ 2147483646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0 h 220"/>
              <a:gd name="T16" fmla="*/ 2147483646 w 256"/>
              <a:gd name="T17" fmla="*/ 0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0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0 h 220"/>
              <a:gd name="T56" fmla="*/ 2147483646 w 256"/>
              <a:gd name="T57" fmla="*/ 0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19" name="Freeform 11">
            <a:extLst>
              <a:ext uri="{FF2B5EF4-FFF2-40B4-BE49-F238E27FC236}">
                <a16:creationId xmlns:a16="http://schemas.microsoft.com/office/drawing/2014/main" id="{2978038C-38B2-4027-A392-0AFE9B89914A}"/>
              </a:ext>
            </a:extLst>
          </p:cNvPr>
          <p:cNvSpPr>
            <a:spLocks noEditPoints="1"/>
          </p:cNvSpPr>
          <p:nvPr/>
        </p:nvSpPr>
        <p:spPr bwMode="auto">
          <a:xfrm>
            <a:off x="4060825" y="2527300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0 w 256"/>
              <a:gd name="T103" fmla="*/ 2147483646 h 256"/>
              <a:gd name="T104" fmla="*/ 2147483646 w 256"/>
              <a:gd name="T105" fmla="*/ 0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2147483646 w 256"/>
              <a:gd name="T115" fmla="*/ 214748364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0" name="Freeform 12">
            <a:extLst>
              <a:ext uri="{FF2B5EF4-FFF2-40B4-BE49-F238E27FC236}">
                <a16:creationId xmlns:a16="http://schemas.microsoft.com/office/drawing/2014/main" id="{3DD87B63-5EE0-46CD-B8E4-8804CF427C2C}"/>
              </a:ext>
            </a:extLst>
          </p:cNvPr>
          <p:cNvSpPr>
            <a:spLocks noEditPoints="1"/>
          </p:cNvSpPr>
          <p:nvPr/>
        </p:nvSpPr>
        <p:spPr bwMode="auto">
          <a:xfrm>
            <a:off x="3324225" y="2559050"/>
            <a:ext cx="420688" cy="355600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0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0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1" name="Freeform 13">
            <a:extLst>
              <a:ext uri="{FF2B5EF4-FFF2-40B4-BE49-F238E27FC236}">
                <a16:creationId xmlns:a16="http://schemas.microsoft.com/office/drawing/2014/main" id="{ABEF66A2-88A5-4CA5-B09F-7A4830CCCFBE}"/>
              </a:ext>
            </a:extLst>
          </p:cNvPr>
          <p:cNvSpPr>
            <a:spLocks noEditPoints="1"/>
          </p:cNvSpPr>
          <p:nvPr/>
        </p:nvSpPr>
        <p:spPr bwMode="auto">
          <a:xfrm>
            <a:off x="2587625" y="2546350"/>
            <a:ext cx="420688" cy="388938"/>
          </a:xfrm>
          <a:custGeom>
            <a:avLst/>
            <a:gdLst>
              <a:gd name="T0" fmla="*/ 2147483646 w 265"/>
              <a:gd name="T1" fmla="*/ 2147483646 h 245"/>
              <a:gd name="T2" fmla="*/ 2147483646 w 265"/>
              <a:gd name="T3" fmla="*/ 0 h 245"/>
              <a:gd name="T4" fmla="*/ 2147483646 w 265"/>
              <a:gd name="T5" fmla="*/ 2147483646 h 245"/>
              <a:gd name="T6" fmla="*/ 2147483646 w 265"/>
              <a:gd name="T7" fmla="*/ 2147483646 h 245"/>
              <a:gd name="T8" fmla="*/ 2147483646 w 265"/>
              <a:gd name="T9" fmla="*/ 2147483646 h 245"/>
              <a:gd name="T10" fmla="*/ 2147483646 w 265"/>
              <a:gd name="T11" fmla="*/ 2147483646 h 245"/>
              <a:gd name="T12" fmla="*/ 2147483646 w 265"/>
              <a:gd name="T13" fmla="*/ 2147483646 h 245"/>
              <a:gd name="T14" fmla="*/ 2147483646 w 265"/>
              <a:gd name="T15" fmla="*/ 2147483646 h 245"/>
              <a:gd name="T16" fmla="*/ 2147483646 w 265"/>
              <a:gd name="T17" fmla="*/ 2147483646 h 245"/>
              <a:gd name="T18" fmla="*/ 2147483646 w 265"/>
              <a:gd name="T19" fmla="*/ 2147483646 h 245"/>
              <a:gd name="T20" fmla="*/ 2147483646 w 265"/>
              <a:gd name="T21" fmla="*/ 2147483646 h 245"/>
              <a:gd name="T22" fmla="*/ 0 w 265"/>
              <a:gd name="T23" fmla="*/ 2147483646 h 245"/>
              <a:gd name="T24" fmla="*/ 2147483646 w 265"/>
              <a:gd name="T25" fmla="*/ 2147483646 h 245"/>
              <a:gd name="T26" fmla="*/ 2147483646 w 265"/>
              <a:gd name="T27" fmla="*/ 2147483646 h 245"/>
              <a:gd name="T28" fmla="*/ 2147483646 w 265"/>
              <a:gd name="T29" fmla="*/ 2147483646 h 245"/>
              <a:gd name="T30" fmla="*/ 0 w 265"/>
              <a:gd name="T31" fmla="*/ 2147483646 h 245"/>
              <a:gd name="T32" fmla="*/ 2147483646 w 265"/>
              <a:gd name="T33" fmla="*/ 0 h 245"/>
              <a:gd name="T34" fmla="*/ 2147483646 w 265"/>
              <a:gd name="T35" fmla="*/ 2147483646 h 245"/>
              <a:gd name="T36" fmla="*/ 2147483646 w 265"/>
              <a:gd name="T37" fmla="*/ 2147483646 h 245"/>
              <a:gd name="T38" fmla="*/ 0 w 265"/>
              <a:gd name="T39" fmla="*/ 2147483646 h 245"/>
              <a:gd name="T40" fmla="*/ 2147483646 w 265"/>
              <a:gd name="T41" fmla="*/ 2147483646 h 245"/>
              <a:gd name="T42" fmla="*/ 2147483646 w 265"/>
              <a:gd name="T43" fmla="*/ 2147483646 h 245"/>
              <a:gd name="T44" fmla="*/ 2147483646 w 265"/>
              <a:gd name="T45" fmla="*/ 2147483646 h 245"/>
              <a:gd name="T46" fmla="*/ 2147483646 w 265"/>
              <a:gd name="T47" fmla="*/ 2147483646 h 245"/>
              <a:gd name="T48" fmla="*/ 2147483646 w 265"/>
              <a:gd name="T49" fmla="*/ 2147483646 h 245"/>
              <a:gd name="T50" fmla="*/ 2147483646 w 265"/>
              <a:gd name="T51" fmla="*/ 2147483646 h 245"/>
              <a:gd name="T52" fmla="*/ 2147483646 w 265"/>
              <a:gd name="T53" fmla="*/ 2147483646 h 245"/>
              <a:gd name="T54" fmla="*/ 2147483646 w 265"/>
              <a:gd name="T55" fmla="*/ 2147483646 h 245"/>
              <a:gd name="T56" fmla="*/ 2147483646 w 265"/>
              <a:gd name="T57" fmla="*/ 2147483646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2" name="Freeform 14">
            <a:extLst>
              <a:ext uri="{FF2B5EF4-FFF2-40B4-BE49-F238E27FC236}">
                <a16:creationId xmlns:a16="http://schemas.microsoft.com/office/drawing/2014/main" id="{EFF0ECA4-8015-4D4E-AC8E-51A6EC7EA77B}"/>
              </a:ext>
            </a:extLst>
          </p:cNvPr>
          <p:cNvSpPr>
            <a:spLocks/>
          </p:cNvSpPr>
          <p:nvPr/>
        </p:nvSpPr>
        <p:spPr bwMode="auto">
          <a:xfrm>
            <a:off x="1930400" y="2527300"/>
            <a:ext cx="263525" cy="420688"/>
          </a:xfrm>
          <a:custGeom>
            <a:avLst/>
            <a:gdLst>
              <a:gd name="T0" fmla="*/ 2147483646 w 160"/>
              <a:gd name="T1" fmla="*/ 2147483646 h 256"/>
              <a:gd name="T2" fmla="*/ 2147483646 w 160"/>
              <a:gd name="T3" fmla="*/ 2147483646 h 256"/>
              <a:gd name="T4" fmla="*/ 2147483646 w 160"/>
              <a:gd name="T5" fmla="*/ 2147483646 h 256"/>
              <a:gd name="T6" fmla="*/ 2147483646 w 160"/>
              <a:gd name="T7" fmla="*/ 2147483646 h 256"/>
              <a:gd name="T8" fmla="*/ 2147483646 w 160"/>
              <a:gd name="T9" fmla="*/ 2147483646 h 256"/>
              <a:gd name="T10" fmla="*/ 2147483646 w 160"/>
              <a:gd name="T11" fmla="*/ 2147483646 h 256"/>
              <a:gd name="T12" fmla="*/ 2147483646 w 160"/>
              <a:gd name="T13" fmla="*/ 2147483646 h 256"/>
              <a:gd name="T14" fmla="*/ 2147483646 w 160"/>
              <a:gd name="T15" fmla="*/ 2147483646 h 256"/>
              <a:gd name="T16" fmla="*/ 0 w 160"/>
              <a:gd name="T17" fmla="*/ 2147483646 h 256"/>
              <a:gd name="T18" fmla="*/ 0 w 160"/>
              <a:gd name="T19" fmla="*/ 2147483646 h 256"/>
              <a:gd name="T20" fmla="*/ 2147483646 w 160"/>
              <a:gd name="T21" fmla="*/ 2147483646 h 256"/>
              <a:gd name="T22" fmla="*/ 2147483646 w 160"/>
              <a:gd name="T23" fmla="*/ 2147483646 h 256"/>
              <a:gd name="T24" fmla="*/ 2147483646 w 160"/>
              <a:gd name="T25" fmla="*/ 0 h 256"/>
              <a:gd name="T26" fmla="*/ 2147483646 w 160"/>
              <a:gd name="T27" fmla="*/ 0 h 256"/>
              <a:gd name="T28" fmla="*/ 2147483646 w 160"/>
              <a:gd name="T29" fmla="*/ 2147483646 h 256"/>
              <a:gd name="T30" fmla="*/ 2147483646 w 160"/>
              <a:gd name="T31" fmla="*/ 2147483646 h 256"/>
              <a:gd name="T32" fmla="*/ 2147483646 w 160"/>
              <a:gd name="T33" fmla="*/ 2147483646 h 256"/>
              <a:gd name="T34" fmla="*/ 2147483646 w 160"/>
              <a:gd name="T35" fmla="*/ 2147483646 h 256"/>
              <a:gd name="T36" fmla="*/ 2147483646 w 160"/>
              <a:gd name="T37" fmla="*/ 2147483646 h 256"/>
              <a:gd name="T38" fmla="*/ 2147483646 w 160"/>
              <a:gd name="T39" fmla="*/ 2147483646 h 256"/>
              <a:gd name="T40" fmla="*/ 2147483646 w 160"/>
              <a:gd name="T41" fmla="*/ 2147483646 h 256"/>
              <a:gd name="T42" fmla="*/ 2147483646 w 160"/>
              <a:gd name="T43" fmla="*/ 2147483646 h 256"/>
              <a:gd name="T44" fmla="*/ 2147483646 w 160"/>
              <a:gd name="T45" fmla="*/ 2147483646 h 256"/>
              <a:gd name="T46" fmla="*/ 2147483646 w 160"/>
              <a:gd name="T47" fmla="*/ 2147483646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3" name="Freeform 15">
            <a:extLst>
              <a:ext uri="{FF2B5EF4-FFF2-40B4-BE49-F238E27FC236}">
                <a16:creationId xmlns:a16="http://schemas.microsoft.com/office/drawing/2014/main" id="{B8B4D724-30AD-4E68-A002-E0A92BE7FA4E}"/>
              </a:ext>
            </a:extLst>
          </p:cNvPr>
          <p:cNvSpPr>
            <a:spLocks noEditPoints="1"/>
          </p:cNvSpPr>
          <p:nvPr/>
        </p:nvSpPr>
        <p:spPr bwMode="auto">
          <a:xfrm>
            <a:off x="1116013" y="2527300"/>
            <a:ext cx="420687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4" name="Freeform 16">
            <a:extLst>
              <a:ext uri="{FF2B5EF4-FFF2-40B4-BE49-F238E27FC236}">
                <a16:creationId xmlns:a16="http://schemas.microsoft.com/office/drawing/2014/main" id="{42C4C5BA-6BFB-4BFC-ADA1-F324344028FF}"/>
              </a:ext>
            </a:extLst>
          </p:cNvPr>
          <p:cNvSpPr>
            <a:spLocks/>
          </p:cNvSpPr>
          <p:nvPr/>
        </p:nvSpPr>
        <p:spPr bwMode="auto">
          <a:xfrm>
            <a:off x="379413" y="2565400"/>
            <a:ext cx="420687" cy="346075"/>
          </a:xfrm>
          <a:custGeom>
            <a:avLst/>
            <a:gdLst>
              <a:gd name="T0" fmla="*/ 2147483646 w 256"/>
              <a:gd name="T1" fmla="*/ 0 h 210"/>
              <a:gd name="T2" fmla="*/ 2147483646 w 256"/>
              <a:gd name="T3" fmla="*/ 2147483646 h 210"/>
              <a:gd name="T4" fmla="*/ 2147483646 w 256"/>
              <a:gd name="T5" fmla="*/ 2147483646 h 210"/>
              <a:gd name="T6" fmla="*/ 2147483646 w 256"/>
              <a:gd name="T7" fmla="*/ 2147483646 h 210"/>
              <a:gd name="T8" fmla="*/ 2147483646 w 256"/>
              <a:gd name="T9" fmla="*/ 2147483646 h 210"/>
              <a:gd name="T10" fmla="*/ 2147483646 w 256"/>
              <a:gd name="T11" fmla="*/ 2147483646 h 210"/>
              <a:gd name="T12" fmla="*/ 2147483646 w 256"/>
              <a:gd name="T13" fmla="*/ 2147483646 h 210"/>
              <a:gd name="T14" fmla="*/ 2147483646 w 256"/>
              <a:gd name="T15" fmla="*/ 2147483646 h 210"/>
              <a:gd name="T16" fmla="*/ 2147483646 w 256"/>
              <a:gd name="T17" fmla="*/ 2147483646 h 210"/>
              <a:gd name="T18" fmla="*/ 2147483646 w 256"/>
              <a:gd name="T19" fmla="*/ 2147483646 h 210"/>
              <a:gd name="T20" fmla="*/ 2147483646 w 256"/>
              <a:gd name="T21" fmla="*/ 2147483646 h 210"/>
              <a:gd name="T22" fmla="*/ 2147483646 w 256"/>
              <a:gd name="T23" fmla="*/ 2147483646 h 210"/>
              <a:gd name="T24" fmla="*/ 2147483646 w 256"/>
              <a:gd name="T25" fmla="*/ 2147483646 h 210"/>
              <a:gd name="T26" fmla="*/ 2147483646 w 256"/>
              <a:gd name="T27" fmla="*/ 2147483646 h 210"/>
              <a:gd name="T28" fmla="*/ 2147483646 w 256"/>
              <a:gd name="T29" fmla="*/ 2147483646 h 210"/>
              <a:gd name="T30" fmla="*/ 2147483646 w 256"/>
              <a:gd name="T31" fmla="*/ 2147483646 h 210"/>
              <a:gd name="T32" fmla="*/ 0 w 256"/>
              <a:gd name="T33" fmla="*/ 2147483646 h 210"/>
              <a:gd name="T34" fmla="*/ 2147483646 w 256"/>
              <a:gd name="T35" fmla="*/ 2147483646 h 210"/>
              <a:gd name="T36" fmla="*/ 2147483646 w 256"/>
              <a:gd name="T37" fmla="*/ 2147483646 h 210"/>
              <a:gd name="T38" fmla="*/ 2147483646 w 256"/>
              <a:gd name="T39" fmla="*/ 2147483646 h 210"/>
              <a:gd name="T40" fmla="*/ 2147483646 w 256"/>
              <a:gd name="T41" fmla="*/ 2147483646 h 210"/>
              <a:gd name="T42" fmla="*/ 2147483646 w 256"/>
              <a:gd name="T43" fmla="*/ 2147483646 h 210"/>
              <a:gd name="T44" fmla="*/ 2147483646 w 256"/>
              <a:gd name="T45" fmla="*/ 2147483646 h 210"/>
              <a:gd name="T46" fmla="*/ 2147483646 w 256"/>
              <a:gd name="T47" fmla="*/ 2147483646 h 210"/>
              <a:gd name="T48" fmla="*/ 2147483646 w 256"/>
              <a:gd name="T49" fmla="*/ 2147483646 h 210"/>
              <a:gd name="T50" fmla="*/ 2147483646 w 256"/>
              <a:gd name="T51" fmla="*/ 2147483646 h 210"/>
              <a:gd name="T52" fmla="*/ 2147483646 w 256"/>
              <a:gd name="T53" fmla="*/ 2147483646 h 210"/>
              <a:gd name="T54" fmla="*/ 2147483646 w 256"/>
              <a:gd name="T55" fmla="*/ 2147483646 h 210"/>
              <a:gd name="T56" fmla="*/ 2147483646 w 256"/>
              <a:gd name="T57" fmla="*/ 2147483646 h 210"/>
              <a:gd name="T58" fmla="*/ 2147483646 w 256"/>
              <a:gd name="T59" fmla="*/ 2147483646 h 210"/>
              <a:gd name="T60" fmla="*/ 2147483646 w 256"/>
              <a:gd name="T61" fmla="*/ 2147483646 h 210"/>
              <a:gd name="T62" fmla="*/ 2147483646 w 256"/>
              <a:gd name="T63" fmla="*/ 2147483646 h 210"/>
              <a:gd name="T64" fmla="*/ 2147483646 w 256"/>
              <a:gd name="T65" fmla="*/ 2147483646 h 210"/>
              <a:gd name="T66" fmla="*/ 2147483646 w 256"/>
              <a:gd name="T67" fmla="*/ 2147483646 h 210"/>
              <a:gd name="T68" fmla="*/ 2147483646 w 256"/>
              <a:gd name="T69" fmla="*/ 2147483646 h 210"/>
              <a:gd name="T70" fmla="*/ 2147483646 w 256"/>
              <a:gd name="T71" fmla="*/ 2147483646 h 210"/>
              <a:gd name="T72" fmla="*/ 2147483646 w 256"/>
              <a:gd name="T73" fmla="*/ 2147483646 h 210"/>
              <a:gd name="T74" fmla="*/ 2147483646 w 256"/>
              <a:gd name="T75" fmla="*/ 2147483646 h 210"/>
              <a:gd name="T76" fmla="*/ 2147483646 w 256"/>
              <a:gd name="T77" fmla="*/ 2147483646 h 210"/>
              <a:gd name="T78" fmla="*/ 2147483646 w 256"/>
              <a:gd name="T79" fmla="*/ 2147483646 h 210"/>
              <a:gd name="T80" fmla="*/ 2147483646 w 256"/>
              <a:gd name="T81" fmla="*/ 2147483646 h 210"/>
              <a:gd name="T82" fmla="*/ 214748364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5" name="Freeform 17">
            <a:extLst>
              <a:ext uri="{FF2B5EF4-FFF2-40B4-BE49-F238E27FC236}">
                <a16:creationId xmlns:a16="http://schemas.microsoft.com/office/drawing/2014/main" id="{31AC4D03-ADEF-41CE-AB56-9F723752D0E8}"/>
              </a:ext>
            </a:extLst>
          </p:cNvPr>
          <p:cNvSpPr>
            <a:spLocks noEditPoints="1"/>
          </p:cNvSpPr>
          <p:nvPr/>
        </p:nvSpPr>
        <p:spPr bwMode="auto">
          <a:xfrm>
            <a:off x="8478838" y="1789113"/>
            <a:ext cx="420687" cy="420687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6" name="Freeform 18">
            <a:extLst>
              <a:ext uri="{FF2B5EF4-FFF2-40B4-BE49-F238E27FC236}">
                <a16:creationId xmlns:a16="http://schemas.microsoft.com/office/drawing/2014/main" id="{D7816968-7DE7-41C6-A7C4-F25C1F43187E}"/>
              </a:ext>
            </a:extLst>
          </p:cNvPr>
          <p:cNvSpPr>
            <a:spLocks/>
          </p:cNvSpPr>
          <p:nvPr/>
        </p:nvSpPr>
        <p:spPr bwMode="auto">
          <a:xfrm>
            <a:off x="7861300" y="1785938"/>
            <a:ext cx="196850" cy="423862"/>
          </a:xfrm>
          <a:custGeom>
            <a:avLst/>
            <a:gdLst>
              <a:gd name="T0" fmla="*/ 2147483646 w 120"/>
              <a:gd name="T1" fmla="*/ 2147483646 h 258"/>
              <a:gd name="T2" fmla="*/ 2147483646 w 120"/>
              <a:gd name="T3" fmla="*/ 2147483646 h 258"/>
              <a:gd name="T4" fmla="*/ 2147483646 w 120"/>
              <a:gd name="T5" fmla="*/ 2147483646 h 258"/>
              <a:gd name="T6" fmla="*/ 2147483646 w 120"/>
              <a:gd name="T7" fmla="*/ 2147483646 h 258"/>
              <a:gd name="T8" fmla="*/ 2147483646 w 120"/>
              <a:gd name="T9" fmla="*/ 2147483646 h 258"/>
              <a:gd name="T10" fmla="*/ 2147483646 w 120"/>
              <a:gd name="T11" fmla="*/ 2147483646 h 258"/>
              <a:gd name="T12" fmla="*/ 2147483646 w 120"/>
              <a:gd name="T13" fmla="*/ 2147483646 h 258"/>
              <a:gd name="T14" fmla="*/ 2147483646 w 120"/>
              <a:gd name="T15" fmla="*/ 2147483646 h 258"/>
              <a:gd name="T16" fmla="*/ 2147483646 w 120"/>
              <a:gd name="T17" fmla="*/ 2147483646 h 258"/>
              <a:gd name="T18" fmla="*/ 2147483646 w 120"/>
              <a:gd name="T19" fmla="*/ 2147483646 h 258"/>
              <a:gd name="T20" fmla="*/ 0 w 120"/>
              <a:gd name="T21" fmla="*/ 2147483646 h 258"/>
              <a:gd name="T22" fmla="*/ 0 w 120"/>
              <a:gd name="T23" fmla="*/ 2147483646 h 258"/>
              <a:gd name="T24" fmla="*/ 2147483646 w 120"/>
              <a:gd name="T25" fmla="*/ 2147483646 h 258"/>
              <a:gd name="T26" fmla="*/ 2147483646 w 120"/>
              <a:gd name="T27" fmla="*/ 2147483646 h 258"/>
              <a:gd name="T28" fmla="*/ 2147483646 w 120"/>
              <a:gd name="T29" fmla="*/ 2147483646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7" name="Freeform 19">
            <a:extLst>
              <a:ext uri="{FF2B5EF4-FFF2-40B4-BE49-F238E27FC236}">
                <a16:creationId xmlns:a16="http://schemas.microsoft.com/office/drawing/2014/main" id="{977D1A85-5595-4ECD-8000-D51D634C8538}"/>
              </a:ext>
            </a:extLst>
          </p:cNvPr>
          <p:cNvSpPr>
            <a:spLocks/>
          </p:cNvSpPr>
          <p:nvPr/>
        </p:nvSpPr>
        <p:spPr bwMode="auto">
          <a:xfrm>
            <a:off x="7005638" y="1789113"/>
            <a:ext cx="420687" cy="420687"/>
          </a:xfrm>
          <a:custGeom>
            <a:avLst/>
            <a:gdLst>
              <a:gd name="T0" fmla="*/ 2147483646 w 256"/>
              <a:gd name="T1" fmla="*/ 0 h 256"/>
              <a:gd name="T2" fmla="*/ 0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8" name="Freeform 20">
            <a:extLst>
              <a:ext uri="{FF2B5EF4-FFF2-40B4-BE49-F238E27FC236}">
                <a16:creationId xmlns:a16="http://schemas.microsoft.com/office/drawing/2014/main" id="{01008E4E-88E2-40A4-84D1-82334D8107AB}"/>
              </a:ext>
            </a:extLst>
          </p:cNvPr>
          <p:cNvSpPr>
            <a:spLocks/>
          </p:cNvSpPr>
          <p:nvPr/>
        </p:nvSpPr>
        <p:spPr bwMode="auto">
          <a:xfrm>
            <a:off x="6313488" y="1787525"/>
            <a:ext cx="323850" cy="428625"/>
          </a:xfrm>
          <a:custGeom>
            <a:avLst/>
            <a:gdLst>
              <a:gd name="T0" fmla="*/ 2147483646 w 197"/>
              <a:gd name="T1" fmla="*/ 2147483646 h 260"/>
              <a:gd name="T2" fmla="*/ 2147483646 w 197"/>
              <a:gd name="T3" fmla="*/ 2147483646 h 260"/>
              <a:gd name="T4" fmla="*/ 2147483646 w 197"/>
              <a:gd name="T5" fmla="*/ 2147483646 h 260"/>
              <a:gd name="T6" fmla="*/ 2147483646 w 197"/>
              <a:gd name="T7" fmla="*/ 2147483646 h 260"/>
              <a:gd name="T8" fmla="*/ 2147483646 w 197"/>
              <a:gd name="T9" fmla="*/ 2147483646 h 260"/>
              <a:gd name="T10" fmla="*/ 2147483646 w 197"/>
              <a:gd name="T11" fmla="*/ 2147483646 h 260"/>
              <a:gd name="T12" fmla="*/ 2147483646 w 197"/>
              <a:gd name="T13" fmla="*/ 2147483646 h 260"/>
              <a:gd name="T14" fmla="*/ 2147483646 w 197"/>
              <a:gd name="T15" fmla="*/ 2147483646 h 260"/>
              <a:gd name="T16" fmla="*/ 2147483646 w 197"/>
              <a:gd name="T17" fmla="*/ 2147483646 h 260"/>
              <a:gd name="T18" fmla="*/ 2147483646 w 197"/>
              <a:gd name="T19" fmla="*/ 2147483646 h 260"/>
              <a:gd name="T20" fmla="*/ 2147483646 w 197"/>
              <a:gd name="T21" fmla="*/ 2147483646 h 260"/>
              <a:gd name="T22" fmla="*/ 2147483646 w 197"/>
              <a:gd name="T23" fmla="*/ 2147483646 h 260"/>
              <a:gd name="T24" fmla="*/ 2147483646 w 197"/>
              <a:gd name="T25" fmla="*/ 2147483646 h 260"/>
              <a:gd name="T26" fmla="*/ 2147483646 w 197"/>
              <a:gd name="T27" fmla="*/ 2147483646 h 260"/>
              <a:gd name="T28" fmla="*/ 2147483646 w 197"/>
              <a:gd name="T29" fmla="*/ 2147483646 h 260"/>
              <a:gd name="T30" fmla="*/ 2147483646 w 197"/>
              <a:gd name="T31" fmla="*/ 2147483646 h 260"/>
              <a:gd name="T32" fmla="*/ 2147483646 w 197"/>
              <a:gd name="T33" fmla="*/ 2147483646 h 260"/>
              <a:gd name="T34" fmla="*/ 2147483646 w 197"/>
              <a:gd name="T35" fmla="*/ 2147483646 h 260"/>
              <a:gd name="T36" fmla="*/ 2147483646 w 197"/>
              <a:gd name="T37" fmla="*/ 2147483646 h 260"/>
              <a:gd name="T38" fmla="*/ 2147483646 w 197"/>
              <a:gd name="T39" fmla="*/ 2147483646 h 260"/>
              <a:gd name="T40" fmla="*/ 2147483646 w 197"/>
              <a:gd name="T41" fmla="*/ 2147483646 h 260"/>
              <a:gd name="T42" fmla="*/ 2147483646 w 197"/>
              <a:gd name="T43" fmla="*/ 2147483646 h 260"/>
              <a:gd name="T44" fmla="*/ 2147483646 w 197"/>
              <a:gd name="T45" fmla="*/ 2147483646 h 260"/>
              <a:gd name="T46" fmla="*/ 2147483646 w 197"/>
              <a:gd name="T47" fmla="*/ 2147483646 h 260"/>
              <a:gd name="T48" fmla="*/ 2147483646 w 197"/>
              <a:gd name="T49" fmla="*/ 2147483646 h 260"/>
              <a:gd name="T50" fmla="*/ 2147483646 w 197"/>
              <a:gd name="T51" fmla="*/ 2147483646 h 260"/>
              <a:gd name="T52" fmla="*/ 2147483646 w 197"/>
              <a:gd name="T53" fmla="*/ 2147483646 h 260"/>
              <a:gd name="T54" fmla="*/ 2147483646 w 197"/>
              <a:gd name="T55" fmla="*/ 2147483646 h 260"/>
              <a:gd name="T56" fmla="*/ 2147483646 w 197"/>
              <a:gd name="T57" fmla="*/ 2147483646 h 260"/>
              <a:gd name="T58" fmla="*/ 2147483646 w 197"/>
              <a:gd name="T59" fmla="*/ 2147483646 h 260"/>
              <a:gd name="T60" fmla="*/ 2147483646 w 197"/>
              <a:gd name="T61" fmla="*/ 2147483646 h 260"/>
              <a:gd name="T62" fmla="*/ 2147483646 w 197"/>
              <a:gd name="T63" fmla="*/ 2147483646 h 260"/>
              <a:gd name="T64" fmla="*/ 2147483646 w 197"/>
              <a:gd name="T65" fmla="*/ 2147483646 h 260"/>
              <a:gd name="T66" fmla="*/ 2147483646 w 197"/>
              <a:gd name="T67" fmla="*/ 2147483646 h 260"/>
              <a:gd name="T68" fmla="*/ 2147483646 w 197"/>
              <a:gd name="T69" fmla="*/ 2147483646 h 260"/>
              <a:gd name="T70" fmla="*/ 2147483646 w 197"/>
              <a:gd name="T71" fmla="*/ 2147483646 h 260"/>
              <a:gd name="T72" fmla="*/ 2147483646 w 197"/>
              <a:gd name="T73" fmla="*/ 2147483646 h 260"/>
              <a:gd name="T74" fmla="*/ 2147483646 w 197"/>
              <a:gd name="T75" fmla="*/ 2147483646 h 260"/>
              <a:gd name="T76" fmla="*/ 2147483646 w 197"/>
              <a:gd name="T77" fmla="*/ 2147483646 h 260"/>
              <a:gd name="T78" fmla="*/ 2147483646 w 197"/>
              <a:gd name="T79" fmla="*/ 2147483646 h 260"/>
              <a:gd name="T80" fmla="*/ 2147483646 w 197"/>
              <a:gd name="T81" fmla="*/ 2147483646 h 260"/>
              <a:gd name="T82" fmla="*/ 2147483646 w 197"/>
              <a:gd name="T83" fmla="*/ 2147483646 h 260"/>
              <a:gd name="T84" fmla="*/ 2147483646 w 197"/>
              <a:gd name="T85" fmla="*/ 2147483646 h 260"/>
              <a:gd name="T86" fmla="*/ 2147483646 w 197"/>
              <a:gd name="T87" fmla="*/ 2147483646 h 260"/>
              <a:gd name="T88" fmla="*/ 2147483646 w 197"/>
              <a:gd name="T89" fmla="*/ 2147483646 h 260"/>
              <a:gd name="T90" fmla="*/ 2147483646 w 197"/>
              <a:gd name="T91" fmla="*/ 2147483646 h 260"/>
              <a:gd name="T92" fmla="*/ 2147483646 w 197"/>
              <a:gd name="T93" fmla="*/ 2147483646 h 260"/>
              <a:gd name="T94" fmla="*/ 2147483646 w 197"/>
              <a:gd name="T95" fmla="*/ 2147483646 h 260"/>
              <a:gd name="T96" fmla="*/ 2147483646 w 197"/>
              <a:gd name="T97" fmla="*/ 2147483646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29" name="Freeform 21">
            <a:extLst>
              <a:ext uri="{FF2B5EF4-FFF2-40B4-BE49-F238E27FC236}">
                <a16:creationId xmlns:a16="http://schemas.microsoft.com/office/drawing/2014/main" id="{2FFDEF60-58D6-4C9F-BDC7-DF3663239B05}"/>
              </a:ext>
            </a:extLst>
          </p:cNvPr>
          <p:cNvSpPr>
            <a:spLocks/>
          </p:cNvSpPr>
          <p:nvPr/>
        </p:nvSpPr>
        <p:spPr bwMode="auto">
          <a:xfrm>
            <a:off x="5559425" y="1789113"/>
            <a:ext cx="361950" cy="420687"/>
          </a:xfrm>
          <a:custGeom>
            <a:avLst/>
            <a:gdLst>
              <a:gd name="T0" fmla="*/ 2147483646 w 220"/>
              <a:gd name="T1" fmla="*/ 2147483646 h 256"/>
              <a:gd name="T2" fmla="*/ 2147483646 w 220"/>
              <a:gd name="T3" fmla="*/ 2147483646 h 256"/>
              <a:gd name="T4" fmla="*/ 2147483646 w 220"/>
              <a:gd name="T5" fmla="*/ 2147483646 h 256"/>
              <a:gd name="T6" fmla="*/ 2147483646 w 220"/>
              <a:gd name="T7" fmla="*/ 2147483646 h 256"/>
              <a:gd name="T8" fmla="*/ 2147483646 w 220"/>
              <a:gd name="T9" fmla="*/ 2147483646 h 256"/>
              <a:gd name="T10" fmla="*/ 2147483646 w 220"/>
              <a:gd name="T11" fmla="*/ 2147483646 h 256"/>
              <a:gd name="T12" fmla="*/ 2147483646 w 220"/>
              <a:gd name="T13" fmla="*/ 2147483646 h 256"/>
              <a:gd name="T14" fmla="*/ 2147483646 w 220"/>
              <a:gd name="T15" fmla="*/ 2147483646 h 256"/>
              <a:gd name="T16" fmla="*/ 2147483646 w 220"/>
              <a:gd name="T17" fmla="*/ 2147483646 h 256"/>
              <a:gd name="T18" fmla="*/ 2147483646 w 220"/>
              <a:gd name="T19" fmla="*/ 2147483646 h 256"/>
              <a:gd name="T20" fmla="*/ 2147483646 w 220"/>
              <a:gd name="T21" fmla="*/ 2147483646 h 256"/>
              <a:gd name="T22" fmla="*/ 2147483646 w 220"/>
              <a:gd name="T23" fmla="*/ 2147483646 h 256"/>
              <a:gd name="T24" fmla="*/ 2147483646 w 220"/>
              <a:gd name="T25" fmla="*/ 2147483646 h 256"/>
              <a:gd name="T26" fmla="*/ 2147483646 w 220"/>
              <a:gd name="T27" fmla="*/ 2147483646 h 256"/>
              <a:gd name="T28" fmla="*/ 2147483646 w 220"/>
              <a:gd name="T29" fmla="*/ 2147483646 h 256"/>
              <a:gd name="T30" fmla="*/ 2147483646 w 220"/>
              <a:gd name="T31" fmla="*/ 2147483646 h 256"/>
              <a:gd name="T32" fmla="*/ 2147483646 w 220"/>
              <a:gd name="T33" fmla="*/ 2147483646 h 256"/>
              <a:gd name="T34" fmla="*/ 2147483646 w 220"/>
              <a:gd name="T35" fmla="*/ 2147483646 h 256"/>
              <a:gd name="T36" fmla="*/ 2147483646 w 220"/>
              <a:gd name="T37" fmla="*/ 2147483646 h 256"/>
              <a:gd name="T38" fmla="*/ 2147483646 w 220"/>
              <a:gd name="T39" fmla="*/ 2147483646 h 256"/>
              <a:gd name="T40" fmla="*/ 2147483646 w 220"/>
              <a:gd name="T41" fmla="*/ 2147483646 h 256"/>
              <a:gd name="T42" fmla="*/ 2147483646 w 220"/>
              <a:gd name="T43" fmla="*/ 2147483646 h 256"/>
              <a:gd name="T44" fmla="*/ 2147483646 w 220"/>
              <a:gd name="T45" fmla="*/ 2147483646 h 256"/>
              <a:gd name="T46" fmla="*/ 2147483646 w 220"/>
              <a:gd name="T47" fmla="*/ 2147483646 h 256"/>
              <a:gd name="T48" fmla="*/ 2147483646 w 220"/>
              <a:gd name="T49" fmla="*/ 2147483646 h 256"/>
              <a:gd name="T50" fmla="*/ 2147483646 w 220"/>
              <a:gd name="T51" fmla="*/ 2147483646 h 256"/>
              <a:gd name="T52" fmla="*/ 2147483646 w 220"/>
              <a:gd name="T53" fmla="*/ 2147483646 h 256"/>
              <a:gd name="T54" fmla="*/ 2147483646 w 220"/>
              <a:gd name="T55" fmla="*/ 0 h 256"/>
              <a:gd name="T56" fmla="*/ 2147483646 w 220"/>
              <a:gd name="T57" fmla="*/ 2147483646 h 256"/>
              <a:gd name="T58" fmla="*/ 2147483646 w 220"/>
              <a:gd name="T59" fmla="*/ 2147483646 h 256"/>
              <a:gd name="T60" fmla="*/ 2147483646 w 220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0" name="Freeform 22">
            <a:extLst>
              <a:ext uri="{FF2B5EF4-FFF2-40B4-BE49-F238E27FC236}">
                <a16:creationId xmlns:a16="http://schemas.microsoft.com/office/drawing/2014/main" id="{D2D1BACD-2974-447C-9DEB-4E93001F51C8}"/>
              </a:ext>
            </a:extLst>
          </p:cNvPr>
          <p:cNvSpPr>
            <a:spLocks noEditPoints="1"/>
          </p:cNvSpPr>
          <p:nvPr/>
        </p:nvSpPr>
        <p:spPr bwMode="auto">
          <a:xfrm>
            <a:off x="4797425" y="1789113"/>
            <a:ext cx="420688" cy="420687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0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1" name="Freeform 23">
            <a:extLst>
              <a:ext uri="{FF2B5EF4-FFF2-40B4-BE49-F238E27FC236}">
                <a16:creationId xmlns:a16="http://schemas.microsoft.com/office/drawing/2014/main" id="{23581EEA-033D-4269-823A-4D72B76D9A7F}"/>
              </a:ext>
            </a:extLst>
          </p:cNvPr>
          <p:cNvSpPr>
            <a:spLocks noEditPoints="1"/>
          </p:cNvSpPr>
          <p:nvPr/>
        </p:nvSpPr>
        <p:spPr bwMode="auto">
          <a:xfrm>
            <a:off x="4060825" y="1868488"/>
            <a:ext cx="423863" cy="269875"/>
          </a:xfrm>
          <a:custGeom>
            <a:avLst/>
            <a:gdLst>
              <a:gd name="T0" fmla="*/ 2147483646 w 258"/>
              <a:gd name="T1" fmla="*/ 2147483646 h 164"/>
              <a:gd name="T2" fmla="*/ 2147483646 w 258"/>
              <a:gd name="T3" fmla="*/ 2147483646 h 164"/>
              <a:gd name="T4" fmla="*/ 2147483646 w 258"/>
              <a:gd name="T5" fmla="*/ 2147483646 h 164"/>
              <a:gd name="T6" fmla="*/ 2147483646 w 258"/>
              <a:gd name="T7" fmla="*/ 2147483646 h 164"/>
              <a:gd name="T8" fmla="*/ 2147483646 w 258"/>
              <a:gd name="T9" fmla="*/ 2147483646 h 164"/>
              <a:gd name="T10" fmla="*/ 2147483646 w 258"/>
              <a:gd name="T11" fmla="*/ 2147483646 h 164"/>
              <a:gd name="T12" fmla="*/ 2147483646 w 258"/>
              <a:gd name="T13" fmla="*/ 2147483646 h 164"/>
              <a:gd name="T14" fmla="*/ 2147483646 w 258"/>
              <a:gd name="T15" fmla="*/ 2147483646 h 164"/>
              <a:gd name="T16" fmla="*/ 2147483646 w 258"/>
              <a:gd name="T17" fmla="*/ 2147483646 h 164"/>
              <a:gd name="T18" fmla="*/ 2147483646 w 258"/>
              <a:gd name="T19" fmla="*/ 2147483646 h 164"/>
              <a:gd name="T20" fmla="*/ 2147483646 w 258"/>
              <a:gd name="T21" fmla="*/ 2147483646 h 164"/>
              <a:gd name="T22" fmla="*/ 2147483646 w 258"/>
              <a:gd name="T23" fmla="*/ 2147483646 h 164"/>
              <a:gd name="T24" fmla="*/ 2147483646 w 258"/>
              <a:gd name="T25" fmla="*/ 2147483646 h 164"/>
              <a:gd name="T26" fmla="*/ 2147483646 w 258"/>
              <a:gd name="T27" fmla="*/ 2147483646 h 164"/>
              <a:gd name="T28" fmla="*/ 2147483646 w 258"/>
              <a:gd name="T29" fmla="*/ 2147483646 h 164"/>
              <a:gd name="T30" fmla="*/ 2147483646 w 258"/>
              <a:gd name="T31" fmla="*/ 2147483646 h 164"/>
              <a:gd name="T32" fmla="*/ 2147483646 w 258"/>
              <a:gd name="T33" fmla="*/ 2147483646 h 164"/>
              <a:gd name="T34" fmla="*/ 2147483646 w 258"/>
              <a:gd name="T35" fmla="*/ 2147483646 h 164"/>
              <a:gd name="T36" fmla="*/ 2147483646 w 258"/>
              <a:gd name="T37" fmla="*/ 2147483646 h 164"/>
              <a:gd name="T38" fmla="*/ 2147483646 w 258"/>
              <a:gd name="T39" fmla="*/ 2147483646 h 164"/>
              <a:gd name="T40" fmla="*/ 0 w 258"/>
              <a:gd name="T41" fmla="*/ 2147483646 h 164"/>
              <a:gd name="T42" fmla="*/ 0 w 258"/>
              <a:gd name="T43" fmla="*/ 0 h 164"/>
              <a:gd name="T44" fmla="*/ 2147483646 w 258"/>
              <a:gd name="T45" fmla="*/ 0 h 164"/>
              <a:gd name="T46" fmla="*/ 2147483646 w 258"/>
              <a:gd name="T47" fmla="*/ 2147483646 h 164"/>
              <a:gd name="T48" fmla="*/ 2147483646 w 258"/>
              <a:gd name="T49" fmla="*/ 2147483646 h 164"/>
              <a:gd name="T50" fmla="*/ 2147483646 w 258"/>
              <a:gd name="T51" fmla="*/ 2147483646 h 164"/>
              <a:gd name="T52" fmla="*/ 2147483646 w 258"/>
              <a:gd name="T53" fmla="*/ 2147483646 h 164"/>
              <a:gd name="T54" fmla="*/ 2147483646 w 258"/>
              <a:gd name="T55" fmla="*/ 2147483646 h 164"/>
              <a:gd name="T56" fmla="*/ 2147483646 w 258"/>
              <a:gd name="T57" fmla="*/ 2147483646 h 164"/>
              <a:gd name="T58" fmla="*/ 2147483646 w 258"/>
              <a:gd name="T59" fmla="*/ 2147483646 h 164"/>
              <a:gd name="T60" fmla="*/ 2147483646 w 258"/>
              <a:gd name="T61" fmla="*/ 2147483646 h 164"/>
              <a:gd name="T62" fmla="*/ 2147483646 w 258"/>
              <a:gd name="T63" fmla="*/ 2147483646 h 164"/>
              <a:gd name="T64" fmla="*/ 2147483646 w 258"/>
              <a:gd name="T65" fmla="*/ 2147483646 h 164"/>
              <a:gd name="T66" fmla="*/ 2147483646 w 258"/>
              <a:gd name="T67" fmla="*/ 2147483646 h 164"/>
              <a:gd name="T68" fmla="*/ 2147483646 w 258"/>
              <a:gd name="T69" fmla="*/ 2147483646 h 164"/>
              <a:gd name="T70" fmla="*/ 2147483646 w 258"/>
              <a:gd name="T71" fmla="*/ 2147483646 h 164"/>
              <a:gd name="T72" fmla="*/ 2147483646 w 258"/>
              <a:gd name="T73" fmla="*/ 2147483646 h 164"/>
              <a:gd name="T74" fmla="*/ 2147483646 w 258"/>
              <a:gd name="T75" fmla="*/ 2147483646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2" name="Freeform 24">
            <a:extLst>
              <a:ext uri="{FF2B5EF4-FFF2-40B4-BE49-F238E27FC236}">
                <a16:creationId xmlns:a16="http://schemas.microsoft.com/office/drawing/2014/main" id="{10B316B6-B7A6-4FC8-B561-44878A73641D}"/>
              </a:ext>
            </a:extLst>
          </p:cNvPr>
          <p:cNvSpPr>
            <a:spLocks noEditPoints="1"/>
          </p:cNvSpPr>
          <p:nvPr/>
        </p:nvSpPr>
        <p:spPr bwMode="auto">
          <a:xfrm>
            <a:off x="3324225" y="1789113"/>
            <a:ext cx="420688" cy="420687"/>
          </a:xfrm>
          <a:custGeom>
            <a:avLst/>
            <a:gdLst>
              <a:gd name="T0" fmla="*/ 0 w 265"/>
              <a:gd name="T1" fmla="*/ 2147483646 h 265"/>
              <a:gd name="T2" fmla="*/ 2147483646 w 265"/>
              <a:gd name="T3" fmla="*/ 2147483646 h 265"/>
              <a:gd name="T4" fmla="*/ 2147483646 w 265"/>
              <a:gd name="T5" fmla="*/ 2147483646 h 265"/>
              <a:gd name="T6" fmla="*/ 0 w 265"/>
              <a:gd name="T7" fmla="*/ 2147483646 h 265"/>
              <a:gd name="T8" fmla="*/ 0 w 265"/>
              <a:gd name="T9" fmla="*/ 2147483646 h 265"/>
              <a:gd name="T10" fmla="*/ 0 w 265"/>
              <a:gd name="T11" fmla="*/ 2147483646 h 265"/>
              <a:gd name="T12" fmla="*/ 2147483646 w 265"/>
              <a:gd name="T13" fmla="*/ 2147483646 h 265"/>
              <a:gd name="T14" fmla="*/ 2147483646 w 265"/>
              <a:gd name="T15" fmla="*/ 2147483646 h 265"/>
              <a:gd name="T16" fmla="*/ 0 w 265"/>
              <a:gd name="T17" fmla="*/ 2147483646 h 265"/>
              <a:gd name="T18" fmla="*/ 0 w 265"/>
              <a:gd name="T19" fmla="*/ 2147483646 h 265"/>
              <a:gd name="T20" fmla="*/ 2147483646 w 265"/>
              <a:gd name="T21" fmla="*/ 2147483646 h 265"/>
              <a:gd name="T22" fmla="*/ 2147483646 w 265"/>
              <a:gd name="T23" fmla="*/ 2147483646 h 265"/>
              <a:gd name="T24" fmla="*/ 2147483646 w 265"/>
              <a:gd name="T25" fmla="*/ 2147483646 h 265"/>
              <a:gd name="T26" fmla="*/ 2147483646 w 265"/>
              <a:gd name="T27" fmla="*/ 2147483646 h 265"/>
              <a:gd name="T28" fmla="*/ 2147483646 w 265"/>
              <a:gd name="T29" fmla="*/ 2147483646 h 265"/>
              <a:gd name="T30" fmla="*/ 2147483646 w 265"/>
              <a:gd name="T31" fmla="*/ 2147483646 h 265"/>
              <a:gd name="T32" fmla="*/ 2147483646 w 265"/>
              <a:gd name="T33" fmla="*/ 2147483646 h 265"/>
              <a:gd name="T34" fmla="*/ 2147483646 w 265"/>
              <a:gd name="T35" fmla="*/ 2147483646 h 265"/>
              <a:gd name="T36" fmla="*/ 2147483646 w 265"/>
              <a:gd name="T37" fmla="*/ 0 h 265"/>
              <a:gd name="T38" fmla="*/ 2147483646 w 265"/>
              <a:gd name="T39" fmla="*/ 2147483646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3" name="Freeform 25">
            <a:extLst>
              <a:ext uri="{FF2B5EF4-FFF2-40B4-BE49-F238E27FC236}">
                <a16:creationId xmlns:a16="http://schemas.microsoft.com/office/drawing/2014/main" id="{616AC75D-A279-4C2A-8EC4-E3EABB0CD692}"/>
              </a:ext>
            </a:extLst>
          </p:cNvPr>
          <p:cNvSpPr>
            <a:spLocks noEditPoints="1"/>
          </p:cNvSpPr>
          <p:nvPr/>
        </p:nvSpPr>
        <p:spPr bwMode="auto">
          <a:xfrm>
            <a:off x="2587625" y="1801813"/>
            <a:ext cx="420688" cy="401637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2147483646 w 256"/>
              <a:gd name="T29" fmla="*/ 0 h 244"/>
              <a:gd name="T30" fmla="*/ 2147483646 w 256"/>
              <a:gd name="T31" fmla="*/ 0 h 244"/>
              <a:gd name="T32" fmla="*/ 2147483646 w 256"/>
              <a:gd name="T33" fmla="*/ 2147483646 h 244"/>
              <a:gd name="T34" fmla="*/ 2147483646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0 w 256"/>
              <a:gd name="T55" fmla="*/ 2147483646 h 244"/>
              <a:gd name="T56" fmla="*/ 2147483646 w 256"/>
              <a:gd name="T57" fmla="*/ 2147483646 h 244"/>
              <a:gd name="T58" fmla="*/ 2147483646 w 256"/>
              <a:gd name="T59" fmla="*/ 2147483646 h 244"/>
              <a:gd name="T60" fmla="*/ 2147483646 w 256"/>
              <a:gd name="T61" fmla="*/ 2147483646 h 244"/>
              <a:gd name="T62" fmla="*/ 2147483646 w 256"/>
              <a:gd name="T63" fmla="*/ 2147483646 h 244"/>
              <a:gd name="T64" fmla="*/ 2147483646 w 256"/>
              <a:gd name="T65" fmla="*/ 2147483646 h 244"/>
              <a:gd name="T66" fmla="*/ 2147483646 w 256"/>
              <a:gd name="T67" fmla="*/ 2147483646 h 244"/>
              <a:gd name="T68" fmla="*/ 2147483646 w 256"/>
              <a:gd name="T69" fmla="*/ 2147483646 h 244"/>
              <a:gd name="T70" fmla="*/ 2147483646 w 256"/>
              <a:gd name="T71" fmla="*/ 2147483646 h 244"/>
              <a:gd name="T72" fmla="*/ 2147483646 w 256"/>
              <a:gd name="T73" fmla="*/ 2147483646 h 244"/>
              <a:gd name="T74" fmla="*/ 2147483646 w 256"/>
              <a:gd name="T75" fmla="*/ 2147483646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4" name="Freeform 26">
            <a:extLst>
              <a:ext uri="{FF2B5EF4-FFF2-40B4-BE49-F238E27FC236}">
                <a16:creationId xmlns:a16="http://schemas.microsoft.com/office/drawing/2014/main" id="{9D76B2EA-7F7E-4054-B84A-4DF798321ADF}"/>
              </a:ext>
            </a:extLst>
          </p:cNvPr>
          <p:cNvSpPr>
            <a:spLocks noEditPoints="1"/>
          </p:cNvSpPr>
          <p:nvPr/>
        </p:nvSpPr>
        <p:spPr bwMode="auto">
          <a:xfrm>
            <a:off x="1852613" y="1797050"/>
            <a:ext cx="420687" cy="400050"/>
          </a:xfrm>
          <a:custGeom>
            <a:avLst/>
            <a:gdLst>
              <a:gd name="T0" fmla="*/ 2147483646 w 256"/>
              <a:gd name="T1" fmla="*/ 2147483646 h 243"/>
              <a:gd name="T2" fmla="*/ 2147483646 w 256"/>
              <a:gd name="T3" fmla="*/ 2147483646 h 243"/>
              <a:gd name="T4" fmla="*/ 2147483646 w 256"/>
              <a:gd name="T5" fmla="*/ 2147483646 h 243"/>
              <a:gd name="T6" fmla="*/ 2147483646 w 256"/>
              <a:gd name="T7" fmla="*/ 2147483646 h 243"/>
              <a:gd name="T8" fmla="*/ 2147483646 w 256"/>
              <a:gd name="T9" fmla="*/ 2147483646 h 243"/>
              <a:gd name="T10" fmla="*/ 2147483646 w 256"/>
              <a:gd name="T11" fmla="*/ 2147483646 h 243"/>
              <a:gd name="T12" fmla="*/ 2147483646 w 256"/>
              <a:gd name="T13" fmla="*/ 2147483646 h 243"/>
              <a:gd name="T14" fmla="*/ 2147483646 w 256"/>
              <a:gd name="T15" fmla="*/ 2147483646 h 243"/>
              <a:gd name="T16" fmla="*/ 2147483646 w 256"/>
              <a:gd name="T17" fmla="*/ 2147483646 h 243"/>
              <a:gd name="T18" fmla="*/ 2147483646 w 256"/>
              <a:gd name="T19" fmla="*/ 2147483646 h 243"/>
              <a:gd name="T20" fmla="*/ 2147483646 w 256"/>
              <a:gd name="T21" fmla="*/ 2147483646 h 243"/>
              <a:gd name="T22" fmla="*/ 2147483646 w 256"/>
              <a:gd name="T23" fmla="*/ 2147483646 h 243"/>
              <a:gd name="T24" fmla="*/ 2147483646 w 256"/>
              <a:gd name="T25" fmla="*/ 2147483646 h 243"/>
              <a:gd name="T26" fmla="*/ 2147483646 w 256"/>
              <a:gd name="T27" fmla="*/ 2147483646 h 243"/>
              <a:gd name="T28" fmla="*/ 2147483646 w 256"/>
              <a:gd name="T29" fmla="*/ 2147483646 h 243"/>
              <a:gd name="T30" fmla="*/ 2147483646 w 256"/>
              <a:gd name="T31" fmla="*/ 2147483646 h 243"/>
              <a:gd name="T32" fmla="*/ 2147483646 w 256"/>
              <a:gd name="T33" fmla="*/ 2147483646 h 243"/>
              <a:gd name="T34" fmla="*/ 2147483646 w 256"/>
              <a:gd name="T35" fmla="*/ 2147483646 h 243"/>
              <a:gd name="T36" fmla="*/ 2147483646 w 256"/>
              <a:gd name="T37" fmla="*/ 2147483646 h 243"/>
              <a:gd name="T38" fmla="*/ 2147483646 w 256"/>
              <a:gd name="T39" fmla="*/ 2147483646 h 243"/>
              <a:gd name="T40" fmla="*/ 0 w 256"/>
              <a:gd name="T41" fmla="*/ 2147483646 h 243"/>
              <a:gd name="T42" fmla="*/ 2147483646 w 256"/>
              <a:gd name="T43" fmla="*/ 2147483646 h 243"/>
              <a:gd name="T44" fmla="*/ 2147483646 w 256"/>
              <a:gd name="T45" fmla="*/ 2147483646 h 243"/>
              <a:gd name="T46" fmla="*/ 2147483646 w 256"/>
              <a:gd name="T47" fmla="*/ 2147483646 h 243"/>
              <a:gd name="T48" fmla="*/ 2147483646 w 256"/>
              <a:gd name="T49" fmla="*/ 2147483646 h 243"/>
              <a:gd name="T50" fmla="*/ 2147483646 w 256"/>
              <a:gd name="T51" fmla="*/ 2147483646 h 243"/>
              <a:gd name="T52" fmla="*/ 2147483646 w 256"/>
              <a:gd name="T53" fmla="*/ 2147483646 h 243"/>
              <a:gd name="T54" fmla="*/ 2147483646 w 256"/>
              <a:gd name="T55" fmla="*/ 2147483646 h 243"/>
              <a:gd name="T56" fmla="*/ 2147483646 w 256"/>
              <a:gd name="T57" fmla="*/ 2147483646 h 243"/>
              <a:gd name="T58" fmla="*/ 2147483646 w 256"/>
              <a:gd name="T59" fmla="*/ 2147483646 h 243"/>
              <a:gd name="T60" fmla="*/ 2147483646 w 256"/>
              <a:gd name="T61" fmla="*/ 2147483646 h 243"/>
              <a:gd name="T62" fmla="*/ 2147483646 w 256"/>
              <a:gd name="T63" fmla="*/ 2147483646 h 243"/>
              <a:gd name="T64" fmla="*/ 2147483646 w 256"/>
              <a:gd name="T65" fmla="*/ 2147483646 h 243"/>
              <a:gd name="T66" fmla="*/ 2147483646 w 256"/>
              <a:gd name="T67" fmla="*/ 2147483646 h 243"/>
              <a:gd name="T68" fmla="*/ 2147483646 w 256"/>
              <a:gd name="T69" fmla="*/ 2147483646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5" name="Freeform 27">
            <a:extLst>
              <a:ext uri="{FF2B5EF4-FFF2-40B4-BE49-F238E27FC236}">
                <a16:creationId xmlns:a16="http://schemas.microsoft.com/office/drawing/2014/main" id="{F70684A4-C0D6-482B-B6FB-D30EE0DED442}"/>
              </a:ext>
            </a:extLst>
          </p:cNvPr>
          <p:cNvSpPr>
            <a:spLocks noEditPoints="1"/>
          </p:cNvSpPr>
          <p:nvPr/>
        </p:nvSpPr>
        <p:spPr bwMode="auto">
          <a:xfrm>
            <a:off x="1120775" y="1789113"/>
            <a:ext cx="388938" cy="422275"/>
          </a:xfrm>
          <a:custGeom>
            <a:avLst/>
            <a:gdLst>
              <a:gd name="T0" fmla="*/ 2147483646 w 237"/>
              <a:gd name="T1" fmla="*/ 2147483646 h 257"/>
              <a:gd name="T2" fmla="*/ 2147483646 w 237"/>
              <a:gd name="T3" fmla="*/ 2147483646 h 257"/>
              <a:gd name="T4" fmla="*/ 2147483646 w 237"/>
              <a:gd name="T5" fmla="*/ 2147483646 h 257"/>
              <a:gd name="T6" fmla="*/ 2147483646 w 237"/>
              <a:gd name="T7" fmla="*/ 2147483646 h 257"/>
              <a:gd name="T8" fmla="*/ 2147483646 w 237"/>
              <a:gd name="T9" fmla="*/ 2147483646 h 257"/>
              <a:gd name="T10" fmla="*/ 2147483646 w 237"/>
              <a:gd name="T11" fmla="*/ 2147483646 h 257"/>
              <a:gd name="T12" fmla="*/ 2147483646 w 237"/>
              <a:gd name="T13" fmla="*/ 2147483646 h 257"/>
              <a:gd name="T14" fmla="*/ 2147483646 w 237"/>
              <a:gd name="T15" fmla="*/ 2147483646 h 257"/>
              <a:gd name="T16" fmla="*/ 2147483646 w 237"/>
              <a:gd name="T17" fmla="*/ 2147483646 h 257"/>
              <a:gd name="T18" fmla="*/ 2147483646 w 237"/>
              <a:gd name="T19" fmla="*/ 2147483646 h 257"/>
              <a:gd name="T20" fmla="*/ 2147483646 w 237"/>
              <a:gd name="T21" fmla="*/ 2147483646 h 257"/>
              <a:gd name="T22" fmla="*/ 2147483646 w 237"/>
              <a:gd name="T23" fmla="*/ 2147483646 h 257"/>
              <a:gd name="T24" fmla="*/ 2147483646 w 237"/>
              <a:gd name="T25" fmla="*/ 2147483646 h 257"/>
              <a:gd name="T26" fmla="*/ 2147483646 w 237"/>
              <a:gd name="T27" fmla="*/ 2147483646 h 257"/>
              <a:gd name="T28" fmla="*/ 2147483646 w 237"/>
              <a:gd name="T29" fmla="*/ 2147483646 h 257"/>
              <a:gd name="T30" fmla="*/ 2147483646 w 237"/>
              <a:gd name="T31" fmla="*/ 0 h 257"/>
              <a:gd name="T32" fmla="*/ 2147483646 w 237"/>
              <a:gd name="T33" fmla="*/ 2147483646 h 257"/>
              <a:gd name="T34" fmla="*/ 2147483646 w 237"/>
              <a:gd name="T35" fmla="*/ 2147483646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6" name="Freeform 28">
            <a:extLst>
              <a:ext uri="{FF2B5EF4-FFF2-40B4-BE49-F238E27FC236}">
                <a16:creationId xmlns:a16="http://schemas.microsoft.com/office/drawing/2014/main" id="{255F2E2A-9E8D-48B8-8E3D-1F2E8466AAF8}"/>
              </a:ext>
            </a:extLst>
          </p:cNvPr>
          <p:cNvSpPr>
            <a:spLocks noEditPoints="1"/>
          </p:cNvSpPr>
          <p:nvPr/>
        </p:nvSpPr>
        <p:spPr bwMode="auto">
          <a:xfrm>
            <a:off x="425450" y="1789113"/>
            <a:ext cx="347663" cy="420687"/>
          </a:xfrm>
          <a:custGeom>
            <a:avLst/>
            <a:gdLst>
              <a:gd name="T0" fmla="*/ 2147483646 w 212"/>
              <a:gd name="T1" fmla="*/ 2147483646 h 256"/>
              <a:gd name="T2" fmla="*/ 2147483646 w 212"/>
              <a:gd name="T3" fmla="*/ 2147483646 h 256"/>
              <a:gd name="T4" fmla="*/ 2147483646 w 212"/>
              <a:gd name="T5" fmla="*/ 2147483646 h 256"/>
              <a:gd name="T6" fmla="*/ 2147483646 w 212"/>
              <a:gd name="T7" fmla="*/ 2147483646 h 256"/>
              <a:gd name="T8" fmla="*/ 2147483646 w 212"/>
              <a:gd name="T9" fmla="*/ 2147483646 h 256"/>
              <a:gd name="T10" fmla="*/ 2147483646 w 212"/>
              <a:gd name="T11" fmla="*/ 2147483646 h 256"/>
              <a:gd name="T12" fmla="*/ 2147483646 w 212"/>
              <a:gd name="T13" fmla="*/ 2147483646 h 256"/>
              <a:gd name="T14" fmla="*/ 2147483646 w 212"/>
              <a:gd name="T15" fmla="*/ 2147483646 h 256"/>
              <a:gd name="T16" fmla="*/ 2147483646 w 212"/>
              <a:gd name="T17" fmla="*/ 2147483646 h 256"/>
              <a:gd name="T18" fmla="*/ 2147483646 w 212"/>
              <a:gd name="T19" fmla="*/ 2147483646 h 256"/>
              <a:gd name="T20" fmla="*/ 2147483646 w 212"/>
              <a:gd name="T21" fmla="*/ 2147483646 h 256"/>
              <a:gd name="T22" fmla="*/ 2147483646 w 212"/>
              <a:gd name="T23" fmla="*/ 2147483646 h 256"/>
              <a:gd name="T24" fmla="*/ 2147483646 w 212"/>
              <a:gd name="T25" fmla="*/ 2147483646 h 256"/>
              <a:gd name="T26" fmla="*/ 2147483646 w 212"/>
              <a:gd name="T27" fmla="*/ 2147483646 h 256"/>
              <a:gd name="T28" fmla="*/ 2147483646 w 212"/>
              <a:gd name="T29" fmla="*/ 2147483646 h 256"/>
              <a:gd name="T30" fmla="*/ 2147483646 w 212"/>
              <a:gd name="T31" fmla="*/ 2147483646 h 256"/>
              <a:gd name="T32" fmla="*/ 2147483646 w 212"/>
              <a:gd name="T33" fmla="*/ 2147483646 h 256"/>
              <a:gd name="T34" fmla="*/ 2147483646 w 212"/>
              <a:gd name="T35" fmla="*/ 2147483646 h 256"/>
              <a:gd name="T36" fmla="*/ 2147483646 w 212"/>
              <a:gd name="T37" fmla="*/ 2147483646 h 256"/>
              <a:gd name="T38" fmla="*/ 2147483646 w 212"/>
              <a:gd name="T39" fmla="*/ 2147483646 h 256"/>
              <a:gd name="T40" fmla="*/ 2147483646 w 212"/>
              <a:gd name="T41" fmla="*/ 2147483646 h 256"/>
              <a:gd name="T42" fmla="*/ 2147483646 w 212"/>
              <a:gd name="T43" fmla="*/ 2147483646 h 256"/>
              <a:gd name="T44" fmla="*/ 2147483646 w 212"/>
              <a:gd name="T45" fmla="*/ 2147483646 h 256"/>
              <a:gd name="T46" fmla="*/ 2147483646 w 212"/>
              <a:gd name="T47" fmla="*/ 2147483646 h 256"/>
              <a:gd name="T48" fmla="*/ 2147483646 w 212"/>
              <a:gd name="T49" fmla="*/ 2147483646 h 256"/>
              <a:gd name="T50" fmla="*/ 2147483646 w 212"/>
              <a:gd name="T51" fmla="*/ 2147483646 h 256"/>
              <a:gd name="T52" fmla="*/ 2147483646 w 212"/>
              <a:gd name="T53" fmla="*/ 2147483646 h 256"/>
              <a:gd name="T54" fmla="*/ 2147483646 w 212"/>
              <a:gd name="T55" fmla="*/ 2147483646 h 256"/>
              <a:gd name="T56" fmla="*/ 2147483646 w 212"/>
              <a:gd name="T57" fmla="*/ 2147483646 h 256"/>
              <a:gd name="T58" fmla="*/ 2147483646 w 212"/>
              <a:gd name="T59" fmla="*/ 2147483646 h 256"/>
              <a:gd name="T60" fmla="*/ 2147483646 w 212"/>
              <a:gd name="T61" fmla="*/ 2147483646 h 256"/>
              <a:gd name="T62" fmla="*/ 2147483646 w 212"/>
              <a:gd name="T63" fmla="*/ 2147483646 h 256"/>
              <a:gd name="T64" fmla="*/ 2147483646 w 212"/>
              <a:gd name="T65" fmla="*/ 2147483646 h 256"/>
              <a:gd name="T66" fmla="*/ 2147483646 w 212"/>
              <a:gd name="T67" fmla="*/ 2147483646 h 256"/>
              <a:gd name="T68" fmla="*/ 2147483646 w 212"/>
              <a:gd name="T69" fmla="*/ 2147483646 h 256"/>
              <a:gd name="T70" fmla="*/ 2147483646 w 212"/>
              <a:gd name="T71" fmla="*/ 2147483646 h 256"/>
              <a:gd name="T72" fmla="*/ 2147483646 w 212"/>
              <a:gd name="T73" fmla="*/ 2147483646 h 256"/>
              <a:gd name="T74" fmla="*/ 0 w 212"/>
              <a:gd name="T75" fmla="*/ 2147483646 h 256"/>
              <a:gd name="T76" fmla="*/ 2147483646 w 212"/>
              <a:gd name="T77" fmla="*/ 2147483646 h 256"/>
              <a:gd name="T78" fmla="*/ 2147483646 w 212"/>
              <a:gd name="T79" fmla="*/ 214748364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7" name="Freeform 29">
            <a:extLst>
              <a:ext uri="{FF2B5EF4-FFF2-40B4-BE49-F238E27FC236}">
                <a16:creationId xmlns:a16="http://schemas.microsoft.com/office/drawing/2014/main" id="{655AC7C2-A39C-44B6-A14A-BE59881E1E14}"/>
              </a:ext>
            </a:extLst>
          </p:cNvPr>
          <p:cNvSpPr>
            <a:spLocks noEditPoints="1"/>
          </p:cNvSpPr>
          <p:nvPr/>
        </p:nvSpPr>
        <p:spPr bwMode="auto">
          <a:xfrm>
            <a:off x="8478838" y="1084263"/>
            <a:ext cx="420687" cy="355600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0 w 256"/>
              <a:gd name="T13" fmla="*/ 2147483646 h 216"/>
              <a:gd name="T14" fmla="*/ 0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0 h 216"/>
              <a:gd name="T28" fmla="*/ 2147483646 w 256"/>
              <a:gd name="T29" fmla="*/ 0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8" name="Freeform 30">
            <a:extLst>
              <a:ext uri="{FF2B5EF4-FFF2-40B4-BE49-F238E27FC236}">
                <a16:creationId xmlns:a16="http://schemas.microsoft.com/office/drawing/2014/main" id="{B64C2013-F28C-4A8C-B63A-7279F9A02092}"/>
              </a:ext>
            </a:extLst>
          </p:cNvPr>
          <p:cNvSpPr>
            <a:spLocks noEditPoints="1"/>
          </p:cNvSpPr>
          <p:nvPr/>
        </p:nvSpPr>
        <p:spPr bwMode="auto">
          <a:xfrm>
            <a:off x="7742238" y="1084263"/>
            <a:ext cx="420687" cy="355600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0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0 h 216"/>
              <a:gd name="T54" fmla="*/ 2147483646 w 256"/>
              <a:gd name="T55" fmla="*/ 0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2147483646 w 256"/>
              <a:gd name="T83" fmla="*/ 2147483646 h 216"/>
              <a:gd name="T84" fmla="*/ 2147483646 w 256"/>
              <a:gd name="T85" fmla="*/ 2147483646 h 216"/>
              <a:gd name="T86" fmla="*/ 2147483646 w 256"/>
              <a:gd name="T87" fmla="*/ 2147483646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39" name="Freeform 31">
            <a:extLst>
              <a:ext uri="{FF2B5EF4-FFF2-40B4-BE49-F238E27FC236}">
                <a16:creationId xmlns:a16="http://schemas.microsoft.com/office/drawing/2014/main" id="{52BBF343-C3DE-4871-81EE-B145E47489D0}"/>
              </a:ext>
            </a:extLst>
          </p:cNvPr>
          <p:cNvSpPr>
            <a:spLocks noEditPoints="1"/>
          </p:cNvSpPr>
          <p:nvPr/>
        </p:nvSpPr>
        <p:spPr bwMode="auto">
          <a:xfrm>
            <a:off x="7005638" y="1084263"/>
            <a:ext cx="420687" cy="355600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0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0 h 216"/>
              <a:gd name="T28" fmla="*/ 2147483646 w 256"/>
              <a:gd name="T29" fmla="*/ 0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0" name="Freeform 32">
            <a:extLst>
              <a:ext uri="{FF2B5EF4-FFF2-40B4-BE49-F238E27FC236}">
                <a16:creationId xmlns:a16="http://schemas.microsoft.com/office/drawing/2014/main" id="{616E1CBA-6CF1-4FFA-A231-12B1B7FE4341}"/>
              </a:ext>
            </a:extLst>
          </p:cNvPr>
          <p:cNvSpPr>
            <a:spLocks noEditPoints="1"/>
          </p:cNvSpPr>
          <p:nvPr/>
        </p:nvSpPr>
        <p:spPr bwMode="auto">
          <a:xfrm>
            <a:off x="6308725" y="1123950"/>
            <a:ext cx="342900" cy="276225"/>
          </a:xfrm>
          <a:custGeom>
            <a:avLst/>
            <a:gdLst>
              <a:gd name="T0" fmla="*/ 2147483646 w 208"/>
              <a:gd name="T1" fmla="*/ 2147483646 h 168"/>
              <a:gd name="T2" fmla="*/ 2147483646 w 208"/>
              <a:gd name="T3" fmla="*/ 2147483646 h 168"/>
              <a:gd name="T4" fmla="*/ 2147483646 w 208"/>
              <a:gd name="T5" fmla="*/ 2147483646 h 168"/>
              <a:gd name="T6" fmla="*/ 2147483646 w 208"/>
              <a:gd name="T7" fmla="*/ 2147483646 h 168"/>
              <a:gd name="T8" fmla="*/ 2147483646 w 208"/>
              <a:gd name="T9" fmla="*/ 2147483646 h 168"/>
              <a:gd name="T10" fmla="*/ 2147483646 w 208"/>
              <a:gd name="T11" fmla="*/ 2147483646 h 168"/>
              <a:gd name="T12" fmla="*/ 2147483646 w 208"/>
              <a:gd name="T13" fmla="*/ 2147483646 h 168"/>
              <a:gd name="T14" fmla="*/ 2147483646 w 208"/>
              <a:gd name="T15" fmla="*/ 2147483646 h 168"/>
              <a:gd name="T16" fmla="*/ 2147483646 w 208"/>
              <a:gd name="T17" fmla="*/ 2147483646 h 168"/>
              <a:gd name="T18" fmla="*/ 2147483646 w 208"/>
              <a:gd name="T19" fmla="*/ 2147483646 h 168"/>
              <a:gd name="T20" fmla="*/ 2147483646 w 208"/>
              <a:gd name="T21" fmla="*/ 2147483646 h 168"/>
              <a:gd name="T22" fmla="*/ 2147483646 w 208"/>
              <a:gd name="T23" fmla="*/ 2147483646 h 168"/>
              <a:gd name="T24" fmla="*/ 2147483646 w 208"/>
              <a:gd name="T25" fmla="*/ 2147483646 h 168"/>
              <a:gd name="T26" fmla="*/ 2147483646 w 208"/>
              <a:gd name="T27" fmla="*/ 2147483646 h 168"/>
              <a:gd name="T28" fmla="*/ 0 w 208"/>
              <a:gd name="T29" fmla="*/ 2147483646 h 168"/>
              <a:gd name="T30" fmla="*/ 2147483646 w 208"/>
              <a:gd name="T31" fmla="*/ 2147483646 h 168"/>
              <a:gd name="T32" fmla="*/ 2147483646 w 208"/>
              <a:gd name="T33" fmla="*/ 2147483646 h 168"/>
              <a:gd name="T34" fmla="*/ 2147483646 w 208"/>
              <a:gd name="T35" fmla="*/ 2147483646 h 168"/>
              <a:gd name="T36" fmla="*/ 2147483646 w 208"/>
              <a:gd name="T37" fmla="*/ 2147483646 h 168"/>
              <a:gd name="T38" fmla="*/ 0 w 208"/>
              <a:gd name="T39" fmla="*/ 2147483646 h 168"/>
              <a:gd name="T40" fmla="*/ 2147483646 w 208"/>
              <a:gd name="T41" fmla="*/ 0 h 168"/>
              <a:gd name="T42" fmla="*/ 2147483646 w 208"/>
              <a:gd name="T43" fmla="*/ 2147483646 h 168"/>
              <a:gd name="T44" fmla="*/ 2147483646 w 208"/>
              <a:gd name="T45" fmla="*/ 2147483646 h 168"/>
              <a:gd name="T46" fmla="*/ 2147483646 w 208"/>
              <a:gd name="T47" fmla="*/ 2147483646 h 168"/>
              <a:gd name="T48" fmla="*/ 2147483646 w 208"/>
              <a:gd name="T49" fmla="*/ 2147483646 h 168"/>
              <a:gd name="T50" fmla="*/ 2147483646 w 208"/>
              <a:gd name="T51" fmla="*/ 2147483646 h 168"/>
              <a:gd name="T52" fmla="*/ 2147483646 w 208"/>
              <a:gd name="T53" fmla="*/ 2147483646 h 168"/>
              <a:gd name="T54" fmla="*/ 2147483646 w 208"/>
              <a:gd name="T55" fmla="*/ 2147483646 h 168"/>
              <a:gd name="T56" fmla="*/ 2147483646 w 208"/>
              <a:gd name="T57" fmla="*/ 2147483646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1" name="Freeform 33">
            <a:extLst>
              <a:ext uri="{FF2B5EF4-FFF2-40B4-BE49-F238E27FC236}">
                <a16:creationId xmlns:a16="http://schemas.microsoft.com/office/drawing/2014/main" id="{D00CDFAD-7DD4-4CB8-BBFB-FB3E891008B9}"/>
              </a:ext>
            </a:extLst>
          </p:cNvPr>
          <p:cNvSpPr>
            <a:spLocks noEditPoints="1"/>
          </p:cNvSpPr>
          <p:nvPr/>
        </p:nvSpPr>
        <p:spPr bwMode="auto">
          <a:xfrm>
            <a:off x="5534025" y="1144588"/>
            <a:ext cx="420688" cy="236537"/>
          </a:xfrm>
          <a:custGeom>
            <a:avLst/>
            <a:gdLst>
              <a:gd name="T0" fmla="*/ 2147483646 w 256"/>
              <a:gd name="T1" fmla="*/ 2147483646 h 144"/>
              <a:gd name="T2" fmla="*/ 2147483646 w 256"/>
              <a:gd name="T3" fmla="*/ 2147483646 h 144"/>
              <a:gd name="T4" fmla="*/ 2147483646 w 256"/>
              <a:gd name="T5" fmla="*/ 2147483646 h 144"/>
              <a:gd name="T6" fmla="*/ 2147483646 w 256"/>
              <a:gd name="T7" fmla="*/ 0 h 144"/>
              <a:gd name="T8" fmla="*/ 2147483646 w 256"/>
              <a:gd name="T9" fmla="*/ 0 h 144"/>
              <a:gd name="T10" fmla="*/ 2147483646 w 256"/>
              <a:gd name="T11" fmla="*/ 2147483646 h 144"/>
              <a:gd name="T12" fmla="*/ 2147483646 w 256"/>
              <a:gd name="T13" fmla="*/ 2147483646 h 144"/>
              <a:gd name="T14" fmla="*/ 2147483646 w 256"/>
              <a:gd name="T15" fmla="*/ 2147483646 h 144"/>
              <a:gd name="T16" fmla="*/ 2147483646 w 256"/>
              <a:gd name="T17" fmla="*/ 2147483646 h 144"/>
              <a:gd name="T18" fmla="*/ 2147483646 w 256"/>
              <a:gd name="T19" fmla="*/ 2147483646 h 144"/>
              <a:gd name="T20" fmla="*/ 2147483646 w 256"/>
              <a:gd name="T21" fmla="*/ 2147483646 h 144"/>
              <a:gd name="T22" fmla="*/ 2147483646 w 256"/>
              <a:gd name="T23" fmla="*/ 2147483646 h 144"/>
              <a:gd name="T24" fmla="*/ 2147483646 w 256"/>
              <a:gd name="T25" fmla="*/ 2147483646 h 144"/>
              <a:gd name="T26" fmla="*/ 2147483646 w 256"/>
              <a:gd name="T27" fmla="*/ 2147483646 h 144"/>
              <a:gd name="T28" fmla="*/ 2147483646 w 256"/>
              <a:gd name="T29" fmla="*/ 2147483646 h 144"/>
              <a:gd name="T30" fmla="*/ 0 w 256"/>
              <a:gd name="T31" fmla="*/ 2147483646 h 144"/>
              <a:gd name="T32" fmla="*/ 2147483646 w 256"/>
              <a:gd name="T33" fmla="*/ 0 h 144"/>
              <a:gd name="T34" fmla="*/ 2147483646 w 256"/>
              <a:gd name="T35" fmla="*/ 0 h 144"/>
              <a:gd name="T36" fmla="*/ 2147483646 w 256"/>
              <a:gd name="T37" fmla="*/ 2147483646 h 144"/>
              <a:gd name="T38" fmla="*/ 2147483646 w 256"/>
              <a:gd name="T39" fmla="*/ 2147483646 h 144"/>
              <a:gd name="T40" fmla="*/ 2147483646 w 256"/>
              <a:gd name="T41" fmla="*/ 2147483646 h 144"/>
              <a:gd name="T42" fmla="*/ 2147483646 w 256"/>
              <a:gd name="T43" fmla="*/ 214748364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2" name="Freeform 34">
            <a:extLst>
              <a:ext uri="{FF2B5EF4-FFF2-40B4-BE49-F238E27FC236}">
                <a16:creationId xmlns:a16="http://schemas.microsoft.com/office/drawing/2014/main" id="{53248754-66A4-4834-A0D6-C01B20B466E4}"/>
              </a:ext>
            </a:extLst>
          </p:cNvPr>
          <p:cNvSpPr>
            <a:spLocks noEditPoints="1"/>
          </p:cNvSpPr>
          <p:nvPr/>
        </p:nvSpPr>
        <p:spPr bwMode="auto">
          <a:xfrm>
            <a:off x="4803775" y="1058863"/>
            <a:ext cx="407988" cy="407987"/>
          </a:xfrm>
          <a:custGeom>
            <a:avLst/>
            <a:gdLst>
              <a:gd name="T0" fmla="*/ 2147483646 w 248"/>
              <a:gd name="T1" fmla="*/ 2147483646 h 248"/>
              <a:gd name="T2" fmla="*/ 2147483646 w 248"/>
              <a:gd name="T3" fmla="*/ 2147483646 h 248"/>
              <a:gd name="T4" fmla="*/ 2147483646 w 248"/>
              <a:gd name="T5" fmla="*/ 2147483646 h 248"/>
              <a:gd name="T6" fmla="*/ 2147483646 w 248"/>
              <a:gd name="T7" fmla="*/ 2147483646 h 248"/>
              <a:gd name="T8" fmla="*/ 2147483646 w 248"/>
              <a:gd name="T9" fmla="*/ 2147483646 h 248"/>
              <a:gd name="T10" fmla="*/ 2147483646 w 248"/>
              <a:gd name="T11" fmla="*/ 2147483646 h 248"/>
              <a:gd name="T12" fmla="*/ 2147483646 w 248"/>
              <a:gd name="T13" fmla="*/ 2147483646 h 248"/>
              <a:gd name="T14" fmla="*/ 2147483646 w 248"/>
              <a:gd name="T15" fmla="*/ 2147483646 h 248"/>
              <a:gd name="T16" fmla="*/ 2147483646 w 248"/>
              <a:gd name="T17" fmla="*/ 2147483646 h 248"/>
              <a:gd name="T18" fmla="*/ 2147483646 w 248"/>
              <a:gd name="T19" fmla="*/ 2147483646 h 248"/>
              <a:gd name="T20" fmla="*/ 2147483646 w 248"/>
              <a:gd name="T21" fmla="*/ 2147483646 h 248"/>
              <a:gd name="T22" fmla="*/ 0 w 248"/>
              <a:gd name="T23" fmla="*/ 2147483646 h 248"/>
              <a:gd name="T24" fmla="*/ 2147483646 w 248"/>
              <a:gd name="T25" fmla="*/ 2147483646 h 248"/>
              <a:gd name="T26" fmla="*/ 2147483646 w 248"/>
              <a:gd name="T27" fmla="*/ 2147483646 h 248"/>
              <a:gd name="T28" fmla="*/ 2147483646 w 248"/>
              <a:gd name="T29" fmla="*/ 2147483646 h 248"/>
              <a:gd name="T30" fmla="*/ 2147483646 w 248"/>
              <a:gd name="T31" fmla="*/ 2147483646 h 248"/>
              <a:gd name="T32" fmla="*/ 0 w 248"/>
              <a:gd name="T33" fmla="*/ 2147483646 h 248"/>
              <a:gd name="T34" fmla="*/ 2147483646 w 248"/>
              <a:gd name="T35" fmla="*/ 0 h 248"/>
              <a:gd name="T36" fmla="*/ 2147483646 w 248"/>
              <a:gd name="T37" fmla="*/ 2147483646 h 248"/>
              <a:gd name="T38" fmla="*/ 2147483646 w 248"/>
              <a:gd name="T39" fmla="*/ 2147483646 h 248"/>
              <a:gd name="T40" fmla="*/ 2147483646 w 248"/>
              <a:gd name="T41" fmla="*/ 2147483646 h 248"/>
              <a:gd name="T42" fmla="*/ 2147483646 w 248"/>
              <a:gd name="T43" fmla="*/ 2147483646 h 248"/>
              <a:gd name="T44" fmla="*/ 2147483646 w 248"/>
              <a:gd name="T45" fmla="*/ 0 h 248"/>
              <a:gd name="T46" fmla="*/ 2147483646 w 248"/>
              <a:gd name="T47" fmla="*/ 2147483646 h 248"/>
              <a:gd name="T48" fmla="*/ 2147483646 w 248"/>
              <a:gd name="T49" fmla="*/ 2147483646 h 248"/>
              <a:gd name="T50" fmla="*/ 2147483646 w 248"/>
              <a:gd name="T51" fmla="*/ 2147483646 h 248"/>
              <a:gd name="T52" fmla="*/ 2147483646 w 248"/>
              <a:gd name="T53" fmla="*/ 2147483646 h 248"/>
              <a:gd name="T54" fmla="*/ 2147483646 w 248"/>
              <a:gd name="T55" fmla="*/ 2147483646 h 248"/>
              <a:gd name="T56" fmla="*/ 2147483646 w 248"/>
              <a:gd name="T57" fmla="*/ 2147483646 h 248"/>
              <a:gd name="T58" fmla="*/ 2147483646 w 248"/>
              <a:gd name="T59" fmla="*/ 2147483646 h 248"/>
              <a:gd name="T60" fmla="*/ 2147483646 w 248"/>
              <a:gd name="T61" fmla="*/ 2147483646 h 248"/>
              <a:gd name="T62" fmla="*/ 2147483646 w 248"/>
              <a:gd name="T63" fmla="*/ 2147483646 h 248"/>
              <a:gd name="T64" fmla="*/ 2147483646 w 248"/>
              <a:gd name="T65" fmla="*/ 2147483646 h 248"/>
              <a:gd name="T66" fmla="*/ 2147483646 w 248"/>
              <a:gd name="T67" fmla="*/ 2147483646 h 248"/>
              <a:gd name="T68" fmla="*/ 2147483646 w 248"/>
              <a:gd name="T69" fmla="*/ 2147483646 h 248"/>
              <a:gd name="T70" fmla="*/ 2147483646 w 248"/>
              <a:gd name="T71" fmla="*/ 2147483646 h 248"/>
              <a:gd name="T72" fmla="*/ 2147483646 w 248"/>
              <a:gd name="T73" fmla="*/ 2147483646 h 248"/>
              <a:gd name="T74" fmla="*/ 2147483646 w 248"/>
              <a:gd name="T75" fmla="*/ 2147483646 h 248"/>
              <a:gd name="T76" fmla="*/ 2147483646 w 248"/>
              <a:gd name="T77" fmla="*/ 2147483646 h 248"/>
              <a:gd name="T78" fmla="*/ 2147483646 w 248"/>
              <a:gd name="T79" fmla="*/ 2147483646 h 248"/>
              <a:gd name="T80" fmla="*/ 2147483646 w 248"/>
              <a:gd name="T81" fmla="*/ 2147483646 h 248"/>
              <a:gd name="T82" fmla="*/ 2147483646 w 248"/>
              <a:gd name="T83" fmla="*/ 2147483646 h 248"/>
              <a:gd name="T84" fmla="*/ 2147483646 w 248"/>
              <a:gd name="T85" fmla="*/ 2147483646 h 248"/>
              <a:gd name="T86" fmla="*/ 2147483646 w 248"/>
              <a:gd name="T87" fmla="*/ 2147483646 h 248"/>
              <a:gd name="T88" fmla="*/ 2147483646 w 248"/>
              <a:gd name="T89" fmla="*/ 2147483646 h 248"/>
              <a:gd name="T90" fmla="*/ 2147483646 w 248"/>
              <a:gd name="T91" fmla="*/ 2147483646 h 248"/>
              <a:gd name="T92" fmla="*/ 2147483646 w 248"/>
              <a:gd name="T93" fmla="*/ 2147483646 h 248"/>
              <a:gd name="T94" fmla="*/ 2147483646 w 248"/>
              <a:gd name="T95" fmla="*/ 2147483646 h 248"/>
              <a:gd name="T96" fmla="*/ 2147483646 w 248"/>
              <a:gd name="T97" fmla="*/ 2147483646 h 248"/>
              <a:gd name="T98" fmla="*/ 2147483646 w 248"/>
              <a:gd name="T99" fmla="*/ 2147483646 h 248"/>
              <a:gd name="T100" fmla="*/ 2147483646 w 248"/>
              <a:gd name="T101" fmla="*/ 2147483646 h 248"/>
              <a:gd name="T102" fmla="*/ 2147483646 w 248"/>
              <a:gd name="T103" fmla="*/ 2147483646 h 248"/>
              <a:gd name="T104" fmla="*/ 2147483646 w 248"/>
              <a:gd name="T105" fmla="*/ 2147483646 h 248"/>
              <a:gd name="T106" fmla="*/ 2147483646 w 248"/>
              <a:gd name="T107" fmla="*/ 2147483646 h 248"/>
              <a:gd name="T108" fmla="*/ 2147483646 w 248"/>
              <a:gd name="T109" fmla="*/ 2147483646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3" name="Freeform 35">
            <a:extLst>
              <a:ext uri="{FF2B5EF4-FFF2-40B4-BE49-F238E27FC236}">
                <a16:creationId xmlns:a16="http://schemas.microsoft.com/office/drawing/2014/main" id="{34AE8DE1-1439-4250-A1AA-CCC6DA30E71C}"/>
              </a:ext>
            </a:extLst>
          </p:cNvPr>
          <p:cNvSpPr>
            <a:spLocks/>
          </p:cNvSpPr>
          <p:nvPr/>
        </p:nvSpPr>
        <p:spPr bwMode="auto">
          <a:xfrm>
            <a:off x="4060825" y="1157288"/>
            <a:ext cx="420688" cy="211137"/>
          </a:xfrm>
          <a:custGeom>
            <a:avLst/>
            <a:gdLst>
              <a:gd name="T0" fmla="*/ 2147483646 w 256"/>
              <a:gd name="T1" fmla="*/ 2147483646 h 128"/>
              <a:gd name="T2" fmla="*/ 2147483646 w 256"/>
              <a:gd name="T3" fmla="*/ 2147483646 h 128"/>
              <a:gd name="T4" fmla="*/ 2147483646 w 256"/>
              <a:gd name="T5" fmla="*/ 2147483646 h 128"/>
              <a:gd name="T6" fmla="*/ 2147483646 w 256"/>
              <a:gd name="T7" fmla="*/ 2147483646 h 128"/>
              <a:gd name="T8" fmla="*/ 2147483646 w 256"/>
              <a:gd name="T9" fmla="*/ 2147483646 h 128"/>
              <a:gd name="T10" fmla="*/ 2147483646 w 256"/>
              <a:gd name="T11" fmla="*/ 0 h 128"/>
              <a:gd name="T12" fmla="*/ 2147483646 w 256"/>
              <a:gd name="T13" fmla="*/ 2147483646 h 128"/>
              <a:gd name="T14" fmla="*/ 2147483646 w 256"/>
              <a:gd name="T15" fmla="*/ 2147483646 h 128"/>
              <a:gd name="T16" fmla="*/ 2147483646 w 256"/>
              <a:gd name="T17" fmla="*/ 2147483646 h 128"/>
              <a:gd name="T18" fmla="*/ 2147483646 w 256"/>
              <a:gd name="T19" fmla="*/ 0 h 128"/>
              <a:gd name="T20" fmla="*/ 0 w 256"/>
              <a:gd name="T21" fmla="*/ 2147483646 h 128"/>
              <a:gd name="T22" fmla="*/ 2147483646 w 256"/>
              <a:gd name="T23" fmla="*/ 2147483646 h 128"/>
              <a:gd name="T24" fmla="*/ 2147483646 w 256"/>
              <a:gd name="T25" fmla="*/ 2147483646 h 128"/>
              <a:gd name="T26" fmla="*/ 2147483646 w 256"/>
              <a:gd name="T27" fmla="*/ 2147483646 h 128"/>
              <a:gd name="T28" fmla="*/ 2147483646 w 256"/>
              <a:gd name="T29" fmla="*/ 2147483646 h 128"/>
              <a:gd name="T30" fmla="*/ 2147483646 w 256"/>
              <a:gd name="T31" fmla="*/ 2147483646 h 128"/>
              <a:gd name="T32" fmla="*/ 2147483646 w 256"/>
              <a:gd name="T33" fmla="*/ 2147483646 h 128"/>
              <a:gd name="T34" fmla="*/ 2147483646 w 256"/>
              <a:gd name="T35" fmla="*/ 2147483646 h 128"/>
              <a:gd name="T36" fmla="*/ 2147483646 w 256"/>
              <a:gd name="T37" fmla="*/ 2147483646 h 128"/>
              <a:gd name="T38" fmla="*/ 2147483646 w 256"/>
              <a:gd name="T39" fmla="*/ 2147483646 h 128"/>
              <a:gd name="T40" fmla="*/ 2147483646 w 256"/>
              <a:gd name="T41" fmla="*/ 2147483646 h 128"/>
              <a:gd name="T42" fmla="*/ 2147483646 w 256"/>
              <a:gd name="T43" fmla="*/ 2147483646 h 128"/>
              <a:gd name="T44" fmla="*/ 2147483646 w 256"/>
              <a:gd name="T45" fmla="*/ 2147483646 h 128"/>
              <a:gd name="T46" fmla="*/ 2147483646 w 256"/>
              <a:gd name="T47" fmla="*/ 2147483646 h 128"/>
              <a:gd name="T48" fmla="*/ 2147483646 w 256"/>
              <a:gd name="T49" fmla="*/ 2147483646 h 128"/>
              <a:gd name="T50" fmla="*/ 2147483646 w 256"/>
              <a:gd name="T51" fmla="*/ 2147483646 h 128"/>
              <a:gd name="T52" fmla="*/ 2147483646 w 256"/>
              <a:gd name="T53" fmla="*/ 214748364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4" name="Freeform 36">
            <a:extLst>
              <a:ext uri="{FF2B5EF4-FFF2-40B4-BE49-F238E27FC236}">
                <a16:creationId xmlns:a16="http://schemas.microsoft.com/office/drawing/2014/main" id="{73623ED7-5611-4D0C-AF02-BFF88A0FA48F}"/>
              </a:ext>
            </a:extLst>
          </p:cNvPr>
          <p:cNvSpPr>
            <a:spLocks/>
          </p:cNvSpPr>
          <p:nvPr/>
        </p:nvSpPr>
        <p:spPr bwMode="auto">
          <a:xfrm>
            <a:off x="3324225" y="1157288"/>
            <a:ext cx="420688" cy="211137"/>
          </a:xfrm>
          <a:custGeom>
            <a:avLst/>
            <a:gdLst>
              <a:gd name="T0" fmla="*/ 2147483646 w 256"/>
              <a:gd name="T1" fmla="*/ 2147483646 h 128"/>
              <a:gd name="T2" fmla="*/ 2147483646 w 256"/>
              <a:gd name="T3" fmla="*/ 2147483646 h 128"/>
              <a:gd name="T4" fmla="*/ 2147483646 w 256"/>
              <a:gd name="T5" fmla="*/ 2147483646 h 128"/>
              <a:gd name="T6" fmla="*/ 2147483646 w 256"/>
              <a:gd name="T7" fmla="*/ 2147483646 h 128"/>
              <a:gd name="T8" fmla="*/ 2147483646 w 256"/>
              <a:gd name="T9" fmla="*/ 2147483646 h 128"/>
              <a:gd name="T10" fmla="*/ 2147483646 w 256"/>
              <a:gd name="T11" fmla="*/ 2147483646 h 128"/>
              <a:gd name="T12" fmla="*/ 2147483646 w 256"/>
              <a:gd name="T13" fmla="*/ 2147483646 h 128"/>
              <a:gd name="T14" fmla="*/ 2147483646 w 256"/>
              <a:gd name="T15" fmla="*/ 2147483646 h 128"/>
              <a:gd name="T16" fmla="*/ 2147483646 w 256"/>
              <a:gd name="T17" fmla="*/ 2147483646 h 128"/>
              <a:gd name="T18" fmla="*/ 2147483646 w 256"/>
              <a:gd name="T19" fmla="*/ 2147483646 h 128"/>
              <a:gd name="T20" fmla="*/ 0 w 256"/>
              <a:gd name="T21" fmla="*/ 2147483646 h 128"/>
              <a:gd name="T22" fmla="*/ 2147483646 w 256"/>
              <a:gd name="T23" fmla="*/ 2147483646 h 128"/>
              <a:gd name="T24" fmla="*/ 2147483646 w 256"/>
              <a:gd name="T25" fmla="*/ 2147483646 h 128"/>
              <a:gd name="T26" fmla="*/ 2147483646 w 256"/>
              <a:gd name="T27" fmla="*/ 2147483646 h 128"/>
              <a:gd name="T28" fmla="*/ 2147483646 w 256"/>
              <a:gd name="T29" fmla="*/ 2147483646 h 128"/>
              <a:gd name="T30" fmla="*/ 2147483646 w 256"/>
              <a:gd name="T31" fmla="*/ 2147483646 h 128"/>
              <a:gd name="T32" fmla="*/ 2147483646 w 256"/>
              <a:gd name="T33" fmla="*/ 2147483646 h 128"/>
              <a:gd name="T34" fmla="*/ 2147483646 w 256"/>
              <a:gd name="T35" fmla="*/ 2147483646 h 128"/>
              <a:gd name="T36" fmla="*/ 2147483646 w 256"/>
              <a:gd name="T37" fmla="*/ 2147483646 h 128"/>
              <a:gd name="T38" fmla="*/ 2147483646 w 256"/>
              <a:gd name="T39" fmla="*/ 2147483646 h 128"/>
              <a:gd name="T40" fmla="*/ 2147483646 w 256"/>
              <a:gd name="T41" fmla="*/ 2147483646 h 128"/>
              <a:gd name="T42" fmla="*/ 2147483646 w 256"/>
              <a:gd name="T43" fmla="*/ 2147483646 h 128"/>
              <a:gd name="T44" fmla="*/ 2147483646 w 256"/>
              <a:gd name="T45" fmla="*/ 0 h 128"/>
              <a:gd name="T46" fmla="*/ 2147483646 w 256"/>
              <a:gd name="T47" fmla="*/ 0 h 128"/>
              <a:gd name="T48" fmla="*/ 2147483646 w 256"/>
              <a:gd name="T49" fmla="*/ 2147483646 h 128"/>
              <a:gd name="T50" fmla="*/ 2147483646 w 256"/>
              <a:gd name="T51" fmla="*/ 2147483646 h 128"/>
              <a:gd name="T52" fmla="*/ 2147483646 w 256"/>
              <a:gd name="T53" fmla="*/ 214748364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5" name="Freeform 37">
            <a:extLst>
              <a:ext uri="{FF2B5EF4-FFF2-40B4-BE49-F238E27FC236}">
                <a16:creationId xmlns:a16="http://schemas.microsoft.com/office/drawing/2014/main" id="{248205DE-FB16-4CEC-864A-87750F656904}"/>
              </a:ext>
            </a:extLst>
          </p:cNvPr>
          <p:cNvSpPr>
            <a:spLocks noEditPoints="1"/>
          </p:cNvSpPr>
          <p:nvPr/>
        </p:nvSpPr>
        <p:spPr bwMode="auto">
          <a:xfrm>
            <a:off x="2587625" y="1098550"/>
            <a:ext cx="420688" cy="328613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2147483646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2147483646 w 256"/>
              <a:gd name="T83" fmla="*/ 2147483646 h 200"/>
              <a:gd name="T84" fmla="*/ 0 w 256"/>
              <a:gd name="T85" fmla="*/ 2147483646 h 200"/>
              <a:gd name="T86" fmla="*/ 0 w 256"/>
              <a:gd name="T87" fmla="*/ 2147483646 h 200"/>
              <a:gd name="T88" fmla="*/ 2147483646 w 256"/>
              <a:gd name="T89" fmla="*/ 2147483646 h 200"/>
              <a:gd name="T90" fmla="*/ 2147483646 w 256"/>
              <a:gd name="T91" fmla="*/ 2147483646 h 200"/>
              <a:gd name="T92" fmla="*/ 2147483646 w 256"/>
              <a:gd name="T93" fmla="*/ 2147483646 h 200"/>
              <a:gd name="T94" fmla="*/ 2147483646 w 256"/>
              <a:gd name="T95" fmla="*/ 2147483646 h 200"/>
              <a:gd name="T96" fmla="*/ 2147483646 w 256"/>
              <a:gd name="T97" fmla="*/ 2147483646 h 200"/>
              <a:gd name="T98" fmla="*/ 2147483646 w 256"/>
              <a:gd name="T99" fmla="*/ 2147483646 h 200"/>
              <a:gd name="T100" fmla="*/ 2147483646 w 256"/>
              <a:gd name="T101" fmla="*/ 2147483646 h 200"/>
              <a:gd name="T102" fmla="*/ 2147483646 w 256"/>
              <a:gd name="T103" fmla="*/ 0 h 200"/>
              <a:gd name="T104" fmla="*/ 2147483646 w 256"/>
              <a:gd name="T105" fmla="*/ 2147483646 h 200"/>
              <a:gd name="T106" fmla="*/ 2147483646 w 256"/>
              <a:gd name="T107" fmla="*/ 2147483646 h 200"/>
              <a:gd name="T108" fmla="*/ 2147483646 w 256"/>
              <a:gd name="T109" fmla="*/ 2147483646 h 200"/>
              <a:gd name="T110" fmla="*/ 2147483646 w 256"/>
              <a:gd name="T111" fmla="*/ 2147483646 h 200"/>
              <a:gd name="T112" fmla="*/ 2147483646 w 256"/>
              <a:gd name="T113" fmla="*/ 2147483646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6" name="Freeform 38">
            <a:extLst>
              <a:ext uri="{FF2B5EF4-FFF2-40B4-BE49-F238E27FC236}">
                <a16:creationId xmlns:a16="http://schemas.microsoft.com/office/drawing/2014/main" id="{4F95D4DA-217A-4F4C-8FC1-B753A653B0E7}"/>
              </a:ext>
            </a:extLst>
          </p:cNvPr>
          <p:cNvSpPr>
            <a:spLocks noEditPoints="1"/>
          </p:cNvSpPr>
          <p:nvPr/>
        </p:nvSpPr>
        <p:spPr bwMode="auto">
          <a:xfrm>
            <a:off x="1852613" y="1052513"/>
            <a:ext cx="420687" cy="420687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0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7" name="Freeform 39">
            <a:extLst>
              <a:ext uri="{FF2B5EF4-FFF2-40B4-BE49-F238E27FC236}">
                <a16:creationId xmlns:a16="http://schemas.microsoft.com/office/drawing/2014/main" id="{71260E7C-52DA-4F4B-BF4D-2399BDC29C65}"/>
              </a:ext>
            </a:extLst>
          </p:cNvPr>
          <p:cNvSpPr>
            <a:spLocks noEditPoints="1"/>
          </p:cNvSpPr>
          <p:nvPr/>
        </p:nvSpPr>
        <p:spPr bwMode="auto">
          <a:xfrm>
            <a:off x="1116013" y="1052513"/>
            <a:ext cx="420687" cy="420687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0 w 256"/>
              <a:gd name="T31" fmla="*/ 2147483646 h 256"/>
              <a:gd name="T32" fmla="*/ 0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0 h 256"/>
              <a:gd name="T48" fmla="*/ 2147483646 w 256"/>
              <a:gd name="T49" fmla="*/ 0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8" name="Freeform 40">
            <a:extLst>
              <a:ext uri="{FF2B5EF4-FFF2-40B4-BE49-F238E27FC236}">
                <a16:creationId xmlns:a16="http://schemas.microsoft.com/office/drawing/2014/main" id="{8BD1000B-58D3-469A-A007-EAC4FDF8B9BC}"/>
              </a:ext>
            </a:extLst>
          </p:cNvPr>
          <p:cNvSpPr>
            <a:spLocks noEditPoints="1"/>
          </p:cNvSpPr>
          <p:nvPr/>
        </p:nvSpPr>
        <p:spPr bwMode="auto">
          <a:xfrm>
            <a:off x="379413" y="1052513"/>
            <a:ext cx="420687" cy="420687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0 h 256"/>
              <a:gd name="T24" fmla="*/ 2147483646 w 256"/>
              <a:gd name="T25" fmla="*/ 0 h 256"/>
              <a:gd name="T26" fmla="*/ 2147483646 w 256"/>
              <a:gd name="T27" fmla="*/ 0 h 256"/>
              <a:gd name="T28" fmla="*/ 2147483646 w 256"/>
              <a:gd name="T29" fmla="*/ 0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0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49" name="Freeform 41">
            <a:extLst>
              <a:ext uri="{FF2B5EF4-FFF2-40B4-BE49-F238E27FC236}">
                <a16:creationId xmlns:a16="http://schemas.microsoft.com/office/drawing/2014/main" id="{F155770A-8810-4AD3-BB00-28AC0C56CB18}"/>
              </a:ext>
            </a:extLst>
          </p:cNvPr>
          <p:cNvSpPr>
            <a:spLocks/>
          </p:cNvSpPr>
          <p:nvPr/>
        </p:nvSpPr>
        <p:spPr bwMode="auto">
          <a:xfrm>
            <a:off x="8489950" y="342900"/>
            <a:ext cx="401638" cy="355600"/>
          </a:xfrm>
          <a:custGeom>
            <a:avLst/>
            <a:gdLst>
              <a:gd name="T0" fmla="*/ 2147483646 w 244"/>
              <a:gd name="T1" fmla="*/ 2147483646 h 216"/>
              <a:gd name="T2" fmla="*/ 2147483646 w 244"/>
              <a:gd name="T3" fmla="*/ 2147483646 h 216"/>
              <a:gd name="T4" fmla="*/ 2147483646 w 244"/>
              <a:gd name="T5" fmla="*/ 2147483646 h 216"/>
              <a:gd name="T6" fmla="*/ 2147483646 w 244"/>
              <a:gd name="T7" fmla="*/ 2147483646 h 216"/>
              <a:gd name="T8" fmla="*/ 2147483646 w 244"/>
              <a:gd name="T9" fmla="*/ 2147483646 h 216"/>
              <a:gd name="T10" fmla="*/ 2147483646 w 244"/>
              <a:gd name="T11" fmla="*/ 2147483646 h 216"/>
              <a:gd name="T12" fmla="*/ 2147483646 w 244"/>
              <a:gd name="T13" fmla="*/ 2147483646 h 216"/>
              <a:gd name="T14" fmla="*/ 2147483646 w 244"/>
              <a:gd name="T15" fmla="*/ 2147483646 h 216"/>
              <a:gd name="T16" fmla="*/ 2147483646 w 244"/>
              <a:gd name="T17" fmla="*/ 2147483646 h 216"/>
              <a:gd name="T18" fmla="*/ 2147483646 w 244"/>
              <a:gd name="T19" fmla="*/ 2147483646 h 216"/>
              <a:gd name="T20" fmla="*/ 2147483646 w 244"/>
              <a:gd name="T21" fmla="*/ 2147483646 h 216"/>
              <a:gd name="T22" fmla="*/ 2147483646 w 244"/>
              <a:gd name="T23" fmla="*/ 2147483646 h 216"/>
              <a:gd name="T24" fmla="*/ 2147483646 w 244"/>
              <a:gd name="T25" fmla="*/ 2147483646 h 216"/>
              <a:gd name="T26" fmla="*/ 2147483646 w 244"/>
              <a:gd name="T27" fmla="*/ 2147483646 h 216"/>
              <a:gd name="T28" fmla="*/ 2147483646 w 244"/>
              <a:gd name="T29" fmla="*/ 2147483646 h 216"/>
              <a:gd name="T30" fmla="*/ 2147483646 w 244"/>
              <a:gd name="T31" fmla="*/ 2147483646 h 216"/>
              <a:gd name="T32" fmla="*/ 2147483646 w 244"/>
              <a:gd name="T33" fmla="*/ 2147483646 h 216"/>
              <a:gd name="T34" fmla="*/ 2147483646 w 244"/>
              <a:gd name="T35" fmla="*/ 2147483646 h 216"/>
              <a:gd name="T36" fmla="*/ 2147483646 w 244"/>
              <a:gd name="T37" fmla="*/ 2147483646 h 216"/>
              <a:gd name="T38" fmla="*/ 2147483646 w 244"/>
              <a:gd name="T39" fmla="*/ 2147483646 h 216"/>
              <a:gd name="T40" fmla="*/ 2147483646 w 244"/>
              <a:gd name="T41" fmla="*/ 2147483646 h 216"/>
              <a:gd name="T42" fmla="*/ 2147483646 w 244"/>
              <a:gd name="T43" fmla="*/ 2147483646 h 216"/>
              <a:gd name="T44" fmla="*/ 2147483646 w 244"/>
              <a:gd name="T45" fmla="*/ 2147483646 h 216"/>
              <a:gd name="T46" fmla="*/ 2147483646 w 244"/>
              <a:gd name="T47" fmla="*/ 2147483646 h 216"/>
              <a:gd name="T48" fmla="*/ 2147483646 w 244"/>
              <a:gd name="T49" fmla="*/ 2147483646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0" name="Freeform 42">
            <a:extLst>
              <a:ext uri="{FF2B5EF4-FFF2-40B4-BE49-F238E27FC236}">
                <a16:creationId xmlns:a16="http://schemas.microsoft.com/office/drawing/2014/main" id="{6EA34DEB-354D-4011-9918-58E2D253C9DC}"/>
              </a:ext>
            </a:extLst>
          </p:cNvPr>
          <p:cNvSpPr>
            <a:spLocks noEditPoints="1"/>
          </p:cNvSpPr>
          <p:nvPr/>
        </p:nvSpPr>
        <p:spPr bwMode="auto">
          <a:xfrm>
            <a:off x="7742238" y="314325"/>
            <a:ext cx="420687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1" name="Freeform 43">
            <a:extLst>
              <a:ext uri="{FF2B5EF4-FFF2-40B4-BE49-F238E27FC236}">
                <a16:creationId xmlns:a16="http://schemas.microsoft.com/office/drawing/2014/main" id="{A06D2C41-806E-47E6-AF51-C7FAAAB41D22}"/>
              </a:ext>
            </a:extLst>
          </p:cNvPr>
          <p:cNvSpPr>
            <a:spLocks noEditPoints="1"/>
          </p:cNvSpPr>
          <p:nvPr/>
        </p:nvSpPr>
        <p:spPr bwMode="auto">
          <a:xfrm>
            <a:off x="7005638" y="314325"/>
            <a:ext cx="420687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0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0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2" name="Freeform 44">
            <a:extLst>
              <a:ext uri="{FF2B5EF4-FFF2-40B4-BE49-F238E27FC236}">
                <a16:creationId xmlns:a16="http://schemas.microsoft.com/office/drawing/2014/main" id="{9C45DB99-C404-49AB-8A4D-F87AF47FF24A}"/>
              </a:ext>
            </a:extLst>
          </p:cNvPr>
          <p:cNvSpPr>
            <a:spLocks noEditPoints="1"/>
          </p:cNvSpPr>
          <p:nvPr/>
        </p:nvSpPr>
        <p:spPr bwMode="auto">
          <a:xfrm>
            <a:off x="6269038" y="333375"/>
            <a:ext cx="422275" cy="382588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0 w 256"/>
              <a:gd name="T13" fmla="*/ 2147483646 h 232"/>
              <a:gd name="T14" fmla="*/ 0 w 256"/>
              <a:gd name="T15" fmla="*/ 2147483646 h 232"/>
              <a:gd name="T16" fmla="*/ 0 w 256"/>
              <a:gd name="T17" fmla="*/ 2147483646 h 232"/>
              <a:gd name="T18" fmla="*/ 0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0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3" name="Freeform 45">
            <a:extLst>
              <a:ext uri="{FF2B5EF4-FFF2-40B4-BE49-F238E27FC236}">
                <a16:creationId xmlns:a16="http://schemas.microsoft.com/office/drawing/2014/main" id="{90166394-6368-4677-B438-AD15A5220E04}"/>
              </a:ext>
            </a:extLst>
          </p:cNvPr>
          <p:cNvSpPr>
            <a:spLocks noEditPoints="1"/>
          </p:cNvSpPr>
          <p:nvPr/>
        </p:nvSpPr>
        <p:spPr bwMode="auto">
          <a:xfrm>
            <a:off x="5534025" y="314325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4" name="Freeform 46">
            <a:extLst>
              <a:ext uri="{FF2B5EF4-FFF2-40B4-BE49-F238E27FC236}">
                <a16:creationId xmlns:a16="http://schemas.microsoft.com/office/drawing/2014/main" id="{8F0898FC-F099-4F94-BF8B-BEF5F818A842}"/>
              </a:ext>
            </a:extLst>
          </p:cNvPr>
          <p:cNvSpPr>
            <a:spLocks noEditPoints="1"/>
          </p:cNvSpPr>
          <p:nvPr/>
        </p:nvSpPr>
        <p:spPr bwMode="auto">
          <a:xfrm>
            <a:off x="4797425" y="314325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0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0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5" name="Freeform 47">
            <a:extLst>
              <a:ext uri="{FF2B5EF4-FFF2-40B4-BE49-F238E27FC236}">
                <a16:creationId xmlns:a16="http://schemas.microsoft.com/office/drawing/2014/main" id="{2E60DBD2-92C4-4F44-860B-363BC712143D}"/>
              </a:ext>
            </a:extLst>
          </p:cNvPr>
          <p:cNvSpPr>
            <a:spLocks noEditPoints="1"/>
          </p:cNvSpPr>
          <p:nvPr/>
        </p:nvSpPr>
        <p:spPr bwMode="auto">
          <a:xfrm>
            <a:off x="4060825" y="314325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0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6" name="Freeform 48">
            <a:extLst>
              <a:ext uri="{FF2B5EF4-FFF2-40B4-BE49-F238E27FC236}">
                <a16:creationId xmlns:a16="http://schemas.microsoft.com/office/drawing/2014/main" id="{A911C01D-C56D-44C0-945C-6C5A65BBE2E3}"/>
              </a:ext>
            </a:extLst>
          </p:cNvPr>
          <p:cNvSpPr>
            <a:spLocks noEditPoints="1"/>
          </p:cNvSpPr>
          <p:nvPr/>
        </p:nvSpPr>
        <p:spPr bwMode="auto">
          <a:xfrm>
            <a:off x="3324225" y="314325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0 w 256"/>
              <a:gd name="T81" fmla="*/ 2147483646 h 256"/>
              <a:gd name="T82" fmla="*/ 0 w 256"/>
              <a:gd name="T83" fmla="*/ 2147483646 h 256"/>
              <a:gd name="T84" fmla="*/ 2147483646 w 256"/>
              <a:gd name="T85" fmla="*/ 0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7" name="Freeform 49">
            <a:extLst>
              <a:ext uri="{FF2B5EF4-FFF2-40B4-BE49-F238E27FC236}">
                <a16:creationId xmlns:a16="http://schemas.microsoft.com/office/drawing/2014/main" id="{55C51F06-FEAA-4A52-938C-B3D6E75177EA}"/>
              </a:ext>
            </a:extLst>
          </p:cNvPr>
          <p:cNvSpPr>
            <a:spLocks noEditPoints="1"/>
          </p:cNvSpPr>
          <p:nvPr/>
        </p:nvSpPr>
        <p:spPr bwMode="auto">
          <a:xfrm>
            <a:off x="2587625" y="314325"/>
            <a:ext cx="420688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0 w 256"/>
              <a:gd name="T81" fmla="*/ 2147483646 h 256"/>
              <a:gd name="T82" fmla="*/ 2147483646 w 256"/>
              <a:gd name="T83" fmla="*/ 0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8" name="Freeform 50">
            <a:extLst>
              <a:ext uri="{FF2B5EF4-FFF2-40B4-BE49-F238E27FC236}">
                <a16:creationId xmlns:a16="http://schemas.microsoft.com/office/drawing/2014/main" id="{6A5C28E7-5DBD-464B-8E99-D8ABCEA4C85A}"/>
              </a:ext>
            </a:extLst>
          </p:cNvPr>
          <p:cNvSpPr>
            <a:spLocks noEditPoints="1"/>
          </p:cNvSpPr>
          <p:nvPr/>
        </p:nvSpPr>
        <p:spPr bwMode="auto">
          <a:xfrm>
            <a:off x="1852613" y="314325"/>
            <a:ext cx="420687" cy="420688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0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0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0 w 256"/>
              <a:gd name="T67" fmla="*/ 2147483646 h 256"/>
              <a:gd name="T68" fmla="*/ 2147483646 w 256"/>
              <a:gd name="T69" fmla="*/ 0 h 256"/>
              <a:gd name="T70" fmla="*/ 2147483646 w 256"/>
              <a:gd name="T71" fmla="*/ 214748364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59" name="Freeform 51">
            <a:extLst>
              <a:ext uri="{FF2B5EF4-FFF2-40B4-BE49-F238E27FC236}">
                <a16:creationId xmlns:a16="http://schemas.microsoft.com/office/drawing/2014/main" id="{A0B3462A-06F7-4BF7-B67F-050954BB2C4D}"/>
              </a:ext>
            </a:extLst>
          </p:cNvPr>
          <p:cNvSpPr>
            <a:spLocks noEditPoints="1"/>
          </p:cNvSpPr>
          <p:nvPr/>
        </p:nvSpPr>
        <p:spPr bwMode="auto">
          <a:xfrm>
            <a:off x="1116013" y="320675"/>
            <a:ext cx="420687" cy="407988"/>
          </a:xfrm>
          <a:custGeom>
            <a:avLst/>
            <a:gdLst>
              <a:gd name="T0" fmla="*/ 2147483646 w 256"/>
              <a:gd name="T1" fmla="*/ 2147483646 h 248"/>
              <a:gd name="T2" fmla="*/ 2147483646 w 256"/>
              <a:gd name="T3" fmla="*/ 2147483646 h 248"/>
              <a:gd name="T4" fmla="*/ 2147483646 w 256"/>
              <a:gd name="T5" fmla="*/ 2147483646 h 248"/>
              <a:gd name="T6" fmla="*/ 0 w 256"/>
              <a:gd name="T7" fmla="*/ 2147483646 h 248"/>
              <a:gd name="T8" fmla="*/ 0 w 256"/>
              <a:gd name="T9" fmla="*/ 2147483646 h 248"/>
              <a:gd name="T10" fmla="*/ 2147483646 w 256"/>
              <a:gd name="T11" fmla="*/ 0 h 248"/>
              <a:gd name="T12" fmla="*/ 2147483646 w 256"/>
              <a:gd name="T13" fmla="*/ 0 h 248"/>
              <a:gd name="T14" fmla="*/ 2147483646 w 256"/>
              <a:gd name="T15" fmla="*/ 0 h 248"/>
              <a:gd name="T16" fmla="*/ 2147483646 w 256"/>
              <a:gd name="T17" fmla="*/ 0 h 248"/>
              <a:gd name="T18" fmla="*/ 2147483646 w 256"/>
              <a:gd name="T19" fmla="*/ 2147483646 h 248"/>
              <a:gd name="T20" fmla="*/ 2147483646 w 256"/>
              <a:gd name="T21" fmla="*/ 2147483646 h 248"/>
              <a:gd name="T22" fmla="*/ 2147483646 w 256"/>
              <a:gd name="T23" fmla="*/ 2147483646 h 248"/>
              <a:gd name="T24" fmla="*/ 2147483646 w 256"/>
              <a:gd name="T25" fmla="*/ 2147483646 h 248"/>
              <a:gd name="T26" fmla="*/ 2147483646 w 256"/>
              <a:gd name="T27" fmla="*/ 2147483646 h 248"/>
              <a:gd name="T28" fmla="*/ 2147483646 w 256"/>
              <a:gd name="T29" fmla="*/ 2147483646 h 248"/>
              <a:gd name="T30" fmla="*/ 2147483646 w 256"/>
              <a:gd name="T31" fmla="*/ 2147483646 h 248"/>
              <a:gd name="T32" fmla="*/ 2147483646 w 256"/>
              <a:gd name="T33" fmla="*/ 2147483646 h 248"/>
              <a:gd name="T34" fmla="*/ 2147483646 w 256"/>
              <a:gd name="T35" fmla="*/ 2147483646 h 248"/>
              <a:gd name="T36" fmla="*/ 2147483646 w 256"/>
              <a:gd name="T37" fmla="*/ 2147483646 h 248"/>
              <a:gd name="T38" fmla="*/ 2147483646 w 256"/>
              <a:gd name="T39" fmla="*/ 2147483646 h 248"/>
              <a:gd name="T40" fmla="*/ 2147483646 w 256"/>
              <a:gd name="T41" fmla="*/ 2147483646 h 248"/>
              <a:gd name="T42" fmla="*/ 2147483646 w 256"/>
              <a:gd name="T43" fmla="*/ 2147483646 h 248"/>
              <a:gd name="T44" fmla="*/ 2147483646 w 256"/>
              <a:gd name="T45" fmla="*/ 0 h 248"/>
              <a:gd name="T46" fmla="*/ 2147483646 w 256"/>
              <a:gd name="T47" fmla="*/ 0 h 248"/>
              <a:gd name="T48" fmla="*/ 2147483646 w 256"/>
              <a:gd name="T49" fmla="*/ 0 h 248"/>
              <a:gd name="T50" fmla="*/ 2147483646 w 256"/>
              <a:gd name="T51" fmla="*/ 2147483646 h 248"/>
              <a:gd name="T52" fmla="*/ 2147483646 w 256"/>
              <a:gd name="T53" fmla="*/ 2147483646 h 248"/>
              <a:gd name="T54" fmla="*/ 2147483646 w 256"/>
              <a:gd name="T55" fmla="*/ 2147483646 h 248"/>
              <a:gd name="T56" fmla="*/ 2147483646 w 256"/>
              <a:gd name="T57" fmla="*/ 2147483646 h 248"/>
              <a:gd name="T58" fmla="*/ 2147483646 w 256"/>
              <a:gd name="T59" fmla="*/ 2147483646 h 248"/>
              <a:gd name="T60" fmla="*/ 2147483646 w 256"/>
              <a:gd name="T61" fmla="*/ 2147483646 h 248"/>
              <a:gd name="T62" fmla="*/ 2147483646 w 256"/>
              <a:gd name="T63" fmla="*/ 2147483646 h 248"/>
              <a:gd name="T64" fmla="*/ 2147483646 w 256"/>
              <a:gd name="T65" fmla="*/ 2147483646 h 248"/>
              <a:gd name="T66" fmla="*/ 2147483646 w 256"/>
              <a:gd name="T67" fmla="*/ 2147483646 h 248"/>
              <a:gd name="T68" fmla="*/ 2147483646 w 256"/>
              <a:gd name="T69" fmla="*/ 2147483646 h 248"/>
              <a:gd name="T70" fmla="*/ 2147483646 w 256"/>
              <a:gd name="T71" fmla="*/ 2147483646 h 248"/>
              <a:gd name="T72" fmla="*/ 2147483646 w 256"/>
              <a:gd name="T73" fmla="*/ 2147483646 h 248"/>
              <a:gd name="T74" fmla="*/ 2147483646 w 256"/>
              <a:gd name="T75" fmla="*/ 2147483646 h 248"/>
              <a:gd name="T76" fmla="*/ 2147483646 w 256"/>
              <a:gd name="T77" fmla="*/ 0 h 248"/>
              <a:gd name="T78" fmla="*/ 2147483646 w 256"/>
              <a:gd name="T79" fmla="*/ 0 h 248"/>
              <a:gd name="T80" fmla="*/ 2147483646 w 256"/>
              <a:gd name="T81" fmla="*/ 2147483646 h 248"/>
              <a:gd name="T82" fmla="*/ 2147483646 w 256"/>
              <a:gd name="T83" fmla="*/ 2147483646 h 248"/>
              <a:gd name="T84" fmla="*/ 2147483646 w 256"/>
              <a:gd name="T85" fmla="*/ 2147483646 h 248"/>
              <a:gd name="T86" fmla="*/ 2147483646 w 256"/>
              <a:gd name="T87" fmla="*/ 2147483646 h 248"/>
              <a:gd name="T88" fmla="*/ 2147483646 w 256"/>
              <a:gd name="T89" fmla="*/ 2147483646 h 248"/>
              <a:gd name="T90" fmla="*/ 2147483646 w 256"/>
              <a:gd name="T91" fmla="*/ 2147483646 h 248"/>
              <a:gd name="T92" fmla="*/ 2147483646 w 256"/>
              <a:gd name="T93" fmla="*/ 2147483646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60" name="Freeform 52">
            <a:extLst>
              <a:ext uri="{FF2B5EF4-FFF2-40B4-BE49-F238E27FC236}">
                <a16:creationId xmlns:a16="http://schemas.microsoft.com/office/drawing/2014/main" id="{66ACFB7D-F05C-42DD-B83C-B36DFDAEF076}"/>
              </a:ext>
            </a:extLst>
          </p:cNvPr>
          <p:cNvSpPr>
            <a:spLocks noEditPoints="1"/>
          </p:cNvSpPr>
          <p:nvPr/>
        </p:nvSpPr>
        <p:spPr bwMode="auto">
          <a:xfrm>
            <a:off x="379413" y="373063"/>
            <a:ext cx="420687" cy="303212"/>
          </a:xfrm>
          <a:custGeom>
            <a:avLst/>
            <a:gdLst>
              <a:gd name="T0" fmla="*/ 2147483646 w 256"/>
              <a:gd name="T1" fmla="*/ 2147483646 h 184"/>
              <a:gd name="T2" fmla="*/ 2147483646 w 256"/>
              <a:gd name="T3" fmla="*/ 2147483646 h 184"/>
              <a:gd name="T4" fmla="*/ 2147483646 w 256"/>
              <a:gd name="T5" fmla="*/ 2147483646 h 184"/>
              <a:gd name="T6" fmla="*/ 2147483646 w 256"/>
              <a:gd name="T7" fmla="*/ 2147483646 h 184"/>
              <a:gd name="T8" fmla="*/ 2147483646 w 256"/>
              <a:gd name="T9" fmla="*/ 2147483646 h 184"/>
              <a:gd name="T10" fmla="*/ 2147483646 w 256"/>
              <a:gd name="T11" fmla="*/ 2147483646 h 184"/>
              <a:gd name="T12" fmla="*/ 2147483646 w 256"/>
              <a:gd name="T13" fmla="*/ 2147483646 h 184"/>
              <a:gd name="T14" fmla="*/ 2147483646 w 256"/>
              <a:gd name="T15" fmla="*/ 2147483646 h 184"/>
              <a:gd name="T16" fmla="*/ 2147483646 w 256"/>
              <a:gd name="T17" fmla="*/ 2147483646 h 184"/>
              <a:gd name="T18" fmla="*/ 2147483646 w 256"/>
              <a:gd name="T19" fmla="*/ 2147483646 h 184"/>
              <a:gd name="T20" fmla="*/ 2147483646 w 256"/>
              <a:gd name="T21" fmla="*/ 2147483646 h 184"/>
              <a:gd name="T22" fmla="*/ 2147483646 w 256"/>
              <a:gd name="T23" fmla="*/ 2147483646 h 184"/>
              <a:gd name="T24" fmla="*/ 2147483646 w 256"/>
              <a:gd name="T25" fmla="*/ 2147483646 h 184"/>
              <a:gd name="T26" fmla="*/ 2147483646 w 256"/>
              <a:gd name="T27" fmla="*/ 2147483646 h 184"/>
              <a:gd name="T28" fmla="*/ 0 w 256"/>
              <a:gd name="T29" fmla="*/ 2147483646 h 184"/>
              <a:gd name="T30" fmla="*/ 0 w 256"/>
              <a:gd name="T31" fmla="*/ 2147483646 h 184"/>
              <a:gd name="T32" fmla="*/ 2147483646 w 256"/>
              <a:gd name="T33" fmla="*/ 0 h 184"/>
              <a:gd name="T34" fmla="*/ 2147483646 w 256"/>
              <a:gd name="T35" fmla="*/ 0 h 184"/>
              <a:gd name="T36" fmla="*/ 2147483646 w 256"/>
              <a:gd name="T37" fmla="*/ 2147483646 h 184"/>
              <a:gd name="T38" fmla="*/ 2147483646 w 256"/>
              <a:gd name="T39" fmla="*/ 2147483646 h 184"/>
              <a:gd name="T40" fmla="*/ 2147483646 w 256"/>
              <a:gd name="T41" fmla="*/ 2147483646 h 184"/>
              <a:gd name="T42" fmla="*/ 2147483646 w 256"/>
              <a:gd name="T43" fmla="*/ 2147483646 h 184"/>
              <a:gd name="T44" fmla="*/ 2147483646 w 256"/>
              <a:gd name="T45" fmla="*/ 2147483646 h 184"/>
              <a:gd name="T46" fmla="*/ 2147483646 w 256"/>
              <a:gd name="T47" fmla="*/ 2147483646 h 184"/>
              <a:gd name="T48" fmla="*/ 2147483646 w 256"/>
              <a:gd name="T49" fmla="*/ 2147483646 h 184"/>
              <a:gd name="T50" fmla="*/ 2147483646 w 256"/>
              <a:gd name="T51" fmla="*/ 2147483646 h 184"/>
              <a:gd name="T52" fmla="*/ 2147483646 w 256"/>
              <a:gd name="T53" fmla="*/ 2147483646 h 184"/>
              <a:gd name="T54" fmla="*/ 2147483646 w 256"/>
              <a:gd name="T55" fmla="*/ 2147483646 h 184"/>
              <a:gd name="T56" fmla="*/ 2147483646 w 256"/>
              <a:gd name="T57" fmla="*/ 2147483646 h 184"/>
              <a:gd name="T58" fmla="*/ 2147483646 w 256"/>
              <a:gd name="T59" fmla="*/ 2147483646 h 184"/>
              <a:gd name="T60" fmla="*/ 2147483646 w 256"/>
              <a:gd name="T61" fmla="*/ 2147483646 h 184"/>
              <a:gd name="T62" fmla="*/ 2147483646 w 256"/>
              <a:gd name="T63" fmla="*/ 2147483646 h 184"/>
              <a:gd name="T64" fmla="*/ 2147483646 w 256"/>
              <a:gd name="T65" fmla="*/ 2147483646 h 184"/>
              <a:gd name="T66" fmla="*/ 2147483646 w 256"/>
              <a:gd name="T67" fmla="*/ 2147483646 h 184"/>
              <a:gd name="T68" fmla="*/ 2147483646 w 256"/>
              <a:gd name="T69" fmla="*/ 2147483646 h 184"/>
              <a:gd name="T70" fmla="*/ 2147483646 w 256"/>
              <a:gd name="T71" fmla="*/ 2147483646 h 184"/>
              <a:gd name="T72" fmla="*/ 2147483646 w 256"/>
              <a:gd name="T73" fmla="*/ 2147483646 h 184"/>
              <a:gd name="T74" fmla="*/ 2147483646 w 256"/>
              <a:gd name="T75" fmla="*/ 2147483646 h 184"/>
              <a:gd name="T76" fmla="*/ 2147483646 w 256"/>
              <a:gd name="T77" fmla="*/ 2147483646 h 184"/>
              <a:gd name="T78" fmla="*/ 2147483646 w 256"/>
              <a:gd name="T79" fmla="*/ 2147483646 h 184"/>
              <a:gd name="T80" fmla="*/ 2147483646 w 256"/>
              <a:gd name="T81" fmla="*/ 2147483646 h 184"/>
              <a:gd name="T82" fmla="*/ 2147483646 w 256"/>
              <a:gd name="T83" fmla="*/ 2147483646 h 184"/>
              <a:gd name="T84" fmla="*/ 2147483646 w 256"/>
              <a:gd name="T85" fmla="*/ 2147483646 h 184"/>
              <a:gd name="T86" fmla="*/ 2147483646 w 256"/>
              <a:gd name="T87" fmla="*/ 2147483646 h 184"/>
              <a:gd name="T88" fmla="*/ 2147483646 w 256"/>
              <a:gd name="T89" fmla="*/ 2147483646 h 184"/>
              <a:gd name="T90" fmla="*/ 2147483646 w 256"/>
              <a:gd name="T91" fmla="*/ 2147483646 h 184"/>
              <a:gd name="T92" fmla="*/ 2147483646 w 256"/>
              <a:gd name="T93" fmla="*/ 2147483646 h 184"/>
              <a:gd name="T94" fmla="*/ 2147483646 w 256"/>
              <a:gd name="T95" fmla="*/ 2147483646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952AEE9-5DE2-4AEF-BE72-82CD1AE01129}"/>
              </a:ext>
            </a:extLst>
          </p:cNvPr>
          <p:cNvGrpSpPr/>
          <p:nvPr/>
        </p:nvGrpSpPr>
        <p:grpSpPr>
          <a:xfrm>
            <a:off x="469900" y="3275378"/>
            <a:ext cx="493713" cy="490538"/>
            <a:chOff x="469900" y="379413"/>
            <a:chExt cx="493713" cy="490538"/>
          </a:xfrm>
          <a:solidFill>
            <a:schemeClr val="bg1"/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F809B64A-0EB7-4ACC-9824-E04B6DDA0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919E27F9-A511-45B2-9AED-F5DEE62F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22B10FD2-6B31-496A-B83F-00D3A524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7880251A-EC3C-417E-BC74-CAE14C479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119EEFCA-55D4-43DA-AF9E-6B9121FBC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8962" name="Freeform 10">
            <a:extLst>
              <a:ext uri="{FF2B5EF4-FFF2-40B4-BE49-F238E27FC236}">
                <a16:creationId xmlns:a16="http://schemas.microsoft.com/office/drawing/2014/main" id="{1A473674-3E04-4E26-8672-9B0867E842F7}"/>
              </a:ext>
            </a:extLst>
          </p:cNvPr>
          <p:cNvSpPr>
            <a:spLocks noEditPoints="1"/>
          </p:cNvSpPr>
          <p:nvPr/>
        </p:nvSpPr>
        <p:spPr bwMode="auto">
          <a:xfrm>
            <a:off x="1293813" y="3189288"/>
            <a:ext cx="623887" cy="547687"/>
          </a:xfrm>
          <a:custGeom>
            <a:avLst/>
            <a:gdLst>
              <a:gd name="T0" fmla="*/ 0 w 219"/>
              <a:gd name="T1" fmla="*/ 2147483646 h 191"/>
              <a:gd name="T2" fmla="*/ 2147483646 w 219"/>
              <a:gd name="T3" fmla="*/ 2147483646 h 191"/>
              <a:gd name="T4" fmla="*/ 2147483646 w 219"/>
              <a:gd name="T5" fmla="*/ 2147483646 h 191"/>
              <a:gd name="T6" fmla="*/ 2147483646 w 219"/>
              <a:gd name="T7" fmla="*/ 2147483646 h 191"/>
              <a:gd name="T8" fmla="*/ 2147483646 w 219"/>
              <a:gd name="T9" fmla="*/ 2147483646 h 191"/>
              <a:gd name="T10" fmla="*/ 0 w 219"/>
              <a:gd name="T11" fmla="*/ 2147483646 h 191"/>
              <a:gd name="T12" fmla="*/ 2147483646 w 219"/>
              <a:gd name="T13" fmla="*/ 0 h 191"/>
              <a:gd name="T14" fmla="*/ 2147483646 w 219"/>
              <a:gd name="T15" fmla="*/ 2147483646 h 191"/>
              <a:gd name="T16" fmla="*/ 2147483646 w 219"/>
              <a:gd name="T17" fmla="*/ 2147483646 h 191"/>
              <a:gd name="T18" fmla="*/ 2147483646 w 219"/>
              <a:gd name="T19" fmla="*/ 0 h 191"/>
              <a:gd name="T20" fmla="*/ 2147483646 w 219"/>
              <a:gd name="T21" fmla="*/ 2147483646 h 191"/>
              <a:gd name="T22" fmla="*/ 2147483646 w 219"/>
              <a:gd name="T23" fmla="*/ 2147483646 h 191"/>
              <a:gd name="T24" fmla="*/ 2147483646 w 219"/>
              <a:gd name="T25" fmla="*/ 2147483646 h 191"/>
              <a:gd name="T26" fmla="*/ 2147483646 w 219"/>
              <a:gd name="T27" fmla="*/ 2147483646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8963" name="Freeform 11">
            <a:extLst>
              <a:ext uri="{FF2B5EF4-FFF2-40B4-BE49-F238E27FC236}">
                <a16:creationId xmlns:a16="http://schemas.microsoft.com/office/drawing/2014/main" id="{7B27FD7D-B59D-4FF1-AA61-CEDB79269883}"/>
              </a:ext>
            </a:extLst>
          </p:cNvPr>
          <p:cNvSpPr>
            <a:spLocks noEditPoints="1"/>
          </p:cNvSpPr>
          <p:nvPr/>
        </p:nvSpPr>
        <p:spPr bwMode="auto">
          <a:xfrm>
            <a:off x="2154238" y="4059238"/>
            <a:ext cx="425450" cy="627062"/>
          </a:xfrm>
          <a:custGeom>
            <a:avLst/>
            <a:gdLst>
              <a:gd name="T0" fmla="*/ 2147483646 w 149"/>
              <a:gd name="T1" fmla="*/ 2147483646 h 219"/>
              <a:gd name="T2" fmla="*/ 2147483646 w 149"/>
              <a:gd name="T3" fmla="*/ 2147483646 h 219"/>
              <a:gd name="T4" fmla="*/ 2147483646 w 149"/>
              <a:gd name="T5" fmla="*/ 2147483646 h 219"/>
              <a:gd name="T6" fmla="*/ 2147483646 w 149"/>
              <a:gd name="T7" fmla="*/ 2147483646 h 219"/>
              <a:gd name="T8" fmla="*/ 2147483646 w 149"/>
              <a:gd name="T9" fmla="*/ 2147483646 h 219"/>
              <a:gd name="T10" fmla="*/ 2147483646 w 149"/>
              <a:gd name="T11" fmla="*/ 2147483646 h 219"/>
              <a:gd name="T12" fmla="*/ 2147483646 w 149"/>
              <a:gd name="T13" fmla="*/ 2147483646 h 219"/>
              <a:gd name="T14" fmla="*/ 2147483646 w 149"/>
              <a:gd name="T15" fmla="*/ 2147483646 h 219"/>
              <a:gd name="T16" fmla="*/ 2147483646 w 149"/>
              <a:gd name="T17" fmla="*/ 2147483646 h 219"/>
              <a:gd name="T18" fmla="*/ 2147483646 w 149"/>
              <a:gd name="T19" fmla="*/ 2147483646 h 219"/>
              <a:gd name="T20" fmla="*/ 2147483646 w 149"/>
              <a:gd name="T21" fmla="*/ 2147483646 h 219"/>
              <a:gd name="T22" fmla="*/ 2147483646 w 149"/>
              <a:gd name="T23" fmla="*/ 2147483646 h 219"/>
              <a:gd name="T24" fmla="*/ 2147483646 w 149"/>
              <a:gd name="T25" fmla="*/ 2147483646 h 219"/>
              <a:gd name="T26" fmla="*/ 2147483646 w 149"/>
              <a:gd name="T27" fmla="*/ 2147483646 h 219"/>
              <a:gd name="T28" fmla="*/ 2147483646 w 149"/>
              <a:gd name="T29" fmla="*/ 2147483646 h 219"/>
              <a:gd name="T30" fmla="*/ 2147483646 w 149"/>
              <a:gd name="T31" fmla="*/ 2147483646 h 219"/>
              <a:gd name="T32" fmla="*/ 2147483646 w 149"/>
              <a:gd name="T33" fmla="*/ 2147483646 h 219"/>
              <a:gd name="T34" fmla="*/ 2147483646 w 149"/>
              <a:gd name="T35" fmla="*/ 2147483646 h 219"/>
              <a:gd name="T36" fmla="*/ 2147483646 w 149"/>
              <a:gd name="T37" fmla="*/ 2147483646 h 219"/>
              <a:gd name="T38" fmla="*/ 2147483646 w 149"/>
              <a:gd name="T39" fmla="*/ 2147483646 h 219"/>
              <a:gd name="T40" fmla="*/ 2147483646 w 149"/>
              <a:gd name="T41" fmla="*/ 2147483646 h 219"/>
              <a:gd name="T42" fmla="*/ 2147483646 w 149"/>
              <a:gd name="T43" fmla="*/ 2147483646 h 219"/>
              <a:gd name="T44" fmla="*/ 2147483646 w 149"/>
              <a:gd name="T45" fmla="*/ 2147483646 h 219"/>
              <a:gd name="T46" fmla="*/ 2147483646 w 149"/>
              <a:gd name="T47" fmla="*/ 2147483646 h 219"/>
              <a:gd name="T48" fmla="*/ 2147483646 w 149"/>
              <a:gd name="T49" fmla="*/ 2147483646 h 219"/>
              <a:gd name="T50" fmla="*/ 2147483646 w 149"/>
              <a:gd name="T51" fmla="*/ 2147483646 h 219"/>
              <a:gd name="T52" fmla="*/ 2147483646 w 149"/>
              <a:gd name="T53" fmla="*/ 2147483646 h 219"/>
              <a:gd name="T54" fmla="*/ 2147483646 w 149"/>
              <a:gd name="T55" fmla="*/ 2147483646 h 219"/>
              <a:gd name="T56" fmla="*/ 2147483646 w 149"/>
              <a:gd name="T57" fmla="*/ 2147483646 h 219"/>
              <a:gd name="T58" fmla="*/ 2147483646 w 149"/>
              <a:gd name="T59" fmla="*/ 2147483646 h 219"/>
              <a:gd name="T60" fmla="*/ 2147483646 w 149"/>
              <a:gd name="T61" fmla="*/ 2147483646 h 219"/>
              <a:gd name="T62" fmla="*/ 2147483646 w 149"/>
              <a:gd name="T63" fmla="*/ 2147483646 h 219"/>
              <a:gd name="T64" fmla="*/ 2147483646 w 149"/>
              <a:gd name="T65" fmla="*/ 2147483646 h 219"/>
              <a:gd name="T66" fmla="*/ 2147483646 w 149"/>
              <a:gd name="T67" fmla="*/ 2147483646 h 219"/>
              <a:gd name="T68" fmla="*/ 2147483646 w 149"/>
              <a:gd name="T69" fmla="*/ 2147483646 h 219"/>
              <a:gd name="T70" fmla="*/ 2147483646 w 149"/>
              <a:gd name="T71" fmla="*/ 2147483646 h 219"/>
              <a:gd name="T72" fmla="*/ 2147483646 w 149"/>
              <a:gd name="T73" fmla="*/ 2147483646 h 219"/>
              <a:gd name="T74" fmla="*/ 2147483646 w 149"/>
              <a:gd name="T75" fmla="*/ 2147483646 h 219"/>
              <a:gd name="T76" fmla="*/ 2147483646 w 149"/>
              <a:gd name="T77" fmla="*/ 2147483646 h 219"/>
              <a:gd name="T78" fmla="*/ 2147483646 w 149"/>
              <a:gd name="T79" fmla="*/ 2147483646 h 219"/>
              <a:gd name="T80" fmla="*/ 2147483646 w 149"/>
              <a:gd name="T81" fmla="*/ 2147483646 h 219"/>
              <a:gd name="T82" fmla="*/ 2147483646 w 149"/>
              <a:gd name="T83" fmla="*/ 2147483646 h 219"/>
              <a:gd name="T84" fmla="*/ 2147483646 w 149"/>
              <a:gd name="T85" fmla="*/ 2147483646 h 219"/>
              <a:gd name="T86" fmla="*/ 2147483646 w 149"/>
              <a:gd name="T87" fmla="*/ 2147483646 h 219"/>
              <a:gd name="T88" fmla="*/ 2147483646 w 149"/>
              <a:gd name="T89" fmla="*/ 2147483646 h 219"/>
              <a:gd name="T90" fmla="*/ 2147483646 w 149"/>
              <a:gd name="T91" fmla="*/ 2147483646 h 219"/>
              <a:gd name="T92" fmla="*/ 2147483646 w 149"/>
              <a:gd name="T93" fmla="*/ 2147483646 h 219"/>
              <a:gd name="T94" fmla="*/ 2147483646 w 149"/>
              <a:gd name="T95" fmla="*/ 2147483646 h 219"/>
              <a:gd name="T96" fmla="*/ 2147483646 w 149"/>
              <a:gd name="T97" fmla="*/ 2147483646 h 219"/>
              <a:gd name="T98" fmla="*/ 2147483646 w 149"/>
              <a:gd name="T99" fmla="*/ 2147483646 h 219"/>
              <a:gd name="T100" fmla="*/ 2147483646 w 149"/>
              <a:gd name="T101" fmla="*/ 2147483646 h 219"/>
              <a:gd name="T102" fmla="*/ 2147483646 w 149"/>
              <a:gd name="T103" fmla="*/ 2147483646 h 219"/>
              <a:gd name="T104" fmla="*/ 2147483646 w 149"/>
              <a:gd name="T105" fmla="*/ 2147483646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B70FAE4-AC7A-4ED9-805A-941814F61DF3}"/>
              </a:ext>
            </a:extLst>
          </p:cNvPr>
          <p:cNvGrpSpPr/>
          <p:nvPr/>
        </p:nvGrpSpPr>
        <p:grpSpPr>
          <a:xfrm>
            <a:off x="8164513" y="4026265"/>
            <a:ext cx="552450" cy="709613"/>
            <a:chOff x="8164513" y="1130300"/>
            <a:chExt cx="552450" cy="709613"/>
          </a:xfrm>
          <a:solidFill>
            <a:schemeClr val="bg1"/>
          </a:solidFill>
        </p:grpSpPr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F4399871-E9B7-46C1-9B40-1B817247FF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A4241264-9E81-4080-905F-536CB4BE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F44BDA9D-FE1E-45A5-A700-12F062387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0C161FBE-68E5-4ADD-BFB9-3000B6C3C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8965" name="Freeform 16">
            <a:extLst>
              <a:ext uri="{FF2B5EF4-FFF2-40B4-BE49-F238E27FC236}">
                <a16:creationId xmlns:a16="http://schemas.microsoft.com/office/drawing/2014/main" id="{CD6EC634-8642-48C9-93B8-A2002F2C3874}"/>
              </a:ext>
            </a:extLst>
          </p:cNvPr>
          <p:cNvSpPr>
            <a:spLocks noEditPoints="1"/>
          </p:cNvSpPr>
          <p:nvPr/>
        </p:nvSpPr>
        <p:spPr bwMode="auto">
          <a:xfrm>
            <a:off x="3028950" y="3263900"/>
            <a:ext cx="558800" cy="481013"/>
          </a:xfrm>
          <a:custGeom>
            <a:avLst/>
            <a:gdLst>
              <a:gd name="T0" fmla="*/ 2147483646 w 196"/>
              <a:gd name="T1" fmla="*/ 2147483646 h 168"/>
              <a:gd name="T2" fmla="*/ 2147483646 w 196"/>
              <a:gd name="T3" fmla="*/ 2147483646 h 168"/>
              <a:gd name="T4" fmla="*/ 2147483646 w 196"/>
              <a:gd name="T5" fmla="*/ 2147483646 h 168"/>
              <a:gd name="T6" fmla="*/ 2147483646 w 196"/>
              <a:gd name="T7" fmla="*/ 2147483646 h 168"/>
              <a:gd name="T8" fmla="*/ 0 w 196"/>
              <a:gd name="T9" fmla="*/ 2147483646 h 168"/>
              <a:gd name="T10" fmla="*/ 0 w 196"/>
              <a:gd name="T11" fmla="*/ 2147483646 h 168"/>
              <a:gd name="T12" fmla="*/ 2147483646 w 196"/>
              <a:gd name="T13" fmla="*/ 2147483646 h 168"/>
              <a:gd name="T14" fmla="*/ 2147483646 w 196"/>
              <a:gd name="T15" fmla="*/ 2147483646 h 168"/>
              <a:gd name="T16" fmla="*/ 2147483646 w 196"/>
              <a:gd name="T17" fmla="*/ 2147483646 h 168"/>
              <a:gd name="T18" fmla="*/ 2147483646 w 196"/>
              <a:gd name="T19" fmla="*/ 2147483646 h 168"/>
              <a:gd name="T20" fmla="*/ 2147483646 w 196"/>
              <a:gd name="T21" fmla="*/ 2147483646 h 168"/>
              <a:gd name="T22" fmla="*/ 2147483646 w 196"/>
              <a:gd name="T23" fmla="*/ 0 h 168"/>
              <a:gd name="T24" fmla="*/ 2147483646 w 196"/>
              <a:gd name="T25" fmla="*/ 0 h 168"/>
              <a:gd name="T26" fmla="*/ 2147483646 w 196"/>
              <a:gd name="T27" fmla="*/ 2147483646 h 168"/>
              <a:gd name="T28" fmla="*/ 2147483646 w 196"/>
              <a:gd name="T29" fmla="*/ 2147483646 h 168"/>
              <a:gd name="T30" fmla="*/ 2147483646 w 196"/>
              <a:gd name="T31" fmla="*/ 2147483646 h 168"/>
              <a:gd name="T32" fmla="*/ 2147483646 w 196"/>
              <a:gd name="T33" fmla="*/ 2147483646 h 168"/>
              <a:gd name="T34" fmla="*/ 2147483646 w 196"/>
              <a:gd name="T35" fmla="*/ 2147483646 h 168"/>
              <a:gd name="T36" fmla="*/ 2147483646 w 196"/>
              <a:gd name="T37" fmla="*/ 2147483646 h 168"/>
              <a:gd name="T38" fmla="*/ 2147483646 w 196"/>
              <a:gd name="T39" fmla="*/ 2147483646 h 168"/>
              <a:gd name="T40" fmla="*/ 2147483646 w 196"/>
              <a:gd name="T41" fmla="*/ 2147483646 h 168"/>
              <a:gd name="T42" fmla="*/ 2147483646 w 196"/>
              <a:gd name="T43" fmla="*/ 2147483646 h 168"/>
              <a:gd name="T44" fmla="*/ 2147483646 w 196"/>
              <a:gd name="T45" fmla="*/ 2147483646 h 168"/>
              <a:gd name="T46" fmla="*/ 2147483646 w 196"/>
              <a:gd name="T47" fmla="*/ 2147483646 h 168"/>
              <a:gd name="T48" fmla="*/ 2147483646 w 196"/>
              <a:gd name="T49" fmla="*/ 2147483646 h 168"/>
              <a:gd name="T50" fmla="*/ 2147483646 w 196"/>
              <a:gd name="T51" fmla="*/ 2147483646 h 168"/>
              <a:gd name="T52" fmla="*/ 2147483646 w 196"/>
              <a:gd name="T53" fmla="*/ 2147483646 h 168"/>
              <a:gd name="T54" fmla="*/ 2147483646 w 196"/>
              <a:gd name="T55" fmla="*/ 2147483646 h 168"/>
              <a:gd name="T56" fmla="*/ 2147483646 w 196"/>
              <a:gd name="T57" fmla="*/ 2147483646 h 168"/>
              <a:gd name="T58" fmla="*/ 2147483646 w 196"/>
              <a:gd name="T59" fmla="*/ 2147483646 h 168"/>
              <a:gd name="T60" fmla="*/ 2147483646 w 196"/>
              <a:gd name="T61" fmla="*/ 2147483646 h 168"/>
              <a:gd name="T62" fmla="*/ 2147483646 w 196"/>
              <a:gd name="T63" fmla="*/ 2147483646 h 168"/>
              <a:gd name="T64" fmla="*/ 2147483646 w 196"/>
              <a:gd name="T65" fmla="*/ 2147483646 h 168"/>
              <a:gd name="T66" fmla="*/ 2147483646 w 196"/>
              <a:gd name="T67" fmla="*/ 2147483646 h 168"/>
              <a:gd name="T68" fmla="*/ 2147483646 w 196"/>
              <a:gd name="T69" fmla="*/ 2147483646 h 168"/>
              <a:gd name="T70" fmla="*/ 2147483646 w 196"/>
              <a:gd name="T71" fmla="*/ 2147483646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910675B-6CC4-415C-B9F9-CDEB8A1BDF27}"/>
              </a:ext>
            </a:extLst>
          </p:cNvPr>
          <p:cNvGrpSpPr/>
          <p:nvPr/>
        </p:nvGrpSpPr>
        <p:grpSpPr>
          <a:xfrm>
            <a:off x="7386638" y="4040553"/>
            <a:ext cx="423863" cy="660400"/>
            <a:chOff x="7386638" y="1144588"/>
            <a:chExt cx="423863" cy="660400"/>
          </a:xfrm>
          <a:solidFill>
            <a:schemeClr val="bg1"/>
          </a:solidFill>
        </p:grpSpPr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9EE67C99-B7B9-4742-AAAC-B84DDE99A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832FE541-6560-46CA-B23D-7DEF0DDD0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191E3122-B006-440F-8100-A783AC04A9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94D4932C-6533-4721-95EE-A5402E1BC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B0CEE1D-BE40-40F9-AB52-66F51EC78CC4}"/>
              </a:ext>
            </a:extLst>
          </p:cNvPr>
          <p:cNvGrpSpPr/>
          <p:nvPr/>
        </p:nvGrpSpPr>
        <p:grpSpPr>
          <a:xfrm>
            <a:off x="2151063" y="3218228"/>
            <a:ext cx="604837" cy="550863"/>
            <a:chOff x="2151063" y="322263"/>
            <a:chExt cx="604837" cy="550863"/>
          </a:xfrm>
          <a:solidFill>
            <a:schemeClr val="bg1"/>
          </a:solidFill>
        </p:grpSpPr>
        <p:sp>
          <p:nvSpPr>
            <p:cNvPr id="70" name="Freeform 21">
              <a:extLst>
                <a:ext uri="{FF2B5EF4-FFF2-40B4-BE49-F238E27FC236}">
                  <a16:creationId xmlns:a16="http://schemas.microsoft.com/office/drawing/2014/main" id="{3D4F89F6-A0AD-4313-8AD4-3AAED759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" name="Freeform 22">
              <a:extLst>
                <a:ext uri="{FF2B5EF4-FFF2-40B4-BE49-F238E27FC236}">
                  <a16:creationId xmlns:a16="http://schemas.microsoft.com/office/drawing/2014/main" id="{5470A61B-AC8A-4D93-9D57-859F2AB4B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" name="Freeform 23">
              <a:extLst>
                <a:ext uri="{FF2B5EF4-FFF2-40B4-BE49-F238E27FC236}">
                  <a16:creationId xmlns:a16="http://schemas.microsoft.com/office/drawing/2014/main" id="{CDDA0D01-DD2A-4178-88E3-6E1458868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78FE79E-A73B-43EA-92AC-C4FE17328E55}"/>
              </a:ext>
            </a:extLst>
          </p:cNvPr>
          <p:cNvGrpSpPr/>
          <p:nvPr/>
        </p:nvGrpSpPr>
        <p:grpSpPr>
          <a:xfrm>
            <a:off x="6426200" y="3188065"/>
            <a:ext cx="530225" cy="625476"/>
            <a:chOff x="6426200" y="292100"/>
            <a:chExt cx="530225" cy="625476"/>
          </a:xfrm>
          <a:solidFill>
            <a:schemeClr val="bg1"/>
          </a:solidFill>
        </p:grpSpPr>
        <p:sp>
          <p:nvSpPr>
            <p:cNvPr id="74" name="Freeform 24">
              <a:extLst>
                <a:ext uri="{FF2B5EF4-FFF2-40B4-BE49-F238E27FC236}">
                  <a16:creationId xmlns:a16="http://schemas.microsoft.com/office/drawing/2014/main" id="{51D9CD17-7AD3-40B2-9D5A-90DE9DCB5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" name="Freeform 25">
              <a:extLst>
                <a:ext uri="{FF2B5EF4-FFF2-40B4-BE49-F238E27FC236}">
                  <a16:creationId xmlns:a16="http://schemas.microsoft.com/office/drawing/2014/main" id="{B04FFB44-4E63-4A04-BC2A-C8DFDA0AA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BBB22AFD-D985-4ADC-878B-0E0D862221FC}"/>
              </a:ext>
            </a:extLst>
          </p:cNvPr>
          <p:cNvGrpSpPr/>
          <p:nvPr/>
        </p:nvGrpSpPr>
        <p:grpSpPr>
          <a:xfrm>
            <a:off x="8099425" y="3273790"/>
            <a:ext cx="660400" cy="463550"/>
            <a:chOff x="8099425" y="377825"/>
            <a:chExt cx="660400" cy="463550"/>
          </a:xfrm>
          <a:solidFill>
            <a:schemeClr val="bg1"/>
          </a:solidFill>
        </p:grpSpPr>
        <p:sp>
          <p:nvSpPr>
            <p:cNvPr id="77" name="Rectangle 26">
              <a:extLst>
                <a:ext uri="{FF2B5EF4-FFF2-40B4-BE49-F238E27FC236}">
                  <a16:creationId xmlns:a16="http://schemas.microsoft.com/office/drawing/2014/main" id="{AB6D220C-1A74-404A-B09F-8B94DE63C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" name="Rectangle 27">
              <a:extLst>
                <a:ext uri="{FF2B5EF4-FFF2-40B4-BE49-F238E27FC236}">
                  <a16:creationId xmlns:a16="http://schemas.microsoft.com/office/drawing/2014/main" id="{79B767D7-815C-47AC-B01F-6B4C1345C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9" name="Freeform 28">
              <a:extLst>
                <a:ext uri="{FF2B5EF4-FFF2-40B4-BE49-F238E27FC236}">
                  <a16:creationId xmlns:a16="http://schemas.microsoft.com/office/drawing/2014/main" id="{31CC2E9C-262C-487C-B63A-690376855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F3951F67-0ED6-4C00-A133-0F74ED648C9D}"/>
              </a:ext>
            </a:extLst>
          </p:cNvPr>
          <p:cNvGrpSpPr/>
          <p:nvPr/>
        </p:nvGrpSpPr>
        <p:grpSpPr>
          <a:xfrm>
            <a:off x="1282700" y="4105640"/>
            <a:ext cx="581026" cy="476251"/>
            <a:chOff x="1282700" y="1209675"/>
            <a:chExt cx="581026" cy="476251"/>
          </a:xfrm>
          <a:solidFill>
            <a:schemeClr val="bg1"/>
          </a:solidFill>
        </p:grpSpPr>
        <p:sp>
          <p:nvSpPr>
            <p:cNvPr id="81" name="Freeform 29">
              <a:extLst>
                <a:ext uri="{FF2B5EF4-FFF2-40B4-BE49-F238E27FC236}">
                  <a16:creationId xmlns:a16="http://schemas.microsoft.com/office/drawing/2014/main" id="{1B931695-9ED3-4DBA-813F-D4656D4B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" name="Freeform 30">
              <a:extLst>
                <a:ext uri="{FF2B5EF4-FFF2-40B4-BE49-F238E27FC236}">
                  <a16:creationId xmlns:a16="http://schemas.microsoft.com/office/drawing/2014/main" id="{A24110BC-8CBA-424A-A104-04853709A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" name="Freeform 31">
              <a:extLst>
                <a:ext uri="{FF2B5EF4-FFF2-40B4-BE49-F238E27FC236}">
                  <a16:creationId xmlns:a16="http://schemas.microsoft.com/office/drawing/2014/main" id="{A7D80E66-27E5-4DBC-B88C-BEAD6FF0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95920B95-BAF4-4629-8AF5-1C396C0DC5C9}"/>
              </a:ext>
            </a:extLst>
          </p:cNvPr>
          <p:cNvGrpSpPr/>
          <p:nvPr/>
        </p:nvGrpSpPr>
        <p:grpSpPr>
          <a:xfrm>
            <a:off x="6472238" y="4088178"/>
            <a:ext cx="506413" cy="573087"/>
            <a:chOff x="6472238" y="1192213"/>
            <a:chExt cx="506413" cy="573087"/>
          </a:xfrm>
          <a:solidFill>
            <a:schemeClr val="bg1"/>
          </a:solidFill>
        </p:grpSpPr>
        <p:sp>
          <p:nvSpPr>
            <p:cNvPr id="85" name="Freeform 32">
              <a:extLst>
                <a:ext uri="{FF2B5EF4-FFF2-40B4-BE49-F238E27FC236}">
                  <a16:creationId xmlns:a16="http://schemas.microsoft.com/office/drawing/2014/main" id="{F7B3704D-F0F0-4ED2-A27A-B8443A67A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6" name="Freeform 33">
              <a:extLst>
                <a:ext uri="{FF2B5EF4-FFF2-40B4-BE49-F238E27FC236}">
                  <a16:creationId xmlns:a16="http://schemas.microsoft.com/office/drawing/2014/main" id="{9CB73CFA-BCE2-4237-B818-35873F11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" name="Freeform 34">
              <a:extLst>
                <a:ext uri="{FF2B5EF4-FFF2-40B4-BE49-F238E27FC236}">
                  <a16:creationId xmlns:a16="http://schemas.microsoft.com/office/drawing/2014/main" id="{CA3BEEA0-D808-4CA4-9509-708279D6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D5D6C4A-1083-41E8-8CE2-72821E4A1E87}"/>
              </a:ext>
            </a:extLst>
          </p:cNvPr>
          <p:cNvGrpSpPr/>
          <p:nvPr/>
        </p:nvGrpSpPr>
        <p:grpSpPr>
          <a:xfrm>
            <a:off x="4776788" y="4097703"/>
            <a:ext cx="503238" cy="527050"/>
            <a:chOff x="4776788" y="1201738"/>
            <a:chExt cx="503238" cy="527050"/>
          </a:xfrm>
          <a:solidFill>
            <a:schemeClr val="bg1"/>
          </a:solidFill>
        </p:grpSpPr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9DF29072-B647-408B-9623-D8D9569EA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D9C1C820-A5D2-4964-B9C1-F8BC313E1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611B9BFE-C987-43D9-A641-5DFCFBCB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E1819F36-F425-49BB-9163-CAEF458A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67A63AF-8945-4069-AD33-E9933890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A0DFC243-8582-4034-9FFB-474C6AF7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C81F7261-3E15-48CE-BFA6-CD0D8E93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12D0899-BD3B-474E-B52C-B62EBE23B168}"/>
              </a:ext>
            </a:extLst>
          </p:cNvPr>
          <p:cNvGrpSpPr/>
          <p:nvPr/>
        </p:nvGrpSpPr>
        <p:grpSpPr>
          <a:xfrm>
            <a:off x="3849688" y="4031028"/>
            <a:ext cx="615950" cy="604837"/>
            <a:chOff x="3849688" y="1135063"/>
            <a:chExt cx="615950" cy="604837"/>
          </a:xfrm>
          <a:solidFill>
            <a:schemeClr val="bg1"/>
          </a:solidFill>
        </p:grpSpPr>
        <p:sp>
          <p:nvSpPr>
            <p:cNvPr id="97" name="Freeform 42">
              <a:extLst>
                <a:ext uri="{FF2B5EF4-FFF2-40B4-BE49-F238E27FC236}">
                  <a16:creationId xmlns:a16="http://schemas.microsoft.com/office/drawing/2014/main" id="{E7A831B6-4460-49F4-934A-0D8769912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8" name="Freeform 43">
              <a:extLst>
                <a:ext uri="{FF2B5EF4-FFF2-40B4-BE49-F238E27FC236}">
                  <a16:creationId xmlns:a16="http://schemas.microsoft.com/office/drawing/2014/main" id="{2E9FB760-A3A1-4AC6-A14D-3C88C58A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9" name="Freeform 44">
              <a:extLst>
                <a:ext uri="{FF2B5EF4-FFF2-40B4-BE49-F238E27FC236}">
                  <a16:creationId xmlns:a16="http://schemas.microsoft.com/office/drawing/2014/main" id="{732C9DBE-7F11-44CD-B340-387DB025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" name="Freeform 45">
              <a:extLst>
                <a:ext uri="{FF2B5EF4-FFF2-40B4-BE49-F238E27FC236}">
                  <a16:creationId xmlns:a16="http://schemas.microsoft.com/office/drawing/2014/main" id="{14581CA2-512E-4766-897F-FF943D7B6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" name="Freeform 46">
              <a:extLst>
                <a:ext uri="{FF2B5EF4-FFF2-40B4-BE49-F238E27FC236}">
                  <a16:creationId xmlns:a16="http://schemas.microsoft.com/office/drawing/2014/main" id="{DE668D3D-9D0D-4CB9-BFD4-DFF74373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48E672CA-5098-40EB-A608-03ABB414FB09}"/>
              </a:ext>
            </a:extLst>
          </p:cNvPr>
          <p:cNvGrpSpPr/>
          <p:nvPr/>
        </p:nvGrpSpPr>
        <p:grpSpPr>
          <a:xfrm>
            <a:off x="311150" y="4043728"/>
            <a:ext cx="669925" cy="671513"/>
            <a:chOff x="311150" y="1147763"/>
            <a:chExt cx="669925" cy="671513"/>
          </a:xfrm>
          <a:solidFill>
            <a:schemeClr val="bg1"/>
          </a:solidFill>
        </p:grpSpPr>
        <p:sp>
          <p:nvSpPr>
            <p:cNvPr id="103" name="Freeform 47">
              <a:extLst>
                <a:ext uri="{FF2B5EF4-FFF2-40B4-BE49-F238E27FC236}">
                  <a16:creationId xmlns:a16="http://schemas.microsoft.com/office/drawing/2014/main" id="{7FFA5FC4-4DE1-42DF-AECD-F3A60A6A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" name="Freeform 48">
              <a:extLst>
                <a:ext uri="{FF2B5EF4-FFF2-40B4-BE49-F238E27FC236}">
                  <a16:creationId xmlns:a16="http://schemas.microsoft.com/office/drawing/2014/main" id="{DB0B0774-003B-42EE-A308-1B518496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" name="Oval 49">
              <a:extLst>
                <a:ext uri="{FF2B5EF4-FFF2-40B4-BE49-F238E27FC236}">
                  <a16:creationId xmlns:a16="http://schemas.microsoft.com/office/drawing/2014/main" id="{B1DB753B-73E5-4EA2-A56C-6F9D19DB9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" name="Freeform 50">
              <a:extLst>
                <a:ext uri="{FF2B5EF4-FFF2-40B4-BE49-F238E27FC236}">
                  <a16:creationId xmlns:a16="http://schemas.microsoft.com/office/drawing/2014/main" id="{9AE36196-4A38-4976-8C0D-0D861EFE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" name="Freeform 51">
              <a:extLst>
                <a:ext uri="{FF2B5EF4-FFF2-40B4-BE49-F238E27FC236}">
                  <a16:creationId xmlns:a16="http://schemas.microsoft.com/office/drawing/2014/main" id="{A413327B-AB60-40F7-B69C-CAB0CEDD5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" name="Freeform 52">
              <a:extLst>
                <a:ext uri="{FF2B5EF4-FFF2-40B4-BE49-F238E27FC236}">
                  <a16:creationId xmlns:a16="http://schemas.microsoft.com/office/drawing/2014/main" id="{E4032FA6-B293-49DC-9EF1-0CCC86D7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" name="Freeform 53">
              <a:extLst>
                <a:ext uri="{FF2B5EF4-FFF2-40B4-BE49-F238E27FC236}">
                  <a16:creationId xmlns:a16="http://schemas.microsoft.com/office/drawing/2014/main" id="{000ABEB7-07DC-48B8-9EE0-86B585CE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2C0D6406-D79A-429D-8818-6B865798360F}"/>
              </a:ext>
            </a:extLst>
          </p:cNvPr>
          <p:cNvGrpSpPr/>
          <p:nvPr/>
        </p:nvGrpSpPr>
        <p:grpSpPr>
          <a:xfrm>
            <a:off x="5630863" y="4048490"/>
            <a:ext cx="576262" cy="619125"/>
            <a:chOff x="5630863" y="1152525"/>
            <a:chExt cx="576262" cy="619125"/>
          </a:xfrm>
          <a:solidFill>
            <a:schemeClr val="bg1"/>
          </a:solidFill>
        </p:grpSpPr>
        <p:sp>
          <p:nvSpPr>
            <p:cNvPr id="111" name="Freeform 54">
              <a:extLst>
                <a:ext uri="{FF2B5EF4-FFF2-40B4-BE49-F238E27FC236}">
                  <a16:creationId xmlns:a16="http://schemas.microsoft.com/office/drawing/2014/main" id="{E6664507-F141-4F81-8575-F8E3B005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" name="Freeform 55">
              <a:extLst>
                <a:ext uri="{FF2B5EF4-FFF2-40B4-BE49-F238E27FC236}">
                  <a16:creationId xmlns:a16="http://schemas.microsoft.com/office/drawing/2014/main" id="{83CC2674-FCBE-45FA-8372-A91F45E0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" name="Oval 56">
              <a:extLst>
                <a:ext uri="{FF2B5EF4-FFF2-40B4-BE49-F238E27FC236}">
                  <a16:creationId xmlns:a16="http://schemas.microsoft.com/office/drawing/2014/main" id="{4DCA24B4-2105-4233-98DB-0EFAAA500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" name="Oval 57">
              <a:extLst>
                <a:ext uri="{FF2B5EF4-FFF2-40B4-BE49-F238E27FC236}">
                  <a16:creationId xmlns:a16="http://schemas.microsoft.com/office/drawing/2014/main" id="{5822AB5C-8D7F-44CE-9164-F0AE78A0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8976" name="Freeform 58">
            <a:extLst>
              <a:ext uri="{FF2B5EF4-FFF2-40B4-BE49-F238E27FC236}">
                <a16:creationId xmlns:a16="http://schemas.microsoft.com/office/drawing/2014/main" id="{CEAF7440-7207-43C8-ABC0-24337296FCF5}"/>
              </a:ext>
            </a:extLst>
          </p:cNvPr>
          <p:cNvSpPr>
            <a:spLocks noEditPoints="1"/>
          </p:cNvSpPr>
          <p:nvPr/>
        </p:nvSpPr>
        <p:spPr bwMode="auto">
          <a:xfrm>
            <a:off x="7243763" y="3163888"/>
            <a:ext cx="620712" cy="677862"/>
          </a:xfrm>
          <a:custGeom>
            <a:avLst/>
            <a:gdLst>
              <a:gd name="T0" fmla="*/ 2147483646 w 218"/>
              <a:gd name="T1" fmla="*/ 2147483646 h 237"/>
              <a:gd name="T2" fmla="*/ 2147483646 w 218"/>
              <a:gd name="T3" fmla="*/ 2147483646 h 237"/>
              <a:gd name="T4" fmla="*/ 2147483646 w 218"/>
              <a:gd name="T5" fmla="*/ 2147483646 h 237"/>
              <a:gd name="T6" fmla="*/ 2147483646 w 218"/>
              <a:gd name="T7" fmla="*/ 2147483646 h 237"/>
              <a:gd name="T8" fmla="*/ 2147483646 w 218"/>
              <a:gd name="T9" fmla="*/ 2147483646 h 237"/>
              <a:gd name="T10" fmla="*/ 2147483646 w 218"/>
              <a:gd name="T11" fmla="*/ 2147483646 h 237"/>
              <a:gd name="T12" fmla="*/ 2147483646 w 218"/>
              <a:gd name="T13" fmla="*/ 2147483646 h 237"/>
              <a:gd name="T14" fmla="*/ 2147483646 w 218"/>
              <a:gd name="T15" fmla="*/ 2147483646 h 237"/>
              <a:gd name="T16" fmla="*/ 2147483646 w 218"/>
              <a:gd name="T17" fmla="*/ 2147483646 h 237"/>
              <a:gd name="T18" fmla="*/ 2147483646 w 218"/>
              <a:gd name="T19" fmla="*/ 2147483646 h 237"/>
              <a:gd name="T20" fmla="*/ 2147483646 w 218"/>
              <a:gd name="T21" fmla="*/ 2147483646 h 237"/>
              <a:gd name="T22" fmla="*/ 2147483646 w 218"/>
              <a:gd name="T23" fmla="*/ 2147483646 h 237"/>
              <a:gd name="T24" fmla="*/ 2147483646 w 218"/>
              <a:gd name="T25" fmla="*/ 2147483646 h 237"/>
              <a:gd name="T26" fmla="*/ 2147483646 w 218"/>
              <a:gd name="T27" fmla="*/ 2147483646 h 237"/>
              <a:gd name="T28" fmla="*/ 2147483646 w 218"/>
              <a:gd name="T29" fmla="*/ 2147483646 h 237"/>
              <a:gd name="T30" fmla="*/ 2147483646 w 218"/>
              <a:gd name="T31" fmla="*/ 2147483646 h 237"/>
              <a:gd name="T32" fmla="*/ 2147483646 w 218"/>
              <a:gd name="T33" fmla="*/ 2147483646 h 237"/>
              <a:gd name="T34" fmla="*/ 2147483646 w 218"/>
              <a:gd name="T35" fmla="*/ 2147483646 h 237"/>
              <a:gd name="T36" fmla="*/ 2147483646 w 218"/>
              <a:gd name="T37" fmla="*/ 2147483646 h 237"/>
              <a:gd name="T38" fmla="*/ 2147483646 w 218"/>
              <a:gd name="T39" fmla="*/ 2147483646 h 237"/>
              <a:gd name="T40" fmla="*/ 2147483646 w 218"/>
              <a:gd name="T41" fmla="*/ 2147483646 h 237"/>
              <a:gd name="T42" fmla="*/ 2147483646 w 218"/>
              <a:gd name="T43" fmla="*/ 2147483646 h 237"/>
              <a:gd name="T44" fmla="*/ 2147483646 w 218"/>
              <a:gd name="T45" fmla="*/ 2147483646 h 237"/>
              <a:gd name="T46" fmla="*/ 2147483646 w 218"/>
              <a:gd name="T47" fmla="*/ 2147483646 h 237"/>
              <a:gd name="T48" fmla="*/ 2147483646 w 218"/>
              <a:gd name="T49" fmla="*/ 2147483646 h 237"/>
              <a:gd name="T50" fmla="*/ 2147483646 w 218"/>
              <a:gd name="T51" fmla="*/ 2147483646 h 237"/>
              <a:gd name="T52" fmla="*/ 2147483646 w 218"/>
              <a:gd name="T53" fmla="*/ 2147483646 h 237"/>
              <a:gd name="T54" fmla="*/ 2147483646 w 218"/>
              <a:gd name="T55" fmla="*/ 2147483646 h 237"/>
              <a:gd name="T56" fmla="*/ 2147483646 w 218"/>
              <a:gd name="T57" fmla="*/ 2147483646 h 237"/>
              <a:gd name="T58" fmla="*/ 2147483646 w 218"/>
              <a:gd name="T59" fmla="*/ 2147483646 h 237"/>
              <a:gd name="T60" fmla="*/ 2147483646 w 218"/>
              <a:gd name="T61" fmla="*/ 2147483646 h 237"/>
              <a:gd name="T62" fmla="*/ 2147483646 w 218"/>
              <a:gd name="T63" fmla="*/ 2147483646 h 237"/>
              <a:gd name="T64" fmla="*/ 2147483646 w 218"/>
              <a:gd name="T65" fmla="*/ 2147483646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5975D71F-1493-48C4-8654-6E39C51EF0B1}"/>
              </a:ext>
            </a:extLst>
          </p:cNvPr>
          <p:cNvGrpSpPr/>
          <p:nvPr/>
        </p:nvGrpSpPr>
        <p:grpSpPr>
          <a:xfrm>
            <a:off x="5568950" y="3321415"/>
            <a:ext cx="631825" cy="401638"/>
            <a:chOff x="5568950" y="425450"/>
            <a:chExt cx="631825" cy="401638"/>
          </a:xfrm>
          <a:solidFill>
            <a:schemeClr val="bg1"/>
          </a:solidFill>
        </p:grpSpPr>
        <p:sp>
          <p:nvSpPr>
            <p:cNvPr id="117" name="Freeform 59">
              <a:extLst>
                <a:ext uri="{FF2B5EF4-FFF2-40B4-BE49-F238E27FC236}">
                  <a16:creationId xmlns:a16="http://schemas.microsoft.com/office/drawing/2014/main" id="{950B8120-11F6-40AA-A406-6B1B69AE5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8" name="Freeform 60">
              <a:extLst>
                <a:ext uri="{FF2B5EF4-FFF2-40B4-BE49-F238E27FC236}">
                  <a16:creationId xmlns:a16="http://schemas.microsoft.com/office/drawing/2014/main" id="{69CE1480-78B1-4313-9C87-A977EA9C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" name="Freeform 61">
              <a:extLst>
                <a:ext uri="{FF2B5EF4-FFF2-40B4-BE49-F238E27FC236}">
                  <a16:creationId xmlns:a16="http://schemas.microsoft.com/office/drawing/2014/main" id="{E47729AA-99C4-4B52-BB6D-BA1E21385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0" name="Freeform 62">
              <a:extLst>
                <a:ext uri="{FF2B5EF4-FFF2-40B4-BE49-F238E27FC236}">
                  <a16:creationId xmlns:a16="http://schemas.microsoft.com/office/drawing/2014/main" id="{4935751D-E600-41BC-BC49-E4FB97F32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" name="Freeform 63">
              <a:extLst>
                <a:ext uri="{FF2B5EF4-FFF2-40B4-BE49-F238E27FC236}">
                  <a16:creationId xmlns:a16="http://schemas.microsoft.com/office/drawing/2014/main" id="{7DD71455-20C1-48E8-8F4B-CD0283DA5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" name="Freeform 64">
              <a:extLst>
                <a:ext uri="{FF2B5EF4-FFF2-40B4-BE49-F238E27FC236}">
                  <a16:creationId xmlns:a16="http://schemas.microsoft.com/office/drawing/2014/main" id="{87A23CB0-398A-41BF-BA05-7B954E2E23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" name="Freeform 65">
              <a:extLst>
                <a:ext uri="{FF2B5EF4-FFF2-40B4-BE49-F238E27FC236}">
                  <a16:creationId xmlns:a16="http://schemas.microsoft.com/office/drawing/2014/main" id="{457843D5-0EE9-463F-87E0-9A85D72501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" name="Freeform 66">
              <a:extLst>
                <a:ext uri="{FF2B5EF4-FFF2-40B4-BE49-F238E27FC236}">
                  <a16:creationId xmlns:a16="http://schemas.microsoft.com/office/drawing/2014/main" id="{F6CA836E-545C-47D0-8681-75D5F5780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" name="Freeform 67">
              <a:extLst>
                <a:ext uri="{FF2B5EF4-FFF2-40B4-BE49-F238E27FC236}">
                  <a16:creationId xmlns:a16="http://schemas.microsoft.com/office/drawing/2014/main" id="{8D7EBED7-2E88-4FE5-9B4E-0B4FCB0E1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" name="Freeform 68">
              <a:extLst>
                <a:ext uri="{FF2B5EF4-FFF2-40B4-BE49-F238E27FC236}">
                  <a16:creationId xmlns:a16="http://schemas.microsoft.com/office/drawing/2014/main" id="{5FF023E5-BE5A-4296-9DAF-E290C5348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8978" name="Freeform 69">
            <a:extLst>
              <a:ext uri="{FF2B5EF4-FFF2-40B4-BE49-F238E27FC236}">
                <a16:creationId xmlns:a16="http://schemas.microsoft.com/office/drawing/2014/main" id="{D31EB80E-65BC-4844-920F-F35A46391D31}"/>
              </a:ext>
            </a:extLst>
          </p:cNvPr>
          <p:cNvSpPr>
            <a:spLocks noEditPoints="1"/>
          </p:cNvSpPr>
          <p:nvPr/>
        </p:nvSpPr>
        <p:spPr bwMode="auto">
          <a:xfrm>
            <a:off x="3835400" y="3313113"/>
            <a:ext cx="641350" cy="417512"/>
          </a:xfrm>
          <a:custGeom>
            <a:avLst/>
            <a:gdLst>
              <a:gd name="T0" fmla="*/ 2147483646 w 225"/>
              <a:gd name="T1" fmla="*/ 2147483646 h 146"/>
              <a:gd name="T2" fmla="*/ 2147483646 w 225"/>
              <a:gd name="T3" fmla="*/ 2147483646 h 146"/>
              <a:gd name="T4" fmla="*/ 2147483646 w 225"/>
              <a:gd name="T5" fmla="*/ 0 h 146"/>
              <a:gd name="T6" fmla="*/ 2147483646 w 225"/>
              <a:gd name="T7" fmla="*/ 2147483646 h 146"/>
              <a:gd name="T8" fmla="*/ 2147483646 w 225"/>
              <a:gd name="T9" fmla="*/ 2147483646 h 146"/>
              <a:gd name="T10" fmla="*/ 2147483646 w 225"/>
              <a:gd name="T11" fmla="*/ 2147483646 h 146"/>
              <a:gd name="T12" fmla="*/ 2147483646 w 225"/>
              <a:gd name="T13" fmla="*/ 2147483646 h 146"/>
              <a:gd name="T14" fmla="*/ 2147483646 w 225"/>
              <a:gd name="T15" fmla="*/ 2147483646 h 146"/>
              <a:gd name="T16" fmla="*/ 2147483646 w 225"/>
              <a:gd name="T17" fmla="*/ 2147483646 h 146"/>
              <a:gd name="T18" fmla="*/ 2147483646 w 225"/>
              <a:gd name="T19" fmla="*/ 2147483646 h 146"/>
              <a:gd name="T20" fmla="*/ 2147483646 w 225"/>
              <a:gd name="T21" fmla="*/ 2147483646 h 146"/>
              <a:gd name="T22" fmla="*/ 2147483646 w 225"/>
              <a:gd name="T23" fmla="*/ 2147483646 h 146"/>
              <a:gd name="T24" fmla="*/ 2147483646 w 225"/>
              <a:gd name="T25" fmla="*/ 2147483646 h 146"/>
              <a:gd name="T26" fmla="*/ 2147483646 w 225"/>
              <a:gd name="T27" fmla="*/ 2147483646 h 146"/>
              <a:gd name="T28" fmla="*/ 2147483646 w 225"/>
              <a:gd name="T29" fmla="*/ 2147483646 h 146"/>
              <a:gd name="T30" fmla="*/ 2147483646 w 225"/>
              <a:gd name="T31" fmla="*/ 2147483646 h 146"/>
              <a:gd name="T32" fmla="*/ 2147483646 w 225"/>
              <a:gd name="T33" fmla="*/ 2147483646 h 146"/>
              <a:gd name="T34" fmla="*/ 2147483646 w 225"/>
              <a:gd name="T35" fmla="*/ 2147483646 h 146"/>
              <a:gd name="T36" fmla="*/ 2147483646 w 225"/>
              <a:gd name="T37" fmla="*/ 2147483646 h 146"/>
              <a:gd name="T38" fmla="*/ 2147483646 w 225"/>
              <a:gd name="T39" fmla="*/ 2147483646 h 146"/>
              <a:gd name="T40" fmla="*/ 2147483646 w 225"/>
              <a:gd name="T41" fmla="*/ 2147483646 h 146"/>
              <a:gd name="T42" fmla="*/ 2147483646 w 225"/>
              <a:gd name="T43" fmla="*/ 2147483646 h 146"/>
              <a:gd name="T44" fmla="*/ 2147483646 w 225"/>
              <a:gd name="T45" fmla="*/ 2147483646 h 146"/>
              <a:gd name="T46" fmla="*/ 2147483646 w 225"/>
              <a:gd name="T47" fmla="*/ 2147483646 h 146"/>
              <a:gd name="T48" fmla="*/ 2147483646 w 225"/>
              <a:gd name="T49" fmla="*/ 2147483646 h 146"/>
              <a:gd name="T50" fmla="*/ 2147483646 w 225"/>
              <a:gd name="T51" fmla="*/ 2147483646 h 146"/>
              <a:gd name="T52" fmla="*/ 2147483646 w 225"/>
              <a:gd name="T53" fmla="*/ 2147483646 h 146"/>
              <a:gd name="T54" fmla="*/ 2147483646 w 225"/>
              <a:gd name="T55" fmla="*/ 2147483646 h 146"/>
              <a:gd name="T56" fmla="*/ 2147483646 w 225"/>
              <a:gd name="T57" fmla="*/ 2147483646 h 146"/>
              <a:gd name="T58" fmla="*/ 2147483646 w 225"/>
              <a:gd name="T59" fmla="*/ 2147483646 h 146"/>
              <a:gd name="T60" fmla="*/ 2147483646 w 225"/>
              <a:gd name="T61" fmla="*/ 2147483646 h 146"/>
              <a:gd name="T62" fmla="*/ 2147483646 w 225"/>
              <a:gd name="T63" fmla="*/ 2147483646 h 146"/>
              <a:gd name="T64" fmla="*/ 2147483646 w 225"/>
              <a:gd name="T65" fmla="*/ 2147483646 h 146"/>
              <a:gd name="T66" fmla="*/ 2147483646 w 225"/>
              <a:gd name="T67" fmla="*/ 2147483646 h 146"/>
              <a:gd name="T68" fmla="*/ 2147483646 w 225"/>
              <a:gd name="T69" fmla="*/ 2147483646 h 146"/>
              <a:gd name="T70" fmla="*/ 2147483646 w 225"/>
              <a:gd name="T71" fmla="*/ 2147483646 h 146"/>
              <a:gd name="T72" fmla="*/ 2147483646 w 225"/>
              <a:gd name="T73" fmla="*/ 2147483646 h 146"/>
              <a:gd name="T74" fmla="*/ 2147483646 w 225"/>
              <a:gd name="T75" fmla="*/ 2147483646 h 146"/>
              <a:gd name="T76" fmla="*/ 2147483646 w 225"/>
              <a:gd name="T77" fmla="*/ 2147483646 h 146"/>
              <a:gd name="T78" fmla="*/ 2147483646 w 225"/>
              <a:gd name="T79" fmla="*/ 2147483646 h 146"/>
              <a:gd name="T80" fmla="*/ 2147483646 w 225"/>
              <a:gd name="T81" fmla="*/ 2147483646 h 146"/>
              <a:gd name="T82" fmla="*/ 2147483646 w 225"/>
              <a:gd name="T83" fmla="*/ 2147483646 h 146"/>
              <a:gd name="T84" fmla="*/ 2147483646 w 225"/>
              <a:gd name="T85" fmla="*/ 2147483646 h 146"/>
              <a:gd name="T86" fmla="*/ 2147483646 w 225"/>
              <a:gd name="T87" fmla="*/ 2147483646 h 146"/>
              <a:gd name="T88" fmla="*/ 2147483646 w 225"/>
              <a:gd name="T89" fmla="*/ 2147483646 h 146"/>
              <a:gd name="T90" fmla="*/ 2147483646 w 225"/>
              <a:gd name="T91" fmla="*/ 2147483646 h 146"/>
              <a:gd name="T92" fmla="*/ 2147483646 w 225"/>
              <a:gd name="T93" fmla="*/ 2147483646 h 146"/>
              <a:gd name="T94" fmla="*/ 2147483646 w 225"/>
              <a:gd name="T95" fmla="*/ 2147483646 h 146"/>
              <a:gd name="T96" fmla="*/ 2147483646 w 225"/>
              <a:gd name="T97" fmla="*/ 2147483646 h 146"/>
              <a:gd name="T98" fmla="*/ 2147483646 w 225"/>
              <a:gd name="T99" fmla="*/ 2147483646 h 146"/>
              <a:gd name="T100" fmla="*/ 2147483646 w 225"/>
              <a:gd name="T101" fmla="*/ 2147483646 h 146"/>
              <a:gd name="T102" fmla="*/ 2147483646 w 225"/>
              <a:gd name="T103" fmla="*/ 2147483646 h 146"/>
              <a:gd name="T104" fmla="*/ 2147483646 w 225"/>
              <a:gd name="T105" fmla="*/ 2147483646 h 146"/>
              <a:gd name="T106" fmla="*/ 2147483646 w 225"/>
              <a:gd name="T107" fmla="*/ 2147483646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F3F5CD5A-87EE-47FA-9F13-F0BE38A7BF52}"/>
              </a:ext>
            </a:extLst>
          </p:cNvPr>
          <p:cNvGrpSpPr/>
          <p:nvPr/>
        </p:nvGrpSpPr>
        <p:grpSpPr>
          <a:xfrm>
            <a:off x="4749800" y="3296015"/>
            <a:ext cx="550863" cy="398463"/>
            <a:chOff x="4749800" y="400050"/>
            <a:chExt cx="550863" cy="398463"/>
          </a:xfrm>
          <a:solidFill>
            <a:schemeClr val="bg1"/>
          </a:solidFill>
        </p:grpSpPr>
        <p:sp>
          <p:nvSpPr>
            <p:cNvPr id="129" name="Freeform 70">
              <a:extLst>
                <a:ext uri="{FF2B5EF4-FFF2-40B4-BE49-F238E27FC236}">
                  <a16:creationId xmlns:a16="http://schemas.microsoft.com/office/drawing/2014/main" id="{7A3E1877-2D23-4690-AE96-45D27AB6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" name="Freeform 71">
              <a:extLst>
                <a:ext uri="{FF2B5EF4-FFF2-40B4-BE49-F238E27FC236}">
                  <a16:creationId xmlns:a16="http://schemas.microsoft.com/office/drawing/2014/main" id="{508CF81F-997D-44C9-8ECC-DF96A90C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" name="Freeform 72">
              <a:extLst>
                <a:ext uri="{FF2B5EF4-FFF2-40B4-BE49-F238E27FC236}">
                  <a16:creationId xmlns:a16="http://schemas.microsoft.com/office/drawing/2014/main" id="{A73EA813-D0A5-4450-8090-02ABD988B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" name="Freeform 73">
              <a:extLst>
                <a:ext uri="{FF2B5EF4-FFF2-40B4-BE49-F238E27FC236}">
                  <a16:creationId xmlns:a16="http://schemas.microsoft.com/office/drawing/2014/main" id="{F3498030-EA15-4ABD-941B-2419C6AEE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D79EABA-2FCC-48C5-9A14-08AF47A5D987}"/>
              </a:ext>
            </a:extLst>
          </p:cNvPr>
          <p:cNvGrpSpPr/>
          <p:nvPr/>
        </p:nvGrpSpPr>
        <p:grpSpPr>
          <a:xfrm>
            <a:off x="2974975" y="4073890"/>
            <a:ext cx="581025" cy="622300"/>
            <a:chOff x="2974975" y="1177925"/>
            <a:chExt cx="581025" cy="622300"/>
          </a:xfrm>
          <a:solidFill>
            <a:schemeClr val="bg1"/>
          </a:solidFill>
        </p:grpSpPr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EBAA1972-FA85-4D26-AD43-6DCABC080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5815E4E0-F1C4-4820-9221-B2082473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6" name="Freeform 76">
              <a:extLst>
                <a:ext uri="{FF2B5EF4-FFF2-40B4-BE49-F238E27FC236}">
                  <a16:creationId xmlns:a16="http://schemas.microsoft.com/office/drawing/2014/main" id="{D0D45E1C-BF35-4E7B-B5CD-1EA3CFB3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7" name="Freeform 77">
              <a:extLst>
                <a:ext uri="{FF2B5EF4-FFF2-40B4-BE49-F238E27FC236}">
                  <a16:creationId xmlns:a16="http://schemas.microsoft.com/office/drawing/2014/main" id="{72820DCA-B5EA-4798-84D3-522FD276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8" name="Freeform 78">
              <a:extLst>
                <a:ext uri="{FF2B5EF4-FFF2-40B4-BE49-F238E27FC236}">
                  <a16:creationId xmlns:a16="http://schemas.microsoft.com/office/drawing/2014/main" id="{0722CDE8-056F-4617-9107-77F05E2EA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9" name="Freeform 79">
              <a:extLst>
                <a:ext uri="{FF2B5EF4-FFF2-40B4-BE49-F238E27FC236}">
                  <a16:creationId xmlns:a16="http://schemas.microsoft.com/office/drawing/2014/main" id="{DB8557F1-F5C1-4CB9-AA72-745A2049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0" name="Freeform 80">
              <a:extLst>
                <a:ext uri="{FF2B5EF4-FFF2-40B4-BE49-F238E27FC236}">
                  <a16:creationId xmlns:a16="http://schemas.microsoft.com/office/drawing/2014/main" id="{372D5C14-9911-4906-A1CB-A19675CE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1" name="Freeform 81">
              <a:extLst>
                <a:ext uri="{FF2B5EF4-FFF2-40B4-BE49-F238E27FC236}">
                  <a16:creationId xmlns:a16="http://schemas.microsoft.com/office/drawing/2014/main" id="{58A3F432-32D7-435E-BAE5-2687F884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2" name="Freeform 82">
              <a:extLst>
                <a:ext uri="{FF2B5EF4-FFF2-40B4-BE49-F238E27FC236}">
                  <a16:creationId xmlns:a16="http://schemas.microsoft.com/office/drawing/2014/main" id="{5F3B862F-743F-4061-94CC-D4FA1F90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3" name="Freeform 83">
              <a:extLst>
                <a:ext uri="{FF2B5EF4-FFF2-40B4-BE49-F238E27FC236}">
                  <a16:creationId xmlns:a16="http://schemas.microsoft.com/office/drawing/2014/main" id="{31385C1A-3A44-4511-BA7C-B02D8C25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4" name="Freeform 84">
              <a:extLst>
                <a:ext uri="{FF2B5EF4-FFF2-40B4-BE49-F238E27FC236}">
                  <a16:creationId xmlns:a16="http://schemas.microsoft.com/office/drawing/2014/main" id="{653773BD-259A-4EF8-9BB9-9CF35B9E4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5" name="Freeform 85">
              <a:extLst>
                <a:ext uri="{FF2B5EF4-FFF2-40B4-BE49-F238E27FC236}">
                  <a16:creationId xmlns:a16="http://schemas.microsoft.com/office/drawing/2014/main" id="{FEEB798F-3F2E-4032-842E-32E3D4B3F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6" name="Freeform 86">
              <a:extLst>
                <a:ext uri="{FF2B5EF4-FFF2-40B4-BE49-F238E27FC236}">
                  <a16:creationId xmlns:a16="http://schemas.microsoft.com/office/drawing/2014/main" id="{C996F81C-D99C-4672-A671-66A28851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7" name="Freeform 87">
              <a:extLst>
                <a:ext uri="{FF2B5EF4-FFF2-40B4-BE49-F238E27FC236}">
                  <a16:creationId xmlns:a16="http://schemas.microsoft.com/office/drawing/2014/main" id="{87296230-AEE9-4A31-80FA-4EF659AB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8" name="Freeform 88">
              <a:extLst>
                <a:ext uri="{FF2B5EF4-FFF2-40B4-BE49-F238E27FC236}">
                  <a16:creationId xmlns:a16="http://schemas.microsoft.com/office/drawing/2014/main" id="{D4D99131-5541-4993-80C8-F62C7E1C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9" name="Freeform 89">
              <a:extLst>
                <a:ext uri="{FF2B5EF4-FFF2-40B4-BE49-F238E27FC236}">
                  <a16:creationId xmlns:a16="http://schemas.microsoft.com/office/drawing/2014/main" id="{BD2D31D3-E51F-4708-BA53-C082DDD9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0" name="Freeform 90">
              <a:extLst>
                <a:ext uri="{FF2B5EF4-FFF2-40B4-BE49-F238E27FC236}">
                  <a16:creationId xmlns:a16="http://schemas.microsoft.com/office/drawing/2014/main" id="{1514C1A4-5C46-4E6A-B2AF-54D2BA0D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1" name="Freeform 91">
              <a:extLst>
                <a:ext uri="{FF2B5EF4-FFF2-40B4-BE49-F238E27FC236}">
                  <a16:creationId xmlns:a16="http://schemas.microsoft.com/office/drawing/2014/main" id="{D0142544-2F5D-4254-AAD6-E7AC6E01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2" name="Freeform 92">
              <a:extLst>
                <a:ext uri="{FF2B5EF4-FFF2-40B4-BE49-F238E27FC236}">
                  <a16:creationId xmlns:a16="http://schemas.microsoft.com/office/drawing/2014/main" id="{E41999DA-314C-418F-863D-69542BE1D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3" name="Freeform 93">
              <a:extLst>
                <a:ext uri="{FF2B5EF4-FFF2-40B4-BE49-F238E27FC236}">
                  <a16:creationId xmlns:a16="http://schemas.microsoft.com/office/drawing/2014/main" id="{C2D522AF-048B-406D-B49E-8FCB3BB8C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4" name="Freeform 94">
              <a:extLst>
                <a:ext uri="{FF2B5EF4-FFF2-40B4-BE49-F238E27FC236}">
                  <a16:creationId xmlns:a16="http://schemas.microsoft.com/office/drawing/2014/main" id="{16264C47-DD6B-4094-AFD7-6AD06A7E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5" name="Freeform 95">
              <a:extLst>
                <a:ext uri="{FF2B5EF4-FFF2-40B4-BE49-F238E27FC236}">
                  <a16:creationId xmlns:a16="http://schemas.microsoft.com/office/drawing/2014/main" id="{3AFD5C2A-B117-4FBD-8FD6-D2285427B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6" name="Freeform 96">
              <a:extLst>
                <a:ext uri="{FF2B5EF4-FFF2-40B4-BE49-F238E27FC236}">
                  <a16:creationId xmlns:a16="http://schemas.microsoft.com/office/drawing/2014/main" id="{684678E1-3B7A-4116-AC85-D2F5914C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7" name="Freeform 97">
              <a:extLst>
                <a:ext uri="{FF2B5EF4-FFF2-40B4-BE49-F238E27FC236}">
                  <a16:creationId xmlns:a16="http://schemas.microsoft.com/office/drawing/2014/main" id="{97080D83-84C9-4549-9A16-3B086624F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8" name="Freeform 98">
              <a:extLst>
                <a:ext uri="{FF2B5EF4-FFF2-40B4-BE49-F238E27FC236}">
                  <a16:creationId xmlns:a16="http://schemas.microsoft.com/office/drawing/2014/main" id="{89E91298-2E25-45AC-9F2F-7E061268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7" name="Shape 2637">
            <a:extLst>
              <a:ext uri="{FF2B5EF4-FFF2-40B4-BE49-F238E27FC236}">
                <a16:creationId xmlns:a16="http://schemas.microsoft.com/office/drawing/2014/main" id="{B0C2C5D2-AA96-42FE-BEDF-12C4DB866C77}"/>
              </a:ext>
            </a:extLst>
          </p:cNvPr>
          <p:cNvSpPr/>
          <p:nvPr/>
        </p:nvSpPr>
        <p:spPr>
          <a:xfrm>
            <a:off x="708025" y="1069975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836"/>
                </a:moveTo>
                <a:lnTo>
                  <a:pt x="16200" y="8836"/>
                </a:lnTo>
                <a:lnTo>
                  <a:pt x="16200" y="11782"/>
                </a:lnTo>
                <a:cubicBezTo>
                  <a:pt x="16200" y="13409"/>
                  <a:pt x="13783" y="14727"/>
                  <a:pt x="10800" y="14727"/>
                </a:cubicBezTo>
                <a:cubicBezTo>
                  <a:pt x="7817" y="14727"/>
                  <a:pt x="5400" y="13409"/>
                  <a:pt x="5400" y="11782"/>
                </a:cubicBezTo>
                <a:cubicBezTo>
                  <a:pt x="5400" y="11782"/>
                  <a:pt x="5400" y="8836"/>
                  <a:pt x="5400" y="8836"/>
                </a:cubicBezTo>
                <a:close/>
                <a:moveTo>
                  <a:pt x="5400" y="3927"/>
                </a:moveTo>
                <a:cubicBezTo>
                  <a:pt x="5400" y="2301"/>
                  <a:pt x="7817" y="982"/>
                  <a:pt x="10800" y="982"/>
                </a:cubicBezTo>
                <a:cubicBezTo>
                  <a:pt x="13783" y="982"/>
                  <a:pt x="16200" y="2301"/>
                  <a:pt x="16200" y="3927"/>
                </a:cubicBezTo>
                <a:lnTo>
                  <a:pt x="16200" y="7855"/>
                </a:lnTo>
                <a:lnTo>
                  <a:pt x="5400" y="7855"/>
                </a:lnTo>
                <a:cubicBezTo>
                  <a:pt x="5400" y="7855"/>
                  <a:pt x="5400" y="3927"/>
                  <a:pt x="5400" y="3927"/>
                </a:cubicBezTo>
                <a:close/>
                <a:moveTo>
                  <a:pt x="10800" y="15709"/>
                </a:moveTo>
                <a:cubicBezTo>
                  <a:pt x="14777" y="15709"/>
                  <a:pt x="18000" y="13951"/>
                  <a:pt x="18000" y="11782"/>
                </a:cubicBezTo>
                <a:lnTo>
                  <a:pt x="18000" y="3927"/>
                </a:lnTo>
                <a:cubicBezTo>
                  <a:pt x="18000" y="1758"/>
                  <a:pt x="14777" y="0"/>
                  <a:pt x="10800" y="0"/>
                </a:cubicBezTo>
                <a:cubicBezTo>
                  <a:pt x="6823" y="0"/>
                  <a:pt x="3600" y="1758"/>
                  <a:pt x="3600" y="3927"/>
                </a:cubicBezTo>
                <a:lnTo>
                  <a:pt x="3600" y="11782"/>
                </a:lnTo>
                <a:cubicBezTo>
                  <a:pt x="3600" y="13951"/>
                  <a:pt x="6823" y="15709"/>
                  <a:pt x="10800" y="15709"/>
                </a:cubicBezTo>
                <a:moveTo>
                  <a:pt x="21600" y="11782"/>
                </a:moveTo>
                <a:lnTo>
                  <a:pt x="21600" y="10309"/>
                </a:lnTo>
                <a:cubicBezTo>
                  <a:pt x="21600" y="10038"/>
                  <a:pt x="21197" y="9818"/>
                  <a:pt x="20700" y="9818"/>
                </a:cubicBezTo>
                <a:cubicBezTo>
                  <a:pt x="20203" y="9818"/>
                  <a:pt x="19800" y="10038"/>
                  <a:pt x="19800" y="10309"/>
                </a:cubicBezTo>
                <a:lnTo>
                  <a:pt x="19800" y="11782"/>
                </a:lnTo>
                <a:cubicBezTo>
                  <a:pt x="19800" y="14493"/>
                  <a:pt x="15771" y="16691"/>
                  <a:pt x="10800" y="16691"/>
                </a:cubicBezTo>
                <a:cubicBezTo>
                  <a:pt x="5829" y="16691"/>
                  <a:pt x="1800" y="14493"/>
                  <a:pt x="1800" y="11782"/>
                </a:cubicBezTo>
                <a:lnTo>
                  <a:pt x="1800" y="10309"/>
                </a:lnTo>
                <a:cubicBezTo>
                  <a:pt x="1800" y="10038"/>
                  <a:pt x="1397" y="9818"/>
                  <a:pt x="900" y="9818"/>
                </a:cubicBezTo>
                <a:cubicBezTo>
                  <a:pt x="403" y="9818"/>
                  <a:pt x="0" y="10038"/>
                  <a:pt x="0" y="10309"/>
                </a:cubicBezTo>
                <a:lnTo>
                  <a:pt x="0" y="11782"/>
                </a:lnTo>
                <a:cubicBezTo>
                  <a:pt x="0" y="14870"/>
                  <a:pt x="4358" y="17398"/>
                  <a:pt x="9900" y="17648"/>
                </a:cubicBezTo>
                <a:lnTo>
                  <a:pt x="9900" y="20618"/>
                </a:lnTo>
                <a:lnTo>
                  <a:pt x="3600" y="20618"/>
                </a:lnTo>
                <a:cubicBezTo>
                  <a:pt x="3103" y="20618"/>
                  <a:pt x="2700" y="20838"/>
                  <a:pt x="2700" y="21110"/>
                </a:cubicBezTo>
                <a:cubicBezTo>
                  <a:pt x="2700" y="21381"/>
                  <a:pt x="3103" y="21600"/>
                  <a:pt x="3600" y="21600"/>
                </a:cubicBezTo>
                <a:lnTo>
                  <a:pt x="18000" y="21600"/>
                </a:lnTo>
                <a:cubicBezTo>
                  <a:pt x="18497" y="21600"/>
                  <a:pt x="18900" y="21381"/>
                  <a:pt x="18900" y="21110"/>
                </a:cubicBezTo>
                <a:cubicBezTo>
                  <a:pt x="18900" y="20838"/>
                  <a:pt x="18497" y="20618"/>
                  <a:pt x="18000" y="20618"/>
                </a:cubicBezTo>
                <a:lnTo>
                  <a:pt x="11700" y="20618"/>
                </a:lnTo>
                <a:lnTo>
                  <a:pt x="11700" y="17648"/>
                </a:lnTo>
                <a:cubicBezTo>
                  <a:pt x="17243" y="17398"/>
                  <a:pt x="21600" y="14870"/>
                  <a:pt x="21600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8" name="Shape 2638">
            <a:extLst>
              <a:ext uri="{FF2B5EF4-FFF2-40B4-BE49-F238E27FC236}">
                <a16:creationId xmlns:a16="http://schemas.microsoft.com/office/drawing/2014/main" id="{72673591-6C27-4347-A94C-B230626BD09E}"/>
              </a:ext>
            </a:extLst>
          </p:cNvPr>
          <p:cNvSpPr/>
          <p:nvPr/>
        </p:nvSpPr>
        <p:spPr>
          <a:xfrm>
            <a:off x="1060450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132" extrusionOk="0">
                <a:moveTo>
                  <a:pt x="19045" y="7530"/>
                </a:moveTo>
                <a:cubicBezTo>
                  <a:pt x="17544" y="9030"/>
                  <a:pt x="15110" y="9030"/>
                  <a:pt x="13610" y="7530"/>
                </a:cubicBezTo>
                <a:cubicBezTo>
                  <a:pt x="12108" y="6031"/>
                  <a:pt x="12108" y="3600"/>
                  <a:pt x="13610" y="2100"/>
                </a:cubicBezTo>
                <a:cubicBezTo>
                  <a:pt x="15110" y="600"/>
                  <a:pt x="17544" y="600"/>
                  <a:pt x="19045" y="2100"/>
                </a:cubicBezTo>
                <a:cubicBezTo>
                  <a:pt x="20546" y="3600"/>
                  <a:pt x="20546" y="6031"/>
                  <a:pt x="19045" y="7530"/>
                </a:cubicBezTo>
                <a:moveTo>
                  <a:pt x="7605" y="16245"/>
                </a:moveTo>
                <a:cubicBezTo>
                  <a:pt x="7256" y="16593"/>
                  <a:pt x="6776" y="16807"/>
                  <a:pt x="6245" y="16807"/>
                </a:cubicBezTo>
                <a:cubicBezTo>
                  <a:pt x="5184" y="16807"/>
                  <a:pt x="4324" y="15948"/>
                  <a:pt x="4324" y="14888"/>
                </a:cubicBezTo>
                <a:cubicBezTo>
                  <a:pt x="4324" y="14358"/>
                  <a:pt x="4539" y="13878"/>
                  <a:pt x="4887" y="13530"/>
                </a:cubicBezTo>
                <a:lnTo>
                  <a:pt x="11678" y="5991"/>
                </a:lnTo>
                <a:cubicBezTo>
                  <a:pt x="11884" y="6798"/>
                  <a:pt x="12298" y="7563"/>
                  <a:pt x="12930" y="8194"/>
                </a:cubicBezTo>
                <a:cubicBezTo>
                  <a:pt x="13569" y="8832"/>
                  <a:pt x="14343" y="9248"/>
                  <a:pt x="15160" y="9451"/>
                </a:cubicBezTo>
                <a:cubicBezTo>
                  <a:pt x="15160" y="9451"/>
                  <a:pt x="7605" y="16245"/>
                  <a:pt x="7605" y="16245"/>
                </a:cubicBezTo>
                <a:close/>
                <a:moveTo>
                  <a:pt x="19724" y="1406"/>
                </a:moveTo>
                <a:cubicBezTo>
                  <a:pt x="17848" y="-468"/>
                  <a:pt x="14806" y="-468"/>
                  <a:pt x="12930" y="1406"/>
                </a:cubicBezTo>
                <a:cubicBezTo>
                  <a:pt x="12024" y="2312"/>
                  <a:pt x="11559" y="3489"/>
                  <a:pt x="11529" y="4676"/>
                </a:cubicBezTo>
                <a:lnTo>
                  <a:pt x="4207" y="12851"/>
                </a:lnTo>
                <a:cubicBezTo>
                  <a:pt x="3686" y="13373"/>
                  <a:pt x="3363" y="14093"/>
                  <a:pt x="3363" y="14888"/>
                </a:cubicBezTo>
                <a:cubicBezTo>
                  <a:pt x="3363" y="15420"/>
                  <a:pt x="3518" y="15912"/>
                  <a:pt x="3769" y="16340"/>
                </a:cubicBezTo>
                <a:cubicBezTo>
                  <a:pt x="2436" y="17104"/>
                  <a:pt x="1907" y="17813"/>
                  <a:pt x="2425" y="19364"/>
                </a:cubicBezTo>
                <a:cubicBezTo>
                  <a:pt x="2487" y="19550"/>
                  <a:pt x="2434" y="19622"/>
                  <a:pt x="2409" y="19658"/>
                </a:cubicBezTo>
                <a:cubicBezTo>
                  <a:pt x="2160" y="20003"/>
                  <a:pt x="1132" y="20167"/>
                  <a:pt x="500" y="20172"/>
                </a:cubicBezTo>
                <a:cubicBezTo>
                  <a:pt x="493" y="20171"/>
                  <a:pt x="487" y="20167"/>
                  <a:pt x="480" y="20167"/>
                </a:cubicBezTo>
                <a:cubicBezTo>
                  <a:pt x="215" y="20167"/>
                  <a:pt x="0" y="20383"/>
                  <a:pt x="0" y="20647"/>
                </a:cubicBezTo>
                <a:cubicBezTo>
                  <a:pt x="0" y="20912"/>
                  <a:pt x="214" y="21126"/>
                  <a:pt x="479" y="21127"/>
                </a:cubicBezTo>
                <a:lnTo>
                  <a:pt x="479" y="21132"/>
                </a:lnTo>
                <a:cubicBezTo>
                  <a:pt x="821" y="21132"/>
                  <a:pt x="2562" y="21088"/>
                  <a:pt x="3189" y="20219"/>
                </a:cubicBezTo>
                <a:cubicBezTo>
                  <a:pt x="3355" y="19988"/>
                  <a:pt x="3516" y="19599"/>
                  <a:pt x="3336" y="19060"/>
                </a:cubicBezTo>
                <a:cubicBezTo>
                  <a:pt x="3030" y="18141"/>
                  <a:pt x="3071" y="17806"/>
                  <a:pt x="4399" y="17082"/>
                </a:cubicBezTo>
                <a:cubicBezTo>
                  <a:pt x="4900" y="17504"/>
                  <a:pt x="5539" y="17767"/>
                  <a:pt x="6245" y="17767"/>
                </a:cubicBezTo>
                <a:cubicBezTo>
                  <a:pt x="7042" y="17767"/>
                  <a:pt x="7762" y="17445"/>
                  <a:pt x="8284" y="16924"/>
                </a:cubicBezTo>
                <a:lnTo>
                  <a:pt x="16485" y="9592"/>
                </a:lnTo>
                <a:cubicBezTo>
                  <a:pt x="17662" y="9554"/>
                  <a:pt x="18826" y="9091"/>
                  <a:pt x="19724" y="8194"/>
                </a:cubicBezTo>
                <a:cubicBezTo>
                  <a:pt x="21600" y="6320"/>
                  <a:pt x="21600" y="3281"/>
                  <a:pt x="19724" y="1406"/>
                </a:cubicBezTo>
                <a:moveTo>
                  <a:pt x="8953" y="11504"/>
                </a:moveTo>
                <a:lnTo>
                  <a:pt x="9633" y="12183"/>
                </a:lnTo>
                <a:lnTo>
                  <a:pt x="12690" y="9807"/>
                </a:lnTo>
                <a:lnTo>
                  <a:pt x="11331" y="8449"/>
                </a:lnTo>
                <a:cubicBezTo>
                  <a:pt x="11331" y="8449"/>
                  <a:pt x="8953" y="11504"/>
                  <a:pt x="8953" y="1150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39" name="Shape 2639">
            <a:extLst>
              <a:ext uri="{FF2B5EF4-FFF2-40B4-BE49-F238E27FC236}">
                <a16:creationId xmlns:a16="http://schemas.microsoft.com/office/drawing/2014/main" id="{5079E52D-950C-4C23-8DDB-94C616D9A301}"/>
              </a:ext>
            </a:extLst>
          </p:cNvPr>
          <p:cNvSpPr/>
          <p:nvPr/>
        </p:nvSpPr>
        <p:spPr>
          <a:xfrm>
            <a:off x="1460500" y="1108075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3086"/>
                </a:moveTo>
                <a:cubicBezTo>
                  <a:pt x="12984" y="3086"/>
                  <a:pt x="12764" y="3432"/>
                  <a:pt x="12764" y="3857"/>
                </a:cubicBezTo>
                <a:cubicBezTo>
                  <a:pt x="12764" y="4284"/>
                  <a:pt x="12984" y="4629"/>
                  <a:pt x="13255" y="4629"/>
                </a:cubicBezTo>
                <a:cubicBezTo>
                  <a:pt x="13525" y="4629"/>
                  <a:pt x="13745" y="4284"/>
                  <a:pt x="13745" y="3857"/>
                </a:cubicBezTo>
                <a:cubicBezTo>
                  <a:pt x="13745" y="3432"/>
                  <a:pt x="13525" y="3086"/>
                  <a:pt x="13255" y="3086"/>
                </a:cubicBezTo>
                <a:moveTo>
                  <a:pt x="20618" y="16495"/>
                </a:moveTo>
                <a:lnTo>
                  <a:pt x="15709" y="12638"/>
                </a:lnTo>
                <a:lnTo>
                  <a:pt x="15709" y="8963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4727" y="16971"/>
                </a:moveTo>
                <a:lnTo>
                  <a:pt x="982" y="169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3745" y="1543"/>
                </a:lnTo>
                <a:cubicBezTo>
                  <a:pt x="14287" y="1543"/>
                  <a:pt x="14727" y="2234"/>
                  <a:pt x="14727" y="3086"/>
                </a:cubicBezTo>
                <a:cubicBezTo>
                  <a:pt x="14727" y="3086"/>
                  <a:pt x="14727" y="16971"/>
                  <a:pt x="14727" y="16971"/>
                </a:cubicBezTo>
                <a:close/>
                <a:moveTo>
                  <a:pt x="13745" y="20057"/>
                </a:move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14727" y="18514"/>
                </a:lnTo>
                <a:cubicBezTo>
                  <a:pt x="14727" y="19367"/>
                  <a:pt x="14287" y="20057"/>
                  <a:pt x="13745" y="20057"/>
                </a:cubicBezTo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5709" y="7237"/>
                </a:lnTo>
                <a:lnTo>
                  <a:pt x="15709" y="3086"/>
                </a:lnTo>
                <a:cubicBezTo>
                  <a:pt x="15709" y="1382"/>
                  <a:pt x="14830" y="0"/>
                  <a:pt x="13745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3745" y="21600"/>
                </a:lnTo>
                <a:cubicBezTo>
                  <a:pt x="14830" y="21600"/>
                  <a:pt x="15709" y="20219"/>
                  <a:pt x="15709" y="18514"/>
                </a:cubicBezTo>
                <a:lnTo>
                  <a:pt x="15709" y="14363"/>
                </a:ln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70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0309" y="6171"/>
                </a:moveTo>
                <a:cubicBezTo>
                  <a:pt x="10038" y="6171"/>
                  <a:pt x="9818" y="5827"/>
                  <a:pt x="9818" y="5400"/>
                </a:cubicBezTo>
                <a:cubicBezTo>
                  <a:pt x="9818" y="4974"/>
                  <a:pt x="10038" y="4629"/>
                  <a:pt x="10309" y="4629"/>
                </a:cubicBezTo>
                <a:cubicBezTo>
                  <a:pt x="10580" y="4629"/>
                  <a:pt x="10800" y="4974"/>
                  <a:pt x="10800" y="5400"/>
                </a:cubicBezTo>
                <a:cubicBezTo>
                  <a:pt x="10800" y="5827"/>
                  <a:pt x="10580" y="6171"/>
                  <a:pt x="10309" y="6171"/>
                </a:cubicBezTo>
                <a:moveTo>
                  <a:pt x="10309" y="3086"/>
                </a:moveTo>
                <a:cubicBezTo>
                  <a:pt x="9496" y="3086"/>
                  <a:pt x="8836" y="4123"/>
                  <a:pt x="8836" y="5400"/>
                </a:cubicBezTo>
                <a:cubicBezTo>
                  <a:pt x="8836" y="6678"/>
                  <a:pt x="9496" y="7714"/>
                  <a:pt x="10309" y="7714"/>
                </a:cubicBezTo>
                <a:cubicBezTo>
                  <a:pt x="11123" y="7714"/>
                  <a:pt x="11782" y="6678"/>
                  <a:pt x="11782" y="5400"/>
                </a:cubicBezTo>
                <a:cubicBezTo>
                  <a:pt x="11782" y="4123"/>
                  <a:pt x="11123" y="3086"/>
                  <a:pt x="10309" y="308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0" name="Shape 2640">
            <a:extLst>
              <a:ext uri="{FF2B5EF4-FFF2-40B4-BE49-F238E27FC236}">
                <a16:creationId xmlns:a16="http://schemas.microsoft.com/office/drawing/2014/main" id="{8101B59A-7529-4E64-8107-B4ED3410834D}"/>
              </a:ext>
            </a:extLst>
          </p:cNvPr>
          <p:cNvSpPr/>
          <p:nvPr/>
        </p:nvSpPr>
        <p:spPr>
          <a:xfrm>
            <a:off x="1860550" y="1108075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1" name="Shape 2641">
            <a:extLst>
              <a:ext uri="{FF2B5EF4-FFF2-40B4-BE49-F238E27FC236}">
                <a16:creationId xmlns:a16="http://schemas.microsoft.com/office/drawing/2014/main" id="{645C2135-563D-41C1-864D-0B8272FDB127}"/>
              </a:ext>
            </a:extLst>
          </p:cNvPr>
          <p:cNvSpPr/>
          <p:nvPr/>
        </p:nvSpPr>
        <p:spPr>
          <a:xfrm>
            <a:off x="2260600" y="1108075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2" name="Shape 2642">
            <a:extLst>
              <a:ext uri="{FF2B5EF4-FFF2-40B4-BE49-F238E27FC236}">
                <a16:creationId xmlns:a16="http://schemas.microsoft.com/office/drawing/2014/main" id="{26FDE2C0-A290-4724-8FE2-5D7B4E6682BC}"/>
              </a:ext>
            </a:extLst>
          </p:cNvPr>
          <p:cNvSpPr/>
          <p:nvPr/>
        </p:nvSpPr>
        <p:spPr>
          <a:xfrm>
            <a:off x="2660650" y="1079500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0800"/>
                </a:moveTo>
                <a:cubicBezTo>
                  <a:pt x="6653" y="10800"/>
                  <a:pt x="6873" y="10559"/>
                  <a:pt x="6873" y="10260"/>
                </a:cubicBezTo>
                <a:cubicBezTo>
                  <a:pt x="6873" y="9962"/>
                  <a:pt x="6653" y="9720"/>
                  <a:pt x="6382" y="9720"/>
                </a:cubicBezTo>
                <a:cubicBezTo>
                  <a:pt x="6110" y="9720"/>
                  <a:pt x="5891" y="9962"/>
                  <a:pt x="5891" y="10260"/>
                </a:cubicBezTo>
                <a:cubicBezTo>
                  <a:pt x="5891" y="10559"/>
                  <a:pt x="6110" y="10800"/>
                  <a:pt x="6382" y="10800"/>
                </a:cubicBezTo>
                <a:moveTo>
                  <a:pt x="3436" y="10800"/>
                </a:moveTo>
                <a:cubicBezTo>
                  <a:pt x="3708" y="10800"/>
                  <a:pt x="3927" y="11042"/>
                  <a:pt x="3927" y="11340"/>
                </a:cubicBezTo>
                <a:cubicBezTo>
                  <a:pt x="3927" y="11639"/>
                  <a:pt x="3708" y="11880"/>
                  <a:pt x="3436" y="11880"/>
                </a:cubicBezTo>
                <a:cubicBezTo>
                  <a:pt x="3165" y="11880"/>
                  <a:pt x="2945" y="11639"/>
                  <a:pt x="2945" y="11340"/>
                </a:cubicBezTo>
                <a:cubicBezTo>
                  <a:pt x="2945" y="11042"/>
                  <a:pt x="3165" y="10800"/>
                  <a:pt x="3436" y="10800"/>
                </a:cubicBezTo>
                <a:moveTo>
                  <a:pt x="3436" y="12960"/>
                </a:moveTo>
                <a:cubicBezTo>
                  <a:pt x="4249" y="12960"/>
                  <a:pt x="4909" y="12235"/>
                  <a:pt x="4909" y="11340"/>
                </a:cubicBezTo>
                <a:cubicBezTo>
                  <a:pt x="4909" y="10446"/>
                  <a:pt x="4249" y="9720"/>
                  <a:pt x="3436" y="9720"/>
                </a:cubicBezTo>
                <a:cubicBezTo>
                  <a:pt x="2623" y="9720"/>
                  <a:pt x="1964" y="10446"/>
                  <a:pt x="1964" y="11340"/>
                </a:cubicBezTo>
                <a:cubicBezTo>
                  <a:pt x="1964" y="12235"/>
                  <a:pt x="2623" y="12960"/>
                  <a:pt x="3436" y="12960"/>
                </a:cubicBezTo>
                <a:moveTo>
                  <a:pt x="14236" y="18360"/>
                </a:moveTo>
                <a:lnTo>
                  <a:pt x="2455" y="18360"/>
                </a:lnTo>
                <a:cubicBezTo>
                  <a:pt x="2183" y="18360"/>
                  <a:pt x="1964" y="18602"/>
                  <a:pt x="1964" y="18900"/>
                </a:cubicBezTo>
                <a:cubicBezTo>
                  <a:pt x="1964" y="19199"/>
                  <a:pt x="2183" y="19440"/>
                  <a:pt x="2455" y="19440"/>
                </a:cubicBezTo>
                <a:lnTo>
                  <a:pt x="14236" y="19440"/>
                </a:lnTo>
                <a:cubicBezTo>
                  <a:pt x="14508" y="19440"/>
                  <a:pt x="14727" y="19199"/>
                  <a:pt x="14727" y="18900"/>
                </a:cubicBezTo>
                <a:cubicBezTo>
                  <a:pt x="14727" y="18602"/>
                  <a:pt x="14508" y="18360"/>
                  <a:pt x="14236" y="18360"/>
                </a:cubicBezTo>
                <a:moveTo>
                  <a:pt x="20618" y="18105"/>
                </a:moveTo>
                <a:lnTo>
                  <a:pt x="16691" y="16377"/>
                </a:lnTo>
                <a:lnTo>
                  <a:pt x="16691" y="12784"/>
                </a:lnTo>
                <a:lnTo>
                  <a:pt x="20618" y="11056"/>
                </a:lnTo>
                <a:cubicBezTo>
                  <a:pt x="20618" y="11056"/>
                  <a:pt x="20618" y="18105"/>
                  <a:pt x="20618" y="18105"/>
                </a:cubicBezTo>
                <a:close/>
                <a:moveTo>
                  <a:pt x="15709" y="19440"/>
                </a:moveTo>
                <a:cubicBezTo>
                  <a:pt x="15709" y="20037"/>
                  <a:pt x="15269" y="20520"/>
                  <a:pt x="14727" y="20520"/>
                </a:cubicBezTo>
                <a:lnTo>
                  <a:pt x="1964" y="20520"/>
                </a:lnTo>
                <a:cubicBezTo>
                  <a:pt x="1422" y="20520"/>
                  <a:pt x="982" y="20037"/>
                  <a:pt x="982" y="19440"/>
                </a:cubicBezTo>
                <a:lnTo>
                  <a:pt x="982" y="9720"/>
                </a:lnTo>
                <a:cubicBezTo>
                  <a:pt x="982" y="9124"/>
                  <a:pt x="1422" y="8640"/>
                  <a:pt x="1964" y="8640"/>
                </a:cubicBezTo>
                <a:lnTo>
                  <a:pt x="14727" y="8640"/>
                </a:lnTo>
                <a:cubicBezTo>
                  <a:pt x="15269" y="8640"/>
                  <a:pt x="15709" y="9124"/>
                  <a:pt x="15709" y="9720"/>
                </a:cubicBezTo>
                <a:cubicBezTo>
                  <a:pt x="15709" y="9720"/>
                  <a:pt x="15709" y="19440"/>
                  <a:pt x="15709" y="19440"/>
                </a:cubicBezTo>
                <a:close/>
                <a:moveTo>
                  <a:pt x="1964" y="4320"/>
                </a:moveTo>
                <a:cubicBezTo>
                  <a:pt x="1964" y="2531"/>
                  <a:pt x="3282" y="1080"/>
                  <a:pt x="4909" y="1080"/>
                </a:cubicBezTo>
                <a:cubicBezTo>
                  <a:pt x="6536" y="1080"/>
                  <a:pt x="7855" y="2531"/>
                  <a:pt x="7855" y="4320"/>
                </a:cubicBezTo>
                <a:cubicBezTo>
                  <a:pt x="7855" y="6110"/>
                  <a:pt x="6536" y="7560"/>
                  <a:pt x="4909" y="7560"/>
                </a:cubicBezTo>
                <a:cubicBezTo>
                  <a:pt x="3282" y="7560"/>
                  <a:pt x="1964" y="6110"/>
                  <a:pt x="1964" y="4320"/>
                </a:cubicBezTo>
                <a:moveTo>
                  <a:pt x="9190" y="7560"/>
                </a:moveTo>
                <a:lnTo>
                  <a:pt x="7501" y="7560"/>
                </a:lnTo>
                <a:cubicBezTo>
                  <a:pt x="7839" y="7233"/>
                  <a:pt x="8122" y="6840"/>
                  <a:pt x="8342" y="6404"/>
                </a:cubicBezTo>
                <a:cubicBezTo>
                  <a:pt x="8562" y="6842"/>
                  <a:pt x="8851" y="7232"/>
                  <a:pt x="9190" y="7560"/>
                </a:cubicBezTo>
                <a:moveTo>
                  <a:pt x="11782" y="1080"/>
                </a:moveTo>
                <a:cubicBezTo>
                  <a:pt x="13409" y="1080"/>
                  <a:pt x="14727" y="2531"/>
                  <a:pt x="14727" y="4320"/>
                </a:cubicBezTo>
                <a:cubicBezTo>
                  <a:pt x="14727" y="6110"/>
                  <a:pt x="13409" y="7560"/>
                  <a:pt x="11782" y="7560"/>
                </a:cubicBezTo>
                <a:cubicBezTo>
                  <a:pt x="10155" y="7560"/>
                  <a:pt x="8836" y="6110"/>
                  <a:pt x="8836" y="4320"/>
                </a:cubicBezTo>
                <a:cubicBezTo>
                  <a:pt x="8836" y="2531"/>
                  <a:pt x="10155" y="1080"/>
                  <a:pt x="11782" y="1080"/>
                </a:cubicBezTo>
                <a:moveTo>
                  <a:pt x="21109" y="9720"/>
                </a:moveTo>
                <a:cubicBezTo>
                  <a:pt x="21030" y="9720"/>
                  <a:pt x="20958" y="9745"/>
                  <a:pt x="20892" y="9782"/>
                </a:cubicBezTo>
                <a:lnTo>
                  <a:pt x="20890" y="9777"/>
                </a:lnTo>
                <a:lnTo>
                  <a:pt x="16691" y="11625"/>
                </a:lnTo>
                <a:lnTo>
                  <a:pt x="16691" y="9720"/>
                </a:lnTo>
                <a:cubicBezTo>
                  <a:pt x="16691" y="8527"/>
                  <a:pt x="15812" y="7560"/>
                  <a:pt x="14727" y="7560"/>
                </a:cubicBezTo>
                <a:lnTo>
                  <a:pt x="14373" y="7560"/>
                </a:lnTo>
                <a:cubicBezTo>
                  <a:pt x="15191" y="6768"/>
                  <a:pt x="15709" y="5612"/>
                  <a:pt x="15709" y="4320"/>
                </a:cubicBezTo>
                <a:cubicBezTo>
                  <a:pt x="15709" y="1934"/>
                  <a:pt x="13951" y="0"/>
                  <a:pt x="11782" y="0"/>
                </a:cubicBezTo>
                <a:cubicBezTo>
                  <a:pt x="10302" y="0"/>
                  <a:pt x="9015" y="901"/>
                  <a:pt x="8345" y="2231"/>
                </a:cubicBezTo>
                <a:cubicBezTo>
                  <a:pt x="7676" y="901"/>
                  <a:pt x="6389" y="0"/>
                  <a:pt x="4909" y="0"/>
                </a:cubicBezTo>
                <a:cubicBezTo>
                  <a:pt x="2740" y="0"/>
                  <a:pt x="982" y="1934"/>
                  <a:pt x="982" y="4320"/>
                </a:cubicBezTo>
                <a:cubicBezTo>
                  <a:pt x="982" y="5612"/>
                  <a:pt x="1501" y="6768"/>
                  <a:pt x="2317" y="7560"/>
                </a:cubicBezTo>
                <a:lnTo>
                  <a:pt x="1964" y="7560"/>
                </a:lnTo>
                <a:cubicBezTo>
                  <a:pt x="879" y="7560"/>
                  <a:pt x="0" y="8527"/>
                  <a:pt x="0" y="9720"/>
                </a:cubicBezTo>
                <a:lnTo>
                  <a:pt x="0" y="19440"/>
                </a:lnTo>
                <a:cubicBezTo>
                  <a:pt x="0" y="20633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633"/>
                  <a:pt x="16691" y="19440"/>
                </a:cubicBezTo>
                <a:lnTo>
                  <a:pt x="16691" y="17536"/>
                </a:lnTo>
                <a:lnTo>
                  <a:pt x="20890" y="19383"/>
                </a:lnTo>
                <a:lnTo>
                  <a:pt x="20891" y="19379"/>
                </a:lnTo>
                <a:cubicBezTo>
                  <a:pt x="20958" y="19415"/>
                  <a:pt x="21030" y="19440"/>
                  <a:pt x="21109" y="19440"/>
                </a:cubicBezTo>
                <a:cubicBezTo>
                  <a:pt x="21380" y="19440"/>
                  <a:pt x="21600" y="19199"/>
                  <a:pt x="21600" y="18900"/>
                </a:cubicBezTo>
                <a:lnTo>
                  <a:pt x="21600" y="10260"/>
                </a:lnTo>
                <a:cubicBezTo>
                  <a:pt x="21600" y="9962"/>
                  <a:pt x="21380" y="9720"/>
                  <a:pt x="21109" y="9720"/>
                </a:cubicBezTo>
                <a:moveTo>
                  <a:pt x="11782" y="5400"/>
                </a:moveTo>
                <a:cubicBezTo>
                  <a:pt x="12324" y="5400"/>
                  <a:pt x="12764" y="4916"/>
                  <a:pt x="12764" y="4320"/>
                </a:cubicBezTo>
                <a:cubicBezTo>
                  <a:pt x="12764" y="3724"/>
                  <a:pt x="12324" y="3240"/>
                  <a:pt x="11782" y="3240"/>
                </a:cubicBezTo>
                <a:cubicBezTo>
                  <a:pt x="11240" y="3240"/>
                  <a:pt x="10800" y="3724"/>
                  <a:pt x="10800" y="4320"/>
                </a:cubicBezTo>
                <a:cubicBezTo>
                  <a:pt x="10800" y="4916"/>
                  <a:pt x="11240" y="5400"/>
                  <a:pt x="11782" y="5400"/>
                </a:cubicBezTo>
                <a:moveTo>
                  <a:pt x="4909" y="5400"/>
                </a:moveTo>
                <a:cubicBezTo>
                  <a:pt x="5451" y="5400"/>
                  <a:pt x="5891" y="4916"/>
                  <a:pt x="5891" y="4320"/>
                </a:cubicBezTo>
                <a:cubicBezTo>
                  <a:pt x="5891" y="3724"/>
                  <a:pt x="5451" y="3240"/>
                  <a:pt x="4909" y="3240"/>
                </a:cubicBezTo>
                <a:cubicBezTo>
                  <a:pt x="4367" y="3240"/>
                  <a:pt x="3927" y="3724"/>
                  <a:pt x="3927" y="4320"/>
                </a:cubicBezTo>
                <a:cubicBezTo>
                  <a:pt x="3927" y="4916"/>
                  <a:pt x="4367" y="5400"/>
                  <a:pt x="4909" y="5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3" name="Shape 2643">
            <a:extLst>
              <a:ext uri="{FF2B5EF4-FFF2-40B4-BE49-F238E27FC236}">
                <a16:creationId xmlns:a16="http://schemas.microsoft.com/office/drawing/2014/main" id="{4B561412-F40A-4022-AA64-306C917B7774}"/>
              </a:ext>
            </a:extLst>
          </p:cNvPr>
          <p:cNvSpPr/>
          <p:nvPr/>
        </p:nvSpPr>
        <p:spPr>
          <a:xfrm>
            <a:off x="3108325" y="1069975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00" y="1473"/>
                </a:moveTo>
                <a:lnTo>
                  <a:pt x="9900" y="1473"/>
                </a:lnTo>
                <a:cubicBezTo>
                  <a:pt x="9403" y="1473"/>
                  <a:pt x="9000" y="1692"/>
                  <a:pt x="9000" y="1964"/>
                </a:cubicBezTo>
                <a:cubicBezTo>
                  <a:pt x="9000" y="2235"/>
                  <a:pt x="9403" y="2455"/>
                  <a:pt x="9900" y="2455"/>
                </a:cubicBezTo>
                <a:lnTo>
                  <a:pt x="11700" y="2455"/>
                </a:lnTo>
                <a:cubicBezTo>
                  <a:pt x="12197" y="2455"/>
                  <a:pt x="12600" y="2235"/>
                  <a:pt x="12600" y="1964"/>
                </a:cubicBezTo>
                <a:cubicBezTo>
                  <a:pt x="12600" y="1692"/>
                  <a:pt x="12197" y="1473"/>
                  <a:pt x="11700" y="1473"/>
                </a:cubicBezTo>
                <a:moveTo>
                  <a:pt x="19800" y="2945"/>
                </a:moveTo>
                <a:lnTo>
                  <a:pt x="1800" y="2945"/>
                </a:lnTo>
                <a:lnTo>
                  <a:pt x="1800" y="1964"/>
                </a:lnTo>
                <a:cubicBezTo>
                  <a:pt x="1800" y="1422"/>
                  <a:pt x="2605" y="982"/>
                  <a:pt x="3600" y="982"/>
                </a:cubicBezTo>
                <a:lnTo>
                  <a:pt x="18000" y="982"/>
                </a:lnTo>
                <a:cubicBezTo>
                  <a:pt x="18993" y="982"/>
                  <a:pt x="19800" y="1422"/>
                  <a:pt x="19800" y="1964"/>
                </a:cubicBezTo>
                <a:cubicBezTo>
                  <a:pt x="19800" y="1964"/>
                  <a:pt x="19800" y="2945"/>
                  <a:pt x="19800" y="2945"/>
                </a:cubicBezTo>
                <a:close/>
                <a:moveTo>
                  <a:pt x="19800" y="17673"/>
                </a:moveTo>
                <a:lnTo>
                  <a:pt x="1800" y="17673"/>
                </a:lnTo>
                <a:lnTo>
                  <a:pt x="1800" y="3927"/>
                </a:lnTo>
                <a:lnTo>
                  <a:pt x="19800" y="3927"/>
                </a:lnTo>
                <a:cubicBezTo>
                  <a:pt x="19800" y="3927"/>
                  <a:pt x="19800" y="17673"/>
                  <a:pt x="19800" y="17673"/>
                </a:cubicBezTo>
                <a:close/>
                <a:moveTo>
                  <a:pt x="19800" y="19636"/>
                </a:moveTo>
                <a:cubicBezTo>
                  <a:pt x="19800" y="20179"/>
                  <a:pt x="18993" y="20618"/>
                  <a:pt x="18000" y="20618"/>
                </a:cubicBezTo>
                <a:lnTo>
                  <a:pt x="3600" y="20618"/>
                </a:lnTo>
                <a:cubicBezTo>
                  <a:pt x="2605" y="20618"/>
                  <a:pt x="1800" y="20179"/>
                  <a:pt x="1800" y="19636"/>
                </a:cubicBezTo>
                <a:lnTo>
                  <a:pt x="1800" y="18655"/>
                </a:lnTo>
                <a:lnTo>
                  <a:pt x="19800" y="18655"/>
                </a:lnTo>
                <a:cubicBezTo>
                  <a:pt x="19800" y="18655"/>
                  <a:pt x="19800" y="19636"/>
                  <a:pt x="19800" y="19636"/>
                </a:cubicBezTo>
                <a:close/>
                <a:moveTo>
                  <a:pt x="18000" y="0"/>
                </a:moveTo>
                <a:lnTo>
                  <a:pt x="3600" y="0"/>
                </a:lnTo>
                <a:cubicBezTo>
                  <a:pt x="1612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612" y="21600"/>
                  <a:pt x="3600" y="21600"/>
                </a:cubicBezTo>
                <a:lnTo>
                  <a:pt x="18000" y="21600"/>
                </a:lnTo>
                <a:cubicBezTo>
                  <a:pt x="19988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19988" y="0"/>
                  <a:pt x="18000" y="0"/>
                </a:cubicBezTo>
                <a:moveTo>
                  <a:pt x="10800" y="20127"/>
                </a:moveTo>
                <a:cubicBezTo>
                  <a:pt x="11297" y="20127"/>
                  <a:pt x="11700" y="19908"/>
                  <a:pt x="11700" y="19636"/>
                </a:cubicBezTo>
                <a:cubicBezTo>
                  <a:pt x="11700" y="19366"/>
                  <a:pt x="11297" y="19145"/>
                  <a:pt x="10800" y="19145"/>
                </a:cubicBezTo>
                <a:cubicBezTo>
                  <a:pt x="10303" y="19145"/>
                  <a:pt x="9900" y="19366"/>
                  <a:pt x="9900" y="19636"/>
                </a:cubicBezTo>
                <a:cubicBezTo>
                  <a:pt x="9900" y="19908"/>
                  <a:pt x="10303" y="20127"/>
                  <a:pt x="10800" y="201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4" name="Shape 2644">
            <a:extLst>
              <a:ext uri="{FF2B5EF4-FFF2-40B4-BE49-F238E27FC236}">
                <a16:creationId xmlns:a16="http://schemas.microsoft.com/office/drawing/2014/main" id="{288F3FE5-786E-408A-A5DC-82DD703D8A34}"/>
              </a:ext>
            </a:extLst>
          </p:cNvPr>
          <p:cNvSpPr/>
          <p:nvPr/>
        </p:nvSpPr>
        <p:spPr>
          <a:xfrm>
            <a:off x="3489325" y="1069975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4" y="20618"/>
                  <a:pt x="1350" y="20179"/>
                  <a:pt x="1350" y="19636"/>
                </a:cubicBezTo>
                <a:lnTo>
                  <a:pt x="1350" y="1964"/>
                </a:lnTo>
                <a:cubicBezTo>
                  <a:pt x="1350" y="1422"/>
                  <a:pt x="1954" y="982"/>
                  <a:pt x="2700" y="982"/>
                </a:cubicBezTo>
                <a:lnTo>
                  <a:pt x="18900" y="982"/>
                </a:lnTo>
                <a:cubicBezTo>
                  <a:pt x="19645" y="982"/>
                  <a:pt x="20250" y="1422"/>
                  <a:pt x="20250" y="1964"/>
                </a:cubicBezTo>
                <a:cubicBezTo>
                  <a:pt x="20250" y="1964"/>
                  <a:pt x="20250" y="19636"/>
                  <a:pt x="20250" y="19636"/>
                </a:cubicBezTo>
                <a:close/>
                <a:moveTo>
                  <a:pt x="18900" y="0"/>
                </a:moveTo>
                <a:lnTo>
                  <a:pt x="2700" y="0"/>
                </a:lnTo>
                <a:cubicBezTo>
                  <a:pt x="120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391" y="0"/>
                  <a:pt x="18900" y="0"/>
                </a:cubicBezTo>
                <a:moveTo>
                  <a:pt x="4050" y="3927"/>
                </a:moveTo>
                <a:lnTo>
                  <a:pt x="17550" y="3927"/>
                </a:lnTo>
                <a:lnTo>
                  <a:pt x="17550" y="17673"/>
                </a:lnTo>
                <a:lnTo>
                  <a:pt x="4050" y="17673"/>
                </a:lnTo>
                <a:cubicBezTo>
                  <a:pt x="4050" y="17673"/>
                  <a:pt x="4050" y="3927"/>
                  <a:pt x="4050" y="3927"/>
                </a:cubicBezTo>
                <a:close/>
                <a:moveTo>
                  <a:pt x="2700" y="18655"/>
                </a:moveTo>
                <a:lnTo>
                  <a:pt x="18900" y="18655"/>
                </a:lnTo>
                <a:lnTo>
                  <a:pt x="18900" y="2945"/>
                </a:lnTo>
                <a:lnTo>
                  <a:pt x="2700" y="2945"/>
                </a:lnTo>
                <a:cubicBezTo>
                  <a:pt x="2700" y="2945"/>
                  <a:pt x="2700" y="18655"/>
                  <a:pt x="2700" y="18655"/>
                </a:cubicBezTo>
                <a:close/>
                <a:moveTo>
                  <a:pt x="10125" y="2455"/>
                </a:moveTo>
                <a:lnTo>
                  <a:pt x="11475" y="2455"/>
                </a:lnTo>
                <a:cubicBezTo>
                  <a:pt x="11848" y="2455"/>
                  <a:pt x="12150" y="2235"/>
                  <a:pt x="12150" y="1964"/>
                </a:cubicBezTo>
                <a:cubicBezTo>
                  <a:pt x="12150" y="1692"/>
                  <a:pt x="11848" y="1473"/>
                  <a:pt x="11475" y="1473"/>
                </a:cubicBezTo>
                <a:lnTo>
                  <a:pt x="10125" y="1473"/>
                </a:lnTo>
                <a:cubicBezTo>
                  <a:pt x="9752" y="1473"/>
                  <a:pt x="9450" y="1692"/>
                  <a:pt x="9450" y="1964"/>
                </a:cubicBezTo>
                <a:cubicBezTo>
                  <a:pt x="9450" y="2235"/>
                  <a:pt x="9752" y="2455"/>
                  <a:pt x="10125" y="2455"/>
                </a:cubicBezTo>
                <a:moveTo>
                  <a:pt x="10800" y="19145"/>
                </a:moveTo>
                <a:cubicBezTo>
                  <a:pt x="10427" y="19145"/>
                  <a:pt x="10125" y="19366"/>
                  <a:pt x="10125" y="19636"/>
                </a:cubicBezTo>
                <a:cubicBezTo>
                  <a:pt x="10125" y="19908"/>
                  <a:pt x="10427" y="20127"/>
                  <a:pt x="10800" y="20127"/>
                </a:cubicBezTo>
                <a:cubicBezTo>
                  <a:pt x="11173" y="20127"/>
                  <a:pt x="11475" y="19908"/>
                  <a:pt x="11475" y="19636"/>
                </a:cubicBezTo>
                <a:cubicBezTo>
                  <a:pt x="11475" y="19366"/>
                  <a:pt x="11173" y="19145"/>
                  <a:pt x="10800" y="191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5" name="Shape 2645">
            <a:extLst>
              <a:ext uri="{FF2B5EF4-FFF2-40B4-BE49-F238E27FC236}">
                <a16:creationId xmlns:a16="http://schemas.microsoft.com/office/drawing/2014/main" id="{05704A0D-2427-452D-8AA3-C4AB8C5E904C}"/>
              </a:ext>
            </a:extLst>
          </p:cNvPr>
          <p:cNvSpPr/>
          <p:nvPr/>
        </p:nvSpPr>
        <p:spPr>
          <a:xfrm>
            <a:off x="3860800" y="1098550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8" y="20250"/>
                </a:moveTo>
                <a:lnTo>
                  <a:pt x="2740" y="17504"/>
                </a:lnTo>
                <a:cubicBezTo>
                  <a:pt x="2807" y="17526"/>
                  <a:pt x="2874" y="17550"/>
                  <a:pt x="2945" y="17550"/>
                </a:cubicBezTo>
                <a:lnTo>
                  <a:pt x="18655" y="17550"/>
                </a:lnTo>
                <a:cubicBezTo>
                  <a:pt x="18726" y="17550"/>
                  <a:pt x="18793" y="17526"/>
                  <a:pt x="18860" y="17504"/>
                </a:cubicBezTo>
                <a:lnTo>
                  <a:pt x="20192" y="20250"/>
                </a:lnTo>
                <a:cubicBezTo>
                  <a:pt x="20192" y="20250"/>
                  <a:pt x="1408" y="20250"/>
                  <a:pt x="1408" y="20250"/>
                </a:cubicBezTo>
                <a:close/>
                <a:moveTo>
                  <a:pt x="2945" y="1350"/>
                </a:moveTo>
                <a:lnTo>
                  <a:pt x="18655" y="1350"/>
                </a:lnTo>
                <a:lnTo>
                  <a:pt x="18655" y="16200"/>
                </a:lnTo>
                <a:lnTo>
                  <a:pt x="2945" y="16200"/>
                </a:lnTo>
                <a:cubicBezTo>
                  <a:pt x="2945" y="16200"/>
                  <a:pt x="2945" y="1350"/>
                  <a:pt x="2945" y="1350"/>
                </a:cubicBezTo>
                <a:close/>
                <a:moveTo>
                  <a:pt x="21510" y="20558"/>
                </a:moveTo>
                <a:lnTo>
                  <a:pt x="21518" y="20551"/>
                </a:lnTo>
                <a:lnTo>
                  <a:pt x="19591" y="16577"/>
                </a:lnTo>
                <a:cubicBezTo>
                  <a:pt x="19617" y="16457"/>
                  <a:pt x="19636" y="16332"/>
                  <a:pt x="19636" y="16200"/>
                </a:cubicBezTo>
                <a:lnTo>
                  <a:pt x="19636" y="1350"/>
                </a:lnTo>
                <a:cubicBezTo>
                  <a:pt x="19636" y="605"/>
                  <a:pt x="19197" y="0"/>
                  <a:pt x="18655" y="0"/>
                </a:cubicBezTo>
                <a:lnTo>
                  <a:pt x="2945" y="0"/>
                </a:lnTo>
                <a:cubicBezTo>
                  <a:pt x="2403" y="0"/>
                  <a:pt x="1964" y="605"/>
                  <a:pt x="1964" y="1350"/>
                </a:cubicBezTo>
                <a:lnTo>
                  <a:pt x="1964" y="16200"/>
                </a:lnTo>
                <a:cubicBezTo>
                  <a:pt x="1964" y="16332"/>
                  <a:pt x="1983" y="16457"/>
                  <a:pt x="2009" y="16577"/>
                </a:cubicBezTo>
                <a:lnTo>
                  <a:pt x="82" y="20551"/>
                </a:lnTo>
                <a:lnTo>
                  <a:pt x="90" y="20558"/>
                </a:lnTo>
                <a:cubicBezTo>
                  <a:pt x="38" y="20665"/>
                  <a:pt x="0" y="20787"/>
                  <a:pt x="0" y="20925"/>
                </a:cubicBezTo>
                <a:cubicBezTo>
                  <a:pt x="0" y="21298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298"/>
                  <a:pt x="21600" y="20925"/>
                </a:cubicBezTo>
                <a:cubicBezTo>
                  <a:pt x="21600" y="20787"/>
                  <a:pt x="21562" y="20665"/>
                  <a:pt x="21510" y="2055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6" name="Shape 2646">
            <a:extLst>
              <a:ext uri="{FF2B5EF4-FFF2-40B4-BE49-F238E27FC236}">
                <a16:creationId xmlns:a16="http://schemas.microsoft.com/office/drawing/2014/main" id="{6F5FB924-C392-41F6-B58D-800DD611AD61}"/>
              </a:ext>
            </a:extLst>
          </p:cNvPr>
          <p:cNvSpPr/>
          <p:nvPr/>
        </p:nvSpPr>
        <p:spPr>
          <a:xfrm>
            <a:off x="4260850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1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1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7" name="Shape 2647">
            <a:extLst>
              <a:ext uri="{FF2B5EF4-FFF2-40B4-BE49-F238E27FC236}">
                <a16:creationId xmlns:a16="http://schemas.microsoft.com/office/drawing/2014/main" id="{F8DB240C-B200-4CCD-B5FE-1CEEF6431861}"/>
              </a:ext>
            </a:extLst>
          </p:cNvPr>
          <p:cNvSpPr/>
          <p:nvPr/>
        </p:nvSpPr>
        <p:spPr>
          <a:xfrm>
            <a:off x="66040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773" y="5201"/>
                </a:moveTo>
                <a:cubicBezTo>
                  <a:pt x="10712" y="5093"/>
                  <a:pt x="10614" y="5023"/>
                  <a:pt x="10504" y="4986"/>
                </a:cubicBezTo>
                <a:lnTo>
                  <a:pt x="10517" y="4938"/>
                </a:lnTo>
                <a:cubicBezTo>
                  <a:pt x="10483" y="4941"/>
                  <a:pt x="10451" y="4949"/>
                  <a:pt x="10419" y="4957"/>
                </a:cubicBezTo>
                <a:lnTo>
                  <a:pt x="8464" y="4433"/>
                </a:lnTo>
                <a:cubicBezTo>
                  <a:pt x="8343" y="4400"/>
                  <a:pt x="8209" y="4414"/>
                  <a:pt x="8091" y="4482"/>
                </a:cubicBezTo>
                <a:cubicBezTo>
                  <a:pt x="7856" y="4618"/>
                  <a:pt x="7776" y="4918"/>
                  <a:pt x="7912" y="5153"/>
                </a:cubicBezTo>
                <a:cubicBezTo>
                  <a:pt x="7979" y="5270"/>
                  <a:pt x="8088" y="5349"/>
                  <a:pt x="8210" y="5381"/>
                </a:cubicBezTo>
                <a:lnTo>
                  <a:pt x="8965" y="5584"/>
                </a:lnTo>
                <a:cubicBezTo>
                  <a:pt x="8292" y="6116"/>
                  <a:pt x="7855" y="6927"/>
                  <a:pt x="7855" y="7855"/>
                </a:cubicBezTo>
                <a:cubicBezTo>
                  <a:pt x="7855" y="9081"/>
                  <a:pt x="8605" y="10131"/>
                  <a:pt x="9671" y="10574"/>
                </a:cubicBezTo>
                <a:lnTo>
                  <a:pt x="9934" y="9609"/>
                </a:lnTo>
                <a:cubicBezTo>
                  <a:pt x="9286" y="9288"/>
                  <a:pt x="8836" y="8627"/>
                  <a:pt x="8836" y="7855"/>
                </a:cubicBezTo>
                <a:cubicBezTo>
                  <a:pt x="8836" y="7221"/>
                  <a:pt x="9142" y="6665"/>
                  <a:pt x="9609" y="6309"/>
                </a:cubicBezTo>
                <a:lnTo>
                  <a:pt x="9336" y="7331"/>
                </a:lnTo>
                <a:cubicBezTo>
                  <a:pt x="9303" y="7453"/>
                  <a:pt x="9316" y="7586"/>
                  <a:pt x="9384" y="7704"/>
                </a:cubicBezTo>
                <a:cubicBezTo>
                  <a:pt x="9520" y="7938"/>
                  <a:pt x="9820" y="8019"/>
                  <a:pt x="10055" y="7884"/>
                </a:cubicBezTo>
                <a:cubicBezTo>
                  <a:pt x="10172" y="7815"/>
                  <a:pt x="10251" y="7706"/>
                  <a:pt x="10284" y="7585"/>
                </a:cubicBezTo>
                <a:lnTo>
                  <a:pt x="10823" y="5573"/>
                </a:lnTo>
                <a:cubicBezTo>
                  <a:pt x="10855" y="5452"/>
                  <a:pt x="10841" y="5318"/>
                  <a:pt x="10773" y="5201"/>
                </a:cubicBezTo>
                <a:moveTo>
                  <a:pt x="13421" y="10343"/>
                </a:moveTo>
                <a:lnTo>
                  <a:pt x="12630" y="10132"/>
                </a:lnTo>
                <a:cubicBezTo>
                  <a:pt x="13306" y="9598"/>
                  <a:pt x="13745" y="8785"/>
                  <a:pt x="13745" y="7855"/>
                </a:cubicBezTo>
                <a:cubicBezTo>
                  <a:pt x="13745" y="6643"/>
                  <a:pt x="13013" y="5604"/>
                  <a:pt x="11967" y="5152"/>
                </a:cubicBezTo>
                <a:lnTo>
                  <a:pt x="11702" y="6121"/>
                </a:lnTo>
                <a:cubicBezTo>
                  <a:pt x="12330" y="6448"/>
                  <a:pt x="12764" y="7098"/>
                  <a:pt x="12764" y="7855"/>
                </a:cubicBezTo>
                <a:cubicBezTo>
                  <a:pt x="12764" y="8468"/>
                  <a:pt x="12477" y="9008"/>
                  <a:pt x="12035" y="9366"/>
                </a:cubicBezTo>
                <a:lnTo>
                  <a:pt x="12295" y="8394"/>
                </a:lnTo>
                <a:cubicBezTo>
                  <a:pt x="12328" y="8273"/>
                  <a:pt x="12314" y="8139"/>
                  <a:pt x="12246" y="8021"/>
                </a:cubicBezTo>
                <a:cubicBezTo>
                  <a:pt x="12111" y="7786"/>
                  <a:pt x="11811" y="7706"/>
                  <a:pt x="11576" y="7842"/>
                </a:cubicBezTo>
                <a:cubicBezTo>
                  <a:pt x="11458" y="7910"/>
                  <a:pt x="11380" y="8019"/>
                  <a:pt x="11347" y="8140"/>
                </a:cubicBezTo>
                <a:lnTo>
                  <a:pt x="10808" y="10152"/>
                </a:lnTo>
                <a:lnTo>
                  <a:pt x="10808" y="10152"/>
                </a:lnTo>
                <a:cubicBezTo>
                  <a:pt x="10776" y="10273"/>
                  <a:pt x="10789" y="10407"/>
                  <a:pt x="10857" y="10524"/>
                </a:cubicBezTo>
                <a:cubicBezTo>
                  <a:pt x="10920" y="10634"/>
                  <a:pt x="11021" y="10706"/>
                  <a:pt x="11133" y="10742"/>
                </a:cubicBezTo>
                <a:lnTo>
                  <a:pt x="11126" y="10768"/>
                </a:lnTo>
                <a:cubicBezTo>
                  <a:pt x="11142" y="10766"/>
                  <a:pt x="11157" y="10761"/>
                  <a:pt x="11173" y="10758"/>
                </a:cubicBezTo>
                <a:lnTo>
                  <a:pt x="13167" y="11292"/>
                </a:lnTo>
                <a:cubicBezTo>
                  <a:pt x="13288" y="11324"/>
                  <a:pt x="13422" y="11311"/>
                  <a:pt x="13540" y="11243"/>
                </a:cubicBezTo>
                <a:cubicBezTo>
                  <a:pt x="13774" y="11107"/>
                  <a:pt x="13855" y="10807"/>
                  <a:pt x="13719" y="10572"/>
                </a:cubicBezTo>
                <a:cubicBezTo>
                  <a:pt x="13651" y="10455"/>
                  <a:pt x="13542" y="10376"/>
                  <a:pt x="13421" y="1034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8" name="Shape 2648">
            <a:extLst>
              <a:ext uri="{FF2B5EF4-FFF2-40B4-BE49-F238E27FC236}">
                <a16:creationId xmlns:a16="http://schemas.microsoft.com/office/drawing/2014/main" id="{7A83F176-7C48-487C-B9F4-04440680DECA}"/>
              </a:ext>
            </a:extLst>
          </p:cNvPr>
          <p:cNvSpPr/>
          <p:nvPr/>
        </p:nvSpPr>
        <p:spPr>
          <a:xfrm>
            <a:off x="106045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764" y="8836"/>
                </a:moveTo>
                <a:cubicBezTo>
                  <a:pt x="12628" y="8836"/>
                  <a:pt x="12505" y="8891"/>
                  <a:pt x="12417" y="8980"/>
                </a:cubicBezTo>
                <a:lnTo>
                  <a:pt x="11291" y="10106"/>
                </a:lnTo>
                <a:lnTo>
                  <a:pt x="11291" y="4419"/>
                </a:lnTo>
                <a:lnTo>
                  <a:pt x="11291" y="4418"/>
                </a:ln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lnTo>
                  <a:pt x="10309" y="10106"/>
                </a:lnTo>
                <a:lnTo>
                  <a:pt x="9183" y="8980"/>
                </a:lnTo>
                <a:cubicBezTo>
                  <a:pt x="9095" y="8891"/>
                  <a:pt x="8972" y="8836"/>
                  <a:pt x="8836" y="8836"/>
                </a:cubicBezTo>
                <a:cubicBezTo>
                  <a:pt x="8566" y="8836"/>
                  <a:pt x="8345" y="9056"/>
                  <a:pt x="8345" y="9327"/>
                </a:cubicBezTo>
                <a:cubicBezTo>
                  <a:pt x="8345" y="9463"/>
                  <a:pt x="8400" y="9586"/>
                  <a:pt x="8489" y="9674"/>
                </a:cubicBezTo>
                <a:lnTo>
                  <a:pt x="10453" y="11638"/>
                </a:lnTo>
                <a:cubicBezTo>
                  <a:pt x="10542" y="11727"/>
                  <a:pt x="10665" y="11782"/>
                  <a:pt x="10800" y="11782"/>
                </a:cubicBezTo>
                <a:cubicBezTo>
                  <a:pt x="10935" y="11782"/>
                  <a:pt x="11058" y="11727"/>
                  <a:pt x="11147" y="11638"/>
                </a:cubicBezTo>
                <a:lnTo>
                  <a:pt x="13111" y="9674"/>
                </a:lnTo>
                <a:cubicBezTo>
                  <a:pt x="13200" y="9586"/>
                  <a:pt x="13255" y="9463"/>
                  <a:pt x="13255" y="9327"/>
                </a:cubicBezTo>
                <a:cubicBezTo>
                  <a:pt x="13255" y="9056"/>
                  <a:pt x="13034" y="8836"/>
                  <a:pt x="12764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49" name="Shape 2649">
            <a:extLst>
              <a:ext uri="{FF2B5EF4-FFF2-40B4-BE49-F238E27FC236}">
                <a16:creationId xmlns:a16="http://schemas.microsoft.com/office/drawing/2014/main" id="{4E63A751-09CC-4C3A-9778-02F7F5E2D6B6}"/>
              </a:ext>
            </a:extLst>
          </p:cNvPr>
          <p:cNvSpPr/>
          <p:nvPr/>
        </p:nvSpPr>
        <p:spPr>
          <a:xfrm>
            <a:off x="146050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147" y="4071"/>
                </a:moveTo>
                <a:cubicBezTo>
                  <a:pt x="11058" y="3982"/>
                  <a:pt x="10935" y="3927"/>
                  <a:pt x="10800" y="3927"/>
                </a:cubicBezTo>
                <a:cubicBezTo>
                  <a:pt x="10665" y="3927"/>
                  <a:pt x="10542" y="3982"/>
                  <a:pt x="10453" y="4071"/>
                </a:cubicBezTo>
                <a:lnTo>
                  <a:pt x="8489" y="6035"/>
                </a:lnTo>
                <a:cubicBezTo>
                  <a:pt x="8400" y="6124"/>
                  <a:pt x="8345" y="6247"/>
                  <a:pt x="8345" y="6382"/>
                </a:cubicBezTo>
                <a:cubicBezTo>
                  <a:pt x="8345" y="6653"/>
                  <a:pt x="8566" y="6873"/>
                  <a:pt x="8836" y="6873"/>
                </a:cubicBezTo>
                <a:cubicBezTo>
                  <a:pt x="8972" y="6873"/>
                  <a:pt x="9095" y="6818"/>
                  <a:pt x="9183" y="6729"/>
                </a:cubicBezTo>
                <a:lnTo>
                  <a:pt x="10309" y="5603"/>
                </a:lnTo>
                <a:lnTo>
                  <a:pt x="10309" y="11291"/>
                </a:lnTo>
                <a:cubicBezTo>
                  <a:pt x="10309" y="11562"/>
                  <a:pt x="10529" y="11782"/>
                  <a:pt x="10800" y="11782"/>
                </a:cubicBezTo>
                <a:cubicBezTo>
                  <a:pt x="11071" y="11782"/>
                  <a:pt x="11291" y="11562"/>
                  <a:pt x="11291" y="11291"/>
                </a:cubicBezTo>
                <a:lnTo>
                  <a:pt x="11291" y="5603"/>
                </a:lnTo>
                <a:lnTo>
                  <a:pt x="12417" y="6729"/>
                </a:lnTo>
                <a:cubicBezTo>
                  <a:pt x="12505" y="6818"/>
                  <a:pt x="12628" y="6873"/>
                  <a:pt x="12764" y="6873"/>
                </a:cubicBezTo>
                <a:cubicBezTo>
                  <a:pt x="13034" y="6873"/>
                  <a:pt x="13255" y="6653"/>
                  <a:pt x="13255" y="6382"/>
                </a:cubicBezTo>
                <a:cubicBezTo>
                  <a:pt x="13255" y="6247"/>
                  <a:pt x="13200" y="6124"/>
                  <a:pt x="13111" y="6035"/>
                </a:cubicBezTo>
                <a:cubicBezTo>
                  <a:pt x="13111" y="6035"/>
                  <a:pt x="11147" y="4071"/>
                  <a:pt x="11147" y="407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0" name="Shape 2650">
            <a:extLst>
              <a:ext uri="{FF2B5EF4-FFF2-40B4-BE49-F238E27FC236}">
                <a16:creationId xmlns:a16="http://schemas.microsoft.com/office/drawing/2014/main" id="{7B1E9A26-AB62-4DE4-BF52-751D94F72491}"/>
              </a:ext>
            </a:extLst>
          </p:cNvPr>
          <p:cNvSpPr/>
          <p:nvPr/>
        </p:nvSpPr>
        <p:spPr>
          <a:xfrm>
            <a:off x="186055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36" y="7364"/>
                </a:moveTo>
                <a:lnTo>
                  <a:pt x="8549" y="7364"/>
                </a:lnTo>
                <a:lnTo>
                  <a:pt x="9674" y="6238"/>
                </a:lnTo>
                <a:cubicBezTo>
                  <a:pt x="9763" y="6149"/>
                  <a:pt x="9818" y="6027"/>
                  <a:pt x="9818" y="5891"/>
                </a:cubicBezTo>
                <a:cubicBezTo>
                  <a:pt x="9818" y="5620"/>
                  <a:pt x="9598" y="5400"/>
                  <a:pt x="9327" y="5400"/>
                </a:cubicBezTo>
                <a:cubicBezTo>
                  <a:pt x="9192" y="5400"/>
                  <a:pt x="9069" y="5455"/>
                  <a:pt x="8980" y="5544"/>
                </a:cubicBezTo>
                <a:lnTo>
                  <a:pt x="7017" y="7507"/>
                </a:lnTo>
                <a:cubicBezTo>
                  <a:pt x="6928" y="7597"/>
                  <a:pt x="6873" y="7720"/>
                  <a:pt x="6873" y="7855"/>
                </a:cubicBezTo>
                <a:cubicBezTo>
                  <a:pt x="6873" y="7990"/>
                  <a:pt x="6928" y="8113"/>
                  <a:pt x="7017" y="8202"/>
                </a:cubicBezTo>
                <a:lnTo>
                  <a:pt x="8980" y="10165"/>
                </a:lnTo>
                <a:cubicBezTo>
                  <a:pt x="9069" y="10255"/>
                  <a:pt x="9192" y="10309"/>
                  <a:pt x="9327" y="10309"/>
                </a:cubicBezTo>
                <a:cubicBezTo>
                  <a:pt x="9598" y="10309"/>
                  <a:pt x="9818" y="10090"/>
                  <a:pt x="9818" y="9818"/>
                </a:cubicBezTo>
                <a:cubicBezTo>
                  <a:pt x="9818" y="9683"/>
                  <a:pt x="9763" y="9560"/>
                  <a:pt x="9674" y="9471"/>
                </a:cubicBezTo>
                <a:lnTo>
                  <a:pt x="8549" y="8345"/>
                </a:lnTo>
                <a:lnTo>
                  <a:pt x="14236" y="8345"/>
                </a:lnTo>
                <a:cubicBezTo>
                  <a:pt x="14507" y="8345"/>
                  <a:pt x="14727" y="8126"/>
                  <a:pt x="14727" y="7855"/>
                </a:cubicBezTo>
                <a:cubicBezTo>
                  <a:pt x="14727" y="7584"/>
                  <a:pt x="14507" y="7364"/>
                  <a:pt x="14236" y="73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1" name="Shape 2651">
            <a:extLst>
              <a:ext uri="{FF2B5EF4-FFF2-40B4-BE49-F238E27FC236}">
                <a16:creationId xmlns:a16="http://schemas.microsoft.com/office/drawing/2014/main" id="{2FC10285-7D30-463D-9A0D-17C507AD2D41}"/>
              </a:ext>
            </a:extLst>
          </p:cNvPr>
          <p:cNvSpPr/>
          <p:nvPr/>
        </p:nvSpPr>
        <p:spPr>
          <a:xfrm>
            <a:off x="226060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3" y="7507"/>
                </a:moveTo>
                <a:lnTo>
                  <a:pt x="12620" y="5544"/>
                </a:lnTo>
                <a:cubicBezTo>
                  <a:pt x="12531" y="5455"/>
                  <a:pt x="12408" y="5400"/>
                  <a:pt x="12273" y="5400"/>
                </a:cubicBezTo>
                <a:cubicBezTo>
                  <a:pt x="12001" y="5400"/>
                  <a:pt x="11782" y="5620"/>
                  <a:pt x="11782" y="5891"/>
                </a:cubicBezTo>
                <a:cubicBezTo>
                  <a:pt x="11782" y="6027"/>
                  <a:pt x="11837" y="6149"/>
                  <a:pt x="11926" y="6238"/>
                </a:cubicBezTo>
                <a:lnTo>
                  <a:pt x="13051" y="7364"/>
                </a:lnTo>
                <a:lnTo>
                  <a:pt x="7364" y="7364"/>
                </a:lnTo>
                <a:cubicBezTo>
                  <a:pt x="7092" y="7364"/>
                  <a:pt x="6873" y="7584"/>
                  <a:pt x="6873" y="7855"/>
                </a:cubicBezTo>
                <a:cubicBezTo>
                  <a:pt x="6873" y="8126"/>
                  <a:pt x="7092" y="8345"/>
                  <a:pt x="7364" y="8345"/>
                </a:cubicBezTo>
                <a:lnTo>
                  <a:pt x="13051" y="8345"/>
                </a:lnTo>
                <a:lnTo>
                  <a:pt x="11926" y="9471"/>
                </a:lnTo>
                <a:cubicBezTo>
                  <a:pt x="11837" y="9560"/>
                  <a:pt x="11782" y="9683"/>
                  <a:pt x="11782" y="9818"/>
                </a:cubicBezTo>
                <a:cubicBezTo>
                  <a:pt x="11782" y="10090"/>
                  <a:pt x="12001" y="10309"/>
                  <a:pt x="12273" y="10309"/>
                </a:cubicBezTo>
                <a:cubicBezTo>
                  <a:pt x="12408" y="10309"/>
                  <a:pt x="12531" y="10255"/>
                  <a:pt x="12620" y="10165"/>
                </a:cubicBezTo>
                <a:lnTo>
                  <a:pt x="14583" y="8202"/>
                </a:lnTo>
                <a:cubicBezTo>
                  <a:pt x="14672" y="8113"/>
                  <a:pt x="14727" y="7990"/>
                  <a:pt x="14727" y="7855"/>
                </a:cubicBezTo>
                <a:cubicBezTo>
                  <a:pt x="14727" y="7720"/>
                  <a:pt x="14672" y="7597"/>
                  <a:pt x="14583" y="7507"/>
                </a:cubicBezTo>
                <a:close/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0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2" name="Shape 2652">
            <a:extLst>
              <a:ext uri="{FF2B5EF4-FFF2-40B4-BE49-F238E27FC236}">
                <a16:creationId xmlns:a16="http://schemas.microsoft.com/office/drawing/2014/main" id="{69959BCC-7940-44FA-8613-2F4C65A6D395}"/>
              </a:ext>
            </a:extLst>
          </p:cNvPr>
          <p:cNvSpPr/>
          <p:nvPr/>
        </p:nvSpPr>
        <p:spPr>
          <a:xfrm>
            <a:off x="266065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7547" y="14727"/>
                  <a:pt x="4909" y="12969"/>
                  <a:pt x="4909" y="10800"/>
                </a:cubicBezTo>
                <a:cubicBezTo>
                  <a:pt x="4909" y="8631"/>
                  <a:pt x="7547" y="6873"/>
                  <a:pt x="10800" y="6873"/>
                </a:cubicBezTo>
                <a:cubicBezTo>
                  <a:pt x="11895" y="6873"/>
                  <a:pt x="12917" y="7076"/>
                  <a:pt x="13795" y="7423"/>
                </a:cubicBezTo>
                <a:lnTo>
                  <a:pt x="15709" y="5073"/>
                </a:lnTo>
                <a:lnTo>
                  <a:pt x="15709" y="8631"/>
                </a:lnTo>
                <a:cubicBezTo>
                  <a:pt x="16328" y="9253"/>
                  <a:pt x="16691" y="9998"/>
                  <a:pt x="16691" y="10800"/>
                </a:cubicBezTo>
                <a:cubicBezTo>
                  <a:pt x="16691" y="12969"/>
                  <a:pt x="14053" y="14727"/>
                  <a:pt x="10800" y="14727"/>
                </a:cubicBezTo>
                <a:moveTo>
                  <a:pt x="16691" y="1964"/>
                </a:moveTo>
                <a:lnTo>
                  <a:pt x="13360" y="6247"/>
                </a:lnTo>
                <a:cubicBezTo>
                  <a:pt x="12568" y="6020"/>
                  <a:pt x="11706" y="5891"/>
                  <a:pt x="10800" y="5891"/>
                </a:cubicBezTo>
                <a:cubicBezTo>
                  <a:pt x="7004" y="5891"/>
                  <a:pt x="3927" y="8089"/>
                  <a:pt x="3927" y="10800"/>
                </a:cubicBezTo>
                <a:cubicBezTo>
                  <a:pt x="3927" y="13511"/>
                  <a:pt x="7004" y="15709"/>
                  <a:pt x="10800" y="15709"/>
                </a:cubicBezTo>
                <a:cubicBezTo>
                  <a:pt x="14596" y="15709"/>
                  <a:pt x="17673" y="13511"/>
                  <a:pt x="17673" y="10800"/>
                </a:cubicBezTo>
                <a:cubicBezTo>
                  <a:pt x="17673" y="9878"/>
                  <a:pt x="17310" y="9018"/>
                  <a:pt x="16691" y="8281"/>
                </a:cubicBezTo>
                <a:cubicBezTo>
                  <a:pt x="16691" y="8281"/>
                  <a:pt x="16691" y="1964"/>
                  <a:pt x="16691" y="1964"/>
                </a:cubicBezTo>
                <a:close/>
                <a:moveTo>
                  <a:pt x="19145" y="1964"/>
                </a:moveTo>
                <a:cubicBezTo>
                  <a:pt x="18874" y="1964"/>
                  <a:pt x="18655" y="2184"/>
                  <a:pt x="18655" y="2455"/>
                </a:cubicBezTo>
                <a:cubicBezTo>
                  <a:pt x="18655" y="2726"/>
                  <a:pt x="18874" y="2945"/>
                  <a:pt x="19145" y="2945"/>
                </a:cubicBezTo>
                <a:cubicBezTo>
                  <a:pt x="19417" y="2945"/>
                  <a:pt x="19636" y="2726"/>
                  <a:pt x="19636" y="2455"/>
                </a:cubicBezTo>
                <a:cubicBezTo>
                  <a:pt x="19636" y="2184"/>
                  <a:pt x="19417" y="1964"/>
                  <a:pt x="19145" y="1964"/>
                </a:cubicBezTo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6691"/>
                  <a:pt x="20618" y="16691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8382"/>
                </a:lnTo>
                <a:cubicBezTo>
                  <a:pt x="1271" y="18551"/>
                  <a:pt x="1604" y="18655"/>
                  <a:pt x="1964" y="18655"/>
                </a:cubicBezTo>
                <a:lnTo>
                  <a:pt x="19636" y="18655"/>
                </a:lnTo>
                <a:cubicBezTo>
                  <a:pt x="19996" y="18655"/>
                  <a:pt x="20329" y="18551"/>
                  <a:pt x="20618" y="18382"/>
                </a:cubicBezTo>
                <a:cubicBezTo>
                  <a:pt x="20618" y="18382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800" y="11291"/>
                </a:moveTo>
                <a:cubicBezTo>
                  <a:pt x="10258" y="11291"/>
                  <a:pt x="9818" y="11072"/>
                  <a:pt x="9818" y="10800"/>
                </a:cubicBezTo>
                <a:cubicBezTo>
                  <a:pt x="9818" y="10529"/>
                  <a:pt x="10258" y="10309"/>
                  <a:pt x="10800" y="10309"/>
                </a:cubicBezTo>
                <a:cubicBezTo>
                  <a:pt x="11342" y="10309"/>
                  <a:pt x="11782" y="10529"/>
                  <a:pt x="11782" y="10800"/>
                </a:cubicBezTo>
                <a:cubicBezTo>
                  <a:pt x="11782" y="11072"/>
                  <a:pt x="11342" y="11291"/>
                  <a:pt x="10800" y="11291"/>
                </a:cubicBezTo>
                <a:moveTo>
                  <a:pt x="10800" y="9327"/>
                </a:moveTo>
                <a:cubicBezTo>
                  <a:pt x="9716" y="9327"/>
                  <a:pt x="8836" y="9986"/>
                  <a:pt x="8836" y="10800"/>
                </a:cubicBezTo>
                <a:cubicBezTo>
                  <a:pt x="8836" y="11614"/>
                  <a:pt x="9716" y="12273"/>
                  <a:pt x="10800" y="12273"/>
                </a:cubicBezTo>
                <a:cubicBezTo>
                  <a:pt x="11884" y="12273"/>
                  <a:pt x="12764" y="11614"/>
                  <a:pt x="12764" y="10800"/>
                </a:cubicBezTo>
                <a:cubicBezTo>
                  <a:pt x="12764" y="9986"/>
                  <a:pt x="11884" y="9327"/>
                  <a:pt x="10800" y="9327"/>
                </a:cubicBezTo>
                <a:moveTo>
                  <a:pt x="19145" y="15709"/>
                </a:moveTo>
                <a:cubicBezTo>
                  <a:pt x="18874" y="15709"/>
                  <a:pt x="18655" y="15929"/>
                  <a:pt x="18655" y="16200"/>
                </a:cubicBezTo>
                <a:cubicBezTo>
                  <a:pt x="18655" y="16472"/>
                  <a:pt x="18874" y="16691"/>
                  <a:pt x="19145" y="16691"/>
                </a:cubicBezTo>
                <a:cubicBezTo>
                  <a:pt x="19417" y="16691"/>
                  <a:pt x="19636" y="16472"/>
                  <a:pt x="19636" y="16200"/>
                </a:cubicBezTo>
                <a:cubicBezTo>
                  <a:pt x="19636" y="15929"/>
                  <a:pt x="19417" y="15709"/>
                  <a:pt x="19145" y="15709"/>
                </a:cubicBezTo>
                <a:moveTo>
                  <a:pt x="2455" y="15709"/>
                </a:moveTo>
                <a:cubicBezTo>
                  <a:pt x="2183" y="15709"/>
                  <a:pt x="1964" y="15929"/>
                  <a:pt x="1964" y="16200"/>
                </a:cubicBezTo>
                <a:cubicBezTo>
                  <a:pt x="1964" y="16472"/>
                  <a:pt x="2183" y="16691"/>
                  <a:pt x="2455" y="16691"/>
                </a:cubicBezTo>
                <a:cubicBezTo>
                  <a:pt x="2726" y="16691"/>
                  <a:pt x="2945" y="16472"/>
                  <a:pt x="2945" y="16200"/>
                </a:cubicBezTo>
                <a:cubicBezTo>
                  <a:pt x="2945" y="15929"/>
                  <a:pt x="2726" y="15709"/>
                  <a:pt x="2455" y="15709"/>
                </a:cubicBezTo>
                <a:moveTo>
                  <a:pt x="5645" y="4418"/>
                </a:moveTo>
                <a:lnTo>
                  <a:pt x="12027" y="4418"/>
                </a:lnTo>
                <a:cubicBezTo>
                  <a:pt x="12434" y="4418"/>
                  <a:pt x="12764" y="4088"/>
                  <a:pt x="12764" y="3682"/>
                </a:cubicBezTo>
                <a:cubicBezTo>
                  <a:pt x="12764" y="3275"/>
                  <a:pt x="12434" y="2945"/>
                  <a:pt x="12027" y="2945"/>
                </a:cubicBezTo>
                <a:lnTo>
                  <a:pt x="5645" y="2945"/>
                </a:lnTo>
                <a:cubicBezTo>
                  <a:pt x="5239" y="2945"/>
                  <a:pt x="4909" y="3275"/>
                  <a:pt x="4909" y="3682"/>
                </a:cubicBezTo>
                <a:cubicBezTo>
                  <a:pt x="4909" y="4088"/>
                  <a:pt x="5239" y="4418"/>
                  <a:pt x="5645" y="4418"/>
                </a:cubicBezTo>
                <a:moveTo>
                  <a:pt x="2455" y="1964"/>
                </a:moveTo>
                <a:cubicBezTo>
                  <a:pt x="2183" y="1964"/>
                  <a:pt x="1964" y="2184"/>
                  <a:pt x="1964" y="2455"/>
                </a:cubicBezTo>
                <a:cubicBezTo>
                  <a:pt x="1964" y="2726"/>
                  <a:pt x="2183" y="2945"/>
                  <a:pt x="2455" y="2945"/>
                </a:cubicBezTo>
                <a:cubicBezTo>
                  <a:pt x="2726" y="2945"/>
                  <a:pt x="2945" y="2726"/>
                  <a:pt x="2945" y="2455"/>
                </a:cubicBezTo>
                <a:cubicBezTo>
                  <a:pt x="2945" y="2184"/>
                  <a:pt x="2726" y="1964"/>
                  <a:pt x="2455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3" name="Shape 2653">
            <a:extLst>
              <a:ext uri="{FF2B5EF4-FFF2-40B4-BE49-F238E27FC236}">
                <a16:creationId xmlns:a16="http://schemas.microsoft.com/office/drawing/2014/main" id="{60DFAA25-886C-4C87-8651-2F5F8A0D92D8}"/>
              </a:ext>
            </a:extLst>
          </p:cNvPr>
          <p:cNvSpPr/>
          <p:nvPr/>
        </p:nvSpPr>
        <p:spPr>
          <a:xfrm>
            <a:off x="306070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  <a:moveTo>
                  <a:pt x="6873" y="2945"/>
                </a:moveTo>
                <a:lnTo>
                  <a:pt x="10800" y="2945"/>
                </a:lnTo>
                <a:lnTo>
                  <a:pt x="10800" y="1964"/>
                </a:lnTo>
                <a:lnTo>
                  <a:pt x="6873" y="1964"/>
                </a:lnTo>
                <a:cubicBezTo>
                  <a:pt x="6873" y="1964"/>
                  <a:pt x="6873" y="2945"/>
                  <a:pt x="6873" y="29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6873" y="4909"/>
                </a:moveTo>
                <a:lnTo>
                  <a:pt x="9818" y="4909"/>
                </a:lnTo>
                <a:lnTo>
                  <a:pt x="9818" y="3927"/>
                </a:lnTo>
                <a:lnTo>
                  <a:pt x="6873" y="3927"/>
                </a:lnTo>
                <a:cubicBezTo>
                  <a:pt x="6873" y="3927"/>
                  <a:pt x="6873" y="4909"/>
                  <a:pt x="6873" y="49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4" name="Shape 2654">
            <a:extLst>
              <a:ext uri="{FF2B5EF4-FFF2-40B4-BE49-F238E27FC236}">
                <a16:creationId xmlns:a16="http://schemas.microsoft.com/office/drawing/2014/main" id="{FFFCDE75-AB44-4920-A509-692BBA1B44A0}"/>
              </a:ext>
            </a:extLst>
          </p:cNvPr>
          <p:cNvSpPr/>
          <p:nvPr/>
        </p:nvSpPr>
        <p:spPr>
          <a:xfrm>
            <a:off x="346075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6691"/>
                </a:lnTo>
                <a:lnTo>
                  <a:pt x="15709" y="16691"/>
                </a:lnTo>
                <a:cubicBezTo>
                  <a:pt x="15709" y="16691"/>
                  <a:pt x="15709" y="15709"/>
                  <a:pt x="15709" y="15709"/>
                </a:cubicBezTo>
                <a:close/>
                <a:moveTo>
                  <a:pt x="15709" y="17673"/>
                </a:moveTo>
                <a:lnTo>
                  <a:pt x="5891" y="17673"/>
                </a:lnTo>
                <a:lnTo>
                  <a:pt x="5891" y="18655"/>
                </a:lnTo>
                <a:lnTo>
                  <a:pt x="15709" y="18655"/>
                </a:lnTo>
                <a:cubicBezTo>
                  <a:pt x="15709" y="18655"/>
                  <a:pt x="15709" y="17673"/>
                  <a:pt x="15709" y="17673"/>
                </a:cubicBezTo>
                <a:close/>
                <a:moveTo>
                  <a:pt x="11782" y="13745"/>
                </a:moveTo>
                <a:lnTo>
                  <a:pt x="5891" y="13745"/>
                </a:lnTo>
                <a:lnTo>
                  <a:pt x="5891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5" name="Shape 2655">
            <a:extLst>
              <a:ext uri="{FF2B5EF4-FFF2-40B4-BE49-F238E27FC236}">
                <a16:creationId xmlns:a16="http://schemas.microsoft.com/office/drawing/2014/main" id="{085FA41F-21FC-41BE-932F-6A9D56E5543A}"/>
              </a:ext>
            </a:extLst>
          </p:cNvPr>
          <p:cNvSpPr/>
          <p:nvPr/>
        </p:nvSpPr>
        <p:spPr>
          <a:xfrm>
            <a:off x="3860800" y="1489075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6" name="Shape 2656">
            <a:extLst>
              <a:ext uri="{FF2B5EF4-FFF2-40B4-BE49-F238E27FC236}">
                <a16:creationId xmlns:a16="http://schemas.microsoft.com/office/drawing/2014/main" id="{E95B10B0-EABC-4598-BB32-29BAECC1EA75}"/>
              </a:ext>
            </a:extLst>
          </p:cNvPr>
          <p:cNvSpPr/>
          <p:nvPr/>
        </p:nvSpPr>
        <p:spPr>
          <a:xfrm>
            <a:off x="4260850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0800"/>
                </a:moveTo>
                <a:cubicBezTo>
                  <a:pt x="14186" y="10800"/>
                  <a:pt x="13745" y="11240"/>
                  <a:pt x="13745" y="11782"/>
                </a:cubicBezTo>
                <a:cubicBezTo>
                  <a:pt x="13745" y="12324"/>
                  <a:pt x="14186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90" y="6382"/>
                  <a:pt x="4909" y="6162"/>
                  <a:pt x="4909" y="5891"/>
                </a:cubicBezTo>
                <a:lnTo>
                  <a:pt x="4909" y="982"/>
                </a:lnTo>
                <a:lnTo>
                  <a:pt x="20618" y="982"/>
                </a:lnTo>
                <a:lnTo>
                  <a:pt x="20618" y="12764"/>
                </a:lnTo>
                <a:lnTo>
                  <a:pt x="19145" y="12764"/>
                </a:lnTo>
                <a:cubicBezTo>
                  <a:pt x="18874" y="12764"/>
                  <a:pt x="18655" y="12984"/>
                  <a:pt x="18655" y="13255"/>
                </a:cubicBezTo>
                <a:cubicBezTo>
                  <a:pt x="18655" y="13526"/>
                  <a:pt x="18874" y="13745"/>
                  <a:pt x="19145" y="13745"/>
                </a:cubicBezTo>
                <a:lnTo>
                  <a:pt x="20618" y="13745"/>
                </a:lnTo>
                <a:lnTo>
                  <a:pt x="20618" y="16691"/>
                </a:ln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20618" y="17673"/>
                </a:lnTo>
                <a:cubicBezTo>
                  <a:pt x="21160" y="17673"/>
                  <a:pt x="21600" y="17234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9" y="14727"/>
                  <a:pt x="15218" y="14508"/>
                  <a:pt x="15218" y="14236"/>
                </a:cubicBezTo>
                <a:cubicBezTo>
                  <a:pt x="15218" y="13966"/>
                  <a:pt x="14999" y="13745"/>
                  <a:pt x="14727" y="13745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6"/>
                  <a:pt x="6668" y="18655"/>
                  <a:pt x="8836" y="18655"/>
                </a:cubicBezTo>
                <a:cubicBezTo>
                  <a:pt x="11005" y="18655"/>
                  <a:pt x="12764" y="16896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  <a:moveTo>
                  <a:pt x="8836" y="15709"/>
                </a:moveTo>
                <a:cubicBezTo>
                  <a:pt x="8295" y="15709"/>
                  <a:pt x="7855" y="15269"/>
                  <a:pt x="7855" y="14727"/>
                </a:cubicBezTo>
                <a:cubicBezTo>
                  <a:pt x="7855" y="14186"/>
                  <a:pt x="8295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7" name="Shape 2657">
            <a:extLst>
              <a:ext uri="{FF2B5EF4-FFF2-40B4-BE49-F238E27FC236}">
                <a16:creationId xmlns:a16="http://schemas.microsoft.com/office/drawing/2014/main" id="{E38A392A-7699-4FF6-8885-100D342D58CC}"/>
              </a:ext>
            </a:extLst>
          </p:cNvPr>
          <p:cNvSpPr/>
          <p:nvPr/>
        </p:nvSpPr>
        <p:spPr>
          <a:xfrm>
            <a:off x="66040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8" name="Shape 2658">
            <a:extLst>
              <a:ext uri="{FF2B5EF4-FFF2-40B4-BE49-F238E27FC236}">
                <a16:creationId xmlns:a16="http://schemas.microsoft.com/office/drawing/2014/main" id="{4A4BC8D5-ED47-467C-9FE1-4A4254A55ADE}"/>
              </a:ext>
            </a:extLst>
          </p:cNvPr>
          <p:cNvSpPr/>
          <p:nvPr/>
        </p:nvSpPr>
        <p:spPr>
          <a:xfrm>
            <a:off x="106045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3745"/>
                </a:moveTo>
                <a:cubicBezTo>
                  <a:pt x="16420" y="13745"/>
                  <a:pt x="16200" y="13966"/>
                  <a:pt x="16200" y="14236"/>
                </a:cubicBezTo>
                <a:cubicBezTo>
                  <a:pt x="16200" y="14508"/>
                  <a:pt x="16420" y="14727"/>
                  <a:pt x="16691" y="14727"/>
                </a:cubicBezTo>
                <a:cubicBezTo>
                  <a:pt x="16962" y="14727"/>
                  <a:pt x="17182" y="14508"/>
                  <a:pt x="17182" y="14236"/>
                </a:cubicBezTo>
                <a:cubicBezTo>
                  <a:pt x="17182" y="13966"/>
                  <a:pt x="16962" y="13745"/>
                  <a:pt x="16691" y="13745"/>
                </a:cubicBezTo>
                <a:moveTo>
                  <a:pt x="16691" y="10800"/>
                </a:moveTo>
                <a:cubicBezTo>
                  <a:pt x="16149" y="10800"/>
                  <a:pt x="15709" y="11240"/>
                  <a:pt x="15709" y="11782"/>
                </a:cubicBezTo>
                <a:cubicBezTo>
                  <a:pt x="15709" y="12325"/>
                  <a:pt x="16149" y="12764"/>
                  <a:pt x="16691" y="12764"/>
                </a:cubicBezTo>
                <a:cubicBezTo>
                  <a:pt x="17233" y="12764"/>
                  <a:pt x="17673" y="12325"/>
                  <a:pt x="17673" y="11782"/>
                </a:cubicBezTo>
                <a:cubicBezTo>
                  <a:pt x="17673" y="11240"/>
                  <a:pt x="17233" y="10800"/>
                  <a:pt x="16691" y="10800"/>
                </a:cubicBezTo>
                <a:moveTo>
                  <a:pt x="14236" y="5891"/>
                </a:moveTo>
                <a:lnTo>
                  <a:pt x="17960" y="5891"/>
                </a:lnTo>
                <a:lnTo>
                  <a:pt x="16835" y="7017"/>
                </a:lnTo>
                <a:cubicBezTo>
                  <a:pt x="16746" y="7106"/>
                  <a:pt x="16691" y="7229"/>
                  <a:pt x="16691" y="7364"/>
                </a:cubicBezTo>
                <a:cubicBezTo>
                  <a:pt x="16691" y="7635"/>
                  <a:pt x="16911" y="7855"/>
                  <a:pt x="17182" y="7855"/>
                </a:cubicBezTo>
                <a:cubicBezTo>
                  <a:pt x="17317" y="7855"/>
                  <a:pt x="17440" y="7800"/>
                  <a:pt x="17529" y="7711"/>
                </a:cubicBezTo>
                <a:lnTo>
                  <a:pt x="19493" y="5748"/>
                </a:lnTo>
                <a:cubicBezTo>
                  <a:pt x="19581" y="5658"/>
                  <a:pt x="19636" y="5536"/>
                  <a:pt x="19636" y="5400"/>
                </a:cubicBezTo>
                <a:cubicBezTo>
                  <a:pt x="19636" y="5265"/>
                  <a:pt x="19581" y="5142"/>
                  <a:pt x="19493" y="5053"/>
                </a:cubicBezTo>
                <a:lnTo>
                  <a:pt x="17529" y="3089"/>
                </a:lnTo>
                <a:cubicBezTo>
                  <a:pt x="17440" y="3001"/>
                  <a:pt x="17317" y="2945"/>
                  <a:pt x="17182" y="2945"/>
                </a:cubicBezTo>
                <a:cubicBezTo>
                  <a:pt x="16911" y="2945"/>
                  <a:pt x="16691" y="3166"/>
                  <a:pt x="16691" y="3436"/>
                </a:cubicBezTo>
                <a:cubicBezTo>
                  <a:pt x="16691" y="3572"/>
                  <a:pt x="16746" y="3695"/>
                  <a:pt x="16835" y="3784"/>
                </a:cubicBezTo>
                <a:lnTo>
                  <a:pt x="17960" y="4909"/>
                </a:lnTo>
                <a:lnTo>
                  <a:pt x="14236" y="4909"/>
                </a:lnTo>
                <a:cubicBezTo>
                  <a:pt x="13966" y="4909"/>
                  <a:pt x="13745" y="5129"/>
                  <a:pt x="13745" y="5400"/>
                </a:cubicBezTo>
                <a:cubicBezTo>
                  <a:pt x="13745" y="5672"/>
                  <a:pt x="13966" y="5891"/>
                  <a:pt x="14236" y="5891"/>
                </a:cubicBezTo>
                <a:moveTo>
                  <a:pt x="10800" y="15709"/>
                </a:moveTo>
                <a:cubicBezTo>
                  <a:pt x="10258" y="15709"/>
                  <a:pt x="9818" y="15269"/>
                  <a:pt x="9818" y="14727"/>
                </a:cubicBezTo>
                <a:cubicBezTo>
                  <a:pt x="9818" y="14186"/>
                  <a:pt x="10258" y="13745"/>
                  <a:pt x="10800" y="13745"/>
                </a:cubicBezTo>
                <a:cubicBezTo>
                  <a:pt x="11342" y="13745"/>
                  <a:pt x="11782" y="14186"/>
                  <a:pt x="11782" y="14727"/>
                </a:cubicBezTo>
                <a:cubicBezTo>
                  <a:pt x="11782" y="15269"/>
                  <a:pt x="11342" y="15709"/>
                  <a:pt x="10800" y="15709"/>
                </a:cubicBezTo>
                <a:moveTo>
                  <a:pt x="10800" y="12764"/>
                </a:moveTo>
                <a:cubicBezTo>
                  <a:pt x="9716" y="12764"/>
                  <a:pt x="8836" y="13643"/>
                  <a:pt x="8836" y="14727"/>
                </a:cubicBezTo>
                <a:cubicBezTo>
                  <a:pt x="8836" y="15812"/>
                  <a:pt x="9716" y="16691"/>
                  <a:pt x="10800" y="16691"/>
                </a:cubicBezTo>
                <a:cubicBezTo>
                  <a:pt x="11884" y="16691"/>
                  <a:pt x="12764" y="15812"/>
                  <a:pt x="12764" y="14727"/>
                </a:cubicBezTo>
                <a:cubicBezTo>
                  <a:pt x="12764" y="13643"/>
                  <a:pt x="11884" y="12764"/>
                  <a:pt x="10800" y="12764"/>
                </a:cubicBezTo>
                <a:moveTo>
                  <a:pt x="4071" y="7711"/>
                </a:moveTo>
                <a:cubicBezTo>
                  <a:pt x="4160" y="7800"/>
                  <a:pt x="4283" y="7855"/>
                  <a:pt x="4418" y="7855"/>
                </a:cubicBezTo>
                <a:cubicBezTo>
                  <a:pt x="4689" y="7855"/>
                  <a:pt x="4909" y="7635"/>
                  <a:pt x="4909" y="7364"/>
                </a:cubicBezTo>
                <a:cubicBezTo>
                  <a:pt x="4909" y="7229"/>
                  <a:pt x="4854" y="7106"/>
                  <a:pt x="4765" y="7017"/>
                </a:cubicBezTo>
                <a:lnTo>
                  <a:pt x="3640" y="5891"/>
                </a:lnTo>
                <a:lnTo>
                  <a:pt x="7364" y="5891"/>
                </a:lnTo>
                <a:cubicBezTo>
                  <a:pt x="7634" y="5891"/>
                  <a:pt x="7855" y="5672"/>
                  <a:pt x="7855" y="5400"/>
                </a:cubicBezTo>
                <a:cubicBezTo>
                  <a:pt x="7855" y="5129"/>
                  <a:pt x="7634" y="4909"/>
                  <a:pt x="7364" y="4909"/>
                </a:cubicBezTo>
                <a:lnTo>
                  <a:pt x="3640" y="4909"/>
                </a:lnTo>
                <a:lnTo>
                  <a:pt x="4765" y="3784"/>
                </a:lnTo>
                <a:cubicBezTo>
                  <a:pt x="4854" y="3695"/>
                  <a:pt x="4909" y="3572"/>
                  <a:pt x="4909" y="3436"/>
                </a:cubicBezTo>
                <a:cubicBezTo>
                  <a:pt x="4909" y="3166"/>
                  <a:pt x="4689" y="2945"/>
                  <a:pt x="4418" y="2945"/>
                </a:cubicBezTo>
                <a:cubicBezTo>
                  <a:pt x="4283" y="2945"/>
                  <a:pt x="4160" y="3001"/>
                  <a:pt x="4071" y="3089"/>
                </a:cubicBezTo>
                <a:lnTo>
                  <a:pt x="2107" y="5053"/>
                </a:lnTo>
                <a:cubicBezTo>
                  <a:pt x="2019" y="5142"/>
                  <a:pt x="1964" y="5265"/>
                  <a:pt x="1964" y="5400"/>
                </a:cubicBezTo>
                <a:cubicBezTo>
                  <a:pt x="1964" y="5536"/>
                  <a:pt x="2019" y="5658"/>
                  <a:pt x="2107" y="5748"/>
                </a:cubicBezTo>
                <a:cubicBezTo>
                  <a:pt x="2107" y="5748"/>
                  <a:pt x="4071" y="7711"/>
                  <a:pt x="4071" y="7711"/>
                </a:cubicBezTo>
                <a:close/>
                <a:moveTo>
                  <a:pt x="20618" y="15709"/>
                </a:moveTo>
                <a:lnTo>
                  <a:pt x="19636" y="15709"/>
                </a:lnTo>
                <a:lnTo>
                  <a:pt x="19636" y="10800"/>
                </a:lnTo>
                <a:cubicBezTo>
                  <a:pt x="19636" y="9716"/>
                  <a:pt x="18757" y="8836"/>
                  <a:pt x="17673" y="8836"/>
                </a:cubicBezTo>
                <a:lnTo>
                  <a:pt x="15709" y="8836"/>
                </a:lnTo>
                <a:cubicBezTo>
                  <a:pt x="14236" y="8836"/>
                  <a:pt x="14236" y="6873"/>
                  <a:pt x="12273" y="6873"/>
                </a:cubicBezTo>
                <a:lnTo>
                  <a:pt x="9327" y="6873"/>
                </a:lnTo>
                <a:cubicBezTo>
                  <a:pt x="7364" y="6873"/>
                  <a:pt x="7364" y="8836"/>
                  <a:pt x="5891" y="8836"/>
                </a:cubicBezTo>
                <a:lnTo>
                  <a:pt x="3927" y="8836"/>
                </a:lnTo>
                <a:cubicBezTo>
                  <a:pt x="2843" y="8836"/>
                  <a:pt x="1964" y="9716"/>
                  <a:pt x="1964" y="10800"/>
                </a:cubicBezTo>
                <a:lnTo>
                  <a:pt x="1964" y="15709"/>
                </a:ln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15709"/>
                  <a:pt x="20618" y="15709"/>
                </a:cubicBezTo>
                <a:close/>
                <a:moveTo>
                  <a:pt x="18655" y="19636"/>
                </a:moveTo>
                <a:cubicBezTo>
                  <a:pt x="18655" y="20178"/>
                  <a:pt x="18215" y="20618"/>
                  <a:pt x="17673" y="20618"/>
                </a:cubicBezTo>
                <a:lnTo>
                  <a:pt x="3927" y="20618"/>
                </a:lnTo>
                <a:cubicBezTo>
                  <a:pt x="3385" y="20618"/>
                  <a:pt x="2945" y="20178"/>
                  <a:pt x="2945" y="19636"/>
                </a:cubicBezTo>
                <a:lnTo>
                  <a:pt x="2945" y="10800"/>
                </a:lnTo>
                <a:cubicBezTo>
                  <a:pt x="2945" y="10258"/>
                  <a:pt x="3385" y="9818"/>
                  <a:pt x="3927" y="9818"/>
                </a:cubicBezTo>
                <a:lnTo>
                  <a:pt x="5891" y="9818"/>
                </a:lnTo>
                <a:cubicBezTo>
                  <a:pt x="7855" y="9818"/>
                  <a:pt x="7855" y="7855"/>
                  <a:pt x="9327" y="7855"/>
                </a:cubicBezTo>
                <a:lnTo>
                  <a:pt x="10800" y="7855"/>
                </a:lnTo>
                <a:lnTo>
                  <a:pt x="12273" y="7855"/>
                </a:lnTo>
                <a:cubicBezTo>
                  <a:pt x="13745" y="7855"/>
                  <a:pt x="13745" y="9818"/>
                  <a:pt x="15709" y="9818"/>
                </a:cubicBezTo>
                <a:lnTo>
                  <a:pt x="17673" y="9818"/>
                </a:lnTo>
                <a:cubicBezTo>
                  <a:pt x="18215" y="9818"/>
                  <a:pt x="18655" y="10258"/>
                  <a:pt x="18655" y="10800"/>
                </a:cubicBezTo>
                <a:cubicBezTo>
                  <a:pt x="18655" y="10800"/>
                  <a:pt x="18655" y="19636"/>
                  <a:pt x="18655" y="19636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5709"/>
                </a:lnTo>
                <a:cubicBezTo>
                  <a:pt x="0" y="16252"/>
                  <a:pt x="440" y="16691"/>
                  <a:pt x="982" y="16691"/>
                </a:cubicBezTo>
                <a:lnTo>
                  <a:pt x="1964" y="16691"/>
                </a:lnTo>
                <a:lnTo>
                  <a:pt x="1964" y="19636"/>
                </a:lnTo>
                <a:cubicBezTo>
                  <a:pt x="1964" y="20721"/>
                  <a:pt x="2843" y="21600"/>
                  <a:pt x="3927" y="21600"/>
                </a:cubicBezTo>
                <a:lnTo>
                  <a:pt x="17673" y="21600"/>
                </a:lnTo>
                <a:cubicBezTo>
                  <a:pt x="18757" y="21600"/>
                  <a:pt x="19636" y="20721"/>
                  <a:pt x="19636" y="19636"/>
                </a:cubicBezTo>
                <a:lnTo>
                  <a:pt x="19636" y="16691"/>
                </a:lnTo>
                <a:lnTo>
                  <a:pt x="20618" y="16691"/>
                </a:lnTo>
                <a:cubicBezTo>
                  <a:pt x="21160" y="16691"/>
                  <a:pt x="21600" y="16252"/>
                  <a:pt x="21600" y="157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0800" y="17673"/>
                </a:moveTo>
                <a:cubicBezTo>
                  <a:pt x="9173" y="17673"/>
                  <a:pt x="7855" y="16354"/>
                  <a:pt x="7855" y="14727"/>
                </a:cubicBezTo>
                <a:cubicBezTo>
                  <a:pt x="7855" y="13101"/>
                  <a:pt x="9173" y="11782"/>
                  <a:pt x="10800" y="11782"/>
                </a:cubicBezTo>
                <a:cubicBezTo>
                  <a:pt x="12427" y="11782"/>
                  <a:pt x="13745" y="13101"/>
                  <a:pt x="13745" y="14727"/>
                </a:cubicBezTo>
                <a:cubicBezTo>
                  <a:pt x="13745" y="16354"/>
                  <a:pt x="12427" y="17673"/>
                  <a:pt x="10800" y="17673"/>
                </a:cubicBezTo>
                <a:moveTo>
                  <a:pt x="10800" y="10800"/>
                </a:moveTo>
                <a:cubicBezTo>
                  <a:pt x="8631" y="10800"/>
                  <a:pt x="6873" y="12558"/>
                  <a:pt x="6873" y="14727"/>
                </a:cubicBezTo>
                <a:cubicBezTo>
                  <a:pt x="6873" y="16897"/>
                  <a:pt x="8631" y="18655"/>
                  <a:pt x="10800" y="18655"/>
                </a:cubicBezTo>
                <a:cubicBezTo>
                  <a:pt x="12969" y="18655"/>
                  <a:pt x="14727" y="16897"/>
                  <a:pt x="14727" y="14727"/>
                </a:cubicBezTo>
                <a:cubicBezTo>
                  <a:pt x="14727" y="12558"/>
                  <a:pt x="12969" y="10800"/>
                  <a:pt x="108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59" name="Shape 2659">
            <a:extLst>
              <a:ext uri="{FF2B5EF4-FFF2-40B4-BE49-F238E27FC236}">
                <a16:creationId xmlns:a16="http://schemas.microsoft.com/office/drawing/2014/main" id="{B6AFCCCB-D186-4D53-BE7D-40F53C022391}"/>
              </a:ext>
            </a:extLst>
          </p:cNvPr>
          <p:cNvSpPr/>
          <p:nvPr/>
        </p:nvSpPr>
        <p:spPr>
          <a:xfrm>
            <a:off x="146050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0" name="Shape 2660">
            <a:extLst>
              <a:ext uri="{FF2B5EF4-FFF2-40B4-BE49-F238E27FC236}">
                <a16:creationId xmlns:a16="http://schemas.microsoft.com/office/drawing/2014/main" id="{A4FEA804-8E67-48AC-99A2-37361676DB49}"/>
              </a:ext>
            </a:extLst>
          </p:cNvPr>
          <p:cNvSpPr/>
          <p:nvPr/>
        </p:nvSpPr>
        <p:spPr>
          <a:xfrm>
            <a:off x="186055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3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3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1"/>
                  <a:pt x="4147" y="21600"/>
                  <a:pt x="4418" y="21600"/>
                </a:cubicBezTo>
                <a:cubicBezTo>
                  <a:pt x="4689" y="21600"/>
                  <a:pt x="4909" y="21381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1"/>
                  <a:pt x="16911" y="21600"/>
                  <a:pt x="17182" y="21600"/>
                </a:cubicBezTo>
                <a:cubicBezTo>
                  <a:pt x="17453" y="21600"/>
                  <a:pt x="17673" y="21381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1" name="Shape 2661">
            <a:extLst>
              <a:ext uri="{FF2B5EF4-FFF2-40B4-BE49-F238E27FC236}">
                <a16:creationId xmlns:a16="http://schemas.microsoft.com/office/drawing/2014/main" id="{3D32918C-BD04-4819-8E03-8DA3C06E8F22}"/>
              </a:ext>
            </a:extLst>
          </p:cNvPr>
          <p:cNvSpPr/>
          <p:nvPr/>
        </p:nvSpPr>
        <p:spPr>
          <a:xfrm>
            <a:off x="226060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7855"/>
                </a:moveTo>
                <a:lnTo>
                  <a:pt x="7855" y="7855"/>
                </a:lnTo>
                <a:lnTo>
                  <a:pt x="7855" y="9818"/>
                </a:lnTo>
                <a:lnTo>
                  <a:pt x="9818" y="9818"/>
                </a:lnTo>
                <a:cubicBezTo>
                  <a:pt x="9818" y="9818"/>
                  <a:pt x="9818" y="7855"/>
                  <a:pt x="9818" y="7855"/>
                </a:cubicBezTo>
                <a:close/>
                <a:moveTo>
                  <a:pt x="5891" y="7855"/>
                </a:moveTo>
                <a:lnTo>
                  <a:pt x="3927" y="7855"/>
                </a:lnTo>
                <a:lnTo>
                  <a:pt x="3927" y="9818"/>
                </a:lnTo>
                <a:lnTo>
                  <a:pt x="5891" y="9818"/>
                </a:lnTo>
                <a:cubicBezTo>
                  <a:pt x="5891" y="9818"/>
                  <a:pt x="5891" y="7855"/>
                  <a:pt x="5891" y="7855"/>
                </a:cubicBezTo>
                <a:close/>
                <a:moveTo>
                  <a:pt x="13745" y="7855"/>
                </a:moveTo>
                <a:lnTo>
                  <a:pt x="11782" y="7855"/>
                </a:lnTo>
                <a:lnTo>
                  <a:pt x="11782" y="9818"/>
                </a:lnTo>
                <a:lnTo>
                  <a:pt x="13745" y="9818"/>
                </a:lnTo>
                <a:cubicBezTo>
                  <a:pt x="13745" y="9818"/>
                  <a:pt x="13745" y="7855"/>
                  <a:pt x="13745" y="7855"/>
                </a:cubicBezTo>
                <a:close/>
                <a:moveTo>
                  <a:pt x="7855" y="13745"/>
                </a:moveTo>
                <a:lnTo>
                  <a:pt x="9818" y="13745"/>
                </a:lnTo>
                <a:lnTo>
                  <a:pt x="9818" y="11782"/>
                </a:lnTo>
                <a:lnTo>
                  <a:pt x="7855" y="11782"/>
                </a:lnTo>
                <a:cubicBezTo>
                  <a:pt x="7855" y="11782"/>
                  <a:pt x="7855" y="13745"/>
                  <a:pt x="7855" y="13745"/>
                </a:cubicBezTo>
                <a:close/>
                <a:moveTo>
                  <a:pt x="13745" y="11782"/>
                </a:moveTo>
                <a:lnTo>
                  <a:pt x="15709" y="11782"/>
                </a:lnTo>
                <a:lnTo>
                  <a:pt x="15709" y="9818"/>
                </a:lnTo>
                <a:lnTo>
                  <a:pt x="13745" y="9818"/>
                </a:lnTo>
                <a:cubicBezTo>
                  <a:pt x="13745" y="9818"/>
                  <a:pt x="13745" y="11782"/>
                  <a:pt x="13745" y="11782"/>
                </a:cubicBezTo>
                <a:close/>
                <a:moveTo>
                  <a:pt x="5891" y="11782"/>
                </a:moveTo>
                <a:lnTo>
                  <a:pt x="3927" y="11782"/>
                </a:lnTo>
                <a:lnTo>
                  <a:pt x="3927" y="13745"/>
                </a:lnTo>
                <a:lnTo>
                  <a:pt x="5891" y="13745"/>
                </a:lnTo>
                <a:cubicBezTo>
                  <a:pt x="5891" y="13745"/>
                  <a:pt x="5891" y="11782"/>
                  <a:pt x="5891" y="11782"/>
                </a:cubicBezTo>
                <a:close/>
                <a:moveTo>
                  <a:pt x="11782" y="13745"/>
                </a:moveTo>
                <a:lnTo>
                  <a:pt x="13745" y="13745"/>
                </a:lnTo>
                <a:lnTo>
                  <a:pt x="13745" y="11782"/>
                </a:lnTo>
                <a:lnTo>
                  <a:pt x="11782" y="11782"/>
                </a:lnTo>
                <a:cubicBezTo>
                  <a:pt x="11782" y="11782"/>
                  <a:pt x="11782" y="13745"/>
                  <a:pt x="11782" y="13745"/>
                </a:cubicBezTo>
                <a:close/>
                <a:moveTo>
                  <a:pt x="13745" y="15709"/>
                </a:moveTo>
                <a:lnTo>
                  <a:pt x="15709" y="15709"/>
                </a:lnTo>
                <a:lnTo>
                  <a:pt x="15709" y="13745"/>
                </a:lnTo>
                <a:lnTo>
                  <a:pt x="13745" y="13745"/>
                </a:lnTo>
                <a:cubicBezTo>
                  <a:pt x="13745" y="13745"/>
                  <a:pt x="13745" y="15709"/>
                  <a:pt x="13745" y="15709"/>
                </a:cubicBezTo>
                <a:close/>
                <a:moveTo>
                  <a:pt x="17673" y="7855"/>
                </a:moveTo>
                <a:lnTo>
                  <a:pt x="19636" y="7855"/>
                </a:lnTo>
                <a:lnTo>
                  <a:pt x="19636" y="5891"/>
                </a:lnTo>
                <a:lnTo>
                  <a:pt x="17673" y="5891"/>
                </a:lnTo>
                <a:cubicBezTo>
                  <a:pt x="17673" y="5891"/>
                  <a:pt x="17673" y="7855"/>
                  <a:pt x="17673" y="7855"/>
                </a:cubicBezTo>
                <a:close/>
                <a:moveTo>
                  <a:pt x="15709" y="9818"/>
                </a:moveTo>
                <a:lnTo>
                  <a:pt x="17673" y="9818"/>
                </a:lnTo>
                <a:lnTo>
                  <a:pt x="17673" y="7855"/>
                </a:lnTo>
                <a:lnTo>
                  <a:pt x="15709" y="7855"/>
                </a:lnTo>
                <a:cubicBezTo>
                  <a:pt x="15709" y="7855"/>
                  <a:pt x="15709" y="9818"/>
                  <a:pt x="15709" y="9818"/>
                </a:cubicBezTo>
                <a:close/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2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2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0"/>
                  <a:pt x="4147" y="21600"/>
                  <a:pt x="4418" y="21600"/>
                </a:cubicBezTo>
                <a:cubicBezTo>
                  <a:pt x="4689" y="21600"/>
                  <a:pt x="4909" y="21380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0"/>
                  <a:pt x="16911" y="21600"/>
                  <a:pt x="17182" y="21600"/>
                </a:cubicBezTo>
                <a:cubicBezTo>
                  <a:pt x="17453" y="21600"/>
                  <a:pt x="17673" y="21380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  <a:moveTo>
                  <a:pt x="5891" y="15709"/>
                </a:moveTo>
                <a:lnTo>
                  <a:pt x="7855" y="15709"/>
                </a:lnTo>
                <a:lnTo>
                  <a:pt x="7855" y="13745"/>
                </a:lnTo>
                <a:lnTo>
                  <a:pt x="5891" y="13745"/>
                </a:lnTo>
                <a:cubicBezTo>
                  <a:pt x="5891" y="13745"/>
                  <a:pt x="5891" y="15709"/>
                  <a:pt x="5891" y="15709"/>
                </a:cubicBezTo>
                <a:close/>
                <a:moveTo>
                  <a:pt x="9818" y="15709"/>
                </a:moveTo>
                <a:lnTo>
                  <a:pt x="11782" y="15709"/>
                </a:lnTo>
                <a:lnTo>
                  <a:pt x="11782" y="13745"/>
                </a:lnTo>
                <a:lnTo>
                  <a:pt x="9818" y="13745"/>
                </a:lnTo>
                <a:cubicBezTo>
                  <a:pt x="9818" y="13745"/>
                  <a:pt x="9818" y="15709"/>
                  <a:pt x="9818" y="15709"/>
                </a:cubicBezTo>
                <a:close/>
                <a:moveTo>
                  <a:pt x="7855" y="9818"/>
                </a:moveTo>
                <a:lnTo>
                  <a:pt x="5891" y="9818"/>
                </a:lnTo>
                <a:lnTo>
                  <a:pt x="5891" y="11782"/>
                </a:lnTo>
                <a:lnTo>
                  <a:pt x="7855" y="11782"/>
                </a:lnTo>
                <a:cubicBezTo>
                  <a:pt x="7855" y="11782"/>
                  <a:pt x="7855" y="9818"/>
                  <a:pt x="7855" y="9818"/>
                </a:cubicBezTo>
                <a:close/>
                <a:moveTo>
                  <a:pt x="15709" y="13745"/>
                </a:moveTo>
                <a:lnTo>
                  <a:pt x="17673" y="13745"/>
                </a:lnTo>
                <a:lnTo>
                  <a:pt x="17673" y="11782"/>
                </a:lnTo>
                <a:lnTo>
                  <a:pt x="15709" y="11782"/>
                </a:lnTo>
                <a:cubicBezTo>
                  <a:pt x="15709" y="11782"/>
                  <a:pt x="15709" y="13745"/>
                  <a:pt x="15709" y="13745"/>
                </a:cubicBezTo>
                <a:close/>
                <a:moveTo>
                  <a:pt x="1964" y="7855"/>
                </a:moveTo>
                <a:lnTo>
                  <a:pt x="3927" y="7855"/>
                </a:lnTo>
                <a:lnTo>
                  <a:pt x="3927" y="5891"/>
                </a:lnTo>
                <a:lnTo>
                  <a:pt x="1964" y="5891"/>
                </a:lnTo>
                <a:cubicBezTo>
                  <a:pt x="1964" y="5891"/>
                  <a:pt x="1964" y="7855"/>
                  <a:pt x="1964" y="7855"/>
                </a:cubicBezTo>
                <a:close/>
                <a:moveTo>
                  <a:pt x="3927" y="17673"/>
                </a:moveTo>
                <a:lnTo>
                  <a:pt x="5891" y="17673"/>
                </a:lnTo>
                <a:lnTo>
                  <a:pt x="5891" y="15709"/>
                </a:lnTo>
                <a:lnTo>
                  <a:pt x="3927" y="15709"/>
                </a:lnTo>
                <a:cubicBezTo>
                  <a:pt x="3927" y="15709"/>
                  <a:pt x="3927" y="17673"/>
                  <a:pt x="3927" y="17673"/>
                </a:cubicBezTo>
                <a:close/>
                <a:moveTo>
                  <a:pt x="11782" y="5891"/>
                </a:moveTo>
                <a:lnTo>
                  <a:pt x="9818" y="5891"/>
                </a:lnTo>
                <a:lnTo>
                  <a:pt x="9818" y="7855"/>
                </a:lnTo>
                <a:lnTo>
                  <a:pt x="11782" y="7855"/>
                </a:lnTo>
                <a:cubicBezTo>
                  <a:pt x="11782" y="7855"/>
                  <a:pt x="11782" y="5891"/>
                  <a:pt x="11782" y="5891"/>
                </a:cubicBezTo>
                <a:close/>
                <a:moveTo>
                  <a:pt x="7855" y="5891"/>
                </a:moveTo>
                <a:lnTo>
                  <a:pt x="5891" y="5891"/>
                </a:lnTo>
                <a:lnTo>
                  <a:pt x="5891" y="7855"/>
                </a:lnTo>
                <a:lnTo>
                  <a:pt x="7855" y="7855"/>
                </a:lnTo>
                <a:cubicBezTo>
                  <a:pt x="7855" y="7855"/>
                  <a:pt x="7855" y="5891"/>
                  <a:pt x="7855" y="5891"/>
                </a:cubicBezTo>
                <a:close/>
                <a:moveTo>
                  <a:pt x="1964" y="15709"/>
                </a:moveTo>
                <a:lnTo>
                  <a:pt x="3927" y="15709"/>
                </a:lnTo>
                <a:lnTo>
                  <a:pt x="3927" y="13745"/>
                </a:lnTo>
                <a:lnTo>
                  <a:pt x="1964" y="13745"/>
                </a:lnTo>
                <a:cubicBezTo>
                  <a:pt x="1964" y="13745"/>
                  <a:pt x="1964" y="15709"/>
                  <a:pt x="1964" y="15709"/>
                </a:cubicBezTo>
                <a:close/>
                <a:moveTo>
                  <a:pt x="1964" y="11782"/>
                </a:moveTo>
                <a:lnTo>
                  <a:pt x="3927" y="11782"/>
                </a:lnTo>
                <a:lnTo>
                  <a:pt x="3927" y="9818"/>
                </a:lnTo>
                <a:lnTo>
                  <a:pt x="1964" y="9818"/>
                </a:lnTo>
                <a:cubicBezTo>
                  <a:pt x="1964" y="9818"/>
                  <a:pt x="1964" y="11782"/>
                  <a:pt x="1964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5709"/>
                </a:lnTo>
                <a:lnTo>
                  <a:pt x="7855" y="15709"/>
                </a:lnTo>
                <a:cubicBezTo>
                  <a:pt x="7855" y="15709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1782" y="15709"/>
                </a:lnTo>
                <a:cubicBezTo>
                  <a:pt x="11782" y="15709"/>
                  <a:pt x="11782" y="17673"/>
                  <a:pt x="11782" y="17673"/>
                </a:cubicBezTo>
                <a:close/>
                <a:moveTo>
                  <a:pt x="15709" y="17673"/>
                </a:moveTo>
                <a:lnTo>
                  <a:pt x="17673" y="17673"/>
                </a:lnTo>
                <a:lnTo>
                  <a:pt x="17673" y="15709"/>
                </a:lnTo>
                <a:lnTo>
                  <a:pt x="15709" y="15709"/>
                </a:lnTo>
                <a:cubicBezTo>
                  <a:pt x="15709" y="15709"/>
                  <a:pt x="15709" y="17673"/>
                  <a:pt x="15709" y="17673"/>
                </a:cubicBezTo>
                <a:close/>
                <a:moveTo>
                  <a:pt x="11782" y="9818"/>
                </a:moveTo>
                <a:lnTo>
                  <a:pt x="9818" y="9818"/>
                </a:lnTo>
                <a:lnTo>
                  <a:pt x="9818" y="11782"/>
                </a:lnTo>
                <a:lnTo>
                  <a:pt x="11782" y="11782"/>
                </a:lnTo>
                <a:cubicBezTo>
                  <a:pt x="11782" y="11782"/>
                  <a:pt x="11782" y="9818"/>
                  <a:pt x="11782" y="9818"/>
                </a:cubicBezTo>
                <a:close/>
                <a:moveTo>
                  <a:pt x="19636" y="9818"/>
                </a:moveTo>
                <a:lnTo>
                  <a:pt x="17673" y="9818"/>
                </a:lnTo>
                <a:lnTo>
                  <a:pt x="17673" y="11782"/>
                </a:lnTo>
                <a:lnTo>
                  <a:pt x="19636" y="11782"/>
                </a:lnTo>
                <a:cubicBezTo>
                  <a:pt x="19636" y="11782"/>
                  <a:pt x="19636" y="9818"/>
                  <a:pt x="19636" y="9818"/>
                </a:cubicBezTo>
                <a:close/>
                <a:moveTo>
                  <a:pt x="19636" y="13745"/>
                </a:moveTo>
                <a:lnTo>
                  <a:pt x="17673" y="13745"/>
                </a:lnTo>
                <a:lnTo>
                  <a:pt x="17673" y="15709"/>
                </a:lnTo>
                <a:lnTo>
                  <a:pt x="19636" y="15709"/>
                </a:lnTo>
                <a:cubicBezTo>
                  <a:pt x="19636" y="15709"/>
                  <a:pt x="19636" y="13745"/>
                  <a:pt x="19636" y="13745"/>
                </a:cubicBezTo>
                <a:close/>
                <a:moveTo>
                  <a:pt x="15709" y="5891"/>
                </a:moveTo>
                <a:lnTo>
                  <a:pt x="13745" y="5891"/>
                </a:lnTo>
                <a:lnTo>
                  <a:pt x="13745" y="7855"/>
                </a:lnTo>
                <a:lnTo>
                  <a:pt x="15709" y="7855"/>
                </a:lnTo>
                <a:cubicBezTo>
                  <a:pt x="15709" y="7855"/>
                  <a:pt x="15709" y="5891"/>
                  <a:pt x="15709" y="589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2" name="Shape 2662">
            <a:extLst>
              <a:ext uri="{FF2B5EF4-FFF2-40B4-BE49-F238E27FC236}">
                <a16:creationId xmlns:a16="http://schemas.microsoft.com/office/drawing/2014/main" id="{3BE6F8A3-B16C-46A0-BC7C-C135E38845FA}"/>
              </a:ext>
            </a:extLst>
          </p:cNvPr>
          <p:cNvSpPr/>
          <p:nvPr/>
        </p:nvSpPr>
        <p:spPr>
          <a:xfrm>
            <a:off x="2660650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782"/>
                </a:moveTo>
                <a:cubicBezTo>
                  <a:pt x="18383" y="11782"/>
                  <a:pt x="18164" y="12002"/>
                  <a:pt x="18164" y="12273"/>
                </a:cubicBezTo>
                <a:cubicBezTo>
                  <a:pt x="18164" y="12544"/>
                  <a:pt x="18383" y="12764"/>
                  <a:pt x="18655" y="12764"/>
                </a:cubicBezTo>
                <a:cubicBezTo>
                  <a:pt x="18926" y="12764"/>
                  <a:pt x="19145" y="12544"/>
                  <a:pt x="19145" y="12273"/>
                </a:cubicBezTo>
                <a:cubicBezTo>
                  <a:pt x="19145" y="12002"/>
                  <a:pt x="18926" y="11782"/>
                  <a:pt x="18655" y="11782"/>
                </a:cubicBezTo>
                <a:moveTo>
                  <a:pt x="18655" y="13745"/>
                </a:moveTo>
                <a:cubicBezTo>
                  <a:pt x="18383" y="13745"/>
                  <a:pt x="18164" y="13966"/>
                  <a:pt x="18164" y="14236"/>
                </a:cubicBezTo>
                <a:cubicBezTo>
                  <a:pt x="18164" y="14508"/>
                  <a:pt x="18383" y="14727"/>
                  <a:pt x="18655" y="14727"/>
                </a:cubicBezTo>
                <a:cubicBezTo>
                  <a:pt x="18926" y="14727"/>
                  <a:pt x="19145" y="14508"/>
                  <a:pt x="19145" y="14236"/>
                </a:cubicBezTo>
                <a:cubicBezTo>
                  <a:pt x="19145" y="13966"/>
                  <a:pt x="18926" y="13745"/>
                  <a:pt x="18655" y="13745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6691" y="20618"/>
                </a:lnTo>
                <a:lnTo>
                  <a:pt x="16691" y="6873"/>
                </a:ln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cubicBezTo>
                  <a:pt x="982" y="7313"/>
                  <a:pt x="1422" y="6873"/>
                  <a:pt x="1964" y="6873"/>
                </a:cubicBezTo>
                <a:lnTo>
                  <a:pt x="15709" y="6873"/>
                </a:lnTo>
                <a:cubicBezTo>
                  <a:pt x="15709" y="6873"/>
                  <a:pt x="15709" y="20618"/>
                  <a:pt x="15709" y="20618"/>
                </a:cubicBezTo>
                <a:close/>
                <a:moveTo>
                  <a:pt x="19636" y="5891"/>
                </a:moveTo>
                <a:lnTo>
                  <a:pt x="13205" y="5891"/>
                </a:lnTo>
                <a:cubicBezTo>
                  <a:pt x="13069" y="5222"/>
                  <a:pt x="12657" y="4657"/>
                  <a:pt x="12097" y="4306"/>
                </a:cubicBez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6" y="0"/>
                  <a:pt x="13745" y="440"/>
                  <a:pt x="13745" y="982"/>
                </a:cubicBezTo>
                <a:cubicBezTo>
                  <a:pt x="13745" y="1070"/>
                  <a:pt x="13761" y="1153"/>
                  <a:pt x="13782" y="1233"/>
                </a:cubicBezTo>
                <a:lnTo>
                  <a:pt x="11061" y="3954"/>
                </a:lnTo>
                <a:cubicBezTo>
                  <a:pt x="10975" y="3945"/>
                  <a:pt x="10889" y="3927"/>
                  <a:pt x="10800" y="3927"/>
                </a:cubicBezTo>
                <a:cubicBezTo>
                  <a:pt x="10711" y="3927"/>
                  <a:pt x="10625" y="3945"/>
                  <a:pt x="10539" y="3954"/>
                </a:cubicBezTo>
                <a:lnTo>
                  <a:pt x="7818" y="1233"/>
                </a:lnTo>
                <a:cubicBezTo>
                  <a:pt x="7839" y="1153"/>
                  <a:pt x="7855" y="1070"/>
                  <a:pt x="7855" y="982"/>
                </a:cubicBezTo>
                <a:cubicBezTo>
                  <a:pt x="7855" y="440"/>
                  <a:pt x="7414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503" y="4306"/>
                </a:lnTo>
                <a:cubicBezTo>
                  <a:pt x="8943" y="4657"/>
                  <a:pt x="8531" y="5222"/>
                  <a:pt x="8395" y="5891"/>
                </a:cubicBez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2764" y="17673"/>
                </a:moveTo>
                <a:lnTo>
                  <a:pt x="3927" y="17673"/>
                </a:lnTo>
                <a:lnTo>
                  <a:pt x="3927" y="9818"/>
                </a:lnTo>
                <a:lnTo>
                  <a:pt x="12764" y="9818"/>
                </a:lnTo>
                <a:cubicBezTo>
                  <a:pt x="12764" y="9818"/>
                  <a:pt x="12764" y="17673"/>
                  <a:pt x="12764" y="17673"/>
                </a:cubicBezTo>
                <a:close/>
                <a:moveTo>
                  <a:pt x="13745" y="8836"/>
                </a:moveTo>
                <a:lnTo>
                  <a:pt x="2945" y="8836"/>
                </a:lnTo>
                <a:lnTo>
                  <a:pt x="2945" y="18655"/>
                </a:lnTo>
                <a:lnTo>
                  <a:pt x="13745" y="18655"/>
                </a:lnTo>
                <a:cubicBezTo>
                  <a:pt x="13745" y="18655"/>
                  <a:pt x="13745" y="8836"/>
                  <a:pt x="13745" y="8836"/>
                </a:cubicBezTo>
                <a:close/>
                <a:moveTo>
                  <a:pt x="18655" y="8836"/>
                </a:moveTo>
                <a:cubicBezTo>
                  <a:pt x="18113" y="8836"/>
                  <a:pt x="17673" y="9276"/>
                  <a:pt x="17673" y="9818"/>
                </a:cubicBezTo>
                <a:cubicBezTo>
                  <a:pt x="17673" y="10360"/>
                  <a:pt x="18113" y="10800"/>
                  <a:pt x="18655" y="10800"/>
                </a:cubicBezTo>
                <a:cubicBezTo>
                  <a:pt x="19196" y="10800"/>
                  <a:pt x="19636" y="10360"/>
                  <a:pt x="19636" y="9818"/>
                </a:cubicBezTo>
                <a:cubicBezTo>
                  <a:pt x="19636" y="9276"/>
                  <a:pt x="19196" y="8836"/>
                  <a:pt x="18655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3" name="Shape 2663">
            <a:extLst>
              <a:ext uri="{FF2B5EF4-FFF2-40B4-BE49-F238E27FC236}">
                <a16:creationId xmlns:a16="http://schemas.microsoft.com/office/drawing/2014/main" id="{792AFE7A-5B59-4611-AAA9-60E112DC13D3}"/>
              </a:ext>
            </a:extLst>
          </p:cNvPr>
          <p:cNvSpPr/>
          <p:nvPr/>
        </p:nvSpPr>
        <p:spPr>
          <a:xfrm>
            <a:off x="3060700" y="191770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0800" y="5400"/>
                </a:moveTo>
                <a:lnTo>
                  <a:pt x="3927" y="10800"/>
                </a:lnTo>
                <a:lnTo>
                  <a:pt x="8836" y="10800"/>
                </a:lnTo>
                <a:lnTo>
                  <a:pt x="9818" y="16200"/>
                </a:lnTo>
                <a:lnTo>
                  <a:pt x="16691" y="10800"/>
                </a:lnTo>
                <a:lnTo>
                  <a:pt x="11782" y="10800"/>
                </a:lnTo>
                <a:cubicBezTo>
                  <a:pt x="11782" y="10800"/>
                  <a:pt x="10800" y="5400"/>
                  <a:pt x="10800" y="54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4" name="Shape 2664">
            <a:extLst>
              <a:ext uri="{FF2B5EF4-FFF2-40B4-BE49-F238E27FC236}">
                <a16:creationId xmlns:a16="http://schemas.microsoft.com/office/drawing/2014/main" id="{6794DD67-7E8E-46A9-86E7-2B939576F10E}"/>
              </a:ext>
            </a:extLst>
          </p:cNvPr>
          <p:cNvSpPr/>
          <p:nvPr/>
        </p:nvSpPr>
        <p:spPr>
          <a:xfrm>
            <a:off x="3460750" y="191770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5" name="Shape 2665">
            <a:extLst>
              <a:ext uri="{FF2B5EF4-FFF2-40B4-BE49-F238E27FC236}">
                <a16:creationId xmlns:a16="http://schemas.microsoft.com/office/drawing/2014/main" id="{769E7E28-A63D-4B93-BFE6-61B13C8CC471}"/>
              </a:ext>
            </a:extLst>
          </p:cNvPr>
          <p:cNvSpPr/>
          <p:nvPr/>
        </p:nvSpPr>
        <p:spPr>
          <a:xfrm>
            <a:off x="3860800" y="191770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6873" y="18000"/>
                </a:lnTo>
                <a:lnTo>
                  <a:pt x="6873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6" name="Shape 2666">
            <a:extLst>
              <a:ext uri="{FF2B5EF4-FFF2-40B4-BE49-F238E27FC236}">
                <a16:creationId xmlns:a16="http://schemas.microsoft.com/office/drawing/2014/main" id="{92E43E3D-8151-49B0-91AE-9FE66956F88C}"/>
              </a:ext>
            </a:extLst>
          </p:cNvPr>
          <p:cNvSpPr/>
          <p:nvPr/>
        </p:nvSpPr>
        <p:spPr>
          <a:xfrm>
            <a:off x="4260850" y="191770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10800" y="18000"/>
                </a:lnTo>
                <a:lnTo>
                  <a:pt x="10800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7" name="Shape 2667">
            <a:extLst>
              <a:ext uri="{FF2B5EF4-FFF2-40B4-BE49-F238E27FC236}">
                <a16:creationId xmlns:a16="http://schemas.microsoft.com/office/drawing/2014/main" id="{2AD29D08-0C3E-440D-B800-E4B895355383}"/>
              </a:ext>
            </a:extLst>
          </p:cNvPr>
          <p:cNvSpPr/>
          <p:nvPr/>
        </p:nvSpPr>
        <p:spPr>
          <a:xfrm>
            <a:off x="660400" y="231775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4727" y="18000"/>
                </a:lnTo>
                <a:lnTo>
                  <a:pt x="14727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8" name="Shape 2668">
            <a:extLst>
              <a:ext uri="{FF2B5EF4-FFF2-40B4-BE49-F238E27FC236}">
                <a16:creationId xmlns:a16="http://schemas.microsoft.com/office/drawing/2014/main" id="{A07AECF4-8980-4BFC-ADAD-915E92BC2798}"/>
              </a:ext>
            </a:extLst>
          </p:cNvPr>
          <p:cNvSpPr/>
          <p:nvPr/>
        </p:nvSpPr>
        <p:spPr>
          <a:xfrm>
            <a:off x="1060450" y="2317750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8655" y="18000"/>
                </a:lnTo>
                <a:lnTo>
                  <a:pt x="18655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69" name="Shape 2669">
            <a:extLst>
              <a:ext uri="{FF2B5EF4-FFF2-40B4-BE49-F238E27FC236}">
                <a16:creationId xmlns:a16="http://schemas.microsoft.com/office/drawing/2014/main" id="{B63A7252-D7A9-4B28-B6A2-812F89548855}"/>
              </a:ext>
            </a:extLst>
          </p:cNvPr>
          <p:cNvSpPr/>
          <p:nvPr/>
        </p:nvSpPr>
        <p:spPr>
          <a:xfrm>
            <a:off x="1470025" y="227012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2161"/>
                </a:moveTo>
                <a:lnTo>
                  <a:pt x="12960" y="2178"/>
                </a:lnTo>
                <a:cubicBezTo>
                  <a:pt x="12662" y="2178"/>
                  <a:pt x="12420" y="2398"/>
                  <a:pt x="12420" y="2669"/>
                </a:cubicBezTo>
                <a:cubicBezTo>
                  <a:pt x="12420" y="2940"/>
                  <a:pt x="12662" y="3160"/>
                  <a:pt x="12960" y="3160"/>
                </a:cubicBezTo>
                <a:lnTo>
                  <a:pt x="12960" y="3172"/>
                </a:lnTo>
                <a:cubicBezTo>
                  <a:pt x="17287" y="4066"/>
                  <a:pt x="20520" y="7577"/>
                  <a:pt x="20520" y="11782"/>
                </a:cubicBezTo>
                <a:cubicBezTo>
                  <a:pt x="20520" y="16662"/>
                  <a:pt x="16168" y="20618"/>
                  <a:pt x="10800" y="20618"/>
                </a:cubicBezTo>
                <a:cubicBezTo>
                  <a:pt x="5432" y="20618"/>
                  <a:pt x="1080" y="16662"/>
                  <a:pt x="1080" y="11782"/>
                </a:cubicBezTo>
                <a:cubicBezTo>
                  <a:pt x="1080" y="7577"/>
                  <a:pt x="4313" y="4066"/>
                  <a:pt x="8640" y="3172"/>
                </a:cubicBezTo>
                <a:lnTo>
                  <a:pt x="8640" y="3160"/>
                </a:lnTo>
                <a:cubicBezTo>
                  <a:pt x="8938" y="3160"/>
                  <a:pt x="9180" y="2940"/>
                  <a:pt x="9180" y="2669"/>
                </a:cubicBezTo>
                <a:cubicBezTo>
                  <a:pt x="9180" y="2398"/>
                  <a:pt x="8938" y="2178"/>
                  <a:pt x="8640" y="2178"/>
                </a:cubicBezTo>
                <a:lnTo>
                  <a:pt x="8640" y="2161"/>
                </a:lnTo>
                <a:cubicBezTo>
                  <a:pt x="3710" y="3071"/>
                  <a:pt x="0" y="7031"/>
                  <a:pt x="0" y="11782"/>
                </a:cubicBezTo>
                <a:cubicBezTo>
                  <a:pt x="0" y="17204"/>
                  <a:pt x="4835" y="21600"/>
                  <a:pt x="10800" y="21600"/>
                </a:cubicBezTo>
                <a:cubicBezTo>
                  <a:pt x="16765" y="21600"/>
                  <a:pt x="21600" y="17204"/>
                  <a:pt x="21600" y="11782"/>
                </a:cubicBezTo>
                <a:cubicBezTo>
                  <a:pt x="21600" y="7031"/>
                  <a:pt x="17890" y="3071"/>
                  <a:pt x="12960" y="2161"/>
                </a:cubicBezTo>
                <a:moveTo>
                  <a:pt x="10800" y="12763"/>
                </a:moveTo>
                <a:cubicBezTo>
                  <a:pt x="11098" y="12763"/>
                  <a:pt x="11340" y="12544"/>
                  <a:pt x="11340" y="12272"/>
                </a:cubicBezTo>
                <a:lnTo>
                  <a:pt x="11340" y="491"/>
                </a:lnTo>
                <a:cubicBezTo>
                  <a:pt x="11340" y="220"/>
                  <a:pt x="11098" y="0"/>
                  <a:pt x="10800" y="0"/>
                </a:cubicBezTo>
                <a:cubicBezTo>
                  <a:pt x="10502" y="0"/>
                  <a:pt x="10260" y="220"/>
                  <a:pt x="10260" y="491"/>
                </a:cubicBezTo>
                <a:lnTo>
                  <a:pt x="10260" y="12272"/>
                </a:lnTo>
                <a:cubicBezTo>
                  <a:pt x="10260" y="12544"/>
                  <a:pt x="10502" y="12763"/>
                  <a:pt x="10800" y="1276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0" name="Shape 2670">
            <a:extLst>
              <a:ext uri="{FF2B5EF4-FFF2-40B4-BE49-F238E27FC236}">
                <a16:creationId xmlns:a16="http://schemas.microsoft.com/office/drawing/2014/main" id="{900DCF1F-BC8C-40DB-B86A-7F6BC2FE2736}"/>
              </a:ext>
            </a:extLst>
          </p:cNvPr>
          <p:cNvSpPr/>
          <p:nvPr/>
        </p:nvSpPr>
        <p:spPr>
          <a:xfrm>
            <a:off x="1860550" y="2298700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1600"/>
                </a:moveTo>
                <a:lnTo>
                  <a:pt x="13255" y="21600"/>
                </a:lnTo>
                <a:lnTo>
                  <a:pt x="13255" y="0"/>
                </a:lnTo>
                <a:lnTo>
                  <a:pt x="12273" y="0"/>
                </a:lnTo>
                <a:cubicBezTo>
                  <a:pt x="12273" y="0"/>
                  <a:pt x="12273" y="21600"/>
                  <a:pt x="12273" y="21600"/>
                </a:cubicBezTo>
                <a:close/>
                <a:moveTo>
                  <a:pt x="14236" y="21600"/>
                </a:moveTo>
                <a:lnTo>
                  <a:pt x="16691" y="21600"/>
                </a:lnTo>
                <a:lnTo>
                  <a:pt x="16691" y="0"/>
                </a:lnTo>
                <a:lnTo>
                  <a:pt x="14236" y="0"/>
                </a:lnTo>
                <a:cubicBezTo>
                  <a:pt x="14236" y="0"/>
                  <a:pt x="14236" y="21600"/>
                  <a:pt x="14236" y="21600"/>
                </a:cubicBezTo>
                <a:close/>
                <a:moveTo>
                  <a:pt x="17673" y="21600"/>
                </a:moveTo>
                <a:lnTo>
                  <a:pt x="18655" y="21600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21600"/>
                  <a:pt x="17673" y="21600"/>
                </a:cubicBezTo>
                <a:close/>
                <a:moveTo>
                  <a:pt x="20618" y="0"/>
                </a:moveTo>
                <a:lnTo>
                  <a:pt x="19636" y="0"/>
                </a:lnTo>
                <a:lnTo>
                  <a:pt x="19636" y="21600"/>
                </a:ln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4909" y="21600"/>
                </a:moveTo>
                <a:lnTo>
                  <a:pt x="5891" y="21600"/>
                </a:lnTo>
                <a:lnTo>
                  <a:pt x="5891" y="0"/>
                </a:lnTo>
                <a:lnTo>
                  <a:pt x="4909" y="0"/>
                </a:lnTo>
                <a:cubicBezTo>
                  <a:pt x="4909" y="0"/>
                  <a:pt x="4909" y="21600"/>
                  <a:pt x="4909" y="21600"/>
                </a:cubicBezTo>
                <a:close/>
                <a:moveTo>
                  <a:pt x="0" y="1350"/>
                </a:move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moveTo>
                  <a:pt x="1964" y="21600"/>
                </a:moveTo>
                <a:lnTo>
                  <a:pt x="3927" y="21600"/>
                </a:lnTo>
                <a:lnTo>
                  <a:pt x="3927" y="0"/>
                </a:lnTo>
                <a:lnTo>
                  <a:pt x="1964" y="0"/>
                </a:lnTo>
                <a:cubicBezTo>
                  <a:pt x="1964" y="0"/>
                  <a:pt x="1964" y="21600"/>
                  <a:pt x="1964" y="21600"/>
                </a:cubicBezTo>
                <a:close/>
                <a:moveTo>
                  <a:pt x="6873" y="21600"/>
                </a:moveTo>
                <a:lnTo>
                  <a:pt x="9327" y="21600"/>
                </a:lnTo>
                <a:lnTo>
                  <a:pt x="9327" y="0"/>
                </a:lnTo>
                <a:lnTo>
                  <a:pt x="6873" y="0"/>
                </a:lnTo>
                <a:cubicBezTo>
                  <a:pt x="6873" y="0"/>
                  <a:pt x="6873" y="21600"/>
                  <a:pt x="6873" y="21600"/>
                </a:cubicBezTo>
                <a:close/>
                <a:moveTo>
                  <a:pt x="10309" y="21600"/>
                </a:moveTo>
                <a:lnTo>
                  <a:pt x="11291" y="21600"/>
                </a:lnTo>
                <a:lnTo>
                  <a:pt x="11291" y="0"/>
                </a:lnTo>
                <a:lnTo>
                  <a:pt x="10309" y="0"/>
                </a:lnTo>
                <a:cubicBezTo>
                  <a:pt x="10309" y="0"/>
                  <a:pt x="10309" y="21600"/>
                  <a:pt x="10309" y="216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1" name="Shape 2671">
            <a:extLst>
              <a:ext uri="{FF2B5EF4-FFF2-40B4-BE49-F238E27FC236}">
                <a16:creationId xmlns:a16="http://schemas.microsoft.com/office/drawing/2014/main" id="{6C4BD0DA-C1DC-4843-8793-00CBA384BBB6}"/>
              </a:ext>
            </a:extLst>
          </p:cNvPr>
          <p:cNvSpPr/>
          <p:nvPr/>
        </p:nvSpPr>
        <p:spPr>
          <a:xfrm>
            <a:off x="2260600" y="22701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5421"/>
                </a:moveTo>
                <a:cubicBezTo>
                  <a:pt x="10666" y="15276"/>
                  <a:pt x="10995" y="15082"/>
                  <a:pt x="11291" y="14845"/>
                </a:cubicBezTo>
                <a:lnTo>
                  <a:pt x="11291" y="8719"/>
                </a:lnTo>
                <a:cubicBezTo>
                  <a:pt x="10995" y="8482"/>
                  <a:pt x="10666" y="8287"/>
                  <a:pt x="10309" y="8143"/>
                </a:cubicBezTo>
                <a:cubicBezTo>
                  <a:pt x="10309" y="8143"/>
                  <a:pt x="10309" y="15421"/>
                  <a:pt x="10309" y="15421"/>
                </a:cubicBezTo>
                <a:close/>
                <a:moveTo>
                  <a:pt x="12273" y="13681"/>
                </a:moveTo>
                <a:cubicBezTo>
                  <a:pt x="12585" y="13118"/>
                  <a:pt x="12764" y="12471"/>
                  <a:pt x="12764" y="11782"/>
                </a:cubicBezTo>
                <a:cubicBezTo>
                  <a:pt x="12764" y="11092"/>
                  <a:pt x="12585" y="10445"/>
                  <a:pt x="12273" y="9882"/>
                </a:cubicBezTo>
                <a:cubicBezTo>
                  <a:pt x="12273" y="9882"/>
                  <a:pt x="12273" y="13681"/>
                  <a:pt x="12273" y="13681"/>
                </a:cubicBezTo>
                <a:close/>
                <a:moveTo>
                  <a:pt x="5891" y="14373"/>
                </a:moveTo>
                <a:lnTo>
                  <a:pt x="5891" y="9190"/>
                </a:lnTo>
                <a:cubicBezTo>
                  <a:pt x="5282" y="9882"/>
                  <a:pt x="4909" y="10788"/>
                  <a:pt x="4909" y="11782"/>
                </a:cubicBezTo>
                <a:cubicBezTo>
                  <a:pt x="4909" y="12776"/>
                  <a:pt x="5282" y="13681"/>
                  <a:pt x="5891" y="14373"/>
                </a:cubicBezTo>
                <a:moveTo>
                  <a:pt x="6873" y="8384"/>
                </a:moveTo>
                <a:lnTo>
                  <a:pt x="6873" y="15179"/>
                </a:lnTo>
                <a:cubicBezTo>
                  <a:pt x="7451" y="15514"/>
                  <a:pt x="8120" y="15709"/>
                  <a:pt x="8836" y="15709"/>
                </a:cubicBezTo>
                <a:cubicBezTo>
                  <a:pt x="9003" y="15709"/>
                  <a:pt x="9166" y="15696"/>
                  <a:pt x="9327" y="15675"/>
                </a:cubicBezTo>
                <a:lnTo>
                  <a:pt x="9327" y="7888"/>
                </a:lnTo>
                <a:cubicBezTo>
                  <a:pt x="9166" y="7868"/>
                  <a:pt x="9003" y="7854"/>
                  <a:pt x="8836" y="7854"/>
                </a:cubicBezTo>
                <a:cubicBezTo>
                  <a:pt x="8120" y="7854"/>
                  <a:pt x="7451" y="8049"/>
                  <a:pt x="6873" y="8384"/>
                </a:cubicBezTo>
                <a:moveTo>
                  <a:pt x="20618" y="0"/>
                </a:moveTo>
                <a:lnTo>
                  <a:pt x="19636" y="0"/>
                </a:lnTo>
                <a:lnTo>
                  <a:pt x="19636" y="15709"/>
                </a:ln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8836" y="17672"/>
                </a:moveTo>
                <a:cubicBezTo>
                  <a:pt x="5583" y="17672"/>
                  <a:pt x="2945" y="15035"/>
                  <a:pt x="2945" y="11782"/>
                </a:cubicBezTo>
                <a:cubicBezTo>
                  <a:pt x="2945" y="8528"/>
                  <a:pt x="5583" y="5891"/>
                  <a:pt x="8836" y="5891"/>
                </a:cubicBezTo>
                <a:cubicBezTo>
                  <a:pt x="12090" y="5891"/>
                  <a:pt x="14727" y="8528"/>
                  <a:pt x="14727" y="11782"/>
                </a:cubicBezTo>
                <a:cubicBezTo>
                  <a:pt x="14727" y="15035"/>
                  <a:pt x="12090" y="17672"/>
                  <a:pt x="8836" y="17672"/>
                </a:cubicBezTo>
                <a:moveTo>
                  <a:pt x="14027" y="16277"/>
                </a:moveTo>
                <a:cubicBezTo>
                  <a:pt x="15072" y="15072"/>
                  <a:pt x="15709" y="13503"/>
                  <a:pt x="15709" y="11782"/>
                </a:cubicBezTo>
                <a:cubicBezTo>
                  <a:pt x="15709" y="7986"/>
                  <a:pt x="12632" y="4909"/>
                  <a:pt x="8836" y="4909"/>
                </a:cubicBezTo>
                <a:cubicBezTo>
                  <a:pt x="5041" y="4909"/>
                  <a:pt x="1964" y="7986"/>
                  <a:pt x="1964" y="11782"/>
                </a:cubicBezTo>
                <a:cubicBezTo>
                  <a:pt x="1964" y="15577"/>
                  <a:pt x="5041" y="18654"/>
                  <a:pt x="8836" y="18654"/>
                </a:cubicBezTo>
                <a:cubicBezTo>
                  <a:pt x="10557" y="18654"/>
                  <a:pt x="12127" y="18017"/>
                  <a:pt x="13333" y="16972"/>
                </a:cubicBezTo>
                <a:lnTo>
                  <a:pt x="17817" y="21456"/>
                </a:lnTo>
                <a:cubicBezTo>
                  <a:pt x="17905" y="21545"/>
                  <a:pt x="18028" y="21600"/>
                  <a:pt x="18164" y="21600"/>
                </a:cubicBezTo>
                <a:cubicBezTo>
                  <a:pt x="18434" y="21600"/>
                  <a:pt x="18655" y="21380"/>
                  <a:pt x="18655" y="21109"/>
                </a:cubicBezTo>
                <a:cubicBezTo>
                  <a:pt x="18655" y="20974"/>
                  <a:pt x="18600" y="20851"/>
                  <a:pt x="18511" y="20762"/>
                </a:cubicBezTo>
                <a:cubicBezTo>
                  <a:pt x="18511" y="20762"/>
                  <a:pt x="14027" y="16277"/>
                  <a:pt x="14027" y="16277"/>
                </a:cubicBezTo>
                <a:close/>
                <a:moveTo>
                  <a:pt x="17673" y="15709"/>
                </a:moveTo>
                <a:lnTo>
                  <a:pt x="18655" y="15709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15709"/>
                  <a:pt x="17673" y="15709"/>
                </a:cubicBezTo>
                <a:close/>
                <a:moveTo>
                  <a:pt x="16691" y="15709"/>
                </a:moveTo>
                <a:lnTo>
                  <a:pt x="16691" y="11783"/>
                </a:lnTo>
                <a:cubicBezTo>
                  <a:pt x="16691" y="13214"/>
                  <a:pt x="16301" y="14553"/>
                  <a:pt x="15631" y="15709"/>
                </a:cubicBezTo>
                <a:cubicBezTo>
                  <a:pt x="15631" y="15709"/>
                  <a:pt x="16691" y="15709"/>
                  <a:pt x="16691" y="15709"/>
                </a:cubicBezTo>
                <a:close/>
                <a:moveTo>
                  <a:pt x="16691" y="0"/>
                </a:moveTo>
                <a:lnTo>
                  <a:pt x="14236" y="0"/>
                </a:lnTo>
                <a:lnTo>
                  <a:pt x="14236" y="6088"/>
                </a:lnTo>
                <a:cubicBezTo>
                  <a:pt x="15745" y="7519"/>
                  <a:pt x="16691" y="9538"/>
                  <a:pt x="16691" y="11781"/>
                </a:cubicBezTo>
                <a:cubicBezTo>
                  <a:pt x="16691" y="11781"/>
                  <a:pt x="16691" y="0"/>
                  <a:pt x="16691" y="0"/>
                </a:cubicBezTo>
                <a:close/>
                <a:moveTo>
                  <a:pt x="11291" y="0"/>
                </a:moveTo>
                <a:lnTo>
                  <a:pt x="10309" y="0"/>
                </a:lnTo>
                <a:lnTo>
                  <a:pt x="10309" y="4070"/>
                </a:lnTo>
                <a:cubicBezTo>
                  <a:pt x="10645" y="4134"/>
                  <a:pt x="10972" y="4219"/>
                  <a:pt x="11291" y="4324"/>
                </a:cubicBezTo>
                <a:cubicBezTo>
                  <a:pt x="11291" y="4324"/>
                  <a:pt x="11291" y="0"/>
                  <a:pt x="11291" y="0"/>
                </a:cubicBezTo>
                <a:close/>
                <a:moveTo>
                  <a:pt x="1964" y="15709"/>
                </a:moveTo>
                <a:lnTo>
                  <a:pt x="2041" y="15709"/>
                </a:lnTo>
                <a:cubicBezTo>
                  <a:pt x="2016" y="15666"/>
                  <a:pt x="1988" y="15625"/>
                  <a:pt x="1964" y="15581"/>
                </a:cubicBezTo>
                <a:cubicBezTo>
                  <a:pt x="1964" y="15581"/>
                  <a:pt x="1964" y="15709"/>
                  <a:pt x="1964" y="15709"/>
                </a:cubicBezTo>
                <a:close/>
                <a:moveTo>
                  <a:pt x="13255" y="0"/>
                </a:moveTo>
                <a:lnTo>
                  <a:pt x="12273" y="0"/>
                </a:lnTo>
                <a:lnTo>
                  <a:pt x="12273" y="4727"/>
                </a:lnTo>
                <a:cubicBezTo>
                  <a:pt x="12613" y="4894"/>
                  <a:pt x="12944" y="5077"/>
                  <a:pt x="13255" y="5289"/>
                </a:cubicBezTo>
                <a:cubicBezTo>
                  <a:pt x="13255" y="5289"/>
                  <a:pt x="13255" y="0"/>
                  <a:pt x="13255" y="0"/>
                </a:cubicBezTo>
                <a:close/>
                <a:moveTo>
                  <a:pt x="9327" y="3952"/>
                </a:moveTo>
                <a:lnTo>
                  <a:pt x="9327" y="0"/>
                </a:lnTo>
                <a:lnTo>
                  <a:pt x="6873" y="0"/>
                </a:lnTo>
                <a:lnTo>
                  <a:pt x="6873" y="4185"/>
                </a:lnTo>
                <a:cubicBezTo>
                  <a:pt x="7501" y="4023"/>
                  <a:pt x="8157" y="3927"/>
                  <a:pt x="8836" y="3927"/>
                </a:cubicBezTo>
                <a:cubicBezTo>
                  <a:pt x="9002" y="3927"/>
                  <a:pt x="9164" y="3942"/>
                  <a:pt x="9327" y="3952"/>
                </a:cubicBezTo>
                <a:moveTo>
                  <a:pt x="5891" y="0"/>
                </a:moveTo>
                <a:lnTo>
                  <a:pt x="4909" y="0"/>
                </a:lnTo>
                <a:lnTo>
                  <a:pt x="4909" y="4987"/>
                </a:lnTo>
                <a:cubicBezTo>
                  <a:pt x="5224" y="4804"/>
                  <a:pt x="5551" y="4641"/>
                  <a:pt x="5891" y="4504"/>
                </a:cubicBezTo>
                <a:cubicBezTo>
                  <a:pt x="5891" y="4504"/>
                  <a:pt x="5891" y="0"/>
                  <a:pt x="5891" y="0"/>
                </a:cubicBezTo>
                <a:close/>
                <a:moveTo>
                  <a:pt x="0" y="982"/>
                </a:move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moveTo>
                  <a:pt x="3927" y="5656"/>
                </a:moveTo>
                <a:lnTo>
                  <a:pt x="3927" y="0"/>
                </a:lnTo>
                <a:lnTo>
                  <a:pt x="1964" y="0"/>
                </a:lnTo>
                <a:lnTo>
                  <a:pt x="1964" y="7982"/>
                </a:lnTo>
                <a:cubicBezTo>
                  <a:pt x="2462" y="7084"/>
                  <a:pt x="3131" y="6294"/>
                  <a:pt x="3927" y="565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2" name="Shape 2672">
            <a:extLst>
              <a:ext uri="{FF2B5EF4-FFF2-40B4-BE49-F238E27FC236}">
                <a16:creationId xmlns:a16="http://schemas.microsoft.com/office/drawing/2014/main" id="{759CEB67-60E1-4ED0-B787-42DFEECA2CAE}"/>
              </a:ext>
            </a:extLst>
          </p:cNvPr>
          <p:cNvSpPr/>
          <p:nvPr/>
        </p:nvSpPr>
        <p:spPr>
          <a:xfrm>
            <a:off x="2660650" y="2298700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21600"/>
                </a:moveTo>
                <a:lnTo>
                  <a:pt x="11782" y="21600"/>
                </a:lnTo>
                <a:lnTo>
                  <a:pt x="11782" y="17550"/>
                </a:lnTo>
                <a:lnTo>
                  <a:pt x="9818" y="17550"/>
                </a:lnTo>
                <a:cubicBezTo>
                  <a:pt x="9818" y="17550"/>
                  <a:pt x="9818" y="21600"/>
                  <a:pt x="9818" y="21600"/>
                </a:cubicBezTo>
                <a:close/>
                <a:moveTo>
                  <a:pt x="7855" y="21600"/>
                </a:moveTo>
                <a:lnTo>
                  <a:pt x="8836" y="21600"/>
                </a:lnTo>
                <a:lnTo>
                  <a:pt x="8836" y="17550"/>
                </a:lnTo>
                <a:lnTo>
                  <a:pt x="7855" y="17550"/>
                </a:lnTo>
                <a:cubicBezTo>
                  <a:pt x="7855" y="17550"/>
                  <a:pt x="7855" y="21600"/>
                  <a:pt x="7855" y="21600"/>
                </a:cubicBezTo>
                <a:close/>
                <a:moveTo>
                  <a:pt x="2945" y="21600"/>
                </a:moveTo>
                <a:lnTo>
                  <a:pt x="3927" y="21600"/>
                </a:lnTo>
                <a:lnTo>
                  <a:pt x="3927" y="17550"/>
                </a:lnTo>
                <a:lnTo>
                  <a:pt x="2945" y="17550"/>
                </a:lnTo>
                <a:cubicBezTo>
                  <a:pt x="2945" y="17550"/>
                  <a:pt x="2945" y="21600"/>
                  <a:pt x="2945" y="21600"/>
                </a:cubicBezTo>
                <a:close/>
                <a:moveTo>
                  <a:pt x="4909" y="21600"/>
                </a:moveTo>
                <a:lnTo>
                  <a:pt x="6873" y="21600"/>
                </a:lnTo>
                <a:lnTo>
                  <a:pt x="6873" y="17550"/>
                </a:lnTo>
                <a:lnTo>
                  <a:pt x="4909" y="17550"/>
                </a:lnTo>
                <a:cubicBezTo>
                  <a:pt x="4909" y="17550"/>
                  <a:pt x="4909" y="21600"/>
                  <a:pt x="4909" y="21600"/>
                </a:cubicBezTo>
                <a:close/>
                <a:moveTo>
                  <a:pt x="12764" y="21600"/>
                </a:moveTo>
                <a:lnTo>
                  <a:pt x="13745" y="21600"/>
                </a:lnTo>
                <a:lnTo>
                  <a:pt x="13745" y="17550"/>
                </a:lnTo>
                <a:lnTo>
                  <a:pt x="12764" y="17550"/>
                </a:lnTo>
                <a:cubicBezTo>
                  <a:pt x="12764" y="17550"/>
                  <a:pt x="12764" y="21600"/>
                  <a:pt x="12764" y="21600"/>
                </a:cubicBezTo>
                <a:close/>
                <a:moveTo>
                  <a:pt x="20618" y="14850"/>
                </a:moveTo>
                <a:lnTo>
                  <a:pt x="982" y="14850"/>
                </a:lnTo>
                <a:lnTo>
                  <a:pt x="982" y="13500"/>
                </a:lnTo>
                <a:lnTo>
                  <a:pt x="20618" y="13500"/>
                </a:lnTo>
                <a:cubicBezTo>
                  <a:pt x="20618" y="13500"/>
                  <a:pt x="20618" y="14850"/>
                  <a:pt x="20618" y="14850"/>
                </a:cubicBezTo>
                <a:close/>
                <a:moveTo>
                  <a:pt x="20618" y="12150"/>
                </a:moveTo>
                <a:lnTo>
                  <a:pt x="982" y="12150"/>
                </a:lnTo>
                <a:cubicBezTo>
                  <a:pt x="440" y="12150"/>
                  <a:pt x="0" y="12755"/>
                  <a:pt x="0" y="13500"/>
                </a:cubicBezTo>
                <a:lnTo>
                  <a:pt x="0" y="14850"/>
                </a:lnTo>
                <a:cubicBezTo>
                  <a:pt x="0" y="15595"/>
                  <a:pt x="440" y="16200"/>
                  <a:pt x="982" y="16200"/>
                </a:cubicBezTo>
                <a:lnTo>
                  <a:pt x="20618" y="16200"/>
                </a:lnTo>
                <a:cubicBezTo>
                  <a:pt x="21160" y="16200"/>
                  <a:pt x="21600" y="15595"/>
                  <a:pt x="21600" y="14850"/>
                </a:cubicBezTo>
                <a:lnTo>
                  <a:pt x="21600" y="13500"/>
                </a:lnTo>
                <a:cubicBezTo>
                  <a:pt x="21600" y="12755"/>
                  <a:pt x="21160" y="12150"/>
                  <a:pt x="20618" y="12150"/>
                </a:cubicBezTo>
                <a:moveTo>
                  <a:pt x="982" y="20250"/>
                </a:moveTo>
                <a:cubicBezTo>
                  <a:pt x="982" y="20996"/>
                  <a:pt x="1422" y="21600"/>
                  <a:pt x="1964" y="21600"/>
                </a:cubicBezTo>
                <a:lnTo>
                  <a:pt x="1964" y="17550"/>
                </a:lnTo>
                <a:lnTo>
                  <a:pt x="982" y="17550"/>
                </a:lnTo>
                <a:cubicBezTo>
                  <a:pt x="982" y="17550"/>
                  <a:pt x="982" y="20250"/>
                  <a:pt x="982" y="20250"/>
                </a:cubicBezTo>
                <a:close/>
                <a:moveTo>
                  <a:pt x="16691" y="21600"/>
                </a:moveTo>
                <a:lnTo>
                  <a:pt x="17673" y="21600"/>
                </a:lnTo>
                <a:lnTo>
                  <a:pt x="17673" y="17550"/>
                </a:lnTo>
                <a:lnTo>
                  <a:pt x="16691" y="17550"/>
                </a:lnTo>
                <a:cubicBezTo>
                  <a:pt x="16691" y="17550"/>
                  <a:pt x="16691" y="21600"/>
                  <a:pt x="16691" y="21600"/>
                </a:cubicBezTo>
                <a:close/>
                <a:moveTo>
                  <a:pt x="14727" y="21600"/>
                </a:moveTo>
                <a:lnTo>
                  <a:pt x="15709" y="21600"/>
                </a:lnTo>
                <a:lnTo>
                  <a:pt x="15709" y="17550"/>
                </a:lnTo>
                <a:lnTo>
                  <a:pt x="14727" y="17550"/>
                </a:lnTo>
                <a:cubicBezTo>
                  <a:pt x="14727" y="17550"/>
                  <a:pt x="14727" y="21600"/>
                  <a:pt x="14727" y="21600"/>
                </a:cubicBezTo>
                <a:close/>
                <a:moveTo>
                  <a:pt x="18655" y="21600"/>
                </a:moveTo>
                <a:lnTo>
                  <a:pt x="19636" y="21600"/>
                </a:lnTo>
                <a:cubicBezTo>
                  <a:pt x="20178" y="21600"/>
                  <a:pt x="20618" y="20996"/>
                  <a:pt x="20618" y="20250"/>
                </a:cubicBezTo>
                <a:lnTo>
                  <a:pt x="20618" y="17550"/>
                </a:lnTo>
                <a:lnTo>
                  <a:pt x="18655" y="17550"/>
                </a:lnTo>
                <a:cubicBezTo>
                  <a:pt x="18655" y="17550"/>
                  <a:pt x="18655" y="21600"/>
                  <a:pt x="18655" y="21600"/>
                </a:cubicBezTo>
                <a:close/>
                <a:moveTo>
                  <a:pt x="15709" y="0"/>
                </a:moveTo>
                <a:lnTo>
                  <a:pt x="14727" y="0"/>
                </a:lnTo>
                <a:lnTo>
                  <a:pt x="14727" y="10800"/>
                </a:lnTo>
                <a:lnTo>
                  <a:pt x="15709" y="10800"/>
                </a:lnTo>
                <a:cubicBezTo>
                  <a:pt x="15709" y="10800"/>
                  <a:pt x="15709" y="0"/>
                  <a:pt x="15709" y="0"/>
                </a:cubicBezTo>
                <a:close/>
                <a:moveTo>
                  <a:pt x="20618" y="1350"/>
                </a:moveTo>
                <a:cubicBezTo>
                  <a:pt x="20618" y="605"/>
                  <a:pt x="20178" y="0"/>
                  <a:pt x="19636" y="0"/>
                </a:cubicBezTo>
                <a:lnTo>
                  <a:pt x="18655" y="0"/>
                </a:lnTo>
                <a:lnTo>
                  <a:pt x="18655" y="10800"/>
                </a:lnTo>
                <a:lnTo>
                  <a:pt x="20618" y="10800"/>
                </a:lnTo>
                <a:cubicBezTo>
                  <a:pt x="20618" y="10800"/>
                  <a:pt x="20618" y="1350"/>
                  <a:pt x="20618" y="1350"/>
                </a:cubicBezTo>
                <a:close/>
                <a:moveTo>
                  <a:pt x="13745" y="0"/>
                </a:moveTo>
                <a:lnTo>
                  <a:pt x="12764" y="0"/>
                </a:lnTo>
                <a:lnTo>
                  <a:pt x="12764" y="10800"/>
                </a:lnTo>
                <a:lnTo>
                  <a:pt x="13745" y="10800"/>
                </a:lnTo>
                <a:cubicBezTo>
                  <a:pt x="13745" y="10800"/>
                  <a:pt x="13745" y="0"/>
                  <a:pt x="13745" y="0"/>
                </a:cubicBezTo>
                <a:close/>
                <a:moveTo>
                  <a:pt x="17673" y="0"/>
                </a:moveTo>
                <a:lnTo>
                  <a:pt x="16691" y="0"/>
                </a:lnTo>
                <a:lnTo>
                  <a:pt x="16691" y="10800"/>
                </a:lnTo>
                <a:lnTo>
                  <a:pt x="17673" y="10800"/>
                </a:lnTo>
                <a:cubicBezTo>
                  <a:pt x="17673" y="10800"/>
                  <a:pt x="17673" y="0"/>
                  <a:pt x="17673" y="0"/>
                </a:cubicBezTo>
                <a:close/>
                <a:moveTo>
                  <a:pt x="1964" y="0"/>
                </a:moveTo>
                <a:cubicBezTo>
                  <a:pt x="1422" y="0"/>
                  <a:pt x="982" y="605"/>
                  <a:pt x="982" y="1350"/>
                </a:cubicBezTo>
                <a:lnTo>
                  <a:pt x="982" y="10800"/>
                </a:lnTo>
                <a:lnTo>
                  <a:pt x="1964" y="10800"/>
                </a:lnTo>
                <a:cubicBezTo>
                  <a:pt x="1964" y="10800"/>
                  <a:pt x="1964" y="0"/>
                  <a:pt x="1964" y="0"/>
                </a:cubicBezTo>
                <a:close/>
                <a:moveTo>
                  <a:pt x="3927" y="0"/>
                </a:moveTo>
                <a:lnTo>
                  <a:pt x="2945" y="0"/>
                </a:lnTo>
                <a:lnTo>
                  <a:pt x="2945" y="10800"/>
                </a:lnTo>
                <a:lnTo>
                  <a:pt x="3927" y="10800"/>
                </a:lnTo>
                <a:cubicBezTo>
                  <a:pt x="3927" y="10800"/>
                  <a:pt x="3927" y="0"/>
                  <a:pt x="3927" y="0"/>
                </a:cubicBezTo>
                <a:close/>
                <a:moveTo>
                  <a:pt x="6873" y="0"/>
                </a:moveTo>
                <a:lnTo>
                  <a:pt x="4909" y="0"/>
                </a:lnTo>
                <a:lnTo>
                  <a:pt x="4909" y="10800"/>
                </a:lnTo>
                <a:lnTo>
                  <a:pt x="6873" y="10800"/>
                </a:lnTo>
                <a:cubicBezTo>
                  <a:pt x="6873" y="10800"/>
                  <a:pt x="6873" y="0"/>
                  <a:pt x="6873" y="0"/>
                </a:cubicBezTo>
                <a:close/>
                <a:moveTo>
                  <a:pt x="8836" y="0"/>
                </a:moveTo>
                <a:lnTo>
                  <a:pt x="7855" y="0"/>
                </a:lnTo>
                <a:lnTo>
                  <a:pt x="7855" y="10800"/>
                </a:lnTo>
                <a:lnTo>
                  <a:pt x="8836" y="10800"/>
                </a:lnTo>
                <a:cubicBezTo>
                  <a:pt x="8836" y="10800"/>
                  <a:pt x="8836" y="0"/>
                  <a:pt x="8836" y="0"/>
                </a:cubicBezTo>
                <a:close/>
                <a:moveTo>
                  <a:pt x="11782" y="0"/>
                </a:moveTo>
                <a:lnTo>
                  <a:pt x="9818" y="0"/>
                </a:lnTo>
                <a:lnTo>
                  <a:pt x="9818" y="10800"/>
                </a:lnTo>
                <a:lnTo>
                  <a:pt x="11782" y="10800"/>
                </a:lnTo>
                <a:cubicBezTo>
                  <a:pt x="11782" y="10800"/>
                  <a:pt x="11782" y="0"/>
                  <a:pt x="11782" y="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3" name="Shape 2673">
            <a:extLst>
              <a:ext uri="{FF2B5EF4-FFF2-40B4-BE49-F238E27FC236}">
                <a16:creationId xmlns:a16="http://schemas.microsoft.com/office/drawing/2014/main" id="{EEADA088-7DA9-4C5B-B18B-AAB9490DE8AE}"/>
              </a:ext>
            </a:extLst>
          </p:cNvPr>
          <p:cNvSpPr/>
          <p:nvPr/>
        </p:nvSpPr>
        <p:spPr>
          <a:xfrm>
            <a:off x="3060700" y="22701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0309"/>
                </a:moveTo>
                <a:cubicBezTo>
                  <a:pt x="2726" y="10309"/>
                  <a:pt x="2945" y="10090"/>
                  <a:pt x="2945" y="9818"/>
                </a:cubicBezTo>
                <a:cubicBezTo>
                  <a:pt x="2945" y="9547"/>
                  <a:pt x="2726" y="9327"/>
                  <a:pt x="2455" y="9327"/>
                </a:cubicBezTo>
                <a:cubicBezTo>
                  <a:pt x="2183" y="9327"/>
                  <a:pt x="1964" y="9547"/>
                  <a:pt x="1964" y="9818"/>
                </a:cubicBezTo>
                <a:cubicBezTo>
                  <a:pt x="1964" y="10090"/>
                  <a:pt x="2183" y="10309"/>
                  <a:pt x="2455" y="10309"/>
                </a:cubicBezTo>
                <a:moveTo>
                  <a:pt x="20618" y="11782"/>
                </a:moveTo>
                <a:lnTo>
                  <a:pt x="982" y="11782"/>
                </a:ln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1782"/>
                  <a:pt x="20618" y="11782"/>
                </a:cubicBezTo>
                <a:close/>
                <a:moveTo>
                  <a:pt x="2945" y="982"/>
                </a:moveTo>
                <a:lnTo>
                  <a:pt x="14727" y="982"/>
                </a:lnTo>
                <a:lnTo>
                  <a:pt x="14727" y="4418"/>
                </a:lnTo>
                <a:cubicBezTo>
                  <a:pt x="14727" y="4690"/>
                  <a:pt x="14947" y="4909"/>
                  <a:pt x="15218" y="4909"/>
                </a:cubicBezTo>
                <a:lnTo>
                  <a:pt x="18655" y="4909"/>
                </a:lnTo>
                <a:lnTo>
                  <a:pt x="18655" y="6873"/>
                </a:lnTo>
                <a:lnTo>
                  <a:pt x="2945" y="6873"/>
                </a:lnTo>
                <a:cubicBezTo>
                  <a:pt x="2945" y="6873"/>
                  <a:pt x="2945" y="982"/>
                  <a:pt x="2945" y="982"/>
                </a:cubicBezTo>
                <a:close/>
                <a:moveTo>
                  <a:pt x="15709" y="1473"/>
                </a:moveTo>
                <a:lnTo>
                  <a:pt x="18164" y="3927"/>
                </a:lnTo>
                <a:lnTo>
                  <a:pt x="15709" y="3927"/>
                </a:lnTo>
                <a:cubicBezTo>
                  <a:pt x="15709" y="3927"/>
                  <a:pt x="15709" y="1473"/>
                  <a:pt x="15709" y="1473"/>
                </a:cubicBezTo>
                <a:close/>
                <a:moveTo>
                  <a:pt x="20618" y="6873"/>
                </a:moveTo>
                <a:lnTo>
                  <a:pt x="19636" y="6873"/>
                </a:lnTo>
                <a:lnTo>
                  <a:pt x="19636" y="3927"/>
                </a:lnTo>
                <a:lnTo>
                  <a:pt x="15709" y="0"/>
                </a:lnTo>
                <a:lnTo>
                  <a:pt x="2945" y="0"/>
                </a:lnTo>
                <a:cubicBezTo>
                  <a:pt x="2403" y="0"/>
                  <a:pt x="1964" y="440"/>
                  <a:pt x="1964" y="982"/>
                </a:cubicBezTo>
                <a:lnTo>
                  <a:pt x="1964" y="6873"/>
                </a:lnTo>
                <a:lnTo>
                  <a:pt x="982" y="6873"/>
                </a:lnTo>
                <a:cubicBezTo>
                  <a:pt x="439" y="6873"/>
                  <a:pt x="0" y="7313"/>
                  <a:pt x="0" y="7855"/>
                </a:cubicBezTo>
                <a:lnTo>
                  <a:pt x="0" y="11782"/>
                </a:lnTo>
                <a:cubicBezTo>
                  <a:pt x="0" y="12324"/>
                  <a:pt x="439" y="12764"/>
                  <a:pt x="982" y="12764"/>
                </a:cubicBezTo>
                <a:lnTo>
                  <a:pt x="1964" y="12764"/>
                </a:lnTo>
                <a:lnTo>
                  <a:pt x="1964" y="21109"/>
                </a:lnTo>
                <a:cubicBezTo>
                  <a:pt x="1964" y="21381"/>
                  <a:pt x="2183" y="21600"/>
                  <a:pt x="2455" y="21600"/>
                </a:cubicBezTo>
                <a:cubicBezTo>
                  <a:pt x="2726" y="21600"/>
                  <a:pt x="2945" y="21381"/>
                  <a:pt x="2945" y="21109"/>
                </a:cubicBezTo>
                <a:lnTo>
                  <a:pt x="2945" y="12764"/>
                </a:lnTo>
                <a:lnTo>
                  <a:pt x="3927" y="12764"/>
                </a:ln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cubicBezTo>
                  <a:pt x="4690" y="18655"/>
                  <a:pt x="4909" y="18435"/>
                  <a:pt x="4909" y="18164"/>
                </a:cubicBezTo>
                <a:lnTo>
                  <a:pt x="4909" y="12764"/>
                </a:lnTo>
                <a:lnTo>
                  <a:pt x="5891" y="12764"/>
                </a:lnTo>
                <a:lnTo>
                  <a:pt x="5891" y="15218"/>
                </a:lnTo>
                <a:cubicBezTo>
                  <a:pt x="5891" y="15490"/>
                  <a:pt x="6110" y="15709"/>
                  <a:pt x="6382" y="15709"/>
                </a:cubicBezTo>
                <a:cubicBezTo>
                  <a:pt x="6653" y="15709"/>
                  <a:pt x="6873" y="15490"/>
                  <a:pt x="6873" y="15218"/>
                </a:cubicBezTo>
                <a:lnTo>
                  <a:pt x="6873" y="12764"/>
                </a:lnTo>
                <a:lnTo>
                  <a:pt x="7855" y="12764"/>
                </a:lnTo>
                <a:lnTo>
                  <a:pt x="7855" y="20127"/>
                </a:lnTo>
                <a:cubicBezTo>
                  <a:pt x="7855" y="20399"/>
                  <a:pt x="8074" y="20618"/>
                  <a:pt x="8345" y="20618"/>
                </a:cubicBezTo>
                <a:cubicBezTo>
                  <a:pt x="8617" y="20618"/>
                  <a:pt x="8836" y="20399"/>
                  <a:pt x="8836" y="20127"/>
                </a:cubicBezTo>
                <a:lnTo>
                  <a:pt x="8836" y="12764"/>
                </a:lnTo>
                <a:lnTo>
                  <a:pt x="10309" y="12764"/>
                </a:lnTo>
                <a:lnTo>
                  <a:pt x="10309" y="19145"/>
                </a:lnTo>
                <a:cubicBezTo>
                  <a:pt x="10309" y="19417"/>
                  <a:pt x="10529" y="19636"/>
                  <a:pt x="10800" y="19636"/>
                </a:cubicBezTo>
                <a:cubicBezTo>
                  <a:pt x="11071" y="19636"/>
                  <a:pt x="11291" y="19417"/>
                  <a:pt x="11291" y="19145"/>
                </a:cubicBezTo>
                <a:lnTo>
                  <a:pt x="11291" y="12764"/>
                </a:lnTo>
                <a:lnTo>
                  <a:pt x="12764" y="12764"/>
                </a:lnTo>
                <a:lnTo>
                  <a:pt x="12764" y="16200"/>
                </a:lnTo>
                <a:cubicBezTo>
                  <a:pt x="12764" y="16472"/>
                  <a:pt x="12983" y="16691"/>
                  <a:pt x="13255" y="16691"/>
                </a:cubicBezTo>
                <a:cubicBezTo>
                  <a:pt x="13526" y="16691"/>
                  <a:pt x="13745" y="16472"/>
                  <a:pt x="13745" y="16200"/>
                </a:cubicBezTo>
                <a:lnTo>
                  <a:pt x="13745" y="12764"/>
                </a:lnTo>
                <a:lnTo>
                  <a:pt x="14727" y="12764"/>
                </a:lnTo>
                <a:lnTo>
                  <a:pt x="14727" y="17182"/>
                </a:lnTo>
                <a:cubicBezTo>
                  <a:pt x="14727" y="17453"/>
                  <a:pt x="14947" y="17673"/>
                  <a:pt x="15218" y="17673"/>
                </a:cubicBezTo>
                <a:cubicBezTo>
                  <a:pt x="15490" y="17673"/>
                  <a:pt x="15709" y="17453"/>
                  <a:pt x="15709" y="17182"/>
                </a:cubicBezTo>
                <a:lnTo>
                  <a:pt x="15709" y="12764"/>
                </a:lnTo>
                <a:lnTo>
                  <a:pt x="16691" y="12764"/>
                </a:lnTo>
                <a:lnTo>
                  <a:pt x="16691" y="20127"/>
                </a:lnTo>
                <a:cubicBezTo>
                  <a:pt x="16691" y="20399"/>
                  <a:pt x="16910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2764"/>
                </a:lnTo>
                <a:lnTo>
                  <a:pt x="18655" y="12764"/>
                </a:lnTo>
                <a:lnTo>
                  <a:pt x="18655" y="19145"/>
                </a:lnTo>
                <a:cubicBezTo>
                  <a:pt x="18655" y="19417"/>
                  <a:pt x="18874" y="19636"/>
                  <a:pt x="19145" y="19636"/>
                </a:cubicBezTo>
                <a:cubicBezTo>
                  <a:pt x="19417" y="19636"/>
                  <a:pt x="19636" y="19417"/>
                  <a:pt x="19636" y="19145"/>
                </a:cubicBezTo>
                <a:lnTo>
                  <a:pt x="19636" y="12764"/>
                </a:lnTo>
                <a:lnTo>
                  <a:pt x="20618" y="12764"/>
                </a:lnTo>
                <a:cubicBezTo>
                  <a:pt x="21160" y="12764"/>
                  <a:pt x="21600" y="12324"/>
                  <a:pt x="21600" y="11782"/>
                </a:cubicBezTo>
                <a:lnTo>
                  <a:pt x="21600" y="7855"/>
                </a:lnTo>
                <a:cubicBezTo>
                  <a:pt x="21600" y="7313"/>
                  <a:pt x="21160" y="6873"/>
                  <a:pt x="20618" y="6873"/>
                </a:cubicBezTo>
                <a:moveTo>
                  <a:pt x="4418" y="10309"/>
                </a:moveTo>
                <a:cubicBezTo>
                  <a:pt x="4690" y="10309"/>
                  <a:pt x="4909" y="10090"/>
                  <a:pt x="4909" y="9818"/>
                </a:cubicBezTo>
                <a:cubicBezTo>
                  <a:pt x="4909" y="9547"/>
                  <a:pt x="4690" y="9327"/>
                  <a:pt x="4418" y="9327"/>
                </a:cubicBezTo>
                <a:cubicBezTo>
                  <a:pt x="4147" y="9327"/>
                  <a:pt x="3927" y="9547"/>
                  <a:pt x="3927" y="9818"/>
                </a:cubicBezTo>
                <a:cubicBezTo>
                  <a:pt x="3927" y="10090"/>
                  <a:pt x="4147" y="10309"/>
                  <a:pt x="4418" y="10309"/>
                </a:cubicBezTo>
                <a:moveTo>
                  <a:pt x="12273" y="3927"/>
                </a:moveTo>
                <a:lnTo>
                  <a:pt x="5400" y="3927"/>
                </a:lnTo>
                <a:cubicBezTo>
                  <a:pt x="5129" y="3927"/>
                  <a:pt x="4909" y="4147"/>
                  <a:pt x="4909" y="4418"/>
                </a:cubicBezTo>
                <a:cubicBezTo>
                  <a:pt x="4909" y="4690"/>
                  <a:pt x="5129" y="4909"/>
                  <a:pt x="5400" y="4909"/>
                </a:cubicBezTo>
                <a:lnTo>
                  <a:pt x="12273" y="4909"/>
                </a:lnTo>
                <a:cubicBezTo>
                  <a:pt x="12544" y="4909"/>
                  <a:pt x="12764" y="4690"/>
                  <a:pt x="12764" y="4418"/>
                </a:cubicBezTo>
                <a:cubicBezTo>
                  <a:pt x="12764" y="4147"/>
                  <a:pt x="12544" y="3927"/>
                  <a:pt x="12273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4" name="Shape 2674">
            <a:extLst>
              <a:ext uri="{FF2B5EF4-FFF2-40B4-BE49-F238E27FC236}">
                <a16:creationId xmlns:a16="http://schemas.microsoft.com/office/drawing/2014/main" id="{DA55B55C-B9D4-4D3F-B73F-4E7008D34A93}"/>
              </a:ext>
            </a:extLst>
          </p:cNvPr>
          <p:cNvSpPr/>
          <p:nvPr/>
        </p:nvSpPr>
        <p:spPr>
          <a:xfrm>
            <a:off x="3470275" y="227012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1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7" y="1042"/>
                  <a:pt x="11190" y="987"/>
                  <a:pt x="11337" y="987"/>
                </a:cubicBezTo>
                <a:cubicBezTo>
                  <a:pt x="11637" y="987"/>
                  <a:pt x="11880" y="1208"/>
                  <a:pt x="11880" y="1479"/>
                </a:cubicBezTo>
                <a:cubicBezTo>
                  <a:pt x="11880" y="1479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6"/>
                </a:lnTo>
                <a:lnTo>
                  <a:pt x="4562" y="6407"/>
                </a:lnTo>
                <a:lnTo>
                  <a:pt x="4559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5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8"/>
                  <a:pt x="12238" y="0"/>
                  <a:pt x="11339" y="0"/>
                </a:cubicBezTo>
                <a:cubicBezTo>
                  <a:pt x="10880" y="0"/>
                  <a:pt x="10467" y="174"/>
                  <a:pt x="10170" y="451"/>
                </a:cubicBezTo>
                <a:lnTo>
                  <a:pt x="3565" y="5905"/>
                </a:lnTo>
                <a:cubicBezTo>
                  <a:pt x="1578" y="6050"/>
                  <a:pt x="0" y="8183"/>
                  <a:pt x="0" y="10800"/>
                </a:cubicBezTo>
                <a:cubicBezTo>
                  <a:pt x="0" y="13425"/>
                  <a:pt x="1588" y="15563"/>
                  <a:pt x="3585" y="15696"/>
                </a:cubicBezTo>
                <a:lnTo>
                  <a:pt x="10170" y="21149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2"/>
                  <a:pt x="12960" y="20073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  <a:moveTo>
                  <a:pt x="19124" y="10800"/>
                </a:moveTo>
                <a:lnTo>
                  <a:pt x="21442" y="8693"/>
                </a:lnTo>
                <a:cubicBezTo>
                  <a:pt x="21540" y="8604"/>
                  <a:pt x="21600" y="8481"/>
                  <a:pt x="21600" y="8345"/>
                </a:cubicBezTo>
                <a:cubicBezTo>
                  <a:pt x="21600" y="8074"/>
                  <a:pt x="21358" y="7855"/>
                  <a:pt x="21060" y="7855"/>
                </a:cubicBezTo>
                <a:cubicBezTo>
                  <a:pt x="20911" y="7855"/>
                  <a:pt x="20776" y="7909"/>
                  <a:pt x="20678" y="7998"/>
                </a:cubicBezTo>
                <a:lnTo>
                  <a:pt x="18360" y="10106"/>
                </a:lnTo>
                <a:lnTo>
                  <a:pt x="16042" y="7998"/>
                </a:lnTo>
                <a:cubicBezTo>
                  <a:pt x="15944" y="7909"/>
                  <a:pt x="15809" y="7855"/>
                  <a:pt x="15660" y="7855"/>
                </a:cubicBezTo>
                <a:cubicBezTo>
                  <a:pt x="15362" y="7855"/>
                  <a:pt x="15120" y="8074"/>
                  <a:pt x="15120" y="8345"/>
                </a:cubicBezTo>
                <a:cubicBezTo>
                  <a:pt x="15120" y="8481"/>
                  <a:pt x="15180" y="8604"/>
                  <a:pt x="15278" y="8693"/>
                </a:cubicBezTo>
                <a:lnTo>
                  <a:pt x="17596" y="10800"/>
                </a:lnTo>
                <a:lnTo>
                  <a:pt x="15278" y="12907"/>
                </a:lnTo>
                <a:cubicBezTo>
                  <a:pt x="15180" y="12996"/>
                  <a:pt x="15120" y="13119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5809" y="13745"/>
                  <a:pt x="15944" y="13691"/>
                  <a:pt x="16042" y="13602"/>
                </a:cubicBezTo>
                <a:lnTo>
                  <a:pt x="18360" y="11494"/>
                </a:lnTo>
                <a:lnTo>
                  <a:pt x="20678" y="13602"/>
                </a:lnTo>
                <a:cubicBezTo>
                  <a:pt x="20776" y="13691"/>
                  <a:pt x="20911" y="13745"/>
                  <a:pt x="21060" y="13745"/>
                </a:cubicBezTo>
                <a:cubicBezTo>
                  <a:pt x="21358" y="13745"/>
                  <a:pt x="21600" y="13526"/>
                  <a:pt x="21600" y="13255"/>
                </a:cubicBezTo>
                <a:cubicBezTo>
                  <a:pt x="21600" y="13119"/>
                  <a:pt x="21540" y="12996"/>
                  <a:pt x="21442" y="12907"/>
                </a:cubicBezTo>
                <a:cubicBezTo>
                  <a:pt x="21442" y="12907"/>
                  <a:pt x="19124" y="10800"/>
                  <a:pt x="19124" y="108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5" name="Shape 2675">
            <a:extLst>
              <a:ext uri="{FF2B5EF4-FFF2-40B4-BE49-F238E27FC236}">
                <a16:creationId xmlns:a16="http://schemas.microsoft.com/office/drawing/2014/main" id="{79DD69E0-BECC-449D-A9B2-00F031014E01}"/>
              </a:ext>
            </a:extLst>
          </p:cNvPr>
          <p:cNvSpPr/>
          <p:nvPr/>
        </p:nvSpPr>
        <p:spPr>
          <a:xfrm>
            <a:off x="3908425" y="2270125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90" y="20121"/>
                </a:moveTo>
                <a:cubicBezTo>
                  <a:pt x="19790" y="20393"/>
                  <a:pt x="19385" y="20612"/>
                  <a:pt x="18886" y="20612"/>
                </a:cubicBezTo>
                <a:cubicBezTo>
                  <a:pt x="18626" y="20612"/>
                  <a:pt x="18396" y="20552"/>
                  <a:pt x="18231" y="20457"/>
                </a:cubicBezTo>
                <a:lnTo>
                  <a:pt x="18227" y="20459"/>
                </a:lnTo>
                <a:lnTo>
                  <a:pt x="17991" y="20342"/>
                </a:lnTo>
                <a:lnTo>
                  <a:pt x="17991" y="1256"/>
                </a:lnTo>
                <a:lnTo>
                  <a:pt x="18255" y="1126"/>
                </a:lnTo>
                <a:lnTo>
                  <a:pt x="18258" y="1127"/>
                </a:lnTo>
                <a:cubicBezTo>
                  <a:pt x="18421" y="1042"/>
                  <a:pt x="18641" y="987"/>
                  <a:pt x="18886" y="987"/>
                </a:cubicBezTo>
                <a:cubicBezTo>
                  <a:pt x="19385" y="987"/>
                  <a:pt x="19790" y="1208"/>
                  <a:pt x="19790" y="1479"/>
                </a:cubicBezTo>
                <a:cubicBezTo>
                  <a:pt x="19790" y="1479"/>
                  <a:pt x="19790" y="20121"/>
                  <a:pt x="19790" y="20121"/>
                </a:cubicBezTo>
                <a:close/>
                <a:moveTo>
                  <a:pt x="16192" y="19448"/>
                </a:moveTo>
                <a:lnTo>
                  <a:pt x="7196" y="14978"/>
                </a:lnTo>
                <a:lnTo>
                  <a:pt x="7196" y="6607"/>
                </a:lnTo>
                <a:lnTo>
                  <a:pt x="7599" y="6407"/>
                </a:lnTo>
                <a:lnTo>
                  <a:pt x="7595" y="6406"/>
                </a:lnTo>
                <a:lnTo>
                  <a:pt x="16192" y="2147"/>
                </a:lnTo>
                <a:cubicBezTo>
                  <a:pt x="16192" y="2147"/>
                  <a:pt x="16192" y="19448"/>
                  <a:pt x="16192" y="19448"/>
                </a:cubicBezTo>
                <a:close/>
                <a:moveTo>
                  <a:pt x="5397" y="14648"/>
                </a:moveTo>
                <a:cubicBezTo>
                  <a:pt x="3344" y="14284"/>
                  <a:pt x="1799" y="12700"/>
                  <a:pt x="1799" y="10800"/>
                </a:cubicBezTo>
                <a:cubicBezTo>
                  <a:pt x="1799" y="8900"/>
                  <a:pt x="3344" y="7315"/>
                  <a:pt x="5397" y="6952"/>
                </a:cubicBezTo>
                <a:cubicBezTo>
                  <a:pt x="5397" y="6952"/>
                  <a:pt x="5397" y="14648"/>
                  <a:pt x="5397" y="14648"/>
                </a:cubicBezTo>
                <a:close/>
                <a:moveTo>
                  <a:pt x="21589" y="1527"/>
                </a:moveTo>
                <a:cubicBezTo>
                  <a:pt x="21591" y="1508"/>
                  <a:pt x="21600" y="1490"/>
                  <a:pt x="21600" y="1472"/>
                </a:cubicBezTo>
                <a:cubicBezTo>
                  <a:pt x="21600" y="658"/>
                  <a:pt x="20386" y="0"/>
                  <a:pt x="18889" y="0"/>
                </a:cubicBezTo>
                <a:cubicBezTo>
                  <a:pt x="18123" y="0"/>
                  <a:pt x="17435" y="174"/>
                  <a:pt x="16942" y="451"/>
                </a:cubicBezTo>
                <a:lnTo>
                  <a:pt x="5939" y="5905"/>
                </a:lnTo>
                <a:cubicBezTo>
                  <a:pt x="2628" y="6050"/>
                  <a:pt x="0" y="8183"/>
                  <a:pt x="0" y="10800"/>
                </a:cubicBezTo>
                <a:cubicBezTo>
                  <a:pt x="0" y="13425"/>
                  <a:pt x="2646" y="15563"/>
                  <a:pt x="5972" y="15696"/>
                </a:cubicBezTo>
                <a:lnTo>
                  <a:pt x="16942" y="21148"/>
                </a:lnTo>
                <a:cubicBezTo>
                  <a:pt x="17434" y="21426"/>
                  <a:pt x="18123" y="21600"/>
                  <a:pt x="18889" y="21600"/>
                </a:cubicBezTo>
                <a:cubicBezTo>
                  <a:pt x="20386" y="21600"/>
                  <a:pt x="21600" y="20941"/>
                  <a:pt x="21600" y="20129"/>
                </a:cubicBezTo>
                <a:cubicBezTo>
                  <a:pt x="21600" y="20110"/>
                  <a:pt x="21591" y="20092"/>
                  <a:pt x="21589" y="20073"/>
                </a:cubicBezTo>
                <a:cubicBezTo>
                  <a:pt x="21589" y="20073"/>
                  <a:pt x="21589" y="1527"/>
                  <a:pt x="21589" y="1527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6" name="Shape 2676">
            <a:extLst>
              <a:ext uri="{FF2B5EF4-FFF2-40B4-BE49-F238E27FC236}">
                <a16:creationId xmlns:a16="http://schemas.microsoft.com/office/drawing/2014/main" id="{1CF0E0C8-DC4A-44C4-8F29-86BCC5FA65F6}"/>
              </a:ext>
            </a:extLst>
          </p:cNvPr>
          <p:cNvSpPr/>
          <p:nvPr/>
        </p:nvSpPr>
        <p:spPr>
          <a:xfrm>
            <a:off x="4289425" y="2270125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20121"/>
                </a:moveTo>
                <a:cubicBezTo>
                  <a:pt x="14850" y="20393"/>
                  <a:pt x="14546" y="20612"/>
                  <a:pt x="14171" y="20612"/>
                </a:cubicBezTo>
                <a:cubicBezTo>
                  <a:pt x="13977" y="20612"/>
                  <a:pt x="13804" y="20552"/>
                  <a:pt x="13680" y="20457"/>
                </a:cubicBezTo>
                <a:lnTo>
                  <a:pt x="13677" y="20459"/>
                </a:lnTo>
                <a:lnTo>
                  <a:pt x="13500" y="20342"/>
                </a:lnTo>
                <a:lnTo>
                  <a:pt x="13500" y="1256"/>
                </a:lnTo>
                <a:lnTo>
                  <a:pt x="13698" y="1126"/>
                </a:lnTo>
                <a:lnTo>
                  <a:pt x="13700" y="1127"/>
                </a:lnTo>
                <a:cubicBezTo>
                  <a:pt x="13822" y="1042"/>
                  <a:pt x="13988" y="987"/>
                  <a:pt x="14171" y="987"/>
                </a:cubicBezTo>
                <a:cubicBezTo>
                  <a:pt x="14546" y="987"/>
                  <a:pt x="14850" y="1208"/>
                  <a:pt x="14850" y="1479"/>
                </a:cubicBezTo>
                <a:cubicBezTo>
                  <a:pt x="14850" y="1479"/>
                  <a:pt x="14850" y="20121"/>
                  <a:pt x="14850" y="20121"/>
                </a:cubicBezTo>
                <a:close/>
                <a:moveTo>
                  <a:pt x="12150" y="19448"/>
                </a:moveTo>
                <a:lnTo>
                  <a:pt x="5400" y="14978"/>
                </a:lnTo>
                <a:lnTo>
                  <a:pt x="5400" y="6607"/>
                </a:lnTo>
                <a:lnTo>
                  <a:pt x="5702" y="6407"/>
                </a:lnTo>
                <a:lnTo>
                  <a:pt x="5699" y="6406"/>
                </a:lnTo>
                <a:lnTo>
                  <a:pt x="12150" y="2147"/>
                </a:lnTo>
                <a:cubicBezTo>
                  <a:pt x="12150" y="2147"/>
                  <a:pt x="12150" y="19448"/>
                  <a:pt x="12150" y="19448"/>
                </a:cubicBezTo>
                <a:close/>
                <a:moveTo>
                  <a:pt x="4050" y="14648"/>
                </a:moveTo>
                <a:cubicBezTo>
                  <a:pt x="2509" y="14284"/>
                  <a:pt x="1350" y="12700"/>
                  <a:pt x="1350" y="10800"/>
                </a:cubicBezTo>
                <a:cubicBezTo>
                  <a:pt x="1350" y="8900"/>
                  <a:pt x="2509" y="7315"/>
                  <a:pt x="4050" y="6952"/>
                </a:cubicBezTo>
                <a:cubicBezTo>
                  <a:pt x="4050" y="6952"/>
                  <a:pt x="4050" y="14648"/>
                  <a:pt x="4050" y="14648"/>
                </a:cubicBezTo>
                <a:close/>
                <a:moveTo>
                  <a:pt x="16208" y="1472"/>
                </a:moveTo>
                <a:cubicBezTo>
                  <a:pt x="16208" y="658"/>
                  <a:pt x="15297" y="0"/>
                  <a:pt x="14174" y="0"/>
                </a:cubicBezTo>
                <a:cubicBezTo>
                  <a:pt x="13599" y="0"/>
                  <a:pt x="13083" y="174"/>
                  <a:pt x="12713" y="451"/>
                </a:cubicBezTo>
                <a:lnTo>
                  <a:pt x="4456" y="5905"/>
                </a:lnTo>
                <a:cubicBezTo>
                  <a:pt x="1972" y="6050"/>
                  <a:pt x="0" y="8183"/>
                  <a:pt x="0" y="10800"/>
                </a:cubicBezTo>
                <a:cubicBezTo>
                  <a:pt x="0" y="13425"/>
                  <a:pt x="1985" y="15563"/>
                  <a:pt x="4481" y="15696"/>
                </a:cubicBezTo>
                <a:lnTo>
                  <a:pt x="12713" y="21148"/>
                </a:lnTo>
                <a:cubicBezTo>
                  <a:pt x="13083" y="21426"/>
                  <a:pt x="13599" y="21600"/>
                  <a:pt x="14174" y="21600"/>
                </a:cubicBezTo>
                <a:cubicBezTo>
                  <a:pt x="15297" y="21600"/>
                  <a:pt x="16208" y="20941"/>
                  <a:pt x="16208" y="20129"/>
                </a:cubicBezTo>
                <a:cubicBezTo>
                  <a:pt x="16208" y="20110"/>
                  <a:pt x="16201" y="20092"/>
                  <a:pt x="16200" y="20073"/>
                </a:cubicBezTo>
                <a:lnTo>
                  <a:pt x="16200" y="1527"/>
                </a:lnTo>
                <a:cubicBezTo>
                  <a:pt x="16201" y="1508"/>
                  <a:pt x="16208" y="1490"/>
                  <a:pt x="16208" y="1472"/>
                </a:cubicBezTo>
                <a:moveTo>
                  <a:pt x="18225" y="7855"/>
                </a:moveTo>
                <a:cubicBezTo>
                  <a:pt x="17852" y="7855"/>
                  <a:pt x="17550" y="8074"/>
                  <a:pt x="17550" y="8345"/>
                </a:cubicBezTo>
                <a:cubicBezTo>
                  <a:pt x="17550" y="8617"/>
                  <a:pt x="17852" y="8836"/>
                  <a:pt x="18225" y="8836"/>
                </a:cubicBezTo>
                <a:cubicBezTo>
                  <a:pt x="19344" y="8836"/>
                  <a:pt x="20250" y="9716"/>
                  <a:pt x="20250" y="10800"/>
                </a:cubicBezTo>
                <a:cubicBezTo>
                  <a:pt x="20250" y="11884"/>
                  <a:pt x="19344" y="12764"/>
                  <a:pt x="18225" y="12764"/>
                </a:cubicBezTo>
                <a:cubicBezTo>
                  <a:pt x="17852" y="12764"/>
                  <a:pt x="17550" y="12983"/>
                  <a:pt x="17550" y="13255"/>
                </a:cubicBezTo>
                <a:cubicBezTo>
                  <a:pt x="17550" y="13526"/>
                  <a:pt x="17852" y="13745"/>
                  <a:pt x="18225" y="13745"/>
                </a:cubicBezTo>
                <a:cubicBezTo>
                  <a:pt x="20089" y="13745"/>
                  <a:pt x="21600" y="12426"/>
                  <a:pt x="21600" y="10800"/>
                </a:cubicBezTo>
                <a:cubicBezTo>
                  <a:pt x="21600" y="9173"/>
                  <a:pt x="20089" y="7855"/>
                  <a:pt x="18225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7" name="Shape 2677">
            <a:extLst>
              <a:ext uri="{FF2B5EF4-FFF2-40B4-BE49-F238E27FC236}">
                <a16:creationId xmlns:a16="http://schemas.microsoft.com/office/drawing/2014/main" id="{B6468F5B-C6C5-4FCD-AD5E-206F04D282CD}"/>
              </a:ext>
            </a:extLst>
          </p:cNvPr>
          <p:cNvSpPr/>
          <p:nvPr/>
        </p:nvSpPr>
        <p:spPr>
          <a:xfrm>
            <a:off x="4718050" y="106997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7855"/>
                </a:moveTo>
                <a:cubicBezTo>
                  <a:pt x="15362" y="7855"/>
                  <a:pt x="15120" y="8075"/>
                  <a:pt x="15120" y="8345"/>
                </a:cubicBezTo>
                <a:cubicBezTo>
                  <a:pt x="15120" y="8617"/>
                  <a:pt x="15362" y="8836"/>
                  <a:pt x="15660" y="8836"/>
                </a:cubicBezTo>
                <a:cubicBezTo>
                  <a:pt x="16555" y="8836"/>
                  <a:pt x="17280" y="9716"/>
                  <a:pt x="17280" y="10800"/>
                </a:cubicBezTo>
                <a:cubicBezTo>
                  <a:pt x="17280" y="11884"/>
                  <a:pt x="16555" y="12764"/>
                  <a:pt x="15660" y="12764"/>
                </a:cubicBezTo>
                <a:cubicBezTo>
                  <a:pt x="15362" y="12764"/>
                  <a:pt x="15120" y="12984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7151" y="13745"/>
                  <a:pt x="18360" y="12427"/>
                  <a:pt x="18360" y="10800"/>
                </a:cubicBezTo>
                <a:cubicBezTo>
                  <a:pt x="18360" y="9174"/>
                  <a:pt x="17151" y="7855"/>
                  <a:pt x="15660" y="7855"/>
                </a:cubicBezTo>
                <a:moveTo>
                  <a:pt x="18472" y="5611"/>
                </a:moveTo>
                <a:lnTo>
                  <a:pt x="18463" y="5625"/>
                </a:lnTo>
                <a:cubicBezTo>
                  <a:pt x="18383" y="5584"/>
                  <a:pt x="18296" y="5554"/>
                  <a:pt x="18198" y="5554"/>
                </a:cubicBezTo>
                <a:cubicBezTo>
                  <a:pt x="17900" y="5554"/>
                  <a:pt x="17660" y="5774"/>
                  <a:pt x="17660" y="6044"/>
                </a:cubicBezTo>
                <a:cubicBezTo>
                  <a:pt x="17660" y="6216"/>
                  <a:pt x="17763" y="6361"/>
                  <a:pt x="17910" y="6449"/>
                </a:cubicBezTo>
                <a:lnTo>
                  <a:pt x="17909" y="6451"/>
                </a:lnTo>
                <a:cubicBezTo>
                  <a:pt x="19460" y="7271"/>
                  <a:pt x="20520" y="8909"/>
                  <a:pt x="20520" y="10800"/>
                </a:cubicBezTo>
                <a:cubicBezTo>
                  <a:pt x="20520" y="12689"/>
                  <a:pt x="19463" y="14325"/>
                  <a:pt x="17915" y="15147"/>
                </a:cubicBezTo>
                <a:lnTo>
                  <a:pt x="17919" y="15152"/>
                </a:lnTo>
                <a:cubicBezTo>
                  <a:pt x="17771" y="15239"/>
                  <a:pt x="17668" y="15384"/>
                  <a:pt x="17668" y="15556"/>
                </a:cubicBezTo>
                <a:cubicBezTo>
                  <a:pt x="17668" y="15827"/>
                  <a:pt x="17910" y="16046"/>
                  <a:pt x="18208" y="16046"/>
                </a:cubicBezTo>
                <a:cubicBezTo>
                  <a:pt x="18306" y="16046"/>
                  <a:pt x="18393" y="16016"/>
                  <a:pt x="18473" y="15975"/>
                </a:cubicBezTo>
                <a:lnTo>
                  <a:pt x="18480" y="15985"/>
                </a:lnTo>
                <a:cubicBezTo>
                  <a:pt x="20338" y="14990"/>
                  <a:pt x="21600" y="13041"/>
                  <a:pt x="21600" y="10800"/>
                </a:cubicBezTo>
                <a:cubicBezTo>
                  <a:pt x="21600" y="8556"/>
                  <a:pt x="20334" y="6606"/>
                  <a:pt x="18472" y="5611"/>
                </a:cubicBezTo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2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8" y="1042"/>
                  <a:pt x="11190" y="988"/>
                  <a:pt x="11337" y="988"/>
                </a:cubicBezTo>
                <a:cubicBezTo>
                  <a:pt x="11637" y="988"/>
                  <a:pt x="11880" y="1208"/>
                  <a:pt x="11880" y="1480"/>
                </a:cubicBezTo>
                <a:cubicBezTo>
                  <a:pt x="11880" y="1480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7"/>
                </a:lnTo>
                <a:lnTo>
                  <a:pt x="4561" y="6407"/>
                </a:lnTo>
                <a:lnTo>
                  <a:pt x="4560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6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9"/>
                  <a:pt x="12238" y="0"/>
                  <a:pt x="11339" y="0"/>
                </a:cubicBezTo>
                <a:cubicBezTo>
                  <a:pt x="10879" y="0"/>
                  <a:pt x="10466" y="175"/>
                  <a:pt x="10170" y="451"/>
                </a:cubicBezTo>
                <a:lnTo>
                  <a:pt x="3565" y="5905"/>
                </a:lnTo>
                <a:cubicBezTo>
                  <a:pt x="1578" y="6051"/>
                  <a:pt x="0" y="8183"/>
                  <a:pt x="0" y="10800"/>
                </a:cubicBezTo>
                <a:cubicBezTo>
                  <a:pt x="0" y="13426"/>
                  <a:pt x="1588" y="15564"/>
                  <a:pt x="3585" y="15697"/>
                </a:cubicBezTo>
                <a:lnTo>
                  <a:pt x="10170" y="21148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3"/>
                  <a:pt x="12960" y="20074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8" name="Shape 2678">
            <a:extLst>
              <a:ext uri="{FF2B5EF4-FFF2-40B4-BE49-F238E27FC236}">
                <a16:creationId xmlns:a16="http://schemas.microsoft.com/office/drawing/2014/main" id="{0892E773-BF10-4E99-AA2F-0CCB4718D52F}"/>
              </a:ext>
            </a:extLst>
          </p:cNvPr>
          <p:cNvSpPr/>
          <p:nvPr/>
        </p:nvSpPr>
        <p:spPr>
          <a:xfrm>
            <a:off x="510698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121"/>
                </a:moveTo>
                <a:cubicBezTo>
                  <a:pt x="10800" y="20393"/>
                  <a:pt x="10579" y="20612"/>
                  <a:pt x="10306" y="20612"/>
                </a:cubicBezTo>
                <a:cubicBezTo>
                  <a:pt x="10165" y="20612"/>
                  <a:pt x="10039" y="20552"/>
                  <a:pt x="9949" y="20457"/>
                </a:cubicBezTo>
                <a:lnTo>
                  <a:pt x="9947" y="20459"/>
                </a:lnTo>
                <a:lnTo>
                  <a:pt x="9818" y="20342"/>
                </a:lnTo>
                <a:lnTo>
                  <a:pt x="9818" y="1256"/>
                </a:lnTo>
                <a:lnTo>
                  <a:pt x="9962" y="1126"/>
                </a:lnTo>
                <a:lnTo>
                  <a:pt x="9963" y="1127"/>
                </a:lnTo>
                <a:cubicBezTo>
                  <a:pt x="10052" y="1042"/>
                  <a:pt x="10173" y="987"/>
                  <a:pt x="10306" y="987"/>
                </a:cubicBezTo>
                <a:cubicBezTo>
                  <a:pt x="10579" y="987"/>
                  <a:pt x="10800" y="1208"/>
                  <a:pt x="10800" y="1479"/>
                </a:cubicBezTo>
                <a:cubicBezTo>
                  <a:pt x="10800" y="1479"/>
                  <a:pt x="10800" y="20121"/>
                  <a:pt x="10800" y="20121"/>
                </a:cubicBezTo>
                <a:close/>
                <a:moveTo>
                  <a:pt x="8836" y="19448"/>
                </a:moveTo>
                <a:lnTo>
                  <a:pt x="3927" y="14979"/>
                </a:lnTo>
                <a:lnTo>
                  <a:pt x="3927" y="6607"/>
                </a:lnTo>
                <a:lnTo>
                  <a:pt x="4147" y="6407"/>
                </a:lnTo>
                <a:lnTo>
                  <a:pt x="4145" y="6406"/>
                </a:lnTo>
                <a:lnTo>
                  <a:pt x="8836" y="2147"/>
                </a:lnTo>
                <a:cubicBezTo>
                  <a:pt x="8836" y="2147"/>
                  <a:pt x="8836" y="19448"/>
                  <a:pt x="8836" y="19448"/>
                </a:cubicBezTo>
                <a:close/>
                <a:moveTo>
                  <a:pt x="2945" y="14649"/>
                </a:moveTo>
                <a:cubicBezTo>
                  <a:pt x="1825" y="14285"/>
                  <a:pt x="982" y="12700"/>
                  <a:pt x="982" y="10800"/>
                </a:cubicBezTo>
                <a:cubicBezTo>
                  <a:pt x="982" y="8900"/>
                  <a:pt x="1825" y="7315"/>
                  <a:pt x="2945" y="6952"/>
                </a:cubicBezTo>
                <a:cubicBezTo>
                  <a:pt x="2945" y="6952"/>
                  <a:pt x="2945" y="14649"/>
                  <a:pt x="2945" y="14649"/>
                </a:cubicBezTo>
                <a:close/>
                <a:moveTo>
                  <a:pt x="11787" y="1472"/>
                </a:moveTo>
                <a:cubicBezTo>
                  <a:pt x="11787" y="658"/>
                  <a:pt x="11126" y="0"/>
                  <a:pt x="10308" y="0"/>
                </a:cubicBezTo>
                <a:cubicBezTo>
                  <a:pt x="9890" y="0"/>
                  <a:pt x="9515" y="174"/>
                  <a:pt x="9246" y="451"/>
                </a:cubicBezTo>
                <a:lnTo>
                  <a:pt x="3241" y="5905"/>
                </a:lnTo>
                <a:cubicBezTo>
                  <a:pt x="1434" y="6051"/>
                  <a:pt x="0" y="8183"/>
                  <a:pt x="0" y="10800"/>
                </a:cubicBezTo>
                <a:cubicBezTo>
                  <a:pt x="0" y="13425"/>
                  <a:pt x="1444" y="15563"/>
                  <a:pt x="3259" y="15696"/>
                </a:cubicBezTo>
                <a:lnTo>
                  <a:pt x="9245" y="21148"/>
                </a:lnTo>
                <a:cubicBezTo>
                  <a:pt x="9514" y="21426"/>
                  <a:pt x="9890" y="21600"/>
                  <a:pt x="10308" y="21600"/>
                </a:cubicBezTo>
                <a:cubicBezTo>
                  <a:pt x="11126" y="21600"/>
                  <a:pt x="11787" y="20941"/>
                  <a:pt x="11787" y="20129"/>
                </a:cubicBezTo>
                <a:cubicBezTo>
                  <a:pt x="11787" y="20110"/>
                  <a:pt x="11782" y="20092"/>
                  <a:pt x="11782" y="20073"/>
                </a:cubicBezTo>
                <a:lnTo>
                  <a:pt x="11782" y="1527"/>
                </a:lnTo>
                <a:cubicBezTo>
                  <a:pt x="11782" y="1508"/>
                  <a:pt x="11787" y="1490"/>
                  <a:pt x="11787" y="1472"/>
                </a:cubicBezTo>
                <a:moveTo>
                  <a:pt x="13255" y="7855"/>
                </a:moveTo>
                <a:cubicBezTo>
                  <a:pt x="12984" y="7855"/>
                  <a:pt x="12764" y="8074"/>
                  <a:pt x="12764" y="8345"/>
                </a:cubicBezTo>
                <a:cubicBezTo>
                  <a:pt x="12764" y="8617"/>
                  <a:pt x="12984" y="8836"/>
                  <a:pt x="13255" y="8836"/>
                </a:cubicBezTo>
                <a:cubicBezTo>
                  <a:pt x="14068" y="8836"/>
                  <a:pt x="14727" y="9716"/>
                  <a:pt x="14727" y="10800"/>
                </a:cubicBezTo>
                <a:cubicBezTo>
                  <a:pt x="14727" y="11884"/>
                  <a:pt x="14068" y="12764"/>
                  <a:pt x="13255" y="12764"/>
                </a:cubicBezTo>
                <a:cubicBezTo>
                  <a:pt x="12984" y="12764"/>
                  <a:pt x="12764" y="12983"/>
                  <a:pt x="12764" y="13255"/>
                </a:cubicBezTo>
                <a:cubicBezTo>
                  <a:pt x="12764" y="13526"/>
                  <a:pt x="12984" y="13745"/>
                  <a:pt x="13255" y="13745"/>
                </a:cubicBezTo>
                <a:cubicBezTo>
                  <a:pt x="14610" y="13745"/>
                  <a:pt x="15709" y="12427"/>
                  <a:pt x="15709" y="10800"/>
                </a:cubicBezTo>
                <a:cubicBezTo>
                  <a:pt x="15709" y="9173"/>
                  <a:pt x="14610" y="7855"/>
                  <a:pt x="13255" y="7855"/>
                </a:cubicBezTo>
                <a:moveTo>
                  <a:pt x="17948" y="3495"/>
                </a:moveTo>
                <a:lnTo>
                  <a:pt x="17938" y="3509"/>
                </a:lnTo>
                <a:cubicBezTo>
                  <a:pt x="17860" y="3458"/>
                  <a:pt x="17773" y="3421"/>
                  <a:pt x="17674" y="3421"/>
                </a:cubicBezTo>
                <a:cubicBezTo>
                  <a:pt x="17403" y="3421"/>
                  <a:pt x="17184" y="3641"/>
                  <a:pt x="17184" y="3912"/>
                </a:cubicBezTo>
                <a:cubicBezTo>
                  <a:pt x="17184" y="4073"/>
                  <a:pt x="17266" y="4209"/>
                  <a:pt x="17386" y="4298"/>
                </a:cubicBezTo>
                <a:cubicBezTo>
                  <a:pt x="19336" y="5711"/>
                  <a:pt x="20618" y="8095"/>
                  <a:pt x="20618" y="10800"/>
                </a:cubicBezTo>
                <a:cubicBezTo>
                  <a:pt x="20618" y="13505"/>
                  <a:pt x="19336" y="15889"/>
                  <a:pt x="17385" y="17302"/>
                </a:cubicBezTo>
                <a:lnTo>
                  <a:pt x="17389" y="17309"/>
                </a:lnTo>
                <a:cubicBezTo>
                  <a:pt x="17275" y="17398"/>
                  <a:pt x="17197" y="17531"/>
                  <a:pt x="17197" y="17688"/>
                </a:cubicBezTo>
                <a:cubicBezTo>
                  <a:pt x="17197" y="17959"/>
                  <a:pt x="17417" y="18179"/>
                  <a:pt x="17688" y="18179"/>
                </a:cubicBezTo>
                <a:cubicBezTo>
                  <a:pt x="17788" y="18179"/>
                  <a:pt x="17875" y="18142"/>
                  <a:pt x="17952" y="18091"/>
                </a:cubicBezTo>
                <a:lnTo>
                  <a:pt x="17957" y="18098"/>
                </a:lnTo>
                <a:cubicBezTo>
                  <a:pt x="17982" y="18080"/>
                  <a:pt x="18004" y="18057"/>
                  <a:pt x="18029" y="18039"/>
                </a:cubicBezTo>
                <a:cubicBezTo>
                  <a:pt x="18031" y="18037"/>
                  <a:pt x="18034" y="18035"/>
                  <a:pt x="18037" y="18033"/>
                </a:cubicBezTo>
                <a:cubicBezTo>
                  <a:pt x="20189" y="16435"/>
                  <a:pt x="21600" y="13794"/>
                  <a:pt x="21600" y="10800"/>
                </a:cubicBezTo>
                <a:cubicBezTo>
                  <a:pt x="21600" y="7763"/>
                  <a:pt x="20152" y="5085"/>
                  <a:pt x="17948" y="3495"/>
                </a:cubicBezTo>
                <a:moveTo>
                  <a:pt x="15811" y="5611"/>
                </a:moveTo>
                <a:lnTo>
                  <a:pt x="15802" y="5625"/>
                </a:lnTo>
                <a:cubicBezTo>
                  <a:pt x="15730" y="5584"/>
                  <a:pt x="15651" y="5553"/>
                  <a:pt x="15562" y="5553"/>
                </a:cubicBezTo>
                <a:cubicBezTo>
                  <a:pt x="15291" y="5553"/>
                  <a:pt x="15072" y="5773"/>
                  <a:pt x="15072" y="6044"/>
                </a:cubicBezTo>
                <a:cubicBezTo>
                  <a:pt x="15072" y="6216"/>
                  <a:pt x="15166" y="6361"/>
                  <a:pt x="15300" y="6448"/>
                </a:cubicBezTo>
                <a:lnTo>
                  <a:pt x="15299" y="6450"/>
                </a:lnTo>
                <a:cubicBezTo>
                  <a:pt x="16709" y="7270"/>
                  <a:pt x="17673" y="8909"/>
                  <a:pt x="17673" y="10800"/>
                </a:cubicBezTo>
                <a:cubicBezTo>
                  <a:pt x="17673" y="12688"/>
                  <a:pt x="16712" y="14325"/>
                  <a:pt x="15305" y="15146"/>
                </a:cubicBezTo>
                <a:lnTo>
                  <a:pt x="15309" y="15151"/>
                </a:lnTo>
                <a:cubicBezTo>
                  <a:pt x="15174" y="15239"/>
                  <a:pt x="15080" y="15384"/>
                  <a:pt x="15080" y="15555"/>
                </a:cubicBezTo>
                <a:cubicBezTo>
                  <a:pt x="15080" y="15827"/>
                  <a:pt x="15300" y="16046"/>
                  <a:pt x="15571" y="16046"/>
                </a:cubicBezTo>
                <a:cubicBezTo>
                  <a:pt x="15660" y="16046"/>
                  <a:pt x="15740" y="16016"/>
                  <a:pt x="15812" y="15975"/>
                </a:cubicBezTo>
                <a:lnTo>
                  <a:pt x="15819" y="15985"/>
                </a:lnTo>
                <a:cubicBezTo>
                  <a:pt x="17507" y="14989"/>
                  <a:pt x="18655" y="13041"/>
                  <a:pt x="18655" y="10800"/>
                </a:cubicBezTo>
                <a:cubicBezTo>
                  <a:pt x="18655" y="8556"/>
                  <a:pt x="17504" y="6606"/>
                  <a:pt x="15811" y="561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79" name="Shape 2679">
            <a:extLst>
              <a:ext uri="{FF2B5EF4-FFF2-40B4-BE49-F238E27FC236}">
                <a16:creationId xmlns:a16="http://schemas.microsoft.com/office/drawing/2014/main" id="{D44BDE86-5701-4EEF-B6F5-C26E0A6C1DC5}"/>
              </a:ext>
            </a:extLst>
          </p:cNvPr>
          <p:cNvSpPr/>
          <p:nvPr/>
        </p:nvSpPr>
        <p:spPr>
          <a:xfrm>
            <a:off x="5507038" y="1079500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4" extrusionOk="0">
                <a:moveTo>
                  <a:pt x="17182" y="13452"/>
                </a:moveTo>
                <a:cubicBezTo>
                  <a:pt x="16640" y="13452"/>
                  <a:pt x="16200" y="13935"/>
                  <a:pt x="16200" y="14529"/>
                </a:cubicBezTo>
                <a:cubicBezTo>
                  <a:pt x="16200" y="15123"/>
                  <a:pt x="16640" y="15605"/>
                  <a:pt x="17182" y="15605"/>
                </a:cubicBezTo>
                <a:cubicBezTo>
                  <a:pt x="17724" y="15605"/>
                  <a:pt x="18164" y="15123"/>
                  <a:pt x="18164" y="14529"/>
                </a:cubicBezTo>
                <a:cubicBezTo>
                  <a:pt x="18164" y="13935"/>
                  <a:pt x="17724" y="13452"/>
                  <a:pt x="17182" y="13452"/>
                </a:cubicBezTo>
                <a:moveTo>
                  <a:pt x="15218" y="15605"/>
                </a:moveTo>
                <a:cubicBezTo>
                  <a:pt x="14676" y="15605"/>
                  <a:pt x="14236" y="16087"/>
                  <a:pt x="14236" y="16681"/>
                </a:cubicBezTo>
                <a:cubicBezTo>
                  <a:pt x="14236" y="17276"/>
                  <a:pt x="14676" y="17757"/>
                  <a:pt x="15218" y="17757"/>
                </a:cubicBezTo>
                <a:cubicBezTo>
                  <a:pt x="15760" y="17757"/>
                  <a:pt x="16200" y="17276"/>
                  <a:pt x="16200" y="16681"/>
                </a:cubicBezTo>
                <a:cubicBezTo>
                  <a:pt x="16200" y="16087"/>
                  <a:pt x="15760" y="15605"/>
                  <a:pt x="15218" y="15605"/>
                </a:cubicBezTo>
                <a:moveTo>
                  <a:pt x="16200" y="20448"/>
                </a:moveTo>
                <a:cubicBezTo>
                  <a:pt x="14668" y="20448"/>
                  <a:pt x="13319" y="19593"/>
                  <a:pt x="12527" y="18295"/>
                </a:cubicBezTo>
                <a:lnTo>
                  <a:pt x="9073" y="18295"/>
                </a:lnTo>
                <a:cubicBezTo>
                  <a:pt x="8281" y="19593"/>
                  <a:pt x="6932" y="20448"/>
                  <a:pt x="5400" y="20448"/>
                </a:cubicBezTo>
                <a:cubicBezTo>
                  <a:pt x="2960" y="20448"/>
                  <a:pt x="982" y="18280"/>
                  <a:pt x="982" y="15605"/>
                </a:cubicBezTo>
                <a:cubicBezTo>
                  <a:pt x="982" y="12930"/>
                  <a:pt x="2960" y="10762"/>
                  <a:pt x="5400" y="10762"/>
                </a:cubicBezTo>
                <a:lnTo>
                  <a:pt x="16200" y="10762"/>
                </a:lnTo>
                <a:cubicBezTo>
                  <a:pt x="18640" y="10762"/>
                  <a:pt x="20618" y="12930"/>
                  <a:pt x="20618" y="15605"/>
                </a:cubicBezTo>
                <a:cubicBezTo>
                  <a:pt x="20618" y="18280"/>
                  <a:pt x="18640" y="20448"/>
                  <a:pt x="16200" y="20448"/>
                </a:cubicBezTo>
                <a:moveTo>
                  <a:pt x="16200" y="9686"/>
                </a:moveTo>
                <a:lnTo>
                  <a:pt x="11319" y="9686"/>
                </a:lnTo>
                <a:cubicBezTo>
                  <a:pt x="10837" y="8713"/>
                  <a:pt x="11227" y="8217"/>
                  <a:pt x="11943" y="7448"/>
                </a:cubicBezTo>
                <a:cubicBezTo>
                  <a:pt x="12528" y="6820"/>
                  <a:pt x="13255" y="6038"/>
                  <a:pt x="13255" y="4843"/>
                </a:cubicBezTo>
                <a:cubicBezTo>
                  <a:pt x="13255" y="1854"/>
                  <a:pt x="10169" y="128"/>
                  <a:pt x="10038" y="56"/>
                </a:cubicBezTo>
                <a:cubicBezTo>
                  <a:pt x="9796" y="-76"/>
                  <a:pt x="9501" y="32"/>
                  <a:pt x="9379" y="297"/>
                </a:cubicBezTo>
                <a:cubicBezTo>
                  <a:pt x="9258" y="562"/>
                  <a:pt x="9356" y="886"/>
                  <a:pt x="9598" y="1019"/>
                </a:cubicBezTo>
                <a:cubicBezTo>
                  <a:pt x="9625" y="1034"/>
                  <a:pt x="12273" y="2523"/>
                  <a:pt x="12273" y="4843"/>
                </a:cubicBezTo>
                <a:cubicBezTo>
                  <a:pt x="12273" y="5586"/>
                  <a:pt x="11779" y="6117"/>
                  <a:pt x="11255" y="6679"/>
                </a:cubicBezTo>
                <a:cubicBezTo>
                  <a:pt x="10584" y="7401"/>
                  <a:pt x="9775" y="8296"/>
                  <a:pt x="10277" y="9686"/>
                </a:cubicBezTo>
                <a:lnTo>
                  <a:pt x="5400" y="9686"/>
                </a:lnTo>
                <a:cubicBezTo>
                  <a:pt x="2418" y="9686"/>
                  <a:pt x="0" y="12336"/>
                  <a:pt x="0" y="15605"/>
                </a:cubicBezTo>
                <a:cubicBezTo>
                  <a:pt x="0" y="18874"/>
                  <a:pt x="2418" y="21524"/>
                  <a:pt x="5400" y="21524"/>
                </a:cubicBezTo>
                <a:cubicBezTo>
                  <a:pt x="7077" y="21524"/>
                  <a:pt x="8575" y="20686"/>
                  <a:pt x="9565" y="19372"/>
                </a:cubicBezTo>
                <a:lnTo>
                  <a:pt x="12035" y="19372"/>
                </a:lnTo>
                <a:cubicBezTo>
                  <a:pt x="13025" y="20686"/>
                  <a:pt x="14523" y="21524"/>
                  <a:pt x="16200" y="21524"/>
                </a:cubicBezTo>
                <a:cubicBezTo>
                  <a:pt x="19182" y="21524"/>
                  <a:pt x="21600" y="18874"/>
                  <a:pt x="21600" y="15605"/>
                </a:cubicBezTo>
                <a:cubicBezTo>
                  <a:pt x="21600" y="12336"/>
                  <a:pt x="19182" y="9686"/>
                  <a:pt x="16200" y="9686"/>
                </a:cubicBezTo>
                <a:moveTo>
                  <a:pt x="6873" y="15067"/>
                </a:moveTo>
                <a:lnTo>
                  <a:pt x="5891" y="15067"/>
                </a:lnTo>
                <a:lnTo>
                  <a:pt x="5891" y="13990"/>
                </a:lnTo>
                <a:cubicBezTo>
                  <a:pt x="5891" y="13694"/>
                  <a:pt x="5671" y="13452"/>
                  <a:pt x="5400" y="13452"/>
                </a:cubicBezTo>
                <a:cubicBezTo>
                  <a:pt x="5129" y="13452"/>
                  <a:pt x="4909" y="13694"/>
                  <a:pt x="4909" y="13990"/>
                </a:cubicBezTo>
                <a:lnTo>
                  <a:pt x="4909" y="15067"/>
                </a:lnTo>
                <a:lnTo>
                  <a:pt x="3927" y="15067"/>
                </a:lnTo>
                <a:cubicBezTo>
                  <a:pt x="3656" y="15067"/>
                  <a:pt x="3436" y="15307"/>
                  <a:pt x="3436" y="15605"/>
                </a:cubicBezTo>
                <a:cubicBezTo>
                  <a:pt x="3436" y="15903"/>
                  <a:pt x="3656" y="16143"/>
                  <a:pt x="3927" y="16143"/>
                </a:cubicBezTo>
                <a:lnTo>
                  <a:pt x="4909" y="16143"/>
                </a:lnTo>
                <a:lnTo>
                  <a:pt x="4909" y="17219"/>
                </a:lnTo>
                <a:cubicBezTo>
                  <a:pt x="4909" y="17517"/>
                  <a:pt x="5129" y="17757"/>
                  <a:pt x="5400" y="17757"/>
                </a:cubicBezTo>
                <a:cubicBezTo>
                  <a:pt x="5671" y="17757"/>
                  <a:pt x="5891" y="17517"/>
                  <a:pt x="5891" y="17219"/>
                </a:cubicBezTo>
                <a:lnTo>
                  <a:pt x="5891" y="16143"/>
                </a:lnTo>
                <a:lnTo>
                  <a:pt x="6873" y="16143"/>
                </a:lnTo>
                <a:cubicBezTo>
                  <a:pt x="7144" y="16143"/>
                  <a:pt x="7364" y="15903"/>
                  <a:pt x="7364" y="15605"/>
                </a:cubicBezTo>
                <a:cubicBezTo>
                  <a:pt x="7364" y="15307"/>
                  <a:pt x="7144" y="15067"/>
                  <a:pt x="6873" y="15067"/>
                </a:cubicBezTo>
                <a:moveTo>
                  <a:pt x="12273" y="12376"/>
                </a:moveTo>
                <a:cubicBezTo>
                  <a:pt x="12002" y="12376"/>
                  <a:pt x="11782" y="12617"/>
                  <a:pt x="11782" y="12914"/>
                </a:cubicBezTo>
                <a:cubicBezTo>
                  <a:pt x="11782" y="13212"/>
                  <a:pt x="12002" y="13452"/>
                  <a:pt x="12273" y="13452"/>
                </a:cubicBezTo>
                <a:cubicBezTo>
                  <a:pt x="12544" y="13452"/>
                  <a:pt x="12764" y="13212"/>
                  <a:pt x="12764" y="12914"/>
                </a:cubicBezTo>
                <a:cubicBezTo>
                  <a:pt x="12764" y="12617"/>
                  <a:pt x="12544" y="12376"/>
                  <a:pt x="12273" y="12376"/>
                </a:cubicBezTo>
                <a:moveTo>
                  <a:pt x="9327" y="12376"/>
                </a:moveTo>
                <a:cubicBezTo>
                  <a:pt x="9056" y="12376"/>
                  <a:pt x="8836" y="12617"/>
                  <a:pt x="8836" y="12914"/>
                </a:cubicBezTo>
                <a:cubicBezTo>
                  <a:pt x="8836" y="13212"/>
                  <a:pt x="9056" y="13452"/>
                  <a:pt x="9327" y="13452"/>
                </a:cubicBezTo>
                <a:cubicBezTo>
                  <a:pt x="9598" y="13452"/>
                  <a:pt x="9818" y="13212"/>
                  <a:pt x="9818" y="12914"/>
                </a:cubicBezTo>
                <a:cubicBezTo>
                  <a:pt x="9818" y="12617"/>
                  <a:pt x="9598" y="12376"/>
                  <a:pt x="9327" y="1237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0" name="Shape 2680">
            <a:extLst>
              <a:ext uri="{FF2B5EF4-FFF2-40B4-BE49-F238E27FC236}">
                <a16:creationId xmlns:a16="http://schemas.microsoft.com/office/drawing/2014/main" id="{04ABCBCE-D5AE-4D91-9541-9E8AEE52C297}"/>
              </a:ext>
            </a:extLst>
          </p:cNvPr>
          <p:cNvSpPr/>
          <p:nvPr/>
        </p:nvSpPr>
        <p:spPr>
          <a:xfrm>
            <a:off x="590708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5709"/>
                </a:moveTo>
                <a:lnTo>
                  <a:pt x="10309" y="15709"/>
                </a:lnTo>
                <a:cubicBezTo>
                  <a:pt x="10038" y="15709"/>
                  <a:pt x="9818" y="15929"/>
                  <a:pt x="9818" y="16200"/>
                </a:cubicBezTo>
                <a:cubicBezTo>
                  <a:pt x="9818" y="16472"/>
                  <a:pt x="10038" y="16691"/>
                  <a:pt x="10309" y="16691"/>
                </a:cubicBezTo>
                <a:lnTo>
                  <a:pt x="13255" y="16691"/>
                </a:lnTo>
                <a:cubicBezTo>
                  <a:pt x="13525" y="16691"/>
                  <a:pt x="13745" y="16472"/>
                  <a:pt x="13745" y="16200"/>
                </a:cubicBezTo>
                <a:cubicBezTo>
                  <a:pt x="13745" y="15929"/>
                  <a:pt x="13525" y="15709"/>
                  <a:pt x="13255" y="15709"/>
                </a:cubicBezTo>
                <a:moveTo>
                  <a:pt x="9818" y="12273"/>
                </a:moveTo>
                <a:cubicBezTo>
                  <a:pt x="9818" y="12112"/>
                  <a:pt x="9736" y="11976"/>
                  <a:pt x="9617" y="11887"/>
                </a:cubicBezTo>
                <a:lnTo>
                  <a:pt x="9622" y="11880"/>
                </a:lnTo>
                <a:lnTo>
                  <a:pt x="5695" y="8935"/>
                </a:lnTo>
                <a:lnTo>
                  <a:pt x="5690" y="8941"/>
                </a:lnTo>
                <a:cubicBezTo>
                  <a:pt x="5608" y="8880"/>
                  <a:pt x="5511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88"/>
                  <a:pt x="4991" y="9624"/>
                  <a:pt x="5110" y="9713"/>
                </a:cubicBezTo>
                <a:lnTo>
                  <a:pt x="5105" y="9720"/>
                </a:lnTo>
                <a:lnTo>
                  <a:pt x="8509" y="12273"/>
                </a:lnTo>
                <a:lnTo>
                  <a:pt x="5105" y="14826"/>
                </a:lnTo>
                <a:lnTo>
                  <a:pt x="5110" y="14832"/>
                </a:lnTo>
                <a:cubicBezTo>
                  <a:pt x="4991" y="14922"/>
                  <a:pt x="4909" y="15058"/>
                  <a:pt x="4909" y="15218"/>
                </a:cubicBezTo>
                <a:cubicBezTo>
                  <a:pt x="4909" y="15490"/>
                  <a:pt x="5129" y="15709"/>
                  <a:pt x="5400" y="15709"/>
                </a:cubicBezTo>
                <a:cubicBezTo>
                  <a:pt x="5511" y="15709"/>
                  <a:pt x="5607" y="15666"/>
                  <a:pt x="5690" y="15604"/>
                </a:cubicBezTo>
                <a:lnTo>
                  <a:pt x="5695" y="15611"/>
                </a:lnTo>
                <a:lnTo>
                  <a:pt x="9622" y="12666"/>
                </a:lnTo>
                <a:lnTo>
                  <a:pt x="9617" y="12659"/>
                </a:lnTo>
                <a:cubicBezTo>
                  <a:pt x="9736" y="12569"/>
                  <a:pt x="9818" y="12433"/>
                  <a:pt x="9818" y="12273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1" name="Shape 2681">
            <a:extLst>
              <a:ext uri="{FF2B5EF4-FFF2-40B4-BE49-F238E27FC236}">
                <a16:creationId xmlns:a16="http://schemas.microsoft.com/office/drawing/2014/main" id="{572386C1-47F1-412D-881E-76EABE475339}"/>
              </a:ext>
            </a:extLst>
          </p:cNvPr>
          <p:cNvSpPr/>
          <p:nvPr/>
        </p:nvSpPr>
        <p:spPr>
          <a:xfrm>
            <a:off x="630713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36"/>
                </a:moveTo>
                <a:lnTo>
                  <a:pt x="11291" y="19636"/>
                </a:lnTo>
                <a:cubicBezTo>
                  <a:pt x="11562" y="19636"/>
                  <a:pt x="11782" y="19416"/>
                  <a:pt x="11782" y="19146"/>
                </a:cubicBezTo>
                <a:cubicBezTo>
                  <a:pt x="11782" y="18874"/>
                  <a:pt x="11562" y="18655"/>
                  <a:pt x="11291" y="18655"/>
                </a:cubicBezTo>
                <a:lnTo>
                  <a:pt x="6382" y="18655"/>
                </a:lnTo>
                <a:cubicBezTo>
                  <a:pt x="6111" y="18655"/>
                  <a:pt x="5891" y="18874"/>
                  <a:pt x="5891" y="19146"/>
                </a:cubicBezTo>
                <a:cubicBezTo>
                  <a:pt x="5891" y="19416"/>
                  <a:pt x="6111" y="19636"/>
                  <a:pt x="6382" y="196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lnTo>
                  <a:pt x="20618" y="17673"/>
                </a:ln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2822" y="10800"/>
                </a:moveTo>
                <a:lnTo>
                  <a:pt x="18778" y="10800"/>
                </a:lnTo>
                <a:lnTo>
                  <a:pt x="20461" y="16691"/>
                </a:lnTo>
                <a:lnTo>
                  <a:pt x="1139" y="16691"/>
                </a:lnTo>
                <a:cubicBezTo>
                  <a:pt x="1139" y="16691"/>
                  <a:pt x="2822" y="10800"/>
                  <a:pt x="2822" y="10800"/>
                </a:cubicBezTo>
                <a:close/>
                <a:moveTo>
                  <a:pt x="21600" y="17182"/>
                </a:moveTo>
                <a:cubicBezTo>
                  <a:pt x="21600" y="17118"/>
                  <a:pt x="21586" y="17057"/>
                  <a:pt x="21563" y="17000"/>
                </a:cubicBezTo>
                <a:lnTo>
                  <a:pt x="21565" y="17000"/>
                </a:lnTo>
                <a:lnTo>
                  <a:pt x="19602" y="10127"/>
                </a:lnTo>
                <a:lnTo>
                  <a:pt x="19599" y="10128"/>
                </a:lnTo>
                <a:cubicBezTo>
                  <a:pt x="19527" y="9947"/>
                  <a:pt x="19352" y="9818"/>
                  <a:pt x="19145" y="9818"/>
                </a:cubicBezTo>
                <a:lnTo>
                  <a:pt x="18164" y="9818"/>
                </a:lnTo>
                <a:lnTo>
                  <a:pt x="18164" y="3927"/>
                </a:lnTo>
                <a:cubicBezTo>
                  <a:pt x="18164" y="3656"/>
                  <a:pt x="17944" y="3436"/>
                  <a:pt x="17673" y="3436"/>
                </a:cubicBezTo>
                <a:cubicBezTo>
                  <a:pt x="17402" y="3436"/>
                  <a:pt x="17182" y="3656"/>
                  <a:pt x="17182" y="3927"/>
                </a:cubicBezTo>
                <a:lnTo>
                  <a:pt x="17182" y="9818"/>
                </a:lnTo>
                <a:lnTo>
                  <a:pt x="4418" y="9818"/>
                </a:lnTo>
                <a:lnTo>
                  <a:pt x="4418" y="3927"/>
                </a:lnTo>
                <a:cubicBezTo>
                  <a:pt x="4418" y="3656"/>
                  <a:pt x="4198" y="3436"/>
                  <a:pt x="3927" y="3436"/>
                </a:cubicBezTo>
                <a:cubicBezTo>
                  <a:pt x="3656" y="3436"/>
                  <a:pt x="3436" y="3656"/>
                  <a:pt x="3436" y="3927"/>
                </a:cubicBezTo>
                <a:lnTo>
                  <a:pt x="3436" y="9818"/>
                </a:lnTo>
                <a:lnTo>
                  <a:pt x="2455" y="9818"/>
                </a:lnTo>
                <a:cubicBezTo>
                  <a:pt x="2248" y="9818"/>
                  <a:pt x="2073" y="9947"/>
                  <a:pt x="2001" y="10128"/>
                </a:cubicBezTo>
                <a:lnTo>
                  <a:pt x="1998" y="10127"/>
                </a:lnTo>
                <a:lnTo>
                  <a:pt x="35" y="17000"/>
                </a:lnTo>
                <a:lnTo>
                  <a:pt x="37" y="17001"/>
                </a:lnTo>
                <a:cubicBezTo>
                  <a:pt x="14" y="17057"/>
                  <a:pt x="0" y="17118"/>
                  <a:pt x="0" y="17182"/>
                </a:cubicBezTo>
                <a:lnTo>
                  <a:pt x="0" y="18164"/>
                </a:lnTo>
                <a:lnTo>
                  <a:pt x="68" y="18164"/>
                </a:lnTo>
                <a:cubicBezTo>
                  <a:pt x="25" y="18320"/>
                  <a:pt x="0" y="18484"/>
                  <a:pt x="0" y="186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8655"/>
                </a:lnTo>
                <a:cubicBezTo>
                  <a:pt x="21600" y="18484"/>
                  <a:pt x="21575" y="18320"/>
                  <a:pt x="21532" y="18164"/>
                </a:cubicBezTo>
                <a:lnTo>
                  <a:pt x="21600" y="18164"/>
                </a:lnTo>
                <a:cubicBezTo>
                  <a:pt x="21600" y="18164"/>
                  <a:pt x="21600" y="17182"/>
                  <a:pt x="21600" y="17182"/>
                </a:cubicBezTo>
                <a:close/>
                <a:moveTo>
                  <a:pt x="4418" y="19636"/>
                </a:moveTo>
                <a:cubicBezTo>
                  <a:pt x="4689" y="19636"/>
                  <a:pt x="4909" y="19416"/>
                  <a:pt x="4909" y="19146"/>
                </a:cubicBezTo>
                <a:cubicBezTo>
                  <a:pt x="4909" y="18874"/>
                  <a:pt x="4689" y="18655"/>
                  <a:pt x="4418" y="18655"/>
                </a:cubicBezTo>
                <a:cubicBezTo>
                  <a:pt x="4147" y="18655"/>
                  <a:pt x="3927" y="18874"/>
                  <a:pt x="3927" y="19146"/>
                </a:cubicBezTo>
                <a:cubicBezTo>
                  <a:pt x="3927" y="19416"/>
                  <a:pt x="4147" y="19636"/>
                  <a:pt x="4418" y="19636"/>
                </a:cubicBezTo>
                <a:moveTo>
                  <a:pt x="2455" y="19636"/>
                </a:moveTo>
                <a:cubicBezTo>
                  <a:pt x="2725" y="19636"/>
                  <a:pt x="2945" y="19416"/>
                  <a:pt x="2945" y="19146"/>
                </a:cubicBezTo>
                <a:cubicBezTo>
                  <a:pt x="2945" y="18874"/>
                  <a:pt x="2725" y="18655"/>
                  <a:pt x="2455" y="18655"/>
                </a:cubicBezTo>
                <a:cubicBezTo>
                  <a:pt x="2184" y="18655"/>
                  <a:pt x="1964" y="18874"/>
                  <a:pt x="1964" y="19146"/>
                </a:cubicBezTo>
                <a:cubicBezTo>
                  <a:pt x="1964" y="19416"/>
                  <a:pt x="2184" y="19636"/>
                  <a:pt x="2455" y="19636"/>
                </a:cubicBezTo>
                <a:moveTo>
                  <a:pt x="12003" y="3573"/>
                </a:moveTo>
                <a:lnTo>
                  <a:pt x="12664" y="2838"/>
                </a:lnTo>
                <a:cubicBezTo>
                  <a:pt x="12214" y="2308"/>
                  <a:pt x="11550" y="1964"/>
                  <a:pt x="10800" y="1964"/>
                </a:cubicBezTo>
                <a:cubicBezTo>
                  <a:pt x="9997" y="1964"/>
                  <a:pt x="9290" y="2355"/>
                  <a:pt x="8842" y="2952"/>
                </a:cubicBezTo>
                <a:lnTo>
                  <a:pt x="9546" y="3655"/>
                </a:lnTo>
                <a:cubicBezTo>
                  <a:pt x="9805" y="3231"/>
                  <a:pt x="10267" y="2945"/>
                  <a:pt x="10800" y="2945"/>
                </a:cubicBezTo>
                <a:cubicBezTo>
                  <a:pt x="11298" y="2945"/>
                  <a:pt x="11736" y="3194"/>
                  <a:pt x="12003" y="3573"/>
                </a:cubicBezTo>
                <a:moveTo>
                  <a:pt x="10309" y="4418"/>
                </a:move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moveTo>
                  <a:pt x="10800" y="982"/>
                </a:moveTo>
                <a:cubicBezTo>
                  <a:pt x="11802" y="982"/>
                  <a:pt x="12701" y="1414"/>
                  <a:pt x="13330" y="2098"/>
                </a:cubicBezTo>
                <a:lnTo>
                  <a:pt x="13989" y="1366"/>
                </a:lnTo>
                <a:cubicBezTo>
                  <a:pt x="13185" y="525"/>
                  <a:pt x="12055" y="0"/>
                  <a:pt x="10800" y="0"/>
                </a:cubicBezTo>
                <a:cubicBezTo>
                  <a:pt x="9455" y="0"/>
                  <a:pt x="8252" y="603"/>
                  <a:pt x="7442" y="1551"/>
                </a:cubicBezTo>
                <a:lnTo>
                  <a:pt x="8138" y="2246"/>
                </a:lnTo>
                <a:cubicBezTo>
                  <a:pt x="8768" y="1475"/>
                  <a:pt x="9726" y="982"/>
                  <a:pt x="10800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2" name="Shape 2682">
            <a:extLst>
              <a:ext uri="{FF2B5EF4-FFF2-40B4-BE49-F238E27FC236}">
                <a16:creationId xmlns:a16="http://schemas.microsoft.com/office/drawing/2014/main" id="{E99F39A7-E90D-47BB-98B0-F48BFACDF1F2}"/>
              </a:ext>
            </a:extLst>
          </p:cNvPr>
          <p:cNvSpPr/>
          <p:nvPr/>
        </p:nvSpPr>
        <p:spPr>
          <a:xfrm>
            <a:off x="670718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91"/>
                </a:moveTo>
                <a:cubicBezTo>
                  <a:pt x="20618" y="17775"/>
                  <a:pt x="19739" y="18655"/>
                  <a:pt x="18655" y="18655"/>
                </a:cubicBezTo>
                <a:lnTo>
                  <a:pt x="17673" y="18655"/>
                </a:lnTo>
                <a:lnTo>
                  <a:pt x="17673" y="14727"/>
                </a:lnTo>
                <a:cubicBezTo>
                  <a:pt x="17673" y="14186"/>
                  <a:pt x="17233" y="13745"/>
                  <a:pt x="16691" y="13745"/>
                </a:cubicBezTo>
                <a:lnTo>
                  <a:pt x="4909" y="13745"/>
                </a:lnTo>
                <a:cubicBezTo>
                  <a:pt x="4367" y="13745"/>
                  <a:pt x="3927" y="14186"/>
                  <a:pt x="3927" y="14727"/>
                </a:cubicBezTo>
                <a:lnTo>
                  <a:pt x="3927" y="18655"/>
                </a:lnTo>
                <a:lnTo>
                  <a:pt x="2945" y="18655"/>
                </a:lnTo>
                <a:cubicBezTo>
                  <a:pt x="1861" y="18655"/>
                  <a:pt x="982" y="17775"/>
                  <a:pt x="982" y="16691"/>
                </a:cubicBezTo>
                <a:lnTo>
                  <a:pt x="982" y="8836"/>
                </a:lnTo>
                <a:cubicBezTo>
                  <a:pt x="982" y="7752"/>
                  <a:pt x="1861" y="6873"/>
                  <a:pt x="2945" y="6873"/>
                </a:cubicBezTo>
                <a:lnTo>
                  <a:pt x="18655" y="6873"/>
                </a:lnTo>
                <a:cubicBezTo>
                  <a:pt x="19739" y="6873"/>
                  <a:pt x="20618" y="7752"/>
                  <a:pt x="20618" y="8836"/>
                </a:cubicBezTo>
                <a:cubicBezTo>
                  <a:pt x="20618" y="8836"/>
                  <a:pt x="20618" y="16691"/>
                  <a:pt x="20618" y="16691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4727"/>
                </a:lnTo>
                <a:lnTo>
                  <a:pt x="16691" y="14727"/>
                </a:lnTo>
                <a:cubicBezTo>
                  <a:pt x="16691" y="14727"/>
                  <a:pt x="16691" y="20618"/>
                  <a:pt x="16691" y="20618"/>
                </a:cubicBezTo>
                <a:close/>
                <a:moveTo>
                  <a:pt x="4909" y="982"/>
                </a:moveTo>
                <a:lnTo>
                  <a:pt x="16691" y="982"/>
                </a:lnTo>
                <a:lnTo>
                  <a:pt x="16691" y="5891"/>
                </a:lnTo>
                <a:lnTo>
                  <a:pt x="4909" y="5891"/>
                </a:lnTo>
                <a:cubicBezTo>
                  <a:pt x="4909" y="5891"/>
                  <a:pt x="4909" y="982"/>
                  <a:pt x="4909" y="982"/>
                </a:cubicBezTo>
                <a:close/>
                <a:moveTo>
                  <a:pt x="18655" y="5891"/>
                </a:moveTo>
                <a:lnTo>
                  <a:pt x="17673" y="5891"/>
                </a:ln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lnTo>
                  <a:pt x="2945" y="5891"/>
                </a:lnTo>
                <a:cubicBezTo>
                  <a:pt x="1318" y="5891"/>
                  <a:pt x="0" y="7210"/>
                  <a:pt x="0" y="8836"/>
                </a:cubicBezTo>
                <a:lnTo>
                  <a:pt x="0" y="16691"/>
                </a:lnTo>
                <a:cubicBezTo>
                  <a:pt x="0" y="18318"/>
                  <a:pt x="1318" y="19636"/>
                  <a:pt x="2945" y="19636"/>
                </a:cubicBezTo>
                <a:lnTo>
                  <a:pt x="3927" y="19636"/>
                </a:lnTo>
                <a:lnTo>
                  <a:pt x="3927" y="20618"/>
                </a:lnTo>
                <a:cubicBezTo>
                  <a:pt x="3927" y="21161"/>
                  <a:pt x="4367" y="21600"/>
                  <a:pt x="4909" y="21600"/>
                </a:cubicBezTo>
                <a:lnTo>
                  <a:pt x="16691" y="21600"/>
                </a:lnTo>
                <a:cubicBezTo>
                  <a:pt x="17233" y="21600"/>
                  <a:pt x="17673" y="21161"/>
                  <a:pt x="17673" y="20618"/>
                </a:cubicBezTo>
                <a:lnTo>
                  <a:pt x="17673" y="19636"/>
                </a:lnTo>
                <a:lnTo>
                  <a:pt x="18655" y="19636"/>
                </a:lnTo>
                <a:cubicBezTo>
                  <a:pt x="20282" y="19636"/>
                  <a:pt x="21600" y="18318"/>
                  <a:pt x="21600" y="16691"/>
                </a:cubicBezTo>
                <a:lnTo>
                  <a:pt x="21600" y="8836"/>
                </a:lnTo>
                <a:cubicBezTo>
                  <a:pt x="21600" y="7210"/>
                  <a:pt x="20282" y="5891"/>
                  <a:pt x="18655" y="5891"/>
                </a:cubicBezTo>
                <a:moveTo>
                  <a:pt x="17673" y="8836"/>
                </a:moveTo>
                <a:cubicBezTo>
                  <a:pt x="17131" y="8836"/>
                  <a:pt x="16691" y="9276"/>
                  <a:pt x="16691" y="9818"/>
                </a:cubicBezTo>
                <a:cubicBezTo>
                  <a:pt x="16691" y="10360"/>
                  <a:pt x="17131" y="10800"/>
                  <a:pt x="17673" y="10800"/>
                </a:cubicBezTo>
                <a:cubicBezTo>
                  <a:pt x="18214" y="10800"/>
                  <a:pt x="18655" y="10360"/>
                  <a:pt x="18655" y="9818"/>
                </a:cubicBezTo>
                <a:cubicBezTo>
                  <a:pt x="18655" y="9276"/>
                  <a:pt x="18214" y="8836"/>
                  <a:pt x="17673" y="8836"/>
                </a:cubicBezTo>
                <a:moveTo>
                  <a:pt x="14727" y="8836"/>
                </a:moveTo>
                <a:cubicBezTo>
                  <a:pt x="14186" y="8836"/>
                  <a:pt x="13745" y="9276"/>
                  <a:pt x="13745" y="9818"/>
                </a:cubicBezTo>
                <a:cubicBezTo>
                  <a:pt x="13745" y="10360"/>
                  <a:pt x="14186" y="10800"/>
                  <a:pt x="14727" y="10800"/>
                </a:cubicBezTo>
                <a:cubicBezTo>
                  <a:pt x="15269" y="10800"/>
                  <a:pt x="15709" y="10360"/>
                  <a:pt x="15709" y="9818"/>
                </a:cubicBezTo>
                <a:cubicBezTo>
                  <a:pt x="15709" y="9276"/>
                  <a:pt x="15269" y="8836"/>
                  <a:pt x="14727" y="8836"/>
                </a:cubicBezTo>
                <a:moveTo>
                  <a:pt x="7364" y="16691"/>
                </a:moveTo>
                <a:lnTo>
                  <a:pt x="12273" y="16691"/>
                </a:lnTo>
                <a:cubicBezTo>
                  <a:pt x="12544" y="16691"/>
                  <a:pt x="12764" y="16472"/>
                  <a:pt x="12764" y="16200"/>
                </a:cubicBezTo>
                <a:cubicBezTo>
                  <a:pt x="12764" y="15929"/>
                  <a:pt x="12544" y="15709"/>
                  <a:pt x="12273" y="15709"/>
                </a:cubicBezTo>
                <a:lnTo>
                  <a:pt x="7364" y="15709"/>
                </a:lnTo>
                <a:cubicBezTo>
                  <a:pt x="7092" y="15709"/>
                  <a:pt x="6873" y="15929"/>
                  <a:pt x="6873" y="16200"/>
                </a:cubicBezTo>
                <a:cubicBezTo>
                  <a:pt x="6873" y="16472"/>
                  <a:pt x="7092" y="16691"/>
                  <a:pt x="7364" y="16691"/>
                </a:cubicBezTo>
                <a:moveTo>
                  <a:pt x="7364" y="18655"/>
                </a:move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7893"/>
                  <a:pt x="14508" y="17673"/>
                  <a:pt x="14236" y="17673"/>
                </a:cubicBezTo>
                <a:lnTo>
                  <a:pt x="7364" y="17673"/>
                </a:lnTo>
                <a:cubicBezTo>
                  <a:pt x="7092" y="17673"/>
                  <a:pt x="6873" y="17893"/>
                  <a:pt x="6873" y="18164"/>
                </a:cubicBezTo>
                <a:cubicBezTo>
                  <a:pt x="6873" y="18435"/>
                  <a:pt x="7092" y="18655"/>
                  <a:pt x="7364" y="186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3" name="Shape 2683">
            <a:extLst>
              <a:ext uri="{FF2B5EF4-FFF2-40B4-BE49-F238E27FC236}">
                <a16:creationId xmlns:a16="http://schemas.microsoft.com/office/drawing/2014/main" id="{3DA369D0-E7DA-4A8A-A83D-B708C6E0137A}"/>
              </a:ext>
            </a:extLst>
          </p:cNvPr>
          <p:cNvSpPr/>
          <p:nvPr/>
        </p:nvSpPr>
        <p:spPr>
          <a:xfrm>
            <a:off x="7135813" y="1069975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5" h="21528" extrusionOk="0">
                <a:moveTo>
                  <a:pt x="13441" y="9294"/>
                </a:moveTo>
                <a:lnTo>
                  <a:pt x="13441" y="9784"/>
                </a:lnTo>
                <a:lnTo>
                  <a:pt x="1344" y="9784"/>
                </a:lnTo>
                <a:lnTo>
                  <a:pt x="1344" y="9294"/>
                </a:lnTo>
                <a:cubicBezTo>
                  <a:pt x="1344" y="7028"/>
                  <a:pt x="3696" y="5163"/>
                  <a:pt x="6720" y="4919"/>
                </a:cubicBezTo>
                <a:lnTo>
                  <a:pt x="6720" y="9784"/>
                </a:lnTo>
                <a:lnTo>
                  <a:pt x="8065" y="9784"/>
                </a:lnTo>
                <a:lnTo>
                  <a:pt x="8065" y="4919"/>
                </a:lnTo>
                <a:cubicBezTo>
                  <a:pt x="11089" y="5163"/>
                  <a:pt x="13441" y="7028"/>
                  <a:pt x="13441" y="9294"/>
                </a:cubicBezTo>
                <a:moveTo>
                  <a:pt x="13441" y="16145"/>
                </a:moveTo>
                <a:cubicBezTo>
                  <a:pt x="13441" y="18578"/>
                  <a:pt x="10733" y="20549"/>
                  <a:pt x="7393" y="20549"/>
                </a:cubicBezTo>
                <a:cubicBezTo>
                  <a:pt x="4052" y="20549"/>
                  <a:pt x="1344" y="18578"/>
                  <a:pt x="1344" y="16145"/>
                </a:cubicBezTo>
                <a:lnTo>
                  <a:pt x="1344" y="10762"/>
                </a:lnTo>
                <a:lnTo>
                  <a:pt x="13441" y="10762"/>
                </a:lnTo>
                <a:cubicBezTo>
                  <a:pt x="13441" y="10762"/>
                  <a:pt x="13441" y="16145"/>
                  <a:pt x="13441" y="16145"/>
                </a:cubicBezTo>
                <a:close/>
                <a:moveTo>
                  <a:pt x="21134" y="48"/>
                </a:moveTo>
                <a:cubicBezTo>
                  <a:pt x="20801" y="-72"/>
                  <a:pt x="20436" y="41"/>
                  <a:pt x="20232" y="268"/>
                </a:cubicBezTo>
                <a:cubicBezTo>
                  <a:pt x="18723" y="1944"/>
                  <a:pt x="16716" y="3504"/>
                  <a:pt x="13069" y="2006"/>
                </a:cubicBezTo>
                <a:cubicBezTo>
                  <a:pt x="10993" y="1153"/>
                  <a:pt x="9603" y="1431"/>
                  <a:pt x="8642" y="1862"/>
                </a:cubicBezTo>
                <a:cubicBezTo>
                  <a:pt x="7655" y="2307"/>
                  <a:pt x="6969" y="3089"/>
                  <a:pt x="6778" y="3935"/>
                </a:cubicBezTo>
                <a:cubicBezTo>
                  <a:pt x="2984" y="4162"/>
                  <a:pt x="0" y="6473"/>
                  <a:pt x="0" y="9294"/>
                </a:cubicBezTo>
                <a:lnTo>
                  <a:pt x="0" y="16145"/>
                </a:lnTo>
                <a:cubicBezTo>
                  <a:pt x="0" y="19118"/>
                  <a:pt x="3310" y="21528"/>
                  <a:pt x="7393" y="21528"/>
                </a:cubicBezTo>
                <a:cubicBezTo>
                  <a:pt x="11475" y="21528"/>
                  <a:pt x="14785" y="19118"/>
                  <a:pt x="14785" y="16145"/>
                </a:cubicBezTo>
                <a:lnTo>
                  <a:pt x="14785" y="9294"/>
                </a:lnTo>
                <a:cubicBezTo>
                  <a:pt x="14785" y="6507"/>
                  <a:pt x="11875" y="4215"/>
                  <a:pt x="8146" y="3940"/>
                </a:cubicBezTo>
                <a:cubicBezTo>
                  <a:pt x="8301" y="3479"/>
                  <a:pt x="8690" y="2991"/>
                  <a:pt x="9348" y="2695"/>
                </a:cubicBezTo>
                <a:cubicBezTo>
                  <a:pt x="10308" y="2263"/>
                  <a:pt x="10946" y="2328"/>
                  <a:pt x="12468" y="2882"/>
                </a:cubicBezTo>
                <a:cubicBezTo>
                  <a:pt x="15022" y="3811"/>
                  <a:pt x="16657" y="3572"/>
                  <a:pt x="17947" y="3206"/>
                </a:cubicBezTo>
                <a:cubicBezTo>
                  <a:pt x="19526" y="2759"/>
                  <a:pt x="20650" y="1847"/>
                  <a:pt x="21434" y="705"/>
                </a:cubicBezTo>
                <a:cubicBezTo>
                  <a:pt x="21600" y="463"/>
                  <a:pt x="21466" y="170"/>
                  <a:pt x="21134" y="48"/>
                </a:cubicBezTo>
                <a:moveTo>
                  <a:pt x="7393" y="18592"/>
                </a:moveTo>
                <a:cubicBezTo>
                  <a:pt x="8134" y="18592"/>
                  <a:pt x="8737" y="18153"/>
                  <a:pt x="8737" y="17613"/>
                </a:cubicBezTo>
                <a:cubicBezTo>
                  <a:pt x="8737" y="17073"/>
                  <a:pt x="8134" y="16635"/>
                  <a:pt x="7393" y="16635"/>
                </a:cubicBezTo>
                <a:cubicBezTo>
                  <a:pt x="6650" y="16635"/>
                  <a:pt x="6048" y="17073"/>
                  <a:pt x="6048" y="17613"/>
                </a:cubicBezTo>
                <a:cubicBezTo>
                  <a:pt x="6048" y="18153"/>
                  <a:pt x="6650" y="18592"/>
                  <a:pt x="7393" y="1859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4" name="Shape 2684">
            <a:extLst>
              <a:ext uri="{FF2B5EF4-FFF2-40B4-BE49-F238E27FC236}">
                <a16:creationId xmlns:a16="http://schemas.microsoft.com/office/drawing/2014/main" id="{BA229E4E-73B3-4262-96BB-CB7B12059D79}"/>
              </a:ext>
            </a:extLst>
          </p:cNvPr>
          <p:cNvSpPr/>
          <p:nvPr/>
        </p:nvSpPr>
        <p:spPr>
          <a:xfrm>
            <a:off x="750728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0" extrusionOk="0">
                <a:moveTo>
                  <a:pt x="4418" y="19095"/>
                </a:moveTo>
                <a:lnTo>
                  <a:pt x="5400" y="19095"/>
                </a:lnTo>
                <a:lnTo>
                  <a:pt x="5400" y="18117"/>
                </a:lnTo>
                <a:lnTo>
                  <a:pt x="4418" y="18117"/>
                </a:lnTo>
                <a:cubicBezTo>
                  <a:pt x="4418" y="18117"/>
                  <a:pt x="4418" y="19095"/>
                  <a:pt x="4418" y="19095"/>
                </a:cubicBezTo>
                <a:close/>
                <a:moveTo>
                  <a:pt x="6382" y="16160"/>
                </a:moveTo>
                <a:lnTo>
                  <a:pt x="5400" y="16160"/>
                </a:lnTo>
                <a:lnTo>
                  <a:pt x="5400" y="17139"/>
                </a:lnTo>
                <a:lnTo>
                  <a:pt x="6382" y="17139"/>
                </a:lnTo>
                <a:cubicBezTo>
                  <a:pt x="6382" y="17139"/>
                  <a:pt x="6382" y="16160"/>
                  <a:pt x="6382" y="16160"/>
                </a:cubicBezTo>
                <a:close/>
                <a:moveTo>
                  <a:pt x="2455" y="19095"/>
                </a:moveTo>
                <a:lnTo>
                  <a:pt x="3436" y="19095"/>
                </a:lnTo>
                <a:lnTo>
                  <a:pt x="3436" y="18117"/>
                </a:lnTo>
                <a:lnTo>
                  <a:pt x="2455" y="18117"/>
                </a:lnTo>
                <a:cubicBezTo>
                  <a:pt x="2455" y="18117"/>
                  <a:pt x="2455" y="19095"/>
                  <a:pt x="2455" y="19095"/>
                </a:cubicBezTo>
                <a:close/>
                <a:moveTo>
                  <a:pt x="4418" y="16160"/>
                </a:moveTo>
                <a:lnTo>
                  <a:pt x="2455" y="16160"/>
                </a:lnTo>
                <a:lnTo>
                  <a:pt x="2455" y="17139"/>
                </a:lnTo>
                <a:lnTo>
                  <a:pt x="4418" y="17139"/>
                </a:lnTo>
                <a:cubicBezTo>
                  <a:pt x="4418" y="17139"/>
                  <a:pt x="4418" y="16160"/>
                  <a:pt x="4418" y="16160"/>
                </a:cubicBezTo>
                <a:close/>
                <a:moveTo>
                  <a:pt x="3436" y="12248"/>
                </a:moveTo>
                <a:lnTo>
                  <a:pt x="2455" y="12248"/>
                </a:lnTo>
                <a:lnTo>
                  <a:pt x="2455" y="13226"/>
                </a:lnTo>
                <a:lnTo>
                  <a:pt x="3436" y="13226"/>
                </a:lnTo>
                <a:cubicBezTo>
                  <a:pt x="3436" y="13226"/>
                  <a:pt x="3436" y="12248"/>
                  <a:pt x="3436" y="12248"/>
                </a:cubicBezTo>
                <a:close/>
                <a:moveTo>
                  <a:pt x="3436" y="14204"/>
                </a:moveTo>
                <a:lnTo>
                  <a:pt x="2455" y="14204"/>
                </a:lnTo>
                <a:lnTo>
                  <a:pt x="2455" y="15182"/>
                </a:lnTo>
                <a:lnTo>
                  <a:pt x="3436" y="15182"/>
                </a:lnTo>
                <a:cubicBezTo>
                  <a:pt x="3436" y="15182"/>
                  <a:pt x="3436" y="14204"/>
                  <a:pt x="3436" y="14204"/>
                </a:cubicBezTo>
                <a:close/>
                <a:moveTo>
                  <a:pt x="6382" y="19095"/>
                </a:moveTo>
                <a:lnTo>
                  <a:pt x="13255" y="19095"/>
                </a:lnTo>
                <a:lnTo>
                  <a:pt x="13255" y="18117"/>
                </a:lnTo>
                <a:lnTo>
                  <a:pt x="6382" y="18117"/>
                </a:lnTo>
                <a:cubicBezTo>
                  <a:pt x="6382" y="18117"/>
                  <a:pt x="6382" y="19095"/>
                  <a:pt x="6382" y="19095"/>
                </a:cubicBezTo>
                <a:close/>
                <a:moveTo>
                  <a:pt x="18164" y="15182"/>
                </a:moveTo>
                <a:lnTo>
                  <a:pt x="19145" y="15182"/>
                </a:lnTo>
                <a:lnTo>
                  <a:pt x="19145" y="14204"/>
                </a:lnTo>
                <a:lnTo>
                  <a:pt x="18164" y="14204"/>
                </a:lnTo>
                <a:cubicBezTo>
                  <a:pt x="18164" y="14204"/>
                  <a:pt x="18164" y="15182"/>
                  <a:pt x="18164" y="15182"/>
                </a:cubicBezTo>
                <a:close/>
                <a:moveTo>
                  <a:pt x="5400" y="14204"/>
                </a:moveTo>
                <a:lnTo>
                  <a:pt x="4418" y="14204"/>
                </a:lnTo>
                <a:lnTo>
                  <a:pt x="4418" y="15182"/>
                </a:lnTo>
                <a:lnTo>
                  <a:pt x="5400" y="15182"/>
                </a:lnTo>
                <a:cubicBezTo>
                  <a:pt x="5400" y="15182"/>
                  <a:pt x="5400" y="14204"/>
                  <a:pt x="5400" y="14204"/>
                </a:cubicBezTo>
                <a:close/>
                <a:moveTo>
                  <a:pt x="14236" y="16160"/>
                </a:moveTo>
                <a:lnTo>
                  <a:pt x="13255" y="16160"/>
                </a:lnTo>
                <a:lnTo>
                  <a:pt x="13255" y="17139"/>
                </a:lnTo>
                <a:lnTo>
                  <a:pt x="14236" y="17139"/>
                </a:lnTo>
                <a:cubicBezTo>
                  <a:pt x="14236" y="17139"/>
                  <a:pt x="14236" y="16160"/>
                  <a:pt x="14236" y="16160"/>
                </a:cubicBezTo>
                <a:close/>
                <a:moveTo>
                  <a:pt x="20618" y="19584"/>
                </a:moveTo>
                <a:cubicBezTo>
                  <a:pt x="20618" y="20124"/>
                  <a:pt x="20178" y="20562"/>
                  <a:pt x="19636" y="20562"/>
                </a:cubicBezTo>
                <a:lnTo>
                  <a:pt x="1964" y="20562"/>
                </a:lnTo>
                <a:cubicBezTo>
                  <a:pt x="1421" y="20562"/>
                  <a:pt x="982" y="20124"/>
                  <a:pt x="982" y="19584"/>
                </a:cubicBezTo>
                <a:lnTo>
                  <a:pt x="982" y="11759"/>
                </a:lnTo>
                <a:cubicBezTo>
                  <a:pt x="982" y="11219"/>
                  <a:pt x="1421" y="10781"/>
                  <a:pt x="1964" y="10781"/>
                </a:cubicBezTo>
                <a:lnTo>
                  <a:pt x="19636" y="10781"/>
                </a:lnTo>
                <a:cubicBezTo>
                  <a:pt x="20178" y="10781"/>
                  <a:pt x="20618" y="11219"/>
                  <a:pt x="20618" y="11759"/>
                </a:cubicBezTo>
                <a:cubicBezTo>
                  <a:pt x="20618" y="11759"/>
                  <a:pt x="20618" y="19584"/>
                  <a:pt x="20618" y="19584"/>
                </a:cubicBezTo>
                <a:close/>
                <a:moveTo>
                  <a:pt x="19636" y="9803"/>
                </a:moveTo>
                <a:lnTo>
                  <a:pt x="10965" y="9803"/>
                </a:lnTo>
                <a:cubicBezTo>
                  <a:pt x="10831" y="9456"/>
                  <a:pt x="10774" y="9056"/>
                  <a:pt x="10870" y="8651"/>
                </a:cubicBezTo>
                <a:cubicBezTo>
                  <a:pt x="11059" y="7853"/>
                  <a:pt x="11782" y="7224"/>
                  <a:pt x="12961" y="6833"/>
                </a:cubicBezTo>
                <a:cubicBezTo>
                  <a:pt x="14940" y="6175"/>
                  <a:pt x="15841" y="4938"/>
                  <a:pt x="16249" y="4015"/>
                </a:cubicBezTo>
                <a:cubicBezTo>
                  <a:pt x="16747" y="2886"/>
                  <a:pt x="16801" y="1546"/>
                  <a:pt x="16396" y="335"/>
                </a:cubicBezTo>
                <a:cubicBezTo>
                  <a:pt x="16310" y="79"/>
                  <a:pt x="16032" y="-60"/>
                  <a:pt x="15774" y="25"/>
                </a:cubicBezTo>
                <a:cubicBezTo>
                  <a:pt x="15517" y="112"/>
                  <a:pt x="15378" y="388"/>
                  <a:pt x="15464" y="644"/>
                </a:cubicBezTo>
                <a:cubicBezTo>
                  <a:pt x="16091" y="2519"/>
                  <a:pt x="15480" y="4964"/>
                  <a:pt x="12650" y="5904"/>
                </a:cubicBezTo>
                <a:cubicBezTo>
                  <a:pt x="10733" y="6542"/>
                  <a:pt x="10105" y="7627"/>
                  <a:pt x="9915" y="8427"/>
                </a:cubicBezTo>
                <a:cubicBezTo>
                  <a:pt x="9809" y="8876"/>
                  <a:pt x="9824" y="9351"/>
                  <a:pt x="9937" y="9803"/>
                </a:cubicBezTo>
                <a:lnTo>
                  <a:pt x="1964" y="9803"/>
                </a:lnTo>
                <a:cubicBezTo>
                  <a:pt x="879" y="9803"/>
                  <a:pt x="0" y="10679"/>
                  <a:pt x="0" y="11759"/>
                </a:cubicBezTo>
                <a:lnTo>
                  <a:pt x="0" y="19584"/>
                </a:lnTo>
                <a:cubicBezTo>
                  <a:pt x="0" y="20664"/>
                  <a:pt x="879" y="21540"/>
                  <a:pt x="1964" y="21540"/>
                </a:cubicBezTo>
                <a:lnTo>
                  <a:pt x="19636" y="21540"/>
                </a:lnTo>
                <a:cubicBezTo>
                  <a:pt x="20721" y="21540"/>
                  <a:pt x="21600" y="20664"/>
                  <a:pt x="21600" y="19584"/>
                </a:cubicBezTo>
                <a:lnTo>
                  <a:pt x="21600" y="11759"/>
                </a:lnTo>
                <a:cubicBezTo>
                  <a:pt x="21600" y="10679"/>
                  <a:pt x="20721" y="9803"/>
                  <a:pt x="19636" y="9803"/>
                </a:cubicBezTo>
                <a:moveTo>
                  <a:pt x="17182" y="17139"/>
                </a:moveTo>
                <a:lnTo>
                  <a:pt x="19145" y="17139"/>
                </a:lnTo>
                <a:lnTo>
                  <a:pt x="19145" y="16160"/>
                </a:lnTo>
                <a:lnTo>
                  <a:pt x="17182" y="16160"/>
                </a:lnTo>
                <a:cubicBezTo>
                  <a:pt x="17182" y="16160"/>
                  <a:pt x="17182" y="17139"/>
                  <a:pt x="17182" y="17139"/>
                </a:cubicBezTo>
                <a:close/>
                <a:moveTo>
                  <a:pt x="14236" y="19095"/>
                </a:moveTo>
                <a:lnTo>
                  <a:pt x="15218" y="19095"/>
                </a:lnTo>
                <a:lnTo>
                  <a:pt x="15218" y="18117"/>
                </a:lnTo>
                <a:lnTo>
                  <a:pt x="14236" y="18117"/>
                </a:lnTo>
                <a:cubicBezTo>
                  <a:pt x="14236" y="18117"/>
                  <a:pt x="14236" y="19095"/>
                  <a:pt x="14236" y="19095"/>
                </a:cubicBezTo>
                <a:close/>
                <a:moveTo>
                  <a:pt x="16200" y="19095"/>
                </a:moveTo>
                <a:lnTo>
                  <a:pt x="17182" y="19095"/>
                </a:lnTo>
                <a:lnTo>
                  <a:pt x="17182" y="18117"/>
                </a:lnTo>
                <a:lnTo>
                  <a:pt x="16200" y="18117"/>
                </a:lnTo>
                <a:cubicBezTo>
                  <a:pt x="16200" y="18117"/>
                  <a:pt x="16200" y="19095"/>
                  <a:pt x="16200" y="19095"/>
                </a:cubicBezTo>
                <a:close/>
                <a:moveTo>
                  <a:pt x="18164" y="19095"/>
                </a:moveTo>
                <a:lnTo>
                  <a:pt x="19145" y="19095"/>
                </a:lnTo>
                <a:lnTo>
                  <a:pt x="19145" y="18117"/>
                </a:lnTo>
                <a:lnTo>
                  <a:pt x="18164" y="18117"/>
                </a:lnTo>
                <a:cubicBezTo>
                  <a:pt x="18164" y="18117"/>
                  <a:pt x="18164" y="19095"/>
                  <a:pt x="18164" y="19095"/>
                </a:cubicBezTo>
                <a:close/>
                <a:moveTo>
                  <a:pt x="16200" y="16160"/>
                </a:moveTo>
                <a:lnTo>
                  <a:pt x="15218" y="16160"/>
                </a:lnTo>
                <a:lnTo>
                  <a:pt x="15218" y="17139"/>
                </a:lnTo>
                <a:lnTo>
                  <a:pt x="16200" y="17139"/>
                </a:lnTo>
                <a:cubicBezTo>
                  <a:pt x="16200" y="17139"/>
                  <a:pt x="16200" y="16160"/>
                  <a:pt x="16200" y="16160"/>
                </a:cubicBezTo>
                <a:close/>
                <a:moveTo>
                  <a:pt x="18164" y="13226"/>
                </a:moveTo>
                <a:lnTo>
                  <a:pt x="19145" y="13226"/>
                </a:lnTo>
                <a:lnTo>
                  <a:pt x="19145" y="12248"/>
                </a:lnTo>
                <a:lnTo>
                  <a:pt x="18164" y="12248"/>
                </a:lnTo>
                <a:cubicBezTo>
                  <a:pt x="18164" y="12248"/>
                  <a:pt x="18164" y="13226"/>
                  <a:pt x="18164" y="13226"/>
                </a:cubicBezTo>
                <a:close/>
                <a:moveTo>
                  <a:pt x="13255" y="12248"/>
                </a:moveTo>
                <a:lnTo>
                  <a:pt x="12273" y="12248"/>
                </a:lnTo>
                <a:lnTo>
                  <a:pt x="12273" y="13226"/>
                </a:lnTo>
                <a:lnTo>
                  <a:pt x="13255" y="13226"/>
                </a:lnTo>
                <a:cubicBezTo>
                  <a:pt x="13255" y="13226"/>
                  <a:pt x="13255" y="12248"/>
                  <a:pt x="13255" y="12248"/>
                </a:cubicBezTo>
                <a:close/>
                <a:moveTo>
                  <a:pt x="13255" y="14204"/>
                </a:moveTo>
                <a:lnTo>
                  <a:pt x="12273" y="14204"/>
                </a:lnTo>
                <a:lnTo>
                  <a:pt x="12273" y="15182"/>
                </a:lnTo>
                <a:lnTo>
                  <a:pt x="13255" y="15182"/>
                </a:lnTo>
                <a:cubicBezTo>
                  <a:pt x="13255" y="15182"/>
                  <a:pt x="13255" y="14204"/>
                  <a:pt x="13255" y="14204"/>
                </a:cubicBezTo>
                <a:close/>
                <a:moveTo>
                  <a:pt x="15218" y="14204"/>
                </a:moveTo>
                <a:lnTo>
                  <a:pt x="14236" y="14204"/>
                </a:lnTo>
                <a:lnTo>
                  <a:pt x="14236" y="15182"/>
                </a:lnTo>
                <a:lnTo>
                  <a:pt x="15218" y="15182"/>
                </a:lnTo>
                <a:cubicBezTo>
                  <a:pt x="15218" y="15182"/>
                  <a:pt x="15218" y="14204"/>
                  <a:pt x="15218" y="14204"/>
                </a:cubicBezTo>
                <a:close/>
                <a:moveTo>
                  <a:pt x="17182" y="14204"/>
                </a:moveTo>
                <a:lnTo>
                  <a:pt x="16200" y="14204"/>
                </a:lnTo>
                <a:lnTo>
                  <a:pt x="16200" y="15182"/>
                </a:lnTo>
                <a:lnTo>
                  <a:pt x="17182" y="15182"/>
                </a:lnTo>
                <a:cubicBezTo>
                  <a:pt x="17182" y="15182"/>
                  <a:pt x="17182" y="14204"/>
                  <a:pt x="17182" y="14204"/>
                </a:cubicBezTo>
                <a:close/>
                <a:moveTo>
                  <a:pt x="15218" y="12248"/>
                </a:moveTo>
                <a:lnTo>
                  <a:pt x="14236" y="12248"/>
                </a:lnTo>
                <a:lnTo>
                  <a:pt x="14236" y="13226"/>
                </a:lnTo>
                <a:lnTo>
                  <a:pt x="15218" y="13226"/>
                </a:lnTo>
                <a:cubicBezTo>
                  <a:pt x="15218" y="13226"/>
                  <a:pt x="15218" y="12248"/>
                  <a:pt x="15218" y="12248"/>
                </a:cubicBezTo>
                <a:close/>
                <a:moveTo>
                  <a:pt x="17182" y="12248"/>
                </a:moveTo>
                <a:lnTo>
                  <a:pt x="16200" y="12248"/>
                </a:lnTo>
                <a:lnTo>
                  <a:pt x="16200" y="13226"/>
                </a:lnTo>
                <a:lnTo>
                  <a:pt x="17182" y="13226"/>
                </a:lnTo>
                <a:cubicBezTo>
                  <a:pt x="17182" y="13226"/>
                  <a:pt x="17182" y="12248"/>
                  <a:pt x="17182" y="12248"/>
                </a:cubicBezTo>
                <a:close/>
                <a:moveTo>
                  <a:pt x="11291" y="12248"/>
                </a:moveTo>
                <a:lnTo>
                  <a:pt x="10309" y="12248"/>
                </a:lnTo>
                <a:lnTo>
                  <a:pt x="10309" y="13226"/>
                </a:lnTo>
                <a:lnTo>
                  <a:pt x="11291" y="13226"/>
                </a:lnTo>
                <a:cubicBezTo>
                  <a:pt x="11291" y="13226"/>
                  <a:pt x="11291" y="12248"/>
                  <a:pt x="11291" y="12248"/>
                </a:cubicBezTo>
                <a:close/>
                <a:moveTo>
                  <a:pt x="5400" y="12248"/>
                </a:moveTo>
                <a:lnTo>
                  <a:pt x="4418" y="12248"/>
                </a:lnTo>
                <a:lnTo>
                  <a:pt x="4418" y="13226"/>
                </a:lnTo>
                <a:lnTo>
                  <a:pt x="5400" y="13226"/>
                </a:lnTo>
                <a:cubicBezTo>
                  <a:pt x="5400" y="13226"/>
                  <a:pt x="5400" y="12248"/>
                  <a:pt x="5400" y="12248"/>
                </a:cubicBezTo>
                <a:close/>
                <a:moveTo>
                  <a:pt x="7364" y="17139"/>
                </a:moveTo>
                <a:lnTo>
                  <a:pt x="8345" y="17139"/>
                </a:lnTo>
                <a:lnTo>
                  <a:pt x="8345" y="16160"/>
                </a:lnTo>
                <a:lnTo>
                  <a:pt x="7364" y="16160"/>
                </a:lnTo>
                <a:cubicBezTo>
                  <a:pt x="7364" y="16160"/>
                  <a:pt x="7364" y="17139"/>
                  <a:pt x="7364" y="17139"/>
                </a:cubicBezTo>
                <a:close/>
                <a:moveTo>
                  <a:pt x="7364" y="14204"/>
                </a:moveTo>
                <a:lnTo>
                  <a:pt x="6382" y="14204"/>
                </a:lnTo>
                <a:lnTo>
                  <a:pt x="6382" y="15182"/>
                </a:lnTo>
                <a:lnTo>
                  <a:pt x="7364" y="15182"/>
                </a:lnTo>
                <a:cubicBezTo>
                  <a:pt x="7364" y="15182"/>
                  <a:pt x="7364" y="14204"/>
                  <a:pt x="7364" y="14204"/>
                </a:cubicBezTo>
                <a:close/>
                <a:moveTo>
                  <a:pt x="7364" y="12248"/>
                </a:moveTo>
                <a:lnTo>
                  <a:pt x="6382" y="12248"/>
                </a:lnTo>
                <a:lnTo>
                  <a:pt x="6382" y="13226"/>
                </a:lnTo>
                <a:lnTo>
                  <a:pt x="7364" y="13226"/>
                </a:lnTo>
                <a:cubicBezTo>
                  <a:pt x="7364" y="13226"/>
                  <a:pt x="7364" y="12248"/>
                  <a:pt x="7364" y="12248"/>
                </a:cubicBezTo>
                <a:close/>
                <a:moveTo>
                  <a:pt x="9327" y="14204"/>
                </a:moveTo>
                <a:lnTo>
                  <a:pt x="8345" y="14204"/>
                </a:lnTo>
                <a:lnTo>
                  <a:pt x="8345" y="15182"/>
                </a:lnTo>
                <a:lnTo>
                  <a:pt x="9327" y="15182"/>
                </a:lnTo>
                <a:cubicBezTo>
                  <a:pt x="9327" y="15182"/>
                  <a:pt x="9327" y="14204"/>
                  <a:pt x="9327" y="14204"/>
                </a:cubicBezTo>
                <a:close/>
                <a:moveTo>
                  <a:pt x="11291" y="14204"/>
                </a:moveTo>
                <a:lnTo>
                  <a:pt x="10309" y="14204"/>
                </a:lnTo>
                <a:lnTo>
                  <a:pt x="10309" y="15182"/>
                </a:lnTo>
                <a:lnTo>
                  <a:pt x="11291" y="15182"/>
                </a:lnTo>
                <a:cubicBezTo>
                  <a:pt x="11291" y="15182"/>
                  <a:pt x="11291" y="14204"/>
                  <a:pt x="11291" y="14204"/>
                </a:cubicBezTo>
                <a:close/>
                <a:moveTo>
                  <a:pt x="9327" y="12248"/>
                </a:moveTo>
                <a:lnTo>
                  <a:pt x="8345" y="12248"/>
                </a:lnTo>
                <a:lnTo>
                  <a:pt x="8345" y="13226"/>
                </a:lnTo>
                <a:lnTo>
                  <a:pt x="9327" y="13226"/>
                </a:lnTo>
                <a:cubicBezTo>
                  <a:pt x="9327" y="13226"/>
                  <a:pt x="9327" y="12248"/>
                  <a:pt x="9327" y="12248"/>
                </a:cubicBezTo>
                <a:close/>
                <a:moveTo>
                  <a:pt x="11291" y="17139"/>
                </a:moveTo>
                <a:lnTo>
                  <a:pt x="12273" y="17139"/>
                </a:lnTo>
                <a:lnTo>
                  <a:pt x="12273" y="16160"/>
                </a:lnTo>
                <a:lnTo>
                  <a:pt x="11291" y="16160"/>
                </a:lnTo>
                <a:cubicBezTo>
                  <a:pt x="11291" y="16160"/>
                  <a:pt x="11291" y="17139"/>
                  <a:pt x="11291" y="17139"/>
                </a:cubicBezTo>
                <a:close/>
                <a:moveTo>
                  <a:pt x="9327" y="17139"/>
                </a:moveTo>
                <a:lnTo>
                  <a:pt x="10309" y="17139"/>
                </a:lnTo>
                <a:lnTo>
                  <a:pt x="10309" y="16160"/>
                </a:lnTo>
                <a:lnTo>
                  <a:pt x="9327" y="16160"/>
                </a:lnTo>
                <a:cubicBezTo>
                  <a:pt x="9327" y="16160"/>
                  <a:pt x="9327" y="17139"/>
                  <a:pt x="9327" y="1713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5" name="Shape 2685">
            <a:extLst>
              <a:ext uri="{FF2B5EF4-FFF2-40B4-BE49-F238E27FC236}">
                <a16:creationId xmlns:a16="http://schemas.microsoft.com/office/drawing/2014/main" id="{91E0CC78-6DA5-470B-8D7C-C97CC982FD0E}"/>
              </a:ext>
            </a:extLst>
          </p:cNvPr>
          <p:cNvSpPr/>
          <p:nvPr/>
        </p:nvSpPr>
        <p:spPr>
          <a:xfrm>
            <a:off x="790733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145"/>
                </a:moveTo>
                <a:cubicBezTo>
                  <a:pt x="20618" y="19959"/>
                  <a:pt x="19959" y="20618"/>
                  <a:pt x="19145" y="20618"/>
                </a:cubicBezTo>
                <a:cubicBezTo>
                  <a:pt x="18332" y="20618"/>
                  <a:pt x="17673" y="19959"/>
                  <a:pt x="17673" y="19145"/>
                </a:cubicBezTo>
                <a:lnTo>
                  <a:pt x="17673" y="14236"/>
                </a:lnTo>
                <a:cubicBezTo>
                  <a:pt x="17673" y="13424"/>
                  <a:pt x="18332" y="12764"/>
                  <a:pt x="19145" y="12764"/>
                </a:cubicBezTo>
                <a:cubicBezTo>
                  <a:pt x="19959" y="12764"/>
                  <a:pt x="20618" y="13424"/>
                  <a:pt x="20618" y="14236"/>
                </a:cubicBezTo>
                <a:cubicBezTo>
                  <a:pt x="20618" y="14236"/>
                  <a:pt x="20618" y="19145"/>
                  <a:pt x="20618" y="19145"/>
                </a:cubicBezTo>
                <a:close/>
                <a:moveTo>
                  <a:pt x="3927" y="14236"/>
                </a:moveTo>
                <a:lnTo>
                  <a:pt x="3927" y="19145"/>
                </a:lnTo>
                <a:cubicBezTo>
                  <a:pt x="3927" y="19959"/>
                  <a:pt x="3268" y="20618"/>
                  <a:pt x="2455" y="20618"/>
                </a:cubicBezTo>
                <a:cubicBezTo>
                  <a:pt x="1641" y="20618"/>
                  <a:pt x="982" y="19959"/>
                  <a:pt x="982" y="19145"/>
                </a:cubicBezTo>
                <a:lnTo>
                  <a:pt x="982" y="14236"/>
                </a:lnTo>
                <a:cubicBezTo>
                  <a:pt x="982" y="13424"/>
                  <a:pt x="1641" y="12764"/>
                  <a:pt x="2455" y="12764"/>
                </a:cubicBezTo>
                <a:cubicBezTo>
                  <a:pt x="3268" y="12764"/>
                  <a:pt x="3927" y="13424"/>
                  <a:pt x="3927" y="14236"/>
                </a:cubicBezTo>
                <a:moveTo>
                  <a:pt x="19636" y="11831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1831"/>
                </a:lnTo>
                <a:cubicBezTo>
                  <a:pt x="843" y="12059"/>
                  <a:pt x="0" y="13049"/>
                  <a:pt x="0" y="14236"/>
                </a:cubicBezTo>
                <a:lnTo>
                  <a:pt x="0" y="19145"/>
                </a:lnTo>
                <a:cubicBezTo>
                  <a:pt x="0" y="20501"/>
                  <a:pt x="1099" y="21600"/>
                  <a:pt x="2455" y="21600"/>
                </a:cubicBezTo>
                <a:cubicBezTo>
                  <a:pt x="3810" y="21600"/>
                  <a:pt x="4909" y="20501"/>
                  <a:pt x="4909" y="19145"/>
                </a:cubicBezTo>
                <a:lnTo>
                  <a:pt x="4909" y="14236"/>
                </a:lnTo>
                <a:cubicBezTo>
                  <a:pt x="4909" y="13049"/>
                  <a:pt x="4066" y="12059"/>
                  <a:pt x="2945" y="11831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7" y="982"/>
                  <a:pt x="18655" y="3180"/>
                  <a:pt x="18655" y="5891"/>
                </a:cubicBezTo>
                <a:lnTo>
                  <a:pt x="18655" y="11831"/>
                </a:lnTo>
                <a:cubicBezTo>
                  <a:pt x="17534" y="12059"/>
                  <a:pt x="16691" y="13049"/>
                  <a:pt x="16691" y="14236"/>
                </a:cubicBezTo>
                <a:lnTo>
                  <a:pt x="16691" y="19145"/>
                </a:lnTo>
                <a:cubicBezTo>
                  <a:pt x="16691" y="20501"/>
                  <a:pt x="17790" y="21600"/>
                  <a:pt x="19145" y="21600"/>
                </a:cubicBezTo>
                <a:cubicBezTo>
                  <a:pt x="20501" y="21600"/>
                  <a:pt x="21600" y="20501"/>
                  <a:pt x="21600" y="19145"/>
                </a:cubicBezTo>
                <a:lnTo>
                  <a:pt x="21600" y="14236"/>
                </a:lnTo>
                <a:cubicBezTo>
                  <a:pt x="21600" y="13049"/>
                  <a:pt x="20757" y="12059"/>
                  <a:pt x="19636" y="1183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6" name="Shape 2686">
            <a:extLst>
              <a:ext uri="{FF2B5EF4-FFF2-40B4-BE49-F238E27FC236}">
                <a16:creationId xmlns:a16="http://schemas.microsoft.com/office/drawing/2014/main" id="{92AD0D57-9D32-4F26-9384-9BBC0938D5BF}"/>
              </a:ext>
            </a:extLst>
          </p:cNvPr>
          <p:cNvSpPr/>
          <p:nvPr/>
        </p:nvSpPr>
        <p:spPr>
          <a:xfrm>
            <a:off x="8307388" y="1069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4"/>
                  <a:pt x="16368" y="12764"/>
                  <a:pt x="17182" y="12764"/>
                </a:cubicBezTo>
                <a:cubicBezTo>
                  <a:pt x="17995" y="12764"/>
                  <a:pt x="18655" y="13424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4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4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5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3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3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7" name="Shape 2687">
            <a:extLst>
              <a:ext uri="{FF2B5EF4-FFF2-40B4-BE49-F238E27FC236}">
                <a16:creationId xmlns:a16="http://schemas.microsoft.com/office/drawing/2014/main" id="{2E73D1BC-F039-4A71-A487-34D8ABE41131}"/>
              </a:ext>
            </a:extLst>
          </p:cNvPr>
          <p:cNvSpPr/>
          <p:nvPr/>
        </p:nvSpPr>
        <p:spPr>
          <a:xfrm>
            <a:off x="4708525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6200"/>
                </a:moveTo>
                <a:lnTo>
                  <a:pt x="15709" y="16200"/>
                </a:lnTo>
                <a:lnTo>
                  <a:pt x="15709" y="14727"/>
                </a:lnTo>
                <a:lnTo>
                  <a:pt x="18655" y="14727"/>
                </a:lnTo>
                <a:cubicBezTo>
                  <a:pt x="18655" y="14727"/>
                  <a:pt x="18655" y="16200"/>
                  <a:pt x="18655" y="16200"/>
                </a:cubicBezTo>
                <a:close/>
                <a:moveTo>
                  <a:pt x="18655" y="18655"/>
                </a:moveTo>
                <a:lnTo>
                  <a:pt x="15709" y="18655"/>
                </a:lnTo>
                <a:lnTo>
                  <a:pt x="15709" y="17182"/>
                </a:lnTo>
                <a:lnTo>
                  <a:pt x="18655" y="17182"/>
                </a:lnTo>
                <a:cubicBezTo>
                  <a:pt x="18655" y="17182"/>
                  <a:pt x="18655" y="18655"/>
                  <a:pt x="18655" y="18655"/>
                </a:cubicBezTo>
                <a:close/>
                <a:moveTo>
                  <a:pt x="17182" y="20618"/>
                </a:moveTo>
                <a:cubicBezTo>
                  <a:pt x="16542" y="20618"/>
                  <a:pt x="16002" y="20207"/>
                  <a:pt x="15799" y="19636"/>
                </a:cubicBezTo>
                <a:lnTo>
                  <a:pt x="18564" y="19636"/>
                </a:lnTo>
                <a:cubicBezTo>
                  <a:pt x="18361" y="20207"/>
                  <a:pt x="17822" y="20618"/>
                  <a:pt x="17182" y="20618"/>
                </a:cubicBezTo>
                <a:moveTo>
                  <a:pt x="17182" y="12764"/>
                </a:moveTo>
                <a:cubicBezTo>
                  <a:pt x="17822" y="12764"/>
                  <a:pt x="18361" y="13175"/>
                  <a:pt x="18564" y="13745"/>
                </a:cubicBezTo>
                <a:lnTo>
                  <a:pt x="15799" y="13745"/>
                </a:lnTo>
                <a:cubicBezTo>
                  <a:pt x="16002" y="13175"/>
                  <a:pt x="16542" y="12764"/>
                  <a:pt x="17182" y="12764"/>
                </a:cubicBezTo>
                <a:moveTo>
                  <a:pt x="5891" y="16200"/>
                </a:moveTo>
                <a:lnTo>
                  <a:pt x="2945" y="16200"/>
                </a:lnTo>
                <a:lnTo>
                  <a:pt x="2945" y="14727"/>
                </a:lnTo>
                <a:lnTo>
                  <a:pt x="5891" y="14727"/>
                </a:lnTo>
                <a:cubicBezTo>
                  <a:pt x="5891" y="14727"/>
                  <a:pt x="5891" y="16200"/>
                  <a:pt x="5891" y="16200"/>
                </a:cubicBezTo>
                <a:close/>
                <a:moveTo>
                  <a:pt x="4418" y="12764"/>
                </a:moveTo>
                <a:cubicBezTo>
                  <a:pt x="5058" y="12764"/>
                  <a:pt x="5598" y="13175"/>
                  <a:pt x="5801" y="13745"/>
                </a:cubicBezTo>
                <a:lnTo>
                  <a:pt x="3036" y="13745"/>
                </a:lnTo>
                <a:cubicBezTo>
                  <a:pt x="3239" y="13175"/>
                  <a:pt x="3778" y="12764"/>
                  <a:pt x="4418" y="12764"/>
                </a:cubicBezTo>
                <a:moveTo>
                  <a:pt x="5891" y="18655"/>
                </a:moveTo>
                <a:lnTo>
                  <a:pt x="2945" y="18655"/>
                </a:lnTo>
                <a:lnTo>
                  <a:pt x="2945" y="17182"/>
                </a:lnTo>
                <a:lnTo>
                  <a:pt x="5891" y="17182"/>
                </a:lnTo>
                <a:cubicBezTo>
                  <a:pt x="5891" y="17182"/>
                  <a:pt x="5891" y="18655"/>
                  <a:pt x="5891" y="18655"/>
                </a:cubicBezTo>
                <a:close/>
                <a:moveTo>
                  <a:pt x="4418" y="20618"/>
                </a:moveTo>
                <a:cubicBezTo>
                  <a:pt x="3778" y="20618"/>
                  <a:pt x="3239" y="20207"/>
                  <a:pt x="3036" y="19636"/>
                </a:cubicBezTo>
                <a:lnTo>
                  <a:pt x="5801" y="19636"/>
                </a:lnTo>
                <a:cubicBezTo>
                  <a:pt x="5598" y="20207"/>
                  <a:pt x="5058" y="20618"/>
                  <a:pt x="4418" y="20618"/>
                </a:cubicBezTo>
                <a:moveTo>
                  <a:pt x="19636" y="13745"/>
                </a:moveTo>
                <a:lnTo>
                  <a:pt x="19636" y="8836"/>
                </a:lnTo>
                <a:cubicBezTo>
                  <a:pt x="19636" y="3956"/>
                  <a:pt x="15680" y="0"/>
                  <a:pt x="10800" y="0"/>
                </a:cubicBezTo>
                <a:cubicBezTo>
                  <a:pt x="5920" y="0"/>
                  <a:pt x="1964" y="3956"/>
                  <a:pt x="1964" y="8836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4" y="11782"/>
                  <a:pt x="3356" y="11971"/>
                  <a:pt x="2945" y="12282"/>
                </a:cubicBezTo>
                <a:lnTo>
                  <a:pt x="2945" y="8836"/>
                </a:lnTo>
                <a:cubicBezTo>
                  <a:pt x="2945" y="4499"/>
                  <a:pt x="6462" y="982"/>
                  <a:pt x="10800" y="982"/>
                </a:cubicBezTo>
                <a:cubicBezTo>
                  <a:pt x="15138" y="982"/>
                  <a:pt x="18655" y="4499"/>
                  <a:pt x="18655" y="8836"/>
                </a:cubicBezTo>
                <a:lnTo>
                  <a:pt x="18655" y="12282"/>
                </a:lnTo>
                <a:cubicBezTo>
                  <a:pt x="18244" y="11971"/>
                  <a:pt x="17736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60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8" name="Shape 2688">
            <a:extLst>
              <a:ext uri="{FF2B5EF4-FFF2-40B4-BE49-F238E27FC236}">
                <a16:creationId xmlns:a16="http://schemas.microsoft.com/office/drawing/2014/main" id="{D4ECF70A-6427-4901-8FC2-FBB098077D35}"/>
              </a:ext>
            </a:extLst>
          </p:cNvPr>
          <p:cNvSpPr/>
          <p:nvPr/>
        </p:nvSpPr>
        <p:spPr>
          <a:xfrm>
            <a:off x="510698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89" name="Shape 2689">
            <a:extLst>
              <a:ext uri="{FF2B5EF4-FFF2-40B4-BE49-F238E27FC236}">
                <a16:creationId xmlns:a16="http://schemas.microsoft.com/office/drawing/2014/main" id="{40F00E46-5D52-4506-9AD2-8B1C292AD7F1}"/>
              </a:ext>
            </a:extLst>
          </p:cNvPr>
          <p:cNvSpPr/>
          <p:nvPr/>
        </p:nvSpPr>
        <p:spPr>
          <a:xfrm>
            <a:off x="550703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0" name="Shape 2690">
            <a:extLst>
              <a:ext uri="{FF2B5EF4-FFF2-40B4-BE49-F238E27FC236}">
                <a16:creationId xmlns:a16="http://schemas.microsoft.com/office/drawing/2014/main" id="{CFD6EF22-5FC3-493A-83AD-0DC1489BDCF9}"/>
              </a:ext>
            </a:extLst>
          </p:cNvPr>
          <p:cNvSpPr/>
          <p:nvPr/>
        </p:nvSpPr>
        <p:spPr>
          <a:xfrm>
            <a:off x="5907088" y="1479550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1" name="Shape 2691">
            <a:extLst>
              <a:ext uri="{FF2B5EF4-FFF2-40B4-BE49-F238E27FC236}">
                <a16:creationId xmlns:a16="http://schemas.microsoft.com/office/drawing/2014/main" id="{E723430D-4143-408A-968F-2D0A90B039A9}"/>
              </a:ext>
            </a:extLst>
          </p:cNvPr>
          <p:cNvSpPr/>
          <p:nvPr/>
        </p:nvSpPr>
        <p:spPr>
          <a:xfrm>
            <a:off x="6354763" y="1470025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9924"/>
                </a:moveTo>
                <a:lnTo>
                  <a:pt x="12600" y="12476"/>
                </a:lnTo>
                <a:lnTo>
                  <a:pt x="19427" y="16200"/>
                </a:lnTo>
                <a:cubicBezTo>
                  <a:pt x="19427" y="16200"/>
                  <a:pt x="12600" y="19924"/>
                  <a:pt x="12600" y="19924"/>
                </a:cubicBezTo>
                <a:close/>
                <a:moveTo>
                  <a:pt x="12600" y="1676"/>
                </a:moveTo>
                <a:lnTo>
                  <a:pt x="19427" y="5400"/>
                </a:lnTo>
                <a:lnTo>
                  <a:pt x="12600" y="9124"/>
                </a:lnTo>
                <a:cubicBezTo>
                  <a:pt x="12600" y="9124"/>
                  <a:pt x="12600" y="1676"/>
                  <a:pt x="12600" y="1676"/>
                </a:cubicBezTo>
                <a:close/>
                <a:moveTo>
                  <a:pt x="21352" y="15862"/>
                </a:moveTo>
                <a:lnTo>
                  <a:pt x="21337" y="15854"/>
                </a:lnTo>
                <a:cubicBezTo>
                  <a:pt x="21336" y="15853"/>
                  <a:pt x="21335" y="15853"/>
                  <a:pt x="21335" y="15852"/>
                </a:cubicBezTo>
                <a:lnTo>
                  <a:pt x="12600" y="11088"/>
                </a:lnTo>
                <a:lnTo>
                  <a:pt x="12600" y="10512"/>
                </a:lnTo>
                <a:lnTo>
                  <a:pt x="21335" y="5748"/>
                </a:lnTo>
                <a:lnTo>
                  <a:pt x="21336" y="5747"/>
                </a:lnTo>
                <a:lnTo>
                  <a:pt x="21352" y="5739"/>
                </a:lnTo>
                <a:lnTo>
                  <a:pt x="21349" y="5738"/>
                </a:lnTo>
                <a:cubicBezTo>
                  <a:pt x="21503" y="5649"/>
                  <a:pt x="21600" y="5532"/>
                  <a:pt x="21600" y="5400"/>
                </a:cubicBezTo>
                <a:cubicBezTo>
                  <a:pt x="21600" y="5265"/>
                  <a:pt x="21499" y="5142"/>
                  <a:pt x="21336" y="5053"/>
                </a:cubicBezTo>
                <a:lnTo>
                  <a:pt x="12336" y="144"/>
                </a:lnTo>
                <a:cubicBezTo>
                  <a:pt x="12173" y="55"/>
                  <a:pt x="11948" y="0"/>
                  <a:pt x="11700" y="0"/>
                </a:cubicBezTo>
                <a:cubicBezTo>
                  <a:pt x="11203" y="0"/>
                  <a:pt x="10800" y="220"/>
                  <a:pt x="10800" y="491"/>
                </a:cubicBezTo>
                <a:lnTo>
                  <a:pt x="10800" y="10106"/>
                </a:lnTo>
                <a:lnTo>
                  <a:pt x="1552" y="5062"/>
                </a:lnTo>
                <a:lnTo>
                  <a:pt x="1549" y="5063"/>
                </a:lnTo>
                <a:cubicBezTo>
                  <a:pt x="1385" y="4969"/>
                  <a:pt x="1157" y="4909"/>
                  <a:pt x="900" y="4909"/>
                </a:cubicBezTo>
                <a:cubicBezTo>
                  <a:pt x="403" y="4909"/>
                  <a:pt x="0" y="5129"/>
                  <a:pt x="0" y="5400"/>
                </a:cubicBezTo>
                <a:cubicBezTo>
                  <a:pt x="0" y="5532"/>
                  <a:pt x="97" y="5649"/>
                  <a:pt x="251" y="5738"/>
                </a:cubicBezTo>
                <a:lnTo>
                  <a:pt x="248" y="5739"/>
                </a:lnTo>
                <a:lnTo>
                  <a:pt x="264" y="5747"/>
                </a:lnTo>
                <a:lnTo>
                  <a:pt x="264" y="5748"/>
                </a:lnTo>
                <a:lnTo>
                  <a:pt x="9527" y="10800"/>
                </a:lnTo>
                <a:lnTo>
                  <a:pt x="265" y="15852"/>
                </a:lnTo>
                <a:cubicBezTo>
                  <a:pt x="265" y="15853"/>
                  <a:pt x="264" y="15853"/>
                  <a:pt x="263" y="15854"/>
                </a:cubicBezTo>
                <a:lnTo>
                  <a:pt x="248" y="15862"/>
                </a:lnTo>
                <a:lnTo>
                  <a:pt x="251" y="15863"/>
                </a:lnTo>
                <a:cubicBezTo>
                  <a:pt x="97" y="15951"/>
                  <a:pt x="0" y="16069"/>
                  <a:pt x="0" y="16200"/>
                </a:cubicBezTo>
                <a:cubicBezTo>
                  <a:pt x="0" y="16471"/>
                  <a:pt x="403" y="16691"/>
                  <a:pt x="900" y="16691"/>
                </a:cubicBezTo>
                <a:cubicBezTo>
                  <a:pt x="1157" y="16691"/>
                  <a:pt x="1385" y="16631"/>
                  <a:pt x="1549" y="16537"/>
                </a:cubicBezTo>
                <a:lnTo>
                  <a:pt x="1552" y="16539"/>
                </a:lnTo>
                <a:lnTo>
                  <a:pt x="10800" y="11494"/>
                </a:lnTo>
                <a:lnTo>
                  <a:pt x="10800" y="21109"/>
                </a:lnTo>
                <a:cubicBezTo>
                  <a:pt x="10800" y="21380"/>
                  <a:pt x="11203" y="21600"/>
                  <a:pt x="11700" y="21600"/>
                </a:cubicBezTo>
                <a:cubicBezTo>
                  <a:pt x="11948" y="21600"/>
                  <a:pt x="12173" y="21546"/>
                  <a:pt x="12336" y="21456"/>
                </a:cubicBezTo>
                <a:lnTo>
                  <a:pt x="21336" y="16547"/>
                </a:lnTo>
                <a:cubicBezTo>
                  <a:pt x="21499" y="16458"/>
                  <a:pt x="21600" y="16336"/>
                  <a:pt x="21600" y="16200"/>
                </a:cubicBezTo>
                <a:cubicBezTo>
                  <a:pt x="21600" y="16069"/>
                  <a:pt x="21503" y="15951"/>
                  <a:pt x="21349" y="15863"/>
                </a:cubicBezTo>
                <a:cubicBezTo>
                  <a:pt x="21349" y="15863"/>
                  <a:pt x="21352" y="15862"/>
                  <a:pt x="21352" y="1586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2" name="Shape 2692">
            <a:extLst>
              <a:ext uri="{FF2B5EF4-FFF2-40B4-BE49-F238E27FC236}">
                <a16:creationId xmlns:a16="http://schemas.microsoft.com/office/drawing/2014/main" id="{746892CA-E7FB-4620-9E09-9C618B9465BC}"/>
              </a:ext>
            </a:extLst>
          </p:cNvPr>
          <p:cNvSpPr/>
          <p:nvPr/>
        </p:nvSpPr>
        <p:spPr>
          <a:xfrm>
            <a:off x="6726238" y="1470025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16691"/>
                </a:moveTo>
                <a:lnTo>
                  <a:pt x="15600" y="16691"/>
                </a:lnTo>
                <a:lnTo>
                  <a:pt x="15600" y="14727"/>
                </a:lnTo>
                <a:lnTo>
                  <a:pt x="13200" y="14727"/>
                </a:lnTo>
                <a:cubicBezTo>
                  <a:pt x="13200" y="14727"/>
                  <a:pt x="13200" y="16691"/>
                  <a:pt x="13200" y="16691"/>
                </a:cubicBezTo>
                <a:close/>
                <a:moveTo>
                  <a:pt x="9600" y="10800"/>
                </a:moveTo>
                <a:lnTo>
                  <a:pt x="12000" y="10800"/>
                </a:lnTo>
                <a:lnTo>
                  <a:pt x="12000" y="8836"/>
                </a:lnTo>
                <a:lnTo>
                  <a:pt x="9600" y="8836"/>
                </a:lnTo>
                <a:cubicBezTo>
                  <a:pt x="9600" y="8836"/>
                  <a:pt x="9600" y="10800"/>
                  <a:pt x="9600" y="10800"/>
                </a:cubicBezTo>
                <a:close/>
                <a:moveTo>
                  <a:pt x="13200" y="19636"/>
                </a:moveTo>
                <a:lnTo>
                  <a:pt x="15600" y="19636"/>
                </a:lnTo>
                <a:lnTo>
                  <a:pt x="15600" y="17673"/>
                </a:lnTo>
                <a:lnTo>
                  <a:pt x="13200" y="17673"/>
                </a:lnTo>
                <a:cubicBezTo>
                  <a:pt x="13200" y="17673"/>
                  <a:pt x="13200" y="19636"/>
                  <a:pt x="13200" y="19636"/>
                </a:cubicBezTo>
                <a:close/>
                <a:moveTo>
                  <a:pt x="13200" y="13745"/>
                </a:moveTo>
                <a:lnTo>
                  <a:pt x="15600" y="13745"/>
                </a:lnTo>
                <a:lnTo>
                  <a:pt x="15600" y="11782"/>
                </a:lnTo>
                <a:lnTo>
                  <a:pt x="13200" y="11782"/>
                </a:lnTo>
                <a:cubicBezTo>
                  <a:pt x="13200" y="11782"/>
                  <a:pt x="13200" y="13745"/>
                  <a:pt x="13200" y="13745"/>
                </a:cubicBezTo>
                <a:close/>
                <a:moveTo>
                  <a:pt x="16800" y="10800"/>
                </a:moveTo>
                <a:lnTo>
                  <a:pt x="19200" y="10800"/>
                </a:lnTo>
                <a:lnTo>
                  <a:pt x="19200" y="8836"/>
                </a:lnTo>
                <a:lnTo>
                  <a:pt x="16800" y="8836"/>
                </a:lnTo>
                <a:cubicBezTo>
                  <a:pt x="16800" y="8836"/>
                  <a:pt x="16800" y="10800"/>
                  <a:pt x="16800" y="10800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13200" y="10800"/>
                </a:moveTo>
                <a:lnTo>
                  <a:pt x="15600" y="10800"/>
                </a:lnTo>
                <a:lnTo>
                  <a:pt x="15600" y="8836"/>
                </a:lnTo>
                <a:lnTo>
                  <a:pt x="13200" y="8836"/>
                </a:lnTo>
                <a:cubicBezTo>
                  <a:pt x="13200" y="8836"/>
                  <a:pt x="13200" y="10800"/>
                  <a:pt x="13200" y="10800"/>
                </a:cubicBezTo>
                <a:close/>
                <a:moveTo>
                  <a:pt x="3600" y="2945"/>
                </a:moveTo>
                <a:lnTo>
                  <a:pt x="18000" y="2945"/>
                </a:lnTo>
                <a:lnTo>
                  <a:pt x="18000" y="6873"/>
                </a:lnTo>
                <a:lnTo>
                  <a:pt x="3600" y="6873"/>
                </a:lnTo>
                <a:cubicBezTo>
                  <a:pt x="3600" y="6873"/>
                  <a:pt x="3600" y="2945"/>
                  <a:pt x="3600" y="2945"/>
                </a:cubicBezTo>
                <a:close/>
                <a:moveTo>
                  <a:pt x="2400" y="7855"/>
                </a:moveTo>
                <a:lnTo>
                  <a:pt x="19200" y="7855"/>
                </a:lnTo>
                <a:lnTo>
                  <a:pt x="19200" y="1964"/>
                </a:lnTo>
                <a:lnTo>
                  <a:pt x="2400" y="1964"/>
                </a:lnTo>
                <a:cubicBezTo>
                  <a:pt x="2400" y="1964"/>
                  <a:pt x="2400" y="7855"/>
                  <a:pt x="2400" y="7855"/>
                </a:cubicBezTo>
                <a:close/>
                <a:moveTo>
                  <a:pt x="9600" y="13745"/>
                </a:moveTo>
                <a:lnTo>
                  <a:pt x="12000" y="13745"/>
                </a:lnTo>
                <a:lnTo>
                  <a:pt x="12000" y="11782"/>
                </a:lnTo>
                <a:lnTo>
                  <a:pt x="9600" y="11782"/>
                </a:lnTo>
                <a:cubicBezTo>
                  <a:pt x="9600" y="11782"/>
                  <a:pt x="9600" y="13745"/>
                  <a:pt x="9600" y="13745"/>
                </a:cubicBezTo>
                <a:close/>
                <a:moveTo>
                  <a:pt x="16800" y="19636"/>
                </a:moveTo>
                <a:lnTo>
                  <a:pt x="19200" y="19636"/>
                </a:lnTo>
                <a:lnTo>
                  <a:pt x="19200" y="11782"/>
                </a:lnTo>
                <a:lnTo>
                  <a:pt x="16800" y="11782"/>
                </a:lnTo>
                <a:cubicBezTo>
                  <a:pt x="16800" y="11782"/>
                  <a:pt x="16800" y="19636"/>
                  <a:pt x="16800" y="19636"/>
                </a:cubicBezTo>
                <a:close/>
                <a:moveTo>
                  <a:pt x="2400" y="16691"/>
                </a:moveTo>
                <a:lnTo>
                  <a:pt x="4800" y="16691"/>
                </a:lnTo>
                <a:lnTo>
                  <a:pt x="4800" y="14727"/>
                </a:lnTo>
                <a:lnTo>
                  <a:pt x="2400" y="14727"/>
                </a:lnTo>
                <a:cubicBezTo>
                  <a:pt x="2400" y="14727"/>
                  <a:pt x="2400" y="16691"/>
                  <a:pt x="2400" y="16691"/>
                </a:cubicBezTo>
                <a:close/>
                <a:moveTo>
                  <a:pt x="2400" y="10800"/>
                </a:moveTo>
                <a:lnTo>
                  <a:pt x="4800" y="10800"/>
                </a:lnTo>
                <a:lnTo>
                  <a:pt x="4800" y="8836"/>
                </a:lnTo>
                <a:lnTo>
                  <a:pt x="2400" y="8836"/>
                </a:lnTo>
                <a:cubicBezTo>
                  <a:pt x="2400" y="8836"/>
                  <a:pt x="2400" y="10800"/>
                  <a:pt x="2400" y="10800"/>
                </a:cubicBezTo>
                <a:close/>
                <a:moveTo>
                  <a:pt x="2400" y="19636"/>
                </a:moveTo>
                <a:lnTo>
                  <a:pt x="4800" y="19636"/>
                </a:lnTo>
                <a:lnTo>
                  <a:pt x="4800" y="17673"/>
                </a:lnTo>
                <a:lnTo>
                  <a:pt x="2400" y="17673"/>
                </a:lnTo>
                <a:cubicBezTo>
                  <a:pt x="2400" y="17673"/>
                  <a:pt x="2400" y="19636"/>
                  <a:pt x="2400" y="19636"/>
                </a:cubicBezTo>
                <a:close/>
                <a:moveTo>
                  <a:pt x="2400" y="13745"/>
                </a:moveTo>
                <a:lnTo>
                  <a:pt x="4800" y="13745"/>
                </a:lnTo>
                <a:lnTo>
                  <a:pt x="4800" y="11782"/>
                </a:lnTo>
                <a:lnTo>
                  <a:pt x="2400" y="11782"/>
                </a:lnTo>
                <a:cubicBezTo>
                  <a:pt x="2400" y="11782"/>
                  <a:pt x="2400" y="13745"/>
                  <a:pt x="2400" y="13745"/>
                </a:cubicBezTo>
                <a:close/>
                <a:moveTo>
                  <a:pt x="9600" y="16691"/>
                </a:moveTo>
                <a:lnTo>
                  <a:pt x="12000" y="16691"/>
                </a:lnTo>
                <a:lnTo>
                  <a:pt x="12000" y="14727"/>
                </a:lnTo>
                <a:lnTo>
                  <a:pt x="9600" y="14727"/>
                </a:lnTo>
                <a:cubicBezTo>
                  <a:pt x="9600" y="14727"/>
                  <a:pt x="9600" y="16691"/>
                  <a:pt x="9600" y="16691"/>
                </a:cubicBezTo>
                <a:close/>
                <a:moveTo>
                  <a:pt x="6000" y="19636"/>
                </a:moveTo>
                <a:lnTo>
                  <a:pt x="8400" y="19636"/>
                </a:lnTo>
                <a:lnTo>
                  <a:pt x="8400" y="17673"/>
                </a:lnTo>
                <a:lnTo>
                  <a:pt x="6000" y="17673"/>
                </a:lnTo>
                <a:cubicBezTo>
                  <a:pt x="6000" y="17673"/>
                  <a:pt x="6000" y="19636"/>
                  <a:pt x="6000" y="19636"/>
                </a:cubicBezTo>
                <a:close/>
                <a:moveTo>
                  <a:pt x="9600" y="19636"/>
                </a:moveTo>
                <a:lnTo>
                  <a:pt x="12000" y="19636"/>
                </a:lnTo>
                <a:lnTo>
                  <a:pt x="12000" y="17673"/>
                </a:lnTo>
                <a:lnTo>
                  <a:pt x="9600" y="17673"/>
                </a:lnTo>
                <a:cubicBezTo>
                  <a:pt x="9600" y="17673"/>
                  <a:pt x="9600" y="19636"/>
                  <a:pt x="9600" y="19636"/>
                </a:cubicBezTo>
                <a:close/>
                <a:moveTo>
                  <a:pt x="6000" y="16691"/>
                </a:moveTo>
                <a:lnTo>
                  <a:pt x="8400" y="16691"/>
                </a:lnTo>
                <a:lnTo>
                  <a:pt x="8400" y="14727"/>
                </a:lnTo>
                <a:lnTo>
                  <a:pt x="6000" y="14727"/>
                </a:lnTo>
                <a:cubicBezTo>
                  <a:pt x="6000" y="14727"/>
                  <a:pt x="6000" y="16691"/>
                  <a:pt x="6000" y="16691"/>
                </a:cubicBezTo>
                <a:close/>
                <a:moveTo>
                  <a:pt x="6000" y="13745"/>
                </a:moveTo>
                <a:lnTo>
                  <a:pt x="8400" y="13745"/>
                </a:lnTo>
                <a:lnTo>
                  <a:pt x="8400" y="11782"/>
                </a:lnTo>
                <a:lnTo>
                  <a:pt x="6000" y="11782"/>
                </a:lnTo>
                <a:cubicBezTo>
                  <a:pt x="6000" y="11782"/>
                  <a:pt x="6000" y="13745"/>
                  <a:pt x="6000" y="13745"/>
                </a:cubicBezTo>
                <a:close/>
                <a:moveTo>
                  <a:pt x="6000" y="10800"/>
                </a:moveTo>
                <a:lnTo>
                  <a:pt x="8400" y="10800"/>
                </a:lnTo>
                <a:lnTo>
                  <a:pt x="8400" y="8836"/>
                </a:lnTo>
                <a:lnTo>
                  <a:pt x="6000" y="8836"/>
                </a:lnTo>
                <a:cubicBezTo>
                  <a:pt x="6000" y="8836"/>
                  <a:pt x="6000" y="10800"/>
                  <a:pt x="6000" y="108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3" name="Shape 2693">
            <a:extLst>
              <a:ext uri="{FF2B5EF4-FFF2-40B4-BE49-F238E27FC236}">
                <a16:creationId xmlns:a16="http://schemas.microsoft.com/office/drawing/2014/main" id="{DC261EF3-2EBA-4967-8E43-3E9321C2C7D7}"/>
              </a:ext>
            </a:extLst>
          </p:cNvPr>
          <p:cNvSpPr/>
          <p:nvPr/>
        </p:nvSpPr>
        <p:spPr>
          <a:xfrm>
            <a:off x="710723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1782"/>
                </a:moveTo>
                <a:lnTo>
                  <a:pt x="9818" y="11782"/>
                </a:lnTo>
                <a:lnTo>
                  <a:pt x="9818" y="13745"/>
                </a:lnTo>
                <a:lnTo>
                  <a:pt x="11782" y="13745"/>
                </a:lnTo>
                <a:cubicBezTo>
                  <a:pt x="11782" y="13745"/>
                  <a:pt x="11782" y="11782"/>
                  <a:pt x="11782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6691"/>
                </a:lnTo>
                <a:lnTo>
                  <a:pt x="7855" y="16691"/>
                </a:lnTo>
                <a:cubicBezTo>
                  <a:pt x="7855" y="16691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6691"/>
                </a:lnTo>
                <a:lnTo>
                  <a:pt x="11782" y="16691"/>
                </a:lnTo>
                <a:cubicBezTo>
                  <a:pt x="11782" y="16691"/>
                  <a:pt x="11782" y="17673"/>
                  <a:pt x="11782" y="17673"/>
                </a:cubicBezTo>
                <a:close/>
                <a:moveTo>
                  <a:pt x="12764" y="8836"/>
                </a:moveTo>
                <a:cubicBezTo>
                  <a:pt x="12492" y="8836"/>
                  <a:pt x="12273" y="9056"/>
                  <a:pt x="12273" y="9327"/>
                </a:cubicBezTo>
                <a:cubicBezTo>
                  <a:pt x="12273" y="9599"/>
                  <a:pt x="12492" y="9818"/>
                  <a:pt x="12764" y="9818"/>
                </a:cubicBezTo>
                <a:cubicBezTo>
                  <a:pt x="13035" y="9818"/>
                  <a:pt x="13255" y="9599"/>
                  <a:pt x="13255" y="9327"/>
                </a:cubicBezTo>
                <a:cubicBezTo>
                  <a:pt x="13255" y="9056"/>
                  <a:pt x="13035" y="8836"/>
                  <a:pt x="12764" y="8836"/>
                </a:cubicBezTo>
                <a:moveTo>
                  <a:pt x="3927" y="12764"/>
                </a:moveTo>
                <a:cubicBezTo>
                  <a:pt x="3927" y="11679"/>
                  <a:pt x="4806" y="10800"/>
                  <a:pt x="5891" y="10800"/>
                </a:cubicBezTo>
                <a:cubicBezTo>
                  <a:pt x="6975" y="10800"/>
                  <a:pt x="7855" y="11679"/>
                  <a:pt x="7855" y="12764"/>
                </a:cubicBezTo>
                <a:cubicBezTo>
                  <a:pt x="7855" y="13848"/>
                  <a:pt x="6975" y="14727"/>
                  <a:pt x="5891" y="14727"/>
                </a:cubicBezTo>
                <a:cubicBezTo>
                  <a:pt x="4806" y="14727"/>
                  <a:pt x="3927" y="13848"/>
                  <a:pt x="3927" y="12764"/>
                </a:cubicBezTo>
                <a:moveTo>
                  <a:pt x="17673" y="12764"/>
                </a:moveTo>
                <a:cubicBezTo>
                  <a:pt x="17673" y="13848"/>
                  <a:pt x="16794" y="14727"/>
                  <a:pt x="15709" y="14727"/>
                </a:cubicBezTo>
                <a:cubicBezTo>
                  <a:pt x="14625" y="14727"/>
                  <a:pt x="13745" y="13848"/>
                  <a:pt x="13745" y="12764"/>
                </a:cubicBezTo>
                <a:cubicBezTo>
                  <a:pt x="13745" y="11679"/>
                  <a:pt x="14625" y="10800"/>
                  <a:pt x="15709" y="10800"/>
                </a:cubicBezTo>
                <a:cubicBezTo>
                  <a:pt x="16794" y="10800"/>
                  <a:pt x="17673" y="11679"/>
                  <a:pt x="17673" y="12764"/>
                </a:cubicBezTo>
                <a:moveTo>
                  <a:pt x="20618" y="8836"/>
                </a:moveTo>
                <a:lnTo>
                  <a:pt x="19145" y="8836"/>
                </a:lnTo>
                <a:cubicBezTo>
                  <a:pt x="18874" y="8836"/>
                  <a:pt x="18655" y="9056"/>
                  <a:pt x="18655" y="9327"/>
                </a:cubicBezTo>
                <a:cubicBezTo>
                  <a:pt x="18655" y="9599"/>
                  <a:pt x="18874" y="9818"/>
                  <a:pt x="19145" y="9818"/>
                </a:cubicBezTo>
                <a:lnTo>
                  <a:pt x="20618" y="9818"/>
                </a:lnTo>
                <a:lnTo>
                  <a:pt x="20618" y="12273"/>
                </a:lnTo>
                <a:lnTo>
                  <a:pt x="18605" y="12273"/>
                </a:lnTo>
                <a:cubicBezTo>
                  <a:pt x="18370" y="10881"/>
                  <a:pt x="17167" y="9818"/>
                  <a:pt x="15709" y="9818"/>
                </a:cubicBezTo>
                <a:cubicBezTo>
                  <a:pt x="14082" y="9818"/>
                  <a:pt x="12764" y="11137"/>
                  <a:pt x="12764" y="12764"/>
                </a:cubicBezTo>
                <a:cubicBezTo>
                  <a:pt x="12764" y="14390"/>
                  <a:pt x="14082" y="15709"/>
                  <a:pt x="15709" y="15709"/>
                </a:cubicBezTo>
                <a:cubicBezTo>
                  <a:pt x="17167" y="15709"/>
                  <a:pt x="18370" y="14646"/>
                  <a:pt x="18605" y="13255"/>
                </a:cubicBezTo>
                <a:lnTo>
                  <a:pt x="20618" y="13255"/>
                </a:lnTo>
                <a:lnTo>
                  <a:pt x="20618" y="18655"/>
                </a:lnTo>
                <a:lnTo>
                  <a:pt x="982" y="18655"/>
                </a:lnTo>
                <a:lnTo>
                  <a:pt x="982" y="13255"/>
                </a:lnTo>
                <a:lnTo>
                  <a:pt x="2995" y="13255"/>
                </a:lnTo>
                <a:cubicBezTo>
                  <a:pt x="3230" y="14646"/>
                  <a:pt x="4433" y="15709"/>
                  <a:pt x="5891" y="15709"/>
                </a:cubicBezTo>
                <a:cubicBezTo>
                  <a:pt x="7517" y="15709"/>
                  <a:pt x="8836" y="14390"/>
                  <a:pt x="8836" y="12764"/>
                </a:cubicBezTo>
                <a:cubicBezTo>
                  <a:pt x="8836" y="11137"/>
                  <a:pt x="7517" y="9818"/>
                  <a:pt x="5891" y="9818"/>
                </a:cubicBezTo>
                <a:cubicBezTo>
                  <a:pt x="4433" y="9818"/>
                  <a:pt x="3230" y="10881"/>
                  <a:pt x="2995" y="12273"/>
                </a:cubicBezTo>
                <a:lnTo>
                  <a:pt x="982" y="12273"/>
                </a:lnTo>
                <a:lnTo>
                  <a:pt x="982" y="9818"/>
                </a:lnTo>
                <a:lnTo>
                  <a:pt x="2455" y="9818"/>
                </a:lnTo>
                <a:cubicBezTo>
                  <a:pt x="2726" y="9818"/>
                  <a:pt x="2945" y="9599"/>
                  <a:pt x="2945" y="9327"/>
                </a:cubicBezTo>
                <a:cubicBezTo>
                  <a:pt x="2945" y="9056"/>
                  <a:pt x="2726" y="8836"/>
                  <a:pt x="2455" y="8836"/>
                </a:cubicBezTo>
                <a:lnTo>
                  <a:pt x="982" y="8836"/>
                </a:lnTo>
                <a:lnTo>
                  <a:pt x="982" y="7855"/>
                </a:lnTo>
                <a:cubicBezTo>
                  <a:pt x="982" y="7313"/>
                  <a:pt x="1421" y="6873"/>
                  <a:pt x="1964" y="6873"/>
                </a:cubicBez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8836"/>
                  <a:pt x="20618" y="8836"/>
                </a:cubicBezTo>
                <a:close/>
                <a:moveTo>
                  <a:pt x="19636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20618" y="19636"/>
                </a:lnTo>
                <a:cubicBezTo>
                  <a:pt x="20618" y="20178"/>
                  <a:pt x="20178" y="20618"/>
                  <a:pt x="19636" y="20618"/>
                </a:cubicBezTo>
                <a:moveTo>
                  <a:pt x="5891" y="4909"/>
                </a:moveTo>
                <a:lnTo>
                  <a:pt x="15709" y="4909"/>
                </a:lnTo>
                <a:lnTo>
                  <a:pt x="15709" y="5891"/>
                </a:lnTo>
                <a:lnTo>
                  <a:pt x="5891" y="5891"/>
                </a:lnTo>
                <a:cubicBezTo>
                  <a:pt x="5891" y="5891"/>
                  <a:pt x="5891" y="4909"/>
                  <a:pt x="5891" y="4909"/>
                </a:cubicBezTo>
                <a:close/>
                <a:moveTo>
                  <a:pt x="19636" y="5891"/>
                </a:moveTo>
                <a:lnTo>
                  <a:pt x="19636" y="2855"/>
                </a:lnTo>
                <a:cubicBezTo>
                  <a:pt x="20207" y="2653"/>
                  <a:pt x="20618" y="2113"/>
                  <a:pt x="20618" y="1473"/>
                </a:cubicBezTo>
                <a:cubicBezTo>
                  <a:pt x="20618" y="659"/>
                  <a:pt x="19959" y="0"/>
                  <a:pt x="19145" y="0"/>
                </a:cubicBezTo>
                <a:cubicBezTo>
                  <a:pt x="18332" y="0"/>
                  <a:pt x="17673" y="659"/>
                  <a:pt x="17673" y="1473"/>
                </a:cubicBezTo>
                <a:cubicBezTo>
                  <a:pt x="17673" y="2113"/>
                  <a:pt x="18084" y="2653"/>
                  <a:pt x="18655" y="2855"/>
                </a:cubicBezTo>
                <a:lnTo>
                  <a:pt x="18655" y="5891"/>
                </a:lnTo>
                <a:lnTo>
                  <a:pt x="16691" y="5891"/>
                </a:lnTo>
                <a:lnTo>
                  <a:pt x="16691" y="4909"/>
                </a:lnTo>
                <a:cubicBezTo>
                  <a:pt x="16691" y="4367"/>
                  <a:pt x="16251" y="3927"/>
                  <a:pt x="15709" y="3927"/>
                </a:cubicBezTo>
                <a:lnTo>
                  <a:pt x="5891" y="3927"/>
                </a:lnTo>
                <a:cubicBezTo>
                  <a:pt x="5348" y="3927"/>
                  <a:pt x="4909" y="4367"/>
                  <a:pt x="4909" y="4909"/>
                </a:cubicBezTo>
                <a:lnTo>
                  <a:pt x="4909" y="5891"/>
                </a:ln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0800" y="9818"/>
                </a:moveTo>
                <a:cubicBezTo>
                  <a:pt x="11071" y="9818"/>
                  <a:pt x="11291" y="9599"/>
                  <a:pt x="11291" y="9327"/>
                </a:cubicBezTo>
                <a:cubicBezTo>
                  <a:pt x="11291" y="9056"/>
                  <a:pt x="11071" y="8836"/>
                  <a:pt x="10800" y="8836"/>
                </a:cubicBezTo>
                <a:cubicBezTo>
                  <a:pt x="10529" y="8836"/>
                  <a:pt x="10309" y="9056"/>
                  <a:pt x="10309" y="9327"/>
                </a:cubicBezTo>
                <a:cubicBezTo>
                  <a:pt x="10309" y="9599"/>
                  <a:pt x="10529" y="9818"/>
                  <a:pt x="10800" y="9818"/>
                </a:cubicBezTo>
                <a:moveTo>
                  <a:pt x="9327" y="9327"/>
                </a:moveTo>
                <a:cubicBezTo>
                  <a:pt x="9327" y="9056"/>
                  <a:pt x="9108" y="8836"/>
                  <a:pt x="8836" y="8836"/>
                </a:cubicBezTo>
                <a:cubicBezTo>
                  <a:pt x="8565" y="8836"/>
                  <a:pt x="8345" y="9056"/>
                  <a:pt x="8345" y="9327"/>
                </a:cubicBezTo>
                <a:cubicBezTo>
                  <a:pt x="8345" y="9599"/>
                  <a:pt x="8565" y="9818"/>
                  <a:pt x="8836" y="9818"/>
                </a:cubicBezTo>
                <a:cubicBezTo>
                  <a:pt x="9108" y="9818"/>
                  <a:pt x="9327" y="9599"/>
                  <a:pt x="9327" y="93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4" name="Shape 2694">
            <a:extLst>
              <a:ext uri="{FF2B5EF4-FFF2-40B4-BE49-F238E27FC236}">
                <a16:creationId xmlns:a16="http://schemas.microsoft.com/office/drawing/2014/main" id="{1947607C-B1F3-4715-80AE-03790686E4AD}"/>
              </a:ext>
            </a:extLst>
          </p:cNvPr>
          <p:cNvSpPr/>
          <p:nvPr/>
        </p:nvSpPr>
        <p:spPr>
          <a:xfrm>
            <a:off x="750728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38" y="14727"/>
                </a:moveTo>
                <a:cubicBezTo>
                  <a:pt x="13628" y="14411"/>
                  <a:pt x="13690" y="14083"/>
                  <a:pt x="13721" y="13745"/>
                </a:cubicBezTo>
                <a:lnTo>
                  <a:pt x="2970" y="13745"/>
                </a:lnTo>
                <a:cubicBezTo>
                  <a:pt x="3001" y="14083"/>
                  <a:pt x="3063" y="14411"/>
                  <a:pt x="3153" y="14727"/>
                </a:cubicBezTo>
                <a:cubicBezTo>
                  <a:pt x="3153" y="14727"/>
                  <a:pt x="13538" y="14727"/>
                  <a:pt x="13538" y="14727"/>
                </a:cubicBezTo>
                <a:close/>
                <a:moveTo>
                  <a:pt x="18655" y="12764"/>
                </a:moveTo>
                <a:cubicBezTo>
                  <a:pt x="18383" y="12764"/>
                  <a:pt x="18164" y="12984"/>
                  <a:pt x="18164" y="13255"/>
                </a:cubicBezTo>
                <a:cubicBezTo>
                  <a:pt x="18164" y="13526"/>
                  <a:pt x="18383" y="13745"/>
                  <a:pt x="18655" y="13745"/>
                </a:cubicBezTo>
                <a:cubicBezTo>
                  <a:pt x="18926" y="13745"/>
                  <a:pt x="19145" y="13526"/>
                  <a:pt x="19145" y="13255"/>
                </a:cubicBezTo>
                <a:cubicBezTo>
                  <a:pt x="19145" y="12984"/>
                  <a:pt x="18926" y="12764"/>
                  <a:pt x="18655" y="12764"/>
                </a:cubicBezTo>
                <a:moveTo>
                  <a:pt x="18655" y="8836"/>
                </a:moveTo>
                <a:cubicBezTo>
                  <a:pt x="18112" y="8836"/>
                  <a:pt x="17673" y="9276"/>
                  <a:pt x="17673" y="9818"/>
                </a:cubicBezTo>
                <a:cubicBezTo>
                  <a:pt x="17673" y="10360"/>
                  <a:pt x="18112" y="10800"/>
                  <a:pt x="18655" y="10800"/>
                </a:cubicBezTo>
                <a:cubicBezTo>
                  <a:pt x="19197" y="10800"/>
                  <a:pt x="19636" y="10360"/>
                  <a:pt x="19636" y="9818"/>
                </a:cubicBezTo>
                <a:cubicBezTo>
                  <a:pt x="19636" y="9276"/>
                  <a:pt x="19197" y="8836"/>
                  <a:pt x="18655" y="8836"/>
                </a:cubicBezTo>
                <a:moveTo>
                  <a:pt x="20618" y="19636"/>
                </a:moveTo>
                <a:cubicBezTo>
                  <a:pt x="20618" y="20178"/>
                  <a:pt x="20179" y="20618"/>
                  <a:pt x="19636" y="20618"/>
                </a:cubicBezTo>
                <a:lnTo>
                  <a:pt x="16691" y="20618"/>
                </a:lnTo>
                <a:lnTo>
                  <a:pt x="16691" y="5891"/>
                </a:lnTo>
                <a:lnTo>
                  <a:pt x="19636" y="5891"/>
                </a:lnTo>
                <a:cubicBezTo>
                  <a:pt x="20179" y="5891"/>
                  <a:pt x="20618" y="6331"/>
                  <a:pt x="20618" y="6873"/>
                </a:cubicBezTo>
                <a:cubicBezTo>
                  <a:pt x="20618" y="6873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6873"/>
                </a:lnTo>
                <a:cubicBezTo>
                  <a:pt x="982" y="6331"/>
                  <a:pt x="1421" y="5891"/>
                  <a:pt x="1964" y="5891"/>
                </a:cubicBezTo>
                <a:lnTo>
                  <a:pt x="15709" y="5891"/>
                </a:lnTo>
                <a:cubicBezTo>
                  <a:pt x="15709" y="5891"/>
                  <a:pt x="15709" y="20618"/>
                  <a:pt x="15709" y="20618"/>
                </a:cubicBezTo>
                <a:close/>
                <a:moveTo>
                  <a:pt x="19636" y="4909"/>
                </a:moveTo>
                <a:lnTo>
                  <a:pt x="4909" y="4909"/>
                </a:lnTo>
                <a:lnTo>
                  <a:pt x="4909" y="2855"/>
                </a:lnTo>
                <a:cubicBezTo>
                  <a:pt x="5480" y="2653"/>
                  <a:pt x="5891" y="2113"/>
                  <a:pt x="5891" y="1473"/>
                </a:cubicBezTo>
                <a:cubicBezTo>
                  <a:pt x="5891" y="659"/>
                  <a:pt x="5231" y="0"/>
                  <a:pt x="4418" y="0"/>
                </a:cubicBezTo>
                <a:cubicBezTo>
                  <a:pt x="3605" y="0"/>
                  <a:pt x="2945" y="659"/>
                  <a:pt x="2945" y="1473"/>
                </a:cubicBezTo>
                <a:cubicBezTo>
                  <a:pt x="2945" y="2113"/>
                  <a:pt x="3357" y="2653"/>
                  <a:pt x="3927" y="2855"/>
                </a:cubicBezTo>
                <a:lnTo>
                  <a:pt x="3927" y="4909"/>
                </a:lnTo>
                <a:lnTo>
                  <a:pt x="1964" y="4909"/>
                </a:lnTo>
                <a:cubicBezTo>
                  <a:pt x="879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6873"/>
                </a:lnTo>
                <a:cubicBezTo>
                  <a:pt x="21600" y="5788"/>
                  <a:pt x="20721" y="4909"/>
                  <a:pt x="19636" y="4909"/>
                </a:cubicBezTo>
                <a:moveTo>
                  <a:pt x="18655" y="15709"/>
                </a:moveTo>
                <a:cubicBezTo>
                  <a:pt x="18383" y="15709"/>
                  <a:pt x="18164" y="15929"/>
                  <a:pt x="18164" y="16200"/>
                </a:cubicBezTo>
                <a:cubicBezTo>
                  <a:pt x="18164" y="16471"/>
                  <a:pt x="18383" y="16691"/>
                  <a:pt x="18655" y="16691"/>
                </a:cubicBezTo>
                <a:cubicBezTo>
                  <a:pt x="18926" y="16691"/>
                  <a:pt x="19145" y="16471"/>
                  <a:pt x="19145" y="16200"/>
                </a:cubicBezTo>
                <a:cubicBezTo>
                  <a:pt x="19145" y="15929"/>
                  <a:pt x="18926" y="15709"/>
                  <a:pt x="18655" y="15709"/>
                </a:cubicBezTo>
                <a:moveTo>
                  <a:pt x="4199" y="16691"/>
                </a:moveTo>
                <a:lnTo>
                  <a:pt x="12492" y="16691"/>
                </a:lnTo>
                <a:cubicBezTo>
                  <a:pt x="12744" y="16387"/>
                  <a:pt x="12971" y="16064"/>
                  <a:pt x="13152" y="15709"/>
                </a:cubicBezTo>
                <a:lnTo>
                  <a:pt x="3539" y="15709"/>
                </a:lnTo>
                <a:cubicBezTo>
                  <a:pt x="3720" y="16064"/>
                  <a:pt x="3947" y="16387"/>
                  <a:pt x="4199" y="16691"/>
                </a:cubicBezTo>
                <a:moveTo>
                  <a:pt x="8345" y="7855"/>
                </a:moveTo>
                <a:cubicBezTo>
                  <a:pt x="7196" y="7855"/>
                  <a:pt x="6138" y="8224"/>
                  <a:pt x="5263" y="8836"/>
                </a:cubicBezTo>
                <a:lnTo>
                  <a:pt x="11428" y="8836"/>
                </a:lnTo>
                <a:cubicBezTo>
                  <a:pt x="10553" y="8224"/>
                  <a:pt x="9495" y="7855"/>
                  <a:pt x="8345" y="7855"/>
                </a:cubicBezTo>
                <a:moveTo>
                  <a:pt x="8345" y="18655"/>
                </a:moveTo>
                <a:cubicBezTo>
                  <a:pt x="9495" y="18655"/>
                  <a:pt x="10553" y="18285"/>
                  <a:pt x="11428" y="17673"/>
                </a:cubicBezTo>
                <a:lnTo>
                  <a:pt x="5263" y="17673"/>
                </a:lnTo>
                <a:cubicBezTo>
                  <a:pt x="6138" y="18285"/>
                  <a:pt x="7196" y="18655"/>
                  <a:pt x="8345" y="18655"/>
                </a:cubicBezTo>
                <a:moveTo>
                  <a:pt x="12492" y="9818"/>
                </a:moveTo>
                <a:lnTo>
                  <a:pt x="4199" y="9818"/>
                </a:lnTo>
                <a:cubicBezTo>
                  <a:pt x="3947" y="10122"/>
                  <a:pt x="3720" y="10446"/>
                  <a:pt x="3539" y="10800"/>
                </a:cubicBezTo>
                <a:lnTo>
                  <a:pt x="13152" y="10800"/>
                </a:lnTo>
                <a:cubicBezTo>
                  <a:pt x="12971" y="10446"/>
                  <a:pt x="12744" y="10122"/>
                  <a:pt x="12492" y="9818"/>
                </a:cubicBezTo>
                <a:moveTo>
                  <a:pt x="13538" y="11782"/>
                </a:moveTo>
                <a:lnTo>
                  <a:pt x="3153" y="11782"/>
                </a:lnTo>
                <a:cubicBezTo>
                  <a:pt x="3063" y="12098"/>
                  <a:pt x="3001" y="12427"/>
                  <a:pt x="2970" y="12764"/>
                </a:cubicBezTo>
                <a:lnTo>
                  <a:pt x="13721" y="12764"/>
                </a:lnTo>
                <a:cubicBezTo>
                  <a:pt x="13690" y="12427"/>
                  <a:pt x="13628" y="12098"/>
                  <a:pt x="13538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5" name="Shape 2695">
            <a:extLst>
              <a:ext uri="{FF2B5EF4-FFF2-40B4-BE49-F238E27FC236}">
                <a16:creationId xmlns:a16="http://schemas.microsoft.com/office/drawing/2014/main" id="{48677009-6396-4D68-B353-7B84C68384A5}"/>
              </a:ext>
            </a:extLst>
          </p:cNvPr>
          <p:cNvSpPr/>
          <p:nvPr/>
        </p:nvSpPr>
        <p:spPr>
          <a:xfrm>
            <a:off x="790733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5218"/>
                </a:moveTo>
                <a:cubicBezTo>
                  <a:pt x="14727" y="15490"/>
                  <a:pt x="14947" y="15709"/>
                  <a:pt x="15218" y="15709"/>
                </a:cubicBezTo>
                <a:cubicBezTo>
                  <a:pt x="15490" y="15709"/>
                  <a:pt x="15709" y="15490"/>
                  <a:pt x="15709" y="15218"/>
                </a:cubicBezTo>
                <a:cubicBezTo>
                  <a:pt x="15709" y="14947"/>
                  <a:pt x="15490" y="14727"/>
                  <a:pt x="15218" y="14727"/>
                </a:cubicBezTo>
                <a:cubicBezTo>
                  <a:pt x="14947" y="14727"/>
                  <a:pt x="14727" y="14947"/>
                  <a:pt x="14727" y="15218"/>
                </a:cubicBezTo>
                <a:moveTo>
                  <a:pt x="20618" y="12764"/>
                </a:moveTo>
                <a:lnTo>
                  <a:pt x="17673" y="12764"/>
                </a:lnTo>
                <a:lnTo>
                  <a:pt x="17673" y="3927"/>
                </a:lnTo>
                <a:lnTo>
                  <a:pt x="3927" y="3927"/>
                </a:lnTo>
                <a:lnTo>
                  <a:pt x="3927" y="9510"/>
                </a:lnTo>
                <a:cubicBezTo>
                  <a:pt x="3308" y="10442"/>
                  <a:pt x="2945" y="11560"/>
                  <a:pt x="2945" y="12764"/>
                </a:cubicBezTo>
                <a:lnTo>
                  <a:pt x="982" y="12764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2764"/>
                  <a:pt x="20618" y="12764"/>
                </a:cubicBezTo>
                <a:close/>
                <a:moveTo>
                  <a:pt x="9327" y="12764"/>
                </a:moveTo>
                <a:cubicBezTo>
                  <a:pt x="9327" y="13035"/>
                  <a:pt x="9108" y="13255"/>
                  <a:pt x="8836" y="13255"/>
                </a:cubicBezTo>
                <a:cubicBezTo>
                  <a:pt x="8565" y="13255"/>
                  <a:pt x="8345" y="13035"/>
                  <a:pt x="8345" y="12764"/>
                </a:cubicBezTo>
                <a:cubicBezTo>
                  <a:pt x="8345" y="12493"/>
                  <a:pt x="8565" y="12273"/>
                  <a:pt x="8836" y="12273"/>
                </a:cubicBezTo>
                <a:cubicBezTo>
                  <a:pt x="9108" y="12273"/>
                  <a:pt x="9327" y="12493"/>
                  <a:pt x="9327" y="12764"/>
                </a:cubicBezTo>
                <a:moveTo>
                  <a:pt x="8836" y="7855"/>
                </a:moveTo>
                <a:cubicBezTo>
                  <a:pt x="10295" y="7855"/>
                  <a:pt x="11601" y="8494"/>
                  <a:pt x="12500" y="9504"/>
                </a:cubicBezTo>
                <a:lnTo>
                  <a:pt x="10301" y="12846"/>
                </a:lnTo>
                <a:cubicBezTo>
                  <a:pt x="10302" y="12818"/>
                  <a:pt x="10309" y="12792"/>
                  <a:pt x="10309" y="12764"/>
                </a:cubicBezTo>
                <a:cubicBezTo>
                  <a:pt x="10309" y="11951"/>
                  <a:pt x="9649" y="11291"/>
                  <a:pt x="8836" y="11291"/>
                </a:cubicBezTo>
                <a:cubicBezTo>
                  <a:pt x="8023" y="11291"/>
                  <a:pt x="7364" y="11951"/>
                  <a:pt x="7364" y="12764"/>
                </a:cubicBezTo>
                <a:cubicBezTo>
                  <a:pt x="7364" y="13577"/>
                  <a:pt x="8023" y="14236"/>
                  <a:pt x="8836" y="14236"/>
                </a:cubicBezTo>
                <a:cubicBezTo>
                  <a:pt x="9072" y="14236"/>
                  <a:pt x="9293" y="14175"/>
                  <a:pt x="9491" y="14076"/>
                </a:cubicBezTo>
                <a:lnTo>
                  <a:pt x="8925" y="14938"/>
                </a:lnTo>
                <a:lnTo>
                  <a:pt x="8639" y="14741"/>
                </a:lnTo>
                <a:lnTo>
                  <a:pt x="7962" y="16664"/>
                </a:lnTo>
                <a:lnTo>
                  <a:pt x="8494" y="17043"/>
                </a:lnTo>
                <a:lnTo>
                  <a:pt x="8881" y="16700"/>
                </a:lnTo>
                <a:lnTo>
                  <a:pt x="10064" y="16936"/>
                </a:lnTo>
                <a:lnTo>
                  <a:pt x="9561" y="16099"/>
                </a:lnTo>
                <a:lnTo>
                  <a:pt x="10020" y="15694"/>
                </a:lnTo>
                <a:lnTo>
                  <a:pt x="9423" y="15282"/>
                </a:lnTo>
                <a:lnTo>
                  <a:pt x="9736" y="15491"/>
                </a:lnTo>
                <a:lnTo>
                  <a:pt x="13114" y="10359"/>
                </a:lnTo>
                <a:cubicBezTo>
                  <a:pt x="13514" y="11069"/>
                  <a:pt x="13745" y="11889"/>
                  <a:pt x="13745" y="12764"/>
                </a:cubicBezTo>
                <a:cubicBezTo>
                  <a:pt x="13745" y="15475"/>
                  <a:pt x="11548" y="17673"/>
                  <a:pt x="8836" y="17673"/>
                </a:cubicBezTo>
                <a:cubicBezTo>
                  <a:pt x="6125" y="17673"/>
                  <a:pt x="3927" y="15475"/>
                  <a:pt x="3927" y="12764"/>
                </a:cubicBezTo>
                <a:cubicBezTo>
                  <a:pt x="3927" y="10053"/>
                  <a:pt x="6125" y="7855"/>
                  <a:pt x="8836" y="7855"/>
                </a:cubicBezTo>
                <a:moveTo>
                  <a:pt x="14727" y="5891"/>
                </a:moveTo>
                <a:cubicBezTo>
                  <a:pt x="14186" y="5891"/>
                  <a:pt x="13745" y="6331"/>
                  <a:pt x="13745" y="6873"/>
                </a:cubicBezTo>
                <a:cubicBezTo>
                  <a:pt x="13745" y="7062"/>
                  <a:pt x="13802" y="7237"/>
                  <a:pt x="13894" y="7386"/>
                </a:cubicBezTo>
                <a:lnTo>
                  <a:pt x="13057" y="8659"/>
                </a:lnTo>
                <a:cubicBezTo>
                  <a:pt x="11987" y="7558"/>
                  <a:pt x="10492" y="6873"/>
                  <a:pt x="8836" y="6873"/>
                </a:cubicBezTo>
                <a:cubicBezTo>
                  <a:pt x="7325" y="6873"/>
                  <a:pt x="5952" y="7447"/>
                  <a:pt x="4909" y="8382"/>
                </a:cubicBezTo>
                <a:lnTo>
                  <a:pt x="4909" y="4909"/>
                </a:lnTo>
                <a:lnTo>
                  <a:pt x="16691" y="4909"/>
                </a:lnTo>
                <a:lnTo>
                  <a:pt x="16691" y="16691"/>
                </a:lnTo>
                <a:lnTo>
                  <a:pt x="13219" y="16691"/>
                </a:lnTo>
                <a:cubicBezTo>
                  <a:pt x="14154" y="15648"/>
                  <a:pt x="14727" y="14275"/>
                  <a:pt x="14727" y="12764"/>
                </a:cubicBezTo>
                <a:cubicBezTo>
                  <a:pt x="14727" y="11536"/>
                  <a:pt x="14351" y="10398"/>
                  <a:pt x="13709" y="9453"/>
                </a:cubicBezTo>
                <a:lnTo>
                  <a:pt x="14764" y="7851"/>
                </a:lnTo>
                <a:cubicBezTo>
                  <a:pt x="15288" y="7832"/>
                  <a:pt x="15709" y="7402"/>
                  <a:pt x="15709" y="6873"/>
                </a:cubicBezTo>
                <a:cubicBezTo>
                  <a:pt x="15709" y="6331"/>
                  <a:pt x="15269" y="5891"/>
                  <a:pt x="14727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745"/>
                </a:lnTo>
                <a:lnTo>
                  <a:pt x="3034" y="13745"/>
                </a:lnTo>
                <a:cubicBezTo>
                  <a:pt x="3502" y="16531"/>
                  <a:pt x="5918" y="18655"/>
                  <a:pt x="8836" y="18655"/>
                </a:cubicBezTo>
                <a:cubicBezTo>
                  <a:pt x="10040" y="18655"/>
                  <a:pt x="11158" y="18292"/>
                  <a:pt x="12090" y="17673"/>
                </a:cubicBezTo>
                <a:lnTo>
                  <a:pt x="17673" y="17673"/>
                </a:lnTo>
                <a:lnTo>
                  <a:pt x="17673" y="13745"/>
                </a:lnTo>
                <a:lnTo>
                  <a:pt x="20618" y="13745"/>
                </a:ln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6" name="Shape 2696">
            <a:extLst>
              <a:ext uri="{FF2B5EF4-FFF2-40B4-BE49-F238E27FC236}">
                <a16:creationId xmlns:a16="http://schemas.microsoft.com/office/drawing/2014/main" id="{3A694A68-8189-43A0-95BF-DB8FB20BE9ED}"/>
              </a:ext>
            </a:extLst>
          </p:cNvPr>
          <p:cNvSpPr/>
          <p:nvPr/>
        </p:nvSpPr>
        <p:spPr>
          <a:xfrm>
            <a:off x="8307388" y="147002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7" name="Shape 2697">
            <a:extLst>
              <a:ext uri="{FF2B5EF4-FFF2-40B4-BE49-F238E27FC236}">
                <a16:creationId xmlns:a16="http://schemas.microsoft.com/office/drawing/2014/main" id="{B70AF0E1-D9E9-451F-8C0E-F7417E6D8CEE}"/>
              </a:ext>
            </a:extLst>
          </p:cNvPr>
          <p:cNvSpPr/>
          <p:nvPr/>
        </p:nvSpPr>
        <p:spPr>
          <a:xfrm>
            <a:off x="4718050" y="187007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13745"/>
                </a:moveTo>
                <a:lnTo>
                  <a:pt x="4860" y="13745"/>
                </a:lnTo>
                <a:lnTo>
                  <a:pt x="4860" y="15709"/>
                </a:lnTo>
                <a:lnTo>
                  <a:pt x="7020" y="15709"/>
                </a:lnTo>
                <a:cubicBezTo>
                  <a:pt x="7020" y="15709"/>
                  <a:pt x="7020" y="13745"/>
                  <a:pt x="7020" y="13745"/>
                </a:cubicBezTo>
                <a:close/>
                <a:moveTo>
                  <a:pt x="5400" y="10800"/>
                </a:moveTo>
                <a:lnTo>
                  <a:pt x="3240" y="10800"/>
                </a:lnTo>
                <a:lnTo>
                  <a:pt x="3240" y="12764"/>
                </a:lnTo>
                <a:lnTo>
                  <a:pt x="5400" y="12764"/>
                </a:lnTo>
                <a:cubicBezTo>
                  <a:pt x="5400" y="12764"/>
                  <a:pt x="5400" y="10800"/>
                  <a:pt x="5400" y="10800"/>
                </a:cubicBezTo>
                <a:close/>
                <a:moveTo>
                  <a:pt x="5940" y="18655"/>
                </a:moveTo>
                <a:lnTo>
                  <a:pt x="15660" y="18655"/>
                </a:lnTo>
                <a:lnTo>
                  <a:pt x="15660" y="16691"/>
                </a:lnTo>
                <a:lnTo>
                  <a:pt x="5940" y="16691"/>
                </a:lnTo>
                <a:cubicBezTo>
                  <a:pt x="5940" y="16691"/>
                  <a:pt x="5940" y="18655"/>
                  <a:pt x="5940" y="18655"/>
                </a:cubicBezTo>
                <a:close/>
                <a:moveTo>
                  <a:pt x="20520" y="19636"/>
                </a:moveTo>
                <a:cubicBezTo>
                  <a:pt x="20520" y="20179"/>
                  <a:pt x="20036" y="20618"/>
                  <a:pt x="19440" y="20618"/>
                </a:cubicBezTo>
                <a:lnTo>
                  <a:pt x="2160" y="20618"/>
                </a:lnTo>
                <a:cubicBezTo>
                  <a:pt x="1564" y="20618"/>
                  <a:pt x="1080" y="20179"/>
                  <a:pt x="1080" y="19636"/>
                </a:cubicBezTo>
                <a:lnTo>
                  <a:pt x="1080" y="9818"/>
                </a:lnTo>
                <a:cubicBezTo>
                  <a:pt x="1080" y="9276"/>
                  <a:pt x="1564" y="8836"/>
                  <a:pt x="2160" y="8836"/>
                </a:cubicBezTo>
                <a:lnTo>
                  <a:pt x="19440" y="8836"/>
                </a:lnTo>
                <a:cubicBezTo>
                  <a:pt x="20036" y="8836"/>
                  <a:pt x="20520" y="9276"/>
                  <a:pt x="20520" y="9818"/>
                </a:cubicBezTo>
                <a:cubicBezTo>
                  <a:pt x="20520" y="9818"/>
                  <a:pt x="20520" y="19636"/>
                  <a:pt x="20520" y="19636"/>
                </a:cubicBezTo>
                <a:close/>
                <a:moveTo>
                  <a:pt x="19440" y="7855"/>
                </a:moveTo>
                <a:lnTo>
                  <a:pt x="2160" y="7855"/>
                </a:lnTo>
                <a:cubicBezTo>
                  <a:pt x="967" y="7855"/>
                  <a:pt x="0" y="8734"/>
                  <a:pt x="0" y="9818"/>
                </a:cubicBezTo>
                <a:lnTo>
                  <a:pt x="0" y="19636"/>
                </a:lnTo>
                <a:cubicBezTo>
                  <a:pt x="0" y="20721"/>
                  <a:pt x="967" y="21600"/>
                  <a:pt x="2160" y="21600"/>
                </a:cubicBezTo>
                <a:lnTo>
                  <a:pt x="19440" y="21600"/>
                </a:lnTo>
                <a:cubicBezTo>
                  <a:pt x="20633" y="21600"/>
                  <a:pt x="21600" y="20721"/>
                  <a:pt x="21600" y="19636"/>
                </a:cubicBezTo>
                <a:lnTo>
                  <a:pt x="21600" y="9818"/>
                </a:lnTo>
                <a:cubicBezTo>
                  <a:pt x="21600" y="8734"/>
                  <a:pt x="20633" y="7855"/>
                  <a:pt x="19440" y="7855"/>
                </a:cubicBezTo>
                <a:moveTo>
                  <a:pt x="16200" y="12764"/>
                </a:moveTo>
                <a:lnTo>
                  <a:pt x="18360" y="12764"/>
                </a:lnTo>
                <a:lnTo>
                  <a:pt x="18360" y="10800"/>
                </a:lnTo>
                <a:lnTo>
                  <a:pt x="16200" y="10800"/>
                </a:lnTo>
                <a:cubicBezTo>
                  <a:pt x="16200" y="10800"/>
                  <a:pt x="16200" y="12764"/>
                  <a:pt x="16200" y="12764"/>
                </a:cubicBezTo>
                <a:close/>
                <a:moveTo>
                  <a:pt x="14580" y="15709"/>
                </a:moveTo>
                <a:lnTo>
                  <a:pt x="16740" y="15709"/>
                </a:lnTo>
                <a:lnTo>
                  <a:pt x="16740" y="13745"/>
                </a:lnTo>
                <a:lnTo>
                  <a:pt x="14580" y="13745"/>
                </a:lnTo>
                <a:cubicBezTo>
                  <a:pt x="14580" y="13745"/>
                  <a:pt x="14580" y="15709"/>
                  <a:pt x="14580" y="15709"/>
                </a:cubicBezTo>
                <a:close/>
                <a:moveTo>
                  <a:pt x="10800" y="0"/>
                </a:moveTo>
                <a:lnTo>
                  <a:pt x="6480" y="3927"/>
                </a:lnTo>
                <a:lnTo>
                  <a:pt x="15120" y="3927"/>
                </a:lnTo>
                <a:cubicBezTo>
                  <a:pt x="15120" y="3927"/>
                  <a:pt x="10800" y="0"/>
                  <a:pt x="10800" y="0"/>
                </a:cubicBezTo>
                <a:close/>
                <a:moveTo>
                  <a:pt x="8640" y="10800"/>
                </a:moveTo>
                <a:lnTo>
                  <a:pt x="6480" y="10800"/>
                </a:lnTo>
                <a:lnTo>
                  <a:pt x="6480" y="12764"/>
                </a:lnTo>
                <a:lnTo>
                  <a:pt x="8640" y="12764"/>
                </a:lnTo>
                <a:cubicBezTo>
                  <a:pt x="8640" y="12764"/>
                  <a:pt x="8640" y="10800"/>
                  <a:pt x="8640" y="10800"/>
                </a:cubicBezTo>
                <a:close/>
                <a:moveTo>
                  <a:pt x="11340" y="15709"/>
                </a:moveTo>
                <a:lnTo>
                  <a:pt x="13500" y="15709"/>
                </a:lnTo>
                <a:lnTo>
                  <a:pt x="13500" y="13745"/>
                </a:lnTo>
                <a:lnTo>
                  <a:pt x="11340" y="13745"/>
                </a:lnTo>
                <a:cubicBezTo>
                  <a:pt x="11340" y="13745"/>
                  <a:pt x="11340" y="15709"/>
                  <a:pt x="11340" y="15709"/>
                </a:cubicBezTo>
                <a:close/>
                <a:moveTo>
                  <a:pt x="15120" y="10800"/>
                </a:moveTo>
                <a:lnTo>
                  <a:pt x="12960" y="10800"/>
                </a:lnTo>
                <a:lnTo>
                  <a:pt x="12960" y="12764"/>
                </a:lnTo>
                <a:lnTo>
                  <a:pt x="15120" y="12764"/>
                </a:lnTo>
                <a:cubicBezTo>
                  <a:pt x="15120" y="12764"/>
                  <a:pt x="15120" y="10800"/>
                  <a:pt x="15120" y="10800"/>
                </a:cubicBezTo>
                <a:close/>
                <a:moveTo>
                  <a:pt x="11880" y="10800"/>
                </a:moveTo>
                <a:lnTo>
                  <a:pt x="9720" y="10800"/>
                </a:lnTo>
                <a:lnTo>
                  <a:pt x="9720" y="12764"/>
                </a:lnTo>
                <a:lnTo>
                  <a:pt x="11880" y="12764"/>
                </a:lnTo>
                <a:cubicBezTo>
                  <a:pt x="11880" y="12764"/>
                  <a:pt x="11880" y="10800"/>
                  <a:pt x="11880" y="10800"/>
                </a:cubicBezTo>
                <a:close/>
                <a:moveTo>
                  <a:pt x="8100" y="15709"/>
                </a:moveTo>
                <a:lnTo>
                  <a:pt x="10260" y="15709"/>
                </a:lnTo>
                <a:lnTo>
                  <a:pt x="10260" y="13745"/>
                </a:lnTo>
                <a:lnTo>
                  <a:pt x="8100" y="13745"/>
                </a:lnTo>
                <a:cubicBezTo>
                  <a:pt x="8100" y="13745"/>
                  <a:pt x="8100" y="15709"/>
                  <a:pt x="8100" y="157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8" name="Shape 2698">
            <a:extLst>
              <a:ext uri="{FF2B5EF4-FFF2-40B4-BE49-F238E27FC236}">
                <a16:creationId xmlns:a16="http://schemas.microsoft.com/office/drawing/2014/main" id="{7644A21D-367D-4ADD-9D34-E66F80F7CB7F}"/>
              </a:ext>
            </a:extLst>
          </p:cNvPr>
          <p:cNvSpPr/>
          <p:nvPr/>
        </p:nvSpPr>
        <p:spPr>
          <a:xfrm>
            <a:off x="5116513" y="187007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10800"/>
                </a:moveTo>
                <a:lnTo>
                  <a:pt x="15660" y="10800"/>
                </a:lnTo>
                <a:lnTo>
                  <a:pt x="15660" y="8836"/>
                </a:lnTo>
                <a:lnTo>
                  <a:pt x="5940" y="8836"/>
                </a:lnTo>
                <a:cubicBezTo>
                  <a:pt x="5940" y="8836"/>
                  <a:pt x="5940" y="10800"/>
                  <a:pt x="5940" y="10800"/>
                </a:cubicBezTo>
                <a:close/>
                <a:moveTo>
                  <a:pt x="5400" y="2945"/>
                </a:moveTo>
                <a:lnTo>
                  <a:pt x="3240" y="2945"/>
                </a:lnTo>
                <a:lnTo>
                  <a:pt x="3240" y="4909"/>
                </a:lnTo>
                <a:lnTo>
                  <a:pt x="5400" y="4909"/>
                </a:lnTo>
                <a:cubicBezTo>
                  <a:pt x="5400" y="4909"/>
                  <a:pt x="5400" y="2945"/>
                  <a:pt x="5400" y="2945"/>
                </a:cubicBezTo>
                <a:close/>
                <a:moveTo>
                  <a:pt x="7020" y="5891"/>
                </a:moveTo>
                <a:lnTo>
                  <a:pt x="4860" y="5891"/>
                </a:lnTo>
                <a:lnTo>
                  <a:pt x="4860" y="7855"/>
                </a:lnTo>
                <a:lnTo>
                  <a:pt x="7020" y="7855"/>
                </a:lnTo>
                <a:cubicBezTo>
                  <a:pt x="7020" y="7855"/>
                  <a:pt x="7020" y="5891"/>
                  <a:pt x="7020" y="5891"/>
                </a:cubicBezTo>
                <a:close/>
                <a:moveTo>
                  <a:pt x="14580" y="7855"/>
                </a:moveTo>
                <a:lnTo>
                  <a:pt x="16740" y="7855"/>
                </a:lnTo>
                <a:lnTo>
                  <a:pt x="16740" y="5891"/>
                </a:lnTo>
                <a:lnTo>
                  <a:pt x="14580" y="5891"/>
                </a:lnTo>
                <a:cubicBezTo>
                  <a:pt x="14580" y="5891"/>
                  <a:pt x="14580" y="7855"/>
                  <a:pt x="14580" y="7855"/>
                </a:cubicBezTo>
                <a:close/>
                <a:moveTo>
                  <a:pt x="20520" y="11782"/>
                </a:moveTo>
                <a:cubicBezTo>
                  <a:pt x="20520" y="12324"/>
                  <a:pt x="20036" y="12764"/>
                  <a:pt x="19440" y="12764"/>
                </a:cubicBezTo>
                <a:lnTo>
                  <a:pt x="2160" y="12764"/>
                </a:lnTo>
                <a:cubicBezTo>
                  <a:pt x="1564" y="12764"/>
                  <a:pt x="1080" y="12324"/>
                  <a:pt x="1080" y="11782"/>
                </a:cubicBezTo>
                <a:lnTo>
                  <a:pt x="1080" y="1964"/>
                </a:lnTo>
                <a:cubicBezTo>
                  <a:pt x="1080" y="1422"/>
                  <a:pt x="1564" y="982"/>
                  <a:pt x="2160" y="982"/>
                </a:cubicBezTo>
                <a:lnTo>
                  <a:pt x="19440" y="982"/>
                </a:lnTo>
                <a:cubicBezTo>
                  <a:pt x="20036" y="982"/>
                  <a:pt x="20520" y="1422"/>
                  <a:pt x="20520" y="1964"/>
                </a:cubicBezTo>
                <a:cubicBezTo>
                  <a:pt x="20520" y="1964"/>
                  <a:pt x="20520" y="11782"/>
                  <a:pt x="20520" y="11782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67" y="0"/>
                  <a:pt x="0" y="879"/>
                  <a:pt x="0" y="1964"/>
                </a:cubicBezTo>
                <a:lnTo>
                  <a:pt x="0" y="11782"/>
                </a:lnTo>
                <a:cubicBezTo>
                  <a:pt x="0" y="12866"/>
                  <a:pt x="967" y="13745"/>
                  <a:pt x="2160" y="13745"/>
                </a:cubicBezTo>
                <a:lnTo>
                  <a:pt x="19440" y="13745"/>
                </a:lnTo>
                <a:cubicBezTo>
                  <a:pt x="20633" y="13745"/>
                  <a:pt x="21600" y="12866"/>
                  <a:pt x="21600" y="11782"/>
                </a:cubicBezTo>
                <a:lnTo>
                  <a:pt x="21600" y="1964"/>
                </a:lnTo>
                <a:cubicBezTo>
                  <a:pt x="21600" y="879"/>
                  <a:pt x="20633" y="0"/>
                  <a:pt x="19440" y="0"/>
                </a:cubicBezTo>
                <a:moveTo>
                  <a:pt x="16200" y="4909"/>
                </a:moveTo>
                <a:lnTo>
                  <a:pt x="18360" y="4909"/>
                </a:lnTo>
                <a:lnTo>
                  <a:pt x="18360" y="2945"/>
                </a:lnTo>
                <a:lnTo>
                  <a:pt x="16200" y="2945"/>
                </a:lnTo>
                <a:cubicBezTo>
                  <a:pt x="16200" y="2945"/>
                  <a:pt x="16200" y="4909"/>
                  <a:pt x="16200" y="4909"/>
                </a:cubicBezTo>
                <a:close/>
                <a:moveTo>
                  <a:pt x="8640" y="2945"/>
                </a:moveTo>
                <a:lnTo>
                  <a:pt x="6480" y="2945"/>
                </a:lnTo>
                <a:lnTo>
                  <a:pt x="6480" y="4909"/>
                </a:lnTo>
                <a:lnTo>
                  <a:pt x="8640" y="4909"/>
                </a:lnTo>
                <a:cubicBezTo>
                  <a:pt x="8640" y="4909"/>
                  <a:pt x="8640" y="2945"/>
                  <a:pt x="8640" y="2945"/>
                </a:cubicBezTo>
                <a:close/>
                <a:moveTo>
                  <a:pt x="11340" y="7855"/>
                </a:moveTo>
                <a:lnTo>
                  <a:pt x="13500" y="7855"/>
                </a:lnTo>
                <a:lnTo>
                  <a:pt x="13500" y="5891"/>
                </a:lnTo>
                <a:lnTo>
                  <a:pt x="11340" y="5891"/>
                </a:lnTo>
                <a:cubicBezTo>
                  <a:pt x="11340" y="5891"/>
                  <a:pt x="11340" y="7855"/>
                  <a:pt x="11340" y="7855"/>
                </a:cubicBezTo>
                <a:close/>
                <a:moveTo>
                  <a:pt x="10800" y="21600"/>
                </a:moveTo>
                <a:lnTo>
                  <a:pt x="15120" y="17673"/>
                </a:lnTo>
                <a:lnTo>
                  <a:pt x="6480" y="17673"/>
                </a:lnTo>
                <a:cubicBezTo>
                  <a:pt x="6480" y="17673"/>
                  <a:pt x="10800" y="21600"/>
                  <a:pt x="10800" y="21600"/>
                </a:cubicBezTo>
                <a:close/>
                <a:moveTo>
                  <a:pt x="15120" y="2945"/>
                </a:moveTo>
                <a:lnTo>
                  <a:pt x="12960" y="2945"/>
                </a:lnTo>
                <a:lnTo>
                  <a:pt x="12960" y="4909"/>
                </a:lnTo>
                <a:lnTo>
                  <a:pt x="15120" y="4909"/>
                </a:lnTo>
                <a:cubicBezTo>
                  <a:pt x="15120" y="4909"/>
                  <a:pt x="15120" y="2945"/>
                  <a:pt x="15120" y="2945"/>
                </a:cubicBezTo>
                <a:close/>
                <a:moveTo>
                  <a:pt x="8100" y="7855"/>
                </a:moveTo>
                <a:lnTo>
                  <a:pt x="10260" y="7855"/>
                </a:lnTo>
                <a:lnTo>
                  <a:pt x="10260" y="5891"/>
                </a:lnTo>
                <a:lnTo>
                  <a:pt x="8100" y="5891"/>
                </a:lnTo>
                <a:cubicBezTo>
                  <a:pt x="8100" y="5891"/>
                  <a:pt x="8100" y="7855"/>
                  <a:pt x="8100" y="7855"/>
                </a:cubicBezTo>
                <a:close/>
                <a:moveTo>
                  <a:pt x="11880" y="2945"/>
                </a:moveTo>
                <a:lnTo>
                  <a:pt x="9720" y="2945"/>
                </a:lnTo>
                <a:lnTo>
                  <a:pt x="9720" y="4909"/>
                </a:lnTo>
                <a:lnTo>
                  <a:pt x="11880" y="4909"/>
                </a:lnTo>
                <a:cubicBezTo>
                  <a:pt x="11880" y="4909"/>
                  <a:pt x="11880" y="2945"/>
                  <a:pt x="11880" y="29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699" name="Shape 2699">
            <a:extLst>
              <a:ext uri="{FF2B5EF4-FFF2-40B4-BE49-F238E27FC236}">
                <a16:creationId xmlns:a16="http://schemas.microsoft.com/office/drawing/2014/main" id="{2055D46C-4787-4AC1-9E95-92C92448BD40}"/>
              </a:ext>
            </a:extLst>
          </p:cNvPr>
          <p:cNvSpPr/>
          <p:nvPr/>
        </p:nvSpPr>
        <p:spPr>
          <a:xfrm>
            <a:off x="5507038" y="1889125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76" y="20400"/>
                </a:moveTo>
                <a:lnTo>
                  <a:pt x="10800" y="13522"/>
                </a:lnTo>
                <a:lnTo>
                  <a:pt x="15623" y="20400"/>
                </a:lnTo>
                <a:cubicBezTo>
                  <a:pt x="15623" y="20400"/>
                  <a:pt x="5976" y="20400"/>
                  <a:pt x="5976" y="20400"/>
                </a:cubicBezTo>
                <a:close/>
                <a:moveTo>
                  <a:pt x="17063" y="20610"/>
                </a:moveTo>
                <a:lnTo>
                  <a:pt x="11172" y="12210"/>
                </a:lnTo>
                <a:lnTo>
                  <a:pt x="11168" y="12214"/>
                </a:lnTo>
                <a:cubicBezTo>
                  <a:pt x="11078" y="12086"/>
                  <a:pt x="10949" y="12000"/>
                  <a:pt x="10800" y="12000"/>
                </a:cubicBezTo>
                <a:cubicBezTo>
                  <a:pt x="10651" y="12000"/>
                  <a:pt x="10521" y="12086"/>
                  <a:pt x="10432" y="12214"/>
                </a:cubicBezTo>
                <a:lnTo>
                  <a:pt x="10427" y="12210"/>
                </a:lnTo>
                <a:lnTo>
                  <a:pt x="4536" y="20610"/>
                </a:lnTo>
                <a:lnTo>
                  <a:pt x="4540" y="20614"/>
                </a:lnTo>
                <a:cubicBezTo>
                  <a:pt x="4467" y="20719"/>
                  <a:pt x="4418" y="20851"/>
                  <a:pt x="4418" y="21000"/>
                </a:cubicBezTo>
                <a:cubicBezTo>
                  <a:pt x="4418" y="21332"/>
                  <a:pt x="4638" y="21600"/>
                  <a:pt x="4909" y="21600"/>
                </a:cubicBezTo>
                <a:lnTo>
                  <a:pt x="16691" y="21600"/>
                </a:lnTo>
                <a:cubicBezTo>
                  <a:pt x="16962" y="21600"/>
                  <a:pt x="17182" y="21332"/>
                  <a:pt x="17182" y="21000"/>
                </a:cubicBezTo>
                <a:cubicBezTo>
                  <a:pt x="17182" y="20851"/>
                  <a:pt x="17133" y="20719"/>
                  <a:pt x="17059" y="20614"/>
                </a:cubicBezTo>
                <a:cubicBezTo>
                  <a:pt x="17059" y="20614"/>
                  <a:pt x="17063" y="20610"/>
                  <a:pt x="17063" y="20610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69"/>
                  <a:pt x="0" y="600"/>
                </a:cubicBezTo>
                <a:lnTo>
                  <a:pt x="0" y="17400"/>
                </a:lnTo>
                <a:cubicBezTo>
                  <a:pt x="0" y="17732"/>
                  <a:pt x="220" y="18000"/>
                  <a:pt x="491" y="18000"/>
                </a:cubicBezTo>
                <a:lnTo>
                  <a:pt x="4418" y="18000"/>
                </a:lnTo>
                <a:cubicBezTo>
                  <a:pt x="4689" y="18000"/>
                  <a:pt x="4909" y="17732"/>
                  <a:pt x="4909" y="17400"/>
                </a:cubicBezTo>
                <a:cubicBezTo>
                  <a:pt x="4909" y="17068"/>
                  <a:pt x="4689" y="16800"/>
                  <a:pt x="4418" y="16800"/>
                </a:cubicBezTo>
                <a:lnTo>
                  <a:pt x="982" y="16800"/>
                </a:lnTo>
                <a:lnTo>
                  <a:pt x="982" y="1200"/>
                </a:lnTo>
                <a:lnTo>
                  <a:pt x="20618" y="1200"/>
                </a:lnTo>
                <a:lnTo>
                  <a:pt x="20618" y="16800"/>
                </a:lnTo>
                <a:lnTo>
                  <a:pt x="17182" y="16800"/>
                </a:lnTo>
                <a:cubicBezTo>
                  <a:pt x="16911" y="16800"/>
                  <a:pt x="16691" y="17068"/>
                  <a:pt x="16691" y="17400"/>
                </a:cubicBezTo>
                <a:cubicBezTo>
                  <a:pt x="16691" y="17732"/>
                  <a:pt x="16911" y="18000"/>
                  <a:pt x="17182" y="18000"/>
                </a:cubicBezTo>
                <a:lnTo>
                  <a:pt x="21109" y="18000"/>
                </a:lnTo>
                <a:cubicBezTo>
                  <a:pt x="21380" y="18000"/>
                  <a:pt x="21600" y="17732"/>
                  <a:pt x="21600" y="174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0" name="Shape 2700">
            <a:extLst>
              <a:ext uri="{FF2B5EF4-FFF2-40B4-BE49-F238E27FC236}">
                <a16:creationId xmlns:a16="http://schemas.microsoft.com/office/drawing/2014/main" id="{38971676-1ECB-4914-89DE-6F6E5CB0D4FB}"/>
              </a:ext>
            </a:extLst>
          </p:cNvPr>
          <p:cNvSpPr/>
          <p:nvPr/>
        </p:nvSpPr>
        <p:spPr>
          <a:xfrm>
            <a:off x="5907088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4" y="20618"/>
                </a:moveTo>
                <a:lnTo>
                  <a:pt x="15069" y="13232"/>
                </a:lnTo>
                <a:lnTo>
                  <a:pt x="15063" y="13228"/>
                </a:lnTo>
                <a:cubicBezTo>
                  <a:pt x="15472" y="12512"/>
                  <a:pt x="15709" y="11684"/>
                  <a:pt x="15709" y="10800"/>
                </a:cubicBezTo>
                <a:cubicBezTo>
                  <a:pt x="15709" y="9192"/>
                  <a:pt x="14932" y="7768"/>
                  <a:pt x="13737" y="6873"/>
                </a:cubicBezTo>
                <a:lnTo>
                  <a:pt x="19796" y="6873"/>
                </a:lnTo>
                <a:cubicBezTo>
                  <a:pt x="20322" y="8076"/>
                  <a:pt x="20618" y="9403"/>
                  <a:pt x="20618" y="10800"/>
                </a:cubicBezTo>
                <a:cubicBezTo>
                  <a:pt x="20618" y="16221"/>
                  <a:pt x="16225" y="20615"/>
                  <a:pt x="10804" y="20618"/>
                </a:cubicBezTo>
                <a:moveTo>
                  <a:pt x="9708" y="20554"/>
                </a:moveTo>
                <a:cubicBezTo>
                  <a:pt x="4800" y="20010"/>
                  <a:pt x="982" y="15853"/>
                  <a:pt x="982" y="10800"/>
                </a:cubicBezTo>
                <a:cubicBezTo>
                  <a:pt x="982" y="9010"/>
                  <a:pt x="1468" y="7337"/>
                  <a:pt x="2305" y="5892"/>
                </a:cubicBezTo>
                <a:lnTo>
                  <a:pt x="6452" y="13076"/>
                </a:lnTo>
                <a:cubicBezTo>
                  <a:pt x="7273" y="14640"/>
                  <a:pt x="8911" y="15709"/>
                  <a:pt x="10800" y="15709"/>
                </a:cubicBezTo>
                <a:cubicBezTo>
                  <a:pt x="11487" y="15709"/>
                  <a:pt x="12141" y="15567"/>
                  <a:pt x="12734" y="15312"/>
                </a:cubicBezTo>
                <a:cubicBezTo>
                  <a:pt x="12734" y="15312"/>
                  <a:pt x="9708" y="20554"/>
                  <a:pt x="9708" y="20554"/>
                </a:cubicBezTo>
                <a:close/>
                <a:moveTo>
                  <a:pt x="7315" y="12607"/>
                </a:moveTo>
                <a:cubicBezTo>
                  <a:pt x="7034" y="12065"/>
                  <a:pt x="6873" y="11452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cubicBezTo>
                  <a:pt x="9318" y="14727"/>
                  <a:pt x="8029" y="13906"/>
                  <a:pt x="7360" y="12694"/>
                </a:cubicBezTo>
                <a:lnTo>
                  <a:pt x="7364" y="12691"/>
                </a:lnTo>
                <a:cubicBezTo>
                  <a:pt x="7364" y="12691"/>
                  <a:pt x="7315" y="12607"/>
                  <a:pt x="7315" y="12607"/>
                </a:cubicBezTo>
                <a:close/>
                <a:moveTo>
                  <a:pt x="10800" y="982"/>
                </a:moveTo>
                <a:cubicBezTo>
                  <a:pt x="14432" y="982"/>
                  <a:pt x="17596" y="2959"/>
                  <a:pt x="19294" y="5891"/>
                </a:cubicBezTo>
                <a:lnTo>
                  <a:pt x="10800" y="5891"/>
                </a:lnTo>
                <a:cubicBezTo>
                  <a:pt x="8290" y="5891"/>
                  <a:pt x="6223" y="7776"/>
                  <a:pt x="5930" y="10207"/>
                </a:cubicBezTo>
                <a:lnTo>
                  <a:pt x="2909" y="4975"/>
                </a:lnTo>
                <a:cubicBezTo>
                  <a:pt x="4697" y="2557"/>
                  <a:pt x="7561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1" name="Shape 2701">
            <a:extLst>
              <a:ext uri="{FF2B5EF4-FFF2-40B4-BE49-F238E27FC236}">
                <a16:creationId xmlns:a16="http://schemas.microsoft.com/office/drawing/2014/main" id="{9E56594E-C0A8-48F9-8564-E24E6B61DB35}"/>
              </a:ext>
            </a:extLst>
          </p:cNvPr>
          <p:cNvSpPr/>
          <p:nvPr/>
        </p:nvSpPr>
        <p:spPr>
          <a:xfrm>
            <a:off x="6307138" y="1922463"/>
            <a:ext cx="209550" cy="95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24" y="15100"/>
                </a:moveTo>
                <a:lnTo>
                  <a:pt x="17582" y="15100"/>
                </a:lnTo>
                <a:lnTo>
                  <a:pt x="17582" y="8844"/>
                </a:lnTo>
                <a:lnTo>
                  <a:pt x="16724" y="8844"/>
                </a:lnTo>
                <a:cubicBezTo>
                  <a:pt x="16724" y="8844"/>
                  <a:pt x="16724" y="15100"/>
                  <a:pt x="16724" y="15100"/>
                </a:cubicBezTo>
                <a:close/>
                <a:moveTo>
                  <a:pt x="13336" y="15100"/>
                </a:moveTo>
                <a:lnTo>
                  <a:pt x="14199" y="15100"/>
                </a:lnTo>
                <a:lnTo>
                  <a:pt x="14199" y="11633"/>
                </a:lnTo>
                <a:lnTo>
                  <a:pt x="15565" y="11633"/>
                </a:lnTo>
                <a:lnTo>
                  <a:pt x="15565" y="10047"/>
                </a:lnTo>
                <a:lnTo>
                  <a:pt x="14199" y="10047"/>
                </a:lnTo>
                <a:lnTo>
                  <a:pt x="14199" y="8077"/>
                </a:lnTo>
                <a:lnTo>
                  <a:pt x="15661" y="8077"/>
                </a:lnTo>
                <a:lnTo>
                  <a:pt x="15661" y="6478"/>
                </a:lnTo>
                <a:lnTo>
                  <a:pt x="13336" y="6478"/>
                </a:lnTo>
                <a:cubicBezTo>
                  <a:pt x="13336" y="6478"/>
                  <a:pt x="13336" y="15100"/>
                  <a:pt x="13336" y="15100"/>
                </a:cubicBezTo>
                <a:close/>
                <a:moveTo>
                  <a:pt x="20618" y="12960"/>
                </a:moveTo>
                <a:cubicBezTo>
                  <a:pt x="20618" y="16538"/>
                  <a:pt x="19299" y="19440"/>
                  <a:pt x="17673" y="19440"/>
                </a:cubicBezTo>
                <a:lnTo>
                  <a:pt x="7855" y="19440"/>
                </a:lnTo>
                <a:cubicBezTo>
                  <a:pt x="9481" y="19440"/>
                  <a:pt x="10800" y="16538"/>
                  <a:pt x="10800" y="12960"/>
                </a:cubicBezTo>
                <a:lnTo>
                  <a:pt x="10800" y="8640"/>
                </a:lnTo>
                <a:cubicBezTo>
                  <a:pt x="10800" y="5062"/>
                  <a:pt x="12119" y="2160"/>
                  <a:pt x="13745" y="2160"/>
                </a:cubicBezTo>
                <a:lnTo>
                  <a:pt x="17673" y="2160"/>
                </a:lnTo>
                <a:cubicBezTo>
                  <a:pt x="19299" y="2160"/>
                  <a:pt x="20618" y="5062"/>
                  <a:pt x="20618" y="8640"/>
                </a:cubicBezTo>
                <a:cubicBezTo>
                  <a:pt x="20618" y="8640"/>
                  <a:pt x="20618" y="12960"/>
                  <a:pt x="20618" y="12960"/>
                </a:cubicBezTo>
                <a:close/>
                <a:moveTo>
                  <a:pt x="6607" y="15121"/>
                </a:moveTo>
                <a:lnTo>
                  <a:pt x="5673" y="15121"/>
                </a:lnTo>
                <a:lnTo>
                  <a:pt x="5350" y="11399"/>
                </a:lnTo>
                <a:cubicBezTo>
                  <a:pt x="5276" y="10527"/>
                  <a:pt x="5214" y="9718"/>
                  <a:pt x="5169" y="8730"/>
                </a:cubicBezTo>
                <a:lnTo>
                  <a:pt x="5157" y="8730"/>
                </a:lnTo>
                <a:cubicBezTo>
                  <a:pt x="5090" y="9705"/>
                  <a:pt x="5028" y="10527"/>
                  <a:pt x="4937" y="11399"/>
                </a:cubicBezTo>
                <a:lnTo>
                  <a:pt x="4574" y="15121"/>
                </a:lnTo>
                <a:lnTo>
                  <a:pt x="3629" y="15121"/>
                </a:lnTo>
                <a:lnTo>
                  <a:pt x="2723" y="6471"/>
                </a:lnTo>
                <a:lnTo>
                  <a:pt x="3646" y="6471"/>
                </a:lnTo>
                <a:lnTo>
                  <a:pt x="3935" y="10039"/>
                </a:lnTo>
                <a:cubicBezTo>
                  <a:pt x="4020" y="11066"/>
                  <a:pt x="4099" y="12182"/>
                  <a:pt x="4161" y="13055"/>
                </a:cubicBezTo>
                <a:lnTo>
                  <a:pt x="4172" y="13055"/>
                </a:lnTo>
                <a:cubicBezTo>
                  <a:pt x="4235" y="12118"/>
                  <a:pt x="4325" y="11078"/>
                  <a:pt x="4422" y="10013"/>
                </a:cubicBezTo>
                <a:lnTo>
                  <a:pt x="4744" y="6471"/>
                </a:lnTo>
                <a:lnTo>
                  <a:pt x="5662" y="6471"/>
                </a:lnTo>
                <a:lnTo>
                  <a:pt x="5967" y="10117"/>
                </a:lnTo>
                <a:cubicBezTo>
                  <a:pt x="6052" y="11130"/>
                  <a:pt x="6114" y="12054"/>
                  <a:pt x="6171" y="13017"/>
                </a:cubicBezTo>
                <a:lnTo>
                  <a:pt x="6182" y="13017"/>
                </a:lnTo>
                <a:cubicBezTo>
                  <a:pt x="6239" y="12054"/>
                  <a:pt x="6324" y="11040"/>
                  <a:pt x="6403" y="10013"/>
                </a:cubicBezTo>
                <a:lnTo>
                  <a:pt x="6715" y="6471"/>
                </a:lnTo>
                <a:lnTo>
                  <a:pt x="7592" y="6471"/>
                </a:lnTo>
                <a:cubicBezTo>
                  <a:pt x="7592" y="6471"/>
                  <a:pt x="6607" y="15121"/>
                  <a:pt x="6607" y="15121"/>
                </a:cubicBezTo>
                <a:close/>
                <a:moveTo>
                  <a:pt x="8940" y="15121"/>
                </a:moveTo>
                <a:lnTo>
                  <a:pt x="8080" y="15121"/>
                </a:lnTo>
                <a:lnTo>
                  <a:pt x="8080" y="8845"/>
                </a:lnTo>
                <a:lnTo>
                  <a:pt x="8940" y="8845"/>
                </a:lnTo>
                <a:cubicBezTo>
                  <a:pt x="8940" y="8845"/>
                  <a:pt x="8940" y="15121"/>
                  <a:pt x="8940" y="15121"/>
                </a:cubicBezTo>
                <a:close/>
                <a:moveTo>
                  <a:pt x="8510" y="6111"/>
                </a:moveTo>
                <a:cubicBezTo>
                  <a:pt x="8788" y="6111"/>
                  <a:pt x="8963" y="6535"/>
                  <a:pt x="8969" y="7100"/>
                </a:cubicBezTo>
                <a:cubicBezTo>
                  <a:pt x="8969" y="7638"/>
                  <a:pt x="8788" y="8076"/>
                  <a:pt x="8505" y="8076"/>
                </a:cubicBezTo>
                <a:cubicBezTo>
                  <a:pt x="8233" y="8076"/>
                  <a:pt x="8052" y="7638"/>
                  <a:pt x="8058" y="7100"/>
                </a:cubicBezTo>
                <a:cubicBezTo>
                  <a:pt x="8052" y="6535"/>
                  <a:pt x="8233" y="6111"/>
                  <a:pt x="8510" y="6111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3869"/>
                  <a:pt x="0" y="8640"/>
                </a:cubicBezTo>
                <a:lnTo>
                  <a:pt x="0" y="12960"/>
                </a:lnTo>
                <a:cubicBezTo>
                  <a:pt x="0" y="1773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7731"/>
                  <a:pt x="21600" y="12960"/>
                </a:cubicBezTo>
                <a:lnTo>
                  <a:pt x="21600" y="8640"/>
                </a:lnTo>
                <a:cubicBezTo>
                  <a:pt x="21600" y="3869"/>
                  <a:pt x="19842" y="0"/>
                  <a:pt x="17673" y="0"/>
                </a:cubicBezTo>
                <a:moveTo>
                  <a:pt x="17153" y="6119"/>
                </a:moveTo>
                <a:cubicBezTo>
                  <a:pt x="16876" y="6119"/>
                  <a:pt x="16696" y="6543"/>
                  <a:pt x="16701" y="7104"/>
                </a:cubicBezTo>
                <a:cubicBezTo>
                  <a:pt x="16696" y="7642"/>
                  <a:pt x="16876" y="8077"/>
                  <a:pt x="17147" y="8077"/>
                </a:cubicBezTo>
                <a:cubicBezTo>
                  <a:pt x="17429" y="8077"/>
                  <a:pt x="17610" y="7642"/>
                  <a:pt x="17610" y="7104"/>
                </a:cubicBezTo>
                <a:cubicBezTo>
                  <a:pt x="17604" y="6543"/>
                  <a:pt x="17429" y="6119"/>
                  <a:pt x="17153" y="611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2" name="Shape 2702">
            <a:extLst>
              <a:ext uri="{FF2B5EF4-FFF2-40B4-BE49-F238E27FC236}">
                <a16:creationId xmlns:a16="http://schemas.microsoft.com/office/drawing/2014/main" id="{97CB2FE8-2CF0-418B-AF93-E2CEDA91290E}"/>
              </a:ext>
            </a:extLst>
          </p:cNvPr>
          <p:cNvSpPr/>
          <p:nvPr/>
        </p:nvSpPr>
        <p:spPr>
          <a:xfrm>
            <a:off x="6707188" y="1879600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520"/>
                </a:moveTo>
                <a:cubicBezTo>
                  <a:pt x="7396" y="20520"/>
                  <a:pt x="4399" y="18805"/>
                  <a:pt x="2638" y="16200"/>
                </a:cubicBezTo>
                <a:lnTo>
                  <a:pt x="9966" y="16200"/>
                </a:lnTo>
                <a:cubicBezTo>
                  <a:pt x="10478" y="17309"/>
                  <a:pt x="12251" y="18900"/>
                  <a:pt x="13500" y="18900"/>
                </a:cubicBezTo>
                <a:cubicBezTo>
                  <a:pt x="14973" y="18900"/>
                  <a:pt x="16200" y="17820"/>
                  <a:pt x="16200" y="15660"/>
                </a:cubicBezTo>
                <a:cubicBezTo>
                  <a:pt x="16200" y="13500"/>
                  <a:pt x="14973" y="12420"/>
                  <a:pt x="13500" y="12420"/>
                </a:cubicBezTo>
                <a:cubicBezTo>
                  <a:pt x="12241" y="12420"/>
                  <a:pt x="10447" y="13973"/>
                  <a:pt x="9953" y="15120"/>
                </a:cubicBezTo>
                <a:lnTo>
                  <a:pt x="2014" y="15120"/>
                </a:lnTo>
                <a:cubicBezTo>
                  <a:pt x="1359" y="13817"/>
                  <a:pt x="982" y="12354"/>
                  <a:pt x="982" y="10800"/>
                </a:cubicBezTo>
                <a:cubicBezTo>
                  <a:pt x="982" y="9246"/>
                  <a:pt x="1359" y="7783"/>
                  <a:pt x="2014" y="6480"/>
                </a:cubicBezTo>
                <a:lnTo>
                  <a:pt x="9966" y="6480"/>
                </a:lnTo>
                <a:cubicBezTo>
                  <a:pt x="10478" y="7589"/>
                  <a:pt x="12252" y="9180"/>
                  <a:pt x="13500" y="9180"/>
                </a:cubicBezTo>
                <a:cubicBezTo>
                  <a:pt x="14973" y="9180"/>
                  <a:pt x="16200" y="8100"/>
                  <a:pt x="16200" y="5940"/>
                </a:cubicBezTo>
                <a:cubicBezTo>
                  <a:pt x="16200" y="3780"/>
                  <a:pt x="14973" y="2700"/>
                  <a:pt x="13500" y="2700"/>
                </a:cubicBezTo>
                <a:cubicBezTo>
                  <a:pt x="12241" y="2700"/>
                  <a:pt x="10447" y="4253"/>
                  <a:pt x="9953" y="5400"/>
                </a:cubicBezTo>
                <a:lnTo>
                  <a:pt x="2638" y="5400"/>
                </a:lnTo>
                <a:cubicBezTo>
                  <a:pt x="4399" y="2796"/>
                  <a:pt x="7396" y="1080"/>
                  <a:pt x="10800" y="1080"/>
                </a:cubicBezTo>
                <a:cubicBezTo>
                  <a:pt x="16038" y="1080"/>
                  <a:pt x="20306" y="5145"/>
                  <a:pt x="20590" y="10260"/>
                </a:cubicBezTo>
                <a:lnTo>
                  <a:pt x="10652" y="10260"/>
                </a:lnTo>
                <a:cubicBezTo>
                  <a:pt x="10140" y="9151"/>
                  <a:pt x="8367" y="7560"/>
                  <a:pt x="7118" y="7560"/>
                </a:cubicBezTo>
                <a:cubicBezTo>
                  <a:pt x="5645" y="7560"/>
                  <a:pt x="4418" y="8640"/>
                  <a:pt x="4418" y="10800"/>
                </a:cubicBezTo>
                <a:cubicBezTo>
                  <a:pt x="4418" y="12960"/>
                  <a:pt x="5645" y="14040"/>
                  <a:pt x="7118" y="14040"/>
                </a:cubicBezTo>
                <a:cubicBezTo>
                  <a:pt x="8377" y="14040"/>
                  <a:pt x="10171" y="12488"/>
                  <a:pt x="10665" y="11340"/>
                </a:cubicBezTo>
                <a:lnTo>
                  <a:pt x="20590" y="11340"/>
                </a:lnTo>
                <a:cubicBezTo>
                  <a:pt x="20306" y="16456"/>
                  <a:pt x="16038" y="20520"/>
                  <a:pt x="10800" y="20520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3" name="Shape 2703">
            <a:extLst>
              <a:ext uri="{FF2B5EF4-FFF2-40B4-BE49-F238E27FC236}">
                <a16:creationId xmlns:a16="http://schemas.microsoft.com/office/drawing/2014/main" id="{10F92C6D-5EE4-488F-800F-3B212068E9DE}"/>
              </a:ext>
            </a:extLst>
          </p:cNvPr>
          <p:cNvSpPr/>
          <p:nvPr/>
        </p:nvSpPr>
        <p:spPr>
          <a:xfrm>
            <a:off x="7116763" y="1870075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8839"/>
                </a:moveTo>
                <a:cubicBezTo>
                  <a:pt x="15958" y="8839"/>
                  <a:pt x="16200" y="8619"/>
                  <a:pt x="16200" y="8348"/>
                </a:cubicBezTo>
                <a:lnTo>
                  <a:pt x="16200" y="6386"/>
                </a:lnTo>
                <a:cubicBezTo>
                  <a:pt x="16200" y="6115"/>
                  <a:pt x="15958" y="5896"/>
                  <a:pt x="15660" y="5896"/>
                </a:cubicBezTo>
                <a:cubicBezTo>
                  <a:pt x="15362" y="5896"/>
                  <a:pt x="15120" y="6115"/>
                  <a:pt x="15120" y="6386"/>
                </a:cubicBezTo>
                <a:lnTo>
                  <a:pt x="15120" y="8348"/>
                </a:lnTo>
                <a:cubicBezTo>
                  <a:pt x="15120" y="8619"/>
                  <a:pt x="15362" y="8839"/>
                  <a:pt x="15660" y="8839"/>
                </a:cubicBezTo>
                <a:moveTo>
                  <a:pt x="20520" y="17666"/>
                </a:moveTo>
                <a:lnTo>
                  <a:pt x="13048" y="17666"/>
                </a:lnTo>
                <a:cubicBezTo>
                  <a:pt x="12910" y="16942"/>
                  <a:pt x="12848" y="16231"/>
                  <a:pt x="12830" y="15570"/>
                </a:cubicBezTo>
                <a:cubicBezTo>
                  <a:pt x="16149" y="15233"/>
                  <a:pt x="18453" y="14207"/>
                  <a:pt x="18568" y="14155"/>
                </a:cubicBezTo>
                <a:lnTo>
                  <a:pt x="18085" y="13278"/>
                </a:lnTo>
                <a:cubicBezTo>
                  <a:pt x="18059" y="13289"/>
                  <a:pt x="15906" y="14245"/>
                  <a:pt x="12837" y="14581"/>
                </a:cubicBezTo>
                <a:cubicBezTo>
                  <a:pt x="12896" y="13028"/>
                  <a:pt x="13167" y="11927"/>
                  <a:pt x="13173" y="11902"/>
                </a:cubicBezTo>
                <a:lnTo>
                  <a:pt x="13325" y="11301"/>
                </a:lnTo>
                <a:lnTo>
                  <a:pt x="9308" y="11301"/>
                </a:lnTo>
                <a:cubicBezTo>
                  <a:pt x="9741" y="8291"/>
                  <a:pt x="10857" y="5772"/>
                  <a:pt x="11921" y="3934"/>
                </a:cubicBezTo>
                <a:lnTo>
                  <a:pt x="20520" y="3934"/>
                </a:lnTo>
                <a:cubicBezTo>
                  <a:pt x="20520" y="3934"/>
                  <a:pt x="20520" y="17666"/>
                  <a:pt x="20520" y="17666"/>
                </a:cubicBezTo>
                <a:close/>
                <a:moveTo>
                  <a:pt x="10766" y="15678"/>
                </a:moveTo>
                <a:cubicBezTo>
                  <a:pt x="11096" y="15678"/>
                  <a:pt x="11418" y="15668"/>
                  <a:pt x="11734" y="15653"/>
                </a:cubicBezTo>
                <a:cubicBezTo>
                  <a:pt x="11753" y="16291"/>
                  <a:pt x="11808" y="16967"/>
                  <a:pt x="11933" y="17666"/>
                </a:cubicBezTo>
                <a:lnTo>
                  <a:pt x="1080" y="17666"/>
                </a:lnTo>
                <a:lnTo>
                  <a:pt x="1080" y="3934"/>
                </a:lnTo>
                <a:lnTo>
                  <a:pt x="10689" y="3934"/>
                </a:lnTo>
                <a:cubicBezTo>
                  <a:pt x="9598" y="5921"/>
                  <a:pt x="8520" y="8577"/>
                  <a:pt x="8164" y="11742"/>
                </a:cubicBezTo>
                <a:lnTo>
                  <a:pt x="8103" y="12282"/>
                </a:lnTo>
                <a:lnTo>
                  <a:pt x="11993" y="12282"/>
                </a:lnTo>
                <a:cubicBezTo>
                  <a:pt x="11893" y="12823"/>
                  <a:pt x="11771" y="13665"/>
                  <a:pt x="11736" y="14669"/>
                </a:cubicBezTo>
                <a:cubicBezTo>
                  <a:pt x="11418" y="14686"/>
                  <a:pt x="11097" y="14697"/>
                  <a:pt x="10766" y="14697"/>
                </a:cubicBezTo>
                <a:cubicBezTo>
                  <a:pt x="6636" y="14697"/>
                  <a:pt x="3478" y="13292"/>
                  <a:pt x="3447" y="13278"/>
                </a:cubicBezTo>
                <a:lnTo>
                  <a:pt x="2965" y="14155"/>
                </a:lnTo>
                <a:cubicBezTo>
                  <a:pt x="3102" y="14218"/>
                  <a:pt x="6369" y="15678"/>
                  <a:pt x="10766" y="15678"/>
                </a:cubicBezTo>
                <a:moveTo>
                  <a:pt x="20520" y="2954"/>
                </a:moveTo>
                <a:lnTo>
                  <a:pt x="12519" y="2954"/>
                </a:lnTo>
                <a:cubicBezTo>
                  <a:pt x="13470" y="1490"/>
                  <a:pt x="14254" y="661"/>
                  <a:pt x="14273" y="641"/>
                </a:cubicBezTo>
                <a:lnTo>
                  <a:pt x="13456" y="0"/>
                </a:lnTo>
                <a:cubicBezTo>
                  <a:pt x="13366" y="95"/>
                  <a:pt x="12371" y="1151"/>
                  <a:pt x="11260" y="2954"/>
                </a:cubicBezTo>
                <a:lnTo>
                  <a:pt x="1080" y="2954"/>
                </a:lnTo>
                <a:cubicBezTo>
                  <a:pt x="483" y="2954"/>
                  <a:pt x="0" y="3393"/>
                  <a:pt x="0" y="3934"/>
                </a:cubicBezTo>
                <a:lnTo>
                  <a:pt x="0" y="17666"/>
                </a:lnTo>
                <a:cubicBezTo>
                  <a:pt x="0" y="18207"/>
                  <a:pt x="483" y="18646"/>
                  <a:pt x="1080" y="18646"/>
                </a:cubicBezTo>
                <a:lnTo>
                  <a:pt x="12155" y="18646"/>
                </a:lnTo>
                <a:cubicBezTo>
                  <a:pt x="12423" y="19645"/>
                  <a:pt x="12834" y="20653"/>
                  <a:pt x="13465" y="21600"/>
                </a:cubicBezTo>
                <a:lnTo>
                  <a:pt x="14389" y="21092"/>
                </a:lnTo>
                <a:cubicBezTo>
                  <a:pt x="13874" y="20318"/>
                  <a:pt x="13522" y="19485"/>
                  <a:pt x="13281" y="18646"/>
                </a:cubicBezTo>
                <a:lnTo>
                  <a:pt x="20520" y="18646"/>
                </a:lnTo>
                <a:cubicBezTo>
                  <a:pt x="21116" y="18646"/>
                  <a:pt x="21600" y="18207"/>
                  <a:pt x="21600" y="17666"/>
                </a:cubicBezTo>
                <a:lnTo>
                  <a:pt x="21600" y="3934"/>
                </a:lnTo>
                <a:cubicBezTo>
                  <a:pt x="21600" y="3393"/>
                  <a:pt x="21116" y="2954"/>
                  <a:pt x="20520" y="2954"/>
                </a:cubicBezTo>
                <a:moveTo>
                  <a:pt x="5940" y="8839"/>
                </a:moveTo>
                <a:cubicBezTo>
                  <a:pt x="6238" y="8839"/>
                  <a:pt x="6480" y="8619"/>
                  <a:pt x="6480" y="8348"/>
                </a:cubicBezTo>
                <a:lnTo>
                  <a:pt x="6480" y="6386"/>
                </a:lnTo>
                <a:cubicBezTo>
                  <a:pt x="6480" y="6115"/>
                  <a:pt x="6238" y="5896"/>
                  <a:pt x="5940" y="5896"/>
                </a:cubicBezTo>
                <a:cubicBezTo>
                  <a:pt x="5642" y="5896"/>
                  <a:pt x="5400" y="6115"/>
                  <a:pt x="5400" y="6386"/>
                </a:cubicBezTo>
                <a:lnTo>
                  <a:pt x="5400" y="8348"/>
                </a:lnTo>
                <a:cubicBezTo>
                  <a:pt x="5400" y="8619"/>
                  <a:pt x="5642" y="8839"/>
                  <a:pt x="5940" y="883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4" name="Shape 2704">
            <a:extLst>
              <a:ext uri="{FF2B5EF4-FFF2-40B4-BE49-F238E27FC236}">
                <a16:creationId xmlns:a16="http://schemas.microsoft.com/office/drawing/2014/main" id="{15D54E8E-22E9-40BF-A668-6CA9BB193491}"/>
              </a:ext>
            </a:extLst>
          </p:cNvPr>
          <p:cNvSpPr/>
          <p:nvPr/>
        </p:nvSpPr>
        <p:spPr>
          <a:xfrm>
            <a:off x="7507288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5628" y="4904"/>
                </a:moveTo>
                <a:lnTo>
                  <a:pt x="14334" y="4904"/>
                </a:lnTo>
                <a:lnTo>
                  <a:pt x="10776" y="9842"/>
                </a:lnTo>
                <a:lnTo>
                  <a:pt x="7337" y="4904"/>
                </a:lnTo>
                <a:lnTo>
                  <a:pt x="5975" y="4904"/>
                </a:lnTo>
                <a:lnTo>
                  <a:pt x="10094" y="10618"/>
                </a:lnTo>
                <a:lnTo>
                  <a:pt x="5736" y="16696"/>
                </a:lnTo>
                <a:lnTo>
                  <a:pt x="7030" y="16696"/>
                </a:lnTo>
                <a:lnTo>
                  <a:pt x="10776" y="11493"/>
                </a:lnTo>
                <a:lnTo>
                  <a:pt x="14470" y="16696"/>
                </a:lnTo>
                <a:lnTo>
                  <a:pt x="15866" y="16696"/>
                </a:lnTo>
                <a:lnTo>
                  <a:pt x="11474" y="10651"/>
                </a:lnTo>
                <a:cubicBezTo>
                  <a:pt x="11474" y="10651"/>
                  <a:pt x="15628" y="4904"/>
                  <a:pt x="15628" y="490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5" name="Shape 2705">
            <a:extLst>
              <a:ext uri="{FF2B5EF4-FFF2-40B4-BE49-F238E27FC236}">
                <a16:creationId xmlns:a16="http://schemas.microsoft.com/office/drawing/2014/main" id="{1A5280E8-4E79-41D3-BE26-FB8D866CB399}"/>
              </a:ext>
            </a:extLst>
          </p:cNvPr>
          <p:cNvSpPr/>
          <p:nvPr/>
        </p:nvSpPr>
        <p:spPr>
          <a:xfrm>
            <a:off x="7907338" y="18700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3820"/>
                </a:moveTo>
                <a:lnTo>
                  <a:pt x="7853" y="2877"/>
                </a:lnTo>
                <a:lnTo>
                  <a:pt x="7853" y="8838"/>
                </a:lnTo>
                <a:lnTo>
                  <a:pt x="982" y="8838"/>
                </a:lnTo>
                <a:cubicBezTo>
                  <a:pt x="982" y="8838"/>
                  <a:pt x="982" y="3820"/>
                  <a:pt x="982" y="3820"/>
                </a:cubicBezTo>
                <a:close/>
                <a:moveTo>
                  <a:pt x="0" y="9819"/>
                </a:moveTo>
                <a:lnTo>
                  <a:pt x="8835" y="9819"/>
                </a:lnTo>
                <a:lnTo>
                  <a:pt x="8835" y="1752"/>
                </a:lnTo>
                <a:lnTo>
                  <a:pt x="0" y="2964"/>
                </a:lnTo>
                <a:cubicBezTo>
                  <a:pt x="0" y="2964"/>
                  <a:pt x="0" y="9819"/>
                  <a:pt x="0" y="9819"/>
                </a:cubicBezTo>
                <a:close/>
                <a:moveTo>
                  <a:pt x="20618" y="8838"/>
                </a:moveTo>
                <a:lnTo>
                  <a:pt x="11771" y="8838"/>
                </a:lnTo>
                <a:lnTo>
                  <a:pt x="11771" y="2339"/>
                </a:lnTo>
                <a:lnTo>
                  <a:pt x="20618" y="1125"/>
                </a:lnTo>
                <a:cubicBezTo>
                  <a:pt x="20618" y="1125"/>
                  <a:pt x="20618" y="8838"/>
                  <a:pt x="20618" y="8838"/>
                </a:cubicBezTo>
                <a:close/>
                <a:moveTo>
                  <a:pt x="10789" y="1484"/>
                </a:moveTo>
                <a:lnTo>
                  <a:pt x="10789" y="9819"/>
                </a:lnTo>
                <a:lnTo>
                  <a:pt x="21600" y="9819"/>
                </a:lnTo>
                <a:lnTo>
                  <a:pt x="21600" y="0"/>
                </a:lnTo>
                <a:cubicBezTo>
                  <a:pt x="21600" y="0"/>
                  <a:pt x="10789" y="1484"/>
                  <a:pt x="10789" y="1484"/>
                </a:cubicBezTo>
                <a:close/>
                <a:moveTo>
                  <a:pt x="982" y="12763"/>
                </a:moveTo>
                <a:lnTo>
                  <a:pt x="7853" y="12763"/>
                </a:lnTo>
                <a:lnTo>
                  <a:pt x="7853" y="18722"/>
                </a:lnTo>
                <a:lnTo>
                  <a:pt x="982" y="17780"/>
                </a:lnTo>
                <a:cubicBezTo>
                  <a:pt x="982" y="17780"/>
                  <a:pt x="982" y="12763"/>
                  <a:pt x="982" y="12763"/>
                </a:cubicBezTo>
                <a:close/>
                <a:moveTo>
                  <a:pt x="0" y="18635"/>
                </a:moveTo>
                <a:lnTo>
                  <a:pt x="8835" y="19848"/>
                </a:lnTo>
                <a:lnTo>
                  <a:pt x="8835" y="11782"/>
                </a:lnTo>
                <a:lnTo>
                  <a:pt x="0" y="11782"/>
                </a:lnTo>
                <a:cubicBezTo>
                  <a:pt x="0" y="11782"/>
                  <a:pt x="0" y="18635"/>
                  <a:pt x="0" y="18635"/>
                </a:cubicBezTo>
                <a:close/>
                <a:moveTo>
                  <a:pt x="11771" y="12763"/>
                </a:moveTo>
                <a:lnTo>
                  <a:pt x="20618" y="12763"/>
                </a:lnTo>
                <a:lnTo>
                  <a:pt x="20618" y="20475"/>
                </a:lnTo>
                <a:lnTo>
                  <a:pt x="11771" y="19261"/>
                </a:lnTo>
                <a:cubicBezTo>
                  <a:pt x="11771" y="19261"/>
                  <a:pt x="11771" y="12763"/>
                  <a:pt x="11771" y="12763"/>
                </a:cubicBezTo>
                <a:close/>
                <a:moveTo>
                  <a:pt x="10789" y="20116"/>
                </a:moveTo>
                <a:lnTo>
                  <a:pt x="21600" y="21600"/>
                </a:lnTo>
                <a:lnTo>
                  <a:pt x="21600" y="11782"/>
                </a:lnTo>
                <a:lnTo>
                  <a:pt x="10789" y="11782"/>
                </a:lnTo>
                <a:cubicBezTo>
                  <a:pt x="10789" y="11782"/>
                  <a:pt x="10789" y="20116"/>
                  <a:pt x="10789" y="2011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6" name="Shape 2706">
            <a:extLst>
              <a:ext uri="{FF2B5EF4-FFF2-40B4-BE49-F238E27FC236}">
                <a16:creationId xmlns:a16="http://schemas.microsoft.com/office/drawing/2014/main" id="{A83E2964-057D-4E42-AC8A-49E31A48F5F2}"/>
              </a:ext>
            </a:extLst>
          </p:cNvPr>
          <p:cNvSpPr/>
          <p:nvPr/>
        </p:nvSpPr>
        <p:spPr>
          <a:xfrm>
            <a:off x="8335963" y="1870075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3745"/>
                </a:moveTo>
                <a:cubicBezTo>
                  <a:pt x="20250" y="14016"/>
                  <a:pt x="19948" y="14236"/>
                  <a:pt x="19575" y="14236"/>
                </a:cubicBezTo>
                <a:cubicBezTo>
                  <a:pt x="19202" y="14236"/>
                  <a:pt x="18900" y="14016"/>
                  <a:pt x="18900" y="13745"/>
                </a:cubicBezTo>
                <a:lnTo>
                  <a:pt x="18900" y="6873"/>
                </a:lnTo>
                <a:cubicBezTo>
                  <a:pt x="18900" y="6602"/>
                  <a:pt x="19202" y="6382"/>
                  <a:pt x="19575" y="6382"/>
                </a:cubicBezTo>
                <a:cubicBezTo>
                  <a:pt x="19948" y="6382"/>
                  <a:pt x="20250" y="6602"/>
                  <a:pt x="20250" y="6873"/>
                </a:cubicBezTo>
                <a:cubicBezTo>
                  <a:pt x="20250" y="6873"/>
                  <a:pt x="20250" y="13745"/>
                  <a:pt x="20250" y="13745"/>
                </a:cubicBezTo>
                <a:close/>
                <a:moveTo>
                  <a:pt x="17550" y="16691"/>
                </a:moveTo>
                <a:lnTo>
                  <a:pt x="4050" y="16691"/>
                </a:lnTo>
                <a:lnTo>
                  <a:pt x="4050" y="6382"/>
                </a:lnTo>
                <a:lnTo>
                  <a:pt x="17550" y="6382"/>
                </a:lnTo>
                <a:cubicBezTo>
                  <a:pt x="17550" y="6382"/>
                  <a:pt x="17550" y="16691"/>
                  <a:pt x="17550" y="16691"/>
                </a:cubicBezTo>
                <a:close/>
                <a:moveTo>
                  <a:pt x="14850" y="20127"/>
                </a:moveTo>
                <a:cubicBezTo>
                  <a:pt x="14850" y="20399"/>
                  <a:pt x="14548" y="20618"/>
                  <a:pt x="14175" y="20618"/>
                </a:cubicBezTo>
                <a:cubicBezTo>
                  <a:pt x="13802" y="20618"/>
                  <a:pt x="13500" y="20399"/>
                  <a:pt x="13500" y="20127"/>
                </a:cubicBezTo>
                <a:lnTo>
                  <a:pt x="13500" y="17673"/>
                </a:lnTo>
                <a:lnTo>
                  <a:pt x="14850" y="17673"/>
                </a:lnTo>
                <a:cubicBezTo>
                  <a:pt x="14850" y="17673"/>
                  <a:pt x="14850" y="20127"/>
                  <a:pt x="14850" y="20127"/>
                </a:cubicBezTo>
                <a:close/>
                <a:moveTo>
                  <a:pt x="8100" y="20127"/>
                </a:moveTo>
                <a:cubicBezTo>
                  <a:pt x="8100" y="20399"/>
                  <a:pt x="7798" y="20618"/>
                  <a:pt x="7425" y="20618"/>
                </a:cubicBezTo>
                <a:cubicBezTo>
                  <a:pt x="7052" y="20618"/>
                  <a:pt x="6750" y="20399"/>
                  <a:pt x="6750" y="20127"/>
                </a:cubicBezTo>
                <a:lnTo>
                  <a:pt x="6750" y="17673"/>
                </a:lnTo>
                <a:lnTo>
                  <a:pt x="8100" y="17673"/>
                </a:lnTo>
                <a:cubicBezTo>
                  <a:pt x="8100" y="17673"/>
                  <a:pt x="8100" y="20127"/>
                  <a:pt x="8100" y="20127"/>
                </a:cubicBezTo>
                <a:close/>
                <a:moveTo>
                  <a:pt x="10800" y="1964"/>
                </a:moveTo>
                <a:cubicBezTo>
                  <a:pt x="14242" y="1964"/>
                  <a:pt x="17075" y="3464"/>
                  <a:pt x="17492" y="5400"/>
                </a:cubicBezTo>
                <a:lnTo>
                  <a:pt x="4108" y="5400"/>
                </a:lnTo>
                <a:cubicBezTo>
                  <a:pt x="4525" y="3464"/>
                  <a:pt x="7358" y="1964"/>
                  <a:pt x="10800" y="1964"/>
                </a:cubicBezTo>
                <a:moveTo>
                  <a:pt x="2700" y="13745"/>
                </a:moveTo>
                <a:cubicBezTo>
                  <a:pt x="2700" y="14016"/>
                  <a:pt x="2398" y="14236"/>
                  <a:pt x="2025" y="14236"/>
                </a:cubicBezTo>
                <a:cubicBezTo>
                  <a:pt x="1652" y="14236"/>
                  <a:pt x="1350" y="14016"/>
                  <a:pt x="1350" y="13745"/>
                </a:cubicBezTo>
                <a:lnTo>
                  <a:pt x="1350" y="6873"/>
                </a:lnTo>
                <a:cubicBezTo>
                  <a:pt x="1350" y="6602"/>
                  <a:pt x="1652" y="6382"/>
                  <a:pt x="2025" y="6382"/>
                </a:cubicBezTo>
                <a:cubicBezTo>
                  <a:pt x="2398" y="6382"/>
                  <a:pt x="2700" y="6602"/>
                  <a:pt x="2700" y="6873"/>
                </a:cubicBezTo>
                <a:cubicBezTo>
                  <a:pt x="2700" y="6873"/>
                  <a:pt x="2700" y="13745"/>
                  <a:pt x="2700" y="13745"/>
                </a:cubicBezTo>
                <a:close/>
                <a:moveTo>
                  <a:pt x="19575" y="5400"/>
                </a:moveTo>
                <a:cubicBezTo>
                  <a:pt x="19336" y="5400"/>
                  <a:pt x="19112" y="5435"/>
                  <a:pt x="18900" y="5491"/>
                </a:cubicBezTo>
                <a:lnTo>
                  <a:pt x="18900" y="5400"/>
                </a:lnTo>
                <a:lnTo>
                  <a:pt x="18847" y="5400"/>
                </a:lnTo>
                <a:cubicBezTo>
                  <a:pt x="18595" y="3873"/>
                  <a:pt x="17191" y="2553"/>
                  <a:pt x="15171" y="1763"/>
                </a:cubicBezTo>
                <a:lnTo>
                  <a:pt x="16087" y="763"/>
                </a:lnTo>
                <a:lnTo>
                  <a:pt x="16076" y="758"/>
                </a:lnTo>
                <a:cubicBezTo>
                  <a:pt x="16148" y="681"/>
                  <a:pt x="16200" y="592"/>
                  <a:pt x="16200" y="491"/>
                </a:cubicBezTo>
                <a:cubicBezTo>
                  <a:pt x="16200" y="220"/>
                  <a:pt x="15898" y="0"/>
                  <a:pt x="15525" y="0"/>
                </a:cubicBezTo>
                <a:cubicBezTo>
                  <a:pt x="15291" y="0"/>
                  <a:pt x="15095" y="93"/>
                  <a:pt x="14974" y="223"/>
                </a:cubicBezTo>
                <a:lnTo>
                  <a:pt x="14963" y="219"/>
                </a:lnTo>
                <a:lnTo>
                  <a:pt x="13915" y="1362"/>
                </a:lnTo>
                <a:cubicBezTo>
                  <a:pt x="12956" y="1119"/>
                  <a:pt x="11905" y="982"/>
                  <a:pt x="10800" y="982"/>
                </a:cubicBezTo>
                <a:cubicBezTo>
                  <a:pt x="9695" y="982"/>
                  <a:pt x="8644" y="1119"/>
                  <a:pt x="7685" y="1362"/>
                </a:cubicBezTo>
                <a:lnTo>
                  <a:pt x="6637" y="219"/>
                </a:lnTo>
                <a:lnTo>
                  <a:pt x="6626" y="223"/>
                </a:lnTo>
                <a:cubicBezTo>
                  <a:pt x="6505" y="93"/>
                  <a:pt x="6309" y="0"/>
                  <a:pt x="6075" y="0"/>
                </a:cubicBezTo>
                <a:cubicBezTo>
                  <a:pt x="5702" y="0"/>
                  <a:pt x="5400" y="220"/>
                  <a:pt x="5400" y="491"/>
                </a:cubicBezTo>
                <a:cubicBezTo>
                  <a:pt x="5400" y="592"/>
                  <a:pt x="5452" y="681"/>
                  <a:pt x="5524" y="758"/>
                </a:cubicBezTo>
                <a:lnTo>
                  <a:pt x="5513" y="763"/>
                </a:lnTo>
                <a:lnTo>
                  <a:pt x="6430" y="1763"/>
                </a:lnTo>
                <a:cubicBezTo>
                  <a:pt x="4409" y="2553"/>
                  <a:pt x="3005" y="3873"/>
                  <a:pt x="2753" y="5400"/>
                </a:cubicBezTo>
                <a:lnTo>
                  <a:pt x="2700" y="5400"/>
                </a:lnTo>
                <a:lnTo>
                  <a:pt x="2700" y="5491"/>
                </a:lnTo>
                <a:cubicBezTo>
                  <a:pt x="2488" y="5435"/>
                  <a:pt x="2263" y="5400"/>
                  <a:pt x="2025" y="5400"/>
                </a:cubicBezTo>
                <a:cubicBezTo>
                  <a:pt x="907" y="5400"/>
                  <a:pt x="0" y="6060"/>
                  <a:pt x="0" y="6873"/>
                </a:cubicBezTo>
                <a:lnTo>
                  <a:pt x="0" y="13745"/>
                </a:lnTo>
                <a:cubicBezTo>
                  <a:pt x="0" y="14559"/>
                  <a:pt x="907" y="15218"/>
                  <a:pt x="2025" y="15218"/>
                </a:cubicBezTo>
                <a:cubicBezTo>
                  <a:pt x="2263" y="15218"/>
                  <a:pt x="2488" y="15183"/>
                  <a:pt x="2700" y="15128"/>
                </a:cubicBezTo>
                <a:lnTo>
                  <a:pt x="2700" y="16691"/>
                </a:lnTo>
                <a:cubicBezTo>
                  <a:pt x="2700" y="17233"/>
                  <a:pt x="3305" y="17673"/>
                  <a:pt x="4050" y="17673"/>
                </a:cubicBezTo>
                <a:lnTo>
                  <a:pt x="5400" y="17673"/>
                </a:lnTo>
                <a:lnTo>
                  <a:pt x="5400" y="20127"/>
                </a:lnTo>
                <a:cubicBezTo>
                  <a:pt x="5400" y="20941"/>
                  <a:pt x="6307" y="21600"/>
                  <a:pt x="7425" y="21600"/>
                </a:cubicBezTo>
                <a:cubicBezTo>
                  <a:pt x="8543" y="21600"/>
                  <a:pt x="9450" y="20941"/>
                  <a:pt x="9450" y="20127"/>
                </a:cubicBezTo>
                <a:lnTo>
                  <a:pt x="9450" y="17673"/>
                </a:lnTo>
                <a:lnTo>
                  <a:pt x="12150" y="17673"/>
                </a:lnTo>
                <a:lnTo>
                  <a:pt x="12150" y="20127"/>
                </a:lnTo>
                <a:cubicBezTo>
                  <a:pt x="12150" y="20941"/>
                  <a:pt x="13056" y="21600"/>
                  <a:pt x="14175" y="21600"/>
                </a:cubicBezTo>
                <a:cubicBezTo>
                  <a:pt x="15294" y="21600"/>
                  <a:pt x="16200" y="20941"/>
                  <a:pt x="16200" y="20127"/>
                </a:cubicBezTo>
                <a:lnTo>
                  <a:pt x="16200" y="17673"/>
                </a:lnTo>
                <a:lnTo>
                  <a:pt x="17550" y="17673"/>
                </a:lnTo>
                <a:cubicBezTo>
                  <a:pt x="18295" y="17673"/>
                  <a:pt x="18900" y="17233"/>
                  <a:pt x="18900" y="16691"/>
                </a:cubicBezTo>
                <a:lnTo>
                  <a:pt x="18900" y="15128"/>
                </a:lnTo>
                <a:cubicBezTo>
                  <a:pt x="19112" y="15183"/>
                  <a:pt x="19336" y="15218"/>
                  <a:pt x="19575" y="15218"/>
                </a:cubicBezTo>
                <a:cubicBezTo>
                  <a:pt x="20694" y="15218"/>
                  <a:pt x="21600" y="14559"/>
                  <a:pt x="21600" y="13745"/>
                </a:cubicBezTo>
                <a:lnTo>
                  <a:pt x="21600" y="6873"/>
                </a:lnTo>
                <a:cubicBezTo>
                  <a:pt x="21600" y="6060"/>
                  <a:pt x="20694" y="5400"/>
                  <a:pt x="19575" y="5400"/>
                </a:cubicBezTo>
                <a:moveTo>
                  <a:pt x="12825" y="3436"/>
                </a:moveTo>
                <a:cubicBezTo>
                  <a:pt x="12452" y="3436"/>
                  <a:pt x="12150" y="3656"/>
                  <a:pt x="12150" y="3927"/>
                </a:cubicBezTo>
                <a:cubicBezTo>
                  <a:pt x="12150" y="4199"/>
                  <a:pt x="12452" y="4418"/>
                  <a:pt x="12825" y="4418"/>
                </a:cubicBezTo>
                <a:cubicBezTo>
                  <a:pt x="13198" y="4418"/>
                  <a:pt x="13500" y="4199"/>
                  <a:pt x="13500" y="3927"/>
                </a:cubicBezTo>
                <a:cubicBezTo>
                  <a:pt x="13500" y="3656"/>
                  <a:pt x="13198" y="3436"/>
                  <a:pt x="12825" y="3436"/>
                </a:cubicBezTo>
                <a:moveTo>
                  <a:pt x="8775" y="3436"/>
                </a:moveTo>
                <a:cubicBezTo>
                  <a:pt x="8402" y="3436"/>
                  <a:pt x="8100" y="3656"/>
                  <a:pt x="8100" y="3927"/>
                </a:cubicBezTo>
                <a:cubicBezTo>
                  <a:pt x="8100" y="4199"/>
                  <a:pt x="8402" y="4418"/>
                  <a:pt x="8775" y="4418"/>
                </a:cubicBezTo>
                <a:cubicBezTo>
                  <a:pt x="9148" y="4418"/>
                  <a:pt x="9450" y="4199"/>
                  <a:pt x="9450" y="3927"/>
                </a:cubicBezTo>
                <a:cubicBezTo>
                  <a:pt x="9450" y="3656"/>
                  <a:pt x="9148" y="3436"/>
                  <a:pt x="8775" y="34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7" name="Shape 2707">
            <a:extLst>
              <a:ext uri="{FF2B5EF4-FFF2-40B4-BE49-F238E27FC236}">
                <a16:creationId xmlns:a16="http://schemas.microsoft.com/office/drawing/2014/main" id="{3412B134-9B26-4A11-AE9C-98E6FA1AE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9725" y="668338"/>
            <a:ext cx="549275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 dirty="0">
                <a:solidFill>
                  <a:schemeClr val="bg1"/>
                </a:solidFill>
                <a:ea typeface="Calibri" charset="0"/>
                <a:cs typeface="Calibri" charset="0"/>
              </a:rPr>
              <a:t>Electronics</a:t>
            </a:r>
          </a:p>
        </p:txBody>
      </p:sp>
      <p:sp>
        <p:nvSpPr>
          <p:cNvPr id="2708" name="Shape 2708">
            <a:extLst>
              <a:ext uri="{FF2B5EF4-FFF2-40B4-BE49-F238E27FC236}">
                <a16:creationId xmlns:a16="http://schemas.microsoft.com/office/drawing/2014/main" id="{11AAC563-4802-419C-BB12-75FB2B235BFE}"/>
              </a:ext>
            </a:extLst>
          </p:cNvPr>
          <p:cNvSpPr/>
          <p:nvPr/>
        </p:nvSpPr>
        <p:spPr>
          <a:xfrm>
            <a:off x="6604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8836" y="13888"/>
                </a:moveTo>
                <a:lnTo>
                  <a:pt x="8836" y="7712"/>
                </a:lnTo>
                <a:lnTo>
                  <a:pt x="14241" y="10800"/>
                </a:lnTo>
                <a:cubicBezTo>
                  <a:pt x="14241" y="10800"/>
                  <a:pt x="8836" y="13888"/>
                  <a:pt x="8836" y="13888"/>
                </a:cubicBezTo>
                <a:close/>
                <a:moveTo>
                  <a:pt x="15520" y="10422"/>
                </a:moveTo>
                <a:lnTo>
                  <a:pt x="15525" y="10416"/>
                </a:lnTo>
                <a:lnTo>
                  <a:pt x="15438" y="10367"/>
                </a:lnTo>
                <a:cubicBezTo>
                  <a:pt x="15425" y="10361"/>
                  <a:pt x="15414" y="10351"/>
                  <a:pt x="15401" y="10346"/>
                </a:cubicBezTo>
                <a:lnTo>
                  <a:pt x="8652" y="6489"/>
                </a:lnTo>
                <a:lnTo>
                  <a:pt x="8647" y="6495"/>
                </a:lnTo>
                <a:cubicBezTo>
                  <a:pt x="8563" y="6428"/>
                  <a:pt x="8461" y="6382"/>
                  <a:pt x="8345" y="6382"/>
                </a:cubicBezTo>
                <a:cubicBezTo>
                  <a:pt x="8075" y="6382"/>
                  <a:pt x="7855" y="6601"/>
                  <a:pt x="7855" y="6873"/>
                </a:cubicBezTo>
                <a:lnTo>
                  <a:pt x="7855" y="14727"/>
                </a:lnTo>
                <a:cubicBezTo>
                  <a:pt x="7855" y="14999"/>
                  <a:pt x="8075" y="15218"/>
                  <a:pt x="8345" y="15218"/>
                </a:cubicBezTo>
                <a:cubicBezTo>
                  <a:pt x="8461" y="15218"/>
                  <a:pt x="8563" y="15172"/>
                  <a:pt x="8647" y="15105"/>
                </a:cubicBezTo>
                <a:lnTo>
                  <a:pt x="8652" y="15111"/>
                </a:lnTo>
                <a:lnTo>
                  <a:pt x="15401" y="11254"/>
                </a:lnTo>
                <a:cubicBezTo>
                  <a:pt x="15414" y="11249"/>
                  <a:pt x="15425" y="11240"/>
                  <a:pt x="15438" y="11233"/>
                </a:cubicBezTo>
                <a:lnTo>
                  <a:pt x="15525" y="11184"/>
                </a:lnTo>
                <a:lnTo>
                  <a:pt x="15520" y="11178"/>
                </a:lnTo>
                <a:cubicBezTo>
                  <a:pt x="15632" y="11088"/>
                  <a:pt x="15709" y="10955"/>
                  <a:pt x="15709" y="10800"/>
                </a:cubicBezTo>
                <a:cubicBezTo>
                  <a:pt x="15709" y="10645"/>
                  <a:pt x="15632" y="10512"/>
                  <a:pt x="15520" y="1042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09" name="Shape 2709">
            <a:extLst>
              <a:ext uri="{FF2B5EF4-FFF2-40B4-BE49-F238E27FC236}">
                <a16:creationId xmlns:a16="http://schemas.microsoft.com/office/drawing/2014/main" id="{C3F1B4F9-880B-46CC-8F36-5F47FC179418}"/>
              </a:ext>
            </a:extLst>
          </p:cNvPr>
          <p:cNvSpPr/>
          <p:nvPr/>
        </p:nvSpPr>
        <p:spPr>
          <a:xfrm>
            <a:off x="10604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12764" y="13745"/>
                </a:lnTo>
                <a:lnTo>
                  <a:pt x="12764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12273" y="6873"/>
                </a:lnTo>
                <a:cubicBezTo>
                  <a:pt x="12002" y="6873"/>
                  <a:pt x="11782" y="7092"/>
                  <a:pt x="11782" y="7364"/>
                </a:cubicBezTo>
                <a:lnTo>
                  <a:pt x="11782" y="14236"/>
                </a:lnTo>
                <a:cubicBezTo>
                  <a:pt x="11782" y="14508"/>
                  <a:pt x="12002" y="14727"/>
                  <a:pt x="12273" y="14727"/>
                </a:cubicBezTo>
                <a:lnTo>
                  <a:pt x="14236" y="14727"/>
                </a:lnTo>
                <a:cubicBezTo>
                  <a:pt x="14507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7" y="6873"/>
                  <a:pt x="14236" y="6873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8836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8836" y="7855"/>
                </a:lnTo>
                <a:cubicBezTo>
                  <a:pt x="8836" y="7855"/>
                  <a:pt x="8836" y="13745"/>
                  <a:pt x="8836" y="13745"/>
                </a:cubicBezTo>
                <a:close/>
                <a:moveTo>
                  <a:pt x="9327" y="6873"/>
                </a:moveTo>
                <a:lnTo>
                  <a:pt x="7364" y="6873"/>
                </a:lnTo>
                <a:cubicBezTo>
                  <a:pt x="7093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3" y="14727"/>
                  <a:pt x="7364" y="14727"/>
                </a:cubicBezTo>
                <a:lnTo>
                  <a:pt x="9327" y="14727"/>
                </a:lnTo>
                <a:cubicBezTo>
                  <a:pt x="9598" y="14727"/>
                  <a:pt x="9818" y="14508"/>
                  <a:pt x="9818" y="14236"/>
                </a:cubicBezTo>
                <a:lnTo>
                  <a:pt x="9818" y="7364"/>
                </a:lnTo>
                <a:cubicBezTo>
                  <a:pt x="9818" y="7092"/>
                  <a:pt x="9598" y="6873"/>
                  <a:pt x="9327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0" name="Shape 2710">
            <a:extLst>
              <a:ext uri="{FF2B5EF4-FFF2-40B4-BE49-F238E27FC236}">
                <a16:creationId xmlns:a16="http://schemas.microsoft.com/office/drawing/2014/main" id="{15ADF671-A362-4A48-9F07-86EDC9D57BB9}"/>
              </a:ext>
            </a:extLst>
          </p:cNvPr>
          <p:cNvSpPr/>
          <p:nvPr/>
        </p:nvSpPr>
        <p:spPr>
          <a:xfrm>
            <a:off x="14605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7364" y="6873"/>
                </a:lnTo>
                <a:cubicBezTo>
                  <a:pt x="7093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3" y="14727"/>
                  <a:pt x="7364" y="14727"/>
                </a:cubicBezTo>
                <a:lnTo>
                  <a:pt x="14236" y="14727"/>
                </a:lnTo>
                <a:cubicBezTo>
                  <a:pt x="14507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7" y="6873"/>
                  <a:pt x="14236" y="6873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1" name="Shape 2711">
            <a:extLst>
              <a:ext uri="{FF2B5EF4-FFF2-40B4-BE49-F238E27FC236}">
                <a16:creationId xmlns:a16="http://schemas.microsoft.com/office/drawing/2014/main" id="{C451D2D8-51BA-4F2D-91BA-70F88498D441}"/>
              </a:ext>
            </a:extLst>
          </p:cNvPr>
          <p:cNvSpPr/>
          <p:nvPr/>
        </p:nvSpPr>
        <p:spPr>
          <a:xfrm>
            <a:off x="18605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800" y="13745"/>
                </a:moveTo>
                <a:cubicBezTo>
                  <a:pt x="9173" y="13745"/>
                  <a:pt x="7855" y="12427"/>
                  <a:pt x="7855" y="10800"/>
                </a:cubicBezTo>
                <a:cubicBezTo>
                  <a:pt x="7855" y="9173"/>
                  <a:pt x="9173" y="7855"/>
                  <a:pt x="10800" y="7855"/>
                </a:cubicBezTo>
                <a:cubicBezTo>
                  <a:pt x="12427" y="7855"/>
                  <a:pt x="13745" y="9173"/>
                  <a:pt x="13745" y="10800"/>
                </a:cubicBezTo>
                <a:cubicBezTo>
                  <a:pt x="13745" y="12427"/>
                  <a:pt x="12427" y="13745"/>
                  <a:pt x="10800" y="13745"/>
                </a:cubicBezTo>
                <a:moveTo>
                  <a:pt x="10800" y="6873"/>
                </a:moveTo>
                <a:cubicBezTo>
                  <a:pt x="8631" y="6873"/>
                  <a:pt x="6873" y="8631"/>
                  <a:pt x="6873" y="10800"/>
                </a:cubicBezTo>
                <a:cubicBezTo>
                  <a:pt x="6873" y="12969"/>
                  <a:pt x="8631" y="14727"/>
                  <a:pt x="10800" y="14727"/>
                </a:cubicBezTo>
                <a:cubicBezTo>
                  <a:pt x="12969" y="14727"/>
                  <a:pt x="14727" y="12969"/>
                  <a:pt x="14727" y="10800"/>
                </a:cubicBezTo>
                <a:cubicBezTo>
                  <a:pt x="14727" y="8631"/>
                  <a:pt x="12969" y="6873"/>
                  <a:pt x="10800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2" name="Shape 2712">
            <a:extLst>
              <a:ext uri="{FF2B5EF4-FFF2-40B4-BE49-F238E27FC236}">
                <a16:creationId xmlns:a16="http://schemas.microsoft.com/office/drawing/2014/main" id="{F28ABC04-A023-491F-B617-59522030808C}"/>
              </a:ext>
            </a:extLst>
          </p:cNvPr>
          <p:cNvSpPr/>
          <p:nvPr/>
        </p:nvSpPr>
        <p:spPr>
          <a:xfrm>
            <a:off x="22606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888"/>
                </a:moveTo>
                <a:lnTo>
                  <a:pt x="10800" y="7712"/>
                </a:lnTo>
                <a:lnTo>
                  <a:pt x="16204" y="10800"/>
                </a:lnTo>
                <a:cubicBezTo>
                  <a:pt x="16204" y="10800"/>
                  <a:pt x="10800" y="13888"/>
                  <a:pt x="10800" y="13888"/>
                </a:cubicBezTo>
                <a:close/>
                <a:moveTo>
                  <a:pt x="17484" y="10422"/>
                </a:moveTo>
                <a:lnTo>
                  <a:pt x="17489" y="10416"/>
                </a:lnTo>
                <a:lnTo>
                  <a:pt x="17402" y="10367"/>
                </a:lnTo>
                <a:cubicBezTo>
                  <a:pt x="17389" y="10361"/>
                  <a:pt x="17378" y="10351"/>
                  <a:pt x="17365" y="10346"/>
                </a:cubicBezTo>
                <a:lnTo>
                  <a:pt x="10616" y="6489"/>
                </a:lnTo>
                <a:lnTo>
                  <a:pt x="10611" y="6495"/>
                </a:lnTo>
                <a:cubicBezTo>
                  <a:pt x="10527" y="6428"/>
                  <a:pt x="10425" y="6382"/>
                  <a:pt x="10309" y="6382"/>
                </a:cubicBezTo>
                <a:cubicBezTo>
                  <a:pt x="10038" y="6382"/>
                  <a:pt x="9818" y="6601"/>
                  <a:pt x="9818" y="6873"/>
                </a:cubicBezTo>
                <a:lnTo>
                  <a:pt x="9818" y="14727"/>
                </a:lnTo>
                <a:cubicBezTo>
                  <a:pt x="9818" y="14999"/>
                  <a:pt x="10038" y="15218"/>
                  <a:pt x="10309" y="15218"/>
                </a:cubicBezTo>
                <a:cubicBezTo>
                  <a:pt x="10425" y="15218"/>
                  <a:pt x="10527" y="15172"/>
                  <a:pt x="10611" y="15105"/>
                </a:cubicBezTo>
                <a:lnTo>
                  <a:pt x="10616" y="15111"/>
                </a:lnTo>
                <a:lnTo>
                  <a:pt x="17365" y="11254"/>
                </a:lnTo>
                <a:cubicBezTo>
                  <a:pt x="17378" y="11249"/>
                  <a:pt x="17388" y="11239"/>
                  <a:pt x="17401" y="11233"/>
                </a:cubicBezTo>
                <a:lnTo>
                  <a:pt x="17489" y="11184"/>
                </a:lnTo>
                <a:lnTo>
                  <a:pt x="17484" y="11178"/>
                </a:lnTo>
                <a:cubicBezTo>
                  <a:pt x="17596" y="11088"/>
                  <a:pt x="17673" y="10955"/>
                  <a:pt x="17673" y="10800"/>
                </a:cubicBezTo>
                <a:cubicBezTo>
                  <a:pt x="17673" y="10645"/>
                  <a:pt x="17596" y="10512"/>
                  <a:pt x="17484" y="10422"/>
                </a:cubicBezTo>
                <a:moveTo>
                  <a:pt x="10800" y="20618"/>
                </a:moveTo>
                <a:cubicBezTo>
                  <a:pt x="5377" y="20618"/>
                  <a:pt x="982" y="16222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6684" y="6495"/>
                </a:moveTo>
                <a:cubicBezTo>
                  <a:pt x="6600" y="6428"/>
                  <a:pt x="6498" y="6382"/>
                  <a:pt x="6382" y="6382"/>
                </a:cubicBezTo>
                <a:cubicBezTo>
                  <a:pt x="6111" y="6382"/>
                  <a:pt x="5891" y="6601"/>
                  <a:pt x="5891" y="6873"/>
                </a:cubicBezTo>
                <a:lnTo>
                  <a:pt x="5891" y="14727"/>
                </a:lnTo>
                <a:cubicBezTo>
                  <a:pt x="5891" y="14999"/>
                  <a:pt x="6111" y="15218"/>
                  <a:pt x="6382" y="15218"/>
                </a:cubicBezTo>
                <a:cubicBezTo>
                  <a:pt x="6498" y="15218"/>
                  <a:pt x="6600" y="15172"/>
                  <a:pt x="6684" y="15105"/>
                </a:cubicBezTo>
                <a:lnTo>
                  <a:pt x="6689" y="15111"/>
                </a:lnTo>
                <a:lnTo>
                  <a:pt x="8836" y="13883"/>
                </a:lnTo>
                <a:lnTo>
                  <a:pt x="8836" y="12766"/>
                </a:lnTo>
                <a:lnTo>
                  <a:pt x="6873" y="13888"/>
                </a:lnTo>
                <a:lnTo>
                  <a:pt x="6873" y="7712"/>
                </a:lnTo>
                <a:lnTo>
                  <a:pt x="8836" y="8834"/>
                </a:lnTo>
                <a:lnTo>
                  <a:pt x="8836" y="7716"/>
                </a:lnTo>
                <a:lnTo>
                  <a:pt x="6689" y="6489"/>
                </a:lnTo>
                <a:cubicBezTo>
                  <a:pt x="6689" y="6489"/>
                  <a:pt x="6684" y="6495"/>
                  <a:pt x="6684" y="649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3" name="Shape 2713">
            <a:extLst>
              <a:ext uri="{FF2B5EF4-FFF2-40B4-BE49-F238E27FC236}">
                <a16:creationId xmlns:a16="http://schemas.microsoft.com/office/drawing/2014/main" id="{CE2F902D-D458-4BD7-9CBA-3051B1B4CB5E}"/>
              </a:ext>
            </a:extLst>
          </p:cNvPr>
          <p:cNvSpPr/>
          <p:nvPr/>
        </p:nvSpPr>
        <p:spPr>
          <a:xfrm>
            <a:off x="26606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4236"/>
                </a:moveTo>
                <a:lnTo>
                  <a:pt x="13745" y="14236"/>
                </a:lnTo>
                <a:lnTo>
                  <a:pt x="13745" y="7364"/>
                </a:lnTo>
                <a:lnTo>
                  <a:pt x="14727" y="7364"/>
                </a:lnTo>
                <a:cubicBezTo>
                  <a:pt x="14727" y="7364"/>
                  <a:pt x="14727" y="14236"/>
                  <a:pt x="14727" y="14236"/>
                </a:cubicBezTo>
                <a:close/>
                <a:moveTo>
                  <a:pt x="6873" y="13888"/>
                </a:moveTo>
                <a:lnTo>
                  <a:pt x="6873" y="7712"/>
                </a:lnTo>
                <a:lnTo>
                  <a:pt x="12277" y="10800"/>
                </a:lnTo>
                <a:cubicBezTo>
                  <a:pt x="12277" y="10800"/>
                  <a:pt x="6873" y="13888"/>
                  <a:pt x="6873" y="13888"/>
                </a:cubicBezTo>
                <a:close/>
                <a:moveTo>
                  <a:pt x="15218" y="6382"/>
                </a:moveTo>
                <a:lnTo>
                  <a:pt x="13255" y="6382"/>
                </a:lnTo>
                <a:cubicBezTo>
                  <a:pt x="12983" y="6382"/>
                  <a:pt x="12764" y="6601"/>
                  <a:pt x="12764" y="6873"/>
                </a:cubicBezTo>
                <a:lnTo>
                  <a:pt x="12764" y="9961"/>
                </a:lnTo>
                <a:lnTo>
                  <a:pt x="6689" y="6489"/>
                </a:lnTo>
                <a:lnTo>
                  <a:pt x="6684" y="6495"/>
                </a:lnTo>
                <a:cubicBezTo>
                  <a:pt x="6600" y="6428"/>
                  <a:pt x="6498" y="6382"/>
                  <a:pt x="6382" y="6382"/>
                </a:cubicBezTo>
                <a:cubicBezTo>
                  <a:pt x="6110" y="6382"/>
                  <a:pt x="5891" y="6601"/>
                  <a:pt x="5891" y="6873"/>
                </a:cubicBezTo>
                <a:lnTo>
                  <a:pt x="5891" y="14727"/>
                </a:lnTo>
                <a:cubicBezTo>
                  <a:pt x="5891" y="14999"/>
                  <a:pt x="6110" y="15218"/>
                  <a:pt x="6382" y="15218"/>
                </a:cubicBezTo>
                <a:cubicBezTo>
                  <a:pt x="6498" y="15218"/>
                  <a:pt x="6600" y="15172"/>
                  <a:pt x="6684" y="15105"/>
                </a:cubicBezTo>
                <a:lnTo>
                  <a:pt x="6689" y="15111"/>
                </a:lnTo>
                <a:lnTo>
                  <a:pt x="12764" y="11639"/>
                </a:lnTo>
                <a:lnTo>
                  <a:pt x="12764" y="14727"/>
                </a:lnTo>
                <a:cubicBezTo>
                  <a:pt x="12764" y="14999"/>
                  <a:pt x="12983" y="15218"/>
                  <a:pt x="13255" y="15218"/>
                </a:cubicBezTo>
                <a:lnTo>
                  <a:pt x="15218" y="15218"/>
                </a:lnTo>
                <a:cubicBezTo>
                  <a:pt x="15490" y="15218"/>
                  <a:pt x="15709" y="14999"/>
                  <a:pt x="15709" y="14727"/>
                </a:cubicBezTo>
                <a:lnTo>
                  <a:pt x="15709" y="6873"/>
                </a:lnTo>
                <a:cubicBezTo>
                  <a:pt x="15709" y="6601"/>
                  <a:pt x="15490" y="6382"/>
                  <a:pt x="15218" y="6382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4" name="Shape 2714">
            <a:extLst>
              <a:ext uri="{FF2B5EF4-FFF2-40B4-BE49-F238E27FC236}">
                <a16:creationId xmlns:a16="http://schemas.microsoft.com/office/drawing/2014/main" id="{7AD05D65-EC42-4985-A94E-2D6FB92027DE}"/>
              </a:ext>
            </a:extLst>
          </p:cNvPr>
          <p:cNvSpPr/>
          <p:nvPr/>
        </p:nvSpPr>
        <p:spPr>
          <a:xfrm>
            <a:off x="30607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8054" y="9818"/>
                </a:moveTo>
                <a:lnTo>
                  <a:pt x="10800" y="7072"/>
                </a:lnTo>
                <a:lnTo>
                  <a:pt x="13547" y="9818"/>
                </a:lnTo>
                <a:cubicBezTo>
                  <a:pt x="13547" y="9818"/>
                  <a:pt x="8054" y="9818"/>
                  <a:pt x="8054" y="9818"/>
                </a:cubicBezTo>
                <a:close/>
                <a:moveTo>
                  <a:pt x="15111" y="10002"/>
                </a:moveTo>
                <a:lnTo>
                  <a:pt x="15083" y="9975"/>
                </a:lnTo>
                <a:cubicBezTo>
                  <a:pt x="15076" y="9968"/>
                  <a:pt x="15069" y="9960"/>
                  <a:pt x="15061" y="9953"/>
                </a:cubicBezTo>
                <a:lnTo>
                  <a:pt x="11184" y="6075"/>
                </a:lnTo>
                <a:lnTo>
                  <a:pt x="11177" y="6080"/>
                </a:lnTo>
                <a:cubicBezTo>
                  <a:pt x="11088" y="5968"/>
                  <a:pt x="10955" y="5891"/>
                  <a:pt x="10800" y="5891"/>
                </a:cubicBezTo>
                <a:cubicBezTo>
                  <a:pt x="10645" y="5891"/>
                  <a:pt x="10512" y="5968"/>
                  <a:pt x="10422" y="6080"/>
                </a:cubicBezTo>
                <a:lnTo>
                  <a:pt x="10416" y="6075"/>
                </a:lnTo>
                <a:lnTo>
                  <a:pt x="6539" y="9953"/>
                </a:lnTo>
                <a:cubicBezTo>
                  <a:pt x="6531" y="9960"/>
                  <a:pt x="6524" y="9968"/>
                  <a:pt x="6517" y="9975"/>
                </a:cubicBezTo>
                <a:lnTo>
                  <a:pt x="6489" y="10002"/>
                </a:lnTo>
                <a:lnTo>
                  <a:pt x="6495" y="10007"/>
                </a:lnTo>
                <a:cubicBezTo>
                  <a:pt x="6428" y="10091"/>
                  <a:pt x="6382" y="10193"/>
                  <a:pt x="6382" y="10309"/>
                </a:cubicBezTo>
                <a:cubicBezTo>
                  <a:pt x="6382" y="10580"/>
                  <a:pt x="6601" y="10800"/>
                  <a:pt x="6873" y="10800"/>
                </a:cubicBezTo>
                <a:lnTo>
                  <a:pt x="14727" y="10800"/>
                </a:lnTo>
                <a:cubicBezTo>
                  <a:pt x="14999" y="10800"/>
                  <a:pt x="15218" y="10580"/>
                  <a:pt x="15218" y="10309"/>
                </a:cubicBezTo>
                <a:cubicBezTo>
                  <a:pt x="15218" y="10193"/>
                  <a:pt x="15172" y="10091"/>
                  <a:pt x="15105" y="10007"/>
                </a:cubicBezTo>
                <a:cubicBezTo>
                  <a:pt x="15105" y="10007"/>
                  <a:pt x="15111" y="10002"/>
                  <a:pt x="15111" y="10002"/>
                </a:cubicBezTo>
                <a:close/>
                <a:moveTo>
                  <a:pt x="14236" y="13745"/>
                </a:moveTo>
                <a:lnTo>
                  <a:pt x="7364" y="13745"/>
                </a:lnTo>
                <a:lnTo>
                  <a:pt x="7364" y="12764"/>
                </a:lnTo>
                <a:lnTo>
                  <a:pt x="14236" y="12764"/>
                </a:lnTo>
                <a:cubicBezTo>
                  <a:pt x="14236" y="12764"/>
                  <a:pt x="14236" y="13745"/>
                  <a:pt x="14236" y="13745"/>
                </a:cubicBezTo>
                <a:close/>
                <a:moveTo>
                  <a:pt x="14727" y="11782"/>
                </a:moveTo>
                <a:lnTo>
                  <a:pt x="6873" y="11782"/>
                </a:lnTo>
                <a:cubicBezTo>
                  <a:pt x="6601" y="11782"/>
                  <a:pt x="6382" y="12001"/>
                  <a:pt x="6382" y="12273"/>
                </a:cubicBezTo>
                <a:lnTo>
                  <a:pt x="6382" y="14236"/>
                </a:lnTo>
                <a:cubicBezTo>
                  <a:pt x="6382" y="14508"/>
                  <a:pt x="6601" y="14727"/>
                  <a:pt x="6873" y="14727"/>
                </a:cubicBezTo>
                <a:lnTo>
                  <a:pt x="14727" y="14727"/>
                </a:lnTo>
                <a:cubicBezTo>
                  <a:pt x="14999" y="14727"/>
                  <a:pt x="15218" y="14508"/>
                  <a:pt x="15218" y="14236"/>
                </a:cubicBezTo>
                <a:lnTo>
                  <a:pt x="15218" y="12273"/>
                </a:lnTo>
                <a:cubicBezTo>
                  <a:pt x="15218" y="12001"/>
                  <a:pt x="14999" y="11782"/>
                  <a:pt x="14727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5" name="Shape 2715">
            <a:extLst>
              <a:ext uri="{FF2B5EF4-FFF2-40B4-BE49-F238E27FC236}">
                <a16:creationId xmlns:a16="http://schemas.microsoft.com/office/drawing/2014/main" id="{8A9A53FE-7471-4EC1-B1B5-0A38F7DF2EBE}"/>
              </a:ext>
            </a:extLst>
          </p:cNvPr>
          <p:cNvSpPr/>
          <p:nvPr/>
        </p:nvSpPr>
        <p:spPr>
          <a:xfrm>
            <a:off x="34607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7855" y="982"/>
                </a:moveTo>
                <a:lnTo>
                  <a:pt x="9818" y="982"/>
                </a:lnTo>
                <a:lnTo>
                  <a:pt x="9818" y="0"/>
                </a:lnTo>
                <a:lnTo>
                  <a:pt x="7855" y="0"/>
                </a:lnTo>
                <a:cubicBezTo>
                  <a:pt x="7855" y="0"/>
                  <a:pt x="7855" y="982"/>
                  <a:pt x="7855" y="982"/>
                </a:cubicBezTo>
                <a:close/>
                <a:moveTo>
                  <a:pt x="11782" y="982"/>
                </a:moveTo>
                <a:lnTo>
                  <a:pt x="13745" y="982"/>
                </a:lnTo>
                <a:lnTo>
                  <a:pt x="13745" y="0"/>
                </a:lnTo>
                <a:lnTo>
                  <a:pt x="11782" y="0"/>
                </a:lnTo>
                <a:cubicBezTo>
                  <a:pt x="11782" y="0"/>
                  <a:pt x="11782" y="982"/>
                  <a:pt x="11782" y="982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6" name="Shape 2716">
            <a:extLst>
              <a:ext uri="{FF2B5EF4-FFF2-40B4-BE49-F238E27FC236}">
                <a16:creationId xmlns:a16="http://schemas.microsoft.com/office/drawing/2014/main" id="{D66CCF04-90D0-4A3D-9684-999FF36A1180}"/>
              </a:ext>
            </a:extLst>
          </p:cNvPr>
          <p:cNvSpPr/>
          <p:nvPr/>
        </p:nvSpPr>
        <p:spPr>
          <a:xfrm>
            <a:off x="386080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7364" y="6873"/>
                </a:lnTo>
                <a:cubicBezTo>
                  <a:pt x="7092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2" y="14727"/>
                  <a:pt x="7364" y="14727"/>
                </a:cubicBezTo>
                <a:lnTo>
                  <a:pt x="14236" y="14727"/>
                </a:lnTo>
                <a:cubicBezTo>
                  <a:pt x="14508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8" y="6873"/>
                  <a:pt x="14236" y="6873"/>
                </a:cubicBezTo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7" name="Shape 2717">
            <a:extLst>
              <a:ext uri="{FF2B5EF4-FFF2-40B4-BE49-F238E27FC236}">
                <a16:creationId xmlns:a16="http://schemas.microsoft.com/office/drawing/2014/main" id="{017B7A4F-15D4-4F4D-962F-14A66DD0D513}"/>
              </a:ext>
            </a:extLst>
          </p:cNvPr>
          <p:cNvSpPr/>
          <p:nvPr/>
        </p:nvSpPr>
        <p:spPr>
          <a:xfrm>
            <a:off x="4260850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1782"/>
                </a:moveTo>
                <a:cubicBezTo>
                  <a:pt x="14592" y="11782"/>
                  <a:pt x="14469" y="11837"/>
                  <a:pt x="14380" y="11926"/>
                </a:cubicBezTo>
                <a:lnTo>
                  <a:pt x="11291" y="15015"/>
                </a:ln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15015"/>
                </a:lnTo>
                <a:lnTo>
                  <a:pt x="7220" y="11926"/>
                </a:lnTo>
                <a:cubicBezTo>
                  <a:pt x="7131" y="11837"/>
                  <a:pt x="7008" y="11782"/>
                  <a:pt x="6873" y="11782"/>
                </a:cubicBezTo>
                <a:cubicBezTo>
                  <a:pt x="6601" y="11782"/>
                  <a:pt x="6382" y="12001"/>
                  <a:pt x="6382" y="12273"/>
                </a:cubicBezTo>
                <a:cubicBezTo>
                  <a:pt x="6382" y="12408"/>
                  <a:pt x="6437" y="12531"/>
                  <a:pt x="6526" y="12620"/>
                </a:cubicBezTo>
                <a:lnTo>
                  <a:pt x="10453" y="16547"/>
                </a:lnTo>
                <a:cubicBezTo>
                  <a:pt x="10542" y="16636"/>
                  <a:pt x="10664" y="16691"/>
                  <a:pt x="10800" y="16691"/>
                </a:cubicBezTo>
                <a:cubicBezTo>
                  <a:pt x="10936" y="16691"/>
                  <a:pt x="11058" y="16636"/>
                  <a:pt x="11147" y="16547"/>
                </a:cubicBezTo>
                <a:lnTo>
                  <a:pt x="15074" y="12620"/>
                </a:lnTo>
                <a:cubicBezTo>
                  <a:pt x="15163" y="12531"/>
                  <a:pt x="15218" y="12408"/>
                  <a:pt x="15218" y="12273"/>
                </a:cubicBezTo>
                <a:cubicBezTo>
                  <a:pt x="15218" y="12001"/>
                  <a:pt x="14999" y="11782"/>
                  <a:pt x="14727" y="11782"/>
                </a:cubicBezTo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8" name="Shape 2718">
            <a:extLst>
              <a:ext uri="{FF2B5EF4-FFF2-40B4-BE49-F238E27FC236}">
                <a16:creationId xmlns:a16="http://schemas.microsoft.com/office/drawing/2014/main" id="{615A4FF0-28DE-4F70-B855-8CAF55E6FFDB}"/>
              </a:ext>
            </a:extLst>
          </p:cNvPr>
          <p:cNvSpPr/>
          <p:nvPr/>
        </p:nvSpPr>
        <p:spPr>
          <a:xfrm>
            <a:off x="6604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11147" y="5053"/>
                </a:moveTo>
                <a:cubicBezTo>
                  <a:pt x="11058" y="4964"/>
                  <a:pt x="10935" y="4909"/>
                  <a:pt x="10800" y="4909"/>
                </a:cubicBezTo>
                <a:cubicBezTo>
                  <a:pt x="10665" y="4909"/>
                  <a:pt x="10542" y="4964"/>
                  <a:pt x="10453" y="5053"/>
                </a:cubicBezTo>
                <a:lnTo>
                  <a:pt x="6526" y="8980"/>
                </a:lnTo>
                <a:cubicBezTo>
                  <a:pt x="6437" y="9069"/>
                  <a:pt x="6382" y="9192"/>
                  <a:pt x="6382" y="9327"/>
                </a:cubicBezTo>
                <a:cubicBezTo>
                  <a:pt x="6382" y="9599"/>
                  <a:pt x="6602" y="9818"/>
                  <a:pt x="6873" y="9818"/>
                </a:cubicBezTo>
                <a:cubicBezTo>
                  <a:pt x="7008" y="9818"/>
                  <a:pt x="7131" y="9764"/>
                  <a:pt x="7220" y="9674"/>
                </a:cubicBezTo>
                <a:lnTo>
                  <a:pt x="10309" y="6585"/>
                </a:lnTo>
                <a:lnTo>
                  <a:pt x="10309" y="16200"/>
                </a:lnTo>
                <a:cubicBezTo>
                  <a:pt x="10309" y="16471"/>
                  <a:pt x="10529" y="16691"/>
                  <a:pt x="10800" y="16691"/>
                </a:cubicBezTo>
                <a:cubicBezTo>
                  <a:pt x="11071" y="16691"/>
                  <a:pt x="11291" y="16471"/>
                  <a:pt x="11291" y="16200"/>
                </a:cubicBezTo>
                <a:lnTo>
                  <a:pt x="11291" y="6585"/>
                </a:lnTo>
                <a:lnTo>
                  <a:pt x="14380" y="9674"/>
                </a:lnTo>
                <a:cubicBezTo>
                  <a:pt x="14469" y="9764"/>
                  <a:pt x="14592" y="9818"/>
                  <a:pt x="14727" y="9818"/>
                </a:cubicBezTo>
                <a:cubicBezTo>
                  <a:pt x="14998" y="9818"/>
                  <a:pt x="15218" y="9599"/>
                  <a:pt x="15218" y="9327"/>
                </a:cubicBezTo>
                <a:cubicBezTo>
                  <a:pt x="15218" y="9192"/>
                  <a:pt x="15163" y="9069"/>
                  <a:pt x="15074" y="8980"/>
                </a:cubicBezTo>
                <a:cubicBezTo>
                  <a:pt x="15074" y="8980"/>
                  <a:pt x="11147" y="5053"/>
                  <a:pt x="11147" y="5053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69" y="21123"/>
                  <a:pt x="21129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9" y="1133"/>
                  <a:pt x="20469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174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1" y="477"/>
                  <a:pt x="472" y="1133"/>
                  <a:pt x="174" y="1964"/>
                </a:cubicBezTo>
                <a:moveTo>
                  <a:pt x="1250" y="19636"/>
                </a:moveTo>
                <a:lnTo>
                  <a:pt x="174" y="19636"/>
                </a:lnTo>
                <a:cubicBezTo>
                  <a:pt x="472" y="20467"/>
                  <a:pt x="1131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19" name="Shape 2719">
            <a:extLst>
              <a:ext uri="{FF2B5EF4-FFF2-40B4-BE49-F238E27FC236}">
                <a16:creationId xmlns:a16="http://schemas.microsoft.com/office/drawing/2014/main" id="{BDAAAD2D-25B4-4ECB-8BA9-CB982D7ABA3C}"/>
              </a:ext>
            </a:extLst>
          </p:cNvPr>
          <p:cNvSpPr/>
          <p:nvPr/>
        </p:nvSpPr>
        <p:spPr>
          <a:xfrm>
            <a:off x="1060450" y="3479800"/>
            <a:ext cx="209550" cy="207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600" y="10462"/>
                  <a:pt x="21584" y="10124"/>
                  <a:pt x="21553" y="979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765" y="182"/>
                </a:move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cubicBezTo>
                  <a:pt x="12594" y="1105"/>
                  <a:pt x="12765" y="182"/>
                  <a:pt x="12765" y="182"/>
                </a:cubicBezTo>
                <a:close/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0" name="Shape 2720">
            <a:extLst>
              <a:ext uri="{FF2B5EF4-FFF2-40B4-BE49-F238E27FC236}">
                <a16:creationId xmlns:a16="http://schemas.microsoft.com/office/drawing/2014/main" id="{6DE31EB0-5D0A-4F07-B916-2DE836E6005D}"/>
              </a:ext>
            </a:extLst>
          </p:cNvPr>
          <p:cNvSpPr/>
          <p:nvPr/>
        </p:nvSpPr>
        <p:spPr>
          <a:xfrm>
            <a:off x="1460500" y="3479800"/>
            <a:ext cx="207963" cy="207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1" name="Shape 2721">
            <a:extLst>
              <a:ext uri="{FF2B5EF4-FFF2-40B4-BE49-F238E27FC236}">
                <a16:creationId xmlns:a16="http://schemas.microsoft.com/office/drawing/2014/main" id="{94369050-E320-4987-A555-BBF998BF37BA}"/>
              </a:ext>
            </a:extLst>
          </p:cNvPr>
          <p:cNvSpPr/>
          <p:nvPr/>
        </p:nvSpPr>
        <p:spPr>
          <a:xfrm>
            <a:off x="1860550" y="3479800"/>
            <a:ext cx="207963" cy="207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1148" y="16559"/>
                </a:moveTo>
                <a:lnTo>
                  <a:pt x="15092" y="12624"/>
                </a:lnTo>
                <a:cubicBezTo>
                  <a:pt x="15181" y="12535"/>
                  <a:pt x="15236" y="12412"/>
                  <a:pt x="15236" y="12276"/>
                </a:cubicBezTo>
                <a:cubicBezTo>
                  <a:pt x="15236" y="12004"/>
                  <a:pt x="15015" y="11784"/>
                  <a:pt x="14743" y="11784"/>
                </a:cubicBezTo>
                <a:cubicBezTo>
                  <a:pt x="14607" y="11784"/>
                  <a:pt x="14483" y="11839"/>
                  <a:pt x="14395" y="11928"/>
                </a:cubicBezTo>
                <a:lnTo>
                  <a:pt x="11293" y="15024"/>
                </a:lnTo>
                <a:lnTo>
                  <a:pt x="11293" y="5389"/>
                </a:lnTo>
                <a:cubicBezTo>
                  <a:pt x="11293" y="5117"/>
                  <a:pt x="11072" y="4897"/>
                  <a:pt x="10800" y="4897"/>
                </a:cubicBezTo>
                <a:cubicBezTo>
                  <a:pt x="10528" y="4897"/>
                  <a:pt x="10307" y="5117"/>
                  <a:pt x="10307" y="5389"/>
                </a:cubicBezTo>
                <a:lnTo>
                  <a:pt x="10307" y="15024"/>
                </a:lnTo>
                <a:lnTo>
                  <a:pt x="7206" y="11928"/>
                </a:lnTo>
                <a:cubicBezTo>
                  <a:pt x="7117" y="11839"/>
                  <a:pt x="6993" y="11784"/>
                  <a:pt x="6857" y="11784"/>
                </a:cubicBezTo>
                <a:cubicBezTo>
                  <a:pt x="6585" y="11784"/>
                  <a:pt x="6364" y="12004"/>
                  <a:pt x="6364" y="12276"/>
                </a:cubicBezTo>
                <a:cubicBezTo>
                  <a:pt x="6364" y="12412"/>
                  <a:pt x="6419" y="12535"/>
                  <a:pt x="6508" y="12624"/>
                </a:cubicBezTo>
                <a:lnTo>
                  <a:pt x="10452" y="16559"/>
                </a:lnTo>
                <a:cubicBezTo>
                  <a:pt x="10541" y="16648"/>
                  <a:pt x="10664" y="16703"/>
                  <a:pt x="10800" y="16703"/>
                </a:cubicBezTo>
                <a:cubicBezTo>
                  <a:pt x="10936" y="16703"/>
                  <a:pt x="11059" y="16648"/>
                  <a:pt x="11148" y="16559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2" name="Shape 2722">
            <a:extLst>
              <a:ext uri="{FF2B5EF4-FFF2-40B4-BE49-F238E27FC236}">
                <a16:creationId xmlns:a16="http://schemas.microsoft.com/office/drawing/2014/main" id="{A2C3736D-E595-413F-ADE2-7AEC27745518}"/>
              </a:ext>
            </a:extLst>
          </p:cNvPr>
          <p:cNvSpPr/>
          <p:nvPr/>
        </p:nvSpPr>
        <p:spPr>
          <a:xfrm>
            <a:off x="2260600" y="3479800"/>
            <a:ext cx="207963" cy="207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61"/>
                </a:moveTo>
                <a:lnTo>
                  <a:pt x="10802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5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2" y="19771"/>
                  <a:pt x="14365" y="19991"/>
                </a:cubicBezTo>
                <a:moveTo>
                  <a:pt x="11293" y="16211"/>
                </a:moveTo>
                <a:lnTo>
                  <a:pt x="11293" y="6576"/>
                </a:lnTo>
                <a:lnTo>
                  <a:pt x="14395" y="9672"/>
                </a:lnTo>
                <a:cubicBezTo>
                  <a:pt x="14484" y="9761"/>
                  <a:pt x="14607" y="9816"/>
                  <a:pt x="14743" y="9816"/>
                </a:cubicBezTo>
                <a:cubicBezTo>
                  <a:pt x="15016" y="9816"/>
                  <a:pt x="15236" y="9596"/>
                  <a:pt x="15236" y="9324"/>
                </a:cubicBezTo>
                <a:cubicBezTo>
                  <a:pt x="15236" y="9189"/>
                  <a:pt x="15181" y="9065"/>
                  <a:pt x="15092" y="8976"/>
                </a:cubicBezTo>
                <a:lnTo>
                  <a:pt x="11149" y="5041"/>
                </a:lnTo>
                <a:cubicBezTo>
                  <a:pt x="11059" y="4952"/>
                  <a:pt x="10936" y="4897"/>
                  <a:pt x="10800" y="4897"/>
                </a:cubicBezTo>
                <a:cubicBezTo>
                  <a:pt x="10664" y="4897"/>
                  <a:pt x="10541" y="4952"/>
                  <a:pt x="10452" y="5041"/>
                </a:cubicBezTo>
                <a:lnTo>
                  <a:pt x="6509" y="8976"/>
                </a:lnTo>
                <a:cubicBezTo>
                  <a:pt x="6419" y="9065"/>
                  <a:pt x="6364" y="9189"/>
                  <a:pt x="6364" y="9324"/>
                </a:cubicBezTo>
                <a:cubicBezTo>
                  <a:pt x="6364" y="9596"/>
                  <a:pt x="6584" y="9816"/>
                  <a:pt x="6857" y="9816"/>
                </a:cubicBezTo>
                <a:cubicBezTo>
                  <a:pt x="6993" y="9816"/>
                  <a:pt x="7116" y="9761"/>
                  <a:pt x="7206" y="9672"/>
                </a:cubicBezTo>
                <a:lnTo>
                  <a:pt x="10307" y="6576"/>
                </a:lnTo>
                <a:lnTo>
                  <a:pt x="10307" y="16211"/>
                </a:lnTo>
                <a:cubicBezTo>
                  <a:pt x="10307" y="16483"/>
                  <a:pt x="10528" y="16703"/>
                  <a:pt x="10800" y="16703"/>
                </a:cubicBezTo>
                <a:cubicBezTo>
                  <a:pt x="11072" y="16703"/>
                  <a:pt x="11293" y="16483"/>
                  <a:pt x="11293" y="16211"/>
                </a:cubicBezTo>
                <a:moveTo>
                  <a:pt x="17446" y="18078"/>
                </a:moveTo>
                <a:lnTo>
                  <a:pt x="18081" y="18770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3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21553" y="9794"/>
                </a:moveTo>
                <a:lnTo>
                  <a:pt x="20617" y="9880"/>
                </a:lnTo>
                <a:cubicBezTo>
                  <a:pt x="20645" y="10182"/>
                  <a:pt x="20659" y="10492"/>
                  <a:pt x="20659" y="10800"/>
                </a:cubicBezTo>
                <a:cubicBezTo>
                  <a:pt x="20659" y="11099"/>
                  <a:pt x="20646" y="11401"/>
                  <a:pt x="20619" y="11699"/>
                </a:cubicBezTo>
                <a:lnTo>
                  <a:pt x="21556" y="11784"/>
                </a:lnTo>
                <a:cubicBezTo>
                  <a:pt x="21586" y="11458"/>
                  <a:pt x="21600" y="11127"/>
                  <a:pt x="21600" y="10800"/>
                </a:cubicBezTo>
                <a:cubicBezTo>
                  <a:pt x="21600" y="10462"/>
                  <a:pt x="21584" y="10124"/>
                  <a:pt x="21553" y="9794"/>
                </a:cubicBezTo>
                <a:moveTo>
                  <a:pt x="18660" y="4853"/>
                </a:moveTo>
                <a:lnTo>
                  <a:pt x="19412" y="4287"/>
                </a:lnTo>
                <a:cubicBezTo>
                  <a:pt x="19011" y="3759"/>
                  <a:pt x="18558" y="3264"/>
                  <a:pt x="18066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3"/>
                </a:cubicBezTo>
                <a:moveTo>
                  <a:pt x="6893" y="20882"/>
                </a:moveTo>
                <a:cubicBezTo>
                  <a:pt x="7513" y="21121"/>
                  <a:pt x="8160" y="21302"/>
                  <a:pt x="8814" y="21422"/>
                </a:cubicBezTo>
                <a:lnTo>
                  <a:pt x="8984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3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2" y="14642"/>
                  <a:pt x="19632" y="1518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4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8923" y="1113"/>
                </a:moveTo>
                <a:lnTo>
                  <a:pt x="8747" y="190"/>
                </a:lnTo>
                <a:cubicBezTo>
                  <a:pt x="8093" y="315"/>
                  <a:pt x="7448" y="501"/>
                  <a:pt x="6829" y="743"/>
                </a:cubicBezTo>
                <a:lnTo>
                  <a:pt x="7174" y="1617"/>
                </a:lnTo>
                <a:cubicBezTo>
                  <a:pt x="7737" y="1396"/>
                  <a:pt x="8326" y="1226"/>
                  <a:pt x="8923" y="1113"/>
                </a:cubicBezTo>
                <a:moveTo>
                  <a:pt x="16474" y="1615"/>
                </a:moveTo>
                <a:cubicBezTo>
                  <a:pt x="15907" y="1264"/>
                  <a:pt x="15307" y="966"/>
                  <a:pt x="14687" y="726"/>
                </a:cubicBezTo>
                <a:lnTo>
                  <a:pt x="14346" y="1602"/>
                </a:lnTo>
                <a:cubicBezTo>
                  <a:pt x="14913" y="1821"/>
                  <a:pt x="15462" y="2094"/>
                  <a:pt x="15978" y="2413"/>
                </a:cubicBezTo>
                <a:cubicBezTo>
                  <a:pt x="15978" y="2413"/>
                  <a:pt x="16474" y="1615"/>
                  <a:pt x="16474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0" y="4853"/>
                  <a:pt x="1368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09" y="18800"/>
                </a:moveTo>
                <a:cubicBezTo>
                  <a:pt x="4003" y="19247"/>
                  <a:pt x="4539" y="19650"/>
                  <a:pt x="5104" y="19997"/>
                </a:cubicBezTo>
                <a:lnTo>
                  <a:pt x="5598" y="19198"/>
                </a:lnTo>
                <a:cubicBezTo>
                  <a:pt x="5082" y="18881"/>
                  <a:pt x="4592" y="18513"/>
                  <a:pt x="4142" y="18105"/>
                </a:cubicBezTo>
                <a:cubicBezTo>
                  <a:pt x="4142" y="18105"/>
                  <a:pt x="3509" y="18800"/>
                  <a:pt x="3509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6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4" y="15642"/>
                </a:moveTo>
                <a:cubicBezTo>
                  <a:pt x="1403" y="16235"/>
                  <a:pt x="1758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4" y="15642"/>
                  <a:pt x="1104" y="15642"/>
                </a:cubicBezTo>
                <a:close/>
                <a:moveTo>
                  <a:pt x="5546" y="2435"/>
                </a:moveTo>
                <a:lnTo>
                  <a:pt x="5047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1" y="2756"/>
                  <a:pt x="5546" y="2435"/>
                </a:cubicBezTo>
                <a:moveTo>
                  <a:pt x="1264" y="8133"/>
                </a:moveTo>
                <a:lnTo>
                  <a:pt x="358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7"/>
                  <a:pt x="1101" y="8714"/>
                  <a:pt x="1264" y="8133"/>
                </a:cubicBezTo>
                <a:moveTo>
                  <a:pt x="942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2" y="1174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3" name="Shape 2723">
            <a:extLst>
              <a:ext uri="{FF2B5EF4-FFF2-40B4-BE49-F238E27FC236}">
                <a16:creationId xmlns:a16="http://schemas.microsoft.com/office/drawing/2014/main" id="{93F2F0FA-93F9-45DC-9C84-0AD1B204D9FF}"/>
              </a:ext>
            </a:extLst>
          </p:cNvPr>
          <p:cNvSpPr/>
          <p:nvPr/>
        </p:nvSpPr>
        <p:spPr>
          <a:xfrm>
            <a:off x="26606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8345" y="10309"/>
                </a:moveTo>
                <a:lnTo>
                  <a:pt x="7899" y="10309"/>
                </a:lnTo>
                <a:cubicBezTo>
                  <a:pt x="7974" y="9863"/>
                  <a:pt x="8153" y="9453"/>
                  <a:pt x="8405" y="9099"/>
                </a:cubicBezTo>
                <a:lnTo>
                  <a:pt x="8717" y="9412"/>
                </a:lnTo>
                <a:cubicBezTo>
                  <a:pt x="8909" y="9604"/>
                  <a:pt x="9220" y="9604"/>
                  <a:pt x="9412" y="9412"/>
                </a:cubicBezTo>
                <a:cubicBezTo>
                  <a:pt x="9603" y="9220"/>
                  <a:pt x="9603" y="8909"/>
                  <a:pt x="9412" y="8717"/>
                </a:cubicBezTo>
                <a:lnTo>
                  <a:pt x="9101" y="8407"/>
                </a:lnTo>
                <a:cubicBezTo>
                  <a:pt x="9454" y="8157"/>
                  <a:pt x="9864" y="7979"/>
                  <a:pt x="10309" y="7904"/>
                </a:cubicBezTo>
                <a:lnTo>
                  <a:pt x="10309" y="8345"/>
                </a:lnTo>
                <a:cubicBezTo>
                  <a:pt x="10309" y="8617"/>
                  <a:pt x="10529" y="8836"/>
                  <a:pt x="10800" y="8836"/>
                </a:cubicBezTo>
                <a:cubicBezTo>
                  <a:pt x="11071" y="8836"/>
                  <a:pt x="11291" y="8617"/>
                  <a:pt x="11291" y="8345"/>
                </a:cubicBezTo>
                <a:lnTo>
                  <a:pt x="11291" y="7904"/>
                </a:lnTo>
                <a:cubicBezTo>
                  <a:pt x="11737" y="7979"/>
                  <a:pt x="12146" y="8157"/>
                  <a:pt x="12499" y="8407"/>
                </a:cubicBezTo>
                <a:lnTo>
                  <a:pt x="12188" y="8717"/>
                </a:lnTo>
                <a:cubicBezTo>
                  <a:pt x="11997" y="8909"/>
                  <a:pt x="11997" y="9220"/>
                  <a:pt x="12188" y="9412"/>
                </a:cubicBezTo>
                <a:cubicBezTo>
                  <a:pt x="12380" y="9604"/>
                  <a:pt x="12691" y="9604"/>
                  <a:pt x="12883" y="9412"/>
                </a:cubicBezTo>
                <a:lnTo>
                  <a:pt x="13195" y="9099"/>
                </a:lnTo>
                <a:cubicBezTo>
                  <a:pt x="13447" y="9453"/>
                  <a:pt x="13626" y="9863"/>
                  <a:pt x="13701" y="10309"/>
                </a:cubicBezTo>
                <a:lnTo>
                  <a:pt x="13255" y="10309"/>
                </a:lnTo>
                <a:cubicBezTo>
                  <a:pt x="12983" y="10309"/>
                  <a:pt x="12764" y="10529"/>
                  <a:pt x="12764" y="10800"/>
                </a:cubicBezTo>
                <a:cubicBezTo>
                  <a:pt x="12764" y="11071"/>
                  <a:pt x="12983" y="11291"/>
                  <a:pt x="13255" y="11291"/>
                </a:cubicBezTo>
                <a:lnTo>
                  <a:pt x="13701" y="11291"/>
                </a:lnTo>
                <a:cubicBezTo>
                  <a:pt x="13626" y="11738"/>
                  <a:pt x="13447" y="12147"/>
                  <a:pt x="13195" y="12501"/>
                </a:cubicBezTo>
                <a:lnTo>
                  <a:pt x="12883" y="12188"/>
                </a:lnTo>
                <a:cubicBezTo>
                  <a:pt x="12691" y="11997"/>
                  <a:pt x="12380" y="11997"/>
                  <a:pt x="12188" y="12188"/>
                </a:cubicBezTo>
                <a:cubicBezTo>
                  <a:pt x="11997" y="12380"/>
                  <a:pt x="11997" y="12691"/>
                  <a:pt x="12188" y="12883"/>
                </a:cubicBezTo>
                <a:lnTo>
                  <a:pt x="12499" y="13193"/>
                </a:lnTo>
                <a:cubicBezTo>
                  <a:pt x="12146" y="13444"/>
                  <a:pt x="11737" y="13621"/>
                  <a:pt x="11291" y="13696"/>
                </a:cubicBezTo>
                <a:lnTo>
                  <a:pt x="11291" y="13255"/>
                </a:lnTo>
                <a:cubicBezTo>
                  <a:pt x="11291" y="12983"/>
                  <a:pt x="11071" y="12764"/>
                  <a:pt x="10800" y="12764"/>
                </a:cubicBezTo>
                <a:cubicBezTo>
                  <a:pt x="10529" y="12764"/>
                  <a:pt x="10309" y="12983"/>
                  <a:pt x="10309" y="13255"/>
                </a:cubicBezTo>
                <a:lnTo>
                  <a:pt x="10309" y="13696"/>
                </a:lnTo>
                <a:cubicBezTo>
                  <a:pt x="9864" y="13621"/>
                  <a:pt x="9454" y="13444"/>
                  <a:pt x="9101" y="13193"/>
                </a:cubicBezTo>
                <a:lnTo>
                  <a:pt x="9412" y="12883"/>
                </a:lnTo>
                <a:cubicBezTo>
                  <a:pt x="9603" y="12691"/>
                  <a:pt x="9603" y="12380"/>
                  <a:pt x="9412" y="12188"/>
                </a:cubicBezTo>
                <a:cubicBezTo>
                  <a:pt x="9220" y="11997"/>
                  <a:pt x="8909" y="11997"/>
                  <a:pt x="8717" y="12188"/>
                </a:cubicBezTo>
                <a:lnTo>
                  <a:pt x="8405" y="12501"/>
                </a:lnTo>
                <a:cubicBezTo>
                  <a:pt x="8153" y="12147"/>
                  <a:pt x="7974" y="11738"/>
                  <a:pt x="7899" y="11291"/>
                </a:cubicBezTo>
                <a:lnTo>
                  <a:pt x="8345" y="11291"/>
                </a:lnTo>
                <a:cubicBezTo>
                  <a:pt x="8617" y="11291"/>
                  <a:pt x="8836" y="11071"/>
                  <a:pt x="8836" y="10800"/>
                </a:cubicBezTo>
                <a:cubicBezTo>
                  <a:pt x="8836" y="10529"/>
                  <a:pt x="8617" y="10309"/>
                  <a:pt x="8345" y="10309"/>
                </a:cubicBezTo>
                <a:moveTo>
                  <a:pt x="8023" y="13577"/>
                </a:moveTo>
                <a:lnTo>
                  <a:pt x="8023" y="13578"/>
                </a:lnTo>
                <a:cubicBezTo>
                  <a:pt x="8734" y="14288"/>
                  <a:pt x="9716" y="14727"/>
                  <a:pt x="10800" y="14727"/>
                </a:cubicBezTo>
                <a:cubicBezTo>
                  <a:pt x="11884" y="14727"/>
                  <a:pt x="12866" y="14288"/>
                  <a:pt x="13577" y="13578"/>
                </a:cubicBezTo>
                <a:lnTo>
                  <a:pt x="13577" y="13577"/>
                </a:lnTo>
                <a:lnTo>
                  <a:pt x="13577" y="13577"/>
                </a:lnTo>
                <a:cubicBezTo>
                  <a:pt x="14288" y="12866"/>
                  <a:pt x="14727" y="11884"/>
                  <a:pt x="14727" y="10800"/>
                </a:cubicBezTo>
                <a:cubicBezTo>
                  <a:pt x="14727" y="8631"/>
                  <a:pt x="12969" y="6873"/>
                  <a:pt x="10800" y="6873"/>
                </a:cubicBezTo>
                <a:cubicBezTo>
                  <a:pt x="8631" y="6873"/>
                  <a:pt x="6873" y="8631"/>
                  <a:pt x="6873" y="10800"/>
                </a:cubicBezTo>
                <a:cubicBezTo>
                  <a:pt x="6873" y="11884"/>
                  <a:pt x="7311" y="12866"/>
                  <a:pt x="8023" y="13577"/>
                </a:cubicBezTo>
                <a:cubicBezTo>
                  <a:pt x="8023" y="13577"/>
                  <a:pt x="8023" y="13577"/>
                  <a:pt x="8023" y="13577"/>
                </a:cubicBezTo>
                <a:close/>
                <a:moveTo>
                  <a:pt x="10800" y="11782"/>
                </a:move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moveTo>
                  <a:pt x="17673" y="5891"/>
                </a:moveTo>
                <a:cubicBezTo>
                  <a:pt x="17131" y="5891"/>
                  <a:pt x="16691" y="6331"/>
                  <a:pt x="16691" y="6873"/>
                </a:cubicBezTo>
                <a:lnTo>
                  <a:pt x="16691" y="7855"/>
                </a:lnTo>
                <a:cubicBezTo>
                  <a:pt x="16691" y="8396"/>
                  <a:pt x="17131" y="8836"/>
                  <a:pt x="17673" y="8836"/>
                </a:cubicBezTo>
                <a:lnTo>
                  <a:pt x="17673" y="12764"/>
                </a:lnTo>
                <a:cubicBezTo>
                  <a:pt x="17131" y="12764"/>
                  <a:pt x="16691" y="13204"/>
                  <a:pt x="16691" y="13745"/>
                </a:cubicBezTo>
                <a:lnTo>
                  <a:pt x="16691" y="14727"/>
                </a:lnTo>
                <a:cubicBezTo>
                  <a:pt x="16691" y="15270"/>
                  <a:pt x="17131" y="15709"/>
                  <a:pt x="17673" y="15709"/>
                </a:cubicBezTo>
                <a:lnTo>
                  <a:pt x="17673" y="17673"/>
                </a:lnTo>
                <a:lnTo>
                  <a:pt x="3927" y="17673"/>
                </a:lnTo>
                <a:lnTo>
                  <a:pt x="3927" y="3927"/>
                </a:lnTo>
                <a:lnTo>
                  <a:pt x="17673" y="3927"/>
                </a:lnTo>
                <a:cubicBezTo>
                  <a:pt x="17673" y="3927"/>
                  <a:pt x="17673" y="5891"/>
                  <a:pt x="17673" y="5891"/>
                </a:cubicBezTo>
                <a:close/>
                <a:moveTo>
                  <a:pt x="18655" y="5891"/>
                </a:moveTo>
                <a:lnTo>
                  <a:pt x="18655" y="2945"/>
                </a:lnTo>
                <a:lnTo>
                  <a:pt x="2945" y="2945"/>
                </a:lnTo>
                <a:lnTo>
                  <a:pt x="2945" y="18655"/>
                </a:lnTo>
                <a:lnTo>
                  <a:pt x="18655" y="18655"/>
                </a:lnTo>
                <a:lnTo>
                  <a:pt x="18655" y="15709"/>
                </a:lnTo>
                <a:cubicBezTo>
                  <a:pt x="19196" y="15709"/>
                  <a:pt x="19636" y="15270"/>
                  <a:pt x="19636" y="14727"/>
                </a:cubicBezTo>
                <a:lnTo>
                  <a:pt x="19636" y="13745"/>
                </a:lnTo>
                <a:cubicBezTo>
                  <a:pt x="19636" y="13204"/>
                  <a:pt x="19196" y="12764"/>
                  <a:pt x="18655" y="12764"/>
                </a:cubicBezTo>
                <a:lnTo>
                  <a:pt x="18655" y="8836"/>
                </a:lnTo>
                <a:cubicBezTo>
                  <a:pt x="19196" y="8836"/>
                  <a:pt x="19636" y="8396"/>
                  <a:pt x="19636" y="7855"/>
                </a:cubicBezTo>
                <a:lnTo>
                  <a:pt x="19636" y="6873"/>
                </a:lnTo>
                <a:cubicBezTo>
                  <a:pt x="19636" y="6331"/>
                  <a:pt x="19196" y="5891"/>
                  <a:pt x="18655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4" name="Shape 2724">
            <a:extLst>
              <a:ext uri="{FF2B5EF4-FFF2-40B4-BE49-F238E27FC236}">
                <a16:creationId xmlns:a16="http://schemas.microsoft.com/office/drawing/2014/main" id="{23E1AC7B-F0D6-4CEE-B889-5583861E8789}"/>
              </a:ext>
            </a:extLst>
          </p:cNvPr>
          <p:cNvSpPr/>
          <p:nvPr/>
        </p:nvSpPr>
        <p:spPr>
          <a:xfrm>
            <a:off x="30607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1782"/>
                </a:lnTo>
                <a:lnTo>
                  <a:pt x="15709" y="11782"/>
                </a:lnTo>
                <a:cubicBezTo>
                  <a:pt x="15709" y="11782"/>
                  <a:pt x="15709" y="15709"/>
                  <a:pt x="15709" y="15709"/>
                </a:cubicBezTo>
                <a:close/>
                <a:moveTo>
                  <a:pt x="16691" y="10800"/>
                </a:moveTo>
                <a:lnTo>
                  <a:pt x="4909" y="10800"/>
                </a:lnTo>
                <a:lnTo>
                  <a:pt x="4909" y="16691"/>
                </a:lnTo>
                <a:lnTo>
                  <a:pt x="16691" y="16691"/>
                </a:lnTo>
                <a:cubicBezTo>
                  <a:pt x="16691" y="16691"/>
                  <a:pt x="16691" y="10800"/>
                  <a:pt x="16691" y="10800"/>
                </a:cubicBezTo>
                <a:close/>
                <a:moveTo>
                  <a:pt x="11782" y="13745"/>
                </a:moveTo>
                <a:lnTo>
                  <a:pt x="9818" y="13745"/>
                </a:lnTo>
                <a:lnTo>
                  <a:pt x="9818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18655" y="17673"/>
                </a:moveTo>
                <a:cubicBezTo>
                  <a:pt x="18655" y="18214"/>
                  <a:pt x="18214" y="18655"/>
                  <a:pt x="17673" y="18655"/>
                </a:cubicBezTo>
                <a:lnTo>
                  <a:pt x="3927" y="18655"/>
                </a:lnTo>
                <a:cubicBezTo>
                  <a:pt x="3385" y="18655"/>
                  <a:pt x="2945" y="18214"/>
                  <a:pt x="2945" y="17673"/>
                </a:cubicBezTo>
                <a:lnTo>
                  <a:pt x="2945" y="982"/>
                </a:lnTo>
                <a:lnTo>
                  <a:pt x="18655" y="982"/>
                </a:lnTo>
                <a:cubicBezTo>
                  <a:pt x="18655" y="982"/>
                  <a:pt x="18655" y="17673"/>
                  <a:pt x="18655" y="17673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lnTo>
                  <a:pt x="1964" y="982"/>
                </a:lnTo>
                <a:lnTo>
                  <a:pt x="1964" y="17673"/>
                </a:lnTo>
                <a:cubicBezTo>
                  <a:pt x="1964" y="18757"/>
                  <a:pt x="2843" y="19636"/>
                  <a:pt x="3927" y="19636"/>
                </a:cubicBezTo>
                <a:lnTo>
                  <a:pt x="4909" y="19636"/>
                </a:lnTo>
                <a:lnTo>
                  <a:pt x="4909" y="21109"/>
                </a:lnTo>
                <a:cubicBezTo>
                  <a:pt x="4909" y="21380"/>
                  <a:pt x="5129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9636"/>
                </a:lnTo>
                <a:lnTo>
                  <a:pt x="15709" y="19636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lnTo>
                  <a:pt x="16691" y="19636"/>
                </a:lnTo>
                <a:lnTo>
                  <a:pt x="17673" y="19636"/>
                </a:lnTo>
                <a:cubicBezTo>
                  <a:pt x="18757" y="19636"/>
                  <a:pt x="19636" y="18757"/>
                  <a:pt x="19636" y="17673"/>
                </a:cubicBezTo>
                <a:lnTo>
                  <a:pt x="19636" y="982"/>
                </a:lnTo>
                <a:lnTo>
                  <a:pt x="21109" y="982"/>
                </a:lnTo>
                <a:cubicBezTo>
                  <a:pt x="21380" y="982"/>
                  <a:pt x="21600" y="762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moveTo>
                  <a:pt x="11782" y="5891"/>
                </a:moveTo>
                <a:lnTo>
                  <a:pt x="9818" y="5891"/>
                </a:lnTo>
                <a:lnTo>
                  <a:pt x="9818" y="6873"/>
                </a:lnTo>
                <a:lnTo>
                  <a:pt x="11782" y="6873"/>
                </a:lnTo>
                <a:cubicBezTo>
                  <a:pt x="11782" y="6873"/>
                  <a:pt x="11782" y="5891"/>
                  <a:pt x="11782" y="5891"/>
                </a:cubicBezTo>
                <a:close/>
                <a:moveTo>
                  <a:pt x="15709" y="7855"/>
                </a:moveTo>
                <a:lnTo>
                  <a:pt x="5891" y="7855"/>
                </a:lnTo>
                <a:lnTo>
                  <a:pt x="5891" y="3927"/>
                </a:lnTo>
                <a:lnTo>
                  <a:pt x="15709" y="3927"/>
                </a:lnTo>
                <a:cubicBezTo>
                  <a:pt x="15709" y="3927"/>
                  <a:pt x="15709" y="7855"/>
                  <a:pt x="15709" y="7855"/>
                </a:cubicBezTo>
                <a:close/>
                <a:moveTo>
                  <a:pt x="16691" y="2945"/>
                </a:moveTo>
                <a:lnTo>
                  <a:pt x="4909" y="2945"/>
                </a:lnTo>
                <a:lnTo>
                  <a:pt x="4909" y="8836"/>
                </a:lnTo>
                <a:lnTo>
                  <a:pt x="16691" y="8836"/>
                </a:lnTo>
                <a:cubicBezTo>
                  <a:pt x="16691" y="8836"/>
                  <a:pt x="16691" y="2945"/>
                  <a:pt x="16691" y="29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5" name="Shape 2725">
            <a:extLst>
              <a:ext uri="{FF2B5EF4-FFF2-40B4-BE49-F238E27FC236}">
                <a16:creationId xmlns:a16="http://schemas.microsoft.com/office/drawing/2014/main" id="{18914110-C09E-4AFD-A605-433A539E922E}"/>
              </a:ext>
            </a:extLst>
          </p:cNvPr>
          <p:cNvSpPr/>
          <p:nvPr/>
        </p:nvSpPr>
        <p:spPr>
          <a:xfrm>
            <a:off x="34607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7673"/>
                </a:moveTo>
                <a:cubicBezTo>
                  <a:pt x="18655" y="18214"/>
                  <a:pt x="18214" y="18655"/>
                  <a:pt x="17673" y="18655"/>
                </a:cubicBezTo>
                <a:lnTo>
                  <a:pt x="3927" y="18655"/>
                </a:lnTo>
                <a:cubicBezTo>
                  <a:pt x="3385" y="18655"/>
                  <a:pt x="2945" y="18214"/>
                  <a:pt x="2945" y="17673"/>
                </a:cubicBezTo>
                <a:lnTo>
                  <a:pt x="2945" y="982"/>
                </a:lnTo>
                <a:lnTo>
                  <a:pt x="18655" y="982"/>
                </a:lnTo>
                <a:cubicBezTo>
                  <a:pt x="18655" y="982"/>
                  <a:pt x="18655" y="17673"/>
                  <a:pt x="18655" y="17673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lnTo>
                  <a:pt x="1964" y="982"/>
                </a:lnTo>
                <a:lnTo>
                  <a:pt x="1964" y="17673"/>
                </a:lnTo>
                <a:cubicBezTo>
                  <a:pt x="1964" y="18757"/>
                  <a:pt x="2843" y="19636"/>
                  <a:pt x="3927" y="19636"/>
                </a:cubicBezTo>
                <a:lnTo>
                  <a:pt x="4909" y="19636"/>
                </a:lnTo>
                <a:lnTo>
                  <a:pt x="4909" y="21109"/>
                </a:lnTo>
                <a:cubicBezTo>
                  <a:pt x="4909" y="21380"/>
                  <a:pt x="5129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9636"/>
                </a:lnTo>
                <a:lnTo>
                  <a:pt x="15709" y="19636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lnTo>
                  <a:pt x="16691" y="19636"/>
                </a:lnTo>
                <a:lnTo>
                  <a:pt x="17673" y="19636"/>
                </a:lnTo>
                <a:cubicBezTo>
                  <a:pt x="18757" y="19636"/>
                  <a:pt x="19636" y="18757"/>
                  <a:pt x="19636" y="17673"/>
                </a:cubicBezTo>
                <a:lnTo>
                  <a:pt x="19636" y="982"/>
                </a:lnTo>
                <a:lnTo>
                  <a:pt x="21109" y="982"/>
                </a:lnTo>
                <a:cubicBezTo>
                  <a:pt x="21380" y="982"/>
                  <a:pt x="21600" y="762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moveTo>
                  <a:pt x="15709" y="10800"/>
                </a:moveTo>
                <a:lnTo>
                  <a:pt x="11782" y="10800"/>
                </a:lnTo>
                <a:lnTo>
                  <a:pt x="11782" y="9818"/>
                </a:lnTo>
                <a:lnTo>
                  <a:pt x="9818" y="9818"/>
                </a:lnTo>
                <a:lnTo>
                  <a:pt x="9818" y="10800"/>
                </a:lnTo>
                <a:lnTo>
                  <a:pt x="5891" y="10800"/>
                </a:lnTo>
                <a:lnTo>
                  <a:pt x="5891" y="8836"/>
                </a:lnTo>
                <a:lnTo>
                  <a:pt x="15709" y="8836"/>
                </a:lnTo>
                <a:cubicBezTo>
                  <a:pt x="15709" y="8836"/>
                  <a:pt x="15709" y="10800"/>
                  <a:pt x="15709" y="10800"/>
                </a:cubicBezTo>
                <a:close/>
                <a:moveTo>
                  <a:pt x="16691" y="7855"/>
                </a:moveTo>
                <a:lnTo>
                  <a:pt x="4909" y="7855"/>
                </a:lnTo>
                <a:lnTo>
                  <a:pt x="4909" y="11782"/>
                </a:lnTo>
                <a:lnTo>
                  <a:pt x="16691" y="11782"/>
                </a:lnTo>
                <a:cubicBezTo>
                  <a:pt x="16691" y="11782"/>
                  <a:pt x="16691" y="7855"/>
                  <a:pt x="16691" y="7855"/>
                </a:cubicBezTo>
                <a:close/>
                <a:moveTo>
                  <a:pt x="15709" y="15709"/>
                </a:moveTo>
                <a:lnTo>
                  <a:pt x="11782" y="15709"/>
                </a:lnTo>
                <a:lnTo>
                  <a:pt x="11782" y="14727"/>
                </a:lnTo>
                <a:lnTo>
                  <a:pt x="9818" y="14727"/>
                </a:lnTo>
                <a:lnTo>
                  <a:pt x="9818" y="15709"/>
                </a:lnTo>
                <a:lnTo>
                  <a:pt x="5891" y="15709"/>
                </a:lnTo>
                <a:lnTo>
                  <a:pt x="5891" y="13745"/>
                </a:lnTo>
                <a:lnTo>
                  <a:pt x="15709" y="13745"/>
                </a:lnTo>
                <a:cubicBezTo>
                  <a:pt x="15709" y="13745"/>
                  <a:pt x="15709" y="15709"/>
                  <a:pt x="15709" y="15709"/>
                </a:cubicBezTo>
                <a:close/>
                <a:moveTo>
                  <a:pt x="16691" y="12764"/>
                </a:moveTo>
                <a:lnTo>
                  <a:pt x="4909" y="12764"/>
                </a:lnTo>
                <a:lnTo>
                  <a:pt x="4909" y="16691"/>
                </a:lnTo>
                <a:lnTo>
                  <a:pt x="16691" y="16691"/>
                </a:lnTo>
                <a:cubicBezTo>
                  <a:pt x="16691" y="16691"/>
                  <a:pt x="16691" y="12764"/>
                  <a:pt x="16691" y="12764"/>
                </a:cubicBezTo>
                <a:close/>
                <a:moveTo>
                  <a:pt x="15709" y="5891"/>
                </a:moveTo>
                <a:lnTo>
                  <a:pt x="11782" y="5891"/>
                </a:lnTo>
                <a:lnTo>
                  <a:pt x="11782" y="4909"/>
                </a:lnTo>
                <a:lnTo>
                  <a:pt x="9818" y="4909"/>
                </a:lnTo>
                <a:lnTo>
                  <a:pt x="9818" y="5891"/>
                </a:lnTo>
                <a:lnTo>
                  <a:pt x="5891" y="5891"/>
                </a:lnTo>
                <a:lnTo>
                  <a:pt x="5891" y="3927"/>
                </a:lnTo>
                <a:lnTo>
                  <a:pt x="15709" y="3927"/>
                </a:lnTo>
                <a:cubicBezTo>
                  <a:pt x="15709" y="3927"/>
                  <a:pt x="15709" y="5891"/>
                  <a:pt x="15709" y="5891"/>
                </a:cubicBezTo>
                <a:close/>
                <a:moveTo>
                  <a:pt x="16691" y="2945"/>
                </a:moveTo>
                <a:lnTo>
                  <a:pt x="4909" y="2945"/>
                </a:lnTo>
                <a:lnTo>
                  <a:pt x="4909" y="6873"/>
                </a:lnTo>
                <a:lnTo>
                  <a:pt x="16691" y="6873"/>
                </a:lnTo>
                <a:cubicBezTo>
                  <a:pt x="16691" y="6873"/>
                  <a:pt x="16691" y="2945"/>
                  <a:pt x="16691" y="29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6" name="Shape 2726">
            <a:extLst>
              <a:ext uri="{FF2B5EF4-FFF2-40B4-BE49-F238E27FC236}">
                <a16:creationId xmlns:a16="http://schemas.microsoft.com/office/drawing/2014/main" id="{C19627BF-CBBE-4DDD-A20C-F17E5AF8B0DC}"/>
              </a:ext>
            </a:extLst>
          </p:cNvPr>
          <p:cNvSpPr/>
          <p:nvPr/>
        </p:nvSpPr>
        <p:spPr>
          <a:xfrm>
            <a:off x="3879850" y="347980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00" y="13745"/>
                </a:moveTo>
                <a:lnTo>
                  <a:pt x="16800" y="13745"/>
                </a:lnTo>
                <a:lnTo>
                  <a:pt x="16800" y="17673"/>
                </a:lnTo>
                <a:lnTo>
                  <a:pt x="4800" y="17673"/>
                </a:lnTo>
                <a:cubicBezTo>
                  <a:pt x="4800" y="17673"/>
                  <a:pt x="4800" y="13745"/>
                  <a:pt x="4800" y="13745"/>
                </a:cubicBezTo>
                <a:close/>
                <a:moveTo>
                  <a:pt x="4800" y="8836"/>
                </a:moveTo>
                <a:lnTo>
                  <a:pt x="16800" y="8836"/>
                </a:lnTo>
                <a:lnTo>
                  <a:pt x="16800" y="12764"/>
                </a:lnTo>
                <a:lnTo>
                  <a:pt x="4800" y="12764"/>
                </a:lnTo>
                <a:cubicBezTo>
                  <a:pt x="4800" y="12764"/>
                  <a:pt x="4800" y="8836"/>
                  <a:pt x="4800" y="8836"/>
                </a:cubicBezTo>
                <a:close/>
                <a:moveTo>
                  <a:pt x="4800" y="3927"/>
                </a:moveTo>
                <a:lnTo>
                  <a:pt x="16800" y="3927"/>
                </a:lnTo>
                <a:lnTo>
                  <a:pt x="16800" y="7855"/>
                </a:lnTo>
                <a:lnTo>
                  <a:pt x="4800" y="7855"/>
                </a:lnTo>
                <a:cubicBezTo>
                  <a:pt x="4800" y="7855"/>
                  <a:pt x="4800" y="3927"/>
                  <a:pt x="4800" y="3927"/>
                </a:cubicBezTo>
                <a:close/>
                <a:moveTo>
                  <a:pt x="3600" y="18655"/>
                </a:moveTo>
                <a:lnTo>
                  <a:pt x="18000" y="18655"/>
                </a:lnTo>
                <a:lnTo>
                  <a:pt x="18000" y="2945"/>
                </a:lnTo>
                <a:lnTo>
                  <a:pt x="3600" y="2945"/>
                </a:lnTo>
                <a:cubicBezTo>
                  <a:pt x="3600" y="2945"/>
                  <a:pt x="3600" y="18655"/>
                  <a:pt x="3600" y="18655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9600" y="16691"/>
                </a:moveTo>
                <a:lnTo>
                  <a:pt x="12000" y="16691"/>
                </a:lnTo>
                <a:lnTo>
                  <a:pt x="12000" y="15709"/>
                </a:lnTo>
                <a:lnTo>
                  <a:pt x="9600" y="15709"/>
                </a:lnTo>
                <a:cubicBezTo>
                  <a:pt x="9600" y="15709"/>
                  <a:pt x="9600" y="16691"/>
                  <a:pt x="9600" y="16691"/>
                </a:cubicBezTo>
                <a:close/>
                <a:moveTo>
                  <a:pt x="9600" y="6873"/>
                </a:moveTo>
                <a:lnTo>
                  <a:pt x="12000" y="6873"/>
                </a:lnTo>
                <a:lnTo>
                  <a:pt x="12000" y="5891"/>
                </a:lnTo>
                <a:lnTo>
                  <a:pt x="9600" y="5891"/>
                </a:lnTo>
                <a:cubicBezTo>
                  <a:pt x="9600" y="5891"/>
                  <a:pt x="9600" y="6873"/>
                  <a:pt x="9600" y="6873"/>
                </a:cubicBezTo>
                <a:close/>
                <a:moveTo>
                  <a:pt x="9600" y="11782"/>
                </a:moveTo>
                <a:lnTo>
                  <a:pt x="12000" y="11782"/>
                </a:lnTo>
                <a:lnTo>
                  <a:pt x="12000" y="10800"/>
                </a:lnTo>
                <a:lnTo>
                  <a:pt x="9600" y="10800"/>
                </a:lnTo>
                <a:cubicBezTo>
                  <a:pt x="9600" y="10800"/>
                  <a:pt x="9600" y="11782"/>
                  <a:pt x="9600" y="1178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7" name="Shape 2727">
            <a:extLst>
              <a:ext uri="{FF2B5EF4-FFF2-40B4-BE49-F238E27FC236}">
                <a16:creationId xmlns:a16="http://schemas.microsoft.com/office/drawing/2014/main" id="{43561CB0-2265-43DB-B4B7-2CB23265FA63}"/>
              </a:ext>
            </a:extLst>
          </p:cNvPr>
          <p:cNvSpPr/>
          <p:nvPr/>
        </p:nvSpPr>
        <p:spPr>
          <a:xfrm>
            <a:off x="42608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4727" y="7318"/>
                </a:moveTo>
                <a:lnTo>
                  <a:pt x="11782" y="6949"/>
                </a:lnTo>
                <a:lnTo>
                  <a:pt x="11782" y="4956"/>
                </a:lnTo>
                <a:lnTo>
                  <a:pt x="14727" y="5324"/>
                </a:lnTo>
                <a:cubicBezTo>
                  <a:pt x="14727" y="5324"/>
                  <a:pt x="14727" y="7318"/>
                  <a:pt x="14727" y="7318"/>
                </a:cubicBezTo>
                <a:close/>
                <a:moveTo>
                  <a:pt x="9327" y="16691"/>
                </a:moveTo>
                <a:lnTo>
                  <a:pt x="8345" y="16691"/>
                </a:lnTo>
                <a:cubicBezTo>
                  <a:pt x="7532" y="16691"/>
                  <a:pt x="6873" y="16031"/>
                  <a:pt x="6873" y="15218"/>
                </a:cubicBezTo>
                <a:cubicBezTo>
                  <a:pt x="6873" y="14405"/>
                  <a:pt x="7532" y="13745"/>
                  <a:pt x="8345" y="13745"/>
                </a:cubicBezTo>
                <a:lnTo>
                  <a:pt x="9327" y="13745"/>
                </a:lnTo>
                <a:cubicBezTo>
                  <a:pt x="10140" y="13745"/>
                  <a:pt x="10800" y="14405"/>
                  <a:pt x="10800" y="15218"/>
                </a:cubicBezTo>
                <a:cubicBezTo>
                  <a:pt x="10800" y="16031"/>
                  <a:pt x="10140" y="16691"/>
                  <a:pt x="9327" y="16691"/>
                </a:cubicBezTo>
                <a:moveTo>
                  <a:pt x="15218" y="4418"/>
                </a:moveTo>
                <a:cubicBezTo>
                  <a:pt x="15192" y="4418"/>
                  <a:pt x="15170" y="4429"/>
                  <a:pt x="15145" y="4433"/>
                </a:cubicBezTo>
                <a:lnTo>
                  <a:pt x="15143" y="4424"/>
                </a:lnTo>
                <a:lnTo>
                  <a:pt x="11483" y="3967"/>
                </a:lnTo>
                <a:cubicBezTo>
                  <a:pt x="11424" y="3942"/>
                  <a:pt x="11359" y="3927"/>
                  <a:pt x="11291" y="3927"/>
                </a:cubicBezTo>
                <a:cubicBezTo>
                  <a:pt x="11275" y="3927"/>
                  <a:pt x="11261" y="3935"/>
                  <a:pt x="11245" y="3937"/>
                </a:cubicBezTo>
                <a:lnTo>
                  <a:pt x="11216" y="3933"/>
                </a:lnTo>
                <a:lnTo>
                  <a:pt x="11218" y="3942"/>
                </a:lnTo>
                <a:cubicBezTo>
                  <a:pt x="10983" y="3979"/>
                  <a:pt x="10800" y="4173"/>
                  <a:pt x="10800" y="4418"/>
                </a:cubicBezTo>
                <a:lnTo>
                  <a:pt x="10800" y="13266"/>
                </a:lnTo>
                <a:cubicBezTo>
                  <a:pt x="10389" y="12955"/>
                  <a:pt x="9882" y="12764"/>
                  <a:pt x="9327" y="12764"/>
                </a:cubicBezTo>
                <a:lnTo>
                  <a:pt x="8345" y="12764"/>
                </a:lnTo>
                <a:cubicBezTo>
                  <a:pt x="6990" y="12764"/>
                  <a:pt x="5891" y="13862"/>
                  <a:pt x="5891" y="15218"/>
                </a:cubicBezTo>
                <a:cubicBezTo>
                  <a:pt x="5891" y="16574"/>
                  <a:pt x="6990" y="17673"/>
                  <a:pt x="8345" y="17673"/>
                </a:cubicBezTo>
                <a:lnTo>
                  <a:pt x="9327" y="17673"/>
                </a:lnTo>
                <a:cubicBezTo>
                  <a:pt x="10683" y="17673"/>
                  <a:pt x="11782" y="16574"/>
                  <a:pt x="11782" y="15218"/>
                </a:cubicBezTo>
                <a:lnTo>
                  <a:pt x="11782" y="7901"/>
                </a:lnTo>
                <a:lnTo>
                  <a:pt x="15026" y="8306"/>
                </a:lnTo>
                <a:cubicBezTo>
                  <a:pt x="15085" y="8332"/>
                  <a:pt x="15150" y="8345"/>
                  <a:pt x="15218" y="8345"/>
                </a:cubicBezTo>
                <a:cubicBezTo>
                  <a:pt x="15234" y="8345"/>
                  <a:pt x="15248" y="8338"/>
                  <a:pt x="15264" y="8336"/>
                </a:cubicBezTo>
                <a:lnTo>
                  <a:pt x="15293" y="8340"/>
                </a:lnTo>
                <a:lnTo>
                  <a:pt x="15292" y="8331"/>
                </a:lnTo>
                <a:cubicBezTo>
                  <a:pt x="15526" y="8294"/>
                  <a:pt x="15709" y="8100"/>
                  <a:pt x="15709" y="7855"/>
                </a:cubicBezTo>
                <a:lnTo>
                  <a:pt x="15709" y="4909"/>
                </a:lnTo>
                <a:cubicBezTo>
                  <a:pt x="15709" y="4638"/>
                  <a:pt x="15490" y="4418"/>
                  <a:pt x="15218" y="44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8" name="Shape 2728">
            <a:extLst>
              <a:ext uri="{FF2B5EF4-FFF2-40B4-BE49-F238E27FC236}">
                <a16:creationId xmlns:a16="http://schemas.microsoft.com/office/drawing/2014/main" id="{A1C74BB0-23F1-4DBB-98E6-792E68F314F5}"/>
              </a:ext>
            </a:extLst>
          </p:cNvPr>
          <p:cNvSpPr/>
          <p:nvPr/>
        </p:nvSpPr>
        <p:spPr>
          <a:xfrm>
            <a:off x="66040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7318"/>
                </a:moveTo>
                <a:lnTo>
                  <a:pt x="11782" y="6949"/>
                </a:lnTo>
                <a:lnTo>
                  <a:pt x="11782" y="4956"/>
                </a:lnTo>
                <a:lnTo>
                  <a:pt x="14727" y="5324"/>
                </a:lnTo>
                <a:cubicBezTo>
                  <a:pt x="14727" y="5324"/>
                  <a:pt x="14727" y="7318"/>
                  <a:pt x="14727" y="7318"/>
                </a:cubicBezTo>
                <a:close/>
                <a:moveTo>
                  <a:pt x="9327" y="16691"/>
                </a:moveTo>
                <a:lnTo>
                  <a:pt x="8345" y="16691"/>
                </a:lnTo>
                <a:cubicBezTo>
                  <a:pt x="7532" y="16691"/>
                  <a:pt x="6873" y="16031"/>
                  <a:pt x="6873" y="15218"/>
                </a:cubicBezTo>
                <a:cubicBezTo>
                  <a:pt x="6873" y="14406"/>
                  <a:pt x="7532" y="13745"/>
                  <a:pt x="8345" y="13745"/>
                </a:cubicBezTo>
                <a:lnTo>
                  <a:pt x="9327" y="13745"/>
                </a:lnTo>
                <a:cubicBezTo>
                  <a:pt x="10141" y="13745"/>
                  <a:pt x="10800" y="14406"/>
                  <a:pt x="10800" y="15218"/>
                </a:cubicBezTo>
                <a:cubicBezTo>
                  <a:pt x="10800" y="16031"/>
                  <a:pt x="10141" y="16691"/>
                  <a:pt x="9327" y="16691"/>
                </a:cubicBezTo>
                <a:moveTo>
                  <a:pt x="15218" y="4418"/>
                </a:moveTo>
                <a:cubicBezTo>
                  <a:pt x="15192" y="4418"/>
                  <a:pt x="15170" y="4429"/>
                  <a:pt x="15145" y="4433"/>
                </a:cubicBezTo>
                <a:lnTo>
                  <a:pt x="15144" y="4424"/>
                </a:lnTo>
                <a:lnTo>
                  <a:pt x="11483" y="3967"/>
                </a:lnTo>
                <a:cubicBezTo>
                  <a:pt x="11424" y="3941"/>
                  <a:pt x="11359" y="3927"/>
                  <a:pt x="11291" y="3927"/>
                </a:cubicBezTo>
                <a:cubicBezTo>
                  <a:pt x="11275" y="3927"/>
                  <a:pt x="11261" y="3935"/>
                  <a:pt x="11245" y="3937"/>
                </a:cubicBezTo>
                <a:lnTo>
                  <a:pt x="11216" y="3933"/>
                </a:lnTo>
                <a:lnTo>
                  <a:pt x="11218" y="3942"/>
                </a:lnTo>
                <a:cubicBezTo>
                  <a:pt x="10983" y="3979"/>
                  <a:pt x="10800" y="4173"/>
                  <a:pt x="10800" y="4418"/>
                </a:cubicBezTo>
                <a:lnTo>
                  <a:pt x="10800" y="13266"/>
                </a:lnTo>
                <a:cubicBezTo>
                  <a:pt x="10389" y="12955"/>
                  <a:pt x="9882" y="12764"/>
                  <a:pt x="9327" y="12764"/>
                </a:cubicBezTo>
                <a:lnTo>
                  <a:pt x="8345" y="12764"/>
                </a:lnTo>
                <a:cubicBezTo>
                  <a:pt x="6990" y="12764"/>
                  <a:pt x="5891" y="13862"/>
                  <a:pt x="5891" y="15218"/>
                </a:cubicBezTo>
                <a:cubicBezTo>
                  <a:pt x="5891" y="16574"/>
                  <a:pt x="6990" y="17673"/>
                  <a:pt x="8345" y="17673"/>
                </a:cubicBezTo>
                <a:lnTo>
                  <a:pt x="9327" y="17673"/>
                </a:lnTo>
                <a:cubicBezTo>
                  <a:pt x="10683" y="17673"/>
                  <a:pt x="11782" y="16574"/>
                  <a:pt x="11782" y="15218"/>
                </a:cubicBezTo>
                <a:lnTo>
                  <a:pt x="11782" y="7901"/>
                </a:lnTo>
                <a:lnTo>
                  <a:pt x="15027" y="8307"/>
                </a:lnTo>
                <a:cubicBezTo>
                  <a:pt x="15085" y="8332"/>
                  <a:pt x="15150" y="8345"/>
                  <a:pt x="15218" y="8345"/>
                </a:cubicBezTo>
                <a:cubicBezTo>
                  <a:pt x="15234" y="8345"/>
                  <a:pt x="15248" y="8338"/>
                  <a:pt x="15264" y="8336"/>
                </a:cubicBezTo>
                <a:lnTo>
                  <a:pt x="15293" y="8340"/>
                </a:lnTo>
                <a:lnTo>
                  <a:pt x="15291" y="8331"/>
                </a:lnTo>
                <a:cubicBezTo>
                  <a:pt x="15526" y="8294"/>
                  <a:pt x="15709" y="8100"/>
                  <a:pt x="15709" y="7855"/>
                </a:cubicBezTo>
                <a:lnTo>
                  <a:pt x="15709" y="4909"/>
                </a:lnTo>
                <a:cubicBezTo>
                  <a:pt x="15709" y="4638"/>
                  <a:pt x="15489" y="4418"/>
                  <a:pt x="15218" y="4418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29" name="Shape 2729">
            <a:extLst>
              <a:ext uri="{FF2B5EF4-FFF2-40B4-BE49-F238E27FC236}">
                <a16:creationId xmlns:a16="http://schemas.microsoft.com/office/drawing/2014/main" id="{5531EBDB-E75C-4DC8-BEC3-45C52104688D}"/>
              </a:ext>
            </a:extLst>
          </p:cNvPr>
          <p:cNvSpPr/>
          <p:nvPr/>
        </p:nvSpPr>
        <p:spPr>
          <a:xfrm>
            <a:off x="106045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7318"/>
                </a:moveTo>
                <a:lnTo>
                  <a:pt x="14727" y="6949"/>
                </a:lnTo>
                <a:lnTo>
                  <a:pt x="14727" y="4956"/>
                </a:lnTo>
                <a:lnTo>
                  <a:pt x="17673" y="5324"/>
                </a:lnTo>
                <a:cubicBezTo>
                  <a:pt x="17673" y="5324"/>
                  <a:pt x="17673" y="7318"/>
                  <a:pt x="17673" y="7318"/>
                </a:cubicBezTo>
                <a:close/>
                <a:moveTo>
                  <a:pt x="12273" y="16691"/>
                </a:moveTo>
                <a:lnTo>
                  <a:pt x="11291" y="16691"/>
                </a:lnTo>
                <a:cubicBezTo>
                  <a:pt x="10477" y="16691"/>
                  <a:pt x="9818" y="16031"/>
                  <a:pt x="9818" y="15218"/>
                </a:cubicBezTo>
                <a:cubicBezTo>
                  <a:pt x="9818" y="14406"/>
                  <a:pt x="10477" y="13745"/>
                  <a:pt x="11291" y="13745"/>
                </a:cubicBezTo>
                <a:lnTo>
                  <a:pt x="12273" y="13745"/>
                </a:lnTo>
                <a:cubicBezTo>
                  <a:pt x="13086" y="13745"/>
                  <a:pt x="13745" y="14406"/>
                  <a:pt x="13745" y="15218"/>
                </a:cubicBezTo>
                <a:cubicBezTo>
                  <a:pt x="13745" y="16031"/>
                  <a:pt x="13086" y="16691"/>
                  <a:pt x="12273" y="16691"/>
                </a:cubicBezTo>
                <a:moveTo>
                  <a:pt x="18164" y="4418"/>
                </a:moveTo>
                <a:cubicBezTo>
                  <a:pt x="18138" y="4418"/>
                  <a:pt x="18115" y="4429"/>
                  <a:pt x="18091" y="4433"/>
                </a:cubicBezTo>
                <a:lnTo>
                  <a:pt x="18089" y="4424"/>
                </a:lnTo>
                <a:lnTo>
                  <a:pt x="14428" y="3967"/>
                </a:lnTo>
                <a:cubicBezTo>
                  <a:pt x="14369" y="3941"/>
                  <a:pt x="14305" y="3927"/>
                  <a:pt x="14236" y="3927"/>
                </a:cubicBezTo>
                <a:cubicBezTo>
                  <a:pt x="14220" y="3927"/>
                  <a:pt x="14206" y="3935"/>
                  <a:pt x="14191" y="3937"/>
                </a:cubicBezTo>
                <a:lnTo>
                  <a:pt x="14162" y="3933"/>
                </a:lnTo>
                <a:lnTo>
                  <a:pt x="14163" y="3942"/>
                </a:lnTo>
                <a:cubicBezTo>
                  <a:pt x="13929" y="3979"/>
                  <a:pt x="13745" y="4173"/>
                  <a:pt x="13745" y="4418"/>
                </a:cubicBezTo>
                <a:lnTo>
                  <a:pt x="13745" y="13266"/>
                </a:lnTo>
                <a:cubicBezTo>
                  <a:pt x="13335" y="12955"/>
                  <a:pt x="12828" y="12764"/>
                  <a:pt x="12273" y="12764"/>
                </a:cubicBezTo>
                <a:lnTo>
                  <a:pt x="11291" y="12764"/>
                </a:lnTo>
                <a:cubicBezTo>
                  <a:pt x="9935" y="12764"/>
                  <a:pt x="8836" y="13862"/>
                  <a:pt x="8836" y="15218"/>
                </a:cubicBezTo>
                <a:cubicBezTo>
                  <a:pt x="8836" y="16574"/>
                  <a:pt x="9935" y="17673"/>
                  <a:pt x="11291" y="17673"/>
                </a:cubicBezTo>
                <a:lnTo>
                  <a:pt x="12273" y="17673"/>
                </a:lnTo>
                <a:cubicBezTo>
                  <a:pt x="13629" y="17673"/>
                  <a:pt x="14727" y="16574"/>
                  <a:pt x="14727" y="15218"/>
                </a:cubicBezTo>
                <a:lnTo>
                  <a:pt x="14727" y="7901"/>
                </a:lnTo>
                <a:lnTo>
                  <a:pt x="17972" y="8307"/>
                </a:lnTo>
                <a:cubicBezTo>
                  <a:pt x="18031" y="8332"/>
                  <a:pt x="18095" y="8345"/>
                  <a:pt x="18164" y="8345"/>
                </a:cubicBezTo>
                <a:cubicBezTo>
                  <a:pt x="18180" y="8345"/>
                  <a:pt x="18194" y="8338"/>
                  <a:pt x="18210" y="8336"/>
                </a:cubicBezTo>
                <a:lnTo>
                  <a:pt x="18238" y="8340"/>
                </a:lnTo>
                <a:lnTo>
                  <a:pt x="18237" y="8331"/>
                </a:lnTo>
                <a:cubicBezTo>
                  <a:pt x="18471" y="8294"/>
                  <a:pt x="18655" y="8100"/>
                  <a:pt x="18655" y="7855"/>
                </a:cubicBezTo>
                <a:lnTo>
                  <a:pt x="18655" y="4909"/>
                </a:lnTo>
                <a:cubicBezTo>
                  <a:pt x="18655" y="4638"/>
                  <a:pt x="18434" y="4418"/>
                  <a:pt x="18164" y="4418"/>
                </a:cubicBezTo>
                <a:moveTo>
                  <a:pt x="10800" y="10309"/>
                </a:moveTo>
                <a:cubicBezTo>
                  <a:pt x="10800" y="10038"/>
                  <a:pt x="10580" y="9818"/>
                  <a:pt x="10309" y="9818"/>
                </a:cubicBezTo>
                <a:lnTo>
                  <a:pt x="4418" y="9818"/>
                </a:lnTo>
                <a:cubicBezTo>
                  <a:pt x="4147" y="9818"/>
                  <a:pt x="3927" y="10038"/>
                  <a:pt x="3927" y="10309"/>
                </a:cubicBezTo>
                <a:cubicBezTo>
                  <a:pt x="3927" y="10580"/>
                  <a:pt x="4147" y="10800"/>
                  <a:pt x="4418" y="10800"/>
                </a:cubicBezTo>
                <a:lnTo>
                  <a:pt x="10309" y="10800"/>
                </a:lnTo>
                <a:cubicBezTo>
                  <a:pt x="10580" y="10800"/>
                  <a:pt x="10800" y="10580"/>
                  <a:pt x="10800" y="10309"/>
                </a:cubicBezTo>
                <a:moveTo>
                  <a:pt x="4418" y="6873"/>
                </a:moveTo>
                <a:lnTo>
                  <a:pt x="10309" y="6873"/>
                </a:lnTo>
                <a:cubicBezTo>
                  <a:pt x="10580" y="6873"/>
                  <a:pt x="10800" y="6653"/>
                  <a:pt x="10800" y="6382"/>
                </a:cubicBezTo>
                <a:cubicBezTo>
                  <a:pt x="10800" y="6110"/>
                  <a:pt x="10580" y="5891"/>
                  <a:pt x="10309" y="5891"/>
                </a:cubicBezTo>
                <a:lnTo>
                  <a:pt x="4418" y="5891"/>
                </a:lnTo>
                <a:cubicBezTo>
                  <a:pt x="4147" y="5891"/>
                  <a:pt x="3927" y="6110"/>
                  <a:pt x="3927" y="6382"/>
                </a:cubicBezTo>
                <a:cubicBezTo>
                  <a:pt x="3927" y="6653"/>
                  <a:pt x="4147" y="6873"/>
                  <a:pt x="4418" y="6873"/>
                </a:cubicBezTo>
                <a:moveTo>
                  <a:pt x="4418" y="8836"/>
                </a:moveTo>
                <a:lnTo>
                  <a:pt x="10309" y="8836"/>
                </a:lnTo>
                <a:cubicBezTo>
                  <a:pt x="10580" y="8836"/>
                  <a:pt x="10800" y="8617"/>
                  <a:pt x="10800" y="8345"/>
                </a:cubicBezTo>
                <a:cubicBezTo>
                  <a:pt x="10800" y="8074"/>
                  <a:pt x="10580" y="7855"/>
                  <a:pt x="10309" y="7855"/>
                </a:cubicBezTo>
                <a:lnTo>
                  <a:pt x="4418" y="7855"/>
                </a:lnTo>
                <a:cubicBezTo>
                  <a:pt x="4147" y="7855"/>
                  <a:pt x="3927" y="8074"/>
                  <a:pt x="3927" y="8345"/>
                </a:cubicBezTo>
                <a:cubicBezTo>
                  <a:pt x="3927" y="8617"/>
                  <a:pt x="4147" y="8836"/>
                  <a:pt x="4418" y="8836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0" name="Shape 2730">
            <a:extLst>
              <a:ext uri="{FF2B5EF4-FFF2-40B4-BE49-F238E27FC236}">
                <a16:creationId xmlns:a16="http://schemas.microsoft.com/office/drawing/2014/main" id="{C488EC8E-0129-4BA2-B5FE-449809A30A55}"/>
              </a:ext>
            </a:extLst>
          </p:cNvPr>
          <p:cNvSpPr/>
          <p:nvPr/>
        </p:nvSpPr>
        <p:spPr>
          <a:xfrm>
            <a:off x="146050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6691" y="5988"/>
                </a:moveTo>
                <a:lnTo>
                  <a:pt x="8836" y="7734"/>
                </a:lnTo>
                <a:lnTo>
                  <a:pt x="8836" y="5794"/>
                </a:lnTo>
                <a:lnTo>
                  <a:pt x="16691" y="4048"/>
                </a:lnTo>
                <a:cubicBezTo>
                  <a:pt x="16691" y="4048"/>
                  <a:pt x="16691" y="5988"/>
                  <a:pt x="16691" y="5988"/>
                </a:cubicBezTo>
                <a:close/>
                <a:moveTo>
                  <a:pt x="15218" y="15709"/>
                </a:moveTo>
                <a:lnTo>
                  <a:pt x="14236" y="15709"/>
                </a:lnTo>
                <a:cubicBezTo>
                  <a:pt x="13423" y="15709"/>
                  <a:pt x="12764" y="15050"/>
                  <a:pt x="12764" y="14236"/>
                </a:cubicBezTo>
                <a:cubicBezTo>
                  <a:pt x="12764" y="13423"/>
                  <a:pt x="13423" y="12764"/>
                  <a:pt x="14236" y="12764"/>
                </a:cubicBezTo>
                <a:lnTo>
                  <a:pt x="15218" y="12764"/>
                </a:lnTo>
                <a:cubicBezTo>
                  <a:pt x="16032" y="12764"/>
                  <a:pt x="16691" y="13423"/>
                  <a:pt x="16691" y="14236"/>
                </a:cubicBezTo>
                <a:cubicBezTo>
                  <a:pt x="16691" y="15050"/>
                  <a:pt x="16032" y="15709"/>
                  <a:pt x="15218" y="15709"/>
                </a:cubicBezTo>
                <a:moveTo>
                  <a:pt x="6382" y="17673"/>
                </a:moveTo>
                <a:lnTo>
                  <a:pt x="5400" y="17673"/>
                </a:lnTo>
                <a:cubicBezTo>
                  <a:pt x="4586" y="17673"/>
                  <a:pt x="3927" y="17014"/>
                  <a:pt x="3927" y="16200"/>
                </a:cubicBezTo>
                <a:cubicBezTo>
                  <a:pt x="3927" y="15387"/>
                  <a:pt x="4586" y="14727"/>
                  <a:pt x="5400" y="14727"/>
                </a:cubicBezTo>
                <a:lnTo>
                  <a:pt x="6382" y="14727"/>
                </a:lnTo>
                <a:cubicBezTo>
                  <a:pt x="7195" y="14727"/>
                  <a:pt x="7855" y="15387"/>
                  <a:pt x="7855" y="16200"/>
                </a:cubicBezTo>
                <a:cubicBezTo>
                  <a:pt x="7855" y="17014"/>
                  <a:pt x="7195" y="17673"/>
                  <a:pt x="6382" y="17673"/>
                </a:cubicBezTo>
                <a:moveTo>
                  <a:pt x="17182" y="2945"/>
                </a:moveTo>
                <a:cubicBezTo>
                  <a:pt x="17148" y="2945"/>
                  <a:pt x="17119" y="2958"/>
                  <a:pt x="17088" y="2965"/>
                </a:cubicBezTo>
                <a:lnTo>
                  <a:pt x="17086" y="2955"/>
                </a:lnTo>
                <a:lnTo>
                  <a:pt x="8249" y="4919"/>
                </a:lnTo>
                <a:lnTo>
                  <a:pt x="8251" y="4928"/>
                </a:lnTo>
                <a:cubicBezTo>
                  <a:pt x="8027" y="4973"/>
                  <a:pt x="7855" y="5162"/>
                  <a:pt x="7855" y="5400"/>
                </a:cubicBezTo>
                <a:lnTo>
                  <a:pt x="7855" y="14248"/>
                </a:lnTo>
                <a:cubicBezTo>
                  <a:pt x="7444" y="13937"/>
                  <a:pt x="6937" y="13745"/>
                  <a:pt x="6382" y="13745"/>
                </a:cubicBezTo>
                <a:lnTo>
                  <a:pt x="5400" y="13745"/>
                </a:lnTo>
                <a:cubicBezTo>
                  <a:pt x="4044" y="13745"/>
                  <a:pt x="2945" y="14844"/>
                  <a:pt x="2945" y="16200"/>
                </a:cubicBezTo>
                <a:cubicBezTo>
                  <a:pt x="2945" y="17556"/>
                  <a:pt x="4044" y="18655"/>
                  <a:pt x="5400" y="18655"/>
                </a:cubicBezTo>
                <a:lnTo>
                  <a:pt x="6382" y="18655"/>
                </a:lnTo>
                <a:cubicBezTo>
                  <a:pt x="7737" y="18655"/>
                  <a:pt x="8836" y="17556"/>
                  <a:pt x="8836" y="16200"/>
                </a:cubicBezTo>
                <a:lnTo>
                  <a:pt x="8836" y="8739"/>
                </a:lnTo>
                <a:lnTo>
                  <a:pt x="16691" y="6994"/>
                </a:lnTo>
                <a:lnTo>
                  <a:pt x="16691" y="12284"/>
                </a:lnTo>
                <a:cubicBezTo>
                  <a:pt x="16280" y="11974"/>
                  <a:pt x="15773" y="11782"/>
                  <a:pt x="15218" y="11782"/>
                </a:cubicBezTo>
                <a:lnTo>
                  <a:pt x="14236" y="11782"/>
                </a:lnTo>
                <a:cubicBezTo>
                  <a:pt x="12881" y="11782"/>
                  <a:pt x="11782" y="12881"/>
                  <a:pt x="11782" y="14236"/>
                </a:cubicBezTo>
                <a:cubicBezTo>
                  <a:pt x="11782" y="15592"/>
                  <a:pt x="12881" y="16691"/>
                  <a:pt x="14236" y="16691"/>
                </a:cubicBezTo>
                <a:lnTo>
                  <a:pt x="15218" y="16691"/>
                </a:lnTo>
                <a:cubicBezTo>
                  <a:pt x="16573" y="16691"/>
                  <a:pt x="17673" y="15592"/>
                  <a:pt x="17673" y="14236"/>
                </a:cubicBezTo>
                <a:lnTo>
                  <a:pt x="17673" y="3436"/>
                </a:lnTo>
                <a:cubicBezTo>
                  <a:pt x="17673" y="3165"/>
                  <a:pt x="17453" y="2945"/>
                  <a:pt x="17182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1" name="Shape 2731">
            <a:extLst>
              <a:ext uri="{FF2B5EF4-FFF2-40B4-BE49-F238E27FC236}">
                <a16:creationId xmlns:a16="http://schemas.microsoft.com/office/drawing/2014/main" id="{3F86385A-F5B1-42BC-8518-F470A0697C8C}"/>
              </a:ext>
            </a:extLst>
          </p:cNvPr>
          <p:cNvSpPr/>
          <p:nvPr/>
        </p:nvSpPr>
        <p:spPr>
          <a:xfrm>
            <a:off x="1860550" y="38893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74" y="6862"/>
                </a:moveTo>
                <a:lnTo>
                  <a:pt x="18121" y="9450"/>
                </a:lnTo>
                <a:lnTo>
                  <a:pt x="17427" y="8686"/>
                </a:lnTo>
                <a:lnTo>
                  <a:pt x="19780" y="6098"/>
                </a:lnTo>
                <a:cubicBezTo>
                  <a:pt x="19869" y="6000"/>
                  <a:pt x="19992" y="5940"/>
                  <a:pt x="20127" y="5940"/>
                </a:cubicBezTo>
                <a:cubicBezTo>
                  <a:pt x="20398" y="5940"/>
                  <a:pt x="20618" y="6182"/>
                  <a:pt x="20618" y="6480"/>
                </a:cubicBezTo>
                <a:cubicBezTo>
                  <a:pt x="20618" y="6629"/>
                  <a:pt x="20563" y="6764"/>
                  <a:pt x="20474" y="6862"/>
                </a:cubicBezTo>
                <a:moveTo>
                  <a:pt x="21600" y="6480"/>
                </a:moveTo>
                <a:cubicBezTo>
                  <a:pt x="21600" y="5586"/>
                  <a:pt x="20941" y="4860"/>
                  <a:pt x="20127" y="4860"/>
                </a:cubicBezTo>
                <a:cubicBezTo>
                  <a:pt x="19720" y="4860"/>
                  <a:pt x="19352" y="5041"/>
                  <a:pt x="19086" y="5335"/>
                </a:cubicBezTo>
                <a:lnTo>
                  <a:pt x="6813" y="18835"/>
                </a:lnTo>
                <a:cubicBezTo>
                  <a:pt x="6547" y="19128"/>
                  <a:pt x="6382" y="19533"/>
                  <a:pt x="6382" y="19980"/>
                </a:cubicBezTo>
                <a:cubicBezTo>
                  <a:pt x="6382" y="20874"/>
                  <a:pt x="7041" y="21600"/>
                  <a:pt x="7855" y="21600"/>
                </a:cubicBezTo>
                <a:cubicBezTo>
                  <a:pt x="8262" y="21600"/>
                  <a:pt x="8630" y="21419"/>
                  <a:pt x="8896" y="21125"/>
                </a:cubicBezTo>
                <a:lnTo>
                  <a:pt x="21169" y="7625"/>
                </a:lnTo>
                <a:cubicBezTo>
                  <a:pt x="21435" y="7332"/>
                  <a:pt x="21600" y="6927"/>
                  <a:pt x="21600" y="6480"/>
                </a:cubicBezTo>
                <a:moveTo>
                  <a:pt x="20127" y="14040"/>
                </a:moveTo>
                <a:lnTo>
                  <a:pt x="18655" y="14040"/>
                </a:lnTo>
                <a:lnTo>
                  <a:pt x="18655" y="11918"/>
                </a:lnTo>
                <a:lnTo>
                  <a:pt x="15744" y="15120"/>
                </a:lnTo>
                <a:lnTo>
                  <a:pt x="20127" y="15120"/>
                </a:lnTo>
                <a:cubicBezTo>
                  <a:pt x="20398" y="15120"/>
                  <a:pt x="20618" y="15362"/>
                  <a:pt x="20618" y="15660"/>
                </a:cubicBezTo>
                <a:cubicBezTo>
                  <a:pt x="20618" y="15958"/>
                  <a:pt x="20398" y="16200"/>
                  <a:pt x="20127" y="16200"/>
                </a:cubicBezTo>
                <a:lnTo>
                  <a:pt x="14762" y="16200"/>
                </a:lnTo>
                <a:lnTo>
                  <a:pt x="13780" y="17280"/>
                </a:lnTo>
                <a:lnTo>
                  <a:pt x="20127" y="17280"/>
                </a:lnTo>
                <a:cubicBezTo>
                  <a:pt x="20941" y="17280"/>
                  <a:pt x="21600" y="16554"/>
                  <a:pt x="21600" y="15660"/>
                </a:cubicBezTo>
                <a:cubicBezTo>
                  <a:pt x="21600" y="14766"/>
                  <a:pt x="20941" y="14040"/>
                  <a:pt x="20127" y="14040"/>
                </a:cubicBezTo>
                <a:moveTo>
                  <a:pt x="7820" y="16200"/>
                </a:moveTo>
                <a:lnTo>
                  <a:pt x="1473" y="16200"/>
                </a:lnTo>
                <a:cubicBezTo>
                  <a:pt x="1202" y="16200"/>
                  <a:pt x="982" y="15958"/>
                  <a:pt x="982" y="15660"/>
                </a:cubicBezTo>
                <a:cubicBezTo>
                  <a:pt x="982" y="15362"/>
                  <a:pt x="1202" y="15120"/>
                  <a:pt x="1473" y="15120"/>
                </a:cubicBezTo>
                <a:lnTo>
                  <a:pt x="8802" y="15120"/>
                </a:lnTo>
                <a:lnTo>
                  <a:pt x="12729" y="10800"/>
                </a:lnTo>
                <a:lnTo>
                  <a:pt x="3927" y="10800"/>
                </a:lnTo>
                <a:lnTo>
                  <a:pt x="3927" y="1080"/>
                </a:lnTo>
                <a:lnTo>
                  <a:pt x="17673" y="1080"/>
                </a:lnTo>
                <a:lnTo>
                  <a:pt x="17673" y="5362"/>
                </a:lnTo>
                <a:lnTo>
                  <a:pt x="18655" y="4282"/>
                </a:lnTo>
                <a:lnTo>
                  <a:pt x="18655" y="540"/>
                </a:lnTo>
                <a:cubicBezTo>
                  <a:pt x="18655" y="242"/>
                  <a:pt x="18434" y="0"/>
                  <a:pt x="18164" y="0"/>
                </a:cubicBezTo>
                <a:lnTo>
                  <a:pt x="3436" y="0"/>
                </a:lnTo>
                <a:cubicBezTo>
                  <a:pt x="3166" y="0"/>
                  <a:pt x="2945" y="242"/>
                  <a:pt x="2945" y="540"/>
                </a:cubicBezTo>
                <a:lnTo>
                  <a:pt x="2945" y="14040"/>
                </a:lnTo>
                <a:lnTo>
                  <a:pt x="1473" y="14040"/>
                </a:lnTo>
                <a:cubicBezTo>
                  <a:pt x="659" y="14040"/>
                  <a:pt x="0" y="14766"/>
                  <a:pt x="0" y="15660"/>
                </a:cubicBezTo>
                <a:cubicBezTo>
                  <a:pt x="0" y="16554"/>
                  <a:pt x="659" y="17280"/>
                  <a:pt x="1473" y="17280"/>
                </a:cubicBezTo>
                <a:lnTo>
                  <a:pt x="6838" y="17280"/>
                </a:lnTo>
                <a:cubicBezTo>
                  <a:pt x="6838" y="17280"/>
                  <a:pt x="7820" y="16200"/>
                  <a:pt x="7820" y="162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2" name="Shape 2732">
            <a:extLst>
              <a:ext uri="{FF2B5EF4-FFF2-40B4-BE49-F238E27FC236}">
                <a16:creationId xmlns:a16="http://schemas.microsoft.com/office/drawing/2014/main" id="{A7AE9DC6-4906-4D36-ABED-E3F1575B5830}"/>
              </a:ext>
            </a:extLst>
          </p:cNvPr>
          <p:cNvSpPr/>
          <p:nvPr/>
        </p:nvSpPr>
        <p:spPr>
          <a:xfrm>
            <a:off x="2260600" y="3937000"/>
            <a:ext cx="209550" cy="95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36" y="19413"/>
                </a:moveTo>
                <a:lnTo>
                  <a:pt x="13945" y="13593"/>
                </a:lnTo>
                <a:cubicBezTo>
                  <a:pt x="14130" y="12747"/>
                  <a:pt x="14236" y="11802"/>
                  <a:pt x="14236" y="10800"/>
                </a:cubicBezTo>
                <a:cubicBezTo>
                  <a:pt x="14236" y="9799"/>
                  <a:pt x="14130" y="8854"/>
                  <a:pt x="13945" y="8007"/>
                </a:cubicBezTo>
                <a:lnTo>
                  <a:pt x="19236" y="2187"/>
                </a:lnTo>
                <a:cubicBezTo>
                  <a:pt x="20007" y="2465"/>
                  <a:pt x="20618" y="6209"/>
                  <a:pt x="20618" y="10800"/>
                </a:cubicBezTo>
                <a:cubicBezTo>
                  <a:pt x="20618" y="15392"/>
                  <a:pt x="20007" y="19136"/>
                  <a:pt x="19236" y="19413"/>
                </a:cubicBezTo>
                <a:moveTo>
                  <a:pt x="11291" y="15120"/>
                </a:moveTo>
                <a:lnTo>
                  <a:pt x="10309" y="15120"/>
                </a:lnTo>
                <a:cubicBezTo>
                  <a:pt x="9225" y="15120"/>
                  <a:pt x="8345" y="13186"/>
                  <a:pt x="8345" y="10800"/>
                </a:cubicBezTo>
                <a:cubicBezTo>
                  <a:pt x="8345" y="8414"/>
                  <a:pt x="9225" y="6480"/>
                  <a:pt x="10309" y="6480"/>
                </a:cubicBezTo>
                <a:lnTo>
                  <a:pt x="11291" y="6480"/>
                </a:lnTo>
                <a:cubicBezTo>
                  <a:pt x="12375" y="6480"/>
                  <a:pt x="13255" y="8414"/>
                  <a:pt x="13255" y="10800"/>
                </a:cubicBezTo>
                <a:cubicBezTo>
                  <a:pt x="13255" y="13186"/>
                  <a:pt x="12375" y="15120"/>
                  <a:pt x="11291" y="15120"/>
                </a:cubicBezTo>
                <a:moveTo>
                  <a:pt x="7654" y="13593"/>
                </a:moveTo>
                <a:lnTo>
                  <a:pt x="2363" y="19413"/>
                </a:lnTo>
                <a:cubicBezTo>
                  <a:pt x="1593" y="19135"/>
                  <a:pt x="982" y="15391"/>
                  <a:pt x="982" y="10800"/>
                </a:cubicBezTo>
                <a:cubicBezTo>
                  <a:pt x="982" y="6209"/>
                  <a:pt x="1593" y="2465"/>
                  <a:pt x="2363" y="2187"/>
                </a:cubicBezTo>
                <a:lnTo>
                  <a:pt x="7654" y="8007"/>
                </a:lnTo>
                <a:cubicBezTo>
                  <a:pt x="7470" y="8854"/>
                  <a:pt x="7364" y="9799"/>
                  <a:pt x="7364" y="10800"/>
                </a:cubicBezTo>
                <a:cubicBezTo>
                  <a:pt x="7364" y="11802"/>
                  <a:pt x="7470" y="12747"/>
                  <a:pt x="7654" y="13593"/>
                </a:cubicBezTo>
                <a:moveTo>
                  <a:pt x="19145" y="0"/>
                </a:moveTo>
                <a:cubicBezTo>
                  <a:pt x="19066" y="0"/>
                  <a:pt x="18994" y="51"/>
                  <a:pt x="18928" y="124"/>
                </a:cubicBezTo>
                <a:lnTo>
                  <a:pt x="18925" y="114"/>
                </a:lnTo>
                <a:lnTo>
                  <a:pt x="13374" y="6221"/>
                </a:lnTo>
                <a:cubicBezTo>
                  <a:pt x="12841" y="5047"/>
                  <a:pt x="12105" y="4320"/>
                  <a:pt x="11291" y="4320"/>
                </a:cubicBezTo>
                <a:lnTo>
                  <a:pt x="10309" y="4320"/>
                </a:lnTo>
                <a:cubicBezTo>
                  <a:pt x="9495" y="4320"/>
                  <a:pt x="8758" y="5047"/>
                  <a:pt x="8225" y="6221"/>
                </a:cubicBezTo>
                <a:lnTo>
                  <a:pt x="2674" y="114"/>
                </a:lnTo>
                <a:lnTo>
                  <a:pt x="2671" y="124"/>
                </a:lnTo>
                <a:cubicBezTo>
                  <a:pt x="2606" y="51"/>
                  <a:pt x="2534" y="0"/>
                  <a:pt x="2455" y="0"/>
                </a:cubicBezTo>
                <a:cubicBezTo>
                  <a:pt x="1099" y="0"/>
                  <a:pt x="0" y="4835"/>
                  <a:pt x="0" y="10800"/>
                </a:cubicBezTo>
                <a:cubicBezTo>
                  <a:pt x="0" y="16765"/>
                  <a:pt x="1099" y="21600"/>
                  <a:pt x="2455" y="21600"/>
                </a:cubicBezTo>
                <a:cubicBezTo>
                  <a:pt x="2534" y="21600"/>
                  <a:pt x="2605" y="21549"/>
                  <a:pt x="2671" y="21477"/>
                </a:cubicBezTo>
                <a:lnTo>
                  <a:pt x="2674" y="21486"/>
                </a:lnTo>
                <a:lnTo>
                  <a:pt x="8225" y="15379"/>
                </a:lnTo>
                <a:cubicBezTo>
                  <a:pt x="8758" y="16554"/>
                  <a:pt x="9495" y="17280"/>
                  <a:pt x="10309" y="17280"/>
                </a:cubicBezTo>
                <a:lnTo>
                  <a:pt x="11291" y="17280"/>
                </a:lnTo>
                <a:cubicBezTo>
                  <a:pt x="12105" y="17280"/>
                  <a:pt x="12842" y="16554"/>
                  <a:pt x="13375" y="15379"/>
                </a:cubicBezTo>
                <a:lnTo>
                  <a:pt x="18940" y="21501"/>
                </a:lnTo>
                <a:lnTo>
                  <a:pt x="18941" y="21496"/>
                </a:lnTo>
                <a:cubicBezTo>
                  <a:pt x="19003" y="21560"/>
                  <a:pt x="19072" y="21600"/>
                  <a:pt x="19145" y="21600"/>
                </a:cubicBezTo>
                <a:cubicBezTo>
                  <a:pt x="20501" y="21600"/>
                  <a:pt x="21600" y="16765"/>
                  <a:pt x="21600" y="10800"/>
                </a:cubicBezTo>
                <a:cubicBezTo>
                  <a:pt x="21600" y="4835"/>
                  <a:pt x="20501" y="0"/>
                  <a:pt x="19145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3" name="Shape 2733">
            <a:extLst>
              <a:ext uri="{FF2B5EF4-FFF2-40B4-BE49-F238E27FC236}">
                <a16:creationId xmlns:a16="http://schemas.microsoft.com/office/drawing/2014/main" id="{5C3BB7F9-725F-47FA-8A85-5E0AB803C337}"/>
              </a:ext>
            </a:extLst>
          </p:cNvPr>
          <p:cNvSpPr/>
          <p:nvPr/>
        </p:nvSpPr>
        <p:spPr>
          <a:xfrm>
            <a:off x="2727325" y="3879850"/>
            <a:ext cx="762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364"/>
                </a:moveTo>
                <a:lnTo>
                  <a:pt x="2804" y="17041"/>
                </a:lnTo>
                <a:lnTo>
                  <a:pt x="9142" y="5518"/>
                </a:lnTo>
                <a:lnTo>
                  <a:pt x="9803" y="5724"/>
                </a:lnTo>
                <a:cubicBezTo>
                  <a:pt x="9859" y="5747"/>
                  <a:pt x="9925" y="5764"/>
                  <a:pt x="9991" y="5783"/>
                </a:cubicBezTo>
                <a:lnTo>
                  <a:pt x="10130" y="5826"/>
                </a:lnTo>
                <a:lnTo>
                  <a:pt x="10141" y="5820"/>
                </a:lnTo>
                <a:cubicBezTo>
                  <a:pt x="10339" y="5861"/>
                  <a:pt x="10555" y="5891"/>
                  <a:pt x="10800" y="5891"/>
                </a:cubicBezTo>
                <a:cubicBezTo>
                  <a:pt x="11045" y="5891"/>
                  <a:pt x="11261" y="5861"/>
                  <a:pt x="11459" y="5820"/>
                </a:cubicBezTo>
                <a:lnTo>
                  <a:pt x="11470" y="5826"/>
                </a:lnTo>
                <a:lnTo>
                  <a:pt x="11609" y="5783"/>
                </a:lnTo>
                <a:cubicBezTo>
                  <a:pt x="11675" y="5764"/>
                  <a:pt x="11741" y="5747"/>
                  <a:pt x="11797" y="5724"/>
                </a:cubicBezTo>
                <a:lnTo>
                  <a:pt x="12457" y="5518"/>
                </a:lnTo>
                <a:lnTo>
                  <a:pt x="14283" y="8836"/>
                </a:lnTo>
                <a:lnTo>
                  <a:pt x="10800" y="8836"/>
                </a:lnTo>
                <a:cubicBezTo>
                  <a:pt x="10054" y="8836"/>
                  <a:pt x="9450" y="9056"/>
                  <a:pt x="9450" y="9327"/>
                </a:cubicBezTo>
                <a:cubicBezTo>
                  <a:pt x="9450" y="9599"/>
                  <a:pt x="10054" y="9818"/>
                  <a:pt x="10800" y="9818"/>
                </a:cubicBezTo>
                <a:lnTo>
                  <a:pt x="14824" y="9818"/>
                </a:lnTo>
                <a:lnTo>
                  <a:pt x="18796" y="17041"/>
                </a:lnTo>
                <a:cubicBezTo>
                  <a:pt x="18796" y="17041"/>
                  <a:pt x="10800" y="20364"/>
                  <a:pt x="10800" y="20364"/>
                </a:cubicBezTo>
                <a:close/>
                <a:moveTo>
                  <a:pt x="2776" y="2264"/>
                </a:moveTo>
                <a:cubicBezTo>
                  <a:pt x="3291" y="1541"/>
                  <a:pt x="6683" y="982"/>
                  <a:pt x="10800" y="982"/>
                </a:cubicBezTo>
                <a:cubicBezTo>
                  <a:pt x="14917" y="982"/>
                  <a:pt x="18308" y="1541"/>
                  <a:pt x="18825" y="2264"/>
                </a:cubicBezTo>
                <a:lnTo>
                  <a:pt x="10800" y="4765"/>
                </a:lnTo>
                <a:cubicBezTo>
                  <a:pt x="10800" y="4765"/>
                  <a:pt x="2776" y="2264"/>
                  <a:pt x="2776" y="2264"/>
                </a:cubicBezTo>
                <a:close/>
                <a:moveTo>
                  <a:pt x="21551" y="17094"/>
                </a:moveTo>
                <a:lnTo>
                  <a:pt x="21578" y="17093"/>
                </a:lnTo>
                <a:lnTo>
                  <a:pt x="17575" y="9818"/>
                </a:lnTo>
                <a:lnTo>
                  <a:pt x="18900" y="9818"/>
                </a:lnTo>
                <a:cubicBezTo>
                  <a:pt x="19646" y="9818"/>
                  <a:pt x="20250" y="9599"/>
                  <a:pt x="20250" y="9327"/>
                </a:cubicBezTo>
                <a:cubicBezTo>
                  <a:pt x="20250" y="9056"/>
                  <a:pt x="19646" y="8836"/>
                  <a:pt x="18900" y="8836"/>
                </a:cubicBezTo>
                <a:lnTo>
                  <a:pt x="17036" y="8836"/>
                </a:lnTo>
                <a:lnTo>
                  <a:pt x="14828" y="4820"/>
                </a:lnTo>
                <a:lnTo>
                  <a:pt x="14801" y="4822"/>
                </a:lnTo>
                <a:cubicBezTo>
                  <a:pt x="14795" y="4812"/>
                  <a:pt x="14792" y="4803"/>
                  <a:pt x="14785" y="4793"/>
                </a:cubicBezTo>
                <a:lnTo>
                  <a:pt x="20920" y="2881"/>
                </a:lnTo>
                <a:lnTo>
                  <a:pt x="20909" y="2874"/>
                </a:lnTo>
                <a:cubicBezTo>
                  <a:pt x="21315" y="2789"/>
                  <a:pt x="21600" y="2637"/>
                  <a:pt x="21600" y="2455"/>
                </a:cubicBezTo>
                <a:cubicBezTo>
                  <a:pt x="21600" y="1099"/>
                  <a:pt x="16764" y="0"/>
                  <a:pt x="10800" y="0"/>
                </a:cubicBezTo>
                <a:cubicBezTo>
                  <a:pt x="4836" y="0"/>
                  <a:pt x="0" y="1099"/>
                  <a:pt x="0" y="2455"/>
                </a:cubicBezTo>
                <a:cubicBezTo>
                  <a:pt x="0" y="2637"/>
                  <a:pt x="285" y="2789"/>
                  <a:pt x="691" y="2874"/>
                </a:cubicBezTo>
                <a:lnTo>
                  <a:pt x="680" y="2881"/>
                </a:lnTo>
                <a:lnTo>
                  <a:pt x="6815" y="4793"/>
                </a:lnTo>
                <a:cubicBezTo>
                  <a:pt x="6808" y="4802"/>
                  <a:pt x="6805" y="4812"/>
                  <a:pt x="6799" y="4822"/>
                </a:cubicBezTo>
                <a:lnTo>
                  <a:pt x="6772" y="4820"/>
                </a:lnTo>
                <a:lnTo>
                  <a:pt x="22" y="17093"/>
                </a:lnTo>
                <a:lnTo>
                  <a:pt x="49" y="17094"/>
                </a:lnTo>
                <a:cubicBezTo>
                  <a:pt x="34" y="17123"/>
                  <a:pt x="0" y="17151"/>
                  <a:pt x="0" y="17182"/>
                </a:cubicBezTo>
                <a:cubicBezTo>
                  <a:pt x="0" y="17306"/>
                  <a:pt x="137" y="17416"/>
                  <a:pt x="345" y="17502"/>
                </a:cubicBezTo>
                <a:lnTo>
                  <a:pt x="335" y="17505"/>
                </a:lnTo>
                <a:lnTo>
                  <a:pt x="9785" y="21432"/>
                </a:lnTo>
                <a:lnTo>
                  <a:pt x="9795" y="21429"/>
                </a:lnTo>
                <a:cubicBezTo>
                  <a:pt x="10041" y="21532"/>
                  <a:pt x="10394" y="21600"/>
                  <a:pt x="10800" y="21600"/>
                </a:cubicBezTo>
                <a:cubicBezTo>
                  <a:pt x="11206" y="21600"/>
                  <a:pt x="11557" y="21532"/>
                  <a:pt x="11805" y="21429"/>
                </a:cubicBezTo>
                <a:lnTo>
                  <a:pt x="11815" y="21432"/>
                </a:lnTo>
                <a:lnTo>
                  <a:pt x="21265" y="17505"/>
                </a:lnTo>
                <a:lnTo>
                  <a:pt x="21255" y="17502"/>
                </a:lnTo>
                <a:cubicBezTo>
                  <a:pt x="21463" y="17416"/>
                  <a:pt x="21600" y="17306"/>
                  <a:pt x="21600" y="17182"/>
                </a:cubicBezTo>
                <a:cubicBezTo>
                  <a:pt x="21600" y="17151"/>
                  <a:pt x="21566" y="17123"/>
                  <a:pt x="21551" y="1709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4" name="Shape 2734">
            <a:extLst>
              <a:ext uri="{FF2B5EF4-FFF2-40B4-BE49-F238E27FC236}">
                <a16:creationId xmlns:a16="http://schemas.microsoft.com/office/drawing/2014/main" id="{182E3D55-E5F4-4158-B8AD-9F7698B62804}"/>
              </a:ext>
            </a:extLst>
          </p:cNvPr>
          <p:cNvSpPr/>
          <p:nvPr/>
        </p:nvSpPr>
        <p:spPr>
          <a:xfrm>
            <a:off x="3060700" y="390842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9450"/>
                </a:moveTo>
                <a:lnTo>
                  <a:pt x="9140" y="9450"/>
                </a:lnTo>
                <a:lnTo>
                  <a:pt x="8293" y="7123"/>
                </a:lnTo>
                <a:lnTo>
                  <a:pt x="8289" y="7126"/>
                </a:lnTo>
                <a:cubicBezTo>
                  <a:pt x="8208" y="6906"/>
                  <a:pt x="8046" y="6750"/>
                  <a:pt x="7855" y="6750"/>
                </a:cubicBezTo>
                <a:cubicBezTo>
                  <a:pt x="7663" y="6750"/>
                  <a:pt x="7501" y="6906"/>
                  <a:pt x="7420" y="7126"/>
                </a:cubicBezTo>
                <a:lnTo>
                  <a:pt x="7415" y="7123"/>
                </a:lnTo>
                <a:lnTo>
                  <a:pt x="6569" y="9450"/>
                </a:lnTo>
                <a:lnTo>
                  <a:pt x="5400" y="9450"/>
                </a:lnTo>
                <a:cubicBezTo>
                  <a:pt x="5129" y="9450"/>
                  <a:pt x="4909" y="9752"/>
                  <a:pt x="4909" y="10125"/>
                </a:cubicBezTo>
                <a:cubicBezTo>
                  <a:pt x="4909" y="10571"/>
                  <a:pt x="5128" y="10687"/>
                  <a:pt x="5128" y="10687"/>
                </a:cubicBezTo>
                <a:lnTo>
                  <a:pt x="6405" y="11857"/>
                </a:lnTo>
                <a:lnTo>
                  <a:pt x="5914" y="14014"/>
                </a:lnTo>
                <a:cubicBezTo>
                  <a:pt x="5905" y="14067"/>
                  <a:pt x="5891" y="14118"/>
                  <a:pt x="5891" y="14175"/>
                </a:cubicBezTo>
                <a:cubicBezTo>
                  <a:pt x="5891" y="14548"/>
                  <a:pt x="6110" y="14850"/>
                  <a:pt x="6382" y="14850"/>
                </a:cubicBezTo>
                <a:cubicBezTo>
                  <a:pt x="6483" y="14850"/>
                  <a:pt x="6574" y="14801"/>
                  <a:pt x="6650" y="14727"/>
                </a:cubicBezTo>
                <a:lnTo>
                  <a:pt x="7855" y="13636"/>
                </a:lnTo>
                <a:lnTo>
                  <a:pt x="9055" y="14737"/>
                </a:lnTo>
                <a:cubicBezTo>
                  <a:pt x="9055" y="14737"/>
                  <a:pt x="9127" y="14850"/>
                  <a:pt x="9327" y="14850"/>
                </a:cubicBezTo>
                <a:cubicBezTo>
                  <a:pt x="9599" y="14850"/>
                  <a:pt x="9818" y="14548"/>
                  <a:pt x="9818" y="14175"/>
                </a:cubicBezTo>
                <a:cubicBezTo>
                  <a:pt x="9818" y="14117"/>
                  <a:pt x="9798" y="14070"/>
                  <a:pt x="9787" y="14017"/>
                </a:cubicBezTo>
                <a:lnTo>
                  <a:pt x="9304" y="11857"/>
                </a:lnTo>
                <a:lnTo>
                  <a:pt x="10581" y="10687"/>
                </a:lnTo>
                <a:cubicBezTo>
                  <a:pt x="10581" y="10687"/>
                  <a:pt x="10800" y="10571"/>
                  <a:pt x="10800" y="10125"/>
                </a:cubicBezTo>
                <a:cubicBezTo>
                  <a:pt x="10800" y="9752"/>
                  <a:pt x="10580" y="9450"/>
                  <a:pt x="10309" y="9450"/>
                </a:cubicBezTo>
                <a:moveTo>
                  <a:pt x="13255" y="11475"/>
                </a:moveTo>
                <a:lnTo>
                  <a:pt x="15218" y="11475"/>
                </a:lnTo>
                <a:cubicBezTo>
                  <a:pt x="15490" y="11475"/>
                  <a:pt x="15709" y="11173"/>
                  <a:pt x="15709" y="10800"/>
                </a:cubicBezTo>
                <a:cubicBezTo>
                  <a:pt x="15709" y="10427"/>
                  <a:pt x="15490" y="10125"/>
                  <a:pt x="15218" y="10125"/>
                </a:cubicBezTo>
                <a:lnTo>
                  <a:pt x="13255" y="10125"/>
                </a:lnTo>
                <a:cubicBezTo>
                  <a:pt x="12983" y="10125"/>
                  <a:pt x="12764" y="10427"/>
                  <a:pt x="12764" y="10800"/>
                </a:cubicBezTo>
                <a:cubicBezTo>
                  <a:pt x="12764" y="11173"/>
                  <a:pt x="12983" y="11475"/>
                  <a:pt x="13255" y="11475"/>
                </a:cubicBezTo>
                <a:moveTo>
                  <a:pt x="16200" y="12150"/>
                </a:moveTo>
                <a:lnTo>
                  <a:pt x="13255" y="12150"/>
                </a:lnTo>
                <a:cubicBezTo>
                  <a:pt x="12983" y="12150"/>
                  <a:pt x="12764" y="12452"/>
                  <a:pt x="12764" y="12825"/>
                </a:cubicBezTo>
                <a:cubicBezTo>
                  <a:pt x="12764" y="13198"/>
                  <a:pt x="12983" y="13500"/>
                  <a:pt x="13255" y="13500"/>
                </a:cubicBezTo>
                <a:lnTo>
                  <a:pt x="16200" y="13500"/>
                </a:lnTo>
                <a:cubicBezTo>
                  <a:pt x="16471" y="13500"/>
                  <a:pt x="16691" y="13198"/>
                  <a:pt x="16691" y="12825"/>
                </a:cubicBezTo>
                <a:cubicBezTo>
                  <a:pt x="16691" y="12452"/>
                  <a:pt x="16471" y="12150"/>
                  <a:pt x="16200" y="12150"/>
                </a:cubicBezTo>
                <a:moveTo>
                  <a:pt x="20618" y="14768"/>
                </a:moveTo>
                <a:lnTo>
                  <a:pt x="20618" y="17550"/>
                </a:lnTo>
                <a:lnTo>
                  <a:pt x="982" y="17550"/>
                </a:lnTo>
                <a:lnTo>
                  <a:pt x="982" y="14768"/>
                </a:lnTo>
                <a:cubicBezTo>
                  <a:pt x="2102" y="14393"/>
                  <a:pt x="2945" y="12759"/>
                  <a:pt x="2945" y="10800"/>
                </a:cubicBezTo>
                <a:cubicBezTo>
                  <a:pt x="2945" y="8841"/>
                  <a:pt x="2102" y="7207"/>
                  <a:pt x="982" y="6832"/>
                </a:cubicBezTo>
                <a:lnTo>
                  <a:pt x="982" y="4050"/>
                </a:lnTo>
                <a:lnTo>
                  <a:pt x="20618" y="4050"/>
                </a:lnTo>
                <a:lnTo>
                  <a:pt x="20618" y="6832"/>
                </a:lnTo>
                <a:cubicBezTo>
                  <a:pt x="19498" y="7207"/>
                  <a:pt x="18655" y="8841"/>
                  <a:pt x="18655" y="10800"/>
                </a:cubicBezTo>
                <a:cubicBezTo>
                  <a:pt x="18655" y="12759"/>
                  <a:pt x="19498" y="14393"/>
                  <a:pt x="20618" y="14768"/>
                </a:cubicBezTo>
                <a:moveTo>
                  <a:pt x="20618" y="20250"/>
                </a:moveTo>
                <a:lnTo>
                  <a:pt x="18655" y="20250"/>
                </a:lnTo>
                <a:lnTo>
                  <a:pt x="18655" y="18900"/>
                </a:lnTo>
                <a:lnTo>
                  <a:pt x="20618" y="18900"/>
                </a:lnTo>
                <a:cubicBezTo>
                  <a:pt x="20618" y="18900"/>
                  <a:pt x="20618" y="20250"/>
                  <a:pt x="20618" y="20250"/>
                </a:cubicBezTo>
                <a:close/>
                <a:moveTo>
                  <a:pt x="17673" y="20250"/>
                </a:moveTo>
                <a:lnTo>
                  <a:pt x="982" y="20250"/>
                </a:lnTo>
                <a:lnTo>
                  <a:pt x="982" y="18900"/>
                </a:lnTo>
                <a:lnTo>
                  <a:pt x="17673" y="18900"/>
                </a:lnTo>
                <a:cubicBezTo>
                  <a:pt x="17673" y="18900"/>
                  <a:pt x="17673" y="20250"/>
                  <a:pt x="17673" y="20250"/>
                </a:cubicBezTo>
                <a:close/>
                <a:moveTo>
                  <a:pt x="982" y="1350"/>
                </a:moveTo>
                <a:lnTo>
                  <a:pt x="17673" y="1350"/>
                </a:lnTo>
                <a:lnTo>
                  <a:pt x="17673" y="2700"/>
                </a:lnTo>
                <a:lnTo>
                  <a:pt x="982" y="2700"/>
                </a:lnTo>
                <a:cubicBezTo>
                  <a:pt x="982" y="2700"/>
                  <a:pt x="982" y="1350"/>
                  <a:pt x="982" y="1350"/>
                </a:cubicBezTo>
                <a:close/>
                <a:moveTo>
                  <a:pt x="18655" y="1350"/>
                </a:moveTo>
                <a:lnTo>
                  <a:pt x="20618" y="1350"/>
                </a:lnTo>
                <a:lnTo>
                  <a:pt x="20618" y="2700"/>
                </a:lnTo>
                <a:lnTo>
                  <a:pt x="18655" y="2700"/>
                </a:lnTo>
                <a:cubicBezTo>
                  <a:pt x="18655" y="2700"/>
                  <a:pt x="18655" y="1350"/>
                  <a:pt x="18655" y="1350"/>
                </a:cubicBezTo>
                <a:close/>
                <a:moveTo>
                  <a:pt x="21109" y="8100"/>
                </a:moveTo>
                <a:cubicBezTo>
                  <a:pt x="21380" y="8100"/>
                  <a:pt x="21600" y="7798"/>
                  <a:pt x="21600" y="7425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lnTo>
                  <a:pt x="982" y="0"/>
                </a:lnTo>
                <a:cubicBezTo>
                  <a:pt x="439" y="0"/>
                  <a:pt x="0" y="605"/>
                  <a:pt x="0" y="1350"/>
                </a:cubicBezTo>
                <a:lnTo>
                  <a:pt x="0" y="7425"/>
                </a:lnTo>
                <a:cubicBezTo>
                  <a:pt x="0" y="7798"/>
                  <a:pt x="220" y="8100"/>
                  <a:pt x="491" y="8100"/>
                </a:cubicBezTo>
                <a:cubicBezTo>
                  <a:pt x="1304" y="8100"/>
                  <a:pt x="1964" y="9309"/>
                  <a:pt x="1964" y="10800"/>
                </a:cubicBezTo>
                <a:cubicBezTo>
                  <a:pt x="1964" y="12291"/>
                  <a:pt x="1304" y="13500"/>
                  <a:pt x="491" y="13500"/>
                </a:cubicBezTo>
                <a:cubicBezTo>
                  <a:pt x="220" y="13500"/>
                  <a:pt x="0" y="13802"/>
                  <a:pt x="0" y="14175"/>
                </a:cubicBezTo>
                <a:lnTo>
                  <a:pt x="0" y="20250"/>
                </a:lnTo>
                <a:cubicBezTo>
                  <a:pt x="0" y="20995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4175"/>
                </a:lnTo>
                <a:cubicBezTo>
                  <a:pt x="21600" y="13802"/>
                  <a:pt x="21380" y="13500"/>
                  <a:pt x="21109" y="13500"/>
                </a:cubicBezTo>
                <a:cubicBezTo>
                  <a:pt x="20296" y="13500"/>
                  <a:pt x="19636" y="12291"/>
                  <a:pt x="19636" y="10800"/>
                </a:cubicBezTo>
                <a:cubicBezTo>
                  <a:pt x="19636" y="9309"/>
                  <a:pt x="20296" y="8100"/>
                  <a:pt x="21109" y="8100"/>
                </a:cubicBezTo>
                <a:moveTo>
                  <a:pt x="16200" y="8100"/>
                </a:moveTo>
                <a:lnTo>
                  <a:pt x="13255" y="8100"/>
                </a:lnTo>
                <a:cubicBezTo>
                  <a:pt x="12983" y="8100"/>
                  <a:pt x="12764" y="8402"/>
                  <a:pt x="12764" y="8775"/>
                </a:cubicBezTo>
                <a:cubicBezTo>
                  <a:pt x="12764" y="9148"/>
                  <a:pt x="12983" y="9450"/>
                  <a:pt x="13255" y="9450"/>
                </a:cubicBezTo>
                <a:lnTo>
                  <a:pt x="16200" y="9450"/>
                </a:lnTo>
                <a:cubicBezTo>
                  <a:pt x="16471" y="9450"/>
                  <a:pt x="16691" y="9148"/>
                  <a:pt x="16691" y="8775"/>
                </a:cubicBezTo>
                <a:cubicBezTo>
                  <a:pt x="16691" y="8402"/>
                  <a:pt x="16471" y="8100"/>
                  <a:pt x="16200" y="81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5" name="Shape 2735">
            <a:extLst>
              <a:ext uri="{FF2B5EF4-FFF2-40B4-BE49-F238E27FC236}">
                <a16:creationId xmlns:a16="http://schemas.microsoft.com/office/drawing/2014/main" id="{D35BAB19-AABE-43EE-9F9E-7CCECDCE747C}"/>
              </a:ext>
            </a:extLst>
          </p:cNvPr>
          <p:cNvSpPr/>
          <p:nvPr/>
        </p:nvSpPr>
        <p:spPr>
          <a:xfrm>
            <a:off x="3460750" y="38989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2000"/>
                </a:moveTo>
                <a:lnTo>
                  <a:pt x="13255" y="12000"/>
                </a:lnTo>
                <a:cubicBezTo>
                  <a:pt x="13526" y="12000"/>
                  <a:pt x="13745" y="11732"/>
                  <a:pt x="13745" y="11400"/>
                </a:cubicBezTo>
                <a:cubicBezTo>
                  <a:pt x="13745" y="11068"/>
                  <a:pt x="13526" y="10800"/>
                  <a:pt x="13255" y="10800"/>
                </a:cubicBezTo>
                <a:lnTo>
                  <a:pt x="11291" y="10800"/>
                </a:lnTo>
                <a:cubicBezTo>
                  <a:pt x="11020" y="10800"/>
                  <a:pt x="10800" y="11068"/>
                  <a:pt x="10800" y="11400"/>
                </a:cubicBezTo>
                <a:cubicBezTo>
                  <a:pt x="10800" y="11732"/>
                  <a:pt x="11020" y="12000"/>
                  <a:pt x="11291" y="12000"/>
                </a:cubicBezTo>
                <a:moveTo>
                  <a:pt x="11291" y="13800"/>
                </a:moveTo>
                <a:lnTo>
                  <a:pt x="12273" y="13800"/>
                </a:lnTo>
                <a:cubicBezTo>
                  <a:pt x="12544" y="13800"/>
                  <a:pt x="12764" y="13532"/>
                  <a:pt x="12764" y="13200"/>
                </a:cubicBezTo>
                <a:cubicBezTo>
                  <a:pt x="12764" y="12868"/>
                  <a:pt x="12544" y="12600"/>
                  <a:pt x="12273" y="12600"/>
                </a:cubicBezTo>
                <a:lnTo>
                  <a:pt x="11291" y="12600"/>
                </a:lnTo>
                <a:cubicBezTo>
                  <a:pt x="11020" y="12600"/>
                  <a:pt x="10800" y="12868"/>
                  <a:pt x="10800" y="13200"/>
                </a:cubicBezTo>
                <a:cubicBezTo>
                  <a:pt x="10800" y="13532"/>
                  <a:pt x="11020" y="13800"/>
                  <a:pt x="11291" y="13800"/>
                </a:cubicBezTo>
                <a:moveTo>
                  <a:pt x="11291" y="15600"/>
                </a:moveTo>
                <a:lnTo>
                  <a:pt x="13255" y="15600"/>
                </a:lnTo>
                <a:cubicBezTo>
                  <a:pt x="13526" y="15600"/>
                  <a:pt x="13745" y="15332"/>
                  <a:pt x="13745" y="15000"/>
                </a:cubicBezTo>
                <a:cubicBezTo>
                  <a:pt x="13745" y="14668"/>
                  <a:pt x="13526" y="14400"/>
                  <a:pt x="13255" y="14400"/>
                </a:cubicBezTo>
                <a:lnTo>
                  <a:pt x="11291" y="14400"/>
                </a:lnTo>
                <a:cubicBezTo>
                  <a:pt x="11020" y="14400"/>
                  <a:pt x="10800" y="14668"/>
                  <a:pt x="10800" y="15000"/>
                </a:cubicBezTo>
                <a:cubicBezTo>
                  <a:pt x="10800" y="15332"/>
                  <a:pt x="11020" y="15600"/>
                  <a:pt x="11291" y="15600"/>
                </a:cubicBezTo>
                <a:moveTo>
                  <a:pt x="20618" y="0"/>
                </a:moveTo>
                <a:lnTo>
                  <a:pt x="3927" y="0"/>
                </a:lnTo>
                <a:cubicBezTo>
                  <a:pt x="3385" y="0"/>
                  <a:pt x="2945" y="538"/>
                  <a:pt x="2945" y="1200"/>
                </a:cubicBezTo>
                <a:lnTo>
                  <a:pt x="2945" y="3000"/>
                </a:lnTo>
                <a:cubicBezTo>
                  <a:pt x="2945" y="3332"/>
                  <a:pt x="3165" y="3600"/>
                  <a:pt x="3436" y="3600"/>
                </a:cubicBezTo>
                <a:cubicBezTo>
                  <a:pt x="3708" y="3600"/>
                  <a:pt x="3927" y="3332"/>
                  <a:pt x="3927" y="3000"/>
                </a:cubicBezTo>
                <a:lnTo>
                  <a:pt x="3927" y="1200"/>
                </a:lnTo>
                <a:lnTo>
                  <a:pt x="20618" y="1200"/>
                </a:lnTo>
                <a:lnTo>
                  <a:pt x="20618" y="15600"/>
                </a:lnTo>
                <a:lnTo>
                  <a:pt x="20127" y="15600"/>
                </a:lnTo>
                <a:cubicBezTo>
                  <a:pt x="19856" y="15600"/>
                  <a:pt x="19636" y="15868"/>
                  <a:pt x="19636" y="16200"/>
                </a:cubicBezTo>
                <a:cubicBezTo>
                  <a:pt x="19636" y="16532"/>
                  <a:pt x="19856" y="16800"/>
                  <a:pt x="20127" y="16800"/>
                </a:cubicBezTo>
                <a:lnTo>
                  <a:pt x="20618" y="16800"/>
                </a:lnTo>
                <a:cubicBezTo>
                  <a:pt x="21160" y="16800"/>
                  <a:pt x="21600" y="16263"/>
                  <a:pt x="21600" y="15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5091" y="13116"/>
                </a:moveTo>
                <a:lnTo>
                  <a:pt x="6156" y="13983"/>
                </a:lnTo>
                <a:lnTo>
                  <a:pt x="5747" y="15581"/>
                </a:lnTo>
                <a:cubicBezTo>
                  <a:pt x="5738" y="15620"/>
                  <a:pt x="5727" y="15657"/>
                  <a:pt x="5727" y="15700"/>
                </a:cubicBezTo>
                <a:cubicBezTo>
                  <a:pt x="5727" y="15976"/>
                  <a:pt x="5911" y="16200"/>
                  <a:pt x="6136" y="16200"/>
                </a:cubicBezTo>
                <a:cubicBezTo>
                  <a:pt x="6221" y="16200"/>
                  <a:pt x="6296" y="16164"/>
                  <a:pt x="6360" y="16110"/>
                </a:cubicBezTo>
                <a:lnTo>
                  <a:pt x="7364" y="15301"/>
                </a:lnTo>
                <a:lnTo>
                  <a:pt x="8364" y="16116"/>
                </a:lnTo>
                <a:cubicBezTo>
                  <a:pt x="8364" y="16116"/>
                  <a:pt x="8424" y="16200"/>
                  <a:pt x="8591" y="16200"/>
                </a:cubicBezTo>
                <a:cubicBezTo>
                  <a:pt x="8817" y="16200"/>
                  <a:pt x="9000" y="15976"/>
                  <a:pt x="9000" y="15700"/>
                </a:cubicBezTo>
                <a:cubicBezTo>
                  <a:pt x="9000" y="15657"/>
                  <a:pt x="8983" y="15622"/>
                  <a:pt x="8974" y="15583"/>
                </a:cubicBezTo>
                <a:lnTo>
                  <a:pt x="8572" y="13983"/>
                </a:lnTo>
                <a:lnTo>
                  <a:pt x="9636" y="13116"/>
                </a:lnTo>
                <a:cubicBezTo>
                  <a:pt x="9636" y="13116"/>
                  <a:pt x="9818" y="13030"/>
                  <a:pt x="9818" y="12700"/>
                </a:cubicBezTo>
                <a:cubicBezTo>
                  <a:pt x="9818" y="12424"/>
                  <a:pt x="9635" y="12200"/>
                  <a:pt x="9409" y="12200"/>
                </a:cubicBezTo>
                <a:lnTo>
                  <a:pt x="8435" y="12200"/>
                </a:lnTo>
                <a:lnTo>
                  <a:pt x="7730" y="10477"/>
                </a:lnTo>
                <a:lnTo>
                  <a:pt x="7726" y="10479"/>
                </a:lnTo>
                <a:cubicBezTo>
                  <a:pt x="7658" y="10315"/>
                  <a:pt x="7524" y="10200"/>
                  <a:pt x="7364" y="10200"/>
                </a:cubicBezTo>
                <a:cubicBezTo>
                  <a:pt x="7204" y="10200"/>
                  <a:pt x="7069" y="10315"/>
                  <a:pt x="7001" y="10479"/>
                </a:cubicBezTo>
                <a:lnTo>
                  <a:pt x="6998" y="10477"/>
                </a:lnTo>
                <a:lnTo>
                  <a:pt x="6293" y="12200"/>
                </a:lnTo>
                <a:lnTo>
                  <a:pt x="5319" y="12200"/>
                </a:lnTo>
                <a:cubicBezTo>
                  <a:pt x="5092" y="12200"/>
                  <a:pt x="4909" y="12424"/>
                  <a:pt x="4909" y="12700"/>
                </a:cubicBezTo>
                <a:cubicBezTo>
                  <a:pt x="4909" y="13030"/>
                  <a:pt x="5091" y="13116"/>
                  <a:pt x="5091" y="13116"/>
                </a:cubicBezTo>
                <a:moveTo>
                  <a:pt x="17673" y="7200"/>
                </a:moveTo>
                <a:lnTo>
                  <a:pt x="16691" y="7200"/>
                </a:lnTo>
                <a:lnTo>
                  <a:pt x="16691" y="6000"/>
                </a:lnTo>
                <a:lnTo>
                  <a:pt x="17673" y="6000"/>
                </a:lnTo>
                <a:cubicBezTo>
                  <a:pt x="17673" y="6000"/>
                  <a:pt x="17673" y="7200"/>
                  <a:pt x="17673" y="7200"/>
                </a:cubicBezTo>
                <a:close/>
                <a:moveTo>
                  <a:pt x="17673" y="10947"/>
                </a:moveTo>
                <a:cubicBezTo>
                  <a:pt x="17102" y="11278"/>
                  <a:pt x="16691" y="12157"/>
                  <a:pt x="16691" y="13200"/>
                </a:cubicBezTo>
                <a:cubicBezTo>
                  <a:pt x="16691" y="14244"/>
                  <a:pt x="17102" y="15122"/>
                  <a:pt x="17673" y="15453"/>
                </a:cubicBezTo>
                <a:lnTo>
                  <a:pt x="17673" y="18000"/>
                </a:lnTo>
                <a:lnTo>
                  <a:pt x="982" y="18000"/>
                </a:lnTo>
                <a:lnTo>
                  <a:pt x="982" y="15453"/>
                </a:lnTo>
                <a:cubicBezTo>
                  <a:pt x="1552" y="15122"/>
                  <a:pt x="1964" y="14244"/>
                  <a:pt x="1964" y="13200"/>
                </a:cubicBezTo>
                <a:cubicBezTo>
                  <a:pt x="1964" y="12157"/>
                  <a:pt x="1552" y="11278"/>
                  <a:pt x="982" y="10947"/>
                </a:cubicBezTo>
                <a:lnTo>
                  <a:pt x="982" y="8400"/>
                </a:lnTo>
                <a:lnTo>
                  <a:pt x="17673" y="8400"/>
                </a:lnTo>
                <a:cubicBezTo>
                  <a:pt x="17673" y="8400"/>
                  <a:pt x="17673" y="10947"/>
                  <a:pt x="17673" y="10947"/>
                </a:cubicBezTo>
                <a:close/>
                <a:moveTo>
                  <a:pt x="17673" y="20400"/>
                </a:moveTo>
                <a:lnTo>
                  <a:pt x="16691" y="20400"/>
                </a:lnTo>
                <a:lnTo>
                  <a:pt x="16691" y="19200"/>
                </a:lnTo>
                <a:lnTo>
                  <a:pt x="17673" y="19200"/>
                </a:lnTo>
                <a:cubicBezTo>
                  <a:pt x="17673" y="19200"/>
                  <a:pt x="17673" y="20400"/>
                  <a:pt x="17673" y="20400"/>
                </a:cubicBezTo>
                <a:close/>
                <a:moveTo>
                  <a:pt x="15709" y="20400"/>
                </a:moveTo>
                <a:lnTo>
                  <a:pt x="982" y="20400"/>
                </a:lnTo>
                <a:lnTo>
                  <a:pt x="982" y="19200"/>
                </a:lnTo>
                <a:lnTo>
                  <a:pt x="15709" y="19200"/>
                </a:lnTo>
                <a:cubicBezTo>
                  <a:pt x="15709" y="19200"/>
                  <a:pt x="15709" y="20400"/>
                  <a:pt x="15709" y="20400"/>
                </a:cubicBezTo>
                <a:close/>
                <a:moveTo>
                  <a:pt x="982" y="6000"/>
                </a:moveTo>
                <a:lnTo>
                  <a:pt x="15709" y="6000"/>
                </a:lnTo>
                <a:lnTo>
                  <a:pt x="15709" y="7200"/>
                </a:lnTo>
                <a:lnTo>
                  <a:pt x="982" y="7200"/>
                </a:lnTo>
                <a:cubicBezTo>
                  <a:pt x="982" y="7200"/>
                  <a:pt x="982" y="6000"/>
                  <a:pt x="982" y="6000"/>
                </a:cubicBezTo>
                <a:close/>
                <a:moveTo>
                  <a:pt x="17673" y="4800"/>
                </a:moveTo>
                <a:lnTo>
                  <a:pt x="982" y="4800"/>
                </a:lnTo>
                <a:cubicBezTo>
                  <a:pt x="439" y="4800"/>
                  <a:pt x="0" y="5338"/>
                  <a:pt x="0" y="6000"/>
                </a:cubicBezTo>
                <a:lnTo>
                  <a:pt x="0" y="11400"/>
                </a:lnTo>
                <a:cubicBezTo>
                  <a:pt x="0" y="11732"/>
                  <a:pt x="220" y="12000"/>
                  <a:pt x="491" y="12000"/>
                </a:cubicBezTo>
                <a:cubicBezTo>
                  <a:pt x="762" y="12000"/>
                  <a:pt x="982" y="12538"/>
                  <a:pt x="982" y="13200"/>
                </a:cubicBezTo>
                <a:cubicBezTo>
                  <a:pt x="982" y="13862"/>
                  <a:pt x="762" y="14400"/>
                  <a:pt x="491" y="14400"/>
                </a:cubicBezTo>
                <a:cubicBezTo>
                  <a:pt x="220" y="14400"/>
                  <a:pt x="0" y="14668"/>
                  <a:pt x="0" y="15000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17673" y="21600"/>
                </a:lnTo>
                <a:cubicBezTo>
                  <a:pt x="18214" y="21600"/>
                  <a:pt x="18655" y="21063"/>
                  <a:pt x="18655" y="20400"/>
                </a:cubicBezTo>
                <a:lnTo>
                  <a:pt x="18655" y="15000"/>
                </a:lnTo>
                <a:cubicBezTo>
                  <a:pt x="18655" y="14668"/>
                  <a:pt x="18435" y="14400"/>
                  <a:pt x="18164" y="14400"/>
                </a:cubicBezTo>
                <a:cubicBezTo>
                  <a:pt x="17892" y="14400"/>
                  <a:pt x="17673" y="13862"/>
                  <a:pt x="17673" y="13200"/>
                </a:cubicBezTo>
                <a:cubicBezTo>
                  <a:pt x="17673" y="12538"/>
                  <a:pt x="17892" y="12000"/>
                  <a:pt x="18164" y="12000"/>
                </a:cubicBezTo>
                <a:cubicBezTo>
                  <a:pt x="18435" y="12000"/>
                  <a:pt x="18655" y="11732"/>
                  <a:pt x="18655" y="11400"/>
                </a:cubicBezTo>
                <a:lnTo>
                  <a:pt x="18655" y="6000"/>
                </a:lnTo>
                <a:cubicBezTo>
                  <a:pt x="18655" y="5338"/>
                  <a:pt x="18214" y="4800"/>
                  <a:pt x="17673" y="4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6" name="Shape 2736">
            <a:extLst>
              <a:ext uri="{FF2B5EF4-FFF2-40B4-BE49-F238E27FC236}">
                <a16:creationId xmlns:a16="http://schemas.microsoft.com/office/drawing/2014/main" id="{24956F75-B82B-4875-8E00-A6FB661E4A85}"/>
              </a:ext>
            </a:extLst>
          </p:cNvPr>
          <p:cNvSpPr/>
          <p:nvPr/>
        </p:nvSpPr>
        <p:spPr>
          <a:xfrm>
            <a:off x="386080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7" name="Shape 2737">
            <a:extLst>
              <a:ext uri="{FF2B5EF4-FFF2-40B4-BE49-F238E27FC236}">
                <a16:creationId xmlns:a16="http://schemas.microsoft.com/office/drawing/2014/main" id="{EC3D6CC0-6762-4A16-8F3A-F9F76377F93D}"/>
              </a:ext>
            </a:extLst>
          </p:cNvPr>
          <p:cNvSpPr/>
          <p:nvPr/>
        </p:nvSpPr>
        <p:spPr>
          <a:xfrm>
            <a:off x="426085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2945"/>
                </a:moveTo>
                <a:lnTo>
                  <a:pt x="9327" y="2945"/>
                </a:lnTo>
                <a:lnTo>
                  <a:pt x="9327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0309" y="10309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8" name="Shape 2738">
            <a:extLst>
              <a:ext uri="{FF2B5EF4-FFF2-40B4-BE49-F238E27FC236}">
                <a16:creationId xmlns:a16="http://schemas.microsoft.com/office/drawing/2014/main" id="{AEF2BABD-3372-4A24-9098-C7294E281D49}"/>
              </a:ext>
            </a:extLst>
          </p:cNvPr>
          <p:cNvSpPr/>
          <p:nvPr/>
        </p:nvSpPr>
        <p:spPr>
          <a:xfrm>
            <a:off x="66040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9327" y="2945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2945"/>
                  <a:pt x="12273" y="2945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9636"/>
                  <a:pt x="11291" y="196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39" name="Shape 2739">
            <a:extLst>
              <a:ext uri="{FF2B5EF4-FFF2-40B4-BE49-F238E27FC236}">
                <a16:creationId xmlns:a16="http://schemas.microsoft.com/office/drawing/2014/main" id="{96BDAE8A-9930-4550-82C7-DE6E8DB385B8}"/>
              </a:ext>
            </a:extLst>
          </p:cNvPr>
          <p:cNvSpPr/>
          <p:nvPr/>
        </p:nvSpPr>
        <p:spPr>
          <a:xfrm>
            <a:off x="106045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0" name="Shape 2740">
            <a:extLst>
              <a:ext uri="{FF2B5EF4-FFF2-40B4-BE49-F238E27FC236}">
                <a16:creationId xmlns:a16="http://schemas.microsoft.com/office/drawing/2014/main" id="{F3228253-72D8-43C4-AB71-39AD11880FFA}"/>
              </a:ext>
            </a:extLst>
          </p:cNvPr>
          <p:cNvSpPr/>
          <p:nvPr/>
        </p:nvSpPr>
        <p:spPr>
          <a:xfrm>
            <a:off x="146050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2945"/>
                  <a:pt x="12273" y="2945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9636"/>
                  <a:pt x="11291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2945"/>
                </a:moveTo>
                <a:lnTo>
                  <a:pt x="9327" y="2945"/>
                </a:lnTo>
                <a:lnTo>
                  <a:pt x="9327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0309" y="10309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1" name="Shape 2741">
            <a:extLst>
              <a:ext uri="{FF2B5EF4-FFF2-40B4-BE49-F238E27FC236}">
                <a16:creationId xmlns:a16="http://schemas.microsoft.com/office/drawing/2014/main" id="{C042CB18-7799-4CB3-A786-57EEECA362F9}"/>
              </a:ext>
            </a:extLst>
          </p:cNvPr>
          <p:cNvSpPr/>
          <p:nvPr/>
        </p:nvSpPr>
        <p:spPr>
          <a:xfrm>
            <a:off x="186055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945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9327" y="9327"/>
                </a:moveTo>
                <a:lnTo>
                  <a:pt x="2945" y="9327"/>
                </a:lnTo>
                <a:lnTo>
                  <a:pt x="2945" y="2945"/>
                </a:lnTo>
                <a:lnTo>
                  <a:pt x="9327" y="2945"/>
                </a:lnTo>
                <a:cubicBezTo>
                  <a:pt x="9327" y="2945"/>
                  <a:pt x="9327" y="9327"/>
                  <a:pt x="9327" y="9327"/>
                </a:cubicBezTo>
                <a:close/>
                <a:moveTo>
                  <a:pt x="10309" y="1964"/>
                </a:moveTo>
                <a:lnTo>
                  <a:pt x="1964" y="1964"/>
                </a:lnTo>
                <a:lnTo>
                  <a:pt x="1964" y="10309"/>
                </a:lnTo>
                <a:lnTo>
                  <a:pt x="10309" y="10309"/>
                </a:lnTo>
                <a:cubicBezTo>
                  <a:pt x="10309" y="10309"/>
                  <a:pt x="10309" y="1964"/>
                  <a:pt x="10309" y="196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2" name="Shape 2742">
            <a:extLst>
              <a:ext uri="{FF2B5EF4-FFF2-40B4-BE49-F238E27FC236}">
                <a16:creationId xmlns:a16="http://schemas.microsoft.com/office/drawing/2014/main" id="{1ED1C750-261D-4697-986F-C8E1FF6B86CF}"/>
              </a:ext>
            </a:extLst>
          </p:cNvPr>
          <p:cNvSpPr/>
          <p:nvPr/>
        </p:nvSpPr>
        <p:spPr>
          <a:xfrm>
            <a:off x="226060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945" y="2945"/>
                </a:moveTo>
                <a:lnTo>
                  <a:pt x="9327" y="2945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3" name="Shape 2743">
            <a:extLst>
              <a:ext uri="{FF2B5EF4-FFF2-40B4-BE49-F238E27FC236}">
                <a16:creationId xmlns:a16="http://schemas.microsoft.com/office/drawing/2014/main" id="{76204599-4A57-4ED3-8ECB-6F3AA57D59A3}"/>
              </a:ext>
            </a:extLst>
          </p:cNvPr>
          <p:cNvSpPr/>
          <p:nvPr/>
        </p:nvSpPr>
        <p:spPr>
          <a:xfrm>
            <a:off x="266065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2945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4" name="Shape 2744">
            <a:extLst>
              <a:ext uri="{FF2B5EF4-FFF2-40B4-BE49-F238E27FC236}">
                <a16:creationId xmlns:a16="http://schemas.microsoft.com/office/drawing/2014/main" id="{1B65245B-DEE6-45FC-A047-FDD6FF1A6A6D}"/>
              </a:ext>
            </a:extLst>
          </p:cNvPr>
          <p:cNvSpPr/>
          <p:nvPr/>
        </p:nvSpPr>
        <p:spPr>
          <a:xfrm>
            <a:off x="306070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9327"/>
                </a:moveTo>
                <a:lnTo>
                  <a:pt x="12273" y="9327"/>
                </a:lnTo>
                <a:lnTo>
                  <a:pt x="12273" y="12273"/>
                </a:lnTo>
                <a:lnTo>
                  <a:pt x="9327" y="12273"/>
                </a:lnTo>
                <a:cubicBezTo>
                  <a:pt x="9327" y="12273"/>
                  <a:pt x="9327" y="9327"/>
                  <a:pt x="9327" y="9327"/>
                </a:cubicBezTo>
                <a:close/>
                <a:moveTo>
                  <a:pt x="8345" y="13255"/>
                </a:moveTo>
                <a:lnTo>
                  <a:pt x="13255" y="13255"/>
                </a:lnTo>
                <a:lnTo>
                  <a:pt x="13255" y="8345"/>
                </a:lnTo>
                <a:lnTo>
                  <a:pt x="8345" y="8345"/>
                </a:lnTo>
                <a:cubicBezTo>
                  <a:pt x="8345" y="8345"/>
                  <a:pt x="8345" y="13255"/>
                  <a:pt x="8345" y="13255"/>
                </a:cubicBezTo>
                <a:close/>
                <a:moveTo>
                  <a:pt x="9327" y="15709"/>
                </a:moveTo>
                <a:lnTo>
                  <a:pt x="12273" y="15709"/>
                </a:lnTo>
                <a:lnTo>
                  <a:pt x="12273" y="18655"/>
                </a:lnTo>
                <a:lnTo>
                  <a:pt x="9327" y="18655"/>
                </a:lnTo>
                <a:cubicBezTo>
                  <a:pt x="9327" y="18655"/>
                  <a:pt x="9327" y="15709"/>
                  <a:pt x="9327" y="15709"/>
                </a:cubicBezTo>
                <a:close/>
                <a:moveTo>
                  <a:pt x="8345" y="19636"/>
                </a:moveTo>
                <a:lnTo>
                  <a:pt x="13255" y="19636"/>
                </a:lnTo>
                <a:lnTo>
                  <a:pt x="13255" y="14727"/>
                </a:lnTo>
                <a:lnTo>
                  <a:pt x="8345" y="14727"/>
                </a:lnTo>
                <a:cubicBezTo>
                  <a:pt x="8345" y="14727"/>
                  <a:pt x="8345" y="19636"/>
                  <a:pt x="8345" y="19636"/>
                </a:cubicBezTo>
                <a:close/>
                <a:moveTo>
                  <a:pt x="15709" y="2945"/>
                </a:moveTo>
                <a:lnTo>
                  <a:pt x="18655" y="2945"/>
                </a:lnTo>
                <a:lnTo>
                  <a:pt x="18655" y="5891"/>
                </a:lnTo>
                <a:lnTo>
                  <a:pt x="15709" y="5891"/>
                </a:lnTo>
                <a:cubicBezTo>
                  <a:pt x="15709" y="5891"/>
                  <a:pt x="15709" y="2945"/>
                  <a:pt x="15709" y="2945"/>
                </a:cubicBezTo>
                <a:close/>
                <a:moveTo>
                  <a:pt x="14727" y="6873"/>
                </a:moveTo>
                <a:lnTo>
                  <a:pt x="19636" y="6873"/>
                </a:lnTo>
                <a:lnTo>
                  <a:pt x="19636" y="1964"/>
                </a:lnTo>
                <a:lnTo>
                  <a:pt x="14727" y="1964"/>
                </a:lnTo>
                <a:cubicBezTo>
                  <a:pt x="14727" y="1964"/>
                  <a:pt x="14727" y="6873"/>
                  <a:pt x="14727" y="6873"/>
                </a:cubicBezTo>
                <a:close/>
                <a:moveTo>
                  <a:pt x="15709" y="9327"/>
                </a:moveTo>
                <a:lnTo>
                  <a:pt x="18655" y="9327"/>
                </a:lnTo>
                <a:lnTo>
                  <a:pt x="18655" y="12273"/>
                </a:lnTo>
                <a:lnTo>
                  <a:pt x="15709" y="12273"/>
                </a:lnTo>
                <a:cubicBezTo>
                  <a:pt x="15709" y="12273"/>
                  <a:pt x="15709" y="9327"/>
                  <a:pt x="15709" y="9327"/>
                </a:cubicBezTo>
                <a:close/>
                <a:moveTo>
                  <a:pt x="14727" y="13255"/>
                </a:moveTo>
                <a:lnTo>
                  <a:pt x="19636" y="13255"/>
                </a:lnTo>
                <a:lnTo>
                  <a:pt x="19636" y="8345"/>
                </a:lnTo>
                <a:lnTo>
                  <a:pt x="14727" y="8345"/>
                </a:lnTo>
                <a:cubicBezTo>
                  <a:pt x="14727" y="8345"/>
                  <a:pt x="14727" y="13255"/>
                  <a:pt x="14727" y="13255"/>
                </a:cubicBezTo>
                <a:close/>
                <a:moveTo>
                  <a:pt x="9327" y="2945"/>
                </a:moveTo>
                <a:lnTo>
                  <a:pt x="12273" y="2945"/>
                </a:lnTo>
                <a:lnTo>
                  <a:pt x="12273" y="5891"/>
                </a:lnTo>
                <a:lnTo>
                  <a:pt x="9327" y="5891"/>
                </a:lnTo>
                <a:cubicBezTo>
                  <a:pt x="9327" y="5891"/>
                  <a:pt x="9327" y="2945"/>
                  <a:pt x="9327" y="2945"/>
                </a:cubicBezTo>
                <a:close/>
                <a:moveTo>
                  <a:pt x="8345" y="6873"/>
                </a:moveTo>
                <a:lnTo>
                  <a:pt x="13255" y="6873"/>
                </a:lnTo>
                <a:lnTo>
                  <a:pt x="13255" y="1964"/>
                </a:lnTo>
                <a:lnTo>
                  <a:pt x="8345" y="1964"/>
                </a:lnTo>
                <a:cubicBezTo>
                  <a:pt x="8345" y="1964"/>
                  <a:pt x="8345" y="6873"/>
                  <a:pt x="8345" y="6873"/>
                </a:cubicBezTo>
                <a:close/>
                <a:moveTo>
                  <a:pt x="2945" y="9327"/>
                </a:moveTo>
                <a:lnTo>
                  <a:pt x="5891" y="9327"/>
                </a:lnTo>
                <a:lnTo>
                  <a:pt x="5891" y="12273"/>
                </a:lnTo>
                <a:lnTo>
                  <a:pt x="2945" y="12273"/>
                </a:lnTo>
                <a:cubicBezTo>
                  <a:pt x="2945" y="12273"/>
                  <a:pt x="2945" y="9327"/>
                  <a:pt x="2945" y="9327"/>
                </a:cubicBezTo>
                <a:close/>
                <a:moveTo>
                  <a:pt x="1964" y="13255"/>
                </a:moveTo>
                <a:lnTo>
                  <a:pt x="6873" y="13255"/>
                </a:lnTo>
                <a:lnTo>
                  <a:pt x="6873" y="8345"/>
                </a:lnTo>
                <a:lnTo>
                  <a:pt x="1964" y="8345"/>
                </a:lnTo>
                <a:cubicBezTo>
                  <a:pt x="1964" y="8345"/>
                  <a:pt x="1964" y="13255"/>
                  <a:pt x="1964" y="13255"/>
                </a:cubicBezTo>
                <a:close/>
                <a:moveTo>
                  <a:pt x="2945" y="2945"/>
                </a:moveTo>
                <a:lnTo>
                  <a:pt x="5891" y="2945"/>
                </a:lnTo>
                <a:lnTo>
                  <a:pt x="5891" y="5891"/>
                </a:lnTo>
                <a:lnTo>
                  <a:pt x="2945" y="5891"/>
                </a:lnTo>
                <a:cubicBezTo>
                  <a:pt x="2945" y="5891"/>
                  <a:pt x="2945" y="2945"/>
                  <a:pt x="2945" y="2945"/>
                </a:cubicBezTo>
                <a:close/>
                <a:moveTo>
                  <a:pt x="1964" y="6873"/>
                </a:moveTo>
                <a:lnTo>
                  <a:pt x="6873" y="6873"/>
                </a:lnTo>
                <a:lnTo>
                  <a:pt x="6873" y="1964"/>
                </a:lnTo>
                <a:lnTo>
                  <a:pt x="1964" y="1964"/>
                </a:lnTo>
                <a:cubicBezTo>
                  <a:pt x="1964" y="1964"/>
                  <a:pt x="1964" y="6873"/>
                  <a:pt x="1964" y="6873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15709"/>
                </a:moveTo>
                <a:lnTo>
                  <a:pt x="5891" y="15709"/>
                </a:lnTo>
                <a:lnTo>
                  <a:pt x="5891" y="18655"/>
                </a:lnTo>
                <a:lnTo>
                  <a:pt x="2945" y="18655"/>
                </a:lnTo>
                <a:cubicBezTo>
                  <a:pt x="2945" y="18655"/>
                  <a:pt x="2945" y="15709"/>
                  <a:pt x="2945" y="15709"/>
                </a:cubicBezTo>
                <a:close/>
                <a:moveTo>
                  <a:pt x="1964" y="19636"/>
                </a:moveTo>
                <a:lnTo>
                  <a:pt x="6873" y="19636"/>
                </a:lnTo>
                <a:lnTo>
                  <a:pt x="6873" y="14727"/>
                </a:lnTo>
                <a:lnTo>
                  <a:pt x="1964" y="14727"/>
                </a:lnTo>
                <a:cubicBezTo>
                  <a:pt x="1964" y="14727"/>
                  <a:pt x="1964" y="19636"/>
                  <a:pt x="1964" y="19636"/>
                </a:cubicBezTo>
                <a:close/>
                <a:moveTo>
                  <a:pt x="15709" y="15709"/>
                </a:moveTo>
                <a:lnTo>
                  <a:pt x="18655" y="15709"/>
                </a:lnTo>
                <a:lnTo>
                  <a:pt x="18655" y="18655"/>
                </a:lnTo>
                <a:lnTo>
                  <a:pt x="15709" y="18655"/>
                </a:lnTo>
                <a:cubicBezTo>
                  <a:pt x="15709" y="18655"/>
                  <a:pt x="15709" y="15709"/>
                  <a:pt x="15709" y="15709"/>
                </a:cubicBezTo>
                <a:close/>
                <a:moveTo>
                  <a:pt x="14727" y="19636"/>
                </a:moveTo>
                <a:lnTo>
                  <a:pt x="19636" y="19636"/>
                </a:lnTo>
                <a:lnTo>
                  <a:pt x="19636" y="14727"/>
                </a:lnTo>
                <a:lnTo>
                  <a:pt x="14727" y="14727"/>
                </a:lnTo>
                <a:cubicBezTo>
                  <a:pt x="14727" y="14727"/>
                  <a:pt x="14727" y="19636"/>
                  <a:pt x="14727" y="196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5" name="Shape 2745">
            <a:extLst>
              <a:ext uri="{FF2B5EF4-FFF2-40B4-BE49-F238E27FC236}">
                <a16:creationId xmlns:a16="http://schemas.microsoft.com/office/drawing/2014/main" id="{223A9593-737C-4FD4-8405-B432DB33529F}"/>
              </a:ext>
            </a:extLst>
          </p:cNvPr>
          <p:cNvSpPr/>
          <p:nvPr/>
        </p:nvSpPr>
        <p:spPr>
          <a:xfrm>
            <a:off x="346075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3745" y="20618"/>
                </a:lnTo>
                <a:cubicBezTo>
                  <a:pt x="13204" y="20618"/>
                  <a:pt x="12764" y="20178"/>
                  <a:pt x="12764" y="19636"/>
                </a:cubicBezTo>
                <a:lnTo>
                  <a:pt x="12764" y="13745"/>
                </a:lnTo>
                <a:cubicBezTo>
                  <a:pt x="12764" y="13204"/>
                  <a:pt x="13204" y="12764"/>
                  <a:pt x="13745" y="12764"/>
                </a:cubicBezTo>
                <a:lnTo>
                  <a:pt x="19636" y="12764"/>
                </a:lnTo>
                <a:cubicBezTo>
                  <a:pt x="20178" y="12764"/>
                  <a:pt x="20618" y="13204"/>
                  <a:pt x="20618" y="13745"/>
                </a:cubicBez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11782"/>
                </a:moveTo>
                <a:lnTo>
                  <a:pt x="13745" y="11782"/>
                </a:lnTo>
                <a:cubicBezTo>
                  <a:pt x="12661" y="11782"/>
                  <a:pt x="11782" y="12661"/>
                  <a:pt x="11782" y="13745"/>
                </a:cubicBezTo>
                <a:lnTo>
                  <a:pt x="11782" y="19636"/>
                </a:lnTo>
                <a:cubicBezTo>
                  <a:pt x="11782" y="20721"/>
                  <a:pt x="12661" y="21600"/>
                  <a:pt x="13745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3745"/>
                </a:lnTo>
                <a:cubicBezTo>
                  <a:pt x="21600" y="12661"/>
                  <a:pt x="20721" y="11782"/>
                  <a:pt x="19636" y="11782"/>
                </a:cubicBezTo>
                <a:moveTo>
                  <a:pt x="20618" y="7855"/>
                </a:moveTo>
                <a:cubicBezTo>
                  <a:pt x="20618" y="8396"/>
                  <a:pt x="20178" y="8836"/>
                  <a:pt x="19636" y="8836"/>
                </a:cubicBezTo>
                <a:lnTo>
                  <a:pt x="13745" y="8836"/>
                </a:lnTo>
                <a:cubicBezTo>
                  <a:pt x="13204" y="8836"/>
                  <a:pt x="12764" y="8396"/>
                  <a:pt x="12764" y="7855"/>
                </a:cubicBezTo>
                <a:lnTo>
                  <a:pt x="12764" y="1964"/>
                </a:lnTo>
                <a:cubicBezTo>
                  <a:pt x="12764" y="1422"/>
                  <a:pt x="13204" y="982"/>
                  <a:pt x="13745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7855"/>
                  <a:pt x="20618" y="7855"/>
                </a:cubicBezTo>
                <a:close/>
                <a:moveTo>
                  <a:pt x="19636" y="0"/>
                </a:moveTo>
                <a:lnTo>
                  <a:pt x="13745" y="0"/>
                </a:lnTo>
                <a:cubicBezTo>
                  <a:pt x="12661" y="0"/>
                  <a:pt x="11782" y="879"/>
                  <a:pt x="11782" y="1964"/>
                </a:cubicBezTo>
                <a:lnTo>
                  <a:pt x="11782" y="7855"/>
                </a:lnTo>
                <a:cubicBezTo>
                  <a:pt x="11782" y="8939"/>
                  <a:pt x="12661" y="9818"/>
                  <a:pt x="13745" y="9818"/>
                </a:cubicBezTo>
                <a:lnTo>
                  <a:pt x="19636" y="9818"/>
                </a:lnTo>
                <a:cubicBezTo>
                  <a:pt x="20721" y="9818"/>
                  <a:pt x="21600" y="8939"/>
                  <a:pt x="21600" y="7855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8836" y="7855"/>
                </a:moveTo>
                <a:cubicBezTo>
                  <a:pt x="8836" y="8396"/>
                  <a:pt x="8396" y="8836"/>
                  <a:pt x="7855" y="8836"/>
                </a:cubicBezTo>
                <a:lnTo>
                  <a:pt x="1964" y="8836"/>
                </a:lnTo>
                <a:cubicBezTo>
                  <a:pt x="1421" y="8836"/>
                  <a:pt x="982" y="8396"/>
                  <a:pt x="982" y="7855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7855" y="982"/>
                </a:lnTo>
                <a:cubicBezTo>
                  <a:pt x="8396" y="982"/>
                  <a:pt x="8836" y="1422"/>
                  <a:pt x="8836" y="1964"/>
                </a:cubicBezTo>
                <a:cubicBezTo>
                  <a:pt x="8836" y="1964"/>
                  <a:pt x="8836" y="7855"/>
                  <a:pt x="8836" y="7855"/>
                </a:cubicBezTo>
                <a:close/>
                <a:moveTo>
                  <a:pt x="7855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7855"/>
                </a:lnTo>
                <a:cubicBezTo>
                  <a:pt x="0" y="8939"/>
                  <a:pt x="879" y="9818"/>
                  <a:pt x="1964" y="9818"/>
                </a:cubicBezTo>
                <a:lnTo>
                  <a:pt x="7855" y="9818"/>
                </a:lnTo>
                <a:cubicBezTo>
                  <a:pt x="8939" y="9818"/>
                  <a:pt x="9818" y="8939"/>
                  <a:pt x="9818" y="7855"/>
                </a:cubicBezTo>
                <a:lnTo>
                  <a:pt x="9818" y="1964"/>
                </a:lnTo>
                <a:cubicBezTo>
                  <a:pt x="9818" y="879"/>
                  <a:pt x="8939" y="0"/>
                  <a:pt x="7855" y="0"/>
                </a:cubicBezTo>
                <a:moveTo>
                  <a:pt x="8836" y="19636"/>
                </a:moveTo>
                <a:cubicBezTo>
                  <a:pt x="8836" y="20178"/>
                  <a:pt x="8396" y="20618"/>
                  <a:pt x="7855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3745"/>
                </a:lnTo>
                <a:cubicBezTo>
                  <a:pt x="982" y="13204"/>
                  <a:pt x="1421" y="12764"/>
                  <a:pt x="1964" y="12764"/>
                </a:cubicBezTo>
                <a:lnTo>
                  <a:pt x="7855" y="12764"/>
                </a:lnTo>
                <a:cubicBezTo>
                  <a:pt x="8396" y="12764"/>
                  <a:pt x="8836" y="13204"/>
                  <a:pt x="8836" y="13745"/>
                </a:cubicBezTo>
                <a:cubicBezTo>
                  <a:pt x="8836" y="13745"/>
                  <a:pt x="8836" y="19636"/>
                  <a:pt x="8836" y="19636"/>
                </a:cubicBezTo>
                <a:close/>
                <a:moveTo>
                  <a:pt x="7855" y="11782"/>
                </a:moveTo>
                <a:lnTo>
                  <a:pt x="1964" y="11782"/>
                </a:lnTo>
                <a:cubicBezTo>
                  <a:pt x="879" y="11782"/>
                  <a:pt x="0" y="12661"/>
                  <a:pt x="0" y="1374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7855" y="21600"/>
                </a:lnTo>
                <a:cubicBezTo>
                  <a:pt x="8939" y="21600"/>
                  <a:pt x="9818" y="20721"/>
                  <a:pt x="9818" y="19636"/>
                </a:cubicBezTo>
                <a:lnTo>
                  <a:pt x="9818" y="13745"/>
                </a:lnTo>
                <a:cubicBezTo>
                  <a:pt x="9818" y="12661"/>
                  <a:pt x="8939" y="11782"/>
                  <a:pt x="7855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6" name="Shape 2746">
            <a:extLst>
              <a:ext uri="{FF2B5EF4-FFF2-40B4-BE49-F238E27FC236}">
                <a16:creationId xmlns:a16="http://schemas.microsoft.com/office/drawing/2014/main" id="{8A16DD6E-DAAF-46CF-80B4-351E20C2B64B}"/>
              </a:ext>
            </a:extLst>
          </p:cNvPr>
          <p:cNvSpPr/>
          <p:nvPr/>
        </p:nvSpPr>
        <p:spPr>
          <a:xfrm>
            <a:off x="386080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764"/>
                </a:moveTo>
                <a:lnTo>
                  <a:pt x="16691" y="12764"/>
                </a:lnTo>
                <a:lnTo>
                  <a:pt x="16691" y="8836"/>
                </a:lnTo>
                <a:lnTo>
                  <a:pt x="20618" y="8836"/>
                </a:lnTo>
                <a:cubicBezTo>
                  <a:pt x="20618" y="8836"/>
                  <a:pt x="20618" y="12764"/>
                  <a:pt x="20618" y="12764"/>
                </a:cubicBezTo>
                <a:close/>
                <a:moveTo>
                  <a:pt x="20618" y="7855"/>
                </a:moveTo>
                <a:lnTo>
                  <a:pt x="16691" y="7855"/>
                </a:lnTo>
                <a:cubicBezTo>
                  <a:pt x="16149" y="7855"/>
                  <a:pt x="15709" y="8295"/>
                  <a:pt x="15709" y="8836"/>
                </a:cubicBezTo>
                <a:lnTo>
                  <a:pt x="15709" y="12764"/>
                </a:lnTo>
                <a:cubicBezTo>
                  <a:pt x="15709" y="13305"/>
                  <a:pt x="16149" y="13745"/>
                  <a:pt x="16691" y="13745"/>
                </a:cubicBezTo>
                <a:lnTo>
                  <a:pt x="20618" y="13745"/>
                </a:lnTo>
                <a:cubicBezTo>
                  <a:pt x="21160" y="13745"/>
                  <a:pt x="21600" y="13305"/>
                  <a:pt x="21600" y="12764"/>
                </a:cubicBezTo>
                <a:lnTo>
                  <a:pt x="21600" y="8836"/>
                </a:lnTo>
                <a:cubicBezTo>
                  <a:pt x="21600" y="8295"/>
                  <a:pt x="21160" y="7855"/>
                  <a:pt x="20618" y="7855"/>
                </a:cubicBezTo>
                <a:moveTo>
                  <a:pt x="12764" y="20618"/>
                </a:moveTo>
                <a:lnTo>
                  <a:pt x="8836" y="20618"/>
                </a:lnTo>
                <a:lnTo>
                  <a:pt x="8836" y="16691"/>
                </a:lnTo>
                <a:lnTo>
                  <a:pt x="12764" y="16691"/>
                </a:lnTo>
                <a:cubicBezTo>
                  <a:pt x="12764" y="16691"/>
                  <a:pt x="12764" y="20618"/>
                  <a:pt x="12764" y="20618"/>
                </a:cubicBezTo>
                <a:close/>
                <a:moveTo>
                  <a:pt x="12764" y="15709"/>
                </a:moveTo>
                <a:lnTo>
                  <a:pt x="8836" y="15709"/>
                </a:lnTo>
                <a:cubicBezTo>
                  <a:pt x="8295" y="15709"/>
                  <a:pt x="7855" y="16149"/>
                  <a:pt x="7855" y="16691"/>
                </a:cubicBezTo>
                <a:lnTo>
                  <a:pt x="7855" y="20618"/>
                </a:lnTo>
                <a:cubicBezTo>
                  <a:pt x="7855" y="21160"/>
                  <a:pt x="8295" y="21600"/>
                  <a:pt x="8836" y="21600"/>
                </a:cubicBezTo>
                <a:lnTo>
                  <a:pt x="12764" y="21600"/>
                </a:lnTo>
                <a:cubicBezTo>
                  <a:pt x="13305" y="21600"/>
                  <a:pt x="13745" y="21160"/>
                  <a:pt x="13745" y="20618"/>
                </a:cubicBezTo>
                <a:lnTo>
                  <a:pt x="13745" y="16691"/>
                </a:lnTo>
                <a:cubicBezTo>
                  <a:pt x="13745" y="16149"/>
                  <a:pt x="13305" y="15709"/>
                  <a:pt x="12764" y="15709"/>
                </a:cubicBezTo>
                <a:moveTo>
                  <a:pt x="12764" y="12764"/>
                </a:moveTo>
                <a:lnTo>
                  <a:pt x="8836" y="12764"/>
                </a:lnTo>
                <a:lnTo>
                  <a:pt x="8836" y="8836"/>
                </a:lnTo>
                <a:lnTo>
                  <a:pt x="12764" y="8836"/>
                </a:lnTo>
                <a:cubicBezTo>
                  <a:pt x="12764" y="8836"/>
                  <a:pt x="12764" y="12764"/>
                  <a:pt x="12764" y="12764"/>
                </a:cubicBezTo>
                <a:close/>
                <a:moveTo>
                  <a:pt x="12764" y="7855"/>
                </a:moveTo>
                <a:lnTo>
                  <a:pt x="8836" y="7855"/>
                </a:lnTo>
                <a:cubicBezTo>
                  <a:pt x="8295" y="7855"/>
                  <a:pt x="7855" y="8295"/>
                  <a:pt x="7855" y="8836"/>
                </a:cubicBezTo>
                <a:lnTo>
                  <a:pt x="7855" y="12764"/>
                </a:lnTo>
                <a:cubicBezTo>
                  <a:pt x="7855" y="13305"/>
                  <a:pt x="8295" y="13745"/>
                  <a:pt x="8836" y="13745"/>
                </a:cubicBezTo>
                <a:lnTo>
                  <a:pt x="12764" y="13745"/>
                </a:lnTo>
                <a:cubicBezTo>
                  <a:pt x="13305" y="13745"/>
                  <a:pt x="13745" y="13305"/>
                  <a:pt x="13745" y="12764"/>
                </a:cubicBezTo>
                <a:lnTo>
                  <a:pt x="13745" y="8836"/>
                </a:lnTo>
                <a:cubicBezTo>
                  <a:pt x="13745" y="8295"/>
                  <a:pt x="13305" y="7855"/>
                  <a:pt x="12764" y="7855"/>
                </a:cubicBezTo>
                <a:moveTo>
                  <a:pt x="4909" y="4909"/>
                </a:moveTo>
                <a:lnTo>
                  <a:pt x="982" y="4909"/>
                </a:lnTo>
                <a:lnTo>
                  <a:pt x="982" y="982"/>
                </a:lnTo>
                <a:lnTo>
                  <a:pt x="4909" y="982"/>
                </a:lnTo>
                <a:cubicBezTo>
                  <a:pt x="4909" y="982"/>
                  <a:pt x="4909" y="4909"/>
                  <a:pt x="4909" y="4909"/>
                </a:cubicBezTo>
                <a:close/>
                <a:moveTo>
                  <a:pt x="4909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4909"/>
                </a:lnTo>
                <a:cubicBezTo>
                  <a:pt x="0" y="5451"/>
                  <a:pt x="440" y="5891"/>
                  <a:pt x="982" y="5891"/>
                </a:cubicBezTo>
                <a:lnTo>
                  <a:pt x="4909" y="5891"/>
                </a:lnTo>
                <a:cubicBezTo>
                  <a:pt x="5451" y="5891"/>
                  <a:pt x="5891" y="5451"/>
                  <a:pt x="5891" y="4909"/>
                </a:cubicBezTo>
                <a:lnTo>
                  <a:pt x="5891" y="982"/>
                </a:lnTo>
                <a:cubicBezTo>
                  <a:pt x="5891" y="440"/>
                  <a:pt x="5451" y="0"/>
                  <a:pt x="4909" y="0"/>
                </a:cubicBezTo>
                <a:moveTo>
                  <a:pt x="20618" y="20618"/>
                </a:moveTo>
                <a:lnTo>
                  <a:pt x="16691" y="20618"/>
                </a:lnTo>
                <a:lnTo>
                  <a:pt x="16691" y="16691"/>
                </a:lnTo>
                <a:lnTo>
                  <a:pt x="20618" y="16691"/>
                </a:lnTo>
                <a:cubicBezTo>
                  <a:pt x="20618" y="16691"/>
                  <a:pt x="20618" y="20618"/>
                  <a:pt x="20618" y="20618"/>
                </a:cubicBezTo>
                <a:close/>
                <a:moveTo>
                  <a:pt x="20618" y="15709"/>
                </a:moveTo>
                <a:lnTo>
                  <a:pt x="16691" y="15709"/>
                </a:lnTo>
                <a:cubicBezTo>
                  <a:pt x="16149" y="15709"/>
                  <a:pt x="15709" y="16149"/>
                  <a:pt x="15709" y="16691"/>
                </a:cubicBezTo>
                <a:lnTo>
                  <a:pt x="15709" y="20618"/>
                </a:lnTo>
                <a:cubicBezTo>
                  <a:pt x="15709" y="21160"/>
                  <a:pt x="16149" y="21600"/>
                  <a:pt x="16691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6691"/>
                </a:lnTo>
                <a:cubicBezTo>
                  <a:pt x="21600" y="16149"/>
                  <a:pt x="21160" y="15709"/>
                  <a:pt x="20618" y="15709"/>
                </a:cubicBezTo>
                <a:moveTo>
                  <a:pt x="20618" y="4909"/>
                </a:moveTo>
                <a:lnTo>
                  <a:pt x="16691" y="4909"/>
                </a:lnTo>
                <a:lnTo>
                  <a:pt x="16691" y="982"/>
                </a:lnTo>
                <a:lnTo>
                  <a:pt x="20618" y="982"/>
                </a:lnTo>
                <a:cubicBezTo>
                  <a:pt x="20618" y="982"/>
                  <a:pt x="20618" y="4909"/>
                  <a:pt x="20618" y="4909"/>
                </a:cubicBezTo>
                <a:close/>
                <a:moveTo>
                  <a:pt x="20618" y="0"/>
                </a:moveTo>
                <a:lnTo>
                  <a:pt x="16691" y="0"/>
                </a:lnTo>
                <a:cubicBezTo>
                  <a:pt x="16149" y="0"/>
                  <a:pt x="15709" y="440"/>
                  <a:pt x="15709" y="982"/>
                </a:cubicBezTo>
                <a:lnTo>
                  <a:pt x="15709" y="4909"/>
                </a:lnTo>
                <a:cubicBezTo>
                  <a:pt x="15709" y="5451"/>
                  <a:pt x="16149" y="5891"/>
                  <a:pt x="16691" y="5891"/>
                </a:cubicBezTo>
                <a:lnTo>
                  <a:pt x="20618" y="5891"/>
                </a:lnTo>
                <a:cubicBezTo>
                  <a:pt x="21160" y="5891"/>
                  <a:pt x="21600" y="5451"/>
                  <a:pt x="21600" y="49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909" y="20618"/>
                </a:moveTo>
                <a:lnTo>
                  <a:pt x="982" y="20618"/>
                </a:lnTo>
                <a:lnTo>
                  <a:pt x="982" y="16691"/>
                </a:lnTo>
                <a:lnTo>
                  <a:pt x="4909" y="16691"/>
                </a:lnTo>
                <a:cubicBezTo>
                  <a:pt x="4909" y="16691"/>
                  <a:pt x="4909" y="20618"/>
                  <a:pt x="4909" y="20618"/>
                </a:cubicBezTo>
                <a:close/>
                <a:moveTo>
                  <a:pt x="4909" y="15709"/>
                </a:moveTo>
                <a:lnTo>
                  <a:pt x="982" y="15709"/>
                </a:lnTo>
                <a:cubicBezTo>
                  <a:pt x="440" y="15709"/>
                  <a:pt x="0" y="16149"/>
                  <a:pt x="0" y="16691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4909" y="21600"/>
                </a:lnTo>
                <a:cubicBezTo>
                  <a:pt x="5451" y="21600"/>
                  <a:pt x="5891" y="21160"/>
                  <a:pt x="5891" y="20618"/>
                </a:cubicBezTo>
                <a:lnTo>
                  <a:pt x="5891" y="16691"/>
                </a:lnTo>
                <a:cubicBezTo>
                  <a:pt x="5891" y="16149"/>
                  <a:pt x="5451" y="15709"/>
                  <a:pt x="4909" y="15709"/>
                </a:cubicBezTo>
                <a:moveTo>
                  <a:pt x="12764" y="4909"/>
                </a:moveTo>
                <a:lnTo>
                  <a:pt x="8836" y="4909"/>
                </a:lnTo>
                <a:lnTo>
                  <a:pt x="8836" y="982"/>
                </a:lnTo>
                <a:lnTo>
                  <a:pt x="12764" y="982"/>
                </a:lnTo>
                <a:cubicBezTo>
                  <a:pt x="12764" y="982"/>
                  <a:pt x="12764" y="4909"/>
                  <a:pt x="12764" y="4909"/>
                </a:cubicBezTo>
                <a:close/>
                <a:moveTo>
                  <a:pt x="12764" y="0"/>
                </a:moveTo>
                <a:lnTo>
                  <a:pt x="8836" y="0"/>
                </a:lnTo>
                <a:cubicBezTo>
                  <a:pt x="8295" y="0"/>
                  <a:pt x="7855" y="440"/>
                  <a:pt x="7855" y="982"/>
                </a:cubicBezTo>
                <a:lnTo>
                  <a:pt x="7855" y="4909"/>
                </a:lnTo>
                <a:cubicBezTo>
                  <a:pt x="7855" y="5451"/>
                  <a:pt x="8295" y="5891"/>
                  <a:pt x="8836" y="5891"/>
                </a:cubicBezTo>
                <a:lnTo>
                  <a:pt x="12764" y="5891"/>
                </a:lnTo>
                <a:cubicBezTo>
                  <a:pt x="13305" y="5891"/>
                  <a:pt x="13745" y="5451"/>
                  <a:pt x="13745" y="4909"/>
                </a:cubicBezTo>
                <a:lnTo>
                  <a:pt x="13745" y="982"/>
                </a:lnTo>
                <a:cubicBezTo>
                  <a:pt x="13745" y="440"/>
                  <a:pt x="13305" y="0"/>
                  <a:pt x="12764" y="0"/>
                </a:cubicBezTo>
                <a:moveTo>
                  <a:pt x="4909" y="12764"/>
                </a:moveTo>
                <a:lnTo>
                  <a:pt x="982" y="12764"/>
                </a:lnTo>
                <a:lnTo>
                  <a:pt x="982" y="8836"/>
                </a:lnTo>
                <a:lnTo>
                  <a:pt x="4909" y="8836"/>
                </a:lnTo>
                <a:cubicBezTo>
                  <a:pt x="4909" y="8836"/>
                  <a:pt x="4909" y="12764"/>
                  <a:pt x="4909" y="12764"/>
                </a:cubicBezTo>
                <a:close/>
                <a:moveTo>
                  <a:pt x="4909" y="7855"/>
                </a:move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2764"/>
                </a:lnTo>
                <a:cubicBezTo>
                  <a:pt x="0" y="13305"/>
                  <a:pt x="440" y="13745"/>
                  <a:pt x="982" y="13745"/>
                </a:cubicBezTo>
                <a:lnTo>
                  <a:pt x="4909" y="13745"/>
                </a:lnTo>
                <a:cubicBezTo>
                  <a:pt x="5451" y="13745"/>
                  <a:pt x="5891" y="13305"/>
                  <a:pt x="5891" y="12764"/>
                </a:cubicBezTo>
                <a:lnTo>
                  <a:pt x="5891" y="8836"/>
                </a:lnTo>
                <a:cubicBezTo>
                  <a:pt x="5891" y="8295"/>
                  <a:pt x="5451" y="7855"/>
                  <a:pt x="4909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7" name="Shape 2747">
            <a:extLst>
              <a:ext uri="{FF2B5EF4-FFF2-40B4-BE49-F238E27FC236}">
                <a16:creationId xmlns:a16="http://schemas.microsoft.com/office/drawing/2014/main" id="{E2D77DC2-3AC0-4B08-8368-28420CB64C53}"/>
              </a:ext>
            </a:extLst>
          </p:cNvPr>
          <p:cNvSpPr/>
          <p:nvPr/>
        </p:nvSpPr>
        <p:spPr>
          <a:xfrm>
            <a:off x="4260850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618"/>
                </a:moveTo>
                <a:lnTo>
                  <a:pt x="8836" y="20618"/>
                </a:lnTo>
                <a:lnTo>
                  <a:pt x="8836" y="8836"/>
                </a:lnTo>
                <a:lnTo>
                  <a:pt x="20618" y="8836"/>
                </a:lnTo>
                <a:cubicBezTo>
                  <a:pt x="20618" y="8836"/>
                  <a:pt x="20618" y="20618"/>
                  <a:pt x="20618" y="20618"/>
                </a:cubicBezTo>
                <a:close/>
                <a:moveTo>
                  <a:pt x="20618" y="7855"/>
                </a:moveTo>
                <a:lnTo>
                  <a:pt x="8836" y="7855"/>
                </a:lnTo>
                <a:cubicBezTo>
                  <a:pt x="8295" y="7855"/>
                  <a:pt x="7855" y="8295"/>
                  <a:pt x="7855" y="8836"/>
                </a:cubicBezTo>
                <a:lnTo>
                  <a:pt x="7855" y="20618"/>
                </a:lnTo>
                <a:cubicBezTo>
                  <a:pt x="7855" y="21160"/>
                  <a:pt x="8295" y="21600"/>
                  <a:pt x="8836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8836"/>
                </a:lnTo>
                <a:cubicBezTo>
                  <a:pt x="21600" y="8295"/>
                  <a:pt x="21160" y="7855"/>
                  <a:pt x="20618" y="7855"/>
                </a:cubicBezTo>
                <a:moveTo>
                  <a:pt x="20618" y="4909"/>
                </a:moveTo>
                <a:lnTo>
                  <a:pt x="982" y="49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4909"/>
                  <a:pt x="20618" y="490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4909"/>
                </a:lnTo>
                <a:cubicBezTo>
                  <a:pt x="0" y="5451"/>
                  <a:pt x="440" y="5891"/>
                  <a:pt x="982" y="5891"/>
                </a:cubicBezTo>
                <a:lnTo>
                  <a:pt x="20618" y="5891"/>
                </a:lnTo>
                <a:cubicBezTo>
                  <a:pt x="21160" y="5891"/>
                  <a:pt x="21600" y="5451"/>
                  <a:pt x="21600" y="49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909" y="20618"/>
                </a:moveTo>
                <a:lnTo>
                  <a:pt x="982" y="20618"/>
                </a:lnTo>
                <a:lnTo>
                  <a:pt x="982" y="8836"/>
                </a:lnTo>
                <a:lnTo>
                  <a:pt x="4909" y="8836"/>
                </a:lnTo>
                <a:cubicBezTo>
                  <a:pt x="4909" y="8836"/>
                  <a:pt x="4909" y="20618"/>
                  <a:pt x="4909" y="20618"/>
                </a:cubicBezTo>
                <a:close/>
                <a:moveTo>
                  <a:pt x="4909" y="7855"/>
                </a:move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4909" y="21600"/>
                </a:lnTo>
                <a:cubicBezTo>
                  <a:pt x="5451" y="21600"/>
                  <a:pt x="5891" y="21160"/>
                  <a:pt x="5891" y="20618"/>
                </a:cubicBezTo>
                <a:lnTo>
                  <a:pt x="5891" y="8836"/>
                </a:lnTo>
                <a:cubicBezTo>
                  <a:pt x="5891" y="8295"/>
                  <a:pt x="5451" y="7855"/>
                  <a:pt x="4909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8" name="Shape 2748">
            <a:extLst>
              <a:ext uri="{FF2B5EF4-FFF2-40B4-BE49-F238E27FC236}">
                <a16:creationId xmlns:a16="http://schemas.microsoft.com/office/drawing/2014/main" id="{54BEEB9F-044B-494D-A0B1-E51F53A87CC8}"/>
              </a:ext>
            </a:extLst>
          </p:cNvPr>
          <p:cNvSpPr/>
          <p:nvPr/>
        </p:nvSpPr>
        <p:spPr>
          <a:xfrm>
            <a:off x="4678363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49" name="Shape 2749">
            <a:extLst>
              <a:ext uri="{FF2B5EF4-FFF2-40B4-BE49-F238E27FC236}">
                <a16:creationId xmlns:a16="http://schemas.microsoft.com/office/drawing/2014/main" id="{9AE4A957-E36E-46CE-B261-59B996AB8D75}"/>
              </a:ext>
            </a:extLst>
          </p:cNvPr>
          <p:cNvSpPr/>
          <p:nvPr/>
        </p:nvSpPr>
        <p:spPr>
          <a:xfrm>
            <a:off x="5116513" y="3079750"/>
            <a:ext cx="1333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2884"/>
                </a:moveTo>
                <a:cubicBezTo>
                  <a:pt x="19862" y="3005"/>
                  <a:pt x="15661" y="5580"/>
                  <a:pt x="11606" y="4718"/>
                </a:cubicBezTo>
                <a:cubicBezTo>
                  <a:pt x="9681" y="4310"/>
                  <a:pt x="8390" y="3899"/>
                  <a:pt x="7251" y="3535"/>
                </a:cubicBezTo>
                <a:cubicBezTo>
                  <a:pt x="5426" y="2953"/>
                  <a:pt x="4042" y="2513"/>
                  <a:pt x="1543" y="2647"/>
                </a:cubicBezTo>
                <a:lnTo>
                  <a:pt x="1543" y="982"/>
                </a:lnTo>
                <a:lnTo>
                  <a:pt x="20057" y="982"/>
                </a:lnTo>
                <a:cubicBezTo>
                  <a:pt x="20057" y="982"/>
                  <a:pt x="20057" y="2884"/>
                  <a:pt x="20057" y="2884"/>
                </a:cubicBezTo>
                <a:close/>
                <a:moveTo>
                  <a:pt x="20057" y="5891"/>
                </a:moveTo>
                <a:cubicBezTo>
                  <a:pt x="20057" y="9144"/>
                  <a:pt x="15912" y="11782"/>
                  <a:pt x="10800" y="11782"/>
                </a:cubicBezTo>
                <a:cubicBezTo>
                  <a:pt x="5688" y="11782"/>
                  <a:pt x="1543" y="9144"/>
                  <a:pt x="1543" y="5891"/>
                </a:cubicBezTo>
                <a:lnTo>
                  <a:pt x="1543" y="3634"/>
                </a:lnTo>
                <a:cubicBezTo>
                  <a:pt x="3681" y="3500"/>
                  <a:pt x="4767" y="3841"/>
                  <a:pt x="6560" y="4413"/>
                </a:cubicBezTo>
                <a:cubicBezTo>
                  <a:pt x="7686" y="4772"/>
                  <a:pt x="9088" y="5219"/>
                  <a:pt x="11118" y="5650"/>
                </a:cubicBezTo>
                <a:cubicBezTo>
                  <a:pt x="11869" y="5809"/>
                  <a:pt x="12616" y="5877"/>
                  <a:pt x="13343" y="5877"/>
                </a:cubicBezTo>
                <a:cubicBezTo>
                  <a:pt x="16154" y="5877"/>
                  <a:pt x="18675" y="4862"/>
                  <a:pt x="20057" y="4176"/>
                </a:cubicBezTo>
                <a:cubicBezTo>
                  <a:pt x="20057" y="4176"/>
                  <a:pt x="20057" y="5891"/>
                  <a:pt x="20057" y="5891"/>
                </a:cubicBezTo>
                <a:close/>
                <a:moveTo>
                  <a:pt x="20829" y="0"/>
                </a:moveTo>
                <a:lnTo>
                  <a:pt x="771" y="0"/>
                </a:lnTo>
                <a:cubicBezTo>
                  <a:pt x="346" y="0"/>
                  <a:pt x="0" y="220"/>
                  <a:pt x="0" y="491"/>
                </a:cubicBezTo>
                <a:lnTo>
                  <a:pt x="0" y="5891"/>
                </a:lnTo>
                <a:cubicBezTo>
                  <a:pt x="0" y="9521"/>
                  <a:pt x="4426" y="12486"/>
                  <a:pt x="10029" y="12739"/>
                </a:cubicBezTo>
                <a:lnTo>
                  <a:pt x="10029" y="20618"/>
                </a:lnTo>
                <a:lnTo>
                  <a:pt x="3857" y="20618"/>
                </a:lnTo>
                <a:cubicBezTo>
                  <a:pt x="3432" y="20618"/>
                  <a:pt x="3086" y="20838"/>
                  <a:pt x="3086" y="21109"/>
                </a:cubicBezTo>
                <a:cubicBezTo>
                  <a:pt x="3086" y="21380"/>
                  <a:pt x="3432" y="21600"/>
                  <a:pt x="3857" y="21600"/>
                </a:cubicBezTo>
                <a:lnTo>
                  <a:pt x="17743" y="21600"/>
                </a:lnTo>
                <a:cubicBezTo>
                  <a:pt x="18168" y="21600"/>
                  <a:pt x="18514" y="21380"/>
                  <a:pt x="18514" y="21109"/>
                </a:cubicBezTo>
                <a:cubicBezTo>
                  <a:pt x="18514" y="20838"/>
                  <a:pt x="18168" y="20618"/>
                  <a:pt x="17743" y="20618"/>
                </a:cubicBezTo>
                <a:lnTo>
                  <a:pt x="11571" y="20618"/>
                </a:lnTo>
                <a:lnTo>
                  <a:pt x="11571" y="12739"/>
                </a:lnTo>
                <a:cubicBezTo>
                  <a:pt x="17174" y="12486"/>
                  <a:pt x="21600" y="9521"/>
                  <a:pt x="21600" y="5891"/>
                </a:cubicBezTo>
                <a:lnTo>
                  <a:pt x="21600" y="491"/>
                </a:lnTo>
                <a:cubicBezTo>
                  <a:pt x="21600" y="220"/>
                  <a:pt x="21254" y="0"/>
                  <a:pt x="20829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0" name="Shape 2750">
            <a:extLst>
              <a:ext uri="{FF2B5EF4-FFF2-40B4-BE49-F238E27FC236}">
                <a16:creationId xmlns:a16="http://schemas.microsoft.com/office/drawing/2014/main" id="{F0FE0E6D-CE7A-4DF0-8955-7EEA7AE7C1B0}"/>
              </a:ext>
            </a:extLst>
          </p:cNvPr>
          <p:cNvSpPr/>
          <p:nvPr/>
        </p:nvSpPr>
        <p:spPr>
          <a:xfrm>
            <a:off x="5535613" y="3079750"/>
            <a:ext cx="952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0800"/>
                </a:moveTo>
                <a:lnTo>
                  <a:pt x="2160" y="10800"/>
                </a:lnTo>
                <a:lnTo>
                  <a:pt x="2160" y="8836"/>
                </a:lnTo>
                <a:cubicBezTo>
                  <a:pt x="2160" y="7752"/>
                  <a:pt x="4094" y="6873"/>
                  <a:pt x="6480" y="6873"/>
                </a:cubicBezTo>
                <a:lnTo>
                  <a:pt x="15120" y="6873"/>
                </a:lnTo>
                <a:cubicBezTo>
                  <a:pt x="17506" y="6873"/>
                  <a:pt x="19440" y="7752"/>
                  <a:pt x="19440" y="8836"/>
                </a:cubicBezTo>
                <a:cubicBezTo>
                  <a:pt x="19440" y="8836"/>
                  <a:pt x="19440" y="10800"/>
                  <a:pt x="19440" y="10800"/>
                </a:cubicBezTo>
                <a:close/>
                <a:moveTo>
                  <a:pt x="19440" y="15709"/>
                </a:moveTo>
                <a:lnTo>
                  <a:pt x="2160" y="15709"/>
                </a:lnTo>
                <a:lnTo>
                  <a:pt x="2160" y="11782"/>
                </a:lnTo>
                <a:lnTo>
                  <a:pt x="19440" y="11782"/>
                </a:lnTo>
                <a:cubicBezTo>
                  <a:pt x="19440" y="11782"/>
                  <a:pt x="19440" y="15709"/>
                  <a:pt x="19440" y="15709"/>
                </a:cubicBezTo>
                <a:close/>
                <a:moveTo>
                  <a:pt x="19440" y="18655"/>
                </a:moveTo>
                <a:cubicBezTo>
                  <a:pt x="19440" y="19739"/>
                  <a:pt x="17506" y="20618"/>
                  <a:pt x="15120" y="20618"/>
                </a:cubicBezTo>
                <a:lnTo>
                  <a:pt x="6480" y="20618"/>
                </a:lnTo>
                <a:cubicBezTo>
                  <a:pt x="4094" y="20618"/>
                  <a:pt x="2160" y="19739"/>
                  <a:pt x="2160" y="18655"/>
                </a:cubicBezTo>
                <a:lnTo>
                  <a:pt x="2160" y="16691"/>
                </a:lnTo>
                <a:lnTo>
                  <a:pt x="19440" y="16691"/>
                </a:lnTo>
                <a:cubicBezTo>
                  <a:pt x="19440" y="16691"/>
                  <a:pt x="19440" y="18655"/>
                  <a:pt x="19440" y="18655"/>
                </a:cubicBezTo>
                <a:close/>
                <a:moveTo>
                  <a:pt x="8640" y="2945"/>
                </a:moveTo>
                <a:lnTo>
                  <a:pt x="12960" y="2945"/>
                </a:lnTo>
                <a:lnTo>
                  <a:pt x="12960" y="5891"/>
                </a:lnTo>
                <a:lnTo>
                  <a:pt x="8640" y="5891"/>
                </a:lnTo>
                <a:cubicBezTo>
                  <a:pt x="8640" y="5891"/>
                  <a:pt x="8640" y="2945"/>
                  <a:pt x="8640" y="2945"/>
                </a:cubicBezTo>
                <a:close/>
                <a:moveTo>
                  <a:pt x="8640" y="982"/>
                </a:moveTo>
                <a:lnTo>
                  <a:pt x="12960" y="982"/>
                </a:lnTo>
                <a:lnTo>
                  <a:pt x="12960" y="1964"/>
                </a:lnTo>
                <a:lnTo>
                  <a:pt x="8640" y="1964"/>
                </a:lnTo>
                <a:cubicBezTo>
                  <a:pt x="8640" y="1964"/>
                  <a:pt x="8640" y="982"/>
                  <a:pt x="8640" y="982"/>
                </a:cubicBezTo>
                <a:close/>
                <a:moveTo>
                  <a:pt x="15120" y="5891"/>
                </a:moveTo>
                <a:lnTo>
                  <a:pt x="15120" y="982"/>
                </a:lnTo>
                <a:cubicBezTo>
                  <a:pt x="15120" y="440"/>
                  <a:pt x="14152" y="0"/>
                  <a:pt x="12960" y="0"/>
                </a:cubicBezTo>
                <a:lnTo>
                  <a:pt x="8640" y="0"/>
                </a:lnTo>
                <a:cubicBezTo>
                  <a:pt x="7448" y="0"/>
                  <a:pt x="6480" y="440"/>
                  <a:pt x="6480" y="982"/>
                </a:cubicBezTo>
                <a:lnTo>
                  <a:pt x="6480" y="5891"/>
                </a:lnTo>
                <a:cubicBezTo>
                  <a:pt x="2901" y="5891"/>
                  <a:pt x="0" y="7209"/>
                  <a:pt x="0" y="8836"/>
                </a:cubicBezTo>
                <a:lnTo>
                  <a:pt x="0" y="18655"/>
                </a:lnTo>
                <a:cubicBezTo>
                  <a:pt x="0" y="20281"/>
                  <a:pt x="2901" y="21600"/>
                  <a:pt x="6480" y="21600"/>
                </a:cubicBezTo>
                <a:lnTo>
                  <a:pt x="15120" y="21600"/>
                </a:lnTo>
                <a:cubicBezTo>
                  <a:pt x="18698" y="21600"/>
                  <a:pt x="21600" y="20281"/>
                  <a:pt x="21600" y="18655"/>
                </a:cubicBezTo>
                <a:lnTo>
                  <a:pt x="21600" y="8836"/>
                </a:lnTo>
                <a:cubicBezTo>
                  <a:pt x="21600" y="7209"/>
                  <a:pt x="18698" y="5891"/>
                  <a:pt x="15120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1" name="Shape 2751">
            <a:extLst>
              <a:ext uri="{FF2B5EF4-FFF2-40B4-BE49-F238E27FC236}">
                <a16:creationId xmlns:a16="http://schemas.microsoft.com/office/drawing/2014/main" id="{5862E730-0A59-420C-898F-FEB69FC48E18}"/>
              </a:ext>
            </a:extLst>
          </p:cNvPr>
          <p:cNvSpPr/>
          <p:nvPr/>
        </p:nvSpPr>
        <p:spPr>
          <a:xfrm>
            <a:off x="5916613" y="3079750"/>
            <a:ext cx="1333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114" y="15709"/>
                </a:moveTo>
                <a:cubicBezTo>
                  <a:pt x="12689" y="15709"/>
                  <a:pt x="12343" y="15929"/>
                  <a:pt x="12343" y="16200"/>
                </a:cubicBezTo>
                <a:cubicBezTo>
                  <a:pt x="12343" y="16471"/>
                  <a:pt x="12689" y="16691"/>
                  <a:pt x="13114" y="16691"/>
                </a:cubicBezTo>
                <a:cubicBezTo>
                  <a:pt x="13540" y="16691"/>
                  <a:pt x="13886" y="16471"/>
                  <a:pt x="13886" y="16200"/>
                </a:cubicBezTo>
                <a:cubicBezTo>
                  <a:pt x="13886" y="15929"/>
                  <a:pt x="13540" y="15709"/>
                  <a:pt x="13114" y="15709"/>
                </a:cubicBezTo>
                <a:moveTo>
                  <a:pt x="13886" y="7855"/>
                </a:moveTo>
                <a:cubicBezTo>
                  <a:pt x="13034" y="7855"/>
                  <a:pt x="12343" y="8295"/>
                  <a:pt x="12343" y="8836"/>
                </a:cubicBezTo>
                <a:cubicBezTo>
                  <a:pt x="12343" y="9379"/>
                  <a:pt x="13034" y="9818"/>
                  <a:pt x="13886" y="9818"/>
                </a:cubicBezTo>
                <a:cubicBezTo>
                  <a:pt x="14737" y="9818"/>
                  <a:pt x="15429" y="9379"/>
                  <a:pt x="15429" y="8836"/>
                </a:cubicBezTo>
                <a:cubicBezTo>
                  <a:pt x="15429" y="8295"/>
                  <a:pt x="14737" y="7855"/>
                  <a:pt x="13886" y="7855"/>
                </a:cubicBezTo>
                <a:moveTo>
                  <a:pt x="8486" y="17673"/>
                </a:moveTo>
                <a:cubicBezTo>
                  <a:pt x="8060" y="17673"/>
                  <a:pt x="7714" y="17892"/>
                  <a:pt x="7714" y="18164"/>
                </a:cubicBezTo>
                <a:cubicBezTo>
                  <a:pt x="7714" y="18435"/>
                  <a:pt x="8060" y="18655"/>
                  <a:pt x="8486" y="18655"/>
                </a:cubicBezTo>
                <a:cubicBezTo>
                  <a:pt x="8911" y="18655"/>
                  <a:pt x="9257" y="18435"/>
                  <a:pt x="9257" y="18164"/>
                </a:cubicBezTo>
                <a:cubicBezTo>
                  <a:pt x="9257" y="17892"/>
                  <a:pt x="8911" y="17673"/>
                  <a:pt x="8486" y="17673"/>
                </a:cubicBezTo>
                <a:moveTo>
                  <a:pt x="9257" y="10800"/>
                </a:moveTo>
                <a:cubicBezTo>
                  <a:pt x="9257" y="10258"/>
                  <a:pt x="8566" y="9818"/>
                  <a:pt x="7714" y="9818"/>
                </a:cubicBezTo>
                <a:cubicBezTo>
                  <a:pt x="6863" y="9818"/>
                  <a:pt x="6171" y="10258"/>
                  <a:pt x="6171" y="10800"/>
                </a:cubicBezTo>
                <a:cubicBezTo>
                  <a:pt x="6171" y="11343"/>
                  <a:pt x="6863" y="11782"/>
                  <a:pt x="7714" y="11782"/>
                </a:cubicBezTo>
                <a:cubicBezTo>
                  <a:pt x="8566" y="11782"/>
                  <a:pt x="9257" y="11343"/>
                  <a:pt x="9257" y="10800"/>
                </a:cubicBezTo>
                <a:moveTo>
                  <a:pt x="10029" y="13745"/>
                </a:moveTo>
                <a:cubicBezTo>
                  <a:pt x="9603" y="13745"/>
                  <a:pt x="9257" y="13965"/>
                  <a:pt x="9257" y="14236"/>
                </a:cubicBezTo>
                <a:cubicBezTo>
                  <a:pt x="9257" y="14508"/>
                  <a:pt x="9603" y="14727"/>
                  <a:pt x="10029" y="14727"/>
                </a:cubicBezTo>
                <a:cubicBezTo>
                  <a:pt x="10454" y="14727"/>
                  <a:pt x="10800" y="14508"/>
                  <a:pt x="10800" y="14236"/>
                </a:cubicBezTo>
                <a:cubicBezTo>
                  <a:pt x="10800" y="13965"/>
                  <a:pt x="10454" y="13745"/>
                  <a:pt x="10029" y="13745"/>
                </a:cubicBezTo>
                <a:moveTo>
                  <a:pt x="20057" y="1964"/>
                </a:moveTo>
                <a:lnTo>
                  <a:pt x="1543" y="1964"/>
                </a:lnTo>
                <a:lnTo>
                  <a:pt x="1543" y="982"/>
                </a:lnTo>
                <a:lnTo>
                  <a:pt x="20057" y="982"/>
                </a:lnTo>
                <a:cubicBezTo>
                  <a:pt x="20057" y="982"/>
                  <a:pt x="20057" y="1964"/>
                  <a:pt x="20057" y="1964"/>
                </a:cubicBezTo>
                <a:close/>
                <a:moveTo>
                  <a:pt x="16971" y="4033"/>
                </a:moveTo>
                <a:cubicBezTo>
                  <a:pt x="16079" y="4186"/>
                  <a:pt x="15266" y="4419"/>
                  <a:pt x="14349" y="4691"/>
                </a:cubicBezTo>
                <a:cubicBezTo>
                  <a:pt x="13209" y="5030"/>
                  <a:pt x="11919" y="5413"/>
                  <a:pt x="9994" y="5794"/>
                </a:cubicBezTo>
                <a:cubicBezTo>
                  <a:pt x="8093" y="6170"/>
                  <a:pt x="6167" y="5840"/>
                  <a:pt x="4629" y="5373"/>
                </a:cubicBezTo>
                <a:lnTo>
                  <a:pt x="4629" y="2945"/>
                </a:lnTo>
                <a:lnTo>
                  <a:pt x="16971" y="2945"/>
                </a:lnTo>
                <a:cubicBezTo>
                  <a:pt x="16971" y="2945"/>
                  <a:pt x="16971" y="4033"/>
                  <a:pt x="16971" y="4033"/>
                </a:cubicBezTo>
                <a:close/>
                <a:moveTo>
                  <a:pt x="16971" y="16691"/>
                </a:moveTo>
                <a:cubicBezTo>
                  <a:pt x="16971" y="18860"/>
                  <a:pt x="14208" y="20618"/>
                  <a:pt x="10800" y="20618"/>
                </a:cubicBezTo>
                <a:cubicBezTo>
                  <a:pt x="7391" y="20618"/>
                  <a:pt x="4629" y="18860"/>
                  <a:pt x="4629" y="16691"/>
                </a:cubicBezTo>
                <a:lnTo>
                  <a:pt x="4629" y="6384"/>
                </a:lnTo>
                <a:cubicBezTo>
                  <a:pt x="5722" y="6667"/>
                  <a:pt x="6954" y="6874"/>
                  <a:pt x="8257" y="6874"/>
                </a:cubicBezTo>
                <a:cubicBezTo>
                  <a:pt x="8984" y="6874"/>
                  <a:pt x="9731" y="6811"/>
                  <a:pt x="10481" y="6662"/>
                </a:cubicBezTo>
                <a:cubicBezTo>
                  <a:pt x="12512" y="6261"/>
                  <a:pt x="13914" y="5844"/>
                  <a:pt x="15040" y="5510"/>
                </a:cubicBezTo>
                <a:cubicBezTo>
                  <a:pt x="15760" y="5295"/>
                  <a:pt x="16366" y="5119"/>
                  <a:pt x="16971" y="4989"/>
                </a:cubicBezTo>
                <a:cubicBezTo>
                  <a:pt x="16971" y="4989"/>
                  <a:pt x="16971" y="16691"/>
                  <a:pt x="16971" y="16691"/>
                </a:cubicBezTo>
                <a:close/>
                <a:moveTo>
                  <a:pt x="20057" y="0"/>
                </a:moveTo>
                <a:lnTo>
                  <a:pt x="1543" y="0"/>
                </a:lnTo>
                <a:cubicBezTo>
                  <a:pt x="691" y="0"/>
                  <a:pt x="0" y="440"/>
                  <a:pt x="0" y="982"/>
                </a:cubicBezTo>
                <a:lnTo>
                  <a:pt x="0" y="1964"/>
                </a:lnTo>
                <a:cubicBezTo>
                  <a:pt x="0" y="2506"/>
                  <a:pt x="691" y="2945"/>
                  <a:pt x="1543" y="2945"/>
                </a:cubicBezTo>
                <a:lnTo>
                  <a:pt x="3086" y="2945"/>
                </a:lnTo>
                <a:lnTo>
                  <a:pt x="3086" y="16691"/>
                </a:lnTo>
                <a:cubicBezTo>
                  <a:pt x="3086" y="19402"/>
                  <a:pt x="6539" y="21600"/>
                  <a:pt x="10800" y="21600"/>
                </a:cubicBezTo>
                <a:cubicBezTo>
                  <a:pt x="15061" y="21600"/>
                  <a:pt x="18514" y="19402"/>
                  <a:pt x="18514" y="16691"/>
                </a:cubicBezTo>
                <a:lnTo>
                  <a:pt x="18514" y="2945"/>
                </a:lnTo>
                <a:lnTo>
                  <a:pt x="20057" y="2945"/>
                </a:lnTo>
                <a:cubicBezTo>
                  <a:pt x="20909" y="2945"/>
                  <a:pt x="21600" y="2506"/>
                  <a:pt x="21600" y="1964"/>
                </a:cubicBezTo>
                <a:lnTo>
                  <a:pt x="21600" y="982"/>
                </a:lnTo>
                <a:cubicBezTo>
                  <a:pt x="21600" y="440"/>
                  <a:pt x="20909" y="0"/>
                  <a:pt x="20057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2" name="Shape 2752">
            <a:extLst>
              <a:ext uri="{FF2B5EF4-FFF2-40B4-BE49-F238E27FC236}">
                <a16:creationId xmlns:a16="http://schemas.microsoft.com/office/drawing/2014/main" id="{B51ACE85-1021-4B47-9E92-587610175773}"/>
              </a:ext>
            </a:extLst>
          </p:cNvPr>
          <p:cNvSpPr/>
          <p:nvPr/>
        </p:nvSpPr>
        <p:spPr>
          <a:xfrm>
            <a:off x="6297613" y="30797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7673"/>
                </a:moveTo>
                <a:cubicBezTo>
                  <a:pt x="12269" y="17673"/>
                  <a:pt x="12000" y="17892"/>
                  <a:pt x="12000" y="18164"/>
                </a:cubicBezTo>
                <a:cubicBezTo>
                  <a:pt x="12000" y="18435"/>
                  <a:pt x="12269" y="18655"/>
                  <a:pt x="12600" y="18655"/>
                </a:cubicBezTo>
                <a:cubicBezTo>
                  <a:pt x="12931" y="18655"/>
                  <a:pt x="13200" y="18435"/>
                  <a:pt x="13200" y="18164"/>
                </a:cubicBezTo>
                <a:cubicBezTo>
                  <a:pt x="13200" y="17892"/>
                  <a:pt x="12931" y="17673"/>
                  <a:pt x="12600" y="17673"/>
                </a:cubicBezTo>
                <a:moveTo>
                  <a:pt x="10800" y="13745"/>
                </a:moveTo>
                <a:cubicBezTo>
                  <a:pt x="10138" y="13745"/>
                  <a:pt x="9600" y="14186"/>
                  <a:pt x="9600" y="14727"/>
                </a:cubicBezTo>
                <a:cubicBezTo>
                  <a:pt x="9600" y="15269"/>
                  <a:pt x="10138" y="15709"/>
                  <a:pt x="10800" y="15709"/>
                </a:cubicBezTo>
                <a:cubicBezTo>
                  <a:pt x="11462" y="15709"/>
                  <a:pt x="12000" y="15269"/>
                  <a:pt x="12000" y="14727"/>
                </a:cubicBezTo>
                <a:cubicBezTo>
                  <a:pt x="12000" y="14186"/>
                  <a:pt x="11462" y="13745"/>
                  <a:pt x="10800" y="13745"/>
                </a:cubicBezTo>
                <a:moveTo>
                  <a:pt x="12600" y="10800"/>
                </a:moveTo>
                <a:cubicBezTo>
                  <a:pt x="12269" y="10800"/>
                  <a:pt x="12000" y="10580"/>
                  <a:pt x="12000" y="10309"/>
                </a:cubicBezTo>
                <a:cubicBezTo>
                  <a:pt x="12000" y="10038"/>
                  <a:pt x="12269" y="9818"/>
                  <a:pt x="12600" y="9818"/>
                </a:cubicBezTo>
                <a:cubicBezTo>
                  <a:pt x="12931" y="9818"/>
                  <a:pt x="13200" y="10038"/>
                  <a:pt x="13200" y="10309"/>
                </a:cubicBezTo>
                <a:cubicBezTo>
                  <a:pt x="13200" y="10580"/>
                  <a:pt x="12931" y="10800"/>
                  <a:pt x="12600" y="10800"/>
                </a:cubicBezTo>
                <a:moveTo>
                  <a:pt x="12600" y="8836"/>
                </a:moveTo>
                <a:cubicBezTo>
                  <a:pt x="11606" y="8836"/>
                  <a:pt x="10800" y="9496"/>
                  <a:pt x="10800" y="10309"/>
                </a:cubicBezTo>
                <a:cubicBezTo>
                  <a:pt x="10800" y="11123"/>
                  <a:pt x="11606" y="11782"/>
                  <a:pt x="12600" y="11782"/>
                </a:cubicBezTo>
                <a:cubicBezTo>
                  <a:pt x="13594" y="11782"/>
                  <a:pt x="14400" y="11123"/>
                  <a:pt x="14400" y="10309"/>
                </a:cubicBezTo>
                <a:cubicBezTo>
                  <a:pt x="14400" y="9496"/>
                  <a:pt x="13594" y="8836"/>
                  <a:pt x="12600" y="8836"/>
                </a:cubicBezTo>
                <a:moveTo>
                  <a:pt x="17760" y="20618"/>
                </a:moveTo>
                <a:lnTo>
                  <a:pt x="3840" y="20618"/>
                </a:lnTo>
                <a:cubicBezTo>
                  <a:pt x="2134" y="19151"/>
                  <a:pt x="1200" y="17248"/>
                  <a:pt x="1200" y="15218"/>
                </a:cubicBezTo>
                <a:cubicBezTo>
                  <a:pt x="1200" y="12593"/>
                  <a:pt x="2796" y="10152"/>
                  <a:pt x="5468" y="8688"/>
                </a:cubicBezTo>
                <a:cubicBezTo>
                  <a:pt x="5800" y="8506"/>
                  <a:pt x="6000" y="8199"/>
                  <a:pt x="6000" y="7872"/>
                </a:cubicBezTo>
                <a:lnTo>
                  <a:pt x="6000" y="6529"/>
                </a:lnTo>
                <a:cubicBezTo>
                  <a:pt x="6729" y="6758"/>
                  <a:pt x="7567" y="6924"/>
                  <a:pt x="8484" y="6924"/>
                </a:cubicBezTo>
                <a:cubicBezTo>
                  <a:pt x="9499" y="6924"/>
                  <a:pt x="10603" y="6723"/>
                  <a:pt x="11748" y="6188"/>
                </a:cubicBezTo>
                <a:cubicBezTo>
                  <a:pt x="13252" y="5485"/>
                  <a:pt x="14575" y="5306"/>
                  <a:pt x="15600" y="5323"/>
                </a:cubicBezTo>
                <a:lnTo>
                  <a:pt x="15600" y="7872"/>
                </a:lnTo>
                <a:cubicBezTo>
                  <a:pt x="15600" y="8199"/>
                  <a:pt x="15800" y="8506"/>
                  <a:pt x="16132" y="8688"/>
                </a:cubicBezTo>
                <a:cubicBezTo>
                  <a:pt x="18804" y="10152"/>
                  <a:pt x="20400" y="12593"/>
                  <a:pt x="20400" y="15218"/>
                </a:cubicBezTo>
                <a:cubicBezTo>
                  <a:pt x="20400" y="17248"/>
                  <a:pt x="19466" y="19151"/>
                  <a:pt x="17760" y="20618"/>
                </a:cubicBezTo>
                <a:moveTo>
                  <a:pt x="15600" y="2945"/>
                </a:moveTo>
                <a:lnTo>
                  <a:pt x="15600" y="4340"/>
                </a:lnTo>
                <a:cubicBezTo>
                  <a:pt x="14391" y="4322"/>
                  <a:pt x="12860" y="4538"/>
                  <a:pt x="11152" y="5336"/>
                </a:cubicBezTo>
                <a:cubicBezTo>
                  <a:pt x="9163" y="6265"/>
                  <a:pt x="7312" y="5965"/>
                  <a:pt x="6000" y="5473"/>
                </a:cubicBezTo>
                <a:lnTo>
                  <a:pt x="6000" y="2945"/>
                </a:lnTo>
                <a:cubicBezTo>
                  <a:pt x="6000" y="2945"/>
                  <a:pt x="15600" y="2945"/>
                  <a:pt x="15600" y="2945"/>
                </a:cubicBezTo>
                <a:close/>
                <a:moveTo>
                  <a:pt x="36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3600" y="1964"/>
                </a:lnTo>
                <a:cubicBezTo>
                  <a:pt x="3600" y="1964"/>
                  <a:pt x="3600" y="982"/>
                  <a:pt x="3600" y="982"/>
                </a:cubicBezTo>
                <a:close/>
                <a:moveTo>
                  <a:pt x="16800" y="7872"/>
                </a:moveTo>
                <a:lnTo>
                  <a:pt x="16800" y="2945"/>
                </a:lnTo>
                <a:lnTo>
                  <a:pt x="18000" y="2945"/>
                </a:lnTo>
                <a:cubicBezTo>
                  <a:pt x="18662" y="2945"/>
                  <a:pt x="19200" y="2505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3600" y="0"/>
                </a:lnTo>
                <a:cubicBezTo>
                  <a:pt x="2938" y="0"/>
                  <a:pt x="2400" y="440"/>
                  <a:pt x="2400" y="982"/>
                </a:cubicBezTo>
                <a:lnTo>
                  <a:pt x="2400" y="1964"/>
                </a:lnTo>
                <a:cubicBezTo>
                  <a:pt x="2400" y="2505"/>
                  <a:pt x="2938" y="2945"/>
                  <a:pt x="3600" y="2945"/>
                </a:cubicBezTo>
                <a:lnTo>
                  <a:pt x="4800" y="2945"/>
                </a:lnTo>
                <a:lnTo>
                  <a:pt x="4800" y="7872"/>
                </a:lnTo>
                <a:cubicBezTo>
                  <a:pt x="1906" y="9457"/>
                  <a:pt x="0" y="12155"/>
                  <a:pt x="0" y="15218"/>
                </a:cubicBezTo>
                <a:cubicBezTo>
                  <a:pt x="0" y="17730"/>
                  <a:pt x="1286" y="19991"/>
                  <a:pt x="3342" y="21600"/>
                </a:cubicBezTo>
                <a:lnTo>
                  <a:pt x="18258" y="21600"/>
                </a:lnTo>
                <a:cubicBezTo>
                  <a:pt x="20313" y="19991"/>
                  <a:pt x="21600" y="17730"/>
                  <a:pt x="21600" y="15218"/>
                </a:cubicBezTo>
                <a:cubicBezTo>
                  <a:pt x="21600" y="12155"/>
                  <a:pt x="19693" y="9457"/>
                  <a:pt x="16800" y="7872"/>
                </a:cubicBezTo>
                <a:moveTo>
                  <a:pt x="16200" y="15709"/>
                </a:moveTo>
                <a:cubicBezTo>
                  <a:pt x="15869" y="15709"/>
                  <a:pt x="15600" y="15929"/>
                  <a:pt x="15600" y="16200"/>
                </a:cubicBezTo>
                <a:cubicBezTo>
                  <a:pt x="15600" y="16471"/>
                  <a:pt x="15869" y="16691"/>
                  <a:pt x="16200" y="16691"/>
                </a:cubicBezTo>
                <a:cubicBezTo>
                  <a:pt x="16531" y="16691"/>
                  <a:pt x="16800" y="16471"/>
                  <a:pt x="16800" y="16200"/>
                </a:cubicBezTo>
                <a:cubicBezTo>
                  <a:pt x="16800" y="15929"/>
                  <a:pt x="16531" y="15709"/>
                  <a:pt x="16200" y="15709"/>
                </a:cubicBezTo>
                <a:moveTo>
                  <a:pt x="7800" y="11782"/>
                </a:moveTo>
                <a:cubicBezTo>
                  <a:pt x="7469" y="11782"/>
                  <a:pt x="7200" y="12001"/>
                  <a:pt x="7200" y="12273"/>
                </a:cubicBezTo>
                <a:cubicBezTo>
                  <a:pt x="7200" y="12544"/>
                  <a:pt x="7469" y="12764"/>
                  <a:pt x="7800" y="12764"/>
                </a:cubicBezTo>
                <a:cubicBezTo>
                  <a:pt x="8131" y="12764"/>
                  <a:pt x="8400" y="12544"/>
                  <a:pt x="8400" y="12273"/>
                </a:cubicBezTo>
                <a:cubicBezTo>
                  <a:pt x="8400" y="12001"/>
                  <a:pt x="8131" y="11782"/>
                  <a:pt x="7800" y="11782"/>
                </a:cubicBezTo>
                <a:moveTo>
                  <a:pt x="6000" y="15709"/>
                </a:moveTo>
                <a:cubicBezTo>
                  <a:pt x="5338" y="15709"/>
                  <a:pt x="4800" y="16149"/>
                  <a:pt x="4800" y="16691"/>
                </a:cubicBezTo>
                <a:cubicBezTo>
                  <a:pt x="4800" y="17233"/>
                  <a:pt x="5338" y="17673"/>
                  <a:pt x="6000" y="17673"/>
                </a:cubicBezTo>
                <a:cubicBezTo>
                  <a:pt x="6662" y="17673"/>
                  <a:pt x="7200" y="17233"/>
                  <a:pt x="7200" y="16691"/>
                </a:cubicBezTo>
                <a:cubicBezTo>
                  <a:pt x="7200" y="16149"/>
                  <a:pt x="6662" y="15709"/>
                  <a:pt x="6000" y="157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3" name="Shape 2753">
            <a:extLst>
              <a:ext uri="{FF2B5EF4-FFF2-40B4-BE49-F238E27FC236}">
                <a16:creationId xmlns:a16="http://schemas.microsoft.com/office/drawing/2014/main" id="{A7B4FB44-CFED-4DF2-AD13-4186A7BA4831}"/>
              </a:ext>
            </a:extLst>
          </p:cNvPr>
          <p:cNvSpPr/>
          <p:nvPr/>
        </p:nvSpPr>
        <p:spPr>
          <a:xfrm>
            <a:off x="6697663" y="30797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00" y="18655"/>
                </a:moveTo>
                <a:cubicBezTo>
                  <a:pt x="13468" y="18655"/>
                  <a:pt x="13200" y="18874"/>
                  <a:pt x="13200" y="19145"/>
                </a:cubicBezTo>
                <a:cubicBezTo>
                  <a:pt x="13200" y="19417"/>
                  <a:pt x="13468" y="19636"/>
                  <a:pt x="13800" y="19636"/>
                </a:cubicBezTo>
                <a:cubicBezTo>
                  <a:pt x="14132" y="19636"/>
                  <a:pt x="14400" y="19417"/>
                  <a:pt x="14400" y="19145"/>
                </a:cubicBezTo>
                <a:cubicBezTo>
                  <a:pt x="14400" y="18874"/>
                  <a:pt x="14132" y="18655"/>
                  <a:pt x="13800" y="18655"/>
                </a:cubicBezTo>
                <a:moveTo>
                  <a:pt x="10200" y="15709"/>
                </a:moveTo>
                <a:cubicBezTo>
                  <a:pt x="9868" y="15709"/>
                  <a:pt x="9600" y="15490"/>
                  <a:pt x="9600" y="15218"/>
                </a:cubicBezTo>
                <a:cubicBezTo>
                  <a:pt x="9600" y="14947"/>
                  <a:pt x="9868" y="14727"/>
                  <a:pt x="10200" y="14727"/>
                </a:cubicBezTo>
                <a:cubicBezTo>
                  <a:pt x="10532" y="14727"/>
                  <a:pt x="10800" y="14947"/>
                  <a:pt x="10800" y="15218"/>
                </a:cubicBezTo>
                <a:cubicBezTo>
                  <a:pt x="10800" y="15490"/>
                  <a:pt x="10532" y="15709"/>
                  <a:pt x="10200" y="15709"/>
                </a:cubicBezTo>
                <a:moveTo>
                  <a:pt x="10200" y="13745"/>
                </a:moveTo>
                <a:cubicBezTo>
                  <a:pt x="9206" y="13745"/>
                  <a:pt x="8400" y="14405"/>
                  <a:pt x="8400" y="15218"/>
                </a:cubicBezTo>
                <a:cubicBezTo>
                  <a:pt x="8400" y="16031"/>
                  <a:pt x="9206" y="16691"/>
                  <a:pt x="10200" y="16691"/>
                </a:cubicBezTo>
                <a:cubicBezTo>
                  <a:pt x="11194" y="16691"/>
                  <a:pt x="12000" y="16031"/>
                  <a:pt x="12000" y="15218"/>
                </a:cubicBezTo>
                <a:cubicBezTo>
                  <a:pt x="12000" y="14405"/>
                  <a:pt x="11194" y="13745"/>
                  <a:pt x="10200" y="13745"/>
                </a:cubicBezTo>
                <a:moveTo>
                  <a:pt x="15600" y="13745"/>
                </a:moveTo>
                <a:cubicBezTo>
                  <a:pt x="14938" y="13745"/>
                  <a:pt x="14400" y="14186"/>
                  <a:pt x="14400" y="14727"/>
                </a:cubicBezTo>
                <a:cubicBezTo>
                  <a:pt x="14400" y="15269"/>
                  <a:pt x="14938" y="15709"/>
                  <a:pt x="15600" y="15709"/>
                </a:cubicBezTo>
                <a:cubicBezTo>
                  <a:pt x="16262" y="15709"/>
                  <a:pt x="16800" y="15269"/>
                  <a:pt x="16800" y="14727"/>
                </a:cubicBezTo>
                <a:cubicBezTo>
                  <a:pt x="16800" y="14186"/>
                  <a:pt x="16262" y="13745"/>
                  <a:pt x="15600" y="13745"/>
                </a:cubicBezTo>
                <a:moveTo>
                  <a:pt x="14400" y="20618"/>
                </a:moveTo>
                <a:lnTo>
                  <a:pt x="7200" y="20618"/>
                </a:lnTo>
                <a:cubicBezTo>
                  <a:pt x="3892" y="20618"/>
                  <a:pt x="1200" y="18416"/>
                  <a:pt x="1200" y="15709"/>
                </a:cubicBezTo>
                <a:cubicBezTo>
                  <a:pt x="1200" y="13123"/>
                  <a:pt x="2182" y="11620"/>
                  <a:pt x="3320" y="9880"/>
                </a:cubicBezTo>
                <a:cubicBezTo>
                  <a:pt x="3477" y="9639"/>
                  <a:pt x="3636" y="9392"/>
                  <a:pt x="3797" y="9140"/>
                </a:cubicBezTo>
                <a:cubicBezTo>
                  <a:pt x="3905" y="9093"/>
                  <a:pt x="6420" y="8038"/>
                  <a:pt x="9814" y="9625"/>
                </a:cubicBezTo>
                <a:cubicBezTo>
                  <a:pt x="10959" y="10160"/>
                  <a:pt x="12064" y="10360"/>
                  <a:pt x="13079" y="10360"/>
                </a:cubicBezTo>
                <a:cubicBezTo>
                  <a:pt x="15152" y="10360"/>
                  <a:pt x="16846" y="9523"/>
                  <a:pt x="17711" y="8991"/>
                </a:cubicBezTo>
                <a:cubicBezTo>
                  <a:pt x="17902" y="9295"/>
                  <a:pt x="18093" y="9592"/>
                  <a:pt x="18280" y="9880"/>
                </a:cubicBezTo>
                <a:cubicBezTo>
                  <a:pt x="19418" y="11620"/>
                  <a:pt x="20400" y="13123"/>
                  <a:pt x="20400" y="15709"/>
                </a:cubicBezTo>
                <a:cubicBezTo>
                  <a:pt x="20400" y="18416"/>
                  <a:pt x="17708" y="20618"/>
                  <a:pt x="14400" y="20618"/>
                </a:cubicBezTo>
                <a:moveTo>
                  <a:pt x="5967" y="2945"/>
                </a:moveTo>
                <a:lnTo>
                  <a:pt x="15633" y="2945"/>
                </a:lnTo>
                <a:cubicBezTo>
                  <a:pt x="15782" y="5133"/>
                  <a:pt x="16425" y="6735"/>
                  <a:pt x="17180" y="8090"/>
                </a:cubicBezTo>
                <a:cubicBezTo>
                  <a:pt x="16281" y="8690"/>
                  <a:pt x="13509" y="10220"/>
                  <a:pt x="10410" y="8772"/>
                </a:cubicBezTo>
                <a:cubicBezTo>
                  <a:pt x="7921" y="7609"/>
                  <a:pt x="5800" y="7679"/>
                  <a:pt x="4520" y="7912"/>
                </a:cubicBezTo>
                <a:cubicBezTo>
                  <a:pt x="5231" y="6594"/>
                  <a:pt x="5824" y="5037"/>
                  <a:pt x="5967" y="2945"/>
                </a:cubicBezTo>
                <a:moveTo>
                  <a:pt x="36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3600" y="1964"/>
                </a:lnTo>
                <a:cubicBezTo>
                  <a:pt x="3600" y="1964"/>
                  <a:pt x="3600" y="982"/>
                  <a:pt x="3600" y="982"/>
                </a:cubicBezTo>
                <a:close/>
                <a:moveTo>
                  <a:pt x="16843" y="2945"/>
                </a:moveTo>
                <a:lnTo>
                  <a:pt x="18000" y="2945"/>
                </a:lnTo>
                <a:cubicBezTo>
                  <a:pt x="18662" y="2945"/>
                  <a:pt x="19200" y="2505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3600" y="0"/>
                </a:lnTo>
                <a:cubicBezTo>
                  <a:pt x="2938" y="0"/>
                  <a:pt x="2400" y="440"/>
                  <a:pt x="2400" y="982"/>
                </a:cubicBezTo>
                <a:lnTo>
                  <a:pt x="2400" y="1964"/>
                </a:lnTo>
                <a:cubicBezTo>
                  <a:pt x="2400" y="2505"/>
                  <a:pt x="2938" y="2945"/>
                  <a:pt x="3600" y="2945"/>
                </a:cubicBezTo>
                <a:lnTo>
                  <a:pt x="4757" y="2945"/>
                </a:lnTo>
                <a:cubicBezTo>
                  <a:pt x="4322" y="8937"/>
                  <a:pt x="0" y="10114"/>
                  <a:pt x="0" y="15709"/>
                </a:cubicBezTo>
                <a:cubicBezTo>
                  <a:pt x="0" y="18962"/>
                  <a:pt x="3224" y="21600"/>
                  <a:pt x="7200" y="21600"/>
                </a:cubicBezTo>
                <a:lnTo>
                  <a:pt x="14400" y="21600"/>
                </a:lnTo>
                <a:cubicBezTo>
                  <a:pt x="18376" y="21600"/>
                  <a:pt x="21600" y="18962"/>
                  <a:pt x="21600" y="15709"/>
                </a:cubicBezTo>
                <a:cubicBezTo>
                  <a:pt x="21600" y="10114"/>
                  <a:pt x="17278" y="8937"/>
                  <a:pt x="16843" y="2945"/>
                </a:cubicBezTo>
                <a:moveTo>
                  <a:pt x="17400" y="11782"/>
                </a:moveTo>
                <a:cubicBezTo>
                  <a:pt x="17068" y="11782"/>
                  <a:pt x="16800" y="12001"/>
                  <a:pt x="16800" y="12273"/>
                </a:cubicBezTo>
                <a:cubicBezTo>
                  <a:pt x="16800" y="12544"/>
                  <a:pt x="17068" y="12764"/>
                  <a:pt x="17400" y="12764"/>
                </a:cubicBezTo>
                <a:cubicBezTo>
                  <a:pt x="17732" y="12764"/>
                  <a:pt x="18000" y="12544"/>
                  <a:pt x="18000" y="12273"/>
                </a:cubicBezTo>
                <a:cubicBezTo>
                  <a:pt x="18000" y="12001"/>
                  <a:pt x="17732" y="11782"/>
                  <a:pt x="17400" y="11782"/>
                </a:cubicBezTo>
                <a:moveTo>
                  <a:pt x="6000" y="10800"/>
                </a:moveTo>
                <a:cubicBezTo>
                  <a:pt x="5338" y="10800"/>
                  <a:pt x="4800" y="11240"/>
                  <a:pt x="4800" y="11782"/>
                </a:cubicBezTo>
                <a:cubicBezTo>
                  <a:pt x="4800" y="12324"/>
                  <a:pt x="5338" y="12764"/>
                  <a:pt x="6000" y="12764"/>
                </a:cubicBezTo>
                <a:cubicBezTo>
                  <a:pt x="6662" y="12764"/>
                  <a:pt x="7200" y="12324"/>
                  <a:pt x="7200" y="11782"/>
                </a:cubicBezTo>
                <a:cubicBezTo>
                  <a:pt x="7200" y="11240"/>
                  <a:pt x="6662" y="10800"/>
                  <a:pt x="6000" y="10800"/>
                </a:cubicBezTo>
                <a:moveTo>
                  <a:pt x="5400" y="16691"/>
                </a:moveTo>
                <a:cubicBezTo>
                  <a:pt x="5068" y="16691"/>
                  <a:pt x="4800" y="16910"/>
                  <a:pt x="4800" y="17182"/>
                </a:cubicBezTo>
                <a:cubicBezTo>
                  <a:pt x="4800" y="17453"/>
                  <a:pt x="5068" y="17673"/>
                  <a:pt x="5400" y="17673"/>
                </a:cubicBezTo>
                <a:cubicBezTo>
                  <a:pt x="5732" y="17673"/>
                  <a:pt x="6000" y="17453"/>
                  <a:pt x="6000" y="17182"/>
                </a:cubicBezTo>
                <a:cubicBezTo>
                  <a:pt x="6000" y="16910"/>
                  <a:pt x="5732" y="16691"/>
                  <a:pt x="5400" y="166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4" name="Shape 2754">
            <a:extLst>
              <a:ext uri="{FF2B5EF4-FFF2-40B4-BE49-F238E27FC236}">
                <a16:creationId xmlns:a16="http://schemas.microsoft.com/office/drawing/2014/main" id="{A4D66881-6E22-4E91-A042-AEF6628955C0}"/>
              </a:ext>
            </a:extLst>
          </p:cNvPr>
          <p:cNvSpPr/>
          <p:nvPr/>
        </p:nvSpPr>
        <p:spPr>
          <a:xfrm>
            <a:off x="7088188" y="3079750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5" name="Shape 2755">
            <a:extLst>
              <a:ext uri="{FF2B5EF4-FFF2-40B4-BE49-F238E27FC236}">
                <a16:creationId xmlns:a16="http://schemas.microsoft.com/office/drawing/2014/main" id="{02FBD7EF-9D59-49DC-9F7B-6A29F131345A}"/>
              </a:ext>
            </a:extLst>
          </p:cNvPr>
          <p:cNvSpPr/>
          <p:nvPr/>
        </p:nvSpPr>
        <p:spPr>
          <a:xfrm>
            <a:off x="7497763" y="30797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4909"/>
                </a:moveTo>
                <a:lnTo>
                  <a:pt x="19200" y="4909"/>
                </a:lnTo>
                <a:lnTo>
                  <a:pt x="19200" y="2945"/>
                </a:lnTo>
                <a:cubicBezTo>
                  <a:pt x="19200" y="2674"/>
                  <a:pt x="18932" y="2455"/>
                  <a:pt x="18600" y="2455"/>
                </a:cubicBezTo>
                <a:cubicBezTo>
                  <a:pt x="18268" y="2455"/>
                  <a:pt x="18000" y="2674"/>
                  <a:pt x="18000" y="2945"/>
                </a:cubicBezTo>
                <a:lnTo>
                  <a:pt x="18000" y="4909"/>
                </a:lnTo>
                <a:lnTo>
                  <a:pt x="16800" y="4909"/>
                </a:lnTo>
                <a:lnTo>
                  <a:pt x="16800" y="2945"/>
                </a:lnTo>
                <a:cubicBezTo>
                  <a:pt x="16800" y="2674"/>
                  <a:pt x="16532" y="2455"/>
                  <a:pt x="16200" y="2455"/>
                </a:cubicBezTo>
                <a:cubicBezTo>
                  <a:pt x="15868" y="2455"/>
                  <a:pt x="15600" y="2674"/>
                  <a:pt x="15600" y="2945"/>
                </a:cubicBezTo>
                <a:lnTo>
                  <a:pt x="15600" y="4909"/>
                </a:lnTo>
                <a:lnTo>
                  <a:pt x="14400" y="4909"/>
                </a:lnTo>
                <a:lnTo>
                  <a:pt x="14400" y="2455"/>
                </a:lnTo>
                <a:cubicBezTo>
                  <a:pt x="14400" y="2183"/>
                  <a:pt x="14132" y="1964"/>
                  <a:pt x="13800" y="1964"/>
                </a:cubicBezTo>
                <a:cubicBezTo>
                  <a:pt x="13468" y="1964"/>
                  <a:pt x="13200" y="2183"/>
                  <a:pt x="13200" y="2455"/>
                </a:cubicBezTo>
                <a:lnTo>
                  <a:pt x="13200" y="4909"/>
                </a:lnTo>
                <a:lnTo>
                  <a:pt x="12000" y="4909"/>
                </a:lnTo>
                <a:lnTo>
                  <a:pt x="12000" y="2945"/>
                </a:lnTo>
                <a:cubicBezTo>
                  <a:pt x="12000" y="2674"/>
                  <a:pt x="11732" y="2455"/>
                  <a:pt x="11400" y="2455"/>
                </a:cubicBezTo>
                <a:cubicBezTo>
                  <a:pt x="11068" y="2455"/>
                  <a:pt x="10800" y="2674"/>
                  <a:pt x="10800" y="2945"/>
                </a:cubicBezTo>
                <a:lnTo>
                  <a:pt x="10800" y="4909"/>
                </a:lnTo>
                <a:lnTo>
                  <a:pt x="9600" y="4909"/>
                </a:lnTo>
                <a:lnTo>
                  <a:pt x="9600" y="2455"/>
                </a:lnTo>
                <a:cubicBezTo>
                  <a:pt x="9600" y="2183"/>
                  <a:pt x="9332" y="1964"/>
                  <a:pt x="9000" y="1964"/>
                </a:cubicBezTo>
                <a:cubicBezTo>
                  <a:pt x="8668" y="1964"/>
                  <a:pt x="8400" y="2183"/>
                  <a:pt x="8400" y="2455"/>
                </a:cubicBezTo>
                <a:lnTo>
                  <a:pt x="8400" y="4909"/>
                </a:lnTo>
                <a:lnTo>
                  <a:pt x="6000" y="4909"/>
                </a:lnTo>
                <a:lnTo>
                  <a:pt x="6000" y="2945"/>
                </a:lnTo>
                <a:cubicBezTo>
                  <a:pt x="6000" y="2674"/>
                  <a:pt x="5732" y="2455"/>
                  <a:pt x="5400" y="2455"/>
                </a:cubicBezTo>
                <a:cubicBezTo>
                  <a:pt x="5068" y="2455"/>
                  <a:pt x="4800" y="2674"/>
                  <a:pt x="4800" y="2945"/>
                </a:cubicBezTo>
                <a:lnTo>
                  <a:pt x="4800" y="4909"/>
                </a:lnTo>
                <a:lnTo>
                  <a:pt x="3600" y="4909"/>
                </a:lnTo>
                <a:lnTo>
                  <a:pt x="3600" y="2455"/>
                </a:lnTo>
                <a:cubicBezTo>
                  <a:pt x="3600" y="2183"/>
                  <a:pt x="3332" y="1964"/>
                  <a:pt x="3000" y="1964"/>
                </a:cubicBezTo>
                <a:cubicBezTo>
                  <a:pt x="2668" y="1964"/>
                  <a:pt x="2400" y="2183"/>
                  <a:pt x="2400" y="2455"/>
                </a:cubicBezTo>
                <a:lnTo>
                  <a:pt x="2400" y="4909"/>
                </a:lnTo>
                <a:lnTo>
                  <a:pt x="1200" y="4909"/>
                </a:lnTo>
                <a:lnTo>
                  <a:pt x="1200" y="982"/>
                </a:lnTo>
                <a:lnTo>
                  <a:pt x="20400" y="982"/>
                </a:lnTo>
                <a:cubicBezTo>
                  <a:pt x="20400" y="982"/>
                  <a:pt x="20400" y="4909"/>
                  <a:pt x="20400" y="4909"/>
                </a:cubicBezTo>
                <a:close/>
                <a:moveTo>
                  <a:pt x="20400" y="10309"/>
                </a:moveTo>
                <a:lnTo>
                  <a:pt x="19200" y="10309"/>
                </a:lnTo>
                <a:lnTo>
                  <a:pt x="19200" y="7855"/>
                </a:lnTo>
                <a:cubicBezTo>
                  <a:pt x="19200" y="7583"/>
                  <a:pt x="18932" y="7364"/>
                  <a:pt x="18600" y="7364"/>
                </a:cubicBezTo>
                <a:cubicBezTo>
                  <a:pt x="18268" y="7364"/>
                  <a:pt x="18000" y="7583"/>
                  <a:pt x="18000" y="7855"/>
                </a:cubicBezTo>
                <a:lnTo>
                  <a:pt x="18000" y="10309"/>
                </a:lnTo>
                <a:lnTo>
                  <a:pt x="16800" y="10309"/>
                </a:lnTo>
                <a:lnTo>
                  <a:pt x="16800" y="7364"/>
                </a:lnTo>
                <a:cubicBezTo>
                  <a:pt x="16800" y="7092"/>
                  <a:pt x="16532" y="6873"/>
                  <a:pt x="16200" y="6873"/>
                </a:cubicBezTo>
                <a:cubicBezTo>
                  <a:pt x="15868" y="6873"/>
                  <a:pt x="15600" y="7092"/>
                  <a:pt x="15600" y="7364"/>
                </a:cubicBezTo>
                <a:lnTo>
                  <a:pt x="15600" y="10309"/>
                </a:lnTo>
                <a:lnTo>
                  <a:pt x="14400" y="10309"/>
                </a:lnTo>
                <a:lnTo>
                  <a:pt x="14400" y="7855"/>
                </a:lnTo>
                <a:cubicBezTo>
                  <a:pt x="14400" y="7583"/>
                  <a:pt x="14132" y="7364"/>
                  <a:pt x="13800" y="7364"/>
                </a:cubicBezTo>
                <a:cubicBezTo>
                  <a:pt x="13468" y="7364"/>
                  <a:pt x="13200" y="7583"/>
                  <a:pt x="13200" y="7855"/>
                </a:cubicBezTo>
                <a:lnTo>
                  <a:pt x="13200" y="10309"/>
                </a:lnTo>
                <a:lnTo>
                  <a:pt x="12000" y="10309"/>
                </a:lnTo>
                <a:lnTo>
                  <a:pt x="12000" y="7364"/>
                </a:lnTo>
                <a:cubicBezTo>
                  <a:pt x="12000" y="7092"/>
                  <a:pt x="11732" y="6873"/>
                  <a:pt x="11400" y="6873"/>
                </a:cubicBezTo>
                <a:cubicBezTo>
                  <a:pt x="11068" y="6873"/>
                  <a:pt x="10800" y="7092"/>
                  <a:pt x="10800" y="7364"/>
                </a:cubicBezTo>
                <a:lnTo>
                  <a:pt x="10800" y="10309"/>
                </a:lnTo>
                <a:lnTo>
                  <a:pt x="8400" y="10309"/>
                </a:lnTo>
                <a:lnTo>
                  <a:pt x="8400" y="7855"/>
                </a:lnTo>
                <a:cubicBezTo>
                  <a:pt x="8400" y="7583"/>
                  <a:pt x="8132" y="7364"/>
                  <a:pt x="7800" y="7364"/>
                </a:cubicBezTo>
                <a:cubicBezTo>
                  <a:pt x="7468" y="7364"/>
                  <a:pt x="7200" y="7583"/>
                  <a:pt x="7200" y="7855"/>
                </a:cubicBezTo>
                <a:lnTo>
                  <a:pt x="7200" y="10309"/>
                </a:lnTo>
                <a:lnTo>
                  <a:pt x="6000" y="10309"/>
                </a:lnTo>
                <a:lnTo>
                  <a:pt x="6000" y="7855"/>
                </a:lnTo>
                <a:cubicBezTo>
                  <a:pt x="6000" y="7583"/>
                  <a:pt x="5732" y="7364"/>
                  <a:pt x="5400" y="7364"/>
                </a:cubicBezTo>
                <a:cubicBezTo>
                  <a:pt x="5068" y="7364"/>
                  <a:pt x="4800" y="7583"/>
                  <a:pt x="4800" y="7855"/>
                </a:cubicBezTo>
                <a:lnTo>
                  <a:pt x="4800" y="10309"/>
                </a:lnTo>
                <a:lnTo>
                  <a:pt x="3600" y="10309"/>
                </a:lnTo>
                <a:lnTo>
                  <a:pt x="3600" y="7364"/>
                </a:lnTo>
                <a:cubicBezTo>
                  <a:pt x="3600" y="7092"/>
                  <a:pt x="3332" y="6873"/>
                  <a:pt x="3000" y="6873"/>
                </a:cubicBezTo>
                <a:cubicBezTo>
                  <a:pt x="2668" y="6873"/>
                  <a:pt x="2400" y="7092"/>
                  <a:pt x="2400" y="7364"/>
                </a:cubicBezTo>
                <a:lnTo>
                  <a:pt x="2400" y="10309"/>
                </a:lnTo>
                <a:lnTo>
                  <a:pt x="1200" y="10309"/>
                </a:lnTo>
                <a:lnTo>
                  <a:pt x="1200" y="5891"/>
                </a:lnTo>
                <a:lnTo>
                  <a:pt x="20400" y="5891"/>
                </a:lnTo>
                <a:cubicBezTo>
                  <a:pt x="20400" y="5891"/>
                  <a:pt x="20400" y="10309"/>
                  <a:pt x="20400" y="10309"/>
                </a:cubicBezTo>
                <a:close/>
                <a:moveTo>
                  <a:pt x="20400" y="15709"/>
                </a:moveTo>
                <a:lnTo>
                  <a:pt x="19200" y="15709"/>
                </a:lnTo>
                <a:lnTo>
                  <a:pt x="19200" y="13255"/>
                </a:lnTo>
                <a:cubicBezTo>
                  <a:pt x="19200" y="12983"/>
                  <a:pt x="18932" y="12764"/>
                  <a:pt x="18600" y="12764"/>
                </a:cubicBezTo>
                <a:cubicBezTo>
                  <a:pt x="18268" y="12764"/>
                  <a:pt x="18000" y="12983"/>
                  <a:pt x="18000" y="13255"/>
                </a:cubicBezTo>
                <a:lnTo>
                  <a:pt x="18000" y="15709"/>
                </a:lnTo>
                <a:lnTo>
                  <a:pt x="16800" y="15709"/>
                </a:lnTo>
                <a:lnTo>
                  <a:pt x="16800" y="13255"/>
                </a:lnTo>
                <a:cubicBezTo>
                  <a:pt x="16800" y="12983"/>
                  <a:pt x="16532" y="12764"/>
                  <a:pt x="16200" y="12764"/>
                </a:cubicBezTo>
                <a:cubicBezTo>
                  <a:pt x="15868" y="12764"/>
                  <a:pt x="15600" y="12983"/>
                  <a:pt x="15600" y="13255"/>
                </a:cubicBezTo>
                <a:lnTo>
                  <a:pt x="15600" y="15709"/>
                </a:lnTo>
                <a:lnTo>
                  <a:pt x="13200" y="15709"/>
                </a:lnTo>
                <a:lnTo>
                  <a:pt x="13200" y="13745"/>
                </a:lnTo>
                <a:cubicBezTo>
                  <a:pt x="13200" y="13474"/>
                  <a:pt x="12932" y="13255"/>
                  <a:pt x="12600" y="13255"/>
                </a:cubicBezTo>
                <a:cubicBezTo>
                  <a:pt x="12268" y="13255"/>
                  <a:pt x="12000" y="13474"/>
                  <a:pt x="12000" y="13745"/>
                </a:cubicBezTo>
                <a:lnTo>
                  <a:pt x="12000" y="15709"/>
                </a:lnTo>
                <a:lnTo>
                  <a:pt x="10800" y="15709"/>
                </a:lnTo>
                <a:lnTo>
                  <a:pt x="10800" y="13745"/>
                </a:lnTo>
                <a:cubicBezTo>
                  <a:pt x="10800" y="13474"/>
                  <a:pt x="10532" y="13255"/>
                  <a:pt x="10200" y="13255"/>
                </a:cubicBezTo>
                <a:cubicBezTo>
                  <a:pt x="9868" y="13255"/>
                  <a:pt x="9600" y="13474"/>
                  <a:pt x="9600" y="13745"/>
                </a:cubicBezTo>
                <a:lnTo>
                  <a:pt x="9600" y="15709"/>
                </a:lnTo>
                <a:lnTo>
                  <a:pt x="8400" y="15709"/>
                </a:lnTo>
                <a:lnTo>
                  <a:pt x="8400" y="13255"/>
                </a:lnTo>
                <a:cubicBezTo>
                  <a:pt x="8400" y="12983"/>
                  <a:pt x="8132" y="12764"/>
                  <a:pt x="7800" y="12764"/>
                </a:cubicBezTo>
                <a:cubicBezTo>
                  <a:pt x="7468" y="12764"/>
                  <a:pt x="7200" y="12983"/>
                  <a:pt x="7200" y="13255"/>
                </a:cubicBezTo>
                <a:lnTo>
                  <a:pt x="7200" y="15709"/>
                </a:lnTo>
                <a:lnTo>
                  <a:pt x="6000" y="15709"/>
                </a:lnTo>
                <a:lnTo>
                  <a:pt x="6000" y="13745"/>
                </a:lnTo>
                <a:cubicBezTo>
                  <a:pt x="6000" y="13474"/>
                  <a:pt x="5732" y="13255"/>
                  <a:pt x="5400" y="13255"/>
                </a:cubicBezTo>
                <a:cubicBezTo>
                  <a:pt x="5068" y="13255"/>
                  <a:pt x="4800" y="13474"/>
                  <a:pt x="4800" y="13745"/>
                </a:cubicBezTo>
                <a:lnTo>
                  <a:pt x="4800" y="15709"/>
                </a:lnTo>
                <a:lnTo>
                  <a:pt x="1200" y="15709"/>
                </a:lnTo>
                <a:lnTo>
                  <a:pt x="1200" y="11291"/>
                </a:lnTo>
                <a:lnTo>
                  <a:pt x="20400" y="11291"/>
                </a:lnTo>
                <a:cubicBezTo>
                  <a:pt x="20400" y="11291"/>
                  <a:pt x="20400" y="15709"/>
                  <a:pt x="20400" y="15709"/>
                </a:cubicBezTo>
                <a:close/>
                <a:moveTo>
                  <a:pt x="20400" y="20618"/>
                </a:moveTo>
                <a:lnTo>
                  <a:pt x="19200" y="20618"/>
                </a:lnTo>
                <a:lnTo>
                  <a:pt x="19200" y="18655"/>
                </a:lnTo>
                <a:cubicBezTo>
                  <a:pt x="19200" y="18383"/>
                  <a:pt x="18932" y="18164"/>
                  <a:pt x="18600" y="18164"/>
                </a:cubicBezTo>
                <a:cubicBezTo>
                  <a:pt x="18268" y="18164"/>
                  <a:pt x="18000" y="18383"/>
                  <a:pt x="18000" y="18655"/>
                </a:cubicBezTo>
                <a:lnTo>
                  <a:pt x="18000" y="20618"/>
                </a:lnTo>
                <a:lnTo>
                  <a:pt x="16800" y="20618"/>
                </a:lnTo>
                <a:lnTo>
                  <a:pt x="16800" y="18655"/>
                </a:lnTo>
                <a:cubicBezTo>
                  <a:pt x="16800" y="18383"/>
                  <a:pt x="16532" y="18164"/>
                  <a:pt x="16200" y="18164"/>
                </a:cubicBezTo>
                <a:cubicBezTo>
                  <a:pt x="15868" y="18164"/>
                  <a:pt x="15600" y="18383"/>
                  <a:pt x="15600" y="18655"/>
                </a:cubicBezTo>
                <a:lnTo>
                  <a:pt x="15600" y="20618"/>
                </a:lnTo>
                <a:lnTo>
                  <a:pt x="14400" y="20618"/>
                </a:lnTo>
                <a:lnTo>
                  <a:pt x="14400" y="18164"/>
                </a:lnTo>
                <a:cubicBezTo>
                  <a:pt x="14400" y="17892"/>
                  <a:pt x="14132" y="17673"/>
                  <a:pt x="13800" y="17673"/>
                </a:cubicBezTo>
                <a:cubicBezTo>
                  <a:pt x="13468" y="17673"/>
                  <a:pt x="13200" y="17892"/>
                  <a:pt x="13200" y="18164"/>
                </a:cubicBezTo>
                <a:lnTo>
                  <a:pt x="13200" y="20618"/>
                </a:lnTo>
                <a:lnTo>
                  <a:pt x="10800" y="20618"/>
                </a:lnTo>
                <a:lnTo>
                  <a:pt x="10800" y="18164"/>
                </a:lnTo>
                <a:cubicBezTo>
                  <a:pt x="10800" y="17892"/>
                  <a:pt x="10532" y="17673"/>
                  <a:pt x="10200" y="17673"/>
                </a:cubicBezTo>
                <a:cubicBezTo>
                  <a:pt x="9868" y="17673"/>
                  <a:pt x="9600" y="17892"/>
                  <a:pt x="9600" y="18164"/>
                </a:cubicBezTo>
                <a:lnTo>
                  <a:pt x="9600" y="20618"/>
                </a:lnTo>
                <a:lnTo>
                  <a:pt x="8400" y="20618"/>
                </a:lnTo>
                <a:lnTo>
                  <a:pt x="8400" y="18655"/>
                </a:lnTo>
                <a:cubicBezTo>
                  <a:pt x="8400" y="18383"/>
                  <a:pt x="8132" y="18164"/>
                  <a:pt x="7800" y="18164"/>
                </a:cubicBezTo>
                <a:cubicBezTo>
                  <a:pt x="7468" y="18164"/>
                  <a:pt x="7200" y="18383"/>
                  <a:pt x="7200" y="18655"/>
                </a:cubicBezTo>
                <a:lnTo>
                  <a:pt x="7200" y="20618"/>
                </a:lnTo>
                <a:lnTo>
                  <a:pt x="6000" y="20618"/>
                </a:lnTo>
                <a:lnTo>
                  <a:pt x="6000" y="18164"/>
                </a:lnTo>
                <a:cubicBezTo>
                  <a:pt x="6000" y="17892"/>
                  <a:pt x="5732" y="17673"/>
                  <a:pt x="5400" y="17673"/>
                </a:cubicBezTo>
                <a:cubicBezTo>
                  <a:pt x="5068" y="17673"/>
                  <a:pt x="4800" y="17892"/>
                  <a:pt x="4800" y="18164"/>
                </a:cubicBezTo>
                <a:lnTo>
                  <a:pt x="4800" y="20618"/>
                </a:lnTo>
                <a:lnTo>
                  <a:pt x="3600" y="20618"/>
                </a:lnTo>
                <a:lnTo>
                  <a:pt x="3600" y="18655"/>
                </a:lnTo>
                <a:cubicBezTo>
                  <a:pt x="3600" y="18383"/>
                  <a:pt x="3332" y="18164"/>
                  <a:pt x="3000" y="18164"/>
                </a:cubicBezTo>
                <a:cubicBezTo>
                  <a:pt x="2668" y="18164"/>
                  <a:pt x="2400" y="18383"/>
                  <a:pt x="2400" y="18655"/>
                </a:cubicBezTo>
                <a:lnTo>
                  <a:pt x="2400" y="20618"/>
                </a:lnTo>
                <a:lnTo>
                  <a:pt x="1200" y="20618"/>
                </a:lnTo>
                <a:lnTo>
                  <a:pt x="1200" y="16691"/>
                </a:lnTo>
                <a:lnTo>
                  <a:pt x="20400" y="16691"/>
                </a:lnTo>
                <a:cubicBezTo>
                  <a:pt x="20400" y="16691"/>
                  <a:pt x="20400" y="20618"/>
                  <a:pt x="20400" y="20618"/>
                </a:cubicBezTo>
                <a:close/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40"/>
                  <a:pt x="0" y="982"/>
                </a:cubicBezTo>
                <a:lnTo>
                  <a:pt x="0" y="20618"/>
                </a:lnTo>
                <a:cubicBezTo>
                  <a:pt x="0" y="21160"/>
                  <a:pt x="537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982"/>
                </a:lnTo>
                <a:cubicBezTo>
                  <a:pt x="21600" y="440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6" name="Shape 2756">
            <a:extLst>
              <a:ext uri="{FF2B5EF4-FFF2-40B4-BE49-F238E27FC236}">
                <a16:creationId xmlns:a16="http://schemas.microsoft.com/office/drawing/2014/main" id="{02ACF61E-6608-4C85-851E-4F4D46E4A371}"/>
              </a:ext>
            </a:extLst>
          </p:cNvPr>
          <p:cNvSpPr/>
          <p:nvPr/>
        </p:nvSpPr>
        <p:spPr>
          <a:xfrm>
            <a:off x="7878763" y="3136900"/>
            <a:ext cx="209550" cy="95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19440"/>
                </a:moveTo>
                <a:cubicBezTo>
                  <a:pt x="17951" y="19440"/>
                  <a:pt x="17182" y="17747"/>
                  <a:pt x="17182" y="15660"/>
                </a:cubicBezTo>
                <a:cubicBezTo>
                  <a:pt x="17182" y="14601"/>
                  <a:pt x="17381" y="13647"/>
                  <a:pt x="17700" y="12960"/>
                </a:cubicBezTo>
                <a:lnTo>
                  <a:pt x="3900" y="12960"/>
                </a:lnTo>
                <a:cubicBezTo>
                  <a:pt x="4219" y="13647"/>
                  <a:pt x="4418" y="14601"/>
                  <a:pt x="4418" y="15660"/>
                </a:cubicBezTo>
                <a:cubicBezTo>
                  <a:pt x="4418" y="17747"/>
                  <a:pt x="3649" y="19440"/>
                  <a:pt x="2700" y="19440"/>
                </a:cubicBezTo>
                <a:cubicBezTo>
                  <a:pt x="1751" y="19440"/>
                  <a:pt x="982" y="17747"/>
                  <a:pt x="982" y="15660"/>
                </a:cubicBezTo>
                <a:cubicBezTo>
                  <a:pt x="982" y="13757"/>
                  <a:pt x="1623" y="12199"/>
                  <a:pt x="2455" y="11935"/>
                </a:cubicBezTo>
                <a:lnTo>
                  <a:pt x="2455" y="11880"/>
                </a:lnTo>
                <a:cubicBezTo>
                  <a:pt x="2726" y="11880"/>
                  <a:pt x="2945" y="11397"/>
                  <a:pt x="2945" y="10800"/>
                </a:cubicBezTo>
                <a:cubicBezTo>
                  <a:pt x="2945" y="10203"/>
                  <a:pt x="2726" y="9720"/>
                  <a:pt x="2455" y="9720"/>
                </a:cubicBezTo>
                <a:lnTo>
                  <a:pt x="2455" y="9665"/>
                </a:lnTo>
                <a:cubicBezTo>
                  <a:pt x="1623" y="9401"/>
                  <a:pt x="982" y="7843"/>
                  <a:pt x="982" y="5940"/>
                </a:cubicBezTo>
                <a:cubicBezTo>
                  <a:pt x="982" y="3852"/>
                  <a:pt x="1751" y="2160"/>
                  <a:pt x="2700" y="2160"/>
                </a:cubicBezTo>
                <a:cubicBezTo>
                  <a:pt x="3649" y="2160"/>
                  <a:pt x="4418" y="3852"/>
                  <a:pt x="4418" y="5940"/>
                </a:cubicBezTo>
                <a:cubicBezTo>
                  <a:pt x="4418" y="6999"/>
                  <a:pt x="4219" y="7954"/>
                  <a:pt x="3900" y="8640"/>
                </a:cubicBezTo>
                <a:lnTo>
                  <a:pt x="17700" y="8640"/>
                </a:lnTo>
                <a:cubicBezTo>
                  <a:pt x="17381" y="7954"/>
                  <a:pt x="17182" y="6999"/>
                  <a:pt x="17182" y="5940"/>
                </a:cubicBezTo>
                <a:cubicBezTo>
                  <a:pt x="17182" y="3852"/>
                  <a:pt x="17951" y="2160"/>
                  <a:pt x="18900" y="2160"/>
                </a:cubicBezTo>
                <a:cubicBezTo>
                  <a:pt x="19849" y="2160"/>
                  <a:pt x="20618" y="3852"/>
                  <a:pt x="20618" y="5940"/>
                </a:cubicBezTo>
                <a:cubicBezTo>
                  <a:pt x="20618" y="7843"/>
                  <a:pt x="19977" y="9401"/>
                  <a:pt x="19145" y="9665"/>
                </a:cubicBezTo>
                <a:lnTo>
                  <a:pt x="19145" y="9720"/>
                </a:lnTo>
                <a:cubicBezTo>
                  <a:pt x="18874" y="9720"/>
                  <a:pt x="18655" y="10203"/>
                  <a:pt x="18655" y="10800"/>
                </a:cubicBezTo>
                <a:cubicBezTo>
                  <a:pt x="18655" y="11397"/>
                  <a:pt x="18874" y="11880"/>
                  <a:pt x="19145" y="11880"/>
                </a:cubicBezTo>
                <a:lnTo>
                  <a:pt x="19145" y="11935"/>
                </a:lnTo>
                <a:cubicBezTo>
                  <a:pt x="19977" y="12199"/>
                  <a:pt x="20618" y="13757"/>
                  <a:pt x="20618" y="15660"/>
                </a:cubicBezTo>
                <a:cubicBezTo>
                  <a:pt x="20618" y="17747"/>
                  <a:pt x="19849" y="19440"/>
                  <a:pt x="18900" y="19440"/>
                </a:cubicBezTo>
                <a:moveTo>
                  <a:pt x="20449" y="10800"/>
                </a:moveTo>
                <a:cubicBezTo>
                  <a:pt x="21145" y="9725"/>
                  <a:pt x="21600" y="7950"/>
                  <a:pt x="21600" y="5940"/>
                </a:cubicBezTo>
                <a:cubicBezTo>
                  <a:pt x="21600" y="2660"/>
                  <a:pt x="20391" y="0"/>
                  <a:pt x="18900" y="0"/>
                </a:cubicBezTo>
                <a:cubicBezTo>
                  <a:pt x="17409" y="0"/>
                  <a:pt x="16200" y="2660"/>
                  <a:pt x="16200" y="5940"/>
                </a:cubicBezTo>
                <a:cubicBezTo>
                  <a:pt x="16200" y="6124"/>
                  <a:pt x="16208" y="6301"/>
                  <a:pt x="16215" y="6480"/>
                </a:cubicBezTo>
                <a:lnTo>
                  <a:pt x="5385" y="6480"/>
                </a:lnTo>
                <a:cubicBezTo>
                  <a:pt x="5392" y="6301"/>
                  <a:pt x="5400" y="6124"/>
                  <a:pt x="5400" y="5940"/>
                </a:cubicBezTo>
                <a:cubicBezTo>
                  <a:pt x="5400" y="2660"/>
                  <a:pt x="4191" y="0"/>
                  <a:pt x="2700" y="0"/>
                </a:cubicBezTo>
                <a:cubicBezTo>
                  <a:pt x="1209" y="0"/>
                  <a:pt x="0" y="2660"/>
                  <a:pt x="0" y="5940"/>
                </a:cubicBezTo>
                <a:cubicBezTo>
                  <a:pt x="0" y="7950"/>
                  <a:pt x="455" y="9725"/>
                  <a:pt x="1151" y="10800"/>
                </a:cubicBezTo>
                <a:cubicBezTo>
                  <a:pt x="455" y="11875"/>
                  <a:pt x="0" y="13649"/>
                  <a:pt x="0" y="15660"/>
                </a:cubicBezTo>
                <a:cubicBezTo>
                  <a:pt x="0" y="18940"/>
                  <a:pt x="1209" y="21600"/>
                  <a:pt x="2700" y="21600"/>
                </a:cubicBezTo>
                <a:cubicBezTo>
                  <a:pt x="4191" y="21600"/>
                  <a:pt x="5400" y="18940"/>
                  <a:pt x="5400" y="15660"/>
                </a:cubicBezTo>
                <a:cubicBezTo>
                  <a:pt x="5400" y="15476"/>
                  <a:pt x="5392" y="15298"/>
                  <a:pt x="5385" y="15120"/>
                </a:cubicBezTo>
                <a:lnTo>
                  <a:pt x="16215" y="15120"/>
                </a:lnTo>
                <a:cubicBezTo>
                  <a:pt x="16208" y="15298"/>
                  <a:pt x="16200" y="15476"/>
                  <a:pt x="16200" y="15660"/>
                </a:cubicBezTo>
                <a:cubicBezTo>
                  <a:pt x="16200" y="18940"/>
                  <a:pt x="17409" y="21600"/>
                  <a:pt x="18900" y="21600"/>
                </a:cubicBezTo>
                <a:cubicBezTo>
                  <a:pt x="20391" y="21600"/>
                  <a:pt x="21600" y="18940"/>
                  <a:pt x="21600" y="15660"/>
                </a:cubicBezTo>
                <a:cubicBezTo>
                  <a:pt x="21600" y="13649"/>
                  <a:pt x="21145" y="11875"/>
                  <a:pt x="20449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7" name="Shape 2757">
            <a:extLst>
              <a:ext uri="{FF2B5EF4-FFF2-40B4-BE49-F238E27FC236}">
                <a16:creationId xmlns:a16="http://schemas.microsoft.com/office/drawing/2014/main" id="{85FF19C2-F966-4E84-9929-D4253386C1DA}"/>
              </a:ext>
            </a:extLst>
          </p:cNvPr>
          <p:cNvSpPr/>
          <p:nvPr/>
        </p:nvSpPr>
        <p:spPr>
          <a:xfrm>
            <a:off x="8278813" y="30797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4" h="21085" extrusionOk="0">
                <a:moveTo>
                  <a:pt x="6690" y="19632"/>
                </a:moveTo>
                <a:cubicBezTo>
                  <a:pt x="6035" y="20288"/>
                  <a:pt x="4973" y="20288"/>
                  <a:pt x="4318" y="19632"/>
                </a:cubicBezTo>
                <a:cubicBezTo>
                  <a:pt x="3731" y="19043"/>
                  <a:pt x="3675" y="18127"/>
                  <a:pt x="4141" y="17471"/>
                </a:cubicBezTo>
                <a:lnTo>
                  <a:pt x="4127" y="17458"/>
                </a:lnTo>
                <a:cubicBezTo>
                  <a:pt x="4237" y="17311"/>
                  <a:pt x="4231" y="17106"/>
                  <a:pt x="4096" y="16973"/>
                </a:cubicBezTo>
                <a:cubicBezTo>
                  <a:pt x="3963" y="16842"/>
                  <a:pt x="3758" y="16835"/>
                  <a:pt x="3610" y="16939"/>
                </a:cubicBezTo>
                <a:lnTo>
                  <a:pt x="3601" y="16931"/>
                </a:lnTo>
                <a:cubicBezTo>
                  <a:pt x="2946" y="17395"/>
                  <a:pt x="2036" y="17338"/>
                  <a:pt x="1449" y="16752"/>
                </a:cubicBezTo>
                <a:cubicBezTo>
                  <a:pt x="794" y="16097"/>
                  <a:pt x="794" y="15035"/>
                  <a:pt x="1449" y="14381"/>
                </a:cubicBezTo>
                <a:cubicBezTo>
                  <a:pt x="2104" y="13726"/>
                  <a:pt x="3166" y="13726"/>
                  <a:pt x="3821" y="14381"/>
                </a:cubicBezTo>
                <a:cubicBezTo>
                  <a:pt x="4110" y="14670"/>
                  <a:pt x="4264" y="15040"/>
                  <a:pt x="4297" y="15418"/>
                </a:cubicBezTo>
                <a:lnTo>
                  <a:pt x="9862" y="9852"/>
                </a:lnTo>
                <a:lnTo>
                  <a:pt x="15417" y="4298"/>
                </a:lnTo>
                <a:cubicBezTo>
                  <a:pt x="15038" y="4264"/>
                  <a:pt x="14669" y="4111"/>
                  <a:pt x="14380" y="3821"/>
                </a:cubicBezTo>
                <a:cubicBezTo>
                  <a:pt x="13725" y="3166"/>
                  <a:pt x="13725" y="2105"/>
                  <a:pt x="14380" y="1450"/>
                </a:cubicBezTo>
                <a:cubicBezTo>
                  <a:pt x="15034" y="795"/>
                  <a:pt x="16096" y="795"/>
                  <a:pt x="16751" y="1450"/>
                </a:cubicBezTo>
                <a:cubicBezTo>
                  <a:pt x="17332" y="2031"/>
                  <a:pt x="17394" y="2932"/>
                  <a:pt x="16943" y="3585"/>
                </a:cubicBezTo>
                <a:lnTo>
                  <a:pt x="16949" y="3592"/>
                </a:lnTo>
                <a:cubicBezTo>
                  <a:pt x="16829" y="3738"/>
                  <a:pt x="16832" y="3953"/>
                  <a:pt x="16971" y="4089"/>
                </a:cubicBezTo>
                <a:cubicBezTo>
                  <a:pt x="17109" y="4225"/>
                  <a:pt x="17323" y="4230"/>
                  <a:pt x="17473" y="4114"/>
                </a:cubicBezTo>
                <a:lnTo>
                  <a:pt x="17487" y="4129"/>
                </a:lnTo>
                <a:cubicBezTo>
                  <a:pt x="18142" y="3675"/>
                  <a:pt x="19047" y="3737"/>
                  <a:pt x="19631" y="4319"/>
                </a:cubicBezTo>
                <a:cubicBezTo>
                  <a:pt x="20287" y="4974"/>
                  <a:pt x="20287" y="6036"/>
                  <a:pt x="19631" y="6691"/>
                </a:cubicBezTo>
                <a:cubicBezTo>
                  <a:pt x="18974" y="7346"/>
                  <a:pt x="17909" y="7346"/>
                  <a:pt x="17253" y="6691"/>
                </a:cubicBezTo>
                <a:cubicBezTo>
                  <a:pt x="16962" y="6400"/>
                  <a:pt x="16807" y="6029"/>
                  <a:pt x="16775" y="5650"/>
                </a:cubicBezTo>
                <a:lnTo>
                  <a:pt x="5650" y="16775"/>
                </a:lnTo>
                <a:cubicBezTo>
                  <a:pt x="6029" y="16808"/>
                  <a:pt x="6400" y="16963"/>
                  <a:pt x="6690" y="17254"/>
                </a:cubicBezTo>
                <a:cubicBezTo>
                  <a:pt x="7344" y="17910"/>
                  <a:pt x="7344" y="18975"/>
                  <a:pt x="6690" y="19632"/>
                </a:cubicBezTo>
                <a:moveTo>
                  <a:pt x="7277" y="16503"/>
                </a:moveTo>
                <a:lnTo>
                  <a:pt x="16501" y="7278"/>
                </a:lnTo>
                <a:cubicBezTo>
                  <a:pt x="16528" y="7307"/>
                  <a:pt x="16545" y="7340"/>
                  <a:pt x="16573" y="7368"/>
                </a:cubicBezTo>
                <a:cubicBezTo>
                  <a:pt x="17605" y="8397"/>
                  <a:pt x="19278" y="8397"/>
                  <a:pt x="20310" y="7368"/>
                </a:cubicBezTo>
                <a:cubicBezTo>
                  <a:pt x="21342" y="6339"/>
                  <a:pt x="21342" y="4671"/>
                  <a:pt x="20310" y="3641"/>
                </a:cubicBezTo>
                <a:cubicBezTo>
                  <a:pt x="19726" y="3059"/>
                  <a:pt x="18937" y="2818"/>
                  <a:pt x="18175" y="2895"/>
                </a:cubicBezTo>
                <a:cubicBezTo>
                  <a:pt x="18250" y="2137"/>
                  <a:pt x="18009" y="1353"/>
                  <a:pt x="17428" y="772"/>
                </a:cubicBezTo>
                <a:cubicBezTo>
                  <a:pt x="16399" y="-257"/>
                  <a:pt x="14731" y="-257"/>
                  <a:pt x="13702" y="772"/>
                </a:cubicBezTo>
                <a:cubicBezTo>
                  <a:pt x="12673" y="1802"/>
                  <a:pt x="12673" y="3470"/>
                  <a:pt x="13702" y="4498"/>
                </a:cubicBezTo>
                <a:cubicBezTo>
                  <a:pt x="13729" y="4526"/>
                  <a:pt x="13763" y="4543"/>
                  <a:pt x="13791" y="4569"/>
                </a:cubicBezTo>
                <a:lnTo>
                  <a:pt x="4568" y="13791"/>
                </a:lnTo>
                <a:cubicBezTo>
                  <a:pt x="4542" y="13763"/>
                  <a:pt x="4526" y="13730"/>
                  <a:pt x="4498" y="13703"/>
                </a:cubicBezTo>
                <a:cubicBezTo>
                  <a:pt x="3469" y="12674"/>
                  <a:pt x="1801" y="12674"/>
                  <a:pt x="772" y="13703"/>
                </a:cubicBezTo>
                <a:cubicBezTo>
                  <a:pt x="-258" y="14732"/>
                  <a:pt x="-258" y="16400"/>
                  <a:pt x="772" y="17429"/>
                </a:cubicBezTo>
                <a:cubicBezTo>
                  <a:pt x="1353" y="18010"/>
                  <a:pt x="2136" y="18251"/>
                  <a:pt x="2895" y="18176"/>
                </a:cubicBezTo>
                <a:cubicBezTo>
                  <a:pt x="2818" y="18938"/>
                  <a:pt x="3058" y="19727"/>
                  <a:pt x="3641" y="20311"/>
                </a:cubicBezTo>
                <a:cubicBezTo>
                  <a:pt x="4670" y="21343"/>
                  <a:pt x="6338" y="21343"/>
                  <a:pt x="7367" y="20311"/>
                </a:cubicBezTo>
                <a:cubicBezTo>
                  <a:pt x="8396" y="19279"/>
                  <a:pt x="8396" y="17606"/>
                  <a:pt x="7367" y="16574"/>
                </a:cubicBezTo>
                <a:cubicBezTo>
                  <a:pt x="7339" y="16546"/>
                  <a:pt x="7306" y="16529"/>
                  <a:pt x="7277" y="16503"/>
                </a:cubicBezTo>
                <a:moveTo>
                  <a:pt x="16558" y="13703"/>
                </a:moveTo>
                <a:cubicBezTo>
                  <a:pt x="16530" y="13731"/>
                  <a:pt x="16513" y="13764"/>
                  <a:pt x="16487" y="13793"/>
                </a:cubicBezTo>
                <a:lnTo>
                  <a:pt x="14254" y="11560"/>
                </a:lnTo>
                <a:cubicBezTo>
                  <a:pt x="14067" y="11391"/>
                  <a:pt x="13780" y="11393"/>
                  <a:pt x="13601" y="11573"/>
                </a:cubicBezTo>
                <a:cubicBezTo>
                  <a:pt x="13421" y="11753"/>
                  <a:pt x="13419" y="12039"/>
                  <a:pt x="13588" y="12226"/>
                </a:cubicBezTo>
                <a:lnTo>
                  <a:pt x="13576" y="12237"/>
                </a:lnTo>
                <a:lnTo>
                  <a:pt x="16759" y="15420"/>
                </a:lnTo>
                <a:cubicBezTo>
                  <a:pt x="16792" y="15041"/>
                  <a:pt x="16947" y="14671"/>
                  <a:pt x="17238" y="14381"/>
                </a:cubicBezTo>
                <a:cubicBezTo>
                  <a:pt x="17895" y="13726"/>
                  <a:pt x="18959" y="13726"/>
                  <a:pt x="19615" y="14381"/>
                </a:cubicBezTo>
                <a:cubicBezTo>
                  <a:pt x="20273" y="15035"/>
                  <a:pt x="20273" y="16097"/>
                  <a:pt x="19615" y="16752"/>
                </a:cubicBezTo>
                <a:cubicBezTo>
                  <a:pt x="19027" y="17339"/>
                  <a:pt x="18112" y="17395"/>
                  <a:pt x="17455" y="16929"/>
                </a:cubicBezTo>
                <a:lnTo>
                  <a:pt x="17442" y="16942"/>
                </a:lnTo>
                <a:cubicBezTo>
                  <a:pt x="17295" y="16832"/>
                  <a:pt x="17090" y="16839"/>
                  <a:pt x="16957" y="16974"/>
                </a:cubicBezTo>
                <a:cubicBezTo>
                  <a:pt x="16826" y="17107"/>
                  <a:pt x="16819" y="17312"/>
                  <a:pt x="16923" y="17460"/>
                </a:cubicBezTo>
                <a:lnTo>
                  <a:pt x="16915" y="17469"/>
                </a:lnTo>
                <a:cubicBezTo>
                  <a:pt x="17379" y="18124"/>
                  <a:pt x="17322" y="19034"/>
                  <a:pt x="16736" y="19621"/>
                </a:cubicBezTo>
                <a:cubicBezTo>
                  <a:pt x="16081" y="20276"/>
                  <a:pt x="15019" y="20276"/>
                  <a:pt x="14365" y="19621"/>
                </a:cubicBezTo>
                <a:cubicBezTo>
                  <a:pt x="13710" y="18966"/>
                  <a:pt x="13710" y="17904"/>
                  <a:pt x="14365" y="17250"/>
                </a:cubicBezTo>
                <a:cubicBezTo>
                  <a:pt x="14654" y="16960"/>
                  <a:pt x="15024" y="16807"/>
                  <a:pt x="15402" y="16773"/>
                </a:cubicBezTo>
                <a:lnTo>
                  <a:pt x="12222" y="13592"/>
                </a:lnTo>
                <a:lnTo>
                  <a:pt x="12218" y="13596"/>
                </a:lnTo>
                <a:cubicBezTo>
                  <a:pt x="12031" y="13427"/>
                  <a:pt x="11744" y="13428"/>
                  <a:pt x="11565" y="13609"/>
                </a:cubicBezTo>
                <a:cubicBezTo>
                  <a:pt x="11385" y="13789"/>
                  <a:pt x="11383" y="14075"/>
                  <a:pt x="11552" y="14262"/>
                </a:cubicBezTo>
                <a:lnTo>
                  <a:pt x="13776" y="16501"/>
                </a:lnTo>
                <a:cubicBezTo>
                  <a:pt x="13748" y="16528"/>
                  <a:pt x="13714" y="16544"/>
                  <a:pt x="13687" y="16572"/>
                </a:cubicBezTo>
                <a:cubicBezTo>
                  <a:pt x="12658" y="17601"/>
                  <a:pt x="12658" y="19269"/>
                  <a:pt x="13687" y="20298"/>
                </a:cubicBezTo>
                <a:cubicBezTo>
                  <a:pt x="14716" y="21328"/>
                  <a:pt x="16384" y="21328"/>
                  <a:pt x="17413" y="20298"/>
                </a:cubicBezTo>
                <a:cubicBezTo>
                  <a:pt x="17994" y="19717"/>
                  <a:pt x="18235" y="18934"/>
                  <a:pt x="18160" y="18175"/>
                </a:cubicBezTo>
                <a:cubicBezTo>
                  <a:pt x="18922" y="18252"/>
                  <a:pt x="19711" y="18011"/>
                  <a:pt x="20295" y="17429"/>
                </a:cubicBezTo>
                <a:cubicBezTo>
                  <a:pt x="21327" y="16400"/>
                  <a:pt x="21327" y="14732"/>
                  <a:pt x="20295" y="13703"/>
                </a:cubicBezTo>
                <a:cubicBezTo>
                  <a:pt x="19263" y="12674"/>
                  <a:pt x="17590" y="12674"/>
                  <a:pt x="16558" y="13703"/>
                </a:cubicBezTo>
                <a:moveTo>
                  <a:pt x="4511" y="7368"/>
                </a:moveTo>
                <a:cubicBezTo>
                  <a:pt x="4539" y="7340"/>
                  <a:pt x="4556" y="7306"/>
                  <a:pt x="4582" y="7278"/>
                </a:cubicBezTo>
                <a:lnTo>
                  <a:pt x="6815" y="9511"/>
                </a:lnTo>
                <a:cubicBezTo>
                  <a:pt x="7002" y="9679"/>
                  <a:pt x="7289" y="9678"/>
                  <a:pt x="7468" y="9498"/>
                </a:cubicBezTo>
                <a:cubicBezTo>
                  <a:pt x="7649" y="9318"/>
                  <a:pt x="7650" y="9031"/>
                  <a:pt x="7481" y="8844"/>
                </a:cubicBezTo>
                <a:lnTo>
                  <a:pt x="7493" y="8833"/>
                </a:lnTo>
                <a:lnTo>
                  <a:pt x="4309" y="5650"/>
                </a:lnTo>
                <a:cubicBezTo>
                  <a:pt x="4277" y="6029"/>
                  <a:pt x="4122" y="6400"/>
                  <a:pt x="3831" y="6691"/>
                </a:cubicBezTo>
                <a:cubicBezTo>
                  <a:pt x="3175" y="7346"/>
                  <a:pt x="2110" y="7346"/>
                  <a:pt x="1453" y="6691"/>
                </a:cubicBezTo>
                <a:cubicBezTo>
                  <a:pt x="797" y="6036"/>
                  <a:pt x="797" y="4974"/>
                  <a:pt x="1453" y="4319"/>
                </a:cubicBezTo>
                <a:cubicBezTo>
                  <a:pt x="2042" y="3732"/>
                  <a:pt x="2957" y="3676"/>
                  <a:pt x="3614" y="4142"/>
                </a:cubicBezTo>
                <a:lnTo>
                  <a:pt x="3627" y="4128"/>
                </a:lnTo>
                <a:cubicBezTo>
                  <a:pt x="3774" y="4238"/>
                  <a:pt x="3979" y="4232"/>
                  <a:pt x="4112" y="4097"/>
                </a:cubicBezTo>
                <a:cubicBezTo>
                  <a:pt x="4243" y="3963"/>
                  <a:pt x="4250" y="3759"/>
                  <a:pt x="4146" y="3610"/>
                </a:cubicBezTo>
                <a:lnTo>
                  <a:pt x="4154" y="3602"/>
                </a:lnTo>
                <a:cubicBezTo>
                  <a:pt x="3690" y="2947"/>
                  <a:pt x="3746" y="2036"/>
                  <a:pt x="4333" y="1450"/>
                </a:cubicBezTo>
                <a:cubicBezTo>
                  <a:pt x="4988" y="795"/>
                  <a:pt x="6050" y="795"/>
                  <a:pt x="6705" y="1450"/>
                </a:cubicBezTo>
                <a:cubicBezTo>
                  <a:pt x="7359" y="2105"/>
                  <a:pt x="7359" y="3166"/>
                  <a:pt x="6705" y="3821"/>
                </a:cubicBezTo>
                <a:cubicBezTo>
                  <a:pt x="6415" y="4111"/>
                  <a:pt x="6046" y="4264"/>
                  <a:pt x="5667" y="4298"/>
                </a:cubicBezTo>
                <a:lnTo>
                  <a:pt x="8847" y="7478"/>
                </a:lnTo>
                <a:lnTo>
                  <a:pt x="8851" y="7475"/>
                </a:lnTo>
                <a:cubicBezTo>
                  <a:pt x="9038" y="7644"/>
                  <a:pt x="9325" y="7642"/>
                  <a:pt x="9504" y="7462"/>
                </a:cubicBezTo>
                <a:cubicBezTo>
                  <a:pt x="9684" y="7282"/>
                  <a:pt x="9686" y="6995"/>
                  <a:pt x="9517" y="6808"/>
                </a:cubicBezTo>
                <a:lnTo>
                  <a:pt x="7293" y="4569"/>
                </a:lnTo>
                <a:cubicBezTo>
                  <a:pt x="7321" y="4543"/>
                  <a:pt x="7355" y="4526"/>
                  <a:pt x="7382" y="4498"/>
                </a:cubicBezTo>
                <a:cubicBezTo>
                  <a:pt x="8411" y="3470"/>
                  <a:pt x="8411" y="1802"/>
                  <a:pt x="7382" y="772"/>
                </a:cubicBezTo>
                <a:cubicBezTo>
                  <a:pt x="6353" y="-257"/>
                  <a:pt x="4685" y="-257"/>
                  <a:pt x="3656" y="772"/>
                </a:cubicBezTo>
                <a:cubicBezTo>
                  <a:pt x="3075" y="1353"/>
                  <a:pt x="2834" y="2137"/>
                  <a:pt x="2909" y="2895"/>
                </a:cubicBezTo>
                <a:cubicBezTo>
                  <a:pt x="2147" y="2818"/>
                  <a:pt x="1358" y="3059"/>
                  <a:pt x="774" y="3641"/>
                </a:cubicBezTo>
                <a:cubicBezTo>
                  <a:pt x="-258" y="4671"/>
                  <a:pt x="-258" y="6339"/>
                  <a:pt x="774" y="7368"/>
                </a:cubicBezTo>
                <a:cubicBezTo>
                  <a:pt x="1806" y="8397"/>
                  <a:pt x="3479" y="8397"/>
                  <a:pt x="4511" y="736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8" name="Shape 2758">
            <a:extLst>
              <a:ext uri="{FF2B5EF4-FFF2-40B4-BE49-F238E27FC236}">
                <a16:creationId xmlns:a16="http://schemas.microsoft.com/office/drawing/2014/main" id="{3E5C373E-6BBF-42F7-868D-C5FE3988F14C}"/>
              </a:ext>
            </a:extLst>
          </p:cNvPr>
          <p:cNvSpPr/>
          <p:nvPr/>
        </p:nvSpPr>
        <p:spPr>
          <a:xfrm>
            <a:off x="467836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982" y="6873"/>
                </a:moveTo>
                <a:lnTo>
                  <a:pt x="14727" y="6873"/>
                </a:lnTo>
                <a:lnTo>
                  <a:pt x="14727" y="8836"/>
                </a:lnTo>
                <a:lnTo>
                  <a:pt x="982" y="8836"/>
                </a:lnTo>
                <a:cubicBezTo>
                  <a:pt x="982" y="8836"/>
                  <a:pt x="982" y="6873"/>
                  <a:pt x="982" y="6873"/>
                </a:cubicBezTo>
                <a:close/>
                <a:moveTo>
                  <a:pt x="982" y="9818"/>
                </a:moveTo>
                <a:lnTo>
                  <a:pt x="14727" y="9818"/>
                </a:lnTo>
                <a:cubicBezTo>
                  <a:pt x="15269" y="9818"/>
                  <a:pt x="15709" y="9378"/>
                  <a:pt x="15709" y="8836"/>
                </a:cubicBezTo>
                <a:lnTo>
                  <a:pt x="15709" y="6873"/>
                </a:lnTo>
                <a:cubicBezTo>
                  <a:pt x="15709" y="6331"/>
                  <a:pt x="15269" y="5891"/>
                  <a:pt x="14727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8"/>
                  <a:pt x="440" y="9818"/>
                  <a:pt x="982" y="9818"/>
                </a:cubicBezTo>
                <a:moveTo>
                  <a:pt x="14727" y="20618"/>
                </a:moveTo>
                <a:lnTo>
                  <a:pt x="982" y="20618"/>
                </a:lnTo>
                <a:lnTo>
                  <a:pt x="982" y="18655"/>
                </a:lnTo>
                <a:lnTo>
                  <a:pt x="14727" y="18655"/>
                </a:lnTo>
                <a:cubicBezTo>
                  <a:pt x="14727" y="18655"/>
                  <a:pt x="14727" y="20618"/>
                  <a:pt x="14727" y="20618"/>
                </a:cubicBezTo>
                <a:close/>
                <a:moveTo>
                  <a:pt x="14727" y="17673"/>
                </a:moveTo>
                <a:lnTo>
                  <a:pt x="982" y="17673"/>
                </a:lnTo>
                <a:cubicBezTo>
                  <a:pt x="440" y="17673"/>
                  <a:pt x="0" y="18113"/>
                  <a:pt x="0" y="18655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14727" y="21600"/>
                </a:lnTo>
                <a:cubicBezTo>
                  <a:pt x="15269" y="21600"/>
                  <a:pt x="15709" y="21160"/>
                  <a:pt x="15709" y="20618"/>
                </a:cubicBezTo>
                <a:lnTo>
                  <a:pt x="15709" y="18655"/>
                </a:lnTo>
                <a:cubicBezTo>
                  <a:pt x="15709" y="18113"/>
                  <a:pt x="15269" y="17673"/>
                  <a:pt x="14727" y="176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59" name="Shape 2759">
            <a:extLst>
              <a:ext uri="{FF2B5EF4-FFF2-40B4-BE49-F238E27FC236}">
                <a16:creationId xmlns:a16="http://schemas.microsoft.com/office/drawing/2014/main" id="{7C2F4C36-D703-402C-AB71-84C9917B3B6E}"/>
              </a:ext>
            </a:extLst>
          </p:cNvPr>
          <p:cNvSpPr/>
          <p:nvPr/>
        </p:nvSpPr>
        <p:spPr>
          <a:xfrm>
            <a:off x="507841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3927" y="6873"/>
                </a:moveTo>
                <a:lnTo>
                  <a:pt x="17673" y="6873"/>
                </a:lnTo>
                <a:lnTo>
                  <a:pt x="17673" y="8836"/>
                </a:lnTo>
                <a:lnTo>
                  <a:pt x="3927" y="8836"/>
                </a:lnTo>
                <a:cubicBezTo>
                  <a:pt x="3927" y="8836"/>
                  <a:pt x="3927" y="6873"/>
                  <a:pt x="3927" y="6873"/>
                </a:cubicBezTo>
                <a:close/>
                <a:moveTo>
                  <a:pt x="17673" y="9818"/>
                </a:moveTo>
                <a:cubicBezTo>
                  <a:pt x="18215" y="9818"/>
                  <a:pt x="18655" y="9378"/>
                  <a:pt x="18655" y="8836"/>
                </a:cubicBezTo>
                <a:lnTo>
                  <a:pt x="18655" y="6873"/>
                </a:lnTo>
                <a:cubicBezTo>
                  <a:pt x="18655" y="6331"/>
                  <a:pt x="18215" y="5891"/>
                  <a:pt x="17673" y="5891"/>
                </a:cubicBezTo>
                <a:lnTo>
                  <a:pt x="3927" y="5891"/>
                </a:lnTo>
                <a:cubicBezTo>
                  <a:pt x="3385" y="5891"/>
                  <a:pt x="2945" y="6331"/>
                  <a:pt x="2945" y="6873"/>
                </a:cubicBezTo>
                <a:lnTo>
                  <a:pt x="2945" y="8836"/>
                </a:lnTo>
                <a:cubicBezTo>
                  <a:pt x="2945" y="9378"/>
                  <a:pt x="3385" y="9818"/>
                  <a:pt x="3927" y="9818"/>
                </a:cubicBezTo>
                <a:cubicBezTo>
                  <a:pt x="3927" y="9818"/>
                  <a:pt x="17673" y="9818"/>
                  <a:pt x="17673" y="9818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8655"/>
                </a:lnTo>
                <a:lnTo>
                  <a:pt x="17673" y="18655"/>
                </a:lnTo>
                <a:cubicBezTo>
                  <a:pt x="17673" y="18655"/>
                  <a:pt x="17673" y="20618"/>
                  <a:pt x="17673" y="20618"/>
                </a:cubicBezTo>
                <a:close/>
                <a:moveTo>
                  <a:pt x="17673" y="17673"/>
                </a:moveTo>
                <a:lnTo>
                  <a:pt x="3927" y="17673"/>
                </a:lnTo>
                <a:cubicBezTo>
                  <a:pt x="3385" y="17673"/>
                  <a:pt x="2945" y="18113"/>
                  <a:pt x="2945" y="18655"/>
                </a:cubicBezTo>
                <a:lnTo>
                  <a:pt x="2945" y="20618"/>
                </a:lnTo>
                <a:cubicBezTo>
                  <a:pt x="2945" y="21160"/>
                  <a:pt x="3385" y="21600"/>
                  <a:pt x="3927" y="21600"/>
                </a:cubicBezTo>
                <a:lnTo>
                  <a:pt x="17673" y="21600"/>
                </a:lnTo>
                <a:cubicBezTo>
                  <a:pt x="18215" y="21600"/>
                  <a:pt x="18655" y="21160"/>
                  <a:pt x="18655" y="20618"/>
                </a:cubicBezTo>
                <a:lnTo>
                  <a:pt x="18655" y="18655"/>
                </a:lnTo>
                <a:cubicBezTo>
                  <a:pt x="18655" y="18113"/>
                  <a:pt x="18215" y="17673"/>
                  <a:pt x="17673" y="176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0" name="Shape 2760">
            <a:extLst>
              <a:ext uri="{FF2B5EF4-FFF2-40B4-BE49-F238E27FC236}">
                <a16:creationId xmlns:a16="http://schemas.microsoft.com/office/drawing/2014/main" id="{5AEABE8C-CC52-4062-97F8-05D76E5799DD}"/>
              </a:ext>
            </a:extLst>
          </p:cNvPr>
          <p:cNvSpPr/>
          <p:nvPr/>
        </p:nvSpPr>
        <p:spPr>
          <a:xfrm>
            <a:off x="547846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20618" y="8836"/>
                </a:moveTo>
                <a:lnTo>
                  <a:pt x="6873" y="8836"/>
                </a:lnTo>
                <a:lnTo>
                  <a:pt x="6873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20618" y="5891"/>
                </a:moveTo>
                <a:lnTo>
                  <a:pt x="6873" y="5891"/>
                </a:lnTo>
                <a:cubicBezTo>
                  <a:pt x="6331" y="5891"/>
                  <a:pt x="5891" y="6331"/>
                  <a:pt x="5891" y="6873"/>
                </a:cubicBezTo>
                <a:lnTo>
                  <a:pt x="5891" y="8836"/>
                </a:lnTo>
                <a:cubicBezTo>
                  <a:pt x="5891" y="9378"/>
                  <a:pt x="6331" y="9818"/>
                  <a:pt x="6873" y="9818"/>
                </a:cubicBezTo>
                <a:lnTo>
                  <a:pt x="20618" y="9818"/>
                </a:lnTo>
                <a:cubicBezTo>
                  <a:pt x="21160" y="9818"/>
                  <a:pt x="21600" y="9378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20618" y="20618"/>
                </a:moveTo>
                <a:lnTo>
                  <a:pt x="6873" y="20618"/>
                </a:lnTo>
                <a:lnTo>
                  <a:pt x="6873" y="18655"/>
                </a:lnTo>
                <a:lnTo>
                  <a:pt x="20618" y="18655"/>
                </a:lnTo>
                <a:cubicBezTo>
                  <a:pt x="20618" y="18655"/>
                  <a:pt x="20618" y="20618"/>
                  <a:pt x="20618" y="20618"/>
                </a:cubicBezTo>
                <a:close/>
                <a:moveTo>
                  <a:pt x="20618" y="17673"/>
                </a:moveTo>
                <a:lnTo>
                  <a:pt x="6873" y="17673"/>
                </a:lnTo>
                <a:cubicBezTo>
                  <a:pt x="6331" y="17673"/>
                  <a:pt x="5891" y="18113"/>
                  <a:pt x="5891" y="18655"/>
                </a:cubicBezTo>
                <a:lnTo>
                  <a:pt x="5891" y="20618"/>
                </a:lnTo>
                <a:cubicBezTo>
                  <a:pt x="5891" y="21160"/>
                  <a:pt x="6331" y="21600"/>
                  <a:pt x="6873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8655"/>
                </a:lnTo>
                <a:cubicBezTo>
                  <a:pt x="21600" y="18113"/>
                  <a:pt x="21160" y="17673"/>
                  <a:pt x="20618" y="176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1" name="Shape 2761">
            <a:extLst>
              <a:ext uri="{FF2B5EF4-FFF2-40B4-BE49-F238E27FC236}">
                <a16:creationId xmlns:a16="http://schemas.microsoft.com/office/drawing/2014/main" id="{9242A9BC-4059-4B9A-AF4A-43361C08DF26}"/>
              </a:ext>
            </a:extLst>
          </p:cNvPr>
          <p:cNvSpPr/>
          <p:nvPr/>
        </p:nvSpPr>
        <p:spPr>
          <a:xfrm>
            <a:off x="587851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20618" y="8836"/>
                </a:moveTo>
                <a:lnTo>
                  <a:pt x="982" y="8836"/>
                </a:lnTo>
                <a:lnTo>
                  <a:pt x="982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20618" y="5891"/>
                </a:move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8"/>
                  <a:pt x="440" y="9818"/>
                  <a:pt x="982" y="9818"/>
                </a:cubicBezTo>
                <a:lnTo>
                  <a:pt x="20618" y="9818"/>
                </a:lnTo>
                <a:cubicBezTo>
                  <a:pt x="21160" y="9818"/>
                  <a:pt x="21600" y="9378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20618"/>
                </a:moveTo>
                <a:lnTo>
                  <a:pt x="982" y="20618"/>
                </a:lnTo>
                <a:lnTo>
                  <a:pt x="982" y="18655"/>
                </a:lnTo>
                <a:lnTo>
                  <a:pt x="20618" y="18655"/>
                </a:lnTo>
                <a:cubicBezTo>
                  <a:pt x="20618" y="18655"/>
                  <a:pt x="20618" y="20618"/>
                  <a:pt x="20618" y="20618"/>
                </a:cubicBezTo>
                <a:close/>
                <a:moveTo>
                  <a:pt x="20618" y="17673"/>
                </a:moveTo>
                <a:lnTo>
                  <a:pt x="982" y="17673"/>
                </a:lnTo>
                <a:cubicBezTo>
                  <a:pt x="440" y="17673"/>
                  <a:pt x="0" y="18113"/>
                  <a:pt x="0" y="18655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8655"/>
                </a:lnTo>
                <a:cubicBezTo>
                  <a:pt x="21600" y="18113"/>
                  <a:pt x="21160" y="17673"/>
                  <a:pt x="20618" y="176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2" name="Shape 2762">
            <a:extLst>
              <a:ext uri="{FF2B5EF4-FFF2-40B4-BE49-F238E27FC236}">
                <a16:creationId xmlns:a16="http://schemas.microsoft.com/office/drawing/2014/main" id="{CFE7CDDB-97C5-4AA1-895D-99CEC8C232E5}"/>
              </a:ext>
            </a:extLst>
          </p:cNvPr>
          <p:cNvSpPr/>
          <p:nvPr/>
        </p:nvSpPr>
        <p:spPr>
          <a:xfrm>
            <a:off x="627856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982"/>
                </a:moveTo>
                <a:cubicBezTo>
                  <a:pt x="19520" y="982"/>
                  <a:pt x="20618" y="2081"/>
                  <a:pt x="20618" y="3436"/>
                </a:cubicBezTo>
                <a:cubicBezTo>
                  <a:pt x="20618" y="4792"/>
                  <a:pt x="19520" y="5891"/>
                  <a:pt x="18164" y="5891"/>
                </a:cubicBezTo>
                <a:cubicBezTo>
                  <a:pt x="16808" y="5891"/>
                  <a:pt x="15709" y="4792"/>
                  <a:pt x="15709" y="3436"/>
                </a:cubicBezTo>
                <a:cubicBezTo>
                  <a:pt x="15709" y="2081"/>
                  <a:pt x="16808" y="982"/>
                  <a:pt x="18164" y="982"/>
                </a:cubicBezTo>
                <a:moveTo>
                  <a:pt x="18164" y="6873"/>
                </a:moveTo>
                <a:cubicBezTo>
                  <a:pt x="20062" y="6873"/>
                  <a:pt x="21600" y="5334"/>
                  <a:pt x="21600" y="3436"/>
                </a:cubicBezTo>
                <a:cubicBezTo>
                  <a:pt x="21600" y="1538"/>
                  <a:pt x="20062" y="0"/>
                  <a:pt x="18164" y="0"/>
                </a:cubicBezTo>
                <a:cubicBezTo>
                  <a:pt x="16266" y="0"/>
                  <a:pt x="14727" y="1538"/>
                  <a:pt x="14727" y="3436"/>
                </a:cubicBezTo>
                <a:cubicBezTo>
                  <a:pt x="14727" y="5334"/>
                  <a:pt x="16266" y="6873"/>
                  <a:pt x="18164" y="6873"/>
                </a:cubicBezTo>
                <a:moveTo>
                  <a:pt x="18164" y="3927"/>
                </a:moveTo>
                <a:lnTo>
                  <a:pt x="18655" y="3927"/>
                </a:lnTo>
                <a:cubicBezTo>
                  <a:pt x="18925" y="3927"/>
                  <a:pt x="19145" y="3708"/>
                  <a:pt x="19145" y="3436"/>
                </a:cubicBezTo>
                <a:cubicBezTo>
                  <a:pt x="19145" y="3165"/>
                  <a:pt x="18925" y="2945"/>
                  <a:pt x="18655" y="2945"/>
                </a:cubicBezTo>
                <a:lnTo>
                  <a:pt x="18655" y="2455"/>
                </a:lnTo>
                <a:cubicBezTo>
                  <a:pt x="18655" y="2183"/>
                  <a:pt x="18434" y="1964"/>
                  <a:pt x="18164" y="1964"/>
                </a:cubicBezTo>
                <a:cubicBezTo>
                  <a:pt x="17893" y="1964"/>
                  <a:pt x="17673" y="2183"/>
                  <a:pt x="17673" y="2455"/>
                </a:cubicBezTo>
                <a:lnTo>
                  <a:pt x="17673" y="3436"/>
                </a:lnTo>
                <a:cubicBezTo>
                  <a:pt x="17673" y="3708"/>
                  <a:pt x="17893" y="3927"/>
                  <a:pt x="18164" y="3927"/>
                </a:cubicBezTo>
                <a:moveTo>
                  <a:pt x="9818" y="11782"/>
                </a:moveTo>
                <a:lnTo>
                  <a:pt x="4909" y="11782"/>
                </a:lnTo>
                <a:lnTo>
                  <a:pt x="4909" y="8836"/>
                </a:lnTo>
                <a:lnTo>
                  <a:pt x="9818" y="8836"/>
                </a:lnTo>
                <a:cubicBezTo>
                  <a:pt x="9818" y="8836"/>
                  <a:pt x="9818" y="11782"/>
                  <a:pt x="9818" y="11782"/>
                </a:cubicBezTo>
                <a:close/>
                <a:moveTo>
                  <a:pt x="21109" y="12764"/>
                </a:moveTo>
                <a:lnTo>
                  <a:pt x="11291" y="12764"/>
                </a:lnTo>
                <a:cubicBezTo>
                  <a:pt x="11562" y="12764"/>
                  <a:pt x="11782" y="12544"/>
                  <a:pt x="11782" y="12273"/>
                </a:cubicBezTo>
                <a:cubicBezTo>
                  <a:pt x="11782" y="12001"/>
                  <a:pt x="11562" y="11782"/>
                  <a:pt x="11291" y="11782"/>
                </a:cubicBezTo>
                <a:lnTo>
                  <a:pt x="10800" y="11782"/>
                </a:lnTo>
                <a:lnTo>
                  <a:pt x="10800" y="8836"/>
                </a:lnTo>
                <a:cubicBezTo>
                  <a:pt x="10800" y="8295"/>
                  <a:pt x="10360" y="7855"/>
                  <a:pt x="9818" y="7855"/>
                </a:cubicBezTo>
                <a:lnTo>
                  <a:pt x="4909" y="7855"/>
                </a:lnTo>
                <a:cubicBezTo>
                  <a:pt x="4367" y="7855"/>
                  <a:pt x="3927" y="8295"/>
                  <a:pt x="3927" y="8836"/>
                </a:cubicBezTo>
                <a:lnTo>
                  <a:pt x="3927" y="11782"/>
                </a:lnTo>
                <a:lnTo>
                  <a:pt x="3436" y="11782"/>
                </a:lnTo>
                <a:cubicBezTo>
                  <a:pt x="3166" y="11782"/>
                  <a:pt x="2945" y="12001"/>
                  <a:pt x="2945" y="12273"/>
                </a:cubicBezTo>
                <a:cubicBezTo>
                  <a:pt x="2945" y="12544"/>
                  <a:pt x="3166" y="12764"/>
                  <a:pt x="3436" y="12764"/>
                </a:cubicBezTo>
                <a:lnTo>
                  <a:pt x="491" y="12764"/>
                </a:lnTo>
                <a:cubicBezTo>
                  <a:pt x="220" y="12764"/>
                  <a:pt x="0" y="12983"/>
                  <a:pt x="0" y="13255"/>
                </a:cubicBezTo>
                <a:cubicBezTo>
                  <a:pt x="0" y="13526"/>
                  <a:pt x="220" y="13745"/>
                  <a:pt x="491" y="13745"/>
                </a:cubicBezTo>
                <a:lnTo>
                  <a:pt x="2945" y="13745"/>
                </a:ln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cubicBezTo>
                  <a:pt x="3707" y="21600"/>
                  <a:pt x="3927" y="21380"/>
                  <a:pt x="3927" y="21109"/>
                </a:cubicBezTo>
                <a:lnTo>
                  <a:pt x="3927" y="13745"/>
                </a:lnTo>
                <a:lnTo>
                  <a:pt x="17673" y="13745"/>
                </a:lnTo>
                <a:lnTo>
                  <a:pt x="17673" y="21109"/>
                </a:lnTo>
                <a:cubicBezTo>
                  <a:pt x="17673" y="21380"/>
                  <a:pt x="17893" y="21600"/>
                  <a:pt x="18164" y="21600"/>
                </a:cubicBezTo>
                <a:cubicBezTo>
                  <a:pt x="18434" y="21600"/>
                  <a:pt x="18655" y="21380"/>
                  <a:pt x="18655" y="21109"/>
                </a:cubicBezTo>
                <a:lnTo>
                  <a:pt x="18655" y="13745"/>
                </a:lnTo>
                <a:lnTo>
                  <a:pt x="21109" y="13745"/>
                </a:lnTo>
                <a:cubicBezTo>
                  <a:pt x="21380" y="13745"/>
                  <a:pt x="21600" y="13526"/>
                  <a:pt x="21600" y="13255"/>
                </a:cubicBezTo>
                <a:cubicBezTo>
                  <a:pt x="21600" y="12983"/>
                  <a:pt x="21380" y="12764"/>
                  <a:pt x="21109" y="127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3" name="Shape 2763">
            <a:extLst>
              <a:ext uri="{FF2B5EF4-FFF2-40B4-BE49-F238E27FC236}">
                <a16:creationId xmlns:a16="http://schemas.microsoft.com/office/drawing/2014/main" id="{0A3CF8D4-7899-49B2-9B70-41A006FFC7AF}"/>
              </a:ext>
            </a:extLst>
          </p:cNvPr>
          <p:cNvSpPr/>
          <p:nvPr/>
        </p:nvSpPr>
        <p:spPr>
          <a:xfrm>
            <a:off x="667861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79" y="7008"/>
                </a:moveTo>
                <a:cubicBezTo>
                  <a:pt x="20006" y="12260"/>
                  <a:pt x="12624" y="19436"/>
                  <a:pt x="10800" y="20538"/>
                </a:cubicBezTo>
                <a:cubicBezTo>
                  <a:pt x="8976" y="19436"/>
                  <a:pt x="1594" y="12260"/>
                  <a:pt x="1021" y="7001"/>
                </a:cubicBezTo>
                <a:cubicBezTo>
                  <a:pt x="1021" y="7001"/>
                  <a:pt x="982" y="6718"/>
                  <a:pt x="982" y="6382"/>
                </a:cubicBezTo>
                <a:cubicBezTo>
                  <a:pt x="982" y="3405"/>
                  <a:pt x="3404" y="982"/>
                  <a:pt x="6382" y="982"/>
                </a:cubicBezTo>
                <a:cubicBezTo>
                  <a:pt x="7780" y="982"/>
                  <a:pt x="9107" y="1518"/>
                  <a:pt x="10120" y="2491"/>
                </a:cubicBezTo>
                <a:lnTo>
                  <a:pt x="10585" y="2939"/>
                </a:lnTo>
                <a:lnTo>
                  <a:pt x="8836" y="6873"/>
                </a:lnTo>
                <a:lnTo>
                  <a:pt x="11291" y="9818"/>
                </a:lnTo>
                <a:lnTo>
                  <a:pt x="9327" y="14236"/>
                </a:lnTo>
                <a:lnTo>
                  <a:pt x="10800" y="16691"/>
                </a:lnTo>
                <a:lnTo>
                  <a:pt x="10432" y="14236"/>
                </a:lnTo>
                <a:lnTo>
                  <a:pt x="12365" y="9542"/>
                </a:lnTo>
                <a:lnTo>
                  <a:pt x="10002" y="6781"/>
                </a:lnTo>
                <a:lnTo>
                  <a:pt x="12069" y="2007"/>
                </a:lnTo>
                <a:cubicBezTo>
                  <a:pt x="12984" y="1345"/>
                  <a:pt x="14076" y="982"/>
                  <a:pt x="15218" y="982"/>
                </a:cubicBezTo>
                <a:cubicBezTo>
                  <a:pt x="18196" y="982"/>
                  <a:pt x="20618" y="3405"/>
                  <a:pt x="20618" y="6382"/>
                </a:cubicBezTo>
                <a:cubicBezTo>
                  <a:pt x="20618" y="6725"/>
                  <a:pt x="20579" y="7008"/>
                  <a:pt x="20579" y="7008"/>
                </a:cubicBezTo>
                <a:moveTo>
                  <a:pt x="21600" y="6382"/>
                </a:moveTo>
                <a:cubicBezTo>
                  <a:pt x="21600" y="2857"/>
                  <a:pt x="18743" y="0"/>
                  <a:pt x="15218" y="0"/>
                </a:cubicBezTo>
                <a:cubicBezTo>
                  <a:pt x="13502" y="0"/>
                  <a:pt x="11947" y="681"/>
                  <a:pt x="10800" y="1783"/>
                </a:cubicBezTo>
                <a:cubicBezTo>
                  <a:pt x="9653" y="681"/>
                  <a:pt x="8098" y="0"/>
                  <a:pt x="6382" y="0"/>
                </a:cubicBezTo>
                <a:cubicBezTo>
                  <a:pt x="2857" y="0"/>
                  <a:pt x="0" y="2857"/>
                  <a:pt x="0" y="6382"/>
                </a:cubicBezTo>
                <a:cubicBezTo>
                  <a:pt x="0" y="6792"/>
                  <a:pt x="65" y="7282"/>
                  <a:pt x="45" y="7115"/>
                </a:cubicBezTo>
                <a:cubicBezTo>
                  <a:pt x="733" y="13419"/>
                  <a:pt x="9855" y="21600"/>
                  <a:pt x="10800" y="21600"/>
                </a:cubicBezTo>
                <a:cubicBezTo>
                  <a:pt x="11745" y="21600"/>
                  <a:pt x="20867" y="13419"/>
                  <a:pt x="21555" y="7115"/>
                </a:cubicBezTo>
                <a:cubicBezTo>
                  <a:pt x="21536" y="7282"/>
                  <a:pt x="21600" y="6792"/>
                  <a:pt x="21600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4" name="Shape 2764">
            <a:extLst>
              <a:ext uri="{FF2B5EF4-FFF2-40B4-BE49-F238E27FC236}">
                <a16:creationId xmlns:a16="http://schemas.microsoft.com/office/drawing/2014/main" id="{58A939C3-7D78-46EE-A141-CEFB396014E2}"/>
              </a:ext>
            </a:extLst>
          </p:cNvPr>
          <p:cNvSpPr/>
          <p:nvPr/>
        </p:nvSpPr>
        <p:spPr>
          <a:xfrm>
            <a:off x="7078663" y="34893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88" y="6611"/>
                </a:moveTo>
                <a:cubicBezTo>
                  <a:pt x="20587" y="6619"/>
                  <a:pt x="20587" y="6627"/>
                  <a:pt x="20586" y="6635"/>
                </a:cubicBezTo>
                <a:cubicBezTo>
                  <a:pt x="20585" y="6640"/>
                  <a:pt x="20582" y="6674"/>
                  <a:pt x="20581" y="6680"/>
                </a:cubicBezTo>
                <a:cubicBezTo>
                  <a:pt x="20107" y="11287"/>
                  <a:pt x="14607" y="17428"/>
                  <a:pt x="12595" y="19086"/>
                </a:cubicBezTo>
                <a:lnTo>
                  <a:pt x="11905" y="15660"/>
                </a:lnTo>
                <a:lnTo>
                  <a:pt x="13960" y="10631"/>
                </a:lnTo>
                <a:lnTo>
                  <a:pt x="11429" y="7425"/>
                </a:lnTo>
                <a:lnTo>
                  <a:pt x="12699" y="2550"/>
                </a:lnTo>
                <a:cubicBezTo>
                  <a:pt x="12708" y="2540"/>
                  <a:pt x="12713" y="2534"/>
                  <a:pt x="12723" y="2524"/>
                </a:cubicBezTo>
                <a:cubicBezTo>
                  <a:pt x="13572" y="1625"/>
                  <a:pt x="14916" y="1080"/>
                  <a:pt x="16088" y="1080"/>
                </a:cubicBezTo>
                <a:cubicBezTo>
                  <a:pt x="18586" y="1080"/>
                  <a:pt x="20618" y="3315"/>
                  <a:pt x="20618" y="6063"/>
                </a:cubicBezTo>
                <a:cubicBezTo>
                  <a:pt x="20618" y="6262"/>
                  <a:pt x="20598" y="6506"/>
                  <a:pt x="20588" y="6611"/>
                </a:cubicBezTo>
                <a:moveTo>
                  <a:pt x="21600" y="6063"/>
                </a:moveTo>
                <a:cubicBezTo>
                  <a:pt x="21600" y="2715"/>
                  <a:pt x="19132" y="0"/>
                  <a:pt x="16088" y="0"/>
                </a:cubicBezTo>
                <a:cubicBezTo>
                  <a:pt x="14607" y="0"/>
                  <a:pt x="12974" y="748"/>
                  <a:pt x="11983" y="1794"/>
                </a:cubicBezTo>
                <a:lnTo>
                  <a:pt x="11985" y="1802"/>
                </a:lnTo>
                <a:cubicBezTo>
                  <a:pt x="11900" y="1871"/>
                  <a:pt x="11839" y="1965"/>
                  <a:pt x="11809" y="2079"/>
                </a:cubicBezTo>
                <a:lnTo>
                  <a:pt x="11797" y="2076"/>
                </a:lnTo>
                <a:lnTo>
                  <a:pt x="10309" y="7560"/>
                </a:lnTo>
                <a:lnTo>
                  <a:pt x="12764" y="10800"/>
                </a:lnTo>
                <a:lnTo>
                  <a:pt x="10800" y="15660"/>
                </a:lnTo>
                <a:lnTo>
                  <a:pt x="11797" y="20098"/>
                </a:lnTo>
                <a:lnTo>
                  <a:pt x="11803" y="20097"/>
                </a:lnTo>
                <a:cubicBezTo>
                  <a:pt x="11853" y="20337"/>
                  <a:pt x="12039" y="20520"/>
                  <a:pt x="12273" y="20520"/>
                </a:cubicBezTo>
                <a:cubicBezTo>
                  <a:pt x="12410" y="20520"/>
                  <a:pt x="12534" y="20457"/>
                  <a:pt x="12623" y="20357"/>
                </a:cubicBezTo>
                <a:cubicBezTo>
                  <a:pt x="14361" y="19225"/>
                  <a:pt x="20995" y="12270"/>
                  <a:pt x="21558" y="6787"/>
                </a:cubicBezTo>
                <a:lnTo>
                  <a:pt x="21558" y="6791"/>
                </a:lnTo>
                <a:cubicBezTo>
                  <a:pt x="21559" y="6791"/>
                  <a:pt x="21600" y="6399"/>
                  <a:pt x="21600" y="6063"/>
                </a:cubicBezTo>
                <a:moveTo>
                  <a:pt x="1019" y="7760"/>
                </a:moveTo>
                <a:cubicBezTo>
                  <a:pt x="1018" y="7754"/>
                  <a:pt x="1015" y="7720"/>
                  <a:pt x="1014" y="7715"/>
                </a:cubicBezTo>
                <a:cubicBezTo>
                  <a:pt x="1013" y="7707"/>
                  <a:pt x="1013" y="7699"/>
                  <a:pt x="1012" y="7691"/>
                </a:cubicBezTo>
                <a:cubicBezTo>
                  <a:pt x="1002" y="7586"/>
                  <a:pt x="982" y="7342"/>
                  <a:pt x="982" y="7143"/>
                </a:cubicBezTo>
                <a:cubicBezTo>
                  <a:pt x="982" y="4395"/>
                  <a:pt x="3014" y="2160"/>
                  <a:pt x="5512" y="2160"/>
                </a:cubicBezTo>
                <a:cubicBezTo>
                  <a:pt x="6634" y="2160"/>
                  <a:pt x="7908" y="2664"/>
                  <a:pt x="8760" y="3495"/>
                </a:cubicBezTo>
                <a:lnTo>
                  <a:pt x="7364" y="8640"/>
                </a:lnTo>
                <a:lnTo>
                  <a:pt x="9818" y="11880"/>
                </a:lnTo>
                <a:lnTo>
                  <a:pt x="7855" y="16740"/>
                </a:lnTo>
                <a:lnTo>
                  <a:pt x="8531" y="19752"/>
                </a:lnTo>
                <a:cubicBezTo>
                  <a:pt x="6242" y="17649"/>
                  <a:pt x="1459" y="12041"/>
                  <a:pt x="1019" y="7760"/>
                </a:cubicBezTo>
                <a:moveTo>
                  <a:pt x="9803" y="20925"/>
                </a:moveTo>
                <a:lnTo>
                  <a:pt x="8959" y="16740"/>
                </a:lnTo>
                <a:lnTo>
                  <a:pt x="11015" y="11711"/>
                </a:lnTo>
                <a:lnTo>
                  <a:pt x="8484" y="8505"/>
                </a:lnTo>
                <a:lnTo>
                  <a:pt x="9799" y="3457"/>
                </a:lnTo>
                <a:lnTo>
                  <a:pt x="9791" y="3454"/>
                </a:lnTo>
                <a:cubicBezTo>
                  <a:pt x="9804" y="3407"/>
                  <a:pt x="9818" y="3360"/>
                  <a:pt x="9818" y="3308"/>
                </a:cubicBezTo>
                <a:cubicBezTo>
                  <a:pt x="9818" y="3130"/>
                  <a:pt x="9736" y="2981"/>
                  <a:pt x="9615" y="2882"/>
                </a:cubicBezTo>
                <a:lnTo>
                  <a:pt x="9617" y="2874"/>
                </a:lnTo>
                <a:cubicBezTo>
                  <a:pt x="8626" y="1827"/>
                  <a:pt x="6993" y="1080"/>
                  <a:pt x="5512" y="1080"/>
                </a:cubicBezTo>
                <a:cubicBezTo>
                  <a:pt x="2468" y="1080"/>
                  <a:pt x="0" y="3795"/>
                  <a:pt x="0" y="7143"/>
                </a:cubicBezTo>
                <a:cubicBezTo>
                  <a:pt x="0" y="7479"/>
                  <a:pt x="41" y="7871"/>
                  <a:pt x="42" y="7871"/>
                </a:cubicBezTo>
                <a:lnTo>
                  <a:pt x="42" y="7867"/>
                </a:lnTo>
                <a:cubicBezTo>
                  <a:pt x="605" y="13350"/>
                  <a:pt x="7239" y="20305"/>
                  <a:pt x="8977" y="21437"/>
                </a:cubicBezTo>
                <a:cubicBezTo>
                  <a:pt x="9066" y="21537"/>
                  <a:pt x="9190" y="21600"/>
                  <a:pt x="9327" y="21600"/>
                </a:cubicBezTo>
                <a:cubicBezTo>
                  <a:pt x="9599" y="21600"/>
                  <a:pt x="9818" y="21358"/>
                  <a:pt x="9818" y="21060"/>
                </a:cubicBezTo>
                <a:cubicBezTo>
                  <a:pt x="9818" y="21013"/>
                  <a:pt x="9804" y="20971"/>
                  <a:pt x="9794" y="20927"/>
                </a:cubicBezTo>
                <a:cubicBezTo>
                  <a:pt x="9794" y="20927"/>
                  <a:pt x="9803" y="20925"/>
                  <a:pt x="9803" y="2092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5" name="Shape 2765">
            <a:extLst>
              <a:ext uri="{FF2B5EF4-FFF2-40B4-BE49-F238E27FC236}">
                <a16:creationId xmlns:a16="http://schemas.microsoft.com/office/drawing/2014/main" id="{5641B312-7C0F-4F4E-8C05-5180507834EF}"/>
              </a:ext>
            </a:extLst>
          </p:cNvPr>
          <p:cNvSpPr/>
          <p:nvPr/>
        </p:nvSpPr>
        <p:spPr>
          <a:xfrm>
            <a:off x="747871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2764"/>
                </a:moveTo>
                <a:cubicBezTo>
                  <a:pt x="11510" y="12764"/>
                  <a:pt x="11291" y="12984"/>
                  <a:pt x="11291" y="13255"/>
                </a:cubicBezTo>
                <a:cubicBezTo>
                  <a:pt x="11291" y="13526"/>
                  <a:pt x="11510" y="13745"/>
                  <a:pt x="11782" y="13745"/>
                </a:cubicBezTo>
                <a:cubicBezTo>
                  <a:pt x="12053" y="13745"/>
                  <a:pt x="12273" y="13526"/>
                  <a:pt x="12273" y="13255"/>
                </a:cubicBezTo>
                <a:cubicBezTo>
                  <a:pt x="12273" y="12984"/>
                  <a:pt x="12053" y="12764"/>
                  <a:pt x="11782" y="12764"/>
                </a:cubicBezTo>
                <a:moveTo>
                  <a:pt x="14727" y="10800"/>
                </a:moveTo>
                <a:cubicBezTo>
                  <a:pt x="14999" y="10800"/>
                  <a:pt x="15218" y="10580"/>
                  <a:pt x="15218" y="10309"/>
                </a:cubicBezTo>
                <a:cubicBezTo>
                  <a:pt x="15218" y="10038"/>
                  <a:pt x="14999" y="9818"/>
                  <a:pt x="14727" y="9818"/>
                </a:cubicBezTo>
                <a:cubicBezTo>
                  <a:pt x="14456" y="9818"/>
                  <a:pt x="14236" y="10038"/>
                  <a:pt x="14236" y="10309"/>
                </a:cubicBezTo>
                <a:cubicBezTo>
                  <a:pt x="14236" y="10580"/>
                  <a:pt x="14456" y="10800"/>
                  <a:pt x="14727" y="10800"/>
                </a:cubicBezTo>
                <a:moveTo>
                  <a:pt x="19913" y="7150"/>
                </a:moveTo>
                <a:lnTo>
                  <a:pt x="19959" y="7195"/>
                </a:lnTo>
                <a:lnTo>
                  <a:pt x="19468" y="7686"/>
                </a:lnTo>
                <a:lnTo>
                  <a:pt x="19468" y="7687"/>
                </a:lnTo>
                <a:lnTo>
                  <a:pt x="17606" y="9549"/>
                </a:lnTo>
                <a:lnTo>
                  <a:pt x="12052" y="3994"/>
                </a:lnTo>
                <a:lnTo>
                  <a:pt x="13913" y="2132"/>
                </a:lnTo>
                <a:cubicBezTo>
                  <a:pt x="13914" y="2132"/>
                  <a:pt x="13914" y="2132"/>
                  <a:pt x="13914" y="2132"/>
                </a:cubicBezTo>
                <a:lnTo>
                  <a:pt x="14405" y="1641"/>
                </a:lnTo>
                <a:lnTo>
                  <a:pt x="14450" y="1687"/>
                </a:lnTo>
                <a:cubicBezTo>
                  <a:pt x="15086" y="1244"/>
                  <a:pt x="15857" y="982"/>
                  <a:pt x="16691" y="982"/>
                </a:cubicBezTo>
                <a:cubicBezTo>
                  <a:pt x="18860" y="982"/>
                  <a:pt x="20618" y="2740"/>
                  <a:pt x="20618" y="4909"/>
                </a:cubicBezTo>
                <a:cubicBezTo>
                  <a:pt x="20618" y="5743"/>
                  <a:pt x="20356" y="6514"/>
                  <a:pt x="19913" y="7150"/>
                </a:cubicBezTo>
                <a:moveTo>
                  <a:pt x="10242" y="16912"/>
                </a:moveTo>
                <a:lnTo>
                  <a:pt x="4689" y="11358"/>
                </a:lnTo>
                <a:lnTo>
                  <a:pt x="11358" y="4689"/>
                </a:lnTo>
                <a:lnTo>
                  <a:pt x="16911" y="10243"/>
                </a:lnTo>
                <a:cubicBezTo>
                  <a:pt x="16911" y="10243"/>
                  <a:pt x="10242" y="16912"/>
                  <a:pt x="10242" y="16912"/>
                </a:cubicBezTo>
                <a:close/>
                <a:moveTo>
                  <a:pt x="7686" y="19468"/>
                </a:moveTo>
                <a:cubicBezTo>
                  <a:pt x="6975" y="20179"/>
                  <a:pt x="5994" y="20618"/>
                  <a:pt x="4909" y="20618"/>
                </a:cubicBezTo>
                <a:cubicBezTo>
                  <a:pt x="2740" y="20618"/>
                  <a:pt x="982" y="18860"/>
                  <a:pt x="982" y="16691"/>
                </a:cubicBezTo>
                <a:cubicBezTo>
                  <a:pt x="982" y="15606"/>
                  <a:pt x="1421" y="14625"/>
                  <a:pt x="2132" y="13914"/>
                </a:cubicBezTo>
                <a:lnTo>
                  <a:pt x="3994" y="12052"/>
                </a:lnTo>
                <a:lnTo>
                  <a:pt x="9548" y="17606"/>
                </a:lnTo>
                <a:cubicBezTo>
                  <a:pt x="9548" y="17606"/>
                  <a:pt x="7686" y="19468"/>
                  <a:pt x="7686" y="19468"/>
                </a:cubicBezTo>
                <a:close/>
                <a:moveTo>
                  <a:pt x="21600" y="4909"/>
                </a:moveTo>
                <a:cubicBezTo>
                  <a:pt x="21600" y="2198"/>
                  <a:pt x="19402" y="0"/>
                  <a:pt x="16691" y="0"/>
                </a:cubicBezTo>
                <a:cubicBezTo>
                  <a:pt x="15586" y="0"/>
                  <a:pt x="14570" y="370"/>
                  <a:pt x="13749" y="986"/>
                </a:cubicBezTo>
                <a:lnTo>
                  <a:pt x="13710" y="947"/>
                </a:lnTo>
                <a:lnTo>
                  <a:pt x="13221" y="1437"/>
                </a:lnTo>
                <a:cubicBezTo>
                  <a:pt x="13220" y="1438"/>
                  <a:pt x="13220" y="1438"/>
                  <a:pt x="13219" y="1439"/>
                </a:cubicBezTo>
                <a:lnTo>
                  <a:pt x="1438" y="13220"/>
                </a:lnTo>
                <a:cubicBezTo>
                  <a:pt x="549" y="14108"/>
                  <a:pt x="0" y="15336"/>
                  <a:pt x="0" y="16691"/>
                </a:cubicBezTo>
                <a:cubicBezTo>
                  <a:pt x="0" y="19402"/>
                  <a:pt x="2198" y="21600"/>
                  <a:pt x="4909" y="21600"/>
                </a:cubicBezTo>
                <a:cubicBezTo>
                  <a:pt x="6265" y="21600"/>
                  <a:pt x="7492" y="21051"/>
                  <a:pt x="8380" y="20162"/>
                </a:cubicBezTo>
                <a:lnTo>
                  <a:pt x="20162" y="8381"/>
                </a:lnTo>
                <a:lnTo>
                  <a:pt x="20163" y="8380"/>
                </a:lnTo>
                <a:lnTo>
                  <a:pt x="20653" y="7890"/>
                </a:lnTo>
                <a:lnTo>
                  <a:pt x="20614" y="7851"/>
                </a:lnTo>
                <a:cubicBezTo>
                  <a:pt x="21230" y="7030"/>
                  <a:pt x="21600" y="6015"/>
                  <a:pt x="21600" y="4909"/>
                </a:cubicBezTo>
                <a:moveTo>
                  <a:pt x="10800" y="6873"/>
                </a:moveTo>
                <a:cubicBezTo>
                  <a:pt x="10800" y="7144"/>
                  <a:pt x="11020" y="7364"/>
                  <a:pt x="11291" y="7364"/>
                </a:cubicBezTo>
                <a:cubicBezTo>
                  <a:pt x="11562" y="7364"/>
                  <a:pt x="11782" y="7144"/>
                  <a:pt x="11782" y="6873"/>
                </a:cubicBezTo>
                <a:cubicBezTo>
                  <a:pt x="11782" y="6602"/>
                  <a:pt x="11562" y="6382"/>
                  <a:pt x="11291" y="6382"/>
                </a:cubicBezTo>
                <a:cubicBezTo>
                  <a:pt x="11020" y="6382"/>
                  <a:pt x="10800" y="6602"/>
                  <a:pt x="10800" y="6873"/>
                </a:cubicBezTo>
                <a:moveTo>
                  <a:pt x="13255" y="12273"/>
                </a:moveTo>
                <a:cubicBezTo>
                  <a:pt x="13526" y="12273"/>
                  <a:pt x="13745" y="12053"/>
                  <a:pt x="13745" y="11782"/>
                </a:cubicBezTo>
                <a:cubicBezTo>
                  <a:pt x="13745" y="11511"/>
                  <a:pt x="13526" y="11291"/>
                  <a:pt x="13255" y="11291"/>
                </a:cubicBezTo>
                <a:cubicBezTo>
                  <a:pt x="12983" y="11291"/>
                  <a:pt x="12764" y="11511"/>
                  <a:pt x="12764" y="11782"/>
                </a:cubicBezTo>
                <a:cubicBezTo>
                  <a:pt x="12764" y="12053"/>
                  <a:pt x="12983" y="12273"/>
                  <a:pt x="13255" y="12273"/>
                </a:cubicBezTo>
                <a:moveTo>
                  <a:pt x="12273" y="9818"/>
                </a:moveTo>
                <a:cubicBezTo>
                  <a:pt x="12544" y="9818"/>
                  <a:pt x="12764" y="9599"/>
                  <a:pt x="12764" y="9327"/>
                </a:cubicBezTo>
                <a:cubicBezTo>
                  <a:pt x="12764" y="9056"/>
                  <a:pt x="12544" y="8836"/>
                  <a:pt x="12273" y="8836"/>
                </a:cubicBezTo>
                <a:cubicBezTo>
                  <a:pt x="12001" y="8836"/>
                  <a:pt x="11782" y="9056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moveTo>
                  <a:pt x="10800" y="10309"/>
                </a:moveTo>
                <a:cubicBezTo>
                  <a:pt x="10529" y="10309"/>
                  <a:pt x="10309" y="10529"/>
                  <a:pt x="10309" y="10800"/>
                </a:cubicBezTo>
                <a:cubicBezTo>
                  <a:pt x="10309" y="11071"/>
                  <a:pt x="10529" y="11291"/>
                  <a:pt x="10800" y="11291"/>
                </a:cubicBezTo>
                <a:cubicBezTo>
                  <a:pt x="11071" y="11291"/>
                  <a:pt x="11291" y="11071"/>
                  <a:pt x="11291" y="10800"/>
                </a:cubicBezTo>
                <a:cubicBezTo>
                  <a:pt x="11291" y="10529"/>
                  <a:pt x="11071" y="10309"/>
                  <a:pt x="10800" y="10309"/>
                </a:cubicBezTo>
                <a:moveTo>
                  <a:pt x="10309" y="14236"/>
                </a:moveTo>
                <a:cubicBezTo>
                  <a:pt x="10038" y="14236"/>
                  <a:pt x="9818" y="14456"/>
                  <a:pt x="9818" y="14727"/>
                </a:cubicBezTo>
                <a:cubicBezTo>
                  <a:pt x="9818" y="14999"/>
                  <a:pt x="10038" y="15218"/>
                  <a:pt x="10309" y="15218"/>
                </a:cubicBezTo>
                <a:cubicBezTo>
                  <a:pt x="10580" y="15218"/>
                  <a:pt x="10800" y="14999"/>
                  <a:pt x="10800" y="14727"/>
                </a:cubicBezTo>
                <a:cubicBezTo>
                  <a:pt x="10800" y="14456"/>
                  <a:pt x="10580" y="14236"/>
                  <a:pt x="10309" y="14236"/>
                </a:cubicBezTo>
                <a:moveTo>
                  <a:pt x="9818" y="8836"/>
                </a:moveTo>
                <a:cubicBezTo>
                  <a:pt x="10090" y="8836"/>
                  <a:pt x="10309" y="8617"/>
                  <a:pt x="10309" y="8345"/>
                </a:cubicBezTo>
                <a:cubicBezTo>
                  <a:pt x="10309" y="8075"/>
                  <a:pt x="10090" y="7855"/>
                  <a:pt x="9818" y="7855"/>
                </a:cubicBezTo>
                <a:cubicBezTo>
                  <a:pt x="9547" y="7855"/>
                  <a:pt x="9327" y="8075"/>
                  <a:pt x="9327" y="8345"/>
                </a:cubicBezTo>
                <a:cubicBezTo>
                  <a:pt x="9327" y="8617"/>
                  <a:pt x="9547" y="8836"/>
                  <a:pt x="9818" y="8836"/>
                </a:cubicBezTo>
                <a:moveTo>
                  <a:pt x="6873" y="10800"/>
                </a:moveTo>
                <a:cubicBezTo>
                  <a:pt x="6601" y="10800"/>
                  <a:pt x="6382" y="11020"/>
                  <a:pt x="6382" y="11291"/>
                </a:cubicBezTo>
                <a:cubicBezTo>
                  <a:pt x="6382" y="11562"/>
                  <a:pt x="6601" y="11782"/>
                  <a:pt x="6873" y="11782"/>
                </a:cubicBezTo>
                <a:cubicBezTo>
                  <a:pt x="7144" y="11782"/>
                  <a:pt x="7364" y="11562"/>
                  <a:pt x="7364" y="11291"/>
                </a:cubicBezTo>
                <a:cubicBezTo>
                  <a:pt x="7364" y="11020"/>
                  <a:pt x="7144" y="10800"/>
                  <a:pt x="6873" y="10800"/>
                </a:cubicBezTo>
                <a:moveTo>
                  <a:pt x="8345" y="9327"/>
                </a:moveTo>
                <a:cubicBezTo>
                  <a:pt x="8074" y="9327"/>
                  <a:pt x="7855" y="9547"/>
                  <a:pt x="7855" y="9818"/>
                </a:cubicBezTo>
                <a:cubicBezTo>
                  <a:pt x="7855" y="10090"/>
                  <a:pt x="8074" y="10309"/>
                  <a:pt x="8345" y="10309"/>
                </a:cubicBezTo>
                <a:cubicBezTo>
                  <a:pt x="8617" y="10309"/>
                  <a:pt x="8836" y="10090"/>
                  <a:pt x="8836" y="9818"/>
                </a:cubicBezTo>
                <a:cubicBezTo>
                  <a:pt x="8836" y="9547"/>
                  <a:pt x="8617" y="9327"/>
                  <a:pt x="8345" y="9327"/>
                </a:cubicBezTo>
                <a:moveTo>
                  <a:pt x="9327" y="11782"/>
                </a:moveTo>
                <a:cubicBezTo>
                  <a:pt x="9056" y="11782"/>
                  <a:pt x="8836" y="12001"/>
                  <a:pt x="8836" y="12273"/>
                </a:cubicBezTo>
                <a:cubicBezTo>
                  <a:pt x="8836" y="12544"/>
                  <a:pt x="9056" y="12764"/>
                  <a:pt x="9327" y="12764"/>
                </a:cubicBezTo>
                <a:cubicBezTo>
                  <a:pt x="9599" y="12764"/>
                  <a:pt x="9818" y="12544"/>
                  <a:pt x="9818" y="12273"/>
                </a:cubicBezTo>
                <a:cubicBezTo>
                  <a:pt x="9818" y="12001"/>
                  <a:pt x="9599" y="11782"/>
                  <a:pt x="9327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6" name="Shape 2766">
            <a:extLst>
              <a:ext uri="{FF2B5EF4-FFF2-40B4-BE49-F238E27FC236}">
                <a16:creationId xmlns:a16="http://schemas.microsoft.com/office/drawing/2014/main" id="{0351912F-3ACA-48CF-8A25-478BE014C1F6}"/>
              </a:ext>
            </a:extLst>
          </p:cNvPr>
          <p:cNvSpPr/>
          <p:nvPr/>
        </p:nvSpPr>
        <p:spPr>
          <a:xfrm>
            <a:off x="787876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1782"/>
                </a:moveTo>
                <a:lnTo>
                  <a:pt x="11782" y="11782"/>
                </a:lnTo>
                <a:lnTo>
                  <a:pt x="11782" y="15709"/>
                </a:lnTo>
                <a:lnTo>
                  <a:pt x="9818" y="15709"/>
                </a:lnTo>
                <a:lnTo>
                  <a:pt x="9818" y="11782"/>
                </a:lnTo>
                <a:lnTo>
                  <a:pt x="5891" y="11782"/>
                </a:lnTo>
                <a:lnTo>
                  <a:pt x="5891" y="9818"/>
                </a:lnTo>
                <a:lnTo>
                  <a:pt x="9818" y="9818"/>
                </a:lnTo>
                <a:lnTo>
                  <a:pt x="9818" y="5891"/>
                </a:lnTo>
                <a:lnTo>
                  <a:pt x="11782" y="5891"/>
                </a:lnTo>
                <a:lnTo>
                  <a:pt x="11782" y="9818"/>
                </a:lnTo>
                <a:lnTo>
                  <a:pt x="15709" y="9818"/>
                </a:lnTo>
                <a:cubicBezTo>
                  <a:pt x="15709" y="9818"/>
                  <a:pt x="15709" y="11782"/>
                  <a:pt x="15709" y="11782"/>
                </a:cubicBezTo>
                <a:close/>
                <a:moveTo>
                  <a:pt x="15709" y="8836"/>
                </a:moveTo>
                <a:lnTo>
                  <a:pt x="12764" y="8836"/>
                </a:lnTo>
                <a:lnTo>
                  <a:pt x="12764" y="5891"/>
                </a:lnTo>
                <a:cubicBezTo>
                  <a:pt x="12764" y="534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5349"/>
                  <a:pt x="8836" y="5891"/>
                </a:cubicBezTo>
                <a:lnTo>
                  <a:pt x="8836" y="8836"/>
                </a:lnTo>
                <a:lnTo>
                  <a:pt x="5891" y="8836"/>
                </a:lnTo>
                <a:cubicBezTo>
                  <a:pt x="5349" y="8836"/>
                  <a:pt x="4909" y="9276"/>
                  <a:pt x="4909" y="9818"/>
                </a:cubicBezTo>
                <a:lnTo>
                  <a:pt x="4909" y="11782"/>
                </a:lnTo>
                <a:cubicBezTo>
                  <a:pt x="4909" y="12324"/>
                  <a:pt x="5349" y="12764"/>
                  <a:pt x="5891" y="12764"/>
                </a:cubicBezTo>
                <a:lnTo>
                  <a:pt x="8836" y="12764"/>
                </a:lnTo>
                <a:lnTo>
                  <a:pt x="8836" y="15709"/>
                </a:lnTo>
                <a:cubicBezTo>
                  <a:pt x="8836" y="1625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6251"/>
                  <a:pt x="12764" y="15709"/>
                </a:cubicBezTo>
                <a:lnTo>
                  <a:pt x="12764" y="12764"/>
                </a:lnTo>
                <a:lnTo>
                  <a:pt x="15709" y="12764"/>
                </a:lnTo>
                <a:cubicBezTo>
                  <a:pt x="16251" y="12764"/>
                  <a:pt x="16691" y="12324"/>
                  <a:pt x="16691" y="11782"/>
                </a:cubicBezTo>
                <a:lnTo>
                  <a:pt x="16691" y="9818"/>
                </a:lnTo>
                <a:cubicBezTo>
                  <a:pt x="16691" y="9276"/>
                  <a:pt x="16251" y="8836"/>
                  <a:pt x="15709" y="88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7" name="Shape 2767">
            <a:extLst>
              <a:ext uri="{FF2B5EF4-FFF2-40B4-BE49-F238E27FC236}">
                <a16:creationId xmlns:a16="http://schemas.microsoft.com/office/drawing/2014/main" id="{577F5EED-C4E5-434A-9090-09BFBADE738C}"/>
              </a:ext>
            </a:extLst>
          </p:cNvPr>
          <p:cNvSpPr/>
          <p:nvPr/>
        </p:nvSpPr>
        <p:spPr>
          <a:xfrm>
            <a:off x="8278813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1782"/>
                </a:moveTo>
                <a:lnTo>
                  <a:pt x="11782" y="11782"/>
                </a:lnTo>
                <a:lnTo>
                  <a:pt x="11782" y="15709"/>
                </a:lnTo>
                <a:lnTo>
                  <a:pt x="9818" y="15709"/>
                </a:lnTo>
                <a:lnTo>
                  <a:pt x="9818" y="11782"/>
                </a:lnTo>
                <a:lnTo>
                  <a:pt x="5891" y="11782"/>
                </a:lnTo>
                <a:lnTo>
                  <a:pt x="5891" y="9818"/>
                </a:lnTo>
                <a:lnTo>
                  <a:pt x="9818" y="9818"/>
                </a:lnTo>
                <a:lnTo>
                  <a:pt x="9818" y="5891"/>
                </a:lnTo>
                <a:lnTo>
                  <a:pt x="11782" y="5891"/>
                </a:lnTo>
                <a:lnTo>
                  <a:pt x="11782" y="9818"/>
                </a:lnTo>
                <a:lnTo>
                  <a:pt x="15709" y="9818"/>
                </a:lnTo>
                <a:cubicBezTo>
                  <a:pt x="15709" y="9818"/>
                  <a:pt x="15709" y="11782"/>
                  <a:pt x="15709" y="11782"/>
                </a:cubicBezTo>
                <a:close/>
                <a:moveTo>
                  <a:pt x="15709" y="8836"/>
                </a:moveTo>
                <a:lnTo>
                  <a:pt x="12764" y="8836"/>
                </a:lnTo>
                <a:lnTo>
                  <a:pt x="12764" y="5891"/>
                </a:lnTo>
                <a:cubicBezTo>
                  <a:pt x="12764" y="534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5349"/>
                  <a:pt x="8836" y="5891"/>
                </a:cubicBezTo>
                <a:lnTo>
                  <a:pt x="8836" y="8836"/>
                </a:lnTo>
                <a:lnTo>
                  <a:pt x="5891" y="8836"/>
                </a:lnTo>
                <a:cubicBezTo>
                  <a:pt x="5349" y="8836"/>
                  <a:pt x="4909" y="9276"/>
                  <a:pt x="4909" y="9818"/>
                </a:cubicBezTo>
                <a:lnTo>
                  <a:pt x="4909" y="11782"/>
                </a:lnTo>
                <a:cubicBezTo>
                  <a:pt x="4909" y="12324"/>
                  <a:pt x="5349" y="12764"/>
                  <a:pt x="5891" y="12764"/>
                </a:cubicBezTo>
                <a:lnTo>
                  <a:pt x="8836" y="12764"/>
                </a:lnTo>
                <a:lnTo>
                  <a:pt x="8836" y="15709"/>
                </a:lnTo>
                <a:cubicBezTo>
                  <a:pt x="8836" y="1625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6251"/>
                  <a:pt x="12764" y="15709"/>
                </a:cubicBezTo>
                <a:lnTo>
                  <a:pt x="12764" y="12764"/>
                </a:lnTo>
                <a:lnTo>
                  <a:pt x="15709" y="12764"/>
                </a:lnTo>
                <a:cubicBezTo>
                  <a:pt x="16251" y="12764"/>
                  <a:pt x="16691" y="12324"/>
                  <a:pt x="16691" y="11782"/>
                </a:cubicBezTo>
                <a:lnTo>
                  <a:pt x="16691" y="9818"/>
                </a:lnTo>
                <a:cubicBezTo>
                  <a:pt x="16691" y="9276"/>
                  <a:pt x="16251" y="8836"/>
                  <a:pt x="15709" y="8836"/>
                </a:cubicBezTo>
                <a:moveTo>
                  <a:pt x="10800" y="20618"/>
                </a:moveTo>
                <a:cubicBezTo>
                  <a:pt x="5377" y="20618"/>
                  <a:pt x="982" y="16222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8" name="Shape 2768">
            <a:extLst>
              <a:ext uri="{FF2B5EF4-FFF2-40B4-BE49-F238E27FC236}">
                <a16:creationId xmlns:a16="http://schemas.microsoft.com/office/drawing/2014/main" id="{30E5362B-154F-4D30-A65C-83FEE7F805E3}"/>
              </a:ext>
            </a:extLst>
          </p:cNvPr>
          <p:cNvSpPr/>
          <p:nvPr/>
        </p:nvSpPr>
        <p:spPr>
          <a:xfrm>
            <a:off x="4678363" y="3946525"/>
            <a:ext cx="209550" cy="76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8900"/>
                </a:moveTo>
                <a:lnTo>
                  <a:pt x="11291" y="18900"/>
                </a:lnTo>
                <a:lnTo>
                  <a:pt x="11291" y="2700"/>
                </a:lnTo>
                <a:lnTo>
                  <a:pt x="17673" y="2700"/>
                </a:lnTo>
                <a:cubicBezTo>
                  <a:pt x="19300" y="2700"/>
                  <a:pt x="20618" y="6328"/>
                  <a:pt x="20618" y="10800"/>
                </a:cubicBezTo>
                <a:cubicBezTo>
                  <a:pt x="20618" y="15273"/>
                  <a:pt x="19300" y="18900"/>
                  <a:pt x="17673" y="18900"/>
                </a:cubicBezTo>
                <a:moveTo>
                  <a:pt x="6382" y="13500"/>
                </a:moveTo>
                <a:cubicBezTo>
                  <a:pt x="6111" y="13500"/>
                  <a:pt x="5891" y="12896"/>
                  <a:pt x="5891" y="12150"/>
                </a:cubicBezTo>
                <a:cubicBezTo>
                  <a:pt x="5891" y="11404"/>
                  <a:pt x="6111" y="10800"/>
                  <a:pt x="6382" y="10800"/>
                </a:cubicBezTo>
                <a:cubicBezTo>
                  <a:pt x="6653" y="10800"/>
                  <a:pt x="6873" y="11404"/>
                  <a:pt x="6873" y="12150"/>
                </a:cubicBezTo>
                <a:cubicBezTo>
                  <a:pt x="6873" y="12896"/>
                  <a:pt x="6653" y="13500"/>
                  <a:pt x="6382" y="13500"/>
                </a:cubicBezTo>
                <a:moveTo>
                  <a:pt x="3927" y="10800"/>
                </a:moveTo>
                <a:cubicBezTo>
                  <a:pt x="3385" y="10800"/>
                  <a:pt x="2945" y="9592"/>
                  <a:pt x="2945" y="8100"/>
                </a:cubicBezTo>
                <a:cubicBezTo>
                  <a:pt x="2945" y="6610"/>
                  <a:pt x="3385" y="5400"/>
                  <a:pt x="3927" y="5400"/>
                </a:cubicBezTo>
                <a:cubicBezTo>
                  <a:pt x="4469" y="5400"/>
                  <a:pt x="4909" y="6610"/>
                  <a:pt x="4909" y="8100"/>
                </a:cubicBezTo>
                <a:cubicBezTo>
                  <a:pt x="4909" y="9592"/>
                  <a:pt x="4469" y="10800"/>
                  <a:pt x="3927" y="10800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4836"/>
                  <a:pt x="0" y="10800"/>
                </a:cubicBezTo>
                <a:cubicBezTo>
                  <a:pt x="0" y="16764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6764"/>
                  <a:pt x="21600" y="10800"/>
                </a:cubicBezTo>
                <a:cubicBezTo>
                  <a:pt x="21600" y="4836"/>
                  <a:pt x="19842" y="0"/>
                  <a:pt x="17673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69" name="Shape 2769">
            <a:extLst>
              <a:ext uri="{FF2B5EF4-FFF2-40B4-BE49-F238E27FC236}">
                <a16:creationId xmlns:a16="http://schemas.microsoft.com/office/drawing/2014/main" id="{0C6945DD-B22A-4CDC-A178-18C73B5FF939}"/>
              </a:ext>
            </a:extLst>
          </p:cNvPr>
          <p:cNvSpPr/>
          <p:nvPr/>
        </p:nvSpPr>
        <p:spPr>
          <a:xfrm>
            <a:off x="5106988" y="387985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" y="8836"/>
                </a:moveTo>
                <a:cubicBezTo>
                  <a:pt x="1350" y="7752"/>
                  <a:pt x="2559" y="6873"/>
                  <a:pt x="4050" y="6873"/>
                </a:cubicBezTo>
                <a:lnTo>
                  <a:pt x="17550" y="6873"/>
                </a:lnTo>
                <a:cubicBezTo>
                  <a:pt x="19041" y="6873"/>
                  <a:pt x="20250" y="7752"/>
                  <a:pt x="20250" y="8836"/>
                </a:cubicBezTo>
                <a:cubicBezTo>
                  <a:pt x="20250" y="8836"/>
                  <a:pt x="1350" y="8836"/>
                  <a:pt x="1350" y="8836"/>
                </a:cubicBezTo>
                <a:close/>
                <a:moveTo>
                  <a:pt x="14850" y="12764"/>
                </a:moveTo>
                <a:lnTo>
                  <a:pt x="14850" y="14727"/>
                </a:lnTo>
                <a:lnTo>
                  <a:pt x="12150" y="14727"/>
                </a:lnTo>
                <a:lnTo>
                  <a:pt x="12150" y="16691"/>
                </a:lnTo>
                <a:lnTo>
                  <a:pt x="9450" y="16691"/>
                </a:lnTo>
                <a:lnTo>
                  <a:pt x="9450" y="14727"/>
                </a:lnTo>
                <a:lnTo>
                  <a:pt x="6750" y="14727"/>
                </a:lnTo>
                <a:lnTo>
                  <a:pt x="6750" y="12764"/>
                </a:lnTo>
                <a:lnTo>
                  <a:pt x="9450" y="12764"/>
                </a:lnTo>
                <a:lnTo>
                  <a:pt x="9450" y="10800"/>
                </a:lnTo>
                <a:lnTo>
                  <a:pt x="12150" y="10800"/>
                </a:lnTo>
                <a:lnTo>
                  <a:pt x="12150" y="12764"/>
                </a:lnTo>
                <a:cubicBezTo>
                  <a:pt x="12150" y="12764"/>
                  <a:pt x="14850" y="12764"/>
                  <a:pt x="14850" y="12764"/>
                </a:cubicBezTo>
                <a:close/>
                <a:moveTo>
                  <a:pt x="17550" y="20618"/>
                </a:moveTo>
                <a:lnTo>
                  <a:pt x="4050" y="20618"/>
                </a:lnTo>
                <a:cubicBezTo>
                  <a:pt x="2559" y="20618"/>
                  <a:pt x="1350" y="19739"/>
                  <a:pt x="1350" y="18655"/>
                </a:cubicBezTo>
                <a:lnTo>
                  <a:pt x="20250" y="18655"/>
                </a:lnTo>
                <a:cubicBezTo>
                  <a:pt x="20250" y="19739"/>
                  <a:pt x="19041" y="20618"/>
                  <a:pt x="17550" y="20618"/>
                </a:cubicBezTo>
                <a:moveTo>
                  <a:pt x="6750" y="2945"/>
                </a:moveTo>
                <a:lnTo>
                  <a:pt x="14850" y="2945"/>
                </a:lnTo>
                <a:lnTo>
                  <a:pt x="14850" y="4909"/>
                </a:lnTo>
                <a:lnTo>
                  <a:pt x="6750" y="4909"/>
                </a:lnTo>
                <a:cubicBezTo>
                  <a:pt x="6750" y="4909"/>
                  <a:pt x="6750" y="2945"/>
                  <a:pt x="6750" y="2945"/>
                </a:cubicBezTo>
                <a:close/>
                <a:moveTo>
                  <a:pt x="6750" y="982"/>
                </a:moveTo>
                <a:lnTo>
                  <a:pt x="14850" y="982"/>
                </a:lnTo>
                <a:lnTo>
                  <a:pt x="14850" y="1964"/>
                </a:lnTo>
                <a:lnTo>
                  <a:pt x="6750" y="1964"/>
                </a:lnTo>
                <a:cubicBezTo>
                  <a:pt x="6750" y="1964"/>
                  <a:pt x="6750" y="982"/>
                  <a:pt x="6750" y="982"/>
                </a:cubicBezTo>
                <a:close/>
                <a:moveTo>
                  <a:pt x="17550" y="5891"/>
                </a:moveTo>
                <a:lnTo>
                  <a:pt x="16200" y="5891"/>
                </a:lnTo>
                <a:lnTo>
                  <a:pt x="16200" y="4909"/>
                </a:lnTo>
                <a:lnTo>
                  <a:pt x="16200" y="982"/>
                </a:lnTo>
                <a:cubicBezTo>
                  <a:pt x="16200" y="440"/>
                  <a:pt x="15595" y="0"/>
                  <a:pt x="14850" y="0"/>
                </a:cubicBezTo>
                <a:lnTo>
                  <a:pt x="6750" y="0"/>
                </a:lnTo>
                <a:cubicBezTo>
                  <a:pt x="6005" y="0"/>
                  <a:pt x="5400" y="440"/>
                  <a:pt x="5400" y="982"/>
                </a:cubicBezTo>
                <a:lnTo>
                  <a:pt x="5400" y="4909"/>
                </a:lnTo>
                <a:lnTo>
                  <a:pt x="5400" y="5891"/>
                </a:lnTo>
                <a:lnTo>
                  <a:pt x="4050" y="5891"/>
                </a:lnTo>
                <a:cubicBezTo>
                  <a:pt x="1813" y="5891"/>
                  <a:pt x="0" y="7210"/>
                  <a:pt x="0" y="8836"/>
                </a:cubicBezTo>
                <a:lnTo>
                  <a:pt x="0" y="18655"/>
                </a:lnTo>
                <a:cubicBezTo>
                  <a:pt x="0" y="20282"/>
                  <a:pt x="1813" y="21600"/>
                  <a:pt x="4050" y="21600"/>
                </a:cubicBezTo>
                <a:lnTo>
                  <a:pt x="17550" y="21600"/>
                </a:lnTo>
                <a:cubicBezTo>
                  <a:pt x="19787" y="21600"/>
                  <a:pt x="21600" y="20282"/>
                  <a:pt x="21600" y="18655"/>
                </a:cubicBezTo>
                <a:lnTo>
                  <a:pt x="21600" y="8836"/>
                </a:lnTo>
                <a:cubicBezTo>
                  <a:pt x="21600" y="7210"/>
                  <a:pt x="19787" y="5891"/>
                  <a:pt x="17550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0" name="Shape 2770">
            <a:extLst>
              <a:ext uri="{FF2B5EF4-FFF2-40B4-BE49-F238E27FC236}">
                <a16:creationId xmlns:a16="http://schemas.microsoft.com/office/drawing/2014/main" id="{C4FC95BB-01CE-4883-A5EA-EA0A45C1FEEE}"/>
              </a:ext>
            </a:extLst>
          </p:cNvPr>
          <p:cNvSpPr/>
          <p:nvPr/>
        </p:nvSpPr>
        <p:spPr>
          <a:xfrm>
            <a:off x="5478463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1" name="Shape 2771">
            <a:extLst>
              <a:ext uri="{FF2B5EF4-FFF2-40B4-BE49-F238E27FC236}">
                <a16:creationId xmlns:a16="http://schemas.microsoft.com/office/drawing/2014/main" id="{62B58942-A8BD-47BC-AC5F-4CED910AA8F2}"/>
              </a:ext>
            </a:extLst>
          </p:cNvPr>
          <p:cNvSpPr/>
          <p:nvPr/>
        </p:nvSpPr>
        <p:spPr>
          <a:xfrm>
            <a:off x="5878513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8836"/>
                </a:moveTo>
                <a:cubicBezTo>
                  <a:pt x="15812" y="8836"/>
                  <a:pt x="16691" y="9716"/>
                  <a:pt x="16691" y="10800"/>
                </a:cubicBezTo>
                <a:cubicBezTo>
                  <a:pt x="16691" y="11884"/>
                  <a:pt x="15812" y="12764"/>
                  <a:pt x="14727" y="12764"/>
                </a:cubicBezTo>
                <a:cubicBezTo>
                  <a:pt x="13643" y="12764"/>
                  <a:pt x="12764" y="11884"/>
                  <a:pt x="12764" y="10800"/>
                </a:cubicBezTo>
                <a:cubicBezTo>
                  <a:pt x="12764" y="9716"/>
                  <a:pt x="13643" y="8836"/>
                  <a:pt x="14727" y="8836"/>
                </a:cubicBezTo>
                <a:moveTo>
                  <a:pt x="14727" y="13745"/>
                </a:moveTo>
                <a:cubicBezTo>
                  <a:pt x="16354" y="13745"/>
                  <a:pt x="17673" y="12427"/>
                  <a:pt x="17673" y="10800"/>
                </a:cubicBezTo>
                <a:cubicBezTo>
                  <a:pt x="17673" y="9174"/>
                  <a:pt x="16354" y="7855"/>
                  <a:pt x="14727" y="7855"/>
                </a:cubicBezTo>
                <a:cubicBezTo>
                  <a:pt x="13100" y="7855"/>
                  <a:pt x="11782" y="9174"/>
                  <a:pt x="11782" y="10800"/>
                </a:cubicBezTo>
                <a:cubicBezTo>
                  <a:pt x="11782" y="12427"/>
                  <a:pt x="13100" y="13745"/>
                  <a:pt x="14727" y="13745"/>
                </a:cubicBezTo>
                <a:moveTo>
                  <a:pt x="6873" y="7308"/>
                </a:moveTo>
                <a:lnTo>
                  <a:pt x="8442" y="9818"/>
                </a:lnTo>
                <a:lnTo>
                  <a:pt x="5304" y="9818"/>
                </a:lnTo>
                <a:cubicBezTo>
                  <a:pt x="5304" y="9818"/>
                  <a:pt x="6873" y="7308"/>
                  <a:pt x="6873" y="7308"/>
                </a:cubicBezTo>
                <a:close/>
                <a:moveTo>
                  <a:pt x="4418" y="10800"/>
                </a:moveTo>
                <a:lnTo>
                  <a:pt x="9327" y="10800"/>
                </a:lnTo>
                <a:cubicBezTo>
                  <a:pt x="9598" y="10800"/>
                  <a:pt x="9818" y="10580"/>
                  <a:pt x="9818" y="10309"/>
                </a:cubicBezTo>
                <a:cubicBezTo>
                  <a:pt x="9818" y="10208"/>
                  <a:pt x="9780" y="10120"/>
                  <a:pt x="9728" y="10042"/>
                </a:cubicBezTo>
                <a:lnTo>
                  <a:pt x="9736" y="10037"/>
                </a:lnTo>
                <a:lnTo>
                  <a:pt x="7281" y="6110"/>
                </a:lnTo>
                <a:lnTo>
                  <a:pt x="7274" y="6114"/>
                </a:lnTo>
                <a:cubicBezTo>
                  <a:pt x="7186" y="5983"/>
                  <a:pt x="7043" y="5891"/>
                  <a:pt x="6873" y="5891"/>
                </a:cubicBezTo>
                <a:cubicBezTo>
                  <a:pt x="6702" y="5891"/>
                  <a:pt x="6560" y="5983"/>
                  <a:pt x="6472" y="6114"/>
                </a:cubicBezTo>
                <a:lnTo>
                  <a:pt x="6464" y="6110"/>
                </a:lnTo>
                <a:lnTo>
                  <a:pt x="4010" y="10037"/>
                </a:lnTo>
                <a:lnTo>
                  <a:pt x="4018" y="10042"/>
                </a:lnTo>
                <a:cubicBezTo>
                  <a:pt x="3965" y="10120"/>
                  <a:pt x="3927" y="10208"/>
                  <a:pt x="3927" y="10309"/>
                </a:cubicBezTo>
                <a:cubicBezTo>
                  <a:pt x="3927" y="10580"/>
                  <a:pt x="4147" y="10800"/>
                  <a:pt x="4418" y="10800"/>
                </a:cubicBezTo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2" name="Shape 2772">
            <a:extLst>
              <a:ext uri="{FF2B5EF4-FFF2-40B4-BE49-F238E27FC236}">
                <a16:creationId xmlns:a16="http://schemas.microsoft.com/office/drawing/2014/main" id="{57CC2A00-0DE5-4934-86A8-96ACF53B0776}"/>
              </a:ext>
            </a:extLst>
          </p:cNvPr>
          <p:cNvSpPr/>
          <p:nvPr/>
        </p:nvSpPr>
        <p:spPr>
          <a:xfrm>
            <a:off x="6278563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2273" y="12764"/>
                </a:moveTo>
                <a:lnTo>
                  <a:pt x="17182" y="12764"/>
                </a:lnTo>
                <a:cubicBezTo>
                  <a:pt x="17453" y="12764"/>
                  <a:pt x="17673" y="12544"/>
                  <a:pt x="17673" y="12273"/>
                </a:cubicBezTo>
                <a:cubicBezTo>
                  <a:pt x="17673" y="12002"/>
                  <a:pt x="17453" y="11782"/>
                  <a:pt x="17182" y="11782"/>
                </a:cubicBezTo>
                <a:lnTo>
                  <a:pt x="12273" y="11782"/>
                </a:lnTo>
                <a:cubicBezTo>
                  <a:pt x="12002" y="11782"/>
                  <a:pt x="11782" y="12002"/>
                  <a:pt x="11782" y="12273"/>
                </a:cubicBezTo>
                <a:cubicBezTo>
                  <a:pt x="11782" y="12544"/>
                  <a:pt x="12002" y="12764"/>
                  <a:pt x="12273" y="12764"/>
                </a:cubicBezTo>
                <a:moveTo>
                  <a:pt x="4909" y="6873"/>
                </a:moveTo>
                <a:lnTo>
                  <a:pt x="8836" y="6873"/>
                </a:lnTo>
                <a:lnTo>
                  <a:pt x="8836" y="11782"/>
                </a:lnTo>
                <a:lnTo>
                  <a:pt x="4909" y="11782"/>
                </a:lnTo>
                <a:cubicBezTo>
                  <a:pt x="4909" y="11782"/>
                  <a:pt x="4909" y="6873"/>
                  <a:pt x="4909" y="6873"/>
                </a:cubicBezTo>
                <a:close/>
                <a:moveTo>
                  <a:pt x="4909" y="12764"/>
                </a:moveTo>
                <a:lnTo>
                  <a:pt x="8836" y="12764"/>
                </a:lnTo>
                <a:cubicBezTo>
                  <a:pt x="9378" y="12764"/>
                  <a:pt x="9818" y="12325"/>
                  <a:pt x="9818" y="11782"/>
                </a:cubicBezTo>
                <a:lnTo>
                  <a:pt x="9818" y="6873"/>
                </a:lnTo>
                <a:cubicBezTo>
                  <a:pt x="9818" y="6331"/>
                  <a:pt x="9378" y="5891"/>
                  <a:pt x="8836" y="5891"/>
                </a:cubicBezTo>
                <a:lnTo>
                  <a:pt x="4909" y="5891"/>
                </a:lnTo>
                <a:cubicBezTo>
                  <a:pt x="4367" y="5891"/>
                  <a:pt x="3927" y="6331"/>
                  <a:pt x="3927" y="6873"/>
                </a:cubicBezTo>
                <a:lnTo>
                  <a:pt x="3927" y="11782"/>
                </a:lnTo>
                <a:cubicBezTo>
                  <a:pt x="3927" y="12325"/>
                  <a:pt x="4367" y="12764"/>
                  <a:pt x="4909" y="12764"/>
                </a:cubicBezTo>
                <a:moveTo>
                  <a:pt x="12273" y="10800"/>
                </a:moveTo>
                <a:lnTo>
                  <a:pt x="14236" y="10800"/>
                </a:lnTo>
                <a:cubicBezTo>
                  <a:pt x="14507" y="10800"/>
                  <a:pt x="14727" y="10580"/>
                  <a:pt x="14727" y="10309"/>
                </a:cubicBezTo>
                <a:cubicBezTo>
                  <a:pt x="14727" y="10038"/>
                  <a:pt x="14507" y="9818"/>
                  <a:pt x="14236" y="9818"/>
                </a:cubicBezTo>
                <a:lnTo>
                  <a:pt x="12273" y="9818"/>
                </a:lnTo>
                <a:cubicBezTo>
                  <a:pt x="12002" y="9818"/>
                  <a:pt x="11782" y="10038"/>
                  <a:pt x="11782" y="10309"/>
                </a:cubicBezTo>
                <a:cubicBezTo>
                  <a:pt x="11782" y="10580"/>
                  <a:pt x="12002" y="10800"/>
                  <a:pt x="12273" y="10800"/>
                </a:cubicBezTo>
                <a:moveTo>
                  <a:pt x="12273" y="6873"/>
                </a:moveTo>
                <a:lnTo>
                  <a:pt x="15218" y="6873"/>
                </a:lnTo>
                <a:cubicBezTo>
                  <a:pt x="15489" y="6873"/>
                  <a:pt x="15709" y="6653"/>
                  <a:pt x="15709" y="6382"/>
                </a:cubicBezTo>
                <a:cubicBezTo>
                  <a:pt x="15709" y="6111"/>
                  <a:pt x="15489" y="5891"/>
                  <a:pt x="15218" y="5891"/>
                </a:cubicBezTo>
                <a:lnTo>
                  <a:pt x="12273" y="5891"/>
                </a:lnTo>
                <a:cubicBezTo>
                  <a:pt x="12002" y="5891"/>
                  <a:pt x="11782" y="6111"/>
                  <a:pt x="11782" y="6382"/>
                </a:cubicBezTo>
                <a:cubicBezTo>
                  <a:pt x="11782" y="6653"/>
                  <a:pt x="12002" y="6873"/>
                  <a:pt x="12273" y="6873"/>
                </a:cubicBezTo>
                <a:moveTo>
                  <a:pt x="12273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cubicBezTo>
                  <a:pt x="17673" y="8075"/>
                  <a:pt x="17453" y="7855"/>
                  <a:pt x="17182" y="7855"/>
                </a:cubicBezTo>
                <a:lnTo>
                  <a:pt x="12273" y="7855"/>
                </a:lnTo>
                <a:cubicBezTo>
                  <a:pt x="12002" y="7855"/>
                  <a:pt x="11782" y="8075"/>
                  <a:pt x="11782" y="8345"/>
                </a:cubicBezTo>
                <a:cubicBezTo>
                  <a:pt x="11782" y="8617"/>
                  <a:pt x="12002" y="8836"/>
                  <a:pt x="12273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3" name="Shape 2773">
            <a:extLst>
              <a:ext uri="{FF2B5EF4-FFF2-40B4-BE49-F238E27FC236}">
                <a16:creationId xmlns:a16="http://schemas.microsoft.com/office/drawing/2014/main" id="{9808F837-9044-4323-B769-A7663206F54A}"/>
              </a:ext>
            </a:extLst>
          </p:cNvPr>
          <p:cNvSpPr/>
          <p:nvPr/>
        </p:nvSpPr>
        <p:spPr>
          <a:xfrm>
            <a:off x="6678613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8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4909" y="12764"/>
                </a:moveTo>
                <a:cubicBezTo>
                  <a:pt x="5180" y="12764"/>
                  <a:pt x="5400" y="12544"/>
                  <a:pt x="5400" y="12273"/>
                </a:cubicBezTo>
                <a:cubicBezTo>
                  <a:pt x="5400" y="9290"/>
                  <a:pt x="7818" y="6873"/>
                  <a:pt x="10800" y="6873"/>
                </a:cubicBezTo>
                <a:cubicBezTo>
                  <a:pt x="13782" y="6873"/>
                  <a:pt x="16200" y="9290"/>
                  <a:pt x="16200" y="12273"/>
                </a:cubicBezTo>
                <a:cubicBezTo>
                  <a:pt x="16200" y="12544"/>
                  <a:pt x="16420" y="12764"/>
                  <a:pt x="16691" y="12764"/>
                </a:cubicBezTo>
                <a:cubicBezTo>
                  <a:pt x="16962" y="12764"/>
                  <a:pt x="17182" y="12544"/>
                  <a:pt x="17182" y="12273"/>
                </a:cubicBezTo>
                <a:cubicBezTo>
                  <a:pt x="17182" y="8748"/>
                  <a:pt x="14325" y="5891"/>
                  <a:pt x="10800" y="5891"/>
                </a:cubicBezTo>
                <a:cubicBezTo>
                  <a:pt x="7275" y="5891"/>
                  <a:pt x="4418" y="8748"/>
                  <a:pt x="4418" y="12273"/>
                </a:cubicBezTo>
                <a:cubicBezTo>
                  <a:pt x="4418" y="12544"/>
                  <a:pt x="4638" y="12764"/>
                  <a:pt x="4909" y="12764"/>
                </a:cubicBezTo>
                <a:moveTo>
                  <a:pt x="10800" y="11782"/>
                </a:moveTo>
                <a:cubicBezTo>
                  <a:pt x="10529" y="11782"/>
                  <a:pt x="10309" y="12002"/>
                  <a:pt x="10309" y="12273"/>
                </a:cubicBezTo>
                <a:cubicBezTo>
                  <a:pt x="10309" y="12544"/>
                  <a:pt x="10529" y="12764"/>
                  <a:pt x="10800" y="12764"/>
                </a:cubicBezTo>
                <a:cubicBezTo>
                  <a:pt x="11071" y="12764"/>
                  <a:pt x="11291" y="12544"/>
                  <a:pt x="11291" y="12273"/>
                </a:cubicBezTo>
                <a:cubicBezTo>
                  <a:pt x="11291" y="12002"/>
                  <a:pt x="11071" y="11782"/>
                  <a:pt x="10800" y="11782"/>
                </a:cubicBezTo>
                <a:moveTo>
                  <a:pt x="10800" y="8836"/>
                </a:moveTo>
                <a:cubicBezTo>
                  <a:pt x="8903" y="8836"/>
                  <a:pt x="7364" y="10375"/>
                  <a:pt x="7364" y="12273"/>
                </a:cubicBezTo>
                <a:cubicBezTo>
                  <a:pt x="7364" y="12544"/>
                  <a:pt x="7583" y="12764"/>
                  <a:pt x="7855" y="12764"/>
                </a:cubicBezTo>
                <a:cubicBezTo>
                  <a:pt x="8126" y="12764"/>
                  <a:pt x="8345" y="12544"/>
                  <a:pt x="8345" y="12273"/>
                </a:cubicBezTo>
                <a:cubicBezTo>
                  <a:pt x="8345" y="10917"/>
                  <a:pt x="9444" y="9818"/>
                  <a:pt x="10800" y="9818"/>
                </a:cubicBezTo>
                <a:cubicBezTo>
                  <a:pt x="12156" y="9818"/>
                  <a:pt x="13255" y="10917"/>
                  <a:pt x="13255" y="12273"/>
                </a:cubicBezTo>
                <a:cubicBezTo>
                  <a:pt x="13255" y="12544"/>
                  <a:pt x="13474" y="12764"/>
                  <a:pt x="13745" y="12764"/>
                </a:cubicBezTo>
                <a:cubicBezTo>
                  <a:pt x="14017" y="12764"/>
                  <a:pt x="14236" y="12544"/>
                  <a:pt x="14236" y="12273"/>
                </a:cubicBezTo>
                <a:cubicBezTo>
                  <a:pt x="14236" y="10375"/>
                  <a:pt x="12698" y="8836"/>
                  <a:pt x="10800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4" name="Shape 2774">
            <a:extLst>
              <a:ext uri="{FF2B5EF4-FFF2-40B4-BE49-F238E27FC236}">
                <a16:creationId xmlns:a16="http://schemas.microsoft.com/office/drawing/2014/main" id="{F90AD72E-EBA3-4C08-AEE7-717111BBA222}"/>
              </a:ext>
            </a:extLst>
          </p:cNvPr>
          <p:cNvSpPr/>
          <p:nvPr/>
        </p:nvSpPr>
        <p:spPr>
          <a:xfrm>
            <a:off x="7078663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5" name="Shape 2775">
            <a:extLst>
              <a:ext uri="{FF2B5EF4-FFF2-40B4-BE49-F238E27FC236}">
                <a16:creationId xmlns:a16="http://schemas.microsoft.com/office/drawing/2014/main" id="{38617745-DA42-44EF-B427-080A604EDE90}"/>
              </a:ext>
            </a:extLst>
          </p:cNvPr>
          <p:cNvSpPr/>
          <p:nvPr/>
        </p:nvSpPr>
        <p:spPr>
          <a:xfrm>
            <a:off x="7478713" y="3913188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6" name="Shape 2776">
            <a:extLst>
              <a:ext uri="{FF2B5EF4-FFF2-40B4-BE49-F238E27FC236}">
                <a16:creationId xmlns:a16="http://schemas.microsoft.com/office/drawing/2014/main" id="{D5D9DEB3-9A22-4F9A-93A5-084AEAE4F303}"/>
              </a:ext>
            </a:extLst>
          </p:cNvPr>
          <p:cNvSpPr/>
          <p:nvPr/>
        </p:nvSpPr>
        <p:spPr>
          <a:xfrm>
            <a:off x="7926388" y="3879850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00" y="7855"/>
                </a:moveTo>
                <a:lnTo>
                  <a:pt x="9900" y="7855"/>
                </a:lnTo>
                <a:lnTo>
                  <a:pt x="9900" y="9818"/>
                </a:lnTo>
                <a:cubicBezTo>
                  <a:pt x="9900" y="10090"/>
                  <a:pt x="10303" y="10309"/>
                  <a:pt x="10800" y="10309"/>
                </a:cubicBezTo>
                <a:cubicBezTo>
                  <a:pt x="11297" y="10309"/>
                  <a:pt x="11700" y="10090"/>
                  <a:pt x="11700" y="9818"/>
                </a:cubicBezTo>
                <a:lnTo>
                  <a:pt x="11700" y="7855"/>
                </a:lnTo>
                <a:lnTo>
                  <a:pt x="15300" y="7855"/>
                </a:lnTo>
                <a:cubicBezTo>
                  <a:pt x="15797" y="7855"/>
                  <a:pt x="16200" y="7635"/>
                  <a:pt x="16200" y="7364"/>
                </a:cubicBezTo>
                <a:cubicBezTo>
                  <a:pt x="16200" y="7092"/>
                  <a:pt x="15797" y="6873"/>
                  <a:pt x="15300" y="6873"/>
                </a:cubicBezTo>
                <a:lnTo>
                  <a:pt x="11700" y="6873"/>
                </a:lnTo>
                <a:lnTo>
                  <a:pt x="11700" y="4909"/>
                </a:lnTo>
                <a:cubicBezTo>
                  <a:pt x="11700" y="4638"/>
                  <a:pt x="11297" y="4418"/>
                  <a:pt x="10800" y="4418"/>
                </a:cubicBezTo>
                <a:cubicBezTo>
                  <a:pt x="10303" y="4418"/>
                  <a:pt x="9900" y="4638"/>
                  <a:pt x="9900" y="4909"/>
                </a:cubicBezTo>
                <a:lnTo>
                  <a:pt x="9900" y="6873"/>
                </a:lnTo>
                <a:lnTo>
                  <a:pt x="6300" y="6873"/>
                </a:lnTo>
                <a:cubicBezTo>
                  <a:pt x="5803" y="6873"/>
                  <a:pt x="5400" y="7092"/>
                  <a:pt x="5400" y="7364"/>
                </a:cubicBezTo>
                <a:cubicBezTo>
                  <a:pt x="5400" y="7635"/>
                  <a:pt x="5803" y="7855"/>
                  <a:pt x="6300" y="7855"/>
                </a:cubicBezTo>
                <a:moveTo>
                  <a:pt x="19800" y="19847"/>
                </a:moveTo>
                <a:lnTo>
                  <a:pt x="11464" y="14886"/>
                </a:lnTo>
                <a:lnTo>
                  <a:pt x="11457" y="14889"/>
                </a:lnTo>
                <a:cubicBezTo>
                  <a:pt x="11294" y="14791"/>
                  <a:pt x="11063" y="14727"/>
                  <a:pt x="10800" y="14727"/>
                </a:cubicBezTo>
                <a:cubicBezTo>
                  <a:pt x="10537" y="14727"/>
                  <a:pt x="10306" y="14791"/>
                  <a:pt x="10142" y="14889"/>
                </a:cubicBezTo>
                <a:lnTo>
                  <a:pt x="10136" y="14886"/>
                </a:lnTo>
                <a:lnTo>
                  <a:pt x="1800" y="19847"/>
                </a:lnTo>
                <a:lnTo>
                  <a:pt x="1800" y="982"/>
                </a:lnTo>
                <a:lnTo>
                  <a:pt x="19800" y="982"/>
                </a:lnTo>
                <a:cubicBezTo>
                  <a:pt x="19800" y="982"/>
                  <a:pt x="19800" y="19847"/>
                  <a:pt x="19800" y="19847"/>
                </a:cubicBezTo>
                <a:close/>
                <a:moveTo>
                  <a:pt x="20700" y="0"/>
                </a:moveTo>
                <a:lnTo>
                  <a:pt x="900" y="0"/>
                </a:lnTo>
                <a:cubicBezTo>
                  <a:pt x="403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403" y="21600"/>
                  <a:pt x="900" y="21600"/>
                </a:cubicBezTo>
                <a:cubicBezTo>
                  <a:pt x="1163" y="21600"/>
                  <a:pt x="1394" y="21536"/>
                  <a:pt x="1559" y="21438"/>
                </a:cubicBezTo>
                <a:lnTo>
                  <a:pt x="1564" y="21441"/>
                </a:lnTo>
                <a:lnTo>
                  <a:pt x="10800" y="15945"/>
                </a:lnTo>
                <a:lnTo>
                  <a:pt x="20036" y="21441"/>
                </a:lnTo>
                <a:lnTo>
                  <a:pt x="20041" y="21438"/>
                </a:lnTo>
                <a:cubicBezTo>
                  <a:pt x="20206" y="21536"/>
                  <a:pt x="20437" y="21600"/>
                  <a:pt x="20700" y="21600"/>
                </a:cubicBezTo>
                <a:cubicBezTo>
                  <a:pt x="21197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197" y="0"/>
                  <a:pt x="207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7" name="Shape 2777">
            <a:extLst>
              <a:ext uri="{FF2B5EF4-FFF2-40B4-BE49-F238E27FC236}">
                <a16:creationId xmlns:a16="http://schemas.microsoft.com/office/drawing/2014/main" id="{13DF3A88-4413-4FC9-811D-BC56C92F0CD6}"/>
              </a:ext>
            </a:extLst>
          </p:cNvPr>
          <p:cNvSpPr/>
          <p:nvPr/>
        </p:nvSpPr>
        <p:spPr>
          <a:xfrm>
            <a:off x="8307388" y="387985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20095"/>
                </a:moveTo>
                <a:lnTo>
                  <a:pt x="11298" y="14886"/>
                </a:lnTo>
                <a:lnTo>
                  <a:pt x="11293" y="14890"/>
                </a:lnTo>
                <a:cubicBezTo>
                  <a:pt x="11170" y="14791"/>
                  <a:pt x="10997" y="14727"/>
                  <a:pt x="10800" y="14727"/>
                </a:cubicBezTo>
                <a:cubicBezTo>
                  <a:pt x="10603" y="14727"/>
                  <a:pt x="10430" y="14791"/>
                  <a:pt x="10306" y="14890"/>
                </a:cubicBezTo>
                <a:lnTo>
                  <a:pt x="10302" y="14886"/>
                </a:lnTo>
                <a:lnTo>
                  <a:pt x="1350" y="20095"/>
                </a:lnTo>
                <a:lnTo>
                  <a:pt x="1350" y="982"/>
                </a:lnTo>
                <a:lnTo>
                  <a:pt x="20250" y="982"/>
                </a:lnTo>
                <a:cubicBezTo>
                  <a:pt x="20250" y="982"/>
                  <a:pt x="20250" y="20095"/>
                  <a:pt x="20250" y="20095"/>
                </a:cubicBezTo>
                <a:close/>
                <a:moveTo>
                  <a:pt x="20925" y="0"/>
                </a:moveTo>
                <a:lnTo>
                  <a:pt x="675" y="0"/>
                </a:lnTo>
                <a:cubicBezTo>
                  <a:pt x="302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872" y="21600"/>
                  <a:pt x="1045" y="21537"/>
                  <a:pt x="1169" y="21438"/>
                </a:cubicBezTo>
                <a:lnTo>
                  <a:pt x="1173" y="21441"/>
                </a:lnTo>
                <a:lnTo>
                  <a:pt x="10800" y="15839"/>
                </a:lnTo>
                <a:lnTo>
                  <a:pt x="20427" y="21441"/>
                </a:lnTo>
                <a:lnTo>
                  <a:pt x="20431" y="21438"/>
                </a:lnTo>
                <a:cubicBezTo>
                  <a:pt x="20555" y="21537"/>
                  <a:pt x="20728" y="21600"/>
                  <a:pt x="20925" y="21600"/>
                </a:cubicBezTo>
                <a:cubicBezTo>
                  <a:pt x="21298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298" y="0"/>
                  <a:pt x="20925" y="0"/>
                </a:cubicBezTo>
                <a:moveTo>
                  <a:pt x="7337" y="7850"/>
                </a:moveTo>
                <a:lnTo>
                  <a:pt x="9710" y="7850"/>
                </a:lnTo>
                <a:lnTo>
                  <a:pt x="10039" y="7213"/>
                </a:lnTo>
                <a:lnTo>
                  <a:pt x="10800" y="5738"/>
                </a:lnTo>
                <a:lnTo>
                  <a:pt x="11561" y="7213"/>
                </a:lnTo>
                <a:lnTo>
                  <a:pt x="11890" y="7850"/>
                </a:lnTo>
                <a:lnTo>
                  <a:pt x="14263" y="7850"/>
                </a:lnTo>
                <a:lnTo>
                  <a:pt x="13014" y="8550"/>
                </a:lnTo>
                <a:lnTo>
                  <a:pt x="12253" y="8976"/>
                </a:lnTo>
                <a:lnTo>
                  <a:pt x="12557" y="9638"/>
                </a:lnTo>
                <a:lnTo>
                  <a:pt x="13240" y="11130"/>
                </a:lnTo>
                <a:lnTo>
                  <a:pt x="11598" y="10254"/>
                </a:lnTo>
                <a:lnTo>
                  <a:pt x="10800" y="9828"/>
                </a:lnTo>
                <a:lnTo>
                  <a:pt x="10002" y="10254"/>
                </a:lnTo>
                <a:lnTo>
                  <a:pt x="8360" y="11130"/>
                </a:lnTo>
                <a:lnTo>
                  <a:pt x="9043" y="9638"/>
                </a:lnTo>
                <a:lnTo>
                  <a:pt x="9347" y="8976"/>
                </a:lnTo>
                <a:lnTo>
                  <a:pt x="8586" y="8550"/>
                </a:lnTo>
                <a:cubicBezTo>
                  <a:pt x="8586" y="8550"/>
                  <a:pt x="7337" y="7850"/>
                  <a:pt x="7337" y="7850"/>
                </a:cubicBezTo>
                <a:close/>
                <a:moveTo>
                  <a:pt x="5737" y="13745"/>
                </a:moveTo>
                <a:lnTo>
                  <a:pt x="10800" y="11045"/>
                </a:lnTo>
                <a:lnTo>
                  <a:pt x="15863" y="13745"/>
                </a:lnTo>
                <a:lnTo>
                  <a:pt x="13838" y="9328"/>
                </a:lnTo>
                <a:lnTo>
                  <a:pt x="18225" y="6868"/>
                </a:lnTo>
                <a:lnTo>
                  <a:pt x="12825" y="6868"/>
                </a:lnTo>
                <a:lnTo>
                  <a:pt x="10800" y="2945"/>
                </a:lnTo>
                <a:lnTo>
                  <a:pt x="8775" y="6868"/>
                </a:lnTo>
                <a:lnTo>
                  <a:pt x="3375" y="6868"/>
                </a:lnTo>
                <a:lnTo>
                  <a:pt x="7762" y="9328"/>
                </a:lnTo>
                <a:cubicBezTo>
                  <a:pt x="7762" y="9328"/>
                  <a:pt x="5737" y="13745"/>
                  <a:pt x="5737" y="137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8" name="Shape 2778">
            <a:extLst>
              <a:ext uri="{FF2B5EF4-FFF2-40B4-BE49-F238E27FC236}">
                <a16:creationId xmlns:a16="http://schemas.microsoft.com/office/drawing/2014/main" id="{4C27834F-9C78-4B12-97D3-A7A0321BB8D8}"/>
              </a:ext>
            </a:extLst>
          </p:cNvPr>
          <p:cNvSpPr/>
          <p:nvPr/>
        </p:nvSpPr>
        <p:spPr>
          <a:xfrm>
            <a:off x="4678363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79" name="Shape 2779">
            <a:extLst>
              <a:ext uri="{FF2B5EF4-FFF2-40B4-BE49-F238E27FC236}">
                <a16:creationId xmlns:a16="http://schemas.microsoft.com/office/drawing/2014/main" id="{C5367489-447A-4A37-829A-FD79E2E078BC}"/>
              </a:ext>
            </a:extLst>
          </p:cNvPr>
          <p:cNvSpPr/>
          <p:nvPr/>
        </p:nvSpPr>
        <p:spPr>
          <a:xfrm>
            <a:off x="5106988" y="427990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0" name="Shape 2780">
            <a:extLst>
              <a:ext uri="{FF2B5EF4-FFF2-40B4-BE49-F238E27FC236}">
                <a16:creationId xmlns:a16="http://schemas.microsoft.com/office/drawing/2014/main" id="{FC6DBFF3-DF05-4AD9-9D8C-0BD9D6DC1912}"/>
              </a:ext>
            </a:extLst>
          </p:cNvPr>
          <p:cNvSpPr/>
          <p:nvPr/>
        </p:nvSpPr>
        <p:spPr>
          <a:xfrm>
            <a:off x="5535613" y="4279900"/>
            <a:ext cx="952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4727"/>
                </a:moveTo>
                <a:lnTo>
                  <a:pt x="2160" y="14727"/>
                </a:lnTo>
                <a:lnTo>
                  <a:pt x="2160" y="4909"/>
                </a:lnTo>
                <a:cubicBezTo>
                  <a:pt x="2160" y="2740"/>
                  <a:pt x="6028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4909"/>
                  <a:pt x="19440" y="14727"/>
                  <a:pt x="19440" y="14727"/>
                </a:cubicBezTo>
                <a:close/>
                <a:moveTo>
                  <a:pt x="10800" y="0"/>
                </a:moveTo>
                <a:cubicBezTo>
                  <a:pt x="4835" y="0"/>
                  <a:pt x="0" y="2198"/>
                  <a:pt x="0" y="4909"/>
                </a:cubicBezTo>
                <a:lnTo>
                  <a:pt x="0" y="14727"/>
                </a:lnTo>
                <a:cubicBezTo>
                  <a:pt x="0" y="15269"/>
                  <a:pt x="968" y="15709"/>
                  <a:pt x="2160" y="15709"/>
                </a:cubicBezTo>
                <a:lnTo>
                  <a:pt x="9720" y="15709"/>
                </a:lnTo>
                <a:lnTo>
                  <a:pt x="9720" y="21109"/>
                </a:lnTo>
                <a:cubicBezTo>
                  <a:pt x="9720" y="21380"/>
                  <a:pt x="10204" y="21600"/>
                  <a:pt x="10800" y="21600"/>
                </a:cubicBezTo>
                <a:cubicBezTo>
                  <a:pt x="11396" y="21600"/>
                  <a:pt x="11880" y="21380"/>
                  <a:pt x="11880" y="21109"/>
                </a:cubicBezTo>
                <a:lnTo>
                  <a:pt x="11880" y="15709"/>
                </a:lnTo>
                <a:lnTo>
                  <a:pt x="19440" y="15709"/>
                </a:lnTo>
                <a:cubicBezTo>
                  <a:pt x="20632" y="15709"/>
                  <a:pt x="21600" y="15269"/>
                  <a:pt x="21600" y="14727"/>
                </a:cubicBezTo>
                <a:lnTo>
                  <a:pt x="21600" y="4909"/>
                </a:lnTo>
                <a:cubicBezTo>
                  <a:pt x="21600" y="2198"/>
                  <a:pt x="16765" y="0"/>
                  <a:pt x="10800" y="0"/>
                </a:cubicBezTo>
                <a:moveTo>
                  <a:pt x="7560" y="4909"/>
                </a:moveTo>
                <a:cubicBezTo>
                  <a:pt x="6964" y="4909"/>
                  <a:pt x="6480" y="5129"/>
                  <a:pt x="6480" y="5400"/>
                </a:cubicBezTo>
                <a:lnTo>
                  <a:pt x="6480" y="12273"/>
                </a:lnTo>
                <a:cubicBezTo>
                  <a:pt x="6480" y="12544"/>
                  <a:pt x="6964" y="12764"/>
                  <a:pt x="7560" y="12764"/>
                </a:cubicBezTo>
                <a:cubicBezTo>
                  <a:pt x="8156" y="12764"/>
                  <a:pt x="8640" y="12544"/>
                  <a:pt x="8640" y="12273"/>
                </a:cubicBezTo>
                <a:lnTo>
                  <a:pt x="8640" y="5400"/>
                </a:lnTo>
                <a:cubicBezTo>
                  <a:pt x="8640" y="5129"/>
                  <a:pt x="8156" y="4909"/>
                  <a:pt x="7560" y="4909"/>
                </a:cubicBezTo>
                <a:moveTo>
                  <a:pt x="14040" y="4909"/>
                </a:moveTo>
                <a:cubicBezTo>
                  <a:pt x="13444" y="4909"/>
                  <a:pt x="12960" y="5129"/>
                  <a:pt x="12960" y="5400"/>
                </a:cubicBezTo>
                <a:lnTo>
                  <a:pt x="12960" y="12273"/>
                </a:lnTo>
                <a:cubicBezTo>
                  <a:pt x="12960" y="12544"/>
                  <a:pt x="13444" y="12764"/>
                  <a:pt x="14040" y="12764"/>
                </a:cubicBezTo>
                <a:cubicBezTo>
                  <a:pt x="14636" y="12764"/>
                  <a:pt x="15120" y="12544"/>
                  <a:pt x="15120" y="12273"/>
                </a:cubicBezTo>
                <a:lnTo>
                  <a:pt x="15120" y="5400"/>
                </a:lnTo>
                <a:cubicBezTo>
                  <a:pt x="15120" y="5129"/>
                  <a:pt x="14636" y="4909"/>
                  <a:pt x="14040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1" name="Shape 2781">
            <a:extLst>
              <a:ext uri="{FF2B5EF4-FFF2-40B4-BE49-F238E27FC236}">
                <a16:creationId xmlns:a16="http://schemas.microsoft.com/office/drawing/2014/main" id="{3CC3BB30-DECE-40D5-BD58-C8C4FB554FEC}"/>
              </a:ext>
            </a:extLst>
          </p:cNvPr>
          <p:cNvSpPr/>
          <p:nvPr/>
        </p:nvSpPr>
        <p:spPr>
          <a:xfrm>
            <a:off x="5878513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6873"/>
                </a:moveTo>
                <a:cubicBezTo>
                  <a:pt x="6162" y="6873"/>
                  <a:pt x="6382" y="6653"/>
                  <a:pt x="6382" y="6382"/>
                </a:cubicBezTo>
                <a:lnTo>
                  <a:pt x="6382" y="1473"/>
                </a:lnTo>
                <a:cubicBezTo>
                  <a:pt x="6382" y="1201"/>
                  <a:pt x="6162" y="982"/>
                  <a:pt x="5891" y="982"/>
                </a:cubicBezTo>
                <a:cubicBezTo>
                  <a:pt x="5620" y="982"/>
                  <a:pt x="5400" y="1201"/>
                  <a:pt x="5400" y="1473"/>
                </a:cubicBezTo>
                <a:lnTo>
                  <a:pt x="5400" y="6382"/>
                </a:lnTo>
                <a:cubicBezTo>
                  <a:pt x="5400" y="6653"/>
                  <a:pt x="5620" y="6873"/>
                  <a:pt x="5891" y="6873"/>
                </a:cubicBezTo>
                <a:moveTo>
                  <a:pt x="2945" y="5891"/>
                </a:moveTo>
                <a:cubicBezTo>
                  <a:pt x="3216" y="5891"/>
                  <a:pt x="3436" y="5671"/>
                  <a:pt x="3436" y="5400"/>
                </a:cubicBezTo>
                <a:lnTo>
                  <a:pt x="3436" y="2455"/>
                </a:lnTo>
                <a:cubicBezTo>
                  <a:pt x="3436" y="2183"/>
                  <a:pt x="3216" y="1964"/>
                  <a:pt x="2945" y="1964"/>
                </a:cubicBezTo>
                <a:cubicBezTo>
                  <a:pt x="2675" y="1964"/>
                  <a:pt x="2455" y="2183"/>
                  <a:pt x="2455" y="2455"/>
                </a:cubicBezTo>
                <a:lnTo>
                  <a:pt x="2455" y="5400"/>
                </a:lnTo>
                <a:cubicBezTo>
                  <a:pt x="2455" y="5671"/>
                  <a:pt x="2675" y="5891"/>
                  <a:pt x="2945" y="5891"/>
                </a:cubicBezTo>
                <a:moveTo>
                  <a:pt x="18655" y="15218"/>
                </a:moveTo>
                <a:lnTo>
                  <a:pt x="17648" y="15218"/>
                </a:lnTo>
                <a:cubicBezTo>
                  <a:pt x="17660" y="15056"/>
                  <a:pt x="17673" y="14893"/>
                  <a:pt x="17673" y="14727"/>
                </a:cubicBezTo>
                <a:lnTo>
                  <a:pt x="17673" y="11291"/>
                </a:lnTo>
                <a:lnTo>
                  <a:pt x="18655" y="11291"/>
                </a:lnTo>
                <a:cubicBezTo>
                  <a:pt x="19739" y="11291"/>
                  <a:pt x="20618" y="12170"/>
                  <a:pt x="20618" y="13255"/>
                </a:cubicBezTo>
                <a:cubicBezTo>
                  <a:pt x="20618" y="14339"/>
                  <a:pt x="19739" y="15218"/>
                  <a:pt x="18655" y="15218"/>
                </a:cubicBezTo>
                <a:moveTo>
                  <a:pt x="16691" y="14727"/>
                </a:moveTo>
                <a:cubicBezTo>
                  <a:pt x="16691" y="15802"/>
                  <a:pt x="16399" y="16805"/>
                  <a:pt x="15896" y="17673"/>
                </a:cubicBezTo>
                <a:lnTo>
                  <a:pt x="1777" y="17673"/>
                </a:lnTo>
                <a:cubicBezTo>
                  <a:pt x="1274" y="16805"/>
                  <a:pt x="982" y="15802"/>
                  <a:pt x="982" y="14727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4727"/>
                  <a:pt x="16691" y="14727"/>
                </a:cubicBezTo>
                <a:close/>
                <a:moveTo>
                  <a:pt x="10800" y="20618"/>
                </a:moveTo>
                <a:lnTo>
                  <a:pt x="6873" y="20618"/>
                </a:lnTo>
                <a:cubicBezTo>
                  <a:pt x="5131" y="20618"/>
                  <a:pt x="3569" y="19857"/>
                  <a:pt x="2491" y="18655"/>
                </a:cubicBezTo>
                <a:lnTo>
                  <a:pt x="15182" y="18655"/>
                </a:lnTo>
                <a:cubicBezTo>
                  <a:pt x="14103" y="19857"/>
                  <a:pt x="12542" y="20618"/>
                  <a:pt x="10800" y="20618"/>
                </a:cubicBezTo>
                <a:moveTo>
                  <a:pt x="18655" y="10309"/>
                </a:moveTo>
                <a:lnTo>
                  <a:pt x="17673" y="10309"/>
                </a:lnTo>
                <a:lnTo>
                  <a:pt x="17673" y="8836"/>
                </a:lnTo>
                <a:cubicBezTo>
                  <a:pt x="17673" y="8295"/>
                  <a:pt x="17233" y="7855"/>
                  <a:pt x="16691" y="7855"/>
                </a:cubicBez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4727"/>
                </a:lnTo>
                <a:cubicBezTo>
                  <a:pt x="0" y="17232"/>
                  <a:pt x="1344" y="19417"/>
                  <a:pt x="3346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cubicBezTo>
                  <a:pt x="17673" y="20838"/>
                  <a:pt x="17453" y="20618"/>
                  <a:pt x="17182" y="20618"/>
                </a:cubicBezTo>
                <a:lnTo>
                  <a:pt x="14330" y="20618"/>
                </a:lnTo>
                <a:cubicBezTo>
                  <a:pt x="15925" y="19659"/>
                  <a:pt x="17101" y="18074"/>
                  <a:pt x="17511" y="16200"/>
                </a:cubicBezTo>
                <a:lnTo>
                  <a:pt x="18655" y="16200"/>
                </a:lnTo>
                <a:cubicBezTo>
                  <a:pt x="20281" y="16200"/>
                  <a:pt x="21600" y="14882"/>
                  <a:pt x="21600" y="13255"/>
                </a:cubicBezTo>
                <a:cubicBezTo>
                  <a:pt x="21600" y="11628"/>
                  <a:pt x="20281" y="10309"/>
                  <a:pt x="18655" y="10309"/>
                </a:cubicBezTo>
                <a:moveTo>
                  <a:pt x="11782" y="5891"/>
                </a:moveTo>
                <a:cubicBezTo>
                  <a:pt x="12053" y="5891"/>
                  <a:pt x="12273" y="5671"/>
                  <a:pt x="12273" y="5400"/>
                </a:cubicBezTo>
                <a:lnTo>
                  <a:pt x="12273" y="2455"/>
                </a:lnTo>
                <a:cubicBezTo>
                  <a:pt x="12273" y="2183"/>
                  <a:pt x="12053" y="1964"/>
                  <a:pt x="11782" y="1964"/>
                </a:cubicBezTo>
                <a:cubicBezTo>
                  <a:pt x="11511" y="1964"/>
                  <a:pt x="11291" y="2183"/>
                  <a:pt x="11291" y="2455"/>
                </a:cubicBezTo>
                <a:lnTo>
                  <a:pt x="11291" y="5400"/>
                </a:lnTo>
                <a:cubicBezTo>
                  <a:pt x="11291" y="5671"/>
                  <a:pt x="11511" y="5891"/>
                  <a:pt x="11782" y="5891"/>
                </a:cubicBezTo>
                <a:moveTo>
                  <a:pt x="14727" y="6873"/>
                </a:moveTo>
                <a:cubicBezTo>
                  <a:pt x="14998" y="6873"/>
                  <a:pt x="15218" y="6653"/>
                  <a:pt x="15218" y="6382"/>
                </a:cubicBezTo>
                <a:lnTo>
                  <a:pt x="15218" y="1473"/>
                </a:lnTo>
                <a:cubicBezTo>
                  <a:pt x="15218" y="1201"/>
                  <a:pt x="14998" y="982"/>
                  <a:pt x="14727" y="982"/>
                </a:cubicBezTo>
                <a:cubicBezTo>
                  <a:pt x="14456" y="982"/>
                  <a:pt x="14236" y="1201"/>
                  <a:pt x="14236" y="1473"/>
                </a:cubicBezTo>
                <a:lnTo>
                  <a:pt x="14236" y="6382"/>
                </a:lnTo>
                <a:cubicBezTo>
                  <a:pt x="14236" y="6653"/>
                  <a:pt x="14456" y="6873"/>
                  <a:pt x="14727" y="6873"/>
                </a:cubicBezTo>
                <a:moveTo>
                  <a:pt x="8836" y="5891"/>
                </a:moveTo>
                <a:cubicBezTo>
                  <a:pt x="9107" y="5891"/>
                  <a:pt x="9327" y="5671"/>
                  <a:pt x="9327" y="5400"/>
                </a:cubicBezTo>
                <a:lnTo>
                  <a:pt x="9327" y="491"/>
                </a:lnTo>
                <a:cubicBezTo>
                  <a:pt x="9327" y="220"/>
                  <a:pt x="9107" y="0"/>
                  <a:pt x="8836" y="0"/>
                </a:cubicBezTo>
                <a:cubicBezTo>
                  <a:pt x="8566" y="0"/>
                  <a:pt x="8345" y="220"/>
                  <a:pt x="8345" y="491"/>
                </a:cubicBezTo>
                <a:lnTo>
                  <a:pt x="8345" y="5400"/>
                </a:lnTo>
                <a:cubicBezTo>
                  <a:pt x="8345" y="5671"/>
                  <a:pt x="8566" y="5891"/>
                  <a:pt x="8836" y="58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2" name="Shape 2782">
            <a:extLst>
              <a:ext uri="{FF2B5EF4-FFF2-40B4-BE49-F238E27FC236}">
                <a16:creationId xmlns:a16="http://schemas.microsoft.com/office/drawing/2014/main" id="{75B802CB-9743-4B0F-8D88-2BE806C2AF9C}"/>
              </a:ext>
            </a:extLst>
          </p:cNvPr>
          <p:cNvSpPr/>
          <p:nvPr/>
        </p:nvSpPr>
        <p:spPr>
          <a:xfrm>
            <a:off x="6278563" y="4294188"/>
            <a:ext cx="209550" cy="180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3" name="Shape 2783">
            <a:extLst>
              <a:ext uri="{FF2B5EF4-FFF2-40B4-BE49-F238E27FC236}">
                <a16:creationId xmlns:a16="http://schemas.microsoft.com/office/drawing/2014/main" id="{419596EE-6561-42E3-A28B-13FBAF436D62}"/>
              </a:ext>
            </a:extLst>
          </p:cNvPr>
          <p:cNvSpPr/>
          <p:nvPr/>
        </p:nvSpPr>
        <p:spPr>
          <a:xfrm>
            <a:off x="6678613" y="4294188"/>
            <a:ext cx="209550" cy="180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4" name="Shape 2784">
            <a:extLst>
              <a:ext uri="{FF2B5EF4-FFF2-40B4-BE49-F238E27FC236}">
                <a16:creationId xmlns:a16="http://schemas.microsoft.com/office/drawing/2014/main" id="{5849E5F9-FA55-4DF6-823D-837BA6B6CC2C}"/>
              </a:ext>
            </a:extLst>
          </p:cNvPr>
          <p:cNvSpPr/>
          <p:nvPr/>
        </p:nvSpPr>
        <p:spPr>
          <a:xfrm>
            <a:off x="7078663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5" name="Shape 2785">
            <a:extLst>
              <a:ext uri="{FF2B5EF4-FFF2-40B4-BE49-F238E27FC236}">
                <a16:creationId xmlns:a16="http://schemas.microsoft.com/office/drawing/2014/main" id="{ABBA25B0-AD09-43A4-9A3B-95445F92A20D}"/>
              </a:ext>
            </a:extLst>
          </p:cNvPr>
          <p:cNvSpPr/>
          <p:nvPr/>
        </p:nvSpPr>
        <p:spPr>
          <a:xfrm>
            <a:off x="7478713" y="42989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6" name="Shape 2786">
            <a:extLst>
              <a:ext uri="{FF2B5EF4-FFF2-40B4-BE49-F238E27FC236}">
                <a16:creationId xmlns:a16="http://schemas.microsoft.com/office/drawing/2014/main" id="{A7EF8478-6DDD-4FF8-8879-7327FA015AA9}"/>
              </a:ext>
            </a:extLst>
          </p:cNvPr>
          <p:cNvSpPr/>
          <p:nvPr/>
        </p:nvSpPr>
        <p:spPr>
          <a:xfrm>
            <a:off x="7878763" y="42894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9" h="20458" extrusionOk="0">
                <a:moveTo>
                  <a:pt x="8629" y="9718"/>
                </a:moveTo>
                <a:cubicBezTo>
                  <a:pt x="8364" y="9718"/>
                  <a:pt x="8150" y="9946"/>
                  <a:pt x="8150" y="10229"/>
                </a:cubicBezTo>
                <a:cubicBezTo>
                  <a:pt x="8150" y="10512"/>
                  <a:pt x="8364" y="10740"/>
                  <a:pt x="8629" y="10740"/>
                </a:cubicBezTo>
                <a:cubicBezTo>
                  <a:pt x="8894" y="10740"/>
                  <a:pt x="9109" y="10512"/>
                  <a:pt x="9109" y="10229"/>
                </a:cubicBezTo>
                <a:cubicBezTo>
                  <a:pt x="9109" y="9946"/>
                  <a:pt x="8894" y="9718"/>
                  <a:pt x="8629" y="9718"/>
                </a:cubicBezTo>
                <a:moveTo>
                  <a:pt x="19841" y="17227"/>
                </a:moveTo>
                <a:cubicBezTo>
                  <a:pt x="18962" y="17974"/>
                  <a:pt x="18122" y="17900"/>
                  <a:pt x="18122" y="17900"/>
                </a:cubicBezTo>
                <a:cubicBezTo>
                  <a:pt x="17681" y="17900"/>
                  <a:pt x="16277" y="16919"/>
                  <a:pt x="9448" y="11852"/>
                </a:cubicBezTo>
                <a:lnTo>
                  <a:pt x="10866" y="10844"/>
                </a:lnTo>
                <a:cubicBezTo>
                  <a:pt x="10866" y="10844"/>
                  <a:pt x="19841" y="17227"/>
                  <a:pt x="19841" y="17227"/>
                </a:cubicBezTo>
                <a:close/>
                <a:moveTo>
                  <a:pt x="6661" y="12605"/>
                </a:moveTo>
                <a:cubicBezTo>
                  <a:pt x="6010" y="12349"/>
                  <a:pt x="5264" y="12239"/>
                  <a:pt x="4521" y="12267"/>
                </a:cubicBezTo>
                <a:cubicBezTo>
                  <a:pt x="15686" y="3965"/>
                  <a:pt x="17591" y="2558"/>
                  <a:pt x="18122" y="2558"/>
                </a:cubicBezTo>
                <a:cubicBezTo>
                  <a:pt x="18122" y="2558"/>
                  <a:pt x="18962" y="2484"/>
                  <a:pt x="19841" y="3231"/>
                </a:cubicBezTo>
                <a:cubicBezTo>
                  <a:pt x="19841" y="3231"/>
                  <a:pt x="6661" y="12605"/>
                  <a:pt x="6661" y="12605"/>
                </a:cubicBezTo>
                <a:close/>
                <a:moveTo>
                  <a:pt x="5586" y="19031"/>
                </a:moveTo>
                <a:cubicBezTo>
                  <a:pt x="4111" y="19863"/>
                  <a:pt x="2224" y="19369"/>
                  <a:pt x="1372" y="17927"/>
                </a:cubicBezTo>
                <a:cubicBezTo>
                  <a:pt x="520" y="16485"/>
                  <a:pt x="1026" y="14640"/>
                  <a:pt x="2501" y="13808"/>
                </a:cubicBezTo>
                <a:cubicBezTo>
                  <a:pt x="3977" y="12975"/>
                  <a:pt x="6532" y="13092"/>
                  <a:pt x="7383" y="14534"/>
                </a:cubicBezTo>
                <a:cubicBezTo>
                  <a:pt x="8235" y="15977"/>
                  <a:pt x="7062" y="18198"/>
                  <a:pt x="5586" y="19031"/>
                </a:cubicBezTo>
                <a:moveTo>
                  <a:pt x="4521" y="8191"/>
                </a:moveTo>
                <a:cubicBezTo>
                  <a:pt x="5264" y="8219"/>
                  <a:pt x="6010" y="8109"/>
                  <a:pt x="6661" y="7853"/>
                </a:cubicBezTo>
                <a:lnTo>
                  <a:pt x="7765" y="8638"/>
                </a:lnTo>
                <a:cubicBezTo>
                  <a:pt x="7345" y="8950"/>
                  <a:pt x="6901" y="9281"/>
                  <a:pt x="6443" y="9621"/>
                </a:cubicBezTo>
                <a:cubicBezTo>
                  <a:pt x="5833" y="9167"/>
                  <a:pt x="5200" y="8696"/>
                  <a:pt x="4521" y="8191"/>
                </a:cubicBezTo>
                <a:moveTo>
                  <a:pt x="2501" y="6650"/>
                </a:moveTo>
                <a:cubicBezTo>
                  <a:pt x="1026" y="5818"/>
                  <a:pt x="520" y="3973"/>
                  <a:pt x="1372" y="2531"/>
                </a:cubicBezTo>
                <a:cubicBezTo>
                  <a:pt x="2224" y="1089"/>
                  <a:pt x="4111" y="595"/>
                  <a:pt x="5586" y="1427"/>
                </a:cubicBezTo>
                <a:cubicBezTo>
                  <a:pt x="7062" y="2260"/>
                  <a:pt x="8235" y="4481"/>
                  <a:pt x="7383" y="5924"/>
                </a:cubicBezTo>
                <a:cubicBezTo>
                  <a:pt x="6532" y="7366"/>
                  <a:pt x="3977" y="7483"/>
                  <a:pt x="2501" y="6650"/>
                </a:cubicBezTo>
                <a:moveTo>
                  <a:pt x="21079" y="3580"/>
                </a:moveTo>
                <a:cubicBezTo>
                  <a:pt x="21079" y="2451"/>
                  <a:pt x="19262" y="1535"/>
                  <a:pt x="18203" y="1535"/>
                </a:cubicBezTo>
                <a:lnTo>
                  <a:pt x="18122" y="1535"/>
                </a:lnTo>
                <a:cubicBezTo>
                  <a:pt x="17404" y="1535"/>
                  <a:pt x="17139" y="1673"/>
                  <a:pt x="8610" y="8009"/>
                </a:cubicBezTo>
                <a:lnTo>
                  <a:pt x="7613" y="7300"/>
                </a:lnTo>
                <a:cubicBezTo>
                  <a:pt x="7876" y="7084"/>
                  <a:pt x="8104" y="6833"/>
                  <a:pt x="8275" y="6534"/>
                </a:cubicBezTo>
                <a:cubicBezTo>
                  <a:pt x="9372" y="4611"/>
                  <a:pt x="7861" y="1650"/>
                  <a:pt x="5960" y="539"/>
                </a:cubicBezTo>
                <a:cubicBezTo>
                  <a:pt x="4060" y="-571"/>
                  <a:pt x="1629" y="88"/>
                  <a:pt x="532" y="2011"/>
                </a:cubicBezTo>
                <a:cubicBezTo>
                  <a:pt x="-521" y="3857"/>
                  <a:pt x="41" y="6194"/>
                  <a:pt x="1769" y="7361"/>
                </a:cubicBezTo>
                <a:cubicBezTo>
                  <a:pt x="3185" y="8414"/>
                  <a:pt x="4458" y="9360"/>
                  <a:pt x="5626" y="10229"/>
                </a:cubicBezTo>
                <a:cubicBezTo>
                  <a:pt x="4461" y="11096"/>
                  <a:pt x="3178" y="12049"/>
                  <a:pt x="1769" y="13097"/>
                </a:cubicBezTo>
                <a:cubicBezTo>
                  <a:pt x="40" y="14264"/>
                  <a:pt x="-521" y="16601"/>
                  <a:pt x="532" y="18447"/>
                </a:cubicBezTo>
                <a:cubicBezTo>
                  <a:pt x="1629" y="20371"/>
                  <a:pt x="4060" y="21029"/>
                  <a:pt x="5960" y="19919"/>
                </a:cubicBezTo>
                <a:cubicBezTo>
                  <a:pt x="7861" y="18808"/>
                  <a:pt x="9372" y="15847"/>
                  <a:pt x="8275" y="13924"/>
                </a:cubicBezTo>
                <a:cubicBezTo>
                  <a:pt x="8104" y="13625"/>
                  <a:pt x="7876" y="13374"/>
                  <a:pt x="7613" y="13158"/>
                </a:cubicBezTo>
                <a:lnTo>
                  <a:pt x="8610" y="12449"/>
                </a:lnTo>
                <a:cubicBezTo>
                  <a:pt x="17134" y="18781"/>
                  <a:pt x="17404" y="18923"/>
                  <a:pt x="18122" y="18923"/>
                </a:cubicBezTo>
                <a:lnTo>
                  <a:pt x="18203" y="18923"/>
                </a:lnTo>
                <a:cubicBezTo>
                  <a:pt x="19262" y="18923"/>
                  <a:pt x="21079" y="18007"/>
                  <a:pt x="21079" y="16878"/>
                </a:cubicBezTo>
                <a:lnTo>
                  <a:pt x="11731" y="10229"/>
                </a:lnTo>
                <a:cubicBezTo>
                  <a:pt x="11731" y="10229"/>
                  <a:pt x="21079" y="3580"/>
                  <a:pt x="21079" y="3580"/>
                </a:cubicBezTo>
                <a:close/>
                <a:moveTo>
                  <a:pt x="4639" y="16789"/>
                </a:moveTo>
                <a:cubicBezTo>
                  <a:pt x="4496" y="16859"/>
                  <a:pt x="4332" y="16897"/>
                  <a:pt x="4162" y="16897"/>
                </a:cubicBezTo>
                <a:cubicBezTo>
                  <a:pt x="3846" y="16897"/>
                  <a:pt x="3544" y="16764"/>
                  <a:pt x="3411" y="16567"/>
                </a:cubicBezTo>
                <a:cubicBezTo>
                  <a:pt x="3347" y="16471"/>
                  <a:pt x="3351" y="16406"/>
                  <a:pt x="3362" y="16361"/>
                </a:cubicBezTo>
                <a:cubicBezTo>
                  <a:pt x="3392" y="16240"/>
                  <a:pt x="3511" y="16117"/>
                  <a:pt x="3682" y="16034"/>
                </a:cubicBezTo>
                <a:cubicBezTo>
                  <a:pt x="3891" y="15930"/>
                  <a:pt x="4198" y="15869"/>
                  <a:pt x="4503" y="15869"/>
                </a:cubicBezTo>
                <a:cubicBezTo>
                  <a:pt x="4935" y="15869"/>
                  <a:pt x="5194" y="15988"/>
                  <a:pt x="5273" y="16050"/>
                </a:cubicBezTo>
                <a:cubicBezTo>
                  <a:pt x="5252" y="16207"/>
                  <a:pt x="5019" y="16601"/>
                  <a:pt x="4639" y="16789"/>
                </a:cubicBezTo>
                <a:moveTo>
                  <a:pt x="4503" y="14845"/>
                </a:moveTo>
                <a:cubicBezTo>
                  <a:pt x="4065" y="14845"/>
                  <a:pt x="3621" y="14936"/>
                  <a:pt x="3279" y="15105"/>
                </a:cubicBezTo>
                <a:cubicBezTo>
                  <a:pt x="2435" y="15522"/>
                  <a:pt x="2147" y="16443"/>
                  <a:pt x="2633" y="17165"/>
                </a:cubicBezTo>
                <a:cubicBezTo>
                  <a:pt x="2960" y="17649"/>
                  <a:pt x="3553" y="17919"/>
                  <a:pt x="4162" y="17919"/>
                </a:cubicBezTo>
                <a:cubicBezTo>
                  <a:pt x="4461" y="17919"/>
                  <a:pt x="4764" y="17854"/>
                  <a:pt x="5041" y="17717"/>
                </a:cubicBezTo>
                <a:cubicBezTo>
                  <a:pt x="5885" y="17300"/>
                  <a:pt x="6555" y="16190"/>
                  <a:pt x="6069" y="15469"/>
                </a:cubicBezTo>
                <a:cubicBezTo>
                  <a:pt x="5779" y="15040"/>
                  <a:pt x="5146" y="14845"/>
                  <a:pt x="4503" y="14845"/>
                </a:cubicBezTo>
                <a:moveTo>
                  <a:pt x="4503" y="4590"/>
                </a:moveTo>
                <a:cubicBezTo>
                  <a:pt x="4198" y="4590"/>
                  <a:pt x="3891" y="4528"/>
                  <a:pt x="3682" y="4425"/>
                </a:cubicBezTo>
                <a:cubicBezTo>
                  <a:pt x="3511" y="4341"/>
                  <a:pt x="3392" y="4219"/>
                  <a:pt x="3362" y="4098"/>
                </a:cubicBezTo>
                <a:cubicBezTo>
                  <a:pt x="3351" y="4052"/>
                  <a:pt x="3347" y="3987"/>
                  <a:pt x="3411" y="3891"/>
                </a:cubicBezTo>
                <a:cubicBezTo>
                  <a:pt x="3544" y="3694"/>
                  <a:pt x="3846" y="3561"/>
                  <a:pt x="4162" y="3561"/>
                </a:cubicBezTo>
                <a:cubicBezTo>
                  <a:pt x="4332" y="3561"/>
                  <a:pt x="4496" y="3599"/>
                  <a:pt x="4639" y="3669"/>
                </a:cubicBezTo>
                <a:cubicBezTo>
                  <a:pt x="5019" y="3857"/>
                  <a:pt x="5252" y="4252"/>
                  <a:pt x="5273" y="4408"/>
                </a:cubicBezTo>
                <a:cubicBezTo>
                  <a:pt x="5194" y="4470"/>
                  <a:pt x="4935" y="4590"/>
                  <a:pt x="4503" y="4590"/>
                </a:cubicBezTo>
                <a:moveTo>
                  <a:pt x="5041" y="2741"/>
                </a:moveTo>
                <a:cubicBezTo>
                  <a:pt x="4764" y="2604"/>
                  <a:pt x="4461" y="2539"/>
                  <a:pt x="4162" y="2539"/>
                </a:cubicBezTo>
                <a:cubicBezTo>
                  <a:pt x="3553" y="2539"/>
                  <a:pt x="2960" y="2809"/>
                  <a:pt x="2633" y="3294"/>
                </a:cubicBezTo>
                <a:cubicBezTo>
                  <a:pt x="2147" y="4015"/>
                  <a:pt x="2435" y="4937"/>
                  <a:pt x="3279" y="5353"/>
                </a:cubicBezTo>
                <a:cubicBezTo>
                  <a:pt x="3621" y="5522"/>
                  <a:pt x="4065" y="5613"/>
                  <a:pt x="4503" y="5613"/>
                </a:cubicBezTo>
                <a:cubicBezTo>
                  <a:pt x="5146" y="5613"/>
                  <a:pt x="5779" y="5418"/>
                  <a:pt x="6069" y="4990"/>
                </a:cubicBezTo>
                <a:cubicBezTo>
                  <a:pt x="6555" y="4268"/>
                  <a:pt x="5885" y="3158"/>
                  <a:pt x="5041" y="274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7" name="Shape 2787">
            <a:extLst>
              <a:ext uri="{FF2B5EF4-FFF2-40B4-BE49-F238E27FC236}">
                <a16:creationId xmlns:a16="http://schemas.microsoft.com/office/drawing/2014/main" id="{75F0E639-A490-4823-A707-D75055C2591F}"/>
              </a:ext>
            </a:extLst>
          </p:cNvPr>
          <p:cNvSpPr/>
          <p:nvPr/>
        </p:nvSpPr>
        <p:spPr>
          <a:xfrm>
            <a:off x="8278813" y="42799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88" name="Shape 2788">
            <a:extLst>
              <a:ext uri="{FF2B5EF4-FFF2-40B4-BE49-F238E27FC236}">
                <a16:creationId xmlns:a16="http://schemas.microsoft.com/office/drawing/2014/main" id="{9849BAB3-A739-43FD-8494-36F2F4631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7013" y="2678113"/>
            <a:ext cx="733425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>
                <a:solidFill>
                  <a:schemeClr val="bg1"/>
                </a:solidFill>
                <a:ea typeface="Calibri" charset="0"/>
                <a:cs typeface="Calibri" charset="0"/>
              </a:rPr>
              <a:t>Miscellaneous</a:t>
            </a:r>
          </a:p>
        </p:txBody>
      </p:sp>
    </p:spTree>
  </p:cSld>
  <p:clrMapOvr>
    <a:masterClrMapping/>
  </p:clrMapOvr>
  <p:transition advClick="0" advTm="1000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roup 275">
            <a:extLst>
              <a:ext uri="{FF2B5EF4-FFF2-40B4-BE49-F238E27FC236}">
                <a16:creationId xmlns:a16="http://schemas.microsoft.com/office/drawing/2014/main" id="{4348C0D1-0E4F-4CD8-B022-FEE7943D3284}"/>
              </a:ext>
            </a:extLst>
          </p:cNvPr>
          <p:cNvGrpSpPr/>
          <p:nvPr/>
        </p:nvGrpSpPr>
        <p:grpSpPr>
          <a:xfrm>
            <a:off x="7989888" y="614554"/>
            <a:ext cx="296863" cy="298450"/>
            <a:chOff x="7989888" y="755650"/>
            <a:chExt cx="296863" cy="298450"/>
          </a:xfrm>
          <a:solidFill>
            <a:srgbClr val="FFFFFF"/>
          </a:solidFill>
        </p:grpSpPr>
        <p:sp>
          <p:nvSpPr>
            <p:cNvPr id="7173" name="Freeform 5">
              <a:extLst>
                <a:ext uri="{FF2B5EF4-FFF2-40B4-BE49-F238E27FC236}">
                  <a16:creationId xmlns:a16="http://schemas.microsoft.com/office/drawing/2014/main" id="{80033C32-ED90-422B-9109-36D497100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4" name="Freeform 6">
              <a:extLst>
                <a:ext uri="{FF2B5EF4-FFF2-40B4-BE49-F238E27FC236}">
                  <a16:creationId xmlns:a16="http://schemas.microsoft.com/office/drawing/2014/main" id="{3123BB25-93B7-4804-8E73-860F4DF6F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5" name="Freeform 7">
              <a:extLst>
                <a:ext uri="{FF2B5EF4-FFF2-40B4-BE49-F238E27FC236}">
                  <a16:creationId xmlns:a16="http://schemas.microsoft.com/office/drawing/2014/main" id="{5D47C563-0EAB-4BEC-8DD3-B0BDDBBC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38" name="Freeform 8">
            <a:extLst>
              <a:ext uri="{FF2B5EF4-FFF2-40B4-BE49-F238E27FC236}">
                <a16:creationId xmlns:a16="http://schemas.microsoft.com/office/drawing/2014/main" id="{8966348B-E9FE-477F-A480-BA2F7D469434}"/>
              </a:ext>
            </a:extLst>
          </p:cNvPr>
          <p:cNvSpPr>
            <a:spLocks/>
          </p:cNvSpPr>
          <p:nvPr/>
        </p:nvSpPr>
        <p:spPr bwMode="auto">
          <a:xfrm>
            <a:off x="6794500" y="608013"/>
            <a:ext cx="307975" cy="304800"/>
          </a:xfrm>
          <a:custGeom>
            <a:avLst/>
            <a:gdLst>
              <a:gd name="T0" fmla="*/ 2147483646 w 120"/>
              <a:gd name="T1" fmla="*/ 2147483646 h 119"/>
              <a:gd name="T2" fmla="*/ 2147483646 w 120"/>
              <a:gd name="T3" fmla="*/ 2147483646 h 119"/>
              <a:gd name="T4" fmla="*/ 2147483646 w 120"/>
              <a:gd name="T5" fmla="*/ 2147483646 h 119"/>
              <a:gd name="T6" fmla="*/ 2147483646 w 120"/>
              <a:gd name="T7" fmla="*/ 2147483646 h 119"/>
              <a:gd name="T8" fmla="*/ 2147483646 w 120"/>
              <a:gd name="T9" fmla="*/ 2147483646 h 119"/>
              <a:gd name="T10" fmla="*/ 2147483646 w 120"/>
              <a:gd name="T11" fmla="*/ 2147483646 h 119"/>
              <a:gd name="T12" fmla="*/ 2147483646 w 120"/>
              <a:gd name="T13" fmla="*/ 2147483646 h 119"/>
              <a:gd name="T14" fmla="*/ 2147483646 w 120"/>
              <a:gd name="T15" fmla="*/ 2147483646 h 119"/>
              <a:gd name="T16" fmla="*/ 2147483646 w 120"/>
              <a:gd name="T17" fmla="*/ 2147483646 h 119"/>
              <a:gd name="T18" fmla="*/ 2147483646 w 120"/>
              <a:gd name="T19" fmla="*/ 2147483646 h 119"/>
              <a:gd name="T20" fmla="*/ 2147483646 w 120"/>
              <a:gd name="T21" fmla="*/ 2147483646 h 119"/>
              <a:gd name="T22" fmla="*/ 2147483646 w 120"/>
              <a:gd name="T23" fmla="*/ 2147483646 h 119"/>
              <a:gd name="T24" fmla="*/ 2147483646 w 120"/>
              <a:gd name="T25" fmla="*/ 2147483646 h 119"/>
              <a:gd name="T26" fmla="*/ 2147483646 w 120"/>
              <a:gd name="T27" fmla="*/ 2147483646 h 119"/>
              <a:gd name="T28" fmla="*/ 2147483646 w 120"/>
              <a:gd name="T29" fmla="*/ 2147483646 h 119"/>
              <a:gd name="T30" fmla="*/ 2147483646 w 120"/>
              <a:gd name="T31" fmla="*/ 2147483646 h 119"/>
              <a:gd name="T32" fmla="*/ 2147483646 w 120"/>
              <a:gd name="T33" fmla="*/ 2147483646 h 119"/>
              <a:gd name="T34" fmla="*/ 2147483646 w 120"/>
              <a:gd name="T35" fmla="*/ 2147483646 h 119"/>
              <a:gd name="T36" fmla="*/ 2147483646 w 120"/>
              <a:gd name="T37" fmla="*/ 2147483646 h 119"/>
              <a:gd name="T38" fmla="*/ 2147483646 w 120"/>
              <a:gd name="T39" fmla="*/ 2147483646 h 119"/>
              <a:gd name="T40" fmla="*/ 2147483646 w 120"/>
              <a:gd name="T41" fmla="*/ 2147483646 h 119"/>
              <a:gd name="T42" fmla="*/ 2147483646 w 120"/>
              <a:gd name="T43" fmla="*/ 2147483646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85300D21-57B8-4DC4-ACC7-2C8447C67139}"/>
              </a:ext>
            </a:extLst>
          </p:cNvPr>
          <p:cNvGrpSpPr/>
          <p:nvPr/>
        </p:nvGrpSpPr>
        <p:grpSpPr>
          <a:xfrm>
            <a:off x="5630863" y="614554"/>
            <a:ext cx="279400" cy="298451"/>
            <a:chOff x="5630863" y="755650"/>
            <a:chExt cx="279400" cy="298451"/>
          </a:xfrm>
          <a:solidFill>
            <a:srgbClr val="FFFFFF"/>
          </a:solidFill>
        </p:grpSpPr>
        <p:sp>
          <p:nvSpPr>
            <p:cNvPr id="7177" name="Freeform 9">
              <a:extLst>
                <a:ext uri="{FF2B5EF4-FFF2-40B4-BE49-F238E27FC236}">
                  <a16:creationId xmlns:a16="http://schemas.microsoft.com/office/drawing/2014/main" id="{5089D96B-2B48-4373-8A3F-07174BB9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8" name="Freeform 10">
              <a:extLst>
                <a:ext uri="{FF2B5EF4-FFF2-40B4-BE49-F238E27FC236}">
                  <a16:creationId xmlns:a16="http://schemas.microsoft.com/office/drawing/2014/main" id="{A2E82BB4-3A52-4C2C-866B-F91B29691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40" name="Freeform 11">
            <a:extLst>
              <a:ext uri="{FF2B5EF4-FFF2-40B4-BE49-F238E27FC236}">
                <a16:creationId xmlns:a16="http://schemas.microsoft.com/office/drawing/2014/main" id="{E72D95F2-4747-47A2-B51F-040470AC612B}"/>
              </a:ext>
            </a:extLst>
          </p:cNvPr>
          <p:cNvSpPr>
            <a:spLocks/>
          </p:cNvSpPr>
          <p:nvPr/>
        </p:nvSpPr>
        <p:spPr bwMode="auto">
          <a:xfrm>
            <a:off x="5016500" y="614363"/>
            <a:ext cx="204788" cy="261937"/>
          </a:xfrm>
          <a:custGeom>
            <a:avLst/>
            <a:gdLst>
              <a:gd name="T0" fmla="*/ 2147483646 w 80"/>
              <a:gd name="T1" fmla="*/ 2147483646 h 102"/>
              <a:gd name="T2" fmla="*/ 2147483646 w 80"/>
              <a:gd name="T3" fmla="*/ 2147483646 h 102"/>
              <a:gd name="T4" fmla="*/ 2147483646 w 80"/>
              <a:gd name="T5" fmla="*/ 2147483646 h 102"/>
              <a:gd name="T6" fmla="*/ 2147483646 w 80"/>
              <a:gd name="T7" fmla="*/ 2147483646 h 102"/>
              <a:gd name="T8" fmla="*/ 2147483646 w 80"/>
              <a:gd name="T9" fmla="*/ 2147483646 h 102"/>
              <a:gd name="T10" fmla="*/ 2147483646 w 80"/>
              <a:gd name="T11" fmla="*/ 2147483646 h 102"/>
              <a:gd name="T12" fmla="*/ 2147483646 w 80"/>
              <a:gd name="T13" fmla="*/ 2147483646 h 102"/>
              <a:gd name="T14" fmla="*/ 2147483646 w 80"/>
              <a:gd name="T15" fmla="*/ 2147483646 h 102"/>
              <a:gd name="T16" fmla="*/ 2147483646 w 80"/>
              <a:gd name="T17" fmla="*/ 2147483646 h 102"/>
              <a:gd name="T18" fmla="*/ 2147483646 w 80"/>
              <a:gd name="T19" fmla="*/ 2147483646 h 102"/>
              <a:gd name="T20" fmla="*/ 2147483646 w 80"/>
              <a:gd name="T21" fmla="*/ 0 h 102"/>
              <a:gd name="T22" fmla="*/ 2147483646 w 80"/>
              <a:gd name="T23" fmla="*/ 2147483646 h 102"/>
              <a:gd name="T24" fmla="*/ 2147483646 w 80"/>
              <a:gd name="T25" fmla="*/ 2147483646 h 102"/>
              <a:gd name="T26" fmla="*/ 2147483646 w 80"/>
              <a:gd name="T27" fmla="*/ 2147483646 h 102"/>
              <a:gd name="T28" fmla="*/ 2147483646 w 80"/>
              <a:gd name="T29" fmla="*/ 2147483646 h 102"/>
              <a:gd name="T30" fmla="*/ 2147483646 w 80"/>
              <a:gd name="T31" fmla="*/ 2147483646 h 102"/>
              <a:gd name="T32" fmla="*/ 2147483646 w 80"/>
              <a:gd name="T33" fmla="*/ 2147483646 h 102"/>
              <a:gd name="T34" fmla="*/ 2147483646 w 80"/>
              <a:gd name="T35" fmla="*/ 2147483646 h 102"/>
              <a:gd name="T36" fmla="*/ 2147483646 w 80"/>
              <a:gd name="T37" fmla="*/ 2147483646 h 102"/>
              <a:gd name="T38" fmla="*/ 2147483646 w 80"/>
              <a:gd name="T39" fmla="*/ 2147483646 h 102"/>
              <a:gd name="T40" fmla="*/ 2147483646 w 80"/>
              <a:gd name="T41" fmla="*/ 2147483646 h 102"/>
              <a:gd name="T42" fmla="*/ 2147483646 w 80"/>
              <a:gd name="T43" fmla="*/ 2147483646 h 102"/>
              <a:gd name="T44" fmla="*/ 2147483646 w 80"/>
              <a:gd name="T45" fmla="*/ 2147483646 h 102"/>
              <a:gd name="T46" fmla="*/ 2147483646 w 80"/>
              <a:gd name="T47" fmla="*/ 2147483646 h 102"/>
              <a:gd name="T48" fmla="*/ 2147483646 w 80"/>
              <a:gd name="T49" fmla="*/ 2147483646 h 102"/>
              <a:gd name="T50" fmla="*/ 2147483646 w 80"/>
              <a:gd name="T51" fmla="*/ 2147483646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97BA6A35-F5EC-4A05-9611-BC8DF423F26A}"/>
              </a:ext>
            </a:extLst>
          </p:cNvPr>
          <p:cNvGrpSpPr/>
          <p:nvPr/>
        </p:nvGrpSpPr>
        <p:grpSpPr>
          <a:xfrm>
            <a:off x="1450975" y="697104"/>
            <a:ext cx="300038" cy="249238"/>
            <a:chOff x="1450975" y="838200"/>
            <a:chExt cx="300038" cy="249238"/>
          </a:xfrm>
          <a:solidFill>
            <a:srgbClr val="FFFFFF"/>
          </a:solidFill>
        </p:grpSpPr>
        <p:sp>
          <p:nvSpPr>
            <p:cNvPr id="7180" name="Freeform 12">
              <a:extLst>
                <a:ext uri="{FF2B5EF4-FFF2-40B4-BE49-F238E27FC236}">
                  <a16:creationId xmlns:a16="http://schemas.microsoft.com/office/drawing/2014/main" id="{3270DA15-6493-4211-8864-432E6117F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1" name="Oval 13">
              <a:extLst>
                <a:ext uri="{FF2B5EF4-FFF2-40B4-BE49-F238E27FC236}">
                  <a16:creationId xmlns:a16="http://schemas.microsoft.com/office/drawing/2014/main" id="{6DED4D6B-AAEA-4158-BD6F-6097BEE4B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8592767-2350-4FFB-BDE5-16E9997431D2}"/>
              </a:ext>
            </a:extLst>
          </p:cNvPr>
          <p:cNvGrpSpPr/>
          <p:nvPr/>
        </p:nvGrpSpPr>
        <p:grpSpPr>
          <a:xfrm>
            <a:off x="4424363" y="612967"/>
            <a:ext cx="280987" cy="280987"/>
            <a:chOff x="4424363" y="754063"/>
            <a:chExt cx="280987" cy="280987"/>
          </a:xfrm>
          <a:solidFill>
            <a:srgbClr val="FFFFFF"/>
          </a:solidFill>
        </p:grpSpPr>
        <p:sp>
          <p:nvSpPr>
            <p:cNvPr id="7182" name="Freeform 14">
              <a:extLst>
                <a:ext uri="{FF2B5EF4-FFF2-40B4-BE49-F238E27FC236}">
                  <a16:creationId xmlns:a16="http://schemas.microsoft.com/office/drawing/2014/main" id="{28B06D14-A9CF-4162-ADCC-825CFC81F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3" name="Freeform 15">
              <a:extLst>
                <a:ext uri="{FF2B5EF4-FFF2-40B4-BE49-F238E27FC236}">
                  <a16:creationId xmlns:a16="http://schemas.microsoft.com/office/drawing/2014/main" id="{1F4383A2-B62A-4584-8975-79BC1D4B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4" name="Freeform 16">
              <a:extLst>
                <a:ext uri="{FF2B5EF4-FFF2-40B4-BE49-F238E27FC236}">
                  <a16:creationId xmlns:a16="http://schemas.microsoft.com/office/drawing/2014/main" id="{0C20164C-D5AE-4799-92A0-CE1190796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43" name="Freeform 17">
            <a:extLst>
              <a:ext uri="{FF2B5EF4-FFF2-40B4-BE49-F238E27FC236}">
                <a16:creationId xmlns:a16="http://schemas.microsoft.com/office/drawing/2014/main" id="{21E23BCA-2D75-47E2-AFFD-353ECB4FE4CF}"/>
              </a:ext>
            </a:extLst>
          </p:cNvPr>
          <p:cNvSpPr>
            <a:spLocks/>
          </p:cNvSpPr>
          <p:nvPr/>
        </p:nvSpPr>
        <p:spPr bwMode="auto">
          <a:xfrm>
            <a:off x="3798888" y="604838"/>
            <a:ext cx="333375" cy="284162"/>
          </a:xfrm>
          <a:custGeom>
            <a:avLst/>
            <a:gdLst>
              <a:gd name="T0" fmla="*/ 2147483646 w 130"/>
              <a:gd name="T1" fmla="*/ 2147483646 h 111"/>
              <a:gd name="T2" fmla="*/ 2147483646 w 130"/>
              <a:gd name="T3" fmla="*/ 2147483646 h 111"/>
              <a:gd name="T4" fmla="*/ 2147483646 w 130"/>
              <a:gd name="T5" fmla="*/ 2147483646 h 111"/>
              <a:gd name="T6" fmla="*/ 2147483646 w 130"/>
              <a:gd name="T7" fmla="*/ 2147483646 h 111"/>
              <a:gd name="T8" fmla="*/ 2147483646 w 130"/>
              <a:gd name="T9" fmla="*/ 2147483646 h 111"/>
              <a:gd name="T10" fmla="*/ 2147483646 w 130"/>
              <a:gd name="T11" fmla="*/ 2147483646 h 111"/>
              <a:gd name="T12" fmla="*/ 2147483646 w 130"/>
              <a:gd name="T13" fmla="*/ 2147483646 h 111"/>
              <a:gd name="T14" fmla="*/ 2147483646 w 130"/>
              <a:gd name="T15" fmla="*/ 2147483646 h 111"/>
              <a:gd name="T16" fmla="*/ 2147483646 w 130"/>
              <a:gd name="T17" fmla="*/ 2147483646 h 111"/>
              <a:gd name="T18" fmla="*/ 2147483646 w 130"/>
              <a:gd name="T19" fmla="*/ 2147483646 h 111"/>
              <a:gd name="T20" fmla="*/ 2147483646 w 130"/>
              <a:gd name="T21" fmla="*/ 2147483646 h 111"/>
              <a:gd name="T22" fmla="*/ 2147483646 w 130"/>
              <a:gd name="T23" fmla="*/ 2147483646 h 111"/>
              <a:gd name="T24" fmla="*/ 2147483646 w 130"/>
              <a:gd name="T25" fmla="*/ 2147483646 h 111"/>
              <a:gd name="T26" fmla="*/ 2147483646 w 130"/>
              <a:gd name="T27" fmla="*/ 2147483646 h 111"/>
              <a:gd name="T28" fmla="*/ 2147483646 w 130"/>
              <a:gd name="T29" fmla="*/ 2147483646 h 111"/>
              <a:gd name="T30" fmla="*/ 2147483646 w 130"/>
              <a:gd name="T31" fmla="*/ 2147483646 h 111"/>
              <a:gd name="T32" fmla="*/ 2147483646 w 130"/>
              <a:gd name="T33" fmla="*/ 2147483646 h 111"/>
              <a:gd name="T34" fmla="*/ 2147483646 w 130"/>
              <a:gd name="T35" fmla="*/ 2147483646 h 111"/>
              <a:gd name="T36" fmla="*/ 2147483646 w 130"/>
              <a:gd name="T37" fmla="*/ 2147483646 h 111"/>
              <a:gd name="T38" fmla="*/ 2147483646 w 130"/>
              <a:gd name="T39" fmla="*/ 2147483646 h 111"/>
              <a:gd name="T40" fmla="*/ 2147483646 w 130"/>
              <a:gd name="T41" fmla="*/ 2147483646 h 111"/>
              <a:gd name="T42" fmla="*/ 2147483646 w 130"/>
              <a:gd name="T43" fmla="*/ 2147483646 h 111"/>
              <a:gd name="T44" fmla="*/ 2147483646 w 130"/>
              <a:gd name="T45" fmla="*/ 2147483646 h 111"/>
              <a:gd name="T46" fmla="*/ 2147483646 w 130"/>
              <a:gd name="T47" fmla="*/ 2147483646 h 111"/>
              <a:gd name="T48" fmla="*/ 2147483646 w 130"/>
              <a:gd name="T49" fmla="*/ 2147483646 h 111"/>
              <a:gd name="T50" fmla="*/ 2147483646 w 130"/>
              <a:gd name="T51" fmla="*/ 2147483646 h 111"/>
              <a:gd name="T52" fmla="*/ 2147483646 w 130"/>
              <a:gd name="T53" fmla="*/ 2147483646 h 111"/>
              <a:gd name="T54" fmla="*/ 2147483646 w 130"/>
              <a:gd name="T55" fmla="*/ 2147483646 h 111"/>
              <a:gd name="T56" fmla="*/ 2147483646 w 130"/>
              <a:gd name="T57" fmla="*/ 2147483646 h 111"/>
              <a:gd name="T58" fmla="*/ 2147483646 w 130"/>
              <a:gd name="T59" fmla="*/ 2147483646 h 111"/>
              <a:gd name="T60" fmla="*/ 2147483646 w 130"/>
              <a:gd name="T61" fmla="*/ 2147483646 h 111"/>
              <a:gd name="T62" fmla="*/ 2147483646 w 130"/>
              <a:gd name="T63" fmla="*/ 2147483646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44" name="Freeform 18">
            <a:extLst>
              <a:ext uri="{FF2B5EF4-FFF2-40B4-BE49-F238E27FC236}">
                <a16:creationId xmlns:a16="http://schemas.microsoft.com/office/drawing/2014/main" id="{7DF41E91-268B-4527-86DE-861014DEF5C1}"/>
              </a:ext>
            </a:extLst>
          </p:cNvPr>
          <p:cNvSpPr>
            <a:spLocks noEditPoints="1"/>
          </p:cNvSpPr>
          <p:nvPr/>
        </p:nvSpPr>
        <p:spPr bwMode="auto">
          <a:xfrm>
            <a:off x="6299200" y="635000"/>
            <a:ext cx="204788" cy="277813"/>
          </a:xfrm>
          <a:custGeom>
            <a:avLst/>
            <a:gdLst>
              <a:gd name="T0" fmla="*/ 2147483646 w 80"/>
              <a:gd name="T1" fmla="*/ 2147483646 h 108"/>
              <a:gd name="T2" fmla="*/ 2147483646 w 80"/>
              <a:gd name="T3" fmla="*/ 2147483646 h 108"/>
              <a:gd name="T4" fmla="*/ 2147483646 w 80"/>
              <a:gd name="T5" fmla="*/ 0 h 108"/>
              <a:gd name="T6" fmla="*/ 2147483646 w 80"/>
              <a:gd name="T7" fmla="*/ 2147483646 h 108"/>
              <a:gd name="T8" fmla="*/ 2147483646 w 80"/>
              <a:gd name="T9" fmla="*/ 2147483646 h 108"/>
              <a:gd name="T10" fmla="*/ 0 w 80"/>
              <a:gd name="T11" fmla="*/ 2147483646 h 108"/>
              <a:gd name="T12" fmla="*/ 0 w 80"/>
              <a:gd name="T13" fmla="*/ 2147483646 h 108"/>
              <a:gd name="T14" fmla="*/ 2147483646 w 80"/>
              <a:gd name="T15" fmla="*/ 2147483646 h 108"/>
              <a:gd name="T16" fmla="*/ 2147483646 w 80"/>
              <a:gd name="T17" fmla="*/ 2147483646 h 108"/>
              <a:gd name="T18" fmla="*/ 2147483646 w 80"/>
              <a:gd name="T19" fmla="*/ 2147483646 h 108"/>
              <a:gd name="T20" fmla="*/ 2147483646 w 80"/>
              <a:gd name="T21" fmla="*/ 2147483646 h 108"/>
              <a:gd name="T22" fmla="*/ 2147483646 w 80"/>
              <a:gd name="T23" fmla="*/ 2147483646 h 108"/>
              <a:gd name="T24" fmla="*/ 2147483646 w 80"/>
              <a:gd name="T25" fmla="*/ 2147483646 h 108"/>
              <a:gd name="T26" fmla="*/ 2147483646 w 80"/>
              <a:gd name="T27" fmla="*/ 2147483646 h 108"/>
              <a:gd name="T28" fmla="*/ 2147483646 w 80"/>
              <a:gd name="T29" fmla="*/ 2147483646 h 108"/>
              <a:gd name="T30" fmla="*/ 2147483646 w 80"/>
              <a:gd name="T31" fmla="*/ 2147483646 h 108"/>
              <a:gd name="T32" fmla="*/ 2147483646 w 80"/>
              <a:gd name="T33" fmla="*/ 2147483646 h 108"/>
              <a:gd name="T34" fmla="*/ 2147483646 w 80"/>
              <a:gd name="T35" fmla="*/ 2147483646 h 108"/>
              <a:gd name="T36" fmla="*/ 2147483646 w 80"/>
              <a:gd name="T37" fmla="*/ 2147483646 h 108"/>
              <a:gd name="T38" fmla="*/ 2147483646 w 80"/>
              <a:gd name="T39" fmla="*/ 2147483646 h 108"/>
              <a:gd name="T40" fmla="*/ 2147483646 w 80"/>
              <a:gd name="T41" fmla="*/ 2147483646 h 108"/>
              <a:gd name="T42" fmla="*/ 2147483646 w 80"/>
              <a:gd name="T43" fmla="*/ 2147483646 h 108"/>
              <a:gd name="T44" fmla="*/ 2147483646 w 80"/>
              <a:gd name="T45" fmla="*/ 2147483646 h 108"/>
              <a:gd name="T46" fmla="*/ 2147483646 w 80"/>
              <a:gd name="T47" fmla="*/ 2147483646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45" name="Freeform 19">
            <a:extLst>
              <a:ext uri="{FF2B5EF4-FFF2-40B4-BE49-F238E27FC236}">
                <a16:creationId xmlns:a16="http://schemas.microsoft.com/office/drawing/2014/main" id="{676E2F31-1BF4-40E2-B8CD-736E7E9BFB4F}"/>
              </a:ext>
            </a:extLst>
          </p:cNvPr>
          <p:cNvSpPr>
            <a:spLocks noEditPoints="1"/>
          </p:cNvSpPr>
          <p:nvPr/>
        </p:nvSpPr>
        <p:spPr bwMode="auto">
          <a:xfrm>
            <a:off x="7392988" y="614363"/>
            <a:ext cx="300037" cy="279400"/>
          </a:xfrm>
          <a:custGeom>
            <a:avLst/>
            <a:gdLst>
              <a:gd name="T0" fmla="*/ 2147483646 w 117"/>
              <a:gd name="T1" fmla="*/ 0 h 109"/>
              <a:gd name="T2" fmla="*/ 2147483646 w 117"/>
              <a:gd name="T3" fmla="*/ 2147483646 h 109"/>
              <a:gd name="T4" fmla="*/ 2147483646 w 117"/>
              <a:gd name="T5" fmla="*/ 2147483646 h 109"/>
              <a:gd name="T6" fmla="*/ 0 w 117"/>
              <a:gd name="T7" fmla="*/ 2147483646 h 109"/>
              <a:gd name="T8" fmla="*/ 0 w 117"/>
              <a:gd name="T9" fmla="*/ 2147483646 h 109"/>
              <a:gd name="T10" fmla="*/ 2147483646 w 117"/>
              <a:gd name="T11" fmla="*/ 2147483646 h 109"/>
              <a:gd name="T12" fmla="*/ 2147483646 w 117"/>
              <a:gd name="T13" fmla="*/ 2147483646 h 109"/>
              <a:gd name="T14" fmla="*/ 2147483646 w 117"/>
              <a:gd name="T15" fmla="*/ 2147483646 h 109"/>
              <a:gd name="T16" fmla="*/ 2147483646 w 117"/>
              <a:gd name="T17" fmla="*/ 2147483646 h 109"/>
              <a:gd name="T18" fmla="*/ 2147483646 w 117"/>
              <a:gd name="T19" fmla="*/ 2147483646 h 109"/>
              <a:gd name="T20" fmla="*/ 2147483646 w 117"/>
              <a:gd name="T21" fmla="*/ 2147483646 h 109"/>
              <a:gd name="T22" fmla="*/ 2147483646 w 117"/>
              <a:gd name="T23" fmla="*/ 2147483646 h 109"/>
              <a:gd name="T24" fmla="*/ 2147483646 w 117"/>
              <a:gd name="T25" fmla="*/ 2147483646 h 109"/>
              <a:gd name="T26" fmla="*/ 2147483646 w 117"/>
              <a:gd name="T27" fmla="*/ 2147483646 h 109"/>
              <a:gd name="T28" fmla="*/ 2147483646 w 117"/>
              <a:gd name="T29" fmla="*/ 0 h 109"/>
              <a:gd name="T30" fmla="*/ 2147483646 w 117"/>
              <a:gd name="T31" fmla="*/ 2147483646 h 109"/>
              <a:gd name="T32" fmla="*/ 2147483646 w 117"/>
              <a:gd name="T33" fmla="*/ 2147483646 h 109"/>
              <a:gd name="T34" fmla="*/ 2147483646 w 117"/>
              <a:gd name="T35" fmla="*/ 2147483646 h 109"/>
              <a:gd name="T36" fmla="*/ 2147483646 w 117"/>
              <a:gd name="T37" fmla="*/ 2147483646 h 109"/>
              <a:gd name="T38" fmla="*/ 2147483646 w 117"/>
              <a:gd name="T39" fmla="*/ 2147483646 h 109"/>
              <a:gd name="T40" fmla="*/ 2147483646 w 117"/>
              <a:gd name="T41" fmla="*/ 2147483646 h 109"/>
              <a:gd name="T42" fmla="*/ 2147483646 w 117"/>
              <a:gd name="T43" fmla="*/ 2147483646 h 109"/>
              <a:gd name="T44" fmla="*/ 2147483646 w 117"/>
              <a:gd name="T45" fmla="*/ 2147483646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46" name="Freeform 20">
            <a:extLst>
              <a:ext uri="{FF2B5EF4-FFF2-40B4-BE49-F238E27FC236}">
                <a16:creationId xmlns:a16="http://schemas.microsoft.com/office/drawing/2014/main" id="{2F370334-5DBA-4515-BC38-76924F39AE66}"/>
              </a:ext>
            </a:extLst>
          </p:cNvPr>
          <p:cNvSpPr>
            <a:spLocks/>
          </p:cNvSpPr>
          <p:nvPr/>
        </p:nvSpPr>
        <p:spPr bwMode="auto">
          <a:xfrm>
            <a:off x="263525" y="655638"/>
            <a:ext cx="255588" cy="257175"/>
          </a:xfrm>
          <a:custGeom>
            <a:avLst/>
            <a:gdLst>
              <a:gd name="T0" fmla="*/ 2147483646 w 161"/>
              <a:gd name="T1" fmla="*/ 2147483646 h 162"/>
              <a:gd name="T2" fmla="*/ 2147483646 w 161"/>
              <a:gd name="T3" fmla="*/ 2147483646 h 162"/>
              <a:gd name="T4" fmla="*/ 2147483646 w 161"/>
              <a:gd name="T5" fmla="*/ 2147483646 h 162"/>
              <a:gd name="T6" fmla="*/ 0 w 161"/>
              <a:gd name="T7" fmla="*/ 0 h 162"/>
              <a:gd name="T8" fmla="*/ 2147483646 w 161"/>
              <a:gd name="T9" fmla="*/ 2147483646 h 162"/>
              <a:gd name="T10" fmla="*/ 2147483646 w 161"/>
              <a:gd name="T11" fmla="*/ 2147483646 h 162"/>
              <a:gd name="T12" fmla="*/ 2147483646 w 161"/>
              <a:gd name="T13" fmla="*/ 2147483646 h 162"/>
              <a:gd name="T14" fmla="*/ 2147483646 w 161"/>
              <a:gd name="T15" fmla="*/ 2147483646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D4B6B2F3-4A6C-4F5C-86BB-A5718AACCA0E}"/>
              </a:ext>
            </a:extLst>
          </p:cNvPr>
          <p:cNvGrpSpPr/>
          <p:nvPr/>
        </p:nvGrpSpPr>
        <p:grpSpPr>
          <a:xfrm>
            <a:off x="2640013" y="614554"/>
            <a:ext cx="295275" cy="295275"/>
            <a:chOff x="2640013" y="755650"/>
            <a:chExt cx="295275" cy="295275"/>
          </a:xfrm>
          <a:solidFill>
            <a:srgbClr val="FFFFFF"/>
          </a:solidFill>
        </p:grpSpPr>
        <p:sp>
          <p:nvSpPr>
            <p:cNvPr id="7189" name="Rectangle 21">
              <a:extLst>
                <a:ext uri="{FF2B5EF4-FFF2-40B4-BE49-F238E27FC236}">
                  <a16:creationId xmlns:a16="http://schemas.microsoft.com/office/drawing/2014/main" id="{A15D834E-6592-4003-96AB-8DE1C1D14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0" name="Freeform 22">
              <a:extLst>
                <a:ext uri="{FF2B5EF4-FFF2-40B4-BE49-F238E27FC236}">
                  <a16:creationId xmlns:a16="http://schemas.microsoft.com/office/drawing/2014/main" id="{20B1A2C4-0C3B-4F83-9747-50E9C6BFA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E3CB106D-7970-441F-8340-C92FC2A04E85}"/>
              </a:ext>
            </a:extLst>
          </p:cNvPr>
          <p:cNvGrpSpPr/>
          <p:nvPr/>
        </p:nvGrpSpPr>
        <p:grpSpPr>
          <a:xfrm>
            <a:off x="3238500" y="614554"/>
            <a:ext cx="295275" cy="295275"/>
            <a:chOff x="3238500" y="755650"/>
            <a:chExt cx="295275" cy="295275"/>
          </a:xfrm>
          <a:solidFill>
            <a:srgbClr val="FFFFFF"/>
          </a:solidFill>
        </p:grpSpPr>
        <p:sp>
          <p:nvSpPr>
            <p:cNvPr id="7191" name="Freeform 23">
              <a:extLst>
                <a:ext uri="{FF2B5EF4-FFF2-40B4-BE49-F238E27FC236}">
                  <a16:creationId xmlns:a16="http://schemas.microsoft.com/office/drawing/2014/main" id="{1DB7811F-C244-41B0-B0FF-52DDAF33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2" name="Freeform 24">
              <a:extLst>
                <a:ext uri="{FF2B5EF4-FFF2-40B4-BE49-F238E27FC236}">
                  <a16:creationId xmlns:a16="http://schemas.microsoft.com/office/drawing/2014/main" id="{A5EABE9E-0CC9-487C-B23A-180B401E9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49" name="Freeform 25">
            <a:extLst>
              <a:ext uri="{FF2B5EF4-FFF2-40B4-BE49-F238E27FC236}">
                <a16:creationId xmlns:a16="http://schemas.microsoft.com/office/drawing/2014/main" id="{E159BDF8-42B5-4A29-9C48-86CB2BF2E1B1}"/>
              </a:ext>
            </a:extLst>
          </p:cNvPr>
          <p:cNvSpPr>
            <a:spLocks noEditPoints="1"/>
          </p:cNvSpPr>
          <p:nvPr/>
        </p:nvSpPr>
        <p:spPr bwMode="auto">
          <a:xfrm>
            <a:off x="2049463" y="620713"/>
            <a:ext cx="293687" cy="293687"/>
          </a:xfrm>
          <a:custGeom>
            <a:avLst/>
            <a:gdLst>
              <a:gd name="T0" fmla="*/ 2147483646 w 115"/>
              <a:gd name="T1" fmla="*/ 2147483646 h 115"/>
              <a:gd name="T2" fmla="*/ 2147483646 w 115"/>
              <a:gd name="T3" fmla="*/ 2147483646 h 115"/>
              <a:gd name="T4" fmla="*/ 2147483646 w 115"/>
              <a:gd name="T5" fmla="*/ 2147483646 h 115"/>
              <a:gd name="T6" fmla="*/ 2147483646 w 115"/>
              <a:gd name="T7" fmla="*/ 0 h 115"/>
              <a:gd name="T8" fmla="*/ 0 w 115"/>
              <a:gd name="T9" fmla="*/ 2147483646 h 115"/>
              <a:gd name="T10" fmla="*/ 2147483646 w 115"/>
              <a:gd name="T11" fmla="*/ 2147483646 h 115"/>
              <a:gd name="T12" fmla="*/ 2147483646 w 115"/>
              <a:gd name="T13" fmla="*/ 2147483646 h 115"/>
              <a:gd name="T14" fmla="*/ 2147483646 w 115"/>
              <a:gd name="T15" fmla="*/ 2147483646 h 115"/>
              <a:gd name="T16" fmla="*/ 2147483646 w 115"/>
              <a:gd name="T17" fmla="*/ 2147483646 h 115"/>
              <a:gd name="T18" fmla="*/ 2147483646 w 115"/>
              <a:gd name="T19" fmla="*/ 2147483646 h 115"/>
              <a:gd name="T20" fmla="*/ 2147483646 w 115"/>
              <a:gd name="T21" fmla="*/ 2147483646 h 115"/>
              <a:gd name="T22" fmla="*/ 2147483646 w 115"/>
              <a:gd name="T23" fmla="*/ 2147483646 h 115"/>
              <a:gd name="T24" fmla="*/ 2147483646 w 115"/>
              <a:gd name="T25" fmla="*/ 2147483646 h 115"/>
              <a:gd name="T26" fmla="*/ 2147483646 w 115"/>
              <a:gd name="T27" fmla="*/ 2147483646 h 115"/>
              <a:gd name="T28" fmla="*/ 2147483646 w 115"/>
              <a:gd name="T29" fmla="*/ 2147483646 h 115"/>
              <a:gd name="T30" fmla="*/ 2147483646 w 115"/>
              <a:gd name="T31" fmla="*/ 2147483646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0" name="Freeform 26">
            <a:extLst>
              <a:ext uri="{FF2B5EF4-FFF2-40B4-BE49-F238E27FC236}">
                <a16:creationId xmlns:a16="http://schemas.microsoft.com/office/drawing/2014/main" id="{AC1460C8-F2E9-4810-90B9-B5C06C46AA1C}"/>
              </a:ext>
            </a:extLst>
          </p:cNvPr>
          <p:cNvSpPr>
            <a:spLocks/>
          </p:cNvSpPr>
          <p:nvPr/>
        </p:nvSpPr>
        <p:spPr bwMode="auto">
          <a:xfrm>
            <a:off x="857250" y="614363"/>
            <a:ext cx="296863" cy="298450"/>
          </a:xfrm>
          <a:custGeom>
            <a:avLst/>
            <a:gdLst>
              <a:gd name="T0" fmla="*/ 2147483646 w 187"/>
              <a:gd name="T1" fmla="*/ 2147483646 h 188"/>
              <a:gd name="T2" fmla="*/ 2147483646 w 187"/>
              <a:gd name="T3" fmla="*/ 2147483646 h 188"/>
              <a:gd name="T4" fmla="*/ 2147483646 w 187"/>
              <a:gd name="T5" fmla="*/ 2147483646 h 188"/>
              <a:gd name="T6" fmla="*/ 2147483646 w 187"/>
              <a:gd name="T7" fmla="*/ 2147483646 h 188"/>
              <a:gd name="T8" fmla="*/ 2147483646 w 187"/>
              <a:gd name="T9" fmla="*/ 2147483646 h 188"/>
              <a:gd name="T10" fmla="*/ 2147483646 w 187"/>
              <a:gd name="T11" fmla="*/ 2147483646 h 188"/>
              <a:gd name="T12" fmla="*/ 2147483646 w 187"/>
              <a:gd name="T13" fmla="*/ 0 h 188"/>
              <a:gd name="T14" fmla="*/ 2147483646 w 187"/>
              <a:gd name="T15" fmla="*/ 2147483646 h 188"/>
              <a:gd name="T16" fmla="*/ 2147483646 w 187"/>
              <a:gd name="T17" fmla="*/ 2147483646 h 188"/>
              <a:gd name="T18" fmla="*/ 2147483646 w 187"/>
              <a:gd name="T19" fmla="*/ 2147483646 h 188"/>
              <a:gd name="T20" fmla="*/ 2147483646 w 187"/>
              <a:gd name="T21" fmla="*/ 2147483646 h 188"/>
              <a:gd name="T22" fmla="*/ 2147483646 w 187"/>
              <a:gd name="T23" fmla="*/ 2147483646 h 188"/>
              <a:gd name="T24" fmla="*/ 0 w 187"/>
              <a:gd name="T25" fmla="*/ 2147483646 h 188"/>
              <a:gd name="T26" fmla="*/ 2147483646 w 187"/>
              <a:gd name="T27" fmla="*/ 2147483646 h 188"/>
              <a:gd name="T28" fmla="*/ 2147483646 w 187"/>
              <a:gd name="T29" fmla="*/ 2147483646 h 188"/>
              <a:gd name="T30" fmla="*/ 2147483646 w 187"/>
              <a:gd name="T31" fmla="*/ 2147483646 h 188"/>
              <a:gd name="T32" fmla="*/ 2147483646 w 187"/>
              <a:gd name="T33" fmla="*/ 2147483646 h 188"/>
              <a:gd name="T34" fmla="*/ 2147483646 w 187"/>
              <a:gd name="T35" fmla="*/ 2147483646 h 188"/>
              <a:gd name="T36" fmla="*/ 2147483646 w 187"/>
              <a:gd name="T37" fmla="*/ 2147483646 h 188"/>
              <a:gd name="T38" fmla="*/ 2147483646 w 187"/>
              <a:gd name="T39" fmla="*/ 2147483646 h 188"/>
              <a:gd name="T40" fmla="*/ 2147483646 w 187"/>
              <a:gd name="T41" fmla="*/ 2147483646 h 188"/>
              <a:gd name="T42" fmla="*/ 2147483646 w 187"/>
              <a:gd name="T43" fmla="*/ 2147483646 h 188"/>
              <a:gd name="T44" fmla="*/ 2147483646 w 187"/>
              <a:gd name="T45" fmla="*/ 2147483646 h 188"/>
              <a:gd name="T46" fmla="*/ 2147483646 w 187"/>
              <a:gd name="T47" fmla="*/ 2147483646 h 188"/>
              <a:gd name="T48" fmla="*/ 2147483646 w 187"/>
              <a:gd name="T49" fmla="*/ 2147483646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1" name="Freeform 27">
            <a:extLst>
              <a:ext uri="{FF2B5EF4-FFF2-40B4-BE49-F238E27FC236}">
                <a16:creationId xmlns:a16="http://schemas.microsoft.com/office/drawing/2014/main" id="{FFE17505-360F-45AD-8BAB-ECCFCDA3BDB0}"/>
              </a:ext>
            </a:extLst>
          </p:cNvPr>
          <p:cNvSpPr>
            <a:spLocks/>
          </p:cNvSpPr>
          <p:nvPr/>
        </p:nvSpPr>
        <p:spPr bwMode="auto">
          <a:xfrm>
            <a:off x="8583613" y="614363"/>
            <a:ext cx="296862" cy="298450"/>
          </a:xfrm>
          <a:custGeom>
            <a:avLst/>
            <a:gdLst>
              <a:gd name="T0" fmla="*/ 2147483646 w 187"/>
              <a:gd name="T1" fmla="*/ 2147483646 h 188"/>
              <a:gd name="T2" fmla="*/ 2147483646 w 187"/>
              <a:gd name="T3" fmla="*/ 2147483646 h 188"/>
              <a:gd name="T4" fmla="*/ 2147483646 w 187"/>
              <a:gd name="T5" fmla="*/ 2147483646 h 188"/>
              <a:gd name="T6" fmla="*/ 0 w 187"/>
              <a:gd name="T7" fmla="*/ 2147483646 h 188"/>
              <a:gd name="T8" fmla="*/ 2147483646 w 187"/>
              <a:gd name="T9" fmla="*/ 0 h 188"/>
              <a:gd name="T10" fmla="*/ 2147483646 w 187"/>
              <a:gd name="T11" fmla="*/ 2147483646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2" name="Freeform 28">
            <a:extLst>
              <a:ext uri="{FF2B5EF4-FFF2-40B4-BE49-F238E27FC236}">
                <a16:creationId xmlns:a16="http://schemas.microsoft.com/office/drawing/2014/main" id="{BCB6B998-D344-4CE0-9243-C1BCFCBB5926}"/>
              </a:ext>
            </a:extLst>
          </p:cNvPr>
          <p:cNvSpPr>
            <a:spLocks noEditPoints="1"/>
          </p:cNvSpPr>
          <p:nvPr/>
        </p:nvSpPr>
        <p:spPr bwMode="auto">
          <a:xfrm>
            <a:off x="263525" y="1209675"/>
            <a:ext cx="296863" cy="296863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B949AF53-B8F9-44F3-88A2-B97D5AC1238B}"/>
              </a:ext>
            </a:extLst>
          </p:cNvPr>
          <p:cNvGrpSpPr/>
          <p:nvPr/>
        </p:nvGrpSpPr>
        <p:grpSpPr>
          <a:xfrm>
            <a:off x="4441825" y="1247967"/>
            <a:ext cx="277813" cy="258763"/>
            <a:chOff x="4441825" y="1389063"/>
            <a:chExt cx="277813" cy="258763"/>
          </a:xfrm>
          <a:solidFill>
            <a:srgbClr val="FFFFFF"/>
          </a:solidFill>
        </p:grpSpPr>
        <p:sp>
          <p:nvSpPr>
            <p:cNvPr id="7197" name="Freeform 29">
              <a:extLst>
                <a:ext uri="{FF2B5EF4-FFF2-40B4-BE49-F238E27FC236}">
                  <a16:creationId xmlns:a16="http://schemas.microsoft.com/office/drawing/2014/main" id="{E30DC958-D2C9-492E-8815-2F9DC25D5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8" name="Freeform 30">
              <a:extLst>
                <a:ext uri="{FF2B5EF4-FFF2-40B4-BE49-F238E27FC236}">
                  <a16:creationId xmlns:a16="http://schemas.microsoft.com/office/drawing/2014/main" id="{B99A5C3E-AC8B-4EA7-BD49-FA56E19BD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46DEB8E5-769F-45E5-8315-C50D5CEE72AA}"/>
              </a:ext>
            </a:extLst>
          </p:cNvPr>
          <p:cNvGrpSpPr/>
          <p:nvPr/>
        </p:nvGrpSpPr>
        <p:grpSpPr>
          <a:xfrm>
            <a:off x="5613400" y="1230504"/>
            <a:ext cx="296863" cy="276226"/>
            <a:chOff x="5613400" y="1371600"/>
            <a:chExt cx="296863" cy="276226"/>
          </a:xfrm>
          <a:solidFill>
            <a:srgbClr val="FFFFFF"/>
          </a:solidFill>
        </p:grpSpPr>
        <p:sp>
          <p:nvSpPr>
            <p:cNvPr id="7199" name="Freeform 31">
              <a:extLst>
                <a:ext uri="{FF2B5EF4-FFF2-40B4-BE49-F238E27FC236}">
                  <a16:creationId xmlns:a16="http://schemas.microsoft.com/office/drawing/2014/main" id="{13A4CE93-1858-4F00-AB52-C99074CE6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0" name="Rectangle 32">
              <a:extLst>
                <a:ext uri="{FF2B5EF4-FFF2-40B4-BE49-F238E27FC236}">
                  <a16:creationId xmlns:a16="http://schemas.microsoft.com/office/drawing/2014/main" id="{83A2E540-C0C8-45ED-8B13-D2111C3A2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1" name="Freeform 33">
              <a:extLst>
                <a:ext uri="{FF2B5EF4-FFF2-40B4-BE49-F238E27FC236}">
                  <a16:creationId xmlns:a16="http://schemas.microsoft.com/office/drawing/2014/main" id="{0B0133F9-6704-49BC-8319-FE42F768A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2" name="Freeform 34">
              <a:extLst>
                <a:ext uri="{FF2B5EF4-FFF2-40B4-BE49-F238E27FC236}">
                  <a16:creationId xmlns:a16="http://schemas.microsoft.com/office/drawing/2014/main" id="{5FADD41E-0BE3-4BCD-B827-7D9650C44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31B5C0DD-F1C8-45B8-B79F-EB2D3D0402FC}"/>
              </a:ext>
            </a:extLst>
          </p:cNvPr>
          <p:cNvGrpSpPr/>
          <p:nvPr/>
        </p:nvGrpSpPr>
        <p:grpSpPr>
          <a:xfrm>
            <a:off x="857250" y="1209867"/>
            <a:ext cx="296863" cy="296863"/>
            <a:chOff x="857250" y="1350963"/>
            <a:chExt cx="296863" cy="296863"/>
          </a:xfrm>
          <a:solidFill>
            <a:srgbClr val="FFFFFF"/>
          </a:solidFill>
        </p:grpSpPr>
        <p:sp>
          <p:nvSpPr>
            <p:cNvPr id="7203" name="Freeform 35">
              <a:extLst>
                <a:ext uri="{FF2B5EF4-FFF2-40B4-BE49-F238E27FC236}">
                  <a16:creationId xmlns:a16="http://schemas.microsoft.com/office/drawing/2014/main" id="{1D414259-8077-41B4-97FD-99DC2F4E93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4" name="Freeform 36">
              <a:extLst>
                <a:ext uri="{FF2B5EF4-FFF2-40B4-BE49-F238E27FC236}">
                  <a16:creationId xmlns:a16="http://schemas.microsoft.com/office/drawing/2014/main" id="{04D49DD1-605E-41B8-A152-0CA80DB8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56" name="Freeform 37">
            <a:extLst>
              <a:ext uri="{FF2B5EF4-FFF2-40B4-BE49-F238E27FC236}">
                <a16:creationId xmlns:a16="http://schemas.microsoft.com/office/drawing/2014/main" id="{4EA09E2C-09E0-438C-A1BB-343613E12F02}"/>
              </a:ext>
            </a:extLst>
          </p:cNvPr>
          <p:cNvSpPr>
            <a:spLocks/>
          </p:cNvSpPr>
          <p:nvPr/>
        </p:nvSpPr>
        <p:spPr bwMode="auto">
          <a:xfrm>
            <a:off x="3836988" y="1201738"/>
            <a:ext cx="290512" cy="263525"/>
          </a:xfrm>
          <a:custGeom>
            <a:avLst/>
            <a:gdLst>
              <a:gd name="T0" fmla="*/ 2147483646 w 113"/>
              <a:gd name="T1" fmla="*/ 2147483646 h 103"/>
              <a:gd name="T2" fmla="*/ 2147483646 w 113"/>
              <a:gd name="T3" fmla="*/ 2147483646 h 103"/>
              <a:gd name="T4" fmla="*/ 2147483646 w 113"/>
              <a:gd name="T5" fmla="*/ 2147483646 h 103"/>
              <a:gd name="T6" fmla="*/ 2147483646 w 113"/>
              <a:gd name="T7" fmla="*/ 2147483646 h 103"/>
              <a:gd name="T8" fmla="*/ 2147483646 w 113"/>
              <a:gd name="T9" fmla="*/ 2147483646 h 103"/>
              <a:gd name="T10" fmla="*/ 2147483646 w 113"/>
              <a:gd name="T11" fmla="*/ 2147483646 h 103"/>
              <a:gd name="T12" fmla="*/ 2147483646 w 113"/>
              <a:gd name="T13" fmla="*/ 2147483646 h 103"/>
              <a:gd name="T14" fmla="*/ 2147483646 w 113"/>
              <a:gd name="T15" fmla="*/ 2147483646 h 103"/>
              <a:gd name="T16" fmla="*/ 2147483646 w 113"/>
              <a:gd name="T17" fmla="*/ 2147483646 h 103"/>
              <a:gd name="T18" fmla="*/ 2147483646 w 113"/>
              <a:gd name="T19" fmla="*/ 2147483646 h 103"/>
              <a:gd name="T20" fmla="*/ 2147483646 w 113"/>
              <a:gd name="T21" fmla="*/ 2147483646 h 103"/>
              <a:gd name="T22" fmla="*/ 2147483646 w 113"/>
              <a:gd name="T23" fmla="*/ 2147483646 h 103"/>
              <a:gd name="T24" fmla="*/ 2147483646 w 113"/>
              <a:gd name="T25" fmla="*/ 2147483646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7" name="Freeform 38">
            <a:extLst>
              <a:ext uri="{FF2B5EF4-FFF2-40B4-BE49-F238E27FC236}">
                <a16:creationId xmlns:a16="http://schemas.microsoft.com/office/drawing/2014/main" id="{692F1233-FD47-4F25-B53A-F591008E34A2}"/>
              </a:ext>
            </a:extLst>
          </p:cNvPr>
          <p:cNvSpPr>
            <a:spLocks noEditPoints="1"/>
          </p:cNvSpPr>
          <p:nvPr/>
        </p:nvSpPr>
        <p:spPr bwMode="auto">
          <a:xfrm>
            <a:off x="2633663" y="1209675"/>
            <a:ext cx="252412" cy="296863"/>
          </a:xfrm>
          <a:custGeom>
            <a:avLst/>
            <a:gdLst>
              <a:gd name="T0" fmla="*/ 2147483646 w 99"/>
              <a:gd name="T1" fmla="*/ 2147483646 h 116"/>
              <a:gd name="T2" fmla="*/ 2147483646 w 99"/>
              <a:gd name="T3" fmla="*/ 2147483646 h 116"/>
              <a:gd name="T4" fmla="*/ 2147483646 w 99"/>
              <a:gd name="T5" fmla="*/ 2147483646 h 116"/>
              <a:gd name="T6" fmla="*/ 2147483646 w 99"/>
              <a:gd name="T7" fmla="*/ 2147483646 h 116"/>
              <a:gd name="T8" fmla="*/ 2147483646 w 99"/>
              <a:gd name="T9" fmla="*/ 2147483646 h 116"/>
              <a:gd name="T10" fmla="*/ 2147483646 w 99"/>
              <a:gd name="T11" fmla="*/ 0 h 116"/>
              <a:gd name="T12" fmla="*/ 2147483646 w 99"/>
              <a:gd name="T13" fmla="*/ 2147483646 h 116"/>
              <a:gd name="T14" fmla="*/ 2147483646 w 99"/>
              <a:gd name="T15" fmla="*/ 2147483646 h 116"/>
              <a:gd name="T16" fmla="*/ 2147483646 w 99"/>
              <a:gd name="T17" fmla="*/ 2147483646 h 116"/>
              <a:gd name="T18" fmla="*/ 2147483646 w 99"/>
              <a:gd name="T19" fmla="*/ 2147483646 h 116"/>
              <a:gd name="T20" fmla="*/ 2147483646 w 99"/>
              <a:gd name="T21" fmla="*/ 2147483646 h 116"/>
              <a:gd name="T22" fmla="*/ 2147483646 w 99"/>
              <a:gd name="T23" fmla="*/ 2147483646 h 116"/>
              <a:gd name="T24" fmla="*/ 2147483646 w 99"/>
              <a:gd name="T25" fmla="*/ 2147483646 h 116"/>
              <a:gd name="T26" fmla="*/ 2147483646 w 99"/>
              <a:gd name="T27" fmla="*/ 2147483646 h 116"/>
              <a:gd name="T28" fmla="*/ 2147483646 w 99"/>
              <a:gd name="T29" fmla="*/ 2147483646 h 116"/>
              <a:gd name="T30" fmla="*/ 2147483646 w 99"/>
              <a:gd name="T31" fmla="*/ 2147483646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8" name="Freeform 39">
            <a:extLst>
              <a:ext uri="{FF2B5EF4-FFF2-40B4-BE49-F238E27FC236}">
                <a16:creationId xmlns:a16="http://schemas.microsoft.com/office/drawing/2014/main" id="{AA3CEB94-9C74-486B-AB5E-F4444AB8F9F1}"/>
              </a:ext>
            </a:extLst>
          </p:cNvPr>
          <p:cNvSpPr>
            <a:spLocks/>
          </p:cNvSpPr>
          <p:nvPr/>
        </p:nvSpPr>
        <p:spPr bwMode="auto">
          <a:xfrm>
            <a:off x="5016500" y="1231900"/>
            <a:ext cx="296863" cy="274638"/>
          </a:xfrm>
          <a:custGeom>
            <a:avLst/>
            <a:gdLst>
              <a:gd name="T0" fmla="*/ 2147483646 w 187"/>
              <a:gd name="T1" fmla="*/ 0 h 173"/>
              <a:gd name="T2" fmla="*/ 2147483646 w 187"/>
              <a:gd name="T3" fmla="*/ 2147483646 h 173"/>
              <a:gd name="T4" fmla="*/ 2147483646 w 187"/>
              <a:gd name="T5" fmla="*/ 2147483646 h 173"/>
              <a:gd name="T6" fmla="*/ 2147483646 w 187"/>
              <a:gd name="T7" fmla="*/ 2147483646 h 173"/>
              <a:gd name="T8" fmla="*/ 2147483646 w 187"/>
              <a:gd name="T9" fmla="*/ 2147483646 h 173"/>
              <a:gd name="T10" fmla="*/ 2147483646 w 187"/>
              <a:gd name="T11" fmla="*/ 2147483646 h 173"/>
              <a:gd name="T12" fmla="*/ 2147483646 w 187"/>
              <a:gd name="T13" fmla="*/ 2147483646 h 173"/>
              <a:gd name="T14" fmla="*/ 2147483646 w 187"/>
              <a:gd name="T15" fmla="*/ 2147483646 h 173"/>
              <a:gd name="T16" fmla="*/ 0 w 187"/>
              <a:gd name="T17" fmla="*/ 2147483646 h 173"/>
              <a:gd name="T18" fmla="*/ 2147483646 w 187"/>
              <a:gd name="T19" fmla="*/ 2147483646 h 173"/>
              <a:gd name="T20" fmla="*/ 2147483646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59" name="Freeform 40">
            <a:extLst>
              <a:ext uri="{FF2B5EF4-FFF2-40B4-BE49-F238E27FC236}">
                <a16:creationId xmlns:a16="http://schemas.microsoft.com/office/drawing/2014/main" id="{E55A629A-FED1-4F0B-8723-2CE499E919C8}"/>
              </a:ext>
            </a:extLst>
          </p:cNvPr>
          <p:cNvSpPr>
            <a:spLocks/>
          </p:cNvSpPr>
          <p:nvPr/>
        </p:nvSpPr>
        <p:spPr bwMode="auto">
          <a:xfrm>
            <a:off x="1450975" y="1190625"/>
            <a:ext cx="230188" cy="287338"/>
          </a:xfrm>
          <a:custGeom>
            <a:avLst/>
            <a:gdLst>
              <a:gd name="T0" fmla="*/ 0 w 90"/>
              <a:gd name="T1" fmla="*/ 2147483646 h 112"/>
              <a:gd name="T2" fmla="*/ 2147483646 w 90"/>
              <a:gd name="T3" fmla="*/ 2147483646 h 112"/>
              <a:gd name="T4" fmla="*/ 2147483646 w 90"/>
              <a:gd name="T5" fmla="*/ 2147483646 h 112"/>
              <a:gd name="T6" fmla="*/ 2147483646 w 90"/>
              <a:gd name="T7" fmla="*/ 2147483646 h 112"/>
              <a:gd name="T8" fmla="*/ 2147483646 w 90"/>
              <a:gd name="T9" fmla="*/ 2147483646 h 112"/>
              <a:gd name="T10" fmla="*/ 2147483646 w 90"/>
              <a:gd name="T11" fmla="*/ 2147483646 h 112"/>
              <a:gd name="T12" fmla="*/ 2147483646 w 90"/>
              <a:gd name="T13" fmla="*/ 2147483646 h 112"/>
              <a:gd name="T14" fmla="*/ 2147483646 w 90"/>
              <a:gd name="T15" fmla="*/ 2147483646 h 112"/>
              <a:gd name="T16" fmla="*/ 2147483646 w 90"/>
              <a:gd name="T17" fmla="*/ 2147483646 h 112"/>
              <a:gd name="T18" fmla="*/ 2147483646 w 90"/>
              <a:gd name="T19" fmla="*/ 2147483646 h 112"/>
              <a:gd name="T20" fmla="*/ 2147483646 w 90"/>
              <a:gd name="T21" fmla="*/ 2147483646 h 112"/>
              <a:gd name="T22" fmla="*/ 2147483646 w 90"/>
              <a:gd name="T23" fmla="*/ 2147483646 h 112"/>
              <a:gd name="T24" fmla="*/ 2147483646 w 90"/>
              <a:gd name="T25" fmla="*/ 2147483646 h 112"/>
              <a:gd name="T26" fmla="*/ 2147483646 w 90"/>
              <a:gd name="T27" fmla="*/ 2147483646 h 112"/>
              <a:gd name="T28" fmla="*/ 2147483646 w 90"/>
              <a:gd name="T29" fmla="*/ 2147483646 h 112"/>
              <a:gd name="T30" fmla="*/ 2147483646 w 90"/>
              <a:gd name="T31" fmla="*/ 2147483646 h 112"/>
              <a:gd name="T32" fmla="*/ 2147483646 w 90"/>
              <a:gd name="T33" fmla="*/ 2147483646 h 112"/>
              <a:gd name="T34" fmla="*/ 2147483646 w 90"/>
              <a:gd name="T35" fmla="*/ 2147483646 h 112"/>
              <a:gd name="T36" fmla="*/ 2147483646 w 90"/>
              <a:gd name="T37" fmla="*/ 2147483646 h 112"/>
              <a:gd name="T38" fmla="*/ 2147483646 w 90"/>
              <a:gd name="T39" fmla="*/ 2147483646 h 112"/>
              <a:gd name="T40" fmla="*/ 2147483646 w 90"/>
              <a:gd name="T41" fmla="*/ 2147483646 h 112"/>
              <a:gd name="T42" fmla="*/ 2147483646 w 90"/>
              <a:gd name="T43" fmla="*/ 2147483646 h 112"/>
              <a:gd name="T44" fmla="*/ 2147483646 w 90"/>
              <a:gd name="T45" fmla="*/ 2147483646 h 112"/>
              <a:gd name="T46" fmla="*/ 2147483646 w 90"/>
              <a:gd name="T47" fmla="*/ 2147483646 h 112"/>
              <a:gd name="T48" fmla="*/ 0 w 90"/>
              <a:gd name="T49" fmla="*/ 2147483646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60" name="Freeform 41">
            <a:extLst>
              <a:ext uri="{FF2B5EF4-FFF2-40B4-BE49-F238E27FC236}">
                <a16:creationId xmlns:a16="http://schemas.microsoft.com/office/drawing/2014/main" id="{121DDC3C-E4CD-4A03-A33D-0E9D697AF352}"/>
              </a:ext>
            </a:extLst>
          </p:cNvPr>
          <p:cNvSpPr>
            <a:spLocks/>
          </p:cNvSpPr>
          <p:nvPr/>
        </p:nvSpPr>
        <p:spPr bwMode="auto">
          <a:xfrm>
            <a:off x="2046288" y="1222375"/>
            <a:ext cx="250825" cy="293688"/>
          </a:xfrm>
          <a:custGeom>
            <a:avLst/>
            <a:gdLst>
              <a:gd name="T0" fmla="*/ 2147483646 w 98"/>
              <a:gd name="T1" fmla="*/ 2147483646 h 115"/>
              <a:gd name="T2" fmla="*/ 2147483646 w 98"/>
              <a:gd name="T3" fmla="*/ 2147483646 h 115"/>
              <a:gd name="T4" fmla="*/ 2147483646 w 98"/>
              <a:gd name="T5" fmla="*/ 2147483646 h 115"/>
              <a:gd name="T6" fmla="*/ 2147483646 w 98"/>
              <a:gd name="T7" fmla="*/ 2147483646 h 115"/>
              <a:gd name="T8" fmla="*/ 2147483646 w 98"/>
              <a:gd name="T9" fmla="*/ 2147483646 h 115"/>
              <a:gd name="T10" fmla="*/ 2147483646 w 98"/>
              <a:gd name="T11" fmla="*/ 2147483646 h 115"/>
              <a:gd name="T12" fmla="*/ 2147483646 w 98"/>
              <a:gd name="T13" fmla="*/ 2147483646 h 115"/>
              <a:gd name="T14" fmla="*/ 2147483646 w 98"/>
              <a:gd name="T15" fmla="*/ 2147483646 h 115"/>
              <a:gd name="T16" fmla="*/ 2147483646 w 98"/>
              <a:gd name="T17" fmla="*/ 2147483646 h 115"/>
              <a:gd name="T18" fmla="*/ 2147483646 w 98"/>
              <a:gd name="T19" fmla="*/ 2147483646 h 115"/>
              <a:gd name="T20" fmla="*/ 2147483646 w 98"/>
              <a:gd name="T21" fmla="*/ 2147483646 h 115"/>
              <a:gd name="T22" fmla="*/ 2147483646 w 98"/>
              <a:gd name="T23" fmla="*/ 2147483646 h 115"/>
              <a:gd name="T24" fmla="*/ 2147483646 w 98"/>
              <a:gd name="T25" fmla="*/ 2147483646 h 115"/>
              <a:gd name="T26" fmla="*/ 2147483646 w 98"/>
              <a:gd name="T27" fmla="*/ 2147483646 h 115"/>
              <a:gd name="T28" fmla="*/ 2147483646 w 98"/>
              <a:gd name="T29" fmla="*/ 2147483646 h 115"/>
              <a:gd name="T30" fmla="*/ 0 w 98"/>
              <a:gd name="T31" fmla="*/ 2147483646 h 115"/>
              <a:gd name="T32" fmla="*/ 2147483646 w 98"/>
              <a:gd name="T33" fmla="*/ 2147483646 h 115"/>
              <a:gd name="T34" fmla="*/ 2147483646 w 98"/>
              <a:gd name="T35" fmla="*/ 2147483646 h 115"/>
              <a:gd name="T36" fmla="*/ 2147483646 w 98"/>
              <a:gd name="T37" fmla="*/ 2147483646 h 115"/>
              <a:gd name="T38" fmla="*/ 2147483646 w 98"/>
              <a:gd name="T39" fmla="*/ 2147483646 h 115"/>
              <a:gd name="T40" fmla="*/ 2147483646 w 98"/>
              <a:gd name="T41" fmla="*/ 2147483646 h 115"/>
              <a:gd name="T42" fmla="*/ 2147483646 w 98"/>
              <a:gd name="T43" fmla="*/ 2147483646 h 115"/>
              <a:gd name="T44" fmla="*/ 2147483646 w 98"/>
              <a:gd name="T45" fmla="*/ 2147483646 h 115"/>
              <a:gd name="T46" fmla="*/ 2147483646 w 98"/>
              <a:gd name="T47" fmla="*/ 2147483646 h 115"/>
              <a:gd name="T48" fmla="*/ 2147483646 w 98"/>
              <a:gd name="T49" fmla="*/ 2147483646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61" name="Freeform 42">
            <a:extLst>
              <a:ext uri="{FF2B5EF4-FFF2-40B4-BE49-F238E27FC236}">
                <a16:creationId xmlns:a16="http://schemas.microsoft.com/office/drawing/2014/main" id="{AD4A4A06-6D7A-4C2B-B34C-607AF4060E66}"/>
              </a:ext>
            </a:extLst>
          </p:cNvPr>
          <p:cNvSpPr>
            <a:spLocks noEditPoints="1"/>
          </p:cNvSpPr>
          <p:nvPr/>
        </p:nvSpPr>
        <p:spPr bwMode="auto">
          <a:xfrm>
            <a:off x="3233738" y="1209675"/>
            <a:ext cx="263525" cy="250825"/>
          </a:xfrm>
          <a:custGeom>
            <a:avLst/>
            <a:gdLst>
              <a:gd name="T0" fmla="*/ 2147483646 w 103"/>
              <a:gd name="T1" fmla="*/ 2147483646 h 98"/>
              <a:gd name="T2" fmla="*/ 2147483646 w 103"/>
              <a:gd name="T3" fmla="*/ 0 h 98"/>
              <a:gd name="T4" fmla="*/ 2147483646 w 103"/>
              <a:gd name="T5" fmla="*/ 2147483646 h 98"/>
              <a:gd name="T6" fmla="*/ 2147483646 w 103"/>
              <a:gd name="T7" fmla="*/ 0 h 98"/>
              <a:gd name="T8" fmla="*/ 2147483646 w 103"/>
              <a:gd name="T9" fmla="*/ 2147483646 h 98"/>
              <a:gd name="T10" fmla="*/ 0 w 103"/>
              <a:gd name="T11" fmla="*/ 2147483646 h 98"/>
              <a:gd name="T12" fmla="*/ 0 w 103"/>
              <a:gd name="T13" fmla="*/ 2147483646 h 98"/>
              <a:gd name="T14" fmla="*/ 2147483646 w 103"/>
              <a:gd name="T15" fmla="*/ 2147483646 h 98"/>
              <a:gd name="T16" fmla="*/ 2147483646 w 103"/>
              <a:gd name="T17" fmla="*/ 2147483646 h 98"/>
              <a:gd name="T18" fmla="*/ 2147483646 w 103"/>
              <a:gd name="T19" fmla="*/ 2147483646 h 98"/>
              <a:gd name="T20" fmla="*/ 2147483646 w 103"/>
              <a:gd name="T21" fmla="*/ 2147483646 h 98"/>
              <a:gd name="T22" fmla="*/ 2147483646 w 103"/>
              <a:gd name="T23" fmla="*/ 2147483646 h 98"/>
              <a:gd name="T24" fmla="*/ 2147483646 w 103"/>
              <a:gd name="T25" fmla="*/ 2147483646 h 98"/>
              <a:gd name="T26" fmla="*/ 2147483646 w 103"/>
              <a:gd name="T27" fmla="*/ 2147483646 h 98"/>
              <a:gd name="T28" fmla="*/ 2147483646 w 103"/>
              <a:gd name="T29" fmla="*/ 2147483646 h 98"/>
              <a:gd name="T30" fmla="*/ 2147483646 w 103"/>
              <a:gd name="T31" fmla="*/ 2147483646 h 98"/>
              <a:gd name="T32" fmla="*/ 2147483646 w 103"/>
              <a:gd name="T33" fmla="*/ 2147483646 h 98"/>
              <a:gd name="T34" fmla="*/ 2147483646 w 103"/>
              <a:gd name="T35" fmla="*/ 2147483646 h 98"/>
              <a:gd name="T36" fmla="*/ 2147483646 w 103"/>
              <a:gd name="T37" fmla="*/ 2147483646 h 98"/>
              <a:gd name="T38" fmla="*/ 2147483646 w 103"/>
              <a:gd name="T39" fmla="*/ 2147483646 h 98"/>
              <a:gd name="T40" fmla="*/ 2147483646 w 103"/>
              <a:gd name="T41" fmla="*/ 2147483646 h 98"/>
              <a:gd name="T42" fmla="*/ 2147483646 w 103"/>
              <a:gd name="T43" fmla="*/ 2147483646 h 98"/>
              <a:gd name="T44" fmla="*/ 2147483646 w 103"/>
              <a:gd name="T45" fmla="*/ 2147483646 h 98"/>
              <a:gd name="T46" fmla="*/ 2147483646 w 103"/>
              <a:gd name="T47" fmla="*/ 2147483646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0EFC179-FC16-476D-8F26-0A30558AA6A7}"/>
              </a:ext>
            </a:extLst>
          </p:cNvPr>
          <p:cNvGrpSpPr/>
          <p:nvPr/>
        </p:nvGrpSpPr>
        <p:grpSpPr>
          <a:xfrm>
            <a:off x="2640013" y="1786129"/>
            <a:ext cx="296862" cy="317500"/>
            <a:chOff x="2640013" y="1927225"/>
            <a:chExt cx="296862" cy="317500"/>
          </a:xfrm>
          <a:solidFill>
            <a:srgbClr val="FFFFFF"/>
          </a:solidFill>
        </p:grpSpPr>
        <p:sp>
          <p:nvSpPr>
            <p:cNvPr id="7211" name="Freeform 43">
              <a:extLst>
                <a:ext uri="{FF2B5EF4-FFF2-40B4-BE49-F238E27FC236}">
                  <a16:creationId xmlns:a16="http://schemas.microsoft.com/office/drawing/2014/main" id="{7441B5F5-6B67-4EBE-AD35-14A19863D3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2" name="Freeform 44">
              <a:extLst>
                <a:ext uri="{FF2B5EF4-FFF2-40B4-BE49-F238E27FC236}">
                  <a16:creationId xmlns:a16="http://schemas.microsoft.com/office/drawing/2014/main" id="{19BF42F0-574B-4A2B-89ED-43A42246D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63" name="Freeform 45">
            <a:extLst>
              <a:ext uri="{FF2B5EF4-FFF2-40B4-BE49-F238E27FC236}">
                <a16:creationId xmlns:a16="http://schemas.microsoft.com/office/drawing/2014/main" id="{3E92EFC1-3439-410F-AD75-2371F98FF08B}"/>
              </a:ext>
            </a:extLst>
          </p:cNvPr>
          <p:cNvSpPr>
            <a:spLocks noEditPoints="1"/>
          </p:cNvSpPr>
          <p:nvPr/>
        </p:nvSpPr>
        <p:spPr bwMode="auto">
          <a:xfrm>
            <a:off x="3830638" y="1841500"/>
            <a:ext cx="296862" cy="261938"/>
          </a:xfrm>
          <a:custGeom>
            <a:avLst/>
            <a:gdLst>
              <a:gd name="T0" fmla="*/ 2147483646 w 187"/>
              <a:gd name="T1" fmla="*/ 2147483646 h 165"/>
              <a:gd name="T2" fmla="*/ 2147483646 w 187"/>
              <a:gd name="T3" fmla="*/ 0 h 165"/>
              <a:gd name="T4" fmla="*/ 2147483646 w 187"/>
              <a:gd name="T5" fmla="*/ 0 h 165"/>
              <a:gd name="T6" fmla="*/ 2147483646 w 187"/>
              <a:gd name="T7" fmla="*/ 2147483646 h 165"/>
              <a:gd name="T8" fmla="*/ 2147483646 w 187"/>
              <a:gd name="T9" fmla="*/ 2147483646 h 165"/>
              <a:gd name="T10" fmla="*/ 2147483646 w 187"/>
              <a:gd name="T11" fmla="*/ 0 h 165"/>
              <a:gd name="T12" fmla="*/ 0 w 187"/>
              <a:gd name="T13" fmla="*/ 0 h 165"/>
              <a:gd name="T14" fmla="*/ 0 w 187"/>
              <a:gd name="T15" fmla="*/ 2147483646 h 165"/>
              <a:gd name="T16" fmla="*/ 2147483646 w 187"/>
              <a:gd name="T17" fmla="*/ 2147483646 h 165"/>
              <a:gd name="T18" fmla="*/ 2147483646 w 187"/>
              <a:gd name="T19" fmla="*/ 2147483646 h 165"/>
              <a:gd name="T20" fmla="*/ 0 w 187"/>
              <a:gd name="T21" fmla="*/ 2147483646 h 165"/>
              <a:gd name="T22" fmla="*/ 0 w 187"/>
              <a:gd name="T23" fmla="*/ 2147483646 h 165"/>
              <a:gd name="T24" fmla="*/ 2147483646 w 187"/>
              <a:gd name="T25" fmla="*/ 2147483646 h 165"/>
              <a:gd name="T26" fmla="*/ 2147483646 w 187"/>
              <a:gd name="T27" fmla="*/ 2147483646 h 165"/>
              <a:gd name="T28" fmla="*/ 2147483646 w 187"/>
              <a:gd name="T29" fmla="*/ 2147483646 h 165"/>
              <a:gd name="T30" fmla="*/ 2147483646 w 187"/>
              <a:gd name="T31" fmla="*/ 2147483646 h 165"/>
              <a:gd name="T32" fmla="*/ 2147483646 w 187"/>
              <a:gd name="T33" fmla="*/ 2147483646 h 165"/>
              <a:gd name="T34" fmla="*/ 2147483646 w 187"/>
              <a:gd name="T35" fmla="*/ 2147483646 h 165"/>
              <a:gd name="T36" fmla="*/ 2147483646 w 187"/>
              <a:gd name="T37" fmla="*/ 2147483646 h 165"/>
              <a:gd name="T38" fmla="*/ 2147483646 w 187"/>
              <a:gd name="T39" fmla="*/ 2147483646 h 165"/>
              <a:gd name="T40" fmla="*/ 2147483646 w 187"/>
              <a:gd name="T41" fmla="*/ 2147483646 h 165"/>
              <a:gd name="T42" fmla="*/ 2147483646 w 187"/>
              <a:gd name="T43" fmla="*/ 2147483646 h 165"/>
              <a:gd name="T44" fmla="*/ 2147483646 w 187"/>
              <a:gd name="T45" fmla="*/ 2147483646 h 165"/>
              <a:gd name="T46" fmla="*/ 2147483646 w 187"/>
              <a:gd name="T47" fmla="*/ 2147483646 h 165"/>
              <a:gd name="T48" fmla="*/ 2147483646 w 187"/>
              <a:gd name="T49" fmla="*/ 2147483646 h 165"/>
              <a:gd name="T50" fmla="*/ 2147483646 w 187"/>
              <a:gd name="T51" fmla="*/ 2147483646 h 165"/>
              <a:gd name="T52" fmla="*/ 2147483646 w 187"/>
              <a:gd name="T53" fmla="*/ 2147483646 h 165"/>
              <a:gd name="T54" fmla="*/ 2147483646 w 187"/>
              <a:gd name="T55" fmla="*/ 2147483646 h 165"/>
              <a:gd name="T56" fmla="*/ 2147483646 w 187"/>
              <a:gd name="T57" fmla="*/ 2147483646 h 165"/>
              <a:gd name="T58" fmla="*/ 2147483646 w 187"/>
              <a:gd name="T59" fmla="*/ 2147483646 h 165"/>
              <a:gd name="T60" fmla="*/ 2147483646 w 187"/>
              <a:gd name="T61" fmla="*/ 2147483646 h 165"/>
              <a:gd name="T62" fmla="*/ 2147483646 w 187"/>
              <a:gd name="T63" fmla="*/ 2147483646 h 165"/>
              <a:gd name="T64" fmla="*/ 2147483646 w 187"/>
              <a:gd name="T65" fmla="*/ 2147483646 h 165"/>
              <a:gd name="T66" fmla="*/ 2147483646 w 187"/>
              <a:gd name="T67" fmla="*/ 2147483646 h 165"/>
              <a:gd name="T68" fmla="*/ 2147483646 w 187"/>
              <a:gd name="T69" fmla="*/ 2147483646 h 165"/>
              <a:gd name="T70" fmla="*/ 2147483646 w 187"/>
              <a:gd name="T71" fmla="*/ 2147483646 h 165"/>
              <a:gd name="T72" fmla="*/ 2147483646 w 187"/>
              <a:gd name="T73" fmla="*/ 2147483646 h 165"/>
              <a:gd name="T74" fmla="*/ 2147483646 w 187"/>
              <a:gd name="T75" fmla="*/ 2147483646 h 165"/>
              <a:gd name="T76" fmla="*/ 2147483646 w 187"/>
              <a:gd name="T77" fmla="*/ 2147483646 h 165"/>
              <a:gd name="T78" fmla="*/ 2147483646 w 187"/>
              <a:gd name="T79" fmla="*/ 2147483646 h 165"/>
              <a:gd name="T80" fmla="*/ 2147483646 w 187"/>
              <a:gd name="T81" fmla="*/ 2147483646 h 165"/>
              <a:gd name="T82" fmla="*/ 2147483646 w 187"/>
              <a:gd name="T83" fmla="*/ 2147483646 h 165"/>
              <a:gd name="T84" fmla="*/ 2147483646 w 187"/>
              <a:gd name="T85" fmla="*/ 2147483646 h 165"/>
              <a:gd name="T86" fmla="*/ 2147483646 w 187"/>
              <a:gd name="T87" fmla="*/ 2147483646 h 165"/>
              <a:gd name="T88" fmla="*/ 2147483646 w 187"/>
              <a:gd name="T89" fmla="*/ 2147483646 h 165"/>
              <a:gd name="T90" fmla="*/ 2147483646 w 187"/>
              <a:gd name="T91" fmla="*/ 2147483646 h 165"/>
              <a:gd name="T92" fmla="*/ 2147483646 w 187"/>
              <a:gd name="T93" fmla="*/ 2147483646 h 165"/>
              <a:gd name="T94" fmla="*/ 2147483646 w 187"/>
              <a:gd name="T95" fmla="*/ 2147483646 h 165"/>
              <a:gd name="T96" fmla="*/ 2147483646 w 187"/>
              <a:gd name="T97" fmla="*/ 2147483646 h 165"/>
              <a:gd name="T98" fmla="*/ 2147483646 w 187"/>
              <a:gd name="T99" fmla="*/ 2147483646 h 165"/>
              <a:gd name="T100" fmla="*/ 2147483646 w 187"/>
              <a:gd name="T101" fmla="*/ 2147483646 h 165"/>
              <a:gd name="T102" fmla="*/ 2147483646 w 187"/>
              <a:gd name="T103" fmla="*/ 2147483646 h 165"/>
              <a:gd name="T104" fmla="*/ 2147483646 w 187"/>
              <a:gd name="T105" fmla="*/ 2147483646 h 165"/>
              <a:gd name="T106" fmla="*/ 2147483646 w 187"/>
              <a:gd name="T107" fmla="*/ 2147483646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72F8D55F-F7AA-4DF1-A162-74985A5EEB51}"/>
              </a:ext>
            </a:extLst>
          </p:cNvPr>
          <p:cNvGrpSpPr/>
          <p:nvPr/>
        </p:nvGrpSpPr>
        <p:grpSpPr>
          <a:xfrm>
            <a:off x="4424363" y="1841692"/>
            <a:ext cx="295275" cy="261937"/>
            <a:chOff x="4424363" y="1982788"/>
            <a:chExt cx="295275" cy="261937"/>
          </a:xfrm>
          <a:solidFill>
            <a:srgbClr val="FFFFFF"/>
          </a:solidFill>
        </p:grpSpPr>
        <p:sp>
          <p:nvSpPr>
            <p:cNvPr id="7214" name="Rectangle 46">
              <a:extLst>
                <a:ext uri="{FF2B5EF4-FFF2-40B4-BE49-F238E27FC236}">
                  <a16:creationId xmlns:a16="http://schemas.microsoft.com/office/drawing/2014/main" id="{6CB234D7-1BA6-4D59-B477-387423E31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5" name="Rectangle 47">
              <a:extLst>
                <a:ext uri="{FF2B5EF4-FFF2-40B4-BE49-F238E27FC236}">
                  <a16:creationId xmlns:a16="http://schemas.microsoft.com/office/drawing/2014/main" id="{8EBDD971-2B53-49A8-8671-E77A6867A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6" name="Rectangle 48">
              <a:extLst>
                <a:ext uri="{FF2B5EF4-FFF2-40B4-BE49-F238E27FC236}">
                  <a16:creationId xmlns:a16="http://schemas.microsoft.com/office/drawing/2014/main" id="{E03396E8-37AB-4E01-ADA3-FBC46382B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7" name="Rectangle 49">
              <a:extLst>
                <a:ext uri="{FF2B5EF4-FFF2-40B4-BE49-F238E27FC236}">
                  <a16:creationId xmlns:a16="http://schemas.microsoft.com/office/drawing/2014/main" id="{C2CB6925-8056-499E-BC1B-1DEC479B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8" name="Oval 50">
              <a:extLst>
                <a:ext uri="{FF2B5EF4-FFF2-40B4-BE49-F238E27FC236}">
                  <a16:creationId xmlns:a16="http://schemas.microsoft.com/office/drawing/2014/main" id="{B6FA2CE7-5175-4AA9-83DD-A7CBBF0C4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9" name="Oval 51">
              <a:extLst>
                <a:ext uri="{FF2B5EF4-FFF2-40B4-BE49-F238E27FC236}">
                  <a16:creationId xmlns:a16="http://schemas.microsoft.com/office/drawing/2014/main" id="{DBDC09E2-A544-4577-A48A-5C1CC498D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0" name="Oval 52">
              <a:extLst>
                <a:ext uri="{FF2B5EF4-FFF2-40B4-BE49-F238E27FC236}">
                  <a16:creationId xmlns:a16="http://schemas.microsoft.com/office/drawing/2014/main" id="{8F3ACAA6-385D-42E0-B051-C21150FC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1" name="Oval 53">
              <a:extLst>
                <a:ext uri="{FF2B5EF4-FFF2-40B4-BE49-F238E27FC236}">
                  <a16:creationId xmlns:a16="http://schemas.microsoft.com/office/drawing/2014/main" id="{237469E5-5AE1-4CF4-867E-EC47E7F75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65" name="Freeform 54">
            <a:extLst>
              <a:ext uri="{FF2B5EF4-FFF2-40B4-BE49-F238E27FC236}">
                <a16:creationId xmlns:a16="http://schemas.microsoft.com/office/drawing/2014/main" id="{4A2A39B3-452D-4090-A34B-F23D3D8A41C6}"/>
              </a:ext>
            </a:extLst>
          </p:cNvPr>
          <p:cNvSpPr>
            <a:spLocks noEditPoints="1"/>
          </p:cNvSpPr>
          <p:nvPr/>
        </p:nvSpPr>
        <p:spPr bwMode="auto">
          <a:xfrm>
            <a:off x="5613400" y="1806575"/>
            <a:ext cx="258763" cy="276225"/>
          </a:xfrm>
          <a:custGeom>
            <a:avLst/>
            <a:gdLst>
              <a:gd name="T0" fmla="*/ 2147483646 w 163"/>
              <a:gd name="T1" fmla="*/ 2147483646 h 174"/>
              <a:gd name="T2" fmla="*/ 2147483646 w 163"/>
              <a:gd name="T3" fmla="*/ 0 h 174"/>
              <a:gd name="T4" fmla="*/ 0 w 163"/>
              <a:gd name="T5" fmla="*/ 0 h 174"/>
              <a:gd name="T6" fmla="*/ 0 w 163"/>
              <a:gd name="T7" fmla="*/ 2147483646 h 174"/>
              <a:gd name="T8" fmla="*/ 2147483646 w 163"/>
              <a:gd name="T9" fmla="*/ 2147483646 h 174"/>
              <a:gd name="T10" fmla="*/ 2147483646 w 163"/>
              <a:gd name="T11" fmla="*/ 2147483646 h 174"/>
              <a:gd name="T12" fmla="*/ 2147483646 w 163"/>
              <a:gd name="T13" fmla="*/ 2147483646 h 174"/>
              <a:gd name="T14" fmla="*/ 2147483646 w 163"/>
              <a:gd name="T15" fmla="*/ 2147483646 h 174"/>
              <a:gd name="T16" fmla="*/ 2147483646 w 163"/>
              <a:gd name="T17" fmla="*/ 2147483646 h 174"/>
              <a:gd name="T18" fmla="*/ 2147483646 w 163"/>
              <a:gd name="T19" fmla="*/ 2147483646 h 174"/>
              <a:gd name="T20" fmla="*/ 2147483646 w 163"/>
              <a:gd name="T21" fmla="*/ 2147483646 h 174"/>
              <a:gd name="T22" fmla="*/ 2147483646 w 163"/>
              <a:gd name="T23" fmla="*/ 2147483646 h 174"/>
              <a:gd name="T24" fmla="*/ 2147483646 w 163"/>
              <a:gd name="T25" fmla="*/ 2147483646 h 174"/>
              <a:gd name="T26" fmla="*/ 2147483646 w 163"/>
              <a:gd name="T27" fmla="*/ 2147483646 h 174"/>
              <a:gd name="T28" fmla="*/ 2147483646 w 163"/>
              <a:gd name="T29" fmla="*/ 2147483646 h 174"/>
              <a:gd name="T30" fmla="*/ 2147483646 w 163"/>
              <a:gd name="T31" fmla="*/ 2147483646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66" name="Freeform 55">
            <a:extLst>
              <a:ext uri="{FF2B5EF4-FFF2-40B4-BE49-F238E27FC236}">
                <a16:creationId xmlns:a16="http://schemas.microsoft.com/office/drawing/2014/main" id="{86DADBA5-5DB3-492C-BBC2-5FA4761FBD59}"/>
              </a:ext>
            </a:extLst>
          </p:cNvPr>
          <p:cNvSpPr>
            <a:spLocks noEditPoints="1"/>
          </p:cNvSpPr>
          <p:nvPr/>
        </p:nvSpPr>
        <p:spPr bwMode="auto">
          <a:xfrm>
            <a:off x="5016500" y="1806575"/>
            <a:ext cx="261938" cy="258763"/>
          </a:xfrm>
          <a:custGeom>
            <a:avLst/>
            <a:gdLst>
              <a:gd name="T0" fmla="*/ 2147483646 w 165"/>
              <a:gd name="T1" fmla="*/ 2147483646 h 163"/>
              <a:gd name="T2" fmla="*/ 2147483646 w 165"/>
              <a:gd name="T3" fmla="*/ 0 h 163"/>
              <a:gd name="T4" fmla="*/ 0 w 165"/>
              <a:gd name="T5" fmla="*/ 0 h 163"/>
              <a:gd name="T6" fmla="*/ 0 w 165"/>
              <a:gd name="T7" fmla="*/ 2147483646 h 163"/>
              <a:gd name="T8" fmla="*/ 2147483646 w 165"/>
              <a:gd name="T9" fmla="*/ 2147483646 h 163"/>
              <a:gd name="T10" fmla="*/ 2147483646 w 165"/>
              <a:gd name="T11" fmla="*/ 2147483646 h 163"/>
              <a:gd name="T12" fmla="*/ 2147483646 w 165"/>
              <a:gd name="T13" fmla="*/ 2147483646 h 163"/>
              <a:gd name="T14" fmla="*/ 2147483646 w 165"/>
              <a:gd name="T15" fmla="*/ 2147483646 h 163"/>
              <a:gd name="T16" fmla="*/ 2147483646 w 165"/>
              <a:gd name="T17" fmla="*/ 2147483646 h 163"/>
              <a:gd name="T18" fmla="*/ 2147483646 w 165"/>
              <a:gd name="T19" fmla="*/ 2147483646 h 163"/>
              <a:gd name="T20" fmla="*/ 2147483646 w 165"/>
              <a:gd name="T21" fmla="*/ 2147483646 h 163"/>
              <a:gd name="T22" fmla="*/ 2147483646 w 165"/>
              <a:gd name="T23" fmla="*/ 2147483646 h 163"/>
              <a:gd name="T24" fmla="*/ 2147483646 w 165"/>
              <a:gd name="T25" fmla="*/ 2147483646 h 163"/>
              <a:gd name="T26" fmla="*/ 2147483646 w 165"/>
              <a:gd name="T27" fmla="*/ 2147483646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7A272D04-84E8-4567-BA68-CCC05EFFEB5C}"/>
              </a:ext>
            </a:extLst>
          </p:cNvPr>
          <p:cNvGrpSpPr/>
          <p:nvPr/>
        </p:nvGrpSpPr>
        <p:grpSpPr>
          <a:xfrm>
            <a:off x="3233738" y="1806767"/>
            <a:ext cx="261938" cy="296862"/>
            <a:chOff x="3233738" y="1947863"/>
            <a:chExt cx="261938" cy="296862"/>
          </a:xfrm>
          <a:solidFill>
            <a:srgbClr val="FFFFFF"/>
          </a:solidFill>
        </p:grpSpPr>
        <p:sp>
          <p:nvSpPr>
            <p:cNvPr id="7224" name="Freeform 56">
              <a:extLst>
                <a:ext uri="{FF2B5EF4-FFF2-40B4-BE49-F238E27FC236}">
                  <a16:creationId xmlns:a16="http://schemas.microsoft.com/office/drawing/2014/main" id="{CB799477-8600-48CF-B00A-3FB603A33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5" name="Freeform 57">
              <a:extLst>
                <a:ext uri="{FF2B5EF4-FFF2-40B4-BE49-F238E27FC236}">
                  <a16:creationId xmlns:a16="http://schemas.microsoft.com/office/drawing/2014/main" id="{52267232-2572-49A7-A924-C5D9CCA6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FDA5F16C-DE4A-451B-B82B-040B870D073C}"/>
              </a:ext>
            </a:extLst>
          </p:cNvPr>
          <p:cNvGrpSpPr/>
          <p:nvPr/>
        </p:nvGrpSpPr>
        <p:grpSpPr>
          <a:xfrm>
            <a:off x="2046288" y="1824229"/>
            <a:ext cx="295275" cy="300038"/>
            <a:chOff x="2046288" y="1965325"/>
            <a:chExt cx="295275" cy="300038"/>
          </a:xfrm>
          <a:solidFill>
            <a:srgbClr val="FFFFFF"/>
          </a:solidFill>
        </p:grpSpPr>
        <p:sp>
          <p:nvSpPr>
            <p:cNvPr id="7226" name="Freeform 58">
              <a:extLst>
                <a:ext uri="{FF2B5EF4-FFF2-40B4-BE49-F238E27FC236}">
                  <a16:creationId xmlns:a16="http://schemas.microsoft.com/office/drawing/2014/main" id="{6E43F852-96DB-45F8-872D-31F340F35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7" name="Freeform 59">
              <a:extLst>
                <a:ext uri="{FF2B5EF4-FFF2-40B4-BE49-F238E27FC236}">
                  <a16:creationId xmlns:a16="http://schemas.microsoft.com/office/drawing/2014/main" id="{AEEDE4C7-F561-4B16-8928-026B7A56D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69" name="Freeform 60">
            <a:extLst>
              <a:ext uri="{FF2B5EF4-FFF2-40B4-BE49-F238E27FC236}">
                <a16:creationId xmlns:a16="http://schemas.microsoft.com/office/drawing/2014/main" id="{52404956-257F-49A8-A3F3-A9401A2C17A1}"/>
              </a:ext>
            </a:extLst>
          </p:cNvPr>
          <p:cNvSpPr>
            <a:spLocks noEditPoints="1"/>
          </p:cNvSpPr>
          <p:nvPr/>
        </p:nvSpPr>
        <p:spPr bwMode="auto">
          <a:xfrm>
            <a:off x="7392988" y="1806575"/>
            <a:ext cx="300037" cy="296863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2147483646 h 116"/>
              <a:gd name="T8" fmla="*/ 2147483646 w 117"/>
              <a:gd name="T9" fmla="*/ 2147483646 h 116"/>
              <a:gd name="T10" fmla="*/ 2147483646 w 117"/>
              <a:gd name="T11" fmla="*/ 0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7CFE4B02-BABA-44A7-9FF8-4DF7E0D923AC}"/>
              </a:ext>
            </a:extLst>
          </p:cNvPr>
          <p:cNvGrpSpPr/>
          <p:nvPr/>
        </p:nvGrpSpPr>
        <p:grpSpPr>
          <a:xfrm>
            <a:off x="6207125" y="1860742"/>
            <a:ext cx="296863" cy="242887"/>
            <a:chOff x="6207125" y="2001838"/>
            <a:chExt cx="296863" cy="242887"/>
          </a:xfrm>
          <a:solidFill>
            <a:srgbClr val="FFFFFF"/>
          </a:solidFill>
        </p:grpSpPr>
        <p:sp>
          <p:nvSpPr>
            <p:cNvPr id="7229" name="Rectangle 61">
              <a:extLst>
                <a:ext uri="{FF2B5EF4-FFF2-40B4-BE49-F238E27FC236}">
                  <a16:creationId xmlns:a16="http://schemas.microsoft.com/office/drawing/2014/main" id="{F6919D87-A66B-4B02-BF2C-E452C3FE7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0" name="Freeform 62">
              <a:extLst>
                <a:ext uri="{FF2B5EF4-FFF2-40B4-BE49-F238E27FC236}">
                  <a16:creationId xmlns:a16="http://schemas.microsoft.com/office/drawing/2014/main" id="{E89F53FA-EC22-4D41-B50B-6E4F728F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1" name="Freeform 63">
              <a:extLst>
                <a:ext uri="{FF2B5EF4-FFF2-40B4-BE49-F238E27FC236}">
                  <a16:creationId xmlns:a16="http://schemas.microsoft.com/office/drawing/2014/main" id="{2828C551-AF5B-4955-9752-72D0624F7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71" name="Freeform 64">
            <a:extLst>
              <a:ext uri="{FF2B5EF4-FFF2-40B4-BE49-F238E27FC236}">
                <a16:creationId xmlns:a16="http://schemas.microsoft.com/office/drawing/2014/main" id="{24F7718C-0991-49E7-AC69-57CDA4EE021A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1824038"/>
            <a:ext cx="295275" cy="279400"/>
          </a:xfrm>
          <a:custGeom>
            <a:avLst/>
            <a:gdLst>
              <a:gd name="T0" fmla="*/ 2147483646 w 116"/>
              <a:gd name="T1" fmla="*/ 0 h 109"/>
              <a:gd name="T2" fmla="*/ 0 w 116"/>
              <a:gd name="T3" fmla="*/ 2147483646 h 109"/>
              <a:gd name="T4" fmla="*/ 2147483646 w 116"/>
              <a:gd name="T5" fmla="*/ 2147483646 h 109"/>
              <a:gd name="T6" fmla="*/ 2147483646 w 116"/>
              <a:gd name="T7" fmla="*/ 2147483646 h 109"/>
              <a:gd name="T8" fmla="*/ 2147483646 w 116"/>
              <a:gd name="T9" fmla="*/ 2147483646 h 109"/>
              <a:gd name="T10" fmla="*/ 2147483646 w 116"/>
              <a:gd name="T11" fmla="*/ 2147483646 h 109"/>
              <a:gd name="T12" fmla="*/ 2147483646 w 116"/>
              <a:gd name="T13" fmla="*/ 0 h 109"/>
              <a:gd name="T14" fmla="*/ 2147483646 w 116"/>
              <a:gd name="T15" fmla="*/ 2147483646 h 109"/>
              <a:gd name="T16" fmla="*/ 2147483646 w 116"/>
              <a:gd name="T17" fmla="*/ 2147483646 h 109"/>
              <a:gd name="T18" fmla="*/ 2147483646 w 116"/>
              <a:gd name="T19" fmla="*/ 2147483646 h 109"/>
              <a:gd name="T20" fmla="*/ 2147483646 w 116"/>
              <a:gd name="T21" fmla="*/ 2147483646 h 109"/>
              <a:gd name="T22" fmla="*/ 2147483646 w 116"/>
              <a:gd name="T23" fmla="*/ 2147483646 h 109"/>
              <a:gd name="T24" fmla="*/ 2147483646 w 116"/>
              <a:gd name="T25" fmla="*/ 2147483646 h 109"/>
              <a:gd name="T26" fmla="*/ 2147483646 w 116"/>
              <a:gd name="T27" fmla="*/ 2147483646 h 109"/>
              <a:gd name="T28" fmla="*/ 2147483646 w 116"/>
              <a:gd name="T29" fmla="*/ 2147483646 h 109"/>
              <a:gd name="T30" fmla="*/ 2147483646 w 116"/>
              <a:gd name="T31" fmla="*/ 2147483646 h 109"/>
              <a:gd name="T32" fmla="*/ 2147483646 w 116"/>
              <a:gd name="T33" fmla="*/ 2147483646 h 109"/>
              <a:gd name="T34" fmla="*/ 2147483646 w 116"/>
              <a:gd name="T35" fmla="*/ 2147483646 h 109"/>
              <a:gd name="T36" fmla="*/ 2147483646 w 116"/>
              <a:gd name="T37" fmla="*/ 2147483646 h 109"/>
              <a:gd name="T38" fmla="*/ 2147483646 w 116"/>
              <a:gd name="T39" fmla="*/ 2147483646 h 109"/>
              <a:gd name="T40" fmla="*/ 2147483646 w 116"/>
              <a:gd name="T41" fmla="*/ 2147483646 h 109"/>
              <a:gd name="T42" fmla="*/ 2147483646 w 116"/>
              <a:gd name="T43" fmla="*/ 2147483646 h 109"/>
              <a:gd name="T44" fmla="*/ 2147483646 w 116"/>
              <a:gd name="T45" fmla="*/ 2147483646 h 109"/>
              <a:gd name="T46" fmla="*/ 2147483646 w 116"/>
              <a:gd name="T47" fmla="*/ 2147483646 h 109"/>
              <a:gd name="T48" fmla="*/ 2147483646 w 116"/>
              <a:gd name="T49" fmla="*/ 2147483646 h 109"/>
              <a:gd name="T50" fmla="*/ 2147483646 w 116"/>
              <a:gd name="T51" fmla="*/ 2147483646 h 109"/>
              <a:gd name="T52" fmla="*/ 2147483646 w 116"/>
              <a:gd name="T53" fmla="*/ 2147483646 h 109"/>
              <a:gd name="T54" fmla="*/ 2147483646 w 116"/>
              <a:gd name="T55" fmla="*/ 2147483646 h 109"/>
              <a:gd name="T56" fmla="*/ 2147483646 w 116"/>
              <a:gd name="T57" fmla="*/ 2147483646 h 109"/>
              <a:gd name="T58" fmla="*/ 2147483646 w 116"/>
              <a:gd name="T59" fmla="*/ 2147483646 h 109"/>
              <a:gd name="T60" fmla="*/ 2147483646 w 116"/>
              <a:gd name="T61" fmla="*/ 2147483646 h 109"/>
              <a:gd name="T62" fmla="*/ 2147483646 w 116"/>
              <a:gd name="T63" fmla="*/ 2147483646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42AF505A-FABC-4412-8E4C-1F715A03603F}"/>
              </a:ext>
            </a:extLst>
          </p:cNvPr>
          <p:cNvGrpSpPr/>
          <p:nvPr/>
        </p:nvGrpSpPr>
        <p:grpSpPr>
          <a:xfrm>
            <a:off x="8583613" y="1824229"/>
            <a:ext cx="296863" cy="279401"/>
            <a:chOff x="8583613" y="1965325"/>
            <a:chExt cx="296863" cy="279401"/>
          </a:xfrm>
          <a:solidFill>
            <a:srgbClr val="FFFFFF"/>
          </a:solidFill>
        </p:grpSpPr>
        <p:sp>
          <p:nvSpPr>
            <p:cNvPr id="7233" name="Freeform 65">
              <a:extLst>
                <a:ext uri="{FF2B5EF4-FFF2-40B4-BE49-F238E27FC236}">
                  <a16:creationId xmlns:a16="http://schemas.microsoft.com/office/drawing/2014/main" id="{13D1E54C-E33D-4389-8A3D-EE3FDDE0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4" name="Oval 66">
              <a:extLst>
                <a:ext uri="{FF2B5EF4-FFF2-40B4-BE49-F238E27FC236}">
                  <a16:creationId xmlns:a16="http://schemas.microsoft.com/office/drawing/2014/main" id="{92B7D9C9-9BBD-457C-A22D-FE3B7AD9A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5" name="Freeform 67">
              <a:extLst>
                <a:ext uri="{FF2B5EF4-FFF2-40B4-BE49-F238E27FC236}">
                  <a16:creationId xmlns:a16="http://schemas.microsoft.com/office/drawing/2014/main" id="{D042154B-AC40-4B61-B1DF-2553405B9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60FA7209-3140-44D3-87BB-2A0BD478B441}"/>
              </a:ext>
            </a:extLst>
          </p:cNvPr>
          <p:cNvGrpSpPr/>
          <p:nvPr/>
        </p:nvGrpSpPr>
        <p:grpSpPr>
          <a:xfrm>
            <a:off x="2640013" y="2400492"/>
            <a:ext cx="254000" cy="296862"/>
            <a:chOff x="2640013" y="2541588"/>
            <a:chExt cx="254000" cy="296862"/>
          </a:xfrm>
          <a:solidFill>
            <a:srgbClr val="FFFFFF"/>
          </a:solidFill>
        </p:grpSpPr>
        <p:sp>
          <p:nvSpPr>
            <p:cNvPr id="7236" name="Freeform 68">
              <a:extLst>
                <a:ext uri="{FF2B5EF4-FFF2-40B4-BE49-F238E27FC236}">
                  <a16:creationId xmlns:a16="http://schemas.microsoft.com/office/drawing/2014/main" id="{3FB49C78-F7C5-45EE-93F4-F932A50C5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7" name="Freeform 69">
              <a:extLst>
                <a:ext uri="{FF2B5EF4-FFF2-40B4-BE49-F238E27FC236}">
                  <a16:creationId xmlns:a16="http://schemas.microsoft.com/office/drawing/2014/main" id="{19C3A259-D1B0-4207-AE34-0E4753DDD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74" name="Freeform 70">
            <a:extLst>
              <a:ext uri="{FF2B5EF4-FFF2-40B4-BE49-F238E27FC236}">
                <a16:creationId xmlns:a16="http://schemas.microsoft.com/office/drawing/2014/main" id="{F040C643-2510-431C-8E34-F065C89E0E2E}"/>
              </a:ext>
            </a:extLst>
          </p:cNvPr>
          <p:cNvSpPr>
            <a:spLocks noEditPoints="1"/>
          </p:cNvSpPr>
          <p:nvPr/>
        </p:nvSpPr>
        <p:spPr bwMode="auto">
          <a:xfrm>
            <a:off x="263525" y="2400300"/>
            <a:ext cx="279400" cy="292100"/>
          </a:xfrm>
          <a:custGeom>
            <a:avLst/>
            <a:gdLst>
              <a:gd name="T0" fmla="*/ 2147483646 w 109"/>
              <a:gd name="T1" fmla="*/ 2147483646 h 114"/>
              <a:gd name="T2" fmla="*/ 2147483646 w 109"/>
              <a:gd name="T3" fmla="*/ 2147483646 h 114"/>
              <a:gd name="T4" fmla="*/ 2147483646 w 109"/>
              <a:gd name="T5" fmla="*/ 2147483646 h 114"/>
              <a:gd name="T6" fmla="*/ 2147483646 w 109"/>
              <a:gd name="T7" fmla="*/ 2147483646 h 114"/>
              <a:gd name="T8" fmla="*/ 2147483646 w 109"/>
              <a:gd name="T9" fmla="*/ 2147483646 h 114"/>
              <a:gd name="T10" fmla="*/ 2147483646 w 109"/>
              <a:gd name="T11" fmla="*/ 2147483646 h 114"/>
              <a:gd name="T12" fmla="*/ 2147483646 w 109"/>
              <a:gd name="T13" fmla="*/ 2147483646 h 114"/>
              <a:gd name="T14" fmla="*/ 2147483646 w 109"/>
              <a:gd name="T15" fmla="*/ 2147483646 h 114"/>
              <a:gd name="T16" fmla="*/ 2147483646 w 109"/>
              <a:gd name="T17" fmla="*/ 2147483646 h 114"/>
              <a:gd name="T18" fmla="*/ 2147483646 w 109"/>
              <a:gd name="T19" fmla="*/ 2147483646 h 114"/>
              <a:gd name="T20" fmla="*/ 2147483646 w 109"/>
              <a:gd name="T21" fmla="*/ 2147483646 h 114"/>
              <a:gd name="T22" fmla="*/ 2147483646 w 109"/>
              <a:gd name="T23" fmla="*/ 2147483646 h 114"/>
              <a:gd name="T24" fmla="*/ 2147483646 w 109"/>
              <a:gd name="T25" fmla="*/ 2147483646 h 114"/>
              <a:gd name="T26" fmla="*/ 2147483646 w 109"/>
              <a:gd name="T27" fmla="*/ 2147483646 h 114"/>
              <a:gd name="T28" fmla="*/ 2147483646 w 109"/>
              <a:gd name="T29" fmla="*/ 2147483646 h 114"/>
              <a:gd name="T30" fmla="*/ 2147483646 w 109"/>
              <a:gd name="T31" fmla="*/ 2147483646 h 114"/>
              <a:gd name="T32" fmla="*/ 2147483646 w 109"/>
              <a:gd name="T33" fmla="*/ 2147483646 h 114"/>
              <a:gd name="T34" fmla="*/ 2147483646 w 109"/>
              <a:gd name="T35" fmla="*/ 2147483646 h 114"/>
              <a:gd name="T36" fmla="*/ 2147483646 w 109"/>
              <a:gd name="T37" fmla="*/ 2147483646 h 114"/>
              <a:gd name="T38" fmla="*/ 2147483646 w 109"/>
              <a:gd name="T39" fmla="*/ 2147483646 h 114"/>
              <a:gd name="T40" fmla="*/ 2147483646 w 109"/>
              <a:gd name="T41" fmla="*/ 2147483646 h 114"/>
              <a:gd name="T42" fmla="*/ 2147483646 w 109"/>
              <a:gd name="T43" fmla="*/ 2147483646 h 114"/>
              <a:gd name="T44" fmla="*/ 2147483646 w 109"/>
              <a:gd name="T45" fmla="*/ 2147483646 h 114"/>
              <a:gd name="T46" fmla="*/ 2147483646 w 109"/>
              <a:gd name="T47" fmla="*/ 2147483646 h 114"/>
              <a:gd name="T48" fmla="*/ 2147483646 w 109"/>
              <a:gd name="T49" fmla="*/ 2147483646 h 114"/>
              <a:gd name="T50" fmla="*/ 2147483646 w 109"/>
              <a:gd name="T51" fmla="*/ 2147483646 h 114"/>
              <a:gd name="T52" fmla="*/ 2147483646 w 109"/>
              <a:gd name="T53" fmla="*/ 2147483646 h 114"/>
              <a:gd name="T54" fmla="*/ 2147483646 w 109"/>
              <a:gd name="T55" fmla="*/ 2147483646 h 114"/>
              <a:gd name="T56" fmla="*/ 2147483646 w 109"/>
              <a:gd name="T57" fmla="*/ 2147483646 h 114"/>
              <a:gd name="T58" fmla="*/ 2147483646 w 109"/>
              <a:gd name="T59" fmla="*/ 2147483646 h 114"/>
              <a:gd name="T60" fmla="*/ 2147483646 w 109"/>
              <a:gd name="T61" fmla="*/ 2147483646 h 114"/>
              <a:gd name="T62" fmla="*/ 2147483646 w 109"/>
              <a:gd name="T63" fmla="*/ 2147483646 h 114"/>
              <a:gd name="T64" fmla="*/ 2147483646 w 109"/>
              <a:gd name="T65" fmla="*/ 2147483646 h 114"/>
              <a:gd name="T66" fmla="*/ 2147483646 w 109"/>
              <a:gd name="T67" fmla="*/ 2147483646 h 114"/>
              <a:gd name="T68" fmla="*/ 2147483646 w 109"/>
              <a:gd name="T69" fmla="*/ 2147483646 h 114"/>
              <a:gd name="T70" fmla="*/ 2147483646 w 109"/>
              <a:gd name="T71" fmla="*/ 2147483646 h 114"/>
              <a:gd name="T72" fmla="*/ 2147483646 w 109"/>
              <a:gd name="T73" fmla="*/ 2147483646 h 114"/>
              <a:gd name="T74" fmla="*/ 2147483646 w 109"/>
              <a:gd name="T75" fmla="*/ 2147483646 h 114"/>
              <a:gd name="T76" fmla="*/ 2147483646 w 109"/>
              <a:gd name="T77" fmla="*/ 2147483646 h 114"/>
              <a:gd name="T78" fmla="*/ 2147483646 w 109"/>
              <a:gd name="T79" fmla="*/ 2147483646 h 114"/>
              <a:gd name="T80" fmla="*/ 2147483646 w 109"/>
              <a:gd name="T81" fmla="*/ 2147483646 h 114"/>
              <a:gd name="T82" fmla="*/ 2147483646 w 109"/>
              <a:gd name="T83" fmla="*/ 2147483646 h 114"/>
              <a:gd name="T84" fmla="*/ 2147483646 w 109"/>
              <a:gd name="T85" fmla="*/ 2147483646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75" name="Freeform 71">
            <a:extLst>
              <a:ext uri="{FF2B5EF4-FFF2-40B4-BE49-F238E27FC236}">
                <a16:creationId xmlns:a16="http://schemas.microsoft.com/office/drawing/2014/main" id="{D795302B-0424-494C-A002-C9EC3745CC9F}"/>
              </a:ext>
            </a:extLst>
          </p:cNvPr>
          <p:cNvSpPr>
            <a:spLocks noEditPoints="1"/>
          </p:cNvSpPr>
          <p:nvPr/>
        </p:nvSpPr>
        <p:spPr bwMode="auto">
          <a:xfrm>
            <a:off x="2065338" y="2400300"/>
            <a:ext cx="277812" cy="296863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2147483646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2147483646 w 109"/>
              <a:gd name="T11" fmla="*/ 0 h 116"/>
              <a:gd name="T12" fmla="*/ 2147483646 w 109"/>
              <a:gd name="T13" fmla="*/ 0 h 116"/>
              <a:gd name="T14" fmla="*/ 2147483646 w 109"/>
              <a:gd name="T15" fmla="*/ 2147483646 h 116"/>
              <a:gd name="T16" fmla="*/ 2147483646 w 109"/>
              <a:gd name="T17" fmla="*/ 2147483646 h 116"/>
              <a:gd name="T18" fmla="*/ 2147483646 w 109"/>
              <a:gd name="T19" fmla="*/ 2147483646 h 116"/>
              <a:gd name="T20" fmla="*/ 0 w 109"/>
              <a:gd name="T21" fmla="*/ 2147483646 h 116"/>
              <a:gd name="T22" fmla="*/ 0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2147483646 h 116"/>
              <a:gd name="T66" fmla="*/ 2147483646 w 109"/>
              <a:gd name="T67" fmla="*/ 2147483646 h 116"/>
              <a:gd name="T68" fmla="*/ 2147483646 w 109"/>
              <a:gd name="T69" fmla="*/ 2147483646 h 116"/>
              <a:gd name="T70" fmla="*/ 2147483646 w 109"/>
              <a:gd name="T71" fmla="*/ 2147483646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8327A713-DFF4-4A09-BB42-734D9BC73BDA}"/>
              </a:ext>
            </a:extLst>
          </p:cNvPr>
          <p:cNvGrpSpPr/>
          <p:nvPr/>
        </p:nvGrpSpPr>
        <p:grpSpPr>
          <a:xfrm>
            <a:off x="3922713" y="2400492"/>
            <a:ext cx="204788" cy="296863"/>
            <a:chOff x="3922713" y="2541588"/>
            <a:chExt cx="204788" cy="296863"/>
          </a:xfrm>
          <a:solidFill>
            <a:srgbClr val="FFFFFF"/>
          </a:solidFill>
        </p:grpSpPr>
        <p:sp>
          <p:nvSpPr>
            <p:cNvPr id="7240" name="Rectangle 72">
              <a:extLst>
                <a:ext uri="{FF2B5EF4-FFF2-40B4-BE49-F238E27FC236}">
                  <a16:creationId xmlns:a16="http://schemas.microsoft.com/office/drawing/2014/main" id="{4D55642E-7DEE-4256-B08D-9C1A912EB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1" name="Rectangle 73">
              <a:extLst>
                <a:ext uri="{FF2B5EF4-FFF2-40B4-BE49-F238E27FC236}">
                  <a16:creationId xmlns:a16="http://schemas.microsoft.com/office/drawing/2014/main" id="{F831A559-7AEC-4CD1-BC6B-6E1EC775B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2" name="Freeform 74">
              <a:extLst>
                <a:ext uri="{FF2B5EF4-FFF2-40B4-BE49-F238E27FC236}">
                  <a16:creationId xmlns:a16="http://schemas.microsoft.com/office/drawing/2014/main" id="{4C35E9E3-8843-4527-B4A6-B2F75428E8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3" name="Rectangle 75">
              <a:extLst>
                <a:ext uri="{FF2B5EF4-FFF2-40B4-BE49-F238E27FC236}">
                  <a16:creationId xmlns:a16="http://schemas.microsoft.com/office/drawing/2014/main" id="{BF5E2509-A195-4DFF-B7AF-8302BE3FC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4" name="Rectangle 76">
              <a:extLst>
                <a:ext uri="{FF2B5EF4-FFF2-40B4-BE49-F238E27FC236}">
                  <a16:creationId xmlns:a16="http://schemas.microsoft.com/office/drawing/2014/main" id="{4B958A4D-8EAD-4D03-A568-765DF2884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5" name="Rectangle 77">
              <a:extLst>
                <a:ext uri="{FF2B5EF4-FFF2-40B4-BE49-F238E27FC236}">
                  <a16:creationId xmlns:a16="http://schemas.microsoft.com/office/drawing/2014/main" id="{06715DF4-E1A9-406E-A9AC-72E646E46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6" name="Rectangle 78">
              <a:extLst>
                <a:ext uri="{FF2B5EF4-FFF2-40B4-BE49-F238E27FC236}">
                  <a16:creationId xmlns:a16="http://schemas.microsoft.com/office/drawing/2014/main" id="{A082110F-66F4-475B-BE63-9D965E14E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7" name="Rectangle 79">
              <a:extLst>
                <a:ext uri="{FF2B5EF4-FFF2-40B4-BE49-F238E27FC236}">
                  <a16:creationId xmlns:a16="http://schemas.microsoft.com/office/drawing/2014/main" id="{92FADF19-BF7F-40D0-8097-744ACC5B6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8" name="Rectangle 80">
              <a:extLst>
                <a:ext uri="{FF2B5EF4-FFF2-40B4-BE49-F238E27FC236}">
                  <a16:creationId xmlns:a16="http://schemas.microsoft.com/office/drawing/2014/main" id="{8CDADA96-ABF4-4F8F-9A70-65A5AB88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9" name="Rectangle 81">
              <a:extLst>
                <a:ext uri="{FF2B5EF4-FFF2-40B4-BE49-F238E27FC236}">
                  <a16:creationId xmlns:a16="http://schemas.microsoft.com/office/drawing/2014/main" id="{5472C7E7-E7B3-4BEE-B76A-C6BB28E4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0" name="Rectangle 82">
              <a:extLst>
                <a:ext uri="{FF2B5EF4-FFF2-40B4-BE49-F238E27FC236}">
                  <a16:creationId xmlns:a16="http://schemas.microsoft.com/office/drawing/2014/main" id="{8FE2AC64-1716-41C2-B1B4-C342AB58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616DA10E-1DB8-4356-9F45-BF94AA6F937C}"/>
              </a:ext>
            </a:extLst>
          </p:cNvPr>
          <p:cNvGrpSpPr/>
          <p:nvPr/>
        </p:nvGrpSpPr>
        <p:grpSpPr>
          <a:xfrm>
            <a:off x="7989888" y="2400492"/>
            <a:ext cx="296863" cy="296863"/>
            <a:chOff x="7989888" y="2541588"/>
            <a:chExt cx="296863" cy="296863"/>
          </a:xfrm>
          <a:solidFill>
            <a:srgbClr val="FFFFFF"/>
          </a:solidFill>
        </p:grpSpPr>
        <p:sp>
          <p:nvSpPr>
            <p:cNvPr id="7251" name="Freeform 83">
              <a:extLst>
                <a:ext uri="{FF2B5EF4-FFF2-40B4-BE49-F238E27FC236}">
                  <a16:creationId xmlns:a16="http://schemas.microsoft.com/office/drawing/2014/main" id="{AC717C07-3544-433A-BA67-8ACA08929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2" name="Oval 84">
              <a:extLst>
                <a:ext uri="{FF2B5EF4-FFF2-40B4-BE49-F238E27FC236}">
                  <a16:creationId xmlns:a16="http://schemas.microsoft.com/office/drawing/2014/main" id="{BE028441-F454-46D0-87C0-1DADC5FEC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3" name="Oval 85">
              <a:extLst>
                <a:ext uri="{FF2B5EF4-FFF2-40B4-BE49-F238E27FC236}">
                  <a16:creationId xmlns:a16="http://schemas.microsoft.com/office/drawing/2014/main" id="{EF5884C9-2680-43AE-A52F-CF32BD668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4" name="Freeform 86">
              <a:extLst>
                <a:ext uri="{FF2B5EF4-FFF2-40B4-BE49-F238E27FC236}">
                  <a16:creationId xmlns:a16="http://schemas.microsoft.com/office/drawing/2014/main" id="{30E2DA7C-08E1-4E40-8ADD-4E83F2703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9DEA463A-2AAA-41A5-B5DF-ABA6D1D7D4B1}"/>
              </a:ext>
            </a:extLst>
          </p:cNvPr>
          <p:cNvGrpSpPr/>
          <p:nvPr/>
        </p:nvGrpSpPr>
        <p:grpSpPr>
          <a:xfrm>
            <a:off x="8564563" y="2400492"/>
            <a:ext cx="296863" cy="296863"/>
            <a:chOff x="8564563" y="2541588"/>
            <a:chExt cx="296863" cy="296863"/>
          </a:xfrm>
          <a:solidFill>
            <a:srgbClr val="FFFFFF"/>
          </a:solidFill>
        </p:grpSpPr>
        <p:sp>
          <p:nvSpPr>
            <p:cNvPr id="7255" name="Freeform 87">
              <a:extLst>
                <a:ext uri="{FF2B5EF4-FFF2-40B4-BE49-F238E27FC236}">
                  <a16:creationId xmlns:a16="http://schemas.microsoft.com/office/drawing/2014/main" id="{D7796CCB-EB2A-4A7A-B7D7-5162C4760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6" name="Oval 88">
              <a:extLst>
                <a:ext uri="{FF2B5EF4-FFF2-40B4-BE49-F238E27FC236}">
                  <a16:creationId xmlns:a16="http://schemas.microsoft.com/office/drawing/2014/main" id="{8918443C-594A-413B-8C27-760BD2584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7" name="Freeform 89">
              <a:extLst>
                <a:ext uri="{FF2B5EF4-FFF2-40B4-BE49-F238E27FC236}">
                  <a16:creationId xmlns:a16="http://schemas.microsoft.com/office/drawing/2014/main" id="{AD2A622D-F8C7-404F-8AD2-344337FB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8" name="Rectangle 90">
              <a:extLst>
                <a:ext uri="{FF2B5EF4-FFF2-40B4-BE49-F238E27FC236}">
                  <a16:creationId xmlns:a16="http://schemas.microsoft.com/office/drawing/2014/main" id="{59C1A6B1-98D4-4155-A0E1-294498F03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E38BE57A-144D-42EA-8250-53BF5D34B1A2}"/>
              </a:ext>
            </a:extLst>
          </p:cNvPr>
          <p:cNvGrpSpPr/>
          <p:nvPr/>
        </p:nvGrpSpPr>
        <p:grpSpPr>
          <a:xfrm>
            <a:off x="263525" y="2994217"/>
            <a:ext cx="296863" cy="298450"/>
            <a:chOff x="263525" y="3135313"/>
            <a:chExt cx="296863" cy="298450"/>
          </a:xfrm>
          <a:solidFill>
            <a:srgbClr val="FFFFFF"/>
          </a:solidFill>
        </p:grpSpPr>
        <p:sp>
          <p:nvSpPr>
            <p:cNvPr id="7259" name="Freeform 91">
              <a:extLst>
                <a:ext uri="{FF2B5EF4-FFF2-40B4-BE49-F238E27FC236}">
                  <a16:creationId xmlns:a16="http://schemas.microsoft.com/office/drawing/2014/main" id="{32AD90C3-740F-43FD-A7D6-A9294FE25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0" name="Oval 92">
              <a:extLst>
                <a:ext uri="{FF2B5EF4-FFF2-40B4-BE49-F238E27FC236}">
                  <a16:creationId xmlns:a16="http://schemas.microsoft.com/office/drawing/2014/main" id="{90D6F551-E3AE-4A34-BB81-715DD9880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1" name="Oval 93">
              <a:extLst>
                <a:ext uri="{FF2B5EF4-FFF2-40B4-BE49-F238E27FC236}">
                  <a16:creationId xmlns:a16="http://schemas.microsoft.com/office/drawing/2014/main" id="{A91A28F8-F771-42E3-92FC-9492CDC67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2" name="Oval 94">
              <a:extLst>
                <a:ext uri="{FF2B5EF4-FFF2-40B4-BE49-F238E27FC236}">
                  <a16:creationId xmlns:a16="http://schemas.microsoft.com/office/drawing/2014/main" id="{B13D19C6-D7D7-4DCA-94EF-2982EB0C0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82790BA2-45E8-412A-AD7C-B2AF19231FD8}"/>
              </a:ext>
            </a:extLst>
          </p:cNvPr>
          <p:cNvGrpSpPr/>
          <p:nvPr/>
        </p:nvGrpSpPr>
        <p:grpSpPr>
          <a:xfrm>
            <a:off x="6207125" y="2400492"/>
            <a:ext cx="296863" cy="296863"/>
            <a:chOff x="6207125" y="2541588"/>
            <a:chExt cx="296863" cy="296863"/>
          </a:xfrm>
          <a:solidFill>
            <a:srgbClr val="FFFFFF"/>
          </a:solidFill>
        </p:grpSpPr>
        <p:sp>
          <p:nvSpPr>
            <p:cNvPr id="7263" name="Freeform 95">
              <a:extLst>
                <a:ext uri="{FF2B5EF4-FFF2-40B4-BE49-F238E27FC236}">
                  <a16:creationId xmlns:a16="http://schemas.microsoft.com/office/drawing/2014/main" id="{AF33560F-0C99-438A-8F4B-094C0A17E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4" name="Freeform 96">
              <a:extLst>
                <a:ext uri="{FF2B5EF4-FFF2-40B4-BE49-F238E27FC236}">
                  <a16:creationId xmlns:a16="http://schemas.microsoft.com/office/drawing/2014/main" id="{B17576C8-46A2-44D6-9B26-1F06B081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5" name="Oval 97">
              <a:extLst>
                <a:ext uri="{FF2B5EF4-FFF2-40B4-BE49-F238E27FC236}">
                  <a16:creationId xmlns:a16="http://schemas.microsoft.com/office/drawing/2014/main" id="{E0414778-0635-4C2A-B031-786A22AE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6" name="Oval 98">
              <a:extLst>
                <a:ext uri="{FF2B5EF4-FFF2-40B4-BE49-F238E27FC236}">
                  <a16:creationId xmlns:a16="http://schemas.microsoft.com/office/drawing/2014/main" id="{16ADEB3D-2FF6-4AD6-9C7D-A4A15A538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C769E154-BBA5-4138-B764-46ECDB6FEA8E}"/>
              </a:ext>
            </a:extLst>
          </p:cNvPr>
          <p:cNvGrpSpPr/>
          <p:nvPr/>
        </p:nvGrpSpPr>
        <p:grpSpPr>
          <a:xfrm>
            <a:off x="6800850" y="2400492"/>
            <a:ext cx="295275" cy="296863"/>
            <a:chOff x="6800850" y="2541588"/>
            <a:chExt cx="295275" cy="296863"/>
          </a:xfrm>
          <a:solidFill>
            <a:srgbClr val="FFFFFF"/>
          </a:solidFill>
        </p:grpSpPr>
        <p:sp>
          <p:nvSpPr>
            <p:cNvPr id="7267" name="Freeform 99">
              <a:extLst>
                <a:ext uri="{FF2B5EF4-FFF2-40B4-BE49-F238E27FC236}">
                  <a16:creationId xmlns:a16="http://schemas.microsoft.com/office/drawing/2014/main" id="{145C17B1-BA3D-4160-9482-8412DC8EAA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8" name="Freeform 100">
              <a:extLst>
                <a:ext uri="{FF2B5EF4-FFF2-40B4-BE49-F238E27FC236}">
                  <a16:creationId xmlns:a16="http://schemas.microsoft.com/office/drawing/2014/main" id="{D8BC0FE0-37FB-4C45-9E93-DCF7EC88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9" name="Oval 101">
              <a:extLst>
                <a:ext uri="{FF2B5EF4-FFF2-40B4-BE49-F238E27FC236}">
                  <a16:creationId xmlns:a16="http://schemas.microsoft.com/office/drawing/2014/main" id="{5B9D8E0D-9DAE-417C-B84C-5097164C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0" name="Oval 102">
              <a:extLst>
                <a:ext uri="{FF2B5EF4-FFF2-40B4-BE49-F238E27FC236}">
                  <a16:creationId xmlns:a16="http://schemas.microsoft.com/office/drawing/2014/main" id="{AE354338-C9FE-43C7-A8A3-E7F69F460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D0D5EAE-73C5-4A2B-8820-1A5D98BCBCD0}"/>
              </a:ext>
            </a:extLst>
          </p:cNvPr>
          <p:cNvGrpSpPr/>
          <p:nvPr/>
        </p:nvGrpSpPr>
        <p:grpSpPr>
          <a:xfrm>
            <a:off x="7392988" y="2400492"/>
            <a:ext cx="300038" cy="296863"/>
            <a:chOff x="7392988" y="2541588"/>
            <a:chExt cx="300038" cy="296863"/>
          </a:xfrm>
          <a:solidFill>
            <a:srgbClr val="FFFFFF"/>
          </a:solidFill>
        </p:grpSpPr>
        <p:sp>
          <p:nvSpPr>
            <p:cNvPr id="7271" name="Freeform 103">
              <a:extLst>
                <a:ext uri="{FF2B5EF4-FFF2-40B4-BE49-F238E27FC236}">
                  <a16:creationId xmlns:a16="http://schemas.microsoft.com/office/drawing/2014/main" id="{B9E4994C-BEA2-4AFC-97DF-48935611C6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2" name="Oval 104">
              <a:extLst>
                <a:ext uri="{FF2B5EF4-FFF2-40B4-BE49-F238E27FC236}">
                  <a16:creationId xmlns:a16="http://schemas.microsoft.com/office/drawing/2014/main" id="{9F409B3B-5A73-459F-9AE3-C1C6999AB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3" name="Oval 105">
              <a:extLst>
                <a:ext uri="{FF2B5EF4-FFF2-40B4-BE49-F238E27FC236}">
                  <a16:creationId xmlns:a16="http://schemas.microsoft.com/office/drawing/2014/main" id="{8CFFAF1B-FFA3-4C08-AC08-FA5AEFFC7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4" name="Rectangle 106">
              <a:extLst>
                <a:ext uri="{FF2B5EF4-FFF2-40B4-BE49-F238E27FC236}">
                  <a16:creationId xmlns:a16="http://schemas.microsoft.com/office/drawing/2014/main" id="{8412A00B-BA58-4AF6-BF3B-64468B41C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83" name="Freeform 107">
            <a:extLst>
              <a:ext uri="{FF2B5EF4-FFF2-40B4-BE49-F238E27FC236}">
                <a16:creationId xmlns:a16="http://schemas.microsoft.com/office/drawing/2014/main" id="{F01745EA-C5F7-4782-8823-2BE7DDEC79BE}"/>
              </a:ext>
            </a:extLst>
          </p:cNvPr>
          <p:cNvSpPr>
            <a:spLocks/>
          </p:cNvSpPr>
          <p:nvPr/>
        </p:nvSpPr>
        <p:spPr bwMode="auto">
          <a:xfrm>
            <a:off x="8015288" y="1814513"/>
            <a:ext cx="276225" cy="290512"/>
          </a:xfrm>
          <a:custGeom>
            <a:avLst/>
            <a:gdLst>
              <a:gd name="T0" fmla="*/ 2147483646 w 108"/>
              <a:gd name="T1" fmla="*/ 2147483646 h 114"/>
              <a:gd name="T2" fmla="*/ 2147483646 w 108"/>
              <a:gd name="T3" fmla="*/ 2147483646 h 114"/>
              <a:gd name="T4" fmla="*/ 2147483646 w 108"/>
              <a:gd name="T5" fmla="*/ 2147483646 h 114"/>
              <a:gd name="T6" fmla="*/ 2147483646 w 108"/>
              <a:gd name="T7" fmla="*/ 2147483646 h 114"/>
              <a:gd name="T8" fmla="*/ 2147483646 w 108"/>
              <a:gd name="T9" fmla="*/ 2147483646 h 114"/>
              <a:gd name="T10" fmla="*/ 2147483646 w 108"/>
              <a:gd name="T11" fmla="*/ 2147483646 h 114"/>
              <a:gd name="T12" fmla="*/ 2147483646 w 108"/>
              <a:gd name="T13" fmla="*/ 2147483646 h 114"/>
              <a:gd name="T14" fmla="*/ 2147483646 w 108"/>
              <a:gd name="T15" fmla="*/ 2147483646 h 114"/>
              <a:gd name="T16" fmla="*/ 2147483646 w 108"/>
              <a:gd name="T17" fmla="*/ 2147483646 h 114"/>
              <a:gd name="T18" fmla="*/ 2147483646 w 108"/>
              <a:gd name="T19" fmla="*/ 2147483646 h 114"/>
              <a:gd name="T20" fmla="*/ 2147483646 w 108"/>
              <a:gd name="T21" fmla="*/ 0 h 114"/>
              <a:gd name="T22" fmla="*/ 2147483646 w 108"/>
              <a:gd name="T23" fmla="*/ 2147483646 h 114"/>
              <a:gd name="T24" fmla="*/ 2147483646 w 108"/>
              <a:gd name="T25" fmla="*/ 2147483646 h 114"/>
              <a:gd name="T26" fmla="*/ 2147483646 w 108"/>
              <a:gd name="T27" fmla="*/ 2147483646 h 114"/>
              <a:gd name="T28" fmla="*/ 2147483646 w 108"/>
              <a:gd name="T29" fmla="*/ 2147483646 h 114"/>
              <a:gd name="T30" fmla="*/ 2147483646 w 108"/>
              <a:gd name="T31" fmla="*/ 2147483646 h 114"/>
              <a:gd name="T32" fmla="*/ 2147483646 w 108"/>
              <a:gd name="T33" fmla="*/ 2147483646 h 114"/>
              <a:gd name="T34" fmla="*/ 2147483646 w 108"/>
              <a:gd name="T35" fmla="*/ 2147483646 h 114"/>
              <a:gd name="T36" fmla="*/ 2147483646 w 108"/>
              <a:gd name="T37" fmla="*/ 2147483646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BE35C438-28D0-43E2-8F69-DDBF5B2FAA95}"/>
              </a:ext>
            </a:extLst>
          </p:cNvPr>
          <p:cNvGrpSpPr/>
          <p:nvPr/>
        </p:nvGrpSpPr>
        <p:grpSpPr>
          <a:xfrm>
            <a:off x="4424363" y="2400492"/>
            <a:ext cx="295275" cy="184150"/>
            <a:chOff x="4424363" y="2541588"/>
            <a:chExt cx="295275" cy="184150"/>
          </a:xfrm>
          <a:solidFill>
            <a:srgbClr val="FFFFFF"/>
          </a:solidFill>
        </p:grpSpPr>
        <p:sp>
          <p:nvSpPr>
            <p:cNvPr id="7276" name="Freeform 108">
              <a:extLst>
                <a:ext uri="{FF2B5EF4-FFF2-40B4-BE49-F238E27FC236}">
                  <a16:creationId xmlns:a16="http://schemas.microsoft.com/office/drawing/2014/main" id="{AE793457-C0F9-4B4B-9D62-5F8C8FF0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7" name="Freeform 109">
              <a:extLst>
                <a:ext uri="{FF2B5EF4-FFF2-40B4-BE49-F238E27FC236}">
                  <a16:creationId xmlns:a16="http://schemas.microsoft.com/office/drawing/2014/main" id="{51C23740-48D4-4887-A2B6-52EBBFF2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8" name="Freeform 110">
              <a:extLst>
                <a:ext uri="{FF2B5EF4-FFF2-40B4-BE49-F238E27FC236}">
                  <a16:creationId xmlns:a16="http://schemas.microsoft.com/office/drawing/2014/main" id="{92EBC3D8-DA16-48AB-A538-8D6C49C6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9" name="Freeform 111">
              <a:extLst>
                <a:ext uri="{FF2B5EF4-FFF2-40B4-BE49-F238E27FC236}">
                  <a16:creationId xmlns:a16="http://schemas.microsoft.com/office/drawing/2014/main" id="{35114534-5BAD-4BD2-9547-D147329A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A7F10390-5BCE-482B-BB77-89BEAED418E5}"/>
              </a:ext>
            </a:extLst>
          </p:cNvPr>
          <p:cNvGrpSpPr/>
          <p:nvPr/>
        </p:nvGrpSpPr>
        <p:grpSpPr>
          <a:xfrm>
            <a:off x="857250" y="2400492"/>
            <a:ext cx="296863" cy="204788"/>
            <a:chOff x="857250" y="2541588"/>
            <a:chExt cx="296863" cy="204788"/>
          </a:xfrm>
          <a:solidFill>
            <a:srgbClr val="FFFFFF"/>
          </a:solidFill>
        </p:grpSpPr>
        <p:sp>
          <p:nvSpPr>
            <p:cNvPr id="7280" name="Freeform 112">
              <a:extLst>
                <a:ext uri="{FF2B5EF4-FFF2-40B4-BE49-F238E27FC236}">
                  <a16:creationId xmlns:a16="http://schemas.microsoft.com/office/drawing/2014/main" id="{4169EB0C-E345-41A6-81F1-A716B7B8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1" name="Freeform 113">
              <a:extLst>
                <a:ext uri="{FF2B5EF4-FFF2-40B4-BE49-F238E27FC236}">
                  <a16:creationId xmlns:a16="http://schemas.microsoft.com/office/drawing/2014/main" id="{4EEB7545-5A18-4E28-ADE1-E0A3369D6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2173EFEF-4789-4D8E-835D-66517A1F6582}"/>
              </a:ext>
            </a:extLst>
          </p:cNvPr>
          <p:cNvGrpSpPr/>
          <p:nvPr/>
        </p:nvGrpSpPr>
        <p:grpSpPr>
          <a:xfrm>
            <a:off x="5613400" y="2400492"/>
            <a:ext cx="296863" cy="296863"/>
            <a:chOff x="5613400" y="2541588"/>
            <a:chExt cx="296863" cy="296863"/>
          </a:xfrm>
          <a:solidFill>
            <a:srgbClr val="FFFFFF"/>
          </a:solidFill>
        </p:grpSpPr>
        <p:sp>
          <p:nvSpPr>
            <p:cNvPr id="7282" name="Freeform 114">
              <a:extLst>
                <a:ext uri="{FF2B5EF4-FFF2-40B4-BE49-F238E27FC236}">
                  <a16:creationId xmlns:a16="http://schemas.microsoft.com/office/drawing/2014/main" id="{857B4597-C2CF-4C49-9582-824CDAC9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3" name="Freeform 115">
              <a:extLst>
                <a:ext uri="{FF2B5EF4-FFF2-40B4-BE49-F238E27FC236}">
                  <a16:creationId xmlns:a16="http://schemas.microsoft.com/office/drawing/2014/main" id="{C389BA79-6802-4CDC-9EF9-D962B438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434206B4-74A4-48D7-B4DB-6BA748953D0F}"/>
              </a:ext>
            </a:extLst>
          </p:cNvPr>
          <p:cNvGrpSpPr/>
          <p:nvPr/>
        </p:nvGrpSpPr>
        <p:grpSpPr>
          <a:xfrm>
            <a:off x="3233738" y="2400492"/>
            <a:ext cx="296863" cy="296862"/>
            <a:chOff x="3233738" y="2541588"/>
            <a:chExt cx="296863" cy="296862"/>
          </a:xfrm>
          <a:solidFill>
            <a:srgbClr val="FFFFFF"/>
          </a:solidFill>
        </p:grpSpPr>
        <p:sp>
          <p:nvSpPr>
            <p:cNvPr id="7284" name="Oval 116">
              <a:extLst>
                <a:ext uri="{FF2B5EF4-FFF2-40B4-BE49-F238E27FC236}">
                  <a16:creationId xmlns:a16="http://schemas.microsoft.com/office/drawing/2014/main" id="{C55E96CB-1B0D-4100-B9BB-AFA64D610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5" name="Freeform 117">
              <a:extLst>
                <a:ext uri="{FF2B5EF4-FFF2-40B4-BE49-F238E27FC236}">
                  <a16:creationId xmlns:a16="http://schemas.microsoft.com/office/drawing/2014/main" id="{1760D66B-CEF1-4CD1-97BB-01AB58BA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6" name="Freeform 118">
              <a:extLst>
                <a:ext uri="{FF2B5EF4-FFF2-40B4-BE49-F238E27FC236}">
                  <a16:creationId xmlns:a16="http://schemas.microsoft.com/office/drawing/2014/main" id="{13FB6A07-7366-4227-9EB1-539E57E5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88" name="Freeform 119">
            <a:extLst>
              <a:ext uri="{FF2B5EF4-FFF2-40B4-BE49-F238E27FC236}">
                <a16:creationId xmlns:a16="http://schemas.microsoft.com/office/drawing/2014/main" id="{7842CAA9-5CC9-4DF8-A0E3-E61451CECA22}"/>
              </a:ext>
            </a:extLst>
          </p:cNvPr>
          <p:cNvSpPr>
            <a:spLocks noEditPoints="1"/>
          </p:cNvSpPr>
          <p:nvPr/>
        </p:nvSpPr>
        <p:spPr bwMode="auto">
          <a:xfrm>
            <a:off x="5016500" y="2400300"/>
            <a:ext cx="296863" cy="296863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147483646 h 187"/>
              <a:gd name="T4" fmla="*/ 2147483646 w 187"/>
              <a:gd name="T5" fmla="*/ 2147483646 h 187"/>
              <a:gd name="T6" fmla="*/ 2147483646 w 187"/>
              <a:gd name="T7" fmla="*/ 2147483646 h 187"/>
              <a:gd name="T8" fmla="*/ 2147483646 w 187"/>
              <a:gd name="T9" fmla="*/ 2147483646 h 187"/>
              <a:gd name="T10" fmla="*/ 2147483646 w 187"/>
              <a:gd name="T11" fmla="*/ 2147483646 h 187"/>
              <a:gd name="T12" fmla="*/ 2147483646 w 187"/>
              <a:gd name="T13" fmla="*/ 0 h 187"/>
              <a:gd name="T14" fmla="*/ 0 w 187"/>
              <a:gd name="T15" fmla="*/ 0 h 187"/>
              <a:gd name="T16" fmla="*/ 2147483646 w 187"/>
              <a:gd name="T17" fmla="*/ 2147483646 h 187"/>
              <a:gd name="T18" fmla="*/ 2147483646 w 187"/>
              <a:gd name="T19" fmla="*/ 2147483646 h 187"/>
              <a:gd name="T20" fmla="*/ 2147483646 w 187"/>
              <a:gd name="T21" fmla="*/ 2147483646 h 187"/>
              <a:gd name="T22" fmla="*/ 2147483646 w 187"/>
              <a:gd name="T23" fmla="*/ 2147483646 h 187"/>
              <a:gd name="T24" fmla="*/ 2147483646 w 187"/>
              <a:gd name="T25" fmla="*/ 2147483646 h 187"/>
              <a:gd name="T26" fmla="*/ 2147483646 w 187"/>
              <a:gd name="T27" fmla="*/ 2147483646 h 187"/>
              <a:gd name="T28" fmla="*/ 2147483646 w 187"/>
              <a:gd name="T29" fmla="*/ 2147483646 h 187"/>
              <a:gd name="T30" fmla="*/ 2147483646 w 187"/>
              <a:gd name="T31" fmla="*/ 2147483646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89" name="Freeform 120">
            <a:extLst>
              <a:ext uri="{FF2B5EF4-FFF2-40B4-BE49-F238E27FC236}">
                <a16:creationId xmlns:a16="http://schemas.microsoft.com/office/drawing/2014/main" id="{FFE1B78A-A997-4C10-A0B3-BE440D532139}"/>
              </a:ext>
            </a:extLst>
          </p:cNvPr>
          <p:cNvSpPr>
            <a:spLocks noEditPoints="1"/>
          </p:cNvSpPr>
          <p:nvPr/>
        </p:nvSpPr>
        <p:spPr bwMode="auto">
          <a:xfrm>
            <a:off x="1450975" y="2438400"/>
            <a:ext cx="300038" cy="258763"/>
          </a:xfrm>
          <a:custGeom>
            <a:avLst/>
            <a:gdLst>
              <a:gd name="T0" fmla="*/ 2147483646 w 117"/>
              <a:gd name="T1" fmla="*/ 2147483646 h 101"/>
              <a:gd name="T2" fmla="*/ 2147483646 w 117"/>
              <a:gd name="T3" fmla="*/ 2147483646 h 101"/>
              <a:gd name="T4" fmla="*/ 2147483646 w 117"/>
              <a:gd name="T5" fmla="*/ 2147483646 h 101"/>
              <a:gd name="T6" fmla="*/ 0 w 117"/>
              <a:gd name="T7" fmla="*/ 2147483646 h 101"/>
              <a:gd name="T8" fmla="*/ 0 w 117"/>
              <a:gd name="T9" fmla="*/ 2147483646 h 101"/>
              <a:gd name="T10" fmla="*/ 2147483646 w 117"/>
              <a:gd name="T11" fmla="*/ 2147483646 h 101"/>
              <a:gd name="T12" fmla="*/ 2147483646 w 117"/>
              <a:gd name="T13" fmla="*/ 2147483646 h 101"/>
              <a:gd name="T14" fmla="*/ 2147483646 w 117"/>
              <a:gd name="T15" fmla="*/ 2147483646 h 101"/>
              <a:gd name="T16" fmla="*/ 2147483646 w 117"/>
              <a:gd name="T17" fmla="*/ 2147483646 h 101"/>
              <a:gd name="T18" fmla="*/ 2147483646 w 117"/>
              <a:gd name="T19" fmla="*/ 2147483646 h 101"/>
              <a:gd name="T20" fmla="*/ 2147483646 w 117"/>
              <a:gd name="T21" fmla="*/ 2147483646 h 101"/>
              <a:gd name="T22" fmla="*/ 2147483646 w 117"/>
              <a:gd name="T23" fmla="*/ 2147483646 h 101"/>
              <a:gd name="T24" fmla="*/ 2147483646 w 117"/>
              <a:gd name="T25" fmla="*/ 2147483646 h 101"/>
              <a:gd name="T26" fmla="*/ 2147483646 w 117"/>
              <a:gd name="T27" fmla="*/ 2147483646 h 101"/>
              <a:gd name="T28" fmla="*/ 2147483646 w 117"/>
              <a:gd name="T29" fmla="*/ 2147483646 h 101"/>
              <a:gd name="T30" fmla="*/ 2147483646 w 117"/>
              <a:gd name="T31" fmla="*/ 2147483646 h 101"/>
              <a:gd name="T32" fmla="*/ 2147483646 w 117"/>
              <a:gd name="T33" fmla="*/ 0 h 101"/>
              <a:gd name="T34" fmla="*/ 2147483646 w 117"/>
              <a:gd name="T35" fmla="*/ 2147483646 h 101"/>
              <a:gd name="T36" fmla="*/ 2147483646 w 117"/>
              <a:gd name="T37" fmla="*/ 2147483646 h 101"/>
              <a:gd name="T38" fmla="*/ 2147483646 w 117"/>
              <a:gd name="T39" fmla="*/ 2147483646 h 101"/>
              <a:gd name="T40" fmla="*/ 2147483646 w 117"/>
              <a:gd name="T41" fmla="*/ 2147483646 h 101"/>
              <a:gd name="T42" fmla="*/ 2147483646 w 117"/>
              <a:gd name="T43" fmla="*/ 2147483646 h 101"/>
              <a:gd name="T44" fmla="*/ 2147483646 w 117"/>
              <a:gd name="T45" fmla="*/ 2147483646 h 101"/>
              <a:gd name="T46" fmla="*/ 2147483646 w 117"/>
              <a:gd name="T47" fmla="*/ 2147483646 h 101"/>
              <a:gd name="T48" fmla="*/ 2147483646 w 117"/>
              <a:gd name="T49" fmla="*/ 2147483646 h 101"/>
              <a:gd name="T50" fmla="*/ 2147483646 w 117"/>
              <a:gd name="T51" fmla="*/ 2147483646 h 101"/>
              <a:gd name="T52" fmla="*/ 2147483646 w 117"/>
              <a:gd name="T53" fmla="*/ 2147483646 h 101"/>
              <a:gd name="T54" fmla="*/ 2147483646 w 117"/>
              <a:gd name="T55" fmla="*/ 2147483646 h 101"/>
              <a:gd name="T56" fmla="*/ 2147483646 w 117"/>
              <a:gd name="T57" fmla="*/ 2147483646 h 101"/>
              <a:gd name="T58" fmla="*/ 2147483646 w 117"/>
              <a:gd name="T59" fmla="*/ 2147483646 h 101"/>
              <a:gd name="T60" fmla="*/ 2147483646 w 117"/>
              <a:gd name="T61" fmla="*/ 2147483646 h 101"/>
              <a:gd name="T62" fmla="*/ 2147483646 w 117"/>
              <a:gd name="T63" fmla="*/ 2147483646 h 101"/>
              <a:gd name="T64" fmla="*/ 2147483646 w 117"/>
              <a:gd name="T65" fmla="*/ 2147483646 h 101"/>
              <a:gd name="T66" fmla="*/ 2147483646 w 117"/>
              <a:gd name="T67" fmla="*/ 2147483646 h 101"/>
              <a:gd name="T68" fmla="*/ 2147483646 w 117"/>
              <a:gd name="T69" fmla="*/ 2147483646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90" name="Freeform 121">
            <a:extLst>
              <a:ext uri="{FF2B5EF4-FFF2-40B4-BE49-F238E27FC236}">
                <a16:creationId xmlns:a16="http://schemas.microsoft.com/office/drawing/2014/main" id="{17841158-2746-4C50-AEFE-1DC9C8B09979}"/>
              </a:ext>
            </a:extLst>
          </p:cNvPr>
          <p:cNvSpPr>
            <a:spLocks/>
          </p:cNvSpPr>
          <p:nvPr/>
        </p:nvSpPr>
        <p:spPr bwMode="auto">
          <a:xfrm>
            <a:off x="1638300" y="3068638"/>
            <a:ext cx="112713" cy="223837"/>
          </a:xfrm>
          <a:custGeom>
            <a:avLst/>
            <a:gdLst>
              <a:gd name="T0" fmla="*/ 2147483646 w 44"/>
              <a:gd name="T1" fmla="*/ 0 h 87"/>
              <a:gd name="T2" fmla="*/ 2147483646 w 44"/>
              <a:gd name="T3" fmla="*/ 0 h 87"/>
              <a:gd name="T4" fmla="*/ 0 w 44"/>
              <a:gd name="T5" fmla="*/ 2147483646 h 87"/>
              <a:gd name="T6" fmla="*/ 0 w 44"/>
              <a:gd name="T7" fmla="*/ 2147483646 h 87"/>
              <a:gd name="T8" fmla="*/ 2147483646 w 44"/>
              <a:gd name="T9" fmla="*/ 2147483646 h 87"/>
              <a:gd name="T10" fmla="*/ 2147483646 w 44"/>
              <a:gd name="T11" fmla="*/ 2147483646 h 87"/>
              <a:gd name="T12" fmla="*/ 2147483646 w 44"/>
              <a:gd name="T13" fmla="*/ 2147483646 h 87"/>
              <a:gd name="T14" fmla="*/ 2147483646 w 44"/>
              <a:gd name="T15" fmla="*/ 2147483646 h 87"/>
              <a:gd name="T16" fmla="*/ 2147483646 w 44"/>
              <a:gd name="T17" fmla="*/ 2147483646 h 87"/>
              <a:gd name="T18" fmla="*/ 2147483646 w 44"/>
              <a:gd name="T19" fmla="*/ 2147483646 h 87"/>
              <a:gd name="T20" fmla="*/ 2147483646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91" name="Oval 122">
            <a:extLst>
              <a:ext uri="{FF2B5EF4-FFF2-40B4-BE49-F238E27FC236}">
                <a16:creationId xmlns:a16="http://schemas.microsoft.com/office/drawing/2014/main" id="{FEBAA985-B5AA-44BD-AC83-324FF044C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2994025"/>
            <a:ext cx="57150" cy="571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50DD16D1-6526-4B45-BA4D-7AB2A7C0F52C}"/>
              </a:ext>
            </a:extLst>
          </p:cNvPr>
          <p:cNvGrpSpPr/>
          <p:nvPr/>
        </p:nvGrpSpPr>
        <p:grpSpPr>
          <a:xfrm>
            <a:off x="3233738" y="2994217"/>
            <a:ext cx="296863" cy="298450"/>
            <a:chOff x="3233738" y="3135313"/>
            <a:chExt cx="296863" cy="298450"/>
          </a:xfrm>
          <a:solidFill>
            <a:srgbClr val="FFFFFF"/>
          </a:solidFill>
        </p:grpSpPr>
        <p:sp>
          <p:nvSpPr>
            <p:cNvPr id="7291" name="Freeform 123">
              <a:extLst>
                <a:ext uri="{FF2B5EF4-FFF2-40B4-BE49-F238E27FC236}">
                  <a16:creationId xmlns:a16="http://schemas.microsoft.com/office/drawing/2014/main" id="{A6821B05-CAC6-42D6-8A02-33B2AD8C17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2" name="Oval 124">
              <a:extLst>
                <a:ext uri="{FF2B5EF4-FFF2-40B4-BE49-F238E27FC236}">
                  <a16:creationId xmlns:a16="http://schemas.microsoft.com/office/drawing/2014/main" id="{2EFDB59B-7C9E-4A3F-9F03-19A0C09DA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3" name="Oval 125">
              <a:extLst>
                <a:ext uri="{FF2B5EF4-FFF2-40B4-BE49-F238E27FC236}">
                  <a16:creationId xmlns:a16="http://schemas.microsoft.com/office/drawing/2014/main" id="{A909E2D3-4A40-4713-995E-36BAA92E9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5E7E8AFF-32F4-4C4E-97F6-AD7BA5172EC3}"/>
              </a:ext>
            </a:extLst>
          </p:cNvPr>
          <p:cNvGrpSpPr/>
          <p:nvPr/>
        </p:nvGrpSpPr>
        <p:grpSpPr>
          <a:xfrm>
            <a:off x="3840163" y="2994217"/>
            <a:ext cx="312738" cy="298450"/>
            <a:chOff x="3840163" y="3135313"/>
            <a:chExt cx="312738" cy="298450"/>
          </a:xfrm>
          <a:solidFill>
            <a:srgbClr val="FFFFFF"/>
          </a:solidFill>
        </p:grpSpPr>
        <p:sp>
          <p:nvSpPr>
            <p:cNvPr id="7294" name="Freeform 126">
              <a:extLst>
                <a:ext uri="{FF2B5EF4-FFF2-40B4-BE49-F238E27FC236}">
                  <a16:creationId xmlns:a16="http://schemas.microsoft.com/office/drawing/2014/main" id="{8559899E-53D0-46AB-8D6C-8CBB362A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5" name="Freeform 127">
              <a:extLst>
                <a:ext uri="{FF2B5EF4-FFF2-40B4-BE49-F238E27FC236}">
                  <a16:creationId xmlns:a16="http://schemas.microsoft.com/office/drawing/2014/main" id="{9BC7FC30-679D-41DA-B4F9-101F56A6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6" name="Freeform 128">
              <a:extLst>
                <a:ext uri="{FF2B5EF4-FFF2-40B4-BE49-F238E27FC236}">
                  <a16:creationId xmlns:a16="http://schemas.microsoft.com/office/drawing/2014/main" id="{AB7F59FD-9999-4422-8155-FF2243BBC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7" name="Oval 129">
              <a:extLst>
                <a:ext uri="{FF2B5EF4-FFF2-40B4-BE49-F238E27FC236}">
                  <a16:creationId xmlns:a16="http://schemas.microsoft.com/office/drawing/2014/main" id="{FE0895CF-11AB-449F-8BC5-85E1EE27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8" name="Oval 130">
              <a:extLst>
                <a:ext uri="{FF2B5EF4-FFF2-40B4-BE49-F238E27FC236}">
                  <a16:creationId xmlns:a16="http://schemas.microsoft.com/office/drawing/2014/main" id="{107590F5-4D0B-432B-BB86-3B101CEB1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94" name="Oval 131">
            <a:extLst>
              <a:ext uri="{FF2B5EF4-FFF2-40B4-BE49-F238E27FC236}">
                <a16:creationId xmlns:a16="http://schemas.microsoft.com/office/drawing/2014/main" id="{5A4E47ED-5B87-428A-A6E8-32860D149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2994025"/>
            <a:ext cx="57150" cy="571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9995" name="Freeform 132">
            <a:extLst>
              <a:ext uri="{FF2B5EF4-FFF2-40B4-BE49-F238E27FC236}">
                <a16:creationId xmlns:a16="http://schemas.microsoft.com/office/drawing/2014/main" id="{3FA8FC16-F6C7-4EAC-904B-68FFC42506F5}"/>
              </a:ext>
            </a:extLst>
          </p:cNvPr>
          <p:cNvSpPr>
            <a:spLocks/>
          </p:cNvSpPr>
          <p:nvPr/>
        </p:nvSpPr>
        <p:spPr bwMode="auto">
          <a:xfrm>
            <a:off x="2232025" y="3071813"/>
            <a:ext cx="111125" cy="220662"/>
          </a:xfrm>
          <a:custGeom>
            <a:avLst/>
            <a:gdLst>
              <a:gd name="T0" fmla="*/ 2147483646 w 44"/>
              <a:gd name="T1" fmla="*/ 0 h 86"/>
              <a:gd name="T2" fmla="*/ 2147483646 w 44"/>
              <a:gd name="T3" fmla="*/ 2147483646 h 86"/>
              <a:gd name="T4" fmla="*/ 2147483646 w 44"/>
              <a:gd name="T5" fmla="*/ 0 h 86"/>
              <a:gd name="T6" fmla="*/ 0 w 44"/>
              <a:gd name="T7" fmla="*/ 2147483646 h 86"/>
              <a:gd name="T8" fmla="*/ 0 w 44"/>
              <a:gd name="T9" fmla="*/ 2147483646 h 86"/>
              <a:gd name="T10" fmla="*/ 2147483646 w 44"/>
              <a:gd name="T11" fmla="*/ 2147483646 h 86"/>
              <a:gd name="T12" fmla="*/ 2147483646 w 44"/>
              <a:gd name="T13" fmla="*/ 2147483646 h 86"/>
              <a:gd name="T14" fmla="*/ 2147483646 w 44"/>
              <a:gd name="T15" fmla="*/ 2147483646 h 86"/>
              <a:gd name="T16" fmla="*/ 2147483646 w 44"/>
              <a:gd name="T17" fmla="*/ 2147483646 h 86"/>
              <a:gd name="T18" fmla="*/ 2147483646 w 44"/>
              <a:gd name="T19" fmla="*/ 2147483646 h 86"/>
              <a:gd name="T20" fmla="*/ 2147483646 w 44"/>
              <a:gd name="T21" fmla="*/ 2147483646 h 86"/>
              <a:gd name="T22" fmla="*/ 2147483646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96" name="Freeform 133">
            <a:extLst>
              <a:ext uri="{FF2B5EF4-FFF2-40B4-BE49-F238E27FC236}">
                <a16:creationId xmlns:a16="http://schemas.microsoft.com/office/drawing/2014/main" id="{C0F318A9-B1B9-47A9-A080-407EC152305C}"/>
              </a:ext>
            </a:extLst>
          </p:cNvPr>
          <p:cNvSpPr>
            <a:spLocks/>
          </p:cNvSpPr>
          <p:nvPr/>
        </p:nvSpPr>
        <p:spPr bwMode="auto">
          <a:xfrm>
            <a:off x="862013" y="2994025"/>
            <a:ext cx="295275" cy="298450"/>
          </a:xfrm>
          <a:custGeom>
            <a:avLst/>
            <a:gdLst>
              <a:gd name="T0" fmla="*/ 2147483646 w 115"/>
              <a:gd name="T1" fmla="*/ 2147483646 h 116"/>
              <a:gd name="T2" fmla="*/ 2147483646 w 115"/>
              <a:gd name="T3" fmla="*/ 2147483646 h 116"/>
              <a:gd name="T4" fmla="*/ 2147483646 w 115"/>
              <a:gd name="T5" fmla="*/ 2147483646 h 116"/>
              <a:gd name="T6" fmla="*/ 2147483646 w 115"/>
              <a:gd name="T7" fmla="*/ 2147483646 h 116"/>
              <a:gd name="T8" fmla="*/ 2147483646 w 115"/>
              <a:gd name="T9" fmla="*/ 2147483646 h 116"/>
              <a:gd name="T10" fmla="*/ 2147483646 w 115"/>
              <a:gd name="T11" fmla="*/ 2147483646 h 116"/>
              <a:gd name="T12" fmla="*/ 2147483646 w 115"/>
              <a:gd name="T13" fmla="*/ 2147483646 h 116"/>
              <a:gd name="T14" fmla="*/ 2147483646 w 115"/>
              <a:gd name="T15" fmla="*/ 2147483646 h 116"/>
              <a:gd name="T16" fmla="*/ 2147483646 w 115"/>
              <a:gd name="T17" fmla="*/ 0 h 116"/>
              <a:gd name="T18" fmla="*/ 2147483646 w 115"/>
              <a:gd name="T19" fmla="*/ 2147483646 h 116"/>
              <a:gd name="T20" fmla="*/ 2147483646 w 115"/>
              <a:gd name="T21" fmla="*/ 2147483646 h 116"/>
              <a:gd name="T22" fmla="*/ 2147483646 w 115"/>
              <a:gd name="T23" fmla="*/ 2147483646 h 116"/>
              <a:gd name="T24" fmla="*/ 2147483646 w 115"/>
              <a:gd name="T25" fmla="*/ 2147483646 h 116"/>
              <a:gd name="T26" fmla="*/ 2147483646 w 115"/>
              <a:gd name="T27" fmla="*/ 2147483646 h 116"/>
              <a:gd name="T28" fmla="*/ 2147483646 w 115"/>
              <a:gd name="T29" fmla="*/ 2147483646 h 116"/>
              <a:gd name="T30" fmla="*/ 2147483646 w 115"/>
              <a:gd name="T31" fmla="*/ 2147483646 h 116"/>
              <a:gd name="T32" fmla="*/ 2147483646 w 115"/>
              <a:gd name="T33" fmla="*/ 2147483646 h 116"/>
              <a:gd name="T34" fmla="*/ 2147483646 w 115"/>
              <a:gd name="T35" fmla="*/ 2147483646 h 116"/>
              <a:gd name="T36" fmla="*/ 2147483646 w 115"/>
              <a:gd name="T37" fmla="*/ 2147483646 h 116"/>
              <a:gd name="T38" fmla="*/ 2147483646 w 115"/>
              <a:gd name="T39" fmla="*/ 2147483646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628F30DF-FA41-4B8A-A134-C8E2604AC3E6}"/>
              </a:ext>
            </a:extLst>
          </p:cNvPr>
          <p:cNvGrpSpPr/>
          <p:nvPr/>
        </p:nvGrpSpPr>
        <p:grpSpPr>
          <a:xfrm>
            <a:off x="2640013" y="3086292"/>
            <a:ext cx="296863" cy="206375"/>
            <a:chOff x="2640013" y="3227388"/>
            <a:chExt cx="296863" cy="206375"/>
          </a:xfrm>
          <a:solidFill>
            <a:srgbClr val="FFFFFF"/>
          </a:solidFill>
        </p:grpSpPr>
        <p:sp>
          <p:nvSpPr>
            <p:cNvPr id="7302" name="Freeform 134">
              <a:extLst>
                <a:ext uri="{FF2B5EF4-FFF2-40B4-BE49-F238E27FC236}">
                  <a16:creationId xmlns:a16="http://schemas.microsoft.com/office/drawing/2014/main" id="{E84B679D-7C5E-417D-B919-14196239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3" name="Rectangle 135">
              <a:extLst>
                <a:ext uri="{FF2B5EF4-FFF2-40B4-BE49-F238E27FC236}">
                  <a16:creationId xmlns:a16="http://schemas.microsoft.com/office/drawing/2014/main" id="{A90E3152-E389-4030-9DD0-67E0E61AD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4" name="Rectangle 136">
              <a:extLst>
                <a:ext uri="{FF2B5EF4-FFF2-40B4-BE49-F238E27FC236}">
                  <a16:creationId xmlns:a16="http://schemas.microsoft.com/office/drawing/2014/main" id="{260E6DD0-AB00-415B-8D10-A42D8D72A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5" name="Rectangle 137">
              <a:extLst>
                <a:ext uri="{FF2B5EF4-FFF2-40B4-BE49-F238E27FC236}">
                  <a16:creationId xmlns:a16="http://schemas.microsoft.com/office/drawing/2014/main" id="{22FC3726-4807-4EAF-B780-097D75CAD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6" name="Freeform 138">
              <a:extLst>
                <a:ext uri="{FF2B5EF4-FFF2-40B4-BE49-F238E27FC236}">
                  <a16:creationId xmlns:a16="http://schemas.microsoft.com/office/drawing/2014/main" id="{05DA938B-1BBB-4E34-AF3B-2F500A979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9998" name="Freeform 139">
            <a:extLst>
              <a:ext uri="{FF2B5EF4-FFF2-40B4-BE49-F238E27FC236}">
                <a16:creationId xmlns:a16="http://schemas.microsoft.com/office/drawing/2014/main" id="{AA35886F-0E8C-4C30-BB6D-3ABBD6CA22B7}"/>
              </a:ext>
            </a:extLst>
          </p:cNvPr>
          <p:cNvSpPr>
            <a:spLocks noEditPoints="1"/>
          </p:cNvSpPr>
          <p:nvPr/>
        </p:nvSpPr>
        <p:spPr bwMode="auto">
          <a:xfrm>
            <a:off x="4424363" y="2994025"/>
            <a:ext cx="185737" cy="298450"/>
          </a:xfrm>
          <a:custGeom>
            <a:avLst/>
            <a:gdLst>
              <a:gd name="T0" fmla="*/ 2147483646 w 73"/>
              <a:gd name="T1" fmla="*/ 2147483646 h 116"/>
              <a:gd name="T2" fmla="*/ 2147483646 w 73"/>
              <a:gd name="T3" fmla="*/ 0 h 116"/>
              <a:gd name="T4" fmla="*/ 0 w 73"/>
              <a:gd name="T5" fmla="*/ 2147483646 h 116"/>
              <a:gd name="T6" fmla="*/ 2147483646 w 73"/>
              <a:gd name="T7" fmla="*/ 2147483646 h 116"/>
              <a:gd name="T8" fmla="*/ 2147483646 w 73"/>
              <a:gd name="T9" fmla="*/ 2147483646 h 116"/>
              <a:gd name="T10" fmla="*/ 2147483646 w 73"/>
              <a:gd name="T11" fmla="*/ 2147483646 h 116"/>
              <a:gd name="T12" fmla="*/ 2147483646 w 73"/>
              <a:gd name="T13" fmla="*/ 2147483646 h 116"/>
              <a:gd name="T14" fmla="*/ 2147483646 w 73"/>
              <a:gd name="T15" fmla="*/ 2147483646 h 116"/>
              <a:gd name="T16" fmla="*/ 2147483646 w 73"/>
              <a:gd name="T17" fmla="*/ 2147483646 h 116"/>
              <a:gd name="T18" fmla="*/ 2147483646 w 73"/>
              <a:gd name="T19" fmla="*/ 2147483646 h 116"/>
              <a:gd name="T20" fmla="*/ 2147483646 w 73"/>
              <a:gd name="T21" fmla="*/ 2147483646 h 116"/>
              <a:gd name="T22" fmla="*/ 2147483646 w 73"/>
              <a:gd name="T23" fmla="*/ 2147483646 h 116"/>
              <a:gd name="T24" fmla="*/ 2147483646 w 73"/>
              <a:gd name="T25" fmla="*/ 2147483646 h 116"/>
              <a:gd name="T26" fmla="*/ 2147483646 w 73"/>
              <a:gd name="T27" fmla="*/ 2147483646 h 116"/>
              <a:gd name="T28" fmla="*/ 2147483646 w 73"/>
              <a:gd name="T29" fmla="*/ 2147483646 h 116"/>
              <a:gd name="T30" fmla="*/ 2147483646 w 73"/>
              <a:gd name="T31" fmla="*/ 2147483646 h 116"/>
              <a:gd name="T32" fmla="*/ 2147483646 w 73"/>
              <a:gd name="T33" fmla="*/ 2147483646 h 116"/>
              <a:gd name="T34" fmla="*/ 2147483646 w 73"/>
              <a:gd name="T35" fmla="*/ 2147483646 h 116"/>
              <a:gd name="T36" fmla="*/ 2147483646 w 73"/>
              <a:gd name="T37" fmla="*/ 2147483646 h 116"/>
              <a:gd name="T38" fmla="*/ 2147483646 w 73"/>
              <a:gd name="T39" fmla="*/ 2147483646 h 116"/>
              <a:gd name="T40" fmla="*/ 2147483646 w 73"/>
              <a:gd name="T41" fmla="*/ 2147483646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39999" name="Freeform 140">
            <a:extLst>
              <a:ext uri="{FF2B5EF4-FFF2-40B4-BE49-F238E27FC236}">
                <a16:creationId xmlns:a16="http://schemas.microsoft.com/office/drawing/2014/main" id="{3C75F0F9-F181-4DC4-9A34-6D2C0BAAE9F1}"/>
              </a:ext>
            </a:extLst>
          </p:cNvPr>
          <p:cNvSpPr>
            <a:spLocks noEditPoints="1"/>
          </p:cNvSpPr>
          <p:nvPr/>
        </p:nvSpPr>
        <p:spPr bwMode="auto">
          <a:xfrm>
            <a:off x="5035550" y="3013075"/>
            <a:ext cx="277813" cy="279400"/>
          </a:xfrm>
          <a:custGeom>
            <a:avLst/>
            <a:gdLst>
              <a:gd name="T0" fmla="*/ 2147483646 w 109"/>
              <a:gd name="T1" fmla="*/ 0 h 109"/>
              <a:gd name="T2" fmla="*/ 2147483646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2147483646 h 109"/>
              <a:gd name="T10" fmla="*/ 0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2147483646 w 109"/>
              <a:gd name="T21" fmla="*/ 2147483646 h 109"/>
              <a:gd name="T22" fmla="*/ 2147483646 w 109"/>
              <a:gd name="T23" fmla="*/ 2147483646 h 109"/>
              <a:gd name="T24" fmla="*/ 2147483646 w 109"/>
              <a:gd name="T25" fmla="*/ 0 h 109"/>
              <a:gd name="T26" fmla="*/ 2147483646 w 109"/>
              <a:gd name="T27" fmla="*/ 0 h 109"/>
              <a:gd name="T28" fmla="*/ 2147483646 w 109"/>
              <a:gd name="T29" fmla="*/ 2147483646 h 109"/>
              <a:gd name="T30" fmla="*/ 2147483646 w 109"/>
              <a:gd name="T31" fmla="*/ 2147483646 h 109"/>
              <a:gd name="T32" fmla="*/ 2147483646 w 109"/>
              <a:gd name="T33" fmla="*/ 2147483646 h 109"/>
              <a:gd name="T34" fmla="*/ 2147483646 w 109"/>
              <a:gd name="T35" fmla="*/ 2147483646 h 109"/>
              <a:gd name="T36" fmla="*/ 2147483646 w 109"/>
              <a:gd name="T37" fmla="*/ 214748364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A007652E-403E-490D-B987-3754F25BDB9B}"/>
              </a:ext>
            </a:extLst>
          </p:cNvPr>
          <p:cNvGrpSpPr/>
          <p:nvPr/>
        </p:nvGrpSpPr>
        <p:grpSpPr>
          <a:xfrm>
            <a:off x="6224588" y="2994217"/>
            <a:ext cx="279400" cy="292100"/>
            <a:chOff x="6224588" y="3135313"/>
            <a:chExt cx="279400" cy="292100"/>
          </a:xfrm>
          <a:solidFill>
            <a:srgbClr val="FFFFFF"/>
          </a:solidFill>
        </p:grpSpPr>
        <p:sp>
          <p:nvSpPr>
            <p:cNvPr id="7309" name="Freeform 141">
              <a:extLst>
                <a:ext uri="{FF2B5EF4-FFF2-40B4-BE49-F238E27FC236}">
                  <a16:creationId xmlns:a16="http://schemas.microsoft.com/office/drawing/2014/main" id="{8DD5EBCB-49BE-4C13-990F-3CC8B9D2E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0" name="Freeform 142">
              <a:extLst>
                <a:ext uri="{FF2B5EF4-FFF2-40B4-BE49-F238E27FC236}">
                  <a16:creationId xmlns:a16="http://schemas.microsoft.com/office/drawing/2014/main" id="{FB98C571-C052-4143-A4B1-3E1A4D729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52640EA1-53D1-4C2F-A4F1-226EB05C2556}"/>
              </a:ext>
            </a:extLst>
          </p:cNvPr>
          <p:cNvGrpSpPr/>
          <p:nvPr/>
        </p:nvGrpSpPr>
        <p:grpSpPr>
          <a:xfrm>
            <a:off x="7989888" y="2994217"/>
            <a:ext cx="296863" cy="169863"/>
            <a:chOff x="7989888" y="3135313"/>
            <a:chExt cx="296863" cy="169863"/>
          </a:xfrm>
          <a:solidFill>
            <a:srgbClr val="FFFFFF"/>
          </a:solidFill>
        </p:grpSpPr>
        <p:sp>
          <p:nvSpPr>
            <p:cNvPr id="7311" name="Rectangle 143">
              <a:extLst>
                <a:ext uri="{FF2B5EF4-FFF2-40B4-BE49-F238E27FC236}">
                  <a16:creationId xmlns:a16="http://schemas.microsoft.com/office/drawing/2014/main" id="{3D468AD1-3211-4387-B222-7A08C65D0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2" name="Rectangle 144">
              <a:extLst>
                <a:ext uri="{FF2B5EF4-FFF2-40B4-BE49-F238E27FC236}">
                  <a16:creationId xmlns:a16="http://schemas.microsoft.com/office/drawing/2014/main" id="{B053D283-4B1A-4895-B1D1-D051AD23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3" name="Freeform 145">
              <a:extLst>
                <a:ext uri="{FF2B5EF4-FFF2-40B4-BE49-F238E27FC236}">
                  <a16:creationId xmlns:a16="http://schemas.microsoft.com/office/drawing/2014/main" id="{2911691C-B499-4010-93AB-D300709A5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02" name="Freeform 146">
            <a:extLst>
              <a:ext uri="{FF2B5EF4-FFF2-40B4-BE49-F238E27FC236}">
                <a16:creationId xmlns:a16="http://schemas.microsoft.com/office/drawing/2014/main" id="{2220E43D-3F95-49CD-A279-6CA6D36F7A53}"/>
              </a:ext>
            </a:extLst>
          </p:cNvPr>
          <p:cNvSpPr>
            <a:spLocks noEditPoints="1"/>
          </p:cNvSpPr>
          <p:nvPr/>
        </p:nvSpPr>
        <p:spPr bwMode="auto">
          <a:xfrm>
            <a:off x="8583613" y="2994025"/>
            <a:ext cx="296862" cy="169863"/>
          </a:xfrm>
          <a:custGeom>
            <a:avLst/>
            <a:gdLst>
              <a:gd name="T0" fmla="*/ 2147483646 w 116"/>
              <a:gd name="T1" fmla="*/ 0 h 66"/>
              <a:gd name="T2" fmla="*/ 2147483646 w 116"/>
              <a:gd name="T3" fmla="*/ 0 h 66"/>
              <a:gd name="T4" fmla="*/ 0 w 116"/>
              <a:gd name="T5" fmla="*/ 2147483646 h 66"/>
              <a:gd name="T6" fmla="*/ 0 w 116"/>
              <a:gd name="T7" fmla="*/ 2147483646 h 66"/>
              <a:gd name="T8" fmla="*/ 2147483646 w 116"/>
              <a:gd name="T9" fmla="*/ 2147483646 h 66"/>
              <a:gd name="T10" fmla="*/ 2147483646 w 116"/>
              <a:gd name="T11" fmla="*/ 2147483646 h 66"/>
              <a:gd name="T12" fmla="*/ 2147483646 w 116"/>
              <a:gd name="T13" fmla="*/ 2147483646 h 66"/>
              <a:gd name="T14" fmla="*/ 2147483646 w 116"/>
              <a:gd name="T15" fmla="*/ 2147483646 h 66"/>
              <a:gd name="T16" fmla="*/ 2147483646 w 116"/>
              <a:gd name="T17" fmla="*/ 0 h 66"/>
              <a:gd name="T18" fmla="*/ 2147483646 w 116"/>
              <a:gd name="T19" fmla="*/ 2147483646 h 66"/>
              <a:gd name="T20" fmla="*/ 2147483646 w 116"/>
              <a:gd name="T21" fmla="*/ 2147483646 h 66"/>
              <a:gd name="T22" fmla="*/ 2147483646 w 116"/>
              <a:gd name="T23" fmla="*/ 2147483646 h 66"/>
              <a:gd name="T24" fmla="*/ 2147483646 w 116"/>
              <a:gd name="T25" fmla="*/ 2147483646 h 66"/>
              <a:gd name="T26" fmla="*/ 2147483646 w 116"/>
              <a:gd name="T27" fmla="*/ 2147483646 h 66"/>
              <a:gd name="T28" fmla="*/ 2147483646 w 116"/>
              <a:gd name="T29" fmla="*/ 2147483646 h 66"/>
              <a:gd name="T30" fmla="*/ 2147483646 w 116"/>
              <a:gd name="T31" fmla="*/ 2147483646 h 66"/>
              <a:gd name="T32" fmla="*/ 2147483646 w 116"/>
              <a:gd name="T33" fmla="*/ 2147483646 h 66"/>
              <a:gd name="T34" fmla="*/ 2147483646 w 116"/>
              <a:gd name="T35" fmla="*/ 2147483646 h 66"/>
              <a:gd name="T36" fmla="*/ 2147483646 w 116"/>
              <a:gd name="T37" fmla="*/ 2147483646 h 66"/>
              <a:gd name="T38" fmla="*/ 2147483646 w 116"/>
              <a:gd name="T39" fmla="*/ 2147483646 h 66"/>
              <a:gd name="T40" fmla="*/ 2147483646 w 116"/>
              <a:gd name="T41" fmla="*/ 2147483646 h 66"/>
              <a:gd name="T42" fmla="*/ 2147483646 w 116"/>
              <a:gd name="T43" fmla="*/ 2147483646 h 66"/>
              <a:gd name="T44" fmla="*/ 2147483646 w 116"/>
              <a:gd name="T45" fmla="*/ 2147483646 h 66"/>
              <a:gd name="T46" fmla="*/ 2147483646 w 116"/>
              <a:gd name="T47" fmla="*/ 2147483646 h 66"/>
              <a:gd name="T48" fmla="*/ 2147483646 w 116"/>
              <a:gd name="T49" fmla="*/ 2147483646 h 66"/>
              <a:gd name="T50" fmla="*/ 2147483646 w 116"/>
              <a:gd name="T51" fmla="*/ 2147483646 h 66"/>
              <a:gd name="T52" fmla="*/ 2147483646 w 116"/>
              <a:gd name="T53" fmla="*/ 2147483646 h 66"/>
              <a:gd name="T54" fmla="*/ 2147483646 w 116"/>
              <a:gd name="T55" fmla="*/ 2147483646 h 66"/>
              <a:gd name="T56" fmla="*/ 2147483646 w 116"/>
              <a:gd name="T57" fmla="*/ 2147483646 h 66"/>
              <a:gd name="T58" fmla="*/ 2147483646 w 116"/>
              <a:gd name="T59" fmla="*/ 2147483646 h 66"/>
              <a:gd name="T60" fmla="*/ 2147483646 w 116"/>
              <a:gd name="T61" fmla="*/ 2147483646 h 66"/>
              <a:gd name="T62" fmla="*/ 2147483646 w 116"/>
              <a:gd name="T63" fmla="*/ 2147483646 h 66"/>
              <a:gd name="T64" fmla="*/ 2147483646 w 116"/>
              <a:gd name="T65" fmla="*/ 2147483646 h 66"/>
              <a:gd name="T66" fmla="*/ 2147483646 w 116"/>
              <a:gd name="T67" fmla="*/ 2147483646 h 66"/>
              <a:gd name="T68" fmla="*/ 2147483646 w 116"/>
              <a:gd name="T69" fmla="*/ 2147483646 h 66"/>
              <a:gd name="T70" fmla="*/ 2147483646 w 116"/>
              <a:gd name="T71" fmla="*/ 2147483646 h 66"/>
              <a:gd name="T72" fmla="*/ 2147483646 w 116"/>
              <a:gd name="T73" fmla="*/ 2147483646 h 66"/>
              <a:gd name="T74" fmla="*/ 2147483646 w 116"/>
              <a:gd name="T75" fmla="*/ 2147483646 h 66"/>
              <a:gd name="T76" fmla="*/ 2147483646 w 116"/>
              <a:gd name="T77" fmla="*/ 2147483646 h 66"/>
              <a:gd name="T78" fmla="*/ 2147483646 w 116"/>
              <a:gd name="T79" fmla="*/ 2147483646 h 66"/>
              <a:gd name="T80" fmla="*/ 2147483646 w 116"/>
              <a:gd name="T81" fmla="*/ 2147483646 h 66"/>
              <a:gd name="T82" fmla="*/ 2147483646 w 116"/>
              <a:gd name="T83" fmla="*/ 2147483646 h 66"/>
              <a:gd name="T84" fmla="*/ 2147483646 w 116"/>
              <a:gd name="T85" fmla="*/ 2147483646 h 66"/>
              <a:gd name="T86" fmla="*/ 2147483646 w 116"/>
              <a:gd name="T87" fmla="*/ 2147483646 h 66"/>
              <a:gd name="T88" fmla="*/ 2147483646 w 116"/>
              <a:gd name="T89" fmla="*/ 2147483646 h 66"/>
              <a:gd name="T90" fmla="*/ 2147483646 w 116"/>
              <a:gd name="T91" fmla="*/ 2147483646 h 66"/>
              <a:gd name="T92" fmla="*/ 2147483646 w 116"/>
              <a:gd name="T93" fmla="*/ 2147483646 h 66"/>
              <a:gd name="T94" fmla="*/ 2147483646 w 116"/>
              <a:gd name="T95" fmla="*/ 2147483646 h 66"/>
              <a:gd name="T96" fmla="*/ 2147483646 w 116"/>
              <a:gd name="T97" fmla="*/ 2147483646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03" name="Freeform 147">
            <a:extLst>
              <a:ext uri="{FF2B5EF4-FFF2-40B4-BE49-F238E27FC236}">
                <a16:creationId xmlns:a16="http://schemas.microsoft.com/office/drawing/2014/main" id="{0FE3C18F-A826-4767-B3DD-25C8569DD918}"/>
              </a:ext>
            </a:extLst>
          </p:cNvPr>
          <p:cNvSpPr>
            <a:spLocks noEditPoints="1"/>
          </p:cNvSpPr>
          <p:nvPr/>
        </p:nvSpPr>
        <p:spPr bwMode="auto">
          <a:xfrm>
            <a:off x="263525" y="3589338"/>
            <a:ext cx="296863" cy="168275"/>
          </a:xfrm>
          <a:custGeom>
            <a:avLst/>
            <a:gdLst>
              <a:gd name="T0" fmla="*/ 2147483646 w 116"/>
              <a:gd name="T1" fmla="*/ 0 h 66"/>
              <a:gd name="T2" fmla="*/ 2147483646 w 116"/>
              <a:gd name="T3" fmla="*/ 0 h 66"/>
              <a:gd name="T4" fmla="*/ 0 w 116"/>
              <a:gd name="T5" fmla="*/ 2147483646 h 66"/>
              <a:gd name="T6" fmla="*/ 0 w 116"/>
              <a:gd name="T7" fmla="*/ 2147483646 h 66"/>
              <a:gd name="T8" fmla="*/ 2147483646 w 116"/>
              <a:gd name="T9" fmla="*/ 2147483646 h 66"/>
              <a:gd name="T10" fmla="*/ 2147483646 w 116"/>
              <a:gd name="T11" fmla="*/ 2147483646 h 66"/>
              <a:gd name="T12" fmla="*/ 2147483646 w 116"/>
              <a:gd name="T13" fmla="*/ 2147483646 h 66"/>
              <a:gd name="T14" fmla="*/ 2147483646 w 116"/>
              <a:gd name="T15" fmla="*/ 2147483646 h 66"/>
              <a:gd name="T16" fmla="*/ 2147483646 w 116"/>
              <a:gd name="T17" fmla="*/ 0 h 66"/>
              <a:gd name="T18" fmla="*/ 2147483646 w 116"/>
              <a:gd name="T19" fmla="*/ 2147483646 h 66"/>
              <a:gd name="T20" fmla="*/ 2147483646 w 116"/>
              <a:gd name="T21" fmla="*/ 2147483646 h 66"/>
              <a:gd name="T22" fmla="*/ 2147483646 w 116"/>
              <a:gd name="T23" fmla="*/ 2147483646 h 66"/>
              <a:gd name="T24" fmla="*/ 2147483646 w 116"/>
              <a:gd name="T25" fmla="*/ 2147483646 h 66"/>
              <a:gd name="T26" fmla="*/ 2147483646 w 116"/>
              <a:gd name="T27" fmla="*/ 2147483646 h 66"/>
              <a:gd name="T28" fmla="*/ 2147483646 w 116"/>
              <a:gd name="T29" fmla="*/ 2147483646 h 66"/>
              <a:gd name="T30" fmla="*/ 2147483646 w 116"/>
              <a:gd name="T31" fmla="*/ 2147483646 h 66"/>
              <a:gd name="T32" fmla="*/ 2147483646 w 116"/>
              <a:gd name="T33" fmla="*/ 2147483646 h 66"/>
              <a:gd name="T34" fmla="*/ 2147483646 w 116"/>
              <a:gd name="T35" fmla="*/ 2147483646 h 66"/>
              <a:gd name="T36" fmla="*/ 2147483646 w 116"/>
              <a:gd name="T37" fmla="*/ 2147483646 h 66"/>
              <a:gd name="T38" fmla="*/ 2147483646 w 116"/>
              <a:gd name="T39" fmla="*/ 2147483646 h 66"/>
              <a:gd name="T40" fmla="*/ 2147483646 w 116"/>
              <a:gd name="T41" fmla="*/ 2147483646 h 66"/>
              <a:gd name="T42" fmla="*/ 2147483646 w 116"/>
              <a:gd name="T43" fmla="*/ 2147483646 h 66"/>
              <a:gd name="T44" fmla="*/ 2147483646 w 116"/>
              <a:gd name="T45" fmla="*/ 2147483646 h 66"/>
              <a:gd name="T46" fmla="*/ 2147483646 w 116"/>
              <a:gd name="T47" fmla="*/ 2147483646 h 66"/>
              <a:gd name="T48" fmla="*/ 2147483646 w 116"/>
              <a:gd name="T49" fmla="*/ 2147483646 h 66"/>
              <a:gd name="T50" fmla="*/ 2147483646 w 116"/>
              <a:gd name="T51" fmla="*/ 2147483646 h 66"/>
              <a:gd name="T52" fmla="*/ 2147483646 w 116"/>
              <a:gd name="T53" fmla="*/ 2147483646 h 66"/>
              <a:gd name="T54" fmla="*/ 2147483646 w 116"/>
              <a:gd name="T55" fmla="*/ 2147483646 h 66"/>
              <a:gd name="T56" fmla="*/ 2147483646 w 116"/>
              <a:gd name="T57" fmla="*/ 2147483646 h 66"/>
              <a:gd name="T58" fmla="*/ 2147483646 w 116"/>
              <a:gd name="T59" fmla="*/ 2147483646 h 66"/>
              <a:gd name="T60" fmla="*/ 2147483646 w 116"/>
              <a:gd name="T61" fmla="*/ 2147483646 h 66"/>
              <a:gd name="T62" fmla="*/ 2147483646 w 116"/>
              <a:gd name="T63" fmla="*/ 2147483646 h 66"/>
              <a:gd name="T64" fmla="*/ 2147483646 w 116"/>
              <a:gd name="T65" fmla="*/ 2147483646 h 66"/>
              <a:gd name="T66" fmla="*/ 2147483646 w 116"/>
              <a:gd name="T67" fmla="*/ 2147483646 h 66"/>
              <a:gd name="T68" fmla="*/ 2147483646 w 116"/>
              <a:gd name="T69" fmla="*/ 2147483646 h 66"/>
              <a:gd name="T70" fmla="*/ 2147483646 w 116"/>
              <a:gd name="T71" fmla="*/ 2147483646 h 66"/>
              <a:gd name="T72" fmla="*/ 2147483646 w 116"/>
              <a:gd name="T73" fmla="*/ 2147483646 h 66"/>
              <a:gd name="T74" fmla="*/ 2147483646 w 116"/>
              <a:gd name="T75" fmla="*/ 2147483646 h 66"/>
              <a:gd name="T76" fmla="*/ 2147483646 w 116"/>
              <a:gd name="T77" fmla="*/ 2147483646 h 66"/>
              <a:gd name="T78" fmla="*/ 2147483646 w 116"/>
              <a:gd name="T79" fmla="*/ 2147483646 h 66"/>
              <a:gd name="T80" fmla="*/ 2147483646 w 116"/>
              <a:gd name="T81" fmla="*/ 2147483646 h 66"/>
              <a:gd name="T82" fmla="*/ 2147483646 w 116"/>
              <a:gd name="T83" fmla="*/ 2147483646 h 66"/>
              <a:gd name="T84" fmla="*/ 2147483646 w 116"/>
              <a:gd name="T85" fmla="*/ 2147483646 h 66"/>
              <a:gd name="T86" fmla="*/ 2147483646 w 116"/>
              <a:gd name="T87" fmla="*/ 2147483646 h 66"/>
              <a:gd name="T88" fmla="*/ 2147483646 w 116"/>
              <a:gd name="T89" fmla="*/ 2147483646 h 66"/>
              <a:gd name="T90" fmla="*/ 2147483646 w 116"/>
              <a:gd name="T91" fmla="*/ 2147483646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98055875-18ED-4854-AC81-624E92983069}"/>
              </a:ext>
            </a:extLst>
          </p:cNvPr>
          <p:cNvGrpSpPr/>
          <p:nvPr/>
        </p:nvGrpSpPr>
        <p:grpSpPr>
          <a:xfrm>
            <a:off x="857250" y="3665729"/>
            <a:ext cx="296863" cy="223838"/>
            <a:chOff x="857250" y="3806825"/>
            <a:chExt cx="296863" cy="223838"/>
          </a:xfrm>
          <a:solidFill>
            <a:srgbClr val="FFFFFF"/>
          </a:solidFill>
        </p:grpSpPr>
        <p:sp>
          <p:nvSpPr>
            <p:cNvPr id="7316" name="Freeform 148">
              <a:extLst>
                <a:ext uri="{FF2B5EF4-FFF2-40B4-BE49-F238E27FC236}">
                  <a16:creationId xmlns:a16="http://schemas.microsoft.com/office/drawing/2014/main" id="{DEE585BD-65D8-4880-936F-BC32E80228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7" name="Rectangle 149">
              <a:extLst>
                <a:ext uri="{FF2B5EF4-FFF2-40B4-BE49-F238E27FC236}">
                  <a16:creationId xmlns:a16="http://schemas.microsoft.com/office/drawing/2014/main" id="{02FF42FD-26C2-4784-AE17-ED411A132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8" name="Rectangle 150">
              <a:extLst>
                <a:ext uri="{FF2B5EF4-FFF2-40B4-BE49-F238E27FC236}">
                  <a16:creationId xmlns:a16="http://schemas.microsoft.com/office/drawing/2014/main" id="{3C4028BB-949C-4065-ADC4-309DA897A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9" name="Rectangle 151">
              <a:extLst>
                <a:ext uri="{FF2B5EF4-FFF2-40B4-BE49-F238E27FC236}">
                  <a16:creationId xmlns:a16="http://schemas.microsoft.com/office/drawing/2014/main" id="{78056320-F21E-4A8D-A8AA-C9319C6EC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05" name="Freeform 152">
            <a:extLst>
              <a:ext uri="{FF2B5EF4-FFF2-40B4-BE49-F238E27FC236}">
                <a16:creationId xmlns:a16="http://schemas.microsoft.com/office/drawing/2014/main" id="{CEABD1A7-4F49-4716-BE21-3B2B857374AB}"/>
              </a:ext>
            </a:extLst>
          </p:cNvPr>
          <p:cNvSpPr>
            <a:spLocks noEditPoints="1"/>
          </p:cNvSpPr>
          <p:nvPr/>
        </p:nvSpPr>
        <p:spPr bwMode="auto">
          <a:xfrm>
            <a:off x="7392988" y="2994025"/>
            <a:ext cx="300037" cy="298450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0 h 116"/>
              <a:gd name="T8" fmla="*/ 2147483646 w 117"/>
              <a:gd name="T9" fmla="*/ 2147483646 h 116"/>
              <a:gd name="T10" fmla="*/ 2147483646 w 117"/>
              <a:gd name="T11" fmla="*/ 2147483646 h 116"/>
              <a:gd name="T12" fmla="*/ 2147483646 w 117"/>
              <a:gd name="T13" fmla="*/ 2147483646 h 116"/>
              <a:gd name="T14" fmla="*/ 0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2147483646 w 117"/>
              <a:gd name="T51" fmla="*/ 2147483646 h 116"/>
              <a:gd name="T52" fmla="*/ 2147483646 w 117"/>
              <a:gd name="T53" fmla="*/ 2147483646 h 116"/>
              <a:gd name="T54" fmla="*/ 2147483646 w 117"/>
              <a:gd name="T55" fmla="*/ 2147483646 h 116"/>
              <a:gd name="T56" fmla="*/ 2147483646 w 117"/>
              <a:gd name="T57" fmla="*/ 2147483646 h 116"/>
              <a:gd name="T58" fmla="*/ 2147483646 w 117"/>
              <a:gd name="T59" fmla="*/ 2147483646 h 116"/>
              <a:gd name="T60" fmla="*/ 2147483646 w 117"/>
              <a:gd name="T61" fmla="*/ 2147483646 h 116"/>
              <a:gd name="T62" fmla="*/ 2147483646 w 117"/>
              <a:gd name="T63" fmla="*/ 2147483646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06" name="Freeform 153">
            <a:extLst>
              <a:ext uri="{FF2B5EF4-FFF2-40B4-BE49-F238E27FC236}">
                <a16:creationId xmlns:a16="http://schemas.microsoft.com/office/drawing/2014/main" id="{E3029EE2-8AAA-4935-92A6-BDC97D70C0E5}"/>
              </a:ext>
            </a:extLst>
          </p:cNvPr>
          <p:cNvSpPr>
            <a:spLocks/>
          </p:cNvSpPr>
          <p:nvPr/>
        </p:nvSpPr>
        <p:spPr bwMode="auto">
          <a:xfrm>
            <a:off x="5621338" y="3005138"/>
            <a:ext cx="288925" cy="287337"/>
          </a:xfrm>
          <a:custGeom>
            <a:avLst/>
            <a:gdLst>
              <a:gd name="T0" fmla="*/ 2147483646 w 113"/>
              <a:gd name="T1" fmla="*/ 2147483646 h 112"/>
              <a:gd name="T2" fmla="*/ 2147483646 w 113"/>
              <a:gd name="T3" fmla="*/ 2147483646 h 112"/>
              <a:gd name="T4" fmla="*/ 2147483646 w 113"/>
              <a:gd name="T5" fmla="*/ 2147483646 h 112"/>
              <a:gd name="T6" fmla="*/ 2147483646 w 113"/>
              <a:gd name="T7" fmla="*/ 2147483646 h 112"/>
              <a:gd name="T8" fmla="*/ 2147483646 w 113"/>
              <a:gd name="T9" fmla="*/ 2147483646 h 112"/>
              <a:gd name="T10" fmla="*/ 2147483646 w 113"/>
              <a:gd name="T11" fmla="*/ 2147483646 h 112"/>
              <a:gd name="T12" fmla="*/ 2147483646 w 113"/>
              <a:gd name="T13" fmla="*/ 2147483646 h 112"/>
              <a:gd name="T14" fmla="*/ 2147483646 w 113"/>
              <a:gd name="T15" fmla="*/ 2147483646 h 112"/>
              <a:gd name="T16" fmla="*/ 2147483646 w 113"/>
              <a:gd name="T17" fmla="*/ 2147483646 h 112"/>
              <a:gd name="T18" fmla="*/ 2147483646 w 113"/>
              <a:gd name="T19" fmla="*/ 2147483646 h 112"/>
              <a:gd name="T20" fmla="*/ 2147483646 w 113"/>
              <a:gd name="T21" fmla="*/ 0 h 112"/>
              <a:gd name="T22" fmla="*/ 0 w 113"/>
              <a:gd name="T23" fmla="*/ 2147483646 h 112"/>
              <a:gd name="T24" fmla="*/ 2147483646 w 113"/>
              <a:gd name="T25" fmla="*/ 2147483646 h 112"/>
              <a:gd name="T26" fmla="*/ 2147483646 w 113"/>
              <a:gd name="T27" fmla="*/ 2147483646 h 112"/>
              <a:gd name="T28" fmla="*/ 2147483646 w 113"/>
              <a:gd name="T29" fmla="*/ 2147483646 h 112"/>
              <a:gd name="T30" fmla="*/ 2147483646 w 113"/>
              <a:gd name="T31" fmla="*/ 2147483646 h 112"/>
              <a:gd name="T32" fmla="*/ 2147483646 w 113"/>
              <a:gd name="T33" fmla="*/ 2147483646 h 112"/>
              <a:gd name="T34" fmla="*/ 2147483646 w 113"/>
              <a:gd name="T35" fmla="*/ 2147483646 h 112"/>
              <a:gd name="T36" fmla="*/ 2147483646 w 113"/>
              <a:gd name="T37" fmla="*/ 2147483646 h 112"/>
              <a:gd name="T38" fmla="*/ 2147483646 w 113"/>
              <a:gd name="T39" fmla="*/ 2147483646 h 112"/>
              <a:gd name="T40" fmla="*/ 2147483646 w 113"/>
              <a:gd name="T41" fmla="*/ 2147483646 h 112"/>
              <a:gd name="T42" fmla="*/ 2147483646 w 113"/>
              <a:gd name="T43" fmla="*/ 2147483646 h 112"/>
              <a:gd name="T44" fmla="*/ 2147483646 w 113"/>
              <a:gd name="T45" fmla="*/ 2147483646 h 112"/>
              <a:gd name="T46" fmla="*/ 2147483646 w 113"/>
              <a:gd name="T47" fmla="*/ 2147483646 h 112"/>
              <a:gd name="T48" fmla="*/ 2147483646 w 113"/>
              <a:gd name="T49" fmla="*/ 2147483646 h 112"/>
              <a:gd name="T50" fmla="*/ 2147483646 w 113"/>
              <a:gd name="T51" fmla="*/ 2147483646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C17FE523-44AD-4146-8E4B-395B0DCDA644}"/>
              </a:ext>
            </a:extLst>
          </p:cNvPr>
          <p:cNvGrpSpPr/>
          <p:nvPr/>
        </p:nvGrpSpPr>
        <p:grpSpPr>
          <a:xfrm>
            <a:off x="1450975" y="3627629"/>
            <a:ext cx="300038" cy="261938"/>
            <a:chOff x="1450975" y="3768725"/>
            <a:chExt cx="300038" cy="261938"/>
          </a:xfrm>
          <a:solidFill>
            <a:srgbClr val="FFFFFF"/>
          </a:solidFill>
        </p:grpSpPr>
        <p:sp>
          <p:nvSpPr>
            <p:cNvPr id="7322" name="Oval 154">
              <a:extLst>
                <a:ext uri="{FF2B5EF4-FFF2-40B4-BE49-F238E27FC236}">
                  <a16:creationId xmlns:a16="http://schemas.microsoft.com/office/drawing/2014/main" id="{ACE20E5B-EA5B-4B31-90DE-5093096FA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3" name="Oval 155">
              <a:extLst>
                <a:ext uri="{FF2B5EF4-FFF2-40B4-BE49-F238E27FC236}">
                  <a16:creationId xmlns:a16="http://schemas.microsoft.com/office/drawing/2014/main" id="{1DEA760F-E157-43F8-B99D-91F3370F6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4" name="Freeform 156">
              <a:extLst>
                <a:ext uri="{FF2B5EF4-FFF2-40B4-BE49-F238E27FC236}">
                  <a16:creationId xmlns:a16="http://schemas.microsoft.com/office/drawing/2014/main" id="{B6795B7C-4FF7-4DC8-86CE-5C06A7EF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FF513826-1320-4D63-9024-D27DBFA8C784}"/>
              </a:ext>
            </a:extLst>
          </p:cNvPr>
          <p:cNvGrpSpPr/>
          <p:nvPr/>
        </p:nvGrpSpPr>
        <p:grpSpPr>
          <a:xfrm>
            <a:off x="6800850" y="2994217"/>
            <a:ext cx="295275" cy="298450"/>
            <a:chOff x="6800850" y="3135313"/>
            <a:chExt cx="295275" cy="298450"/>
          </a:xfrm>
          <a:solidFill>
            <a:srgbClr val="FFFFFF"/>
          </a:solidFill>
        </p:grpSpPr>
        <p:sp>
          <p:nvSpPr>
            <p:cNvPr id="7325" name="Freeform 157">
              <a:extLst>
                <a:ext uri="{FF2B5EF4-FFF2-40B4-BE49-F238E27FC236}">
                  <a16:creationId xmlns:a16="http://schemas.microsoft.com/office/drawing/2014/main" id="{1ABB19A0-43CD-4149-B2D5-34DD4EB3D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6" name="Freeform 158">
              <a:extLst>
                <a:ext uri="{FF2B5EF4-FFF2-40B4-BE49-F238E27FC236}">
                  <a16:creationId xmlns:a16="http://schemas.microsoft.com/office/drawing/2014/main" id="{1891F942-F36B-4D59-9B66-6A7096EEE3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7" name="Freeform 159">
              <a:extLst>
                <a:ext uri="{FF2B5EF4-FFF2-40B4-BE49-F238E27FC236}">
                  <a16:creationId xmlns:a16="http://schemas.microsoft.com/office/drawing/2014/main" id="{1E69632C-325D-4457-B1BA-C04BF061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9E6AAD1B-1C93-43B6-90E3-BD168BFA7FCE}"/>
              </a:ext>
            </a:extLst>
          </p:cNvPr>
          <p:cNvGrpSpPr/>
          <p:nvPr/>
        </p:nvGrpSpPr>
        <p:grpSpPr>
          <a:xfrm>
            <a:off x="2046288" y="3618104"/>
            <a:ext cx="296863" cy="271463"/>
            <a:chOff x="2046288" y="3759200"/>
            <a:chExt cx="296863" cy="271463"/>
          </a:xfrm>
          <a:solidFill>
            <a:srgbClr val="FFFFFF"/>
          </a:solidFill>
        </p:grpSpPr>
        <p:sp>
          <p:nvSpPr>
            <p:cNvPr id="7328" name="Rectangle 160">
              <a:extLst>
                <a:ext uri="{FF2B5EF4-FFF2-40B4-BE49-F238E27FC236}">
                  <a16:creationId xmlns:a16="http://schemas.microsoft.com/office/drawing/2014/main" id="{08A0704F-19CD-4310-9A2A-83319229D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9" name="Rectangle 161">
              <a:extLst>
                <a:ext uri="{FF2B5EF4-FFF2-40B4-BE49-F238E27FC236}">
                  <a16:creationId xmlns:a16="http://schemas.microsoft.com/office/drawing/2014/main" id="{44FD35BD-3226-4557-B057-719727052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0" name="Rectangle 162">
              <a:extLst>
                <a:ext uri="{FF2B5EF4-FFF2-40B4-BE49-F238E27FC236}">
                  <a16:creationId xmlns:a16="http://schemas.microsoft.com/office/drawing/2014/main" id="{C7315763-E92B-4697-AA8E-05A1EEB5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1" name="Rectangle 163">
              <a:extLst>
                <a:ext uri="{FF2B5EF4-FFF2-40B4-BE49-F238E27FC236}">
                  <a16:creationId xmlns:a16="http://schemas.microsoft.com/office/drawing/2014/main" id="{C506D79E-4532-4F56-ACA4-FD7188407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2" name="Freeform 164">
              <a:extLst>
                <a:ext uri="{FF2B5EF4-FFF2-40B4-BE49-F238E27FC236}">
                  <a16:creationId xmlns:a16="http://schemas.microsoft.com/office/drawing/2014/main" id="{68AA8C9A-4993-4CBF-980E-63291CE1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10" name="Freeform 165">
            <a:extLst>
              <a:ext uri="{FF2B5EF4-FFF2-40B4-BE49-F238E27FC236}">
                <a16:creationId xmlns:a16="http://schemas.microsoft.com/office/drawing/2014/main" id="{520628D5-BC47-47D2-B791-14C168FED91B}"/>
              </a:ext>
            </a:extLst>
          </p:cNvPr>
          <p:cNvSpPr>
            <a:spLocks noEditPoints="1"/>
          </p:cNvSpPr>
          <p:nvPr/>
        </p:nvSpPr>
        <p:spPr bwMode="auto">
          <a:xfrm>
            <a:off x="2640013" y="3589338"/>
            <a:ext cx="296862" cy="300037"/>
          </a:xfrm>
          <a:custGeom>
            <a:avLst/>
            <a:gdLst>
              <a:gd name="T0" fmla="*/ 2147483646 w 187"/>
              <a:gd name="T1" fmla="*/ 0 h 189"/>
              <a:gd name="T2" fmla="*/ 2147483646 w 187"/>
              <a:gd name="T3" fmla="*/ 2147483646 h 189"/>
              <a:gd name="T4" fmla="*/ 0 w 187"/>
              <a:gd name="T5" fmla="*/ 2147483646 h 189"/>
              <a:gd name="T6" fmla="*/ 2147483646 w 187"/>
              <a:gd name="T7" fmla="*/ 2147483646 h 189"/>
              <a:gd name="T8" fmla="*/ 2147483646 w 187"/>
              <a:gd name="T9" fmla="*/ 2147483646 h 189"/>
              <a:gd name="T10" fmla="*/ 2147483646 w 187"/>
              <a:gd name="T11" fmla="*/ 2147483646 h 189"/>
              <a:gd name="T12" fmla="*/ 2147483646 w 187"/>
              <a:gd name="T13" fmla="*/ 2147483646 h 189"/>
              <a:gd name="T14" fmla="*/ 2147483646 w 187"/>
              <a:gd name="T15" fmla="*/ 2147483646 h 189"/>
              <a:gd name="T16" fmla="*/ 2147483646 w 187"/>
              <a:gd name="T17" fmla="*/ 2147483646 h 189"/>
              <a:gd name="T18" fmla="*/ 2147483646 w 187"/>
              <a:gd name="T19" fmla="*/ 2147483646 h 189"/>
              <a:gd name="T20" fmla="*/ 2147483646 w 187"/>
              <a:gd name="T21" fmla="*/ 2147483646 h 189"/>
              <a:gd name="T22" fmla="*/ 2147483646 w 187"/>
              <a:gd name="T23" fmla="*/ 2147483646 h 189"/>
              <a:gd name="T24" fmla="*/ 2147483646 w 187"/>
              <a:gd name="T25" fmla="*/ 2147483646 h 189"/>
              <a:gd name="T26" fmla="*/ 2147483646 w 187"/>
              <a:gd name="T27" fmla="*/ 2147483646 h 189"/>
              <a:gd name="T28" fmla="*/ 2147483646 w 187"/>
              <a:gd name="T29" fmla="*/ 2147483646 h 189"/>
              <a:gd name="T30" fmla="*/ 2147483646 w 187"/>
              <a:gd name="T31" fmla="*/ 2147483646 h 189"/>
              <a:gd name="T32" fmla="*/ 2147483646 w 187"/>
              <a:gd name="T33" fmla="*/ 2147483646 h 189"/>
              <a:gd name="T34" fmla="*/ 2147483646 w 187"/>
              <a:gd name="T35" fmla="*/ 2147483646 h 189"/>
              <a:gd name="T36" fmla="*/ 2147483646 w 187"/>
              <a:gd name="T37" fmla="*/ 2147483646 h 189"/>
              <a:gd name="T38" fmla="*/ 2147483646 w 187"/>
              <a:gd name="T39" fmla="*/ 2147483646 h 189"/>
              <a:gd name="T40" fmla="*/ 2147483646 w 187"/>
              <a:gd name="T41" fmla="*/ 2147483646 h 189"/>
              <a:gd name="T42" fmla="*/ 2147483646 w 187"/>
              <a:gd name="T43" fmla="*/ 2147483646 h 189"/>
              <a:gd name="T44" fmla="*/ 2147483646 w 187"/>
              <a:gd name="T45" fmla="*/ 2147483646 h 189"/>
              <a:gd name="T46" fmla="*/ 2147483646 w 187"/>
              <a:gd name="T47" fmla="*/ 2147483646 h 189"/>
              <a:gd name="T48" fmla="*/ 2147483646 w 187"/>
              <a:gd name="T49" fmla="*/ 2147483646 h 189"/>
              <a:gd name="T50" fmla="*/ 2147483646 w 187"/>
              <a:gd name="T51" fmla="*/ 2147483646 h 189"/>
              <a:gd name="T52" fmla="*/ 2147483646 w 187"/>
              <a:gd name="T53" fmla="*/ 2147483646 h 189"/>
              <a:gd name="T54" fmla="*/ 2147483646 w 187"/>
              <a:gd name="T55" fmla="*/ 2147483646 h 189"/>
              <a:gd name="T56" fmla="*/ 2147483646 w 187"/>
              <a:gd name="T57" fmla="*/ 2147483646 h 189"/>
              <a:gd name="T58" fmla="*/ 2147483646 w 187"/>
              <a:gd name="T59" fmla="*/ 2147483646 h 189"/>
              <a:gd name="T60" fmla="*/ 2147483646 w 187"/>
              <a:gd name="T61" fmla="*/ 2147483646 h 189"/>
              <a:gd name="T62" fmla="*/ 2147483646 w 187"/>
              <a:gd name="T63" fmla="*/ 2147483646 h 189"/>
              <a:gd name="T64" fmla="*/ 2147483646 w 187"/>
              <a:gd name="T65" fmla="*/ 2147483646 h 189"/>
              <a:gd name="T66" fmla="*/ 2147483646 w 187"/>
              <a:gd name="T67" fmla="*/ 2147483646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1" name="Freeform 166">
            <a:extLst>
              <a:ext uri="{FF2B5EF4-FFF2-40B4-BE49-F238E27FC236}">
                <a16:creationId xmlns:a16="http://schemas.microsoft.com/office/drawing/2014/main" id="{E6DC8C5A-777C-493F-A088-00B47BA1F352}"/>
              </a:ext>
            </a:extLst>
          </p:cNvPr>
          <p:cNvSpPr>
            <a:spLocks noEditPoints="1"/>
          </p:cNvSpPr>
          <p:nvPr/>
        </p:nvSpPr>
        <p:spPr bwMode="auto">
          <a:xfrm>
            <a:off x="5722938" y="3589338"/>
            <a:ext cx="204787" cy="300037"/>
          </a:xfrm>
          <a:custGeom>
            <a:avLst/>
            <a:gdLst>
              <a:gd name="T0" fmla="*/ 2147483646 w 80"/>
              <a:gd name="T1" fmla="*/ 0 h 117"/>
              <a:gd name="T2" fmla="*/ 0 w 80"/>
              <a:gd name="T3" fmla="*/ 2147483646 h 117"/>
              <a:gd name="T4" fmla="*/ 2147483646 w 80"/>
              <a:gd name="T5" fmla="*/ 2147483646 h 117"/>
              <a:gd name="T6" fmla="*/ 2147483646 w 80"/>
              <a:gd name="T7" fmla="*/ 2147483646 h 117"/>
              <a:gd name="T8" fmla="*/ 2147483646 w 80"/>
              <a:gd name="T9" fmla="*/ 0 h 117"/>
              <a:gd name="T10" fmla="*/ 2147483646 w 80"/>
              <a:gd name="T11" fmla="*/ 2147483646 h 117"/>
              <a:gd name="T12" fmla="*/ 2147483646 w 80"/>
              <a:gd name="T13" fmla="*/ 2147483646 h 117"/>
              <a:gd name="T14" fmla="*/ 2147483646 w 80"/>
              <a:gd name="T15" fmla="*/ 2147483646 h 117"/>
              <a:gd name="T16" fmla="*/ 2147483646 w 80"/>
              <a:gd name="T17" fmla="*/ 2147483646 h 117"/>
              <a:gd name="T18" fmla="*/ 2147483646 w 80"/>
              <a:gd name="T19" fmla="*/ 2147483646 h 117"/>
              <a:gd name="T20" fmla="*/ 2147483646 w 80"/>
              <a:gd name="T21" fmla="*/ 2147483646 h 117"/>
              <a:gd name="T22" fmla="*/ 2147483646 w 80"/>
              <a:gd name="T23" fmla="*/ 2147483646 h 117"/>
              <a:gd name="T24" fmla="*/ 2147483646 w 80"/>
              <a:gd name="T25" fmla="*/ 2147483646 h 117"/>
              <a:gd name="T26" fmla="*/ 2147483646 w 80"/>
              <a:gd name="T27" fmla="*/ 2147483646 h 117"/>
              <a:gd name="T28" fmla="*/ 2147483646 w 80"/>
              <a:gd name="T29" fmla="*/ 2147483646 h 117"/>
              <a:gd name="T30" fmla="*/ 2147483646 w 80"/>
              <a:gd name="T31" fmla="*/ 2147483646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CEA82DC4-C713-429C-847B-D3EEC3B066EF}"/>
              </a:ext>
            </a:extLst>
          </p:cNvPr>
          <p:cNvGrpSpPr/>
          <p:nvPr/>
        </p:nvGrpSpPr>
        <p:grpSpPr>
          <a:xfrm>
            <a:off x="3824288" y="3584767"/>
            <a:ext cx="303212" cy="304800"/>
            <a:chOff x="3824288" y="3725863"/>
            <a:chExt cx="303212" cy="304800"/>
          </a:xfrm>
          <a:solidFill>
            <a:srgbClr val="FFFFFF"/>
          </a:solidFill>
        </p:grpSpPr>
        <p:sp>
          <p:nvSpPr>
            <p:cNvPr id="7335" name="Freeform 167">
              <a:extLst>
                <a:ext uri="{FF2B5EF4-FFF2-40B4-BE49-F238E27FC236}">
                  <a16:creationId xmlns:a16="http://schemas.microsoft.com/office/drawing/2014/main" id="{DF2168FC-9BF5-4D16-8E89-CD5E702BF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6" name="Freeform 168">
              <a:extLst>
                <a:ext uri="{FF2B5EF4-FFF2-40B4-BE49-F238E27FC236}">
                  <a16:creationId xmlns:a16="http://schemas.microsoft.com/office/drawing/2014/main" id="{C9D97F6C-97CB-4A81-B199-700572D90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13" name="Freeform 169">
            <a:extLst>
              <a:ext uri="{FF2B5EF4-FFF2-40B4-BE49-F238E27FC236}">
                <a16:creationId xmlns:a16="http://schemas.microsoft.com/office/drawing/2014/main" id="{867816EE-DEC4-4EB4-9A97-402A666A6798}"/>
              </a:ext>
            </a:extLst>
          </p:cNvPr>
          <p:cNvSpPr>
            <a:spLocks/>
          </p:cNvSpPr>
          <p:nvPr/>
        </p:nvSpPr>
        <p:spPr bwMode="auto">
          <a:xfrm>
            <a:off x="4424363" y="3589338"/>
            <a:ext cx="295275" cy="300037"/>
          </a:xfrm>
          <a:custGeom>
            <a:avLst/>
            <a:gdLst>
              <a:gd name="T0" fmla="*/ 2147483646 w 186"/>
              <a:gd name="T1" fmla="*/ 2147483646 h 189"/>
              <a:gd name="T2" fmla="*/ 2147483646 w 186"/>
              <a:gd name="T3" fmla="*/ 2147483646 h 189"/>
              <a:gd name="T4" fmla="*/ 2147483646 w 186"/>
              <a:gd name="T5" fmla="*/ 2147483646 h 189"/>
              <a:gd name="T6" fmla="*/ 2147483646 w 186"/>
              <a:gd name="T7" fmla="*/ 2147483646 h 189"/>
              <a:gd name="T8" fmla="*/ 2147483646 w 186"/>
              <a:gd name="T9" fmla="*/ 2147483646 h 189"/>
              <a:gd name="T10" fmla="*/ 2147483646 w 186"/>
              <a:gd name="T11" fmla="*/ 0 h 189"/>
              <a:gd name="T12" fmla="*/ 2147483646 w 186"/>
              <a:gd name="T13" fmla="*/ 2147483646 h 189"/>
              <a:gd name="T14" fmla="*/ 2147483646 w 186"/>
              <a:gd name="T15" fmla="*/ 2147483646 h 189"/>
              <a:gd name="T16" fmla="*/ 2147483646 w 186"/>
              <a:gd name="T17" fmla="*/ 2147483646 h 189"/>
              <a:gd name="T18" fmla="*/ 2147483646 w 186"/>
              <a:gd name="T19" fmla="*/ 2147483646 h 189"/>
              <a:gd name="T20" fmla="*/ 0 w 186"/>
              <a:gd name="T21" fmla="*/ 2147483646 h 189"/>
              <a:gd name="T22" fmla="*/ 2147483646 w 186"/>
              <a:gd name="T23" fmla="*/ 2147483646 h 189"/>
              <a:gd name="T24" fmla="*/ 2147483646 w 186"/>
              <a:gd name="T25" fmla="*/ 2147483646 h 189"/>
              <a:gd name="T26" fmla="*/ 2147483646 w 186"/>
              <a:gd name="T27" fmla="*/ 2147483646 h 189"/>
              <a:gd name="T28" fmla="*/ 2147483646 w 186"/>
              <a:gd name="T29" fmla="*/ 2147483646 h 189"/>
              <a:gd name="T30" fmla="*/ 2147483646 w 186"/>
              <a:gd name="T31" fmla="*/ 2147483646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4" name="Freeform 170">
            <a:extLst>
              <a:ext uri="{FF2B5EF4-FFF2-40B4-BE49-F238E27FC236}">
                <a16:creationId xmlns:a16="http://schemas.microsoft.com/office/drawing/2014/main" id="{F6AC94BF-3D6D-494E-A7BE-DFF513371DC3}"/>
              </a:ext>
            </a:extLst>
          </p:cNvPr>
          <p:cNvSpPr>
            <a:spLocks/>
          </p:cNvSpPr>
          <p:nvPr/>
        </p:nvSpPr>
        <p:spPr bwMode="auto">
          <a:xfrm>
            <a:off x="5016500" y="3589338"/>
            <a:ext cx="296863" cy="300037"/>
          </a:xfrm>
          <a:custGeom>
            <a:avLst/>
            <a:gdLst>
              <a:gd name="T0" fmla="*/ 2147483646 w 116"/>
              <a:gd name="T1" fmla="*/ 2147483646 h 117"/>
              <a:gd name="T2" fmla="*/ 2147483646 w 116"/>
              <a:gd name="T3" fmla="*/ 2147483646 h 117"/>
              <a:gd name="T4" fmla="*/ 2147483646 w 116"/>
              <a:gd name="T5" fmla="*/ 2147483646 h 117"/>
              <a:gd name="T6" fmla="*/ 2147483646 w 116"/>
              <a:gd name="T7" fmla="*/ 0 h 117"/>
              <a:gd name="T8" fmla="*/ 2147483646 w 116"/>
              <a:gd name="T9" fmla="*/ 2147483646 h 117"/>
              <a:gd name="T10" fmla="*/ 2147483646 w 116"/>
              <a:gd name="T11" fmla="*/ 2147483646 h 117"/>
              <a:gd name="T12" fmla="*/ 2147483646 w 116"/>
              <a:gd name="T13" fmla="*/ 2147483646 h 117"/>
              <a:gd name="T14" fmla="*/ 2147483646 w 116"/>
              <a:gd name="T15" fmla="*/ 2147483646 h 117"/>
              <a:gd name="T16" fmla="*/ 0 w 116"/>
              <a:gd name="T17" fmla="*/ 2147483646 h 117"/>
              <a:gd name="T18" fmla="*/ 2147483646 w 116"/>
              <a:gd name="T19" fmla="*/ 2147483646 h 117"/>
              <a:gd name="T20" fmla="*/ 2147483646 w 116"/>
              <a:gd name="T21" fmla="*/ 2147483646 h 117"/>
              <a:gd name="T22" fmla="*/ 2147483646 w 116"/>
              <a:gd name="T23" fmla="*/ 2147483646 h 117"/>
              <a:gd name="T24" fmla="*/ 2147483646 w 116"/>
              <a:gd name="T25" fmla="*/ 2147483646 h 117"/>
              <a:gd name="T26" fmla="*/ 2147483646 w 116"/>
              <a:gd name="T27" fmla="*/ 2147483646 h 117"/>
              <a:gd name="T28" fmla="*/ 2147483646 w 116"/>
              <a:gd name="T29" fmla="*/ 2147483646 h 117"/>
              <a:gd name="T30" fmla="*/ 2147483646 w 116"/>
              <a:gd name="T31" fmla="*/ 2147483646 h 117"/>
              <a:gd name="T32" fmla="*/ 2147483646 w 116"/>
              <a:gd name="T33" fmla="*/ 2147483646 h 117"/>
              <a:gd name="T34" fmla="*/ 2147483646 w 116"/>
              <a:gd name="T35" fmla="*/ 2147483646 h 117"/>
              <a:gd name="T36" fmla="*/ 2147483646 w 116"/>
              <a:gd name="T37" fmla="*/ 2147483646 h 117"/>
              <a:gd name="T38" fmla="*/ 2147483646 w 116"/>
              <a:gd name="T39" fmla="*/ 2147483646 h 117"/>
              <a:gd name="T40" fmla="*/ 2147483646 w 116"/>
              <a:gd name="T41" fmla="*/ 2147483646 h 117"/>
              <a:gd name="T42" fmla="*/ 2147483646 w 116"/>
              <a:gd name="T43" fmla="*/ 2147483646 h 117"/>
              <a:gd name="T44" fmla="*/ 2147483646 w 116"/>
              <a:gd name="T45" fmla="*/ 2147483646 h 117"/>
              <a:gd name="T46" fmla="*/ 2147483646 w 116"/>
              <a:gd name="T47" fmla="*/ 2147483646 h 117"/>
              <a:gd name="T48" fmla="*/ 2147483646 w 116"/>
              <a:gd name="T49" fmla="*/ 2147483646 h 117"/>
              <a:gd name="T50" fmla="*/ 2147483646 w 116"/>
              <a:gd name="T51" fmla="*/ 2147483646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5" name="Freeform 171">
            <a:extLst>
              <a:ext uri="{FF2B5EF4-FFF2-40B4-BE49-F238E27FC236}">
                <a16:creationId xmlns:a16="http://schemas.microsoft.com/office/drawing/2014/main" id="{372214B6-BABF-4303-9CDE-D8A71819CDBA}"/>
              </a:ext>
            </a:extLst>
          </p:cNvPr>
          <p:cNvSpPr>
            <a:spLocks noEditPoints="1"/>
          </p:cNvSpPr>
          <p:nvPr/>
        </p:nvSpPr>
        <p:spPr bwMode="auto">
          <a:xfrm>
            <a:off x="3233738" y="3624263"/>
            <a:ext cx="288925" cy="265112"/>
          </a:xfrm>
          <a:custGeom>
            <a:avLst/>
            <a:gdLst>
              <a:gd name="T0" fmla="*/ 2147483646 w 182"/>
              <a:gd name="T1" fmla="*/ 2147483646 h 167"/>
              <a:gd name="T2" fmla="*/ 2147483646 w 182"/>
              <a:gd name="T3" fmla="*/ 2147483646 h 167"/>
              <a:gd name="T4" fmla="*/ 2147483646 w 182"/>
              <a:gd name="T5" fmla="*/ 2147483646 h 167"/>
              <a:gd name="T6" fmla="*/ 2147483646 w 182"/>
              <a:gd name="T7" fmla="*/ 2147483646 h 167"/>
              <a:gd name="T8" fmla="*/ 2147483646 w 182"/>
              <a:gd name="T9" fmla="*/ 0 h 167"/>
              <a:gd name="T10" fmla="*/ 0 w 182"/>
              <a:gd name="T11" fmla="*/ 2147483646 h 167"/>
              <a:gd name="T12" fmla="*/ 2147483646 w 182"/>
              <a:gd name="T13" fmla="*/ 2147483646 h 167"/>
              <a:gd name="T14" fmla="*/ 2147483646 w 182"/>
              <a:gd name="T15" fmla="*/ 2147483646 h 167"/>
              <a:gd name="T16" fmla="*/ 2147483646 w 182"/>
              <a:gd name="T17" fmla="*/ 2147483646 h 167"/>
              <a:gd name="T18" fmla="*/ 2147483646 w 182"/>
              <a:gd name="T19" fmla="*/ 2147483646 h 167"/>
              <a:gd name="T20" fmla="*/ 2147483646 w 182"/>
              <a:gd name="T21" fmla="*/ 2147483646 h 167"/>
              <a:gd name="T22" fmla="*/ 2147483646 w 182"/>
              <a:gd name="T23" fmla="*/ 2147483646 h 167"/>
              <a:gd name="T24" fmla="*/ 2147483646 w 182"/>
              <a:gd name="T25" fmla="*/ 2147483646 h 167"/>
              <a:gd name="T26" fmla="*/ 2147483646 w 182"/>
              <a:gd name="T27" fmla="*/ 2147483646 h 167"/>
              <a:gd name="T28" fmla="*/ 2147483646 w 182"/>
              <a:gd name="T29" fmla="*/ 2147483646 h 167"/>
              <a:gd name="T30" fmla="*/ 2147483646 w 182"/>
              <a:gd name="T31" fmla="*/ 2147483646 h 167"/>
              <a:gd name="T32" fmla="*/ 2147483646 w 182"/>
              <a:gd name="T33" fmla="*/ 2147483646 h 167"/>
              <a:gd name="T34" fmla="*/ 2147483646 w 182"/>
              <a:gd name="T35" fmla="*/ 2147483646 h 167"/>
              <a:gd name="T36" fmla="*/ 2147483646 w 182"/>
              <a:gd name="T37" fmla="*/ 2147483646 h 167"/>
              <a:gd name="T38" fmla="*/ 2147483646 w 182"/>
              <a:gd name="T39" fmla="*/ 2147483646 h 167"/>
              <a:gd name="T40" fmla="*/ 2147483646 w 182"/>
              <a:gd name="T41" fmla="*/ 2147483646 h 167"/>
              <a:gd name="T42" fmla="*/ 2147483646 w 182"/>
              <a:gd name="T43" fmla="*/ 2147483646 h 167"/>
              <a:gd name="T44" fmla="*/ 2147483646 w 182"/>
              <a:gd name="T45" fmla="*/ 2147483646 h 167"/>
              <a:gd name="T46" fmla="*/ 2147483646 w 182"/>
              <a:gd name="T47" fmla="*/ 2147483646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6" name="Freeform 172">
            <a:extLst>
              <a:ext uri="{FF2B5EF4-FFF2-40B4-BE49-F238E27FC236}">
                <a16:creationId xmlns:a16="http://schemas.microsoft.com/office/drawing/2014/main" id="{B023096D-F004-4A54-BAB3-BB74E9233810}"/>
              </a:ext>
            </a:extLst>
          </p:cNvPr>
          <p:cNvSpPr>
            <a:spLocks noEditPoints="1"/>
          </p:cNvSpPr>
          <p:nvPr/>
        </p:nvSpPr>
        <p:spPr bwMode="auto">
          <a:xfrm>
            <a:off x="6299200" y="3589338"/>
            <a:ext cx="204788" cy="300037"/>
          </a:xfrm>
          <a:custGeom>
            <a:avLst/>
            <a:gdLst>
              <a:gd name="T0" fmla="*/ 2147483646 w 80"/>
              <a:gd name="T1" fmla="*/ 0 h 117"/>
              <a:gd name="T2" fmla="*/ 0 w 80"/>
              <a:gd name="T3" fmla="*/ 2147483646 h 117"/>
              <a:gd name="T4" fmla="*/ 2147483646 w 80"/>
              <a:gd name="T5" fmla="*/ 2147483646 h 117"/>
              <a:gd name="T6" fmla="*/ 2147483646 w 80"/>
              <a:gd name="T7" fmla="*/ 2147483646 h 117"/>
              <a:gd name="T8" fmla="*/ 2147483646 w 80"/>
              <a:gd name="T9" fmla="*/ 0 h 117"/>
              <a:gd name="T10" fmla="*/ 2147483646 w 80"/>
              <a:gd name="T11" fmla="*/ 2147483646 h 117"/>
              <a:gd name="T12" fmla="*/ 2147483646 w 80"/>
              <a:gd name="T13" fmla="*/ 2147483646 h 117"/>
              <a:gd name="T14" fmla="*/ 2147483646 w 80"/>
              <a:gd name="T15" fmla="*/ 2147483646 h 117"/>
              <a:gd name="T16" fmla="*/ 2147483646 w 80"/>
              <a:gd name="T17" fmla="*/ 2147483646 h 117"/>
              <a:gd name="T18" fmla="*/ 2147483646 w 80"/>
              <a:gd name="T19" fmla="*/ 2147483646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7" name="Freeform 173">
            <a:extLst>
              <a:ext uri="{FF2B5EF4-FFF2-40B4-BE49-F238E27FC236}">
                <a16:creationId xmlns:a16="http://schemas.microsoft.com/office/drawing/2014/main" id="{BA967F51-1737-4B68-9AC3-A611091E7EB0}"/>
              </a:ext>
            </a:extLst>
          </p:cNvPr>
          <p:cNvSpPr>
            <a:spLocks/>
          </p:cNvSpPr>
          <p:nvPr/>
        </p:nvSpPr>
        <p:spPr bwMode="auto">
          <a:xfrm>
            <a:off x="6207125" y="1301750"/>
            <a:ext cx="296863" cy="247650"/>
          </a:xfrm>
          <a:custGeom>
            <a:avLst/>
            <a:gdLst>
              <a:gd name="T0" fmla="*/ 2147483646 w 116"/>
              <a:gd name="T1" fmla="*/ 2147483646 h 97"/>
              <a:gd name="T2" fmla="*/ 2147483646 w 116"/>
              <a:gd name="T3" fmla="*/ 2147483646 h 97"/>
              <a:gd name="T4" fmla="*/ 2147483646 w 116"/>
              <a:gd name="T5" fmla="*/ 2147483646 h 97"/>
              <a:gd name="T6" fmla="*/ 2147483646 w 116"/>
              <a:gd name="T7" fmla="*/ 2147483646 h 97"/>
              <a:gd name="T8" fmla="*/ 2147483646 w 116"/>
              <a:gd name="T9" fmla="*/ 2147483646 h 97"/>
              <a:gd name="T10" fmla="*/ 2147483646 w 116"/>
              <a:gd name="T11" fmla="*/ 2147483646 h 97"/>
              <a:gd name="T12" fmla="*/ 2147483646 w 116"/>
              <a:gd name="T13" fmla="*/ 2147483646 h 97"/>
              <a:gd name="T14" fmla="*/ 2147483646 w 116"/>
              <a:gd name="T15" fmla="*/ 2147483646 h 97"/>
              <a:gd name="T16" fmla="*/ 2147483646 w 116"/>
              <a:gd name="T17" fmla="*/ 0 h 97"/>
              <a:gd name="T18" fmla="*/ 2147483646 w 116"/>
              <a:gd name="T19" fmla="*/ 2147483646 h 97"/>
              <a:gd name="T20" fmla="*/ 2147483646 w 116"/>
              <a:gd name="T21" fmla="*/ 2147483646 h 97"/>
              <a:gd name="T22" fmla="*/ 2147483646 w 116"/>
              <a:gd name="T23" fmla="*/ 2147483646 h 97"/>
              <a:gd name="T24" fmla="*/ 2147483646 w 116"/>
              <a:gd name="T25" fmla="*/ 2147483646 h 97"/>
              <a:gd name="T26" fmla="*/ 2147483646 w 116"/>
              <a:gd name="T27" fmla="*/ 2147483646 h 97"/>
              <a:gd name="T28" fmla="*/ 2147483646 w 116"/>
              <a:gd name="T29" fmla="*/ 2147483646 h 97"/>
              <a:gd name="T30" fmla="*/ 2147483646 w 116"/>
              <a:gd name="T31" fmla="*/ 2147483646 h 97"/>
              <a:gd name="T32" fmla="*/ 2147483646 w 116"/>
              <a:gd name="T33" fmla="*/ 2147483646 h 97"/>
              <a:gd name="T34" fmla="*/ 2147483646 w 116"/>
              <a:gd name="T35" fmla="*/ 2147483646 h 97"/>
              <a:gd name="T36" fmla="*/ 2147483646 w 116"/>
              <a:gd name="T37" fmla="*/ 2147483646 h 97"/>
              <a:gd name="T38" fmla="*/ 2147483646 w 116"/>
              <a:gd name="T39" fmla="*/ 2147483646 h 97"/>
              <a:gd name="T40" fmla="*/ 0 w 116"/>
              <a:gd name="T41" fmla="*/ 2147483646 h 97"/>
              <a:gd name="T42" fmla="*/ 2147483646 w 116"/>
              <a:gd name="T43" fmla="*/ 2147483646 h 97"/>
              <a:gd name="T44" fmla="*/ 2147483646 w 116"/>
              <a:gd name="T45" fmla="*/ 2147483646 h 97"/>
              <a:gd name="T46" fmla="*/ 2147483646 w 116"/>
              <a:gd name="T47" fmla="*/ 2147483646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8" name="Freeform 174">
            <a:extLst>
              <a:ext uri="{FF2B5EF4-FFF2-40B4-BE49-F238E27FC236}">
                <a16:creationId xmlns:a16="http://schemas.microsoft.com/office/drawing/2014/main" id="{A6CBF1C1-3ED9-403B-93C2-816BE838F2AA}"/>
              </a:ext>
            </a:extLst>
          </p:cNvPr>
          <p:cNvSpPr>
            <a:spLocks/>
          </p:cNvSpPr>
          <p:nvPr/>
        </p:nvSpPr>
        <p:spPr bwMode="auto">
          <a:xfrm>
            <a:off x="6877050" y="1209675"/>
            <a:ext cx="219075" cy="296863"/>
          </a:xfrm>
          <a:custGeom>
            <a:avLst/>
            <a:gdLst>
              <a:gd name="T0" fmla="*/ 2147483646 w 86"/>
              <a:gd name="T1" fmla="*/ 2147483646 h 116"/>
              <a:gd name="T2" fmla="*/ 2147483646 w 86"/>
              <a:gd name="T3" fmla="*/ 2147483646 h 116"/>
              <a:gd name="T4" fmla="*/ 2147483646 w 86"/>
              <a:gd name="T5" fmla="*/ 2147483646 h 116"/>
              <a:gd name="T6" fmla="*/ 2147483646 w 86"/>
              <a:gd name="T7" fmla="*/ 2147483646 h 116"/>
              <a:gd name="T8" fmla="*/ 2147483646 w 86"/>
              <a:gd name="T9" fmla="*/ 2147483646 h 116"/>
              <a:gd name="T10" fmla="*/ 2147483646 w 86"/>
              <a:gd name="T11" fmla="*/ 2147483646 h 116"/>
              <a:gd name="T12" fmla="*/ 2147483646 w 86"/>
              <a:gd name="T13" fmla="*/ 2147483646 h 116"/>
              <a:gd name="T14" fmla="*/ 2147483646 w 86"/>
              <a:gd name="T15" fmla="*/ 2147483646 h 116"/>
              <a:gd name="T16" fmla="*/ 2147483646 w 86"/>
              <a:gd name="T17" fmla="*/ 2147483646 h 116"/>
              <a:gd name="T18" fmla="*/ 2147483646 w 86"/>
              <a:gd name="T19" fmla="*/ 2147483646 h 116"/>
              <a:gd name="T20" fmla="*/ 2147483646 w 86"/>
              <a:gd name="T21" fmla="*/ 2147483646 h 116"/>
              <a:gd name="T22" fmla="*/ 2147483646 w 86"/>
              <a:gd name="T23" fmla="*/ 2147483646 h 116"/>
              <a:gd name="T24" fmla="*/ 2147483646 w 86"/>
              <a:gd name="T25" fmla="*/ 2147483646 h 116"/>
              <a:gd name="T26" fmla="*/ 2147483646 w 86"/>
              <a:gd name="T27" fmla="*/ 0 h 116"/>
              <a:gd name="T28" fmla="*/ 2147483646 w 86"/>
              <a:gd name="T29" fmla="*/ 2147483646 h 116"/>
              <a:gd name="T30" fmla="*/ 0 w 86"/>
              <a:gd name="T31" fmla="*/ 2147483646 h 116"/>
              <a:gd name="T32" fmla="*/ 0 w 86"/>
              <a:gd name="T33" fmla="*/ 2147483646 h 116"/>
              <a:gd name="T34" fmla="*/ 2147483646 w 86"/>
              <a:gd name="T35" fmla="*/ 2147483646 h 116"/>
              <a:gd name="T36" fmla="*/ 2147483646 w 86"/>
              <a:gd name="T37" fmla="*/ 2147483646 h 116"/>
              <a:gd name="T38" fmla="*/ 2147483646 w 86"/>
              <a:gd name="T39" fmla="*/ 2147483646 h 116"/>
              <a:gd name="T40" fmla="*/ 2147483646 w 86"/>
              <a:gd name="T41" fmla="*/ 2147483646 h 116"/>
              <a:gd name="T42" fmla="*/ 2147483646 w 86"/>
              <a:gd name="T43" fmla="*/ 2147483646 h 116"/>
              <a:gd name="T44" fmla="*/ 2147483646 w 86"/>
              <a:gd name="T45" fmla="*/ 2147483646 h 116"/>
              <a:gd name="T46" fmla="*/ 2147483646 w 86"/>
              <a:gd name="T47" fmla="*/ 2147483646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19" name="Freeform 175">
            <a:extLst>
              <a:ext uri="{FF2B5EF4-FFF2-40B4-BE49-F238E27FC236}">
                <a16:creationId xmlns:a16="http://schemas.microsoft.com/office/drawing/2014/main" id="{01D3C066-1297-4DC3-95A3-7ED6A5F966E3}"/>
              </a:ext>
            </a:extLst>
          </p:cNvPr>
          <p:cNvSpPr>
            <a:spLocks noEditPoints="1"/>
          </p:cNvSpPr>
          <p:nvPr/>
        </p:nvSpPr>
        <p:spPr bwMode="auto">
          <a:xfrm>
            <a:off x="1450975" y="1806575"/>
            <a:ext cx="300038" cy="296863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2147483646 h 116"/>
              <a:gd name="T8" fmla="*/ 2147483646 w 117"/>
              <a:gd name="T9" fmla="*/ 0 h 116"/>
              <a:gd name="T10" fmla="*/ 0 w 117"/>
              <a:gd name="T11" fmla="*/ 2147483646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2147483646 w 117"/>
              <a:gd name="T51" fmla="*/ 2147483646 h 116"/>
              <a:gd name="T52" fmla="*/ 2147483646 w 117"/>
              <a:gd name="T53" fmla="*/ 2147483646 h 116"/>
              <a:gd name="T54" fmla="*/ 2147483646 w 117"/>
              <a:gd name="T55" fmla="*/ 2147483646 h 116"/>
              <a:gd name="T56" fmla="*/ 2147483646 w 117"/>
              <a:gd name="T57" fmla="*/ 2147483646 h 116"/>
              <a:gd name="T58" fmla="*/ 2147483646 w 117"/>
              <a:gd name="T59" fmla="*/ 2147483646 h 116"/>
              <a:gd name="T60" fmla="*/ 2147483646 w 117"/>
              <a:gd name="T61" fmla="*/ 2147483646 h 116"/>
              <a:gd name="T62" fmla="*/ 2147483646 w 117"/>
              <a:gd name="T63" fmla="*/ 2147483646 h 116"/>
              <a:gd name="T64" fmla="*/ 2147483646 w 117"/>
              <a:gd name="T65" fmla="*/ 2147483646 h 116"/>
              <a:gd name="T66" fmla="*/ 2147483646 w 117"/>
              <a:gd name="T67" fmla="*/ 2147483646 h 116"/>
              <a:gd name="T68" fmla="*/ 2147483646 w 117"/>
              <a:gd name="T69" fmla="*/ 2147483646 h 116"/>
              <a:gd name="T70" fmla="*/ 2147483646 w 117"/>
              <a:gd name="T71" fmla="*/ 2147483646 h 116"/>
              <a:gd name="T72" fmla="*/ 2147483646 w 117"/>
              <a:gd name="T73" fmla="*/ 2147483646 h 116"/>
              <a:gd name="T74" fmla="*/ 2147483646 w 117"/>
              <a:gd name="T75" fmla="*/ 2147483646 h 116"/>
              <a:gd name="T76" fmla="*/ 2147483646 w 117"/>
              <a:gd name="T77" fmla="*/ 2147483646 h 116"/>
              <a:gd name="T78" fmla="*/ 2147483646 w 117"/>
              <a:gd name="T79" fmla="*/ 2147483646 h 116"/>
              <a:gd name="T80" fmla="*/ 2147483646 w 117"/>
              <a:gd name="T81" fmla="*/ 2147483646 h 116"/>
              <a:gd name="T82" fmla="*/ 2147483646 w 117"/>
              <a:gd name="T83" fmla="*/ 2147483646 h 116"/>
              <a:gd name="T84" fmla="*/ 2147483646 w 117"/>
              <a:gd name="T85" fmla="*/ 2147483646 h 116"/>
              <a:gd name="T86" fmla="*/ 2147483646 w 117"/>
              <a:gd name="T87" fmla="*/ 2147483646 h 116"/>
              <a:gd name="T88" fmla="*/ 2147483646 w 117"/>
              <a:gd name="T89" fmla="*/ 2147483646 h 116"/>
              <a:gd name="T90" fmla="*/ 2147483646 w 117"/>
              <a:gd name="T91" fmla="*/ 2147483646 h 116"/>
              <a:gd name="T92" fmla="*/ 2147483646 w 117"/>
              <a:gd name="T93" fmla="*/ 2147483646 h 116"/>
              <a:gd name="T94" fmla="*/ 2147483646 w 117"/>
              <a:gd name="T95" fmla="*/ 2147483646 h 116"/>
              <a:gd name="T96" fmla="*/ 2147483646 w 117"/>
              <a:gd name="T97" fmla="*/ 2147483646 h 116"/>
              <a:gd name="T98" fmla="*/ 2147483646 w 117"/>
              <a:gd name="T99" fmla="*/ 2147483646 h 116"/>
              <a:gd name="T100" fmla="*/ 2147483646 w 117"/>
              <a:gd name="T101" fmla="*/ 2147483646 h 116"/>
              <a:gd name="T102" fmla="*/ 2147483646 w 117"/>
              <a:gd name="T103" fmla="*/ 2147483646 h 116"/>
              <a:gd name="T104" fmla="*/ 2147483646 w 117"/>
              <a:gd name="T105" fmla="*/ 2147483646 h 116"/>
              <a:gd name="T106" fmla="*/ 2147483646 w 117"/>
              <a:gd name="T107" fmla="*/ 2147483646 h 116"/>
              <a:gd name="T108" fmla="*/ 2147483646 w 117"/>
              <a:gd name="T109" fmla="*/ 2147483646 h 116"/>
              <a:gd name="T110" fmla="*/ 2147483646 w 117"/>
              <a:gd name="T111" fmla="*/ 2147483646 h 116"/>
              <a:gd name="T112" fmla="*/ 2147483646 w 117"/>
              <a:gd name="T113" fmla="*/ 2147483646 h 116"/>
              <a:gd name="T114" fmla="*/ 2147483646 w 117"/>
              <a:gd name="T115" fmla="*/ 2147483646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0" name="Freeform 176">
            <a:extLst>
              <a:ext uri="{FF2B5EF4-FFF2-40B4-BE49-F238E27FC236}">
                <a16:creationId xmlns:a16="http://schemas.microsoft.com/office/drawing/2014/main" id="{5576F4B8-F20B-4894-8E44-944363E29B54}"/>
              </a:ext>
            </a:extLst>
          </p:cNvPr>
          <p:cNvSpPr>
            <a:spLocks noEditPoints="1"/>
          </p:cNvSpPr>
          <p:nvPr/>
        </p:nvSpPr>
        <p:spPr bwMode="auto">
          <a:xfrm>
            <a:off x="271463" y="1806575"/>
            <a:ext cx="292100" cy="296863"/>
          </a:xfrm>
          <a:custGeom>
            <a:avLst/>
            <a:gdLst>
              <a:gd name="T0" fmla="*/ 2147483646 w 114"/>
              <a:gd name="T1" fmla="*/ 0 h 116"/>
              <a:gd name="T2" fmla="*/ 2147483646 w 114"/>
              <a:gd name="T3" fmla="*/ 0 h 116"/>
              <a:gd name="T4" fmla="*/ 0 w 114"/>
              <a:gd name="T5" fmla="*/ 2147483646 h 116"/>
              <a:gd name="T6" fmla="*/ 2147483646 w 114"/>
              <a:gd name="T7" fmla="*/ 2147483646 h 116"/>
              <a:gd name="T8" fmla="*/ 2147483646 w 114"/>
              <a:gd name="T9" fmla="*/ 2147483646 h 116"/>
              <a:gd name="T10" fmla="*/ 2147483646 w 114"/>
              <a:gd name="T11" fmla="*/ 2147483646 h 116"/>
              <a:gd name="T12" fmla="*/ 2147483646 w 114"/>
              <a:gd name="T13" fmla="*/ 2147483646 h 116"/>
              <a:gd name="T14" fmla="*/ 2147483646 w 114"/>
              <a:gd name="T15" fmla="*/ 0 h 116"/>
              <a:gd name="T16" fmla="*/ 2147483646 w 114"/>
              <a:gd name="T17" fmla="*/ 2147483646 h 116"/>
              <a:gd name="T18" fmla="*/ 2147483646 w 114"/>
              <a:gd name="T19" fmla="*/ 2147483646 h 116"/>
              <a:gd name="T20" fmla="*/ 2147483646 w 114"/>
              <a:gd name="T21" fmla="*/ 2147483646 h 116"/>
              <a:gd name="T22" fmla="*/ 2147483646 w 114"/>
              <a:gd name="T23" fmla="*/ 2147483646 h 116"/>
              <a:gd name="T24" fmla="*/ 2147483646 w 114"/>
              <a:gd name="T25" fmla="*/ 2147483646 h 116"/>
              <a:gd name="T26" fmla="*/ 2147483646 w 114"/>
              <a:gd name="T27" fmla="*/ 2147483646 h 116"/>
              <a:gd name="T28" fmla="*/ 2147483646 w 114"/>
              <a:gd name="T29" fmla="*/ 2147483646 h 116"/>
              <a:gd name="T30" fmla="*/ 2147483646 w 114"/>
              <a:gd name="T31" fmla="*/ 2147483646 h 116"/>
              <a:gd name="T32" fmla="*/ 2147483646 w 114"/>
              <a:gd name="T33" fmla="*/ 2147483646 h 116"/>
              <a:gd name="T34" fmla="*/ 2147483646 w 114"/>
              <a:gd name="T35" fmla="*/ 2147483646 h 116"/>
              <a:gd name="T36" fmla="*/ 2147483646 w 114"/>
              <a:gd name="T37" fmla="*/ 2147483646 h 116"/>
              <a:gd name="T38" fmla="*/ 2147483646 w 114"/>
              <a:gd name="T39" fmla="*/ 2147483646 h 116"/>
              <a:gd name="T40" fmla="*/ 2147483646 w 114"/>
              <a:gd name="T41" fmla="*/ 2147483646 h 116"/>
              <a:gd name="T42" fmla="*/ 2147483646 w 114"/>
              <a:gd name="T43" fmla="*/ 2147483646 h 116"/>
              <a:gd name="T44" fmla="*/ 2147483646 w 114"/>
              <a:gd name="T45" fmla="*/ 2147483646 h 116"/>
              <a:gd name="T46" fmla="*/ 2147483646 w 114"/>
              <a:gd name="T47" fmla="*/ 2147483646 h 116"/>
              <a:gd name="T48" fmla="*/ 2147483646 w 114"/>
              <a:gd name="T49" fmla="*/ 2147483646 h 116"/>
              <a:gd name="T50" fmla="*/ 2147483646 w 114"/>
              <a:gd name="T51" fmla="*/ 2147483646 h 116"/>
              <a:gd name="T52" fmla="*/ 2147483646 w 114"/>
              <a:gd name="T53" fmla="*/ 2147483646 h 116"/>
              <a:gd name="T54" fmla="*/ 2147483646 w 114"/>
              <a:gd name="T55" fmla="*/ 2147483646 h 116"/>
              <a:gd name="T56" fmla="*/ 2147483646 w 114"/>
              <a:gd name="T57" fmla="*/ 2147483646 h 116"/>
              <a:gd name="T58" fmla="*/ 2147483646 w 114"/>
              <a:gd name="T59" fmla="*/ 2147483646 h 116"/>
              <a:gd name="T60" fmla="*/ 2147483646 w 114"/>
              <a:gd name="T61" fmla="*/ 2147483646 h 116"/>
              <a:gd name="T62" fmla="*/ 2147483646 w 114"/>
              <a:gd name="T63" fmla="*/ 2147483646 h 116"/>
              <a:gd name="T64" fmla="*/ 2147483646 w 114"/>
              <a:gd name="T65" fmla="*/ 2147483646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1" name="Freeform 177">
            <a:extLst>
              <a:ext uri="{FF2B5EF4-FFF2-40B4-BE49-F238E27FC236}">
                <a16:creationId xmlns:a16="http://schemas.microsoft.com/office/drawing/2014/main" id="{914815EA-3609-4635-B715-B8DC54363779}"/>
              </a:ext>
            </a:extLst>
          </p:cNvPr>
          <p:cNvSpPr>
            <a:spLocks noEditPoints="1"/>
          </p:cNvSpPr>
          <p:nvPr/>
        </p:nvSpPr>
        <p:spPr bwMode="auto">
          <a:xfrm>
            <a:off x="7989888" y="1209675"/>
            <a:ext cx="296862" cy="296863"/>
          </a:xfrm>
          <a:custGeom>
            <a:avLst/>
            <a:gdLst>
              <a:gd name="T0" fmla="*/ 2147483646 w 116"/>
              <a:gd name="T1" fmla="*/ 0 h 116"/>
              <a:gd name="T2" fmla="*/ 2147483646 w 116"/>
              <a:gd name="T3" fmla="*/ 0 h 116"/>
              <a:gd name="T4" fmla="*/ 0 w 116"/>
              <a:gd name="T5" fmla="*/ 2147483646 h 116"/>
              <a:gd name="T6" fmla="*/ 0 w 116"/>
              <a:gd name="T7" fmla="*/ 2147483646 h 116"/>
              <a:gd name="T8" fmla="*/ 2147483646 w 116"/>
              <a:gd name="T9" fmla="*/ 2147483646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0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2" name="Freeform 178">
            <a:extLst>
              <a:ext uri="{FF2B5EF4-FFF2-40B4-BE49-F238E27FC236}">
                <a16:creationId xmlns:a16="http://schemas.microsoft.com/office/drawing/2014/main" id="{AC65EF2E-B0C6-484B-8D2F-1426A471FFBE}"/>
              </a:ext>
            </a:extLst>
          </p:cNvPr>
          <p:cNvSpPr>
            <a:spLocks/>
          </p:cNvSpPr>
          <p:nvPr/>
        </p:nvSpPr>
        <p:spPr bwMode="auto">
          <a:xfrm>
            <a:off x="7392988" y="1209675"/>
            <a:ext cx="300037" cy="296863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0 h 116"/>
              <a:gd name="T4" fmla="*/ 2147483646 w 117"/>
              <a:gd name="T5" fmla="*/ 0 h 116"/>
              <a:gd name="T6" fmla="*/ 0 w 117"/>
              <a:gd name="T7" fmla="*/ 2147483646 h 116"/>
              <a:gd name="T8" fmla="*/ 0 w 117"/>
              <a:gd name="T9" fmla="*/ 2147483646 h 116"/>
              <a:gd name="T10" fmla="*/ 2147483646 w 117"/>
              <a:gd name="T11" fmla="*/ 2147483646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3" name="Freeform 179">
            <a:extLst>
              <a:ext uri="{FF2B5EF4-FFF2-40B4-BE49-F238E27FC236}">
                <a16:creationId xmlns:a16="http://schemas.microsoft.com/office/drawing/2014/main" id="{804EAE2D-9509-432B-95DA-11B83D13E931}"/>
              </a:ext>
            </a:extLst>
          </p:cNvPr>
          <p:cNvSpPr>
            <a:spLocks noEditPoints="1"/>
          </p:cNvSpPr>
          <p:nvPr/>
        </p:nvSpPr>
        <p:spPr bwMode="auto">
          <a:xfrm>
            <a:off x="857250" y="1836738"/>
            <a:ext cx="296863" cy="266700"/>
          </a:xfrm>
          <a:custGeom>
            <a:avLst/>
            <a:gdLst>
              <a:gd name="T0" fmla="*/ 2147483646 w 187"/>
              <a:gd name="T1" fmla="*/ 2147483646 h 168"/>
              <a:gd name="T2" fmla="*/ 2147483646 w 187"/>
              <a:gd name="T3" fmla="*/ 2147483646 h 168"/>
              <a:gd name="T4" fmla="*/ 2147483646 w 187"/>
              <a:gd name="T5" fmla="*/ 0 h 168"/>
              <a:gd name="T6" fmla="*/ 2147483646 w 187"/>
              <a:gd name="T7" fmla="*/ 2147483646 h 168"/>
              <a:gd name="T8" fmla="*/ 2147483646 w 187"/>
              <a:gd name="T9" fmla="*/ 2147483646 h 168"/>
              <a:gd name="T10" fmla="*/ 2147483646 w 187"/>
              <a:gd name="T11" fmla="*/ 2147483646 h 168"/>
              <a:gd name="T12" fmla="*/ 2147483646 w 187"/>
              <a:gd name="T13" fmla="*/ 2147483646 h 168"/>
              <a:gd name="T14" fmla="*/ 2147483646 w 187"/>
              <a:gd name="T15" fmla="*/ 2147483646 h 168"/>
              <a:gd name="T16" fmla="*/ 2147483646 w 187"/>
              <a:gd name="T17" fmla="*/ 2147483646 h 168"/>
              <a:gd name="T18" fmla="*/ 2147483646 w 187"/>
              <a:gd name="T19" fmla="*/ 2147483646 h 168"/>
              <a:gd name="T20" fmla="*/ 2147483646 w 187"/>
              <a:gd name="T21" fmla="*/ 2147483646 h 168"/>
              <a:gd name="T22" fmla="*/ 2147483646 w 187"/>
              <a:gd name="T23" fmla="*/ 2147483646 h 168"/>
              <a:gd name="T24" fmla="*/ 2147483646 w 187"/>
              <a:gd name="T25" fmla="*/ 2147483646 h 168"/>
              <a:gd name="T26" fmla="*/ 2147483646 w 187"/>
              <a:gd name="T27" fmla="*/ 2147483646 h 168"/>
              <a:gd name="T28" fmla="*/ 2147483646 w 187"/>
              <a:gd name="T29" fmla="*/ 2147483646 h 168"/>
              <a:gd name="T30" fmla="*/ 2147483646 w 187"/>
              <a:gd name="T31" fmla="*/ 2147483646 h 168"/>
              <a:gd name="T32" fmla="*/ 2147483646 w 187"/>
              <a:gd name="T33" fmla="*/ 2147483646 h 168"/>
              <a:gd name="T34" fmla="*/ 2147483646 w 187"/>
              <a:gd name="T35" fmla="*/ 2147483646 h 168"/>
              <a:gd name="T36" fmla="*/ 2147483646 w 187"/>
              <a:gd name="T37" fmla="*/ 2147483646 h 168"/>
              <a:gd name="T38" fmla="*/ 2147483646 w 187"/>
              <a:gd name="T39" fmla="*/ 2147483646 h 168"/>
              <a:gd name="T40" fmla="*/ 2147483646 w 187"/>
              <a:gd name="T41" fmla="*/ 2147483646 h 168"/>
              <a:gd name="T42" fmla="*/ 2147483646 w 187"/>
              <a:gd name="T43" fmla="*/ 2147483646 h 168"/>
              <a:gd name="T44" fmla="*/ 2147483646 w 187"/>
              <a:gd name="T45" fmla="*/ 2147483646 h 168"/>
              <a:gd name="T46" fmla="*/ 2147483646 w 187"/>
              <a:gd name="T47" fmla="*/ 2147483646 h 168"/>
              <a:gd name="T48" fmla="*/ 2147483646 w 187"/>
              <a:gd name="T49" fmla="*/ 2147483646 h 168"/>
              <a:gd name="T50" fmla="*/ 2147483646 w 187"/>
              <a:gd name="T51" fmla="*/ 2147483646 h 168"/>
              <a:gd name="T52" fmla="*/ 2147483646 w 187"/>
              <a:gd name="T53" fmla="*/ 2147483646 h 168"/>
              <a:gd name="T54" fmla="*/ 2147483646 w 187"/>
              <a:gd name="T55" fmla="*/ 2147483646 h 168"/>
              <a:gd name="T56" fmla="*/ 2147483646 w 187"/>
              <a:gd name="T57" fmla="*/ 0 h 168"/>
              <a:gd name="T58" fmla="*/ 0 w 187"/>
              <a:gd name="T59" fmla="*/ 2147483646 h 168"/>
              <a:gd name="T60" fmla="*/ 2147483646 w 187"/>
              <a:gd name="T61" fmla="*/ 2147483646 h 168"/>
              <a:gd name="T62" fmla="*/ 2147483646 w 187"/>
              <a:gd name="T63" fmla="*/ 2147483646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4" name="Freeform 180">
            <a:extLst>
              <a:ext uri="{FF2B5EF4-FFF2-40B4-BE49-F238E27FC236}">
                <a16:creationId xmlns:a16="http://schemas.microsoft.com/office/drawing/2014/main" id="{42701155-63BC-4C0F-AF52-D79FFBE881DE}"/>
              </a:ext>
            </a:extLst>
          </p:cNvPr>
          <p:cNvSpPr>
            <a:spLocks noEditPoints="1"/>
          </p:cNvSpPr>
          <p:nvPr/>
        </p:nvSpPr>
        <p:spPr bwMode="auto">
          <a:xfrm>
            <a:off x="8583613" y="1209675"/>
            <a:ext cx="296862" cy="296863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2147483646 w 116"/>
              <a:gd name="T75" fmla="*/ 2147483646 h 116"/>
              <a:gd name="T76" fmla="*/ 2147483646 w 116"/>
              <a:gd name="T77" fmla="*/ 2147483646 h 116"/>
              <a:gd name="T78" fmla="*/ 2147483646 w 116"/>
              <a:gd name="T79" fmla="*/ 2147483646 h 116"/>
              <a:gd name="T80" fmla="*/ 2147483646 w 116"/>
              <a:gd name="T81" fmla="*/ 2147483646 h 116"/>
              <a:gd name="T82" fmla="*/ 2147483646 w 116"/>
              <a:gd name="T83" fmla="*/ 2147483646 h 116"/>
              <a:gd name="T84" fmla="*/ 2147483646 w 116"/>
              <a:gd name="T85" fmla="*/ 2147483646 h 116"/>
              <a:gd name="T86" fmla="*/ 2147483646 w 116"/>
              <a:gd name="T87" fmla="*/ 2147483646 h 116"/>
              <a:gd name="T88" fmla="*/ 2147483646 w 116"/>
              <a:gd name="T89" fmla="*/ 2147483646 h 116"/>
              <a:gd name="T90" fmla="*/ 2147483646 w 116"/>
              <a:gd name="T91" fmla="*/ 2147483646 h 116"/>
              <a:gd name="T92" fmla="*/ 2147483646 w 116"/>
              <a:gd name="T93" fmla="*/ 2147483646 h 116"/>
              <a:gd name="T94" fmla="*/ 2147483646 w 116"/>
              <a:gd name="T95" fmla="*/ 2147483646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5" name="Freeform 181">
            <a:extLst>
              <a:ext uri="{FF2B5EF4-FFF2-40B4-BE49-F238E27FC236}">
                <a16:creationId xmlns:a16="http://schemas.microsoft.com/office/drawing/2014/main" id="{5E485D85-66CC-45F3-8262-09EB9308234C}"/>
              </a:ext>
            </a:extLst>
          </p:cNvPr>
          <p:cNvSpPr>
            <a:spLocks noEditPoints="1"/>
          </p:cNvSpPr>
          <p:nvPr/>
        </p:nvSpPr>
        <p:spPr bwMode="auto">
          <a:xfrm>
            <a:off x="7392988" y="3589338"/>
            <a:ext cx="300037" cy="300037"/>
          </a:xfrm>
          <a:custGeom>
            <a:avLst/>
            <a:gdLst>
              <a:gd name="T0" fmla="*/ 0 w 189"/>
              <a:gd name="T1" fmla="*/ 0 h 189"/>
              <a:gd name="T2" fmla="*/ 2147483646 w 189"/>
              <a:gd name="T3" fmla="*/ 2147483646 h 189"/>
              <a:gd name="T4" fmla="*/ 2147483646 w 189"/>
              <a:gd name="T5" fmla="*/ 2147483646 h 189"/>
              <a:gd name="T6" fmla="*/ 2147483646 w 189"/>
              <a:gd name="T7" fmla="*/ 2147483646 h 189"/>
              <a:gd name="T8" fmla="*/ 2147483646 w 189"/>
              <a:gd name="T9" fmla="*/ 0 h 189"/>
              <a:gd name="T10" fmla="*/ 0 w 189"/>
              <a:gd name="T11" fmla="*/ 0 h 189"/>
              <a:gd name="T12" fmla="*/ 2147483646 w 189"/>
              <a:gd name="T13" fmla="*/ 2147483646 h 189"/>
              <a:gd name="T14" fmla="*/ 2147483646 w 189"/>
              <a:gd name="T15" fmla="*/ 2147483646 h 189"/>
              <a:gd name="T16" fmla="*/ 2147483646 w 189"/>
              <a:gd name="T17" fmla="*/ 2147483646 h 189"/>
              <a:gd name="T18" fmla="*/ 2147483646 w 189"/>
              <a:gd name="T19" fmla="*/ 2147483646 h 189"/>
              <a:gd name="T20" fmla="*/ 2147483646 w 189"/>
              <a:gd name="T21" fmla="*/ 2147483646 h 189"/>
              <a:gd name="T22" fmla="*/ 2147483646 w 189"/>
              <a:gd name="T23" fmla="*/ 2147483646 h 189"/>
              <a:gd name="T24" fmla="*/ 2147483646 w 189"/>
              <a:gd name="T25" fmla="*/ 2147483646 h 189"/>
              <a:gd name="T26" fmla="*/ 2147483646 w 189"/>
              <a:gd name="T27" fmla="*/ 2147483646 h 189"/>
              <a:gd name="T28" fmla="*/ 2147483646 w 189"/>
              <a:gd name="T29" fmla="*/ 2147483646 h 189"/>
              <a:gd name="T30" fmla="*/ 2147483646 w 189"/>
              <a:gd name="T31" fmla="*/ 2147483646 h 189"/>
              <a:gd name="T32" fmla="*/ 2147483646 w 189"/>
              <a:gd name="T33" fmla="*/ 2147483646 h 189"/>
              <a:gd name="T34" fmla="*/ 2147483646 w 189"/>
              <a:gd name="T35" fmla="*/ 2147483646 h 189"/>
              <a:gd name="T36" fmla="*/ 2147483646 w 189"/>
              <a:gd name="T37" fmla="*/ 2147483646 h 189"/>
              <a:gd name="T38" fmla="*/ 2147483646 w 189"/>
              <a:gd name="T39" fmla="*/ 2147483646 h 189"/>
              <a:gd name="T40" fmla="*/ 2147483646 w 189"/>
              <a:gd name="T41" fmla="*/ 2147483646 h 189"/>
              <a:gd name="T42" fmla="*/ 2147483646 w 189"/>
              <a:gd name="T43" fmla="*/ 2147483646 h 189"/>
              <a:gd name="T44" fmla="*/ 2147483646 w 189"/>
              <a:gd name="T45" fmla="*/ 2147483646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91C68F82-2240-4AD5-AEF1-5FEC0B308D3C}"/>
              </a:ext>
            </a:extLst>
          </p:cNvPr>
          <p:cNvGrpSpPr/>
          <p:nvPr/>
        </p:nvGrpSpPr>
        <p:grpSpPr>
          <a:xfrm>
            <a:off x="263525" y="4186429"/>
            <a:ext cx="296863" cy="296863"/>
            <a:chOff x="263525" y="4327525"/>
            <a:chExt cx="296863" cy="296863"/>
          </a:xfrm>
          <a:solidFill>
            <a:srgbClr val="FFFFFF"/>
          </a:solidFill>
        </p:grpSpPr>
        <p:sp>
          <p:nvSpPr>
            <p:cNvPr id="7350" name="Freeform 182">
              <a:extLst>
                <a:ext uri="{FF2B5EF4-FFF2-40B4-BE49-F238E27FC236}">
                  <a16:creationId xmlns:a16="http://schemas.microsoft.com/office/drawing/2014/main" id="{0062457C-E809-4F2E-9363-8D6276C94A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1" name="Rectangle 183">
              <a:extLst>
                <a:ext uri="{FF2B5EF4-FFF2-40B4-BE49-F238E27FC236}">
                  <a16:creationId xmlns:a16="http://schemas.microsoft.com/office/drawing/2014/main" id="{1616974B-503B-4120-98F2-51F2AFC4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2" name="Rectangle 184">
              <a:extLst>
                <a:ext uri="{FF2B5EF4-FFF2-40B4-BE49-F238E27FC236}">
                  <a16:creationId xmlns:a16="http://schemas.microsoft.com/office/drawing/2014/main" id="{ED7D5E18-3C4A-4B8F-94AA-677B2235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3" name="Rectangle 185">
              <a:extLst>
                <a:ext uri="{FF2B5EF4-FFF2-40B4-BE49-F238E27FC236}">
                  <a16:creationId xmlns:a16="http://schemas.microsoft.com/office/drawing/2014/main" id="{1D295148-A671-41BC-9AF5-1AF7B64F7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5003EE6B-FD4C-4AB8-ACB6-C21D3AED0444}"/>
              </a:ext>
            </a:extLst>
          </p:cNvPr>
          <p:cNvGrpSpPr/>
          <p:nvPr/>
        </p:nvGrpSpPr>
        <p:grpSpPr>
          <a:xfrm>
            <a:off x="8583613" y="3589529"/>
            <a:ext cx="296863" cy="300038"/>
            <a:chOff x="8583613" y="3730625"/>
            <a:chExt cx="296863" cy="300038"/>
          </a:xfrm>
          <a:solidFill>
            <a:srgbClr val="FFFFFF"/>
          </a:solidFill>
        </p:grpSpPr>
        <p:sp>
          <p:nvSpPr>
            <p:cNvPr id="7354" name="Oval 186">
              <a:extLst>
                <a:ext uri="{FF2B5EF4-FFF2-40B4-BE49-F238E27FC236}">
                  <a16:creationId xmlns:a16="http://schemas.microsoft.com/office/drawing/2014/main" id="{E0D6BADC-CFFC-47C1-B2AA-8F0DA6F96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5" name="Oval 187">
              <a:extLst>
                <a:ext uri="{FF2B5EF4-FFF2-40B4-BE49-F238E27FC236}">
                  <a16:creationId xmlns:a16="http://schemas.microsoft.com/office/drawing/2014/main" id="{45146E8A-FD2B-44DB-9FB7-710E0FA4F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6" name="Oval 188">
              <a:extLst>
                <a:ext uri="{FF2B5EF4-FFF2-40B4-BE49-F238E27FC236}">
                  <a16:creationId xmlns:a16="http://schemas.microsoft.com/office/drawing/2014/main" id="{4E052D04-C8FF-4FD1-B596-171F80DCB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7" name="Freeform 189">
              <a:extLst>
                <a:ext uri="{FF2B5EF4-FFF2-40B4-BE49-F238E27FC236}">
                  <a16:creationId xmlns:a16="http://schemas.microsoft.com/office/drawing/2014/main" id="{543A97A9-3F0B-49D2-B1E2-62BF26CCE5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28" name="Freeform 190">
            <a:extLst>
              <a:ext uri="{FF2B5EF4-FFF2-40B4-BE49-F238E27FC236}">
                <a16:creationId xmlns:a16="http://schemas.microsoft.com/office/drawing/2014/main" id="{A57B1F84-BA94-48CD-8040-DA8358495D58}"/>
              </a:ext>
            </a:extLst>
          </p:cNvPr>
          <p:cNvSpPr>
            <a:spLocks noEditPoints="1"/>
          </p:cNvSpPr>
          <p:nvPr/>
        </p:nvSpPr>
        <p:spPr bwMode="auto">
          <a:xfrm>
            <a:off x="7989888" y="3589338"/>
            <a:ext cx="296862" cy="300037"/>
          </a:xfrm>
          <a:custGeom>
            <a:avLst/>
            <a:gdLst>
              <a:gd name="T0" fmla="*/ 0 w 187"/>
              <a:gd name="T1" fmla="*/ 0 h 189"/>
              <a:gd name="T2" fmla="*/ 2147483646 w 187"/>
              <a:gd name="T3" fmla="*/ 2147483646 h 189"/>
              <a:gd name="T4" fmla="*/ 2147483646 w 187"/>
              <a:gd name="T5" fmla="*/ 2147483646 h 189"/>
              <a:gd name="T6" fmla="*/ 2147483646 w 187"/>
              <a:gd name="T7" fmla="*/ 2147483646 h 189"/>
              <a:gd name="T8" fmla="*/ 2147483646 w 187"/>
              <a:gd name="T9" fmla="*/ 0 h 189"/>
              <a:gd name="T10" fmla="*/ 0 w 187"/>
              <a:gd name="T11" fmla="*/ 0 h 189"/>
              <a:gd name="T12" fmla="*/ 2147483646 w 187"/>
              <a:gd name="T13" fmla="*/ 2147483646 h 189"/>
              <a:gd name="T14" fmla="*/ 2147483646 w 187"/>
              <a:gd name="T15" fmla="*/ 2147483646 h 189"/>
              <a:gd name="T16" fmla="*/ 2147483646 w 187"/>
              <a:gd name="T17" fmla="*/ 2147483646 h 189"/>
              <a:gd name="T18" fmla="*/ 2147483646 w 187"/>
              <a:gd name="T19" fmla="*/ 2147483646 h 189"/>
              <a:gd name="T20" fmla="*/ 2147483646 w 187"/>
              <a:gd name="T21" fmla="*/ 2147483646 h 189"/>
              <a:gd name="T22" fmla="*/ 2147483646 w 187"/>
              <a:gd name="T23" fmla="*/ 2147483646 h 189"/>
              <a:gd name="T24" fmla="*/ 2147483646 w 187"/>
              <a:gd name="T25" fmla="*/ 2147483646 h 189"/>
              <a:gd name="T26" fmla="*/ 2147483646 w 187"/>
              <a:gd name="T27" fmla="*/ 2147483646 h 189"/>
              <a:gd name="T28" fmla="*/ 2147483646 w 187"/>
              <a:gd name="T29" fmla="*/ 2147483646 h 189"/>
              <a:gd name="T30" fmla="*/ 2147483646 w 187"/>
              <a:gd name="T31" fmla="*/ 2147483646 h 189"/>
              <a:gd name="T32" fmla="*/ 2147483646 w 187"/>
              <a:gd name="T33" fmla="*/ 2147483646 h 189"/>
              <a:gd name="T34" fmla="*/ 2147483646 w 187"/>
              <a:gd name="T35" fmla="*/ 2147483646 h 189"/>
              <a:gd name="T36" fmla="*/ 2147483646 w 187"/>
              <a:gd name="T37" fmla="*/ 2147483646 h 189"/>
              <a:gd name="T38" fmla="*/ 2147483646 w 187"/>
              <a:gd name="T39" fmla="*/ 2147483646 h 189"/>
              <a:gd name="T40" fmla="*/ 2147483646 w 187"/>
              <a:gd name="T41" fmla="*/ 2147483646 h 189"/>
              <a:gd name="T42" fmla="*/ 2147483646 w 187"/>
              <a:gd name="T43" fmla="*/ 2147483646 h 189"/>
              <a:gd name="T44" fmla="*/ 2147483646 w 187"/>
              <a:gd name="T45" fmla="*/ 2147483646 h 189"/>
              <a:gd name="T46" fmla="*/ 2147483646 w 187"/>
              <a:gd name="T47" fmla="*/ 2147483646 h 189"/>
              <a:gd name="T48" fmla="*/ 2147483646 w 187"/>
              <a:gd name="T49" fmla="*/ 2147483646 h 189"/>
              <a:gd name="T50" fmla="*/ 2147483646 w 187"/>
              <a:gd name="T51" fmla="*/ 2147483646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29" name="Freeform 191">
            <a:extLst>
              <a:ext uri="{FF2B5EF4-FFF2-40B4-BE49-F238E27FC236}">
                <a16:creationId xmlns:a16="http://schemas.microsoft.com/office/drawing/2014/main" id="{8169386C-7DB7-4827-AF7A-6834F8B7D360}"/>
              </a:ext>
            </a:extLst>
          </p:cNvPr>
          <p:cNvSpPr>
            <a:spLocks noEditPoints="1"/>
          </p:cNvSpPr>
          <p:nvPr/>
        </p:nvSpPr>
        <p:spPr bwMode="auto">
          <a:xfrm>
            <a:off x="2640013" y="4186238"/>
            <a:ext cx="296862" cy="296862"/>
          </a:xfrm>
          <a:custGeom>
            <a:avLst/>
            <a:gdLst>
              <a:gd name="T0" fmla="*/ 2147483646 w 116"/>
              <a:gd name="T1" fmla="*/ 2147483646 h 116"/>
              <a:gd name="T2" fmla="*/ 2147483646 w 116"/>
              <a:gd name="T3" fmla="*/ 0 h 116"/>
              <a:gd name="T4" fmla="*/ 2147483646 w 116"/>
              <a:gd name="T5" fmla="*/ 2147483646 h 116"/>
              <a:gd name="T6" fmla="*/ 0 w 116"/>
              <a:gd name="T7" fmla="*/ 2147483646 h 116"/>
              <a:gd name="T8" fmla="*/ 0 w 116"/>
              <a:gd name="T9" fmla="*/ 2147483646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2147483646 w 116"/>
              <a:gd name="T75" fmla="*/ 2147483646 h 116"/>
              <a:gd name="T76" fmla="*/ 2147483646 w 116"/>
              <a:gd name="T77" fmla="*/ 2147483646 h 116"/>
              <a:gd name="T78" fmla="*/ 2147483646 w 116"/>
              <a:gd name="T79" fmla="*/ 2147483646 h 116"/>
              <a:gd name="T80" fmla="*/ 2147483646 w 116"/>
              <a:gd name="T81" fmla="*/ 2147483646 h 116"/>
              <a:gd name="T82" fmla="*/ 2147483646 w 116"/>
              <a:gd name="T83" fmla="*/ 2147483646 h 116"/>
              <a:gd name="T84" fmla="*/ 2147483646 w 116"/>
              <a:gd name="T85" fmla="*/ 2147483646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030" name="Freeform 192">
            <a:extLst>
              <a:ext uri="{FF2B5EF4-FFF2-40B4-BE49-F238E27FC236}">
                <a16:creationId xmlns:a16="http://schemas.microsoft.com/office/drawing/2014/main" id="{762621A0-14E8-45EA-B25E-5DC9ADE2C267}"/>
              </a:ext>
            </a:extLst>
          </p:cNvPr>
          <p:cNvSpPr>
            <a:spLocks noEditPoints="1"/>
          </p:cNvSpPr>
          <p:nvPr/>
        </p:nvSpPr>
        <p:spPr bwMode="auto">
          <a:xfrm>
            <a:off x="857250" y="4186238"/>
            <a:ext cx="296863" cy="296862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147483646 h 187"/>
              <a:gd name="T4" fmla="*/ 2147483646 w 187"/>
              <a:gd name="T5" fmla="*/ 2147483646 h 187"/>
              <a:gd name="T6" fmla="*/ 2147483646 w 187"/>
              <a:gd name="T7" fmla="*/ 0 h 187"/>
              <a:gd name="T8" fmla="*/ 0 w 187"/>
              <a:gd name="T9" fmla="*/ 0 h 187"/>
              <a:gd name="T10" fmla="*/ 2147483646 w 187"/>
              <a:gd name="T11" fmla="*/ 2147483646 h 187"/>
              <a:gd name="T12" fmla="*/ 2147483646 w 187"/>
              <a:gd name="T13" fmla="*/ 2147483646 h 187"/>
              <a:gd name="T14" fmla="*/ 2147483646 w 187"/>
              <a:gd name="T15" fmla="*/ 2147483646 h 187"/>
              <a:gd name="T16" fmla="*/ 2147483646 w 187"/>
              <a:gd name="T17" fmla="*/ 2147483646 h 187"/>
              <a:gd name="T18" fmla="*/ 2147483646 w 187"/>
              <a:gd name="T19" fmla="*/ 2147483646 h 187"/>
              <a:gd name="T20" fmla="*/ 2147483646 w 187"/>
              <a:gd name="T21" fmla="*/ 2147483646 h 187"/>
              <a:gd name="T22" fmla="*/ 2147483646 w 187"/>
              <a:gd name="T23" fmla="*/ 2147483646 h 187"/>
              <a:gd name="T24" fmla="*/ 2147483646 w 187"/>
              <a:gd name="T25" fmla="*/ 2147483646 h 187"/>
              <a:gd name="T26" fmla="*/ 2147483646 w 187"/>
              <a:gd name="T27" fmla="*/ 2147483646 h 187"/>
              <a:gd name="T28" fmla="*/ 2147483646 w 187"/>
              <a:gd name="T29" fmla="*/ 2147483646 h 187"/>
              <a:gd name="T30" fmla="*/ 2147483646 w 187"/>
              <a:gd name="T31" fmla="*/ 2147483646 h 187"/>
              <a:gd name="T32" fmla="*/ 2147483646 w 187"/>
              <a:gd name="T33" fmla="*/ 2147483646 h 187"/>
              <a:gd name="T34" fmla="*/ 2147483646 w 187"/>
              <a:gd name="T35" fmla="*/ 2147483646 h 187"/>
              <a:gd name="T36" fmla="*/ 2147483646 w 187"/>
              <a:gd name="T37" fmla="*/ 2147483646 h 187"/>
              <a:gd name="T38" fmla="*/ 2147483646 w 187"/>
              <a:gd name="T39" fmla="*/ 2147483646 h 187"/>
              <a:gd name="T40" fmla="*/ 2147483646 w 187"/>
              <a:gd name="T41" fmla="*/ 2147483646 h 187"/>
              <a:gd name="T42" fmla="*/ 2147483646 w 187"/>
              <a:gd name="T43" fmla="*/ 2147483646 h 187"/>
              <a:gd name="T44" fmla="*/ 2147483646 w 187"/>
              <a:gd name="T45" fmla="*/ 2147483646 h 187"/>
              <a:gd name="T46" fmla="*/ 2147483646 w 187"/>
              <a:gd name="T47" fmla="*/ 2147483646 h 187"/>
              <a:gd name="T48" fmla="*/ 2147483646 w 187"/>
              <a:gd name="T49" fmla="*/ 2147483646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9040E7E7-BECF-4ECB-8F04-DA730F35B4A5}"/>
              </a:ext>
            </a:extLst>
          </p:cNvPr>
          <p:cNvGrpSpPr/>
          <p:nvPr/>
        </p:nvGrpSpPr>
        <p:grpSpPr>
          <a:xfrm>
            <a:off x="1450975" y="4186429"/>
            <a:ext cx="300038" cy="296863"/>
            <a:chOff x="1450975" y="4327525"/>
            <a:chExt cx="300038" cy="296863"/>
          </a:xfrm>
          <a:solidFill>
            <a:srgbClr val="FFFFFF"/>
          </a:solidFill>
        </p:grpSpPr>
        <p:sp>
          <p:nvSpPr>
            <p:cNvPr id="7361" name="Freeform 193">
              <a:extLst>
                <a:ext uri="{FF2B5EF4-FFF2-40B4-BE49-F238E27FC236}">
                  <a16:creationId xmlns:a16="http://schemas.microsoft.com/office/drawing/2014/main" id="{998BED5C-94D4-45D7-8CDA-2DD139E66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2" name="Freeform 194">
              <a:extLst>
                <a:ext uri="{FF2B5EF4-FFF2-40B4-BE49-F238E27FC236}">
                  <a16:creationId xmlns:a16="http://schemas.microsoft.com/office/drawing/2014/main" id="{7D4C1375-372C-4864-AA76-0C346089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8FE79F5C-173A-4B84-8859-8DA0FA57ED52}"/>
              </a:ext>
            </a:extLst>
          </p:cNvPr>
          <p:cNvGrpSpPr/>
          <p:nvPr/>
        </p:nvGrpSpPr>
        <p:grpSpPr>
          <a:xfrm>
            <a:off x="2046288" y="4186429"/>
            <a:ext cx="296863" cy="296863"/>
            <a:chOff x="2046288" y="4327525"/>
            <a:chExt cx="296863" cy="296863"/>
          </a:xfrm>
          <a:solidFill>
            <a:srgbClr val="FFFFFF"/>
          </a:solidFill>
        </p:grpSpPr>
        <p:sp>
          <p:nvSpPr>
            <p:cNvPr id="7363" name="Freeform 195">
              <a:extLst>
                <a:ext uri="{FF2B5EF4-FFF2-40B4-BE49-F238E27FC236}">
                  <a16:creationId xmlns:a16="http://schemas.microsoft.com/office/drawing/2014/main" id="{89C8C1F9-3FB8-4629-883C-CFB943703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4" name="Freeform 196">
              <a:extLst>
                <a:ext uri="{FF2B5EF4-FFF2-40B4-BE49-F238E27FC236}">
                  <a16:creationId xmlns:a16="http://schemas.microsoft.com/office/drawing/2014/main" id="{2E419E29-DB8A-471A-8F6D-9944A86F3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33" name="Freeform 197">
            <a:extLst>
              <a:ext uri="{FF2B5EF4-FFF2-40B4-BE49-F238E27FC236}">
                <a16:creationId xmlns:a16="http://schemas.microsoft.com/office/drawing/2014/main" id="{9635E64B-AF1D-4B87-B4A5-C7AC17A77605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3589338"/>
            <a:ext cx="280988" cy="279400"/>
          </a:xfrm>
          <a:custGeom>
            <a:avLst/>
            <a:gdLst>
              <a:gd name="T0" fmla="*/ 2147483646 w 110"/>
              <a:gd name="T1" fmla="*/ 2147483646 h 109"/>
              <a:gd name="T2" fmla="*/ 2147483646 w 110"/>
              <a:gd name="T3" fmla="*/ 0 h 109"/>
              <a:gd name="T4" fmla="*/ 2147483646 w 110"/>
              <a:gd name="T5" fmla="*/ 0 h 109"/>
              <a:gd name="T6" fmla="*/ 2147483646 w 110"/>
              <a:gd name="T7" fmla="*/ 2147483646 h 109"/>
              <a:gd name="T8" fmla="*/ 2147483646 w 110"/>
              <a:gd name="T9" fmla="*/ 2147483646 h 109"/>
              <a:gd name="T10" fmla="*/ 2147483646 w 110"/>
              <a:gd name="T11" fmla="*/ 2147483646 h 109"/>
              <a:gd name="T12" fmla="*/ 2147483646 w 110"/>
              <a:gd name="T13" fmla="*/ 2147483646 h 109"/>
              <a:gd name="T14" fmla="*/ 0 w 110"/>
              <a:gd name="T15" fmla="*/ 2147483646 h 109"/>
              <a:gd name="T16" fmla="*/ 2147483646 w 110"/>
              <a:gd name="T17" fmla="*/ 2147483646 h 109"/>
              <a:gd name="T18" fmla="*/ 2147483646 w 110"/>
              <a:gd name="T19" fmla="*/ 2147483646 h 109"/>
              <a:gd name="T20" fmla="*/ 2147483646 w 110"/>
              <a:gd name="T21" fmla="*/ 2147483646 h 109"/>
              <a:gd name="T22" fmla="*/ 2147483646 w 110"/>
              <a:gd name="T23" fmla="*/ 2147483646 h 109"/>
              <a:gd name="T24" fmla="*/ 2147483646 w 110"/>
              <a:gd name="T25" fmla="*/ 2147483646 h 109"/>
              <a:gd name="T26" fmla="*/ 2147483646 w 110"/>
              <a:gd name="T27" fmla="*/ 2147483646 h 109"/>
              <a:gd name="T28" fmla="*/ 2147483646 w 110"/>
              <a:gd name="T29" fmla="*/ 2147483646 h 109"/>
              <a:gd name="T30" fmla="*/ 2147483646 w 110"/>
              <a:gd name="T31" fmla="*/ 2147483646 h 109"/>
              <a:gd name="T32" fmla="*/ 2147483646 w 110"/>
              <a:gd name="T33" fmla="*/ 2147483646 h 109"/>
              <a:gd name="T34" fmla="*/ 2147483646 w 110"/>
              <a:gd name="T35" fmla="*/ 2147483646 h 109"/>
              <a:gd name="T36" fmla="*/ 2147483646 w 110"/>
              <a:gd name="T37" fmla="*/ 2147483646 h 109"/>
              <a:gd name="T38" fmla="*/ 2147483646 w 110"/>
              <a:gd name="T39" fmla="*/ 2147483646 h 109"/>
              <a:gd name="T40" fmla="*/ 2147483646 w 110"/>
              <a:gd name="T41" fmla="*/ 2147483646 h 109"/>
              <a:gd name="T42" fmla="*/ 2147483646 w 110"/>
              <a:gd name="T43" fmla="*/ 2147483646 h 109"/>
              <a:gd name="T44" fmla="*/ 2147483646 w 110"/>
              <a:gd name="T45" fmla="*/ 2147483646 h 109"/>
              <a:gd name="T46" fmla="*/ 2147483646 w 110"/>
              <a:gd name="T47" fmla="*/ 2147483646 h 109"/>
              <a:gd name="T48" fmla="*/ 2147483646 w 110"/>
              <a:gd name="T49" fmla="*/ 2147483646 h 109"/>
              <a:gd name="T50" fmla="*/ 2147483646 w 110"/>
              <a:gd name="T51" fmla="*/ 2147483646 h 109"/>
              <a:gd name="T52" fmla="*/ 2147483646 w 110"/>
              <a:gd name="T53" fmla="*/ 2147483646 h 109"/>
              <a:gd name="T54" fmla="*/ 2147483646 w 110"/>
              <a:gd name="T55" fmla="*/ 2147483646 h 109"/>
              <a:gd name="T56" fmla="*/ 2147483646 w 110"/>
              <a:gd name="T57" fmla="*/ 2147483646 h 109"/>
              <a:gd name="T58" fmla="*/ 2147483646 w 110"/>
              <a:gd name="T59" fmla="*/ 2147483646 h 109"/>
              <a:gd name="T60" fmla="*/ 2147483646 w 110"/>
              <a:gd name="T61" fmla="*/ 2147483646 h 109"/>
              <a:gd name="T62" fmla="*/ 2147483646 w 110"/>
              <a:gd name="T63" fmla="*/ 2147483646 h 109"/>
              <a:gd name="T64" fmla="*/ 2147483646 w 110"/>
              <a:gd name="T65" fmla="*/ 2147483646 h 109"/>
              <a:gd name="T66" fmla="*/ 2147483646 w 110"/>
              <a:gd name="T67" fmla="*/ 2147483646 h 109"/>
              <a:gd name="T68" fmla="*/ 2147483646 w 110"/>
              <a:gd name="T69" fmla="*/ 2147483646 h 109"/>
              <a:gd name="T70" fmla="*/ 2147483646 w 110"/>
              <a:gd name="T71" fmla="*/ 2147483646 h 109"/>
              <a:gd name="T72" fmla="*/ 2147483646 w 110"/>
              <a:gd name="T73" fmla="*/ 2147483646 h 109"/>
              <a:gd name="T74" fmla="*/ 2147483646 w 110"/>
              <a:gd name="T75" fmla="*/ 2147483646 h 109"/>
              <a:gd name="T76" fmla="*/ 2147483646 w 110"/>
              <a:gd name="T77" fmla="*/ 2147483646 h 109"/>
              <a:gd name="T78" fmla="*/ 2147483646 w 110"/>
              <a:gd name="T79" fmla="*/ 2147483646 h 109"/>
              <a:gd name="T80" fmla="*/ 2147483646 w 110"/>
              <a:gd name="T81" fmla="*/ 2147483646 h 109"/>
              <a:gd name="T82" fmla="*/ 2147483646 w 110"/>
              <a:gd name="T83" fmla="*/ 2147483646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7DA59D23-1994-4E78-8376-64EFBC387868}"/>
              </a:ext>
            </a:extLst>
          </p:cNvPr>
          <p:cNvGrpSpPr/>
          <p:nvPr/>
        </p:nvGrpSpPr>
        <p:grpSpPr>
          <a:xfrm>
            <a:off x="4424363" y="4186429"/>
            <a:ext cx="295275" cy="296863"/>
            <a:chOff x="4424363" y="4327525"/>
            <a:chExt cx="295275" cy="296863"/>
          </a:xfrm>
          <a:solidFill>
            <a:srgbClr val="FFFFFF"/>
          </a:solidFill>
        </p:grpSpPr>
        <p:sp>
          <p:nvSpPr>
            <p:cNvPr id="7366" name="Freeform 198">
              <a:extLst>
                <a:ext uri="{FF2B5EF4-FFF2-40B4-BE49-F238E27FC236}">
                  <a16:creationId xmlns:a16="http://schemas.microsoft.com/office/drawing/2014/main" id="{616116F8-9643-434E-AC4A-185D86187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7" name="Rectangle 199">
              <a:extLst>
                <a:ext uri="{FF2B5EF4-FFF2-40B4-BE49-F238E27FC236}">
                  <a16:creationId xmlns:a16="http://schemas.microsoft.com/office/drawing/2014/main" id="{C2BBADEC-4B91-40E3-8C05-EF9F527E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48C79EC8-E57B-4DE7-A4BE-2C326E0BFBAA}"/>
              </a:ext>
            </a:extLst>
          </p:cNvPr>
          <p:cNvGrpSpPr/>
          <p:nvPr/>
        </p:nvGrpSpPr>
        <p:grpSpPr>
          <a:xfrm>
            <a:off x="5016500" y="4221354"/>
            <a:ext cx="296863" cy="261938"/>
            <a:chOff x="5016500" y="4362450"/>
            <a:chExt cx="296863" cy="261938"/>
          </a:xfrm>
          <a:solidFill>
            <a:srgbClr val="FFFFFF"/>
          </a:solidFill>
        </p:grpSpPr>
        <p:sp>
          <p:nvSpPr>
            <p:cNvPr id="7368" name="Freeform 200">
              <a:extLst>
                <a:ext uri="{FF2B5EF4-FFF2-40B4-BE49-F238E27FC236}">
                  <a16:creationId xmlns:a16="http://schemas.microsoft.com/office/drawing/2014/main" id="{635EA8AE-981D-40EC-9938-326263C94D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9" name="Freeform 201">
              <a:extLst>
                <a:ext uri="{FF2B5EF4-FFF2-40B4-BE49-F238E27FC236}">
                  <a16:creationId xmlns:a16="http://schemas.microsoft.com/office/drawing/2014/main" id="{58E4E440-353D-4BF4-9AB5-343238FD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6C87CA9A-ADF1-4F5F-9C3D-8959E787D966}"/>
              </a:ext>
            </a:extLst>
          </p:cNvPr>
          <p:cNvGrpSpPr/>
          <p:nvPr/>
        </p:nvGrpSpPr>
        <p:grpSpPr>
          <a:xfrm>
            <a:off x="3233738" y="4186429"/>
            <a:ext cx="261938" cy="204788"/>
            <a:chOff x="3233738" y="4327525"/>
            <a:chExt cx="261938" cy="204788"/>
          </a:xfrm>
          <a:solidFill>
            <a:srgbClr val="FFFFFF"/>
          </a:solidFill>
        </p:grpSpPr>
        <p:sp>
          <p:nvSpPr>
            <p:cNvPr id="7370" name="Freeform 202">
              <a:extLst>
                <a:ext uri="{FF2B5EF4-FFF2-40B4-BE49-F238E27FC236}">
                  <a16:creationId xmlns:a16="http://schemas.microsoft.com/office/drawing/2014/main" id="{4D2C035A-D8A8-4C47-82D6-2D4A0428D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1" name="Freeform 203">
              <a:extLst>
                <a:ext uri="{FF2B5EF4-FFF2-40B4-BE49-F238E27FC236}">
                  <a16:creationId xmlns:a16="http://schemas.microsoft.com/office/drawing/2014/main" id="{DF42E605-3770-4128-B4F3-D4B836014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37" name="Freeform 204">
            <a:extLst>
              <a:ext uri="{FF2B5EF4-FFF2-40B4-BE49-F238E27FC236}">
                <a16:creationId xmlns:a16="http://schemas.microsoft.com/office/drawing/2014/main" id="{92FFBF96-128D-45D3-BAB0-4191436A80EC}"/>
              </a:ext>
            </a:extLst>
          </p:cNvPr>
          <p:cNvSpPr>
            <a:spLocks noEditPoints="1"/>
          </p:cNvSpPr>
          <p:nvPr/>
        </p:nvSpPr>
        <p:spPr bwMode="auto">
          <a:xfrm>
            <a:off x="5613400" y="4183063"/>
            <a:ext cx="296863" cy="263525"/>
          </a:xfrm>
          <a:custGeom>
            <a:avLst/>
            <a:gdLst>
              <a:gd name="T0" fmla="*/ 2147483646 w 116"/>
              <a:gd name="T1" fmla="*/ 2147483646 h 103"/>
              <a:gd name="T2" fmla="*/ 2147483646 w 116"/>
              <a:gd name="T3" fmla="*/ 2147483646 h 103"/>
              <a:gd name="T4" fmla="*/ 2147483646 w 116"/>
              <a:gd name="T5" fmla="*/ 2147483646 h 103"/>
              <a:gd name="T6" fmla="*/ 2147483646 w 116"/>
              <a:gd name="T7" fmla="*/ 2147483646 h 103"/>
              <a:gd name="T8" fmla="*/ 2147483646 w 116"/>
              <a:gd name="T9" fmla="*/ 2147483646 h 103"/>
              <a:gd name="T10" fmla="*/ 2147483646 w 116"/>
              <a:gd name="T11" fmla="*/ 2147483646 h 103"/>
              <a:gd name="T12" fmla="*/ 2147483646 w 116"/>
              <a:gd name="T13" fmla="*/ 2147483646 h 103"/>
              <a:gd name="T14" fmla="*/ 2147483646 w 116"/>
              <a:gd name="T15" fmla="*/ 2147483646 h 103"/>
              <a:gd name="T16" fmla="*/ 2147483646 w 116"/>
              <a:gd name="T17" fmla="*/ 2147483646 h 103"/>
              <a:gd name="T18" fmla="*/ 2147483646 w 116"/>
              <a:gd name="T19" fmla="*/ 2147483646 h 103"/>
              <a:gd name="T20" fmla="*/ 2147483646 w 116"/>
              <a:gd name="T21" fmla="*/ 2147483646 h 103"/>
              <a:gd name="T22" fmla="*/ 2147483646 w 116"/>
              <a:gd name="T23" fmla="*/ 2147483646 h 103"/>
              <a:gd name="T24" fmla="*/ 0 w 116"/>
              <a:gd name="T25" fmla="*/ 2147483646 h 103"/>
              <a:gd name="T26" fmla="*/ 0 w 116"/>
              <a:gd name="T27" fmla="*/ 2147483646 h 103"/>
              <a:gd name="T28" fmla="*/ 2147483646 w 116"/>
              <a:gd name="T29" fmla="*/ 2147483646 h 103"/>
              <a:gd name="T30" fmla="*/ 2147483646 w 116"/>
              <a:gd name="T31" fmla="*/ 2147483646 h 103"/>
              <a:gd name="T32" fmla="*/ 2147483646 w 116"/>
              <a:gd name="T33" fmla="*/ 2147483646 h 103"/>
              <a:gd name="T34" fmla="*/ 2147483646 w 116"/>
              <a:gd name="T35" fmla="*/ 2147483646 h 103"/>
              <a:gd name="T36" fmla="*/ 2147483646 w 116"/>
              <a:gd name="T37" fmla="*/ 2147483646 h 103"/>
              <a:gd name="T38" fmla="*/ 2147483646 w 116"/>
              <a:gd name="T39" fmla="*/ 2147483646 h 103"/>
              <a:gd name="T40" fmla="*/ 2147483646 w 116"/>
              <a:gd name="T41" fmla="*/ 2147483646 h 103"/>
              <a:gd name="T42" fmla="*/ 2147483646 w 116"/>
              <a:gd name="T43" fmla="*/ 2147483646 h 103"/>
              <a:gd name="T44" fmla="*/ 2147483646 w 116"/>
              <a:gd name="T45" fmla="*/ 2147483646 h 103"/>
              <a:gd name="T46" fmla="*/ 2147483646 w 116"/>
              <a:gd name="T47" fmla="*/ 2147483646 h 103"/>
              <a:gd name="T48" fmla="*/ 2147483646 w 116"/>
              <a:gd name="T49" fmla="*/ 2147483646 h 103"/>
              <a:gd name="T50" fmla="*/ 2147483646 w 116"/>
              <a:gd name="T51" fmla="*/ 2147483646 h 103"/>
              <a:gd name="T52" fmla="*/ 2147483646 w 116"/>
              <a:gd name="T53" fmla="*/ 2147483646 h 103"/>
              <a:gd name="T54" fmla="*/ 2147483646 w 116"/>
              <a:gd name="T55" fmla="*/ 2147483646 h 103"/>
              <a:gd name="T56" fmla="*/ 2147483646 w 116"/>
              <a:gd name="T57" fmla="*/ 2147483646 h 103"/>
              <a:gd name="T58" fmla="*/ 2147483646 w 116"/>
              <a:gd name="T59" fmla="*/ 2147483646 h 103"/>
              <a:gd name="T60" fmla="*/ 2147483646 w 116"/>
              <a:gd name="T61" fmla="*/ 2147483646 h 103"/>
              <a:gd name="T62" fmla="*/ 2147483646 w 116"/>
              <a:gd name="T63" fmla="*/ 2147483646 h 103"/>
              <a:gd name="T64" fmla="*/ 2147483646 w 116"/>
              <a:gd name="T65" fmla="*/ 2147483646 h 103"/>
              <a:gd name="T66" fmla="*/ 2147483646 w 116"/>
              <a:gd name="T67" fmla="*/ 214748364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4D29B15C-BEB7-42F0-B646-CD5312394FFC}"/>
              </a:ext>
            </a:extLst>
          </p:cNvPr>
          <p:cNvGrpSpPr/>
          <p:nvPr/>
        </p:nvGrpSpPr>
        <p:grpSpPr>
          <a:xfrm>
            <a:off x="6207125" y="4262629"/>
            <a:ext cx="296863" cy="220663"/>
            <a:chOff x="6207125" y="4403725"/>
            <a:chExt cx="296863" cy="220663"/>
          </a:xfrm>
          <a:solidFill>
            <a:srgbClr val="FFFFFF"/>
          </a:solidFill>
        </p:grpSpPr>
        <p:sp>
          <p:nvSpPr>
            <p:cNvPr id="7374" name="Freeform 206">
              <a:extLst>
                <a:ext uri="{FF2B5EF4-FFF2-40B4-BE49-F238E27FC236}">
                  <a16:creationId xmlns:a16="http://schemas.microsoft.com/office/drawing/2014/main" id="{EB623ACF-64D2-40A9-85F0-30CB8EAF9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5" name="Freeform 207">
              <a:extLst>
                <a:ext uri="{FF2B5EF4-FFF2-40B4-BE49-F238E27FC236}">
                  <a16:creationId xmlns:a16="http://schemas.microsoft.com/office/drawing/2014/main" id="{4E6C8D88-512F-48C9-9FAD-62F1437BD3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1BBD03EF-4547-4B4B-B662-515FA8192AF7}"/>
              </a:ext>
            </a:extLst>
          </p:cNvPr>
          <p:cNvGrpSpPr/>
          <p:nvPr/>
        </p:nvGrpSpPr>
        <p:grpSpPr>
          <a:xfrm>
            <a:off x="3830638" y="4186429"/>
            <a:ext cx="296863" cy="296863"/>
            <a:chOff x="3830638" y="4327525"/>
            <a:chExt cx="296863" cy="296863"/>
          </a:xfrm>
          <a:solidFill>
            <a:srgbClr val="FFFFFF"/>
          </a:solidFill>
        </p:grpSpPr>
        <p:sp>
          <p:nvSpPr>
            <p:cNvPr id="7376" name="Freeform 208">
              <a:extLst>
                <a:ext uri="{FF2B5EF4-FFF2-40B4-BE49-F238E27FC236}">
                  <a16:creationId xmlns:a16="http://schemas.microsoft.com/office/drawing/2014/main" id="{71012ACD-E05B-4CC1-BD79-70920D896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7" name="Freeform 209">
              <a:extLst>
                <a:ext uri="{FF2B5EF4-FFF2-40B4-BE49-F238E27FC236}">
                  <a16:creationId xmlns:a16="http://schemas.microsoft.com/office/drawing/2014/main" id="{81FC4676-89EB-426D-9128-7AB17D458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182C1D9C-1A52-48E2-8EE8-49D8CF1394D2}"/>
              </a:ext>
            </a:extLst>
          </p:cNvPr>
          <p:cNvGrpSpPr/>
          <p:nvPr/>
        </p:nvGrpSpPr>
        <p:grpSpPr>
          <a:xfrm>
            <a:off x="7989888" y="4186429"/>
            <a:ext cx="258763" cy="296863"/>
            <a:chOff x="7989888" y="4327525"/>
            <a:chExt cx="258763" cy="296863"/>
          </a:xfrm>
          <a:solidFill>
            <a:srgbClr val="FFFFFF"/>
          </a:solidFill>
        </p:grpSpPr>
        <p:sp>
          <p:nvSpPr>
            <p:cNvPr id="7378" name="Freeform 210">
              <a:extLst>
                <a:ext uri="{FF2B5EF4-FFF2-40B4-BE49-F238E27FC236}">
                  <a16:creationId xmlns:a16="http://schemas.microsoft.com/office/drawing/2014/main" id="{3A48F7BE-7EEC-42B5-AFFE-E782DAD24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9" name="Oval 211">
              <a:extLst>
                <a:ext uri="{FF2B5EF4-FFF2-40B4-BE49-F238E27FC236}">
                  <a16:creationId xmlns:a16="http://schemas.microsoft.com/office/drawing/2014/main" id="{D3F5CEFD-CE99-4D5D-837D-497736B17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0" name="Freeform 212">
              <a:extLst>
                <a:ext uri="{FF2B5EF4-FFF2-40B4-BE49-F238E27FC236}">
                  <a16:creationId xmlns:a16="http://schemas.microsoft.com/office/drawing/2014/main" id="{B25798FC-1888-486B-9E7F-261E1B59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041" name="Freeform 213">
            <a:extLst>
              <a:ext uri="{FF2B5EF4-FFF2-40B4-BE49-F238E27FC236}">
                <a16:creationId xmlns:a16="http://schemas.microsoft.com/office/drawing/2014/main" id="{02634C9C-2651-420A-BC07-79B322051C07}"/>
              </a:ext>
            </a:extLst>
          </p:cNvPr>
          <p:cNvSpPr>
            <a:spLocks noEditPoints="1"/>
          </p:cNvSpPr>
          <p:nvPr/>
        </p:nvSpPr>
        <p:spPr bwMode="auto">
          <a:xfrm>
            <a:off x="6800850" y="4186238"/>
            <a:ext cx="295275" cy="279400"/>
          </a:xfrm>
          <a:custGeom>
            <a:avLst/>
            <a:gdLst>
              <a:gd name="T0" fmla="*/ 2147483646 w 186"/>
              <a:gd name="T1" fmla="*/ 2147483646 h 176"/>
              <a:gd name="T2" fmla="*/ 2147483646 w 186"/>
              <a:gd name="T3" fmla="*/ 0 h 176"/>
              <a:gd name="T4" fmla="*/ 0 w 186"/>
              <a:gd name="T5" fmla="*/ 0 h 176"/>
              <a:gd name="T6" fmla="*/ 0 w 186"/>
              <a:gd name="T7" fmla="*/ 2147483646 h 176"/>
              <a:gd name="T8" fmla="*/ 2147483646 w 186"/>
              <a:gd name="T9" fmla="*/ 2147483646 h 176"/>
              <a:gd name="T10" fmla="*/ 2147483646 w 186"/>
              <a:gd name="T11" fmla="*/ 2147483646 h 176"/>
              <a:gd name="T12" fmla="*/ 2147483646 w 186"/>
              <a:gd name="T13" fmla="*/ 2147483646 h 176"/>
              <a:gd name="T14" fmla="*/ 2147483646 w 186"/>
              <a:gd name="T15" fmla="*/ 2147483646 h 176"/>
              <a:gd name="T16" fmla="*/ 2147483646 w 186"/>
              <a:gd name="T17" fmla="*/ 2147483646 h 176"/>
              <a:gd name="T18" fmla="*/ 2147483646 w 186"/>
              <a:gd name="T19" fmla="*/ 2147483646 h 176"/>
              <a:gd name="T20" fmla="*/ 2147483646 w 186"/>
              <a:gd name="T21" fmla="*/ 2147483646 h 176"/>
              <a:gd name="T22" fmla="*/ 2147483646 w 186"/>
              <a:gd name="T23" fmla="*/ 2147483646 h 176"/>
              <a:gd name="T24" fmla="*/ 2147483646 w 186"/>
              <a:gd name="T25" fmla="*/ 2147483646 h 176"/>
              <a:gd name="T26" fmla="*/ 2147483646 w 186"/>
              <a:gd name="T27" fmla="*/ 2147483646 h 176"/>
              <a:gd name="T28" fmla="*/ 2147483646 w 186"/>
              <a:gd name="T29" fmla="*/ 2147483646 h 176"/>
              <a:gd name="T30" fmla="*/ 2147483646 w 186"/>
              <a:gd name="T31" fmla="*/ 2147483646 h 176"/>
              <a:gd name="T32" fmla="*/ 2147483646 w 186"/>
              <a:gd name="T33" fmla="*/ 2147483646 h 176"/>
              <a:gd name="T34" fmla="*/ 2147483646 w 186"/>
              <a:gd name="T35" fmla="*/ 2147483646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357B2ACA-F707-492B-8070-2B0955344550}"/>
              </a:ext>
            </a:extLst>
          </p:cNvPr>
          <p:cNvGrpSpPr/>
          <p:nvPr/>
        </p:nvGrpSpPr>
        <p:grpSpPr>
          <a:xfrm>
            <a:off x="7392988" y="4186429"/>
            <a:ext cx="187325" cy="296863"/>
            <a:chOff x="7392988" y="4327525"/>
            <a:chExt cx="187325" cy="296863"/>
          </a:xfrm>
          <a:solidFill>
            <a:srgbClr val="FFFFFF"/>
          </a:solidFill>
        </p:grpSpPr>
        <p:sp>
          <p:nvSpPr>
            <p:cNvPr id="7382" name="Freeform 214">
              <a:extLst>
                <a:ext uri="{FF2B5EF4-FFF2-40B4-BE49-F238E27FC236}">
                  <a16:creationId xmlns:a16="http://schemas.microsoft.com/office/drawing/2014/main" id="{6D54F314-A175-4CD5-910B-F1786FE50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3" name="Oval 215">
              <a:extLst>
                <a:ext uri="{FF2B5EF4-FFF2-40B4-BE49-F238E27FC236}">
                  <a16:creationId xmlns:a16="http://schemas.microsoft.com/office/drawing/2014/main" id="{BA9E7BE5-0CE7-499B-9D46-D4FF5128E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F5F7E7B-6385-4692-8410-35686FF2EAB0}"/>
              </a:ext>
            </a:extLst>
          </p:cNvPr>
          <p:cNvGrpSpPr/>
          <p:nvPr/>
        </p:nvGrpSpPr>
        <p:grpSpPr>
          <a:xfrm>
            <a:off x="8583613" y="4261042"/>
            <a:ext cx="296863" cy="222250"/>
            <a:chOff x="8583613" y="4402138"/>
            <a:chExt cx="296863" cy="222250"/>
          </a:xfrm>
          <a:solidFill>
            <a:srgbClr val="FFFFFF"/>
          </a:solidFill>
        </p:grpSpPr>
        <p:sp>
          <p:nvSpPr>
            <p:cNvPr id="7384" name="Freeform 216">
              <a:extLst>
                <a:ext uri="{FF2B5EF4-FFF2-40B4-BE49-F238E27FC236}">
                  <a16:creationId xmlns:a16="http://schemas.microsoft.com/office/drawing/2014/main" id="{3A68A88F-424A-4CA0-8300-B6D9303B4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5" name="Rectangle 217">
              <a:extLst>
                <a:ext uri="{FF2B5EF4-FFF2-40B4-BE49-F238E27FC236}">
                  <a16:creationId xmlns:a16="http://schemas.microsoft.com/office/drawing/2014/main" id="{164B63F7-AB35-484B-A924-D0DEDBC86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" name="Group 290">
            <a:extLst>
              <a:ext uri="{FF2B5EF4-FFF2-40B4-BE49-F238E27FC236}">
                <a16:creationId xmlns:a16="http://schemas.microsoft.com/office/drawing/2014/main" id="{D2AFD66B-9F31-46DD-8C3A-BD34C0520E8E}"/>
              </a:ext>
            </a:extLst>
          </p:cNvPr>
          <p:cNvGrpSpPr/>
          <p:nvPr/>
        </p:nvGrpSpPr>
        <p:grpSpPr>
          <a:xfrm>
            <a:off x="8526463" y="1254125"/>
            <a:ext cx="292100" cy="257176"/>
            <a:chOff x="8526463" y="1254125"/>
            <a:chExt cx="292100" cy="257176"/>
          </a:xfrm>
          <a:solidFill>
            <a:srgbClr val="FFFFFF"/>
          </a:solidFill>
        </p:grpSpPr>
        <p:sp>
          <p:nvSpPr>
            <p:cNvPr id="8197" name="Freeform 5">
              <a:extLst>
                <a:ext uri="{FF2B5EF4-FFF2-40B4-BE49-F238E27FC236}">
                  <a16:creationId xmlns:a16="http://schemas.microsoft.com/office/drawing/2014/main" id="{549AB070-AA4A-49BD-A66D-B27B64FD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98" name="Freeform 6">
              <a:extLst>
                <a:ext uri="{FF2B5EF4-FFF2-40B4-BE49-F238E27FC236}">
                  <a16:creationId xmlns:a16="http://schemas.microsoft.com/office/drawing/2014/main" id="{BA8035B4-0C4B-4A5B-81C4-B014364C8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15FDA79-B5D7-4BFC-A92E-FFECFE847E4E}"/>
              </a:ext>
            </a:extLst>
          </p:cNvPr>
          <p:cNvGrpSpPr/>
          <p:nvPr/>
        </p:nvGrpSpPr>
        <p:grpSpPr>
          <a:xfrm>
            <a:off x="7940676" y="1254125"/>
            <a:ext cx="293688" cy="257176"/>
            <a:chOff x="7940676" y="1254125"/>
            <a:chExt cx="293688" cy="257176"/>
          </a:xfrm>
          <a:solidFill>
            <a:srgbClr val="FFFFFF"/>
          </a:solidFill>
        </p:grpSpPr>
        <p:sp>
          <p:nvSpPr>
            <p:cNvPr id="8199" name="Freeform 7">
              <a:extLst>
                <a:ext uri="{FF2B5EF4-FFF2-40B4-BE49-F238E27FC236}">
                  <a16:creationId xmlns:a16="http://schemas.microsoft.com/office/drawing/2014/main" id="{9C3526F6-993D-4714-9F0F-613CE8352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0" name="Freeform 8">
              <a:extLst>
                <a:ext uri="{FF2B5EF4-FFF2-40B4-BE49-F238E27FC236}">
                  <a16:creationId xmlns:a16="http://schemas.microsoft.com/office/drawing/2014/main" id="{0E1A3BB2-3495-42CB-A901-4256B244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63" name="Freeform 9">
            <a:extLst>
              <a:ext uri="{FF2B5EF4-FFF2-40B4-BE49-F238E27FC236}">
                <a16:creationId xmlns:a16="http://schemas.microsoft.com/office/drawing/2014/main" id="{728B404C-ECF2-420A-8F66-BD6533120449}"/>
              </a:ext>
            </a:extLst>
          </p:cNvPr>
          <p:cNvSpPr>
            <a:spLocks/>
          </p:cNvSpPr>
          <p:nvPr/>
        </p:nvSpPr>
        <p:spPr bwMode="auto">
          <a:xfrm>
            <a:off x="328613" y="1878013"/>
            <a:ext cx="292100" cy="257175"/>
          </a:xfrm>
          <a:custGeom>
            <a:avLst/>
            <a:gdLst>
              <a:gd name="T0" fmla="*/ 2147483646 w 116"/>
              <a:gd name="T1" fmla="*/ 0 h 102"/>
              <a:gd name="T2" fmla="*/ 2147483646 w 116"/>
              <a:gd name="T3" fmla="*/ 2147483646 h 102"/>
              <a:gd name="T4" fmla="*/ 0 w 116"/>
              <a:gd name="T5" fmla="*/ 2147483646 h 102"/>
              <a:gd name="T6" fmla="*/ 2147483646 w 116"/>
              <a:gd name="T7" fmla="*/ 2147483646 h 102"/>
              <a:gd name="T8" fmla="*/ 2147483646 w 116"/>
              <a:gd name="T9" fmla="*/ 2147483646 h 102"/>
              <a:gd name="T10" fmla="*/ 2147483646 w 116"/>
              <a:gd name="T11" fmla="*/ 2147483646 h 102"/>
              <a:gd name="T12" fmla="*/ 2147483646 w 116"/>
              <a:gd name="T13" fmla="*/ 2147483646 h 102"/>
              <a:gd name="T14" fmla="*/ 2147483646 w 116"/>
              <a:gd name="T15" fmla="*/ 2147483646 h 102"/>
              <a:gd name="T16" fmla="*/ 2147483646 w 116"/>
              <a:gd name="T17" fmla="*/ 2147483646 h 102"/>
              <a:gd name="T18" fmla="*/ 2147483646 w 116"/>
              <a:gd name="T19" fmla="*/ 2147483646 h 102"/>
              <a:gd name="T20" fmla="*/ 2147483646 w 116"/>
              <a:gd name="T21" fmla="*/ 2147483646 h 102"/>
              <a:gd name="T22" fmla="*/ 2147483646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B9CE9041-7B4D-47CC-B6E5-7D8777B28BF7}"/>
              </a:ext>
            </a:extLst>
          </p:cNvPr>
          <p:cNvGrpSpPr/>
          <p:nvPr/>
        </p:nvGrpSpPr>
        <p:grpSpPr>
          <a:xfrm>
            <a:off x="6769101" y="1254125"/>
            <a:ext cx="292100" cy="295275"/>
            <a:chOff x="6769101" y="1254125"/>
            <a:chExt cx="292100" cy="295275"/>
          </a:xfrm>
          <a:solidFill>
            <a:srgbClr val="FFFFFF"/>
          </a:solidFill>
        </p:grpSpPr>
        <p:sp>
          <p:nvSpPr>
            <p:cNvPr id="8202" name="Freeform 10">
              <a:extLst>
                <a:ext uri="{FF2B5EF4-FFF2-40B4-BE49-F238E27FC236}">
                  <a16:creationId xmlns:a16="http://schemas.microsoft.com/office/drawing/2014/main" id="{F794C165-9E52-4D8B-AF64-BAC92F87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3" name="Freeform 11">
              <a:extLst>
                <a:ext uri="{FF2B5EF4-FFF2-40B4-BE49-F238E27FC236}">
                  <a16:creationId xmlns:a16="http://schemas.microsoft.com/office/drawing/2014/main" id="{B14878CD-0576-4519-9E7B-2003C31A4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9787CBBB-4BF9-4BC3-B717-C6B592B760DC}"/>
              </a:ext>
            </a:extLst>
          </p:cNvPr>
          <p:cNvGrpSpPr/>
          <p:nvPr/>
        </p:nvGrpSpPr>
        <p:grpSpPr>
          <a:xfrm>
            <a:off x="7353301" y="1254125"/>
            <a:ext cx="295275" cy="295275"/>
            <a:chOff x="7353301" y="1254125"/>
            <a:chExt cx="295275" cy="295275"/>
          </a:xfrm>
          <a:solidFill>
            <a:srgbClr val="FFFFFF"/>
          </a:solidFill>
        </p:grpSpPr>
        <p:sp>
          <p:nvSpPr>
            <p:cNvPr id="8204" name="Freeform 12">
              <a:extLst>
                <a:ext uri="{FF2B5EF4-FFF2-40B4-BE49-F238E27FC236}">
                  <a16:creationId xmlns:a16="http://schemas.microsoft.com/office/drawing/2014/main" id="{F93267A3-883F-475E-88EF-4D60C6F0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5" name="Freeform 13">
              <a:extLst>
                <a:ext uri="{FF2B5EF4-FFF2-40B4-BE49-F238E27FC236}">
                  <a16:creationId xmlns:a16="http://schemas.microsoft.com/office/drawing/2014/main" id="{7DF575F4-D7A9-4F92-8D45-726D93A61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98678D22-044F-4F3E-AFFF-8640F0ADF86C}"/>
              </a:ext>
            </a:extLst>
          </p:cNvPr>
          <p:cNvGrpSpPr/>
          <p:nvPr/>
        </p:nvGrpSpPr>
        <p:grpSpPr>
          <a:xfrm>
            <a:off x="7353301" y="1843088"/>
            <a:ext cx="257175" cy="292100"/>
            <a:chOff x="7353301" y="1843088"/>
            <a:chExt cx="257175" cy="292100"/>
          </a:xfrm>
          <a:solidFill>
            <a:srgbClr val="FFFFFF"/>
          </a:solidFill>
        </p:grpSpPr>
        <p:sp>
          <p:nvSpPr>
            <p:cNvPr id="8206" name="Freeform 14">
              <a:extLst>
                <a:ext uri="{FF2B5EF4-FFF2-40B4-BE49-F238E27FC236}">
                  <a16:creationId xmlns:a16="http://schemas.microsoft.com/office/drawing/2014/main" id="{7099A5F9-0FCC-42ED-9B4C-A706882A7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7" name="Freeform 15">
              <a:extLst>
                <a:ext uri="{FF2B5EF4-FFF2-40B4-BE49-F238E27FC236}">
                  <a16:creationId xmlns:a16="http://schemas.microsoft.com/office/drawing/2014/main" id="{2C68E6A0-2B95-4693-9A8C-16027F8AA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67" name="Freeform 16">
            <a:extLst>
              <a:ext uri="{FF2B5EF4-FFF2-40B4-BE49-F238E27FC236}">
                <a16:creationId xmlns:a16="http://schemas.microsoft.com/office/drawing/2014/main" id="{8E9F11E4-AC7B-45DD-B9B3-881399016B71}"/>
              </a:ext>
            </a:extLst>
          </p:cNvPr>
          <p:cNvSpPr>
            <a:spLocks/>
          </p:cNvSpPr>
          <p:nvPr/>
        </p:nvSpPr>
        <p:spPr bwMode="auto">
          <a:xfrm>
            <a:off x="328613" y="2500313"/>
            <a:ext cx="292100" cy="220662"/>
          </a:xfrm>
          <a:custGeom>
            <a:avLst/>
            <a:gdLst>
              <a:gd name="T0" fmla="*/ 2147483646 w 184"/>
              <a:gd name="T1" fmla="*/ 2147483646 h 139"/>
              <a:gd name="T2" fmla="*/ 2147483646 w 184"/>
              <a:gd name="T3" fmla="*/ 0 h 139"/>
              <a:gd name="T4" fmla="*/ 0 w 184"/>
              <a:gd name="T5" fmla="*/ 0 h 139"/>
              <a:gd name="T6" fmla="*/ 0 w 184"/>
              <a:gd name="T7" fmla="*/ 2147483646 h 139"/>
              <a:gd name="T8" fmla="*/ 2147483646 w 184"/>
              <a:gd name="T9" fmla="*/ 2147483646 h 139"/>
              <a:gd name="T10" fmla="*/ 2147483646 w 184"/>
              <a:gd name="T11" fmla="*/ 2147483646 h 139"/>
              <a:gd name="T12" fmla="*/ 2147483646 w 184"/>
              <a:gd name="T13" fmla="*/ 2147483646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68" name="Freeform 17">
            <a:extLst>
              <a:ext uri="{FF2B5EF4-FFF2-40B4-BE49-F238E27FC236}">
                <a16:creationId xmlns:a16="http://schemas.microsoft.com/office/drawing/2014/main" id="{DA21BAB4-F4BA-4916-AF11-0EAEBA5DCF06}"/>
              </a:ext>
            </a:extLst>
          </p:cNvPr>
          <p:cNvSpPr>
            <a:spLocks noEditPoints="1"/>
          </p:cNvSpPr>
          <p:nvPr/>
        </p:nvSpPr>
        <p:spPr bwMode="auto">
          <a:xfrm>
            <a:off x="912813" y="1843088"/>
            <a:ext cx="239712" cy="292100"/>
          </a:xfrm>
          <a:custGeom>
            <a:avLst/>
            <a:gdLst>
              <a:gd name="T0" fmla="*/ 2147483646 w 151"/>
              <a:gd name="T1" fmla="*/ 0 h 184"/>
              <a:gd name="T2" fmla="*/ 0 w 151"/>
              <a:gd name="T3" fmla="*/ 0 h 184"/>
              <a:gd name="T4" fmla="*/ 0 w 151"/>
              <a:gd name="T5" fmla="*/ 2147483646 h 184"/>
              <a:gd name="T6" fmla="*/ 2147483646 w 151"/>
              <a:gd name="T7" fmla="*/ 2147483646 h 184"/>
              <a:gd name="T8" fmla="*/ 2147483646 w 151"/>
              <a:gd name="T9" fmla="*/ 2147483646 h 184"/>
              <a:gd name="T10" fmla="*/ 2147483646 w 151"/>
              <a:gd name="T11" fmla="*/ 0 h 184"/>
              <a:gd name="T12" fmla="*/ 2147483646 w 151"/>
              <a:gd name="T13" fmla="*/ 2147483646 h 184"/>
              <a:gd name="T14" fmla="*/ 2147483646 w 151"/>
              <a:gd name="T15" fmla="*/ 2147483646 h 184"/>
              <a:gd name="T16" fmla="*/ 2147483646 w 151"/>
              <a:gd name="T17" fmla="*/ 2147483646 h 184"/>
              <a:gd name="T18" fmla="*/ 2147483646 w 151"/>
              <a:gd name="T19" fmla="*/ 2147483646 h 184"/>
              <a:gd name="T20" fmla="*/ 2147483646 w 151"/>
              <a:gd name="T21" fmla="*/ 2147483646 h 184"/>
              <a:gd name="T22" fmla="*/ 2147483646 w 151"/>
              <a:gd name="T23" fmla="*/ 2147483646 h 184"/>
              <a:gd name="T24" fmla="*/ 2147483646 w 151"/>
              <a:gd name="T25" fmla="*/ 2147483646 h 184"/>
              <a:gd name="T26" fmla="*/ 2147483646 w 151"/>
              <a:gd name="T27" fmla="*/ 2147483646 h 184"/>
              <a:gd name="T28" fmla="*/ 2147483646 w 151"/>
              <a:gd name="T29" fmla="*/ 2147483646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B9C6D767-FC7B-47C1-8435-44B096444517}"/>
              </a:ext>
            </a:extLst>
          </p:cNvPr>
          <p:cNvGrpSpPr/>
          <p:nvPr/>
        </p:nvGrpSpPr>
        <p:grpSpPr>
          <a:xfrm>
            <a:off x="3254376" y="1843088"/>
            <a:ext cx="257175" cy="292100"/>
            <a:chOff x="3254376" y="1843088"/>
            <a:chExt cx="257175" cy="292100"/>
          </a:xfrm>
          <a:solidFill>
            <a:srgbClr val="FFFFFF"/>
          </a:solidFill>
        </p:grpSpPr>
        <p:sp>
          <p:nvSpPr>
            <p:cNvPr id="8210" name="Freeform 18">
              <a:extLst>
                <a:ext uri="{FF2B5EF4-FFF2-40B4-BE49-F238E27FC236}">
                  <a16:creationId xmlns:a16="http://schemas.microsoft.com/office/drawing/2014/main" id="{DD45CB55-FE5F-4318-B758-0969D0CB39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1" name="Rectangle 19">
              <a:extLst>
                <a:ext uri="{FF2B5EF4-FFF2-40B4-BE49-F238E27FC236}">
                  <a16:creationId xmlns:a16="http://schemas.microsoft.com/office/drawing/2014/main" id="{6F1C67EB-F5FE-4096-915C-A0A5DBD8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2" name="Rectangle 20">
              <a:extLst>
                <a:ext uri="{FF2B5EF4-FFF2-40B4-BE49-F238E27FC236}">
                  <a16:creationId xmlns:a16="http://schemas.microsoft.com/office/drawing/2014/main" id="{6274781E-E656-49D0-AAE3-31F03347E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3" name="Rectangle 21">
              <a:extLst>
                <a:ext uri="{FF2B5EF4-FFF2-40B4-BE49-F238E27FC236}">
                  <a16:creationId xmlns:a16="http://schemas.microsoft.com/office/drawing/2014/main" id="{2EFFD602-82A3-49CD-BB9B-5F5625639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4" name="Rectangle 22">
              <a:extLst>
                <a:ext uri="{FF2B5EF4-FFF2-40B4-BE49-F238E27FC236}">
                  <a16:creationId xmlns:a16="http://schemas.microsoft.com/office/drawing/2014/main" id="{FEA149E2-7F9F-45F6-8E44-FBBB67393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FFC3D9BD-EE62-4B0B-B6C3-C9B04E3123A7}"/>
              </a:ext>
            </a:extLst>
          </p:cNvPr>
          <p:cNvGrpSpPr/>
          <p:nvPr/>
        </p:nvGrpSpPr>
        <p:grpSpPr>
          <a:xfrm>
            <a:off x="1497013" y="1843088"/>
            <a:ext cx="276226" cy="292100"/>
            <a:chOff x="1497013" y="1843088"/>
            <a:chExt cx="276226" cy="292100"/>
          </a:xfrm>
          <a:solidFill>
            <a:srgbClr val="FFFFFF"/>
          </a:solidFill>
        </p:grpSpPr>
        <p:sp>
          <p:nvSpPr>
            <p:cNvPr id="8215" name="Freeform 23">
              <a:extLst>
                <a:ext uri="{FF2B5EF4-FFF2-40B4-BE49-F238E27FC236}">
                  <a16:creationId xmlns:a16="http://schemas.microsoft.com/office/drawing/2014/main" id="{AB845D01-486E-455C-B359-4F26FA6F0E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6" name="Freeform 24">
              <a:extLst>
                <a:ext uri="{FF2B5EF4-FFF2-40B4-BE49-F238E27FC236}">
                  <a16:creationId xmlns:a16="http://schemas.microsoft.com/office/drawing/2014/main" id="{D75C45BD-A8FA-4F6C-9A0B-962F90D1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7" name="Rectangle 25">
              <a:extLst>
                <a:ext uri="{FF2B5EF4-FFF2-40B4-BE49-F238E27FC236}">
                  <a16:creationId xmlns:a16="http://schemas.microsoft.com/office/drawing/2014/main" id="{9702F1F4-C8BE-405A-9A51-A4A4EE9AC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8" name="Rectangle 26">
              <a:extLst>
                <a:ext uri="{FF2B5EF4-FFF2-40B4-BE49-F238E27FC236}">
                  <a16:creationId xmlns:a16="http://schemas.microsoft.com/office/drawing/2014/main" id="{7CC6AA7F-86DF-4E5C-A9C6-9676A9D3D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9" name="Rectangle 27">
              <a:extLst>
                <a:ext uri="{FF2B5EF4-FFF2-40B4-BE49-F238E27FC236}">
                  <a16:creationId xmlns:a16="http://schemas.microsoft.com/office/drawing/2014/main" id="{DA86E067-14E5-4435-82D4-1226E20E5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48C57174-D407-422B-8229-A1518B5CB3F5}"/>
              </a:ext>
            </a:extLst>
          </p:cNvPr>
          <p:cNvGrpSpPr/>
          <p:nvPr/>
        </p:nvGrpSpPr>
        <p:grpSpPr>
          <a:xfrm>
            <a:off x="3841751" y="1843088"/>
            <a:ext cx="255588" cy="292100"/>
            <a:chOff x="3841751" y="1843088"/>
            <a:chExt cx="255588" cy="292100"/>
          </a:xfrm>
          <a:solidFill>
            <a:srgbClr val="FFFFFF"/>
          </a:solidFill>
        </p:grpSpPr>
        <p:sp>
          <p:nvSpPr>
            <p:cNvPr id="8220" name="Freeform 28">
              <a:extLst>
                <a:ext uri="{FF2B5EF4-FFF2-40B4-BE49-F238E27FC236}">
                  <a16:creationId xmlns:a16="http://schemas.microsoft.com/office/drawing/2014/main" id="{D633D127-0C6F-453B-B372-3184ED410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1" name="Freeform 29">
              <a:extLst>
                <a:ext uri="{FF2B5EF4-FFF2-40B4-BE49-F238E27FC236}">
                  <a16:creationId xmlns:a16="http://schemas.microsoft.com/office/drawing/2014/main" id="{394539EA-4945-428F-9ADB-16415B17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29B7D6DF-6F0E-4B1A-A2A8-6C78C6014768}"/>
              </a:ext>
            </a:extLst>
          </p:cNvPr>
          <p:cNvGrpSpPr/>
          <p:nvPr/>
        </p:nvGrpSpPr>
        <p:grpSpPr>
          <a:xfrm>
            <a:off x="4427538" y="1843088"/>
            <a:ext cx="257175" cy="292100"/>
            <a:chOff x="4427538" y="1843088"/>
            <a:chExt cx="257175" cy="292100"/>
          </a:xfrm>
          <a:solidFill>
            <a:srgbClr val="FFFFFF"/>
          </a:solidFill>
        </p:grpSpPr>
        <p:sp>
          <p:nvSpPr>
            <p:cNvPr id="8222" name="Freeform 30">
              <a:extLst>
                <a:ext uri="{FF2B5EF4-FFF2-40B4-BE49-F238E27FC236}">
                  <a16:creationId xmlns:a16="http://schemas.microsoft.com/office/drawing/2014/main" id="{30B1F9E9-38B1-40DE-BC34-E0523FD02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3" name="Freeform 31">
              <a:extLst>
                <a:ext uri="{FF2B5EF4-FFF2-40B4-BE49-F238E27FC236}">
                  <a16:creationId xmlns:a16="http://schemas.microsoft.com/office/drawing/2014/main" id="{EC7195A6-D4AE-497E-BC40-13025EA73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40D01670-0ECF-450C-808B-53950A3A4DE5}"/>
              </a:ext>
            </a:extLst>
          </p:cNvPr>
          <p:cNvGrpSpPr/>
          <p:nvPr/>
        </p:nvGrpSpPr>
        <p:grpSpPr>
          <a:xfrm>
            <a:off x="5011738" y="1843088"/>
            <a:ext cx="257175" cy="292100"/>
            <a:chOff x="5011738" y="1843088"/>
            <a:chExt cx="257175" cy="292100"/>
          </a:xfrm>
          <a:solidFill>
            <a:srgbClr val="FFFFFF"/>
          </a:solidFill>
        </p:grpSpPr>
        <p:sp>
          <p:nvSpPr>
            <p:cNvPr id="8224" name="Freeform 32">
              <a:extLst>
                <a:ext uri="{FF2B5EF4-FFF2-40B4-BE49-F238E27FC236}">
                  <a16:creationId xmlns:a16="http://schemas.microsoft.com/office/drawing/2014/main" id="{97CC26C7-62A6-43DB-96AB-6DE09866F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5" name="Oval 33">
              <a:extLst>
                <a:ext uri="{FF2B5EF4-FFF2-40B4-BE49-F238E27FC236}">
                  <a16:creationId xmlns:a16="http://schemas.microsoft.com/office/drawing/2014/main" id="{AD05AC99-529C-48FE-8D8C-F84BBB71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6" name="Freeform 34">
              <a:extLst>
                <a:ext uri="{FF2B5EF4-FFF2-40B4-BE49-F238E27FC236}">
                  <a16:creationId xmlns:a16="http://schemas.microsoft.com/office/drawing/2014/main" id="{8FCA4135-7900-41DF-8EEE-A1511C8E3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B3BE3426-6AAB-4127-975D-290AA09B2571}"/>
              </a:ext>
            </a:extLst>
          </p:cNvPr>
          <p:cNvGrpSpPr/>
          <p:nvPr/>
        </p:nvGrpSpPr>
        <p:grpSpPr>
          <a:xfrm>
            <a:off x="5599113" y="1843088"/>
            <a:ext cx="255588" cy="292100"/>
            <a:chOff x="5599113" y="1843088"/>
            <a:chExt cx="255588" cy="292100"/>
          </a:xfrm>
          <a:solidFill>
            <a:srgbClr val="FFFFFF"/>
          </a:solidFill>
        </p:grpSpPr>
        <p:sp>
          <p:nvSpPr>
            <p:cNvPr id="8227" name="Freeform 35">
              <a:extLst>
                <a:ext uri="{FF2B5EF4-FFF2-40B4-BE49-F238E27FC236}">
                  <a16:creationId xmlns:a16="http://schemas.microsoft.com/office/drawing/2014/main" id="{79EEFACE-21E6-45F8-A242-A9B6B0CF1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8" name="Freeform 36">
              <a:extLst>
                <a:ext uri="{FF2B5EF4-FFF2-40B4-BE49-F238E27FC236}">
                  <a16:creationId xmlns:a16="http://schemas.microsoft.com/office/drawing/2014/main" id="{17B783DC-D4A5-4906-B3B9-80E2BC4F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E0B766A8-A7E7-453D-A007-8E6B23AA6080}"/>
              </a:ext>
            </a:extLst>
          </p:cNvPr>
          <p:cNvGrpSpPr/>
          <p:nvPr/>
        </p:nvGrpSpPr>
        <p:grpSpPr>
          <a:xfrm>
            <a:off x="6184901" y="1843088"/>
            <a:ext cx="254000" cy="292100"/>
            <a:chOff x="6184901" y="1843088"/>
            <a:chExt cx="254000" cy="292100"/>
          </a:xfrm>
          <a:solidFill>
            <a:srgbClr val="FFFFFF"/>
          </a:solidFill>
        </p:grpSpPr>
        <p:sp>
          <p:nvSpPr>
            <p:cNvPr id="8229" name="Freeform 37">
              <a:extLst>
                <a:ext uri="{FF2B5EF4-FFF2-40B4-BE49-F238E27FC236}">
                  <a16:creationId xmlns:a16="http://schemas.microsoft.com/office/drawing/2014/main" id="{D068D587-BE97-457A-B6D8-B50C9B8D80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0" name="Freeform 38">
              <a:extLst>
                <a:ext uri="{FF2B5EF4-FFF2-40B4-BE49-F238E27FC236}">
                  <a16:creationId xmlns:a16="http://schemas.microsoft.com/office/drawing/2014/main" id="{A461636C-E5D8-4F86-92FA-6250E833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1" name="Freeform 39">
              <a:extLst>
                <a:ext uri="{FF2B5EF4-FFF2-40B4-BE49-F238E27FC236}">
                  <a16:creationId xmlns:a16="http://schemas.microsoft.com/office/drawing/2014/main" id="{F167ABDA-1C15-4E34-BCF0-7716B427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FF1FFE14-6766-4399-8176-B11B1DAA7F7C}"/>
              </a:ext>
            </a:extLst>
          </p:cNvPr>
          <p:cNvGrpSpPr/>
          <p:nvPr/>
        </p:nvGrpSpPr>
        <p:grpSpPr>
          <a:xfrm>
            <a:off x="6769101" y="1843088"/>
            <a:ext cx="257175" cy="292100"/>
            <a:chOff x="6769101" y="1843088"/>
            <a:chExt cx="257175" cy="292100"/>
          </a:xfrm>
          <a:solidFill>
            <a:srgbClr val="FFFFFF"/>
          </a:solidFill>
        </p:grpSpPr>
        <p:sp>
          <p:nvSpPr>
            <p:cNvPr id="8232" name="Freeform 40">
              <a:extLst>
                <a:ext uri="{FF2B5EF4-FFF2-40B4-BE49-F238E27FC236}">
                  <a16:creationId xmlns:a16="http://schemas.microsoft.com/office/drawing/2014/main" id="{B47E9BB9-9E0F-454D-B179-10378CE05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3" name="Rectangle 41">
              <a:extLst>
                <a:ext uri="{FF2B5EF4-FFF2-40B4-BE49-F238E27FC236}">
                  <a16:creationId xmlns:a16="http://schemas.microsoft.com/office/drawing/2014/main" id="{2481A0AC-078D-4965-B174-5D5CC098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4" name="Rectangle 42">
              <a:extLst>
                <a:ext uri="{FF2B5EF4-FFF2-40B4-BE49-F238E27FC236}">
                  <a16:creationId xmlns:a16="http://schemas.microsoft.com/office/drawing/2014/main" id="{A7E5A800-B743-4E92-8554-6E2F2B6D9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5" name="Rectangle 43">
              <a:extLst>
                <a:ext uri="{FF2B5EF4-FFF2-40B4-BE49-F238E27FC236}">
                  <a16:creationId xmlns:a16="http://schemas.microsoft.com/office/drawing/2014/main" id="{AA4EED20-C7F7-44BF-AC97-FBF534A63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77" name="Freeform 44">
            <a:extLst>
              <a:ext uri="{FF2B5EF4-FFF2-40B4-BE49-F238E27FC236}">
                <a16:creationId xmlns:a16="http://schemas.microsoft.com/office/drawing/2014/main" id="{0D73EFA6-BF10-4E41-BDF6-6351E8D416BA}"/>
              </a:ext>
            </a:extLst>
          </p:cNvPr>
          <p:cNvSpPr>
            <a:spLocks noEditPoints="1"/>
          </p:cNvSpPr>
          <p:nvPr/>
        </p:nvSpPr>
        <p:spPr bwMode="auto">
          <a:xfrm>
            <a:off x="2708275" y="1843088"/>
            <a:ext cx="254000" cy="292100"/>
          </a:xfrm>
          <a:custGeom>
            <a:avLst/>
            <a:gdLst>
              <a:gd name="T0" fmla="*/ 2147483646 w 160"/>
              <a:gd name="T1" fmla="*/ 0 h 184"/>
              <a:gd name="T2" fmla="*/ 0 w 160"/>
              <a:gd name="T3" fmla="*/ 0 h 184"/>
              <a:gd name="T4" fmla="*/ 0 w 160"/>
              <a:gd name="T5" fmla="*/ 2147483646 h 184"/>
              <a:gd name="T6" fmla="*/ 2147483646 w 160"/>
              <a:gd name="T7" fmla="*/ 2147483646 h 184"/>
              <a:gd name="T8" fmla="*/ 2147483646 w 160"/>
              <a:gd name="T9" fmla="*/ 2147483646 h 184"/>
              <a:gd name="T10" fmla="*/ 2147483646 w 160"/>
              <a:gd name="T11" fmla="*/ 0 h 184"/>
              <a:gd name="T12" fmla="*/ 2147483646 w 160"/>
              <a:gd name="T13" fmla="*/ 2147483646 h 184"/>
              <a:gd name="T14" fmla="*/ 2147483646 w 160"/>
              <a:gd name="T15" fmla="*/ 2147483646 h 184"/>
              <a:gd name="T16" fmla="*/ 2147483646 w 160"/>
              <a:gd name="T17" fmla="*/ 2147483646 h 184"/>
              <a:gd name="T18" fmla="*/ 2147483646 w 160"/>
              <a:gd name="T19" fmla="*/ 2147483646 h 184"/>
              <a:gd name="T20" fmla="*/ 2147483646 w 160"/>
              <a:gd name="T21" fmla="*/ 2147483646 h 184"/>
              <a:gd name="T22" fmla="*/ 2147483646 w 160"/>
              <a:gd name="T23" fmla="*/ 2147483646 h 184"/>
              <a:gd name="T24" fmla="*/ 2147483646 w 160"/>
              <a:gd name="T25" fmla="*/ 2147483646 h 184"/>
              <a:gd name="T26" fmla="*/ 2147483646 w 160"/>
              <a:gd name="T27" fmla="*/ 2147483646 h 184"/>
              <a:gd name="T28" fmla="*/ 2147483646 w 160"/>
              <a:gd name="T29" fmla="*/ 2147483646 h 184"/>
              <a:gd name="T30" fmla="*/ 2147483646 w 160"/>
              <a:gd name="T31" fmla="*/ 2147483646 h 184"/>
              <a:gd name="T32" fmla="*/ 2147483646 w 160"/>
              <a:gd name="T33" fmla="*/ 2147483646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10CFB114-532F-4938-9E55-B5777BB087A3}"/>
              </a:ext>
            </a:extLst>
          </p:cNvPr>
          <p:cNvGrpSpPr/>
          <p:nvPr/>
        </p:nvGrpSpPr>
        <p:grpSpPr>
          <a:xfrm>
            <a:off x="2084388" y="1843088"/>
            <a:ext cx="255588" cy="292100"/>
            <a:chOff x="2084388" y="1843088"/>
            <a:chExt cx="255588" cy="292100"/>
          </a:xfrm>
          <a:solidFill>
            <a:srgbClr val="FFFFFF"/>
          </a:solidFill>
        </p:grpSpPr>
        <p:sp>
          <p:nvSpPr>
            <p:cNvPr id="8237" name="Freeform 45">
              <a:extLst>
                <a:ext uri="{FF2B5EF4-FFF2-40B4-BE49-F238E27FC236}">
                  <a16:creationId xmlns:a16="http://schemas.microsoft.com/office/drawing/2014/main" id="{54F906B3-7468-4AD1-9077-D10C5CF376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8" name="Rectangle 46">
              <a:extLst>
                <a:ext uri="{FF2B5EF4-FFF2-40B4-BE49-F238E27FC236}">
                  <a16:creationId xmlns:a16="http://schemas.microsoft.com/office/drawing/2014/main" id="{1BDA2DE3-ECCF-47E5-9FAE-D51959D71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2EEFE312-3A6F-4DCB-8DC3-7A4C786D0DD0}"/>
              </a:ext>
            </a:extLst>
          </p:cNvPr>
          <p:cNvGrpSpPr/>
          <p:nvPr/>
        </p:nvGrpSpPr>
        <p:grpSpPr>
          <a:xfrm>
            <a:off x="2708276" y="2427288"/>
            <a:ext cx="254000" cy="293687"/>
            <a:chOff x="2708276" y="2427288"/>
            <a:chExt cx="254000" cy="293687"/>
          </a:xfrm>
          <a:solidFill>
            <a:srgbClr val="FFFFFF"/>
          </a:solidFill>
        </p:grpSpPr>
        <p:sp>
          <p:nvSpPr>
            <p:cNvPr id="8239" name="Freeform 47">
              <a:extLst>
                <a:ext uri="{FF2B5EF4-FFF2-40B4-BE49-F238E27FC236}">
                  <a16:creationId xmlns:a16="http://schemas.microsoft.com/office/drawing/2014/main" id="{F99A9D1B-AC4C-4F5A-A82B-D62CB56A8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0" name="Freeform 48">
              <a:extLst>
                <a:ext uri="{FF2B5EF4-FFF2-40B4-BE49-F238E27FC236}">
                  <a16:creationId xmlns:a16="http://schemas.microsoft.com/office/drawing/2014/main" id="{D4B28CB7-CE6A-4D8E-B4F6-1D0273274C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80" name="Freeform 49">
            <a:extLst>
              <a:ext uri="{FF2B5EF4-FFF2-40B4-BE49-F238E27FC236}">
                <a16:creationId xmlns:a16="http://schemas.microsoft.com/office/drawing/2014/main" id="{C8332879-B68C-4B7C-BC0B-4139703D6237}"/>
              </a:ext>
            </a:extLst>
          </p:cNvPr>
          <p:cNvSpPr>
            <a:spLocks/>
          </p:cNvSpPr>
          <p:nvPr/>
        </p:nvSpPr>
        <p:spPr bwMode="auto">
          <a:xfrm>
            <a:off x="1495425" y="2425700"/>
            <a:ext cx="284163" cy="257175"/>
          </a:xfrm>
          <a:custGeom>
            <a:avLst/>
            <a:gdLst>
              <a:gd name="T0" fmla="*/ 2147483646 w 113"/>
              <a:gd name="T1" fmla="*/ 2147483646 h 102"/>
              <a:gd name="T2" fmla="*/ 2147483646 w 113"/>
              <a:gd name="T3" fmla="*/ 2147483646 h 102"/>
              <a:gd name="T4" fmla="*/ 2147483646 w 113"/>
              <a:gd name="T5" fmla="*/ 2147483646 h 102"/>
              <a:gd name="T6" fmla="*/ 2147483646 w 113"/>
              <a:gd name="T7" fmla="*/ 2147483646 h 102"/>
              <a:gd name="T8" fmla="*/ 2147483646 w 113"/>
              <a:gd name="T9" fmla="*/ 2147483646 h 102"/>
              <a:gd name="T10" fmla="*/ 2147483646 w 113"/>
              <a:gd name="T11" fmla="*/ 2147483646 h 102"/>
              <a:gd name="T12" fmla="*/ 2147483646 w 113"/>
              <a:gd name="T13" fmla="*/ 2147483646 h 102"/>
              <a:gd name="T14" fmla="*/ 2147483646 w 113"/>
              <a:gd name="T15" fmla="*/ 2147483646 h 102"/>
              <a:gd name="T16" fmla="*/ 2147483646 w 113"/>
              <a:gd name="T17" fmla="*/ 2147483646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81" name="Freeform 50">
            <a:extLst>
              <a:ext uri="{FF2B5EF4-FFF2-40B4-BE49-F238E27FC236}">
                <a16:creationId xmlns:a16="http://schemas.microsoft.com/office/drawing/2014/main" id="{7D16B917-6780-41C6-9B16-0324E133FED1}"/>
              </a:ext>
            </a:extLst>
          </p:cNvPr>
          <p:cNvSpPr>
            <a:spLocks noEditPoints="1"/>
          </p:cNvSpPr>
          <p:nvPr/>
        </p:nvSpPr>
        <p:spPr bwMode="auto">
          <a:xfrm>
            <a:off x="2095500" y="2427288"/>
            <a:ext cx="282575" cy="276225"/>
          </a:xfrm>
          <a:custGeom>
            <a:avLst/>
            <a:gdLst>
              <a:gd name="T0" fmla="*/ 2147483646 w 112"/>
              <a:gd name="T1" fmla="*/ 2147483646 h 109"/>
              <a:gd name="T2" fmla="*/ 2147483646 w 112"/>
              <a:gd name="T3" fmla="*/ 0 h 109"/>
              <a:gd name="T4" fmla="*/ 2147483646 w 112"/>
              <a:gd name="T5" fmla="*/ 2147483646 h 109"/>
              <a:gd name="T6" fmla="*/ 2147483646 w 112"/>
              <a:gd name="T7" fmla="*/ 2147483646 h 109"/>
              <a:gd name="T8" fmla="*/ 0 w 112"/>
              <a:gd name="T9" fmla="*/ 2147483646 h 109"/>
              <a:gd name="T10" fmla="*/ 2147483646 w 112"/>
              <a:gd name="T11" fmla="*/ 2147483646 h 109"/>
              <a:gd name="T12" fmla="*/ 2147483646 w 112"/>
              <a:gd name="T13" fmla="*/ 2147483646 h 109"/>
              <a:gd name="T14" fmla="*/ 2147483646 w 112"/>
              <a:gd name="T15" fmla="*/ 2147483646 h 109"/>
              <a:gd name="T16" fmla="*/ 2147483646 w 112"/>
              <a:gd name="T17" fmla="*/ 2147483646 h 109"/>
              <a:gd name="T18" fmla="*/ 2147483646 w 112"/>
              <a:gd name="T19" fmla="*/ 2147483646 h 109"/>
              <a:gd name="T20" fmla="*/ 2147483646 w 112"/>
              <a:gd name="T21" fmla="*/ 2147483646 h 109"/>
              <a:gd name="T22" fmla="*/ 2147483646 w 112"/>
              <a:gd name="T23" fmla="*/ 2147483646 h 109"/>
              <a:gd name="T24" fmla="*/ 2147483646 w 112"/>
              <a:gd name="T25" fmla="*/ 2147483646 h 109"/>
              <a:gd name="T26" fmla="*/ 2147483646 w 112"/>
              <a:gd name="T27" fmla="*/ 2147483646 h 109"/>
              <a:gd name="T28" fmla="*/ 2147483646 w 112"/>
              <a:gd name="T29" fmla="*/ 2147483646 h 109"/>
              <a:gd name="T30" fmla="*/ 2147483646 w 112"/>
              <a:gd name="T31" fmla="*/ 2147483646 h 109"/>
              <a:gd name="T32" fmla="*/ 2147483646 w 112"/>
              <a:gd name="T33" fmla="*/ 2147483646 h 109"/>
              <a:gd name="T34" fmla="*/ 2147483646 w 112"/>
              <a:gd name="T35" fmla="*/ 2147483646 h 109"/>
              <a:gd name="T36" fmla="*/ 2147483646 w 112"/>
              <a:gd name="T37" fmla="*/ 2147483646 h 109"/>
              <a:gd name="T38" fmla="*/ 2147483646 w 112"/>
              <a:gd name="T39" fmla="*/ 2147483646 h 109"/>
              <a:gd name="T40" fmla="*/ 2147483646 w 112"/>
              <a:gd name="T41" fmla="*/ 2147483646 h 109"/>
              <a:gd name="T42" fmla="*/ 2147483646 w 112"/>
              <a:gd name="T43" fmla="*/ 2147483646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FE9553DD-A487-4F9D-8C11-E3286D747F79}"/>
              </a:ext>
            </a:extLst>
          </p:cNvPr>
          <p:cNvGrpSpPr/>
          <p:nvPr/>
        </p:nvGrpSpPr>
        <p:grpSpPr>
          <a:xfrm>
            <a:off x="3878263" y="2463800"/>
            <a:ext cx="257175" cy="257175"/>
            <a:chOff x="3878263" y="2463800"/>
            <a:chExt cx="257175" cy="257175"/>
          </a:xfrm>
          <a:solidFill>
            <a:srgbClr val="FFFFFF"/>
          </a:solidFill>
        </p:grpSpPr>
        <p:sp>
          <p:nvSpPr>
            <p:cNvPr id="8243" name="Freeform 51">
              <a:extLst>
                <a:ext uri="{FF2B5EF4-FFF2-40B4-BE49-F238E27FC236}">
                  <a16:creationId xmlns:a16="http://schemas.microsoft.com/office/drawing/2014/main" id="{BF149563-53C2-4C89-AFF5-919C151FB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4" name="Freeform 52">
              <a:extLst>
                <a:ext uri="{FF2B5EF4-FFF2-40B4-BE49-F238E27FC236}">
                  <a16:creationId xmlns:a16="http://schemas.microsoft.com/office/drawing/2014/main" id="{5F8CCEE1-8741-4806-B4FB-43D3EFBB0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83" name="Freeform 53">
            <a:extLst>
              <a:ext uri="{FF2B5EF4-FFF2-40B4-BE49-F238E27FC236}">
                <a16:creationId xmlns:a16="http://schemas.microsoft.com/office/drawing/2014/main" id="{9215E5E9-A573-424A-BDBE-F7B76C31F840}"/>
              </a:ext>
            </a:extLst>
          </p:cNvPr>
          <p:cNvSpPr>
            <a:spLocks noEditPoints="1"/>
          </p:cNvSpPr>
          <p:nvPr/>
        </p:nvSpPr>
        <p:spPr bwMode="auto">
          <a:xfrm>
            <a:off x="3327400" y="2427288"/>
            <a:ext cx="260350" cy="293687"/>
          </a:xfrm>
          <a:custGeom>
            <a:avLst/>
            <a:gdLst>
              <a:gd name="T0" fmla="*/ 0 w 103"/>
              <a:gd name="T1" fmla="*/ 2147483646 h 116"/>
              <a:gd name="T2" fmla="*/ 0 w 103"/>
              <a:gd name="T3" fmla="*/ 2147483646 h 116"/>
              <a:gd name="T4" fmla="*/ 2147483646 w 103"/>
              <a:gd name="T5" fmla="*/ 2147483646 h 116"/>
              <a:gd name="T6" fmla="*/ 2147483646 w 103"/>
              <a:gd name="T7" fmla="*/ 2147483646 h 116"/>
              <a:gd name="T8" fmla="*/ 2147483646 w 103"/>
              <a:gd name="T9" fmla="*/ 2147483646 h 116"/>
              <a:gd name="T10" fmla="*/ 2147483646 w 103"/>
              <a:gd name="T11" fmla="*/ 2147483646 h 116"/>
              <a:gd name="T12" fmla="*/ 2147483646 w 103"/>
              <a:gd name="T13" fmla="*/ 2147483646 h 116"/>
              <a:gd name="T14" fmla="*/ 2147483646 w 103"/>
              <a:gd name="T15" fmla="*/ 2147483646 h 116"/>
              <a:gd name="T16" fmla="*/ 2147483646 w 103"/>
              <a:gd name="T17" fmla="*/ 2147483646 h 116"/>
              <a:gd name="T18" fmla="*/ 2147483646 w 103"/>
              <a:gd name="T19" fmla="*/ 2147483646 h 116"/>
              <a:gd name="T20" fmla="*/ 2147483646 w 103"/>
              <a:gd name="T21" fmla="*/ 2147483646 h 116"/>
              <a:gd name="T22" fmla="*/ 2147483646 w 103"/>
              <a:gd name="T23" fmla="*/ 2147483646 h 116"/>
              <a:gd name="T24" fmla="*/ 2147483646 w 103"/>
              <a:gd name="T25" fmla="*/ 2147483646 h 116"/>
              <a:gd name="T26" fmla="*/ 2147483646 w 103"/>
              <a:gd name="T27" fmla="*/ 0 h 116"/>
              <a:gd name="T28" fmla="*/ 2147483646 w 103"/>
              <a:gd name="T29" fmla="*/ 0 h 116"/>
              <a:gd name="T30" fmla="*/ 2147483646 w 103"/>
              <a:gd name="T31" fmla="*/ 2147483646 h 116"/>
              <a:gd name="T32" fmla="*/ 2147483646 w 103"/>
              <a:gd name="T33" fmla="*/ 2147483646 h 116"/>
              <a:gd name="T34" fmla="*/ 2147483646 w 103"/>
              <a:gd name="T35" fmla="*/ 2147483646 h 116"/>
              <a:gd name="T36" fmla="*/ 2147483646 w 103"/>
              <a:gd name="T37" fmla="*/ 2147483646 h 116"/>
              <a:gd name="T38" fmla="*/ 2147483646 w 103"/>
              <a:gd name="T39" fmla="*/ 2147483646 h 116"/>
              <a:gd name="T40" fmla="*/ 0 w 103"/>
              <a:gd name="T41" fmla="*/ 2147483646 h 116"/>
              <a:gd name="T42" fmla="*/ 2147483646 w 103"/>
              <a:gd name="T43" fmla="*/ 2147483646 h 116"/>
              <a:gd name="T44" fmla="*/ 2147483646 w 103"/>
              <a:gd name="T45" fmla="*/ 2147483646 h 116"/>
              <a:gd name="T46" fmla="*/ 2147483646 w 103"/>
              <a:gd name="T47" fmla="*/ 2147483646 h 116"/>
              <a:gd name="T48" fmla="*/ 2147483646 w 103"/>
              <a:gd name="T49" fmla="*/ 2147483646 h 116"/>
              <a:gd name="T50" fmla="*/ 2147483646 w 103"/>
              <a:gd name="T51" fmla="*/ 2147483646 h 116"/>
              <a:gd name="T52" fmla="*/ 2147483646 w 103"/>
              <a:gd name="T53" fmla="*/ 2147483646 h 116"/>
              <a:gd name="T54" fmla="*/ 2147483646 w 103"/>
              <a:gd name="T55" fmla="*/ 2147483646 h 116"/>
              <a:gd name="T56" fmla="*/ 2147483646 w 103"/>
              <a:gd name="T57" fmla="*/ 2147483646 h 116"/>
              <a:gd name="T58" fmla="*/ 2147483646 w 103"/>
              <a:gd name="T59" fmla="*/ 2147483646 h 116"/>
              <a:gd name="T60" fmla="*/ 2147483646 w 103"/>
              <a:gd name="T61" fmla="*/ 2147483646 h 116"/>
              <a:gd name="T62" fmla="*/ 2147483646 w 103"/>
              <a:gd name="T63" fmla="*/ 2147483646 h 116"/>
              <a:gd name="T64" fmla="*/ 2147483646 w 103"/>
              <a:gd name="T65" fmla="*/ 2147483646 h 116"/>
              <a:gd name="T66" fmla="*/ 2147483646 w 103"/>
              <a:gd name="T67" fmla="*/ 2147483646 h 116"/>
              <a:gd name="T68" fmla="*/ 2147483646 w 103"/>
              <a:gd name="T69" fmla="*/ 2147483646 h 116"/>
              <a:gd name="T70" fmla="*/ 2147483646 w 103"/>
              <a:gd name="T71" fmla="*/ 2147483646 h 116"/>
              <a:gd name="T72" fmla="*/ 2147483646 w 103"/>
              <a:gd name="T73" fmla="*/ 2147483646 h 116"/>
              <a:gd name="T74" fmla="*/ 2147483646 w 103"/>
              <a:gd name="T75" fmla="*/ 2147483646 h 116"/>
              <a:gd name="T76" fmla="*/ 2147483646 w 103"/>
              <a:gd name="T77" fmla="*/ 2147483646 h 116"/>
              <a:gd name="T78" fmla="*/ 2147483646 w 103"/>
              <a:gd name="T79" fmla="*/ 2147483646 h 116"/>
              <a:gd name="T80" fmla="*/ 2147483646 w 103"/>
              <a:gd name="T81" fmla="*/ 2147483646 h 116"/>
              <a:gd name="T82" fmla="*/ 2147483646 w 103"/>
              <a:gd name="T83" fmla="*/ 2147483646 h 116"/>
              <a:gd name="T84" fmla="*/ 2147483646 w 103"/>
              <a:gd name="T85" fmla="*/ 2147483646 h 116"/>
              <a:gd name="T86" fmla="*/ 2147483646 w 103"/>
              <a:gd name="T87" fmla="*/ 2147483646 h 116"/>
              <a:gd name="T88" fmla="*/ 2147483646 w 103"/>
              <a:gd name="T89" fmla="*/ 2147483646 h 116"/>
              <a:gd name="T90" fmla="*/ 2147483646 w 103"/>
              <a:gd name="T91" fmla="*/ 2147483646 h 116"/>
              <a:gd name="T92" fmla="*/ 2147483646 w 103"/>
              <a:gd name="T93" fmla="*/ 2147483646 h 116"/>
              <a:gd name="T94" fmla="*/ 2147483646 w 103"/>
              <a:gd name="T95" fmla="*/ 2147483646 h 116"/>
              <a:gd name="T96" fmla="*/ 2147483646 w 103"/>
              <a:gd name="T97" fmla="*/ 2147483646 h 116"/>
              <a:gd name="T98" fmla="*/ 2147483646 w 103"/>
              <a:gd name="T99" fmla="*/ 2147483646 h 116"/>
              <a:gd name="T100" fmla="*/ 2147483646 w 103"/>
              <a:gd name="T101" fmla="*/ 2147483646 h 116"/>
              <a:gd name="T102" fmla="*/ 2147483646 w 103"/>
              <a:gd name="T103" fmla="*/ 2147483646 h 116"/>
              <a:gd name="T104" fmla="*/ 2147483646 w 103"/>
              <a:gd name="T105" fmla="*/ 2147483646 h 116"/>
              <a:gd name="T106" fmla="*/ 2147483646 w 103"/>
              <a:gd name="T107" fmla="*/ 2147483646 h 116"/>
              <a:gd name="T108" fmla="*/ 2147483646 w 103"/>
              <a:gd name="T109" fmla="*/ 2147483646 h 116"/>
              <a:gd name="T110" fmla="*/ 2147483646 w 103"/>
              <a:gd name="T111" fmla="*/ 2147483646 h 116"/>
              <a:gd name="T112" fmla="*/ 2147483646 w 103"/>
              <a:gd name="T113" fmla="*/ 2147483646 h 116"/>
              <a:gd name="T114" fmla="*/ 2147483646 w 103"/>
              <a:gd name="T115" fmla="*/ 2147483646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84" name="Freeform 54">
            <a:extLst>
              <a:ext uri="{FF2B5EF4-FFF2-40B4-BE49-F238E27FC236}">
                <a16:creationId xmlns:a16="http://schemas.microsoft.com/office/drawing/2014/main" id="{79735E63-C1A9-4F19-9F26-01BAF79F7DCE}"/>
              </a:ext>
            </a:extLst>
          </p:cNvPr>
          <p:cNvSpPr>
            <a:spLocks noEditPoints="1"/>
          </p:cNvSpPr>
          <p:nvPr/>
        </p:nvSpPr>
        <p:spPr bwMode="auto">
          <a:xfrm>
            <a:off x="7959725" y="1860550"/>
            <a:ext cx="274638" cy="274638"/>
          </a:xfrm>
          <a:custGeom>
            <a:avLst/>
            <a:gdLst>
              <a:gd name="T0" fmla="*/ 2147483646 w 109"/>
              <a:gd name="T1" fmla="*/ 0 h 109"/>
              <a:gd name="T2" fmla="*/ 0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0 h 109"/>
              <a:gd name="T10" fmla="*/ 2147483646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2147483646 w 109"/>
              <a:gd name="T21" fmla="*/ 2147483646 h 109"/>
              <a:gd name="T22" fmla="*/ 2147483646 w 109"/>
              <a:gd name="T23" fmla="*/ 2147483646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B8BBB90D-EBD4-41D9-97C7-014C4E56407A}"/>
              </a:ext>
            </a:extLst>
          </p:cNvPr>
          <p:cNvGrpSpPr/>
          <p:nvPr/>
        </p:nvGrpSpPr>
        <p:grpSpPr>
          <a:xfrm>
            <a:off x="8543926" y="1860550"/>
            <a:ext cx="274638" cy="274638"/>
            <a:chOff x="8543926" y="1860550"/>
            <a:chExt cx="274638" cy="274638"/>
          </a:xfrm>
          <a:solidFill>
            <a:srgbClr val="FFFFFF"/>
          </a:solidFill>
        </p:grpSpPr>
        <p:sp>
          <p:nvSpPr>
            <p:cNvPr id="8247" name="Freeform 55">
              <a:extLst>
                <a:ext uri="{FF2B5EF4-FFF2-40B4-BE49-F238E27FC236}">
                  <a16:creationId xmlns:a16="http://schemas.microsoft.com/office/drawing/2014/main" id="{D05E7E0B-0056-4706-AB53-134DB8523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8" name="Freeform 56">
              <a:extLst>
                <a:ext uri="{FF2B5EF4-FFF2-40B4-BE49-F238E27FC236}">
                  <a16:creationId xmlns:a16="http://schemas.microsoft.com/office/drawing/2014/main" id="{21BECD95-961F-4CD1-B1F1-7711B3E3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86" name="Freeform 57">
            <a:extLst>
              <a:ext uri="{FF2B5EF4-FFF2-40B4-BE49-F238E27FC236}">
                <a16:creationId xmlns:a16="http://schemas.microsoft.com/office/drawing/2014/main" id="{E0FC55D6-6DD2-4EF0-9670-A0241CA3AA6A}"/>
              </a:ext>
            </a:extLst>
          </p:cNvPr>
          <p:cNvSpPr>
            <a:spLocks noEditPoints="1"/>
          </p:cNvSpPr>
          <p:nvPr/>
        </p:nvSpPr>
        <p:spPr bwMode="auto">
          <a:xfrm>
            <a:off x="912813" y="2427288"/>
            <a:ext cx="292100" cy="293687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4389BB3C-DE93-4470-BFAD-3FD996D6C2C4}"/>
              </a:ext>
            </a:extLst>
          </p:cNvPr>
          <p:cNvGrpSpPr/>
          <p:nvPr/>
        </p:nvGrpSpPr>
        <p:grpSpPr>
          <a:xfrm>
            <a:off x="4427538" y="2427288"/>
            <a:ext cx="292101" cy="293688"/>
            <a:chOff x="4427538" y="2427288"/>
            <a:chExt cx="292101" cy="293688"/>
          </a:xfrm>
          <a:solidFill>
            <a:srgbClr val="FFFFFF"/>
          </a:solidFill>
        </p:grpSpPr>
        <p:sp>
          <p:nvSpPr>
            <p:cNvPr id="8250" name="Freeform 58">
              <a:extLst>
                <a:ext uri="{FF2B5EF4-FFF2-40B4-BE49-F238E27FC236}">
                  <a16:creationId xmlns:a16="http://schemas.microsoft.com/office/drawing/2014/main" id="{A2362965-F76A-4E9E-BD60-475D4C956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1" name="Freeform 59">
              <a:extLst>
                <a:ext uri="{FF2B5EF4-FFF2-40B4-BE49-F238E27FC236}">
                  <a16:creationId xmlns:a16="http://schemas.microsoft.com/office/drawing/2014/main" id="{D0B4DDDB-43EC-46C0-8CE0-707FC50800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467DA95F-989E-4E8A-8E39-C9C310710578}"/>
              </a:ext>
            </a:extLst>
          </p:cNvPr>
          <p:cNvGrpSpPr/>
          <p:nvPr/>
        </p:nvGrpSpPr>
        <p:grpSpPr>
          <a:xfrm>
            <a:off x="5561013" y="2427288"/>
            <a:ext cx="274638" cy="293688"/>
            <a:chOff x="5561013" y="2427288"/>
            <a:chExt cx="274638" cy="293688"/>
          </a:xfrm>
          <a:solidFill>
            <a:srgbClr val="FFFFFF"/>
          </a:solidFill>
        </p:grpSpPr>
        <p:sp>
          <p:nvSpPr>
            <p:cNvPr id="8252" name="Freeform 60">
              <a:extLst>
                <a:ext uri="{FF2B5EF4-FFF2-40B4-BE49-F238E27FC236}">
                  <a16:creationId xmlns:a16="http://schemas.microsoft.com/office/drawing/2014/main" id="{BA62E44D-2FDB-4343-A36A-0954C908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3" name="Freeform 61">
              <a:extLst>
                <a:ext uri="{FF2B5EF4-FFF2-40B4-BE49-F238E27FC236}">
                  <a16:creationId xmlns:a16="http://schemas.microsoft.com/office/drawing/2014/main" id="{C30E50C5-5FE3-4D1E-9F42-77025AF1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4" name="Freeform 62">
              <a:extLst>
                <a:ext uri="{FF2B5EF4-FFF2-40B4-BE49-F238E27FC236}">
                  <a16:creationId xmlns:a16="http://schemas.microsoft.com/office/drawing/2014/main" id="{4A00146A-162F-420C-ADD8-DCE493A87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77C925D7-EBD9-4750-942A-AA1EBC735D98}"/>
              </a:ext>
            </a:extLst>
          </p:cNvPr>
          <p:cNvGrpSpPr/>
          <p:nvPr/>
        </p:nvGrpSpPr>
        <p:grpSpPr>
          <a:xfrm>
            <a:off x="5011738" y="2427288"/>
            <a:ext cx="212725" cy="293688"/>
            <a:chOff x="5011738" y="2427288"/>
            <a:chExt cx="212725" cy="293688"/>
          </a:xfrm>
          <a:solidFill>
            <a:srgbClr val="FFFFFF"/>
          </a:solidFill>
        </p:grpSpPr>
        <p:sp>
          <p:nvSpPr>
            <p:cNvPr id="8255" name="Freeform 63">
              <a:extLst>
                <a:ext uri="{FF2B5EF4-FFF2-40B4-BE49-F238E27FC236}">
                  <a16:creationId xmlns:a16="http://schemas.microsoft.com/office/drawing/2014/main" id="{67FE0E1A-B2FE-406C-99F3-D488A3C27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6" name="Freeform 64">
              <a:extLst>
                <a:ext uri="{FF2B5EF4-FFF2-40B4-BE49-F238E27FC236}">
                  <a16:creationId xmlns:a16="http://schemas.microsoft.com/office/drawing/2014/main" id="{F7A22176-ADEC-4418-83E4-1116CA0F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90" name="Freeform 65">
            <a:extLst>
              <a:ext uri="{FF2B5EF4-FFF2-40B4-BE49-F238E27FC236}">
                <a16:creationId xmlns:a16="http://schemas.microsoft.com/office/drawing/2014/main" id="{296926B6-DA9B-45E4-9344-D351932B2113}"/>
              </a:ext>
            </a:extLst>
          </p:cNvPr>
          <p:cNvSpPr>
            <a:spLocks/>
          </p:cNvSpPr>
          <p:nvPr/>
        </p:nvSpPr>
        <p:spPr bwMode="auto">
          <a:xfrm>
            <a:off x="6184900" y="2500313"/>
            <a:ext cx="292100" cy="147637"/>
          </a:xfrm>
          <a:custGeom>
            <a:avLst/>
            <a:gdLst>
              <a:gd name="T0" fmla="*/ 2147483646 w 184"/>
              <a:gd name="T1" fmla="*/ 2147483646 h 93"/>
              <a:gd name="T2" fmla="*/ 2147483646 w 184"/>
              <a:gd name="T3" fmla="*/ 2147483646 h 93"/>
              <a:gd name="T4" fmla="*/ 2147483646 w 184"/>
              <a:gd name="T5" fmla="*/ 0 h 93"/>
              <a:gd name="T6" fmla="*/ 0 w 184"/>
              <a:gd name="T7" fmla="*/ 2147483646 h 93"/>
              <a:gd name="T8" fmla="*/ 2147483646 w 184"/>
              <a:gd name="T9" fmla="*/ 2147483646 h 93"/>
              <a:gd name="T10" fmla="*/ 2147483646 w 184"/>
              <a:gd name="T11" fmla="*/ 2147483646 h 93"/>
              <a:gd name="T12" fmla="*/ 2147483646 w 184"/>
              <a:gd name="T13" fmla="*/ 2147483646 h 93"/>
              <a:gd name="T14" fmla="*/ 2147483646 w 184"/>
              <a:gd name="T15" fmla="*/ 214748364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91" name="Freeform 66">
            <a:extLst>
              <a:ext uri="{FF2B5EF4-FFF2-40B4-BE49-F238E27FC236}">
                <a16:creationId xmlns:a16="http://schemas.microsoft.com/office/drawing/2014/main" id="{0FFAE682-AC45-4537-BAA8-13140690739D}"/>
              </a:ext>
            </a:extLst>
          </p:cNvPr>
          <p:cNvSpPr>
            <a:spLocks/>
          </p:cNvSpPr>
          <p:nvPr/>
        </p:nvSpPr>
        <p:spPr bwMode="auto">
          <a:xfrm>
            <a:off x="7499350" y="2427288"/>
            <a:ext cx="149225" cy="293687"/>
          </a:xfrm>
          <a:custGeom>
            <a:avLst/>
            <a:gdLst>
              <a:gd name="T0" fmla="*/ 2147483646 w 94"/>
              <a:gd name="T1" fmla="*/ 2147483646 h 185"/>
              <a:gd name="T2" fmla="*/ 2147483646 w 94"/>
              <a:gd name="T3" fmla="*/ 0 h 185"/>
              <a:gd name="T4" fmla="*/ 0 w 94"/>
              <a:gd name="T5" fmla="*/ 2147483646 h 185"/>
              <a:gd name="T6" fmla="*/ 2147483646 w 94"/>
              <a:gd name="T7" fmla="*/ 2147483646 h 185"/>
              <a:gd name="T8" fmla="*/ 2147483646 w 94"/>
              <a:gd name="T9" fmla="*/ 2147483646 h 185"/>
              <a:gd name="T10" fmla="*/ 2147483646 w 94"/>
              <a:gd name="T11" fmla="*/ 2147483646 h 185"/>
              <a:gd name="T12" fmla="*/ 2147483646 w 94"/>
              <a:gd name="T13" fmla="*/ 2147483646 h 185"/>
              <a:gd name="T14" fmla="*/ 2147483646 w 94"/>
              <a:gd name="T15" fmla="*/ 2147483646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92" name="Freeform 67">
            <a:extLst>
              <a:ext uri="{FF2B5EF4-FFF2-40B4-BE49-F238E27FC236}">
                <a16:creationId xmlns:a16="http://schemas.microsoft.com/office/drawing/2014/main" id="{BF7AB809-7CF1-45F3-84BA-38131681F42D}"/>
              </a:ext>
            </a:extLst>
          </p:cNvPr>
          <p:cNvSpPr>
            <a:spLocks/>
          </p:cNvSpPr>
          <p:nvPr/>
        </p:nvSpPr>
        <p:spPr bwMode="auto">
          <a:xfrm>
            <a:off x="6769100" y="2500313"/>
            <a:ext cx="292100" cy="147637"/>
          </a:xfrm>
          <a:custGeom>
            <a:avLst/>
            <a:gdLst>
              <a:gd name="T0" fmla="*/ 2147483646 w 184"/>
              <a:gd name="T1" fmla="*/ 2147483646 h 93"/>
              <a:gd name="T2" fmla="*/ 2147483646 w 184"/>
              <a:gd name="T3" fmla="*/ 0 h 93"/>
              <a:gd name="T4" fmla="*/ 2147483646 w 184"/>
              <a:gd name="T5" fmla="*/ 2147483646 h 93"/>
              <a:gd name="T6" fmla="*/ 0 w 184"/>
              <a:gd name="T7" fmla="*/ 2147483646 h 93"/>
              <a:gd name="T8" fmla="*/ 0 w 184"/>
              <a:gd name="T9" fmla="*/ 2147483646 h 93"/>
              <a:gd name="T10" fmla="*/ 2147483646 w 184"/>
              <a:gd name="T11" fmla="*/ 2147483646 h 93"/>
              <a:gd name="T12" fmla="*/ 2147483646 w 184"/>
              <a:gd name="T13" fmla="*/ 2147483646 h 93"/>
              <a:gd name="T14" fmla="*/ 2147483646 w 184"/>
              <a:gd name="T15" fmla="*/ 214748364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93" name="Freeform 68">
            <a:extLst>
              <a:ext uri="{FF2B5EF4-FFF2-40B4-BE49-F238E27FC236}">
                <a16:creationId xmlns:a16="http://schemas.microsoft.com/office/drawing/2014/main" id="{00D63324-DCEE-4E79-89C0-D1546C6F61D2}"/>
              </a:ext>
            </a:extLst>
          </p:cNvPr>
          <p:cNvSpPr>
            <a:spLocks/>
          </p:cNvSpPr>
          <p:nvPr/>
        </p:nvSpPr>
        <p:spPr bwMode="auto">
          <a:xfrm>
            <a:off x="8088313" y="2427288"/>
            <a:ext cx="146050" cy="293687"/>
          </a:xfrm>
          <a:custGeom>
            <a:avLst/>
            <a:gdLst>
              <a:gd name="T0" fmla="*/ 2147483646 w 92"/>
              <a:gd name="T1" fmla="*/ 2147483646 h 185"/>
              <a:gd name="T2" fmla="*/ 2147483646 w 92"/>
              <a:gd name="T3" fmla="*/ 0 h 185"/>
              <a:gd name="T4" fmla="*/ 2147483646 w 92"/>
              <a:gd name="T5" fmla="*/ 0 h 185"/>
              <a:gd name="T6" fmla="*/ 2147483646 w 92"/>
              <a:gd name="T7" fmla="*/ 2147483646 h 185"/>
              <a:gd name="T8" fmla="*/ 0 w 92"/>
              <a:gd name="T9" fmla="*/ 2147483646 h 185"/>
              <a:gd name="T10" fmla="*/ 2147483646 w 92"/>
              <a:gd name="T11" fmla="*/ 2147483646 h 185"/>
              <a:gd name="T12" fmla="*/ 2147483646 w 92"/>
              <a:gd name="T13" fmla="*/ 2147483646 h 185"/>
              <a:gd name="T14" fmla="*/ 2147483646 w 92"/>
              <a:gd name="T15" fmla="*/ 2147483646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280098DF-CBFB-4BA9-A44D-1CE2386CA990}"/>
              </a:ext>
            </a:extLst>
          </p:cNvPr>
          <p:cNvGrpSpPr/>
          <p:nvPr/>
        </p:nvGrpSpPr>
        <p:grpSpPr>
          <a:xfrm>
            <a:off x="3841751" y="3013075"/>
            <a:ext cx="293688" cy="292100"/>
            <a:chOff x="3841751" y="3013075"/>
            <a:chExt cx="293688" cy="292100"/>
          </a:xfrm>
          <a:solidFill>
            <a:srgbClr val="FFFFFF"/>
          </a:solidFill>
        </p:grpSpPr>
        <p:sp>
          <p:nvSpPr>
            <p:cNvPr id="8261" name="Freeform 69">
              <a:extLst>
                <a:ext uri="{FF2B5EF4-FFF2-40B4-BE49-F238E27FC236}">
                  <a16:creationId xmlns:a16="http://schemas.microsoft.com/office/drawing/2014/main" id="{51E56311-BE43-48A3-8793-DC40207162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2" name="Oval 70">
              <a:extLst>
                <a:ext uri="{FF2B5EF4-FFF2-40B4-BE49-F238E27FC236}">
                  <a16:creationId xmlns:a16="http://schemas.microsoft.com/office/drawing/2014/main" id="{8350CE01-2EC5-4E9D-B3F6-47F4E4B9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FE149496-61F0-4505-B18E-B7BDCE0230F6}"/>
              </a:ext>
            </a:extLst>
          </p:cNvPr>
          <p:cNvGrpSpPr/>
          <p:nvPr/>
        </p:nvGrpSpPr>
        <p:grpSpPr>
          <a:xfrm>
            <a:off x="328613" y="4186238"/>
            <a:ext cx="292100" cy="292100"/>
            <a:chOff x="328613" y="4186238"/>
            <a:chExt cx="292100" cy="292100"/>
          </a:xfrm>
          <a:solidFill>
            <a:srgbClr val="FFFFFF"/>
          </a:solidFill>
        </p:grpSpPr>
        <p:sp>
          <p:nvSpPr>
            <p:cNvPr id="8263" name="Freeform 71">
              <a:extLst>
                <a:ext uri="{FF2B5EF4-FFF2-40B4-BE49-F238E27FC236}">
                  <a16:creationId xmlns:a16="http://schemas.microsoft.com/office/drawing/2014/main" id="{8A20B6E4-AD09-4BE3-9668-9B8880FBA4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4" name="Freeform 72">
              <a:extLst>
                <a:ext uri="{FF2B5EF4-FFF2-40B4-BE49-F238E27FC236}">
                  <a16:creationId xmlns:a16="http://schemas.microsoft.com/office/drawing/2014/main" id="{50B5D881-9933-4EBC-BECE-8EFC6037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5" name="Freeform 73">
              <a:extLst>
                <a:ext uri="{FF2B5EF4-FFF2-40B4-BE49-F238E27FC236}">
                  <a16:creationId xmlns:a16="http://schemas.microsoft.com/office/drawing/2014/main" id="{B22AD84E-E9CF-4CD6-BE91-BAD5E808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6" name="Freeform 74">
              <a:extLst>
                <a:ext uri="{FF2B5EF4-FFF2-40B4-BE49-F238E27FC236}">
                  <a16:creationId xmlns:a16="http://schemas.microsoft.com/office/drawing/2014/main" id="{A02B2D2A-FFA5-4259-99EA-9344022B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7" name="Freeform 75">
              <a:extLst>
                <a:ext uri="{FF2B5EF4-FFF2-40B4-BE49-F238E27FC236}">
                  <a16:creationId xmlns:a16="http://schemas.microsoft.com/office/drawing/2014/main" id="{DC77668E-74D3-4249-A78F-92345467C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21E279EA-5BA9-4667-91EE-464899D9632E}"/>
              </a:ext>
            </a:extLst>
          </p:cNvPr>
          <p:cNvGrpSpPr/>
          <p:nvPr/>
        </p:nvGrpSpPr>
        <p:grpSpPr>
          <a:xfrm>
            <a:off x="363538" y="3013075"/>
            <a:ext cx="257175" cy="292101"/>
            <a:chOff x="363538" y="3013075"/>
            <a:chExt cx="257175" cy="292101"/>
          </a:xfrm>
          <a:solidFill>
            <a:srgbClr val="FFFFFF"/>
          </a:solidFill>
        </p:grpSpPr>
        <p:sp>
          <p:nvSpPr>
            <p:cNvPr id="8268" name="Freeform 76">
              <a:extLst>
                <a:ext uri="{FF2B5EF4-FFF2-40B4-BE49-F238E27FC236}">
                  <a16:creationId xmlns:a16="http://schemas.microsoft.com/office/drawing/2014/main" id="{969971B4-3E96-4291-BAF3-CE2092FBA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9" name="Freeform 77">
              <a:extLst>
                <a:ext uri="{FF2B5EF4-FFF2-40B4-BE49-F238E27FC236}">
                  <a16:creationId xmlns:a16="http://schemas.microsoft.com/office/drawing/2014/main" id="{A3CF7BBA-6223-47E1-8DD1-C8BEBE6E0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0" name="Freeform 78">
              <a:extLst>
                <a:ext uri="{FF2B5EF4-FFF2-40B4-BE49-F238E27FC236}">
                  <a16:creationId xmlns:a16="http://schemas.microsoft.com/office/drawing/2014/main" id="{27ABDDDF-E7E0-4632-B9BE-E37462EC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0997" name="Freeform 79">
            <a:extLst>
              <a:ext uri="{FF2B5EF4-FFF2-40B4-BE49-F238E27FC236}">
                <a16:creationId xmlns:a16="http://schemas.microsoft.com/office/drawing/2014/main" id="{6333BCCF-99A8-4FD8-AA86-881686C78AE8}"/>
              </a:ext>
            </a:extLst>
          </p:cNvPr>
          <p:cNvSpPr>
            <a:spLocks noEditPoints="1"/>
          </p:cNvSpPr>
          <p:nvPr/>
        </p:nvSpPr>
        <p:spPr bwMode="auto">
          <a:xfrm>
            <a:off x="3254375" y="3013075"/>
            <a:ext cx="257175" cy="292100"/>
          </a:xfrm>
          <a:custGeom>
            <a:avLst/>
            <a:gdLst>
              <a:gd name="T0" fmla="*/ 2147483646 w 102"/>
              <a:gd name="T1" fmla="*/ 2147483646 h 116"/>
              <a:gd name="T2" fmla="*/ 2147483646 w 102"/>
              <a:gd name="T3" fmla="*/ 2147483646 h 116"/>
              <a:gd name="T4" fmla="*/ 2147483646 w 102"/>
              <a:gd name="T5" fmla="*/ 2147483646 h 116"/>
              <a:gd name="T6" fmla="*/ 2147483646 w 102"/>
              <a:gd name="T7" fmla="*/ 2147483646 h 116"/>
              <a:gd name="T8" fmla="*/ 2147483646 w 102"/>
              <a:gd name="T9" fmla="*/ 2147483646 h 116"/>
              <a:gd name="T10" fmla="*/ 2147483646 w 102"/>
              <a:gd name="T11" fmla="*/ 2147483646 h 116"/>
              <a:gd name="T12" fmla="*/ 2147483646 w 102"/>
              <a:gd name="T13" fmla="*/ 2147483646 h 116"/>
              <a:gd name="T14" fmla="*/ 2147483646 w 102"/>
              <a:gd name="T15" fmla="*/ 0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2147483646 w 102"/>
              <a:gd name="T37" fmla="*/ 2147483646 h 116"/>
              <a:gd name="T38" fmla="*/ 2147483646 w 102"/>
              <a:gd name="T39" fmla="*/ 2147483646 h 116"/>
              <a:gd name="T40" fmla="*/ 2147483646 w 102"/>
              <a:gd name="T41" fmla="*/ 2147483646 h 116"/>
              <a:gd name="T42" fmla="*/ 2147483646 w 102"/>
              <a:gd name="T43" fmla="*/ 2147483646 h 116"/>
              <a:gd name="T44" fmla="*/ 2147483646 w 102"/>
              <a:gd name="T45" fmla="*/ 2147483646 h 116"/>
              <a:gd name="T46" fmla="*/ 2147483646 w 102"/>
              <a:gd name="T47" fmla="*/ 2147483646 h 116"/>
              <a:gd name="T48" fmla="*/ 2147483646 w 102"/>
              <a:gd name="T49" fmla="*/ 2147483646 h 116"/>
              <a:gd name="T50" fmla="*/ 2147483646 w 102"/>
              <a:gd name="T51" fmla="*/ 2147483646 h 116"/>
              <a:gd name="T52" fmla="*/ 0 w 102"/>
              <a:gd name="T53" fmla="*/ 2147483646 h 116"/>
              <a:gd name="T54" fmla="*/ 0 w 102"/>
              <a:gd name="T55" fmla="*/ 2147483646 h 116"/>
              <a:gd name="T56" fmla="*/ 2147483646 w 102"/>
              <a:gd name="T57" fmla="*/ 2147483646 h 116"/>
              <a:gd name="T58" fmla="*/ 2147483646 w 102"/>
              <a:gd name="T59" fmla="*/ 2147483646 h 116"/>
              <a:gd name="T60" fmla="*/ 2147483646 w 102"/>
              <a:gd name="T61" fmla="*/ 2147483646 h 116"/>
              <a:gd name="T62" fmla="*/ 2147483646 w 102"/>
              <a:gd name="T63" fmla="*/ 2147483646 h 116"/>
              <a:gd name="T64" fmla="*/ 2147483646 w 102"/>
              <a:gd name="T65" fmla="*/ 2147483646 h 116"/>
              <a:gd name="T66" fmla="*/ 2147483646 w 102"/>
              <a:gd name="T67" fmla="*/ 2147483646 h 116"/>
              <a:gd name="T68" fmla="*/ 2147483646 w 102"/>
              <a:gd name="T69" fmla="*/ 2147483646 h 116"/>
              <a:gd name="T70" fmla="*/ 2147483646 w 102"/>
              <a:gd name="T71" fmla="*/ 2147483646 h 116"/>
              <a:gd name="T72" fmla="*/ 2147483646 w 102"/>
              <a:gd name="T73" fmla="*/ 2147483646 h 116"/>
              <a:gd name="T74" fmla="*/ 2147483646 w 102"/>
              <a:gd name="T75" fmla="*/ 2147483646 h 116"/>
              <a:gd name="T76" fmla="*/ 2147483646 w 102"/>
              <a:gd name="T77" fmla="*/ 2147483646 h 116"/>
              <a:gd name="T78" fmla="*/ 2147483646 w 102"/>
              <a:gd name="T79" fmla="*/ 2147483646 h 116"/>
              <a:gd name="T80" fmla="*/ 2147483646 w 102"/>
              <a:gd name="T81" fmla="*/ 2147483646 h 116"/>
              <a:gd name="T82" fmla="*/ 2147483646 w 102"/>
              <a:gd name="T83" fmla="*/ 2147483646 h 116"/>
              <a:gd name="T84" fmla="*/ 2147483646 w 102"/>
              <a:gd name="T85" fmla="*/ 2147483646 h 116"/>
              <a:gd name="T86" fmla="*/ 2147483646 w 102"/>
              <a:gd name="T87" fmla="*/ 2147483646 h 116"/>
              <a:gd name="T88" fmla="*/ 2147483646 w 102"/>
              <a:gd name="T89" fmla="*/ 2147483646 h 116"/>
              <a:gd name="T90" fmla="*/ 2147483646 w 102"/>
              <a:gd name="T91" fmla="*/ 2147483646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0998" name="Freeform 80">
            <a:extLst>
              <a:ext uri="{FF2B5EF4-FFF2-40B4-BE49-F238E27FC236}">
                <a16:creationId xmlns:a16="http://schemas.microsoft.com/office/drawing/2014/main" id="{4EA50B49-CFD5-4663-9984-3CE155EC89B3}"/>
              </a:ext>
            </a:extLst>
          </p:cNvPr>
          <p:cNvSpPr>
            <a:spLocks noEditPoints="1"/>
          </p:cNvSpPr>
          <p:nvPr/>
        </p:nvSpPr>
        <p:spPr bwMode="auto">
          <a:xfrm>
            <a:off x="3275013" y="3673475"/>
            <a:ext cx="254000" cy="220663"/>
          </a:xfrm>
          <a:custGeom>
            <a:avLst/>
            <a:gdLst>
              <a:gd name="T0" fmla="*/ 2147483646 w 101"/>
              <a:gd name="T1" fmla="*/ 2147483646 h 87"/>
              <a:gd name="T2" fmla="*/ 2147483646 w 101"/>
              <a:gd name="T3" fmla="*/ 2147483646 h 87"/>
              <a:gd name="T4" fmla="*/ 2147483646 w 101"/>
              <a:gd name="T5" fmla="*/ 2147483646 h 87"/>
              <a:gd name="T6" fmla="*/ 2147483646 w 101"/>
              <a:gd name="T7" fmla="*/ 2147483646 h 87"/>
              <a:gd name="T8" fmla="*/ 2147483646 w 101"/>
              <a:gd name="T9" fmla="*/ 0 h 87"/>
              <a:gd name="T10" fmla="*/ 2147483646 w 101"/>
              <a:gd name="T11" fmla="*/ 2147483646 h 87"/>
              <a:gd name="T12" fmla="*/ 0 w 101"/>
              <a:gd name="T13" fmla="*/ 2147483646 h 87"/>
              <a:gd name="T14" fmla="*/ 2147483646 w 101"/>
              <a:gd name="T15" fmla="*/ 2147483646 h 87"/>
              <a:gd name="T16" fmla="*/ 2147483646 w 101"/>
              <a:gd name="T17" fmla="*/ 2147483646 h 87"/>
              <a:gd name="T18" fmla="*/ 0 w 101"/>
              <a:gd name="T19" fmla="*/ 2147483646 h 87"/>
              <a:gd name="T20" fmla="*/ 2147483646 w 101"/>
              <a:gd name="T21" fmla="*/ 2147483646 h 87"/>
              <a:gd name="T22" fmla="*/ 2147483646 w 101"/>
              <a:gd name="T23" fmla="*/ 2147483646 h 87"/>
              <a:gd name="T24" fmla="*/ 2147483646 w 101"/>
              <a:gd name="T25" fmla="*/ 2147483646 h 87"/>
              <a:gd name="T26" fmla="*/ 2147483646 w 101"/>
              <a:gd name="T27" fmla="*/ 2147483646 h 87"/>
              <a:gd name="T28" fmla="*/ 2147483646 w 101"/>
              <a:gd name="T29" fmla="*/ 2147483646 h 87"/>
              <a:gd name="T30" fmla="*/ 2147483646 w 101"/>
              <a:gd name="T31" fmla="*/ 2147483646 h 87"/>
              <a:gd name="T32" fmla="*/ 2147483646 w 101"/>
              <a:gd name="T33" fmla="*/ 2147483646 h 87"/>
              <a:gd name="T34" fmla="*/ 2147483646 w 101"/>
              <a:gd name="T35" fmla="*/ 2147483646 h 87"/>
              <a:gd name="T36" fmla="*/ 2147483646 w 101"/>
              <a:gd name="T37" fmla="*/ 2147483646 h 87"/>
              <a:gd name="T38" fmla="*/ 2147483646 w 101"/>
              <a:gd name="T39" fmla="*/ 2147483646 h 87"/>
              <a:gd name="T40" fmla="*/ 2147483646 w 101"/>
              <a:gd name="T41" fmla="*/ 2147483646 h 87"/>
              <a:gd name="T42" fmla="*/ 2147483646 w 101"/>
              <a:gd name="T43" fmla="*/ 2147483646 h 87"/>
              <a:gd name="T44" fmla="*/ 2147483646 w 101"/>
              <a:gd name="T45" fmla="*/ 2147483646 h 87"/>
              <a:gd name="T46" fmla="*/ 2147483646 w 101"/>
              <a:gd name="T47" fmla="*/ 2147483646 h 87"/>
              <a:gd name="T48" fmla="*/ 2147483646 w 101"/>
              <a:gd name="T49" fmla="*/ 2147483646 h 87"/>
              <a:gd name="T50" fmla="*/ 2147483646 w 101"/>
              <a:gd name="T51" fmla="*/ 2147483646 h 87"/>
              <a:gd name="T52" fmla="*/ 2147483646 w 101"/>
              <a:gd name="T53" fmla="*/ 2147483646 h 87"/>
              <a:gd name="T54" fmla="*/ 2147483646 w 101"/>
              <a:gd name="T55" fmla="*/ 2147483646 h 87"/>
              <a:gd name="T56" fmla="*/ 2147483646 w 101"/>
              <a:gd name="T57" fmla="*/ 2147483646 h 87"/>
              <a:gd name="T58" fmla="*/ 2147483646 w 101"/>
              <a:gd name="T59" fmla="*/ 2147483646 h 87"/>
              <a:gd name="T60" fmla="*/ 2147483646 w 101"/>
              <a:gd name="T61" fmla="*/ 2147483646 h 87"/>
              <a:gd name="T62" fmla="*/ 2147483646 w 101"/>
              <a:gd name="T63" fmla="*/ 2147483646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7F2C6B65-1CA5-457E-9A66-82F9C7DC2DCD}"/>
              </a:ext>
            </a:extLst>
          </p:cNvPr>
          <p:cNvGrpSpPr/>
          <p:nvPr/>
        </p:nvGrpSpPr>
        <p:grpSpPr>
          <a:xfrm>
            <a:off x="3841751" y="3619500"/>
            <a:ext cx="293687" cy="274638"/>
            <a:chOff x="3841751" y="3619500"/>
            <a:chExt cx="293687" cy="274638"/>
          </a:xfrm>
          <a:solidFill>
            <a:srgbClr val="FFFFFF"/>
          </a:solidFill>
        </p:grpSpPr>
        <p:sp>
          <p:nvSpPr>
            <p:cNvPr id="8273" name="Freeform 81">
              <a:extLst>
                <a:ext uri="{FF2B5EF4-FFF2-40B4-BE49-F238E27FC236}">
                  <a16:creationId xmlns:a16="http://schemas.microsoft.com/office/drawing/2014/main" id="{25C2D4EE-CAAD-4E37-AB73-2FC2C8C7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4" name="Freeform 82">
              <a:extLst>
                <a:ext uri="{FF2B5EF4-FFF2-40B4-BE49-F238E27FC236}">
                  <a16:creationId xmlns:a16="http://schemas.microsoft.com/office/drawing/2014/main" id="{1AC0A7B4-E512-4473-9863-DDDC0E23A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5" name="Freeform 83">
              <a:extLst>
                <a:ext uri="{FF2B5EF4-FFF2-40B4-BE49-F238E27FC236}">
                  <a16:creationId xmlns:a16="http://schemas.microsoft.com/office/drawing/2014/main" id="{E5728A6E-C897-4BDE-BBFB-10725585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79B957-8BC2-41F9-B4D3-2158D9334B79}"/>
              </a:ext>
            </a:extLst>
          </p:cNvPr>
          <p:cNvGrpSpPr/>
          <p:nvPr/>
        </p:nvGrpSpPr>
        <p:grpSpPr>
          <a:xfrm>
            <a:off x="4462463" y="3600450"/>
            <a:ext cx="217488" cy="293688"/>
            <a:chOff x="4462463" y="3600450"/>
            <a:chExt cx="217488" cy="293688"/>
          </a:xfrm>
          <a:solidFill>
            <a:srgbClr val="FFFFFF"/>
          </a:solidFill>
        </p:grpSpPr>
        <p:sp>
          <p:nvSpPr>
            <p:cNvPr id="8276" name="Freeform 84">
              <a:extLst>
                <a:ext uri="{FF2B5EF4-FFF2-40B4-BE49-F238E27FC236}">
                  <a16:creationId xmlns:a16="http://schemas.microsoft.com/office/drawing/2014/main" id="{6CB4D370-2A20-4D47-B2A9-75C25E9F67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7" name="Freeform 85">
              <a:extLst>
                <a:ext uri="{FF2B5EF4-FFF2-40B4-BE49-F238E27FC236}">
                  <a16:creationId xmlns:a16="http://schemas.microsoft.com/office/drawing/2014/main" id="{8C259438-FC6A-4902-8C93-A2FAA006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06F1FEDC-247D-4260-83B4-6C802A1E4037}"/>
              </a:ext>
            </a:extLst>
          </p:cNvPr>
          <p:cNvGrpSpPr/>
          <p:nvPr/>
        </p:nvGrpSpPr>
        <p:grpSpPr>
          <a:xfrm>
            <a:off x="5011738" y="3636963"/>
            <a:ext cx="292101" cy="236537"/>
            <a:chOff x="5011738" y="3636963"/>
            <a:chExt cx="292101" cy="236537"/>
          </a:xfrm>
          <a:solidFill>
            <a:srgbClr val="FFFFFF"/>
          </a:solidFill>
        </p:grpSpPr>
        <p:sp>
          <p:nvSpPr>
            <p:cNvPr id="8278" name="Freeform 86">
              <a:extLst>
                <a:ext uri="{FF2B5EF4-FFF2-40B4-BE49-F238E27FC236}">
                  <a16:creationId xmlns:a16="http://schemas.microsoft.com/office/drawing/2014/main" id="{A863FD80-1ACF-4ED5-B320-3462B920A0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9" name="Freeform 87">
              <a:extLst>
                <a:ext uri="{FF2B5EF4-FFF2-40B4-BE49-F238E27FC236}">
                  <a16:creationId xmlns:a16="http://schemas.microsoft.com/office/drawing/2014/main" id="{CEBD2C65-3D31-4A72-8078-24F9E8A9F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0" name="Freeform 88">
              <a:extLst>
                <a:ext uri="{FF2B5EF4-FFF2-40B4-BE49-F238E27FC236}">
                  <a16:creationId xmlns:a16="http://schemas.microsoft.com/office/drawing/2014/main" id="{2D31FFCF-D58C-4DD0-970F-0E8CB519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1" name="Freeform 89">
              <a:extLst>
                <a:ext uri="{FF2B5EF4-FFF2-40B4-BE49-F238E27FC236}">
                  <a16:creationId xmlns:a16="http://schemas.microsoft.com/office/drawing/2014/main" id="{5913785A-4234-4727-A6AB-DEEE7138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8FF2A5C1-912F-492E-8F80-083A62345812}"/>
              </a:ext>
            </a:extLst>
          </p:cNvPr>
          <p:cNvGrpSpPr/>
          <p:nvPr/>
        </p:nvGrpSpPr>
        <p:grpSpPr>
          <a:xfrm>
            <a:off x="5599113" y="3600450"/>
            <a:ext cx="292100" cy="298451"/>
            <a:chOff x="5599113" y="3600450"/>
            <a:chExt cx="292100" cy="298451"/>
          </a:xfrm>
          <a:solidFill>
            <a:srgbClr val="FFFFFF"/>
          </a:solidFill>
        </p:grpSpPr>
        <p:sp>
          <p:nvSpPr>
            <p:cNvPr id="8282" name="Freeform 90">
              <a:extLst>
                <a:ext uri="{FF2B5EF4-FFF2-40B4-BE49-F238E27FC236}">
                  <a16:creationId xmlns:a16="http://schemas.microsoft.com/office/drawing/2014/main" id="{A18FD9EA-DED8-41F0-9CD5-C3C0ABDE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3" name="Freeform 91">
              <a:extLst>
                <a:ext uri="{FF2B5EF4-FFF2-40B4-BE49-F238E27FC236}">
                  <a16:creationId xmlns:a16="http://schemas.microsoft.com/office/drawing/2014/main" id="{9ACF1F9F-25C4-49B8-B77A-83C00F6BA7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AE23CDF7-0DA3-43A8-871C-573403473FEC}"/>
              </a:ext>
            </a:extLst>
          </p:cNvPr>
          <p:cNvGrpSpPr/>
          <p:nvPr/>
        </p:nvGrpSpPr>
        <p:grpSpPr>
          <a:xfrm>
            <a:off x="6769101" y="3673475"/>
            <a:ext cx="292100" cy="220663"/>
            <a:chOff x="6769101" y="3673475"/>
            <a:chExt cx="292100" cy="220663"/>
          </a:xfrm>
          <a:solidFill>
            <a:srgbClr val="FFFFFF"/>
          </a:solidFill>
        </p:grpSpPr>
        <p:sp>
          <p:nvSpPr>
            <p:cNvPr id="8284" name="Freeform 92">
              <a:extLst>
                <a:ext uri="{FF2B5EF4-FFF2-40B4-BE49-F238E27FC236}">
                  <a16:creationId xmlns:a16="http://schemas.microsoft.com/office/drawing/2014/main" id="{1F74D99D-0BF6-4EF3-BE6B-FB225300E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5" name="Freeform 93">
              <a:extLst>
                <a:ext uri="{FF2B5EF4-FFF2-40B4-BE49-F238E27FC236}">
                  <a16:creationId xmlns:a16="http://schemas.microsoft.com/office/drawing/2014/main" id="{23B17114-C963-4345-996F-4B88E57A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04" name="Freeform 94">
            <a:extLst>
              <a:ext uri="{FF2B5EF4-FFF2-40B4-BE49-F238E27FC236}">
                <a16:creationId xmlns:a16="http://schemas.microsoft.com/office/drawing/2014/main" id="{C5B24D5D-D9BF-4DC4-8246-FFB14864B3AA}"/>
              </a:ext>
            </a:extLst>
          </p:cNvPr>
          <p:cNvSpPr>
            <a:spLocks noEditPoints="1"/>
          </p:cNvSpPr>
          <p:nvPr/>
        </p:nvSpPr>
        <p:spPr bwMode="auto">
          <a:xfrm>
            <a:off x="7353300" y="3600450"/>
            <a:ext cx="295275" cy="293688"/>
          </a:xfrm>
          <a:custGeom>
            <a:avLst/>
            <a:gdLst>
              <a:gd name="T0" fmla="*/ 2147483646 w 186"/>
              <a:gd name="T1" fmla="*/ 0 h 185"/>
              <a:gd name="T2" fmla="*/ 2147483646 w 186"/>
              <a:gd name="T3" fmla="*/ 0 h 185"/>
              <a:gd name="T4" fmla="*/ 0 w 186"/>
              <a:gd name="T5" fmla="*/ 2147483646 h 185"/>
              <a:gd name="T6" fmla="*/ 2147483646 w 186"/>
              <a:gd name="T7" fmla="*/ 2147483646 h 185"/>
              <a:gd name="T8" fmla="*/ 2147483646 w 186"/>
              <a:gd name="T9" fmla="*/ 0 h 185"/>
              <a:gd name="T10" fmla="*/ 2147483646 w 186"/>
              <a:gd name="T11" fmla="*/ 2147483646 h 185"/>
              <a:gd name="T12" fmla="*/ 2147483646 w 186"/>
              <a:gd name="T13" fmla="*/ 2147483646 h 185"/>
              <a:gd name="T14" fmla="*/ 2147483646 w 186"/>
              <a:gd name="T15" fmla="*/ 2147483646 h 185"/>
              <a:gd name="T16" fmla="*/ 2147483646 w 186"/>
              <a:gd name="T17" fmla="*/ 2147483646 h 185"/>
              <a:gd name="T18" fmla="*/ 2147483646 w 186"/>
              <a:gd name="T19" fmla="*/ 2147483646 h 185"/>
              <a:gd name="T20" fmla="*/ 2147483646 w 186"/>
              <a:gd name="T21" fmla="*/ 2147483646 h 185"/>
              <a:gd name="T22" fmla="*/ 2147483646 w 186"/>
              <a:gd name="T23" fmla="*/ 2147483646 h 185"/>
              <a:gd name="T24" fmla="*/ 2147483646 w 186"/>
              <a:gd name="T25" fmla="*/ 2147483646 h 185"/>
              <a:gd name="T26" fmla="*/ 2147483646 w 186"/>
              <a:gd name="T27" fmla="*/ 2147483646 h 185"/>
              <a:gd name="T28" fmla="*/ 2147483646 w 186"/>
              <a:gd name="T29" fmla="*/ 2147483646 h 185"/>
              <a:gd name="T30" fmla="*/ 2147483646 w 186"/>
              <a:gd name="T31" fmla="*/ 2147483646 h 185"/>
              <a:gd name="T32" fmla="*/ 2147483646 w 186"/>
              <a:gd name="T33" fmla="*/ 2147483646 h 185"/>
              <a:gd name="T34" fmla="*/ 2147483646 w 186"/>
              <a:gd name="T35" fmla="*/ 2147483646 h 185"/>
              <a:gd name="T36" fmla="*/ 2147483646 w 186"/>
              <a:gd name="T37" fmla="*/ 2147483646 h 185"/>
              <a:gd name="T38" fmla="*/ 2147483646 w 186"/>
              <a:gd name="T39" fmla="*/ 2147483646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EDBBE544-7FF6-400F-ADB5-4FC3BD47B1F1}"/>
              </a:ext>
            </a:extLst>
          </p:cNvPr>
          <p:cNvGrpSpPr/>
          <p:nvPr/>
        </p:nvGrpSpPr>
        <p:grpSpPr>
          <a:xfrm>
            <a:off x="7940676" y="3654425"/>
            <a:ext cx="293687" cy="239713"/>
            <a:chOff x="7940676" y="3654425"/>
            <a:chExt cx="293687" cy="239713"/>
          </a:xfrm>
          <a:solidFill>
            <a:srgbClr val="FFFFFF"/>
          </a:solidFill>
        </p:grpSpPr>
        <p:sp>
          <p:nvSpPr>
            <p:cNvPr id="8287" name="Freeform 95">
              <a:extLst>
                <a:ext uri="{FF2B5EF4-FFF2-40B4-BE49-F238E27FC236}">
                  <a16:creationId xmlns:a16="http://schemas.microsoft.com/office/drawing/2014/main" id="{7B83C217-2C5E-41C0-AD34-29A56979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8" name="Freeform 96">
              <a:extLst>
                <a:ext uri="{FF2B5EF4-FFF2-40B4-BE49-F238E27FC236}">
                  <a16:creationId xmlns:a16="http://schemas.microsoft.com/office/drawing/2014/main" id="{06454594-E1E0-46BD-BF79-E20C58C3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9" name="Oval 97">
              <a:extLst>
                <a:ext uri="{FF2B5EF4-FFF2-40B4-BE49-F238E27FC236}">
                  <a16:creationId xmlns:a16="http://schemas.microsoft.com/office/drawing/2014/main" id="{6F681104-3594-4106-ADCE-B47523A61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0" name="Freeform 98">
              <a:extLst>
                <a:ext uri="{FF2B5EF4-FFF2-40B4-BE49-F238E27FC236}">
                  <a16:creationId xmlns:a16="http://schemas.microsoft.com/office/drawing/2014/main" id="{4C261193-CEFD-4FCA-BF81-8DF4696C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1" name="Freeform 99">
              <a:extLst>
                <a:ext uri="{FF2B5EF4-FFF2-40B4-BE49-F238E27FC236}">
                  <a16:creationId xmlns:a16="http://schemas.microsoft.com/office/drawing/2014/main" id="{AA89DB7A-8E6A-438E-9B64-C722E9ED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06" name="Freeform 100">
            <a:extLst>
              <a:ext uri="{FF2B5EF4-FFF2-40B4-BE49-F238E27FC236}">
                <a16:creationId xmlns:a16="http://schemas.microsoft.com/office/drawing/2014/main" id="{AF21C702-95E5-43E0-BC07-DA19F3C4021E}"/>
              </a:ext>
            </a:extLst>
          </p:cNvPr>
          <p:cNvSpPr>
            <a:spLocks/>
          </p:cNvSpPr>
          <p:nvPr/>
        </p:nvSpPr>
        <p:spPr bwMode="auto">
          <a:xfrm>
            <a:off x="8543925" y="3600450"/>
            <a:ext cx="274638" cy="293688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2147483646 h 116"/>
              <a:gd name="T6" fmla="*/ 2147483646 w 109"/>
              <a:gd name="T7" fmla="*/ 0 h 116"/>
              <a:gd name="T8" fmla="*/ 2147483646 w 109"/>
              <a:gd name="T9" fmla="*/ 2147483646 h 116"/>
              <a:gd name="T10" fmla="*/ 2147483646 w 109"/>
              <a:gd name="T11" fmla="*/ 2147483646 h 116"/>
              <a:gd name="T12" fmla="*/ 2147483646 w 109"/>
              <a:gd name="T13" fmla="*/ 2147483646 h 116"/>
              <a:gd name="T14" fmla="*/ 0 w 109"/>
              <a:gd name="T15" fmla="*/ 2147483646 h 116"/>
              <a:gd name="T16" fmla="*/ 0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2147483646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07" name="Freeform 101">
            <a:extLst>
              <a:ext uri="{FF2B5EF4-FFF2-40B4-BE49-F238E27FC236}">
                <a16:creationId xmlns:a16="http://schemas.microsoft.com/office/drawing/2014/main" id="{1B57CBF6-EF83-471B-8FC3-967D4123DF15}"/>
              </a:ext>
            </a:extLst>
          </p:cNvPr>
          <p:cNvSpPr>
            <a:spLocks noEditPoints="1"/>
          </p:cNvSpPr>
          <p:nvPr/>
        </p:nvSpPr>
        <p:spPr bwMode="auto">
          <a:xfrm>
            <a:off x="6202363" y="3600450"/>
            <a:ext cx="257175" cy="293688"/>
          </a:xfrm>
          <a:custGeom>
            <a:avLst/>
            <a:gdLst>
              <a:gd name="T0" fmla="*/ 2147483646 w 102"/>
              <a:gd name="T1" fmla="*/ 0 h 116"/>
              <a:gd name="T2" fmla="*/ 2147483646 w 102"/>
              <a:gd name="T3" fmla="*/ 0 h 116"/>
              <a:gd name="T4" fmla="*/ 0 w 102"/>
              <a:gd name="T5" fmla="*/ 2147483646 h 116"/>
              <a:gd name="T6" fmla="*/ 0 w 102"/>
              <a:gd name="T7" fmla="*/ 2147483646 h 116"/>
              <a:gd name="T8" fmla="*/ 0 w 102"/>
              <a:gd name="T9" fmla="*/ 2147483646 h 116"/>
              <a:gd name="T10" fmla="*/ 2147483646 w 102"/>
              <a:gd name="T11" fmla="*/ 2147483646 h 116"/>
              <a:gd name="T12" fmla="*/ 2147483646 w 102"/>
              <a:gd name="T13" fmla="*/ 2147483646 h 116"/>
              <a:gd name="T14" fmla="*/ 2147483646 w 102"/>
              <a:gd name="T15" fmla="*/ 2147483646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2147483646 w 102"/>
              <a:gd name="T37" fmla="*/ 2147483646 h 116"/>
              <a:gd name="T38" fmla="*/ 2147483646 w 102"/>
              <a:gd name="T39" fmla="*/ 2147483646 h 116"/>
              <a:gd name="T40" fmla="*/ 2147483646 w 102"/>
              <a:gd name="T41" fmla="*/ 2147483646 h 116"/>
              <a:gd name="T42" fmla="*/ 2147483646 w 102"/>
              <a:gd name="T43" fmla="*/ 2147483646 h 116"/>
              <a:gd name="T44" fmla="*/ 2147483646 w 102"/>
              <a:gd name="T45" fmla="*/ 2147483646 h 116"/>
              <a:gd name="T46" fmla="*/ 2147483646 w 102"/>
              <a:gd name="T47" fmla="*/ 2147483646 h 116"/>
              <a:gd name="T48" fmla="*/ 2147483646 w 102"/>
              <a:gd name="T49" fmla="*/ 2147483646 h 116"/>
              <a:gd name="T50" fmla="*/ 2147483646 w 102"/>
              <a:gd name="T51" fmla="*/ 2147483646 h 116"/>
              <a:gd name="T52" fmla="*/ 2147483646 w 102"/>
              <a:gd name="T53" fmla="*/ 2147483646 h 116"/>
              <a:gd name="T54" fmla="*/ 2147483646 w 102"/>
              <a:gd name="T55" fmla="*/ 2147483646 h 116"/>
              <a:gd name="T56" fmla="*/ 2147483646 w 102"/>
              <a:gd name="T57" fmla="*/ 0 h 116"/>
              <a:gd name="T58" fmla="*/ 2147483646 w 102"/>
              <a:gd name="T59" fmla="*/ 2147483646 h 116"/>
              <a:gd name="T60" fmla="*/ 2147483646 w 102"/>
              <a:gd name="T61" fmla="*/ 2147483646 h 116"/>
              <a:gd name="T62" fmla="*/ 2147483646 w 102"/>
              <a:gd name="T63" fmla="*/ 2147483646 h 116"/>
              <a:gd name="T64" fmla="*/ 2147483646 w 102"/>
              <a:gd name="T65" fmla="*/ 2147483646 h 116"/>
              <a:gd name="T66" fmla="*/ 2147483646 w 102"/>
              <a:gd name="T67" fmla="*/ 2147483646 h 116"/>
              <a:gd name="T68" fmla="*/ 2147483646 w 102"/>
              <a:gd name="T69" fmla="*/ 2147483646 h 116"/>
              <a:gd name="T70" fmla="*/ 2147483646 w 102"/>
              <a:gd name="T71" fmla="*/ 2147483646 h 116"/>
              <a:gd name="T72" fmla="*/ 2147483646 w 102"/>
              <a:gd name="T73" fmla="*/ 2147483646 h 116"/>
              <a:gd name="T74" fmla="*/ 2147483646 w 102"/>
              <a:gd name="T75" fmla="*/ 2147483646 h 116"/>
              <a:gd name="T76" fmla="*/ 2147483646 w 102"/>
              <a:gd name="T77" fmla="*/ 2147483646 h 116"/>
              <a:gd name="T78" fmla="*/ 2147483646 w 102"/>
              <a:gd name="T79" fmla="*/ 2147483646 h 116"/>
              <a:gd name="T80" fmla="*/ 2147483646 w 102"/>
              <a:gd name="T81" fmla="*/ 2147483646 h 116"/>
              <a:gd name="T82" fmla="*/ 2147483646 w 102"/>
              <a:gd name="T83" fmla="*/ 2147483646 h 116"/>
              <a:gd name="T84" fmla="*/ 2147483646 w 102"/>
              <a:gd name="T85" fmla="*/ 2147483646 h 116"/>
              <a:gd name="T86" fmla="*/ 2147483646 w 102"/>
              <a:gd name="T87" fmla="*/ 2147483646 h 116"/>
              <a:gd name="T88" fmla="*/ 2147483646 w 102"/>
              <a:gd name="T89" fmla="*/ 2147483646 h 116"/>
              <a:gd name="T90" fmla="*/ 2147483646 w 102"/>
              <a:gd name="T91" fmla="*/ 2147483646 h 116"/>
              <a:gd name="T92" fmla="*/ 2147483646 w 102"/>
              <a:gd name="T93" fmla="*/ 2147483646 h 116"/>
              <a:gd name="T94" fmla="*/ 2147483646 w 102"/>
              <a:gd name="T95" fmla="*/ 2147483646 h 116"/>
              <a:gd name="T96" fmla="*/ 2147483646 w 102"/>
              <a:gd name="T97" fmla="*/ 2147483646 h 116"/>
              <a:gd name="T98" fmla="*/ 2147483646 w 102"/>
              <a:gd name="T99" fmla="*/ 2147483646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8DCD88C9-98BA-4BE7-B21D-C56B40109DBF}"/>
              </a:ext>
            </a:extLst>
          </p:cNvPr>
          <p:cNvGrpSpPr/>
          <p:nvPr/>
        </p:nvGrpSpPr>
        <p:grpSpPr>
          <a:xfrm>
            <a:off x="8526463" y="2427288"/>
            <a:ext cx="292101" cy="220663"/>
            <a:chOff x="8526463" y="2427288"/>
            <a:chExt cx="292101" cy="220663"/>
          </a:xfrm>
          <a:solidFill>
            <a:srgbClr val="FFFFFF"/>
          </a:solidFill>
        </p:grpSpPr>
        <p:sp>
          <p:nvSpPr>
            <p:cNvPr id="8294" name="Freeform 102">
              <a:extLst>
                <a:ext uri="{FF2B5EF4-FFF2-40B4-BE49-F238E27FC236}">
                  <a16:creationId xmlns:a16="http://schemas.microsoft.com/office/drawing/2014/main" id="{79965798-F87E-45BF-812A-F6DE4AFA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5" name="Freeform 103">
              <a:extLst>
                <a:ext uri="{FF2B5EF4-FFF2-40B4-BE49-F238E27FC236}">
                  <a16:creationId xmlns:a16="http://schemas.microsoft.com/office/drawing/2014/main" id="{32EEFDCD-91A7-4D56-B6C5-4773D2D1A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A195FAC9-8180-4052-B341-77F39D16B3F6}"/>
              </a:ext>
            </a:extLst>
          </p:cNvPr>
          <p:cNvGrpSpPr/>
          <p:nvPr/>
        </p:nvGrpSpPr>
        <p:grpSpPr>
          <a:xfrm>
            <a:off x="1497013" y="3013075"/>
            <a:ext cx="295275" cy="292101"/>
            <a:chOff x="1497013" y="3013075"/>
            <a:chExt cx="295275" cy="292101"/>
          </a:xfrm>
          <a:solidFill>
            <a:srgbClr val="FFFFFF"/>
          </a:solidFill>
        </p:grpSpPr>
        <p:sp>
          <p:nvSpPr>
            <p:cNvPr id="8296" name="Freeform 104">
              <a:extLst>
                <a:ext uri="{FF2B5EF4-FFF2-40B4-BE49-F238E27FC236}">
                  <a16:creationId xmlns:a16="http://schemas.microsoft.com/office/drawing/2014/main" id="{4B362CF4-17A8-404C-B5E5-44D7E30FC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7" name="Freeform 105">
              <a:extLst>
                <a:ext uri="{FF2B5EF4-FFF2-40B4-BE49-F238E27FC236}">
                  <a16:creationId xmlns:a16="http://schemas.microsoft.com/office/drawing/2014/main" id="{E2E3BB82-6B97-4C0F-96E4-1417AF6D7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8" name="Rectangle 106">
              <a:extLst>
                <a:ext uri="{FF2B5EF4-FFF2-40B4-BE49-F238E27FC236}">
                  <a16:creationId xmlns:a16="http://schemas.microsoft.com/office/drawing/2014/main" id="{D54325C7-870E-49FD-935E-4DAF5D0AA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9" name="Rectangle 107">
              <a:extLst>
                <a:ext uri="{FF2B5EF4-FFF2-40B4-BE49-F238E27FC236}">
                  <a16:creationId xmlns:a16="http://schemas.microsoft.com/office/drawing/2014/main" id="{0F782C28-71CB-436C-AB59-6FA930304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0" name="Rectangle 108">
              <a:extLst>
                <a:ext uri="{FF2B5EF4-FFF2-40B4-BE49-F238E27FC236}">
                  <a16:creationId xmlns:a16="http://schemas.microsoft.com/office/drawing/2014/main" id="{00C4BF2D-804B-4E05-9217-E8D26AC2A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1" name="Rectangle 109">
              <a:extLst>
                <a:ext uri="{FF2B5EF4-FFF2-40B4-BE49-F238E27FC236}">
                  <a16:creationId xmlns:a16="http://schemas.microsoft.com/office/drawing/2014/main" id="{DB1059EB-51DC-4A23-9816-E193792C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2" name="Rectangle 110">
              <a:extLst>
                <a:ext uri="{FF2B5EF4-FFF2-40B4-BE49-F238E27FC236}">
                  <a16:creationId xmlns:a16="http://schemas.microsoft.com/office/drawing/2014/main" id="{FD3FEFD6-0F9E-42E2-AF3A-64C8BFD1D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10" name="Freeform 111">
            <a:extLst>
              <a:ext uri="{FF2B5EF4-FFF2-40B4-BE49-F238E27FC236}">
                <a16:creationId xmlns:a16="http://schemas.microsoft.com/office/drawing/2014/main" id="{1DEC7F81-F3B1-4B16-BADE-6989894BB79D}"/>
              </a:ext>
            </a:extLst>
          </p:cNvPr>
          <p:cNvSpPr>
            <a:spLocks noEditPoints="1"/>
          </p:cNvSpPr>
          <p:nvPr/>
        </p:nvSpPr>
        <p:spPr bwMode="auto">
          <a:xfrm>
            <a:off x="2670175" y="3068638"/>
            <a:ext cx="292100" cy="236537"/>
          </a:xfrm>
          <a:custGeom>
            <a:avLst/>
            <a:gdLst>
              <a:gd name="T0" fmla="*/ 2147483646 w 116"/>
              <a:gd name="T1" fmla="*/ 2147483646 h 94"/>
              <a:gd name="T2" fmla="*/ 2147483646 w 116"/>
              <a:gd name="T3" fmla="*/ 2147483646 h 94"/>
              <a:gd name="T4" fmla="*/ 2147483646 w 116"/>
              <a:gd name="T5" fmla="*/ 2147483646 h 94"/>
              <a:gd name="T6" fmla="*/ 2147483646 w 116"/>
              <a:gd name="T7" fmla="*/ 0 h 94"/>
              <a:gd name="T8" fmla="*/ 2147483646 w 116"/>
              <a:gd name="T9" fmla="*/ 0 h 94"/>
              <a:gd name="T10" fmla="*/ 2147483646 w 116"/>
              <a:gd name="T11" fmla="*/ 2147483646 h 94"/>
              <a:gd name="T12" fmla="*/ 2147483646 w 116"/>
              <a:gd name="T13" fmla="*/ 2147483646 h 94"/>
              <a:gd name="T14" fmla="*/ 2147483646 w 116"/>
              <a:gd name="T15" fmla="*/ 2147483646 h 94"/>
              <a:gd name="T16" fmla="*/ 0 w 116"/>
              <a:gd name="T17" fmla="*/ 2147483646 h 94"/>
              <a:gd name="T18" fmla="*/ 0 w 116"/>
              <a:gd name="T19" fmla="*/ 2147483646 h 94"/>
              <a:gd name="T20" fmla="*/ 2147483646 w 116"/>
              <a:gd name="T21" fmla="*/ 2147483646 h 94"/>
              <a:gd name="T22" fmla="*/ 2147483646 w 116"/>
              <a:gd name="T23" fmla="*/ 2147483646 h 94"/>
              <a:gd name="T24" fmla="*/ 2147483646 w 116"/>
              <a:gd name="T25" fmla="*/ 2147483646 h 94"/>
              <a:gd name="T26" fmla="*/ 2147483646 w 116"/>
              <a:gd name="T27" fmla="*/ 2147483646 h 94"/>
              <a:gd name="T28" fmla="*/ 2147483646 w 116"/>
              <a:gd name="T29" fmla="*/ 2147483646 h 94"/>
              <a:gd name="T30" fmla="*/ 2147483646 w 116"/>
              <a:gd name="T31" fmla="*/ 2147483646 h 94"/>
              <a:gd name="T32" fmla="*/ 2147483646 w 116"/>
              <a:gd name="T33" fmla="*/ 2147483646 h 94"/>
              <a:gd name="T34" fmla="*/ 2147483646 w 116"/>
              <a:gd name="T35" fmla="*/ 2147483646 h 94"/>
              <a:gd name="T36" fmla="*/ 2147483646 w 116"/>
              <a:gd name="T37" fmla="*/ 2147483646 h 94"/>
              <a:gd name="T38" fmla="*/ 2147483646 w 116"/>
              <a:gd name="T39" fmla="*/ 2147483646 h 94"/>
              <a:gd name="T40" fmla="*/ 2147483646 w 116"/>
              <a:gd name="T41" fmla="*/ 2147483646 h 94"/>
              <a:gd name="T42" fmla="*/ 2147483646 w 116"/>
              <a:gd name="T43" fmla="*/ 2147483646 h 94"/>
              <a:gd name="T44" fmla="*/ 2147483646 w 116"/>
              <a:gd name="T45" fmla="*/ 2147483646 h 94"/>
              <a:gd name="T46" fmla="*/ 2147483646 w 116"/>
              <a:gd name="T47" fmla="*/ 2147483646 h 94"/>
              <a:gd name="T48" fmla="*/ 2147483646 w 116"/>
              <a:gd name="T49" fmla="*/ 2147483646 h 94"/>
              <a:gd name="T50" fmla="*/ 2147483646 w 116"/>
              <a:gd name="T51" fmla="*/ 2147483646 h 94"/>
              <a:gd name="T52" fmla="*/ 2147483646 w 116"/>
              <a:gd name="T53" fmla="*/ 2147483646 h 94"/>
              <a:gd name="T54" fmla="*/ 2147483646 w 116"/>
              <a:gd name="T55" fmla="*/ 2147483646 h 94"/>
              <a:gd name="T56" fmla="*/ 2147483646 w 116"/>
              <a:gd name="T57" fmla="*/ 2147483646 h 94"/>
              <a:gd name="T58" fmla="*/ 2147483646 w 116"/>
              <a:gd name="T59" fmla="*/ 2147483646 h 94"/>
              <a:gd name="T60" fmla="*/ 2147483646 w 116"/>
              <a:gd name="T61" fmla="*/ 2147483646 h 94"/>
              <a:gd name="T62" fmla="*/ 2147483646 w 116"/>
              <a:gd name="T63" fmla="*/ 2147483646 h 94"/>
              <a:gd name="T64" fmla="*/ 2147483646 w 116"/>
              <a:gd name="T65" fmla="*/ 2147483646 h 94"/>
              <a:gd name="T66" fmla="*/ 2147483646 w 116"/>
              <a:gd name="T67" fmla="*/ 2147483646 h 94"/>
              <a:gd name="T68" fmla="*/ 2147483646 w 116"/>
              <a:gd name="T69" fmla="*/ 2147483646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DC486EDA-D103-4C67-853A-E60A3EFDB65F}"/>
              </a:ext>
            </a:extLst>
          </p:cNvPr>
          <p:cNvGrpSpPr/>
          <p:nvPr/>
        </p:nvGrpSpPr>
        <p:grpSpPr>
          <a:xfrm>
            <a:off x="7353301" y="3013075"/>
            <a:ext cx="295275" cy="292100"/>
            <a:chOff x="7353301" y="3013075"/>
            <a:chExt cx="295275" cy="292100"/>
          </a:xfrm>
          <a:solidFill>
            <a:srgbClr val="FFFFFF"/>
          </a:solidFill>
        </p:grpSpPr>
        <p:sp>
          <p:nvSpPr>
            <p:cNvPr id="8304" name="Freeform 112">
              <a:extLst>
                <a:ext uri="{FF2B5EF4-FFF2-40B4-BE49-F238E27FC236}">
                  <a16:creationId xmlns:a16="http://schemas.microsoft.com/office/drawing/2014/main" id="{3896E123-707E-4149-BACA-253EC07F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5" name="Freeform 113">
              <a:extLst>
                <a:ext uri="{FF2B5EF4-FFF2-40B4-BE49-F238E27FC236}">
                  <a16:creationId xmlns:a16="http://schemas.microsoft.com/office/drawing/2014/main" id="{B8832ACD-D1AB-4828-89B4-04953129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12" name="Freeform 114">
            <a:extLst>
              <a:ext uri="{FF2B5EF4-FFF2-40B4-BE49-F238E27FC236}">
                <a16:creationId xmlns:a16="http://schemas.microsoft.com/office/drawing/2014/main" id="{4AD02A98-406A-4B46-9C31-6F7C8054C52F}"/>
              </a:ext>
            </a:extLst>
          </p:cNvPr>
          <p:cNvSpPr>
            <a:spLocks/>
          </p:cNvSpPr>
          <p:nvPr/>
        </p:nvSpPr>
        <p:spPr bwMode="auto">
          <a:xfrm>
            <a:off x="7959725" y="3013075"/>
            <a:ext cx="255588" cy="184150"/>
          </a:xfrm>
          <a:custGeom>
            <a:avLst/>
            <a:gdLst>
              <a:gd name="T0" fmla="*/ 2147483646 w 102"/>
              <a:gd name="T1" fmla="*/ 2147483646 h 73"/>
              <a:gd name="T2" fmla="*/ 2147483646 w 102"/>
              <a:gd name="T3" fmla="*/ 2147483646 h 73"/>
              <a:gd name="T4" fmla="*/ 2147483646 w 102"/>
              <a:gd name="T5" fmla="*/ 0 h 73"/>
              <a:gd name="T6" fmla="*/ 2147483646 w 102"/>
              <a:gd name="T7" fmla="*/ 2147483646 h 73"/>
              <a:gd name="T8" fmla="*/ 2147483646 w 102"/>
              <a:gd name="T9" fmla="*/ 2147483646 h 73"/>
              <a:gd name="T10" fmla="*/ 2147483646 w 102"/>
              <a:gd name="T11" fmla="*/ 2147483646 h 73"/>
              <a:gd name="T12" fmla="*/ 0 w 102"/>
              <a:gd name="T13" fmla="*/ 2147483646 h 73"/>
              <a:gd name="T14" fmla="*/ 2147483646 w 102"/>
              <a:gd name="T15" fmla="*/ 2147483646 h 73"/>
              <a:gd name="T16" fmla="*/ 2147483646 w 102"/>
              <a:gd name="T17" fmla="*/ 2147483646 h 73"/>
              <a:gd name="T18" fmla="*/ 2147483646 w 102"/>
              <a:gd name="T19" fmla="*/ 2147483646 h 73"/>
              <a:gd name="T20" fmla="*/ 2147483646 w 102"/>
              <a:gd name="T21" fmla="*/ 2147483646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C8C926F3-AE85-44BB-A03B-024DB8B765C3}"/>
              </a:ext>
            </a:extLst>
          </p:cNvPr>
          <p:cNvGrpSpPr/>
          <p:nvPr/>
        </p:nvGrpSpPr>
        <p:grpSpPr>
          <a:xfrm>
            <a:off x="8543926" y="3013075"/>
            <a:ext cx="257175" cy="292100"/>
            <a:chOff x="8543926" y="3013075"/>
            <a:chExt cx="257175" cy="292100"/>
          </a:xfrm>
          <a:solidFill>
            <a:srgbClr val="FFFFFF"/>
          </a:solidFill>
        </p:grpSpPr>
        <p:sp>
          <p:nvSpPr>
            <p:cNvPr id="8307" name="Freeform 115">
              <a:extLst>
                <a:ext uri="{FF2B5EF4-FFF2-40B4-BE49-F238E27FC236}">
                  <a16:creationId xmlns:a16="http://schemas.microsoft.com/office/drawing/2014/main" id="{FEDA9C5F-0094-4EA5-BA55-EBB81536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8" name="Freeform 116">
              <a:extLst>
                <a:ext uri="{FF2B5EF4-FFF2-40B4-BE49-F238E27FC236}">
                  <a16:creationId xmlns:a16="http://schemas.microsoft.com/office/drawing/2014/main" id="{90B29DF2-EC9B-46D5-AAFE-BB1DA7363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9" name="Freeform 117">
              <a:extLst>
                <a:ext uri="{FF2B5EF4-FFF2-40B4-BE49-F238E27FC236}">
                  <a16:creationId xmlns:a16="http://schemas.microsoft.com/office/drawing/2014/main" id="{18791B08-BDBB-48D2-920C-27FBC4AF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0" name="Freeform 118">
              <a:extLst>
                <a:ext uri="{FF2B5EF4-FFF2-40B4-BE49-F238E27FC236}">
                  <a16:creationId xmlns:a16="http://schemas.microsoft.com/office/drawing/2014/main" id="{8D894790-A0B3-415E-9F45-799C3BAD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734C1A9-DFB5-4FCE-A0C5-613CC27F261D}"/>
              </a:ext>
            </a:extLst>
          </p:cNvPr>
          <p:cNvGrpSpPr/>
          <p:nvPr/>
        </p:nvGrpSpPr>
        <p:grpSpPr>
          <a:xfrm>
            <a:off x="6184901" y="3013075"/>
            <a:ext cx="292100" cy="292100"/>
            <a:chOff x="6184901" y="3013075"/>
            <a:chExt cx="292100" cy="292100"/>
          </a:xfrm>
          <a:solidFill>
            <a:srgbClr val="FFFFFF"/>
          </a:solidFill>
        </p:grpSpPr>
        <p:sp>
          <p:nvSpPr>
            <p:cNvPr id="8311" name="Freeform 119">
              <a:extLst>
                <a:ext uri="{FF2B5EF4-FFF2-40B4-BE49-F238E27FC236}">
                  <a16:creationId xmlns:a16="http://schemas.microsoft.com/office/drawing/2014/main" id="{27FAD312-F6D0-4403-9575-A9300A3E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2" name="Freeform 120">
              <a:extLst>
                <a:ext uri="{FF2B5EF4-FFF2-40B4-BE49-F238E27FC236}">
                  <a16:creationId xmlns:a16="http://schemas.microsoft.com/office/drawing/2014/main" id="{A13E86F0-2750-4FA6-BFED-4395FD12B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3" name="Freeform 121">
              <a:extLst>
                <a:ext uri="{FF2B5EF4-FFF2-40B4-BE49-F238E27FC236}">
                  <a16:creationId xmlns:a16="http://schemas.microsoft.com/office/drawing/2014/main" id="{9BEE35CC-4028-4216-8711-F6DF3D1F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4" name="Freeform 122">
              <a:extLst>
                <a:ext uri="{FF2B5EF4-FFF2-40B4-BE49-F238E27FC236}">
                  <a16:creationId xmlns:a16="http://schemas.microsoft.com/office/drawing/2014/main" id="{9B14AFB4-EB66-42F7-B2C2-2D1E7233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5" name="Freeform 123">
              <a:extLst>
                <a:ext uri="{FF2B5EF4-FFF2-40B4-BE49-F238E27FC236}">
                  <a16:creationId xmlns:a16="http://schemas.microsoft.com/office/drawing/2014/main" id="{7D53F4C8-1B74-4F80-B9A0-DCB3D6AA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6" name="Freeform 124">
              <a:extLst>
                <a:ext uri="{FF2B5EF4-FFF2-40B4-BE49-F238E27FC236}">
                  <a16:creationId xmlns:a16="http://schemas.microsoft.com/office/drawing/2014/main" id="{91604068-7511-4C1D-A3C4-4E220FF46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7" name="Freeform 125">
              <a:extLst>
                <a:ext uri="{FF2B5EF4-FFF2-40B4-BE49-F238E27FC236}">
                  <a16:creationId xmlns:a16="http://schemas.microsoft.com/office/drawing/2014/main" id="{626C3C8A-DF0B-46FC-BA3C-901157E3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8" name="Freeform 126">
              <a:extLst>
                <a:ext uri="{FF2B5EF4-FFF2-40B4-BE49-F238E27FC236}">
                  <a16:creationId xmlns:a16="http://schemas.microsoft.com/office/drawing/2014/main" id="{44C13438-1CA7-4041-A1D1-4155C3C0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9" name="Oval 127">
              <a:extLst>
                <a:ext uri="{FF2B5EF4-FFF2-40B4-BE49-F238E27FC236}">
                  <a16:creationId xmlns:a16="http://schemas.microsoft.com/office/drawing/2014/main" id="{9BF7AA9B-38A0-4D1D-9F08-53A97B305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D13FAF6A-88CE-4E1B-9762-1EA6EBA8282F}"/>
              </a:ext>
            </a:extLst>
          </p:cNvPr>
          <p:cNvGrpSpPr/>
          <p:nvPr/>
        </p:nvGrpSpPr>
        <p:grpSpPr>
          <a:xfrm>
            <a:off x="6769101" y="3013075"/>
            <a:ext cx="292100" cy="292100"/>
            <a:chOff x="6769101" y="3013075"/>
            <a:chExt cx="292100" cy="292100"/>
          </a:xfrm>
          <a:solidFill>
            <a:srgbClr val="FFFFFF"/>
          </a:solidFill>
        </p:grpSpPr>
        <p:sp>
          <p:nvSpPr>
            <p:cNvPr id="8320" name="Freeform 128">
              <a:extLst>
                <a:ext uri="{FF2B5EF4-FFF2-40B4-BE49-F238E27FC236}">
                  <a16:creationId xmlns:a16="http://schemas.microsoft.com/office/drawing/2014/main" id="{EA795C99-CD66-400E-8FB2-AE7156F69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1" name="Freeform 129">
              <a:extLst>
                <a:ext uri="{FF2B5EF4-FFF2-40B4-BE49-F238E27FC236}">
                  <a16:creationId xmlns:a16="http://schemas.microsoft.com/office/drawing/2014/main" id="{29958856-DA3C-48FD-9D68-28AE96D5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2" name="Freeform 130">
              <a:extLst>
                <a:ext uri="{FF2B5EF4-FFF2-40B4-BE49-F238E27FC236}">
                  <a16:creationId xmlns:a16="http://schemas.microsoft.com/office/drawing/2014/main" id="{6C605D41-EEFA-4250-91F9-F177FD9C1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3" name="Freeform 131">
              <a:extLst>
                <a:ext uri="{FF2B5EF4-FFF2-40B4-BE49-F238E27FC236}">
                  <a16:creationId xmlns:a16="http://schemas.microsoft.com/office/drawing/2014/main" id="{DF0D5C76-0968-4C26-8BD0-F0D8708F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4" name="Freeform 132">
              <a:extLst>
                <a:ext uri="{FF2B5EF4-FFF2-40B4-BE49-F238E27FC236}">
                  <a16:creationId xmlns:a16="http://schemas.microsoft.com/office/drawing/2014/main" id="{AEECFEF6-3023-4564-B304-545AC782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5" name="Freeform 133">
              <a:extLst>
                <a:ext uri="{FF2B5EF4-FFF2-40B4-BE49-F238E27FC236}">
                  <a16:creationId xmlns:a16="http://schemas.microsoft.com/office/drawing/2014/main" id="{AC9CF396-5B7D-43B2-9598-64BE5281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16" name="Freeform 134">
            <a:extLst>
              <a:ext uri="{FF2B5EF4-FFF2-40B4-BE49-F238E27FC236}">
                <a16:creationId xmlns:a16="http://schemas.microsoft.com/office/drawing/2014/main" id="{EAB1B248-AAB2-4D4D-BF98-C353DDD2E7E6}"/>
              </a:ext>
            </a:extLst>
          </p:cNvPr>
          <p:cNvSpPr>
            <a:spLocks/>
          </p:cNvSpPr>
          <p:nvPr/>
        </p:nvSpPr>
        <p:spPr bwMode="auto">
          <a:xfrm>
            <a:off x="363538" y="3600450"/>
            <a:ext cx="257175" cy="293688"/>
          </a:xfrm>
          <a:custGeom>
            <a:avLst/>
            <a:gdLst>
              <a:gd name="T0" fmla="*/ 2147483646 w 102"/>
              <a:gd name="T1" fmla="*/ 2147483646 h 116"/>
              <a:gd name="T2" fmla="*/ 2147483646 w 102"/>
              <a:gd name="T3" fmla="*/ 2147483646 h 116"/>
              <a:gd name="T4" fmla="*/ 2147483646 w 102"/>
              <a:gd name="T5" fmla="*/ 0 h 116"/>
              <a:gd name="T6" fmla="*/ 2147483646 w 102"/>
              <a:gd name="T7" fmla="*/ 2147483646 h 116"/>
              <a:gd name="T8" fmla="*/ 2147483646 w 102"/>
              <a:gd name="T9" fmla="*/ 2147483646 h 116"/>
              <a:gd name="T10" fmla="*/ 2147483646 w 102"/>
              <a:gd name="T11" fmla="*/ 2147483646 h 116"/>
              <a:gd name="T12" fmla="*/ 0 w 102"/>
              <a:gd name="T13" fmla="*/ 2147483646 h 116"/>
              <a:gd name="T14" fmla="*/ 2147483646 w 102"/>
              <a:gd name="T15" fmla="*/ 2147483646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5B4A75F4-77D5-472B-9C3E-1D86F2387A64}"/>
              </a:ext>
            </a:extLst>
          </p:cNvPr>
          <p:cNvGrpSpPr/>
          <p:nvPr/>
        </p:nvGrpSpPr>
        <p:grpSpPr>
          <a:xfrm>
            <a:off x="912813" y="3600450"/>
            <a:ext cx="257175" cy="293688"/>
            <a:chOff x="912813" y="3600450"/>
            <a:chExt cx="257175" cy="293688"/>
          </a:xfrm>
          <a:solidFill>
            <a:srgbClr val="FFFFFF"/>
          </a:solidFill>
        </p:grpSpPr>
        <p:sp>
          <p:nvSpPr>
            <p:cNvPr id="8327" name="Freeform 135">
              <a:extLst>
                <a:ext uri="{FF2B5EF4-FFF2-40B4-BE49-F238E27FC236}">
                  <a16:creationId xmlns:a16="http://schemas.microsoft.com/office/drawing/2014/main" id="{9C140986-2897-4A8B-B917-28CC2662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8" name="Oval 136">
              <a:extLst>
                <a:ext uri="{FF2B5EF4-FFF2-40B4-BE49-F238E27FC236}">
                  <a16:creationId xmlns:a16="http://schemas.microsoft.com/office/drawing/2014/main" id="{1B8C1524-D4F8-477A-AC4C-36E22F34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9" name="Oval 137">
              <a:extLst>
                <a:ext uri="{FF2B5EF4-FFF2-40B4-BE49-F238E27FC236}">
                  <a16:creationId xmlns:a16="http://schemas.microsoft.com/office/drawing/2014/main" id="{33F89D56-F59A-44BC-A3AF-603562FFD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0" name="Oval 138">
              <a:extLst>
                <a:ext uri="{FF2B5EF4-FFF2-40B4-BE49-F238E27FC236}">
                  <a16:creationId xmlns:a16="http://schemas.microsoft.com/office/drawing/2014/main" id="{09A5917C-FE89-4908-878D-25801D507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1" name="Oval 139">
              <a:extLst>
                <a:ext uri="{FF2B5EF4-FFF2-40B4-BE49-F238E27FC236}">
                  <a16:creationId xmlns:a16="http://schemas.microsoft.com/office/drawing/2014/main" id="{5947E14B-FF66-4E4D-8381-2106FB3B8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2" name="Oval 140">
              <a:extLst>
                <a:ext uri="{FF2B5EF4-FFF2-40B4-BE49-F238E27FC236}">
                  <a16:creationId xmlns:a16="http://schemas.microsoft.com/office/drawing/2014/main" id="{B44AD856-FC6A-4018-9251-4BBCA89FA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3" name="Oval 141">
              <a:extLst>
                <a:ext uri="{FF2B5EF4-FFF2-40B4-BE49-F238E27FC236}">
                  <a16:creationId xmlns:a16="http://schemas.microsoft.com/office/drawing/2014/main" id="{C28F34A7-9A35-410C-ABEA-AC4EB6F2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4" name="Oval 142">
              <a:extLst>
                <a:ext uri="{FF2B5EF4-FFF2-40B4-BE49-F238E27FC236}">
                  <a16:creationId xmlns:a16="http://schemas.microsoft.com/office/drawing/2014/main" id="{0302E48A-3858-4922-8E35-FF2A9EB84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5" name="Oval 143">
              <a:extLst>
                <a:ext uri="{FF2B5EF4-FFF2-40B4-BE49-F238E27FC236}">
                  <a16:creationId xmlns:a16="http://schemas.microsoft.com/office/drawing/2014/main" id="{0DA2FFC0-92BE-4491-B422-352268C0F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6" name="Oval 144">
              <a:extLst>
                <a:ext uri="{FF2B5EF4-FFF2-40B4-BE49-F238E27FC236}">
                  <a16:creationId xmlns:a16="http://schemas.microsoft.com/office/drawing/2014/main" id="{79D1850C-1763-46E9-AE70-C53A43ABC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7" name="Oval 145">
              <a:extLst>
                <a:ext uri="{FF2B5EF4-FFF2-40B4-BE49-F238E27FC236}">
                  <a16:creationId xmlns:a16="http://schemas.microsoft.com/office/drawing/2014/main" id="{BD557D26-8C1E-4D5E-B472-3B2CA44F6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8" name="Oval 146">
              <a:extLst>
                <a:ext uri="{FF2B5EF4-FFF2-40B4-BE49-F238E27FC236}">
                  <a16:creationId xmlns:a16="http://schemas.microsoft.com/office/drawing/2014/main" id="{AA051719-FC71-4BFD-A139-90D0643EB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9" name="Oval 147">
              <a:extLst>
                <a:ext uri="{FF2B5EF4-FFF2-40B4-BE49-F238E27FC236}">
                  <a16:creationId xmlns:a16="http://schemas.microsoft.com/office/drawing/2014/main" id="{1C0A29C0-705A-4F3F-9BED-8E4FFC97B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8A279971-098B-4D3B-85F0-C56B9950F1C8}"/>
              </a:ext>
            </a:extLst>
          </p:cNvPr>
          <p:cNvGrpSpPr/>
          <p:nvPr/>
        </p:nvGrpSpPr>
        <p:grpSpPr>
          <a:xfrm>
            <a:off x="1497013" y="3600450"/>
            <a:ext cx="257175" cy="293688"/>
            <a:chOff x="1497013" y="3600450"/>
            <a:chExt cx="257175" cy="293688"/>
          </a:xfrm>
          <a:solidFill>
            <a:srgbClr val="FFFFFF"/>
          </a:solidFill>
        </p:grpSpPr>
        <p:sp>
          <p:nvSpPr>
            <p:cNvPr id="8340" name="Freeform 148">
              <a:extLst>
                <a:ext uri="{FF2B5EF4-FFF2-40B4-BE49-F238E27FC236}">
                  <a16:creationId xmlns:a16="http://schemas.microsoft.com/office/drawing/2014/main" id="{1BD9ED4C-5CCC-4137-AA4F-A8D05D35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1" name="Oval 149">
              <a:extLst>
                <a:ext uri="{FF2B5EF4-FFF2-40B4-BE49-F238E27FC236}">
                  <a16:creationId xmlns:a16="http://schemas.microsoft.com/office/drawing/2014/main" id="{7808C448-E132-420D-9556-D4F7A9593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2" name="Oval 150">
              <a:extLst>
                <a:ext uri="{FF2B5EF4-FFF2-40B4-BE49-F238E27FC236}">
                  <a16:creationId xmlns:a16="http://schemas.microsoft.com/office/drawing/2014/main" id="{D5D8526B-56B3-444C-BADB-74B36C914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3" name="Oval 151">
              <a:extLst>
                <a:ext uri="{FF2B5EF4-FFF2-40B4-BE49-F238E27FC236}">
                  <a16:creationId xmlns:a16="http://schemas.microsoft.com/office/drawing/2014/main" id="{720E3DEF-7474-401C-921E-74B15D749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19" name="Freeform 152">
            <a:extLst>
              <a:ext uri="{FF2B5EF4-FFF2-40B4-BE49-F238E27FC236}">
                <a16:creationId xmlns:a16="http://schemas.microsoft.com/office/drawing/2014/main" id="{CD7FC6AC-F120-4DD9-8EAC-B3DBD1C47BA8}"/>
              </a:ext>
            </a:extLst>
          </p:cNvPr>
          <p:cNvSpPr>
            <a:spLocks noEditPoints="1"/>
          </p:cNvSpPr>
          <p:nvPr/>
        </p:nvSpPr>
        <p:spPr bwMode="auto">
          <a:xfrm>
            <a:off x="2139950" y="3600450"/>
            <a:ext cx="147638" cy="293688"/>
          </a:xfrm>
          <a:custGeom>
            <a:avLst/>
            <a:gdLst>
              <a:gd name="T0" fmla="*/ 2147483646 w 58"/>
              <a:gd name="T1" fmla="*/ 2147483646 h 116"/>
              <a:gd name="T2" fmla="*/ 2147483646 w 58"/>
              <a:gd name="T3" fmla="*/ 2147483646 h 116"/>
              <a:gd name="T4" fmla="*/ 2147483646 w 58"/>
              <a:gd name="T5" fmla="*/ 2147483646 h 116"/>
              <a:gd name="T6" fmla="*/ 2147483646 w 58"/>
              <a:gd name="T7" fmla="*/ 0 h 116"/>
              <a:gd name="T8" fmla="*/ 2147483646 w 58"/>
              <a:gd name="T9" fmla="*/ 2147483646 h 116"/>
              <a:gd name="T10" fmla="*/ 2147483646 w 58"/>
              <a:gd name="T11" fmla="*/ 2147483646 h 116"/>
              <a:gd name="T12" fmla="*/ 2147483646 w 58"/>
              <a:gd name="T13" fmla="*/ 2147483646 h 116"/>
              <a:gd name="T14" fmla="*/ 0 w 58"/>
              <a:gd name="T15" fmla="*/ 2147483646 h 116"/>
              <a:gd name="T16" fmla="*/ 2147483646 w 58"/>
              <a:gd name="T17" fmla="*/ 2147483646 h 116"/>
              <a:gd name="T18" fmla="*/ 2147483646 w 58"/>
              <a:gd name="T19" fmla="*/ 2147483646 h 116"/>
              <a:gd name="T20" fmla="*/ 2147483646 w 58"/>
              <a:gd name="T21" fmla="*/ 2147483646 h 116"/>
              <a:gd name="T22" fmla="*/ 2147483646 w 58"/>
              <a:gd name="T23" fmla="*/ 2147483646 h 116"/>
              <a:gd name="T24" fmla="*/ 2147483646 w 58"/>
              <a:gd name="T25" fmla="*/ 2147483646 h 116"/>
              <a:gd name="T26" fmla="*/ 2147483646 w 58"/>
              <a:gd name="T27" fmla="*/ 2147483646 h 116"/>
              <a:gd name="T28" fmla="*/ 2147483646 w 58"/>
              <a:gd name="T29" fmla="*/ 2147483646 h 116"/>
              <a:gd name="T30" fmla="*/ 2147483646 w 58"/>
              <a:gd name="T31" fmla="*/ 2147483646 h 116"/>
              <a:gd name="T32" fmla="*/ 2147483646 w 58"/>
              <a:gd name="T33" fmla="*/ 2147483646 h 116"/>
              <a:gd name="T34" fmla="*/ 2147483646 w 58"/>
              <a:gd name="T35" fmla="*/ 2147483646 h 116"/>
              <a:gd name="T36" fmla="*/ 2147483646 w 58"/>
              <a:gd name="T37" fmla="*/ 2147483646 h 116"/>
              <a:gd name="T38" fmla="*/ 2147483646 w 58"/>
              <a:gd name="T39" fmla="*/ 2147483646 h 116"/>
              <a:gd name="T40" fmla="*/ 2147483646 w 58"/>
              <a:gd name="T41" fmla="*/ 2147483646 h 116"/>
              <a:gd name="T42" fmla="*/ 2147483646 w 58"/>
              <a:gd name="T43" fmla="*/ 2147483646 h 116"/>
              <a:gd name="T44" fmla="*/ 2147483646 w 58"/>
              <a:gd name="T45" fmla="*/ 2147483646 h 116"/>
              <a:gd name="T46" fmla="*/ 2147483646 w 58"/>
              <a:gd name="T47" fmla="*/ 2147483646 h 116"/>
              <a:gd name="T48" fmla="*/ 2147483646 w 58"/>
              <a:gd name="T49" fmla="*/ 2147483646 h 116"/>
              <a:gd name="T50" fmla="*/ 2147483646 w 58"/>
              <a:gd name="T51" fmla="*/ 2147483646 h 116"/>
              <a:gd name="T52" fmla="*/ 2147483646 w 58"/>
              <a:gd name="T53" fmla="*/ 2147483646 h 116"/>
              <a:gd name="T54" fmla="*/ 2147483646 w 58"/>
              <a:gd name="T55" fmla="*/ 2147483646 h 116"/>
              <a:gd name="T56" fmla="*/ 2147483646 w 58"/>
              <a:gd name="T57" fmla="*/ 2147483646 h 116"/>
              <a:gd name="T58" fmla="*/ 2147483646 w 58"/>
              <a:gd name="T59" fmla="*/ 2147483646 h 116"/>
              <a:gd name="T60" fmla="*/ 2147483646 w 58"/>
              <a:gd name="T61" fmla="*/ 2147483646 h 116"/>
              <a:gd name="T62" fmla="*/ 2147483646 w 58"/>
              <a:gd name="T63" fmla="*/ 2147483646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20" name="Freeform 153">
            <a:extLst>
              <a:ext uri="{FF2B5EF4-FFF2-40B4-BE49-F238E27FC236}">
                <a16:creationId xmlns:a16="http://schemas.microsoft.com/office/drawing/2014/main" id="{E0DEA4A3-A912-49FC-9C91-31E8CE100129}"/>
              </a:ext>
            </a:extLst>
          </p:cNvPr>
          <p:cNvSpPr>
            <a:spLocks/>
          </p:cNvSpPr>
          <p:nvPr/>
        </p:nvSpPr>
        <p:spPr bwMode="auto">
          <a:xfrm>
            <a:off x="2687638" y="3600450"/>
            <a:ext cx="274637" cy="293688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0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0 w 109"/>
              <a:gd name="T11" fmla="*/ 2147483646 h 116"/>
              <a:gd name="T12" fmla="*/ 0 w 109"/>
              <a:gd name="T13" fmla="*/ 2147483646 h 116"/>
              <a:gd name="T14" fmla="*/ 2147483646 w 109"/>
              <a:gd name="T15" fmla="*/ 2147483646 h 116"/>
              <a:gd name="T16" fmla="*/ 2147483646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83E042F0-A79C-4115-9E2F-8ACC8CBEDDCE}"/>
              </a:ext>
            </a:extLst>
          </p:cNvPr>
          <p:cNvGrpSpPr/>
          <p:nvPr/>
        </p:nvGrpSpPr>
        <p:grpSpPr>
          <a:xfrm>
            <a:off x="2084388" y="3051175"/>
            <a:ext cx="293688" cy="254001"/>
            <a:chOff x="2084388" y="3051175"/>
            <a:chExt cx="293688" cy="254001"/>
          </a:xfrm>
          <a:solidFill>
            <a:srgbClr val="FFFFFF"/>
          </a:solidFill>
        </p:grpSpPr>
        <p:sp>
          <p:nvSpPr>
            <p:cNvPr id="8346" name="Freeform 154">
              <a:extLst>
                <a:ext uri="{FF2B5EF4-FFF2-40B4-BE49-F238E27FC236}">
                  <a16:creationId xmlns:a16="http://schemas.microsoft.com/office/drawing/2014/main" id="{9C4FD88F-79C3-4BDA-9F39-FB56B1943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7" name="Freeform 155">
              <a:extLst>
                <a:ext uri="{FF2B5EF4-FFF2-40B4-BE49-F238E27FC236}">
                  <a16:creationId xmlns:a16="http://schemas.microsoft.com/office/drawing/2014/main" id="{F6BA7427-B110-4075-913D-FEE34F497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8" name="Freeform 156">
              <a:extLst>
                <a:ext uri="{FF2B5EF4-FFF2-40B4-BE49-F238E27FC236}">
                  <a16:creationId xmlns:a16="http://schemas.microsoft.com/office/drawing/2014/main" id="{360F5209-AB55-4D5D-B9BA-DA993D64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22" name="Freeform 157">
            <a:extLst>
              <a:ext uri="{FF2B5EF4-FFF2-40B4-BE49-F238E27FC236}">
                <a16:creationId xmlns:a16="http://schemas.microsoft.com/office/drawing/2014/main" id="{B46620C1-B49D-4D86-8203-582B9DB59285}"/>
              </a:ext>
            </a:extLst>
          </p:cNvPr>
          <p:cNvSpPr>
            <a:spLocks/>
          </p:cNvSpPr>
          <p:nvPr/>
        </p:nvSpPr>
        <p:spPr bwMode="auto">
          <a:xfrm>
            <a:off x="2232025" y="790575"/>
            <a:ext cx="134938" cy="155575"/>
          </a:xfrm>
          <a:custGeom>
            <a:avLst/>
            <a:gdLst>
              <a:gd name="T0" fmla="*/ 2147483646 w 54"/>
              <a:gd name="T1" fmla="*/ 2147483646 h 62"/>
              <a:gd name="T2" fmla="*/ 2147483646 w 54"/>
              <a:gd name="T3" fmla="*/ 2147483646 h 62"/>
              <a:gd name="T4" fmla="*/ 2147483646 w 54"/>
              <a:gd name="T5" fmla="*/ 2147483646 h 62"/>
              <a:gd name="T6" fmla="*/ 2147483646 w 54"/>
              <a:gd name="T7" fmla="*/ 2147483646 h 62"/>
              <a:gd name="T8" fmla="*/ 0 w 54"/>
              <a:gd name="T9" fmla="*/ 2147483646 h 62"/>
              <a:gd name="T10" fmla="*/ 0 w 54"/>
              <a:gd name="T11" fmla="*/ 2147483646 h 62"/>
              <a:gd name="T12" fmla="*/ 2147483646 w 54"/>
              <a:gd name="T13" fmla="*/ 2147483646 h 62"/>
              <a:gd name="T14" fmla="*/ 2147483646 w 54"/>
              <a:gd name="T15" fmla="*/ 2147483646 h 62"/>
              <a:gd name="T16" fmla="*/ 2147483646 w 54"/>
              <a:gd name="T17" fmla="*/ 2147483646 h 62"/>
              <a:gd name="T18" fmla="*/ 2147483646 w 54"/>
              <a:gd name="T19" fmla="*/ 2147483646 h 62"/>
              <a:gd name="T20" fmla="*/ 2147483646 w 54"/>
              <a:gd name="T21" fmla="*/ 2147483646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23" name="Freeform 158">
            <a:extLst>
              <a:ext uri="{FF2B5EF4-FFF2-40B4-BE49-F238E27FC236}">
                <a16:creationId xmlns:a16="http://schemas.microsoft.com/office/drawing/2014/main" id="{5CA6B745-EADA-4DF9-A316-84F0C7B1DA45}"/>
              </a:ext>
            </a:extLst>
          </p:cNvPr>
          <p:cNvSpPr>
            <a:spLocks/>
          </p:cNvSpPr>
          <p:nvPr/>
        </p:nvSpPr>
        <p:spPr bwMode="auto">
          <a:xfrm>
            <a:off x="1003300" y="790575"/>
            <a:ext cx="222250" cy="155575"/>
          </a:xfrm>
          <a:custGeom>
            <a:avLst/>
            <a:gdLst>
              <a:gd name="T0" fmla="*/ 2147483646 w 88"/>
              <a:gd name="T1" fmla="*/ 2147483646 h 62"/>
              <a:gd name="T2" fmla="*/ 2147483646 w 88"/>
              <a:gd name="T3" fmla="*/ 2147483646 h 62"/>
              <a:gd name="T4" fmla="*/ 2147483646 w 88"/>
              <a:gd name="T5" fmla="*/ 2147483646 h 62"/>
              <a:gd name="T6" fmla="*/ 2147483646 w 88"/>
              <a:gd name="T7" fmla="*/ 2147483646 h 62"/>
              <a:gd name="T8" fmla="*/ 2147483646 w 88"/>
              <a:gd name="T9" fmla="*/ 2147483646 h 62"/>
              <a:gd name="T10" fmla="*/ 2147483646 w 88"/>
              <a:gd name="T11" fmla="*/ 2147483646 h 62"/>
              <a:gd name="T12" fmla="*/ 2147483646 w 88"/>
              <a:gd name="T13" fmla="*/ 2147483646 h 62"/>
              <a:gd name="T14" fmla="*/ 2147483646 w 88"/>
              <a:gd name="T15" fmla="*/ 2147483646 h 62"/>
              <a:gd name="T16" fmla="*/ 2147483646 w 88"/>
              <a:gd name="T17" fmla="*/ 2147483646 h 62"/>
              <a:gd name="T18" fmla="*/ 2147483646 w 88"/>
              <a:gd name="T19" fmla="*/ 2147483646 h 62"/>
              <a:gd name="T20" fmla="*/ 2147483646 w 88"/>
              <a:gd name="T21" fmla="*/ 2147483646 h 62"/>
              <a:gd name="T22" fmla="*/ 2147483646 w 88"/>
              <a:gd name="T23" fmla="*/ 2147483646 h 62"/>
              <a:gd name="T24" fmla="*/ 2147483646 w 88"/>
              <a:gd name="T25" fmla="*/ 2147483646 h 62"/>
              <a:gd name="T26" fmla="*/ 2147483646 w 88"/>
              <a:gd name="T27" fmla="*/ 2147483646 h 62"/>
              <a:gd name="T28" fmla="*/ 2147483646 w 88"/>
              <a:gd name="T29" fmla="*/ 2147483646 h 62"/>
              <a:gd name="T30" fmla="*/ 2147483646 w 88"/>
              <a:gd name="T31" fmla="*/ 2147483646 h 62"/>
              <a:gd name="T32" fmla="*/ 2147483646 w 88"/>
              <a:gd name="T33" fmla="*/ 2147483646 h 62"/>
              <a:gd name="T34" fmla="*/ 2147483646 w 88"/>
              <a:gd name="T35" fmla="*/ 2147483646 h 62"/>
              <a:gd name="T36" fmla="*/ 2147483646 w 88"/>
              <a:gd name="T37" fmla="*/ 2147483646 h 62"/>
              <a:gd name="T38" fmla="*/ 2147483646 w 88"/>
              <a:gd name="T39" fmla="*/ 2147483646 h 62"/>
              <a:gd name="T40" fmla="*/ 2147483646 w 88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24" name="Freeform 159">
            <a:extLst>
              <a:ext uri="{FF2B5EF4-FFF2-40B4-BE49-F238E27FC236}">
                <a16:creationId xmlns:a16="http://schemas.microsoft.com/office/drawing/2014/main" id="{1AA329D6-ED73-428B-AF0A-4C61D444B66A}"/>
              </a:ext>
            </a:extLst>
          </p:cNvPr>
          <p:cNvSpPr>
            <a:spLocks/>
          </p:cNvSpPr>
          <p:nvPr/>
        </p:nvSpPr>
        <p:spPr bwMode="auto">
          <a:xfrm>
            <a:off x="2781300" y="795338"/>
            <a:ext cx="227013" cy="157162"/>
          </a:xfrm>
          <a:custGeom>
            <a:avLst/>
            <a:gdLst>
              <a:gd name="T0" fmla="*/ 2147483646 w 90"/>
              <a:gd name="T1" fmla="*/ 2147483646 h 62"/>
              <a:gd name="T2" fmla="*/ 2147483646 w 90"/>
              <a:gd name="T3" fmla="*/ 2147483646 h 62"/>
              <a:gd name="T4" fmla="*/ 2147483646 w 90"/>
              <a:gd name="T5" fmla="*/ 2147483646 h 62"/>
              <a:gd name="T6" fmla="*/ 2147483646 w 90"/>
              <a:gd name="T7" fmla="*/ 2147483646 h 62"/>
              <a:gd name="T8" fmla="*/ 2147483646 w 90"/>
              <a:gd name="T9" fmla="*/ 2147483646 h 62"/>
              <a:gd name="T10" fmla="*/ 2147483646 w 90"/>
              <a:gd name="T11" fmla="*/ 2147483646 h 62"/>
              <a:gd name="T12" fmla="*/ 2147483646 w 90"/>
              <a:gd name="T13" fmla="*/ 2147483646 h 62"/>
              <a:gd name="T14" fmla="*/ 2147483646 w 90"/>
              <a:gd name="T15" fmla="*/ 2147483646 h 62"/>
              <a:gd name="T16" fmla="*/ 2147483646 w 90"/>
              <a:gd name="T17" fmla="*/ 2147483646 h 62"/>
              <a:gd name="T18" fmla="*/ 0 w 90"/>
              <a:gd name="T19" fmla="*/ 2147483646 h 62"/>
              <a:gd name="T20" fmla="*/ 0 w 90"/>
              <a:gd name="T21" fmla="*/ 2147483646 h 62"/>
              <a:gd name="T22" fmla="*/ 0 w 90"/>
              <a:gd name="T23" fmla="*/ 2147483646 h 62"/>
              <a:gd name="T24" fmla="*/ 0 w 90"/>
              <a:gd name="T25" fmla="*/ 2147483646 h 62"/>
              <a:gd name="T26" fmla="*/ 2147483646 w 90"/>
              <a:gd name="T27" fmla="*/ 2147483646 h 62"/>
              <a:gd name="T28" fmla="*/ 2147483646 w 90"/>
              <a:gd name="T29" fmla="*/ 2147483646 h 62"/>
              <a:gd name="T30" fmla="*/ 2147483646 w 90"/>
              <a:gd name="T31" fmla="*/ 2147483646 h 62"/>
              <a:gd name="T32" fmla="*/ 2147483646 w 90"/>
              <a:gd name="T33" fmla="*/ 2147483646 h 62"/>
              <a:gd name="T34" fmla="*/ 2147483646 w 90"/>
              <a:gd name="T35" fmla="*/ 2147483646 h 62"/>
              <a:gd name="T36" fmla="*/ 2147483646 w 90"/>
              <a:gd name="T37" fmla="*/ 2147483646 h 62"/>
              <a:gd name="T38" fmla="*/ 2147483646 w 90"/>
              <a:gd name="T39" fmla="*/ 2147483646 h 62"/>
              <a:gd name="T40" fmla="*/ 2147483646 w 90"/>
              <a:gd name="T41" fmla="*/ 2147483646 h 62"/>
              <a:gd name="T42" fmla="*/ 2147483646 w 90"/>
              <a:gd name="T43" fmla="*/ 2147483646 h 62"/>
              <a:gd name="T44" fmla="*/ 2147483646 w 90"/>
              <a:gd name="T45" fmla="*/ 2147483646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25" name="Freeform 160">
            <a:extLst>
              <a:ext uri="{FF2B5EF4-FFF2-40B4-BE49-F238E27FC236}">
                <a16:creationId xmlns:a16="http://schemas.microsoft.com/office/drawing/2014/main" id="{ACAAFDE3-CDCE-493D-9ACD-60F5B481624E}"/>
              </a:ext>
            </a:extLst>
          </p:cNvPr>
          <p:cNvSpPr>
            <a:spLocks/>
          </p:cNvSpPr>
          <p:nvPr/>
        </p:nvSpPr>
        <p:spPr bwMode="auto">
          <a:xfrm>
            <a:off x="474663" y="795338"/>
            <a:ext cx="146050" cy="157162"/>
          </a:xfrm>
          <a:custGeom>
            <a:avLst/>
            <a:gdLst>
              <a:gd name="T0" fmla="*/ 2147483646 w 58"/>
              <a:gd name="T1" fmla="*/ 2147483646 h 62"/>
              <a:gd name="T2" fmla="*/ 2147483646 w 58"/>
              <a:gd name="T3" fmla="*/ 2147483646 h 62"/>
              <a:gd name="T4" fmla="*/ 2147483646 w 58"/>
              <a:gd name="T5" fmla="*/ 2147483646 h 62"/>
              <a:gd name="T6" fmla="*/ 2147483646 w 58"/>
              <a:gd name="T7" fmla="*/ 2147483646 h 62"/>
              <a:gd name="T8" fmla="*/ 2147483646 w 58"/>
              <a:gd name="T9" fmla="*/ 2147483646 h 62"/>
              <a:gd name="T10" fmla="*/ 2147483646 w 58"/>
              <a:gd name="T11" fmla="*/ 2147483646 h 62"/>
              <a:gd name="T12" fmla="*/ 2147483646 w 58"/>
              <a:gd name="T13" fmla="*/ 2147483646 h 62"/>
              <a:gd name="T14" fmla="*/ 0 w 58"/>
              <a:gd name="T15" fmla="*/ 2147483646 h 62"/>
              <a:gd name="T16" fmla="*/ 0 w 58"/>
              <a:gd name="T17" fmla="*/ 2147483646 h 62"/>
              <a:gd name="T18" fmla="*/ 2147483646 w 58"/>
              <a:gd name="T19" fmla="*/ 2147483646 h 62"/>
              <a:gd name="T20" fmla="*/ 2147483646 w 58"/>
              <a:gd name="T21" fmla="*/ 2147483646 h 62"/>
              <a:gd name="T22" fmla="*/ 2147483646 w 58"/>
              <a:gd name="T23" fmla="*/ 2147483646 h 62"/>
              <a:gd name="T24" fmla="*/ 2147483646 w 58"/>
              <a:gd name="T25" fmla="*/ 2147483646 h 62"/>
              <a:gd name="T26" fmla="*/ 2147483646 w 58"/>
              <a:gd name="T27" fmla="*/ 2147483646 h 62"/>
              <a:gd name="T28" fmla="*/ 2147483646 w 58"/>
              <a:gd name="T29" fmla="*/ 2147483646 h 62"/>
              <a:gd name="T30" fmla="*/ 2147483646 w 58"/>
              <a:gd name="T31" fmla="*/ 2147483646 h 62"/>
              <a:gd name="T32" fmla="*/ 2147483646 w 58"/>
              <a:gd name="T33" fmla="*/ 2147483646 h 62"/>
              <a:gd name="T34" fmla="*/ 2147483646 w 58"/>
              <a:gd name="T35" fmla="*/ 2147483646 h 62"/>
              <a:gd name="T36" fmla="*/ 2147483646 w 58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26" name="Freeform 161">
            <a:extLst>
              <a:ext uri="{FF2B5EF4-FFF2-40B4-BE49-F238E27FC236}">
                <a16:creationId xmlns:a16="http://schemas.microsoft.com/office/drawing/2014/main" id="{6E52E092-C81D-4049-AC32-1BC7125331DC}"/>
              </a:ext>
            </a:extLst>
          </p:cNvPr>
          <p:cNvSpPr>
            <a:spLocks/>
          </p:cNvSpPr>
          <p:nvPr/>
        </p:nvSpPr>
        <p:spPr bwMode="auto">
          <a:xfrm>
            <a:off x="3400425" y="790575"/>
            <a:ext cx="147638" cy="155575"/>
          </a:xfrm>
          <a:custGeom>
            <a:avLst/>
            <a:gdLst>
              <a:gd name="T0" fmla="*/ 2147483646 w 58"/>
              <a:gd name="T1" fmla="*/ 2147483646 h 62"/>
              <a:gd name="T2" fmla="*/ 2147483646 w 58"/>
              <a:gd name="T3" fmla="*/ 2147483646 h 62"/>
              <a:gd name="T4" fmla="*/ 2147483646 w 58"/>
              <a:gd name="T5" fmla="*/ 2147483646 h 62"/>
              <a:gd name="T6" fmla="*/ 2147483646 w 58"/>
              <a:gd name="T7" fmla="*/ 2147483646 h 62"/>
              <a:gd name="T8" fmla="*/ 2147483646 w 58"/>
              <a:gd name="T9" fmla="*/ 2147483646 h 62"/>
              <a:gd name="T10" fmla="*/ 2147483646 w 58"/>
              <a:gd name="T11" fmla="*/ 2147483646 h 62"/>
              <a:gd name="T12" fmla="*/ 2147483646 w 58"/>
              <a:gd name="T13" fmla="*/ 2147483646 h 62"/>
              <a:gd name="T14" fmla="*/ 0 w 58"/>
              <a:gd name="T15" fmla="*/ 2147483646 h 62"/>
              <a:gd name="T16" fmla="*/ 0 w 58"/>
              <a:gd name="T17" fmla="*/ 2147483646 h 62"/>
              <a:gd name="T18" fmla="*/ 2147483646 w 58"/>
              <a:gd name="T19" fmla="*/ 2147483646 h 62"/>
              <a:gd name="T20" fmla="*/ 2147483646 w 58"/>
              <a:gd name="T21" fmla="*/ 2147483646 h 62"/>
              <a:gd name="T22" fmla="*/ 2147483646 w 58"/>
              <a:gd name="T23" fmla="*/ 2147483646 h 62"/>
              <a:gd name="T24" fmla="*/ 2147483646 w 58"/>
              <a:gd name="T25" fmla="*/ 2147483646 h 62"/>
              <a:gd name="T26" fmla="*/ 2147483646 w 58"/>
              <a:gd name="T27" fmla="*/ 2147483646 h 62"/>
              <a:gd name="T28" fmla="*/ 2147483646 w 58"/>
              <a:gd name="T29" fmla="*/ 2147483646 h 62"/>
              <a:gd name="T30" fmla="*/ 2147483646 w 58"/>
              <a:gd name="T31" fmla="*/ 2147483646 h 62"/>
              <a:gd name="T32" fmla="*/ 2147483646 w 58"/>
              <a:gd name="T33" fmla="*/ 2147483646 h 62"/>
              <a:gd name="T34" fmla="*/ 2147483646 w 58"/>
              <a:gd name="T35" fmla="*/ 2147483646 h 62"/>
              <a:gd name="T36" fmla="*/ 2147483646 w 58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D43AAB59-9832-46F1-A46D-EFCC8C88C434}"/>
              </a:ext>
            </a:extLst>
          </p:cNvPr>
          <p:cNvGrpSpPr/>
          <p:nvPr/>
        </p:nvGrpSpPr>
        <p:grpSpPr>
          <a:xfrm>
            <a:off x="1625601" y="798513"/>
            <a:ext cx="147637" cy="163513"/>
            <a:chOff x="1625601" y="798513"/>
            <a:chExt cx="147637" cy="163513"/>
          </a:xfrm>
          <a:solidFill>
            <a:srgbClr val="FFFFFF"/>
          </a:solidFill>
        </p:grpSpPr>
        <p:sp>
          <p:nvSpPr>
            <p:cNvPr id="8354" name="Freeform 162">
              <a:extLst>
                <a:ext uri="{FF2B5EF4-FFF2-40B4-BE49-F238E27FC236}">
                  <a16:creationId xmlns:a16="http://schemas.microsoft.com/office/drawing/2014/main" id="{697D7CD2-88BA-4146-A98C-838451FE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55" name="Freeform 163">
              <a:extLst>
                <a:ext uri="{FF2B5EF4-FFF2-40B4-BE49-F238E27FC236}">
                  <a16:creationId xmlns:a16="http://schemas.microsoft.com/office/drawing/2014/main" id="{964C2A70-FE89-4C17-B386-88077D92B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28" name="Freeform 164">
            <a:extLst>
              <a:ext uri="{FF2B5EF4-FFF2-40B4-BE49-F238E27FC236}">
                <a16:creationId xmlns:a16="http://schemas.microsoft.com/office/drawing/2014/main" id="{4FAB9E9C-5659-4207-ACC7-D826077D9B01}"/>
              </a:ext>
            </a:extLst>
          </p:cNvPr>
          <p:cNvSpPr>
            <a:spLocks noEditPoints="1"/>
          </p:cNvSpPr>
          <p:nvPr/>
        </p:nvSpPr>
        <p:spPr bwMode="auto">
          <a:xfrm>
            <a:off x="3841750" y="798513"/>
            <a:ext cx="293688" cy="163512"/>
          </a:xfrm>
          <a:custGeom>
            <a:avLst/>
            <a:gdLst>
              <a:gd name="T0" fmla="*/ 2147483646 w 185"/>
              <a:gd name="T1" fmla="*/ 2147483646 h 103"/>
              <a:gd name="T2" fmla="*/ 2147483646 w 185"/>
              <a:gd name="T3" fmla="*/ 0 h 103"/>
              <a:gd name="T4" fmla="*/ 0 w 185"/>
              <a:gd name="T5" fmla="*/ 0 h 103"/>
              <a:gd name="T6" fmla="*/ 0 w 185"/>
              <a:gd name="T7" fmla="*/ 2147483646 h 103"/>
              <a:gd name="T8" fmla="*/ 2147483646 w 185"/>
              <a:gd name="T9" fmla="*/ 2147483646 h 103"/>
              <a:gd name="T10" fmla="*/ 2147483646 w 185"/>
              <a:gd name="T11" fmla="*/ 2147483646 h 103"/>
              <a:gd name="T12" fmla="*/ 2147483646 w 185"/>
              <a:gd name="T13" fmla="*/ 2147483646 h 103"/>
              <a:gd name="T14" fmla="*/ 2147483646 w 185"/>
              <a:gd name="T15" fmla="*/ 2147483646 h 103"/>
              <a:gd name="T16" fmla="*/ 2147483646 w 185"/>
              <a:gd name="T17" fmla="*/ 2147483646 h 103"/>
              <a:gd name="T18" fmla="*/ 2147483646 w 185"/>
              <a:gd name="T19" fmla="*/ 2147483646 h 103"/>
              <a:gd name="T20" fmla="*/ 2147483646 w 185"/>
              <a:gd name="T21" fmla="*/ 2147483646 h 103"/>
              <a:gd name="T22" fmla="*/ 2147483646 w 185"/>
              <a:gd name="T23" fmla="*/ 2147483646 h 103"/>
              <a:gd name="T24" fmla="*/ 2147483646 w 185"/>
              <a:gd name="T25" fmla="*/ 2147483646 h 103"/>
              <a:gd name="T26" fmla="*/ 2147483646 w 185"/>
              <a:gd name="T27" fmla="*/ 2147483646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4C156906-CD7E-4DB9-B617-A4401E3FE197}"/>
              </a:ext>
            </a:extLst>
          </p:cNvPr>
          <p:cNvGrpSpPr/>
          <p:nvPr/>
        </p:nvGrpSpPr>
        <p:grpSpPr>
          <a:xfrm>
            <a:off x="4427538" y="798513"/>
            <a:ext cx="292100" cy="163513"/>
            <a:chOff x="4427538" y="798513"/>
            <a:chExt cx="292100" cy="163513"/>
          </a:xfrm>
          <a:solidFill>
            <a:srgbClr val="FFFFFF"/>
          </a:solidFill>
        </p:grpSpPr>
        <p:sp>
          <p:nvSpPr>
            <p:cNvPr id="8357" name="Freeform 165">
              <a:extLst>
                <a:ext uri="{FF2B5EF4-FFF2-40B4-BE49-F238E27FC236}">
                  <a16:creationId xmlns:a16="http://schemas.microsoft.com/office/drawing/2014/main" id="{0B68E0C9-E9B4-48C6-BE5E-59C38D1395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58" name="Freeform 166">
              <a:extLst>
                <a:ext uri="{FF2B5EF4-FFF2-40B4-BE49-F238E27FC236}">
                  <a16:creationId xmlns:a16="http://schemas.microsoft.com/office/drawing/2014/main" id="{BD9E1AEE-1932-417D-A54A-E9C09D5BA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FFB71950-F80A-485B-90D8-0B6027025972}"/>
              </a:ext>
            </a:extLst>
          </p:cNvPr>
          <p:cNvGrpSpPr/>
          <p:nvPr/>
        </p:nvGrpSpPr>
        <p:grpSpPr>
          <a:xfrm>
            <a:off x="5011738" y="798513"/>
            <a:ext cx="292100" cy="163513"/>
            <a:chOff x="5011738" y="798513"/>
            <a:chExt cx="292100" cy="163513"/>
          </a:xfrm>
          <a:solidFill>
            <a:srgbClr val="FFFFFF"/>
          </a:solidFill>
        </p:grpSpPr>
        <p:sp>
          <p:nvSpPr>
            <p:cNvPr id="8359" name="Freeform 167">
              <a:extLst>
                <a:ext uri="{FF2B5EF4-FFF2-40B4-BE49-F238E27FC236}">
                  <a16:creationId xmlns:a16="http://schemas.microsoft.com/office/drawing/2014/main" id="{00CA134B-C64E-4711-A971-0D12C97D1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0" name="Rectangle 168">
              <a:extLst>
                <a:ext uri="{FF2B5EF4-FFF2-40B4-BE49-F238E27FC236}">
                  <a16:creationId xmlns:a16="http://schemas.microsoft.com/office/drawing/2014/main" id="{56F74CC7-4709-401B-BEFB-1E13B880A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ADBA0D8C-7453-4BF7-8EE7-49F4DFFF5349}"/>
              </a:ext>
            </a:extLst>
          </p:cNvPr>
          <p:cNvGrpSpPr/>
          <p:nvPr/>
        </p:nvGrpSpPr>
        <p:grpSpPr>
          <a:xfrm>
            <a:off x="5599113" y="798513"/>
            <a:ext cx="292100" cy="163513"/>
            <a:chOff x="5599113" y="798513"/>
            <a:chExt cx="292100" cy="163513"/>
          </a:xfrm>
          <a:solidFill>
            <a:srgbClr val="FFFFFF"/>
          </a:solidFill>
        </p:grpSpPr>
        <p:sp>
          <p:nvSpPr>
            <p:cNvPr id="8361" name="Freeform 169">
              <a:extLst>
                <a:ext uri="{FF2B5EF4-FFF2-40B4-BE49-F238E27FC236}">
                  <a16:creationId xmlns:a16="http://schemas.microsoft.com/office/drawing/2014/main" id="{004F3D39-24AF-47DF-89CF-751F98B669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2" name="Freeform 170">
              <a:extLst>
                <a:ext uri="{FF2B5EF4-FFF2-40B4-BE49-F238E27FC236}">
                  <a16:creationId xmlns:a16="http://schemas.microsoft.com/office/drawing/2014/main" id="{9CCA8DE3-6B97-4BAE-860F-3AB24AFD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4D5C6E2-1B71-44F9-B7F6-AE41FF5EDC89}"/>
              </a:ext>
            </a:extLst>
          </p:cNvPr>
          <p:cNvGrpSpPr/>
          <p:nvPr/>
        </p:nvGrpSpPr>
        <p:grpSpPr>
          <a:xfrm>
            <a:off x="7353301" y="669925"/>
            <a:ext cx="257175" cy="292100"/>
            <a:chOff x="7353301" y="669925"/>
            <a:chExt cx="257175" cy="292100"/>
          </a:xfrm>
          <a:solidFill>
            <a:srgbClr val="FFFFFF"/>
          </a:solidFill>
        </p:grpSpPr>
        <p:sp>
          <p:nvSpPr>
            <p:cNvPr id="8363" name="Freeform 171">
              <a:extLst>
                <a:ext uri="{FF2B5EF4-FFF2-40B4-BE49-F238E27FC236}">
                  <a16:creationId xmlns:a16="http://schemas.microsoft.com/office/drawing/2014/main" id="{EBABC28C-5019-4A62-B45B-60D09934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4" name="Freeform 172">
              <a:extLst>
                <a:ext uri="{FF2B5EF4-FFF2-40B4-BE49-F238E27FC236}">
                  <a16:creationId xmlns:a16="http://schemas.microsoft.com/office/drawing/2014/main" id="{12889F1E-165F-47D3-AEED-A5B0DAB99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33" name="Freeform 173">
            <a:extLst>
              <a:ext uri="{FF2B5EF4-FFF2-40B4-BE49-F238E27FC236}">
                <a16:creationId xmlns:a16="http://schemas.microsoft.com/office/drawing/2014/main" id="{B368F98D-802B-4584-9E38-A1AFE04A0C12}"/>
              </a:ext>
            </a:extLst>
          </p:cNvPr>
          <p:cNvSpPr>
            <a:spLocks noEditPoints="1"/>
          </p:cNvSpPr>
          <p:nvPr/>
        </p:nvSpPr>
        <p:spPr bwMode="auto">
          <a:xfrm>
            <a:off x="6769100" y="674688"/>
            <a:ext cx="274638" cy="292100"/>
          </a:xfrm>
          <a:custGeom>
            <a:avLst/>
            <a:gdLst>
              <a:gd name="T0" fmla="*/ 2147483646 w 109"/>
              <a:gd name="T1" fmla="*/ 0 h 116"/>
              <a:gd name="T2" fmla="*/ 2147483646 w 109"/>
              <a:gd name="T3" fmla="*/ 0 h 116"/>
              <a:gd name="T4" fmla="*/ 2147483646 w 109"/>
              <a:gd name="T5" fmla="*/ 2147483646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2147483646 w 109"/>
              <a:gd name="T11" fmla="*/ 2147483646 h 116"/>
              <a:gd name="T12" fmla="*/ 2147483646 w 109"/>
              <a:gd name="T13" fmla="*/ 2147483646 h 116"/>
              <a:gd name="T14" fmla="*/ 2147483646 w 109"/>
              <a:gd name="T15" fmla="*/ 2147483646 h 116"/>
              <a:gd name="T16" fmla="*/ 0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0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0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0 h 116"/>
              <a:gd name="T66" fmla="*/ 2147483646 w 109"/>
              <a:gd name="T67" fmla="*/ 2147483646 h 116"/>
              <a:gd name="T68" fmla="*/ 2147483646 w 109"/>
              <a:gd name="T69" fmla="*/ 2147483646 h 116"/>
              <a:gd name="T70" fmla="*/ 2147483646 w 109"/>
              <a:gd name="T71" fmla="*/ 2147483646 h 116"/>
              <a:gd name="T72" fmla="*/ 2147483646 w 109"/>
              <a:gd name="T73" fmla="*/ 2147483646 h 116"/>
              <a:gd name="T74" fmla="*/ 2147483646 w 109"/>
              <a:gd name="T75" fmla="*/ 2147483646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2A97E58B-3B94-427C-A9FD-59F1676B3B73}"/>
              </a:ext>
            </a:extLst>
          </p:cNvPr>
          <p:cNvGrpSpPr/>
          <p:nvPr/>
        </p:nvGrpSpPr>
        <p:grpSpPr>
          <a:xfrm>
            <a:off x="6202363" y="669925"/>
            <a:ext cx="274638" cy="292100"/>
            <a:chOff x="6202363" y="669925"/>
            <a:chExt cx="274638" cy="292100"/>
          </a:xfrm>
          <a:solidFill>
            <a:srgbClr val="FFFFFF"/>
          </a:solidFill>
        </p:grpSpPr>
        <p:sp>
          <p:nvSpPr>
            <p:cNvPr id="8366" name="Freeform 174">
              <a:extLst>
                <a:ext uri="{FF2B5EF4-FFF2-40B4-BE49-F238E27FC236}">
                  <a16:creationId xmlns:a16="http://schemas.microsoft.com/office/drawing/2014/main" id="{ECF9E491-19DB-4ABA-ADF8-63C3D36AA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7" name="Freeform 175">
              <a:extLst>
                <a:ext uri="{FF2B5EF4-FFF2-40B4-BE49-F238E27FC236}">
                  <a16:creationId xmlns:a16="http://schemas.microsoft.com/office/drawing/2014/main" id="{FAE9D215-60E7-474D-9920-47DF6E103D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8" name="Freeform 176">
              <a:extLst>
                <a:ext uri="{FF2B5EF4-FFF2-40B4-BE49-F238E27FC236}">
                  <a16:creationId xmlns:a16="http://schemas.microsoft.com/office/drawing/2014/main" id="{7345688F-F5A3-46B6-AAAB-7EF6A5056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35" name="Freeform 177">
            <a:extLst>
              <a:ext uri="{FF2B5EF4-FFF2-40B4-BE49-F238E27FC236}">
                <a16:creationId xmlns:a16="http://schemas.microsoft.com/office/drawing/2014/main" id="{8B5D4039-DE8D-4E6A-86D2-1D0DDDB06EFC}"/>
              </a:ext>
            </a:extLst>
          </p:cNvPr>
          <p:cNvSpPr>
            <a:spLocks noEditPoints="1"/>
          </p:cNvSpPr>
          <p:nvPr/>
        </p:nvSpPr>
        <p:spPr bwMode="auto">
          <a:xfrm>
            <a:off x="7940675" y="725488"/>
            <a:ext cx="293688" cy="236537"/>
          </a:xfrm>
          <a:custGeom>
            <a:avLst/>
            <a:gdLst>
              <a:gd name="T0" fmla="*/ 2147483646 w 116"/>
              <a:gd name="T1" fmla="*/ 2147483646 h 94"/>
              <a:gd name="T2" fmla="*/ 0 w 116"/>
              <a:gd name="T3" fmla="*/ 0 h 94"/>
              <a:gd name="T4" fmla="*/ 0 w 116"/>
              <a:gd name="T5" fmla="*/ 2147483646 h 94"/>
              <a:gd name="T6" fmla="*/ 2147483646 w 116"/>
              <a:gd name="T7" fmla="*/ 2147483646 h 94"/>
              <a:gd name="T8" fmla="*/ 2147483646 w 116"/>
              <a:gd name="T9" fmla="*/ 2147483646 h 94"/>
              <a:gd name="T10" fmla="*/ 2147483646 w 116"/>
              <a:gd name="T11" fmla="*/ 2147483646 h 94"/>
              <a:gd name="T12" fmla="*/ 2147483646 w 116"/>
              <a:gd name="T13" fmla="*/ 2147483646 h 94"/>
              <a:gd name="T14" fmla="*/ 2147483646 w 116"/>
              <a:gd name="T15" fmla="*/ 2147483646 h 94"/>
              <a:gd name="T16" fmla="*/ 2147483646 w 116"/>
              <a:gd name="T17" fmla="*/ 2147483646 h 94"/>
              <a:gd name="T18" fmla="*/ 2147483646 w 116"/>
              <a:gd name="T19" fmla="*/ 2147483646 h 94"/>
              <a:gd name="T20" fmla="*/ 2147483646 w 116"/>
              <a:gd name="T21" fmla="*/ 2147483646 h 94"/>
              <a:gd name="T22" fmla="*/ 2147483646 w 116"/>
              <a:gd name="T23" fmla="*/ 2147483646 h 94"/>
              <a:gd name="T24" fmla="*/ 2147483646 w 116"/>
              <a:gd name="T25" fmla="*/ 0 h 94"/>
              <a:gd name="T26" fmla="*/ 2147483646 w 116"/>
              <a:gd name="T27" fmla="*/ 2147483646 h 94"/>
              <a:gd name="T28" fmla="*/ 2147483646 w 116"/>
              <a:gd name="T29" fmla="*/ 2147483646 h 94"/>
              <a:gd name="T30" fmla="*/ 2147483646 w 116"/>
              <a:gd name="T31" fmla="*/ 2147483646 h 94"/>
              <a:gd name="T32" fmla="*/ 2147483646 w 116"/>
              <a:gd name="T33" fmla="*/ 2147483646 h 94"/>
              <a:gd name="T34" fmla="*/ 2147483646 w 116"/>
              <a:gd name="T35" fmla="*/ 2147483646 h 94"/>
              <a:gd name="T36" fmla="*/ 2147483646 w 116"/>
              <a:gd name="T37" fmla="*/ 2147483646 h 94"/>
              <a:gd name="T38" fmla="*/ 2147483646 w 116"/>
              <a:gd name="T39" fmla="*/ 2147483646 h 94"/>
              <a:gd name="T40" fmla="*/ 2147483646 w 116"/>
              <a:gd name="T41" fmla="*/ 2147483646 h 94"/>
              <a:gd name="T42" fmla="*/ 2147483646 w 116"/>
              <a:gd name="T43" fmla="*/ 2147483646 h 94"/>
              <a:gd name="T44" fmla="*/ 2147483646 w 116"/>
              <a:gd name="T45" fmla="*/ 2147483646 h 94"/>
              <a:gd name="T46" fmla="*/ 2147483646 w 116"/>
              <a:gd name="T47" fmla="*/ 2147483646 h 94"/>
              <a:gd name="T48" fmla="*/ 2147483646 w 116"/>
              <a:gd name="T49" fmla="*/ 2147483646 h 94"/>
              <a:gd name="T50" fmla="*/ 2147483646 w 116"/>
              <a:gd name="T51" fmla="*/ 2147483646 h 94"/>
              <a:gd name="T52" fmla="*/ 2147483646 w 116"/>
              <a:gd name="T53" fmla="*/ 2147483646 h 94"/>
              <a:gd name="T54" fmla="*/ 2147483646 w 116"/>
              <a:gd name="T55" fmla="*/ 2147483646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36" name="Freeform 178">
            <a:extLst>
              <a:ext uri="{FF2B5EF4-FFF2-40B4-BE49-F238E27FC236}">
                <a16:creationId xmlns:a16="http://schemas.microsoft.com/office/drawing/2014/main" id="{79B56251-3C5E-47BE-8FCA-2280F3B2B45D}"/>
              </a:ext>
            </a:extLst>
          </p:cNvPr>
          <p:cNvSpPr>
            <a:spLocks noEditPoints="1"/>
          </p:cNvSpPr>
          <p:nvPr/>
        </p:nvSpPr>
        <p:spPr bwMode="auto">
          <a:xfrm>
            <a:off x="8526463" y="669925"/>
            <a:ext cx="292100" cy="292100"/>
          </a:xfrm>
          <a:custGeom>
            <a:avLst/>
            <a:gdLst>
              <a:gd name="T0" fmla="*/ 2147483646 w 184"/>
              <a:gd name="T1" fmla="*/ 2147483646 h 184"/>
              <a:gd name="T2" fmla="*/ 2147483646 w 184"/>
              <a:gd name="T3" fmla="*/ 2147483646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0 h 184"/>
              <a:gd name="T12" fmla="*/ 2147483646 w 184"/>
              <a:gd name="T13" fmla="*/ 0 h 184"/>
              <a:gd name="T14" fmla="*/ 2147483646 w 184"/>
              <a:gd name="T15" fmla="*/ 2147483646 h 184"/>
              <a:gd name="T16" fmla="*/ 2147483646 w 184"/>
              <a:gd name="T17" fmla="*/ 2147483646 h 184"/>
              <a:gd name="T18" fmla="*/ 2147483646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2147483646 h 184"/>
              <a:gd name="T24" fmla="*/ 0 w 184"/>
              <a:gd name="T25" fmla="*/ 2147483646 h 184"/>
              <a:gd name="T26" fmla="*/ 0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2147483646 w 184"/>
              <a:gd name="T35" fmla="*/ 2147483646 h 184"/>
              <a:gd name="T36" fmla="*/ 2147483646 w 184"/>
              <a:gd name="T37" fmla="*/ 2147483646 h 184"/>
              <a:gd name="T38" fmla="*/ 2147483646 w 184"/>
              <a:gd name="T39" fmla="*/ 2147483646 h 184"/>
              <a:gd name="T40" fmla="*/ 2147483646 w 184"/>
              <a:gd name="T41" fmla="*/ 2147483646 h 184"/>
              <a:gd name="T42" fmla="*/ 2147483646 w 184"/>
              <a:gd name="T43" fmla="*/ 2147483646 h 184"/>
              <a:gd name="T44" fmla="*/ 2147483646 w 184"/>
              <a:gd name="T45" fmla="*/ 2147483646 h 184"/>
              <a:gd name="T46" fmla="*/ 2147483646 w 184"/>
              <a:gd name="T47" fmla="*/ 2147483646 h 184"/>
              <a:gd name="T48" fmla="*/ 2147483646 w 184"/>
              <a:gd name="T49" fmla="*/ 2147483646 h 184"/>
              <a:gd name="T50" fmla="*/ 2147483646 w 184"/>
              <a:gd name="T51" fmla="*/ 2147483646 h 184"/>
              <a:gd name="T52" fmla="*/ 2147483646 w 184"/>
              <a:gd name="T53" fmla="*/ 2147483646 h 184"/>
              <a:gd name="T54" fmla="*/ 2147483646 w 184"/>
              <a:gd name="T55" fmla="*/ 2147483646 h 184"/>
              <a:gd name="T56" fmla="*/ 2147483646 w 184"/>
              <a:gd name="T57" fmla="*/ 2147483646 h 184"/>
              <a:gd name="T58" fmla="*/ 2147483646 w 184"/>
              <a:gd name="T59" fmla="*/ 2147483646 h 184"/>
              <a:gd name="T60" fmla="*/ 2147483646 w 184"/>
              <a:gd name="T61" fmla="*/ 2147483646 h 184"/>
              <a:gd name="T62" fmla="*/ 2147483646 w 184"/>
              <a:gd name="T63" fmla="*/ 2147483646 h 184"/>
              <a:gd name="T64" fmla="*/ 2147483646 w 184"/>
              <a:gd name="T65" fmla="*/ 2147483646 h 184"/>
              <a:gd name="T66" fmla="*/ 2147483646 w 184"/>
              <a:gd name="T67" fmla="*/ 2147483646 h 184"/>
              <a:gd name="T68" fmla="*/ 2147483646 w 184"/>
              <a:gd name="T69" fmla="*/ 2147483646 h 184"/>
              <a:gd name="T70" fmla="*/ 2147483646 w 184"/>
              <a:gd name="T71" fmla="*/ 2147483646 h 184"/>
              <a:gd name="T72" fmla="*/ 2147483646 w 184"/>
              <a:gd name="T73" fmla="*/ 2147483646 h 184"/>
              <a:gd name="T74" fmla="*/ 2147483646 w 184"/>
              <a:gd name="T75" fmla="*/ 2147483646 h 184"/>
              <a:gd name="T76" fmla="*/ 2147483646 w 184"/>
              <a:gd name="T77" fmla="*/ 2147483646 h 184"/>
              <a:gd name="T78" fmla="*/ 2147483646 w 184"/>
              <a:gd name="T79" fmla="*/ 2147483646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AA0D54A0-4C70-4597-B6D0-7F92D520BE1B}"/>
              </a:ext>
            </a:extLst>
          </p:cNvPr>
          <p:cNvGrpSpPr/>
          <p:nvPr/>
        </p:nvGrpSpPr>
        <p:grpSpPr>
          <a:xfrm>
            <a:off x="1497013" y="1254125"/>
            <a:ext cx="295275" cy="295276"/>
            <a:chOff x="1497013" y="1254125"/>
            <a:chExt cx="295275" cy="295276"/>
          </a:xfrm>
          <a:solidFill>
            <a:srgbClr val="FFFFFF"/>
          </a:solidFill>
        </p:grpSpPr>
        <p:sp>
          <p:nvSpPr>
            <p:cNvPr id="8371" name="Freeform 179">
              <a:extLst>
                <a:ext uri="{FF2B5EF4-FFF2-40B4-BE49-F238E27FC236}">
                  <a16:creationId xmlns:a16="http://schemas.microsoft.com/office/drawing/2014/main" id="{DC1D651C-6FE6-406B-9DBD-6BCD4AC6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2" name="Freeform 180">
              <a:extLst>
                <a:ext uri="{FF2B5EF4-FFF2-40B4-BE49-F238E27FC236}">
                  <a16:creationId xmlns:a16="http://schemas.microsoft.com/office/drawing/2014/main" id="{6D5DA6CB-C2F1-42BE-92AC-8CF8E95FB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3" name="Freeform 181">
              <a:extLst>
                <a:ext uri="{FF2B5EF4-FFF2-40B4-BE49-F238E27FC236}">
                  <a16:creationId xmlns:a16="http://schemas.microsoft.com/office/drawing/2014/main" id="{C9401F08-88F3-4C32-9ADC-93219CE50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3CA2F5B1-EB70-4C85-BC1F-03A11E05E8F1}"/>
              </a:ext>
            </a:extLst>
          </p:cNvPr>
          <p:cNvGrpSpPr/>
          <p:nvPr/>
        </p:nvGrpSpPr>
        <p:grpSpPr>
          <a:xfrm>
            <a:off x="328613" y="1254125"/>
            <a:ext cx="292100" cy="295276"/>
            <a:chOff x="328613" y="1254125"/>
            <a:chExt cx="292100" cy="295276"/>
          </a:xfrm>
          <a:solidFill>
            <a:srgbClr val="FFFFFF"/>
          </a:solidFill>
        </p:grpSpPr>
        <p:sp>
          <p:nvSpPr>
            <p:cNvPr id="8374" name="Freeform 182">
              <a:extLst>
                <a:ext uri="{FF2B5EF4-FFF2-40B4-BE49-F238E27FC236}">
                  <a16:creationId xmlns:a16="http://schemas.microsoft.com/office/drawing/2014/main" id="{FAC3FA61-1F90-4365-AF61-5E06C0C3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5" name="Freeform 183">
              <a:extLst>
                <a:ext uri="{FF2B5EF4-FFF2-40B4-BE49-F238E27FC236}">
                  <a16:creationId xmlns:a16="http://schemas.microsoft.com/office/drawing/2014/main" id="{3397EC63-8795-4CA5-BE65-3A3A90E7E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6" name="Freeform 184">
              <a:extLst>
                <a:ext uri="{FF2B5EF4-FFF2-40B4-BE49-F238E27FC236}">
                  <a16:creationId xmlns:a16="http://schemas.microsoft.com/office/drawing/2014/main" id="{904C83C2-3C66-445B-B9D2-0328FC03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7" name="Freeform 185">
              <a:extLst>
                <a:ext uri="{FF2B5EF4-FFF2-40B4-BE49-F238E27FC236}">
                  <a16:creationId xmlns:a16="http://schemas.microsoft.com/office/drawing/2014/main" id="{A83A8B6D-EB96-494B-8828-4DA8871F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8" name="Freeform 186">
              <a:extLst>
                <a:ext uri="{FF2B5EF4-FFF2-40B4-BE49-F238E27FC236}">
                  <a16:creationId xmlns:a16="http://schemas.microsoft.com/office/drawing/2014/main" id="{D8ED8018-73E5-4450-ACBC-5CBBB3B4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9" name="Freeform 187">
              <a:extLst>
                <a:ext uri="{FF2B5EF4-FFF2-40B4-BE49-F238E27FC236}">
                  <a16:creationId xmlns:a16="http://schemas.microsoft.com/office/drawing/2014/main" id="{4E9D6BE8-22A2-47B3-9036-81D508CD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0" name="Freeform 188">
              <a:extLst>
                <a:ext uri="{FF2B5EF4-FFF2-40B4-BE49-F238E27FC236}">
                  <a16:creationId xmlns:a16="http://schemas.microsoft.com/office/drawing/2014/main" id="{3F75E7F4-565F-4F11-B6D2-8775E2135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1" name="Freeform 189">
              <a:extLst>
                <a:ext uri="{FF2B5EF4-FFF2-40B4-BE49-F238E27FC236}">
                  <a16:creationId xmlns:a16="http://schemas.microsoft.com/office/drawing/2014/main" id="{536D7339-16F8-4B7E-9F25-1DAE3F09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2" name="Freeform 190">
              <a:extLst>
                <a:ext uri="{FF2B5EF4-FFF2-40B4-BE49-F238E27FC236}">
                  <a16:creationId xmlns:a16="http://schemas.microsoft.com/office/drawing/2014/main" id="{8E446EFB-AC50-46D4-968A-9A90F10E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B9E0307E-27E2-438B-AE82-96F1936964E6}"/>
              </a:ext>
            </a:extLst>
          </p:cNvPr>
          <p:cNvGrpSpPr/>
          <p:nvPr/>
        </p:nvGrpSpPr>
        <p:grpSpPr>
          <a:xfrm>
            <a:off x="2084388" y="1254125"/>
            <a:ext cx="293688" cy="295276"/>
            <a:chOff x="2084388" y="1254125"/>
            <a:chExt cx="293688" cy="295276"/>
          </a:xfrm>
          <a:solidFill>
            <a:srgbClr val="FFFFFF"/>
          </a:solidFill>
        </p:grpSpPr>
        <p:sp>
          <p:nvSpPr>
            <p:cNvPr id="8383" name="Freeform 191">
              <a:extLst>
                <a:ext uri="{FF2B5EF4-FFF2-40B4-BE49-F238E27FC236}">
                  <a16:creationId xmlns:a16="http://schemas.microsoft.com/office/drawing/2014/main" id="{6997D3D5-9033-4274-8AED-0526EED4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4" name="Freeform 192">
              <a:extLst>
                <a:ext uri="{FF2B5EF4-FFF2-40B4-BE49-F238E27FC236}">
                  <a16:creationId xmlns:a16="http://schemas.microsoft.com/office/drawing/2014/main" id="{F2A1752D-AABC-4ABC-BB68-4C7F709CD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5" name="Freeform 193">
              <a:extLst>
                <a:ext uri="{FF2B5EF4-FFF2-40B4-BE49-F238E27FC236}">
                  <a16:creationId xmlns:a16="http://schemas.microsoft.com/office/drawing/2014/main" id="{8F17708F-C8F5-4DEF-987A-5DCCAC51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6" name="Freeform 194">
              <a:extLst>
                <a:ext uri="{FF2B5EF4-FFF2-40B4-BE49-F238E27FC236}">
                  <a16:creationId xmlns:a16="http://schemas.microsoft.com/office/drawing/2014/main" id="{DA8DF572-10F3-460A-A09B-911929843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7" name="Freeform 195">
              <a:extLst>
                <a:ext uri="{FF2B5EF4-FFF2-40B4-BE49-F238E27FC236}">
                  <a16:creationId xmlns:a16="http://schemas.microsoft.com/office/drawing/2014/main" id="{D8790C6C-E472-4FEB-941D-5EF98526D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8" name="Freeform 196">
              <a:extLst>
                <a:ext uri="{FF2B5EF4-FFF2-40B4-BE49-F238E27FC236}">
                  <a16:creationId xmlns:a16="http://schemas.microsoft.com/office/drawing/2014/main" id="{18DCA90C-5BFC-4ED8-B8F9-F4DC0285F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5E4332F2-574A-4434-AF5F-F7D825256513}"/>
              </a:ext>
            </a:extLst>
          </p:cNvPr>
          <p:cNvGrpSpPr/>
          <p:nvPr/>
        </p:nvGrpSpPr>
        <p:grpSpPr>
          <a:xfrm>
            <a:off x="912813" y="1254125"/>
            <a:ext cx="292101" cy="295276"/>
            <a:chOff x="912813" y="1254125"/>
            <a:chExt cx="292101" cy="295276"/>
          </a:xfrm>
          <a:solidFill>
            <a:srgbClr val="FFFFFF"/>
          </a:solidFill>
        </p:grpSpPr>
        <p:sp>
          <p:nvSpPr>
            <p:cNvPr id="8389" name="Freeform 197">
              <a:extLst>
                <a:ext uri="{FF2B5EF4-FFF2-40B4-BE49-F238E27FC236}">
                  <a16:creationId xmlns:a16="http://schemas.microsoft.com/office/drawing/2014/main" id="{34356226-5E72-4BB8-A4C7-E27F7E51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0" name="Freeform 198">
              <a:extLst>
                <a:ext uri="{FF2B5EF4-FFF2-40B4-BE49-F238E27FC236}">
                  <a16:creationId xmlns:a16="http://schemas.microsoft.com/office/drawing/2014/main" id="{63A78183-0643-4A8A-A247-B486BAF5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1" name="Freeform 199">
              <a:extLst>
                <a:ext uri="{FF2B5EF4-FFF2-40B4-BE49-F238E27FC236}">
                  <a16:creationId xmlns:a16="http://schemas.microsoft.com/office/drawing/2014/main" id="{B0F25400-4118-468C-8CE9-394A5B66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2" name="Freeform 200">
              <a:extLst>
                <a:ext uri="{FF2B5EF4-FFF2-40B4-BE49-F238E27FC236}">
                  <a16:creationId xmlns:a16="http://schemas.microsoft.com/office/drawing/2014/main" id="{BFF95E85-8064-4EDE-BBBA-783E5ED5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41" name="Freeform 201">
            <a:extLst>
              <a:ext uri="{FF2B5EF4-FFF2-40B4-BE49-F238E27FC236}">
                <a16:creationId xmlns:a16="http://schemas.microsoft.com/office/drawing/2014/main" id="{FAB021BA-0F4E-4CB2-B732-11241D3E8FCA}"/>
              </a:ext>
            </a:extLst>
          </p:cNvPr>
          <p:cNvSpPr>
            <a:spLocks noEditPoints="1"/>
          </p:cNvSpPr>
          <p:nvPr/>
        </p:nvSpPr>
        <p:spPr bwMode="auto">
          <a:xfrm>
            <a:off x="5011738" y="1254125"/>
            <a:ext cx="292100" cy="257175"/>
          </a:xfrm>
          <a:custGeom>
            <a:avLst/>
            <a:gdLst>
              <a:gd name="T0" fmla="*/ 2147483646 w 116"/>
              <a:gd name="T1" fmla="*/ 2147483646 h 102"/>
              <a:gd name="T2" fmla="*/ 2147483646 w 116"/>
              <a:gd name="T3" fmla="*/ 2147483646 h 102"/>
              <a:gd name="T4" fmla="*/ 2147483646 w 116"/>
              <a:gd name="T5" fmla="*/ 2147483646 h 102"/>
              <a:gd name="T6" fmla="*/ 2147483646 w 116"/>
              <a:gd name="T7" fmla="*/ 2147483646 h 102"/>
              <a:gd name="T8" fmla="*/ 2147483646 w 116"/>
              <a:gd name="T9" fmla="*/ 0 h 102"/>
              <a:gd name="T10" fmla="*/ 2147483646 w 116"/>
              <a:gd name="T11" fmla="*/ 2147483646 h 102"/>
              <a:gd name="T12" fmla="*/ 2147483646 w 116"/>
              <a:gd name="T13" fmla="*/ 2147483646 h 102"/>
              <a:gd name="T14" fmla="*/ 2147483646 w 116"/>
              <a:gd name="T15" fmla="*/ 2147483646 h 102"/>
              <a:gd name="T16" fmla="*/ 2147483646 w 116"/>
              <a:gd name="T17" fmla="*/ 2147483646 h 102"/>
              <a:gd name="T18" fmla="*/ 2147483646 w 116"/>
              <a:gd name="T19" fmla="*/ 2147483646 h 102"/>
              <a:gd name="T20" fmla="*/ 2147483646 w 116"/>
              <a:gd name="T21" fmla="*/ 2147483646 h 102"/>
              <a:gd name="T22" fmla="*/ 2147483646 w 116"/>
              <a:gd name="T23" fmla="*/ 2147483646 h 102"/>
              <a:gd name="T24" fmla="*/ 2147483646 w 116"/>
              <a:gd name="T25" fmla="*/ 2147483646 h 102"/>
              <a:gd name="T26" fmla="*/ 0 w 116"/>
              <a:gd name="T27" fmla="*/ 2147483646 h 102"/>
              <a:gd name="T28" fmla="*/ 2147483646 w 116"/>
              <a:gd name="T29" fmla="*/ 2147483646 h 102"/>
              <a:gd name="T30" fmla="*/ 2147483646 w 116"/>
              <a:gd name="T31" fmla="*/ 2147483646 h 102"/>
              <a:gd name="T32" fmla="*/ 2147483646 w 116"/>
              <a:gd name="T33" fmla="*/ 2147483646 h 102"/>
              <a:gd name="T34" fmla="*/ 2147483646 w 116"/>
              <a:gd name="T35" fmla="*/ 2147483646 h 102"/>
              <a:gd name="T36" fmla="*/ 2147483646 w 116"/>
              <a:gd name="T37" fmla="*/ 2147483646 h 102"/>
              <a:gd name="T38" fmla="*/ 2147483646 w 116"/>
              <a:gd name="T39" fmla="*/ 2147483646 h 102"/>
              <a:gd name="T40" fmla="*/ 2147483646 w 116"/>
              <a:gd name="T41" fmla="*/ 2147483646 h 102"/>
              <a:gd name="T42" fmla="*/ 2147483646 w 116"/>
              <a:gd name="T43" fmla="*/ 2147483646 h 102"/>
              <a:gd name="T44" fmla="*/ 2147483646 w 116"/>
              <a:gd name="T45" fmla="*/ 2147483646 h 102"/>
              <a:gd name="T46" fmla="*/ 2147483646 w 116"/>
              <a:gd name="T47" fmla="*/ 2147483646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42" name="Freeform 202">
            <a:extLst>
              <a:ext uri="{FF2B5EF4-FFF2-40B4-BE49-F238E27FC236}">
                <a16:creationId xmlns:a16="http://schemas.microsoft.com/office/drawing/2014/main" id="{CF902325-059F-42A3-8945-C055949DA887}"/>
              </a:ext>
            </a:extLst>
          </p:cNvPr>
          <p:cNvSpPr>
            <a:spLocks noEditPoints="1"/>
          </p:cNvSpPr>
          <p:nvPr/>
        </p:nvSpPr>
        <p:spPr bwMode="auto">
          <a:xfrm>
            <a:off x="5599113" y="1274763"/>
            <a:ext cx="292100" cy="255587"/>
          </a:xfrm>
          <a:custGeom>
            <a:avLst/>
            <a:gdLst>
              <a:gd name="T0" fmla="*/ 2147483646 w 116"/>
              <a:gd name="T1" fmla="*/ 2147483646 h 101"/>
              <a:gd name="T2" fmla="*/ 2147483646 w 116"/>
              <a:gd name="T3" fmla="*/ 2147483646 h 101"/>
              <a:gd name="T4" fmla="*/ 2147483646 w 116"/>
              <a:gd name="T5" fmla="*/ 2147483646 h 101"/>
              <a:gd name="T6" fmla="*/ 2147483646 w 116"/>
              <a:gd name="T7" fmla="*/ 0 h 101"/>
              <a:gd name="T8" fmla="*/ 2147483646 w 116"/>
              <a:gd name="T9" fmla="*/ 2147483646 h 101"/>
              <a:gd name="T10" fmla="*/ 2147483646 w 116"/>
              <a:gd name="T11" fmla="*/ 2147483646 h 101"/>
              <a:gd name="T12" fmla="*/ 2147483646 w 116"/>
              <a:gd name="T13" fmla="*/ 2147483646 h 101"/>
              <a:gd name="T14" fmla="*/ 0 w 116"/>
              <a:gd name="T15" fmla="*/ 2147483646 h 101"/>
              <a:gd name="T16" fmla="*/ 2147483646 w 116"/>
              <a:gd name="T17" fmla="*/ 2147483646 h 101"/>
              <a:gd name="T18" fmla="*/ 2147483646 w 116"/>
              <a:gd name="T19" fmla="*/ 2147483646 h 101"/>
              <a:gd name="T20" fmla="*/ 2147483646 w 116"/>
              <a:gd name="T21" fmla="*/ 2147483646 h 101"/>
              <a:gd name="T22" fmla="*/ 2147483646 w 116"/>
              <a:gd name="T23" fmla="*/ 2147483646 h 101"/>
              <a:gd name="T24" fmla="*/ 2147483646 w 116"/>
              <a:gd name="T25" fmla="*/ 2147483646 h 101"/>
              <a:gd name="T26" fmla="*/ 2147483646 w 116"/>
              <a:gd name="T27" fmla="*/ 2147483646 h 101"/>
              <a:gd name="T28" fmla="*/ 2147483646 w 116"/>
              <a:gd name="T29" fmla="*/ 2147483646 h 101"/>
              <a:gd name="T30" fmla="*/ 2147483646 w 116"/>
              <a:gd name="T31" fmla="*/ 2147483646 h 101"/>
              <a:gd name="T32" fmla="*/ 2147483646 w 116"/>
              <a:gd name="T33" fmla="*/ 2147483646 h 101"/>
              <a:gd name="T34" fmla="*/ 2147483646 w 116"/>
              <a:gd name="T35" fmla="*/ 2147483646 h 101"/>
              <a:gd name="T36" fmla="*/ 2147483646 w 116"/>
              <a:gd name="T37" fmla="*/ 2147483646 h 101"/>
              <a:gd name="T38" fmla="*/ 2147483646 w 116"/>
              <a:gd name="T39" fmla="*/ 2147483646 h 101"/>
              <a:gd name="T40" fmla="*/ 2147483646 w 116"/>
              <a:gd name="T41" fmla="*/ 2147483646 h 101"/>
              <a:gd name="T42" fmla="*/ 2147483646 w 116"/>
              <a:gd name="T43" fmla="*/ 2147483646 h 101"/>
              <a:gd name="T44" fmla="*/ 2147483646 w 116"/>
              <a:gd name="T45" fmla="*/ 2147483646 h 101"/>
              <a:gd name="T46" fmla="*/ 2147483646 w 116"/>
              <a:gd name="T47" fmla="*/ 2147483646 h 101"/>
              <a:gd name="T48" fmla="*/ 2147483646 w 116"/>
              <a:gd name="T49" fmla="*/ 2147483646 h 101"/>
              <a:gd name="T50" fmla="*/ 2147483646 w 116"/>
              <a:gd name="T51" fmla="*/ 2147483646 h 101"/>
              <a:gd name="T52" fmla="*/ 2147483646 w 116"/>
              <a:gd name="T53" fmla="*/ 2147483646 h 101"/>
              <a:gd name="T54" fmla="*/ 2147483646 w 116"/>
              <a:gd name="T55" fmla="*/ 2147483646 h 101"/>
              <a:gd name="T56" fmla="*/ 2147483646 w 116"/>
              <a:gd name="T57" fmla="*/ 2147483646 h 101"/>
              <a:gd name="T58" fmla="*/ 2147483646 w 116"/>
              <a:gd name="T59" fmla="*/ 2147483646 h 101"/>
              <a:gd name="T60" fmla="*/ 2147483646 w 116"/>
              <a:gd name="T61" fmla="*/ 2147483646 h 101"/>
              <a:gd name="T62" fmla="*/ 2147483646 w 116"/>
              <a:gd name="T63" fmla="*/ 2147483646 h 101"/>
              <a:gd name="T64" fmla="*/ 2147483646 w 116"/>
              <a:gd name="T65" fmla="*/ 2147483646 h 101"/>
              <a:gd name="T66" fmla="*/ 2147483646 w 116"/>
              <a:gd name="T67" fmla="*/ 2147483646 h 101"/>
              <a:gd name="T68" fmla="*/ 2147483646 w 116"/>
              <a:gd name="T69" fmla="*/ 2147483646 h 101"/>
              <a:gd name="T70" fmla="*/ 2147483646 w 116"/>
              <a:gd name="T71" fmla="*/ 2147483646 h 101"/>
              <a:gd name="T72" fmla="*/ 2147483646 w 116"/>
              <a:gd name="T73" fmla="*/ 2147483646 h 101"/>
              <a:gd name="T74" fmla="*/ 2147483646 w 116"/>
              <a:gd name="T75" fmla="*/ 2147483646 h 101"/>
              <a:gd name="T76" fmla="*/ 2147483646 w 116"/>
              <a:gd name="T77" fmla="*/ 2147483646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5D0ED65F-2F13-4D0E-9DEE-7AB218468A61}"/>
              </a:ext>
            </a:extLst>
          </p:cNvPr>
          <p:cNvGrpSpPr/>
          <p:nvPr/>
        </p:nvGrpSpPr>
        <p:grpSpPr>
          <a:xfrm>
            <a:off x="6202363" y="1274763"/>
            <a:ext cx="274638" cy="274638"/>
            <a:chOff x="6202363" y="1274763"/>
            <a:chExt cx="274638" cy="274638"/>
          </a:xfrm>
          <a:solidFill>
            <a:srgbClr val="FFFFFF"/>
          </a:solidFill>
        </p:grpSpPr>
        <p:sp>
          <p:nvSpPr>
            <p:cNvPr id="8395" name="Freeform 203">
              <a:extLst>
                <a:ext uri="{FF2B5EF4-FFF2-40B4-BE49-F238E27FC236}">
                  <a16:creationId xmlns:a16="http://schemas.microsoft.com/office/drawing/2014/main" id="{71AE42E5-19D4-4A18-9178-161F659B5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6" name="Freeform 204">
              <a:extLst>
                <a:ext uri="{FF2B5EF4-FFF2-40B4-BE49-F238E27FC236}">
                  <a16:creationId xmlns:a16="http://schemas.microsoft.com/office/drawing/2014/main" id="{DE1C60B9-B3DE-4ABE-A53D-4DDB8DA5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8" name="Freeform 206">
              <a:extLst>
                <a:ext uri="{FF2B5EF4-FFF2-40B4-BE49-F238E27FC236}">
                  <a16:creationId xmlns:a16="http://schemas.microsoft.com/office/drawing/2014/main" id="{9D4FC039-54A7-4C0F-98E2-EC739BFB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15CC6048-4DA1-456B-93D6-CF9B281E2358}"/>
              </a:ext>
            </a:extLst>
          </p:cNvPr>
          <p:cNvGrpSpPr/>
          <p:nvPr/>
        </p:nvGrpSpPr>
        <p:grpSpPr>
          <a:xfrm>
            <a:off x="3841751" y="1254125"/>
            <a:ext cx="293688" cy="295275"/>
            <a:chOff x="3841751" y="1254125"/>
            <a:chExt cx="293688" cy="295275"/>
          </a:xfrm>
          <a:solidFill>
            <a:srgbClr val="FFFFFF"/>
          </a:solidFill>
        </p:grpSpPr>
        <p:sp>
          <p:nvSpPr>
            <p:cNvPr id="8399" name="Freeform 207">
              <a:extLst>
                <a:ext uri="{FF2B5EF4-FFF2-40B4-BE49-F238E27FC236}">
                  <a16:creationId xmlns:a16="http://schemas.microsoft.com/office/drawing/2014/main" id="{E1B359D9-1208-48BC-BE36-48D9D29D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0" name="Freeform 208">
              <a:extLst>
                <a:ext uri="{FF2B5EF4-FFF2-40B4-BE49-F238E27FC236}">
                  <a16:creationId xmlns:a16="http://schemas.microsoft.com/office/drawing/2014/main" id="{18CF2793-4330-4033-9006-19A818078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1" name="Freeform 209">
              <a:extLst>
                <a:ext uri="{FF2B5EF4-FFF2-40B4-BE49-F238E27FC236}">
                  <a16:creationId xmlns:a16="http://schemas.microsoft.com/office/drawing/2014/main" id="{05269ACB-2A75-46D2-9E7B-97D422012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2" name="Freeform 210">
              <a:extLst>
                <a:ext uri="{FF2B5EF4-FFF2-40B4-BE49-F238E27FC236}">
                  <a16:creationId xmlns:a16="http://schemas.microsoft.com/office/drawing/2014/main" id="{24FF43C7-9936-4E0F-814B-1914A25EA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1ACEA972-1BC1-459E-8BBC-6FB414AF0F87}"/>
              </a:ext>
            </a:extLst>
          </p:cNvPr>
          <p:cNvGrpSpPr/>
          <p:nvPr/>
        </p:nvGrpSpPr>
        <p:grpSpPr>
          <a:xfrm>
            <a:off x="4427538" y="1254125"/>
            <a:ext cx="292100" cy="295275"/>
            <a:chOff x="4427538" y="1254125"/>
            <a:chExt cx="292100" cy="295275"/>
          </a:xfrm>
          <a:solidFill>
            <a:srgbClr val="FFFFFF"/>
          </a:solidFill>
        </p:grpSpPr>
        <p:sp>
          <p:nvSpPr>
            <p:cNvPr id="8403" name="Freeform 211">
              <a:extLst>
                <a:ext uri="{FF2B5EF4-FFF2-40B4-BE49-F238E27FC236}">
                  <a16:creationId xmlns:a16="http://schemas.microsoft.com/office/drawing/2014/main" id="{F2D8D344-139F-4502-8E63-1127A4BE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4" name="Freeform 212">
              <a:extLst>
                <a:ext uri="{FF2B5EF4-FFF2-40B4-BE49-F238E27FC236}">
                  <a16:creationId xmlns:a16="http://schemas.microsoft.com/office/drawing/2014/main" id="{818CCBE9-A543-41A6-AEC2-AB8EB176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5" name="Freeform 213">
              <a:extLst>
                <a:ext uri="{FF2B5EF4-FFF2-40B4-BE49-F238E27FC236}">
                  <a16:creationId xmlns:a16="http://schemas.microsoft.com/office/drawing/2014/main" id="{7260A7CE-1536-44B0-928E-E556AFFE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6" name="Freeform 214">
              <a:extLst>
                <a:ext uri="{FF2B5EF4-FFF2-40B4-BE49-F238E27FC236}">
                  <a16:creationId xmlns:a16="http://schemas.microsoft.com/office/drawing/2014/main" id="{6695CA6A-6F13-46C1-B718-0A621340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7" name="Freeform 215">
              <a:extLst>
                <a:ext uri="{FF2B5EF4-FFF2-40B4-BE49-F238E27FC236}">
                  <a16:creationId xmlns:a16="http://schemas.microsoft.com/office/drawing/2014/main" id="{E0073297-C02E-44DA-BC05-8B4E52193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8" name="Freeform 216">
              <a:extLst>
                <a:ext uri="{FF2B5EF4-FFF2-40B4-BE49-F238E27FC236}">
                  <a16:creationId xmlns:a16="http://schemas.microsoft.com/office/drawing/2014/main" id="{B44FE15A-63FE-4C87-8FB2-92578FB26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9" name="Freeform 217">
              <a:extLst>
                <a:ext uri="{FF2B5EF4-FFF2-40B4-BE49-F238E27FC236}">
                  <a16:creationId xmlns:a16="http://schemas.microsoft.com/office/drawing/2014/main" id="{6B4CF201-C1D6-4047-9129-67EF98C1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50411BA-537E-4DE8-95AF-240748013999}"/>
              </a:ext>
            </a:extLst>
          </p:cNvPr>
          <p:cNvGrpSpPr/>
          <p:nvPr/>
        </p:nvGrpSpPr>
        <p:grpSpPr>
          <a:xfrm>
            <a:off x="2670176" y="1254125"/>
            <a:ext cx="274638" cy="295275"/>
            <a:chOff x="2670176" y="1254125"/>
            <a:chExt cx="274638" cy="295275"/>
          </a:xfrm>
          <a:solidFill>
            <a:srgbClr val="FFFFFF"/>
          </a:solidFill>
        </p:grpSpPr>
        <p:sp>
          <p:nvSpPr>
            <p:cNvPr id="8410" name="Rectangle 218">
              <a:extLst>
                <a:ext uri="{FF2B5EF4-FFF2-40B4-BE49-F238E27FC236}">
                  <a16:creationId xmlns:a16="http://schemas.microsoft.com/office/drawing/2014/main" id="{ADC340F8-D802-461A-B8E3-BA48E202E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1" name="Rectangle 219">
              <a:extLst>
                <a:ext uri="{FF2B5EF4-FFF2-40B4-BE49-F238E27FC236}">
                  <a16:creationId xmlns:a16="http://schemas.microsoft.com/office/drawing/2014/main" id="{A7395383-1719-4866-8558-054DD0C89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2" name="Freeform 220">
              <a:extLst>
                <a:ext uri="{FF2B5EF4-FFF2-40B4-BE49-F238E27FC236}">
                  <a16:creationId xmlns:a16="http://schemas.microsoft.com/office/drawing/2014/main" id="{9A1DF527-1B88-4495-B250-EDCE7208F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CE78689B-78F3-46BA-B57B-F03E1E56201C}"/>
              </a:ext>
            </a:extLst>
          </p:cNvPr>
          <p:cNvGrpSpPr/>
          <p:nvPr/>
        </p:nvGrpSpPr>
        <p:grpSpPr>
          <a:xfrm>
            <a:off x="3257551" y="1254125"/>
            <a:ext cx="296863" cy="298451"/>
            <a:chOff x="3257551" y="1254125"/>
            <a:chExt cx="296863" cy="298451"/>
          </a:xfrm>
          <a:solidFill>
            <a:srgbClr val="FFFFFF"/>
          </a:solidFill>
        </p:grpSpPr>
        <p:sp>
          <p:nvSpPr>
            <p:cNvPr id="8413" name="Freeform 221">
              <a:extLst>
                <a:ext uri="{FF2B5EF4-FFF2-40B4-BE49-F238E27FC236}">
                  <a16:creationId xmlns:a16="http://schemas.microsoft.com/office/drawing/2014/main" id="{0CF58083-E35B-4401-86F8-8D6480B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4" name="Freeform 222">
              <a:extLst>
                <a:ext uri="{FF2B5EF4-FFF2-40B4-BE49-F238E27FC236}">
                  <a16:creationId xmlns:a16="http://schemas.microsoft.com/office/drawing/2014/main" id="{CC4FD671-B584-462F-AB03-21708358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48" name="Freeform 223">
            <a:extLst>
              <a:ext uri="{FF2B5EF4-FFF2-40B4-BE49-F238E27FC236}">
                <a16:creationId xmlns:a16="http://schemas.microsoft.com/office/drawing/2014/main" id="{6EAB7337-B0CF-416D-9540-6FDAF9DB6D0D}"/>
              </a:ext>
            </a:extLst>
          </p:cNvPr>
          <p:cNvSpPr>
            <a:spLocks/>
          </p:cNvSpPr>
          <p:nvPr/>
        </p:nvSpPr>
        <p:spPr bwMode="auto">
          <a:xfrm>
            <a:off x="4427538" y="3013075"/>
            <a:ext cx="292100" cy="292100"/>
          </a:xfrm>
          <a:custGeom>
            <a:avLst/>
            <a:gdLst>
              <a:gd name="T0" fmla="*/ 2147483646 w 116"/>
              <a:gd name="T1" fmla="*/ 2147483646 h 116"/>
              <a:gd name="T2" fmla="*/ 2147483646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0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3882CB30-7966-4363-8CC7-E6437B5DCFE8}"/>
              </a:ext>
            </a:extLst>
          </p:cNvPr>
          <p:cNvGrpSpPr/>
          <p:nvPr/>
        </p:nvGrpSpPr>
        <p:grpSpPr>
          <a:xfrm>
            <a:off x="5006976" y="3013075"/>
            <a:ext cx="304800" cy="292100"/>
            <a:chOff x="5006976" y="3013075"/>
            <a:chExt cx="304800" cy="292100"/>
          </a:xfrm>
          <a:solidFill>
            <a:srgbClr val="FFFFFF"/>
          </a:solidFill>
        </p:grpSpPr>
        <p:sp>
          <p:nvSpPr>
            <p:cNvPr id="8416" name="Oval 224">
              <a:extLst>
                <a:ext uri="{FF2B5EF4-FFF2-40B4-BE49-F238E27FC236}">
                  <a16:creationId xmlns:a16="http://schemas.microsoft.com/office/drawing/2014/main" id="{56E383EA-97DC-4B48-A692-A9EB011B1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7" name="Oval 225">
              <a:extLst>
                <a:ext uri="{FF2B5EF4-FFF2-40B4-BE49-F238E27FC236}">
                  <a16:creationId xmlns:a16="http://schemas.microsoft.com/office/drawing/2014/main" id="{D45B23C3-50E8-474D-96AD-FB392AC59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8" name="Freeform 226">
              <a:extLst>
                <a:ext uri="{FF2B5EF4-FFF2-40B4-BE49-F238E27FC236}">
                  <a16:creationId xmlns:a16="http://schemas.microsoft.com/office/drawing/2014/main" id="{4F7F7647-9C40-4EE9-AE48-05D24C19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9" name="Freeform 227">
              <a:extLst>
                <a:ext uri="{FF2B5EF4-FFF2-40B4-BE49-F238E27FC236}">
                  <a16:creationId xmlns:a16="http://schemas.microsoft.com/office/drawing/2014/main" id="{3DF9FC1E-C4B7-4427-BD0B-D07471C518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D2AF6104-12EC-4010-888C-3E36499BC4A3}"/>
              </a:ext>
            </a:extLst>
          </p:cNvPr>
          <p:cNvGrpSpPr/>
          <p:nvPr/>
        </p:nvGrpSpPr>
        <p:grpSpPr>
          <a:xfrm>
            <a:off x="5599113" y="3013075"/>
            <a:ext cx="292100" cy="292100"/>
            <a:chOff x="5599113" y="3013075"/>
            <a:chExt cx="292100" cy="292100"/>
          </a:xfrm>
          <a:solidFill>
            <a:srgbClr val="FFFFFF"/>
          </a:solidFill>
        </p:grpSpPr>
        <p:sp>
          <p:nvSpPr>
            <p:cNvPr id="8420" name="Freeform 228">
              <a:extLst>
                <a:ext uri="{FF2B5EF4-FFF2-40B4-BE49-F238E27FC236}">
                  <a16:creationId xmlns:a16="http://schemas.microsoft.com/office/drawing/2014/main" id="{5058CDA6-A328-4954-9616-9379A1A77A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1" name="Oval 229">
              <a:extLst>
                <a:ext uri="{FF2B5EF4-FFF2-40B4-BE49-F238E27FC236}">
                  <a16:creationId xmlns:a16="http://schemas.microsoft.com/office/drawing/2014/main" id="{4A05BA87-F152-4DEF-B98B-AB6E69C12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2" name="Oval 230">
              <a:extLst>
                <a:ext uri="{FF2B5EF4-FFF2-40B4-BE49-F238E27FC236}">
                  <a16:creationId xmlns:a16="http://schemas.microsoft.com/office/drawing/2014/main" id="{5397F1BE-4344-413E-875C-D744F24A3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3" name="Freeform 231">
              <a:extLst>
                <a:ext uri="{FF2B5EF4-FFF2-40B4-BE49-F238E27FC236}">
                  <a16:creationId xmlns:a16="http://schemas.microsoft.com/office/drawing/2014/main" id="{35159E23-E5E4-4A52-9076-642698FB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99ADD152-1662-4CFE-9E3A-FBC0BE373E18}"/>
              </a:ext>
            </a:extLst>
          </p:cNvPr>
          <p:cNvGrpSpPr/>
          <p:nvPr/>
        </p:nvGrpSpPr>
        <p:grpSpPr>
          <a:xfrm>
            <a:off x="950913" y="3013075"/>
            <a:ext cx="254000" cy="292100"/>
            <a:chOff x="950913" y="3013075"/>
            <a:chExt cx="254000" cy="292100"/>
          </a:xfrm>
          <a:solidFill>
            <a:srgbClr val="FFFFFF"/>
          </a:solidFill>
        </p:grpSpPr>
        <p:sp>
          <p:nvSpPr>
            <p:cNvPr id="8424" name="Freeform 232">
              <a:extLst>
                <a:ext uri="{FF2B5EF4-FFF2-40B4-BE49-F238E27FC236}">
                  <a16:creationId xmlns:a16="http://schemas.microsoft.com/office/drawing/2014/main" id="{1794B96D-39EC-4C8D-A067-511FFC8D8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5" name="Freeform 233">
              <a:extLst>
                <a:ext uri="{FF2B5EF4-FFF2-40B4-BE49-F238E27FC236}">
                  <a16:creationId xmlns:a16="http://schemas.microsoft.com/office/drawing/2014/main" id="{C88CDF44-87E4-4755-904D-CE9EA291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1052" name="Freeform 234">
            <a:extLst>
              <a:ext uri="{FF2B5EF4-FFF2-40B4-BE49-F238E27FC236}">
                <a16:creationId xmlns:a16="http://schemas.microsoft.com/office/drawing/2014/main" id="{479B1541-120E-4B6B-87E4-31348AD845B9}"/>
              </a:ext>
            </a:extLst>
          </p:cNvPr>
          <p:cNvSpPr>
            <a:spLocks/>
          </p:cNvSpPr>
          <p:nvPr/>
        </p:nvSpPr>
        <p:spPr bwMode="auto">
          <a:xfrm>
            <a:off x="3938588" y="4227513"/>
            <a:ext cx="168275" cy="246062"/>
          </a:xfrm>
          <a:custGeom>
            <a:avLst/>
            <a:gdLst>
              <a:gd name="T0" fmla="*/ 2147483646 w 106"/>
              <a:gd name="T1" fmla="*/ 2147483646 h 155"/>
              <a:gd name="T2" fmla="*/ 2147483646 w 106"/>
              <a:gd name="T3" fmla="*/ 2147483646 h 155"/>
              <a:gd name="T4" fmla="*/ 2147483646 w 106"/>
              <a:gd name="T5" fmla="*/ 0 h 155"/>
              <a:gd name="T6" fmla="*/ 0 w 106"/>
              <a:gd name="T7" fmla="*/ 2147483646 h 155"/>
              <a:gd name="T8" fmla="*/ 2147483646 w 106"/>
              <a:gd name="T9" fmla="*/ 2147483646 h 155"/>
              <a:gd name="T10" fmla="*/ 0 w 106"/>
              <a:gd name="T11" fmla="*/ 2147483646 h 155"/>
              <a:gd name="T12" fmla="*/ 2147483646 w 106"/>
              <a:gd name="T13" fmla="*/ 2147483646 h 155"/>
              <a:gd name="T14" fmla="*/ 2147483646 w 106"/>
              <a:gd name="T15" fmla="*/ 2147483646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53" name="Freeform 235">
            <a:extLst>
              <a:ext uri="{FF2B5EF4-FFF2-40B4-BE49-F238E27FC236}">
                <a16:creationId xmlns:a16="http://schemas.microsoft.com/office/drawing/2014/main" id="{9530068C-73AA-48A3-AE4F-0EDFB94DC468}"/>
              </a:ext>
            </a:extLst>
          </p:cNvPr>
          <p:cNvSpPr>
            <a:spLocks/>
          </p:cNvSpPr>
          <p:nvPr/>
        </p:nvSpPr>
        <p:spPr bwMode="auto">
          <a:xfrm>
            <a:off x="3300413" y="4227513"/>
            <a:ext cx="168275" cy="246062"/>
          </a:xfrm>
          <a:custGeom>
            <a:avLst/>
            <a:gdLst>
              <a:gd name="T0" fmla="*/ 2147483646 w 106"/>
              <a:gd name="T1" fmla="*/ 2147483646 h 155"/>
              <a:gd name="T2" fmla="*/ 2147483646 w 106"/>
              <a:gd name="T3" fmla="*/ 2147483646 h 155"/>
              <a:gd name="T4" fmla="*/ 2147483646 w 106"/>
              <a:gd name="T5" fmla="*/ 2147483646 h 155"/>
              <a:gd name="T6" fmla="*/ 2147483646 w 106"/>
              <a:gd name="T7" fmla="*/ 2147483646 h 155"/>
              <a:gd name="T8" fmla="*/ 2147483646 w 106"/>
              <a:gd name="T9" fmla="*/ 0 h 155"/>
              <a:gd name="T10" fmla="*/ 0 w 106"/>
              <a:gd name="T11" fmla="*/ 2147483646 h 155"/>
              <a:gd name="T12" fmla="*/ 2147483646 w 106"/>
              <a:gd name="T13" fmla="*/ 2147483646 h 155"/>
              <a:gd name="T14" fmla="*/ 2147483646 w 106"/>
              <a:gd name="T15" fmla="*/ 2147483646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54" name="Freeform 236">
            <a:extLst>
              <a:ext uri="{FF2B5EF4-FFF2-40B4-BE49-F238E27FC236}">
                <a16:creationId xmlns:a16="http://schemas.microsoft.com/office/drawing/2014/main" id="{C9664DA6-30BE-4423-AFC8-8663E23BE20C}"/>
              </a:ext>
            </a:extLst>
          </p:cNvPr>
          <p:cNvSpPr>
            <a:spLocks/>
          </p:cNvSpPr>
          <p:nvPr/>
        </p:nvSpPr>
        <p:spPr bwMode="auto">
          <a:xfrm>
            <a:off x="2692400" y="4259263"/>
            <a:ext cx="247650" cy="166687"/>
          </a:xfrm>
          <a:custGeom>
            <a:avLst/>
            <a:gdLst>
              <a:gd name="T0" fmla="*/ 2147483646 w 156"/>
              <a:gd name="T1" fmla="*/ 2147483646 h 105"/>
              <a:gd name="T2" fmla="*/ 2147483646 w 156"/>
              <a:gd name="T3" fmla="*/ 2147483646 h 105"/>
              <a:gd name="T4" fmla="*/ 2147483646 w 156"/>
              <a:gd name="T5" fmla="*/ 2147483646 h 105"/>
              <a:gd name="T6" fmla="*/ 2147483646 w 156"/>
              <a:gd name="T7" fmla="*/ 2147483646 h 105"/>
              <a:gd name="T8" fmla="*/ 2147483646 w 156"/>
              <a:gd name="T9" fmla="*/ 0 h 105"/>
              <a:gd name="T10" fmla="*/ 0 w 156"/>
              <a:gd name="T11" fmla="*/ 2147483646 h 105"/>
              <a:gd name="T12" fmla="*/ 2147483646 w 156"/>
              <a:gd name="T13" fmla="*/ 2147483646 h 105"/>
              <a:gd name="T14" fmla="*/ 2147483646 w 156"/>
              <a:gd name="T15" fmla="*/ 2147483646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sp>
        <p:nvSpPr>
          <p:cNvPr id="41055" name="Freeform 237">
            <a:extLst>
              <a:ext uri="{FF2B5EF4-FFF2-40B4-BE49-F238E27FC236}">
                <a16:creationId xmlns:a16="http://schemas.microsoft.com/office/drawing/2014/main" id="{9CF81D4F-B9DF-4305-97AD-DB607405805E}"/>
              </a:ext>
            </a:extLst>
          </p:cNvPr>
          <p:cNvSpPr>
            <a:spLocks/>
          </p:cNvSpPr>
          <p:nvPr/>
        </p:nvSpPr>
        <p:spPr bwMode="auto">
          <a:xfrm>
            <a:off x="2108200" y="4275138"/>
            <a:ext cx="246063" cy="168275"/>
          </a:xfrm>
          <a:custGeom>
            <a:avLst/>
            <a:gdLst>
              <a:gd name="T0" fmla="*/ 2147483646 w 155"/>
              <a:gd name="T1" fmla="*/ 2147483646 h 106"/>
              <a:gd name="T2" fmla="*/ 2147483646 w 155"/>
              <a:gd name="T3" fmla="*/ 2147483646 h 106"/>
              <a:gd name="T4" fmla="*/ 2147483646 w 155"/>
              <a:gd name="T5" fmla="*/ 0 h 106"/>
              <a:gd name="T6" fmla="*/ 2147483646 w 155"/>
              <a:gd name="T7" fmla="*/ 2147483646 h 106"/>
              <a:gd name="T8" fmla="*/ 2147483646 w 155"/>
              <a:gd name="T9" fmla="*/ 0 h 106"/>
              <a:gd name="T10" fmla="*/ 0 w 155"/>
              <a:gd name="T11" fmla="*/ 2147483646 h 106"/>
              <a:gd name="T12" fmla="*/ 2147483646 w 155"/>
              <a:gd name="T13" fmla="*/ 2147483646 h 106"/>
              <a:gd name="T14" fmla="*/ 2147483646 w 155"/>
              <a:gd name="T15" fmla="*/ 2147483646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id-ID"/>
          </a:p>
        </p:txBody>
      </p: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3C4A7505-1FFA-4238-85C9-864B55F9343E}"/>
              </a:ext>
            </a:extLst>
          </p:cNvPr>
          <p:cNvGrpSpPr/>
          <p:nvPr/>
        </p:nvGrpSpPr>
        <p:grpSpPr>
          <a:xfrm>
            <a:off x="6184901" y="4203700"/>
            <a:ext cx="254000" cy="257175"/>
            <a:chOff x="6184901" y="4203700"/>
            <a:chExt cx="254000" cy="257175"/>
          </a:xfrm>
          <a:solidFill>
            <a:srgbClr val="FFFFFF"/>
          </a:solidFill>
        </p:grpSpPr>
        <p:sp>
          <p:nvSpPr>
            <p:cNvPr id="8430" name="Freeform 238">
              <a:extLst>
                <a:ext uri="{FF2B5EF4-FFF2-40B4-BE49-F238E27FC236}">
                  <a16:creationId xmlns:a16="http://schemas.microsoft.com/office/drawing/2014/main" id="{ABF6D953-66F0-43A2-8117-DB44FBF7E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1" name="Freeform 239">
              <a:extLst>
                <a:ext uri="{FF2B5EF4-FFF2-40B4-BE49-F238E27FC236}">
                  <a16:creationId xmlns:a16="http://schemas.microsoft.com/office/drawing/2014/main" id="{83CF2EB1-3F41-4BF3-841D-9E2178B5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87B2B746-2631-424E-82ED-3AC6DA9AEB66}"/>
              </a:ext>
            </a:extLst>
          </p:cNvPr>
          <p:cNvGrpSpPr/>
          <p:nvPr/>
        </p:nvGrpSpPr>
        <p:grpSpPr>
          <a:xfrm>
            <a:off x="5599113" y="4203700"/>
            <a:ext cx="255588" cy="257175"/>
            <a:chOff x="5599113" y="4203700"/>
            <a:chExt cx="255588" cy="257175"/>
          </a:xfrm>
          <a:solidFill>
            <a:srgbClr val="FFFFFF"/>
          </a:solidFill>
        </p:grpSpPr>
        <p:sp>
          <p:nvSpPr>
            <p:cNvPr id="8432" name="Freeform 240">
              <a:extLst>
                <a:ext uri="{FF2B5EF4-FFF2-40B4-BE49-F238E27FC236}">
                  <a16:creationId xmlns:a16="http://schemas.microsoft.com/office/drawing/2014/main" id="{134BA4DD-B218-4AFE-AC6C-C0E27B4C3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3" name="Freeform 241">
              <a:extLst>
                <a:ext uri="{FF2B5EF4-FFF2-40B4-BE49-F238E27FC236}">
                  <a16:creationId xmlns:a16="http://schemas.microsoft.com/office/drawing/2014/main" id="{8DFDDD6D-8E81-46D9-8AE8-2E0977FF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BFD049AD-DBA6-4F74-BD77-D8500C1F90E2}"/>
              </a:ext>
            </a:extLst>
          </p:cNvPr>
          <p:cNvGrpSpPr/>
          <p:nvPr/>
        </p:nvGrpSpPr>
        <p:grpSpPr>
          <a:xfrm>
            <a:off x="5011738" y="4203700"/>
            <a:ext cx="257175" cy="257175"/>
            <a:chOff x="5011738" y="4203700"/>
            <a:chExt cx="257175" cy="257175"/>
          </a:xfrm>
          <a:solidFill>
            <a:srgbClr val="FFFFFF"/>
          </a:solidFill>
        </p:grpSpPr>
        <p:sp>
          <p:nvSpPr>
            <p:cNvPr id="8434" name="Freeform 242">
              <a:extLst>
                <a:ext uri="{FF2B5EF4-FFF2-40B4-BE49-F238E27FC236}">
                  <a16:creationId xmlns:a16="http://schemas.microsoft.com/office/drawing/2014/main" id="{CC20EFAA-5552-48F0-B20F-98BEE869C5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5" name="Freeform 243">
              <a:extLst>
                <a:ext uri="{FF2B5EF4-FFF2-40B4-BE49-F238E27FC236}">
                  <a16:creationId xmlns:a16="http://schemas.microsoft.com/office/drawing/2014/main" id="{19C35BB3-105A-4613-B167-014FDCE8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24EF58F5-9B14-4F7B-B264-3CF63069C3F3}"/>
              </a:ext>
            </a:extLst>
          </p:cNvPr>
          <p:cNvGrpSpPr/>
          <p:nvPr/>
        </p:nvGrpSpPr>
        <p:grpSpPr>
          <a:xfrm>
            <a:off x="4427538" y="4203700"/>
            <a:ext cx="257175" cy="257175"/>
            <a:chOff x="4427538" y="4203700"/>
            <a:chExt cx="257175" cy="257175"/>
          </a:xfrm>
          <a:solidFill>
            <a:srgbClr val="FFFFFF"/>
          </a:solidFill>
        </p:grpSpPr>
        <p:sp>
          <p:nvSpPr>
            <p:cNvPr id="8436" name="Freeform 244">
              <a:extLst>
                <a:ext uri="{FF2B5EF4-FFF2-40B4-BE49-F238E27FC236}">
                  <a16:creationId xmlns:a16="http://schemas.microsoft.com/office/drawing/2014/main" id="{3EB17596-AF60-4A51-B946-17F7A7E2D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7" name="Freeform 245">
              <a:extLst>
                <a:ext uri="{FF2B5EF4-FFF2-40B4-BE49-F238E27FC236}">
                  <a16:creationId xmlns:a16="http://schemas.microsoft.com/office/drawing/2014/main" id="{71CE826C-7067-46BC-A8B0-75138AB83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7DEA1ED6-7432-4587-9446-55E4D5F6079F}"/>
              </a:ext>
            </a:extLst>
          </p:cNvPr>
          <p:cNvGrpSpPr/>
          <p:nvPr/>
        </p:nvGrpSpPr>
        <p:grpSpPr>
          <a:xfrm>
            <a:off x="1512888" y="4186238"/>
            <a:ext cx="295275" cy="292100"/>
            <a:chOff x="1512888" y="4186238"/>
            <a:chExt cx="295275" cy="292100"/>
          </a:xfrm>
          <a:solidFill>
            <a:srgbClr val="FFFFFF"/>
          </a:solidFill>
        </p:grpSpPr>
        <p:sp>
          <p:nvSpPr>
            <p:cNvPr id="8438" name="Freeform 246">
              <a:extLst>
                <a:ext uri="{FF2B5EF4-FFF2-40B4-BE49-F238E27FC236}">
                  <a16:creationId xmlns:a16="http://schemas.microsoft.com/office/drawing/2014/main" id="{AE89FA1C-A724-4E9C-8DA5-B9B4A7DFC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9" name="Freeform 247">
              <a:extLst>
                <a:ext uri="{FF2B5EF4-FFF2-40B4-BE49-F238E27FC236}">
                  <a16:creationId xmlns:a16="http://schemas.microsoft.com/office/drawing/2014/main" id="{EF2F7A2D-F06C-4630-85A3-A272E4A43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54468244-DE1C-414C-A8AF-433E7F8C9C7F}"/>
              </a:ext>
            </a:extLst>
          </p:cNvPr>
          <p:cNvGrpSpPr/>
          <p:nvPr/>
        </p:nvGrpSpPr>
        <p:grpSpPr>
          <a:xfrm>
            <a:off x="928688" y="4186238"/>
            <a:ext cx="292100" cy="292100"/>
            <a:chOff x="928688" y="4186238"/>
            <a:chExt cx="292100" cy="292100"/>
          </a:xfrm>
          <a:solidFill>
            <a:srgbClr val="FFFFFF"/>
          </a:solidFill>
        </p:grpSpPr>
        <p:sp>
          <p:nvSpPr>
            <p:cNvPr id="8440" name="Freeform 248">
              <a:extLst>
                <a:ext uri="{FF2B5EF4-FFF2-40B4-BE49-F238E27FC236}">
                  <a16:creationId xmlns:a16="http://schemas.microsoft.com/office/drawing/2014/main" id="{2B699855-17A7-4FAC-BD66-AC0279F80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1" name="Freeform 249">
              <a:extLst>
                <a:ext uri="{FF2B5EF4-FFF2-40B4-BE49-F238E27FC236}">
                  <a16:creationId xmlns:a16="http://schemas.microsoft.com/office/drawing/2014/main" id="{DC7AD4DB-94EC-432B-A04F-A7221C1C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B3D5C95E-6AD4-4583-B5C6-B9BB182D5EED}"/>
              </a:ext>
            </a:extLst>
          </p:cNvPr>
          <p:cNvGrpSpPr/>
          <p:nvPr/>
        </p:nvGrpSpPr>
        <p:grpSpPr>
          <a:xfrm>
            <a:off x="6769101" y="4221163"/>
            <a:ext cx="257175" cy="257175"/>
            <a:chOff x="6769101" y="4221163"/>
            <a:chExt cx="257175" cy="257175"/>
          </a:xfrm>
          <a:solidFill>
            <a:srgbClr val="FFFFFF"/>
          </a:solidFill>
        </p:grpSpPr>
        <p:sp>
          <p:nvSpPr>
            <p:cNvPr id="8442" name="Freeform 250">
              <a:extLst>
                <a:ext uri="{FF2B5EF4-FFF2-40B4-BE49-F238E27FC236}">
                  <a16:creationId xmlns:a16="http://schemas.microsoft.com/office/drawing/2014/main" id="{EACF13FA-CFCA-43F6-A7EC-96030BCA6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3" name="Freeform 251">
              <a:extLst>
                <a:ext uri="{FF2B5EF4-FFF2-40B4-BE49-F238E27FC236}">
                  <a16:creationId xmlns:a16="http://schemas.microsoft.com/office/drawing/2014/main" id="{73A69D63-CB6B-47DA-A64D-5302EB44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4" name="Freeform 252">
              <a:extLst>
                <a:ext uri="{FF2B5EF4-FFF2-40B4-BE49-F238E27FC236}">
                  <a16:creationId xmlns:a16="http://schemas.microsoft.com/office/drawing/2014/main" id="{93A2BA2C-AA17-408A-99B0-9C5C280078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5" name="Freeform 253">
              <a:extLst>
                <a:ext uri="{FF2B5EF4-FFF2-40B4-BE49-F238E27FC236}">
                  <a16:creationId xmlns:a16="http://schemas.microsoft.com/office/drawing/2014/main" id="{DF714266-408D-48F5-9DFB-28586CF37B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DC101B4-585C-465E-8B0A-D4C99777F55E}"/>
              </a:ext>
            </a:extLst>
          </p:cNvPr>
          <p:cNvGrpSpPr/>
          <p:nvPr/>
        </p:nvGrpSpPr>
        <p:grpSpPr>
          <a:xfrm>
            <a:off x="7335838" y="4221163"/>
            <a:ext cx="257175" cy="257175"/>
            <a:chOff x="7335838" y="4221163"/>
            <a:chExt cx="257175" cy="257175"/>
          </a:xfrm>
          <a:solidFill>
            <a:srgbClr val="FFFFFF"/>
          </a:solidFill>
        </p:grpSpPr>
        <p:sp>
          <p:nvSpPr>
            <p:cNvPr id="8446" name="Freeform 254">
              <a:extLst>
                <a:ext uri="{FF2B5EF4-FFF2-40B4-BE49-F238E27FC236}">
                  <a16:creationId xmlns:a16="http://schemas.microsoft.com/office/drawing/2014/main" id="{0D987635-5E11-4E52-81E6-489F013F5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7" name="Freeform 255">
              <a:extLst>
                <a:ext uri="{FF2B5EF4-FFF2-40B4-BE49-F238E27FC236}">
                  <a16:creationId xmlns:a16="http://schemas.microsoft.com/office/drawing/2014/main" id="{186BDC63-452D-42ED-A4E3-FE9A439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8" name="Freeform 256">
              <a:extLst>
                <a:ext uri="{FF2B5EF4-FFF2-40B4-BE49-F238E27FC236}">
                  <a16:creationId xmlns:a16="http://schemas.microsoft.com/office/drawing/2014/main" id="{8412BF4C-4201-4D2F-8FFC-F419937E93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9" name="Freeform 257">
              <a:extLst>
                <a:ext uri="{FF2B5EF4-FFF2-40B4-BE49-F238E27FC236}">
                  <a16:creationId xmlns:a16="http://schemas.microsoft.com/office/drawing/2014/main" id="{8C2B0BE2-40C8-49A8-B173-7D1B6819C9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E00D7A35-7831-493E-91DD-0A0DA362B45C}"/>
              </a:ext>
            </a:extLst>
          </p:cNvPr>
          <p:cNvGrpSpPr/>
          <p:nvPr/>
        </p:nvGrpSpPr>
        <p:grpSpPr>
          <a:xfrm>
            <a:off x="7921626" y="4221163"/>
            <a:ext cx="257175" cy="257175"/>
            <a:chOff x="7921626" y="4221163"/>
            <a:chExt cx="257175" cy="257175"/>
          </a:xfrm>
          <a:solidFill>
            <a:srgbClr val="FFFFFF"/>
          </a:solidFill>
        </p:grpSpPr>
        <p:sp>
          <p:nvSpPr>
            <p:cNvPr id="8450" name="Freeform 258">
              <a:extLst>
                <a:ext uri="{FF2B5EF4-FFF2-40B4-BE49-F238E27FC236}">
                  <a16:creationId xmlns:a16="http://schemas.microsoft.com/office/drawing/2014/main" id="{C3F90FBE-F9CA-44BF-91F8-926C13851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1" name="Freeform 259">
              <a:extLst>
                <a:ext uri="{FF2B5EF4-FFF2-40B4-BE49-F238E27FC236}">
                  <a16:creationId xmlns:a16="http://schemas.microsoft.com/office/drawing/2014/main" id="{781065B4-8905-44DF-93CB-95590E4E9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2" name="Freeform 260">
              <a:extLst>
                <a:ext uri="{FF2B5EF4-FFF2-40B4-BE49-F238E27FC236}">
                  <a16:creationId xmlns:a16="http://schemas.microsoft.com/office/drawing/2014/main" id="{4A15820B-1264-415B-8FC6-45066ECB9E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3" name="Freeform 261">
              <a:extLst>
                <a:ext uri="{FF2B5EF4-FFF2-40B4-BE49-F238E27FC236}">
                  <a16:creationId xmlns:a16="http://schemas.microsoft.com/office/drawing/2014/main" id="{CA78BDC8-B70E-4CCE-8E32-4DD0679E4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5CC9B41A-5677-4CF4-82D0-BDDFD0A1430E}"/>
              </a:ext>
            </a:extLst>
          </p:cNvPr>
          <p:cNvGrpSpPr/>
          <p:nvPr/>
        </p:nvGrpSpPr>
        <p:grpSpPr>
          <a:xfrm>
            <a:off x="8526463" y="4221163"/>
            <a:ext cx="257175" cy="257175"/>
            <a:chOff x="8526463" y="4221163"/>
            <a:chExt cx="257175" cy="257175"/>
          </a:xfrm>
          <a:solidFill>
            <a:srgbClr val="FFFFFF"/>
          </a:solidFill>
        </p:grpSpPr>
        <p:sp>
          <p:nvSpPr>
            <p:cNvPr id="8454" name="Freeform 262">
              <a:extLst>
                <a:ext uri="{FF2B5EF4-FFF2-40B4-BE49-F238E27FC236}">
                  <a16:creationId xmlns:a16="http://schemas.microsoft.com/office/drawing/2014/main" id="{672FC5E6-E84E-4261-BD4B-79884DF84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5" name="Freeform 263">
              <a:extLst>
                <a:ext uri="{FF2B5EF4-FFF2-40B4-BE49-F238E27FC236}">
                  <a16:creationId xmlns:a16="http://schemas.microsoft.com/office/drawing/2014/main" id="{7BE7753B-11AD-4764-BA9D-D794F178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6" name="Freeform 264">
              <a:extLst>
                <a:ext uri="{FF2B5EF4-FFF2-40B4-BE49-F238E27FC236}">
                  <a16:creationId xmlns:a16="http://schemas.microsoft.com/office/drawing/2014/main" id="{69EBD67C-79C1-4AE9-B425-DBD6050DBE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7" name="Freeform 265">
              <a:extLst>
                <a:ext uri="{FF2B5EF4-FFF2-40B4-BE49-F238E27FC236}">
                  <a16:creationId xmlns:a16="http://schemas.microsoft.com/office/drawing/2014/main" id="{8A84B4A4-EB88-4BD3-9177-F4B67873D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" name="Group 274">
            <a:extLst>
              <a:ext uri="{FF2B5EF4-FFF2-40B4-BE49-F238E27FC236}">
                <a16:creationId xmlns:a16="http://schemas.microsoft.com/office/drawing/2014/main" id="{F2C4CA0C-6242-4B2B-88AE-C9F2ED4016DC}"/>
              </a:ext>
            </a:extLst>
          </p:cNvPr>
          <p:cNvGrpSpPr/>
          <p:nvPr/>
        </p:nvGrpSpPr>
        <p:grpSpPr>
          <a:xfrm>
            <a:off x="6059172" y="880822"/>
            <a:ext cx="474718" cy="311069"/>
            <a:chOff x="6996440" y="176214"/>
            <a:chExt cx="557212" cy="365125"/>
          </a:xfrm>
        </p:grpSpPr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74251853-2344-4AF2-9998-6892171D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040" y="404814"/>
              <a:ext cx="153988" cy="136525"/>
            </a:xfrm>
            <a:custGeom>
              <a:avLst/>
              <a:gdLst>
                <a:gd name="T0" fmla="*/ 60 w 76"/>
                <a:gd name="T1" fmla="*/ 0 h 68"/>
                <a:gd name="T2" fmla="*/ 29 w 76"/>
                <a:gd name="T3" fmla="*/ 10 h 68"/>
                <a:gd name="T4" fmla="*/ 18 w 76"/>
                <a:gd name="T5" fmla="*/ 9 h 68"/>
                <a:gd name="T6" fmla="*/ 18 w 76"/>
                <a:gd name="T7" fmla="*/ 10 h 68"/>
                <a:gd name="T8" fmla="*/ 12 w 76"/>
                <a:gd name="T9" fmla="*/ 57 h 68"/>
                <a:gd name="T10" fmla="*/ 59 w 76"/>
                <a:gd name="T11" fmla="*/ 51 h 68"/>
                <a:gd name="T12" fmla="*/ 65 w 76"/>
                <a:gd name="T13" fmla="*/ 3 h 68"/>
                <a:gd name="T14" fmla="*/ 60 w 76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8">
                  <a:moveTo>
                    <a:pt x="60" y="0"/>
                  </a:moveTo>
                  <a:cubicBezTo>
                    <a:pt x="51" y="6"/>
                    <a:pt x="40" y="10"/>
                    <a:pt x="29" y="10"/>
                  </a:cubicBezTo>
                  <a:cubicBezTo>
                    <a:pt x="25" y="10"/>
                    <a:pt x="22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3" y="24"/>
                    <a:pt x="0" y="45"/>
                    <a:pt x="12" y="57"/>
                  </a:cubicBezTo>
                  <a:cubicBezTo>
                    <a:pt x="23" y="68"/>
                    <a:pt x="44" y="65"/>
                    <a:pt x="59" y="51"/>
                  </a:cubicBezTo>
                  <a:cubicBezTo>
                    <a:pt x="73" y="36"/>
                    <a:pt x="76" y="15"/>
                    <a:pt x="65" y="3"/>
                  </a:cubicBezTo>
                  <a:cubicBezTo>
                    <a:pt x="63" y="2"/>
                    <a:pt x="62" y="1"/>
                    <a:pt x="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21D0787A-CD43-4845-A1C8-27ACC215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440" y="176214"/>
              <a:ext cx="261938" cy="233363"/>
            </a:xfrm>
            <a:custGeom>
              <a:avLst/>
              <a:gdLst>
                <a:gd name="T0" fmla="*/ 30 w 130"/>
                <a:gd name="T1" fmla="*/ 93 h 116"/>
                <a:gd name="T2" fmla="*/ 77 w 130"/>
                <a:gd name="T3" fmla="*/ 116 h 116"/>
                <a:gd name="T4" fmla="*/ 80 w 130"/>
                <a:gd name="T5" fmla="*/ 116 h 116"/>
                <a:gd name="T6" fmla="*/ 103 w 130"/>
                <a:gd name="T7" fmla="*/ 110 h 116"/>
                <a:gd name="T8" fmla="*/ 111 w 130"/>
                <a:gd name="T9" fmla="*/ 104 h 116"/>
                <a:gd name="T10" fmla="*/ 100 w 130"/>
                <a:gd name="T11" fmla="*/ 22 h 116"/>
                <a:gd name="T12" fmla="*/ 50 w 130"/>
                <a:gd name="T13" fmla="*/ 0 h 116"/>
                <a:gd name="T14" fmla="*/ 19 w 130"/>
                <a:gd name="T15" fmla="*/ 12 h 116"/>
                <a:gd name="T16" fmla="*/ 30 w 130"/>
                <a:gd name="T17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116">
                  <a:moveTo>
                    <a:pt x="30" y="93"/>
                  </a:moveTo>
                  <a:cubicBezTo>
                    <a:pt x="44" y="107"/>
                    <a:pt x="61" y="115"/>
                    <a:pt x="77" y="116"/>
                  </a:cubicBezTo>
                  <a:cubicBezTo>
                    <a:pt x="78" y="116"/>
                    <a:pt x="79" y="116"/>
                    <a:pt x="80" y="116"/>
                  </a:cubicBezTo>
                  <a:cubicBezTo>
                    <a:pt x="88" y="116"/>
                    <a:pt x="96" y="114"/>
                    <a:pt x="103" y="110"/>
                  </a:cubicBezTo>
                  <a:cubicBezTo>
                    <a:pt x="106" y="108"/>
                    <a:pt x="108" y="106"/>
                    <a:pt x="111" y="104"/>
                  </a:cubicBezTo>
                  <a:cubicBezTo>
                    <a:pt x="130" y="84"/>
                    <a:pt x="126" y="48"/>
                    <a:pt x="100" y="22"/>
                  </a:cubicBezTo>
                  <a:cubicBezTo>
                    <a:pt x="86" y="8"/>
                    <a:pt x="67" y="0"/>
                    <a:pt x="50" y="0"/>
                  </a:cubicBezTo>
                  <a:cubicBezTo>
                    <a:pt x="38" y="0"/>
                    <a:pt x="27" y="4"/>
                    <a:pt x="19" y="12"/>
                  </a:cubicBezTo>
                  <a:cubicBezTo>
                    <a:pt x="0" y="32"/>
                    <a:pt x="4" y="68"/>
                    <a:pt x="3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4079F8CE-597C-4F0F-AC1C-9C0D3B4B7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477" y="404814"/>
              <a:ext cx="152400" cy="136525"/>
            </a:xfrm>
            <a:custGeom>
              <a:avLst/>
              <a:gdLst>
                <a:gd name="T0" fmla="*/ 65 w 76"/>
                <a:gd name="T1" fmla="*/ 57 h 68"/>
                <a:gd name="T2" fmla="*/ 59 w 76"/>
                <a:gd name="T3" fmla="*/ 10 h 68"/>
                <a:gd name="T4" fmla="*/ 58 w 76"/>
                <a:gd name="T5" fmla="*/ 9 h 68"/>
                <a:gd name="T6" fmla="*/ 48 w 76"/>
                <a:gd name="T7" fmla="*/ 10 h 68"/>
                <a:gd name="T8" fmla="*/ 17 w 76"/>
                <a:gd name="T9" fmla="*/ 0 h 68"/>
                <a:gd name="T10" fmla="*/ 12 w 76"/>
                <a:gd name="T11" fmla="*/ 3 h 68"/>
                <a:gd name="T12" fmla="*/ 18 w 76"/>
                <a:gd name="T13" fmla="*/ 51 h 68"/>
                <a:gd name="T14" fmla="*/ 65 w 76"/>
                <a:gd name="T15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8">
                  <a:moveTo>
                    <a:pt x="65" y="57"/>
                  </a:moveTo>
                  <a:cubicBezTo>
                    <a:pt x="76" y="45"/>
                    <a:pt x="73" y="24"/>
                    <a:pt x="59" y="10"/>
                  </a:cubicBezTo>
                  <a:cubicBezTo>
                    <a:pt x="59" y="9"/>
                    <a:pt x="58" y="9"/>
                    <a:pt x="58" y="9"/>
                  </a:cubicBezTo>
                  <a:cubicBezTo>
                    <a:pt x="55" y="9"/>
                    <a:pt x="51" y="10"/>
                    <a:pt x="48" y="10"/>
                  </a:cubicBezTo>
                  <a:cubicBezTo>
                    <a:pt x="36" y="10"/>
                    <a:pt x="25" y="6"/>
                    <a:pt x="17" y="0"/>
                  </a:cubicBezTo>
                  <a:cubicBezTo>
                    <a:pt x="15" y="1"/>
                    <a:pt x="13" y="2"/>
                    <a:pt x="12" y="3"/>
                  </a:cubicBezTo>
                  <a:cubicBezTo>
                    <a:pt x="0" y="15"/>
                    <a:pt x="3" y="36"/>
                    <a:pt x="18" y="51"/>
                  </a:cubicBezTo>
                  <a:cubicBezTo>
                    <a:pt x="32" y="65"/>
                    <a:pt x="53" y="68"/>
                    <a:pt x="65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21A869C3-2500-4AF0-88D6-F32E59F8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0127" y="176214"/>
              <a:ext cx="263525" cy="233363"/>
            </a:xfrm>
            <a:custGeom>
              <a:avLst/>
              <a:gdLst>
                <a:gd name="T0" fmla="*/ 111 w 131"/>
                <a:gd name="T1" fmla="*/ 12 h 116"/>
                <a:gd name="T2" fmla="*/ 80 w 131"/>
                <a:gd name="T3" fmla="*/ 0 h 116"/>
                <a:gd name="T4" fmla="*/ 30 w 131"/>
                <a:gd name="T5" fmla="*/ 22 h 116"/>
                <a:gd name="T6" fmla="*/ 20 w 131"/>
                <a:gd name="T7" fmla="*/ 104 h 116"/>
                <a:gd name="T8" fmla="*/ 28 w 131"/>
                <a:gd name="T9" fmla="*/ 110 h 116"/>
                <a:gd name="T10" fmla="*/ 51 w 131"/>
                <a:gd name="T11" fmla="*/ 116 h 116"/>
                <a:gd name="T12" fmla="*/ 53 w 131"/>
                <a:gd name="T13" fmla="*/ 116 h 116"/>
                <a:gd name="T14" fmla="*/ 101 w 131"/>
                <a:gd name="T15" fmla="*/ 93 h 116"/>
                <a:gd name="T16" fmla="*/ 111 w 131"/>
                <a:gd name="T17" fmla="*/ 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6">
                  <a:moveTo>
                    <a:pt x="111" y="12"/>
                  </a:moveTo>
                  <a:cubicBezTo>
                    <a:pt x="103" y="4"/>
                    <a:pt x="92" y="0"/>
                    <a:pt x="80" y="0"/>
                  </a:cubicBezTo>
                  <a:cubicBezTo>
                    <a:pt x="63" y="0"/>
                    <a:pt x="45" y="8"/>
                    <a:pt x="30" y="22"/>
                  </a:cubicBezTo>
                  <a:cubicBezTo>
                    <a:pt x="5" y="48"/>
                    <a:pt x="0" y="84"/>
                    <a:pt x="20" y="104"/>
                  </a:cubicBezTo>
                  <a:cubicBezTo>
                    <a:pt x="22" y="106"/>
                    <a:pt x="25" y="108"/>
                    <a:pt x="28" y="110"/>
                  </a:cubicBezTo>
                  <a:cubicBezTo>
                    <a:pt x="35" y="114"/>
                    <a:pt x="43" y="116"/>
                    <a:pt x="51" y="116"/>
                  </a:cubicBezTo>
                  <a:cubicBezTo>
                    <a:pt x="52" y="116"/>
                    <a:pt x="52" y="116"/>
                    <a:pt x="53" y="116"/>
                  </a:cubicBezTo>
                  <a:cubicBezTo>
                    <a:pt x="69" y="115"/>
                    <a:pt x="87" y="107"/>
                    <a:pt x="101" y="93"/>
                  </a:cubicBezTo>
                  <a:cubicBezTo>
                    <a:pt x="126" y="68"/>
                    <a:pt x="131" y="32"/>
                    <a:pt x="111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9D6BB906-920E-4A47-82DF-358B80C1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5" y="193676"/>
              <a:ext cx="92075" cy="330200"/>
            </a:xfrm>
            <a:custGeom>
              <a:avLst/>
              <a:gdLst>
                <a:gd name="T0" fmla="*/ 43 w 46"/>
                <a:gd name="T1" fmla="*/ 8 h 163"/>
                <a:gd name="T2" fmla="*/ 38 w 46"/>
                <a:gd name="T3" fmla="*/ 3 h 163"/>
                <a:gd name="T4" fmla="*/ 27 w 46"/>
                <a:gd name="T5" fmla="*/ 18 h 163"/>
                <a:gd name="T6" fmla="*/ 23 w 46"/>
                <a:gd name="T7" fmla="*/ 18 h 163"/>
                <a:gd name="T8" fmla="*/ 20 w 46"/>
                <a:gd name="T9" fmla="*/ 18 h 163"/>
                <a:gd name="T10" fmla="*/ 9 w 46"/>
                <a:gd name="T11" fmla="*/ 3 h 163"/>
                <a:gd name="T12" fmla="*/ 4 w 46"/>
                <a:gd name="T13" fmla="*/ 8 h 163"/>
                <a:gd name="T14" fmla="*/ 14 w 46"/>
                <a:gd name="T15" fmla="*/ 23 h 163"/>
                <a:gd name="T16" fmla="*/ 13 w 46"/>
                <a:gd name="T17" fmla="*/ 28 h 163"/>
                <a:gd name="T18" fmla="*/ 13 w 46"/>
                <a:gd name="T19" fmla="*/ 50 h 163"/>
                <a:gd name="T20" fmla="*/ 13 w 46"/>
                <a:gd name="T21" fmla="*/ 76 h 163"/>
                <a:gd name="T22" fmla="*/ 13 w 46"/>
                <a:gd name="T23" fmla="*/ 154 h 163"/>
                <a:gd name="T24" fmla="*/ 23 w 46"/>
                <a:gd name="T25" fmla="*/ 163 h 163"/>
                <a:gd name="T26" fmla="*/ 33 w 46"/>
                <a:gd name="T27" fmla="*/ 154 h 163"/>
                <a:gd name="T28" fmla="*/ 33 w 46"/>
                <a:gd name="T29" fmla="*/ 76 h 163"/>
                <a:gd name="T30" fmla="*/ 33 w 46"/>
                <a:gd name="T31" fmla="*/ 50 h 163"/>
                <a:gd name="T32" fmla="*/ 33 w 46"/>
                <a:gd name="T33" fmla="*/ 28 h 163"/>
                <a:gd name="T34" fmla="*/ 32 w 46"/>
                <a:gd name="T35" fmla="*/ 23 h 163"/>
                <a:gd name="T36" fmla="*/ 43 w 46"/>
                <a:gd name="T37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163">
                  <a:moveTo>
                    <a:pt x="43" y="8"/>
                  </a:moveTo>
                  <a:cubicBezTo>
                    <a:pt x="46" y="5"/>
                    <a:pt x="41" y="0"/>
                    <a:pt x="38" y="3"/>
                  </a:cubicBezTo>
                  <a:cubicBezTo>
                    <a:pt x="33" y="7"/>
                    <a:pt x="29" y="13"/>
                    <a:pt x="27" y="18"/>
                  </a:cubicBezTo>
                  <a:cubicBezTo>
                    <a:pt x="26" y="18"/>
                    <a:pt x="24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7" y="13"/>
                    <a:pt x="13" y="7"/>
                    <a:pt x="9" y="3"/>
                  </a:cubicBezTo>
                  <a:cubicBezTo>
                    <a:pt x="5" y="0"/>
                    <a:pt x="0" y="5"/>
                    <a:pt x="4" y="8"/>
                  </a:cubicBezTo>
                  <a:cubicBezTo>
                    <a:pt x="8" y="12"/>
                    <a:pt x="12" y="17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9"/>
                    <a:pt x="18" y="163"/>
                    <a:pt x="23" y="163"/>
                  </a:cubicBezTo>
                  <a:cubicBezTo>
                    <a:pt x="29" y="163"/>
                    <a:pt x="33" y="159"/>
                    <a:pt x="33" y="154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6"/>
                    <a:pt x="33" y="25"/>
                    <a:pt x="32" y="23"/>
                  </a:cubicBezTo>
                  <a:cubicBezTo>
                    <a:pt x="35" y="17"/>
                    <a:pt x="38" y="12"/>
                    <a:pt x="4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24E08647-CD4B-4336-9142-7F2F299DD80A}"/>
              </a:ext>
            </a:extLst>
          </p:cNvPr>
          <p:cNvGrpSpPr/>
          <p:nvPr/>
        </p:nvGrpSpPr>
        <p:grpSpPr>
          <a:xfrm>
            <a:off x="1840803" y="834838"/>
            <a:ext cx="394923" cy="394923"/>
            <a:chOff x="2045027" y="122239"/>
            <a:chExt cx="463550" cy="463550"/>
          </a:xfrm>
        </p:grpSpPr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9F5D869A-56D1-4F5D-AF32-F8E070DD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752" y="206376"/>
              <a:ext cx="293688" cy="2952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8C0D42A6-80E3-491B-9C09-CABE6EF01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115" y="122239"/>
              <a:ext cx="82550" cy="66675"/>
            </a:xfrm>
            <a:custGeom>
              <a:avLst/>
              <a:gdLst>
                <a:gd name="T0" fmla="*/ 25 w 52"/>
                <a:gd name="T1" fmla="*/ 0 h 42"/>
                <a:gd name="T2" fmla="*/ 0 w 52"/>
                <a:gd name="T3" fmla="*/ 42 h 42"/>
                <a:gd name="T4" fmla="*/ 52 w 52"/>
                <a:gd name="T5" fmla="*/ 42 h 42"/>
                <a:gd name="T6" fmla="*/ 25 w 5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2">
                  <a:moveTo>
                    <a:pt x="25" y="0"/>
                  </a:moveTo>
                  <a:lnTo>
                    <a:pt x="0" y="42"/>
                  </a:lnTo>
                  <a:lnTo>
                    <a:pt x="52" y="4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1173433E-120C-4DF6-837C-922B3F770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077" y="312739"/>
              <a:ext cx="63500" cy="84138"/>
            </a:xfrm>
            <a:custGeom>
              <a:avLst/>
              <a:gdLst>
                <a:gd name="T0" fmla="*/ 0 w 40"/>
                <a:gd name="T1" fmla="*/ 0 h 53"/>
                <a:gd name="T2" fmla="*/ 0 w 40"/>
                <a:gd name="T3" fmla="*/ 53 h 53"/>
                <a:gd name="T4" fmla="*/ 40 w 40"/>
                <a:gd name="T5" fmla="*/ 26 h 53"/>
                <a:gd name="T6" fmla="*/ 0 w 4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3">
                  <a:moveTo>
                    <a:pt x="0" y="0"/>
                  </a:moveTo>
                  <a:lnTo>
                    <a:pt x="0" y="53"/>
                  </a:lnTo>
                  <a:lnTo>
                    <a:pt x="4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1AEEDCA5-DC3D-4C3D-A53D-754AA24A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115" y="520701"/>
              <a:ext cx="82550" cy="65088"/>
            </a:xfrm>
            <a:custGeom>
              <a:avLst/>
              <a:gdLst>
                <a:gd name="T0" fmla="*/ 25 w 52"/>
                <a:gd name="T1" fmla="*/ 41 h 41"/>
                <a:gd name="T2" fmla="*/ 52 w 52"/>
                <a:gd name="T3" fmla="*/ 0 h 41"/>
                <a:gd name="T4" fmla="*/ 0 w 52"/>
                <a:gd name="T5" fmla="*/ 0 h 41"/>
                <a:gd name="T6" fmla="*/ 25 w 5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1">
                  <a:moveTo>
                    <a:pt x="25" y="41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25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328C076F-1715-464B-96D3-4BFD1DA08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027" y="312739"/>
              <a:ext cx="65088" cy="84138"/>
            </a:xfrm>
            <a:custGeom>
              <a:avLst/>
              <a:gdLst>
                <a:gd name="T0" fmla="*/ 41 w 41"/>
                <a:gd name="T1" fmla="*/ 0 h 53"/>
                <a:gd name="T2" fmla="*/ 0 w 41"/>
                <a:gd name="T3" fmla="*/ 26 h 53"/>
                <a:gd name="T4" fmla="*/ 41 w 41"/>
                <a:gd name="T5" fmla="*/ 53 h 53"/>
                <a:gd name="T6" fmla="*/ 41 w 4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3">
                  <a:moveTo>
                    <a:pt x="41" y="0"/>
                  </a:moveTo>
                  <a:lnTo>
                    <a:pt x="0" y="26"/>
                  </a:lnTo>
                  <a:lnTo>
                    <a:pt x="41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4674DC15-AD41-4B97-9887-D1B2746F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702" y="190501"/>
              <a:ext cx="74613" cy="74613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10 h 47"/>
                <a:gd name="T4" fmla="*/ 37 w 47"/>
                <a:gd name="T5" fmla="*/ 47 h 47"/>
                <a:gd name="T6" fmla="*/ 47 w 47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10"/>
                  </a:lnTo>
                  <a:lnTo>
                    <a:pt x="37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B9A4B118-C884-4B38-AB8F-5941FAD4D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702" y="442914"/>
              <a:ext cx="74613" cy="74613"/>
            </a:xfrm>
            <a:custGeom>
              <a:avLst/>
              <a:gdLst>
                <a:gd name="T0" fmla="*/ 47 w 47"/>
                <a:gd name="T1" fmla="*/ 47 h 47"/>
                <a:gd name="T2" fmla="*/ 37 w 47"/>
                <a:gd name="T3" fmla="*/ 0 h 47"/>
                <a:gd name="T4" fmla="*/ 0 w 47"/>
                <a:gd name="T5" fmla="*/ 37 h 47"/>
                <a:gd name="T6" fmla="*/ 47 w 47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lnTo>
                    <a:pt x="37" y="0"/>
                  </a:lnTo>
                  <a:lnTo>
                    <a:pt x="0" y="37"/>
                  </a:lnTo>
                  <a:lnTo>
                    <a:pt x="47" y="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4E7E00E9-E719-46E7-AA1B-0FDA3F30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877" y="442914"/>
              <a:ext cx="74613" cy="74613"/>
            </a:xfrm>
            <a:custGeom>
              <a:avLst/>
              <a:gdLst>
                <a:gd name="T0" fmla="*/ 10 w 47"/>
                <a:gd name="T1" fmla="*/ 0 h 47"/>
                <a:gd name="T2" fmla="*/ 0 w 47"/>
                <a:gd name="T3" fmla="*/ 47 h 47"/>
                <a:gd name="T4" fmla="*/ 47 w 47"/>
                <a:gd name="T5" fmla="*/ 37 h 47"/>
                <a:gd name="T6" fmla="*/ 10 w 47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10" y="0"/>
                  </a:moveTo>
                  <a:lnTo>
                    <a:pt x="0" y="47"/>
                  </a:lnTo>
                  <a:lnTo>
                    <a:pt x="47" y="3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DC02F1DA-D4EE-46E5-9A25-72FEFA4AA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877" y="190501"/>
              <a:ext cx="74613" cy="74613"/>
            </a:xfrm>
            <a:custGeom>
              <a:avLst/>
              <a:gdLst>
                <a:gd name="T0" fmla="*/ 47 w 47"/>
                <a:gd name="T1" fmla="*/ 10 h 47"/>
                <a:gd name="T2" fmla="*/ 0 w 47"/>
                <a:gd name="T3" fmla="*/ 0 h 47"/>
                <a:gd name="T4" fmla="*/ 10 w 47"/>
                <a:gd name="T5" fmla="*/ 47 h 47"/>
                <a:gd name="T6" fmla="*/ 47 w 47"/>
                <a:gd name="T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47" y="10"/>
                  </a:moveTo>
                  <a:lnTo>
                    <a:pt x="0" y="0"/>
                  </a:lnTo>
                  <a:lnTo>
                    <a:pt x="10" y="47"/>
                  </a:lnTo>
                  <a:lnTo>
                    <a:pt x="47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2A6A4C76-779D-40FE-B4CF-98A8E0F103DE}"/>
              </a:ext>
            </a:extLst>
          </p:cNvPr>
          <p:cNvGrpSpPr/>
          <p:nvPr/>
        </p:nvGrpSpPr>
        <p:grpSpPr>
          <a:xfrm>
            <a:off x="2453475" y="868649"/>
            <a:ext cx="404390" cy="327299"/>
            <a:chOff x="2764165" y="161926"/>
            <a:chExt cx="474662" cy="384175"/>
          </a:xfrm>
        </p:grpSpPr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8668FEF0-3FB0-410A-A70E-0ECEE644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102" y="161926"/>
              <a:ext cx="339725" cy="214313"/>
            </a:xfrm>
            <a:custGeom>
              <a:avLst/>
              <a:gdLst>
                <a:gd name="T0" fmla="*/ 151 w 169"/>
                <a:gd name="T1" fmla="*/ 69 h 106"/>
                <a:gd name="T2" fmla="*/ 153 w 169"/>
                <a:gd name="T3" fmla="*/ 53 h 106"/>
                <a:gd name="T4" fmla="*/ 101 w 169"/>
                <a:gd name="T5" fmla="*/ 0 h 106"/>
                <a:gd name="T6" fmla="*/ 48 w 169"/>
                <a:gd name="T7" fmla="*/ 52 h 106"/>
                <a:gd name="T8" fmla="*/ 29 w 169"/>
                <a:gd name="T9" fmla="*/ 45 h 106"/>
                <a:gd name="T10" fmla="*/ 0 w 169"/>
                <a:gd name="T11" fmla="*/ 65 h 106"/>
                <a:gd name="T12" fmla="*/ 11 w 169"/>
                <a:gd name="T13" fmla="*/ 64 h 106"/>
                <a:gd name="T14" fmla="*/ 57 w 169"/>
                <a:gd name="T15" fmla="*/ 83 h 106"/>
                <a:gd name="T16" fmla="*/ 72 w 169"/>
                <a:gd name="T17" fmla="*/ 106 h 106"/>
                <a:gd name="T18" fmla="*/ 98 w 169"/>
                <a:gd name="T19" fmla="*/ 106 h 106"/>
                <a:gd name="T20" fmla="*/ 101 w 169"/>
                <a:gd name="T21" fmla="*/ 106 h 106"/>
                <a:gd name="T22" fmla="*/ 151 w 169"/>
                <a:gd name="T23" fmla="*/ 106 h 106"/>
                <a:gd name="T24" fmla="*/ 169 w 169"/>
                <a:gd name="T25" fmla="*/ 87 h 106"/>
                <a:gd name="T26" fmla="*/ 151 w 169"/>
                <a:gd name="T27" fmla="*/ 6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106">
                  <a:moveTo>
                    <a:pt x="151" y="69"/>
                  </a:moveTo>
                  <a:cubicBezTo>
                    <a:pt x="153" y="64"/>
                    <a:pt x="153" y="58"/>
                    <a:pt x="153" y="53"/>
                  </a:cubicBezTo>
                  <a:cubicBezTo>
                    <a:pt x="153" y="24"/>
                    <a:pt x="130" y="0"/>
                    <a:pt x="101" y="0"/>
                  </a:cubicBezTo>
                  <a:cubicBezTo>
                    <a:pt x="72" y="0"/>
                    <a:pt x="49" y="23"/>
                    <a:pt x="48" y="52"/>
                  </a:cubicBezTo>
                  <a:cubicBezTo>
                    <a:pt x="43" y="48"/>
                    <a:pt x="36" y="45"/>
                    <a:pt x="29" y="45"/>
                  </a:cubicBezTo>
                  <a:cubicBezTo>
                    <a:pt x="15" y="45"/>
                    <a:pt x="4" y="53"/>
                    <a:pt x="0" y="65"/>
                  </a:cubicBezTo>
                  <a:cubicBezTo>
                    <a:pt x="4" y="65"/>
                    <a:pt x="7" y="64"/>
                    <a:pt x="11" y="64"/>
                  </a:cubicBezTo>
                  <a:cubicBezTo>
                    <a:pt x="28" y="64"/>
                    <a:pt x="45" y="71"/>
                    <a:pt x="57" y="83"/>
                  </a:cubicBezTo>
                  <a:cubicBezTo>
                    <a:pt x="64" y="90"/>
                    <a:pt x="69" y="97"/>
                    <a:pt x="72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61" y="106"/>
                    <a:pt x="169" y="97"/>
                    <a:pt x="169" y="87"/>
                  </a:cubicBezTo>
                  <a:cubicBezTo>
                    <a:pt x="169" y="77"/>
                    <a:pt x="161" y="69"/>
                    <a:pt x="151" y="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8B23AF10-63E2-40DC-900B-752A389EF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165" y="304801"/>
              <a:ext cx="392113" cy="241300"/>
            </a:xfrm>
            <a:custGeom>
              <a:avLst/>
              <a:gdLst>
                <a:gd name="T0" fmla="*/ 21 w 195"/>
                <a:gd name="T1" fmla="*/ 119 h 119"/>
                <a:gd name="T2" fmla="*/ 78 w 195"/>
                <a:gd name="T3" fmla="*/ 119 h 119"/>
                <a:gd name="T4" fmla="*/ 81 w 195"/>
                <a:gd name="T5" fmla="*/ 119 h 119"/>
                <a:gd name="T6" fmla="*/ 160 w 195"/>
                <a:gd name="T7" fmla="*/ 119 h 119"/>
                <a:gd name="T8" fmla="*/ 195 w 195"/>
                <a:gd name="T9" fmla="*/ 85 h 119"/>
                <a:gd name="T10" fmla="*/ 160 w 195"/>
                <a:gd name="T11" fmla="*/ 50 h 119"/>
                <a:gd name="T12" fmla="*/ 138 w 195"/>
                <a:gd name="T13" fmla="*/ 58 h 119"/>
                <a:gd name="T14" fmla="*/ 133 w 195"/>
                <a:gd name="T15" fmla="*/ 35 h 119"/>
                <a:gd name="T16" fmla="*/ 78 w 195"/>
                <a:gd name="T17" fmla="*/ 0 h 119"/>
                <a:gd name="T18" fmla="*/ 65 w 195"/>
                <a:gd name="T19" fmla="*/ 1 h 119"/>
                <a:gd name="T20" fmla="*/ 18 w 195"/>
                <a:gd name="T21" fmla="*/ 59 h 119"/>
                <a:gd name="T22" fmla="*/ 21 w 195"/>
                <a:gd name="T23" fmla="*/ 77 h 119"/>
                <a:gd name="T24" fmla="*/ 0 w 195"/>
                <a:gd name="T25" fmla="*/ 98 h 119"/>
                <a:gd name="T26" fmla="*/ 21 w 195"/>
                <a:gd name="T2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5" h="119">
                  <a:moveTo>
                    <a:pt x="21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79" y="119"/>
                    <a:pt x="195" y="104"/>
                    <a:pt x="195" y="85"/>
                  </a:cubicBezTo>
                  <a:cubicBezTo>
                    <a:pt x="195" y="65"/>
                    <a:pt x="179" y="50"/>
                    <a:pt x="160" y="50"/>
                  </a:cubicBezTo>
                  <a:cubicBezTo>
                    <a:pt x="152" y="50"/>
                    <a:pt x="144" y="53"/>
                    <a:pt x="138" y="58"/>
                  </a:cubicBezTo>
                  <a:cubicBezTo>
                    <a:pt x="138" y="50"/>
                    <a:pt x="136" y="42"/>
                    <a:pt x="133" y="35"/>
                  </a:cubicBezTo>
                  <a:cubicBezTo>
                    <a:pt x="123" y="14"/>
                    <a:pt x="102" y="0"/>
                    <a:pt x="78" y="0"/>
                  </a:cubicBezTo>
                  <a:cubicBezTo>
                    <a:pt x="74" y="0"/>
                    <a:pt x="70" y="0"/>
                    <a:pt x="65" y="1"/>
                  </a:cubicBezTo>
                  <a:cubicBezTo>
                    <a:pt x="38" y="7"/>
                    <a:pt x="18" y="31"/>
                    <a:pt x="18" y="59"/>
                  </a:cubicBezTo>
                  <a:cubicBezTo>
                    <a:pt x="18" y="65"/>
                    <a:pt x="19" y="71"/>
                    <a:pt x="21" y="77"/>
                  </a:cubicBezTo>
                  <a:cubicBezTo>
                    <a:pt x="10" y="77"/>
                    <a:pt x="0" y="86"/>
                    <a:pt x="0" y="98"/>
                  </a:cubicBezTo>
                  <a:cubicBezTo>
                    <a:pt x="0" y="110"/>
                    <a:pt x="10" y="119"/>
                    <a:pt x="21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94B3388A-2921-4326-B169-3E9A3A96CAC7}"/>
              </a:ext>
            </a:extLst>
          </p:cNvPr>
          <p:cNvGrpSpPr/>
          <p:nvPr/>
        </p:nvGrpSpPr>
        <p:grpSpPr>
          <a:xfrm>
            <a:off x="3087785" y="838895"/>
            <a:ext cx="335415" cy="385456"/>
            <a:chOff x="3508702" y="127001"/>
            <a:chExt cx="393701" cy="452438"/>
          </a:xfrm>
        </p:grpSpPr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4F9C5361-6842-49D3-90AC-1A429DEC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240" y="127001"/>
              <a:ext cx="284163" cy="176213"/>
            </a:xfrm>
            <a:custGeom>
              <a:avLst/>
              <a:gdLst>
                <a:gd name="T0" fmla="*/ 49 w 141"/>
                <a:gd name="T1" fmla="*/ 72 h 87"/>
                <a:gd name="T2" fmla="*/ 60 w 141"/>
                <a:gd name="T3" fmla="*/ 87 h 87"/>
                <a:gd name="T4" fmla="*/ 83 w 141"/>
                <a:gd name="T5" fmla="*/ 87 h 87"/>
                <a:gd name="T6" fmla="*/ 85 w 141"/>
                <a:gd name="T7" fmla="*/ 87 h 87"/>
                <a:gd name="T8" fmla="*/ 126 w 141"/>
                <a:gd name="T9" fmla="*/ 87 h 87"/>
                <a:gd name="T10" fmla="*/ 141 w 141"/>
                <a:gd name="T11" fmla="*/ 72 h 87"/>
                <a:gd name="T12" fmla="*/ 126 w 141"/>
                <a:gd name="T13" fmla="*/ 56 h 87"/>
                <a:gd name="T14" fmla="*/ 128 w 141"/>
                <a:gd name="T15" fmla="*/ 44 h 87"/>
                <a:gd name="T16" fmla="*/ 85 w 141"/>
                <a:gd name="T17" fmla="*/ 0 h 87"/>
                <a:gd name="T18" fmla="*/ 41 w 141"/>
                <a:gd name="T19" fmla="*/ 43 h 87"/>
                <a:gd name="T20" fmla="*/ 25 w 141"/>
                <a:gd name="T21" fmla="*/ 37 h 87"/>
                <a:gd name="T22" fmla="*/ 0 w 141"/>
                <a:gd name="T23" fmla="*/ 57 h 87"/>
                <a:gd name="T24" fmla="*/ 10 w 141"/>
                <a:gd name="T25" fmla="*/ 57 h 87"/>
                <a:gd name="T26" fmla="*/ 49 w 141"/>
                <a:gd name="T27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87">
                  <a:moveTo>
                    <a:pt x="49" y="72"/>
                  </a:moveTo>
                  <a:cubicBezTo>
                    <a:pt x="53" y="77"/>
                    <a:pt x="57" y="82"/>
                    <a:pt x="60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34" y="87"/>
                    <a:pt x="141" y="80"/>
                    <a:pt x="141" y="72"/>
                  </a:cubicBezTo>
                  <a:cubicBezTo>
                    <a:pt x="141" y="63"/>
                    <a:pt x="134" y="56"/>
                    <a:pt x="126" y="56"/>
                  </a:cubicBezTo>
                  <a:cubicBezTo>
                    <a:pt x="127" y="52"/>
                    <a:pt x="128" y="48"/>
                    <a:pt x="128" y="44"/>
                  </a:cubicBezTo>
                  <a:cubicBezTo>
                    <a:pt x="128" y="20"/>
                    <a:pt x="109" y="0"/>
                    <a:pt x="85" y="0"/>
                  </a:cubicBezTo>
                  <a:cubicBezTo>
                    <a:pt x="61" y="0"/>
                    <a:pt x="42" y="19"/>
                    <a:pt x="41" y="43"/>
                  </a:cubicBezTo>
                  <a:cubicBezTo>
                    <a:pt x="37" y="39"/>
                    <a:pt x="31" y="37"/>
                    <a:pt x="25" y="37"/>
                  </a:cubicBezTo>
                  <a:cubicBezTo>
                    <a:pt x="13" y="37"/>
                    <a:pt x="3" y="46"/>
                    <a:pt x="0" y="57"/>
                  </a:cubicBezTo>
                  <a:cubicBezTo>
                    <a:pt x="4" y="57"/>
                    <a:pt x="7" y="57"/>
                    <a:pt x="10" y="57"/>
                  </a:cubicBezTo>
                  <a:cubicBezTo>
                    <a:pt x="25" y="57"/>
                    <a:pt x="38" y="62"/>
                    <a:pt x="49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7B3F922E-C4DE-45A5-85CA-4B0DA30D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702" y="255589"/>
              <a:ext cx="323850" cy="196850"/>
            </a:xfrm>
            <a:custGeom>
              <a:avLst/>
              <a:gdLst>
                <a:gd name="T0" fmla="*/ 17 w 160"/>
                <a:gd name="T1" fmla="*/ 98 h 98"/>
                <a:gd name="T2" fmla="*/ 64 w 160"/>
                <a:gd name="T3" fmla="*/ 98 h 98"/>
                <a:gd name="T4" fmla="*/ 66 w 160"/>
                <a:gd name="T5" fmla="*/ 98 h 98"/>
                <a:gd name="T6" fmla="*/ 132 w 160"/>
                <a:gd name="T7" fmla="*/ 98 h 98"/>
                <a:gd name="T8" fmla="*/ 160 w 160"/>
                <a:gd name="T9" fmla="*/ 70 h 98"/>
                <a:gd name="T10" fmla="*/ 132 w 160"/>
                <a:gd name="T11" fmla="*/ 41 h 98"/>
                <a:gd name="T12" fmla="*/ 113 w 160"/>
                <a:gd name="T13" fmla="*/ 48 h 98"/>
                <a:gd name="T14" fmla="*/ 106 w 160"/>
                <a:gd name="T15" fmla="*/ 24 h 98"/>
                <a:gd name="T16" fmla="*/ 64 w 160"/>
                <a:gd name="T17" fmla="*/ 0 h 98"/>
                <a:gd name="T18" fmla="*/ 54 w 160"/>
                <a:gd name="T19" fmla="*/ 1 h 98"/>
                <a:gd name="T20" fmla="*/ 15 w 160"/>
                <a:gd name="T21" fmla="*/ 49 h 98"/>
                <a:gd name="T22" fmla="*/ 17 w 160"/>
                <a:gd name="T23" fmla="*/ 64 h 98"/>
                <a:gd name="T24" fmla="*/ 0 w 160"/>
                <a:gd name="T25" fmla="*/ 81 h 98"/>
                <a:gd name="T26" fmla="*/ 17 w 160"/>
                <a:gd name="T2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0" h="98">
                  <a:moveTo>
                    <a:pt x="17" y="98"/>
                  </a:moveTo>
                  <a:cubicBezTo>
                    <a:pt x="64" y="98"/>
                    <a:pt x="64" y="98"/>
                    <a:pt x="64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132" y="98"/>
                    <a:pt x="132" y="98"/>
                    <a:pt x="132" y="98"/>
                  </a:cubicBezTo>
                  <a:cubicBezTo>
                    <a:pt x="147" y="98"/>
                    <a:pt x="160" y="86"/>
                    <a:pt x="160" y="70"/>
                  </a:cubicBezTo>
                  <a:cubicBezTo>
                    <a:pt x="160" y="54"/>
                    <a:pt x="147" y="41"/>
                    <a:pt x="132" y="41"/>
                  </a:cubicBezTo>
                  <a:cubicBezTo>
                    <a:pt x="125" y="41"/>
                    <a:pt x="118" y="44"/>
                    <a:pt x="113" y="48"/>
                  </a:cubicBezTo>
                  <a:cubicBezTo>
                    <a:pt x="113" y="39"/>
                    <a:pt x="111" y="31"/>
                    <a:pt x="106" y="24"/>
                  </a:cubicBezTo>
                  <a:cubicBezTo>
                    <a:pt x="98" y="9"/>
                    <a:pt x="82" y="0"/>
                    <a:pt x="64" y="0"/>
                  </a:cubicBezTo>
                  <a:cubicBezTo>
                    <a:pt x="61" y="0"/>
                    <a:pt x="57" y="0"/>
                    <a:pt x="54" y="1"/>
                  </a:cubicBezTo>
                  <a:cubicBezTo>
                    <a:pt x="32" y="5"/>
                    <a:pt x="15" y="25"/>
                    <a:pt x="15" y="49"/>
                  </a:cubicBezTo>
                  <a:cubicBezTo>
                    <a:pt x="15" y="54"/>
                    <a:pt x="16" y="59"/>
                    <a:pt x="17" y="64"/>
                  </a:cubicBezTo>
                  <a:cubicBezTo>
                    <a:pt x="7" y="64"/>
                    <a:pt x="0" y="71"/>
                    <a:pt x="0" y="81"/>
                  </a:cubicBezTo>
                  <a:cubicBezTo>
                    <a:pt x="0" y="91"/>
                    <a:pt x="8" y="98"/>
                    <a:pt x="17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35FB60BB-1A64-43E6-BF7B-FE1D9F4C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440" y="468314"/>
              <a:ext cx="55563" cy="77788"/>
            </a:xfrm>
            <a:custGeom>
              <a:avLst/>
              <a:gdLst>
                <a:gd name="T0" fmla="*/ 35 w 35"/>
                <a:gd name="T1" fmla="*/ 41 h 49"/>
                <a:gd name="T2" fmla="*/ 21 w 35"/>
                <a:gd name="T3" fmla="*/ 49 h 49"/>
                <a:gd name="T4" fmla="*/ 0 w 35"/>
                <a:gd name="T5" fmla="*/ 8 h 49"/>
                <a:gd name="T6" fmla="*/ 14 w 35"/>
                <a:gd name="T7" fmla="*/ 0 h 49"/>
                <a:gd name="T8" fmla="*/ 35 w 35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9">
                  <a:moveTo>
                    <a:pt x="35" y="41"/>
                  </a:moveTo>
                  <a:lnTo>
                    <a:pt x="21" y="49"/>
                  </a:lnTo>
                  <a:lnTo>
                    <a:pt x="0" y="8"/>
                  </a:lnTo>
                  <a:lnTo>
                    <a:pt x="14" y="0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3C35561A-9B2E-431D-9256-14DE9A594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465" y="504826"/>
              <a:ext cx="53975" cy="74613"/>
            </a:xfrm>
            <a:custGeom>
              <a:avLst/>
              <a:gdLst>
                <a:gd name="T0" fmla="*/ 34 w 34"/>
                <a:gd name="T1" fmla="*/ 41 h 47"/>
                <a:gd name="T2" fmla="*/ 20 w 34"/>
                <a:gd name="T3" fmla="*/ 47 h 47"/>
                <a:gd name="T4" fmla="*/ 0 w 34"/>
                <a:gd name="T5" fmla="*/ 7 h 47"/>
                <a:gd name="T6" fmla="*/ 14 w 34"/>
                <a:gd name="T7" fmla="*/ 0 h 47"/>
                <a:gd name="T8" fmla="*/ 34 w 34"/>
                <a:gd name="T9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7">
                  <a:moveTo>
                    <a:pt x="34" y="41"/>
                  </a:moveTo>
                  <a:lnTo>
                    <a:pt x="20" y="47"/>
                  </a:lnTo>
                  <a:lnTo>
                    <a:pt x="0" y="7"/>
                  </a:lnTo>
                  <a:lnTo>
                    <a:pt x="14" y="0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CFF9D8A0-6DBC-4B2A-A3EB-CCF76CE34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902" y="468314"/>
              <a:ext cx="53975" cy="77788"/>
            </a:xfrm>
            <a:custGeom>
              <a:avLst/>
              <a:gdLst>
                <a:gd name="T0" fmla="*/ 34 w 34"/>
                <a:gd name="T1" fmla="*/ 41 h 49"/>
                <a:gd name="T2" fmla="*/ 20 w 34"/>
                <a:gd name="T3" fmla="*/ 49 h 49"/>
                <a:gd name="T4" fmla="*/ 0 w 34"/>
                <a:gd name="T5" fmla="*/ 8 h 49"/>
                <a:gd name="T6" fmla="*/ 13 w 34"/>
                <a:gd name="T7" fmla="*/ 0 h 49"/>
                <a:gd name="T8" fmla="*/ 34 w 34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9">
                  <a:moveTo>
                    <a:pt x="34" y="41"/>
                  </a:moveTo>
                  <a:lnTo>
                    <a:pt x="20" y="49"/>
                  </a:lnTo>
                  <a:lnTo>
                    <a:pt x="0" y="8"/>
                  </a:lnTo>
                  <a:lnTo>
                    <a:pt x="13" y="0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BA957206-34A3-4E37-B8A4-89BE8CC4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340" y="504826"/>
              <a:ext cx="55563" cy="74613"/>
            </a:xfrm>
            <a:custGeom>
              <a:avLst/>
              <a:gdLst>
                <a:gd name="T0" fmla="*/ 21 w 35"/>
                <a:gd name="T1" fmla="*/ 47 h 47"/>
                <a:gd name="T2" fmla="*/ 0 w 35"/>
                <a:gd name="T3" fmla="*/ 7 h 47"/>
                <a:gd name="T4" fmla="*/ 14 w 35"/>
                <a:gd name="T5" fmla="*/ 0 h 47"/>
                <a:gd name="T6" fmla="*/ 35 w 35"/>
                <a:gd name="T7" fmla="*/ 41 h 47"/>
                <a:gd name="T8" fmla="*/ 21 w 35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7">
                  <a:moveTo>
                    <a:pt x="21" y="47"/>
                  </a:moveTo>
                  <a:lnTo>
                    <a:pt x="0" y="7"/>
                  </a:lnTo>
                  <a:lnTo>
                    <a:pt x="14" y="0"/>
                  </a:lnTo>
                  <a:lnTo>
                    <a:pt x="35" y="41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FDD683E3-AC75-48C9-9829-78FDAFA00D28}"/>
              </a:ext>
            </a:extLst>
          </p:cNvPr>
          <p:cNvGrpSpPr/>
          <p:nvPr/>
        </p:nvGrpSpPr>
        <p:grpSpPr>
          <a:xfrm>
            <a:off x="3704513" y="834838"/>
            <a:ext cx="334062" cy="396275"/>
            <a:chOff x="4232602" y="122239"/>
            <a:chExt cx="392113" cy="465137"/>
          </a:xfrm>
        </p:grpSpPr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C8423A3B-0925-4B44-B9A8-9FD4D02D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740" y="374651"/>
              <a:ext cx="139700" cy="212725"/>
            </a:xfrm>
            <a:custGeom>
              <a:avLst/>
              <a:gdLst>
                <a:gd name="T0" fmla="*/ 88 w 88"/>
                <a:gd name="T1" fmla="*/ 25 h 134"/>
                <a:gd name="T2" fmla="*/ 67 w 88"/>
                <a:gd name="T3" fmla="*/ 25 h 134"/>
                <a:gd name="T4" fmla="*/ 78 w 88"/>
                <a:gd name="T5" fmla="*/ 0 h 134"/>
                <a:gd name="T6" fmla="*/ 49 w 88"/>
                <a:gd name="T7" fmla="*/ 0 h 134"/>
                <a:gd name="T8" fmla="*/ 47 w 88"/>
                <a:gd name="T9" fmla="*/ 0 h 134"/>
                <a:gd name="T10" fmla="*/ 33 w 88"/>
                <a:gd name="T11" fmla="*/ 0 h 134"/>
                <a:gd name="T12" fmla="*/ 5 w 88"/>
                <a:gd name="T13" fmla="*/ 57 h 134"/>
                <a:gd name="T14" fmla="*/ 30 w 88"/>
                <a:gd name="T15" fmla="*/ 57 h 134"/>
                <a:gd name="T16" fmla="*/ 0 w 88"/>
                <a:gd name="T17" fmla="*/ 134 h 134"/>
                <a:gd name="T18" fmla="*/ 88 w 88"/>
                <a:gd name="T19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34">
                  <a:moveTo>
                    <a:pt x="88" y="25"/>
                  </a:moveTo>
                  <a:lnTo>
                    <a:pt x="67" y="25"/>
                  </a:lnTo>
                  <a:lnTo>
                    <a:pt x="78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5" y="57"/>
                  </a:lnTo>
                  <a:lnTo>
                    <a:pt x="30" y="57"/>
                  </a:lnTo>
                  <a:lnTo>
                    <a:pt x="0" y="134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9FDBDF76-6E64-41F1-929E-5A40E95BB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602" y="122239"/>
              <a:ext cx="392113" cy="239713"/>
            </a:xfrm>
            <a:custGeom>
              <a:avLst/>
              <a:gdLst>
                <a:gd name="T0" fmla="*/ 0 w 194"/>
                <a:gd name="T1" fmla="*/ 98 h 119"/>
                <a:gd name="T2" fmla="*/ 21 w 194"/>
                <a:gd name="T3" fmla="*/ 119 h 119"/>
                <a:gd name="T4" fmla="*/ 70 w 194"/>
                <a:gd name="T5" fmla="*/ 119 h 119"/>
                <a:gd name="T6" fmla="*/ 78 w 194"/>
                <a:gd name="T7" fmla="*/ 119 h 119"/>
                <a:gd name="T8" fmla="*/ 80 w 194"/>
                <a:gd name="T9" fmla="*/ 119 h 119"/>
                <a:gd name="T10" fmla="*/ 106 w 194"/>
                <a:gd name="T11" fmla="*/ 119 h 119"/>
                <a:gd name="T12" fmla="*/ 159 w 194"/>
                <a:gd name="T13" fmla="*/ 119 h 119"/>
                <a:gd name="T14" fmla="*/ 194 w 194"/>
                <a:gd name="T15" fmla="*/ 85 h 119"/>
                <a:gd name="T16" fmla="*/ 159 w 194"/>
                <a:gd name="T17" fmla="*/ 50 h 119"/>
                <a:gd name="T18" fmla="*/ 137 w 194"/>
                <a:gd name="T19" fmla="*/ 58 h 119"/>
                <a:gd name="T20" fmla="*/ 78 w 194"/>
                <a:gd name="T21" fmla="*/ 0 h 119"/>
                <a:gd name="T22" fmla="*/ 18 w 194"/>
                <a:gd name="T23" fmla="*/ 59 h 119"/>
                <a:gd name="T24" fmla="*/ 20 w 194"/>
                <a:gd name="T25" fmla="*/ 77 h 119"/>
                <a:gd name="T26" fmla="*/ 0 w 194"/>
                <a:gd name="T27" fmla="*/ 9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19">
                  <a:moveTo>
                    <a:pt x="0" y="98"/>
                  </a:moveTo>
                  <a:cubicBezTo>
                    <a:pt x="0" y="110"/>
                    <a:pt x="9" y="119"/>
                    <a:pt x="21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79" y="119"/>
                    <a:pt x="194" y="104"/>
                    <a:pt x="194" y="85"/>
                  </a:cubicBezTo>
                  <a:cubicBezTo>
                    <a:pt x="194" y="66"/>
                    <a:pt x="179" y="50"/>
                    <a:pt x="159" y="50"/>
                  </a:cubicBezTo>
                  <a:cubicBezTo>
                    <a:pt x="151" y="50"/>
                    <a:pt x="143" y="53"/>
                    <a:pt x="137" y="58"/>
                  </a:cubicBezTo>
                  <a:cubicBezTo>
                    <a:pt x="137" y="26"/>
                    <a:pt x="110" y="0"/>
                    <a:pt x="78" y="0"/>
                  </a:cubicBezTo>
                  <a:cubicBezTo>
                    <a:pt x="45" y="0"/>
                    <a:pt x="18" y="26"/>
                    <a:pt x="18" y="59"/>
                  </a:cubicBezTo>
                  <a:cubicBezTo>
                    <a:pt x="18" y="66"/>
                    <a:pt x="19" y="71"/>
                    <a:pt x="20" y="77"/>
                  </a:cubicBezTo>
                  <a:cubicBezTo>
                    <a:pt x="9" y="77"/>
                    <a:pt x="0" y="87"/>
                    <a:pt x="0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63" name="Freeform 163">
            <a:extLst>
              <a:ext uri="{FF2B5EF4-FFF2-40B4-BE49-F238E27FC236}">
                <a16:creationId xmlns:a16="http://schemas.microsoft.com/office/drawing/2014/main" id="{EFA251FE-00B1-4B13-87DF-42467F310F19}"/>
              </a:ext>
            </a:extLst>
          </p:cNvPr>
          <p:cNvSpPr>
            <a:spLocks noEditPoints="1"/>
          </p:cNvSpPr>
          <p:nvPr/>
        </p:nvSpPr>
        <p:spPr bwMode="auto">
          <a:xfrm>
            <a:off x="4273906" y="830780"/>
            <a:ext cx="384103" cy="404390"/>
          </a:xfrm>
          <a:custGeom>
            <a:avLst/>
            <a:gdLst>
              <a:gd name="T0" fmla="*/ 229 w 284"/>
              <a:gd name="T1" fmla="*/ 71 h 299"/>
              <a:gd name="T2" fmla="*/ 220 w 284"/>
              <a:gd name="T3" fmla="*/ 45 h 299"/>
              <a:gd name="T4" fmla="*/ 174 w 284"/>
              <a:gd name="T5" fmla="*/ 64 h 299"/>
              <a:gd name="T6" fmla="*/ 151 w 284"/>
              <a:gd name="T7" fmla="*/ 27 h 299"/>
              <a:gd name="T8" fmla="*/ 146 w 284"/>
              <a:gd name="T9" fmla="*/ 19 h 299"/>
              <a:gd name="T10" fmla="*/ 138 w 284"/>
              <a:gd name="T11" fmla="*/ 19 h 299"/>
              <a:gd name="T12" fmla="*/ 133 w 284"/>
              <a:gd name="T13" fmla="*/ 27 h 299"/>
              <a:gd name="T14" fmla="*/ 110 w 284"/>
              <a:gd name="T15" fmla="*/ 65 h 299"/>
              <a:gd name="T16" fmla="*/ 65 w 284"/>
              <a:gd name="T17" fmla="*/ 46 h 299"/>
              <a:gd name="T18" fmla="*/ 56 w 284"/>
              <a:gd name="T19" fmla="*/ 73 h 299"/>
              <a:gd name="T20" fmla="*/ 32 w 284"/>
              <a:gd name="T21" fmla="*/ 48 h 299"/>
              <a:gd name="T22" fmla="*/ 11 w 284"/>
              <a:gd name="T23" fmla="*/ 79 h 299"/>
              <a:gd name="T24" fmla="*/ 9 w 284"/>
              <a:gd name="T25" fmla="*/ 109 h 299"/>
              <a:gd name="T26" fmla="*/ 28 w 284"/>
              <a:gd name="T27" fmla="*/ 120 h 299"/>
              <a:gd name="T28" fmla="*/ 39 w 284"/>
              <a:gd name="T29" fmla="*/ 149 h 299"/>
              <a:gd name="T30" fmla="*/ 28 w 284"/>
              <a:gd name="T31" fmla="*/ 178 h 299"/>
              <a:gd name="T32" fmla="*/ 9 w 284"/>
              <a:gd name="T33" fmla="*/ 190 h 299"/>
              <a:gd name="T34" fmla="*/ 11 w 284"/>
              <a:gd name="T35" fmla="*/ 220 h 299"/>
              <a:gd name="T36" fmla="*/ 32 w 284"/>
              <a:gd name="T37" fmla="*/ 249 h 299"/>
              <a:gd name="T38" fmla="*/ 56 w 284"/>
              <a:gd name="T39" fmla="*/ 226 h 299"/>
              <a:gd name="T40" fmla="*/ 66 w 284"/>
              <a:gd name="T41" fmla="*/ 253 h 299"/>
              <a:gd name="T42" fmla="*/ 110 w 284"/>
              <a:gd name="T43" fmla="*/ 234 h 299"/>
              <a:gd name="T44" fmla="*/ 135 w 284"/>
              <a:gd name="T45" fmla="*/ 272 h 299"/>
              <a:gd name="T46" fmla="*/ 138 w 284"/>
              <a:gd name="T47" fmla="*/ 279 h 299"/>
              <a:gd name="T48" fmla="*/ 147 w 284"/>
              <a:gd name="T49" fmla="*/ 279 h 299"/>
              <a:gd name="T50" fmla="*/ 151 w 284"/>
              <a:gd name="T51" fmla="*/ 272 h 299"/>
              <a:gd name="T52" fmla="*/ 174 w 284"/>
              <a:gd name="T53" fmla="*/ 234 h 299"/>
              <a:gd name="T54" fmla="*/ 220 w 284"/>
              <a:gd name="T55" fmla="*/ 253 h 299"/>
              <a:gd name="T56" fmla="*/ 230 w 284"/>
              <a:gd name="T57" fmla="*/ 226 h 299"/>
              <a:gd name="T58" fmla="*/ 253 w 284"/>
              <a:gd name="T59" fmla="*/ 249 h 299"/>
              <a:gd name="T60" fmla="*/ 274 w 284"/>
              <a:gd name="T61" fmla="*/ 220 h 299"/>
              <a:gd name="T62" fmla="*/ 276 w 284"/>
              <a:gd name="T63" fmla="*/ 190 h 299"/>
              <a:gd name="T64" fmla="*/ 257 w 284"/>
              <a:gd name="T65" fmla="*/ 178 h 299"/>
              <a:gd name="T66" fmla="*/ 245 w 284"/>
              <a:gd name="T67" fmla="*/ 149 h 299"/>
              <a:gd name="T68" fmla="*/ 257 w 284"/>
              <a:gd name="T69" fmla="*/ 120 h 299"/>
              <a:gd name="T70" fmla="*/ 276 w 284"/>
              <a:gd name="T71" fmla="*/ 108 h 299"/>
              <a:gd name="T72" fmla="*/ 273 w 284"/>
              <a:gd name="T73" fmla="*/ 78 h 299"/>
              <a:gd name="T74" fmla="*/ 253 w 284"/>
              <a:gd name="T75" fmla="*/ 48 h 299"/>
              <a:gd name="T76" fmla="*/ 142 w 284"/>
              <a:gd name="T77" fmla="*/ 48 h 299"/>
              <a:gd name="T78" fmla="*/ 142 w 284"/>
              <a:gd name="T79" fmla="*/ 83 h 299"/>
              <a:gd name="T80" fmla="*/ 70 w 284"/>
              <a:gd name="T81" fmla="*/ 90 h 299"/>
              <a:gd name="T82" fmla="*/ 85 w 284"/>
              <a:gd name="T83" fmla="*/ 134 h 299"/>
              <a:gd name="T84" fmla="*/ 70 w 284"/>
              <a:gd name="T85" fmla="*/ 90 h 299"/>
              <a:gd name="T86" fmla="*/ 56 w 284"/>
              <a:gd name="T87" fmla="*/ 182 h 299"/>
              <a:gd name="T88" fmla="*/ 100 w 284"/>
              <a:gd name="T89" fmla="*/ 191 h 299"/>
              <a:gd name="T90" fmla="*/ 142 w 284"/>
              <a:gd name="T91" fmla="*/ 251 h 299"/>
              <a:gd name="T92" fmla="*/ 142 w 284"/>
              <a:gd name="T93" fmla="*/ 215 h 299"/>
              <a:gd name="T94" fmla="*/ 175 w 284"/>
              <a:gd name="T95" fmla="*/ 159 h 299"/>
              <a:gd name="T96" fmla="*/ 151 w 284"/>
              <a:gd name="T97" fmla="*/ 164 h 299"/>
              <a:gd name="T98" fmla="*/ 135 w 284"/>
              <a:gd name="T99" fmla="*/ 183 h 299"/>
              <a:gd name="T100" fmla="*/ 108 w 284"/>
              <a:gd name="T101" fmla="*/ 169 h 299"/>
              <a:gd name="T102" fmla="*/ 109 w 284"/>
              <a:gd name="T103" fmla="*/ 140 h 299"/>
              <a:gd name="T104" fmla="*/ 135 w 284"/>
              <a:gd name="T105" fmla="*/ 135 h 299"/>
              <a:gd name="T106" fmla="*/ 151 w 284"/>
              <a:gd name="T107" fmla="*/ 116 h 299"/>
              <a:gd name="T108" fmla="*/ 178 w 284"/>
              <a:gd name="T109" fmla="*/ 129 h 299"/>
              <a:gd name="T110" fmla="*/ 175 w 284"/>
              <a:gd name="T111" fmla="*/ 159 h 299"/>
              <a:gd name="T112" fmla="*/ 230 w 284"/>
              <a:gd name="T113" fmla="*/ 116 h 299"/>
              <a:gd name="T114" fmla="*/ 184 w 284"/>
              <a:gd name="T115" fmla="*/ 108 h 299"/>
              <a:gd name="T116" fmla="*/ 184 w 284"/>
              <a:gd name="T117" fmla="*/ 191 h 299"/>
              <a:gd name="T118" fmla="*/ 230 w 284"/>
              <a:gd name="T119" fmla="*/ 18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4" h="299">
                <a:moveTo>
                  <a:pt x="244" y="53"/>
                </a:moveTo>
                <a:lnTo>
                  <a:pt x="244" y="80"/>
                </a:lnTo>
                <a:lnTo>
                  <a:pt x="229" y="71"/>
                </a:lnTo>
                <a:lnTo>
                  <a:pt x="225" y="65"/>
                </a:lnTo>
                <a:lnTo>
                  <a:pt x="199" y="79"/>
                </a:lnTo>
                <a:lnTo>
                  <a:pt x="220" y="45"/>
                </a:lnTo>
                <a:lnTo>
                  <a:pt x="194" y="60"/>
                </a:lnTo>
                <a:lnTo>
                  <a:pt x="194" y="31"/>
                </a:lnTo>
                <a:lnTo>
                  <a:pt x="174" y="64"/>
                </a:lnTo>
                <a:lnTo>
                  <a:pt x="174" y="36"/>
                </a:lnTo>
                <a:lnTo>
                  <a:pt x="166" y="36"/>
                </a:lnTo>
                <a:lnTo>
                  <a:pt x="151" y="27"/>
                </a:lnTo>
                <a:lnTo>
                  <a:pt x="174" y="13"/>
                </a:lnTo>
                <a:lnTo>
                  <a:pt x="174" y="4"/>
                </a:lnTo>
                <a:lnTo>
                  <a:pt x="146" y="19"/>
                </a:lnTo>
                <a:lnTo>
                  <a:pt x="146" y="0"/>
                </a:lnTo>
                <a:lnTo>
                  <a:pt x="138" y="0"/>
                </a:lnTo>
                <a:lnTo>
                  <a:pt x="138" y="19"/>
                </a:lnTo>
                <a:lnTo>
                  <a:pt x="110" y="4"/>
                </a:lnTo>
                <a:lnTo>
                  <a:pt x="110" y="13"/>
                </a:lnTo>
                <a:lnTo>
                  <a:pt x="133" y="27"/>
                </a:lnTo>
                <a:lnTo>
                  <a:pt x="119" y="36"/>
                </a:lnTo>
                <a:lnTo>
                  <a:pt x="110" y="36"/>
                </a:lnTo>
                <a:lnTo>
                  <a:pt x="110" y="65"/>
                </a:lnTo>
                <a:lnTo>
                  <a:pt x="90" y="31"/>
                </a:lnTo>
                <a:lnTo>
                  <a:pt x="91" y="60"/>
                </a:lnTo>
                <a:lnTo>
                  <a:pt x="65" y="46"/>
                </a:lnTo>
                <a:lnTo>
                  <a:pt x="85" y="79"/>
                </a:lnTo>
                <a:lnTo>
                  <a:pt x="60" y="65"/>
                </a:lnTo>
                <a:lnTo>
                  <a:pt x="56" y="73"/>
                </a:lnTo>
                <a:lnTo>
                  <a:pt x="41" y="80"/>
                </a:lnTo>
                <a:lnTo>
                  <a:pt x="41" y="53"/>
                </a:lnTo>
                <a:lnTo>
                  <a:pt x="32" y="48"/>
                </a:lnTo>
                <a:lnTo>
                  <a:pt x="32" y="80"/>
                </a:lnTo>
                <a:lnTo>
                  <a:pt x="15" y="71"/>
                </a:lnTo>
                <a:lnTo>
                  <a:pt x="11" y="79"/>
                </a:lnTo>
                <a:lnTo>
                  <a:pt x="28" y="88"/>
                </a:lnTo>
                <a:lnTo>
                  <a:pt x="0" y="104"/>
                </a:lnTo>
                <a:lnTo>
                  <a:pt x="9" y="109"/>
                </a:lnTo>
                <a:lnTo>
                  <a:pt x="32" y="95"/>
                </a:lnTo>
                <a:lnTo>
                  <a:pt x="32" y="113"/>
                </a:lnTo>
                <a:lnTo>
                  <a:pt x="28" y="120"/>
                </a:lnTo>
                <a:lnTo>
                  <a:pt x="53" y="135"/>
                </a:lnTo>
                <a:lnTo>
                  <a:pt x="14" y="135"/>
                </a:lnTo>
                <a:lnTo>
                  <a:pt x="39" y="149"/>
                </a:lnTo>
                <a:lnTo>
                  <a:pt x="14" y="164"/>
                </a:lnTo>
                <a:lnTo>
                  <a:pt x="53" y="164"/>
                </a:lnTo>
                <a:lnTo>
                  <a:pt x="28" y="178"/>
                </a:lnTo>
                <a:lnTo>
                  <a:pt x="32" y="186"/>
                </a:lnTo>
                <a:lnTo>
                  <a:pt x="32" y="204"/>
                </a:lnTo>
                <a:lnTo>
                  <a:pt x="9" y="190"/>
                </a:lnTo>
                <a:lnTo>
                  <a:pt x="0" y="195"/>
                </a:lnTo>
                <a:lnTo>
                  <a:pt x="28" y="211"/>
                </a:lnTo>
                <a:lnTo>
                  <a:pt x="11" y="220"/>
                </a:lnTo>
                <a:lnTo>
                  <a:pt x="15" y="228"/>
                </a:lnTo>
                <a:lnTo>
                  <a:pt x="32" y="218"/>
                </a:lnTo>
                <a:lnTo>
                  <a:pt x="32" y="249"/>
                </a:lnTo>
                <a:lnTo>
                  <a:pt x="41" y="246"/>
                </a:lnTo>
                <a:lnTo>
                  <a:pt x="41" y="218"/>
                </a:lnTo>
                <a:lnTo>
                  <a:pt x="56" y="226"/>
                </a:lnTo>
                <a:lnTo>
                  <a:pt x="60" y="234"/>
                </a:lnTo>
                <a:lnTo>
                  <a:pt x="85" y="219"/>
                </a:lnTo>
                <a:lnTo>
                  <a:pt x="66" y="253"/>
                </a:lnTo>
                <a:lnTo>
                  <a:pt x="91" y="238"/>
                </a:lnTo>
                <a:lnTo>
                  <a:pt x="91" y="268"/>
                </a:lnTo>
                <a:lnTo>
                  <a:pt x="110" y="234"/>
                </a:lnTo>
                <a:lnTo>
                  <a:pt x="110" y="263"/>
                </a:lnTo>
                <a:lnTo>
                  <a:pt x="119" y="263"/>
                </a:lnTo>
                <a:lnTo>
                  <a:pt x="135" y="272"/>
                </a:lnTo>
                <a:lnTo>
                  <a:pt x="110" y="285"/>
                </a:lnTo>
                <a:lnTo>
                  <a:pt x="110" y="295"/>
                </a:lnTo>
                <a:lnTo>
                  <a:pt x="138" y="279"/>
                </a:lnTo>
                <a:lnTo>
                  <a:pt x="138" y="299"/>
                </a:lnTo>
                <a:lnTo>
                  <a:pt x="147" y="299"/>
                </a:lnTo>
                <a:lnTo>
                  <a:pt x="147" y="279"/>
                </a:lnTo>
                <a:lnTo>
                  <a:pt x="174" y="295"/>
                </a:lnTo>
                <a:lnTo>
                  <a:pt x="174" y="285"/>
                </a:lnTo>
                <a:lnTo>
                  <a:pt x="151" y="272"/>
                </a:lnTo>
                <a:lnTo>
                  <a:pt x="166" y="263"/>
                </a:lnTo>
                <a:lnTo>
                  <a:pt x="174" y="263"/>
                </a:lnTo>
                <a:lnTo>
                  <a:pt x="174" y="234"/>
                </a:lnTo>
                <a:lnTo>
                  <a:pt x="194" y="268"/>
                </a:lnTo>
                <a:lnTo>
                  <a:pt x="194" y="238"/>
                </a:lnTo>
                <a:lnTo>
                  <a:pt x="220" y="253"/>
                </a:lnTo>
                <a:lnTo>
                  <a:pt x="201" y="220"/>
                </a:lnTo>
                <a:lnTo>
                  <a:pt x="225" y="234"/>
                </a:lnTo>
                <a:lnTo>
                  <a:pt x="230" y="226"/>
                </a:lnTo>
                <a:lnTo>
                  <a:pt x="244" y="218"/>
                </a:lnTo>
                <a:lnTo>
                  <a:pt x="244" y="246"/>
                </a:lnTo>
                <a:lnTo>
                  <a:pt x="253" y="249"/>
                </a:lnTo>
                <a:lnTo>
                  <a:pt x="253" y="218"/>
                </a:lnTo>
                <a:lnTo>
                  <a:pt x="269" y="228"/>
                </a:lnTo>
                <a:lnTo>
                  <a:pt x="274" y="220"/>
                </a:lnTo>
                <a:lnTo>
                  <a:pt x="257" y="210"/>
                </a:lnTo>
                <a:lnTo>
                  <a:pt x="284" y="195"/>
                </a:lnTo>
                <a:lnTo>
                  <a:pt x="276" y="190"/>
                </a:lnTo>
                <a:lnTo>
                  <a:pt x="253" y="204"/>
                </a:lnTo>
                <a:lnTo>
                  <a:pt x="253" y="186"/>
                </a:lnTo>
                <a:lnTo>
                  <a:pt x="257" y="178"/>
                </a:lnTo>
                <a:lnTo>
                  <a:pt x="232" y="164"/>
                </a:lnTo>
                <a:lnTo>
                  <a:pt x="270" y="164"/>
                </a:lnTo>
                <a:lnTo>
                  <a:pt x="245" y="149"/>
                </a:lnTo>
                <a:lnTo>
                  <a:pt x="270" y="134"/>
                </a:lnTo>
                <a:lnTo>
                  <a:pt x="232" y="134"/>
                </a:lnTo>
                <a:lnTo>
                  <a:pt x="257" y="120"/>
                </a:lnTo>
                <a:lnTo>
                  <a:pt x="253" y="112"/>
                </a:lnTo>
                <a:lnTo>
                  <a:pt x="253" y="95"/>
                </a:lnTo>
                <a:lnTo>
                  <a:pt x="276" y="108"/>
                </a:lnTo>
                <a:lnTo>
                  <a:pt x="284" y="104"/>
                </a:lnTo>
                <a:lnTo>
                  <a:pt x="257" y="88"/>
                </a:lnTo>
                <a:lnTo>
                  <a:pt x="273" y="78"/>
                </a:lnTo>
                <a:lnTo>
                  <a:pt x="269" y="71"/>
                </a:lnTo>
                <a:lnTo>
                  <a:pt x="253" y="80"/>
                </a:lnTo>
                <a:lnTo>
                  <a:pt x="253" y="48"/>
                </a:lnTo>
                <a:lnTo>
                  <a:pt x="244" y="53"/>
                </a:lnTo>
                <a:close/>
                <a:moveTo>
                  <a:pt x="127" y="57"/>
                </a:moveTo>
                <a:lnTo>
                  <a:pt x="142" y="48"/>
                </a:lnTo>
                <a:lnTo>
                  <a:pt x="157" y="57"/>
                </a:lnTo>
                <a:lnTo>
                  <a:pt x="157" y="92"/>
                </a:lnTo>
                <a:lnTo>
                  <a:pt x="142" y="83"/>
                </a:lnTo>
                <a:lnTo>
                  <a:pt x="127" y="92"/>
                </a:lnTo>
                <a:lnTo>
                  <a:pt x="127" y="57"/>
                </a:lnTo>
                <a:close/>
                <a:moveTo>
                  <a:pt x="70" y="90"/>
                </a:moveTo>
                <a:lnTo>
                  <a:pt x="100" y="108"/>
                </a:lnTo>
                <a:lnTo>
                  <a:pt x="85" y="116"/>
                </a:lnTo>
                <a:lnTo>
                  <a:pt x="85" y="134"/>
                </a:lnTo>
                <a:lnTo>
                  <a:pt x="56" y="116"/>
                </a:lnTo>
                <a:lnTo>
                  <a:pt x="55" y="99"/>
                </a:lnTo>
                <a:lnTo>
                  <a:pt x="70" y="90"/>
                </a:lnTo>
                <a:close/>
                <a:moveTo>
                  <a:pt x="70" y="209"/>
                </a:moveTo>
                <a:lnTo>
                  <a:pt x="55" y="200"/>
                </a:lnTo>
                <a:lnTo>
                  <a:pt x="56" y="182"/>
                </a:lnTo>
                <a:lnTo>
                  <a:pt x="85" y="165"/>
                </a:lnTo>
                <a:lnTo>
                  <a:pt x="85" y="182"/>
                </a:lnTo>
                <a:lnTo>
                  <a:pt x="100" y="191"/>
                </a:lnTo>
                <a:lnTo>
                  <a:pt x="70" y="209"/>
                </a:lnTo>
                <a:close/>
                <a:moveTo>
                  <a:pt x="157" y="242"/>
                </a:moveTo>
                <a:lnTo>
                  <a:pt x="142" y="251"/>
                </a:lnTo>
                <a:lnTo>
                  <a:pt x="128" y="242"/>
                </a:lnTo>
                <a:lnTo>
                  <a:pt x="128" y="206"/>
                </a:lnTo>
                <a:lnTo>
                  <a:pt x="142" y="215"/>
                </a:lnTo>
                <a:lnTo>
                  <a:pt x="157" y="206"/>
                </a:lnTo>
                <a:lnTo>
                  <a:pt x="157" y="242"/>
                </a:lnTo>
                <a:close/>
                <a:moveTo>
                  <a:pt x="175" y="159"/>
                </a:moveTo>
                <a:lnTo>
                  <a:pt x="178" y="169"/>
                </a:lnTo>
                <a:lnTo>
                  <a:pt x="168" y="173"/>
                </a:lnTo>
                <a:lnTo>
                  <a:pt x="151" y="164"/>
                </a:lnTo>
                <a:lnTo>
                  <a:pt x="151" y="183"/>
                </a:lnTo>
                <a:lnTo>
                  <a:pt x="142" y="190"/>
                </a:lnTo>
                <a:lnTo>
                  <a:pt x="135" y="183"/>
                </a:lnTo>
                <a:lnTo>
                  <a:pt x="135" y="164"/>
                </a:lnTo>
                <a:lnTo>
                  <a:pt x="117" y="173"/>
                </a:lnTo>
                <a:lnTo>
                  <a:pt x="108" y="169"/>
                </a:lnTo>
                <a:lnTo>
                  <a:pt x="109" y="159"/>
                </a:lnTo>
                <a:lnTo>
                  <a:pt x="126" y="149"/>
                </a:lnTo>
                <a:lnTo>
                  <a:pt x="109" y="140"/>
                </a:lnTo>
                <a:lnTo>
                  <a:pt x="108" y="129"/>
                </a:lnTo>
                <a:lnTo>
                  <a:pt x="117" y="125"/>
                </a:lnTo>
                <a:lnTo>
                  <a:pt x="135" y="135"/>
                </a:lnTo>
                <a:lnTo>
                  <a:pt x="135" y="116"/>
                </a:lnTo>
                <a:lnTo>
                  <a:pt x="142" y="108"/>
                </a:lnTo>
                <a:lnTo>
                  <a:pt x="151" y="116"/>
                </a:lnTo>
                <a:lnTo>
                  <a:pt x="151" y="135"/>
                </a:lnTo>
                <a:lnTo>
                  <a:pt x="168" y="125"/>
                </a:lnTo>
                <a:lnTo>
                  <a:pt x="178" y="129"/>
                </a:lnTo>
                <a:lnTo>
                  <a:pt x="175" y="140"/>
                </a:lnTo>
                <a:lnTo>
                  <a:pt x="159" y="149"/>
                </a:lnTo>
                <a:lnTo>
                  <a:pt x="175" y="159"/>
                </a:lnTo>
                <a:close/>
                <a:moveTo>
                  <a:pt x="215" y="90"/>
                </a:moveTo>
                <a:lnTo>
                  <a:pt x="230" y="99"/>
                </a:lnTo>
                <a:lnTo>
                  <a:pt x="230" y="116"/>
                </a:lnTo>
                <a:lnTo>
                  <a:pt x="199" y="134"/>
                </a:lnTo>
                <a:lnTo>
                  <a:pt x="199" y="116"/>
                </a:lnTo>
                <a:lnTo>
                  <a:pt x="184" y="108"/>
                </a:lnTo>
                <a:lnTo>
                  <a:pt x="215" y="90"/>
                </a:lnTo>
                <a:close/>
                <a:moveTo>
                  <a:pt x="215" y="207"/>
                </a:moveTo>
                <a:lnTo>
                  <a:pt x="184" y="191"/>
                </a:lnTo>
                <a:lnTo>
                  <a:pt x="199" y="182"/>
                </a:lnTo>
                <a:lnTo>
                  <a:pt x="199" y="165"/>
                </a:lnTo>
                <a:lnTo>
                  <a:pt x="230" y="182"/>
                </a:lnTo>
                <a:lnTo>
                  <a:pt x="230" y="200"/>
                </a:lnTo>
                <a:lnTo>
                  <a:pt x="215" y="2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4" name="Freeform 164">
            <a:extLst>
              <a:ext uri="{FF2B5EF4-FFF2-40B4-BE49-F238E27FC236}">
                <a16:creationId xmlns:a16="http://schemas.microsoft.com/office/drawing/2014/main" id="{57D88C6C-413A-4DDD-8958-58EC1A31FE1C}"/>
              </a:ext>
            </a:extLst>
          </p:cNvPr>
          <p:cNvSpPr>
            <a:spLocks noEditPoints="1"/>
          </p:cNvSpPr>
          <p:nvPr/>
        </p:nvSpPr>
        <p:spPr bwMode="auto">
          <a:xfrm>
            <a:off x="4890634" y="841600"/>
            <a:ext cx="377341" cy="381398"/>
          </a:xfrm>
          <a:custGeom>
            <a:avLst/>
            <a:gdLst>
              <a:gd name="T0" fmla="*/ 265 w 279"/>
              <a:gd name="T1" fmla="*/ 108 h 282"/>
              <a:gd name="T2" fmla="*/ 243 w 279"/>
              <a:gd name="T3" fmla="*/ 110 h 282"/>
              <a:gd name="T4" fmla="*/ 220 w 279"/>
              <a:gd name="T5" fmla="*/ 113 h 282"/>
              <a:gd name="T6" fmla="*/ 243 w 279"/>
              <a:gd name="T7" fmla="*/ 94 h 282"/>
              <a:gd name="T8" fmla="*/ 232 w 279"/>
              <a:gd name="T9" fmla="*/ 77 h 282"/>
              <a:gd name="T10" fmla="*/ 204 w 279"/>
              <a:gd name="T11" fmla="*/ 86 h 282"/>
              <a:gd name="T12" fmla="*/ 217 w 279"/>
              <a:gd name="T13" fmla="*/ 67 h 282"/>
              <a:gd name="T14" fmla="*/ 231 w 279"/>
              <a:gd name="T15" fmla="*/ 49 h 282"/>
              <a:gd name="T16" fmla="*/ 199 w 279"/>
              <a:gd name="T17" fmla="*/ 14 h 282"/>
              <a:gd name="T18" fmla="*/ 189 w 279"/>
              <a:gd name="T19" fmla="*/ 33 h 282"/>
              <a:gd name="T20" fmla="*/ 178 w 279"/>
              <a:gd name="T21" fmla="*/ 52 h 282"/>
              <a:gd name="T22" fmla="*/ 166 w 279"/>
              <a:gd name="T23" fmla="*/ 71 h 282"/>
              <a:gd name="T24" fmla="*/ 159 w 279"/>
              <a:gd name="T25" fmla="*/ 19 h 282"/>
              <a:gd name="T26" fmla="*/ 131 w 279"/>
              <a:gd name="T27" fmla="*/ 66 h 282"/>
              <a:gd name="T28" fmla="*/ 118 w 279"/>
              <a:gd name="T29" fmla="*/ 45 h 282"/>
              <a:gd name="T30" fmla="*/ 109 w 279"/>
              <a:gd name="T31" fmla="*/ 24 h 282"/>
              <a:gd name="T32" fmla="*/ 100 w 279"/>
              <a:gd name="T33" fmla="*/ 2 h 282"/>
              <a:gd name="T34" fmla="*/ 65 w 279"/>
              <a:gd name="T35" fmla="*/ 33 h 282"/>
              <a:gd name="T36" fmla="*/ 75 w 279"/>
              <a:gd name="T37" fmla="*/ 52 h 282"/>
              <a:gd name="T38" fmla="*/ 86 w 279"/>
              <a:gd name="T39" fmla="*/ 71 h 282"/>
              <a:gd name="T40" fmla="*/ 100 w 279"/>
              <a:gd name="T41" fmla="*/ 95 h 282"/>
              <a:gd name="T42" fmla="*/ 18 w 279"/>
              <a:gd name="T43" fmla="*/ 71 h 282"/>
              <a:gd name="T44" fmla="*/ 80 w 279"/>
              <a:gd name="T45" fmla="*/ 129 h 282"/>
              <a:gd name="T46" fmla="*/ 52 w 279"/>
              <a:gd name="T47" fmla="*/ 129 h 282"/>
              <a:gd name="T48" fmla="*/ 30 w 279"/>
              <a:gd name="T49" fmla="*/ 129 h 282"/>
              <a:gd name="T50" fmla="*/ 9 w 279"/>
              <a:gd name="T51" fmla="*/ 129 h 282"/>
              <a:gd name="T52" fmla="*/ 0 w 279"/>
              <a:gd name="T53" fmla="*/ 176 h 282"/>
              <a:gd name="T54" fmla="*/ 23 w 279"/>
              <a:gd name="T55" fmla="*/ 174 h 282"/>
              <a:gd name="T56" fmla="*/ 46 w 279"/>
              <a:gd name="T57" fmla="*/ 170 h 282"/>
              <a:gd name="T58" fmla="*/ 70 w 279"/>
              <a:gd name="T59" fmla="*/ 170 h 282"/>
              <a:gd name="T60" fmla="*/ 43 w 279"/>
              <a:gd name="T61" fmla="*/ 218 h 282"/>
              <a:gd name="T62" fmla="*/ 93 w 279"/>
              <a:gd name="T63" fmla="*/ 199 h 282"/>
              <a:gd name="T64" fmla="*/ 81 w 279"/>
              <a:gd name="T65" fmla="*/ 218 h 282"/>
              <a:gd name="T66" fmla="*/ 71 w 279"/>
              <a:gd name="T67" fmla="*/ 238 h 282"/>
              <a:gd name="T68" fmla="*/ 60 w 279"/>
              <a:gd name="T69" fmla="*/ 257 h 282"/>
              <a:gd name="T70" fmla="*/ 105 w 279"/>
              <a:gd name="T71" fmla="*/ 267 h 282"/>
              <a:gd name="T72" fmla="*/ 114 w 279"/>
              <a:gd name="T73" fmla="*/ 245 h 282"/>
              <a:gd name="T74" fmla="*/ 124 w 279"/>
              <a:gd name="T75" fmla="*/ 225 h 282"/>
              <a:gd name="T76" fmla="*/ 129 w 279"/>
              <a:gd name="T77" fmla="*/ 254 h 282"/>
              <a:gd name="T78" fmla="*/ 150 w 279"/>
              <a:gd name="T79" fmla="*/ 254 h 282"/>
              <a:gd name="T80" fmla="*/ 156 w 279"/>
              <a:gd name="T81" fmla="*/ 225 h 282"/>
              <a:gd name="T82" fmla="*/ 165 w 279"/>
              <a:gd name="T83" fmla="*/ 245 h 282"/>
              <a:gd name="T84" fmla="*/ 174 w 279"/>
              <a:gd name="T85" fmla="*/ 267 h 282"/>
              <a:gd name="T86" fmla="*/ 220 w 279"/>
              <a:gd name="T87" fmla="*/ 257 h 282"/>
              <a:gd name="T88" fmla="*/ 208 w 279"/>
              <a:gd name="T89" fmla="*/ 238 h 282"/>
              <a:gd name="T90" fmla="*/ 198 w 279"/>
              <a:gd name="T91" fmla="*/ 218 h 282"/>
              <a:gd name="T92" fmla="*/ 187 w 279"/>
              <a:gd name="T93" fmla="*/ 199 h 282"/>
              <a:gd name="T94" fmla="*/ 236 w 279"/>
              <a:gd name="T95" fmla="*/ 218 h 282"/>
              <a:gd name="T96" fmla="*/ 211 w 279"/>
              <a:gd name="T97" fmla="*/ 171 h 282"/>
              <a:gd name="T98" fmla="*/ 234 w 279"/>
              <a:gd name="T99" fmla="*/ 170 h 282"/>
              <a:gd name="T100" fmla="*/ 257 w 279"/>
              <a:gd name="T101" fmla="*/ 174 h 282"/>
              <a:gd name="T102" fmla="*/ 279 w 279"/>
              <a:gd name="T103" fmla="*/ 176 h 282"/>
              <a:gd name="T104" fmla="*/ 279 w 279"/>
              <a:gd name="T105" fmla="*/ 129 h 282"/>
              <a:gd name="T106" fmla="*/ 152 w 279"/>
              <a:gd name="T107" fmla="*/ 187 h 282"/>
              <a:gd name="T108" fmla="*/ 118 w 279"/>
              <a:gd name="T109" fmla="*/ 156 h 282"/>
              <a:gd name="T110" fmla="*/ 117 w 279"/>
              <a:gd name="T111" fmla="*/ 152 h 282"/>
              <a:gd name="T112" fmla="*/ 107 w 279"/>
              <a:gd name="T113" fmla="*/ 108 h 282"/>
              <a:gd name="T114" fmla="*/ 140 w 279"/>
              <a:gd name="T115" fmla="*/ 73 h 282"/>
              <a:gd name="T116" fmla="*/ 173 w 279"/>
              <a:gd name="T117" fmla="*/ 108 h 282"/>
              <a:gd name="T118" fmla="*/ 163 w 279"/>
              <a:gd name="T119" fmla="*/ 152 h 282"/>
              <a:gd name="T120" fmla="*/ 173 w 279"/>
              <a:gd name="T121" fmla="*/ 17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9" h="282">
                <a:moveTo>
                  <a:pt x="279" y="129"/>
                </a:moveTo>
                <a:lnTo>
                  <a:pt x="270" y="129"/>
                </a:lnTo>
                <a:lnTo>
                  <a:pt x="279" y="107"/>
                </a:lnTo>
                <a:lnTo>
                  <a:pt x="265" y="108"/>
                </a:lnTo>
                <a:lnTo>
                  <a:pt x="258" y="129"/>
                </a:lnTo>
                <a:lnTo>
                  <a:pt x="249" y="129"/>
                </a:lnTo>
                <a:lnTo>
                  <a:pt x="257" y="109"/>
                </a:lnTo>
                <a:lnTo>
                  <a:pt x="243" y="110"/>
                </a:lnTo>
                <a:lnTo>
                  <a:pt x="236" y="129"/>
                </a:lnTo>
                <a:lnTo>
                  <a:pt x="227" y="129"/>
                </a:lnTo>
                <a:lnTo>
                  <a:pt x="234" y="112"/>
                </a:lnTo>
                <a:lnTo>
                  <a:pt x="220" y="113"/>
                </a:lnTo>
                <a:lnTo>
                  <a:pt x="213" y="129"/>
                </a:lnTo>
                <a:lnTo>
                  <a:pt x="199" y="129"/>
                </a:lnTo>
                <a:lnTo>
                  <a:pt x="210" y="112"/>
                </a:lnTo>
                <a:lnTo>
                  <a:pt x="243" y="94"/>
                </a:lnTo>
                <a:lnTo>
                  <a:pt x="255" y="96"/>
                </a:lnTo>
                <a:lnTo>
                  <a:pt x="262" y="71"/>
                </a:lnTo>
                <a:lnTo>
                  <a:pt x="236" y="63"/>
                </a:lnTo>
                <a:lnTo>
                  <a:pt x="232" y="77"/>
                </a:lnTo>
                <a:lnTo>
                  <a:pt x="201" y="95"/>
                </a:lnTo>
                <a:lnTo>
                  <a:pt x="180" y="95"/>
                </a:lnTo>
                <a:lnTo>
                  <a:pt x="187" y="82"/>
                </a:lnTo>
                <a:lnTo>
                  <a:pt x="204" y="86"/>
                </a:lnTo>
                <a:lnTo>
                  <a:pt x="212" y="75"/>
                </a:lnTo>
                <a:lnTo>
                  <a:pt x="193" y="71"/>
                </a:lnTo>
                <a:lnTo>
                  <a:pt x="198" y="63"/>
                </a:lnTo>
                <a:lnTo>
                  <a:pt x="217" y="67"/>
                </a:lnTo>
                <a:lnTo>
                  <a:pt x="226" y="56"/>
                </a:lnTo>
                <a:lnTo>
                  <a:pt x="204" y="52"/>
                </a:lnTo>
                <a:lnTo>
                  <a:pt x="208" y="45"/>
                </a:lnTo>
                <a:lnTo>
                  <a:pt x="231" y="49"/>
                </a:lnTo>
                <a:lnTo>
                  <a:pt x="240" y="38"/>
                </a:lnTo>
                <a:lnTo>
                  <a:pt x="216" y="33"/>
                </a:lnTo>
                <a:lnTo>
                  <a:pt x="220" y="25"/>
                </a:lnTo>
                <a:lnTo>
                  <a:pt x="199" y="14"/>
                </a:lnTo>
                <a:lnTo>
                  <a:pt x="196" y="21"/>
                </a:lnTo>
                <a:lnTo>
                  <a:pt x="179" y="2"/>
                </a:lnTo>
                <a:lnTo>
                  <a:pt x="174" y="16"/>
                </a:lnTo>
                <a:lnTo>
                  <a:pt x="189" y="33"/>
                </a:lnTo>
                <a:lnTo>
                  <a:pt x="184" y="40"/>
                </a:lnTo>
                <a:lnTo>
                  <a:pt x="170" y="24"/>
                </a:lnTo>
                <a:lnTo>
                  <a:pt x="165" y="37"/>
                </a:lnTo>
                <a:lnTo>
                  <a:pt x="178" y="52"/>
                </a:lnTo>
                <a:lnTo>
                  <a:pt x="174" y="59"/>
                </a:lnTo>
                <a:lnTo>
                  <a:pt x="161" y="45"/>
                </a:lnTo>
                <a:lnTo>
                  <a:pt x="156" y="58"/>
                </a:lnTo>
                <a:lnTo>
                  <a:pt x="166" y="71"/>
                </a:lnTo>
                <a:lnTo>
                  <a:pt x="160" y="84"/>
                </a:lnTo>
                <a:lnTo>
                  <a:pt x="150" y="66"/>
                </a:lnTo>
                <a:lnTo>
                  <a:pt x="150" y="29"/>
                </a:lnTo>
                <a:lnTo>
                  <a:pt x="159" y="19"/>
                </a:lnTo>
                <a:lnTo>
                  <a:pt x="140" y="0"/>
                </a:lnTo>
                <a:lnTo>
                  <a:pt x="121" y="19"/>
                </a:lnTo>
                <a:lnTo>
                  <a:pt x="131" y="29"/>
                </a:lnTo>
                <a:lnTo>
                  <a:pt x="131" y="66"/>
                </a:lnTo>
                <a:lnTo>
                  <a:pt x="119" y="84"/>
                </a:lnTo>
                <a:lnTo>
                  <a:pt x="113" y="71"/>
                </a:lnTo>
                <a:lnTo>
                  <a:pt x="124" y="58"/>
                </a:lnTo>
                <a:lnTo>
                  <a:pt x="118" y="45"/>
                </a:lnTo>
                <a:lnTo>
                  <a:pt x="107" y="59"/>
                </a:lnTo>
                <a:lnTo>
                  <a:pt x="102" y="52"/>
                </a:lnTo>
                <a:lnTo>
                  <a:pt x="114" y="37"/>
                </a:lnTo>
                <a:lnTo>
                  <a:pt x="109" y="24"/>
                </a:lnTo>
                <a:lnTo>
                  <a:pt x="95" y="40"/>
                </a:lnTo>
                <a:lnTo>
                  <a:pt x="91" y="33"/>
                </a:lnTo>
                <a:lnTo>
                  <a:pt x="105" y="16"/>
                </a:lnTo>
                <a:lnTo>
                  <a:pt x="100" y="2"/>
                </a:lnTo>
                <a:lnTo>
                  <a:pt x="84" y="21"/>
                </a:lnTo>
                <a:lnTo>
                  <a:pt x="80" y="14"/>
                </a:lnTo>
                <a:lnTo>
                  <a:pt x="60" y="25"/>
                </a:lnTo>
                <a:lnTo>
                  <a:pt x="65" y="33"/>
                </a:lnTo>
                <a:lnTo>
                  <a:pt x="39" y="38"/>
                </a:lnTo>
                <a:lnTo>
                  <a:pt x="48" y="49"/>
                </a:lnTo>
                <a:lnTo>
                  <a:pt x="71" y="45"/>
                </a:lnTo>
                <a:lnTo>
                  <a:pt x="75" y="52"/>
                </a:lnTo>
                <a:lnTo>
                  <a:pt x="53" y="56"/>
                </a:lnTo>
                <a:lnTo>
                  <a:pt x="62" y="67"/>
                </a:lnTo>
                <a:lnTo>
                  <a:pt x="81" y="63"/>
                </a:lnTo>
                <a:lnTo>
                  <a:pt x="86" y="71"/>
                </a:lnTo>
                <a:lnTo>
                  <a:pt x="67" y="75"/>
                </a:lnTo>
                <a:lnTo>
                  <a:pt x="76" y="86"/>
                </a:lnTo>
                <a:lnTo>
                  <a:pt x="93" y="82"/>
                </a:lnTo>
                <a:lnTo>
                  <a:pt x="100" y="95"/>
                </a:lnTo>
                <a:lnTo>
                  <a:pt x="79" y="95"/>
                </a:lnTo>
                <a:lnTo>
                  <a:pt x="47" y="76"/>
                </a:lnTo>
                <a:lnTo>
                  <a:pt x="43" y="63"/>
                </a:lnTo>
                <a:lnTo>
                  <a:pt x="18" y="71"/>
                </a:lnTo>
                <a:lnTo>
                  <a:pt x="24" y="96"/>
                </a:lnTo>
                <a:lnTo>
                  <a:pt x="38" y="94"/>
                </a:lnTo>
                <a:lnTo>
                  <a:pt x="70" y="112"/>
                </a:lnTo>
                <a:lnTo>
                  <a:pt x="80" y="129"/>
                </a:lnTo>
                <a:lnTo>
                  <a:pt x="66" y="129"/>
                </a:lnTo>
                <a:lnTo>
                  <a:pt x="60" y="113"/>
                </a:lnTo>
                <a:lnTo>
                  <a:pt x="46" y="112"/>
                </a:lnTo>
                <a:lnTo>
                  <a:pt x="52" y="129"/>
                </a:lnTo>
                <a:lnTo>
                  <a:pt x="44" y="129"/>
                </a:lnTo>
                <a:lnTo>
                  <a:pt x="37" y="110"/>
                </a:lnTo>
                <a:lnTo>
                  <a:pt x="23" y="109"/>
                </a:lnTo>
                <a:lnTo>
                  <a:pt x="30" y="129"/>
                </a:lnTo>
                <a:lnTo>
                  <a:pt x="22" y="129"/>
                </a:lnTo>
                <a:lnTo>
                  <a:pt x="14" y="108"/>
                </a:lnTo>
                <a:lnTo>
                  <a:pt x="0" y="107"/>
                </a:lnTo>
                <a:lnTo>
                  <a:pt x="9" y="129"/>
                </a:lnTo>
                <a:lnTo>
                  <a:pt x="0" y="129"/>
                </a:lnTo>
                <a:lnTo>
                  <a:pt x="0" y="152"/>
                </a:lnTo>
                <a:lnTo>
                  <a:pt x="9" y="152"/>
                </a:lnTo>
                <a:lnTo>
                  <a:pt x="0" y="176"/>
                </a:lnTo>
                <a:lnTo>
                  <a:pt x="14" y="174"/>
                </a:lnTo>
                <a:lnTo>
                  <a:pt x="22" y="152"/>
                </a:lnTo>
                <a:lnTo>
                  <a:pt x="30" y="152"/>
                </a:lnTo>
                <a:lnTo>
                  <a:pt x="23" y="174"/>
                </a:lnTo>
                <a:lnTo>
                  <a:pt x="37" y="171"/>
                </a:lnTo>
                <a:lnTo>
                  <a:pt x="44" y="152"/>
                </a:lnTo>
                <a:lnTo>
                  <a:pt x="52" y="152"/>
                </a:lnTo>
                <a:lnTo>
                  <a:pt x="46" y="170"/>
                </a:lnTo>
                <a:lnTo>
                  <a:pt x="60" y="169"/>
                </a:lnTo>
                <a:lnTo>
                  <a:pt x="66" y="152"/>
                </a:lnTo>
                <a:lnTo>
                  <a:pt x="80" y="152"/>
                </a:lnTo>
                <a:lnTo>
                  <a:pt x="70" y="170"/>
                </a:lnTo>
                <a:lnTo>
                  <a:pt x="38" y="189"/>
                </a:lnTo>
                <a:lnTo>
                  <a:pt x="24" y="187"/>
                </a:lnTo>
                <a:lnTo>
                  <a:pt x="18" y="212"/>
                </a:lnTo>
                <a:lnTo>
                  <a:pt x="43" y="218"/>
                </a:lnTo>
                <a:lnTo>
                  <a:pt x="47" y="206"/>
                </a:lnTo>
                <a:lnTo>
                  <a:pt x="79" y="188"/>
                </a:lnTo>
                <a:lnTo>
                  <a:pt x="100" y="188"/>
                </a:lnTo>
                <a:lnTo>
                  <a:pt x="93" y="199"/>
                </a:lnTo>
                <a:lnTo>
                  <a:pt x="76" y="197"/>
                </a:lnTo>
                <a:lnTo>
                  <a:pt x="67" y="208"/>
                </a:lnTo>
                <a:lnTo>
                  <a:pt x="86" y="211"/>
                </a:lnTo>
                <a:lnTo>
                  <a:pt x="81" y="218"/>
                </a:lnTo>
                <a:lnTo>
                  <a:pt x="62" y="215"/>
                </a:lnTo>
                <a:lnTo>
                  <a:pt x="53" y="226"/>
                </a:lnTo>
                <a:lnTo>
                  <a:pt x="75" y="230"/>
                </a:lnTo>
                <a:lnTo>
                  <a:pt x="71" y="238"/>
                </a:lnTo>
                <a:lnTo>
                  <a:pt x="48" y="234"/>
                </a:lnTo>
                <a:lnTo>
                  <a:pt x="39" y="245"/>
                </a:lnTo>
                <a:lnTo>
                  <a:pt x="65" y="249"/>
                </a:lnTo>
                <a:lnTo>
                  <a:pt x="60" y="257"/>
                </a:lnTo>
                <a:lnTo>
                  <a:pt x="80" y="268"/>
                </a:lnTo>
                <a:lnTo>
                  <a:pt x="84" y="260"/>
                </a:lnTo>
                <a:lnTo>
                  <a:pt x="100" y="280"/>
                </a:lnTo>
                <a:lnTo>
                  <a:pt x="105" y="267"/>
                </a:lnTo>
                <a:lnTo>
                  <a:pt x="91" y="249"/>
                </a:lnTo>
                <a:lnTo>
                  <a:pt x="95" y="241"/>
                </a:lnTo>
                <a:lnTo>
                  <a:pt x="109" y="259"/>
                </a:lnTo>
                <a:lnTo>
                  <a:pt x="114" y="245"/>
                </a:lnTo>
                <a:lnTo>
                  <a:pt x="102" y="230"/>
                </a:lnTo>
                <a:lnTo>
                  <a:pt x="107" y="222"/>
                </a:lnTo>
                <a:lnTo>
                  <a:pt x="118" y="238"/>
                </a:lnTo>
                <a:lnTo>
                  <a:pt x="124" y="225"/>
                </a:lnTo>
                <a:lnTo>
                  <a:pt x="113" y="211"/>
                </a:lnTo>
                <a:lnTo>
                  <a:pt x="119" y="199"/>
                </a:lnTo>
                <a:lnTo>
                  <a:pt x="129" y="217"/>
                </a:lnTo>
                <a:lnTo>
                  <a:pt x="129" y="254"/>
                </a:lnTo>
                <a:lnTo>
                  <a:pt x="121" y="264"/>
                </a:lnTo>
                <a:lnTo>
                  <a:pt x="140" y="282"/>
                </a:lnTo>
                <a:lnTo>
                  <a:pt x="159" y="264"/>
                </a:lnTo>
                <a:lnTo>
                  <a:pt x="150" y="254"/>
                </a:lnTo>
                <a:lnTo>
                  <a:pt x="150" y="217"/>
                </a:lnTo>
                <a:lnTo>
                  <a:pt x="160" y="199"/>
                </a:lnTo>
                <a:lnTo>
                  <a:pt x="166" y="211"/>
                </a:lnTo>
                <a:lnTo>
                  <a:pt x="156" y="225"/>
                </a:lnTo>
                <a:lnTo>
                  <a:pt x="161" y="238"/>
                </a:lnTo>
                <a:lnTo>
                  <a:pt x="174" y="222"/>
                </a:lnTo>
                <a:lnTo>
                  <a:pt x="178" y="230"/>
                </a:lnTo>
                <a:lnTo>
                  <a:pt x="165" y="245"/>
                </a:lnTo>
                <a:lnTo>
                  <a:pt x="170" y="259"/>
                </a:lnTo>
                <a:lnTo>
                  <a:pt x="184" y="241"/>
                </a:lnTo>
                <a:lnTo>
                  <a:pt x="189" y="249"/>
                </a:lnTo>
                <a:lnTo>
                  <a:pt x="174" y="267"/>
                </a:lnTo>
                <a:lnTo>
                  <a:pt x="179" y="280"/>
                </a:lnTo>
                <a:lnTo>
                  <a:pt x="196" y="260"/>
                </a:lnTo>
                <a:lnTo>
                  <a:pt x="199" y="268"/>
                </a:lnTo>
                <a:lnTo>
                  <a:pt x="220" y="257"/>
                </a:lnTo>
                <a:lnTo>
                  <a:pt x="216" y="249"/>
                </a:lnTo>
                <a:lnTo>
                  <a:pt x="240" y="245"/>
                </a:lnTo>
                <a:lnTo>
                  <a:pt x="231" y="234"/>
                </a:lnTo>
                <a:lnTo>
                  <a:pt x="208" y="238"/>
                </a:lnTo>
                <a:lnTo>
                  <a:pt x="204" y="230"/>
                </a:lnTo>
                <a:lnTo>
                  <a:pt x="226" y="226"/>
                </a:lnTo>
                <a:lnTo>
                  <a:pt x="217" y="215"/>
                </a:lnTo>
                <a:lnTo>
                  <a:pt x="198" y="218"/>
                </a:lnTo>
                <a:lnTo>
                  <a:pt x="193" y="211"/>
                </a:lnTo>
                <a:lnTo>
                  <a:pt x="212" y="208"/>
                </a:lnTo>
                <a:lnTo>
                  <a:pt x="204" y="197"/>
                </a:lnTo>
                <a:lnTo>
                  <a:pt x="187" y="199"/>
                </a:lnTo>
                <a:lnTo>
                  <a:pt x="180" y="188"/>
                </a:lnTo>
                <a:lnTo>
                  <a:pt x="201" y="188"/>
                </a:lnTo>
                <a:lnTo>
                  <a:pt x="232" y="206"/>
                </a:lnTo>
                <a:lnTo>
                  <a:pt x="236" y="218"/>
                </a:lnTo>
                <a:lnTo>
                  <a:pt x="262" y="212"/>
                </a:lnTo>
                <a:lnTo>
                  <a:pt x="255" y="187"/>
                </a:lnTo>
                <a:lnTo>
                  <a:pt x="241" y="189"/>
                </a:lnTo>
                <a:lnTo>
                  <a:pt x="211" y="171"/>
                </a:lnTo>
                <a:lnTo>
                  <a:pt x="199" y="152"/>
                </a:lnTo>
                <a:lnTo>
                  <a:pt x="213" y="152"/>
                </a:lnTo>
                <a:lnTo>
                  <a:pt x="220" y="169"/>
                </a:lnTo>
                <a:lnTo>
                  <a:pt x="234" y="170"/>
                </a:lnTo>
                <a:lnTo>
                  <a:pt x="227" y="152"/>
                </a:lnTo>
                <a:lnTo>
                  <a:pt x="236" y="152"/>
                </a:lnTo>
                <a:lnTo>
                  <a:pt x="243" y="171"/>
                </a:lnTo>
                <a:lnTo>
                  <a:pt x="257" y="174"/>
                </a:lnTo>
                <a:lnTo>
                  <a:pt x="249" y="152"/>
                </a:lnTo>
                <a:lnTo>
                  <a:pt x="258" y="152"/>
                </a:lnTo>
                <a:lnTo>
                  <a:pt x="265" y="174"/>
                </a:lnTo>
                <a:lnTo>
                  <a:pt x="279" y="176"/>
                </a:lnTo>
                <a:lnTo>
                  <a:pt x="270" y="152"/>
                </a:lnTo>
                <a:lnTo>
                  <a:pt x="279" y="152"/>
                </a:lnTo>
                <a:lnTo>
                  <a:pt x="279" y="129"/>
                </a:lnTo>
                <a:lnTo>
                  <a:pt x="279" y="129"/>
                </a:lnTo>
                <a:close/>
                <a:moveTo>
                  <a:pt x="173" y="175"/>
                </a:moveTo>
                <a:lnTo>
                  <a:pt x="161" y="156"/>
                </a:lnTo>
                <a:lnTo>
                  <a:pt x="141" y="168"/>
                </a:lnTo>
                <a:lnTo>
                  <a:pt x="152" y="187"/>
                </a:lnTo>
                <a:lnTo>
                  <a:pt x="140" y="208"/>
                </a:lnTo>
                <a:lnTo>
                  <a:pt x="127" y="187"/>
                </a:lnTo>
                <a:lnTo>
                  <a:pt x="138" y="168"/>
                </a:lnTo>
                <a:lnTo>
                  <a:pt x="118" y="156"/>
                </a:lnTo>
                <a:lnTo>
                  <a:pt x="107" y="175"/>
                </a:lnTo>
                <a:lnTo>
                  <a:pt x="81" y="175"/>
                </a:lnTo>
                <a:lnTo>
                  <a:pt x="94" y="152"/>
                </a:lnTo>
                <a:lnTo>
                  <a:pt x="117" y="152"/>
                </a:lnTo>
                <a:lnTo>
                  <a:pt x="117" y="129"/>
                </a:lnTo>
                <a:lnTo>
                  <a:pt x="94" y="129"/>
                </a:lnTo>
                <a:lnTo>
                  <a:pt x="81" y="108"/>
                </a:lnTo>
                <a:lnTo>
                  <a:pt x="107" y="108"/>
                </a:lnTo>
                <a:lnTo>
                  <a:pt x="118" y="127"/>
                </a:lnTo>
                <a:lnTo>
                  <a:pt x="138" y="115"/>
                </a:lnTo>
                <a:lnTo>
                  <a:pt x="127" y="96"/>
                </a:lnTo>
                <a:lnTo>
                  <a:pt x="140" y="73"/>
                </a:lnTo>
                <a:lnTo>
                  <a:pt x="152" y="96"/>
                </a:lnTo>
                <a:lnTo>
                  <a:pt x="141" y="115"/>
                </a:lnTo>
                <a:lnTo>
                  <a:pt x="161" y="127"/>
                </a:lnTo>
                <a:lnTo>
                  <a:pt x="173" y="108"/>
                </a:lnTo>
                <a:lnTo>
                  <a:pt x="198" y="108"/>
                </a:lnTo>
                <a:lnTo>
                  <a:pt x="185" y="129"/>
                </a:lnTo>
                <a:lnTo>
                  <a:pt x="163" y="129"/>
                </a:lnTo>
                <a:lnTo>
                  <a:pt x="163" y="152"/>
                </a:lnTo>
                <a:lnTo>
                  <a:pt x="185" y="152"/>
                </a:lnTo>
                <a:lnTo>
                  <a:pt x="198" y="175"/>
                </a:lnTo>
                <a:lnTo>
                  <a:pt x="173" y="175"/>
                </a:lnTo>
                <a:lnTo>
                  <a:pt x="173" y="1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5" name="Freeform 165">
            <a:extLst>
              <a:ext uri="{FF2B5EF4-FFF2-40B4-BE49-F238E27FC236}">
                <a16:creationId xmlns:a16="http://schemas.microsoft.com/office/drawing/2014/main" id="{E03DAA89-DA73-467D-A51C-9BFF41939C57}"/>
              </a:ext>
            </a:extLst>
          </p:cNvPr>
          <p:cNvSpPr>
            <a:spLocks noEditPoints="1"/>
          </p:cNvSpPr>
          <p:nvPr/>
        </p:nvSpPr>
        <p:spPr bwMode="auto">
          <a:xfrm>
            <a:off x="1847566" y="1505665"/>
            <a:ext cx="381398" cy="381398"/>
          </a:xfrm>
          <a:custGeom>
            <a:avLst/>
            <a:gdLst>
              <a:gd name="T0" fmla="*/ 222 w 222"/>
              <a:gd name="T1" fmla="*/ 0 h 222"/>
              <a:gd name="T2" fmla="*/ 0 w 222"/>
              <a:gd name="T3" fmla="*/ 0 h 222"/>
              <a:gd name="T4" fmla="*/ 0 w 222"/>
              <a:gd name="T5" fmla="*/ 222 h 222"/>
              <a:gd name="T6" fmla="*/ 222 w 222"/>
              <a:gd name="T7" fmla="*/ 222 h 222"/>
              <a:gd name="T8" fmla="*/ 222 w 222"/>
              <a:gd name="T9" fmla="*/ 0 h 222"/>
              <a:gd name="T10" fmla="*/ 208 w 222"/>
              <a:gd name="T11" fmla="*/ 112 h 222"/>
              <a:gd name="T12" fmla="*/ 201 w 222"/>
              <a:gd name="T13" fmla="*/ 142 h 222"/>
              <a:gd name="T14" fmla="*/ 175 w 222"/>
              <a:gd name="T15" fmla="*/ 146 h 222"/>
              <a:gd name="T16" fmla="*/ 155 w 222"/>
              <a:gd name="T17" fmla="*/ 112 h 222"/>
              <a:gd name="T18" fmla="*/ 195 w 222"/>
              <a:gd name="T19" fmla="*/ 89 h 222"/>
              <a:gd name="T20" fmla="*/ 208 w 222"/>
              <a:gd name="T21" fmla="*/ 112 h 222"/>
              <a:gd name="T22" fmla="*/ 140 w 222"/>
              <a:gd name="T23" fmla="*/ 13 h 222"/>
              <a:gd name="T24" fmla="*/ 162 w 222"/>
              <a:gd name="T25" fmla="*/ 31 h 222"/>
              <a:gd name="T26" fmla="*/ 174 w 222"/>
              <a:gd name="T27" fmla="*/ 53 h 222"/>
              <a:gd name="T28" fmla="*/ 183 w 222"/>
              <a:gd name="T29" fmla="*/ 48 h 222"/>
              <a:gd name="T30" fmla="*/ 174 w 222"/>
              <a:gd name="T31" fmla="*/ 68 h 222"/>
              <a:gd name="T32" fmla="*/ 165 w 222"/>
              <a:gd name="T33" fmla="*/ 88 h 222"/>
              <a:gd name="T34" fmla="*/ 143 w 222"/>
              <a:gd name="T35" fmla="*/ 85 h 222"/>
              <a:gd name="T36" fmla="*/ 121 w 222"/>
              <a:gd name="T37" fmla="*/ 81 h 222"/>
              <a:gd name="T38" fmla="*/ 134 w 222"/>
              <a:gd name="T39" fmla="*/ 74 h 222"/>
              <a:gd name="T40" fmla="*/ 112 w 222"/>
              <a:gd name="T41" fmla="*/ 34 h 222"/>
              <a:gd name="T42" fmla="*/ 88 w 222"/>
              <a:gd name="T43" fmla="*/ 13 h 222"/>
              <a:gd name="T44" fmla="*/ 140 w 222"/>
              <a:gd name="T45" fmla="*/ 13 h 222"/>
              <a:gd name="T46" fmla="*/ 38 w 222"/>
              <a:gd name="T47" fmla="*/ 184 h 222"/>
              <a:gd name="T48" fmla="*/ 12 w 222"/>
              <a:gd name="T49" fmla="*/ 140 h 222"/>
              <a:gd name="T50" fmla="*/ 17 w 222"/>
              <a:gd name="T51" fmla="*/ 112 h 222"/>
              <a:gd name="T52" fmla="*/ 29 w 222"/>
              <a:gd name="T53" fmla="*/ 90 h 222"/>
              <a:gd name="T54" fmla="*/ 20 w 222"/>
              <a:gd name="T55" fmla="*/ 85 h 222"/>
              <a:gd name="T56" fmla="*/ 42 w 222"/>
              <a:gd name="T57" fmla="*/ 83 h 222"/>
              <a:gd name="T58" fmla="*/ 64 w 222"/>
              <a:gd name="T59" fmla="*/ 81 h 222"/>
              <a:gd name="T60" fmla="*/ 72 w 222"/>
              <a:gd name="T61" fmla="*/ 101 h 222"/>
              <a:gd name="T62" fmla="*/ 80 w 222"/>
              <a:gd name="T63" fmla="*/ 121 h 222"/>
              <a:gd name="T64" fmla="*/ 68 w 222"/>
              <a:gd name="T65" fmla="*/ 114 h 222"/>
              <a:gd name="T66" fmla="*/ 44 w 222"/>
              <a:gd name="T67" fmla="*/ 153 h 222"/>
              <a:gd name="T68" fmla="*/ 38 w 222"/>
              <a:gd name="T69" fmla="*/ 184 h 222"/>
              <a:gd name="T70" fmla="*/ 93 w 222"/>
              <a:gd name="T71" fmla="*/ 199 h 222"/>
              <a:gd name="T72" fmla="*/ 66 w 222"/>
              <a:gd name="T73" fmla="*/ 199 h 222"/>
              <a:gd name="T74" fmla="*/ 45 w 222"/>
              <a:gd name="T75" fmla="*/ 177 h 222"/>
              <a:gd name="T76" fmla="*/ 54 w 222"/>
              <a:gd name="T77" fmla="*/ 153 h 222"/>
              <a:gd name="T78" fmla="*/ 94 w 222"/>
              <a:gd name="T79" fmla="*/ 154 h 222"/>
              <a:gd name="T80" fmla="*/ 93 w 222"/>
              <a:gd name="T81" fmla="*/ 199 h 222"/>
              <a:gd name="T82" fmla="*/ 86 w 222"/>
              <a:gd name="T83" fmla="*/ 75 h 222"/>
              <a:gd name="T84" fmla="*/ 48 w 222"/>
              <a:gd name="T85" fmla="*/ 51 h 222"/>
              <a:gd name="T86" fmla="*/ 62 w 222"/>
              <a:gd name="T87" fmla="*/ 28 h 222"/>
              <a:gd name="T88" fmla="*/ 91 w 222"/>
              <a:gd name="T89" fmla="*/ 20 h 222"/>
              <a:gd name="T90" fmla="*/ 107 w 222"/>
              <a:gd name="T91" fmla="*/ 41 h 222"/>
              <a:gd name="T92" fmla="*/ 86 w 222"/>
              <a:gd name="T93" fmla="*/ 75 h 222"/>
              <a:gd name="T94" fmla="*/ 187 w 222"/>
              <a:gd name="T95" fmla="*/ 189 h 222"/>
              <a:gd name="T96" fmla="*/ 161 w 222"/>
              <a:gd name="T97" fmla="*/ 199 h 222"/>
              <a:gd name="T98" fmla="*/ 136 w 222"/>
              <a:gd name="T99" fmla="*/ 200 h 222"/>
              <a:gd name="T100" fmla="*/ 136 w 222"/>
              <a:gd name="T101" fmla="*/ 210 h 222"/>
              <a:gd name="T102" fmla="*/ 123 w 222"/>
              <a:gd name="T103" fmla="*/ 193 h 222"/>
              <a:gd name="T104" fmla="*/ 109 w 222"/>
              <a:gd name="T105" fmla="*/ 175 h 222"/>
              <a:gd name="T106" fmla="*/ 123 w 222"/>
              <a:gd name="T107" fmla="*/ 157 h 222"/>
              <a:gd name="T108" fmla="*/ 136 w 222"/>
              <a:gd name="T109" fmla="*/ 140 h 222"/>
              <a:gd name="T110" fmla="*/ 136 w 222"/>
              <a:gd name="T111" fmla="*/ 154 h 222"/>
              <a:gd name="T112" fmla="*/ 182 w 222"/>
              <a:gd name="T113" fmla="*/ 154 h 222"/>
              <a:gd name="T114" fmla="*/ 212 w 222"/>
              <a:gd name="T115" fmla="*/ 143 h 222"/>
              <a:gd name="T116" fmla="*/ 187 w 222"/>
              <a:gd name="T117" fmla="*/ 189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222">
                <a:moveTo>
                  <a:pt x="22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2"/>
                  <a:pt x="0" y="222"/>
                  <a:pt x="0" y="222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22" y="0"/>
                  <a:pt x="222" y="0"/>
                  <a:pt x="222" y="0"/>
                </a:cubicBezTo>
                <a:close/>
                <a:moveTo>
                  <a:pt x="208" y="112"/>
                </a:moveTo>
                <a:cubicBezTo>
                  <a:pt x="208" y="112"/>
                  <a:pt x="217" y="133"/>
                  <a:pt x="201" y="142"/>
                </a:cubicBezTo>
                <a:cubicBezTo>
                  <a:pt x="201" y="142"/>
                  <a:pt x="195" y="148"/>
                  <a:pt x="175" y="146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95" y="89"/>
                  <a:pt x="195" y="89"/>
                  <a:pt x="195" y="89"/>
                </a:cubicBezTo>
                <a:lnTo>
                  <a:pt x="208" y="112"/>
                </a:lnTo>
                <a:close/>
                <a:moveTo>
                  <a:pt x="140" y="13"/>
                </a:moveTo>
                <a:cubicBezTo>
                  <a:pt x="140" y="13"/>
                  <a:pt x="150" y="13"/>
                  <a:pt x="162" y="31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74" y="68"/>
                  <a:pt x="174" y="68"/>
                  <a:pt x="174" y="6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03" y="15"/>
                  <a:pt x="88" y="13"/>
                </a:cubicBezTo>
                <a:lnTo>
                  <a:pt x="140" y="13"/>
                </a:lnTo>
                <a:close/>
                <a:moveTo>
                  <a:pt x="38" y="184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7" y="131"/>
                  <a:pt x="17" y="112"/>
                </a:cubicBezTo>
                <a:cubicBezTo>
                  <a:pt x="29" y="90"/>
                  <a:pt x="29" y="90"/>
                  <a:pt x="29" y="90"/>
                </a:cubicBezTo>
                <a:cubicBezTo>
                  <a:pt x="20" y="85"/>
                  <a:pt x="20" y="85"/>
                  <a:pt x="20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64" y="81"/>
                  <a:pt x="64" y="81"/>
                  <a:pt x="64" y="8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32" y="170"/>
                  <a:pt x="38" y="184"/>
                </a:cubicBezTo>
                <a:close/>
                <a:moveTo>
                  <a:pt x="93" y="199"/>
                </a:moveTo>
                <a:cubicBezTo>
                  <a:pt x="66" y="199"/>
                  <a:pt x="66" y="199"/>
                  <a:pt x="66" y="199"/>
                </a:cubicBezTo>
                <a:cubicBezTo>
                  <a:pt x="66" y="199"/>
                  <a:pt x="44" y="196"/>
                  <a:pt x="45" y="177"/>
                </a:cubicBezTo>
                <a:cubicBezTo>
                  <a:pt x="45" y="177"/>
                  <a:pt x="42" y="169"/>
                  <a:pt x="54" y="153"/>
                </a:cubicBezTo>
                <a:cubicBezTo>
                  <a:pt x="94" y="154"/>
                  <a:pt x="94" y="154"/>
                  <a:pt x="94" y="154"/>
                </a:cubicBezTo>
                <a:lnTo>
                  <a:pt x="93" y="199"/>
                </a:lnTo>
                <a:close/>
                <a:moveTo>
                  <a:pt x="86" y="75"/>
                </a:moveTo>
                <a:cubicBezTo>
                  <a:pt x="48" y="51"/>
                  <a:pt x="48" y="51"/>
                  <a:pt x="48" y="51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28"/>
                  <a:pt x="75" y="11"/>
                  <a:pt x="91" y="20"/>
                </a:cubicBezTo>
                <a:cubicBezTo>
                  <a:pt x="91" y="20"/>
                  <a:pt x="99" y="23"/>
                  <a:pt x="107" y="41"/>
                </a:cubicBezTo>
                <a:lnTo>
                  <a:pt x="86" y="75"/>
                </a:lnTo>
                <a:close/>
                <a:moveTo>
                  <a:pt x="187" y="189"/>
                </a:moveTo>
                <a:cubicBezTo>
                  <a:pt x="187" y="189"/>
                  <a:pt x="182" y="198"/>
                  <a:pt x="161" y="199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10"/>
                  <a:pt x="136" y="210"/>
                  <a:pt x="136" y="210"/>
                </a:cubicBezTo>
                <a:cubicBezTo>
                  <a:pt x="123" y="193"/>
                  <a:pt x="123" y="193"/>
                  <a:pt x="123" y="193"/>
                </a:cubicBezTo>
                <a:cubicBezTo>
                  <a:pt x="109" y="175"/>
                  <a:pt x="109" y="175"/>
                  <a:pt x="109" y="175"/>
                </a:cubicBezTo>
                <a:cubicBezTo>
                  <a:pt x="123" y="157"/>
                  <a:pt x="123" y="157"/>
                  <a:pt x="123" y="157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82" y="154"/>
                  <a:pt x="182" y="154"/>
                  <a:pt x="182" y="154"/>
                </a:cubicBezTo>
                <a:cubicBezTo>
                  <a:pt x="182" y="154"/>
                  <a:pt x="203" y="156"/>
                  <a:pt x="212" y="143"/>
                </a:cubicBezTo>
                <a:lnTo>
                  <a:pt x="187" y="1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6" name="Freeform 166">
            <a:extLst>
              <a:ext uri="{FF2B5EF4-FFF2-40B4-BE49-F238E27FC236}">
                <a16:creationId xmlns:a16="http://schemas.microsoft.com/office/drawing/2014/main" id="{10C5C4EA-7202-4A0C-8FC0-735B852BF4B2}"/>
              </a:ext>
            </a:extLst>
          </p:cNvPr>
          <p:cNvSpPr>
            <a:spLocks noEditPoints="1"/>
          </p:cNvSpPr>
          <p:nvPr/>
        </p:nvSpPr>
        <p:spPr bwMode="auto">
          <a:xfrm>
            <a:off x="2444007" y="1502960"/>
            <a:ext cx="404390" cy="407095"/>
          </a:xfrm>
          <a:custGeom>
            <a:avLst/>
            <a:gdLst>
              <a:gd name="T0" fmla="*/ 28 w 235"/>
              <a:gd name="T1" fmla="*/ 207 h 236"/>
              <a:gd name="T2" fmla="*/ 36 w 235"/>
              <a:gd name="T3" fmla="*/ 215 h 236"/>
              <a:gd name="T4" fmla="*/ 76 w 235"/>
              <a:gd name="T5" fmla="*/ 175 h 236"/>
              <a:gd name="T6" fmla="*/ 161 w 235"/>
              <a:gd name="T7" fmla="*/ 219 h 236"/>
              <a:gd name="T8" fmla="*/ 200 w 235"/>
              <a:gd name="T9" fmla="*/ 157 h 236"/>
              <a:gd name="T10" fmla="*/ 235 w 235"/>
              <a:gd name="T11" fmla="*/ 0 h 236"/>
              <a:gd name="T12" fmla="*/ 79 w 235"/>
              <a:gd name="T13" fmla="*/ 35 h 236"/>
              <a:gd name="T14" fmla="*/ 17 w 235"/>
              <a:gd name="T15" fmla="*/ 74 h 236"/>
              <a:gd name="T16" fmla="*/ 61 w 235"/>
              <a:gd name="T17" fmla="*/ 159 h 236"/>
              <a:gd name="T18" fmla="*/ 21 w 235"/>
              <a:gd name="T19" fmla="*/ 200 h 236"/>
              <a:gd name="T20" fmla="*/ 28 w 235"/>
              <a:gd name="T21" fmla="*/ 207 h 236"/>
              <a:gd name="T22" fmla="*/ 44 w 235"/>
              <a:gd name="T23" fmla="*/ 77 h 236"/>
              <a:gd name="T24" fmla="*/ 89 w 235"/>
              <a:gd name="T25" fmla="*/ 56 h 236"/>
              <a:gd name="T26" fmla="*/ 206 w 235"/>
              <a:gd name="T27" fmla="*/ 29 h 236"/>
              <a:gd name="T28" fmla="*/ 179 w 235"/>
              <a:gd name="T29" fmla="*/ 146 h 236"/>
              <a:gd name="T30" fmla="*/ 159 w 235"/>
              <a:gd name="T31" fmla="*/ 192 h 236"/>
              <a:gd name="T32" fmla="*/ 101 w 235"/>
              <a:gd name="T33" fmla="*/ 167 h 236"/>
              <a:gd name="T34" fmla="*/ 145 w 235"/>
              <a:gd name="T35" fmla="*/ 167 h 236"/>
              <a:gd name="T36" fmla="*/ 156 w 235"/>
              <a:gd name="T37" fmla="*/ 164 h 236"/>
              <a:gd name="T38" fmla="*/ 162 w 235"/>
              <a:gd name="T39" fmla="*/ 145 h 236"/>
              <a:gd name="T40" fmla="*/ 106 w 235"/>
              <a:gd name="T41" fmla="*/ 145 h 236"/>
              <a:gd name="T42" fmla="*/ 124 w 235"/>
              <a:gd name="T43" fmla="*/ 127 h 236"/>
              <a:gd name="T44" fmla="*/ 144 w 235"/>
              <a:gd name="T45" fmla="*/ 126 h 236"/>
              <a:gd name="T46" fmla="*/ 165 w 235"/>
              <a:gd name="T47" fmla="*/ 125 h 236"/>
              <a:gd name="T48" fmla="*/ 172 w 235"/>
              <a:gd name="T49" fmla="*/ 103 h 236"/>
              <a:gd name="T50" fmla="*/ 148 w 235"/>
              <a:gd name="T51" fmla="*/ 103 h 236"/>
              <a:gd name="T52" fmla="*/ 175 w 235"/>
              <a:gd name="T53" fmla="*/ 76 h 236"/>
              <a:gd name="T54" fmla="*/ 183 w 235"/>
              <a:gd name="T55" fmla="*/ 53 h 236"/>
              <a:gd name="T56" fmla="*/ 159 w 235"/>
              <a:gd name="T57" fmla="*/ 61 h 236"/>
              <a:gd name="T58" fmla="*/ 133 w 235"/>
              <a:gd name="T59" fmla="*/ 88 h 236"/>
              <a:gd name="T60" fmla="*/ 133 w 235"/>
              <a:gd name="T61" fmla="*/ 64 h 236"/>
              <a:gd name="T62" fmla="*/ 110 w 235"/>
              <a:gd name="T63" fmla="*/ 71 h 236"/>
              <a:gd name="T64" fmla="*/ 109 w 235"/>
              <a:gd name="T65" fmla="*/ 91 h 236"/>
              <a:gd name="T66" fmla="*/ 109 w 235"/>
              <a:gd name="T67" fmla="*/ 112 h 236"/>
              <a:gd name="T68" fmla="*/ 91 w 235"/>
              <a:gd name="T69" fmla="*/ 129 h 236"/>
              <a:gd name="T70" fmla="*/ 91 w 235"/>
              <a:gd name="T71" fmla="*/ 74 h 236"/>
              <a:gd name="T72" fmla="*/ 71 w 235"/>
              <a:gd name="T73" fmla="*/ 80 h 236"/>
              <a:gd name="T74" fmla="*/ 69 w 235"/>
              <a:gd name="T75" fmla="*/ 91 h 236"/>
              <a:gd name="T76" fmla="*/ 69 w 235"/>
              <a:gd name="T77" fmla="*/ 135 h 236"/>
              <a:gd name="T78" fmla="*/ 44 w 235"/>
              <a:gd name="T79" fmla="*/ 77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5" h="236">
                <a:moveTo>
                  <a:pt x="28" y="207"/>
                </a:moveTo>
                <a:cubicBezTo>
                  <a:pt x="36" y="215"/>
                  <a:pt x="36" y="215"/>
                  <a:pt x="36" y="215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85" y="212"/>
                  <a:pt x="125" y="236"/>
                  <a:pt x="161" y="219"/>
                </a:cubicBezTo>
                <a:cubicBezTo>
                  <a:pt x="187" y="207"/>
                  <a:pt x="194" y="182"/>
                  <a:pt x="200" y="157"/>
                </a:cubicBezTo>
                <a:cubicBezTo>
                  <a:pt x="214" y="105"/>
                  <a:pt x="226" y="53"/>
                  <a:pt x="235" y="0"/>
                </a:cubicBezTo>
                <a:cubicBezTo>
                  <a:pt x="183" y="10"/>
                  <a:pt x="131" y="22"/>
                  <a:pt x="79" y="35"/>
                </a:cubicBezTo>
                <a:cubicBezTo>
                  <a:pt x="54" y="42"/>
                  <a:pt x="29" y="48"/>
                  <a:pt x="17" y="74"/>
                </a:cubicBezTo>
                <a:cubicBezTo>
                  <a:pt x="0" y="110"/>
                  <a:pt x="24" y="151"/>
                  <a:pt x="61" y="159"/>
                </a:cubicBezTo>
                <a:cubicBezTo>
                  <a:pt x="21" y="200"/>
                  <a:pt x="21" y="200"/>
                  <a:pt x="21" y="200"/>
                </a:cubicBezTo>
                <a:lnTo>
                  <a:pt x="28" y="207"/>
                </a:lnTo>
                <a:close/>
                <a:moveTo>
                  <a:pt x="44" y="77"/>
                </a:moveTo>
                <a:cubicBezTo>
                  <a:pt x="55" y="63"/>
                  <a:pt x="73" y="61"/>
                  <a:pt x="89" y="56"/>
                </a:cubicBezTo>
                <a:cubicBezTo>
                  <a:pt x="128" y="46"/>
                  <a:pt x="167" y="36"/>
                  <a:pt x="206" y="29"/>
                </a:cubicBezTo>
                <a:cubicBezTo>
                  <a:pt x="200" y="69"/>
                  <a:pt x="189" y="108"/>
                  <a:pt x="179" y="146"/>
                </a:cubicBezTo>
                <a:cubicBezTo>
                  <a:pt x="175" y="162"/>
                  <a:pt x="172" y="181"/>
                  <a:pt x="159" y="192"/>
                </a:cubicBezTo>
                <a:cubicBezTo>
                  <a:pt x="136" y="210"/>
                  <a:pt x="103" y="196"/>
                  <a:pt x="101" y="167"/>
                </a:cubicBezTo>
                <a:cubicBezTo>
                  <a:pt x="115" y="167"/>
                  <a:pt x="130" y="167"/>
                  <a:pt x="145" y="167"/>
                </a:cubicBezTo>
                <a:cubicBezTo>
                  <a:pt x="149" y="167"/>
                  <a:pt x="155" y="169"/>
                  <a:pt x="156" y="164"/>
                </a:cubicBezTo>
                <a:cubicBezTo>
                  <a:pt x="158" y="158"/>
                  <a:pt x="160" y="151"/>
                  <a:pt x="162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12" y="139"/>
                  <a:pt x="118" y="133"/>
                  <a:pt x="124" y="127"/>
                </a:cubicBezTo>
                <a:cubicBezTo>
                  <a:pt x="127" y="124"/>
                  <a:pt x="141" y="126"/>
                  <a:pt x="144" y="126"/>
                </a:cubicBezTo>
                <a:cubicBezTo>
                  <a:pt x="148" y="126"/>
                  <a:pt x="164" y="128"/>
                  <a:pt x="165" y="125"/>
                </a:cubicBezTo>
                <a:cubicBezTo>
                  <a:pt x="167" y="118"/>
                  <a:pt x="169" y="110"/>
                  <a:pt x="172" y="103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57" y="94"/>
                  <a:pt x="166" y="85"/>
                  <a:pt x="175" y="76"/>
                </a:cubicBezTo>
                <a:cubicBezTo>
                  <a:pt x="181" y="70"/>
                  <a:pt x="181" y="61"/>
                  <a:pt x="183" y="53"/>
                </a:cubicBezTo>
                <a:cubicBezTo>
                  <a:pt x="174" y="54"/>
                  <a:pt x="166" y="55"/>
                  <a:pt x="159" y="61"/>
                </a:cubicBezTo>
                <a:cubicBezTo>
                  <a:pt x="151" y="70"/>
                  <a:pt x="142" y="79"/>
                  <a:pt x="133" y="88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26" y="66"/>
                  <a:pt x="118" y="68"/>
                  <a:pt x="110" y="71"/>
                </a:cubicBezTo>
                <a:cubicBezTo>
                  <a:pt x="107" y="72"/>
                  <a:pt x="109" y="88"/>
                  <a:pt x="109" y="91"/>
                </a:cubicBezTo>
                <a:cubicBezTo>
                  <a:pt x="109" y="95"/>
                  <a:pt x="111" y="109"/>
                  <a:pt x="109" y="112"/>
                </a:cubicBezTo>
                <a:cubicBezTo>
                  <a:pt x="103" y="118"/>
                  <a:pt x="97" y="124"/>
                  <a:pt x="91" y="129"/>
                </a:cubicBezTo>
                <a:cubicBezTo>
                  <a:pt x="91" y="74"/>
                  <a:pt x="91" y="74"/>
                  <a:pt x="91" y="74"/>
                </a:cubicBezTo>
                <a:cubicBezTo>
                  <a:pt x="84" y="76"/>
                  <a:pt x="78" y="78"/>
                  <a:pt x="71" y="80"/>
                </a:cubicBezTo>
                <a:cubicBezTo>
                  <a:pt x="67" y="81"/>
                  <a:pt x="69" y="86"/>
                  <a:pt x="69" y="91"/>
                </a:cubicBezTo>
                <a:cubicBezTo>
                  <a:pt x="69" y="106"/>
                  <a:pt x="69" y="120"/>
                  <a:pt x="69" y="135"/>
                </a:cubicBezTo>
                <a:cubicBezTo>
                  <a:pt x="40" y="132"/>
                  <a:pt x="26" y="99"/>
                  <a:pt x="44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6089327B-B0D1-4076-9184-922363CC3F66}"/>
              </a:ext>
            </a:extLst>
          </p:cNvPr>
          <p:cNvGrpSpPr/>
          <p:nvPr/>
        </p:nvGrpSpPr>
        <p:grpSpPr>
          <a:xfrm>
            <a:off x="3055325" y="1517837"/>
            <a:ext cx="380046" cy="375989"/>
            <a:chOff x="3470602" y="923926"/>
            <a:chExt cx="446088" cy="441326"/>
          </a:xfrm>
        </p:grpSpPr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7CAD7314-4AA3-40A0-942F-C8D57FFF2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690" y="923926"/>
              <a:ext cx="111125" cy="112713"/>
            </a:xfrm>
            <a:custGeom>
              <a:avLst/>
              <a:gdLst>
                <a:gd name="T0" fmla="*/ 0 w 55"/>
                <a:gd name="T1" fmla="*/ 56 h 56"/>
                <a:gd name="T2" fmla="*/ 55 w 55"/>
                <a:gd name="T3" fmla="*/ 0 h 56"/>
                <a:gd name="T4" fmla="*/ 26 w 55"/>
                <a:gd name="T5" fmla="*/ 3 h 56"/>
                <a:gd name="T6" fmla="*/ 2 w 55"/>
                <a:gd name="T7" fmla="*/ 7 h 56"/>
                <a:gd name="T8" fmla="*/ 2 w 55"/>
                <a:gd name="T9" fmla="*/ 13 h 56"/>
                <a:gd name="T10" fmla="*/ 0 w 55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6">
                  <a:moveTo>
                    <a:pt x="0" y="56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5" y="2"/>
                    <a:pt x="35" y="2"/>
                    <a:pt x="26" y="3"/>
                  </a:cubicBezTo>
                  <a:cubicBezTo>
                    <a:pt x="18" y="4"/>
                    <a:pt x="10" y="5"/>
                    <a:pt x="2" y="7"/>
                  </a:cubicBezTo>
                  <a:cubicBezTo>
                    <a:pt x="1" y="8"/>
                    <a:pt x="2" y="12"/>
                    <a:pt x="2" y="13"/>
                  </a:cubicBezTo>
                  <a:cubicBezTo>
                    <a:pt x="1" y="27"/>
                    <a:pt x="0" y="41"/>
                    <a:pt x="0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66E1A343-527B-4ED4-A572-414F3BD3E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677" y="942976"/>
              <a:ext cx="79375" cy="193675"/>
            </a:xfrm>
            <a:custGeom>
              <a:avLst/>
              <a:gdLst>
                <a:gd name="T0" fmla="*/ 3 w 40"/>
                <a:gd name="T1" fmla="*/ 12 h 96"/>
                <a:gd name="T2" fmla="*/ 2 w 40"/>
                <a:gd name="T3" fmla="*/ 40 h 96"/>
                <a:gd name="T4" fmla="*/ 1 w 40"/>
                <a:gd name="T5" fmla="*/ 81 h 96"/>
                <a:gd name="T6" fmla="*/ 0 w 40"/>
                <a:gd name="T7" fmla="*/ 96 h 96"/>
                <a:gd name="T8" fmla="*/ 38 w 40"/>
                <a:gd name="T9" fmla="*/ 58 h 96"/>
                <a:gd name="T10" fmla="*/ 40 w 40"/>
                <a:gd name="T11" fmla="*/ 0 h 96"/>
                <a:gd name="T12" fmla="*/ 3 w 40"/>
                <a:gd name="T13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6">
                  <a:moveTo>
                    <a:pt x="3" y="12"/>
                  </a:moveTo>
                  <a:cubicBezTo>
                    <a:pt x="3" y="21"/>
                    <a:pt x="3" y="31"/>
                    <a:pt x="2" y="40"/>
                  </a:cubicBezTo>
                  <a:cubicBezTo>
                    <a:pt x="2" y="54"/>
                    <a:pt x="2" y="67"/>
                    <a:pt x="1" y="81"/>
                  </a:cubicBezTo>
                  <a:cubicBezTo>
                    <a:pt x="1" y="82"/>
                    <a:pt x="0" y="90"/>
                    <a:pt x="0" y="96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38"/>
                    <a:pt x="39" y="19"/>
                    <a:pt x="40" y="0"/>
                  </a:cubicBezTo>
                  <a:cubicBezTo>
                    <a:pt x="35" y="1"/>
                    <a:pt x="3" y="6"/>
                    <a:pt x="3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7A71AF4A-BF3B-4F5E-B74A-F6B02046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427" y="977901"/>
              <a:ext cx="73025" cy="252413"/>
            </a:xfrm>
            <a:custGeom>
              <a:avLst/>
              <a:gdLst>
                <a:gd name="T0" fmla="*/ 36 w 36"/>
                <a:gd name="T1" fmla="*/ 0 h 125"/>
                <a:gd name="T2" fmla="*/ 4 w 36"/>
                <a:gd name="T3" fmla="*/ 24 h 125"/>
                <a:gd name="T4" fmla="*/ 2 w 36"/>
                <a:gd name="T5" fmla="*/ 61 h 125"/>
                <a:gd name="T6" fmla="*/ 0 w 36"/>
                <a:gd name="T7" fmla="*/ 125 h 125"/>
                <a:gd name="T8" fmla="*/ 35 w 36"/>
                <a:gd name="T9" fmla="*/ 91 h 125"/>
                <a:gd name="T10" fmla="*/ 34 w 36"/>
                <a:gd name="T11" fmla="*/ 80 h 125"/>
                <a:gd name="T12" fmla="*/ 36 w 36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5">
                  <a:moveTo>
                    <a:pt x="36" y="0"/>
                  </a:moveTo>
                  <a:cubicBezTo>
                    <a:pt x="27" y="4"/>
                    <a:pt x="4" y="12"/>
                    <a:pt x="4" y="24"/>
                  </a:cubicBezTo>
                  <a:cubicBezTo>
                    <a:pt x="3" y="36"/>
                    <a:pt x="3" y="48"/>
                    <a:pt x="2" y="61"/>
                  </a:cubicBezTo>
                  <a:cubicBezTo>
                    <a:pt x="2" y="82"/>
                    <a:pt x="1" y="104"/>
                    <a:pt x="0" y="125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88"/>
                    <a:pt x="34" y="84"/>
                    <a:pt x="34" y="80"/>
                  </a:cubicBezTo>
                  <a:cubicBezTo>
                    <a:pt x="35" y="53"/>
                    <a:pt x="35" y="26"/>
                    <a:pt x="3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C6FF7680-D3C5-4B8C-BBC0-2EA2BA11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02" y="1039814"/>
              <a:ext cx="104775" cy="271463"/>
            </a:xfrm>
            <a:custGeom>
              <a:avLst/>
              <a:gdLst>
                <a:gd name="T0" fmla="*/ 21 w 52"/>
                <a:gd name="T1" fmla="*/ 134 h 134"/>
                <a:gd name="T2" fmla="*/ 50 w 52"/>
                <a:gd name="T3" fmla="*/ 105 h 134"/>
                <a:gd name="T4" fmla="*/ 50 w 52"/>
                <a:gd name="T5" fmla="*/ 83 h 134"/>
                <a:gd name="T6" fmla="*/ 52 w 52"/>
                <a:gd name="T7" fmla="*/ 0 h 134"/>
                <a:gd name="T8" fmla="*/ 21 w 52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34">
                  <a:moveTo>
                    <a:pt x="21" y="134"/>
                  </a:moveTo>
                  <a:cubicBezTo>
                    <a:pt x="50" y="105"/>
                    <a:pt x="50" y="105"/>
                    <a:pt x="50" y="105"/>
                  </a:cubicBezTo>
                  <a:cubicBezTo>
                    <a:pt x="51" y="98"/>
                    <a:pt x="50" y="86"/>
                    <a:pt x="50" y="83"/>
                  </a:cubicBezTo>
                  <a:cubicBezTo>
                    <a:pt x="51" y="55"/>
                    <a:pt x="51" y="28"/>
                    <a:pt x="52" y="0"/>
                  </a:cubicBezTo>
                  <a:cubicBezTo>
                    <a:pt x="16" y="34"/>
                    <a:pt x="0" y="88"/>
                    <a:pt x="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F22ED0A1-90D6-496D-A397-5ACF6F8EA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565" y="939801"/>
              <a:ext cx="111125" cy="112713"/>
            </a:xfrm>
            <a:custGeom>
              <a:avLst/>
              <a:gdLst>
                <a:gd name="T0" fmla="*/ 55 w 55"/>
                <a:gd name="T1" fmla="*/ 0 h 56"/>
                <a:gd name="T2" fmla="*/ 0 w 55"/>
                <a:gd name="T3" fmla="*/ 56 h 56"/>
                <a:gd name="T4" fmla="*/ 42 w 55"/>
                <a:gd name="T5" fmla="*/ 54 h 56"/>
                <a:gd name="T6" fmla="*/ 48 w 55"/>
                <a:gd name="T7" fmla="*/ 53 h 56"/>
                <a:gd name="T8" fmla="*/ 53 w 55"/>
                <a:gd name="T9" fmla="*/ 30 h 56"/>
                <a:gd name="T10" fmla="*/ 55 w 55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4" y="55"/>
                    <a:pt x="28" y="54"/>
                    <a:pt x="42" y="54"/>
                  </a:cubicBezTo>
                  <a:cubicBezTo>
                    <a:pt x="43" y="53"/>
                    <a:pt x="47" y="54"/>
                    <a:pt x="48" y="53"/>
                  </a:cubicBezTo>
                  <a:cubicBezTo>
                    <a:pt x="50" y="46"/>
                    <a:pt x="52" y="37"/>
                    <a:pt x="53" y="30"/>
                  </a:cubicBezTo>
                  <a:cubicBezTo>
                    <a:pt x="54" y="20"/>
                    <a:pt x="54" y="10"/>
                    <a:pt x="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9F989B68-0457-46B5-96E1-3FB80FB5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552" y="1073151"/>
              <a:ext cx="193675" cy="80963"/>
            </a:xfrm>
            <a:custGeom>
              <a:avLst/>
              <a:gdLst>
                <a:gd name="T0" fmla="*/ 0 w 96"/>
                <a:gd name="T1" fmla="*/ 40 h 40"/>
                <a:gd name="T2" fmla="*/ 15 w 96"/>
                <a:gd name="T3" fmla="*/ 38 h 40"/>
                <a:gd name="T4" fmla="*/ 55 w 96"/>
                <a:gd name="T5" fmla="*/ 37 h 40"/>
                <a:gd name="T6" fmla="*/ 83 w 96"/>
                <a:gd name="T7" fmla="*/ 36 h 40"/>
                <a:gd name="T8" fmla="*/ 96 w 96"/>
                <a:gd name="T9" fmla="*/ 0 h 40"/>
                <a:gd name="T10" fmla="*/ 38 w 96"/>
                <a:gd name="T11" fmla="*/ 2 h 40"/>
                <a:gd name="T12" fmla="*/ 0 w 96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0">
                  <a:moveTo>
                    <a:pt x="0" y="40"/>
                  </a:moveTo>
                  <a:cubicBezTo>
                    <a:pt x="5" y="39"/>
                    <a:pt x="13" y="38"/>
                    <a:pt x="15" y="38"/>
                  </a:cubicBezTo>
                  <a:cubicBezTo>
                    <a:pt x="28" y="38"/>
                    <a:pt x="42" y="37"/>
                    <a:pt x="55" y="37"/>
                  </a:cubicBezTo>
                  <a:cubicBezTo>
                    <a:pt x="65" y="37"/>
                    <a:pt x="74" y="37"/>
                    <a:pt x="83" y="36"/>
                  </a:cubicBezTo>
                  <a:cubicBezTo>
                    <a:pt x="90" y="36"/>
                    <a:pt x="95" y="5"/>
                    <a:pt x="96" y="0"/>
                  </a:cubicBezTo>
                  <a:cubicBezTo>
                    <a:pt x="76" y="0"/>
                    <a:pt x="57" y="1"/>
                    <a:pt x="38" y="2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6C4C20EB-F303-4030-B6C8-0AD3E483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302" y="1173164"/>
              <a:ext cx="254000" cy="73025"/>
            </a:xfrm>
            <a:custGeom>
              <a:avLst/>
              <a:gdLst>
                <a:gd name="T0" fmla="*/ 35 w 126"/>
                <a:gd name="T1" fmla="*/ 2 h 36"/>
                <a:gd name="T2" fmla="*/ 0 w 126"/>
                <a:gd name="T3" fmla="*/ 36 h 36"/>
                <a:gd name="T4" fmla="*/ 65 w 126"/>
                <a:gd name="T5" fmla="*/ 34 h 36"/>
                <a:gd name="T6" fmla="*/ 101 w 126"/>
                <a:gd name="T7" fmla="*/ 33 h 36"/>
                <a:gd name="T8" fmla="*/ 126 w 126"/>
                <a:gd name="T9" fmla="*/ 0 h 36"/>
                <a:gd name="T10" fmla="*/ 45 w 126"/>
                <a:gd name="T11" fmla="*/ 2 h 36"/>
                <a:gd name="T12" fmla="*/ 35 w 126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36">
                  <a:moveTo>
                    <a:pt x="35" y="2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2" y="35"/>
                    <a:pt x="43" y="35"/>
                    <a:pt x="65" y="34"/>
                  </a:cubicBezTo>
                  <a:cubicBezTo>
                    <a:pt x="77" y="34"/>
                    <a:pt x="89" y="33"/>
                    <a:pt x="101" y="33"/>
                  </a:cubicBezTo>
                  <a:cubicBezTo>
                    <a:pt x="113" y="32"/>
                    <a:pt x="121" y="10"/>
                    <a:pt x="126" y="0"/>
                  </a:cubicBezTo>
                  <a:cubicBezTo>
                    <a:pt x="99" y="1"/>
                    <a:pt x="72" y="2"/>
                    <a:pt x="45" y="2"/>
                  </a:cubicBezTo>
                  <a:cubicBezTo>
                    <a:pt x="41" y="2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745CF71E-1347-4420-A845-F715835BA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340" y="1268414"/>
              <a:ext cx="247650" cy="96838"/>
            </a:xfrm>
            <a:custGeom>
              <a:avLst/>
              <a:gdLst>
                <a:gd name="T0" fmla="*/ 27 w 123"/>
                <a:gd name="T1" fmla="*/ 2 h 48"/>
                <a:gd name="T2" fmla="*/ 0 w 123"/>
                <a:gd name="T3" fmla="*/ 29 h 48"/>
                <a:gd name="T4" fmla="*/ 123 w 123"/>
                <a:gd name="T5" fmla="*/ 0 h 48"/>
                <a:gd name="T6" fmla="*/ 47 w 123"/>
                <a:gd name="T7" fmla="*/ 2 h 48"/>
                <a:gd name="T8" fmla="*/ 27 w 123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48">
                  <a:moveTo>
                    <a:pt x="27" y="2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42" y="48"/>
                    <a:pt x="91" y="33"/>
                    <a:pt x="123" y="0"/>
                  </a:cubicBezTo>
                  <a:cubicBezTo>
                    <a:pt x="98" y="1"/>
                    <a:pt x="72" y="2"/>
                    <a:pt x="47" y="2"/>
                  </a:cubicBezTo>
                  <a:cubicBezTo>
                    <a:pt x="44" y="3"/>
                    <a:pt x="33" y="1"/>
                    <a:pt x="2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5" name="Freeform 175">
            <a:extLst>
              <a:ext uri="{FF2B5EF4-FFF2-40B4-BE49-F238E27FC236}">
                <a16:creationId xmlns:a16="http://schemas.microsoft.com/office/drawing/2014/main" id="{19F05252-751B-4359-A1CB-780381D88696}"/>
              </a:ext>
            </a:extLst>
          </p:cNvPr>
          <p:cNvSpPr>
            <a:spLocks/>
          </p:cNvSpPr>
          <p:nvPr/>
        </p:nvSpPr>
        <p:spPr bwMode="auto">
          <a:xfrm>
            <a:off x="3674759" y="1509722"/>
            <a:ext cx="394923" cy="371931"/>
          </a:xfrm>
          <a:custGeom>
            <a:avLst/>
            <a:gdLst>
              <a:gd name="T0" fmla="*/ 33 w 230"/>
              <a:gd name="T1" fmla="*/ 174 h 216"/>
              <a:gd name="T2" fmla="*/ 96 w 230"/>
              <a:gd name="T3" fmla="*/ 142 h 216"/>
              <a:gd name="T4" fmla="*/ 107 w 230"/>
              <a:gd name="T5" fmla="*/ 140 h 216"/>
              <a:gd name="T6" fmla="*/ 108 w 230"/>
              <a:gd name="T7" fmla="*/ 152 h 216"/>
              <a:gd name="T8" fmla="*/ 107 w 230"/>
              <a:gd name="T9" fmla="*/ 178 h 216"/>
              <a:gd name="T10" fmla="*/ 105 w 230"/>
              <a:gd name="T11" fmla="*/ 216 h 216"/>
              <a:gd name="T12" fmla="*/ 124 w 230"/>
              <a:gd name="T13" fmla="*/ 216 h 216"/>
              <a:gd name="T14" fmla="*/ 123 w 230"/>
              <a:gd name="T15" fmla="*/ 178 h 216"/>
              <a:gd name="T16" fmla="*/ 122 w 230"/>
              <a:gd name="T17" fmla="*/ 152 h 216"/>
              <a:gd name="T18" fmla="*/ 123 w 230"/>
              <a:gd name="T19" fmla="*/ 140 h 216"/>
              <a:gd name="T20" fmla="*/ 134 w 230"/>
              <a:gd name="T21" fmla="*/ 142 h 216"/>
              <a:gd name="T22" fmla="*/ 197 w 230"/>
              <a:gd name="T23" fmla="*/ 174 h 216"/>
              <a:gd name="T24" fmla="*/ 222 w 230"/>
              <a:gd name="T25" fmla="*/ 149 h 216"/>
              <a:gd name="T26" fmla="*/ 206 w 230"/>
              <a:gd name="T27" fmla="*/ 71 h 216"/>
              <a:gd name="T28" fmla="*/ 128 w 230"/>
              <a:gd name="T29" fmla="*/ 120 h 216"/>
              <a:gd name="T30" fmla="*/ 125 w 230"/>
              <a:gd name="T31" fmla="*/ 113 h 216"/>
              <a:gd name="T32" fmla="*/ 139 w 230"/>
              <a:gd name="T33" fmla="*/ 87 h 216"/>
              <a:gd name="T34" fmla="*/ 164 w 230"/>
              <a:gd name="T35" fmla="*/ 27 h 216"/>
              <a:gd name="T36" fmla="*/ 115 w 230"/>
              <a:gd name="T37" fmla="*/ 1 h 216"/>
              <a:gd name="T38" fmla="*/ 65 w 230"/>
              <a:gd name="T39" fmla="*/ 27 h 216"/>
              <a:gd name="T40" fmla="*/ 91 w 230"/>
              <a:gd name="T41" fmla="*/ 87 h 216"/>
              <a:gd name="T42" fmla="*/ 105 w 230"/>
              <a:gd name="T43" fmla="*/ 113 h 216"/>
              <a:gd name="T44" fmla="*/ 102 w 230"/>
              <a:gd name="T45" fmla="*/ 120 h 216"/>
              <a:gd name="T46" fmla="*/ 24 w 230"/>
              <a:gd name="T47" fmla="*/ 71 h 216"/>
              <a:gd name="T48" fmla="*/ 8 w 230"/>
              <a:gd name="T49" fmla="*/ 149 h 216"/>
              <a:gd name="T50" fmla="*/ 33 w 230"/>
              <a:gd name="T51" fmla="*/ 17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0" h="216">
                <a:moveTo>
                  <a:pt x="33" y="174"/>
                </a:moveTo>
                <a:cubicBezTo>
                  <a:pt x="57" y="177"/>
                  <a:pt x="77" y="152"/>
                  <a:pt x="96" y="142"/>
                </a:cubicBezTo>
                <a:cubicBezTo>
                  <a:pt x="98" y="141"/>
                  <a:pt x="105" y="137"/>
                  <a:pt x="107" y="140"/>
                </a:cubicBezTo>
                <a:cubicBezTo>
                  <a:pt x="109" y="143"/>
                  <a:pt x="108" y="149"/>
                  <a:pt x="108" y="152"/>
                </a:cubicBezTo>
                <a:cubicBezTo>
                  <a:pt x="108" y="161"/>
                  <a:pt x="107" y="170"/>
                  <a:pt x="107" y="178"/>
                </a:cubicBezTo>
                <a:cubicBezTo>
                  <a:pt x="106" y="189"/>
                  <a:pt x="106" y="205"/>
                  <a:pt x="105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24" y="205"/>
                  <a:pt x="123" y="189"/>
                  <a:pt x="123" y="178"/>
                </a:cubicBezTo>
                <a:cubicBezTo>
                  <a:pt x="122" y="170"/>
                  <a:pt x="122" y="161"/>
                  <a:pt x="122" y="152"/>
                </a:cubicBezTo>
                <a:cubicBezTo>
                  <a:pt x="122" y="149"/>
                  <a:pt x="121" y="143"/>
                  <a:pt x="123" y="140"/>
                </a:cubicBezTo>
                <a:cubicBezTo>
                  <a:pt x="125" y="137"/>
                  <a:pt x="132" y="141"/>
                  <a:pt x="134" y="142"/>
                </a:cubicBezTo>
                <a:cubicBezTo>
                  <a:pt x="153" y="152"/>
                  <a:pt x="173" y="177"/>
                  <a:pt x="197" y="174"/>
                </a:cubicBezTo>
                <a:cubicBezTo>
                  <a:pt x="210" y="172"/>
                  <a:pt x="218" y="161"/>
                  <a:pt x="222" y="149"/>
                </a:cubicBezTo>
                <a:cubicBezTo>
                  <a:pt x="229" y="127"/>
                  <a:pt x="230" y="85"/>
                  <a:pt x="206" y="71"/>
                </a:cubicBezTo>
                <a:cubicBezTo>
                  <a:pt x="170" y="49"/>
                  <a:pt x="158" y="118"/>
                  <a:pt x="128" y="120"/>
                </a:cubicBezTo>
                <a:cubicBezTo>
                  <a:pt x="122" y="121"/>
                  <a:pt x="123" y="118"/>
                  <a:pt x="125" y="113"/>
                </a:cubicBezTo>
                <a:cubicBezTo>
                  <a:pt x="127" y="104"/>
                  <a:pt x="133" y="95"/>
                  <a:pt x="139" y="87"/>
                </a:cubicBezTo>
                <a:cubicBezTo>
                  <a:pt x="151" y="71"/>
                  <a:pt x="168" y="49"/>
                  <a:pt x="164" y="27"/>
                </a:cubicBezTo>
                <a:cubicBezTo>
                  <a:pt x="161" y="6"/>
                  <a:pt x="137" y="0"/>
                  <a:pt x="115" y="1"/>
                </a:cubicBezTo>
                <a:cubicBezTo>
                  <a:pt x="93" y="0"/>
                  <a:pt x="69" y="6"/>
                  <a:pt x="65" y="27"/>
                </a:cubicBezTo>
                <a:cubicBezTo>
                  <a:pt x="62" y="49"/>
                  <a:pt x="79" y="71"/>
                  <a:pt x="91" y="87"/>
                </a:cubicBezTo>
                <a:cubicBezTo>
                  <a:pt x="97" y="95"/>
                  <a:pt x="102" y="104"/>
                  <a:pt x="105" y="113"/>
                </a:cubicBezTo>
                <a:cubicBezTo>
                  <a:pt x="107" y="118"/>
                  <a:pt x="108" y="121"/>
                  <a:pt x="102" y="120"/>
                </a:cubicBezTo>
                <a:cubicBezTo>
                  <a:pt x="71" y="118"/>
                  <a:pt x="60" y="49"/>
                  <a:pt x="24" y="71"/>
                </a:cubicBezTo>
                <a:cubicBezTo>
                  <a:pt x="0" y="85"/>
                  <a:pt x="0" y="127"/>
                  <a:pt x="8" y="149"/>
                </a:cubicBezTo>
                <a:cubicBezTo>
                  <a:pt x="12" y="161"/>
                  <a:pt x="20" y="172"/>
                  <a:pt x="33" y="1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6" name="Freeform 176">
            <a:extLst>
              <a:ext uri="{FF2B5EF4-FFF2-40B4-BE49-F238E27FC236}">
                <a16:creationId xmlns:a16="http://schemas.microsoft.com/office/drawing/2014/main" id="{E2E48BE5-671A-4520-894F-09994FB4C3DB}"/>
              </a:ext>
            </a:extLst>
          </p:cNvPr>
          <p:cNvSpPr>
            <a:spLocks/>
          </p:cNvSpPr>
          <p:nvPr/>
        </p:nvSpPr>
        <p:spPr bwMode="auto">
          <a:xfrm>
            <a:off x="4263086" y="1501607"/>
            <a:ext cx="405742" cy="393571"/>
          </a:xfrm>
          <a:custGeom>
            <a:avLst/>
            <a:gdLst>
              <a:gd name="T0" fmla="*/ 21 w 236"/>
              <a:gd name="T1" fmla="*/ 142 h 229"/>
              <a:gd name="T2" fmla="*/ 49 w 236"/>
              <a:gd name="T3" fmla="*/ 143 h 229"/>
              <a:gd name="T4" fmla="*/ 75 w 236"/>
              <a:gd name="T5" fmla="*/ 138 h 229"/>
              <a:gd name="T6" fmla="*/ 60 w 236"/>
              <a:gd name="T7" fmla="*/ 147 h 229"/>
              <a:gd name="T8" fmla="*/ 43 w 236"/>
              <a:gd name="T9" fmla="*/ 169 h 229"/>
              <a:gd name="T10" fmla="*/ 88 w 236"/>
              <a:gd name="T11" fmla="*/ 225 h 229"/>
              <a:gd name="T12" fmla="*/ 131 w 236"/>
              <a:gd name="T13" fmla="*/ 200 h 229"/>
              <a:gd name="T14" fmla="*/ 134 w 236"/>
              <a:gd name="T15" fmla="*/ 160 h 229"/>
              <a:gd name="T16" fmla="*/ 128 w 236"/>
              <a:gd name="T17" fmla="*/ 140 h 229"/>
              <a:gd name="T18" fmla="*/ 145 w 236"/>
              <a:gd name="T19" fmla="*/ 152 h 229"/>
              <a:gd name="T20" fmla="*/ 164 w 236"/>
              <a:gd name="T21" fmla="*/ 179 h 229"/>
              <a:gd name="T22" fmla="*/ 173 w 236"/>
              <a:gd name="T23" fmla="*/ 200 h 229"/>
              <a:gd name="T24" fmla="*/ 184 w 236"/>
              <a:gd name="T25" fmla="*/ 183 h 229"/>
              <a:gd name="T26" fmla="*/ 165 w 236"/>
              <a:gd name="T27" fmla="*/ 150 h 229"/>
              <a:gd name="T28" fmla="*/ 142 w 236"/>
              <a:gd name="T29" fmla="*/ 129 h 229"/>
              <a:gd name="T30" fmla="*/ 157 w 236"/>
              <a:gd name="T31" fmla="*/ 132 h 229"/>
              <a:gd name="T32" fmla="*/ 186 w 236"/>
              <a:gd name="T33" fmla="*/ 135 h 229"/>
              <a:gd name="T34" fmla="*/ 233 w 236"/>
              <a:gd name="T35" fmla="*/ 108 h 229"/>
              <a:gd name="T36" fmla="*/ 211 w 236"/>
              <a:gd name="T37" fmla="*/ 45 h 229"/>
              <a:gd name="T38" fmla="*/ 179 w 236"/>
              <a:gd name="T39" fmla="*/ 47 h 229"/>
              <a:gd name="T40" fmla="*/ 164 w 236"/>
              <a:gd name="T41" fmla="*/ 62 h 229"/>
              <a:gd name="T42" fmla="*/ 153 w 236"/>
              <a:gd name="T43" fmla="*/ 75 h 229"/>
              <a:gd name="T44" fmla="*/ 161 w 236"/>
              <a:gd name="T45" fmla="*/ 59 h 229"/>
              <a:gd name="T46" fmla="*/ 170 w 236"/>
              <a:gd name="T47" fmla="*/ 30 h 229"/>
              <a:gd name="T48" fmla="*/ 132 w 236"/>
              <a:gd name="T49" fmla="*/ 1 h 229"/>
              <a:gd name="T50" fmla="*/ 71 w 236"/>
              <a:gd name="T51" fmla="*/ 28 h 229"/>
              <a:gd name="T52" fmla="*/ 78 w 236"/>
              <a:gd name="T53" fmla="*/ 60 h 229"/>
              <a:gd name="T54" fmla="*/ 88 w 236"/>
              <a:gd name="T55" fmla="*/ 85 h 229"/>
              <a:gd name="T56" fmla="*/ 75 w 236"/>
              <a:gd name="T57" fmla="*/ 69 h 229"/>
              <a:gd name="T58" fmla="*/ 51 w 236"/>
              <a:gd name="T59" fmla="*/ 47 h 229"/>
              <a:gd name="T60" fmla="*/ 6 w 236"/>
              <a:gd name="T61" fmla="*/ 78 h 229"/>
              <a:gd name="T62" fmla="*/ 21 w 236"/>
              <a:gd name="T63" fmla="*/ 14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6" h="229">
                <a:moveTo>
                  <a:pt x="21" y="142"/>
                </a:moveTo>
                <a:cubicBezTo>
                  <a:pt x="29" y="146"/>
                  <a:pt x="40" y="144"/>
                  <a:pt x="49" y="143"/>
                </a:cubicBezTo>
                <a:cubicBezTo>
                  <a:pt x="51" y="143"/>
                  <a:pt x="75" y="138"/>
                  <a:pt x="75" y="138"/>
                </a:cubicBezTo>
                <a:cubicBezTo>
                  <a:pt x="75" y="140"/>
                  <a:pt x="62" y="146"/>
                  <a:pt x="60" y="147"/>
                </a:cubicBezTo>
                <a:cubicBezTo>
                  <a:pt x="53" y="153"/>
                  <a:pt x="45" y="160"/>
                  <a:pt x="43" y="169"/>
                </a:cubicBezTo>
                <a:cubicBezTo>
                  <a:pt x="38" y="192"/>
                  <a:pt x="69" y="220"/>
                  <a:pt x="88" y="225"/>
                </a:cubicBezTo>
                <a:cubicBezTo>
                  <a:pt x="107" y="229"/>
                  <a:pt x="125" y="218"/>
                  <a:pt x="131" y="200"/>
                </a:cubicBezTo>
                <a:cubicBezTo>
                  <a:pt x="136" y="188"/>
                  <a:pt x="137" y="173"/>
                  <a:pt x="134" y="160"/>
                </a:cubicBezTo>
                <a:cubicBezTo>
                  <a:pt x="134" y="157"/>
                  <a:pt x="126" y="142"/>
                  <a:pt x="128" y="140"/>
                </a:cubicBezTo>
                <a:cubicBezTo>
                  <a:pt x="129" y="138"/>
                  <a:pt x="144" y="151"/>
                  <a:pt x="145" y="152"/>
                </a:cubicBezTo>
                <a:cubicBezTo>
                  <a:pt x="154" y="159"/>
                  <a:pt x="160" y="169"/>
                  <a:pt x="164" y="179"/>
                </a:cubicBezTo>
                <a:cubicBezTo>
                  <a:pt x="166" y="185"/>
                  <a:pt x="165" y="200"/>
                  <a:pt x="173" y="200"/>
                </a:cubicBezTo>
                <a:cubicBezTo>
                  <a:pt x="186" y="201"/>
                  <a:pt x="188" y="194"/>
                  <a:pt x="184" y="183"/>
                </a:cubicBezTo>
                <a:cubicBezTo>
                  <a:pt x="179" y="171"/>
                  <a:pt x="173" y="160"/>
                  <a:pt x="165" y="150"/>
                </a:cubicBezTo>
                <a:cubicBezTo>
                  <a:pt x="163" y="148"/>
                  <a:pt x="142" y="129"/>
                  <a:pt x="142" y="129"/>
                </a:cubicBezTo>
                <a:cubicBezTo>
                  <a:pt x="143" y="127"/>
                  <a:pt x="156" y="131"/>
                  <a:pt x="157" y="132"/>
                </a:cubicBezTo>
                <a:cubicBezTo>
                  <a:pt x="167" y="134"/>
                  <a:pt x="177" y="135"/>
                  <a:pt x="186" y="135"/>
                </a:cubicBezTo>
                <a:cubicBezTo>
                  <a:pt x="205" y="134"/>
                  <a:pt x="231" y="130"/>
                  <a:pt x="233" y="108"/>
                </a:cubicBezTo>
                <a:cubicBezTo>
                  <a:pt x="236" y="87"/>
                  <a:pt x="227" y="59"/>
                  <a:pt x="211" y="45"/>
                </a:cubicBezTo>
                <a:cubicBezTo>
                  <a:pt x="200" y="36"/>
                  <a:pt x="190" y="38"/>
                  <a:pt x="179" y="47"/>
                </a:cubicBezTo>
                <a:cubicBezTo>
                  <a:pt x="174" y="52"/>
                  <a:pt x="169" y="57"/>
                  <a:pt x="164" y="62"/>
                </a:cubicBezTo>
                <a:cubicBezTo>
                  <a:pt x="163" y="64"/>
                  <a:pt x="155" y="76"/>
                  <a:pt x="153" y="75"/>
                </a:cubicBezTo>
                <a:cubicBezTo>
                  <a:pt x="152" y="75"/>
                  <a:pt x="161" y="59"/>
                  <a:pt x="161" y="59"/>
                </a:cubicBezTo>
                <a:cubicBezTo>
                  <a:pt x="166" y="50"/>
                  <a:pt x="170" y="40"/>
                  <a:pt x="170" y="30"/>
                </a:cubicBezTo>
                <a:cubicBezTo>
                  <a:pt x="169" y="11"/>
                  <a:pt x="149" y="2"/>
                  <a:pt x="132" y="1"/>
                </a:cubicBezTo>
                <a:cubicBezTo>
                  <a:pt x="111" y="0"/>
                  <a:pt x="79" y="5"/>
                  <a:pt x="71" y="28"/>
                </a:cubicBezTo>
                <a:cubicBezTo>
                  <a:pt x="67" y="38"/>
                  <a:pt x="74" y="51"/>
                  <a:pt x="78" y="60"/>
                </a:cubicBezTo>
                <a:cubicBezTo>
                  <a:pt x="79" y="62"/>
                  <a:pt x="89" y="85"/>
                  <a:pt x="88" y="85"/>
                </a:cubicBezTo>
                <a:cubicBezTo>
                  <a:pt x="84" y="85"/>
                  <a:pt x="77" y="71"/>
                  <a:pt x="75" y="69"/>
                </a:cubicBezTo>
                <a:cubicBezTo>
                  <a:pt x="69" y="60"/>
                  <a:pt x="61" y="52"/>
                  <a:pt x="51" y="47"/>
                </a:cubicBezTo>
                <a:cubicBezTo>
                  <a:pt x="30" y="38"/>
                  <a:pt x="12" y="61"/>
                  <a:pt x="6" y="78"/>
                </a:cubicBezTo>
                <a:cubicBezTo>
                  <a:pt x="0" y="98"/>
                  <a:pt x="0" y="130"/>
                  <a:pt x="21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0BB8E80F-A370-47AD-8737-0CDFB847FA3A}"/>
              </a:ext>
            </a:extLst>
          </p:cNvPr>
          <p:cNvGrpSpPr/>
          <p:nvPr/>
        </p:nvGrpSpPr>
        <p:grpSpPr>
          <a:xfrm>
            <a:off x="4929856" y="1496198"/>
            <a:ext cx="300249" cy="401685"/>
            <a:chOff x="5670877" y="898526"/>
            <a:chExt cx="352425" cy="471488"/>
          </a:xfrm>
        </p:grpSpPr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88EC3019-99C9-4CCF-845B-67FD5B9F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040" y="1176339"/>
              <a:ext cx="36513" cy="122238"/>
            </a:xfrm>
            <a:custGeom>
              <a:avLst/>
              <a:gdLst>
                <a:gd name="T0" fmla="*/ 18 w 18"/>
                <a:gd name="T1" fmla="*/ 61 h 61"/>
                <a:gd name="T2" fmla="*/ 18 w 18"/>
                <a:gd name="T3" fmla="*/ 0 h 61"/>
                <a:gd name="T4" fmla="*/ 9 w 18"/>
                <a:gd name="T5" fmla="*/ 0 h 61"/>
                <a:gd name="T6" fmla="*/ 0 w 18"/>
                <a:gd name="T7" fmla="*/ 0 h 61"/>
                <a:gd name="T8" fmla="*/ 0 w 18"/>
                <a:gd name="T9" fmla="*/ 61 h 61"/>
                <a:gd name="T10" fmla="*/ 9 w 18"/>
                <a:gd name="T11" fmla="*/ 60 h 61"/>
                <a:gd name="T12" fmla="*/ 18 w 18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3" y="60"/>
                    <a:pt x="6" y="60"/>
                    <a:pt x="9" y="60"/>
                  </a:cubicBezTo>
                  <a:cubicBezTo>
                    <a:pt x="12" y="60"/>
                    <a:pt x="15" y="60"/>
                    <a:pt x="18" y="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177A030B-C4C7-4D6A-8956-CFB9947BD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877" y="898526"/>
              <a:ext cx="352425" cy="265113"/>
            </a:xfrm>
            <a:custGeom>
              <a:avLst/>
              <a:gdLst>
                <a:gd name="T0" fmla="*/ 175 w 175"/>
                <a:gd name="T1" fmla="*/ 43 h 131"/>
                <a:gd name="T2" fmla="*/ 163 w 175"/>
                <a:gd name="T3" fmla="*/ 0 h 131"/>
                <a:gd name="T4" fmla="*/ 125 w 175"/>
                <a:gd name="T5" fmla="*/ 21 h 131"/>
                <a:gd name="T6" fmla="*/ 87 w 175"/>
                <a:gd name="T7" fmla="*/ 0 h 131"/>
                <a:gd name="T8" fmla="*/ 49 w 175"/>
                <a:gd name="T9" fmla="*/ 21 h 131"/>
                <a:gd name="T10" fmla="*/ 11 w 175"/>
                <a:gd name="T11" fmla="*/ 0 h 131"/>
                <a:gd name="T12" fmla="*/ 0 w 175"/>
                <a:gd name="T13" fmla="*/ 43 h 131"/>
                <a:gd name="T14" fmla="*/ 78 w 175"/>
                <a:gd name="T15" fmla="*/ 131 h 131"/>
                <a:gd name="T16" fmla="*/ 87 w 175"/>
                <a:gd name="T17" fmla="*/ 131 h 131"/>
                <a:gd name="T18" fmla="*/ 96 w 175"/>
                <a:gd name="T19" fmla="*/ 131 h 131"/>
                <a:gd name="T20" fmla="*/ 175 w 175"/>
                <a:gd name="T21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31">
                  <a:moveTo>
                    <a:pt x="175" y="43"/>
                  </a:moveTo>
                  <a:cubicBezTo>
                    <a:pt x="175" y="27"/>
                    <a:pt x="171" y="13"/>
                    <a:pt x="163" y="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13"/>
                    <a:pt x="0" y="27"/>
                    <a:pt x="0" y="43"/>
                  </a:cubicBezTo>
                  <a:cubicBezTo>
                    <a:pt x="0" y="89"/>
                    <a:pt x="34" y="126"/>
                    <a:pt x="78" y="131"/>
                  </a:cubicBezTo>
                  <a:cubicBezTo>
                    <a:pt x="81" y="131"/>
                    <a:pt x="84" y="131"/>
                    <a:pt x="87" y="131"/>
                  </a:cubicBezTo>
                  <a:cubicBezTo>
                    <a:pt x="90" y="131"/>
                    <a:pt x="93" y="131"/>
                    <a:pt x="96" y="131"/>
                  </a:cubicBezTo>
                  <a:cubicBezTo>
                    <a:pt x="140" y="126"/>
                    <a:pt x="175" y="89"/>
                    <a:pt x="175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D13DF127-FA61-432A-81A3-3CEEC1E3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902" y="1179514"/>
              <a:ext cx="74613" cy="74613"/>
            </a:xfrm>
            <a:custGeom>
              <a:avLst/>
              <a:gdLst>
                <a:gd name="T0" fmla="*/ 35 w 37"/>
                <a:gd name="T1" fmla="*/ 35 h 37"/>
                <a:gd name="T2" fmla="*/ 27 w 37"/>
                <a:gd name="T3" fmla="*/ 10 h 37"/>
                <a:gd name="T4" fmla="*/ 2 w 37"/>
                <a:gd name="T5" fmla="*/ 2 h 37"/>
                <a:gd name="T6" fmla="*/ 10 w 37"/>
                <a:gd name="T7" fmla="*/ 27 h 37"/>
                <a:gd name="T8" fmla="*/ 35 w 37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5" y="35"/>
                  </a:moveTo>
                  <a:cubicBezTo>
                    <a:pt x="37" y="26"/>
                    <a:pt x="34" y="16"/>
                    <a:pt x="27" y="10"/>
                  </a:cubicBezTo>
                  <a:cubicBezTo>
                    <a:pt x="20" y="3"/>
                    <a:pt x="11" y="0"/>
                    <a:pt x="2" y="2"/>
                  </a:cubicBezTo>
                  <a:cubicBezTo>
                    <a:pt x="0" y="11"/>
                    <a:pt x="3" y="20"/>
                    <a:pt x="10" y="27"/>
                  </a:cubicBezTo>
                  <a:cubicBezTo>
                    <a:pt x="17" y="34"/>
                    <a:pt x="26" y="37"/>
                    <a:pt x="35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71BA86B8-8733-4944-8FC3-10911D33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4077" y="1179514"/>
              <a:ext cx="74613" cy="74613"/>
            </a:xfrm>
            <a:custGeom>
              <a:avLst/>
              <a:gdLst>
                <a:gd name="T0" fmla="*/ 27 w 37"/>
                <a:gd name="T1" fmla="*/ 27 h 37"/>
                <a:gd name="T2" fmla="*/ 35 w 37"/>
                <a:gd name="T3" fmla="*/ 2 h 37"/>
                <a:gd name="T4" fmla="*/ 10 w 37"/>
                <a:gd name="T5" fmla="*/ 10 h 37"/>
                <a:gd name="T6" fmla="*/ 2 w 37"/>
                <a:gd name="T7" fmla="*/ 35 h 37"/>
                <a:gd name="T8" fmla="*/ 27 w 37"/>
                <a:gd name="T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27" y="27"/>
                  </a:moveTo>
                  <a:cubicBezTo>
                    <a:pt x="34" y="20"/>
                    <a:pt x="37" y="11"/>
                    <a:pt x="35" y="2"/>
                  </a:cubicBezTo>
                  <a:cubicBezTo>
                    <a:pt x="26" y="0"/>
                    <a:pt x="17" y="3"/>
                    <a:pt x="10" y="10"/>
                  </a:cubicBezTo>
                  <a:cubicBezTo>
                    <a:pt x="3" y="16"/>
                    <a:pt x="0" y="26"/>
                    <a:pt x="2" y="35"/>
                  </a:cubicBezTo>
                  <a:cubicBezTo>
                    <a:pt x="11" y="37"/>
                    <a:pt x="21" y="34"/>
                    <a:pt x="27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25569A27-E90A-4C92-B8E4-023A1638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902" y="1309689"/>
              <a:ext cx="207963" cy="60325"/>
            </a:xfrm>
            <a:custGeom>
              <a:avLst/>
              <a:gdLst>
                <a:gd name="T0" fmla="*/ 60 w 103"/>
                <a:gd name="T1" fmla="*/ 1 h 30"/>
                <a:gd name="T2" fmla="*/ 51 w 103"/>
                <a:gd name="T3" fmla="*/ 0 h 30"/>
                <a:gd name="T4" fmla="*/ 42 w 103"/>
                <a:gd name="T5" fmla="*/ 1 h 30"/>
                <a:gd name="T6" fmla="*/ 0 w 103"/>
                <a:gd name="T7" fmla="*/ 30 h 30"/>
                <a:gd name="T8" fmla="*/ 103 w 103"/>
                <a:gd name="T9" fmla="*/ 30 h 30"/>
                <a:gd name="T10" fmla="*/ 60 w 103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30">
                  <a:moveTo>
                    <a:pt x="60" y="1"/>
                  </a:moveTo>
                  <a:cubicBezTo>
                    <a:pt x="57" y="1"/>
                    <a:pt x="54" y="0"/>
                    <a:pt x="51" y="0"/>
                  </a:cubicBezTo>
                  <a:cubicBezTo>
                    <a:pt x="48" y="0"/>
                    <a:pt x="45" y="1"/>
                    <a:pt x="42" y="1"/>
                  </a:cubicBezTo>
                  <a:cubicBezTo>
                    <a:pt x="18" y="3"/>
                    <a:pt x="0" y="15"/>
                    <a:pt x="0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15"/>
                    <a:pt x="84" y="3"/>
                    <a:pt x="6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58E97A53-24D9-41CE-9EA7-272609AEE3AD}"/>
              </a:ext>
            </a:extLst>
          </p:cNvPr>
          <p:cNvGrpSpPr/>
          <p:nvPr/>
        </p:nvGrpSpPr>
        <p:grpSpPr>
          <a:xfrm>
            <a:off x="5510068" y="1500255"/>
            <a:ext cx="358406" cy="393570"/>
            <a:chOff x="6351915" y="903289"/>
            <a:chExt cx="420688" cy="461962"/>
          </a:xfrm>
        </p:grpSpPr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6A0F816D-B9B3-46C1-AC24-9EB1DA6B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4315" y="903289"/>
              <a:ext cx="115888" cy="203200"/>
            </a:xfrm>
            <a:custGeom>
              <a:avLst/>
              <a:gdLst>
                <a:gd name="T0" fmla="*/ 58 w 58"/>
                <a:gd name="T1" fmla="*/ 50 h 101"/>
                <a:gd name="T2" fmla="*/ 29 w 58"/>
                <a:gd name="T3" fmla="*/ 0 h 101"/>
                <a:gd name="T4" fmla="*/ 0 w 58"/>
                <a:gd name="T5" fmla="*/ 50 h 101"/>
                <a:gd name="T6" fmla="*/ 29 w 58"/>
                <a:gd name="T7" fmla="*/ 101 h 101"/>
                <a:gd name="T8" fmla="*/ 58 w 58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01">
                  <a:moveTo>
                    <a:pt x="58" y="50"/>
                  </a:moveTo>
                  <a:cubicBezTo>
                    <a:pt x="58" y="33"/>
                    <a:pt x="47" y="7"/>
                    <a:pt x="29" y="0"/>
                  </a:cubicBezTo>
                  <a:cubicBezTo>
                    <a:pt x="12" y="7"/>
                    <a:pt x="0" y="33"/>
                    <a:pt x="0" y="50"/>
                  </a:cubicBezTo>
                  <a:cubicBezTo>
                    <a:pt x="0" y="68"/>
                    <a:pt x="12" y="94"/>
                    <a:pt x="29" y="101"/>
                  </a:cubicBezTo>
                  <a:cubicBezTo>
                    <a:pt x="47" y="94"/>
                    <a:pt x="58" y="68"/>
                    <a:pt x="58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D9AE3187-B728-4156-9C67-4D927FF33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65" y="1031876"/>
              <a:ext cx="185738" cy="147638"/>
            </a:xfrm>
            <a:custGeom>
              <a:avLst/>
              <a:gdLst>
                <a:gd name="T0" fmla="*/ 2 w 92"/>
                <a:gd name="T1" fmla="*/ 61 h 73"/>
                <a:gd name="T2" fmla="*/ 60 w 92"/>
                <a:gd name="T3" fmla="*/ 62 h 73"/>
                <a:gd name="T4" fmla="*/ 90 w 92"/>
                <a:gd name="T5" fmla="*/ 12 h 73"/>
                <a:gd name="T6" fmla="*/ 32 w 92"/>
                <a:gd name="T7" fmla="*/ 12 h 73"/>
                <a:gd name="T8" fmla="*/ 2 w 92"/>
                <a:gd name="T9" fmla="*/ 6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73">
                  <a:moveTo>
                    <a:pt x="2" y="61"/>
                  </a:moveTo>
                  <a:cubicBezTo>
                    <a:pt x="17" y="73"/>
                    <a:pt x="44" y="71"/>
                    <a:pt x="60" y="62"/>
                  </a:cubicBez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172B658C-C1B8-4361-BC36-DF2B8AB7A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65" y="1179514"/>
              <a:ext cx="185738" cy="147638"/>
            </a:xfrm>
            <a:custGeom>
              <a:avLst/>
              <a:gdLst>
                <a:gd name="T0" fmla="*/ 60 w 92"/>
                <a:gd name="T1" fmla="*/ 62 h 73"/>
                <a:gd name="T2" fmla="*/ 90 w 92"/>
                <a:gd name="T3" fmla="*/ 12 h 73"/>
                <a:gd name="T4" fmla="*/ 32 w 92"/>
                <a:gd name="T5" fmla="*/ 12 h 73"/>
                <a:gd name="T6" fmla="*/ 2 w 92"/>
                <a:gd name="T7" fmla="*/ 62 h 73"/>
                <a:gd name="T8" fmla="*/ 60 w 92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73">
                  <a:moveTo>
                    <a:pt x="60" y="62"/>
                  </a:move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2"/>
                  </a:cubicBezTo>
                  <a:cubicBezTo>
                    <a:pt x="17" y="73"/>
                    <a:pt x="44" y="71"/>
                    <a:pt x="60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C3C2E139-0BAB-4707-973A-EB6BC1801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915" y="1031876"/>
              <a:ext cx="188913" cy="147638"/>
            </a:xfrm>
            <a:custGeom>
              <a:avLst/>
              <a:gdLst>
                <a:gd name="T0" fmla="*/ 32 w 93"/>
                <a:gd name="T1" fmla="*/ 62 h 73"/>
                <a:gd name="T2" fmla="*/ 90 w 93"/>
                <a:gd name="T3" fmla="*/ 61 h 73"/>
                <a:gd name="T4" fmla="*/ 61 w 93"/>
                <a:gd name="T5" fmla="*/ 12 h 73"/>
                <a:gd name="T6" fmla="*/ 3 w 93"/>
                <a:gd name="T7" fmla="*/ 12 h 73"/>
                <a:gd name="T8" fmla="*/ 32 w 93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3">
                  <a:moveTo>
                    <a:pt x="32" y="62"/>
                  </a:moveTo>
                  <a:cubicBezTo>
                    <a:pt x="48" y="71"/>
                    <a:pt x="76" y="73"/>
                    <a:pt x="90" y="61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46D98719-BD4C-407A-90ED-93B0CE23D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915" y="1179514"/>
              <a:ext cx="188913" cy="147638"/>
            </a:xfrm>
            <a:custGeom>
              <a:avLst/>
              <a:gdLst>
                <a:gd name="T0" fmla="*/ 32 w 93"/>
                <a:gd name="T1" fmla="*/ 62 h 73"/>
                <a:gd name="T2" fmla="*/ 90 w 93"/>
                <a:gd name="T3" fmla="*/ 62 h 73"/>
                <a:gd name="T4" fmla="*/ 61 w 93"/>
                <a:gd name="T5" fmla="*/ 12 h 73"/>
                <a:gd name="T6" fmla="*/ 3 w 93"/>
                <a:gd name="T7" fmla="*/ 12 h 73"/>
                <a:gd name="T8" fmla="*/ 32 w 93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3">
                  <a:moveTo>
                    <a:pt x="32" y="62"/>
                  </a:moveTo>
                  <a:cubicBezTo>
                    <a:pt x="48" y="71"/>
                    <a:pt x="76" y="73"/>
                    <a:pt x="90" y="62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4AB836E9-2BB8-44FD-ABFB-2FFB4503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940" y="1127126"/>
              <a:ext cx="22225" cy="238125"/>
            </a:xfrm>
            <a:custGeom>
              <a:avLst/>
              <a:gdLst>
                <a:gd name="T0" fmla="*/ 0 w 11"/>
                <a:gd name="T1" fmla="*/ 4 h 118"/>
                <a:gd name="T2" fmla="*/ 0 w 11"/>
                <a:gd name="T3" fmla="*/ 114 h 118"/>
                <a:gd name="T4" fmla="*/ 5 w 11"/>
                <a:gd name="T5" fmla="*/ 118 h 118"/>
                <a:gd name="T6" fmla="*/ 11 w 11"/>
                <a:gd name="T7" fmla="*/ 114 h 118"/>
                <a:gd name="T8" fmla="*/ 11 w 11"/>
                <a:gd name="T9" fmla="*/ 4 h 118"/>
                <a:gd name="T10" fmla="*/ 5 w 11"/>
                <a:gd name="T11" fmla="*/ 0 h 118"/>
                <a:gd name="T12" fmla="*/ 0 w 11"/>
                <a:gd name="T13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8">
                  <a:moveTo>
                    <a:pt x="0" y="4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2" y="118"/>
                    <a:pt x="5" y="118"/>
                  </a:cubicBezTo>
                  <a:cubicBezTo>
                    <a:pt x="8" y="118"/>
                    <a:pt x="11" y="116"/>
                    <a:pt x="11" y="1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D2B8BD-2B6C-4867-9FC8-D8304EA45EFC}"/>
              </a:ext>
            </a:extLst>
          </p:cNvPr>
          <p:cNvGrpSpPr/>
          <p:nvPr/>
        </p:nvGrpSpPr>
        <p:grpSpPr>
          <a:xfrm>
            <a:off x="6106509" y="1540830"/>
            <a:ext cx="382751" cy="309717"/>
            <a:chOff x="7052002" y="950914"/>
            <a:chExt cx="449263" cy="363538"/>
          </a:xfrm>
        </p:grpSpPr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B0E7451D-9075-4885-9520-F5B92EAA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477" y="950914"/>
              <a:ext cx="331788" cy="280988"/>
            </a:xfrm>
            <a:custGeom>
              <a:avLst/>
              <a:gdLst>
                <a:gd name="T0" fmla="*/ 142 w 165"/>
                <a:gd name="T1" fmla="*/ 51 h 139"/>
                <a:gd name="T2" fmla="*/ 120 w 165"/>
                <a:gd name="T3" fmla="*/ 25 h 139"/>
                <a:gd name="T4" fmla="*/ 99 w 165"/>
                <a:gd name="T5" fmla="*/ 25 h 139"/>
                <a:gd name="T6" fmla="*/ 81 w 165"/>
                <a:gd name="T7" fmla="*/ 12 h 139"/>
                <a:gd name="T8" fmla="*/ 58 w 165"/>
                <a:gd name="T9" fmla="*/ 19 h 139"/>
                <a:gd name="T10" fmla="*/ 0 w 165"/>
                <a:gd name="T11" fmla="*/ 24 h 139"/>
                <a:gd name="T12" fmla="*/ 35 w 165"/>
                <a:gd name="T13" fmla="*/ 32 h 139"/>
                <a:gd name="T14" fmla="*/ 89 w 165"/>
                <a:gd name="T15" fmla="*/ 52 h 139"/>
                <a:gd name="T16" fmla="*/ 147 w 165"/>
                <a:gd name="T17" fmla="*/ 116 h 139"/>
                <a:gd name="T18" fmla="*/ 160 w 165"/>
                <a:gd name="T19" fmla="*/ 135 h 139"/>
                <a:gd name="T20" fmla="*/ 161 w 165"/>
                <a:gd name="T21" fmla="*/ 109 h 139"/>
                <a:gd name="T22" fmla="*/ 142 w 165"/>
                <a:gd name="T23" fmla="*/ 5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139">
                  <a:moveTo>
                    <a:pt x="142" y="51"/>
                  </a:moveTo>
                  <a:cubicBezTo>
                    <a:pt x="136" y="42"/>
                    <a:pt x="129" y="33"/>
                    <a:pt x="120" y="25"/>
                  </a:cubicBezTo>
                  <a:cubicBezTo>
                    <a:pt x="114" y="20"/>
                    <a:pt x="97" y="8"/>
                    <a:pt x="99" y="25"/>
                  </a:cubicBezTo>
                  <a:cubicBezTo>
                    <a:pt x="93" y="20"/>
                    <a:pt x="87" y="16"/>
                    <a:pt x="81" y="12"/>
                  </a:cubicBezTo>
                  <a:cubicBezTo>
                    <a:pt x="71" y="5"/>
                    <a:pt x="53" y="0"/>
                    <a:pt x="58" y="19"/>
                  </a:cubicBezTo>
                  <a:cubicBezTo>
                    <a:pt x="39" y="17"/>
                    <a:pt x="19" y="19"/>
                    <a:pt x="0" y="24"/>
                  </a:cubicBezTo>
                  <a:cubicBezTo>
                    <a:pt x="11" y="28"/>
                    <a:pt x="23" y="30"/>
                    <a:pt x="35" y="32"/>
                  </a:cubicBezTo>
                  <a:cubicBezTo>
                    <a:pt x="54" y="35"/>
                    <a:pt x="73" y="41"/>
                    <a:pt x="89" y="52"/>
                  </a:cubicBezTo>
                  <a:cubicBezTo>
                    <a:pt x="114" y="67"/>
                    <a:pt x="134" y="91"/>
                    <a:pt x="147" y="116"/>
                  </a:cubicBezTo>
                  <a:cubicBezTo>
                    <a:pt x="149" y="119"/>
                    <a:pt x="156" y="139"/>
                    <a:pt x="160" y="135"/>
                  </a:cubicBezTo>
                  <a:cubicBezTo>
                    <a:pt x="165" y="130"/>
                    <a:pt x="162" y="116"/>
                    <a:pt x="161" y="109"/>
                  </a:cubicBezTo>
                  <a:cubicBezTo>
                    <a:pt x="160" y="88"/>
                    <a:pt x="153" y="69"/>
                    <a:pt x="142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187837D-7180-4B16-91E3-B204329A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2002" y="954089"/>
              <a:ext cx="449263" cy="360363"/>
            </a:xfrm>
            <a:custGeom>
              <a:avLst/>
              <a:gdLst>
                <a:gd name="T0" fmla="*/ 202 w 223"/>
                <a:gd name="T1" fmla="*/ 157 h 179"/>
                <a:gd name="T2" fmla="*/ 211 w 223"/>
                <a:gd name="T3" fmla="*/ 179 h 179"/>
                <a:gd name="T4" fmla="*/ 197 w 223"/>
                <a:gd name="T5" fmla="*/ 118 h 179"/>
                <a:gd name="T6" fmla="*/ 125 w 223"/>
                <a:gd name="T7" fmla="*/ 49 h 179"/>
                <a:gd name="T8" fmla="*/ 0 w 223"/>
                <a:gd name="T9" fmla="*/ 0 h 179"/>
                <a:gd name="T10" fmla="*/ 21 w 223"/>
                <a:gd name="T11" fmla="*/ 39 h 179"/>
                <a:gd name="T12" fmla="*/ 40 w 223"/>
                <a:gd name="T13" fmla="*/ 55 h 179"/>
                <a:gd name="T14" fmla="*/ 50 w 223"/>
                <a:gd name="T15" fmla="*/ 62 h 179"/>
                <a:gd name="T16" fmla="*/ 56 w 223"/>
                <a:gd name="T17" fmla="*/ 82 h 179"/>
                <a:gd name="T18" fmla="*/ 147 w 223"/>
                <a:gd name="T19" fmla="*/ 117 h 179"/>
                <a:gd name="T20" fmla="*/ 186 w 223"/>
                <a:gd name="T21" fmla="*/ 137 h 179"/>
                <a:gd name="T22" fmla="*/ 202 w 223"/>
                <a:gd name="T23" fmla="*/ 15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3" h="179">
                  <a:moveTo>
                    <a:pt x="202" y="157"/>
                  </a:moveTo>
                  <a:cubicBezTo>
                    <a:pt x="204" y="160"/>
                    <a:pt x="209" y="179"/>
                    <a:pt x="211" y="179"/>
                  </a:cubicBezTo>
                  <a:cubicBezTo>
                    <a:pt x="223" y="179"/>
                    <a:pt x="200" y="122"/>
                    <a:pt x="197" y="118"/>
                  </a:cubicBezTo>
                  <a:cubicBezTo>
                    <a:pt x="180" y="88"/>
                    <a:pt x="156" y="62"/>
                    <a:pt x="125" y="49"/>
                  </a:cubicBezTo>
                  <a:cubicBezTo>
                    <a:pt x="85" y="31"/>
                    <a:pt x="30" y="37"/>
                    <a:pt x="0" y="0"/>
                  </a:cubicBezTo>
                  <a:cubicBezTo>
                    <a:pt x="0" y="15"/>
                    <a:pt x="10" y="29"/>
                    <a:pt x="21" y="39"/>
                  </a:cubicBezTo>
                  <a:cubicBezTo>
                    <a:pt x="26" y="45"/>
                    <a:pt x="33" y="50"/>
                    <a:pt x="40" y="55"/>
                  </a:cubicBezTo>
                  <a:cubicBezTo>
                    <a:pt x="43" y="57"/>
                    <a:pt x="50" y="58"/>
                    <a:pt x="50" y="62"/>
                  </a:cubicBezTo>
                  <a:cubicBezTo>
                    <a:pt x="49" y="69"/>
                    <a:pt x="52" y="76"/>
                    <a:pt x="56" y="82"/>
                  </a:cubicBezTo>
                  <a:cubicBezTo>
                    <a:pt x="77" y="109"/>
                    <a:pt x="117" y="109"/>
                    <a:pt x="147" y="117"/>
                  </a:cubicBezTo>
                  <a:cubicBezTo>
                    <a:pt x="161" y="121"/>
                    <a:pt x="175" y="127"/>
                    <a:pt x="186" y="137"/>
                  </a:cubicBezTo>
                  <a:cubicBezTo>
                    <a:pt x="193" y="143"/>
                    <a:pt x="198" y="149"/>
                    <a:pt x="202" y="1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3B333EB-D89C-4FA2-BCEB-A282A22EC2C8}"/>
              </a:ext>
            </a:extLst>
          </p:cNvPr>
          <p:cNvGrpSpPr/>
          <p:nvPr/>
        </p:nvGrpSpPr>
        <p:grpSpPr>
          <a:xfrm>
            <a:off x="4905511" y="2158910"/>
            <a:ext cx="348939" cy="405742"/>
            <a:chOff x="5642302" y="1676401"/>
            <a:chExt cx="409576" cy="476250"/>
          </a:xfrm>
        </p:grpSpPr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98429B1C-3910-48D1-8BEB-CD145024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327" y="2012951"/>
              <a:ext cx="93663" cy="139700"/>
            </a:xfrm>
            <a:custGeom>
              <a:avLst/>
              <a:gdLst>
                <a:gd name="T0" fmla="*/ 33 w 46"/>
                <a:gd name="T1" fmla="*/ 65 h 69"/>
                <a:gd name="T2" fmla="*/ 39 w 46"/>
                <a:gd name="T3" fmla="*/ 54 h 69"/>
                <a:gd name="T4" fmla="*/ 12 w 46"/>
                <a:gd name="T5" fmla="*/ 11 h 69"/>
                <a:gd name="T6" fmla="*/ 6 w 46"/>
                <a:gd name="T7" fmla="*/ 0 h 69"/>
                <a:gd name="T8" fmla="*/ 0 w 46"/>
                <a:gd name="T9" fmla="*/ 12 h 69"/>
                <a:gd name="T10" fmla="*/ 33 w 46"/>
                <a:gd name="T11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9">
                  <a:moveTo>
                    <a:pt x="33" y="65"/>
                  </a:moveTo>
                  <a:cubicBezTo>
                    <a:pt x="40" y="69"/>
                    <a:pt x="46" y="58"/>
                    <a:pt x="39" y="54"/>
                  </a:cubicBezTo>
                  <a:cubicBezTo>
                    <a:pt x="23" y="45"/>
                    <a:pt x="13" y="29"/>
                    <a:pt x="12" y="11"/>
                  </a:cubicBezTo>
                  <a:cubicBezTo>
                    <a:pt x="10" y="8"/>
                    <a:pt x="8" y="4"/>
                    <a:pt x="6" y="0"/>
                  </a:cubicBezTo>
                  <a:cubicBezTo>
                    <a:pt x="4" y="5"/>
                    <a:pt x="2" y="9"/>
                    <a:pt x="0" y="12"/>
                  </a:cubicBezTo>
                  <a:cubicBezTo>
                    <a:pt x="1" y="34"/>
                    <a:pt x="14" y="54"/>
                    <a:pt x="33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AA869F39-3806-42BD-8460-DE969839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240" y="1763714"/>
              <a:ext cx="147638" cy="141288"/>
            </a:xfrm>
            <a:custGeom>
              <a:avLst/>
              <a:gdLst>
                <a:gd name="T0" fmla="*/ 66 w 73"/>
                <a:gd name="T1" fmla="*/ 23 h 70"/>
                <a:gd name="T2" fmla="*/ 34 w 73"/>
                <a:gd name="T3" fmla="*/ 0 h 70"/>
                <a:gd name="T4" fmla="*/ 27 w 73"/>
                <a:gd name="T5" fmla="*/ 1 h 70"/>
                <a:gd name="T6" fmla="*/ 0 w 73"/>
                <a:gd name="T7" fmla="*/ 18 h 70"/>
                <a:gd name="T8" fmla="*/ 8 w 73"/>
                <a:gd name="T9" fmla="*/ 25 h 70"/>
                <a:gd name="T10" fmla="*/ 21 w 73"/>
                <a:gd name="T11" fmla="*/ 19 h 70"/>
                <a:gd name="T12" fmla="*/ 26 w 73"/>
                <a:gd name="T13" fmla="*/ 19 h 70"/>
                <a:gd name="T14" fmla="*/ 45 w 73"/>
                <a:gd name="T15" fmla="*/ 31 h 70"/>
                <a:gd name="T16" fmla="*/ 35 w 73"/>
                <a:gd name="T17" fmla="*/ 55 h 70"/>
                <a:gd name="T18" fmla="*/ 20 w 73"/>
                <a:gd name="T19" fmla="*/ 60 h 70"/>
                <a:gd name="T20" fmla="*/ 19 w 73"/>
                <a:gd name="T21" fmla="*/ 69 h 70"/>
                <a:gd name="T22" fmla="*/ 28 w 73"/>
                <a:gd name="T23" fmla="*/ 70 h 70"/>
                <a:gd name="T24" fmla="*/ 51 w 73"/>
                <a:gd name="T25" fmla="*/ 65 h 70"/>
                <a:gd name="T26" fmla="*/ 66 w 73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70">
                  <a:moveTo>
                    <a:pt x="66" y="23"/>
                  </a:moveTo>
                  <a:cubicBezTo>
                    <a:pt x="61" y="9"/>
                    <a:pt x="48" y="0"/>
                    <a:pt x="34" y="0"/>
                  </a:cubicBezTo>
                  <a:cubicBezTo>
                    <a:pt x="32" y="0"/>
                    <a:pt x="29" y="1"/>
                    <a:pt x="27" y="1"/>
                  </a:cubicBezTo>
                  <a:cubicBezTo>
                    <a:pt x="17" y="3"/>
                    <a:pt x="8" y="9"/>
                    <a:pt x="0" y="18"/>
                  </a:cubicBezTo>
                  <a:cubicBezTo>
                    <a:pt x="3" y="20"/>
                    <a:pt x="5" y="22"/>
                    <a:pt x="8" y="25"/>
                  </a:cubicBezTo>
                  <a:cubicBezTo>
                    <a:pt x="12" y="22"/>
                    <a:pt x="17" y="20"/>
                    <a:pt x="21" y="19"/>
                  </a:cubicBezTo>
                  <a:cubicBezTo>
                    <a:pt x="23" y="19"/>
                    <a:pt x="25" y="19"/>
                    <a:pt x="26" y="19"/>
                  </a:cubicBezTo>
                  <a:cubicBezTo>
                    <a:pt x="35" y="19"/>
                    <a:pt x="42" y="23"/>
                    <a:pt x="45" y="31"/>
                  </a:cubicBezTo>
                  <a:cubicBezTo>
                    <a:pt x="48" y="39"/>
                    <a:pt x="44" y="49"/>
                    <a:pt x="35" y="55"/>
                  </a:cubicBezTo>
                  <a:cubicBezTo>
                    <a:pt x="31" y="57"/>
                    <a:pt x="26" y="59"/>
                    <a:pt x="20" y="60"/>
                  </a:cubicBezTo>
                  <a:cubicBezTo>
                    <a:pt x="20" y="63"/>
                    <a:pt x="20" y="66"/>
                    <a:pt x="19" y="69"/>
                  </a:cubicBezTo>
                  <a:cubicBezTo>
                    <a:pt x="22" y="70"/>
                    <a:pt x="25" y="70"/>
                    <a:pt x="28" y="70"/>
                  </a:cubicBezTo>
                  <a:cubicBezTo>
                    <a:pt x="36" y="70"/>
                    <a:pt x="44" y="68"/>
                    <a:pt x="51" y="65"/>
                  </a:cubicBezTo>
                  <a:cubicBezTo>
                    <a:pt x="65" y="57"/>
                    <a:pt x="73" y="39"/>
                    <a:pt x="66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257C3A48-D2E7-49A3-BE8F-B4E801E46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2477" y="1676401"/>
              <a:ext cx="142875" cy="125413"/>
            </a:xfrm>
            <a:custGeom>
              <a:avLst/>
              <a:gdLst>
                <a:gd name="T0" fmla="*/ 69 w 71"/>
                <a:gd name="T1" fmla="*/ 28 h 62"/>
                <a:gd name="T2" fmla="*/ 35 w 71"/>
                <a:gd name="T3" fmla="*/ 0 h 62"/>
                <a:gd name="T4" fmla="*/ 34 w 71"/>
                <a:gd name="T5" fmla="*/ 0 h 62"/>
                <a:gd name="T6" fmla="*/ 1 w 71"/>
                <a:gd name="T7" fmla="*/ 31 h 62"/>
                <a:gd name="T8" fmla="*/ 9 w 71"/>
                <a:gd name="T9" fmla="*/ 62 h 62"/>
                <a:gd name="T10" fmla="*/ 18 w 71"/>
                <a:gd name="T11" fmla="*/ 57 h 62"/>
                <a:gd name="T12" fmla="*/ 16 w 71"/>
                <a:gd name="T13" fmla="*/ 42 h 62"/>
                <a:gd name="T14" fmla="*/ 35 w 71"/>
                <a:gd name="T15" fmla="*/ 23 h 62"/>
                <a:gd name="T16" fmla="*/ 35 w 71"/>
                <a:gd name="T17" fmla="*/ 23 h 62"/>
                <a:gd name="T18" fmla="*/ 54 w 71"/>
                <a:gd name="T19" fmla="*/ 40 h 62"/>
                <a:gd name="T20" fmla="*/ 55 w 71"/>
                <a:gd name="T21" fmla="*/ 55 h 62"/>
                <a:gd name="T22" fmla="*/ 64 w 71"/>
                <a:gd name="T23" fmla="*/ 59 h 62"/>
                <a:gd name="T24" fmla="*/ 69 w 71"/>
                <a:gd name="T25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62">
                  <a:moveTo>
                    <a:pt x="69" y="28"/>
                  </a:moveTo>
                  <a:cubicBezTo>
                    <a:pt x="66" y="13"/>
                    <a:pt x="53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16" y="1"/>
                    <a:pt x="2" y="15"/>
                    <a:pt x="1" y="31"/>
                  </a:cubicBezTo>
                  <a:cubicBezTo>
                    <a:pt x="0" y="41"/>
                    <a:pt x="3" y="52"/>
                    <a:pt x="9" y="62"/>
                  </a:cubicBezTo>
                  <a:cubicBezTo>
                    <a:pt x="12" y="60"/>
                    <a:pt x="15" y="58"/>
                    <a:pt x="18" y="57"/>
                  </a:cubicBezTo>
                  <a:cubicBezTo>
                    <a:pt x="16" y="52"/>
                    <a:pt x="16" y="47"/>
                    <a:pt x="16" y="42"/>
                  </a:cubicBezTo>
                  <a:cubicBezTo>
                    <a:pt x="18" y="31"/>
                    <a:pt x="2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5" y="23"/>
                    <a:pt x="52" y="30"/>
                    <a:pt x="54" y="40"/>
                  </a:cubicBezTo>
                  <a:cubicBezTo>
                    <a:pt x="55" y="45"/>
                    <a:pt x="55" y="50"/>
                    <a:pt x="55" y="55"/>
                  </a:cubicBezTo>
                  <a:cubicBezTo>
                    <a:pt x="58" y="56"/>
                    <a:pt x="61" y="58"/>
                    <a:pt x="64" y="59"/>
                  </a:cubicBezTo>
                  <a:cubicBezTo>
                    <a:pt x="68" y="49"/>
                    <a:pt x="71" y="38"/>
                    <a:pt x="6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14A46171-EFC1-4391-919C-1F079342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102" y="1852614"/>
              <a:ext cx="57150" cy="53975"/>
            </a:xfrm>
            <a:custGeom>
              <a:avLst/>
              <a:gdLst>
                <a:gd name="T0" fmla="*/ 15 w 28"/>
                <a:gd name="T1" fmla="*/ 0 h 27"/>
                <a:gd name="T2" fmla="*/ 14 w 28"/>
                <a:gd name="T3" fmla="*/ 0 h 27"/>
                <a:gd name="T4" fmla="*/ 1 w 28"/>
                <a:gd name="T5" fmla="*/ 13 h 27"/>
                <a:gd name="T6" fmla="*/ 14 w 28"/>
                <a:gd name="T7" fmla="*/ 27 h 27"/>
                <a:gd name="T8" fmla="*/ 14 w 28"/>
                <a:gd name="T9" fmla="*/ 27 h 27"/>
                <a:gd name="T10" fmla="*/ 28 w 28"/>
                <a:gd name="T11" fmla="*/ 14 h 27"/>
                <a:gd name="T12" fmla="*/ 15 w 2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7"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7" y="0"/>
                    <a:pt x="1" y="6"/>
                    <a:pt x="1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5DD6F2F1-2E8B-48E1-8122-B6E3301670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4540" y="1793876"/>
              <a:ext cx="171450" cy="169863"/>
            </a:xfrm>
            <a:custGeom>
              <a:avLst/>
              <a:gdLst>
                <a:gd name="T0" fmla="*/ 43 w 85"/>
                <a:gd name="T1" fmla="*/ 0 h 84"/>
                <a:gd name="T2" fmla="*/ 42 w 85"/>
                <a:gd name="T3" fmla="*/ 0 h 84"/>
                <a:gd name="T4" fmla="*/ 0 w 85"/>
                <a:gd name="T5" fmla="*/ 41 h 84"/>
                <a:gd name="T6" fmla="*/ 41 w 85"/>
                <a:gd name="T7" fmla="*/ 84 h 84"/>
                <a:gd name="T8" fmla="*/ 42 w 85"/>
                <a:gd name="T9" fmla="*/ 84 h 84"/>
                <a:gd name="T10" fmla="*/ 84 w 85"/>
                <a:gd name="T11" fmla="*/ 43 h 84"/>
                <a:gd name="T12" fmla="*/ 43 w 85"/>
                <a:gd name="T13" fmla="*/ 0 h 84"/>
                <a:gd name="T14" fmla="*/ 71 w 85"/>
                <a:gd name="T15" fmla="*/ 43 h 84"/>
                <a:gd name="T16" fmla="*/ 42 w 85"/>
                <a:gd name="T17" fmla="*/ 71 h 84"/>
                <a:gd name="T18" fmla="*/ 42 w 85"/>
                <a:gd name="T19" fmla="*/ 71 h 84"/>
                <a:gd name="T20" fmla="*/ 14 w 85"/>
                <a:gd name="T21" fmla="*/ 42 h 84"/>
                <a:gd name="T22" fmla="*/ 42 w 85"/>
                <a:gd name="T23" fmla="*/ 14 h 84"/>
                <a:gd name="T24" fmla="*/ 43 w 85"/>
                <a:gd name="T25" fmla="*/ 14 h 84"/>
                <a:gd name="T26" fmla="*/ 71 w 85"/>
                <a:gd name="T27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cubicBezTo>
                    <a:pt x="43" y="0"/>
                    <a:pt x="43" y="0"/>
                    <a:pt x="42" y="0"/>
                  </a:cubicBezTo>
                  <a:cubicBezTo>
                    <a:pt x="20" y="0"/>
                    <a:pt x="1" y="18"/>
                    <a:pt x="0" y="41"/>
                  </a:cubicBezTo>
                  <a:cubicBezTo>
                    <a:pt x="0" y="65"/>
                    <a:pt x="18" y="84"/>
                    <a:pt x="41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65" y="84"/>
                    <a:pt x="84" y="66"/>
                    <a:pt x="84" y="43"/>
                  </a:cubicBezTo>
                  <a:cubicBezTo>
                    <a:pt x="85" y="20"/>
                    <a:pt x="67" y="1"/>
                    <a:pt x="43" y="0"/>
                  </a:cubicBezTo>
                  <a:close/>
                  <a:moveTo>
                    <a:pt x="71" y="43"/>
                  </a:moveTo>
                  <a:cubicBezTo>
                    <a:pt x="70" y="58"/>
                    <a:pt x="58" y="71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6" y="70"/>
                    <a:pt x="14" y="57"/>
                    <a:pt x="14" y="42"/>
                  </a:cubicBezTo>
                  <a:cubicBezTo>
                    <a:pt x="15" y="26"/>
                    <a:pt x="27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59" y="15"/>
                    <a:pt x="71" y="28"/>
                    <a:pt x="71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475F1578-60E3-4134-B716-BE978AF4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865" y="1916114"/>
              <a:ext cx="152400" cy="144463"/>
            </a:xfrm>
            <a:custGeom>
              <a:avLst/>
              <a:gdLst>
                <a:gd name="T0" fmla="*/ 35 w 76"/>
                <a:gd name="T1" fmla="*/ 8 h 71"/>
                <a:gd name="T2" fmla="*/ 31 w 76"/>
                <a:gd name="T3" fmla="*/ 0 h 71"/>
                <a:gd name="T4" fmla="*/ 7 w 76"/>
                <a:gd name="T5" fmla="*/ 23 h 71"/>
                <a:gd name="T6" fmla="*/ 19 w 76"/>
                <a:gd name="T7" fmla="*/ 66 h 71"/>
                <a:gd name="T8" fmla="*/ 38 w 76"/>
                <a:gd name="T9" fmla="*/ 71 h 71"/>
                <a:gd name="T10" fmla="*/ 64 w 76"/>
                <a:gd name="T11" fmla="*/ 60 h 71"/>
                <a:gd name="T12" fmla="*/ 76 w 76"/>
                <a:gd name="T13" fmla="*/ 29 h 71"/>
                <a:gd name="T14" fmla="*/ 74 w 76"/>
                <a:gd name="T15" fmla="*/ 30 h 71"/>
                <a:gd name="T16" fmla="*/ 74 w 76"/>
                <a:gd name="T17" fmla="*/ 30 h 71"/>
                <a:gd name="T18" fmla="*/ 66 w 76"/>
                <a:gd name="T19" fmla="*/ 29 h 71"/>
                <a:gd name="T20" fmla="*/ 58 w 76"/>
                <a:gd name="T21" fmla="*/ 42 h 71"/>
                <a:gd name="T22" fmla="*/ 42 w 76"/>
                <a:gd name="T23" fmla="*/ 50 h 71"/>
                <a:gd name="T24" fmla="*/ 32 w 76"/>
                <a:gd name="T25" fmla="*/ 47 h 71"/>
                <a:gd name="T26" fmla="*/ 26 w 76"/>
                <a:gd name="T27" fmla="*/ 21 h 71"/>
                <a:gd name="T28" fmla="*/ 35 w 76"/>
                <a:gd name="T2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1">
                  <a:moveTo>
                    <a:pt x="35" y="8"/>
                  </a:moveTo>
                  <a:cubicBezTo>
                    <a:pt x="34" y="6"/>
                    <a:pt x="32" y="3"/>
                    <a:pt x="31" y="0"/>
                  </a:cubicBezTo>
                  <a:cubicBezTo>
                    <a:pt x="20" y="6"/>
                    <a:pt x="12" y="13"/>
                    <a:pt x="7" y="23"/>
                  </a:cubicBezTo>
                  <a:cubicBezTo>
                    <a:pt x="0" y="37"/>
                    <a:pt x="4" y="56"/>
                    <a:pt x="19" y="66"/>
                  </a:cubicBezTo>
                  <a:cubicBezTo>
                    <a:pt x="25" y="70"/>
                    <a:pt x="32" y="71"/>
                    <a:pt x="38" y="71"/>
                  </a:cubicBezTo>
                  <a:cubicBezTo>
                    <a:pt x="48" y="71"/>
                    <a:pt x="58" y="67"/>
                    <a:pt x="64" y="60"/>
                  </a:cubicBezTo>
                  <a:cubicBezTo>
                    <a:pt x="71" y="52"/>
                    <a:pt x="74" y="42"/>
                    <a:pt x="76" y="29"/>
                  </a:cubicBezTo>
                  <a:cubicBezTo>
                    <a:pt x="75" y="30"/>
                    <a:pt x="75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1" y="29"/>
                    <a:pt x="69" y="29"/>
                    <a:pt x="66" y="29"/>
                  </a:cubicBezTo>
                  <a:cubicBezTo>
                    <a:pt x="64" y="34"/>
                    <a:pt x="61" y="39"/>
                    <a:pt x="58" y="42"/>
                  </a:cubicBezTo>
                  <a:cubicBezTo>
                    <a:pt x="53" y="47"/>
                    <a:pt x="47" y="50"/>
                    <a:pt x="42" y="50"/>
                  </a:cubicBezTo>
                  <a:cubicBezTo>
                    <a:pt x="38" y="50"/>
                    <a:pt x="35" y="49"/>
                    <a:pt x="32" y="47"/>
                  </a:cubicBezTo>
                  <a:cubicBezTo>
                    <a:pt x="24" y="42"/>
                    <a:pt x="22" y="31"/>
                    <a:pt x="26" y="21"/>
                  </a:cubicBezTo>
                  <a:cubicBezTo>
                    <a:pt x="28" y="17"/>
                    <a:pt x="31" y="12"/>
                    <a:pt x="35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1CEA0386-9B43-4CF0-9A6A-CCA047D3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027" y="1908176"/>
              <a:ext cx="152400" cy="146050"/>
            </a:xfrm>
            <a:custGeom>
              <a:avLst/>
              <a:gdLst>
                <a:gd name="T0" fmla="*/ 60 w 76"/>
                <a:gd name="T1" fmla="*/ 65 h 72"/>
                <a:gd name="T2" fmla="*/ 68 w 76"/>
                <a:gd name="T3" fmla="*/ 20 h 72"/>
                <a:gd name="T4" fmla="*/ 43 w 76"/>
                <a:gd name="T5" fmla="*/ 0 h 72"/>
                <a:gd name="T6" fmla="*/ 39 w 76"/>
                <a:gd name="T7" fmla="*/ 9 h 72"/>
                <a:gd name="T8" fmla="*/ 49 w 76"/>
                <a:gd name="T9" fmla="*/ 21 h 72"/>
                <a:gd name="T10" fmla="*/ 45 w 76"/>
                <a:gd name="T11" fmla="*/ 47 h 72"/>
                <a:gd name="T12" fmla="*/ 34 w 76"/>
                <a:gd name="T13" fmla="*/ 51 h 72"/>
                <a:gd name="T14" fmla="*/ 19 w 76"/>
                <a:gd name="T15" fmla="*/ 45 h 72"/>
                <a:gd name="T16" fmla="*/ 10 w 76"/>
                <a:gd name="T17" fmla="*/ 32 h 72"/>
                <a:gd name="T18" fmla="*/ 0 w 76"/>
                <a:gd name="T19" fmla="*/ 33 h 72"/>
                <a:gd name="T20" fmla="*/ 5 w 76"/>
                <a:gd name="T21" fmla="*/ 48 h 72"/>
                <a:gd name="T22" fmla="*/ 6 w 76"/>
                <a:gd name="T23" fmla="*/ 52 h 72"/>
                <a:gd name="T24" fmla="*/ 15 w 76"/>
                <a:gd name="T25" fmla="*/ 63 h 72"/>
                <a:gd name="T26" fmla="*/ 38 w 76"/>
                <a:gd name="T27" fmla="*/ 72 h 72"/>
                <a:gd name="T28" fmla="*/ 60 w 76"/>
                <a:gd name="T2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2">
                  <a:moveTo>
                    <a:pt x="60" y="65"/>
                  </a:moveTo>
                  <a:cubicBezTo>
                    <a:pt x="74" y="54"/>
                    <a:pt x="76" y="34"/>
                    <a:pt x="68" y="20"/>
                  </a:cubicBezTo>
                  <a:cubicBezTo>
                    <a:pt x="63" y="11"/>
                    <a:pt x="54" y="5"/>
                    <a:pt x="43" y="0"/>
                  </a:cubicBezTo>
                  <a:cubicBezTo>
                    <a:pt x="42" y="3"/>
                    <a:pt x="41" y="6"/>
                    <a:pt x="39" y="9"/>
                  </a:cubicBezTo>
                  <a:cubicBezTo>
                    <a:pt x="43" y="13"/>
                    <a:pt x="47" y="17"/>
                    <a:pt x="49" y="21"/>
                  </a:cubicBezTo>
                  <a:cubicBezTo>
                    <a:pt x="54" y="30"/>
                    <a:pt x="53" y="41"/>
                    <a:pt x="45" y="47"/>
                  </a:cubicBezTo>
                  <a:cubicBezTo>
                    <a:pt x="42" y="49"/>
                    <a:pt x="38" y="51"/>
                    <a:pt x="34" y="51"/>
                  </a:cubicBezTo>
                  <a:cubicBezTo>
                    <a:pt x="29" y="51"/>
                    <a:pt x="24" y="48"/>
                    <a:pt x="19" y="45"/>
                  </a:cubicBezTo>
                  <a:cubicBezTo>
                    <a:pt x="16" y="41"/>
                    <a:pt x="13" y="37"/>
                    <a:pt x="10" y="32"/>
                  </a:cubicBezTo>
                  <a:cubicBezTo>
                    <a:pt x="7" y="33"/>
                    <a:pt x="4" y="33"/>
                    <a:pt x="0" y="33"/>
                  </a:cubicBezTo>
                  <a:cubicBezTo>
                    <a:pt x="1" y="39"/>
                    <a:pt x="3" y="44"/>
                    <a:pt x="5" y="48"/>
                  </a:cubicBezTo>
                  <a:cubicBezTo>
                    <a:pt x="5" y="49"/>
                    <a:pt x="6" y="50"/>
                    <a:pt x="6" y="52"/>
                  </a:cubicBezTo>
                  <a:cubicBezTo>
                    <a:pt x="9" y="56"/>
                    <a:pt x="11" y="60"/>
                    <a:pt x="15" y="63"/>
                  </a:cubicBezTo>
                  <a:cubicBezTo>
                    <a:pt x="21" y="69"/>
                    <a:pt x="30" y="72"/>
                    <a:pt x="38" y="72"/>
                  </a:cubicBezTo>
                  <a:cubicBezTo>
                    <a:pt x="46" y="72"/>
                    <a:pt x="53" y="70"/>
                    <a:pt x="6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7F154099-E126-4C27-A6FF-377FB983D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302" y="1774826"/>
              <a:ext cx="144463" cy="139700"/>
            </a:xfrm>
            <a:custGeom>
              <a:avLst/>
              <a:gdLst>
                <a:gd name="T0" fmla="*/ 24 w 71"/>
                <a:gd name="T1" fmla="*/ 66 h 69"/>
                <a:gd name="T2" fmla="*/ 42 w 71"/>
                <a:gd name="T3" fmla="*/ 69 h 69"/>
                <a:gd name="T4" fmla="*/ 57 w 71"/>
                <a:gd name="T5" fmla="*/ 67 h 69"/>
                <a:gd name="T6" fmla="*/ 55 w 71"/>
                <a:gd name="T7" fmla="*/ 58 h 69"/>
                <a:gd name="T8" fmla="*/ 39 w 71"/>
                <a:gd name="T9" fmla="*/ 54 h 69"/>
                <a:gd name="T10" fmla="*/ 27 w 71"/>
                <a:gd name="T11" fmla="*/ 31 h 69"/>
                <a:gd name="T12" fmla="*/ 47 w 71"/>
                <a:gd name="T13" fmla="*/ 17 h 69"/>
                <a:gd name="T14" fmla="*/ 49 w 71"/>
                <a:gd name="T15" fmla="*/ 18 h 69"/>
                <a:gd name="T16" fmla="*/ 64 w 71"/>
                <a:gd name="T17" fmla="*/ 22 h 69"/>
                <a:gd name="T18" fmla="*/ 71 w 71"/>
                <a:gd name="T19" fmla="*/ 15 h 69"/>
                <a:gd name="T20" fmla="*/ 42 w 71"/>
                <a:gd name="T21" fmla="*/ 0 h 69"/>
                <a:gd name="T22" fmla="*/ 38 w 71"/>
                <a:gd name="T23" fmla="*/ 0 h 69"/>
                <a:gd name="T24" fmla="*/ 5 w 71"/>
                <a:gd name="T25" fmla="*/ 25 h 69"/>
                <a:gd name="T26" fmla="*/ 24 w 71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69">
                  <a:moveTo>
                    <a:pt x="24" y="66"/>
                  </a:moveTo>
                  <a:cubicBezTo>
                    <a:pt x="30" y="68"/>
                    <a:pt x="36" y="69"/>
                    <a:pt x="42" y="69"/>
                  </a:cubicBezTo>
                  <a:cubicBezTo>
                    <a:pt x="47" y="69"/>
                    <a:pt x="52" y="68"/>
                    <a:pt x="57" y="67"/>
                  </a:cubicBezTo>
                  <a:cubicBezTo>
                    <a:pt x="56" y="64"/>
                    <a:pt x="55" y="61"/>
                    <a:pt x="55" y="58"/>
                  </a:cubicBezTo>
                  <a:cubicBezTo>
                    <a:pt x="49" y="57"/>
                    <a:pt x="44" y="56"/>
                    <a:pt x="39" y="54"/>
                  </a:cubicBezTo>
                  <a:cubicBezTo>
                    <a:pt x="30" y="50"/>
                    <a:pt x="24" y="40"/>
                    <a:pt x="27" y="31"/>
                  </a:cubicBezTo>
                  <a:cubicBezTo>
                    <a:pt x="29" y="23"/>
                    <a:pt x="37" y="17"/>
                    <a:pt x="47" y="17"/>
                  </a:cubicBezTo>
                  <a:cubicBezTo>
                    <a:pt x="48" y="17"/>
                    <a:pt x="49" y="17"/>
                    <a:pt x="49" y="18"/>
                  </a:cubicBezTo>
                  <a:cubicBezTo>
                    <a:pt x="54" y="18"/>
                    <a:pt x="59" y="20"/>
                    <a:pt x="64" y="22"/>
                  </a:cubicBezTo>
                  <a:cubicBezTo>
                    <a:pt x="66" y="20"/>
                    <a:pt x="68" y="17"/>
                    <a:pt x="71" y="15"/>
                  </a:cubicBezTo>
                  <a:cubicBezTo>
                    <a:pt x="62" y="7"/>
                    <a:pt x="53" y="1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3" y="0"/>
                    <a:pt x="9" y="10"/>
                    <a:pt x="5" y="25"/>
                  </a:cubicBezTo>
                  <a:cubicBezTo>
                    <a:pt x="0" y="42"/>
                    <a:pt x="9" y="59"/>
                    <a:pt x="24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8D99AF7F-A497-41F3-BA9C-F458A455FEE7}"/>
              </a:ext>
            </a:extLst>
          </p:cNvPr>
          <p:cNvGrpSpPr/>
          <p:nvPr/>
        </p:nvGrpSpPr>
        <p:grpSpPr>
          <a:xfrm>
            <a:off x="5524944" y="2156205"/>
            <a:ext cx="331357" cy="407095"/>
            <a:chOff x="6369377" y="1673226"/>
            <a:chExt cx="388938" cy="477838"/>
          </a:xfrm>
        </p:grpSpPr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B09FF3B3-E99F-4DBB-9B5D-6C3D3E62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427" y="1990726"/>
              <a:ext cx="133350" cy="160338"/>
            </a:xfrm>
            <a:custGeom>
              <a:avLst/>
              <a:gdLst>
                <a:gd name="T0" fmla="*/ 66 w 66"/>
                <a:gd name="T1" fmla="*/ 79 h 79"/>
                <a:gd name="T2" fmla="*/ 66 w 66"/>
                <a:gd name="T3" fmla="*/ 2 h 79"/>
                <a:gd name="T4" fmla="*/ 64 w 66"/>
                <a:gd name="T5" fmla="*/ 2 h 79"/>
                <a:gd name="T6" fmla="*/ 46 w 66"/>
                <a:gd name="T7" fmla="*/ 0 h 79"/>
                <a:gd name="T8" fmla="*/ 23 w 66"/>
                <a:gd name="T9" fmla="*/ 7 h 79"/>
                <a:gd name="T10" fmla="*/ 23 w 66"/>
                <a:gd name="T11" fmla="*/ 23 h 79"/>
                <a:gd name="T12" fmla="*/ 14 w 66"/>
                <a:gd name="T13" fmla="*/ 14 h 79"/>
                <a:gd name="T14" fmla="*/ 0 w 66"/>
                <a:gd name="T15" fmla="*/ 27 h 79"/>
                <a:gd name="T16" fmla="*/ 23 w 66"/>
                <a:gd name="T17" fmla="*/ 49 h 79"/>
                <a:gd name="T18" fmla="*/ 23 w 66"/>
                <a:gd name="T19" fmla="*/ 79 h 79"/>
                <a:gd name="T20" fmla="*/ 66 w 66"/>
                <a:gd name="T2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79">
                  <a:moveTo>
                    <a:pt x="66" y="79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5" y="2"/>
                    <a:pt x="64" y="2"/>
                  </a:cubicBezTo>
                  <a:cubicBezTo>
                    <a:pt x="58" y="2"/>
                    <a:pt x="52" y="1"/>
                    <a:pt x="46" y="0"/>
                  </a:cubicBezTo>
                  <a:cubicBezTo>
                    <a:pt x="38" y="3"/>
                    <a:pt x="31" y="6"/>
                    <a:pt x="23" y="7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66" y="79"/>
                    <a:pt x="66" y="79"/>
                    <a:pt x="66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8A791458-DCFA-480A-95DB-8C0C121F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377" y="1673226"/>
              <a:ext cx="388938" cy="323850"/>
            </a:xfrm>
            <a:custGeom>
              <a:avLst/>
              <a:gdLst>
                <a:gd name="T0" fmla="*/ 151 w 193"/>
                <a:gd name="T1" fmla="*/ 44 h 161"/>
                <a:gd name="T2" fmla="*/ 80 w 193"/>
                <a:gd name="T3" fmla="*/ 0 h 161"/>
                <a:gd name="T4" fmla="*/ 0 w 193"/>
                <a:gd name="T5" fmla="*/ 80 h 161"/>
                <a:gd name="T6" fmla="*/ 80 w 193"/>
                <a:gd name="T7" fmla="*/ 161 h 161"/>
                <a:gd name="T8" fmla="*/ 96 w 193"/>
                <a:gd name="T9" fmla="*/ 159 h 161"/>
                <a:gd name="T10" fmla="*/ 118 w 193"/>
                <a:gd name="T11" fmla="*/ 151 h 161"/>
                <a:gd name="T12" fmla="*/ 137 w 193"/>
                <a:gd name="T13" fmla="*/ 154 h 161"/>
                <a:gd name="T14" fmla="*/ 139 w 193"/>
                <a:gd name="T15" fmla="*/ 154 h 161"/>
                <a:gd name="T16" fmla="*/ 193 w 193"/>
                <a:gd name="T17" fmla="*/ 98 h 161"/>
                <a:gd name="T18" fmla="*/ 151 w 193"/>
                <a:gd name="T19" fmla="*/ 4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61">
                  <a:moveTo>
                    <a:pt x="151" y="44"/>
                  </a:moveTo>
                  <a:cubicBezTo>
                    <a:pt x="138" y="18"/>
                    <a:pt x="111" y="0"/>
                    <a:pt x="80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125"/>
                    <a:pt x="36" y="161"/>
                    <a:pt x="80" y="161"/>
                  </a:cubicBezTo>
                  <a:cubicBezTo>
                    <a:pt x="85" y="161"/>
                    <a:pt x="91" y="160"/>
                    <a:pt x="96" y="159"/>
                  </a:cubicBezTo>
                  <a:cubicBezTo>
                    <a:pt x="104" y="158"/>
                    <a:pt x="111" y="155"/>
                    <a:pt x="118" y="151"/>
                  </a:cubicBezTo>
                  <a:cubicBezTo>
                    <a:pt x="124" y="153"/>
                    <a:pt x="130" y="154"/>
                    <a:pt x="137" y="154"/>
                  </a:cubicBezTo>
                  <a:cubicBezTo>
                    <a:pt x="138" y="154"/>
                    <a:pt x="138" y="154"/>
                    <a:pt x="139" y="154"/>
                  </a:cubicBezTo>
                  <a:cubicBezTo>
                    <a:pt x="169" y="153"/>
                    <a:pt x="193" y="128"/>
                    <a:pt x="193" y="98"/>
                  </a:cubicBezTo>
                  <a:cubicBezTo>
                    <a:pt x="193" y="72"/>
                    <a:pt x="175" y="51"/>
                    <a:pt x="151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D00F67AA-1A81-41F1-93C2-C40D230F29E8}"/>
              </a:ext>
            </a:extLst>
          </p:cNvPr>
          <p:cNvGrpSpPr/>
          <p:nvPr/>
        </p:nvGrpSpPr>
        <p:grpSpPr>
          <a:xfrm>
            <a:off x="1878672" y="2817566"/>
            <a:ext cx="320537" cy="401685"/>
            <a:chOff x="2089477" y="2449514"/>
            <a:chExt cx="376238" cy="471487"/>
          </a:xfrm>
        </p:grpSpPr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5E837AF4-2D53-4AF0-B993-8BA21118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565" y="2513014"/>
              <a:ext cx="246063" cy="244475"/>
            </a:xfrm>
            <a:custGeom>
              <a:avLst/>
              <a:gdLst>
                <a:gd name="T0" fmla="*/ 77 w 122"/>
                <a:gd name="T1" fmla="*/ 101 h 121"/>
                <a:gd name="T2" fmla="*/ 77 w 122"/>
                <a:gd name="T3" fmla="*/ 121 h 121"/>
                <a:gd name="T4" fmla="*/ 122 w 122"/>
                <a:gd name="T5" fmla="*/ 62 h 121"/>
                <a:gd name="T6" fmla="*/ 61 w 122"/>
                <a:gd name="T7" fmla="*/ 0 h 121"/>
                <a:gd name="T8" fmla="*/ 0 w 122"/>
                <a:gd name="T9" fmla="*/ 62 h 121"/>
                <a:gd name="T10" fmla="*/ 45 w 122"/>
                <a:gd name="T11" fmla="*/ 121 h 121"/>
                <a:gd name="T12" fmla="*/ 45 w 122"/>
                <a:gd name="T13" fmla="*/ 101 h 121"/>
                <a:gd name="T14" fmla="*/ 18 w 122"/>
                <a:gd name="T15" fmla="*/ 62 h 121"/>
                <a:gd name="T16" fmla="*/ 61 w 122"/>
                <a:gd name="T17" fmla="*/ 19 h 121"/>
                <a:gd name="T18" fmla="*/ 104 w 122"/>
                <a:gd name="T19" fmla="*/ 62 h 121"/>
                <a:gd name="T20" fmla="*/ 77 w 122"/>
                <a:gd name="T21" fmla="*/ 10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121">
                  <a:moveTo>
                    <a:pt x="77" y="10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103" y="114"/>
                    <a:pt x="122" y="90"/>
                    <a:pt x="122" y="62"/>
                  </a:cubicBezTo>
                  <a:cubicBezTo>
                    <a:pt x="122" y="28"/>
                    <a:pt x="95" y="0"/>
                    <a:pt x="61" y="0"/>
                  </a:cubicBezTo>
                  <a:cubicBezTo>
                    <a:pt x="27" y="0"/>
                    <a:pt x="0" y="28"/>
                    <a:pt x="0" y="62"/>
                  </a:cubicBezTo>
                  <a:cubicBezTo>
                    <a:pt x="0" y="90"/>
                    <a:pt x="19" y="114"/>
                    <a:pt x="45" y="12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30" y="95"/>
                    <a:pt x="18" y="80"/>
                    <a:pt x="18" y="62"/>
                  </a:cubicBezTo>
                  <a:cubicBezTo>
                    <a:pt x="18" y="38"/>
                    <a:pt x="37" y="19"/>
                    <a:pt x="61" y="19"/>
                  </a:cubicBezTo>
                  <a:cubicBezTo>
                    <a:pt x="85" y="19"/>
                    <a:pt x="104" y="38"/>
                    <a:pt x="104" y="62"/>
                  </a:cubicBezTo>
                  <a:cubicBezTo>
                    <a:pt x="104" y="80"/>
                    <a:pt x="93" y="95"/>
                    <a:pt x="77" y="1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F16C3570-743A-47F7-9319-5EE6AF6B0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477" y="2449514"/>
              <a:ext cx="376238" cy="371475"/>
            </a:xfrm>
            <a:custGeom>
              <a:avLst/>
              <a:gdLst>
                <a:gd name="T0" fmla="*/ 186 w 186"/>
                <a:gd name="T1" fmla="*/ 93 h 184"/>
                <a:gd name="T2" fmla="*/ 93 w 186"/>
                <a:gd name="T3" fmla="*/ 0 h 184"/>
                <a:gd name="T4" fmla="*/ 0 w 186"/>
                <a:gd name="T5" fmla="*/ 93 h 184"/>
                <a:gd name="T6" fmla="*/ 77 w 186"/>
                <a:gd name="T7" fmla="*/ 184 h 184"/>
                <a:gd name="T8" fmla="*/ 77 w 186"/>
                <a:gd name="T9" fmla="*/ 165 h 184"/>
                <a:gd name="T10" fmla="*/ 19 w 186"/>
                <a:gd name="T11" fmla="*/ 93 h 184"/>
                <a:gd name="T12" fmla="*/ 93 w 186"/>
                <a:gd name="T13" fmla="*/ 18 h 184"/>
                <a:gd name="T14" fmla="*/ 167 w 186"/>
                <a:gd name="T15" fmla="*/ 93 h 184"/>
                <a:gd name="T16" fmla="*/ 109 w 186"/>
                <a:gd name="T17" fmla="*/ 165 h 184"/>
                <a:gd name="T18" fmla="*/ 109 w 186"/>
                <a:gd name="T19" fmla="*/ 184 h 184"/>
                <a:gd name="T20" fmla="*/ 186 w 186"/>
                <a:gd name="T21" fmla="*/ 9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84">
                  <a:moveTo>
                    <a:pt x="186" y="93"/>
                  </a:moveTo>
                  <a:cubicBezTo>
                    <a:pt x="186" y="41"/>
                    <a:pt x="144" y="0"/>
                    <a:pt x="93" y="0"/>
                  </a:cubicBezTo>
                  <a:cubicBezTo>
                    <a:pt x="42" y="0"/>
                    <a:pt x="0" y="41"/>
                    <a:pt x="0" y="93"/>
                  </a:cubicBezTo>
                  <a:cubicBezTo>
                    <a:pt x="0" y="139"/>
                    <a:pt x="34" y="177"/>
                    <a:pt x="77" y="184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44" y="158"/>
                    <a:pt x="19" y="128"/>
                    <a:pt x="19" y="93"/>
                  </a:cubicBezTo>
                  <a:cubicBezTo>
                    <a:pt x="19" y="52"/>
                    <a:pt x="52" y="18"/>
                    <a:pt x="93" y="18"/>
                  </a:cubicBezTo>
                  <a:cubicBezTo>
                    <a:pt x="134" y="18"/>
                    <a:pt x="167" y="52"/>
                    <a:pt x="167" y="93"/>
                  </a:cubicBezTo>
                  <a:cubicBezTo>
                    <a:pt x="167" y="128"/>
                    <a:pt x="142" y="158"/>
                    <a:pt x="109" y="16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53" y="177"/>
                    <a:pt x="186" y="139"/>
                    <a:pt x="186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7B2309C6-F7AF-4A8E-9B75-E9E9CC51D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6477" y="2574926"/>
              <a:ext cx="122238" cy="346075"/>
            </a:xfrm>
            <a:custGeom>
              <a:avLst/>
              <a:gdLst>
                <a:gd name="T0" fmla="*/ 21 w 60"/>
                <a:gd name="T1" fmla="*/ 91 h 171"/>
                <a:gd name="T2" fmla="*/ 21 w 60"/>
                <a:gd name="T3" fmla="*/ 104 h 171"/>
                <a:gd name="T4" fmla="*/ 21 w 60"/>
                <a:gd name="T5" fmla="*/ 123 h 171"/>
                <a:gd name="T6" fmla="*/ 21 w 60"/>
                <a:gd name="T7" fmla="*/ 171 h 171"/>
                <a:gd name="T8" fmla="*/ 40 w 60"/>
                <a:gd name="T9" fmla="*/ 171 h 171"/>
                <a:gd name="T10" fmla="*/ 40 w 60"/>
                <a:gd name="T11" fmla="*/ 123 h 171"/>
                <a:gd name="T12" fmla="*/ 40 w 60"/>
                <a:gd name="T13" fmla="*/ 104 h 171"/>
                <a:gd name="T14" fmla="*/ 40 w 60"/>
                <a:gd name="T15" fmla="*/ 91 h 171"/>
                <a:gd name="T16" fmla="*/ 40 w 60"/>
                <a:gd name="T17" fmla="*/ 72 h 171"/>
                <a:gd name="T18" fmla="*/ 40 w 60"/>
                <a:gd name="T19" fmla="*/ 59 h 171"/>
                <a:gd name="T20" fmla="*/ 43 w 60"/>
                <a:gd name="T21" fmla="*/ 58 h 171"/>
                <a:gd name="T22" fmla="*/ 46 w 60"/>
                <a:gd name="T23" fmla="*/ 57 h 171"/>
                <a:gd name="T24" fmla="*/ 60 w 60"/>
                <a:gd name="T25" fmla="*/ 31 h 171"/>
                <a:gd name="T26" fmla="*/ 30 w 60"/>
                <a:gd name="T27" fmla="*/ 0 h 171"/>
                <a:gd name="T28" fmla="*/ 0 w 60"/>
                <a:gd name="T29" fmla="*/ 31 h 171"/>
                <a:gd name="T30" fmla="*/ 14 w 60"/>
                <a:gd name="T31" fmla="*/ 57 h 171"/>
                <a:gd name="T32" fmla="*/ 17 w 60"/>
                <a:gd name="T33" fmla="*/ 58 h 171"/>
                <a:gd name="T34" fmla="*/ 21 w 60"/>
                <a:gd name="T35" fmla="*/ 59 h 171"/>
                <a:gd name="T36" fmla="*/ 21 w 60"/>
                <a:gd name="T37" fmla="*/ 72 h 171"/>
                <a:gd name="T38" fmla="*/ 21 w 60"/>
                <a:gd name="T39" fmla="*/ 91 h 171"/>
                <a:gd name="T40" fmla="*/ 19 w 60"/>
                <a:gd name="T41" fmla="*/ 28 h 171"/>
                <a:gd name="T42" fmla="*/ 20 w 60"/>
                <a:gd name="T43" fmla="*/ 24 h 171"/>
                <a:gd name="T44" fmla="*/ 30 w 60"/>
                <a:gd name="T45" fmla="*/ 19 h 171"/>
                <a:gd name="T46" fmla="*/ 40 w 60"/>
                <a:gd name="T47" fmla="*/ 24 h 171"/>
                <a:gd name="T48" fmla="*/ 41 w 60"/>
                <a:gd name="T49" fmla="*/ 28 h 171"/>
                <a:gd name="T50" fmla="*/ 42 w 60"/>
                <a:gd name="T51" fmla="*/ 31 h 171"/>
                <a:gd name="T52" fmla="*/ 40 w 60"/>
                <a:gd name="T53" fmla="*/ 38 h 171"/>
                <a:gd name="T54" fmla="*/ 30 w 60"/>
                <a:gd name="T55" fmla="*/ 42 h 171"/>
                <a:gd name="T56" fmla="*/ 21 w 60"/>
                <a:gd name="T57" fmla="*/ 38 h 171"/>
                <a:gd name="T58" fmla="*/ 18 w 60"/>
                <a:gd name="T59" fmla="*/ 31 h 171"/>
                <a:gd name="T60" fmla="*/ 19 w 60"/>
                <a:gd name="T61" fmla="*/ 2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171">
                  <a:moveTo>
                    <a:pt x="21" y="91"/>
                  </a:moveTo>
                  <a:cubicBezTo>
                    <a:pt x="21" y="104"/>
                    <a:pt x="21" y="104"/>
                    <a:pt x="21" y="104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2" y="59"/>
                    <a:pt x="43" y="58"/>
                  </a:cubicBezTo>
                  <a:cubicBezTo>
                    <a:pt x="44" y="58"/>
                    <a:pt x="45" y="57"/>
                    <a:pt x="46" y="57"/>
                  </a:cubicBezTo>
                  <a:cubicBezTo>
                    <a:pt x="55" y="51"/>
                    <a:pt x="60" y="42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2"/>
                    <a:pt x="6" y="51"/>
                    <a:pt x="14" y="57"/>
                  </a:cubicBezTo>
                  <a:cubicBezTo>
                    <a:pt x="15" y="57"/>
                    <a:pt x="16" y="58"/>
                    <a:pt x="17" y="58"/>
                  </a:cubicBezTo>
                  <a:cubicBezTo>
                    <a:pt x="19" y="59"/>
                    <a:pt x="20" y="59"/>
                    <a:pt x="21" y="59"/>
                  </a:cubicBezTo>
                  <a:cubicBezTo>
                    <a:pt x="21" y="72"/>
                    <a:pt x="21" y="72"/>
                    <a:pt x="21" y="72"/>
                  </a:cubicBezTo>
                  <a:lnTo>
                    <a:pt x="21" y="91"/>
                  </a:lnTo>
                  <a:close/>
                  <a:moveTo>
                    <a:pt x="19" y="28"/>
                  </a:moveTo>
                  <a:cubicBezTo>
                    <a:pt x="19" y="26"/>
                    <a:pt x="20" y="25"/>
                    <a:pt x="20" y="24"/>
                  </a:cubicBezTo>
                  <a:cubicBezTo>
                    <a:pt x="22" y="21"/>
                    <a:pt x="26" y="19"/>
                    <a:pt x="30" y="19"/>
                  </a:cubicBezTo>
                  <a:cubicBezTo>
                    <a:pt x="34" y="19"/>
                    <a:pt x="38" y="21"/>
                    <a:pt x="40" y="24"/>
                  </a:cubicBezTo>
                  <a:cubicBezTo>
                    <a:pt x="41" y="25"/>
                    <a:pt x="41" y="26"/>
                    <a:pt x="41" y="28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3"/>
                    <a:pt x="41" y="36"/>
                    <a:pt x="40" y="38"/>
                  </a:cubicBezTo>
                  <a:cubicBezTo>
                    <a:pt x="37" y="40"/>
                    <a:pt x="34" y="42"/>
                    <a:pt x="30" y="42"/>
                  </a:cubicBezTo>
                  <a:cubicBezTo>
                    <a:pt x="26" y="42"/>
                    <a:pt x="23" y="40"/>
                    <a:pt x="21" y="38"/>
                  </a:cubicBezTo>
                  <a:cubicBezTo>
                    <a:pt x="19" y="36"/>
                    <a:pt x="18" y="33"/>
                    <a:pt x="18" y="31"/>
                  </a:cubicBezTo>
                  <a:cubicBezTo>
                    <a:pt x="18" y="30"/>
                    <a:pt x="19" y="29"/>
                    <a:pt x="1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2321DB1C-649D-4621-B008-7102A80A3C62}"/>
              </a:ext>
            </a:extLst>
          </p:cNvPr>
          <p:cNvGrpSpPr/>
          <p:nvPr/>
        </p:nvGrpSpPr>
        <p:grpSpPr>
          <a:xfrm>
            <a:off x="2457532" y="2833796"/>
            <a:ext cx="381399" cy="369226"/>
            <a:chOff x="2768927" y="2468564"/>
            <a:chExt cx="447676" cy="433388"/>
          </a:xfrm>
        </p:grpSpPr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A1CB5428-24F9-4880-8551-BA74040C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915" y="2732089"/>
              <a:ext cx="166688" cy="169863"/>
            </a:xfrm>
            <a:custGeom>
              <a:avLst/>
              <a:gdLst>
                <a:gd name="T0" fmla="*/ 83 w 83"/>
                <a:gd name="T1" fmla="*/ 54 h 84"/>
                <a:gd name="T2" fmla="*/ 30 w 83"/>
                <a:gd name="T3" fmla="*/ 0 h 84"/>
                <a:gd name="T4" fmla="*/ 17 w 83"/>
                <a:gd name="T5" fmla="*/ 17 h 84"/>
                <a:gd name="T6" fmla="*/ 0 w 83"/>
                <a:gd name="T7" fmla="*/ 30 h 84"/>
                <a:gd name="T8" fmla="*/ 54 w 83"/>
                <a:gd name="T9" fmla="*/ 84 h 84"/>
                <a:gd name="T10" fmla="*/ 83 w 83"/>
                <a:gd name="T11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4">
                  <a:moveTo>
                    <a:pt x="83" y="5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6" y="6"/>
                    <a:pt x="22" y="12"/>
                    <a:pt x="17" y="17"/>
                  </a:cubicBezTo>
                  <a:cubicBezTo>
                    <a:pt x="12" y="22"/>
                    <a:pt x="6" y="26"/>
                    <a:pt x="0" y="30"/>
                  </a:cubicBezTo>
                  <a:cubicBezTo>
                    <a:pt x="54" y="84"/>
                    <a:pt x="54" y="84"/>
                    <a:pt x="54" y="84"/>
                  </a:cubicBezTo>
                  <a:lnTo>
                    <a:pt x="8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B38D141E-F593-471B-9129-F58F203DED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927" y="2468564"/>
              <a:ext cx="369888" cy="338138"/>
            </a:xfrm>
            <a:custGeom>
              <a:avLst/>
              <a:gdLst>
                <a:gd name="T0" fmla="*/ 151 w 183"/>
                <a:gd name="T1" fmla="*/ 143 h 168"/>
                <a:gd name="T2" fmla="*/ 164 w 183"/>
                <a:gd name="T3" fmla="*/ 126 h 168"/>
                <a:gd name="T4" fmla="*/ 151 w 183"/>
                <a:gd name="T5" fmla="*/ 25 h 168"/>
                <a:gd name="T6" fmla="*/ 92 w 183"/>
                <a:gd name="T7" fmla="*/ 0 h 168"/>
                <a:gd name="T8" fmla="*/ 33 w 183"/>
                <a:gd name="T9" fmla="*/ 25 h 168"/>
                <a:gd name="T10" fmla="*/ 33 w 183"/>
                <a:gd name="T11" fmla="*/ 143 h 168"/>
                <a:gd name="T12" fmla="*/ 92 w 183"/>
                <a:gd name="T13" fmla="*/ 168 h 168"/>
                <a:gd name="T14" fmla="*/ 134 w 183"/>
                <a:gd name="T15" fmla="*/ 156 h 168"/>
                <a:gd name="T16" fmla="*/ 151 w 183"/>
                <a:gd name="T17" fmla="*/ 143 h 168"/>
                <a:gd name="T18" fmla="*/ 41 w 183"/>
                <a:gd name="T19" fmla="*/ 50 h 168"/>
                <a:gd name="T20" fmla="*/ 39 w 183"/>
                <a:gd name="T21" fmla="*/ 50 h 168"/>
                <a:gd name="T22" fmla="*/ 37 w 183"/>
                <a:gd name="T23" fmla="*/ 48 h 168"/>
                <a:gd name="T24" fmla="*/ 79 w 183"/>
                <a:gd name="T25" fmla="*/ 19 h 168"/>
                <a:gd name="T26" fmla="*/ 130 w 183"/>
                <a:gd name="T27" fmla="*/ 29 h 168"/>
                <a:gd name="T28" fmla="*/ 153 w 183"/>
                <a:gd name="T29" fmla="*/ 115 h 168"/>
                <a:gd name="T30" fmla="*/ 149 w 183"/>
                <a:gd name="T31" fmla="*/ 122 h 168"/>
                <a:gd name="T32" fmla="*/ 144 w 183"/>
                <a:gd name="T33" fmla="*/ 118 h 168"/>
                <a:gd name="T34" fmla="*/ 144 w 183"/>
                <a:gd name="T35" fmla="*/ 118 h 168"/>
                <a:gd name="T36" fmla="*/ 148 w 183"/>
                <a:gd name="T37" fmla="*/ 111 h 168"/>
                <a:gd name="T38" fmla="*/ 127 w 183"/>
                <a:gd name="T39" fmla="*/ 34 h 168"/>
                <a:gd name="T40" fmla="*/ 81 w 183"/>
                <a:gd name="T41" fmla="*/ 25 h 168"/>
                <a:gd name="T42" fmla="*/ 42 w 183"/>
                <a:gd name="T43" fmla="*/ 51 h 168"/>
                <a:gd name="T44" fmla="*/ 41 w 183"/>
                <a:gd name="T45" fmla="*/ 5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68">
                  <a:moveTo>
                    <a:pt x="151" y="143"/>
                  </a:moveTo>
                  <a:cubicBezTo>
                    <a:pt x="156" y="138"/>
                    <a:pt x="161" y="132"/>
                    <a:pt x="164" y="126"/>
                  </a:cubicBezTo>
                  <a:cubicBezTo>
                    <a:pt x="183" y="94"/>
                    <a:pt x="179" y="52"/>
                    <a:pt x="151" y="25"/>
                  </a:cubicBezTo>
                  <a:cubicBezTo>
                    <a:pt x="135" y="8"/>
                    <a:pt x="113" y="0"/>
                    <a:pt x="92" y="0"/>
                  </a:cubicBezTo>
                  <a:cubicBezTo>
                    <a:pt x="70" y="0"/>
                    <a:pt x="49" y="8"/>
                    <a:pt x="33" y="25"/>
                  </a:cubicBezTo>
                  <a:cubicBezTo>
                    <a:pt x="0" y="57"/>
                    <a:pt x="0" y="111"/>
                    <a:pt x="33" y="143"/>
                  </a:cubicBezTo>
                  <a:cubicBezTo>
                    <a:pt x="49" y="160"/>
                    <a:pt x="70" y="168"/>
                    <a:pt x="92" y="168"/>
                  </a:cubicBezTo>
                  <a:cubicBezTo>
                    <a:pt x="107" y="168"/>
                    <a:pt x="121" y="164"/>
                    <a:pt x="134" y="156"/>
                  </a:cubicBezTo>
                  <a:cubicBezTo>
                    <a:pt x="140" y="153"/>
                    <a:pt x="146" y="148"/>
                    <a:pt x="151" y="143"/>
                  </a:cubicBezTo>
                  <a:close/>
                  <a:moveTo>
                    <a:pt x="41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7" y="33"/>
                    <a:pt x="62" y="23"/>
                    <a:pt x="79" y="19"/>
                  </a:cubicBezTo>
                  <a:cubicBezTo>
                    <a:pt x="97" y="15"/>
                    <a:pt x="115" y="19"/>
                    <a:pt x="130" y="29"/>
                  </a:cubicBezTo>
                  <a:cubicBezTo>
                    <a:pt x="159" y="48"/>
                    <a:pt x="168" y="85"/>
                    <a:pt x="153" y="115"/>
                  </a:cubicBezTo>
                  <a:cubicBezTo>
                    <a:pt x="152" y="117"/>
                    <a:pt x="151" y="120"/>
                    <a:pt x="149" y="122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6" y="116"/>
                    <a:pt x="147" y="113"/>
                    <a:pt x="148" y="111"/>
                  </a:cubicBezTo>
                  <a:cubicBezTo>
                    <a:pt x="161" y="84"/>
                    <a:pt x="152" y="51"/>
                    <a:pt x="127" y="34"/>
                  </a:cubicBezTo>
                  <a:cubicBezTo>
                    <a:pt x="113" y="25"/>
                    <a:pt x="97" y="22"/>
                    <a:pt x="81" y="25"/>
                  </a:cubicBezTo>
                  <a:cubicBezTo>
                    <a:pt x="65" y="28"/>
                    <a:pt x="51" y="38"/>
                    <a:pt x="42" y="51"/>
                  </a:cubicBezTo>
                  <a:lnTo>
                    <a:pt x="41" y="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CE958A63-27E5-4A2D-A8A8-1F9AA4468A83}"/>
              </a:ext>
            </a:extLst>
          </p:cNvPr>
          <p:cNvGrpSpPr/>
          <p:nvPr/>
        </p:nvGrpSpPr>
        <p:grpSpPr>
          <a:xfrm>
            <a:off x="3697751" y="2821623"/>
            <a:ext cx="346234" cy="392219"/>
            <a:chOff x="4224665" y="2454276"/>
            <a:chExt cx="406400" cy="460376"/>
          </a:xfrm>
        </p:grpSpPr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6423B9DF-C62D-45E2-8599-90899967D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102" y="2454276"/>
              <a:ext cx="92075" cy="920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6A0462CA-D573-4D63-A86F-94CFDC66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665" y="2565401"/>
              <a:ext cx="266700" cy="349250"/>
            </a:xfrm>
            <a:custGeom>
              <a:avLst/>
              <a:gdLst>
                <a:gd name="T0" fmla="*/ 0 w 168"/>
                <a:gd name="T1" fmla="*/ 105 h 220"/>
                <a:gd name="T2" fmla="*/ 26 w 168"/>
                <a:gd name="T3" fmla="*/ 105 h 220"/>
                <a:gd name="T4" fmla="*/ 26 w 168"/>
                <a:gd name="T5" fmla="*/ 40 h 220"/>
                <a:gd name="T6" fmla="*/ 36 w 168"/>
                <a:gd name="T7" fmla="*/ 40 h 220"/>
                <a:gd name="T8" fmla="*/ 36 w 168"/>
                <a:gd name="T9" fmla="*/ 112 h 220"/>
                <a:gd name="T10" fmla="*/ 36 w 168"/>
                <a:gd name="T11" fmla="*/ 112 h 220"/>
                <a:gd name="T12" fmla="*/ 36 w 168"/>
                <a:gd name="T13" fmla="*/ 220 h 220"/>
                <a:gd name="T14" fmla="*/ 69 w 168"/>
                <a:gd name="T15" fmla="*/ 220 h 220"/>
                <a:gd name="T16" fmla="*/ 69 w 168"/>
                <a:gd name="T17" fmla="*/ 105 h 220"/>
                <a:gd name="T18" fmla="*/ 79 w 168"/>
                <a:gd name="T19" fmla="*/ 105 h 220"/>
                <a:gd name="T20" fmla="*/ 79 w 168"/>
                <a:gd name="T21" fmla="*/ 220 h 220"/>
                <a:gd name="T22" fmla="*/ 113 w 168"/>
                <a:gd name="T23" fmla="*/ 220 h 220"/>
                <a:gd name="T24" fmla="*/ 113 w 168"/>
                <a:gd name="T25" fmla="*/ 105 h 220"/>
                <a:gd name="T26" fmla="*/ 113 w 168"/>
                <a:gd name="T27" fmla="*/ 105 h 220"/>
                <a:gd name="T28" fmla="*/ 113 w 168"/>
                <a:gd name="T29" fmla="*/ 40 h 220"/>
                <a:gd name="T30" fmla="*/ 124 w 168"/>
                <a:gd name="T31" fmla="*/ 40 h 220"/>
                <a:gd name="T32" fmla="*/ 124 w 168"/>
                <a:gd name="T33" fmla="*/ 85 h 220"/>
                <a:gd name="T34" fmla="*/ 153 w 168"/>
                <a:gd name="T35" fmla="*/ 110 h 220"/>
                <a:gd name="T36" fmla="*/ 168 w 168"/>
                <a:gd name="T37" fmla="*/ 94 h 220"/>
                <a:gd name="T38" fmla="*/ 146 w 168"/>
                <a:gd name="T39" fmla="*/ 72 h 220"/>
                <a:gd name="T40" fmla="*/ 146 w 168"/>
                <a:gd name="T41" fmla="*/ 0 h 220"/>
                <a:gd name="T42" fmla="*/ 0 w 168"/>
                <a:gd name="T43" fmla="*/ 0 h 220"/>
                <a:gd name="T44" fmla="*/ 0 w 168"/>
                <a:gd name="T45" fmla="*/ 10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220">
                  <a:moveTo>
                    <a:pt x="0" y="105"/>
                  </a:moveTo>
                  <a:lnTo>
                    <a:pt x="26" y="105"/>
                  </a:lnTo>
                  <a:lnTo>
                    <a:pt x="26" y="40"/>
                  </a:lnTo>
                  <a:lnTo>
                    <a:pt x="36" y="40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220"/>
                  </a:lnTo>
                  <a:lnTo>
                    <a:pt x="69" y="220"/>
                  </a:lnTo>
                  <a:lnTo>
                    <a:pt x="69" y="105"/>
                  </a:lnTo>
                  <a:lnTo>
                    <a:pt x="79" y="105"/>
                  </a:lnTo>
                  <a:lnTo>
                    <a:pt x="79" y="220"/>
                  </a:lnTo>
                  <a:lnTo>
                    <a:pt x="113" y="220"/>
                  </a:lnTo>
                  <a:lnTo>
                    <a:pt x="113" y="105"/>
                  </a:lnTo>
                  <a:lnTo>
                    <a:pt x="113" y="105"/>
                  </a:lnTo>
                  <a:lnTo>
                    <a:pt x="113" y="40"/>
                  </a:lnTo>
                  <a:lnTo>
                    <a:pt x="124" y="40"/>
                  </a:lnTo>
                  <a:lnTo>
                    <a:pt x="124" y="85"/>
                  </a:lnTo>
                  <a:lnTo>
                    <a:pt x="153" y="110"/>
                  </a:lnTo>
                  <a:lnTo>
                    <a:pt x="168" y="94"/>
                  </a:lnTo>
                  <a:lnTo>
                    <a:pt x="146" y="72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E636F2D6-5C9E-4315-8F49-BEFE8852A0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1365" y="2773364"/>
              <a:ext cx="127000" cy="141288"/>
            </a:xfrm>
            <a:custGeom>
              <a:avLst/>
              <a:gdLst>
                <a:gd name="T0" fmla="*/ 0 w 80"/>
                <a:gd name="T1" fmla="*/ 89 h 89"/>
                <a:gd name="T2" fmla="*/ 80 w 80"/>
                <a:gd name="T3" fmla="*/ 89 h 89"/>
                <a:gd name="T4" fmla="*/ 80 w 80"/>
                <a:gd name="T5" fmla="*/ 0 h 89"/>
                <a:gd name="T6" fmla="*/ 0 w 80"/>
                <a:gd name="T7" fmla="*/ 0 h 89"/>
                <a:gd name="T8" fmla="*/ 0 w 80"/>
                <a:gd name="T9" fmla="*/ 89 h 89"/>
                <a:gd name="T10" fmla="*/ 57 w 80"/>
                <a:gd name="T11" fmla="*/ 12 h 89"/>
                <a:gd name="T12" fmla="*/ 65 w 80"/>
                <a:gd name="T13" fmla="*/ 12 h 89"/>
                <a:gd name="T14" fmla="*/ 65 w 80"/>
                <a:gd name="T15" fmla="*/ 77 h 89"/>
                <a:gd name="T16" fmla="*/ 57 w 80"/>
                <a:gd name="T17" fmla="*/ 77 h 89"/>
                <a:gd name="T18" fmla="*/ 57 w 80"/>
                <a:gd name="T19" fmla="*/ 12 h 89"/>
                <a:gd name="T20" fmla="*/ 36 w 80"/>
                <a:gd name="T21" fmla="*/ 12 h 89"/>
                <a:gd name="T22" fmla="*/ 45 w 80"/>
                <a:gd name="T23" fmla="*/ 12 h 89"/>
                <a:gd name="T24" fmla="*/ 45 w 80"/>
                <a:gd name="T25" fmla="*/ 77 h 89"/>
                <a:gd name="T26" fmla="*/ 36 w 80"/>
                <a:gd name="T27" fmla="*/ 77 h 89"/>
                <a:gd name="T28" fmla="*/ 36 w 80"/>
                <a:gd name="T29" fmla="*/ 12 h 89"/>
                <a:gd name="T30" fmla="*/ 15 w 80"/>
                <a:gd name="T31" fmla="*/ 12 h 89"/>
                <a:gd name="T32" fmla="*/ 23 w 80"/>
                <a:gd name="T33" fmla="*/ 12 h 89"/>
                <a:gd name="T34" fmla="*/ 23 w 80"/>
                <a:gd name="T35" fmla="*/ 77 h 89"/>
                <a:gd name="T36" fmla="*/ 15 w 80"/>
                <a:gd name="T37" fmla="*/ 77 h 89"/>
                <a:gd name="T38" fmla="*/ 15 w 80"/>
                <a:gd name="T39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89">
                  <a:moveTo>
                    <a:pt x="0" y="89"/>
                  </a:moveTo>
                  <a:lnTo>
                    <a:pt x="80" y="89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9"/>
                  </a:lnTo>
                  <a:close/>
                  <a:moveTo>
                    <a:pt x="57" y="12"/>
                  </a:moveTo>
                  <a:lnTo>
                    <a:pt x="65" y="12"/>
                  </a:lnTo>
                  <a:lnTo>
                    <a:pt x="65" y="77"/>
                  </a:lnTo>
                  <a:lnTo>
                    <a:pt x="57" y="77"/>
                  </a:lnTo>
                  <a:lnTo>
                    <a:pt x="57" y="12"/>
                  </a:lnTo>
                  <a:close/>
                  <a:moveTo>
                    <a:pt x="36" y="12"/>
                  </a:moveTo>
                  <a:lnTo>
                    <a:pt x="45" y="12"/>
                  </a:lnTo>
                  <a:lnTo>
                    <a:pt x="45" y="77"/>
                  </a:lnTo>
                  <a:lnTo>
                    <a:pt x="36" y="77"/>
                  </a:lnTo>
                  <a:lnTo>
                    <a:pt x="36" y="12"/>
                  </a:lnTo>
                  <a:close/>
                  <a:moveTo>
                    <a:pt x="15" y="12"/>
                  </a:moveTo>
                  <a:lnTo>
                    <a:pt x="23" y="12"/>
                  </a:lnTo>
                  <a:lnTo>
                    <a:pt x="23" y="77"/>
                  </a:lnTo>
                  <a:lnTo>
                    <a:pt x="15" y="77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731B3D0B-DA31-4E47-8615-EF9D62BD35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415" y="2671764"/>
              <a:ext cx="120650" cy="93663"/>
            </a:xfrm>
            <a:custGeom>
              <a:avLst/>
              <a:gdLst>
                <a:gd name="T0" fmla="*/ 34 w 76"/>
                <a:gd name="T1" fmla="*/ 0 h 59"/>
                <a:gd name="T2" fmla="*/ 25 w 76"/>
                <a:gd name="T3" fmla="*/ 14 h 59"/>
                <a:gd name="T4" fmla="*/ 7 w 76"/>
                <a:gd name="T5" fmla="*/ 4 h 59"/>
                <a:gd name="T6" fmla="*/ 0 w 76"/>
                <a:gd name="T7" fmla="*/ 18 h 59"/>
                <a:gd name="T8" fmla="*/ 68 w 76"/>
                <a:gd name="T9" fmla="*/ 59 h 59"/>
                <a:gd name="T10" fmla="*/ 76 w 76"/>
                <a:gd name="T11" fmla="*/ 45 h 59"/>
                <a:gd name="T12" fmla="*/ 59 w 76"/>
                <a:gd name="T13" fmla="*/ 35 h 59"/>
                <a:gd name="T14" fmla="*/ 68 w 76"/>
                <a:gd name="T15" fmla="*/ 21 h 59"/>
                <a:gd name="T16" fmla="*/ 34 w 76"/>
                <a:gd name="T17" fmla="*/ 0 h 59"/>
                <a:gd name="T18" fmla="*/ 31 w 76"/>
                <a:gd name="T19" fmla="*/ 18 h 59"/>
                <a:gd name="T20" fmla="*/ 36 w 76"/>
                <a:gd name="T21" fmla="*/ 10 h 59"/>
                <a:gd name="T22" fmla="*/ 58 w 76"/>
                <a:gd name="T23" fmla="*/ 23 h 59"/>
                <a:gd name="T24" fmla="*/ 53 w 76"/>
                <a:gd name="T25" fmla="*/ 31 h 59"/>
                <a:gd name="T26" fmla="*/ 31 w 76"/>
                <a:gd name="T2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9">
                  <a:moveTo>
                    <a:pt x="34" y="0"/>
                  </a:moveTo>
                  <a:lnTo>
                    <a:pt x="25" y="14"/>
                  </a:lnTo>
                  <a:lnTo>
                    <a:pt x="7" y="4"/>
                  </a:lnTo>
                  <a:lnTo>
                    <a:pt x="0" y="18"/>
                  </a:lnTo>
                  <a:lnTo>
                    <a:pt x="68" y="59"/>
                  </a:lnTo>
                  <a:lnTo>
                    <a:pt x="76" y="45"/>
                  </a:lnTo>
                  <a:lnTo>
                    <a:pt x="59" y="35"/>
                  </a:lnTo>
                  <a:lnTo>
                    <a:pt x="68" y="21"/>
                  </a:lnTo>
                  <a:lnTo>
                    <a:pt x="34" y="0"/>
                  </a:lnTo>
                  <a:close/>
                  <a:moveTo>
                    <a:pt x="31" y="18"/>
                  </a:moveTo>
                  <a:lnTo>
                    <a:pt x="36" y="10"/>
                  </a:lnTo>
                  <a:lnTo>
                    <a:pt x="58" y="23"/>
                  </a:lnTo>
                  <a:lnTo>
                    <a:pt x="53" y="31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DFE2D54E-DF28-467E-892E-60227FD10E06}"/>
              </a:ext>
            </a:extLst>
          </p:cNvPr>
          <p:cNvGrpSpPr/>
          <p:nvPr/>
        </p:nvGrpSpPr>
        <p:grpSpPr>
          <a:xfrm>
            <a:off x="4336119" y="2835148"/>
            <a:ext cx="262380" cy="365168"/>
            <a:chOff x="4973965" y="2470151"/>
            <a:chExt cx="307975" cy="428625"/>
          </a:xfrm>
        </p:grpSpPr>
        <p:sp>
          <p:nvSpPr>
            <p:cNvPr id="209" name="Rectangle 209">
              <a:extLst>
                <a:ext uri="{FF2B5EF4-FFF2-40B4-BE49-F238E27FC236}">
                  <a16:creationId xmlns:a16="http://schemas.microsoft.com/office/drawing/2014/main" id="{4C2C4D1E-C011-4CAE-9916-E0810B6CF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3965" y="2470151"/>
              <a:ext cx="307975" cy="65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833EF031-14FF-450F-8079-0760A9B56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965" y="2552701"/>
              <a:ext cx="307975" cy="346075"/>
            </a:xfrm>
            <a:custGeom>
              <a:avLst/>
              <a:gdLst>
                <a:gd name="T0" fmla="*/ 194 w 194"/>
                <a:gd name="T1" fmla="*/ 0 h 218"/>
                <a:gd name="T2" fmla="*/ 0 w 194"/>
                <a:gd name="T3" fmla="*/ 0 h 218"/>
                <a:gd name="T4" fmla="*/ 0 w 194"/>
                <a:gd name="T5" fmla="*/ 218 h 218"/>
                <a:gd name="T6" fmla="*/ 194 w 194"/>
                <a:gd name="T7" fmla="*/ 218 h 218"/>
                <a:gd name="T8" fmla="*/ 194 w 194"/>
                <a:gd name="T9" fmla="*/ 0 h 218"/>
                <a:gd name="T10" fmla="*/ 194 w 194"/>
                <a:gd name="T11" fmla="*/ 0 h 218"/>
                <a:gd name="T12" fmla="*/ 53 w 194"/>
                <a:gd name="T13" fmla="*/ 188 h 218"/>
                <a:gd name="T14" fmla="*/ 38 w 194"/>
                <a:gd name="T15" fmla="*/ 188 h 218"/>
                <a:gd name="T16" fmla="*/ 38 w 194"/>
                <a:gd name="T17" fmla="*/ 29 h 218"/>
                <a:gd name="T18" fmla="*/ 53 w 194"/>
                <a:gd name="T19" fmla="*/ 29 h 218"/>
                <a:gd name="T20" fmla="*/ 53 w 194"/>
                <a:gd name="T21" fmla="*/ 188 h 218"/>
                <a:gd name="T22" fmla="*/ 104 w 194"/>
                <a:gd name="T23" fmla="*/ 188 h 218"/>
                <a:gd name="T24" fmla="*/ 89 w 194"/>
                <a:gd name="T25" fmla="*/ 188 h 218"/>
                <a:gd name="T26" fmla="*/ 89 w 194"/>
                <a:gd name="T27" fmla="*/ 29 h 218"/>
                <a:gd name="T28" fmla="*/ 104 w 194"/>
                <a:gd name="T29" fmla="*/ 29 h 218"/>
                <a:gd name="T30" fmla="*/ 104 w 194"/>
                <a:gd name="T31" fmla="*/ 188 h 218"/>
                <a:gd name="T32" fmla="*/ 155 w 194"/>
                <a:gd name="T33" fmla="*/ 188 h 218"/>
                <a:gd name="T34" fmla="*/ 139 w 194"/>
                <a:gd name="T35" fmla="*/ 188 h 218"/>
                <a:gd name="T36" fmla="*/ 139 w 194"/>
                <a:gd name="T37" fmla="*/ 29 h 218"/>
                <a:gd name="T38" fmla="*/ 155 w 194"/>
                <a:gd name="T39" fmla="*/ 29 h 218"/>
                <a:gd name="T40" fmla="*/ 155 w 194"/>
                <a:gd name="T41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218">
                  <a:moveTo>
                    <a:pt x="194" y="0"/>
                  </a:moveTo>
                  <a:lnTo>
                    <a:pt x="0" y="0"/>
                  </a:lnTo>
                  <a:lnTo>
                    <a:pt x="0" y="218"/>
                  </a:lnTo>
                  <a:lnTo>
                    <a:pt x="194" y="218"/>
                  </a:lnTo>
                  <a:lnTo>
                    <a:pt x="194" y="0"/>
                  </a:lnTo>
                  <a:lnTo>
                    <a:pt x="194" y="0"/>
                  </a:lnTo>
                  <a:close/>
                  <a:moveTo>
                    <a:pt x="53" y="188"/>
                  </a:moveTo>
                  <a:lnTo>
                    <a:pt x="38" y="188"/>
                  </a:lnTo>
                  <a:lnTo>
                    <a:pt x="38" y="29"/>
                  </a:lnTo>
                  <a:lnTo>
                    <a:pt x="53" y="29"/>
                  </a:lnTo>
                  <a:lnTo>
                    <a:pt x="53" y="188"/>
                  </a:lnTo>
                  <a:close/>
                  <a:moveTo>
                    <a:pt x="104" y="188"/>
                  </a:moveTo>
                  <a:lnTo>
                    <a:pt x="89" y="188"/>
                  </a:lnTo>
                  <a:lnTo>
                    <a:pt x="89" y="29"/>
                  </a:lnTo>
                  <a:lnTo>
                    <a:pt x="104" y="29"/>
                  </a:lnTo>
                  <a:lnTo>
                    <a:pt x="104" y="188"/>
                  </a:lnTo>
                  <a:close/>
                  <a:moveTo>
                    <a:pt x="155" y="188"/>
                  </a:moveTo>
                  <a:lnTo>
                    <a:pt x="139" y="188"/>
                  </a:lnTo>
                  <a:lnTo>
                    <a:pt x="139" y="29"/>
                  </a:lnTo>
                  <a:lnTo>
                    <a:pt x="155" y="29"/>
                  </a:lnTo>
                  <a:lnTo>
                    <a:pt x="155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1BF17D04-8413-426E-8368-6BCEC5155075}"/>
              </a:ext>
            </a:extLst>
          </p:cNvPr>
          <p:cNvGrpSpPr/>
          <p:nvPr/>
        </p:nvGrpSpPr>
        <p:grpSpPr>
          <a:xfrm>
            <a:off x="4879814" y="2871665"/>
            <a:ext cx="398981" cy="293487"/>
            <a:chOff x="5612140" y="2513014"/>
            <a:chExt cx="468313" cy="344488"/>
          </a:xfrm>
        </p:grpSpPr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1298191B-4AB9-4044-B2CE-7D0D88881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140" y="2513014"/>
              <a:ext cx="306388" cy="344488"/>
            </a:xfrm>
            <a:custGeom>
              <a:avLst/>
              <a:gdLst>
                <a:gd name="T0" fmla="*/ 193 w 193"/>
                <a:gd name="T1" fmla="*/ 17 h 217"/>
                <a:gd name="T2" fmla="*/ 193 w 193"/>
                <a:gd name="T3" fmla="*/ 0 h 217"/>
                <a:gd name="T4" fmla="*/ 0 w 193"/>
                <a:gd name="T5" fmla="*/ 0 h 217"/>
                <a:gd name="T6" fmla="*/ 0 w 193"/>
                <a:gd name="T7" fmla="*/ 217 h 217"/>
                <a:gd name="T8" fmla="*/ 193 w 193"/>
                <a:gd name="T9" fmla="*/ 217 h 217"/>
                <a:gd name="T10" fmla="*/ 193 w 193"/>
                <a:gd name="T11" fmla="*/ 107 h 217"/>
                <a:gd name="T12" fmla="*/ 174 w 193"/>
                <a:gd name="T13" fmla="*/ 31 h 217"/>
                <a:gd name="T14" fmla="*/ 172 w 193"/>
                <a:gd name="T15" fmla="*/ 24 h 217"/>
                <a:gd name="T16" fmla="*/ 179 w 193"/>
                <a:gd name="T17" fmla="*/ 21 h 217"/>
                <a:gd name="T18" fmla="*/ 193 w 193"/>
                <a:gd name="T19" fmla="*/ 17 h 217"/>
                <a:gd name="T20" fmla="*/ 55 w 193"/>
                <a:gd name="T21" fmla="*/ 187 h 217"/>
                <a:gd name="T22" fmla="*/ 38 w 193"/>
                <a:gd name="T23" fmla="*/ 187 h 217"/>
                <a:gd name="T24" fmla="*/ 38 w 193"/>
                <a:gd name="T25" fmla="*/ 29 h 217"/>
                <a:gd name="T26" fmla="*/ 55 w 193"/>
                <a:gd name="T27" fmla="*/ 29 h 217"/>
                <a:gd name="T28" fmla="*/ 55 w 193"/>
                <a:gd name="T29" fmla="*/ 187 h 217"/>
                <a:gd name="T30" fmla="*/ 104 w 193"/>
                <a:gd name="T31" fmla="*/ 187 h 217"/>
                <a:gd name="T32" fmla="*/ 89 w 193"/>
                <a:gd name="T33" fmla="*/ 187 h 217"/>
                <a:gd name="T34" fmla="*/ 89 w 193"/>
                <a:gd name="T35" fmla="*/ 29 h 217"/>
                <a:gd name="T36" fmla="*/ 104 w 193"/>
                <a:gd name="T37" fmla="*/ 29 h 217"/>
                <a:gd name="T38" fmla="*/ 104 w 193"/>
                <a:gd name="T39" fmla="*/ 187 h 217"/>
                <a:gd name="T40" fmla="*/ 155 w 193"/>
                <a:gd name="T41" fmla="*/ 187 h 217"/>
                <a:gd name="T42" fmla="*/ 140 w 193"/>
                <a:gd name="T43" fmla="*/ 187 h 217"/>
                <a:gd name="T44" fmla="*/ 140 w 193"/>
                <a:gd name="T45" fmla="*/ 29 h 217"/>
                <a:gd name="T46" fmla="*/ 155 w 193"/>
                <a:gd name="T47" fmla="*/ 29 h 217"/>
                <a:gd name="T48" fmla="*/ 155 w 193"/>
                <a:gd name="T49" fmla="*/ 18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3" h="217">
                  <a:moveTo>
                    <a:pt x="193" y="17"/>
                  </a:moveTo>
                  <a:lnTo>
                    <a:pt x="193" y="0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193" y="217"/>
                  </a:lnTo>
                  <a:lnTo>
                    <a:pt x="193" y="107"/>
                  </a:lnTo>
                  <a:lnTo>
                    <a:pt x="174" y="31"/>
                  </a:lnTo>
                  <a:lnTo>
                    <a:pt x="172" y="24"/>
                  </a:lnTo>
                  <a:lnTo>
                    <a:pt x="179" y="21"/>
                  </a:lnTo>
                  <a:lnTo>
                    <a:pt x="193" y="17"/>
                  </a:lnTo>
                  <a:close/>
                  <a:moveTo>
                    <a:pt x="55" y="187"/>
                  </a:moveTo>
                  <a:lnTo>
                    <a:pt x="38" y="187"/>
                  </a:lnTo>
                  <a:lnTo>
                    <a:pt x="38" y="29"/>
                  </a:lnTo>
                  <a:lnTo>
                    <a:pt x="55" y="29"/>
                  </a:lnTo>
                  <a:lnTo>
                    <a:pt x="55" y="187"/>
                  </a:lnTo>
                  <a:close/>
                  <a:moveTo>
                    <a:pt x="104" y="187"/>
                  </a:moveTo>
                  <a:lnTo>
                    <a:pt x="89" y="187"/>
                  </a:lnTo>
                  <a:lnTo>
                    <a:pt x="89" y="29"/>
                  </a:lnTo>
                  <a:lnTo>
                    <a:pt x="104" y="29"/>
                  </a:lnTo>
                  <a:lnTo>
                    <a:pt x="104" y="187"/>
                  </a:lnTo>
                  <a:close/>
                  <a:moveTo>
                    <a:pt x="155" y="187"/>
                  </a:moveTo>
                  <a:lnTo>
                    <a:pt x="140" y="187"/>
                  </a:lnTo>
                  <a:lnTo>
                    <a:pt x="140" y="29"/>
                  </a:lnTo>
                  <a:lnTo>
                    <a:pt x="155" y="29"/>
                  </a:lnTo>
                  <a:lnTo>
                    <a:pt x="155" y="1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6B0DC73E-2967-48B5-8926-808C26F74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1065" y="2543176"/>
              <a:ext cx="179388" cy="314325"/>
            </a:xfrm>
            <a:custGeom>
              <a:avLst/>
              <a:gdLst>
                <a:gd name="T0" fmla="*/ 58 w 113"/>
                <a:gd name="T1" fmla="*/ 47 h 198"/>
                <a:gd name="T2" fmla="*/ 55 w 113"/>
                <a:gd name="T3" fmla="*/ 48 h 198"/>
                <a:gd name="T4" fmla="*/ 51 w 113"/>
                <a:gd name="T5" fmla="*/ 49 h 198"/>
                <a:gd name="T6" fmla="*/ 38 w 113"/>
                <a:gd name="T7" fmla="*/ 0 h 198"/>
                <a:gd name="T8" fmla="*/ 11 w 113"/>
                <a:gd name="T9" fmla="*/ 7 h 198"/>
                <a:gd name="T10" fmla="*/ 0 w 113"/>
                <a:gd name="T11" fmla="*/ 10 h 198"/>
                <a:gd name="T12" fmla="*/ 11 w 113"/>
                <a:gd name="T13" fmla="*/ 57 h 198"/>
                <a:gd name="T14" fmla="*/ 49 w 113"/>
                <a:gd name="T15" fmla="*/ 198 h 198"/>
                <a:gd name="T16" fmla="*/ 88 w 113"/>
                <a:gd name="T17" fmla="*/ 188 h 198"/>
                <a:gd name="T18" fmla="*/ 75 w 113"/>
                <a:gd name="T19" fmla="*/ 141 h 198"/>
                <a:gd name="T20" fmla="*/ 79 w 113"/>
                <a:gd name="T21" fmla="*/ 140 h 198"/>
                <a:gd name="T22" fmla="*/ 83 w 113"/>
                <a:gd name="T23" fmla="*/ 140 h 198"/>
                <a:gd name="T24" fmla="*/ 113 w 113"/>
                <a:gd name="T25" fmla="*/ 131 h 198"/>
                <a:gd name="T26" fmla="*/ 89 w 113"/>
                <a:gd name="T27" fmla="*/ 39 h 198"/>
                <a:gd name="T28" fmla="*/ 58 w 113"/>
                <a:gd name="T29" fmla="*/ 47 h 198"/>
                <a:gd name="T30" fmla="*/ 79 w 113"/>
                <a:gd name="T31" fmla="*/ 124 h 198"/>
                <a:gd name="T32" fmla="*/ 75 w 113"/>
                <a:gd name="T33" fmla="*/ 124 h 198"/>
                <a:gd name="T34" fmla="*/ 71 w 113"/>
                <a:gd name="T35" fmla="*/ 126 h 198"/>
                <a:gd name="T36" fmla="*/ 55 w 113"/>
                <a:gd name="T37" fmla="*/ 65 h 198"/>
                <a:gd name="T38" fmla="*/ 58 w 113"/>
                <a:gd name="T39" fmla="*/ 63 h 198"/>
                <a:gd name="T40" fmla="*/ 62 w 113"/>
                <a:gd name="T41" fmla="*/ 62 h 198"/>
                <a:gd name="T42" fmla="*/ 77 w 113"/>
                <a:gd name="T43" fmla="*/ 58 h 198"/>
                <a:gd name="T44" fmla="*/ 94 w 113"/>
                <a:gd name="T45" fmla="*/ 119 h 198"/>
                <a:gd name="T46" fmla="*/ 79 w 113"/>
                <a:gd name="T47" fmla="*/ 12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98">
                  <a:moveTo>
                    <a:pt x="58" y="47"/>
                  </a:moveTo>
                  <a:lnTo>
                    <a:pt x="55" y="48"/>
                  </a:lnTo>
                  <a:lnTo>
                    <a:pt x="51" y="49"/>
                  </a:lnTo>
                  <a:lnTo>
                    <a:pt x="38" y="0"/>
                  </a:lnTo>
                  <a:lnTo>
                    <a:pt x="11" y="7"/>
                  </a:lnTo>
                  <a:lnTo>
                    <a:pt x="0" y="10"/>
                  </a:lnTo>
                  <a:lnTo>
                    <a:pt x="11" y="57"/>
                  </a:lnTo>
                  <a:lnTo>
                    <a:pt x="49" y="198"/>
                  </a:lnTo>
                  <a:lnTo>
                    <a:pt x="88" y="188"/>
                  </a:lnTo>
                  <a:lnTo>
                    <a:pt x="75" y="141"/>
                  </a:lnTo>
                  <a:lnTo>
                    <a:pt x="79" y="140"/>
                  </a:lnTo>
                  <a:lnTo>
                    <a:pt x="83" y="140"/>
                  </a:lnTo>
                  <a:lnTo>
                    <a:pt x="113" y="131"/>
                  </a:lnTo>
                  <a:lnTo>
                    <a:pt x="89" y="39"/>
                  </a:lnTo>
                  <a:lnTo>
                    <a:pt x="58" y="47"/>
                  </a:lnTo>
                  <a:close/>
                  <a:moveTo>
                    <a:pt x="79" y="124"/>
                  </a:moveTo>
                  <a:lnTo>
                    <a:pt x="75" y="124"/>
                  </a:lnTo>
                  <a:lnTo>
                    <a:pt x="71" y="126"/>
                  </a:lnTo>
                  <a:lnTo>
                    <a:pt x="55" y="65"/>
                  </a:lnTo>
                  <a:lnTo>
                    <a:pt x="58" y="63"/>
                  </a:lnTo>
                  <a:lnTo>
                    <a:pt x="62" y="62"/>
                  </a:lnTo>
                  <a:lnTo>
                    <a:pt x="77" y="58"/>
                  </a:lnTo>
                  <a:lnTo>
                    <a:pt x="94" y="119"/>
                  </a:lnTo>
                  <a:lnTo>
                    <a:pt x="79" y="1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3" name="Freeform 213">
            <a:extLst>
              <a:ext uri="{FF2B5EF4-FFF2-40B4-BE49-F238E27FC236}">
                <a16:creationId xmlns:a16="http://schemas.microsoft.com/office/drawing/2014/main" id="{35A05064-2ACE-4FDC-8E5C-04BF295E5009}"/>
              </a:ext>
            </a:extLst>
          </p:cNvPr>
          <p:cNvSpPr>
            <a:spLocks/>
          </p:cNvSpPr>
          <p:nvPr/>
        </p:nvSpPr>
        <p:spPr bwMode="auto">
          <a:xfrm>
            <a:off x="1885435" y="2129156"/>
            <a:ext cx="302954" cy="451727"/>
          </a:xfrm>
          <a:custGeom>
            <a:avLst/>
            <a:gdLst>
              <a:gd name="T0" fmla="*/ 96 w 176"/>
              <a:gd name="T1" fmla="*/ 139 h 262"/>
              <a:gd name="T2" fmla="*/ 144 w 176"/>
              <a:gd name="T3" fmla="*/ 152 h 262"/>
              <a:gd name="T4" fmla="*/ 155 w 176"/>
              <a:gd name="T5" fmla="*/ 136 h 262"/>
              <a:gd name="T6" fmla="*/ 169 w 176"/>
              <a:gd name="T7" fmla="*/ 125 h 262"/>
              <a:gd name="T8" fmla="*/ 159 w 176"/>
              <a:gd name="T9" fmla="*/ 94 h 262"/>
              <a:gd name="T10" fmla="*/ 125 w 176"/>
              <a:gd name="T11" fmla="*/ 90 h 262"/>
              <a:gd name="T12" fmla="*/ 107 w 176"/>
              <a:gd name="T13" fmla="*/ 92 h 262"/>
              <a:gd name="T14" fmla="*/ 108 w 176"/>
              <a:gd name="T15" fmla="*/ 80 h 262"/>
              <a:gd name="T16" fmla="*/ 126 w 176"/>
              <a:gd name="T17" fmla="*/ 81 h 262"/>
              <a:gd name="T18" fmla="*/ 142 w 176"/>
              <a:gd name="T19" fmla="*/ 80 h 262"/>
              <a:gd name="T20" fmla="*/ 166 w 176"/>
              <a:gd name="T21" fmla="*/ 56 h 262"/>
              <a:gd name="T22" fmla="*/ 150 w 176"/>
              <a:gd name="T23" fmla="*/ 32 h 262"/>
              <a:gd name="T24" fmla="*/ 122 w 176"/>
              <a:gd name="T25" fmla="*/ 6 h 262"/>
              <a:gd name="T26" fmla="*/ 94 w 176"/>
              <a:gd name="T27" fmla="*/ 21 h 262"/>
              <a:gd name="T28" fmla="*/ 93 w 176"/>
              <a:gd name="T29" fmla="*/ 59 h 262"/>
              <a:gd name="T30" fmla="*/ 82 w 176"/>
              <a:gd name="T31" fmla="*/ 71 h 262"/>
              <a:gd name="T32" fmla="*/ 82 w 176"/>
              <a:gd name="T33" fmla="*/ 40 h 262"/>
              <a:gd name="T34" fmla="*/ 40 w 176"/>
              <a:gd name="T35" fmla="*/ 15 h 262"/>
              <a:gd name="T36" fmla="*/ 20 w 176"/>
              <a:gd name="T37" fmla="*/ 42 h 262"/>
              <a:gd name="T38" fmla="*/ 7 w 176"/>
              <a:gd name="T39" fmla="*/ 66 h 262"/>
              <a:gd name="T40" fmla="*/ 30 w 176"/>
              <a:gd name="T41" fmla="*/ 87 h 262"/>
              <a:gd name="T42" fmla="*/ 63 w 176"/>
              <a:gd name="T43" fmla="*/ 83 h 262"/>
              <a:gd name="T44" fmla="*/ 70 w 176"/>
              <a:gd name="T45" fmla="*/ 96 h 262"/>
              <a:gd name="T46" fmla="*/ 55 w 176"/>
              <a:gd name="T47" fmla="*/ 95 h 262"/>
              <a:gd name="T48" fmla="*/ 38 w 176"/>
              <a:gd name="T49" fmla="*/ 96 h 262"/>
              <a:gd name="T50" fmla="*/ 18 w 176"/>
              <a:gd name="T51" fmla="*/ 139 h 262"/>
              <a:gd name="T52" fmla="*/ 38 w 176"/>
              <a:gd name="T53" fmla="*/ 151 h 262"/>
              <a:gd name="T54" fmla="*/ 28 w 176"/>
              <a:gd name="T55" fmla="*/ 176 h 262"/>
              <a:gd name="T56" fmla="*/ 52 w 176"/>
              <a:gd name="T57" fmla="*/ 262 h 262"/>
              <a:gd name="T58" fmla="*/ 63 w 176"/>
              <a:gd name="T59" fmla="*/ 253 h 262"/>
              <a:gd name="T60" fmla="*/ 47 w 176"/>
              <a:gd name="T61" fmla="*/ 164 h 262"/>
              <a:gd name="T62" fmla="*/ 47 w 176"/>
              <a:gd name="T63" fmla="*/ 164 h 262"/>
              <a:gd name="T64" fmla="*/ 79 w 176"/>
              <a:gd name="T65" fmla="*/ 163 h 262"/>
              <a:gd name="T66" fmla="*/ 89 w 176"/>
              <a:gd name="T67" fmla="*/ 127 h 262"/>
              <a:gd name="T68" fmla="*/ 84 w 176"/>
              <a:gd name="T69" fmla="*/ 109 h 262"/>
              <a:gd name="T70" fmla="*/ 94 w 176"/>
              <a:gd name="T71" fmla="*/ 104 h 262"/>
              <a:gd name="T72" fmla="*/ 97 w 176"/>
              <a:gd name="T73" fmla="*/ 119 h 262"/>
              <a:gd name="T74" fmla="*/ 96 w 176"/>
              <a:gd name="T75" fmla="*/ 139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262">
                <a:moveTo>
                  <a:pt x="96" y="139"/>
                </a:moveTo>
                <a:cubicBezTo>
                  <a:pt x="101" y="159"/>
                  <a:pt x="135" y="181"/>
                  <a:pt x="144" y="152"/>
                </a:cubicBezTo>
                <a:cubicBezTo>
                  <a:pt x="146" y="146"/>
                  <a:pt x="150" y="140"/>
                  <a:pt x="155" y="136"/>
                </a:cubicBezTo>
                <a:cubicBezTo>
                  <a:pt x="160" y="133"/>
                  <a:pt x="166" y="131"/>
                  <a:pt x="169" y="125"/>
                </a:cubicBezTo>
                <a:cubicBezTo>
                  <a:pt x="176" y="114"/>
                  <a:pt x="168" y="102"/>
                  <a:pt x="159" y="94"/>
                </a:cubicBezTo>
                <a:cubicBezTo>
                  <a:pt x="149" y="87"/>
                  <a:pt x="136" y="86"/>
                  <a:pt x="125" y="90"/>
                </a:cubicBezTo>
                <a:cubicBezTo>
                  <a:pt x="119" y="92"/>
                  <a:pt x="113" y="96"/>
                  <a:pt x="107" y="92"/>
                </a:cubicBezTo>
                <a:cubicBezTo>
                  <a:pt x="102" y="89"/>
                  <a:pt x="103" y="82"/>
                  <a:pt x="108" y="80"/>
                </a:cubicBezTo>
                <a:cubicBezTo>
                  <a:pt x="114" y="78"/>
                  <a:pt x="120" y="81"/>
                  <a:pt x="126" y="81"/>
                </a:cubicBezTo>
                <a:cubicBezTo>
                  <a:pt x="132" y="82"/>
                  <a:pt x="137" y="82"/>
                  <a:pt x="142" y="80"/>
                </a:cubicBezTo>
                <a:cubicBezTo>
                  <a:pt x="153" y="77"/>
                  <a:pt x="164" y="67"/>
                  <a:pt x="166" y="56"/>
                </a:cubicBezTo>
                <a:cubicBezTo>
                  <a:pt x="169" y="43"/>
                  <a:pt x="160" y="36"/>
                  <a:pt x="150" y="32"/>
                </a:cubicBezTo>
                <a:cubicBezTo>
                  <a:pt x="137" y="27"/>
                  <a:pt x="135" y="10"/>
                  <a:pt x="122" y="6"/>
                </a:cubicBezTo>
                <a:cubicBezTo>
                  <a:pt x="110" y="3"/>
                  <a:pt x="99" y="12"/>
                  <a:pt x="94" y="21"/>
                </a:cubicBezTo>
                <a:cubicBezTo>
                  <a:pt x="86" y="33"/>
                  <a:pt x="88" y="47"/>
                  <a:pt x="93" y="59"/>
                </a:cubicBezTo>
                <a:cubicBezTo>
                  <a:pt x="96" y="67"/>
                  <a:pt x="90" y="80"/>
                  <a:pt x="82" y="71"/>
                </a:cubicBezTo>
                <a:cubicBezTo>
                  <a:pt x="76" y="64"/>
                  <a:pt x="84" y="49"/>
                  <a:pt x="82" y="40"/>
                </a:cubicBezTo>
                <a:cubicBezTo>
                  <a:pt x="80" y="23"/>
                  <a:pt x="57" y="0"/>
                  <a:pt x="40" y="15"/>
                </a:cubicBezTo>
                <a:cubicBezTo>
                  <a:pt x="31" y="23"/>
                  <a:pt x="32" y="35"/>
                  <a:pt x="20" y="42"/>
                </a:cubicBezTo>
                <a:cubicBezTo>
                  <a:pt x="11" y="47"/>
                  <a:pt x="4" y="54"/>
                  <a:pt x="7" y="66"/>
                </a:cubicBezTo>
                <a:cubicBezTo>
                  <a:pt x="10" y="76"/>
                  <a:pt x="20" y="84"/>
                  <a:pt x="30" y="87"/>
                </a:cubicBezTo>
                <a:cubicBezTo>
                  <a:pt x="42" y="91"/>
                  <a:pt x="51" y="86"/>
                  <a:pt x="63" y="83"/>
                </a:cubicBezTo>
                <a:cubicBezTo>
                  <a:pt x="72" y="81"/>
                  <a:pt x="80" y="92"/>
                  <a:pt x="70" y="96"/>
                </a:cubicBezTo>
                <a:cubicBezTo>
                  <a:pt x="65" y="98"/>
                  <a:pt x="60" y="96"/>
                  <a:pt x="55" y="95"/>
                </a:cubicBezTo>
                <a:cubicBezTo>
                  <a:pt x="50" y="94"/>
                  <a:pt x="44" y="94"/>
                  <a:pt x="38" y="96"/>
                </a:cubicBezTo>
                <a:cubicBezTo>
                  <a:pt x="21" y="99"/>
                  <a:pt x="0" y="124"/>
                  <a:pt x="18" y="139"/>
                </a:cubicBezTo>
                <a:cubicBezTo>
                  <a:pt x="22" y="143"/>
                  <a:pt x="34" y="145"/>
                  <a:pt x="38" y="151"/>
                </a:cubicBezTo>
                <a:cubicBezTo>
                  <a:pt x="35" y="157"/>
                  <a:pt x="31" y="166"/>
                  <a:pt x="28" y="176"/>
                </a:cubicBezTo>
                <a:cubicBezTo>
                  <a:pt x="24" y="196"/>
                  <a:pt x="25" y="227"/>
                  <a:pt x="52" y="262"/>
                </a:cubicBezTo>
                <a:cubicBezTo>
                  <a:pt x="63" y="253"/>
                  <a:pt x="63" y="253"/>
                  <a:pt x="63" y="253"/>
                </a:cubicBezTo>
                <a:cubicBezTo>
                  <a:pt x="32" y="215"/>
                  <a:pt x="39" y="182"/>
                  <a:pt x="47" y="164"/>
                </a:cubicBezTo>
                <a:cubicBezTo>
                  <a:pt x="47" y="164"/>
                  <a:pt x="47" y="164"/>
                  <a:pt x="47" y="164"/>
                </a:cubicBezTo>
                <a:cubicBezTo>
                  <a:pt x="56" y="175"/>
                  <a:pt x="70" y="172"/>
                  <a:pt x="79" y="163"/>
                </a:cubicBezTo>
                <a:cubicBezTo>
                  <a:pt x="89" y="153"/>
                  <a:pt x="92" y="140"/>
                  <a:pt x="89" y="127"/>
                </a:cubicBezTo>
                <a:cubicBezTo>
                  <a:pt x="87" y="121"/>
                  <a:pt x="83" y="115"/>
                  <a:pt x="84" y="109"/>
                </a:cubicBezTo>
                <a:cubicBezTo>
                  <a:pt x="85" y="104"/>
                  <a:pt x="90" y="101"/>
                  <a:pt x="94" y="104"/>
                </a:cubicBezTo>
                <a:cubicBezTo>
                  <a:pt x="100" y="108"/>
                  <a:pt x="98" y="114"/>
                  <a:pt x="97" y="119"/>
                </a:cubicBezTo>
                <a:cubicBezTo>
                  <a:pt x="95" y="126"/>
                  <a:pt x="95" y="133"/>
                  <a:pt x="96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913FD075-C5F2-4D20-8BD6-D6722C010D50}"/>
              </a:ext>
            </a:extLst>
          </p:cNvPr>
          <p:cNvGrpSpPr/>
          <p:nvPr/>
        </p:nvGrpSpPr>
        <p:grpSpPr>
          <a:xfrm>
            <a:off x="4230626" y="2172435"/>
            <a:ext cx="470661" cy="373283"/>
            <a:chOff x="4850140" y="1692276"/>
            <a:chExt cx="552450" cy="438150"/>
          </a:xfrm>
        </p:grpSpPr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0D91524B-CD36-4153-831C-2AFEB0ECD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5227" y="1757364"/>
              <a:ext cx="423863" cy="309563"/>
            </a:xfrm>
            <a:custGeom>
              <a:avLst/>
              <a:gdLst>
                <a:gd name="T0" fmla="*/ 210 w 210"/>
                <a:gd name="T1" fmla="*/ 0 h 153"/>
                <a:gd name="T2" fmla="*/ 0 w 210"/>
                <a:gd name="T3" fmla="*/ 0 h 153"/>
                <a:gd name="T4" fmla="*/ 0 w 210"/>
                <a:gd name="T5" fmla="*/ 153 h 153"/>
                <a:gd name="T6" fmla="*/ 210 w 210"/>
                <a:gd name="T7" fmla="*/ 153 h 153"/>
                <a:gd name="T8" fmla="*/ 210 w 210"/>
                <a:gd name="T9" fmla="*/ 0 h 153"/>
                <a:gd name="T10" fmla="*/ 193 w 210"/>
                <a:gd name="T11" fmla="*/ 135 h 153"/>
                <a:gd name="T12" fmla="*/ 109 w 210"/>
                <a:gd name="T13" fmla="*/ 135 h 153"/>
                <a:gd name="T14" fmla="*/ 125 w 210"/>
                <a:gd name="T15" fmla="*/ 113 h 153"/>
                <a:gd name="T16" fmla="*/ 151 w 210"/>
                <a:gd name="T17" fmla="*/ 77 h 153"/>
                <a:gd name="T18" fmla="*/ 193 w 210"/>
                <a:gd name="T19" fmla="*/ 135 h 153"/>
                <a:gd name="T20" fmla="*/ 164 w 210"/>
                <a:gd name="T21" fmla="*/ 20 h 153"/>
                <a:gd name="T22" fmla="*/ 180 w 210"/>
                <a:gd name="T23" fmla="*/ 37 h 153"/>
                <a:gd name="T24" fmla="*/ 164 w 210"/>
                <a:gd name="T25" fmla="*/ 53 h 153"/>
                <a:gd name="T26" fmla="*/ 147 w 210"/>
                <a:gd name="T27" fmla="*/ 37 h 153"/>
                <a:gd name="T28" fmla="*/ 164 w 210"/>
                <a:gd name="T29" fmla="*/ 20 h 153"/>
                <a:gd name="T30" fmla="*/ 80 w 210"/>
                <a:gd name="T31" fmla="*/ 51 h 153"/>
                <a:gd name="T32" fmla="*/ 120 w 210"/>
                <a:gd name="T33" fmla="*/ 106 h 153"/>
                <a:gd name="T34" fmla="*/ 103 w 210"/>
                <a:gd name="T35" fmla="*/ 131 h 153"/>
                <a:gd name="T36" fmla="*/ 100 w 210"/>
                <a:gd name="T37" fmla="*/ 135 h 153"/>
                <a:gd name="T38" fmla="*/ 19 w 210"/>
                <a:gd name="T39" fmla="*/ 135 h 153"/>
                <a:gd name="T40" fmla="*/ 80 w 210"/>
                <a:gd name="T41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0" h="153">
                  <a:moveTo>
                    <a:pt x="2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0" y="153"/>
                    <a:pt x="210" y="153"/>
                    <a:pt x="210" y="153"/>
                  </a:cubicBezTo>
                  <a:cubicBezTo>
                    <a:pt x="210" y="0"/>
                    <a:pt x="210" y="0"/>
                    <a:pt x="210" y="0"/>
                  </a:cubicBezTo>
                  <a:close/>
                  <a:moveTo>
                    <a:pt x="193" y="135"/>
                  </a:moveTo>
                  <a:cubicBezTo>
                    <a:pt x="109" y="135"/>
                    <a:pt x="109" y="135"/>
                    <a:pt x="109" y="135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51" y="77"/>
                    <a:pt x="151" y="77"/>
                    <a:pt x="151" y="77"/>
                  </a:cubicBezTo>
                  <a:lnTo>
                    <a:pt x="193" y="135"/>
                  </a:lnTo>
                  <a:close/>
                  <a:moveTo>
                    <a:pt x="164" y="20"/>
                  </a:moveTo>
                  <a:cubicBezTo>
                    <a:pt x="173" y="20"/>
                    <a:pt x="180" y="28"/>
                    <a:pt x="180" y="37"/>
                  </a:cubicBezTo>
                  <a:cubicBezTo>
                    <a:pt x="180" y="46"/>
                    <a:pt x="173" y="53"/>
                    <a:pt x="164" y="53"/>
                  </a:cubicBezTo>
                  <a:cubicBezTo>
                    <a:pt x="154" y="53"/>
                    <a:pt x="147" y="46"/>
                    <a:pt x="147" y="37"/>
                  </a:cubicBezTo>
                  <a:cubicBezTo>
                    <a:pt x="147" y="28"/>
                    <a:pt x="154" y="20"/>
                    <a:pt x="164" y="20"/>
                  </a:cubicBezTo>
                  <a:close/>
                  <a:moveTo>
                    <a:pt x="80" y="51"/>
                  </a:moveTo>
                  <a:cubicBezTo>
                    <a:pt x="120" y="106"/>
                    <a:pt x="120" y="106"/>
                    <a:pt x="120" y="106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9" y="135"/>
                    <a:pt x="19" y="135"/>
                    <a:pt x="19" y="135"/>
                  </a:cubicBezTo>
                  <a:lnTo>
                    <a:pt x="80" y="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72945833-0114-4EFA-8F08-02342C0F0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140" y="1692276"/>
              <a:ext cx="552450" cy="438150"/>
            </a:xfrm>
            <a:custGeom>
              <a:avLst/>
              <a:gdLst>
                <a:gd name="T0" fmla="*/ 348 w 348"/>
                <a:gd name="T1" fmla="*/ 0 h 276"/>
                <a:gd name="T2" fmla="*/ 0 w 348"/>
                <a:gd name="T3" fmla="*/ 0 h 276"/>
                <a:gd name="T4" fmla="*/ 0 w 348"/>
                <a:gd name="T5" fmla="*/ 276 h 276"/>
                <a:gd name="T6" fmla="*/ 348 w 348"/>
                <a:gd name="T7" fmla="*/ 276 h 276"/>
                <a:gd name="T8" fmla="*/ 348 w 348"/>
                <a:gd name="T9" fmla="*/ 0 h 276"/>
                <a:gd name="T10" fmla="*/ 348 w 348"/>
                <a:gd name="T11" fmla="*/ 0 h 276"/>
                <a:gd name="T12" fmla="*/ 322 w 348"/>
                <a:gd name="T13" fmla="*/ 248 h 276"/>
                <a:gd name="T14" fmla="*/ 28 w 348"/>
                <a:gd name="T15" fmla="*/ 248 h 276"/>
                <a:gd name="T16" fmla="*/ 28 w 348"/>
                <a:gd name="T17" fmla="*/ 28 h 276"/>
                <a:gd name="T18" fmla="*/ 322 w 348"/>
                <a:gd name="T19" fmla="*/ 28 h 276"/>
                <a:gd name="T20" fmla="*/ 322 w 348"/>
                <a:gd name="T21" fmla="*/ 248 h 276"/>
                <a:gd name="T22" fmla="*/ 322 w 348"/>
                <a:gd name="T23" fmla="*/ 24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276">
                  <a:moveTo>
                    <a:pt x="348" y="0"/>
                  </a:moveTo>
                  <a:lnTo>
                    <a:pt x="0" y="0"/>
                  </a:lnTo>
                  <a:lnTo>
                    <a:pt x="0" y="276"/>
                  </a:lnTo>
                  <a:lnTo>
                    <a:pt x="348" y="276"/>
                  </a:lnTo>
                  <a:lnTo>
                    <a:pt x="348" y="0"/>
                  </a:lnTo>
                  <a:lnTo>
                    <a:pt x="348" y="0"/>
                  </a:lnTo>
                  <a:close/>
                  <a:moveTo>
                    <a:pt x="322" y="248"/>
                  </a:moveTo>
                  <a:lnTo>
                    <a:pt x="28" y="248"/>
                  </a:lnTo>
                  <a:lnTo>
                    <a:pt x="28" y="28"/>
                  </a:lnTo>
                  <a:lnTo>
                    <a:pt x="322" y="28"/>
                  </a:lnTo>
                  <a:lnTo>
                    <a:pt x="322" y="248"/>
                  </a:lnTo>
                  <a:lnTo>
                    <a:pt x="322" y="2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D8D7ED22-739F-4C4A-8D6B-563B42ABEFC4}"/>
              </a:ext>
            </a:extLst>
          </p:cNvPr>
          <p:cNvGrpSpPr/>
          <p:nvPr/>
        </p:nvGrpSpPr>
        <p:grpSpPr>
          <a:xfrm>
            <a:off x="6136263" y="3481631"/>
            <a:ext cx="323242" cy="413858"/>
            <a:chOff x="7086927" y="3228976"/>
            <a:chExt cx="379413" cy="485776"/>
          </a:xfrm>
        </p:grpSpPr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50B918F7-260C-49ED-8BDC-760A91FF3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027" y="3509964"/>
              <a:ext cx="39688" cy="204788"/>
            </a:xfrm>
            <a:custGeom>
              <a:avLst/>
              <a:gdLst>
                <a:gd name="T0" fmla="*/ 20 w 20"/>
                <a:gd name="T1" fmla="*/ 2 h 101"/>
                <a:gd name="T2" fmla="*/ 11 w 20"/>
                <a:gd name="T3" fmla="*/ 0 h 101"/>
                <a:gd name="T4" fmla="*/ 10 w 20"/>
                <a:gd name="T5" fmla="*/ 0 h 101"/>
                <a:gd name="T6" fmla="*/ 0 w 20"/>
                <a:gd name="T7" fmla="*/ 3 h 101"/>
                <a:gd name="T8" fmla="*/ 0 w 20"/>
                <a:gd name="T9" fmla="*/ 101 h 101"/>
                <a:gd name="T10" fmla="*/ 20 w 20"/>
                <a:gd name="T11" fmla="*/ 101 h 101"/>
                <a:gd name="T12" fmla="*/ 20 w 20"/>
                <a:gd name="T13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1">
                  <a:moveTo>
                    <a:pt x="20" y="2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0" y="101"/>
                    <a:pt x="20" y="101"/>
                    <a:pt x="20" y="101"/>
                  </a:cubicBezTo>
                  <a:lnTo>
                    <a:pt x="2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E79C95E3-C94C-4700-98E5-E6306BC54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027" y="3228976"/>
              <a:ext cx="38100" cy="28575"/>
            </a:xfrm>
            <a:custGeom>
              <a:avLst/>
              <a:gdLst>
                <a:gd name="T0" fmla="*/ 12 w 19"/>
                <a:gd name="T1" fmla="*/ 13 h 14"/>
                <a:gd name="T2" fmla="*/ 14 w 19"/>
                <a:gd name="T3" fmla="*/ 13 h 14"/>
                <a:gd name="T4" fmla="*/ 19 w 19"/>
                <a:gd name="T5" fmla="*/ 14 h 14"/>
                <a:gd name="T6" fmla="*/ 19 w 19"/>
                <a:gd name="T7" fmla="*/ 0 h 14"/>
                <a:gd name="T8" fmla="*/ 0 w 19"/>
                <a:gd name="T9" fmla="*/ 1 h 14"/>
                <a:gd name="T10" fmla="*/ 0 w 19"/>
                <a:gd name="T11" fmla="*/ 14 h 14"/>
                <a:gd name="T12" fmla="*/ 12 w 19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2" y="13"/>
                  </a:moveTo>
                  <a:cubicBezTo>
                    <a:pt x="12" y="13"/>
                    <a:pt x="13" y="13"/>
                    <a:pt x="14" y="13"/>
                  </a:cubicBezTo>
                  <a:cubicBezTo>
                    <a:pt x="16" y="13"/>
                    <a:pt x="18" y="13"/>
                    <a:pt x="19" y="1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8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D661EE15-69EC-4DB0-9DB3-C4238E82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927" y="3270251"/>
              <a:ext cx="379413" cy="277813"/>
            </a:xfrm>
            <a:custGeom>
              <a:avLst/>
              <a:gdLst>
                <a:gd name="T0" fmla="*/ 101 w 188"/>
                <a:gd name="T1" fmla="*/ 0 h 138"/>
                <a:gd name="T2" fmla="*/ 96 w 188"/>
                <a:gd name="T3" fmla="*/ 0 h 138"/>
                <a:gd name="T4" fmla="*/ 94 w 188"/>
                <a:gd name="T5" fmla="*/ 0 h 138"/>
                <a:gd name="T6" fmla="*/ 82 w 188"/>
                <a:gd name="T7" fmla="*/ 0 h 138"/>
                <a:gd name="T8" fmla="*/ 0 w 188"/>
                <a:gd name="T9" fmla="*/ 91 h 138"/>
                <a:gd name="T10" fmla="*/ 6 w 188"/>
                <a:gd name="T11" fmla="*/ 126 h 138"/>
                <a:gd name="T12" fmla="*/ 10 w 188"/>
                <a:gd name="T13" fmla="*/ 131 h 138"/>
                <a:gd name="T14" fmla="*/ 14 w 188"/>
                <a:gd name="T15" fmla="*/ 126 h 138"/>
                <a:gd name="T16" fmla="*/ 38 w 188"/>
                <a:gd name="T17" fmla="*/ 111 h 138"/>
                <a:gd name="T18" fmla="*/ 39 w 188"/>
                <a:gd name="T19" fmla="*/ 111 h 138"/>
                <a:gd name="T20" fmla="*/ 63 w 188"/>
                <a:gd name="T21" fmla="*/ 127 h 138"/>
                <a:gd name="T22" fmla="*/ 65 w 188"/>
                <a:gd name="T23" fmla="*/ 132 h 138"/>
                <a:gd name="T24" fmla="*/ 68 w 188"/>
                <a:gd name="T25" fmla="*/ 127 h 138"/>
                <a:gd name="T26" fmla="*/ 82 w 188"/>
                <a:gd name="T27" fmla="*/ 114 h 138"/>
                <a:gd name="T28" fmla="*/ 92 w 188"/>
                <a:gd name="T29" fmla="*/ 113 h 138"/>
                <a:gd name="T30" fmla="*/ 93 w 188"/>
                <a:gd name="T31" fmla="*/ 113 h 138"/>
                <a:gd name="T32" fmla="*/ 102 w 188"/>
                <a:gd name="T33" fmla="*/ 114 h 138"/>
                <a:gd name="T34" fmla="*/ 117 w 188"/>
                <a:gd name="T35" fmla="*/ 128 h 138"/>
                <a:gd name="T36" fmla="*/ 120 w 188"/>
                <a:gd name="T37" fmla="*/ 133 h 138"/>
                <a:gd name="T38" fmla="*/ 123 w 188"/>
                <a:gd name="T39" fmla="*/ 129 h 138"/>
                <a:gd name="T40" fmla="*/ 146 w 188"/>
                <a:gd name="T41" fmla="*/ 114 h 138"/>
                <a:gd name="T42" fmla="*/ 147 w 188"/>
                <a:gd name="T43" fmla="*/ 114 h 138"/>
                <a:gd name="T44" fmla="*/ 171 w 188"/>
                <a:gd name="T45" fmla="*/ 130 h 138"/>
                <a:gd name="T46" fmla="*/ 172 w 188"/>
                <a:gd name="T47" fmla="*/ 135 h 138"/>
                <a:gd name="T48" fmla="*/ 174 w 188"/>
                <a:gd name="T49" fmla="*/ 138 h 138"/>
                <a:gd name="T50" fmla="*/ 176 w 188"/>
                <a:gd name="T51" fmla="*/ 136 h 138"/>
                <a:gd name="T52" fmla="*/ 179 w 188"/>
                <a:gd name="T53" fmla="*/ 131 h 138"/>
                <a:gd name="T54" fmla="*/ 186 w 188"/>
                <a:gd name="T55" fmla="*/ 96 h 138"/>
                <a:gd name="T56" fmla="*/ 101 w 188"/>
                <a:gd name="T5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138">
                  <a:moveTo>
                    <a:pt x="101" y="0"/>
                  </a:moveTo>
                  <a:cubicBezTo>
                    <a:pt x="100" y="0"/>
                    <a:pt x="98" y="0"/>
                    <a:pt x="96" y="0"/>
                  </a:cubicBezTo>
                  <a:cubicBezTo>
                    <a:pt x="95" y="0"/>
                    <a:pt x="94" y="0"/>
                    <a:pt x="94" y="0"/>
                  </a:cubicBezTo>
                  <a:cubicBezTo>
                    <a:pt x="90" y="0"/>
                    <a:pt x="86" y="0"/>
                    <a:pt x="82" y="0"/>
                  </a:cubicBezTo>
                  <a:cubicBezTo>
                    <a:pt x="37" y="6"/>
                    <a:pt x="1" y="44"/>
                    <a:pt x="0" y="91"/>
                  </a:cubicBezTo>
                  <a:cubicBezTo>
                    <a:pt x="0" y="103"/>
                    <a:pt x="2" y="115"/>
                    <a:pt x="6" y="126"/>
                  </a:cubicBezTo>
                  <a:cubicBezTo>
                    <a:pt x="7" y="129"/>
                    <a:pt x="8" y="131"/>
                    <a:pt x="10" y="131"/>
                  </a:cubicBezTo>
                  <a:cubicBezTo>
                    <a:pt x="11" y="131"/>
                    <a:pt x="12" y="129"/>
                    <a:pt x="14" y="126"/>
                  </a:cubicBezTo>
                  <a:cubicBezTo>
                    <a:pt x="19" y="117"/>
                    <a:pt x="28" y="111"/>
                    <a:pt x="38" y="111"/>
                  </a:cubicBezTo>
                  <a:cubicBezTo>
                    <a:pt x="38" y="111"/>
                    <a:pt x="38" y="111"/>
                    <a:pt x="39" y="111"/>
                  </a:cubicBezTo>
                  <a:cubicBezTo>
                    <a:pt x="49" y="111"/>
                    <a:pt x="58" y="118"/>
                    <a:pt x="63" y="127"/>
                  </a:cubicBezTo>
                  <a:cubicBezTo>
                    <a:pt x="64" y="130"/>
                    <a:pt x="65" y="132"/>
                    <a:pt x="65" y="132"/>
                  </a:cubicBezTo>
                  <a:cubicBezTo>
                    <a:pt x="66" y="132"/>
                    <a:pt x="67" y="130"/>
                    <a:pt x="68" y="127"/>
                  </a:cubicBezTo>
                  <a:cubicBezTo>
                    <a:pt x="71" y="121"/>
                    <a:pt x="76" y="117"/>
                    <a:pt x="82" y="114"/>
                  </a:cubicBezTo>
                  <a:cubicBezTo>
                    <a:pt x="85" y="113"/>
                    <a:pt x="88" y="113"/>
                    <a:pt x="92" y="113"/>
                  </a:cubicBezTo>
                  <a:cubicBezTo>
                    <a:pt x="92" y="113"/>
                    <a:pt x="92" y="113"/>
                    <a:pt x="93" y="113"/>
                  </a:cubicBezTo>
                  <a:cubicBezTo>
                    <a:pt x="96" y="113"/>
                    <a:pt x="99" y="113"/>
                    <a:pt x="102" y="114"/>
                  </a:cubicBezTo>
                  <a:cubicBezTo>
                    <a:pt x="108" y="117"/>
                    <a:pt x="114" y="122"/>
                    <a:pt x="117" y="128"/>
                  </a:cubicBezTo>
                  <a:cubicBezTo>
                    <a:pt x="119" y="131"/>
                    <a:pt x="119" y="133"/>
                    <a:pt x="120" y="133"/>
                  </a:cubicBezTo>
                  <a:cubicBezTo>
                    <a:pt x="120" y="133"/>
                    <a:pt x="121" y="131"/>
                    <a:pt x="123" y="129"/>
                  </a:cubicBezTo>
                  <a:cubicBezTo>
                    <a:pt x="127" y="120"/>
                    <a:pt x="136" y="114"/>
                    <a:pt x="146" y="114"/>
                  </a:cubicBezTo>
                  <a:cubicBezTo>
                    <a:pt x="146" y="114"/>
                    <a:pt x="146" y="114"/>
                    <a:pt x="147" y="114"/>
                  </a:cubicBezTo>
                  <a:cubicBezTo>
                    <a:pt x="157" y="114"/>
                    <a:pt x="166" y="121"/>
                    <a:pt x="171" y="130"/>
                  </a:cubicBezTo>
                  <a:cubicBezTo>
                    <a:pt x="171" y="132"/>
                    <a:pt x="172" y="134"/>
                    <a:pt x="172" y="135"/>
                  </a:cubicBezTo>
                  <a:cubicBezTo>
                    <a:pt x="173" y="137"/>
                    <a:pt x="173" y="138"/>
                    <a:pt x="174" y="138"/>
                  </a:cubicBezTo>
                  <a:cubicBezTo>
                    <a:pt x="175" y="138"/>
                    <a:pt x="175" y="138"/>
                    <a:pt x="176" y="136"/>
                  </a:cubicBezTo>
                  <a:cubicBezTo>
                    <a:pt x="177" y="135"/>
                    <a:pt x="178" y="133"/>
                    <a:pt x="179" y="131"/>
                  </a:cubicBezTo>
                  <a:cubicBezTo>
                    <a:pt x="183" y="120"/>
                    <a:pt x="186" y="108"/>
                    <a:pt x="186" y="96"/>
                  </a:cubicBezTo>
                  <a:cubicBezTo>
                    <a:pt x="188" y="46"/>
                    <a:pt x="150" y="5"/>
                    <a:pt x="1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9C55BD2C-3A58-4720-9374-E8C563B531E7}"/>
              </a:ext>
            </a:extLst>
          </p:cNvPr>
          <p:cNvGrpSpPr/>
          <p:nvPr/>
        </p:nvGrpSpPr>
        <p:grpSpPr>
          <a:xfrm>
            <a:off x="4242798" y="3465401"/>
            <a:ext cx="455784" cy="451727"/>
            <a:chOff x="4864427" y="3209926"/>
            <a:chExt cx="534988" cy="530226"/>
          </a:xfrm>
        </p:grpSpPr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E0011092-9E2D-4408-9673-E36BF5CE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427" y="3576639"/>
              <a:ext cx="358775" cy="163513"/>
            </a:xfrm>
            <a:custGeom>
              <a:avLst/>
              <a:gdLst>
                <a:gd name="T0" fmla="*/ 14 w 178"/>
                <a:gd name="T1" fmla="*/ 77 h 81"/>
                <a:gd name="T2" fmla="*/ 54 w 178"/>
                <a:gd name="T3" fmla="*/ 57 h 81"/>
                <a:gd name="T4" fmla="*/ 104 w 178"/>
                <a:gd name="T5" fmla="*/ 53 h 81"/>
                <a:gd name="T6" fmla="*/ 165 w 178"/>
                <a:gd name="T7" fmla="*/ 19 h 81"/>
                <a:gd name="T8" fmla="*/ 177 w 178"/>
                <a:gd name="T9" fmla="*/ 28 h 81"/>
                <a:gd name="T10" fmla="*/ 175 w 178"/>
                <a:gd name="T11" fmla="*/ 7 h 81"/>
                <a:gd name="T12" fmla="*/ 161 w 178"/>
                <a:gd name="T13" fmla="*/ 5 h 81"/>
                <a:gd name="T14" fmla="*/ 147 w 178"/>
                <a:gd name="T15" fmla="*/ 0 h 81"/>
                <a:gd name="T16" fmla="*/ 137 w 178"/>
                <a:gd name="T17" fmla="*/ 19 h 81"/>
                <a:gd name="T18" fmla="*/ 154 w 178"/>
                <a:gd name="T19" fmla="*/ 16 h 81"/>
                <a:gd name="T20" fmla="*/ 82 w 178"/>
                <a:gd name="T21" fmla="*/ 41 h 81"/>
                <a:gd name="T22" fmla="*/ 5 w 178"/>
                <a:gd name="T23" fmla="*/ 68 h 81"/>
                <a:gd name="T24" fmla="*/ 14 w 178"/>
                <a:gd name="T25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81">
                  <a:moveTo>
                    <a:pt x="14" y="77"/>
                  </a:moveTo>
                  <a:cubicBezTo>
                    <a:pt x="26" y="67"/>
                    <a:pt x="39" y="61"/>
                    <a:pt x="54" y="57"/>
                  </a:cubicBezTo>
                  <a:cubicBezTo>
                    <a:pt x="70" y="52"/>
                    <a:pt x="87" y="53"/>
                    <a:pt x="104" y="53"/>
                  </a:cubicBezTo>
                  <a:cubicBezTo>
                    <a:pt x="128" y="54"/>
                    <a:pt x="159" y="46"/>
                    <a:pt x="165" y="19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8" y="21"/>
                    <a:pt x="177" y="13"/>
                    <a:pt x="175" y="7"/>
                  </a:cubicBezTo>
                  <a:cubicBezTo>
                    <a:pt x="170" y="6"/>
                    <a:pt x="166" y="6"/>
                    <a:pt x="161" y="5"/>
                  </a:cubicBezTo>
                  <a:cubicBezTo>
                    <a:pt x="156" y="4"/>
                    <a:pt x="152" y="2"/>
                    <a:pt x="147" y="0"/>
                  </a:cubicBezTo>
                  <a:cubicBezTo>
                    <a:pt x="142" y="6"/>
                    <a:pt x="139" y="13"/>
                    <a:pt x="137" y="19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47" y="47"/>
                    <a:pt x="105" y="41"/>
                    <a:pt x="82" y="41"/>
                  </a:cubicBezTo>
                  <a:cubicBezTo>
                    <a:pt x="54" y="42"/>
                    <a:pt x="27" y="51"/>
                    <a:pt x="5" y="68"/>
                  </a:cubicBezTo>
                  <a:cubicBezTo>
                    <a:pt x="0" y="73"/>
                    <a:pt x="8" y="81"/>
                    <a:pt x="14" y="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4F199D6A-2BB9-4D40-9452-161423A25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040" y="3209926"/>
              <a:ext cx="333375" cy="365125"/>
            </a:xfrm>
            <a:custGeom>
              <a:avLst/>
              <a:gdLst>
                <a:gd name="T0" fmla="*/ 101 w 165"/>
                <a:gd name="T1" fmla="*/ 2 h 181"/>
                <a:gd name="T2" fmla="*/ 88 w 165"/>
                <a:gd name="T3" fmla="*/ 0 h 181"/>
                <a:gd name="T4" fmla="*/ 10 w 165"/>
                <a:gd name="T5" fmla="*/ 75 h 181"/>
                <a:gd name="T6" fmla="*/ 54 w 165"/>
                <a:gd name="T7" fmla="*/ 177 h 181"/>
                <a:gd name="T8" fmla="*/ 62 w 165"/>
                <a:gd name="T9" fmla="*/ 180 h 181"/>
                <a:gd name="T10" fmla="*/ 71 w 165"/>
                <a:gd name="T11" fmla="*/ 181 h 181"/>
                <a:gd name="T12" fmla="*/ 76 w 165"/>
                <a:gd name="T13" fmla="*/ 181 h 181"/>
                <a:gd name="T14" fmla="*/ 154 w 165"/>
                <a:gd name="T15" fmla="*/ 107 h 181"/>
                <a:gd name="T16" fmla="*/ 101 w 165"/>
                <a:gd name="T17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81">
                  <a:moveTo>
                    <a:pt x="101" y="2"/>
                  </a:moveTo>
                  <a:cubicBezTo>
                    <a:pt x="97" y="1"/>
                    <a:pt x="93" y="0"/>
                    <a:pt x="88" y="0"/>
                  </a:cubicBezTo>
                  <a:cubicBezTo>
                    <a:pt x="53" y="0"/>
                    <a:pt x="19" y="31"/>
                    <a:pt x="10" y="75"/>
                  </a:cubicBezTo>
                  <a:cubicBezTo>
                    <a:pt x="0" y="121"/>
                    <a:pt x="19" y="164"/>
                    <a:pt x="54" y="177"/>
                  </a:cubicBezTo>
                  <a:cubicBezTo>
                    <a:pt x="57" y="178"/>
                    <a:pt x="59" y="179"/>
                    <a:pt x="62" y="180"/>
                  </a:cubicBezTo>
                  <a:cubicBezTo>
                    <a:pt x="65" y="181"/>
                    <a:pt x="68" y="181"/>
                    <a:pt x="71" y="181"/>
                  </a:cubicBezTo>
                  <a:cubicBezTo>
                    <a:pt x="73" y="181"/>
                    <a:pt x="74" y="181"/>
                    <a:pt x="76" y="181"/>
                  </a:cubicBezTo>
                  <a:cubicBezTo>
                    <a:pt x="111" y="181"/>
                    <a:pt x="145" y="151"/>
                    <a:pt x="154" y="107"/>
                  </a:cubicBezTo>
                  <a:cubicBezTo>
                    <a:pt x="165" y="58"/>
                    <a:pt x="141" y="11"/>
                    <a:pt x="10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642F9F86-8AE9-4189-B4CE-86428B065DC6}"/>
              </a:ext>
            </a:extLst>
          </p:cNvPr>
          <p:cNvGrpSpPr/>
          <p:nvPr/>
        </p:nvGrpSpPr>
        <p:grpSpPr>
          <a:xfrm>
            <a:off x="2429130" y="2165673"/>
            <a:ext cx="453079" cy="392218"/>
            <a:chOff x="2735590" y="1684339"/>
            <a:chExt cx="531812" cy="460375"/>
          </a:xfrm>
        </p:grpSpPr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47A37DE4-A986-4D30-B2C5-E0B591B17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815" y="1978026"/>
              <a:ext cx="182563" cy="133350"/>
            </a:xfrm>
            <a:custGeom>
              <a:avLst/>
              <a:gdLst>
                <a:gd name="T0" fmla="*/ 60 w 91"/>
                <a:gd name="T1" fmla="*/ 20 h 66"/>
                <a:gd name="T2" fmla="*/ 81 w 91"/>
                <a:gd name="T3" fmla="*/ 6 h 66"/>
                <a:gd name="T4" fmla="*/ 91 w 91"/>
                <a:gd name="T5" fmla="*/ 2 h 66"/>
                <a:gd name="T6" fmla="*/ 54 w 91"/>
                <a:gd name="T7" fmla="*/ 5 h 66"/>
                <a:gd name="T8" fmla="*/ 29 w 91"/>
                <a:gd name="T9" fmla="*/ 25 h 66"/>
                <a:gd name="T10" fmla="*/ 18 w 91"/>
                <a:gd name="T11" fmla="*/ 44 h 66"/>
                <a:gd name="T12" fmla="*/ 0 w 91"/>
                <a:gd name="T13" fmla="*/ 66 h 66"/>
                <a:gd name="T14" fmla="*/ 31 w 91"/>
                <a:gd name="T15" fmla="*/ 53 h 66"/>
                <a:gd name="T16" fmla="*/ 60 w 91"/>
                <a:gd name="T17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66">
                  <a:moveTo>
                    <a:pt x="60" y="20"/>
                  </a:moveTo>
                  <a:cubicBezTo>
                    <a:pt x="65" y="14"/>
                    <a:pt x="73" y="9"/>
                    <a:pt x="81" y="6"/>
                  </a:cubicBezTo>
                  <a:cubicBezTo>
                    <a:pt x="83" y="5"/>
                    <a:pt x="88" y="2"/>
                    <a:pt x="91" y="2"/>
                  </a:cubicBezTo>
                  <a:cubicBezTo>
                    <a:pt x="79" y="1"/>
                    <a:pt x="66" y="0"/>
                    <a:pt x="54" y="5"/>
                  </a:cubicBezTo>
                  <a:cubicBezTo>
                    <a:pt x="44" y="9"/>
                    <a:pt x="36" y="17"/>
                    <a:pt x="29" y="25"/>
                  </a:cubicBezTo>
                  <a:cubicBezTo>
                    <a:pt x="25" y="31"/>
                    <a:pt x="22" y="38"/>
                    <a:pt x="18" y="44"/>
                  </a:cubicBezTo>
                  <a:cubicBezTo>
                    <a:pt x="14" y="52"/>
                    <a:pt x="9" y="63"/>
                    <a:pt x="0" y="66"/>
                  </a:cubicBezTo>
                  <a:cubicBezTo>
                    <a:pt x="11" y="65"/>
                    <a:pt x="22" y="60"/>
                    <a:pt x="31" y="53"/>
                  </a:cubicBezTo>
                  <a:cubicBezTo>
                    <a:pt x="43" y="44"/>
                    <a:pt x="50" y="30"/>
                    <a:pt x="60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1A742110-77B4-4563-BAF8-57AD1233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102" y="1981201"/>
              <a:ext cx="241300" cy="163513"/>
            </a:xfrm>
            <a:custGeom>
              <a:avLst/>
              <a:gdLst>
                <a:gd name="T0" fmla="*/ 78 w 120"/>
                <a:gd name="T1" fmla="*/ 9 h 81"/>
                <a:gd name="T2" fmla="*/ 48 w 120"/>
                <a:gd name="T3" fmla="*/ 36 h 81"/>
                <a:gd name="T4" fmla="*/ 25 w 120"/>
                <a:gd name="T5" fmla="*/ 59 h 81"/>
                <a:gd name="T6" fmla="*/ 0 w 120"/>
                <a:gd name="T7" fmla="*/ 69 h 81"/>
                <a:gd name="T8" fmla="*/ 65 w 120"/>
                <a:gd name="T9" fmla="*/ 69 h 81"/>
                <a:gd name="T10" fmla="*/ 101 w 120"/>
                <a:gd name="T11" fmla="*/ 21 h 81"/>
                <a:gd name="T12" fmla="*/ 114 w 120"/>
                <a:gd name="T13" fmla="*/ 6 h 81"/>
                <a:gd name="T14" fmla="*/ 120 w 120"/>
                <a:gd name="T15" fmla="*/ 1 h 81"/>
                <a:gd name="T16" fmla="*/ 78 w 120"/>
                <a:gd name="T17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81">
                  <a:moveTo>
                    <a:pt x="78" y="9"/>
                  </a:moveTo>
                  <a:cubicBezTo>
                    <a:pt x="65" y="16"/>
                    <a:pt x="57" y="24"/>
                    <a:pt x="48" y="36"/>
                  </a:cubicBezTo>
                  <a:cubicBezTo>
                    <a:pt x="42" y="44"/>
                    <a:pt x="34" y="53"/>
                    <a:pt x="25" y="59"/>
                  </a:cubicBezTo>
                  <a:cubicBezTo>
                    <a:pt x="18" y="63"/>
                    <a:pt x="8" y="68"/>
                    <a:pt x="0" y="69"/>
                  </a:cubicBezTo>
                  <a:cubicBezTo>
                    <a:pt x="20" y="81"/>
                    <a:pt x="45" y="81"/>
                    <a:pt x="65" y="69"/>
                  </a:cubicBezTo>
                  <a:cubicBezTo>
                    <a:pt x="84" y="57"/>
                    <a:pt x="91" y="39"/>
                    <a:pt x="101" y="21"/>
                  </a:cubicBezTo>
                  <a:cubicBezTo>
                    <a:pt x="104" y="15"/>
                    <a:pt x="109" y="10"/>
                    <a:pt x="114" y="6"/>
                  </a:cubicBezTo>
                  <a:cubicBezTo>
                    <a:pt x="115" y="5"/>
                    <a:pt x="118" y="1"/>
                    <a:pt x="120" y="1"/>
                  </a:cubicBezTo>
                  <a:cubicBezTo>
                    <a:pt x="106" y="0"/>
                    <a:pt x="91" y="2"/>
                    <a:pt x="7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127F3CE8-A343-467A-8F4B-37946CE2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815" y="1839914"/>
              <a:ext cx="158750" cy="112713"/>
            </a:xfrm>
            <a:custGeom>
              <a:avLst/>
              <a:gdLst>
                <a:gd name="T0" fmla="*/ 25 w 79"/>
                <a:gd name="T1" fmla="*/ 22 h 56"/>
                <a:gd name="T2" fmla="*/ 16 w 79"/>
                <a:gd name="T3" fmla="*/ 37 h 56"/>
                <a:gd name="T4" fmla="*/ 0 w 79"/>
                <a:gd name="T5" fmla="*/ 56 h 56"/>
                <a:gd name="T6" fmla="*/ 27 w 79"/>
                <a:gd name="T7" fmla="*/ 45 h 56"/>
                <a:gd name="T8" fmla="*/ 51 w 79"/>
                <a:gd name="T9" fmla="*/ 17 h 56"/>
                <a:gd name="T10" fmla="*/ 70 w 79"/>
                <a:gd name="T11" fmla="*/ 5 h 56"/>
                <a:gd name="T12" fmla="*/ 79 w 79"/>
                <a:gd name="T13" fmla="*/ 2 h 56"/>
                <a:gd name="T14" fmla="*/ 47 w 79"/>
                <a:gd name="T15" fmla="*/ 4 h 56"/>
                <a:gd name="T16" fmla="*/ 25 w 79"/>
                <a:gd name="T17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56">
                  <a:moveTo>
                    <a:pt x="25" y="22"/>
                  </a:moveTo>
                  <a:cubicBezTo>
                    <a:pt x="22" y="27"/>
                    <a:pt x="19" y="32"/>
                    <a:pt x="16" y="37"/>
                  </a:cubicBezTo>
                  <a:cubicBezTo>
                    <a:pt x="13" y="44"/>
                    <a:pt x="8" y="54"/>
                    <a:pt x="0" y="56"/>
                  </a:cubicBezTo>
                  <a:cubicBezTo>
                    <a:pt x="10" y="55"/>
                    <a:pt x="20" y="51"/>
                    <a:pt x="27" y="45"/>
                  </a:cubicBezTo>
                  <a:cubicBezTo>
                    <a:pt x="37" y="37"/>
                    <a:pt x="43" y="26"/>
                    <a:pt x="51" y="17"/>
                  </a:cubicBezTo>
                  <a:cubicBezTo>
                    <a:pt x="56" y="12"/>
                    <a:pt x="63" y="8"/>
                    <a:pt x="70" y="5"/>
                  </a:cubicBezTo>
                  <a:cubicBezTo>
                    <a:pt x="72" y="4"/>
                    <a:pt x="76" y="1"/>
                    <a:pt x="79" y="2"/>
                  </a:cubicBezTo>
                  <a:cubicBezTo>
                    <a:pt x="68" y="1"/>
                    <a:pt x="57" y="0"/>
                    <a:pt x="47" y="4"/>
                  </a:cubicBezTo>
                  <a:cubicBezTo>
                    <a:pt x="38" y="7"/>
                    <a:pt x="31" y="14"/>
                    <a:pt x="25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63BEF215-9512-43F5-B011-B7CA26E4E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927" y="1844676"/>
              <a:ext cx="207963" cy="138113"/>
            </a:xfrm>
            <a:custGeom>
              <a:avLst/>
              <a:gdLst>
                <a:gd name="T0" fmla="*/ 98 w 103"/>
                <a:gd name="T1" fmla="*/ 5 h 69"/>
                <a:gd name="T2" fmla="*/ 103 w 103"/>
                <a:gd name="T3" fmla="*/ 1 h 69"/>
                <a:gd name="T4" fmla="*/ 67 w 103"/>
                <a:gd name="T5" fmla="*/ 7 h 69"/>
                <a:gd name="T6" fmla="*/ 42 w 103"/>
                <a:gd name="T7" fmla="*/ 30 h 69"/>
                <a:gd name="T8" fmla="*/ 22 w 103"/>
                <a:gd name="T9" fmla="*/ 50 h 69"/>
                <a:gd name="T10" fmla="*/ 0 w 103"/>
                <a:gd name="T11" fmla="*/ 59 h 69"/>
                <a:gd name="T12" fmla="*/ 57 w 103"/>
                <a:gd name="T13" fmla="*/ 59 h 69"/>
                <a:gd name="T14" fmla="*/ 87 w 103"/>
                <a:gd name="T15" fmla="*/ 18 h 69"/>
                <a:gd name="T16" fmla="*/ 98 w 103"/>
                <a:gd name="T17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69">
                  <a:moveTo>
                    <a:pt x="98" y="5"/>
                  </a:moveTo>
                  <a:cubicBezTo>
                    <a:pt x="99" y="4"/>
                    <a:pt x="102" y="1"/>
                    <a:pt x="103" y="1"/>
                  </a:cubicBezTo>
                  <a:cubicBezTo>
                    <a:pt x="91" y="0"/>
                    <a:pt x="78" y="1"/>
                    <a:pt x="67" y="7"/>
                  </a:cubicBezTo>
                  <a:cubicBezTo>
                    <a:pt x="56" y="13"/>
                    <a:pt x="49" y="20"/>
                    <a:pt x="42" y="30"/>
                  </a:cubicBezTo>
                  <a:cubicBezTo>
                    <a:pt x="36" y="37"/>
                    <a:pt x="30" y="45"/>
                    <a:pt x="22" y="50"/>
                  </a:cubicBezTo>
                  <a:cubicBezTo>
                    <a:pt x="16" y="54"/>
                    <a:pt x="8" y="58"/>
                    <a:pt x="0" y="59"/>
                  </a:cubicBezTo>
                  <a:cubicBezTo>
                    <a:pt x="18" y="69"/>
                    <a:pt x="39" y="69"/>
                    <a:pt x="57" y="59"/>
                  </a:cubicBezTo>
                  <a:cubicBezTo>
                    <a:pt x="72" y="49"/>
                    <a:pt x="78" y="33"/>
                    <a:pt x="87" y="18"/>
                  </a:cubicBezTo>
                  <a:cubicBezTo>
                    <a:pt x="90" y="13"/>
                    <a:pt x="94" y="9"/>
                    <a:pt x="9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39EA965F-9E04-4F46-9E68-B6F4058D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027" y="1978026"/>
              <a:ext cx="185738" cy="133350"/>
            </a:xfrm>
            <a:custGeom>
              <a:avLst/>
              <a:gdLst>
                <a:gd name="T0" fmla="*/ 32 w 92"/>
                <a:gd name="T1" fmla="*/ 20 h 66"/>
                <a:gd name="T2" fmla="*/ 60 w 92"/>
                <a:gd name="T3" fmla="*/ 53 h 66"/>
                <a:gd name="T4" fmla="*/ 92 w 92"/>
                <a:gd name="T5" fmla="*/ 66 h 66"/>
                <a:gd name="T6" fmla="*/ 73 w 92"/>
                <a:gd name="T7" fmla="*/ 44 h 66"/>
                <a:gd name="T8" fmla="*/ 62 w 92"/>
                <a:gd name="T9" fmla="*/ 25 h 66"/>
                <a:gd name="T10" fmla="*/ 37 w 92"/>
                <a:gd name="T11" fmla="*/ 5 h 66"/>
                <a:gd name="T12" fmla="*/ 0 w 92"/>
                <a:gd name="T13" fmla="*/ 2 h 66"/>
                <a:gd name="T14" fmla="*/ 11 w 92"/>
                <a:gd name="T15" fmla="*/ 6 h 66"/>
                <a:gd name="T16" fmla="*/ 32 w 92"/>
                <a:gd name="T17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6">
                  <a:moveTo>
                    <a:pt x="32" y="20"/>
                  </a:moveTo>
                  <a:cubicBezTo>
                    <a:pt x="42" y="30"/>
                    <a:pt x="49" y="44"/>
                    <a:pt x="60" y="53"/>
                  </a:cubicBezTo>
                  <a:cubicBezTo>
                    <a:pt x="69" y="60"/>
                    <a:pt x="80" y="65"/>
                    <a:pt x="92" y="66"/>
                  </a:cubicBezTo>
                  <a:cubicBezTo>
                    <a:pt x="83" y="63"/>
                    <a:pt x="77" y="52"/>
                    <a:pt x="73" y="44"/>
                  </a:cubicBezTo>
                  <a:cubicBezTo>
                    <a:pt x="70" y="38"/>
                    <a:pt x="67" y="31"/>
                    <a:pt x="62" y="25"/>
                  </a:cubicBezTo>
                  <a:cubicBezTo>
                    <a:pt x="56" y="17"/>
                    <a:pt x="48" y="9"/>
                    <a:pt x="37" y="5"/>
                  </a:cubicBezTo>
                  <a:cubicBezTo>
                    <a:pt x="26" y="0"/>
                    <a:pt x="12" y="1"/>
                    <a:pt x="0" y="2"/>
                  </a:cubicBezTo>
                  <a:cubicBezTo>
                    <a:pt x="3" y="2"/>
                    <a:pt x="8" y="5"/>
                    <a:pt x="11" y="6"/>
                  </a:cubicBezTo>
                  <a:cubicBezTo>
                    <a:pt x="19" y="9"/>
                    <a:pt x="26" y="14"/>
                    <a:pt x="32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4A22A1DB-9767-457A-B826-241F0B449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590" y="1981201"/>
              <a:ext cx="242888" cy="163513"/>
            </a:xfrm>
            <a:custGeom>
              <a:avLst/>
              <a:gdLst>
                <a:gd name="T0" fmla="*/ 19 w 121"/>
                <a:gd name="T1" fmla="*/ 21 h 81"/>
                <a:gd name="T2" fmla="*/ 55 w 121"/>
                <a:gd name="T3" fmla="*/ 69 h 81"/>
                <a:gd name="T4" fmla="*/ 121 w 121"/>
                <a:gd name="T5" fmla="*/ 69 h 81"/>
                <a:gd name="T6" fmla="*/ 95 w 121"/>
                <a:gd name="T7" fmla="*/ 59 h 81"/>
                <a:gd name="T8" fmla="*/ 73 w 121"/>
                <a:gd name="T9" fmla="*/ 36 h 81"/>
                <a:gd name="T10" fmla="*/ 43 w 121"/>
                <a:gd name="T11" fmla="*/ 9 h 81"/>
                <a:gd name="T12" fmla="*/ 0 w 121"/>
                <a:gd name="T13" fmla="*/ 1 h 81"/>
                <a:gd name="T14" fmla="*/ 7 w 121"/>
                <a:gd name="T15" fmla="*/ 6 h 81"/>
                <a:gd name="T16" fmla="*/ 19 w 121"/>
                <a:gd name="T17" fmla="*/ 2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81">
                  <a:moveTo>
                    <a:pt x="19" y="21"/>
                  </a:moveTo>
                  <a:cubicBezTo>
                    <a:pt x="30" y="39"/>
                    <a:pt x="37" y="57"/>
                    <a:pt x="55" y="69"/>
                  </a:cubicBezTo>
                  <a:cubicBezTo>
                    <a:pt x="75" y="81"/>
                    <a:pt x="101" y="81"/>
                    <a:pt x="121" y="69"/>
                  </a:cubicBezTo>
                  <a:cubicBezTo>
                    <a:pt x="112" y="68"/>
                    <a:pt x="102" y="63"/>
                    <a:pt x="95" y="59"/>
                  </a:cubicBezTo>
                  <a:cubicBezTo>
                    <a:pt x="86" y="53"/>
                    <a:pt x="79" y="44"/>
                    <a:pt x="73" y="36"/>
                  </a:cubicBezTo>
                  <a:cubicBezTo>
                    <a:pt x="64" y="24"/>
                    <a:pt x="56" y="16"/>
                    <a:pt x="43" y="9"/>
                  </a:cubicBezTo>
                  <a:cubicBezTo>
                    <a:pt x="30" y="2"/>
                    <a:pt x="15" y="0"/>
                    <a:pt x="0" y="1"/>
                  </a:cubicBezTo>
                  <a:cubicBezTo>
                    <a:pt x="2" y="1"/>
                    <a:pt x="6" y="5"/>
                    <a:pt x="7" y="6"/>
                  </a:cubicBezTo>
                  <a:cubicBezTo>
                    <a:pt x="12" y="10"/>
                    <a:pt x="16" y="15"/>
                    <a:pt x="19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CEFD3D5-90C5-49AA-9122-EE7F8BBE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015" y="1839914"/>
              <a:ext cx="157163" cy="112713"/>
            </a:xfrm>
            <a:custGeom>
              <a:avLst/>
              <a:gdLst>
                <a:gd name="T0" fmla="*/ 32 w 78"/>
                <a:gd name="T1" fmla="*/ 4 h 56"/>
                <a:gd name="T2" fmla="*/ 0 w 78"/>
                <a:gd name="T3" fmla="*/ 2 h 56"/>
                <a:gd name="T4" fmla="*/ 9 w 78"/>
                <a:gd name="T5" fmla="*/ 5 h 56"/>
                <a:gd name="T6" fmla="*/ 27 w 78"/>
                <a:gd name="T7" fmla="*/ 17 h 56"/>
                <a:gd name="T8" fmla="*/ 51 w 78"/>
                <a:gd name="T9" fmla="*/ 45 h 56"/>
                <a:gd name="T10" fmla="*/ 78 w 78"/>
                <a:gd name="T11" fmla="*/ 56 h 56"/>
                <a:gd name="T12" fmla="*/ 62 w 78"/>
                <a:gd name="T13" fmla="*/ 37 h 56"/>
                <a:gd name="T14" fmla="*/ 53 w 78"/>
                <a:gd name="T15" fmla="*/ 22 h 56"/>
                <a:gd name="T16" fmla="*/ 32 w 78"/>
                <a:gd name="T1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6">
                  <a:moveTo>
                    <a:pt x="32" y="4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2" y="1"/>
                    <a:pt x="7" y="4"/>
                    <a:pt x="9" y="5"/>
                  </a:cubicBezTo>
                  <a:cubicBezTo>
                    <a:pt x="16" y="8"/>
                    <a:pt x="22" y="12"/>
                    <a:pt x="27" y="17"/>
                  </a:cubicBezTo>
                  <a:cubicBezTo>
                    <a:pt x="36" y="26"/>
                    <a:pt x="42" y="37"/>
                    <a:pt x="51" y="45"/>
                  </a:cubicBezTo>
                  <a:cubicBezTo>
                    <a:pt x="59" y="51"/>
                    <a:pt x="69" y="55"/>
                    <a:pt x="78" y="56"/>
                  </a:cubicBezTo>
                  <a:cubicBezTo>
                    <a:pt x="71" y="54"/>
                    <a:pt x="66" y="44"/>
                    <a:pt x="62" y="37"/>
                  </a:cubicBezTo>
                  <a:cubicBezTo>
                    <a:pt x="59" y="32"/>
                    <a:pt x="57" y="27"/>
                    <a:pt x="53" y="22"/>
                  </a:cubicBezTo>
                  <a:cubicBezTo>
                    <a:pt x="48" y="14"/>
                    <a:pt x="40" y="7"/>
                    <a:pt x="3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1EE963F8-6D6C-4302-AED9-2C7B7BCD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102" y="1844676"/>
              <a:ext cx="206375" cy="138113"/>
            </a:xfrm>
            <a:custGeom>
              <a:avLst/>
              <a:gdLst>
                <a:gd name="T0" fmla="*/ 0 w 103"/>
                <a:gd name="T1" fmla="*/ 1 h 69"/>
                <a:gd name="T2" fmla="*/ 6 w 103"/>
                <a:gd name="T3" fmla="*/ 5 h 69"/>
                <a:gd name="T4" fmla="*/ 16 w 103"/>
                <a:gd name="T5" fmla="*/ 18 h 69"/>
                <a:gd name="T6" fmla="*/ 47 w 103"/>
                <a:gd name="T7" fmla="*/ 59 h 69"/>
                <a:gd name="T8" fmla="*/ 103 w 103"/>
                <a:gd name="T9" fmla="*/ 59 h 69"/>
                <a:gd name="T10" fmla="*/ 81 w 103"/>
                <a:gd name="T11" fmla="*/ 50 h 69"/>
                <a:gd name="T12" fmla="*/ 62 w 103"/>
                <a:gd name="T13" fmla="*/ 30 h 69"/>
                <a:gd name="T14" fmla="*/ 36 w 103"/>
                <a:gd name="T15" fmla="*/ 7 h 69"/>
                <a:gd name="T16" fmla="*/ 0 w 103"/>
                <a:gd name="T17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69">
                  <a:moveTo>
                    <a:pt x="0" y="1"/>
                  </a:moveTo>
                  <a:cubicBezTo>
                    <a:pt x="2" y="1"/>
                    <a:pt x="5" y="4"/>
                    <a:pt x="6" y="5"/>
                  </a:cubicBezTo>
                  <a:cubicBezTo>
                    <a:pt x="10" y="9"/>
                    <a:pt x="13" y="13"/>
                    <a:pt x="16" y="18"/>
                  </a:cubicBezTo>
                  <a:cubicBezTo>
                    <a:pt x="25" y="33"/>
                    <a:pt x="31" y="49"/>
                    <a:pt x="47" y="59"/>
                  </a:cubicBezTo>
                  <a:cubicBezTo>
                    <a:pt x="64" y="69"/>
                    <a:pt x="86" y="69"/>
                    <a:pt x="103" y="59"/>
                  </a:cubicBezTo>
                  <a:cubicBezTo>
                    <a:pt x="96" y="58"/>
                    <a:pt x="87" y="54"/>
                    <a:pt x="81" y="50"/>
                  </a:cubicBezTo>
                  <a:cubicBezTo>
                    <a:pt x="73" y="45"/>
                    <a:pt x="67" y="37"/>
                    <a:pt x="62" y="30"/>
                  </a:cubicBezTo>
                  <a:cubicBezTo>
                    <a:pt x="54" y="20"/>
                    <a:pt x="47" y="13"/>
                    <a:pt x="36" y="7"/>
                  </a:cubicBezTo>
                  <a:cubicBezTo>
                    <a:pt x="25" y="1"/>
                    <a:pt x="1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8A604FC0-A0DD-4DFB-B430-0F28E43E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527" y="1743076"/>
              <a:ext cx="88900" cy="177800"/>
            </a:xfrm>
            <a:custGeom>
              <a:avLst/>
              <a:gdLst>
                <a:gd name="T0" fmla="*/ 29 w 44"/>
                <a:gd name="T1" fmla="*/ 30 h 88"/>
                <a:gd name="T2" fmla="*/ 7 w 44"/>
                <a:gd name="T3" fmla="*/ 60 h 88"/>
                <a:gd name="T4" fmla="*/ 2 w 44"/>
                <a:gd name="T5" fmla="*/ 88 h 88"/>
                <a:gd name="T6" fmla="*/ 17 w 44"/>
                <a:gd name="T7" fmla="*/ 69 h 88"/>
                <a:gd name="T8" fmla="*/ 30 w 44"/>
                <a:gd name="T9" fmla="*/ 56 h 88"/>
                <a:gd name="T10" fmla="*/ 43 w 44"/>
                <a:gd name="T11" fmla="*/ 31 h 88"/>
                <a:gd name="T12" fmla="*/ 38 w 44"/>
                <a:gd name="T13" fmla="*/ 0 h 88"/>
                <a:gd name="T14" fmla="*/ 37 w 44"/>
                <a:gd name="T15" fmla="*/ 9 h 88"/>
                <a:gd name="T16" fmla="*/ 29 w 44"/>
                <a:gd name="T17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88">
                  <a:moveTo>
                    <a:pt x="29" y="30"/>
                  </a:moveTo>
                  <a:cubicBezTo>
                    <a:pt x="22" y="40"/>
                    <a:pt x="12" y="48"/>
                    <a:pt x="7" y="60"/>
                  </a:cubicBezTo>
                  <a:cubicBezTo>
                    <a:pt x="3" y="68"/>
                    <a:pt x="0" y="79"/>
                    <a:pt x="2" y="88"/>
                  </a:cubicBezTo>
                  <a:cubicBezTo>
                    <a:pt x="2" y="80"/>
                    <a:pt x="11" y="73"/>
                    <a:pt x="17" y="69"/>
                  </a:cubicBezTo>
                  <a:cubicBezTo>
                    <a:pt x="21" y="65"/>
                    <a:pt x="26" y="61"/>
                    <a:pt x="30" y="56"/>
                  </a:cubicBezTo>
                  <a:cubicBezTo>
                    <a:pt x="36" y="49"/>
                    <a:pt x="41" y="41"/>
                    <a:pt x="43" y="31"/>
                  </a:cubicBezTo>
                  <a:cubicBezTo>
                    <a:pt x="44" y="21"/>
                    <a:pt x="41" y="10"/>
                    <a:pt x="38" y="0"/>
                  </a:cubicBezTo>
                  <a:cubicBezTo>
                    <a:pt x="39" y="2"/>
                    <a:pt x="37" y="7"/>
                    <a:pt x="37" y="9"/>
                  </a:cubicBezTo>
                  <a:cubicBezTo>
                    <a:pt x="35" y="17"/>
                    <a:pt x="33" y="24"/>
                    <a:pt x="29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A50C0511-5E5D-4761-9EF2-B9A619EF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315" y="1684339"/>
              <a:ext cx="117475" cy="228600"/>
            </a:xfrm>
            <a:custGeom>
              <a:avLst/>
              <a:gdLst>
                <a:gd name="T0" fmla="*/ 19 w 58"/>
                <a:gd name="T1" fmla="*/ 113 h 113"/>
                <a:gd name="T2" fmla="*/ 23 w 58"/>
                <a:gd name="T3" fmla="*/ 90 h 113"/>
                <a:gd name="T4" fmla="*/ 38 w 58"/>
                <a:gd name="T5" fmla="*/ 67 h 113"/>
                <a:gd name="T6" fmla="*/ 55 w 58"/>
                <a:gd name="T7" fmla="*/ 37 h 113"/>
                <a:gd name="T8" fmla="*/ 53 w 58"/>
                <a:gd name="T9" fmla="*/ 0 h 113"/>
                <a:gd name="T10" fmla="*/ 50 w 58"/>
                <a:gd name="T11" fmla="*/ 6 h 113"/>
                <a:gd name="T12" fmla="*/ 40 w 58"/>
                <a:gd name="T13" fmla="*/ 20 h 113"/>
                <a:gd name="T14" fmla="*/ 7 w 58"/>
                <a:gd name="T15" fmla="*/ 58 h 113"/>
                <a:gd name="T16" fmla="*/ 19 w 58"/>
                <a:gd name="T17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13">
                  <a:moveTo>
                    <a:pt x="19" y="113"/>
                  </a:moveTo>
                  <a:cubicBezTo>
                    <a:pt x="18" y="106"/>
                    <a:pt x="20" y="97"/>
                    <a:pt x="23" y="90"/>
                  </a:cubicBezTo>
                  <a:cubicBezTo>
                    <a:pt x="26" y="81"/>
                    <a:pt x="32" y="74"/>
                    <a:pt x="38" y="67"/>
                  </a:cubicBezTo>
                  <a:cubicBezTo>
                    <a:pt x="46" y="57"/>
                    <a:pt x="51" y="49"/>
                    <a:pt x="55" y="37"/>
                  </a:cubicBezTo>
                  <a:cubicBezTo>
                    <a:pt x="58" y="25"/>
                    <a:pt x="57" y="12"/>
                    <a:pt x="53" y="0"/>
                  </a:cubicBezTo>
                  <a:cubicBezTo>
                    <a:pt x="53" y="2"/>
                    <a:pt x="51" y="5"/>
                    <a:pt x="50" y="6"/>
                  </a:cubicBezTo>
                  <a:cubicBezTo>
                    <a:pt x="48" y="11"/>
                    <a:pt x="44" y="16"/>
                    <a:pt x="40" y="20"/>
                  </a:cubicBezTo>
                  <a:cubicBezTo>
                    <a:pt x="27" y="32"/>
                    <a:pt x="13" y="41"/>
                    <a:pt x="7" y="58"/>
                  </a:cubicBezTo>
                  <a:cubicBezTo>
                    <a:pt x="0" y="77"/>
                    <a:pt x="5" y="99"/>
                    <a:pt x="19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751BCCF9-DDF1-49FF-BA91-AB9168C3DC21}"/>
              </a:ext>
            </a:extLst>
          </p:cNvPr>
          <p:cNvGrpSpPr/>
          <p:nvPr/>
        </p:nvGrpSpPr>
        <p:grpSpPr>
          <a:xfrm>
            <a:off x="3085080" y="2134566"/>
            <a:ext cx="342177" cy="449022"/>
            <a:chOff x="3505527" y="1647826"/>
            <a:chExt cx="401638" cy="527050"/>
          </a:xfrm>
        </p:grpSpPr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D87E6A72-3F10-4F2E-92EA-993E0507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527" y="1647826"/>
              <a:ext cx="401638" cy="428625"/>
            </a:xfrm>
            <a:custGeom>
              <a:avLst/>
              <a:gdLst>
                <a:gd name="T0" fmla="*/ 164 w 199"/>
                <a:gd name="T1" fmla="*/ 145 h 212"/>
                <a:gd name="T2" fmla="*/ 178 w 199"/>
                <a:gd name="T3" fmla="*/ 138 h 212"/>
                <a:gd name="T4" fmla="*/ 195 w 199"/>
                <a:gd name="T5" fmla="*/ 132 h 212"/>
                <a:gd name="T6" fmla="*/ 198 w 199"/>
                <a:gd name="T7" fmla="*/ 106 h 212"/>
                <a:gd name="T8" fmla="*/ 192 w 199"/>
                <a:gd name="T9" fmla="*/ 62 h 212"/>
                <a:gd name="T10" fmla="*/ 148 w 199"/>
                <a:gd name="T11" fmla="*/ 100 h 212"/>
                <a:gd name="T12" fmla="*/ 133 w 199"/>
                <a:gd name="T13" fmla="*/ 115 h 212"/>
                <a:gd name="T14" fmla="*/ 134 w 199"/>
                <a:gd name="T15" fmla="*/ 99 h 212"/>
                <a:gd name="T16" fmla="*/ 149 w 199"/>
                <a:gd name="T17" fmla="*/ 70 h 212"/>
                <a:gd name="T18" fmla="*/ 136 w 199"/>
                <a:gd name="T19" fmla="*/ 43 h 212"/>
                <a:gd name="T20" fmla="*/ 100 w 199"/>
                <a:gd name="T21" fmla="*/ 1 h 212"/>
                <a:gd name="T22" fmla="*/ 100 w 199"/>
                <a:gd name="T23" fmla="*/ 0 h 212"/>
                <a:gd name="T24" fmla="*/ 99 w 199"/>
                <a:gd name="T25" fmla="*/ 1 h 212"/>
                <a:gd name="T26" fmla="*/ 99 w 199"/>
                <a:gd name="T27" fmla="*/ 0 h 212"/>
                <a:gd name="T28" fmla="*/ 99 w 199"/>
                <a:gd name="T29" fmla="*/ 1 h 212"/>
                <a:gd name="T30" fmla="*/ 63 w 199"/>
                <a:gd name="T31" fmla="*/ 43 h 212"/>
                <a:gd name="T32" fmla="*/ 50 w 199"/>
                <a:gd name="T33" fmla="*/ 70 h 212"/>
                <a:gd name="T34" fmla="*/ 65 w 199"/>
                <a:gd name="T35" fmla="*/ 99 h 212"/>
                <a:gd name="T36" fmla="*/ 66 w 199"/>
                <a:gd name="T37" fmla="*/ 115 h 212"/>
                <a:gd name="T38" fmla="*/ 51 w 199"/>
                <a:gd name="T39" fmla="*/ 100 h 212"/>
                <a:gd name="T40" fmla="*/ 6 w 199"/>
                <a:gd name="T41" fmla="*/ 62 h 212"/>
                <a:gd name="T42" fmla="*/ 1 w 199"/>
                <a:gd name="T43" fmla="*/ 106 h 212"/>
                <a:gd name="T44" fmla="*/ 4 w 199"/>
                <a:gd name="T45" fmla="*/ 132 h 212"/>
                <a:gd name="T46" fmla="*/ 20 w 199"/>
                <a:gd name="T47" fmla="*/ 138 h 212"/>
                <a:gd name="T48" fmla="*/ 35 w 199"/>
                <a:gd name="T49" fmla="*/ 145 h 212"/>
                <a:gd name="T50" fmla="*/ 32 w 199"/>
                <a:gd name="T51" fmla="*/ 156 h 212"/>
                <a:gd name="T52" fmla="*/ 1 w 199"/>
                <a:gd name="T53" fmla="*/ 145 h 212"/>
                <a:gd name="T54" fmla="*/ 46 w 199"/>
                <a:gd name="T55" fmla="*/ 208 h 212"/>
                <a:gd name="T56" fmla="*/ 67 w 199"/>
                <a:gd name="T57" fmla="*/ 204 h 212"/>
                <a:gd name="T58" fmla="*/ 88 w 199"/>
                <a:gd name="T59" fmla="*/ 191 h 212"/>
                <a:gd name="T60" fmla="*/ 94 w 199"/>
                <a:gd name="T61" fmla="*/ 188 h 212"/>
                <a:gd name="T62" fmla="*/ 95 w 199"/>
                <a:gd name="T63" fmla="*/ 179 h 212"/>
                <a:gd name="T64" fmla="*/ 99 w 199"/>
                <a:gd name="T65" fmla="*/ 94 h 212"/>
                <a:gd name="T66" fmla="*/ 104 w 199"/>
                <a:gd name="T67" fmla="*/ 179 h 212"/>
                <a:gd name="T68" fmla="*/ 105 w 199"/>
                <a:gd name="T69" fmla="*/ 188 h 212"/>
                <a:gd name="T70" fmla="*/ 111 w 199"/>
                <a:gd name="T71" fmla="*/ 191 h 212"/>
                <a:gd name="T72" fmla="*/ 132 w 199"/>
                <a:gd name="T73" fmla="*/ 204 h 212"/>
                <a:gd name="T74" fmla="*/ 153 w 199"/>
                <a:gd name="T75" fmla="*/ 208 h 212"/>
                <a:gd name="T76" fmla="*/ 198 w 199"/>
                <a:gd name="T77" fmla="*/ 145 h 212"/>
                <a:gd name="T78" fmla="*/ 167 w 199"/>
                <a:gd name="T79" fmla="*/ 156 h 212"/>
                <a:gd name="T80" fmla="*/ 164 w 199"/>
                <a:gd name="T81" fmla="*/ 14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9" h="212">
                  <a:moveTo>
                    <a:pt x="164" y="145"/>
                  </a:moveTo>
                  <a:cubicBezTo>
                    <a:pt x="168" y="142"/>
                    <a:pt x="173" y="140"/>
                    <a:pt x="178" y="138"/>
                  </a:cubicBezTo>
                  <a:cubicBezTo>
                    <a:pt x="184" y="136"/>
                    <a:pt x="190" y="135"/>
                    <a:pt x="195" y="132"/>
                  </a:cubicBezTo>
                  <a:cubicBezTo>
                    <a:pt x="197" y="123"/>
                    <a:pt x="199" y="115"/>
                    <a:pt x="198" y="106"/>
                  </a:cubicBezTo>
                  <a:cubicBezTo>
                    <a:pt x="196" y="91"/>
                    <a:pt x="193" y="77"/>
                    <a:pt x="192" y="62"/>
                  </a:cubicBezTo>
                  <a:cubicBezTo>
                    <a:pt x="175" y="72"/>
                    <a:pt x="154" y="78"/>
                    <a:pt x="148" y="100"/>
                  </a:cubicBezTo>
                  <a:cubicBezTo>
                    <a:pt x="147" y="105"/>
                    <a:pt x="140" y="119"/>
                    <a:pt x="133" y="115"/>
                  </a:cubicBezTo>
                  <a:cubicBezTo>
                    <a:pt x="128" y="111"/>
                    <a:pt x="131" y="103"/>
                    <a:pt x="134" y="99"/>
                  </a:cubicBezTo>
                  <a:cubicBezTo>
                    <a:pt x="140" y="90"/>
                    <a:pt x="148" y="82"/>
                    <a:pt x="149" y="70"/>
                  </a:cubicBezTo>
                  <a:cubicBezTo>
                    <a:pt x="149" y="59"/>
                    <a:pt x="142" y="50"/>
                    <a:pt x="136" y="43"/>
                  </a:cubicBezTo>
                  <a:cubicBezTo>
                    <a:pt x="124" y="28"/>
                    <a:pt x="110" y="16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1"/>
                    <a:pt x="99" y="1"/>
                  </a:cubicBezTo>
                  <a:cubicBezTo>
                    <a:pt x="99" y="1"/>
                    <a:pt x="99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89" y="16"/>
                    <a:pt x="75" y="28"/>
                    <a:pt x="63" y="43"/>
                  </a:cubicBezTo>
                  <a:cubicBezTo>
                    <a:pt x="57" y="50"/>
                    <a:pt x="50" y="59"/>
                    <a:pt x="50" y="70"/>
                  </a:cubicBezTo>
                  <a:cubicBezTo>
                    <a:pt x="51" y="82"/>
                    <a:pt x="59" y="90"/>
                    <a:pt x="65" y="99"/>
                  </a:cubicBezTo>
                  <a:cubicBezTo>
                    <a:pt x="68" y="103"/>
                    <a:pt x="71" y="111"/>
                    <a:pt x="66" y="115"/>
                  </a:cubicBezTo>
                  <a:cubicBezTo>
                    <a:pt x="58" y="119"/>
                    <a:pt x="52" y="105"/>
                    <a:pt x="51" y="100"/>
                  </a:cubicBezTo>
                  <a:cubicBezTo>
                    <a:pt x="45" y="78"/>
                    <a:pt x="24" y="72"/>
                    <a:pt x="6" y="62"/>
                  </a:cubicBezTo>
                  <a:cubicBezTo>
                    <a:pt x="6" y="77"/>
                    <a:pt x="3" y="91"/>
                    <a:pt x="1" y="106"/>
                  </a:cubicBezTo>
                  <a:cubicBezTo>
                    <a:pt x="0" y="115"/>
                    <a:pt x="2" y="123"/>
                    <a:pt x="4" y="132"/>
                  </a:cubicBezTo>
                  <a:cubicBezTo>
                    <a:pt x="9" y="135"/>
                    <a:pt x="15" y="136"/>
                    <a:pt x="20" y="138"/>
                  </a:cubicBezTo>
                  <a:cubicBezTo>
                    <a:pt x="25" y="140"/>
                    <a:pt x="31" y="142"/>
                    <a:pt x="35" y="145"/>
                  </a:cubicBezTo>
                  <a:cubicBezTo>
                    <a:pt x="40" y="149"/>
                    <a:pt x="39" y="157"/>
                    <a:pt x="32" y="156"/>
                  </a:cubicBezTo>
                  <a:cubicBezTo>
                    <a:pt x="22" y="154"/>
                    <a:pt x="12" y="144"/>
                    <a:pt x="1" y="145"/>
                  </a:cubicBezTo>
                  <a:cubicBezTo>
                    <a:pt x="7" y="172"/>
                    <a:pt x="19" y="196"/>
                    <a:pt x="46" y="208"/>
                  </a:cubicBezTo>
                  <a:cubicBezTo>
                    <a:pt x="55" y="212"/>
                    <a:pt x="59" y="210"/>
                    <a:pt x="67" y="204"/>
                  </a:cubicBezTo>
                  <a:cubicBezTo>
                    <a:pt x="74" y="198"/>
                    <a:pt x="79" y="193"/>
                    <a:pt x="88" y="191"/>
                  </a:cubicBezTo>
                  <a:cubicBezTo>
                    <a:pt x="91" y="190"/>
                    <a:pt x="94" y="192"/>
                    <a:pt x="94" y="188"/>
                  </a:cubicBezTo>
                  <a:cubicBezTo>
                    <a:pt x="95" y="185"/>
                    <a:pt x="95" y="182"/>
                    <a:pt x="95" y="179"/>
                  </a:cubicBezTo>
                  <a:cubicBezTo>
                    <a:pt x="96" y="146"/>
                    <a:pt x="98" y="127"/>
                    <a:pt x="99" y="94"/>
                  </a:cubicBezTo>
                  <a:cubicBezTo>
                    <a:pt x="101" y="127"/>
                    <a:pt x="103" y="146"/>
                    <a:pt x="104" y="179"/>
                  </a:cubicBezTo>
                  <a:cubicBezTo>
                    <a:pt x="104" y="182"/>
                    <a:pt x="104" y="185"/>
                    <a:pt x="105" y="188"/>
                  </a:cubicBezTo>
                  <a:cubicBezTo>
                    <a:pt x="105" y="192"/>
                    <a:pt x="108" y="190"/>
                    <a:pt x="111" y="191"/>
                  </a:cubicBezTo>
                  <a:cubicBezTo>
                    <a:pt x="120" y="193"/>
                    <a:pt x="125" y="198"/>
                    <a:pt x="132" y="204"/>
                  </a:cubicBezTo>
                  <a:cubicBezTo>
                    <a:pt x="140" y="210"/>
                    <a:pt x="144" y="212"/>
                    <a:pt x="153" y="208"/>
                  </a:cubicBezTo>
                  <a:cubicBezTo>
                    <a:pt x="179" y="196"/>
                    <a:pt x="192" y="172"/>
                    <a:pt x="198" y="145"/>
                  </a:cubicBezTo>
                  <a:cubicBezTo>
                    <a:pt x="187" y="144"/>
                    <a:pt x="177" y="154"/>
                    <a:pt x="167" y="156"/>
                  </a:cubicBezTo>
                  <a:cubicBezTo>
                    <a:pt x="160" y="157"/>
                    <a:pt x="159" y="149"/>
                    <a:pt x="164" y="1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Rectangle 234">
              <a:extLst>
                <a:ext uri="{FF2B5EF4-FFF2-40B4-BE49-F238E27FC236}">
                  <a16:creationId xmlns:a16="http://schemas.microsoft.com/office/drawing/2014/main" id="{8AD07B83-AA9E-460E-A49F-A184F6A08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852" y="2044701"/>
              <a:ext cx="26988" cy="1301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35" name="Freeform 235">
            <a:extLst>
              <a:ext uri="{FF2B5EF4-FFF2-40B4-BE49-F238E27FC236}">
                <a16:creationId xmlns:a16="http://schemas.microsoft.com/office/drawing/2014/main" id="{29BABA1D-2CF6-4407-856F-D087D624CDDF}"/>
              </a:ext>
            </a:extLst>
          </p:cNvPr>
          <p:cNvSpPr>
            <a:spLocks/>
          </p:cNvSpPr>
          <p:nvPr/>
        </p:nvSpPr>
        <p:spPr bwMode="auto">
          <a:xfrm>
            <a:off x="3639595" y="2145385"/>
            <a:ext cx="462546" cy="428735"/>
          </a:xfrm>
          <a:custGeom>
            <a:avLst/>
            <a:gdLst>
              <a:gd name="T0" fmla="*/ 55 w 269"/>
              <a:gd name="T1" fmla="*/ 195 h 249"/>
              <a:gd name="T2" fmla="*/ 102 w 269"/>
              <a:gd name="T3" fmla="*/ 242 h 249"/>
              <a:gd name="T4" fmla="*/ 63 w 269"/>
              <a:gd name="T5" fmla="*/ 190 h 249"/>
              <a:gd name="T6" fmla="*/ 85 w 269"/>
              <a:gd name="T7" fmla="*/ 165 h 249"/>
              <a:gd name="T8" fmla="*/ 89 w 269"/>
              <a:gd name="T9" fmla="*/ 181 h 249"/>
              <a:gd name="T10" fmla="*/ 135 w 269"/>
              <a:gd name="T11" fmla="*/ 189 h 249"/>
              <a:gd name="T12" fmla="*/ 95 w 269"/>
              <a:gd name="T13" fmla="*/ 162 h 249"/>
              <a:gd name="T14" fmla="*/ 112 w 269"/>
              <a:gd name="T15" fmla="*/ 142 h 249"/>
              <a:gd name="T16" fmla="*/ 117 w 269"/>
              <a:gd name="T17" fmla="*/ 148 h 249"/>
              <a:gd name="T18" fmla="*/ 174 w 269"/>
              <a:gd name="T19" fmla="*/ 193 h 249"/>
              <a:gd name="T20" fmla="*/ 132 w 269"/>
              <a:gd name="T21" fmla="*/ 140 h 249"/>
              <a:gd name="T22" fmla="*/ 117 w 269"/>
              <a:gd name="T23" fmla="*/ 138 h 249"/>
              <a:gd name="T24" fmla="*/ 143 w 269"/>
              <a:gd name="T25" fmla="*/ 119 h 249"/>
              <a:gd name="T26" fmla="*/ 149 w 269"/>
              <a:gd name="T27" fmla="*/ 126 h 249"/>
              <a:gd name="T28" fmla="*/ 212 w 269"/>
              <a:gd name="T29" fmla="*/ 162 h 249"/>
              <a:gd name="T30" fmla="*/ 161 w 269"/>
              <a:gd name="T31" fmla="*/ 115 h 249"/>
              <a:gd name="T32" fmla="*/ 149 w 269"/>
              <a:gd name="T33" fmla="*/ 115 h 249"/>
              <a:gd name="T34" fmla="*/ 178 w 269"/>
              <a:gd name="T35" fmla="*/ 102 h 249"/>
              <a:gd name="T36" fmla="*/ 242 w 269"/>
              <a:gd name="T37" fmla="*/ 133 h 249"/>
              <a:gd name="T38" fmla="*/ 201 w 269"/>
              <a:gd name="T39" fmla="*/ 94 h 249"/>
              <a:gd name="T40" fmla="*/ 181 w 269"/>
              <a:gd name="T41" fmla="*/ 93 h 249"/>
              <a:gd name="T42" fmla="*/ 200 w 269"/>
              <a:gd name="T43" fmla="*/ 73 h 249"/>
              <a:gd name="T44" fmla="*/ 249 w 269"/>
              <a:gd name="T45" fmla="*/ 100 h 249"/>
              <a:gd name="T46" fmla="*/ 207 w 269"/>
              <a:gd name="T47" fmla="*/ 67 h 249"/>
              <a:gd name="T48" fmla="*/ 214 w 269"/>
              <a:gd name="T49" fmla="*/ 57 h 249"/>
              <a:gd name="T50" fmla="*/ 258 w 269"/>
              <a:gd name="T51" fmla="*/ 50 h 249"/>
              <a:gd name="T52" fmla="*/ 256 w 269"/>
              <a:gd name="T53" fmla="*/ 27 h 249"/>
              <a:gd name="T54" fmla="*/ 197 w 269"/>
              <a:gd name="T55" fmla="*/ 66 h 249"/>
              <a:gd name="T56" fmla="*/ 198 w 269"/>
              <a:gd name="T57" fmla="*/ 60 h 249"/>
              <a:gd name="T58" fmla="*/ 194 w 269"/>
              <a:gd name="T59" fmla="*/ 0 h 249"/>
              <a:gd name="T60" fmla="*/ 189 w 269"/>
              <a:gd name="T61" fmla="*/ 60 h 249"/>
              <a:gd name="T62" fmla="*/ 173 w 269"/>
              <a:gd name="T63" fmla="*/ 88 h 249"/>
              <a:gd name="T64" fmla="*/ 174 w 269"/>
              <a:gd name="T65" fmla="*/ 82 h 249"/>
              <a:gd name="T66" fmla="*/ 175 w 269"/>
              <a:gd name="T67" fmla="*/ 30 h 249"/>
              <a:gd name="T68" fmla="*/ 158 w 269"/>
              <a:gd name="T69" fmla="*/ 72 h 249"/>
              <a:gd name="T70" fmla="*/ 167 w 269"/>
              <a:gd name="T71" fmla="*/ 93 h 249"/>
              <a:gd name="T72" fmla="*/ 141 w 269"/>
              <a:gd name="T73" fmla="*/ 108 h 249"/>
              <a:gd name="T74" fmla="*/ 151 w 269"/>
              <a:gd name="T75" fmla="*/ 84 h 249"/>
              <a:gd name="T76" fmla="*/ 124 w 269"/>
              <a:gd name="T77" fmla="*/ 67 h 249"/>
              <a:gd name="T78" fmla="*/ 135 w 269"/>
              <a:gd name="T79" fmla="*/ 109 h 249"/>
              <a:gd name="T80" fmla="*/ 110 w 269"/>
              <a:gd name="T81" fmla="*/ 136 h 249"/>
              <a:gd name="T82" fmla="*/ 113 w 269"/>
              <a:gd name="T83" fmla="*/ 130 h 249"/>
              <a:gd name="T84" fmla="*/ 101 w 269"/>
              <a:gd name="T85" fmla="*/ 72 h 249"/>
              <a:gd name="T86" fmla="*/ 103 w 269"/>
              <a:gd name="T87" fmla="*/ 132 h 249"/>
              <a:gd name="T88" fmla="*/ 81 w 269"/>
              <a:gd name="T89" fmla="*/ 159 h 249"/>
              <a:gd name="T90" fmla="*/ 80 w 269"/>
              <a:gd name="T91" fmla="*/ 154 h 249"/>
              <a:gd name="T92" fmla="*/ 90 w 269"/>
              <a:gd name="T93" fmla="*/ 106 h 249"/>
              <a:gd name="T94" fmla="*/ 66 w 269"/>
              <a:gd name="T95" fmla="*/ 101 h 249"/>
              <a:gd name="T96" fmla="*/ 74 w 269"/>
              <a:gd name="T97" fmla="*/ 155 h 249"/>
              <a:gd name="T98" fmla="*/ 73 w 269"/>
              <a:gd name="T99" fmla="*/ 167 h 249"/>
              <a:gd name="T100" fmla="*/ 56 w 269"/>
              <a:gd name="T101" fmla="*/ 181 h 249"/>
              <a:gd name="T102" fmla="*/ 35 w 269"/>
              <a:gd name="T103" fmla="*/ 125 h 249"/>
              <a:gd name="T104" fmla="*/ 42 w 269"/>
              <a:gd name="T105" fmla="*/ 197 h 249"/>
              <a:gd name="T106" fmla="*/ 24 w 269"/>
              <a:gd name="T107" fmla="*/ 22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249">
                <a:moveTo>
                  <a:pt x="24" y="229"/>
                </a:moveTo>
                <a:cubicBezTo>
                  <a:pt x="37" y="214"/>
                  <a:pt x="51" y="197"/>
                  <a:pt x="54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5" y="195"/>
                  <a:pt x="55" y="195"/>
                  <a:pt x="55" y="195"/>
                </a:cubicBezTo>
                <a:cubicBezTo>
                  <a:pt x="55" y="196"/>
                  <a:pt x="55" y="197"/>
                  <a:pt x="55" y="198"/>
                </a:cubicBezTo>
                <a:cubicBezTo>
                  <a:pt x="55" y="200"/>
                  <a:pt x="55" y="202"/>
                  <a:pt x="55" y="204"/>
                </a:cubicBezTo>
                <a:cubicBezTo>
                  <a:pt x="58" y="219"/>
                  <a:pt x="73" y="237"/>
                  <a:pt x="89" y="243"/>
                </a:cubicBezTo>
                <a:cubicBezTo>
                  <a:pt x="95" y="245"/>
                  <a:pt x="100" y="245"/>
                  <a:pt x="102" y="242"/>
                </a:cubicBezTo>
                <a:cubicBezTo>
                  <a:pt x="105" y="235"/>
                  <a:pt x="99" y="217"/>
                  <a:pt x="94" y="210"/>
                </a:cubicBezTo>
                <a:cubicBezTo>
                  <a:pt x="92" y="206"/>
                  <a:pt x="84" y="194"/>
                  <a:pt x="74" y="190"/>
                </a:cubicBezTo>
                <a:cubicBezTo>
                  <a:pt x="72" y="190"/>
                  <a:pt x="71" y="190"/>
                  <a:pt x="68" y="190"/>
                </a:cubicBezTo>
                <a:cubicBezTo>
                  <a:pt x="67" y="190"/>
                  <a:pt x="65" y="190"/>
                  <a:pt x="63" y="190"/>
                </a:cubicBezTo>
                <a:cubicBezTo>
                  <a:pt x="62" y="190"/>
                  <a:pt x="61" y="190"/>
                  <a:pt x="60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8" y="181"/>
                  <a:pt x="76" y="173"/>
                  <a:pt x="85" y="165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7"/>
                  <a:pt x="87" y="169"/>
                  <a:pt x="87" y="172"/>
                </a:cubicBezTo>
                <a:cubicBezTo>
                  <a:pt x="87" y="175"/>
                  <a:pt x="88" y="178"/>
                  <a:pt x="89" y="181"/>
                </a:cubicBezTo>
                <a:cubicBezTo>
                  <a:pt x="97" y="196"/>
                  <a:pt x="109" y="208"/>
                  <a:pt x="125" y="217"/>
                </a:cubicBezTo>
                <a:cubicBezTo>
                  <a:pt x="128" y="219"/>
                  <a:pt x="133" y="222"/>
                  <a:pt x="138" y="222"/>
                </a:cubicBezTo>
                <a:cubicBezTo>
                  <a:pt x="142" y="222"/>
                  <a:pt x="144" y="219"/>
                  <a:pt x="145" y="213"/>
                </a:cubicBezTo>
                <a:cubicBezTo>
                  <a:pt x="145" y="204"/>
                  <a:pt x="140" y="196"/>
                  <a:pt x="135" y="189"/>
                </a:cubicBezTo>
                <a:cubicBezTo>
                  <a:pt x="134" y="188"/>
                  <a:pt x="134" y="187"/>
                  <a:pt x="133" y="187"/>
                </a:cubicBezTo>
                <a:cubicBezTo>
                  <a:pt x="127" y="177"/>
                  <a:pt x="118" y="168"/>
                  <a:pt x="107" y="163"/>
                </a:cubicBezTo>
                <a:cubicBezTo>
                  <a:pt x="105" y="162"/>
                  <a:pt x="103" y="162"/>
                  <a:pt x="100" y="162"/>
                </a:cubicBezTo>
                <a:cubicBezTo>
                  <a:pt x="98" y="162"/>
                  <a:pt x="97" y="162"/>
                  <a:pt x="95" y="162"/>
                </a:cubicBezTo>
                <a:cubicBezTo>
                  <a:pt x="94" y="162"/>
                  <a:pt x="92" y="162"/>
                  <a:pt x="91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90" y="161"/>
                  <a:pt x="90" y="161"/>
                  <a:pt x="90" y="161"/>
                </a:cubicBezTo>
                <a:cubicBezTo>
                  <a:pt x="97" y="155"/>
                  <a:pt x="105" y="148"/>
                  <a:pt x="112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6"/>
                  <a:pt x="117" y="147"/>
                  <a:pt x="117" y="148"/>
                </a:cubicBezTo>
                <a:cubicBezTo>
                  <a:pt x="117" y="149"/>
                  <a:pt x="117" y="149"/>
                  <a:pt x="118" y="150"/>
                </a:cubicBezTo>
                <a:cubicBezTo>
                  <a:pt x="119" y="154"/>
                  <a:pt x="123" y="158"/>
                  <a:pt x="126" y="163"/>
                </a:cubicBezTo>
                <a:cubicBezTo>
                  <a:pt x="134" y="171"/>
                  <a:pt x="142" y="180"/>
                  <a:pt x="153" y="186"/>
                </a:cubicBezTo>
                <a:cubicBezTo>
                  <a:pt x="156" y="188"/>
                  <a:pt x="166" y="193"/>
                  <a:pt x="174" y="193"/>
                </a:cubicBezTo>
                <a:cubicBezTo>
                  <a:pt x="178" y="193"/>
                  <a:pt x="180" y="192"/>
                  <a:pt x="181" y="189"/>
                </a:cubicBezTo>
                <a:cubicBezTo>
                  <a:pt x="184" y="183"/>
                  <a:pt x="177" y="171"/>
                  <a:pt x="161" y="157"/>
                </a:cubicBezTo>
                <a:cubicBezTo>
                  <a:pt x="154" y="151"/>
                  <a:pt x="145" y="143"/>
                  <a:pt x="136" y="140"/>
                </a:cubicBezTo>
                <a:cubicBezTo>
                  <a:pt x="135" y="140"/>
                  <a:pt x="134" y="140"/>
                  <a:pt x="132" y="140"/>
                </a:cubicBezTo>
                <a:cubicBezTo>
                  <a:pt x="130" y="140"/>
                  <a:pt x="127" y="140"/>
                  <a:pt x="124" y="140"/>
                </a:cubicBezTo>
                <a:cubicBezTo>
                  <a:pt x="122" y="140"/>
                  <a:pt x="121" y="140"/>
                  <a:pt x="12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20" y="136"/>
                  <a:pt x="122" y="134"/>
                  <a:pt x="123" y="133"/>
                </a:cubicBezTo>
                <a:cubicBezTo>
                  <a:pt x="125" y="132"/>
                  <a:pt x="129" y="129"/>
                  <a:pt x="134" y="125"/>
                </a:cubicBezTo>
                <a:cubicBezTo>
                  <a:pt x="137" y="123"/>
                  <a:pt x="140" y="121"/>
                  <a:pt x="143" y="119"/>
                </a:cubicBezTo>
                <a:cubicBezTo>
                  <a:pt x="143" y="119"/>
                  <a:pt x="143" y="119"/>
                  <a:pt x="143" y="119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8" y="123"/>
                  <a:pt x="148" y="125"/>
                  <a:pt x="149" y="126"/>
                </a:cubicBezTo>
                <a:cubicBezTo>
                  <a:pt x="149" y="128"/>
                  <a:pt x="150" y="129"/>
                  <a:pt x="151" y="131"/>
                </a:cubicBezTo>
                <a:cubicBezTo>
                  <a:pt x="153" y="134"/>
                  <a:pt x="156" y="137"/>
                  <a:pt x="159" y="140"/>
                </a:cubicBezTo>
                <a:cubicBezTo>
                  <a:pt x="177" y="156"/>
                  <a:pt x="192" y="164"/>
                  <a:pt x="203" y="164"/>
                </a:cubicBezTo>
                <a:cubicBezTo>
                  <a:pt x="206" y="164"/>
                  <a:pt x="209" y="163"/>
                  <a:pt x="212" y="162"/>
                </a:cubicBezTo>
                <a:cubicBezTo>
                  <a:pt x="214" y="161"/>
                  <a:pt x="215" y="160"/>
                  <a:pt x="215" y="158"/>
                </a:cubicBezTo>
                <a:cubicBezTo>
                  <a:pt x="216" y="149"/>
                  <a:pt x="190" y="129"/>
                  <a:pt x="184" y="125"/>
                </a:cubicBezTo>
                <a:cubicBezTo>
                  <a:pt x="183" y="125"/>
                  <a:pt x="183" y="125"/>
                  <a:pt x="183" y="125"/>
                </a:cubicBezTo>
                <a:cubicBezTo>
                  <a:pt x="176" y="120"/>
                  <a:pt x="169" y="116"/>
                  <a:pt x="161" y="115"/>
                </a:cubicBezTo>
                <a:cubicBezTo>
                  <a:pt x="159" y="115"/>
                  <a:pt x="155" y="116"/>
                  <a:pt x="152" y="116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59" y="108"/>
                  <a:pt x="167" y="102"/>
                  <a:pt x="174" y="96"/>
                </a:cubicBezTo>
                <a:cubicBezTo>
                  <a:pt x="174" y="96"/>
                  <a:pt x="174" y="96"/>
                  <a:pt x="174" y="96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6" y="98"/>
                  <a:pt x="177" y="100"/>
                  <a:pt x="178" y="102"/>
                </a:cubicBezTo>
                <a:cubicBezTo>
                  <a:pt x="179" y="104"/>
                  <a:pt x="180" y="106"/>
                  <a:pt x="181" y="107"/>
                </a:cubicBezTo>
                <a:cubicBezTo>
                  <a:pt x="187" y="114"/>
                  <a:pt x="195" y="120"/>
                  <a:pt x="206" y="126"/>
                </a:cubicBezTo>
                <a:cubicBezTo>
                  <a:pt x="215" y="130"/>
                  <a:pt x="225" y="134"/>
                  <a:pt x="234" y="134"/>
                </a:cubicBezTo>
                <a:cubicBezTo>
                  <a:pt x="237" y="134"/>
                  <a:pt x="239" y="134"/>
                  <a:pt x="242" y="133"/>
                </a:cubicBezTo>
                <a:cubicBezTo>
                  <a:pt x="243" y="132"/>
                  <a:pt x="244" y="132"/>
                  <a:pt x="245" y="130"/>
                </a:cubicBezTo>
                <a:cubicBezTo>
                  <a:pt x="245" y="127"/>
                  <a:pt x="241" y="121"/>
                  <a:pt x="232" y="113"/>
                </a:cubicBezTo>
                <a:cubicBezTo>
                  <a:pt x="231" y="112"/>
                  <a:pt x="231" y="112"/>
                  <a:pt x="231" y="112"/>
                </a:cubicBezTo>
                <a:cubicBezTo>
                  <a:pt x="220" y="102"/>
                  <a:pt x="211" y="97"/>
                  <a:pt x="201" y="94"/>
                </a:cubicBezTo>
                <a:cubicBezTo>
                  <a:pt x="196" y="93"/>
                  <a:pt x="191" y="92"/>
                  <a:pt x="187" y="92"/>
                </a:cubicBezTo>
                <a:cubicBezTo>
                  <a:pt x="186" y="92"/>
                  <a:pt x="186" y="92"/>
                  <a:pt x="186" y="92"/>
                </a:cubicBezTo>
                <a:cubicBezTo>
                  <a:pt x="185" y="92"/>
                  <a:pt x="183" y="93"/>
                  <a:pt x="182" y="93"/>
                </a:cubicBezTo>
                <a:cubicBezTo>
                  <a:pt x="181" y="93"/>
                  <a:pt x="181" y="93"/>
                  <a:pt x="181" y="93"/>
                </a:cubicBezTo>
                <a:cubicBezTo>
                  <a:pt x="179" y="92"/>
                  <a:pt x="179" y="92"/>
                  <a:pt x="179" y="92"/>
                </a:cubicBezTo>
                <a:cubicBezTo>
                  <a:pt x="179" y="91"/>
                  <a:pt x="179" y="91"/>
                  <a:pt x="179" y="91"/>
                </a:cubicBezTo>
                <a:cubicBezTo>
                  <a:pt x="186" y="86"/>
                  <a:pt x="193" y="80"/>
                  <a:pt x="199" y="73"/>
                </a:cubicBezTo>
                <a:cubicBezTo>
                  <a:pt x="200" y="73"/>
                  <a:pt x="200" y="73"/>
                  <a:pt x="200" y="73"/>
                </a:cubicBezTo>
                <a:cubicBezTo>
                  <a:pt x="200" y="73"/>
                  <a:pt x="200" y="73"/>
                  <a:pt x="200" y="73"/>
                </a:cubicBezTo>
                <a:cubicBezTo>
                  <a:pt x="202" y="75"/>
                  <a:pt x="205" y="77"/>
                  <a:pt x="207" y="80"/>
                </a:cubicBezTo>
                <a:cubicBezTo>
                  <a:pt x="209" y="83"/>
                  <a:pt x="212" y="86"/>
                  <a:pt x="214" y="87"/>
                </a:cubicBezTo>
                <a:cubicBezTo>
                  <a:pt x="233" y="97"/>
                  <a:pt x="243" y="100"/>
                  <a:pt x="249" y="100"/>
                </a:cubicBezTo>
                <a:cubicBezTo>
                  <a:pt x="254" y="100"/>
                  <a:pt x="257" y="98"/>
                  <a:pt x="259" y="95"/>
                </a:cubicBezTo>
                <a:cubicBezTo>
                  <a:pt x="260" y="83"/>
                  <a:pt x="235" y="74"/>
                  <a:pt x="226" y="70"/>
                </a:cubicBezTo>
                <a:cubicBezTo>
                  <a:pt x="225" y="70"/>
                  <a:pt x="225" y="70"/>
                  <a:pt x="225" y="70"/>
                </a:cubicBezTo>
                <a:cubicBezTo>
                  <a:pt x="218" y="67"/>
                  <a:pt x="212" y="66"/>
                  <a:pt x="207" y="67"/>
                </a:cubicBezTo>
                <a:cubicBezTo>
                  <a:pt x="205" y="67"/>
                  <a:pt x="205" y="67"/>
                  <a:pt x="205" y="67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9" y="63"/>
                  <a:pt x="212" y="60"/>
                  <a:pt x="214" y="58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6" y="58"/>
                  <a:pt x="217" y="58"/>
                  <a:pt x="218" y="58"/>
                </a:cubicBezTo>
                <a:cubicBezTo>
                  <a:pt x="222" y="59"/>
                  <a:pt x="225" y="61"/>
                  <a:pt x="230" y="61"/>
                </a:cubicBezTo>
                <a:cubicBezTo>
                  <a:pt x="239" y="62"/>
                  <a:pt x="250" y="57"/>
                  <a:pt x="258" y="50"/>
                </a:cubicBezTo>
                <a:cubicBezTo>
                  <a:pt x="258" y="50"/>
                  <a:pt x="258" y="49"/>
                  <a:pt x="259" y="49"/>
                </a:cubicBezTo>
                <a:cubicBezTo>
                  <a:pt x="262" y="46"/>
                  <a:pt x="269" y="39"/>
                  <a:pt x="269" y="34"/>
                </a:cubicBezTo>
                <a:cubicBezTo>
                  <a:pt x="269" y="32"/>
                  <a:pt x="269" y="31"/>
                  <a:pt x="268" y="31"/>
                </a:cubicBezTo>
                <a:cubicBezTo>
                  <a:pt x="265" y="28"/>
                  <a:pt x="260" y="27"/>
                  <a:pt x="256" y="27"/>
                </a:cubicBezTo>
                <a:cubicBezTo>
                  <a:pt x="254" y="27"/>
                  <a:pt x="252" y="27"/>
                  <a:pt x="250" y="28"/>
                </a:cubicBezTo>
                <a:cubicBezTo>
                  <a:pt x="244" y="29"/>
                  <a:pt x="236" y="31"/>
                  <a:pt x="229" y="35"/>
                </a:cubicBezTo>
                <a:cubicBezTo>
                  <a:pt x="219" y="40"/>
                  <a:pt x="212" y="49"/>
                  <a:pt x="205" y="57"/>
                </a:cubicBezTo>
                <a:cubicBezTo>
                  <a:pt x="202" y="60"/>
                  <a:pt x="199" y="63"/>
                  <a:pt x="197" y="66"/>
                </a:cubicBezTo>
                <a:cubicBezTo>
                  <a:pt x="196" y="67"/>
                  <a:pt x="196" y="67"/>
                  <a:pt x="196" y="67"/>
                </a:cubicBezTo>
                <a:cubicBezTo>
                  <a:pt x="195" y="63"/>
                  <a:pt x="195" y="63"/>
                  <a:pt x="195" y="63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96" y="62"/>
                  <a:pt x="197" y="61"/>
                  <a:pt x="198" y="60"/>
                </a:cubicBezTo>
                <a:cubicBezTo>
                  <a:pt x="200" y="56"/>
                  <a:pt x="203" y="51"/>
                  <a:pt x="204" y="49"/>
                </a:cubicBezTo>
                <a:cubicBezTo>
                  <a:pt x="204" y="48"/>
                  <a:pt x="204" y="46"/>
                  <a:pt x="204" y="45"/>
                </a:cubicBezTo>
                <a:cubicBezTo>
                  <a:pt x="205" y="38"/>
                  <a:pt x="206" y="31"/>
                  <a:pt x="206" y="25"/>
                </a:cubicBezTo>
                <a:cubicBezTo>
                  <a:pt x="205" y="17"/>
                  <a:pt x="200" y="0"/>
                  <a:pt x="194" y="0"/>
                </a:cubicBezTo>
                <a:cubicBezTo>
                  <a:pt x="191" y="0"/>
                  <a:pt x="189" y="2"/>
                  <a:pt x="187" y="7"/>
                </a:cubicBezTo>
                <a:cubicBezTo>
                  <a:pt x="181" y="22"/>
                  <a:pt x="181" y="41"/>
                  <a:pt x="186" y="55"/>
                </a:cubicBezTo>
                <a:cubicBezTo>
                  <a:pt x="187" y="57"/>
                  <a:pt x="188" y="58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90" y="72"/>
                  <a:pt x="190" y="72"/>
                  <a:pt x="190" y="72"/>
                </a:cubicBezTo>
                <a:cubicBezTo>
                  <a:pt x="190" y="73"/>
                  <a:pt x="189" y="75"/>
                  <a:pt x="186" y="77"/>
                </a:cubicBezTo>
                <a:cubicBezTo>
                  <a:pt x="186" y="77"/>
                  <a:pt x="185" y="78"/>
                  <a:pt x="185" y="78"/>
                </a:cubicBezTo>
                <a:cubicBezTo>
                  <a:pt x="181" y="81"/>
                  <a:pt x="177" y="85"/>
                  <a:pt x="173" y="88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3"/>
                  <a:pt x="173" y="83"/>
                  <a:pt x="174" y="82"/>
                </a:cubicBezTo>
                <a:cubicBezTo>
                  <a:pt x="175" y="81"/>
                  <a:pt x="176" y="80"/>
                  <a:pt x="176" y="79"/>
                </a:cubicBezTo>
                <a:cubicBezTo>
                  <a:pt x="178" y="74"/>
                  <a:pt x="179" y="69"/>
                  <a:pt x="180" y="63"/>
                </a:cubicBezTo>
                <a:cubicBezTo>
                  <a:pt x="180" y="52"/>
                  <a:pt x="179" y="41"/>
                  <a:pt x="176" y="31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4" y="25"/>
                  <a:pt x="170" y="11"/>
                  <a:pt x="163" y="11"/>
                </a:cubicBezTo>
                <a:cubicBezTo>
                  <a:pt x="162" y="11"/>
                  <a:pt x="161" y="11"/>
                  <a:pt x="160" y="11"/>
                </a:cubicBezTo>
                <a:cubicBezTo>
                  <a:pt x="154" y="17"/>
                  <a:pt x="153" y="26"/>
                  <a:pt x="153" y="34"/>
                </a:cubicBezTo>
                <a:cubicBezTo>
                  <a:pt x="153" y="46"/>
                  <a:pt x="153" y="60"/>
                  <a:pt x="158" y="72"/>
                </a:cubicBezTo>
                <a:cubicBezTo>
                  <a:pt x="159" y="75"/>
                  <a:pt x="161" y="77"/>
                  <a:pt x="163" y="79"/>
                </a:cubicBezTo>
                <a:cubicBezTo>
                  <a:pt x="164" y="81"/>
                  <a:pt x="165" y="82"/>
                  <a:pt x="165" y="83"/>
                </a:cubicBezTo>
                <a:cubicBezTo>
                  <a:pt x="166" y="83"/>
                  <a:pt x="166" y="83"/>
                  <a:pt x="166" y="83"/>
                </a:cubicBezTo>
                <a:cubicBezTo>
                  <a:pt x="167" y="93"/>
                  <a:pt x="167" y="93"/>
                  <a:pt x="167" y="93"/>
                </a:cubicBezTo>
                <a:cubicBezTo>
                  <a:pt x="167" y="93"/>
                  <a:pt x="167" y="93"/>
                  <a:pt x="167" y="93"/>
                </a:cubicBezTo>
                <a:cubicBezTo>
                  <a:pt x="160" y="99"/>
                  <a:pt x="152" y="105"/>
                  <a:pt x="142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2" y="107"/>
                  <a:pt x="143" y="106"/>
                  <a:pt x="144" y="106"/>
                </a:cubicBezTo>
                <a:cubicBezTo>
                  <a:pt x="146" y="104"/>
                  <a:pt x="148" y="102"/>
                  <a:pt x="148" y="100"/>
                </a:cubicBezTo>
                <a:cubicBezTo>
                  <a:pt x="150" y="95"/>
                  <a:pt x="151" y="90"/>
                  <a:pt x="151" y="84"/>
                </a:cubicBezTo>
                <a:cubicBezTo>
                  <a:pt x="151" y="73"/>
                  <a:pt x="150" y="63"/>
                  <a:pt x="147" y="54"/>
                </a:cubicBezTo>
                <a:cubicBezTo>
                  <a:pt x="145" y="48"/>
                  <a:pt x="139" y="38"/>
                  <a:pt x="133" y="38"/>
                </a:cubicBezTo>
                <a:cubicBezTo>
                  <a:pt x="132" y="38"/>
                  <a:pt x="130" y="39"/>
                  <a:pt x="128" y="42"/>
                </a:cubicBezTo>
                <a:cubicBezTo>
                  <a:pt x="125" y="50"/>
                  <a:pt x="124" y="59"/>
                  <a:pt x="124" y="67"/>
                </a:cubicBezTo>
                <a:cubicBezTo>
                  <a:pt x="124" y="69"/>
                  <a:pt x="124" y="71"/>
                  <a:pt x="124" y="72"/>
                </a:cubicBezTo>
                <a:cubicBezTo>
                  <a:pt x="124" y="82"/>
                  <a:pt x="127" y="100"/>
                  <a:pt x="135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26" y="124"/>
                  <a:pt x="121" y="126"/>
                  <a:pt x="119" y="128"/>
                </a:cubicBezTo>
                <a:cubicBezTo>
                  <a:pt x="119" y="128"/>
                  <a:pt x="116" y="131"/>
                  <a:pt x="110" y="136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10" y="133"/>
                  <a:pt x="112" y="131"/>
                  <a:pt x="113" y="130"/>
                </a:cubicBezTo>
                <a:cubicBezTo>
                  <a:pt x="116" y="128"/>
                  <a:pt x="119" y="126"/>
                  <a:pt x="120" y="123"/>
                </a:cubicBezTo>
                <a:cubicBezTo>
                  <a:pt x="122" y="115"/>
                  <a:pt x="122" y="105"/>
                  <a:pt x="122" y="96"/>
                </a:cubicBezTo>
                <a:cubicBezTo>
                  <a:pt x="122" y="87"/>
                  <a:pt x="116" y="65"/>
                  <a:pt x="108" y="65"/>
                </a:cubicBezTo>
                <a:cubicBezTo>
                  <a:pt x="106" y="65"/>
                  <a:pt x="103" y="67"/>
                  <a:pt x="101" y="72"/>
                </a:cubicBezTo>
                <a:cubicBezTo>
                  <a:pt x="101" y="72"/>
                  <a:pt x="86" y="98"/>
                  <a:pt x="99" y="124"/>
                </a:cubicBezTo>
                <a:cubicBezTo>
                  <a:pt x="100" y="125"/>
                  <a:pt x="100" y="126"/>
                  <a:pt x="100" y="127"/>
                </a:cubicBezTo>
                <a:cubicBezTo>
                  <a:pt x="101" y="129"/>
                  <a:pt x="102" y="130"/>
                  <a:pt x="103" y="131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98" y="146"/>
                  <a:pt x="92" y="151"/>
                  <a:pt x="87" y="155"/>
                </a:cubicBezTo>
                <a:cubicBezTo>
                  <a:pt x="85" y="157"/>
                  <a:pt x="83" y="158"/>
                  <a:pt x="81" y="159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57"/>
                  <a:pt x="80" y="156"/>
                  <a:pt x="80" y="155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1" y="153"/>
                  <a:pt x="83" y="152"/>
                  <a:pt x="84" y="151"/>
                </a:cubicBezTo>
                <a:cubicBezTo>
                  <a:pt x="88" y="148"/>
                  <a:pt x="94" y="143"/>
                  <a:pt x="94" y="137"/>
                </a:cubicBezTo>
                <a:cubicBezTo>
                  <a:pt x="93" y="127"/>
                  <a:pt x="92" y="116"/>
                  <a:pt x="90" y="106"/>
                </a:cubicBezTo>
                <a:cubicBezTo>
                  <a:pt x="89" y="101"/>
                  <a:pt x="87" y="96"/>
                  <a:pt x="84" y="92"/>
                </a:cubicBezTo>
                <a:cubicBezTo>
                  <a:pt x="82" y="90"/>
                  <a:pt x="80" y="88"/>
                  <a:pt x="78" y="88"/>
                </a:cubicBezTo>
                <a:cubicBezTo>
                  <a:pt x="76" y="88"/>
                  <a:pt x="74" y="89"/>
                  <a:pt x="71" y="92"/>
                </a:cubicBezTo>
                <a:cubicBezTo>
                  <a:pt x="69" y="95"/>
                  <a:pt x="67" y="98"/>
                  <a:pt x="66" y="101"/>
                </a:cubicBezTo>
                <a:cubicBezTo>
                  <a:pt x="63" y="110"/>
                  <a:pt x="63" y="128"/>
                  <a:pt x="64" y="135"/>
                </a:cubicBezTo>
                <a:cubicBezTo>
                  <a:pt x="64" y="142"/>
                  <a:pt x="66" y="147"/>
                  <a:pt x="69" y="151"/>
                </a:cubicBezTo>
                <a:cubicBezTo>
                  <a:pt x="70" y="152"/>
                  <a:pt x="71" y="153"/>
                  <a:pt x="72" y="154"/>
                </a:cubicBezTo>
                <a:cubicBezTo>
                  <a:pt x="73" y="154"/>
                  <a:pt x="74" y="154"/>
                  <a:pt x="7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9"/>
                  <a:pt x="73" y="163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0" y="170"/>
                  <a:pt x="66" y="173"/>
                  <a:pt x="62" y="176"/>
                </a:cubicBezTo>
                <a:cubicBezTo>
                  <a:pt x="61" y="177"/>
                  <a:pt x="59" y="178"/>
                  <a:pt x="58" y="179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78"/>
                  <a:pt x="57" y="178"/>
                  <a:pt x="57" y="178"/>
                </a:cubicBezTo>
                <a:cubicBezTo>
                  <a:pt x="61" y="168"/>
                  <a:pt x="63" y="145"/>
                  <a:pt x="56" y="132"/>
                </a:cubicBezTo>
                <a:cubicBezTo>
                  <a:pt x="53" y="127"/>
                  <a:pt x="49" y="123"/>
                  <a:pt x="44" y="122"/>
                </a:cubicBezTo>
                <a:cubicBezTo>
                  <a:pt x="40" y="121"/>
                  <a:pt x="37" y="122"/>
                  <a:pt x="35" y="125"/>
                </a:cubicBezTo>
                <a:cubicBezTo>
                  <a:pt x="28" y="135"/>
                  <a:pt x="30" y="162"/>
                  <a:pt x="32" y="169"/>
                </a:cubicBezTo>
                <a:cubicBezTo>
                  <a:pt x="33" y="173"/>
                  <a:pt x="36" y="176"/>
                  <a:pt x="40" y="179"/>
                </a:cubicBezTo>
                <a:cubicBezTo>
                  <a:pt x="43" y="183"/>
                  <a:pt x="46" y="186"/>
                  <a:pt x="46" y="189"/>
                </a:cubicBezTo>
                <a:cubicBezTo>
                  <a:pt x="46" y="191"/>
                  <a:pt x="45" y="194"/>
                  <a:pt x="42" y="197"/>
                </a:cubicBezTo>
                <a:cubicBezTo>
                  <a:pt x="41" y="199"/>
                  <a:pt x="29" y="212"/>
                  <a:pt x="18" y="225"/>
                </a:cubicBezTo>
                <a:cubicBezTo>
                  <a:pt x="10" y="234"/>
                  <a:pt x="3" y="243"/>
                  <a:pt x="0" y="245"/>
                </a:cubicBezTo>
                <a:cubicBezTo>
                  <a:pt x="5" y="249"/>
                  <a:pt x="5" y="249"/>
                  <a:pt x="5" y="249"/>
                </a:cubicBezTo>
                <a:cubicBezTo>
                  <a:pt x="8" y="247"/>
                  <a:pt x="15" y="238"/>
                  <a:pt x="24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034F8E9E-FCF2-4C1A-995D-0E69424D0CD4}"/>
              </a:ext>
            </a:extLst>
          </p:cNvPr>
          <p:cNvGrpSpPr/>
          <p:nvPr/>
        </p:nvGrpSpPr>
        <p:grpSpPr>
          <a:xfrm>
            <a:off x="6106509" y="2793221"/>
            <a:ext cx="411152" cy="444965"/>
            <a:chOff x="7052002" y="2420939"/>
            <a:chExt cx="482600" cy="522288"/>
          </a:xfrm>
        </p:grpSpPr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87E5EB39-2C4F-43BF-A161-A2E2DDE00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652" y="2420939"/>
              <a:ext cx="131763" cy="141288"/>
            </a:xfrm>
            <a:custGeom>
              <a:avLst/>
              <a:gdLst>
                <a:gd name="T0" fmla="*/ 60 w 65"/>
                <a:gd name="T1" fmla="*/ 55 h 70"/>
                <a:gd name="T2" fmla="*/ 14 w 65"/>
                <a:gd name="T3" fmla="*/ 3 h 70"/>
                <a:gd name="T4" fmla="*/ 14 w 65"/>
                <a:gd name="T5" fmla="*/ 26 h 70"/>
                <a:gd name="T6" fmla="*/ 38 w 65"/>
                <a:gd name="T7" fmla="*/ 49 h 70"/>
                <a:gd name="T8" fmla="*/ 60 w 65"/>
                <a:gd name="T9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0">
                  <a:moveTo>
                    <a:pt x="60" y="55"/>
                  </a:moveTo>
                  <a:cubicBezTo>
                    <a:pt x="65" y="27"/>
                    <a:pt x="44" y="0"/>
                    <a:pt x="14" y="3"/>
                  </a:cubicBezTo>
                  <a:cubicBezTo>
                    <a:pt x="0" y="4"/>
                    <a:pt x="0" y="27"/>
                    <a:pt x="14" y="26"/>
                  </a:cubicBezTo>
                  <a:cubicBezTo>
                    <a:pt x="28" y="24"/>
                    <a:pt x="40" y="34"/>
                    <a:pt x="38" y="49"/>
                  </a:cubicBezTo>
                  <a:cubicBezTo>
                    <a:pt x="35" y="64"/>
                    <a:pt x="57" y="70"/>
                    <a:pt x="60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46507613-C11C-474C-8278-469D8A4C6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2002" y="2551114"/>
              <a:ext cx="482600" cy="392113"/>
            </a:xfrm>
            <a:custGeom>
              <a:avLst/>
              <a:gdLst>
                <a:gd name="T0" fmla="*/ 6 w 239"/>
                <a:gd name="T1" fmla="*/ 33 h 194"/>
                <a:gd name="T2" fmla="*/ 5 w 239"/>
                <a:gd name="T3" fmla="*/ 92 h 194"/>
                <a:gd name="T4" fmla="*/ 67 w 239"/>
                <a:gd name="T5" fmla="*/ 192 h 194"/>
                <a:gd name="T6" fmla="*/ 78 w 239"/>
                <a:gd name="T7" fmla="*/ 194 h 194"/>
                <a:gd name="T8" fmla="*/ 110 w 239"/>
                <a:gd name="T9" fmla="*/ 181 h 194"/>
                <a:gd name="T10" fmla="*/ 140 w 239"/>
                <a:gd name="T11" fmla="*/ 194 h 194"/>
                <a:gd name="T12" fmla="*/ 207 w 239"/>
                <a:gd name="T13" fmla="*/ 22 h 194"/>
                <a:gd name="T14" fmla="*/ 202 w 239"/>
                <a:gd name="T15" fmla="*/ 16 h 194"/>
                <a:gd name="T16" fmla="*/ 154 w 239"/>
                <a:gd name="T17" fmla="*/ 0 h 194"/>
                <a:gd name="T18" fmla="*/ 110 w 239"/>
                <a:gd name="T19" fmla="*/ 10 h 194"/>
                <a:gd name="T20" fmla="*/ 109 w 239"/>
                <a:gd name="T21" fmla="*/ 10 h 194"/>
                <a:gd name="T22" fmla="*/ 99 w 239"/>
                <a:gd name="T23" fmla="*/ 6 h 194"/>
                <a:gd name="T24" fmla="*/ 69 w 239"/>
                <a:gd name="T25" fmla="*/ 0 h 194"/>
                <a:gd name="T26" fmla="*/ 66 w 239"/>
                <a:gd name="T27" fmla="*/ 0 h 194"/>
                <a:gd name="T28" fmla="*/ 6 w 239"/>
                <a:gd name="T29" fmla="*/ 3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194">
                  <a:moveTo>
                    <a:pt x="6" y="33"/>
                  </a:moveTo>
                  <a:cubicBezTo>
                    <a:pt x="0" y="51"/>
                    <a:pt x="2" y="73"/>
                    <a:pt x="5" y="92"/>
                  </a:cubicBezTo>
                  <a:cubicBezTo>
                    <a:pt x="11" y="126"/>
                    <a:pt x="29" y="181"/>
                    <a:pt x="67" y="192"/>
                  </a:cubicBezTo>
                  <a:cubicBezTo>
                    <a:pt x="71" y="193"/>
                    <a:pt x="74" y="194"/>
                    <a:pt x="78" y="194"/>
                  </a:cubicBezTo>
                  <a:cubicBezTo>
                    <a:pt x="89" y="194"/>
                    <a:pt x="100" y="189"/>
                    <a:pt x="110" y="181"/>
                  </a:cubicBezTo>
                  <a:cubicBezTo>
                    <a:pt x="120" y="190"/>
                    <a:pt x="131" y="194"/>
                    <a:pt x="140" y="194"/>
                  </a:cubicBezTo>
                  <a:cubicBezTo>
                    <a:pt x="198" y="194"/>
                    <a:pt x="239" y="65"/>
                    <a:pt x="207" y="22"/>
                  </a:cubicBezTo>
                  <a:cubicBezTo>
                    <a:pt x="206" y="20"/>
                    <a:pt x="204" y="18"/>
                    <a:pt x="202" y="16"/>
                  </a:cubicBezTo>
                  <a:cubicBezTo>
                    <a:pt x="190" y="5"/>
                    <a:pt x="172" y="0"/>
                    <a:pt x="154" y="0"/>
                  </a:cubicBezTo>
                  <a:cubicBezTo>
                    <a:pt x="138" y="0"/>
                    <a:pt x="122" y="4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08" y="10"/>
                    <a:pt x="100" y="6"/>
                    <a:pt x="99" y="6"/>
                  </a:cubicBezTo>
                  <a:cubicBezTo>
                    <a:pt x="89" y="2"/>
                    <a:pt x="79" y="0"/>
                    <a:pt x="69" y="0"/>
                  </a:cubicBezTo>
                  <a:cubicBezTo>
                    <a:pt x="68" y="0"/>
                    <a:pt x="67" y="0"/>
                    <a:pt x="66" y="0"/>
                  </a:cubicBezTo>
                  <a:cubicBezTo>
                    <a:pt x="42" y="0"/>
                    <a:pt x="15" y="9"/>
                    <a:pt x="6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38" name="Freeform 238">
            <a:extLst>
              <a:ext uri="{FF2B5EF4-FFF2-40B4-BE49-F238E27FC236}">
                <a16:creationId xmlns:a16="http://schemas.microsoft.com/office/drawing/2014/main" id="{BC571756-CC26-4F85-9C41-0F61A33BF537}"/>
              </a:ext>
            </a:extLst>
          </p:cNvPr>
          <p:cNvSpPr>
            <a:spLocks noEditPoints="1"/>
          </p:cNvSpPr>
          <p:nvPr/>
        </p:nvSpPr>
        <p:spPr bwMode="auto">
          <a:xfrm>
            <a:off x="1920599" y="3476221"/>
            <a:ext cx="236684" cy="423325"/>
          </a:xfrm>
          <a:custGeom>
            <a:avLst/>
            <a:gdLst>
              <a:gd name="T0" fmla="*/ 0 w 175"/>
              <a:gd name="T1" fmla="*/ 31 h 313"/>
              <a:gd name="T2" fmla="*/ 0 w 175"/>
              <a:gd name="T3" fmla="*/ 32 h 313"/>
              <a:gd name="T4" fmla="*/ 0 w 175"/>
              <a:gd name="T5" fmla="*/ 312 h 313"/>
              <a:gd name="T6" fmla="*/ 0 w 175"/>
              <a:gd name="T7" fmla="*/ 313 h 313"/>
              <a:gd name="T8" fmla="*/ 2 w 175"/>
              <a:gd name="T9" fmla="*/ 313 h 313"/>
              <a:gd name="T10" fmla="*/ 173 w 175"/>
              <a:gd name="T11" fmla="*/ 313 h 313"/>
              <a:gd name="T12" fmla="*/ 175 w 175"/>
              <a:gd name="T13" fmla="*/ 313 h 313"/>
              <a:gd name="T14" fmla="*/ 175 w 175"/>
              <a:gd name="T15" fmla="*/ 312 h 313"/>
              <a:gd name="T16" fmla="*/ 175 w 175"/>
              <a:gd name="T17" fmla="*/ 32 h 313"/>
              <a:gd name="T18" fmla="*/ 175 w 175"/>
              <a:gd name="T19" fmla="*/ 31 h 313"/>
              <a:gd name="T20" fmla="*/ 173 w 175"/>
              <a:gd name="T21" fmla="*/ 31 h 313"/>
              <a:gd name="T22" fmla="*/ 132 w 175"/>
              <a:gd name="T23" fmla="*/ 31 h 313"/>
              <a:gd name="T24" fmla="*/ 132 w 175"/>
              <a:gd name="T25" fmla="*/ 3 h 313"/>
              <a:gd name="T26" fmla="*/ 132 w 175"/>
              <a:gd name="T27" fmla="*/ 0 h 313"/>
              <a:gd name="T28" fmla="*/ 131 w 175"/>
              <a:gd name="T29" fmla="*/ 0 h 313"/>
              <a:gd name="T30" fmla="*/ 45 w 175"/>
              <a:gd name="T31" fmla="*/ 0 h 313"/>
              <a:gd name="T32" fmla="*/ 43 w 175"/>
              <a:gd name="T33" fmla="*/ 0 h 313"/>
              <a:gd name="T34" fmla="*/ 43 w 175"/>
              <a:gd name="T35" fmla="*/ 3 h 313"/>
              <a:gd name="T36" fmla="*/ 43 w 175"/>
              <a:gd name="T37" fmla="*/ 31 h 313"/>
              <a:gd name="T38" fmla="*/ 2 w 175"/>
              <a:gd name="T39" fmla="*/ 31 h 313"/>
              <a:gd name="T40" fmla="*/ 0 w 175"/>
              <a:gd name="T41" fmla="*/ 31 h 313"/>
              <a:gd name="T42" fmla="*/ 150 w 175"/>
              <a:gd name="T43" fmla="*/ 139 h 313"/>
              <a:gd name="T44" fmla="*/ 150 w 175"/>
              <a:gd name="T45" fmla="*/ 204 h 313"/>
              <a:gd name="T46" fmla="*/ 26 w 175"/>
              <a:gd name="T47" fmla="*/ 204 h 313"/>
              <a:gd name="T48" fmla="*/ 26 w 175"/>
              <a:gd name="T49" fmla="*/ 139 h 313"/>
              <a:gd name="T50" fmla="*/ 150 w 175"/>
              <a:gd name="T51" fmla="*/ 139 h 313"/>
              <a:gd name="T52" fmla="*/ 150 w 175"/>
              <a:gd name="T53" fmla="*/ 222 h 313"/>
              <a:gd name="T54" fmla="*/ 150 w 175"/>
              <a:gd name="T55" fmla="*/ 287 h 313"/>
              <a:gd name="T56" fmla="*/ 26 w 175"/>
              <a:gd name="T57" fmla="*/ 287 h 313"/>
              <a:gd name="T58" fmla="*/ 26 w 175"/>
              <a:gd name="T59" fmla="*/ 222 h 313"/>
              <a:gd name="T60" fmla="*/ 150 w 175"/>
              <a:gd name="T61" fmla="*/ 222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5" h="313">
                <a:moveTo>
                  <a:pt x="0" y="31"/>
                </a:moveTo>
                <a:lnTo>
                  <a:pt x="0" y="32"/>
                </a:lnTo>
                <a:lnTo>
                  <a:pt x="0" y="312"/>
                </a:lnTo>
                <a:lnTo>
                  <a:pt x="0" y="313"/>
                </a:lnTo>
                <a:lnTo>
                  <a:pt x="2" y="313"/>
                </a:lnTo>
                <a:lnTo>
                  <a:pt x="173" y="313"/>
                </a:lnTo>
                <a:lnTo>
                  <a:pt x="175" y="313"/>
                </a:lnTo>
                <a:lnTo>
                  <a:pt x="175" y="312"/>
                </a:lnTo>
                <a:lnTo>
                  <a:pt x="175" y="32"/>
                </a:lnTo>
                <a:lnTo>
                  <a:pt x="175" y="31"/>
                </a:lnTo>
                <a:lnTo>
                  <a:pt x="173" y="31"/>
                </a:lnTo>
                <a:lnTo>
                  <a:pt x="132" y="31"/>
                </a:lnTo>
                <a:lnTo>
                  <a:pt x="132" y="3"/>
                </a:lnTo>
                <a:lnTo>
                  <a:pt x="132" y="0"/>
                </a:lnTo>
                <a:lnTo>
                  <a:pt x="131" y="0"/>
                </a:lnTo>
                <a:lnTo>
                  <a:pt x="45" y="0"/>
                </a:lnTo>
                <a:lnTo>
                  <a:pt x="43" y="0"/>
                </a:lnTo>
                <a:lnTo>
                  <a:pt x="43" y="3"/>
                </a:lnTo>
                <a:lnTo>
                  <a:pt x="43" y="31"/>
                </a:lnTo>
                <a:lnTo>
                  <a:pt x="2" y="31"/>
                </a:lnTo>
                <a:lnTo>
                  <a:pt x="0" y="31"/>
                </a:lnTo>
                <a:close/>
                <a:moveTo>
                  <a:pt x="150" y="139"/>
                </a:moveTo>
                <a:lnTo>
                  <a:pt x="150" y="204"/>
                </a:lnTo>
                <a:lnTo>
                  <a:pt x="26" y="204"/>
                </a:lnTo>
                <a:lnTo>
                  <a:pt x="26" y="139"/>
                </a:lnTo>
                <a:lnTo>
                  <a:pt x="150" y="139"/>
                </a:lnTo>
                <a:close/>
                <a:moveTo>
                  <a:pt x="150" y="222"/>
                </a:moveTo>
                <a:lnTo>
                  <a:pt x="150" y="287"/>
                </a:lnTo>
                <a:lnTo>
                  <a:pt x="26" y="287"/>
                </a:lnTo>
                <a:lnTo>
                  <a:pt x="26" y="222"/>
                </a:lnTo>
                <a:lnTo>
                  <a:pt x="150" y="2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9" name="Freeform 239">
            <a:extLst>
              <a:ext uri="{FF2B5EF4-FFF2-40B4-BE49-F238E27FC236}">
                <a16:creationId xmlns:a16="http://schemas.microsoft.com/office/drawing/2014/main" id="{5A041CD5-2734-460C-B2CD-EDEA74994B7D}"/>
              </a:ext>
            </a:extLst>
          </p:cNvPr>
          <p:cNvSpPr>
            <a:spLocks/>
          </p:cNvSpPr>
          <p:nvPr/>
        </p:nvSpPr>
        <p:spPr bwMode="auto">
          <a:xfrm>
            <a:off x="2444007" y="3570894"/>
            <a:ext cx="423325" cy="236684"/>
          </a:xfrm>
          <a:custGeom>
            <a:avLst/>
            <a:gdLst>
              <a:gd name="T0" fmla="*/ 32 w 313"/>
              <a:gd name="T1" fmla="*/ 0 h 175"/>
              <a:gd name="T2" fmla="*/ 31 w 313"/>
              <a:gd name="T3" fmla="*/ 0 h 175"/>
              <a:gd name="T4" fmla="*/ 31 w 313"/>
              <a:gd name="T5" fmla="*/ 2 h 175"/>
              <a:gd name="T6" fmla="*/ 31 w 313"/>
              <a:gd name="T7" fmla="*/ 42 h 175"/>
              <a:gd name="T8" fmla="*/ 3 w 313"/>
              <a:gd name="T9" fmla="*/ 42 h 175"/>
              <a:gd name="T10" fmla="*/ 0 w 313"/>
              <a:gd name="T11" fmla="*/ 42 h 175"/>
              <a:gd name="T12" fmla="*/ 0 w 313"/>
              <a:gd name="T13" fmla="*/ 45 h 175"/>
              <a:gd name="T14" fmla="*/ 0 w 313"/>
              <a:gd name="T15" fmla="*/ 130 h 175"/>
              <a:gd name="T16" fmla="*/ 0 w 313"/>
              <a:gd name="T17" fmla="*/ 131 h 175"/>
              <a:gd name="T18" fmla="*/ 3 w 313"/>
              <a:gd name="T19" fmla="*/ 131 h 175"/>
              <a:gd name="T20" fmla="*/ 31 w 313"/>
              <a:gd name="T21" fmla="*/ 131 h 175"/>
              <a:gd name="T22" fmla="*/ 31 w 313"/>
              <a:gd name="T23" fmla="*/ 172 h 175"/>
              <a:gd name="T24" fmla="*/ 31 w 313"/>
              <a:gd name="T25" fmla="*/ 175 h 175"/>
              <a:gd name="T26" fmla="*/ 32 w 313"/>
              <a:gd name="T27" fmla="*/ 175 h 175"/>
              <a:gd name="T28" fmla="*/ 311 w 313"/>
              <a:gd name="T29" fmla="*/ 175 h 175"/>
              <a:gd name="T30" fmla="*/ 313 w 313"/>
              <a:gd name="T31" fmla="*/ 175 h 175"/>
              <a:gd name="T32" fmla="*/ 313 w 313"/>
              <a:gd name="T33" fmla="*/ 172 h 175"/>
              <a:gd name="T34" fmla="*/ 313 w 313"/>
              <a:gd name="T35" fmla="*/ 2 h 175"/>
              <a:gd name="T36" fmla="*/ 313 w 313"/>
              <a:gd name="T37" fmla="*/ 0 h 175"/>
              <a:gd name="T38" fmla="*/ 311 w 313"/>
              <a:gd name="T39" fmla="*/ 0 h 175"/>
              <a:gd name="T40" fmla="*/ 32 w 313"/>
              <a:gd name="T41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3" h="175">
                <a:moveTo>
                  <a:pt x="32" y="0"/>
                </a:moveTo>
                <a:lnTo>
                  <a:pt x="31" y="0"/>
                </a:lnTo>
                <a:lnTo>
                  <a:pt x="31" y="2"/>
                </a:lnTo>
                <a:lnTo>
                  <a:pt x="31" y="42"/>
                </a:lnTo>
                <a:lnTo>
                  <a:pt x="3" y="42"/>
                </a:lnTo>
                <a:lnTo>
                  <a:pt x="0" y="42"/>
                </a:lnTo>
                <a:lnTo>
                  <a:pt x="0" y="45"/>
                </a:lnTo>
                <a:lnTo>
                  <a:pt x="0" y="130"/>
                </a:lnTo>
                <a:lnTo>
                  <a:pt x="0" y="131"/>
                </a:lnTo>
                <a:lnTo>
                  <a:pt x="3" y="131"/>
                </a:lnTo>
                <a:lnTo>
                  <a:pt x="31" y="131"/>
                </a:lnTo>
                <a:lnTo>
                  <a:pt x="31" y="172"/>
                </a:lnTo>
                <a:lnTo>
                  <a:pt x="31" y="175"/>
                </a:lnTo>
                <a:lnTo>
                  <a:pt x="32" y="175"/>
                </a:lnTo>
                <a:lnTo>
                  <a:pt x="311" y="175"/>
                </a:lnTo>
                <a:lnTo>
                  <a:pt x="313" y="175"/>
                </a:lnTo>
                <a:lnTo>
                  <a:pt x="313" y="172"/>
                </a:lnTo>
                <a:lnTo>
                  <a:pt x="313" y="2"/>
                </a:lnTo>
                <a:lnTo>
                  <a:pt x="313" y="0"/>
                </a:lnTo>
                <a:lnTo>
                  <a:pt x="311" y="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0" name="Freeform 240">
            <a:extLst>
              <a:ext uri="{FF2B5EF4-FFF2-40B4-BE49-F238E27FC236}">
                <a16:creationId xmlns:a16="http://schemas.microsoft.com/office/drawing/2014/main" id="{A566DAF9-49EB-40E7-B82A-83B97EFCCEFB}"/>
              </a:ext>
            </a:extLst>
          </p:cNvPr>
          <p:cNvSpPr>
            <a:spLocks noEditPoints="1"/>
          </p:cNvSpPr>
          <p:nvPr/>
        </p:nvSpPr>
        <p:spPr bwMode="auto">
          <a:xfrm>
            <a:off x="3045859" y="3570894"/>
            <a:ext cx="420620" cy="236684"/>
          </a:xfrm>
          <a:custGeom>
            <a:avLst/>
            <a:gdLst>
              <a:gd name="T0" fmla="*/ 29 w 311"/>
              <a:gd name="T1" fmla="*/ 0 h 175"/>
              <a:gd name="T2" fmla="*/ 29 w 311"/>
              <a:gd name="T3" fmla="*/ 2 h 175"/>
              <a:gd name="T4" fmla="*/ 29 w 311"/>
              <a:gd name="T5" fmla="*/ 42 h 175"/>
              <a:gd name="T6" fmla="*/ 1 w 311"/>
              <a:gd name="T7" fmla="*/ 42 h 175"/>
              <a:gd name="T8" fmla="*/ 0 w 311"/>
              <a:gd name="T9" fmla="*/ 42 h 175"/>
              <a:gd name="T10" fmla="*/ 0 w 311"/>
              <a:gd name="T11" fmla="*/ 45 h 175"/>
              <a:gd name="T12" fmla="*/ 0 w 311"/>
              <a:gd name="T13" fmla="*/ 130 h 175"/>
              <a:gd name="T14" fmla="*/ 0 w 311"/>
              <a:gd name="T15" fmla="*/ 131 h 175"/>
              <a:gd name="T16" fmla="*/ 1 w 311"/>
              <a:gd name="T17" fmla="*/ 131 h 175"/>
              <a:gd name="T18" fmla="*/ 29 w 311"/>
              <a:gd name="T19" fmla="*/ 131 h 175"/>
              <a:gd name="T20" fmla="*/ 29 w 311"/>
              <a:gd name="T21" fmla="*/ 172 h 175"/>
              <a:gd name="T22" fmla="*/ 29 w 311"/>
              <a:gd name="T23" fmla="*/ 175 h 175"/>
              <a:gd name="T24" fmla="*/ 31 w 311"/>
              <a:gd name="T25" fmla="*/ 175 h 175"/>
              <a:gd name="T26" fmla="*/ 310 w 311"/>
              <a:gd name="T27" fmla="*/ 175 h 175"/>
              <a:gd name="T28" fmla="*/ 311 w 311"/>
              <a:gd name="T29" fmla="*/ 175 h 175"/>
              <a:gd name="T30" fmla="*/ 311 w 311"/>
              <a:gd name="T31" fmla="*/ 172 h 175"/>
              <a:gd name="T32" fmla="*/ 311 w 311"/>
              <a:gd name="T33" fmla="*/ 2 h 175"/>
              <a:gd name="T34" fmla="*/ 311 w 311"/>
              <a:gd name="T35" fmla="*/ 0 h 175"/>
              <a:gd name="T36" fmla="*/ 310 w 311"/>
              <a:gd name="T37" fmla="*/ 0 h 175"/>
              <a:gd name="T38" fmla="*/ 31 w 311"/>
              <a:gd name="T39" fmla="*/ 0 h 175"/>
              <a:gd name="T40" fmla="*/ 29 w 311"/>
              <a:gd name="T41" fmla="*/ 0 h 175"/>
              <a:gd name="T42" fmla="*/ 56 w 311"/>
              <a:gd name="T43" fmla="*/ 149 h 175"/>
              <a:gd name="T44" fmla="*/ 56 w 311"/>
              <a:gd name="T45" fmla="*/ 26 h 175"/>
              <a:gd name="T46" fmla="*/ 120 w 311"/>
              <a:gd name="T47" fmla="*/ 26 h 175"/>
              <a:gd name="T48" fmla="*/ 120 w 311"/>
              <a:gd name="T49" fmla="*/ 149 h 175"/>
              <a:gd name="T50" fmla="*/ 56 w 311"/>
              <a:gd name="T51" fmla="*/ 149 h 175"/>
              <a:gd name="T52" fmla="*/ 138 w 311"/>
              <a:gd name="T53" fmla="*/ 149 h 175"/>
              <a:gd name="T54" fmla="*/ 138 w 311"/>
              <a:gd name="T55" fmla="*/ 26 h 175"/>
              <a:gd name="T56" fmla="*/ 203 w 311"/>
              <a:gd name="T57" fmla="*/ 26 h 175"/>
              <a:gd name="T58" fmla="*/ 203 w 311"/>
              <a:gd name="T59" fmla="*/ 149 h 175"/>
              <a:gd name="T60" fmla="*/ 138 w 311"/>
              <a:gd name="T61" fmla="*/ 149 h 175"/>
              <a:gd name="T62" fmla="*/ 219 w 311"/>
              <a:gd name="T63" fmla="*/ 149 h 175"/>
              <a:gd name="T64" fmla="*/ 219 w 311"/>
              <a:gd name="T65" fmla="*/ 26 h 175"/>
              <a:gd name="T66" fmla="*/ 284 w 311"/>
              <a:gd name="T67" fmla="*/ 26 h 175"/>
              <a:gd name="T68" fmla="*/ 284 w 311"/>
              <a:gd name="T69" fmla="*/ 149 h 175"/>
              <a:gd name="T70" fmla="*/ 219 w 311"/>
              <a:gd name="T71" fmla="*/ 14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11" h="175">
                <a:moveTo>
                  <a:pt x="29" y="0"/>
                </a:moveTo>
                <a:lnTo>
                  <a:pt x="29" y="2"/>
                </a:lnTo>
                <a:lnTo>
                  <a:pt x="29" y="42"/>
                </a:lnTo>
                <a:lnTo>
                  <a:pt x="1" y="42"/>
                </a:lnTo>
                <a:lnTo>
                  <a:pt x="0" y="42"/>
                </a:lnTo>
                <a:lnTo>
                  <a:pt x="0" y="45"/>
                </a:lnTo>
                <a:lnTo>
                  <a:pt x="0" y="130"/>
                </a:lnTo>
                <a:lnTo>
                  <a:pt x="0" y="131"/>
                </a:lnTo>
                <a:lnTo>
                  <a:pt x="1" y="131"/>
                </a:lnTo>
                <a:lnTo>
                  <a:pt x="29" y="131"/>
                </a:lnTo>
                <a:lnTo>
                  <a:pt x="29" y="172"/>
                </a:lnTo>
                <a:lnTo>
                  <a:pt x="29" y="175"/>
                </a:lnTo>
                <a:lnTo>
                  <a:pt x="31" y="175"/>
                </a:lnTo>
                <a:lnTo>
                  <a:pt x="310" y="175"/>
                </a:lnTo>
                <a:lnTo>
                  <a:pt x="311" y="175"/>
                </a:lnTo>
                <a:lnTo>
                  <a:pt x="311" y="172"/>
                </a:lnTo>
                <a:lnTo>
                  <a:pt x="311" y="2"/>
                </a:lnTo>
                <a:lnTo>
                  <a:pt x="311" y="0"/>
                </a:lnTo>
                <a:lnTo>
                  <a:pt x="310" y="0"/>
                </a:lnTo>
                <a:lnTo>
                  <a:pt x="31" y="0"/>
                </a:lnTo>
                <a:lnTo>
                  <a:pt x="29" y="0"/>
                </a:lnTo>
                <a:close/>
                <a:moveTo>
                  <a:pt x="56" y="149"/>
                </a:moveTo>
                <a:lnTo>
                  <a:pt x="56" y="26"/>
                </a:lnTo>
                <a:lnTo>
                  <a:pt x="120" y="26"/>
                </a:lnTo>
                <a:lnTo>
                  <a:pt x="120" y="149"/>
                </a:lnTo>
                <a:lnTo>
                  <a:pt x="56" y="149"/>
                </a:lnTo>
                <a:close/>
                <a:moveTo>
                  <a:pt x="138" y="149"/>
                </a:moveTo>
                <a:lnTo>
                  <a:pt x="138" y="26"/>
                </a:lnTo>
                <a:lnTo>
                  <a:pt x="203" y="26"/>
                </a:lnTo>
                <a:lnTo>
                  <a:pt x="203" y="149"/>
                </a:lnTo>
                <a:lnTo>
                  <a:pt x="138" y="149"/>
                </a:lnTo>
                <a:close/>
                <a:moveTo>
                  <a:pt x="219" y="149"/>
                </a:moveTo>
                <a:lnTo>
                  <a:pt x="219" y="26"/>
                </a:lnTo>
                <a:lnTo>
                  <a:pt x="284" y="26"/>
                </a:lnTo>
                <a:lnTo>
                  <a:pt x="284" y="149"/>
                </a:lnTo>
                <a:lnTo>
                  <a:pt x="219" y="1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13F87ABA-EA45-4566-A1D0-BEFB3059E1AE}"/>
              </a:ext>
            </a:extLst>
          </p:cNvPr>
          <p:cNvGrpSpPr/>
          <p:nvPr/>
        </p:nvGrpSpPr>
        <p:grpSpPr>
          <a:xfrm>
            <a:off x="6090279" y="2138624"/>
            <a:ext cx="411153" cy="442260"/>
            <a:chOff x="7032952" y="1652589"/>
            <a:chExt cx="482601" cy="519113"/>
          </a:xfrm>
        </p:grpSpPr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CBB0C81C-5E55-44F1-A26C-A85675D5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952" y="2046289"/>
              <a:ext cx="93663" cy="125413"/>
            </a:xfrm>
            <a:custGeom>
              <a:avLst/>
              <a:gdLst>
                <a:gd name="T0" fmla="*/ 47 w 47"/>
                <a:gd name="T1" fmla="*/ 16 h 62"/>
                <a:gd name="T2" fmla="*/ 37 w 47"/>
                <a:gd name="T3" fmla="*/ 13 h 62"/>
                <a:gd name="T4" fmla="*/ 33 w 47"/>
                <a:gd name="T5" fmla="*/ 12 h 62"/>
                <a:gd name="T6" fmla="*/ 32 w 47"/>
                <a:gd name="T7" fmla="*/ 8 h 62"/>
                <a:gd name="T8" fmla="*/ 30 w 47"/>
                <a:gd name="T9" fmla="*/ 0 h 62"/>
                <a:gd name="T10" fmla="*/ 0 w 47"/>
                <a:gd name="T11" fmla="*/ 62 h 62"/>
                <a:gd name="T12" fmla="*/ 24 w 47"/>
                <a:gd name="T13" fmla="*/ 62 h 62"/>
                <a:gd name="T14" fmla="*/ 47 w 47"/>
                <a:gd name="T1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47" y="16"/>
                  </a:moveTo>
                  <a:cubicBezTo>
                    <a:pt x="44" y="15"/>
                    <a:pt x="40" y="14"/>
                    <a:pt x="37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5"/>
                    <a:pt x="31" y="3"/>
                    <a:pt x="30" y="0"/>
                  </a:cubicBezTo>
                  <a:cubicBezTo>
                    <a:pt x="10" y="26"/>
                    <a:pt x="0" y="47"/>
                    <a:pt x="0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51"/>
                    <a:pt x="33" y="35"/>
                    <a:pt x="47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827381A1-78E1-4324-8D23-0091A0EC0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865" y="1652589"/>
              <a:ext cx="420688" cy="407988"/>
            </a:xfrm>
            <a:custGeom>
              <a:avLst/>
              <a:gdLst>
                <a:gd name="T0" fmla="*/ 209 w 209"/>
                <a:gd name="T1" fmla="*/ 0 h 202"/>
                <a:gd name="T2" fmla="*/ 157 w 209"/>
                <a:gd name="T3" fmla="*/ 12 h 202"/>
                <a:gd name="T4" fmla="*/ 141 w 209"/>
                <a:gd name="T5" fmla="*/ 20 h 202"/>
                <a:gd name="T6" fmla="*/ 146 w 209"/>
                <a:gd name="T7" fmla="*/ 4 h 202"/>
                <a:gd name="T8" fmla="*/ 147 w 209"/>
                <a:gd name="T9" fmla="*/ 3 h 202"/>
                <a:gd name="T10" fmla="*/ 104 w 209"/>
                <a:gd name="T11" fmla="*/ 24 h 202"/>
                <a:gd name="T12" fmla="*/ 88 w 209"/>
                <a:gd name="T13" fmla="*/ 37 h 202"/>
                <a:gd name="T14" fmla="*/ 93 w 209"/>
                <a:gd name="T15" fmla="*/ 16 h 202"/>
                <a:gd name="T16" fmla="*/ 93 w 209"/>
                <a:gd name="T17" fmla="*/ 16 h 202"/>
                <a:gd name="T18" fmla="*/ 56 w 209"/>
                <a:gd name="T19" fmla="*/ 51 h 202"/>
                <a:gd name="T20" fmla="*/ 53 w 209"/>
                <a:gd name="T21" fmla="*/ 53 h 202"/>
                <a:gd name="T22" fmla="*/ 40 w 209"/>
                <a:gd name="T23" fmla="*/ 68 h 202"/>
                <a:gd name="T24" fmla="*/ 41 w 209"/>
                <a:gd name="T25" fmla="*/ 49 h 202"/>
                <a:gd name="T26" fmla="*/ 10 w 209"/>
                <a:gd name="T27" fmla="*/ 180 h 202"/>
                <a:gd name="T28" fmla="*/ 14 w 209"/>
                <a:gd name="T29" fmla="*/ 195 h 202"/>
                <a:gd name="T30" fmla="*/ 26 w 209"/>
                <a:gd name="T31" fmla="*/ 198 h 202"/>
                <a:gd name="T32" fmla="*/ 63 w 209"/>
                <a:gd name="T33" fmla="*/ 202 h 202"/>
                <a:gd name="T34" fmla="*/ 160 w 209"/>
                <a:gd name="T35" fmla="*/ 168 h 202"/>
                <a:gd name="T36" fmla="*/ 141 w 209"/>
                <a:gd name="T37" fmla="*/ 169 h 202"/>
                <a:gd name="T38" fmla="*/ 156 w 209"/>
                <a:gd name="T39" fmla="*/ 156 h 202"/>
                <a:gd name="T40" fmla="*/ 158 w 209"/>
                <a:gd name="T41" fmla="*/ 154 h 202"/>
                <a:gd name="T42" fmla="*/ 193 w 209"/>
                <a:gd name="T43" fmla="*/ 116 h 202"/>
                <a:gd name="T44" fmla="*/ 193 w 209"/>
                <a:gd name="T45" fmla="*/ 116 h 202"/>
                <a:gd name="T46" fmla="*/ 173 w 209"/>
                <a:gd name="T47" fmla="*/ 121 h 202"/>
                <a:gd name="T48" fmla="*/ 185 w 209"/>
                <a:gd name="T49" fmla="*/ 105 h 202"/>
                <a:gd name="T50" fmla="*/ 206 w 209"/>
                <a:gd name="T51" fmla="*/ 63 h 202"/>
                <a:gd name="T52" fmla="*/ 206 w 209"/>
                <a:gd name="T53" fmla="*/ 63 h 202"/>
                <a:gd name="T54" fmla="*/ 189 w 209"/>
                <a:gd name="T55" fmla="*/ 68 h 202"/>
                <a:gd name="T56" fmla="*/ 197 w 209"/>
                <a:gd name="T57" fmla="*/ 53 h 202"/>
                <a:gd name="T58" fmla="*/ 209 w 209"/>
                <a:gd name="T5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9" h="202">
                  <a:moveTo>
                    <a:pt x="209" y="0"/>
                  </a:moveTo>
                  <a:cubicBezTo>
                    <a:pt x="195" y="1"/>
                    <a:pt x="164" y="9"/>
                    <a:pt x="157" y="12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3"/>
                    <a:pt x="147" y="3"/>
                    <a:pt x="147" y="3"/>
                  </a:cubicBezTo>
                  <a:cubicBezTo>
                    <a:pt x="134" y="6"/>
                    <a:pt x="116" y="15"/>
                    <a:pt x="104" y="24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78" y="26"/>
                    <a:pt x="62" y="44"/>
                    <a:pt x="56" y="51"/>
                  </a:cubicBezTo>
                  <a:cubicBezTo>
                    <a:pt x="55" y="52"/>
                    <a:pt x="54" y="53"/>
                    <a:pt x="53" y="53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16" y="78"/>
                    <a:pt x="0" y="126"/>
                    <a:pt x="10" y="180"/>
                  </a:cubicBezTo>
                  <a:cubicBezTo>
                    <a:pt x="11" y="185"/>
                    <a:pt x="13" y="190"/>
                    <a:pt x="14" y="195"/>
                  </a:cubicBezTo>
                  <a:cubicBezTo>
                    <a:pt x="18" y="196"/>
                    <a:pt x="22" y="197"/>
                    <a:pt x="26" y="198"/>
                  </a:cubicBezTo>
                  <a:cubicBezTo>
                    <a:pt x="38" y="201"/>
                    <a:pt x="51" y="202"/>
                    <a:pt x="63" y="202"/>
                  </a:cubicBezTo>
                  <a:cubicBezTo>
                    <a:pt x="106" y="202"/>
                    <a:pt x="139" y="186"/>
                    <a:pt x="160" y="168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7" y="155"/>
                    <a:pt x="157" y="155"/>
                    <a:pt x="158" y="154"/>
                  </a:cubicBezTo>
                  <a:cubicBezTo>
                    <a:pt x="165" y="148"/>
                    <a:pt x="184" y="131"/>
                    <a:pt x="193" y="116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85" y="105"/>
                    <a:pt x="185" y="105"/>
                    <a:pt x="185" y="105"/>
                  </a:cubicBezTo>
                  <a:cubicBezTo>
                    <a:pt x="194" y="93"/>
                    <a:pt x="203" y="75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202" y="44"/>
                    <a:pt x="208" y="13"/>
                    <a:pt x="2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43" name="Freeform 243">
            <a:extLst>
              <a:ext uri="{FF2B5EF4-FFF2-40B4-BE49-F238E27FC236}">
                <a16:creationId xmlns:a16="http://schemas.microsoft.com/office/drawing/2014/main" id="{26B69C99-43A1-4645-8DC5-5AF3F16A830F}"/>
              </a:ext>
            </a:extLst>
          </p:cNvPr>
          <p:cNvSpPr>
            <a:spLocks noEditPoints="1"/>
          </p:cNvSpPr>
          <p:nvPr/>
        </p:nvSpPr>
        <p:spPr bwMode="auto">
          <a:xfrm>
            <a:off x="4841945" y="3461344"/>
            <a:ext cx="476071" cy="454432"/>
          </a:xfrm>
          <a:custGeom>
            <a:avLst/>
            <a:gdLst>
              <a:gd name="T0" fmla="*/ 250 w 277"/>
              <a:gd name="T1" fmla="*/ 80 h 264"/>
              <a:gd name="T2" fmla="*/ 192 w 277"/>
              <a:gd name="T3" fmla="*/ 70 h 264"/>
              <a:gd name="T4" fmla="*/ 164 w 277"/>
              <a:gd name="T5" fmla="*/ 17 h 264"/>
              <a:gd name="T6" fmla="*/ 138 w 277"/>
              <a:gd name="T7" fmla="*/ 0 h 264"/>
              <a:gd name="T8" fmla="*/ 113 w 277"/>
              <a:gd name="T9" fmla="*/ 17 h 264"/>
              <a:gd name="T10" fmla="*/ 84 w 277"/>
              <a:gd name="T11" fmla="*/ 69 h 264"/>
              <a:gd name="T12" fmla="*/ 26 w 277"/>
              <a:gd name="T13" fmla="*/ 80 h 264"/>
              <a:gd name="T14" fmla="*/ 3 w 277"/>
              <a:gd name="T15" fmla="*/ 99 h 264"/>
              <a:gd name="T16" fmla="*/ 12 w 277"/>
              <a:gd name="T17" fmla="*/ 128 h 264"/>
              <a:gd name="T18" fmla="*/ 54 w 277"/>
              <a:gd name="T19" fmla="*/ 169 h 264"/>
              <a:gd name="T20" fmla="*/ 44 w 277"/>
              <a:gd name="T21" fmla="*/ 230 h 264"/>
              <a:gd name="T22" fmla="*/ 50 w 277"/>
              <a:gd name="T23" fmla="*/ 255 h 264"/>
              <a:gd name="T24" fmla="*/ 70 w 277"/>
              <a:gd name="T25" fmla="*/ 264 h 264"/>
              <a:gd name="T26" fmla="*/ 70 w 277"/>
              <a:gd name="T27" fmla="*/ 264 h 264"/>
              <a:gd name="T28" fmla="*/ 84 w 277"/>
              <a:gd name="T29" fmla="*/ 261 h 264"/>
              <a:gd name="T30" fmla="*/ 138 w 277"/>
              <a:gd name="T31" fmla="*/ 238 h 264"/>
              <a:gd name="T32" fmla="*/ 192 w 277"/>
              <a:gd name="T33" fmla="*/ 261 h 264"/>
              <a:gd name="T34" fmla="*/ 206 w 277"/>
              <a:gd name="T35" fmla="*/ 264 h 264"/>
              <a:gd name="T36" fmla="*/ 226 w 277"/>
              <a:gd name="T37" fmla="*/ 255 h 264"/>
              <a:gd name="T38" fmla="*/ 231 w 277"/>
              <a:gd name="T39" fmla="*/ 229 h 264"/>
              <a:gd name="T40" fmla="*/ 219 w 277"/>
              <a:gd name="T41" fmla="*/ 169 h 264"/>
              <a:gd name="T42" fmla="*/ 264 w 277"/>
              <a:gd name="T43" fmla="*/ 128 h 264"/>
              <a:gd name="T44" fmla="*/ 274 w 277"/>
              <a:gd name="T45" fmla="*/ 99 h 264"/>
              <a:gd name="T46" fmla="*/ 250 w 277"/>
              <a:gd name="T47" fmla="*/ 80 h 264"/>
              <a:gd name="T48" fmla="*/ 179 w 277"/>
              <a:gd name="T49" fmla="*/ 157 h 264"/>
              <a:gd name="T50" fmla="*/ 193 w 277"/>
              <a:gd name="T51" fmla="*/ 222 h 264"/>
              <a:gd name="T52" fmla="*/ 138 w 277"/>
              <a:gd name="T53" fmla="*/ 198 h 264"/>
              <a:gd name="T54" fmla="*/ 82 w 277"/>
              <a:gd name="T55" fmla="*/ 222 h 264"/>
              <a:gd name="T56" fmla="*/ 93 w 277"/>
              <a:gd name="T57" fmla="*/ 156 h 264"/>
              <a:gd name="T58" fmla="*/ 48 w 277"/>
              <a:gd name="T59" fmla="*/ 113 h 264"/>
              <a:gd name="T60" fmla="*/ 108 w 277"/>
              <a:gd name="T61" fmla="*/ 102 h 264"/>
              <a:gd name="T62" fmla="*/ 138 w 277"/>
              <a:gd name="T63" fmla="*/ 46 h 264"/>
              <a:gd name="T64" fmla="*/ 168 w 277"/>
              <a:gd name="T65" fmla="*/ 102 h 264"/>
              <a:gd name="T66" fmla="*/ 227 w 277"/>
              <a:gd name="T67" fmla="*/ 113 h 264"/>
              <a:gd name="T68" fmla="*/ 179 w 277"/>
              <a:gd name="T69" fmla="*/ 15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264">
                <a:moveTo>
                  <a:pt x="250" y="80"/>
                </a:moveTo>
                <a:cubicBezTo>
                  <a:pt x="192" y="70"/>
                  <a:pt x="192" y="70"/>
                  <a:pt x="192" y="70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58" y="6"/>
                  <a:pt x="149" y="0"/>
                  <a:pt x="138" y="0"/>
                </a:cubicBezTo>
                <a:cubicBezTo>
                  <a:pt x="128" y="0"/>
                  <a:pt x="119" y="6"/>
                  <a:pt x="113" y="17"/>
                </a:cubicBezTo>
                <a:cubicBezTo>
                  <a:pt x="84" y="69"/>
                  <a:pt x="84" y="69"/>
                  <a:pt x="84" y="69"/>
                </a:cubicBezTo>
                <a:cubicBezTo>
                  <a:pt x="26" y="80"/>
                  <a:pt x="26" y="80"/>
                  <a:pt x="26" y="80"/>
                </a:cubicBezTo>
                <a:cubicBezTo>
                  <a:pt x="14" y="82"/>
                  <a:pt x="6" y="89"/>
                  <a:pt x="3" y="99"/>
                </a:cubicBezTo>
                <a:cubicBezTo>
                  <a:pt x="0" y="109"/>
                  <a:pt x="3" y="119"/>
                  <a:pt x="12" y="12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43" y="239"/>
                  <a:pt x="45" y="248"/>
                  <a:pt x="50" y="255"/>
                </a:cubicBezTo>
                <a:cubicBezTo>
                  <a:pt x="55" y="261"/>
                  <a:pt x="62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5" y="264"/>
                  <a:pt x="79" y="263"/>
                  <a:pt x="84" y="261"/>
                </a:cubicBezTo>
                <a:cubicBezTo>
                  <a:pt x="138" y="238"/>
                  <a:pt x="138" y="238"/>
                  <a:pt x="138" y="238"/>
                </a:cubicBezTo>
                <a:cubicBezTo>
                  <a:pt x="192" y="261"/>
                  <a:pt x="192" y="261"/>
                  <a:pt x="192" y="261"/>
                </a:cubicBezTo>
                <a:cubicBezTo>
                  <a:pt x="197" y="263"/>
                  <a:pt x="201" y="264"/>
                  <a:pt x="206" y="264"/>
                </a:cubicBezTo>
                <a:cubicBezTo>
                  <a:pt x="214" y="264"/>
                  <a:pt x="221" y="261"/>
                  <a:pt x="226" y="255"/>
                </a:cubicBezTo>
                <a:cubicBezTo>
                  <a:pt x="231" y="248"/>
                  <a:pt x="233" y="239"/>
                  <a:pt x="231" y="229"/>
                </a:cubicBezTo>
                <a:cubicBezTo>
                  <a:pt x="219" y="169"/>
                  <a:pt x="219" y="169"/>
                  <a:pt x="219" y="169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73" y="120"/>
                  <a:pt x="277" y="109"/>
                  <a:pt x="274" y="99"/>
                </a:cubicBezTo>
                <a:cubicBezTo>
                  <a:pt x="271" y="89"/>
                  <a:pt x="262" y="82"/>
                  <a:pt x="250" y="80"/>
                </a:cubicBezTo>
                <a:close/>
                <a:moveTo>
                  <a:pt x="179" y="157"/>
                </a:moveTo>
                <a:cubicBezTo>
                  <a:pt x="193" y="222"/>
                  <a:pt x="193" y="222"/>
                  <a:pt x="193" y="222"/>
                </a:cubicBezTo>
                <a:cubicBezTo>
                  <a:pt x="138" y="198"/>
                  <a:pt x="138" y="198"/>
                  <a:pt x="138" y="198"/>
                </a:cubicBezTo>
                <a:cubicBezTo>
                  <a:pt x="82" y="222"/>
                  <a:pt x="82" y="222"/>
                  <a:pt x="82" y="222"/>
                </a:cubicBezTo>
                <a:cubicBezTo>
                  <a:pt x="93" y="156"/>
                  <a:pt x="93" y="156"/>
                  <a:pt x="93" y="156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227" y="113"/>
                  <a:pt x="227" y="113"/>
                  <a:pt x="227" y="113"/>
                </a:cubicBezTo>
                <a:lnTo>
                  <a:pt x="179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4" name="Freeform 244">
            <a:extLst>
              <a:ext uri="{FF2B5EF4-FFF2-40B4-BE49-F238E27FC236}">
                <a16:creationId xmlns:a16="http://schemas.microsoft.com/office/drawing/2014/main" id="{30872604-62F9-4D2E-8D0D-D1F2A0F8E02A}"/>
              </a:ext>
            </a:extLst>
          </p:cNvPr>
          <p:cNvSpPr>
            <a:spLocks noEditPoints="1"/>
          </p:cNvSpPr>
          <p:nvPr/>
        </p:nvSpPr>
        <p:spPr bwMode="auto">
          <a:xfrm>
            <a:off x="3678817" y="3580362"/>
            <a:ext cx="385456" cy="216396"/>
          </a:xfrm>
          <a:custGeom>
            <a:avLst/>
            <a:gdLst>
              <a:gd name="T0" fmla="*/ 258 w 285"/>
              <a:gd name="T1" fmla="*/ 39 h 160"/>
              <a:gd name="T2" fmla="*/ 258 w 285"/>
              <a:gd name="T3" fmla="*/ 2 h 160"/>
              <a:gd name="T4" fmla="*/ 258 w 285"/>
              <a:gd name="T5" fmla="*/ 0 h 160"/>
              <a:gd name="T6" fmla="*/ 256 w 285"/>
              <a:gd name="T7" fmla="*/ 0 h 160"/>
              <a:gd name="T8" fmla="*/ 2 w 285"/>
              <a:gd name="T9" fmla="*/ 0 h 160"/>
              <a:gd name="T10" fmla="*/ 0 w 285"/>
              <a:gd name="T11" fmla="*/ 0 h 160"/>
              <a:gd name="T12" fmla="*/ 0 w 285"/>
              <a:gd name="T13" fmla="*/ 2 h 160"/>
              <a:gd name="T14" fmla="*/ 0 w 285"/>
              <a:gd name="T15" fmla="*/ 159 h 160"/>
              <a:gd name="T16" fmla="*/ 0 w 285"/>
              <a:gd name="T17" fmla="*/ 160 h 160"/>
              <a:gd name="T18" fmla="*/ 2 w 285"/>
              <a:gd name="T19" fmla="*/ 160 h 160"/>
              <a:gd name="T20" fmla="*/ 256 w 285"/>
              <a:gd name="T21" fmla="*/ 160 h 160"/>
              <a:gd name="T22" fmla="*/ 258 w 285"/>
              <a:gd name="T23" fmla="*/ 160 h 160"/>
              <a:gd name="T24" fmla="*/ 258 w 285"/>
              <a:gd name="T25" fmla="*/ 159 h 160"/>
              <a:gd name="T26" fmla="*/ 258 w 285"/>
              <a:gd name="T27" fmla="*/ 121 h 160"/>
              <a:gd name="T28" fmla="*/ 284 w 285"/>
              <a:gd name="T29" fmla="*/ 121 h 160"/>
              <a:gd name="T30" fmla="*/ 285 w 285"/>
              <a:gd name="T31" fmla="*/ 121 h 160"/>
              <a:gd name="T32" fmla="*/ 285 w 285"/>
              <a:gd name="T33" fmla="*/ 119 h 160"/>
              <a:gd name="T34" fmla="*/ 285 w 285"/>
              <a:gd name="T35" fmla="*/ 42 h 160"/>
              <a:gd name="T36" fmla="*/ 285 w 285"/>
              <a:gd name="T37" fmla="*/ 39 h 160"/>
              <a:gd name="T38" fmla="*/ 284 w 285"/>
              <a:gd name="T39" fmla="*/ 39 h 160"/>
              <a:gd name="T40" fmla="*/ 258 w 285"/>
              <a:gd name="T41" fmla="*/ 39 h 160"/>
              <a:gd name="T42" fmla="*/ 25 w 285"/>
              <a:gd name="T43" fmla="*/ 136 h 160"/>
              <a:gd name="T44" fmla="*/ 25 w 285"/>
              <a:gd name="T45" fmla="*/ 24 h 160"/>
              <a:gd name="T46" fmla="*/ 83 w 285"/>
              <a:gd name="T47" fmla="*/ 24 h 160"/>
              <a:gd name="T48" fmla="*/ 83 w 285"/>
              <a:gd name="T49" fmla="*/ 136 h 160"/>
              <a:gd name="T50" fmla="*/ 25 w 285"/>
              <a:gd name="T51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5" h="160">
                <a:moveTo>
                  <a:pt x="258" y="39"/>
                </a:moveTo>
                <a:lnTo>
                  <a:pt x="258" y="2"/>
                </a:lnTo>
                <a:lnTo>
                  <a:pt x="258" y="0"/>
                </a:lnTo>
                <a:lnTo>
                  <a:pt x="256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159"/>
                </a:lnTo>
                <a:lnTo>
                  <a:pt x="0" y="160"/>
                </a:lnTo>
                <a:lnTo>
                  <a:pt x="2" y="160"/>
                </a:lnTo>
                <a:lnTo>
                  <a:pt x="256" y="160"/>
                </a:lnTo>
                <a:lnTo>
                  <a:pt x="258" y="160"/>
                </a:lnTo>
                <a:lnTo>
                  <a:pt x="258" y="159"/>
                </a:lnTo>
                <a:lnTo>
                  <a:pt x="258" y="121"/>
                </a:lnTo>
                <a:lnTo>
                  <a:pt x="284" y="121"/>
                </a:lnTo>
                <a:lnTo>
                  <a:pt x="285" y="121"/>
                </a:lnTo>
                <a:lnTo>
                  <a:pt x="285" y="119"/>
                </a:lnTo>
                <a:lnTo>
                  <a:pt x="285" y="42"/>
                </a:lnTo>
                <a:lnTo>
                  <a:pt x="285" y="39"/>
                </a:lnTo>
                <a:lnTo>
                  <a:pt x="284" y="39"/>
                </a:lnTo>
                <a:lnTo>
                  <a:pt x="258" y="39"/>
                </a:lnTo>
                <a:close/>
                <a:moveTo>
                  <a:pt x="25" y="136"/>
                </a:moveTo>
                <a:lnTo>
                  <a:pt x="25" y="24"/>
                </a:lnTo>
                <a:lnTo>
                  <a:pt x="83" y="24"/>
                </a:lnTo>
                <a:lnTo>
                  <a:pt x="83" y="136"/>
                </a:lnTo>
                <a:lnTo>
                  <a:pt x="25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E1697D6C-835D-4979-8493-B35D7ECEB423}"/>
              </a:ext>
            </a:extLst>
          </p:cNvPr>
          <p:cNvGrpSpPr/>
          <p:nvPr/>
        </p:nvGrpSpPr>
        <p:grpSpPr>
          <a:xfrm>
            <a:off x="6836610" y="2843262"/>
            <a:ext cx="474719" cy="407095"/>
            <a:chOff x="4150052" y="4002089"/>
            <a:chExt cx="557213" cy="477838"/>
          </a:xfrm>
        </p:grpSpPr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4695BF47-A5E1-42C0-BEFE-2A23313F2603}"/>
                </a:ext>
              </a:extLst>
            </p:cNvPr>
            <p:cNvGrpSpPr/>
            <p:nvPr/>
          </p:nvGrpSpPr>
          <p:grpSpPr>
            <a:xfrm>
              <a:off x="4150052" y="4002089"/>
              <a:ext cx="474663" cy="477838"/>
              <a:chOff x="4150052" y="4002089"/>
              <a:chExt cx="474663" cy="477838"/>
            </a:xfrm>
          </p:grpSpPr>
          <p:sp>
            <p:nvSpPr>
              <p:cNvPr id="245" name="Freeform 245">
                <a:extLst>
                  <a:ext uri="{FF2B5EF4-FFF2-40B4-BE49-F238E27FC236}">
                    <a16:creationId xmlns:a16="http://schemas.microsoft.com/office/drawing/2014/main" id="{D93C272C-E35E-42FC-ACB0-F40749AFE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052" y="4002089"/>
                <a:ext cx="461963" cy="477838"/>
              </a:xfrm>
              <a:custGeom>
                <a:avLst/>
                <a:gdLst>
                  <a:gd name="T0" fmla="*/ 118 w 229"/>
                  <a:gd name="T1" fmla="*/ 236 h 236"/>
                  <a:gd name="T2" fmla="*/ 229 w 229"/>
                  <a:gd name="T3" fmla="*/ 156 h 236"/>
                  <a:gd name="T4" fmla="*/ 167 w 229"/>
                  <a:gd name="T5" fmla="*/ 191 h 236"/>
                  <a:gd name="T6" fmla="*/ 94 w 229"/>
                  <a:gd name="T7" fmla="*/ 118 h 236"/>
                  <a:gd name="T8" fmla="*/ 167 w 229"/>
                  <a:gd name="T9" fmla="*/ 45 h 236"/>
                  <a:gd name="T10" fmla="*/ 229 w 229"/>
                  <a:gd name="T11" fmla="*/ 80 h 236"/>
                  <a:gd name="T12" fmla="*/ 118 w 229"/>
                  <a:gd name="T13" fmla="*/ 0 h 236"/>
                  <a:gd name="T14" fmla="*/ 0 w 229"/>
                  <a:gd name="T15" fmla="*/ 118 h 236"/>
                  <a:gd name="T16" fmla="*/ 118 w 229"/>
                  <a:gd name="T1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36">
                    <a:moveTo>
                      <a:pt x="118" y="236"/>
                    </a:moveTo>
                    <a:cubicBezTo>
                      <a:pt x="170" y="236"/>
                      <a:pt x="214" y="202"/>
                      <a:pt x="229" y="156"/>
                    </a:cubicBezTo>
                    <a:cubicBezTo>
                      <a:pt x="217" y="177"/>
                      <a:pt x="193" y="191"/>
                      <a:pt x="167" y="191"/>
                    </a:cubicBezTo>
                    <a:cubicBezTo>
                      <a:pt x="126" y="191"/>
                      <a:pt x="94" y="158"/>
                      <a:pt x="94" y="118"/>
                    </a:cubicBezTo>
                    <a:cubicBezTo>
                      <a:pt x="94" y="78"/>
                      <a:pt x="126" y="45"/>
                      <a:pt x="167" y="45"/>
                    </a:cubicBezTo>
                    <a:cubicBezTo>
                      <a:pt x="193" y="45"/>
                      <a:pt x="217" y="59"/>
                      <a:pt x="229" y="80"/>
                    </a:cubicBezTo>
                    <a:cubicBezTo>
                      <a:pt x="214" y="33"/>
                      <a:pt x="170" y="0"/>
                      <a:pt x="118" y="0"/>
                    </a:cubicBez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246">
                <a:extLst>
                  <a:ext uri="{FF2B5EF4-FFF2-40B4-BE49-F238E27FC236}">
                    <a16:creationId xmlns:a16="http://schemas.microsoft.com/office/drawing/2014/main" id="{913419C5-2753-4C70-850C-F11B89854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552" y="4157664"/>
                <a:ext cx="157163" cy="161925"/>
              </a:xfrm>
              <a:custGeom>
                <a:avLst/>
                <a:gdLst>
                  <a:gd name="T0" fmla="*/ 49 w 78"/>
                  <a:gd name="T1" fmla="*/ 3 h 80"/>
                  <a:gd name="T2" fmla="*/ 46 w 78"/>
                  <a:gd name="T3" fmla="*/ 0 h 80"/>
                  <a:gd name="T4" fmla="*/ 43 w 78"/>
                  <a:gd name="T5" fmla="*/ 2 h 80"/>
                  <a:gd name="T6" fmla="*/ 27 w 78"/>
                  <a:gd name="T7" fmla="*/ 18 h 80"/>
                  <a:gd name="T8" fmla="*/ 5 w 78"/>
                  <a:gd name="T9" fmla="*/ 17 h 80"/>
                  <a:gd name="T10" fmla="*/ 4 w 78"/>
                  <a:gd name="T11" fmla="*/ 16 h 80"/>
                  <a:gd name="T12" fmla="*/ 1 w 78"/>
                  <a:gd name="T13" fmla="*/ 22 h 80"/>
                  <a:gd name="T14" fmla="*/ 13 w 78"/>
                  <a:gd name="T15" fmla="*/ 41 h 80"/>
                  <a:gd name="T16" fmla="*/ 4 w 78"/>
                  <a:gd name="T17" fmla="*/ 63 h 80"/>
                  <a:gd name="T18" fmla="*/ 6 w 78"/>
                  <a:gd name="T19" fmla="*/ 68 h 80"/>
                  <a:gd name="T20" fmla="*/ 7 w 78"/>
                  <a:gd name="T21" fmla="*/ 68 h 80"/>
                  <a:gd name="T22" fmla="*/ 29 w 78"/>
                  <a:gd name="T23" fmla="*/ 65 h 80"/>
                  <a:gd name="T24" fmla="*/ 47 w 78"/>
                  <a:gd name="T25" fmla="*/ 79 h 80"/>
                  <a:gd name="T26" fmla="*/ 50 w 78"/>
                  <a:gd name="T27" fmla="*/ 80 h 80"/>
                  <a:gd name="T28" fmla="*/ 52 w 78"/>
                  <a:gd name="T29" fmla="*/ 76 h 80"/>
                  <a:gd name="T30" fmla="*/ 54 w 78"/>
                  <a:gd name="T31" fmla="*/ 52 h 80"/>
                  <a:gd name="T32" fmla="*/ 75 w 78"/>
                  <a:gd name="T33" fmla="*/ 41 h 80"/>
                  <a:gd name="T34" fmla="*/ 75 w 78"/>
                  <a:gd name="T35" fmla="*/ 35 h 80"/>
                  <a:gd name="T36" fmla="*/ 54 w 78"/>
                  <a:gd name="T37" fmla="*/ 26 h 80"/>
                  <a:gd name="T38" fmla="*/ 49 w 78"/>
                  <a:gd name="T39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" h="80">
                    <a:moveTo>
                      <a:pt x="49" y="3"/>
                    </a:moveTo>
                    <a:cubicBezTo>
                      <a:pt x="49" y="1"/>
                      <a:pt x="47" y="0"/>
                      <a:pt x="46" y="0"/>
                    </a:cubicBezTo>
                    <a:cubicBezTo>
                      <a:pt x="45" y="0"/>
                      <a:pt x="44" y="1"/>
                      <a:pt x="43" y="2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" y="16"/>
                      <a:pt x="0" y="19"/>
                      <a:pt x="1" y="2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2" y="66"/>
                      <a:pt x="3" y="68"/>
                      <a:pt x="6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8" y="79"/>
                      <a:pt x="49" y="80"/>
                      <a:pt x="50" y="80"/>
                    </a:cubicBezTo>
                    <a:cubicBezTo>
                      <a:pt x="51" y="80"/>
                      <a:pt x="52" y="79"/>
                      <a:pt x="52" y="76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8" y="40"/>
                      <a:pt x="78" y="37"/>
                      <a:pt x="75" y="35"/>
                    </a:cubicBezTo>
                    <a:cubicBezTo>
                      <a:pt x="54" y="26"/>
                      <a:pt x="54" y="26"/>
                      <a:pt x="54" y="26"/>
                    </a:cubicBezTo>
                    <a:lnTo>
                      <a:pt x="49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F98591B2-B030-4103-9ACA-81B11B79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652" y="4283076"/>
              <a:ext cx="74613" cy="71438"/>
            </a:xfrm>
            <a:custGeom>
              <a:avLst/>
              <a:gdLst>
                <a:gd name="T0" fmla="*/ 8 w 37"/>
                <a:gd name="T1" fmla="*/ 21 h 35"/>
                <a:gd name="T2" fmla="*/ 6 w 37"/>
                <a:gd name="T3" fmla="*/ 31 h 35"/>
                <a:gd name="T4" fmla="*/ 7 w 37"/>
                <a:gd name="T5" fmla="*/ 33 h 35"/>
                <a:gd name="T6" fmla="*/ 8 w 37"/>
                <a:gd name="T7" fmla="*/ 33 h 35"/>
                <a:gd name="T8" fmla="*/ 17 w 37"/>
                <a:gd name="T9" fmla="*/ 30 h 35"/>
                <a:gd name="T10" fmla="*/ 26 w 37"/>
                <a:gd name="T11" fmla="*/ 35 h 35"/>
                <a:gd name="T12" fmla="*/ 27 w 37"/>
                <a:gd name="T13" fmla="*/ 35 h 35"/>
                <a:gd name="T14" fmla="*/ 28 w 37"/>
                <a:gd name="T15" fmla="*/ 34 h 35"/>
                <a:gd name="T16" fmla="*/ 27 w 37"/>
                <a:gd name="T17" fmla="*/ 23 h 35"/>
                <a:gd name="T18" fmla="*/ 36 w 37"/>
                <a:gd name="T19" fmla="*/ 16 h 35"/>
                <a:gd name="T20" fmla="*/ 36 w 37"/>
                <a:gd name="T21" fmla="*/ 14 h 35"/>
                <a:gd name="T22" fmla="*/ 26 w 37"/>
                <a:gd name="T23" fmla="*/ 11 h 35"/>
                <a:gd name="T24" fmla="*/ 22 w 37"/>
                <a:gd name="T25" fmla="*/ 1 h 35"/>
                <a:gd name="T26" fmla="*/ 20 w 37"/>
                <a:gd name="T27" fmla="*/ 0 h 35"/>
                <a:gd name="T28" fmla="*/ 19 w 37"/>
                <a:gd name="T29" fmla="*/ 1 h 35"/>
                <a:gd name="T30" fmla="*/ 13 w 37"/>
                <a:gd name="T31" fmla="*/ 10 h 35"/>
                <a:gd name="T32" fmla="*/ 3 w 37"/>
                <a:gd name="T33" fmla="*/ 10 h 35"/>
                <a:gd name="T34" fmla="*/ 2 w 37"/>
                <a:gd name="T35" fmla="*/ 13 h 35"/>
                <a:gd name="T36" fmla="*/ 8 w 37"/>
                <a:gd name="T3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8" y="2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9" y="35"/>
                    <a:pt x="28" y="3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7" y="14"/>
                    <a:pt x="3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2" y="13"/>
                  </a:cubicBezTo>
                  <a:lnTo>
                    <a:pt x="8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48" name="Freeform 248">
            <a:extLst>
              <a:ext uri="{FF2B5EF4-FFF2-40B4-BE49-F238E27FC236}">
                <a16:creationId xmlns:a16="http://schemas.microsoft.com/office/drawing/2014/main" id="{97C82449-8D04-4765-AB49-4D189DF64F97}"/>
              </a:ext>
            </a:extLst>
          </p:cNvPr>
          <p:cNvSpPr>
            <a:spLocks/>
          </p:cNvSpPr>
          <p:nvPr/>
        </p:nvSpPr>
        <p:spPr bwMode="auto">
          <a:xfrm>
            <a:off x="6831324" y="1492140"/>
            <a:ext cx="397628" cy="408447"/>
          </a:xfrm>
          <a:custGeom>
            <a:avLst/>
            <a:gdLst>
              <a:gd name="T0" fmla="*/ 168 w 231"/>
              <a:gd name="T1" fmla="*/ 45 h 237"/>
              <a:gd name="T2" fmla="*/ 231 w 231"/>
              <a:gd name="T3" fmla="*/ 81 h 237"/>
              <a:gd name="T4" fmla="*/ 118 w 231"/>
              <a:gd name="T5" fmla="*/ 0 h 237"/>
              <a:gd name="T6" fmla="*/ 0 w 231"/>
              <a:gd name="T7" fmla="*/ 119 h 237"/>
              <a:gd name="T8" fmla="*/ 118 w 231"/>
              <a:gd name="T9" fmla="*/ 237 h 237"/>
              <a:gd name="T10" fmla="*/ 231 w 231"/>
              <a:gd name="T11" fmla="*/ 157 h 237"/>
              <a:gd name="T12" fmla="*/ 168 w 231"/>
              <a:gd name="T13" fmla="*/ 192 h 237"/>
              <a:gd name="T14" fmla="*/ 94 w 231"/>
              <a:gd name="T15" fmla="*/ 119 h 237"/>
              <a:gd name="T16" fmla="*/ 168 w 231"/>
              <a:gd name="T17" fmla="*/ 4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1" h="237">
                <a:moveTo>
                  <a:pt x="168" y="45"/>
                </a:moveTo>
                <a:cubicBezTo>
                  <a:pt x="194" y="45"/>
                  <a:pt x="218" y="60"/>
                  <a:pt x="231" y="81"/>
                </a:cubicBezTo>
                <a:cubicBezTo>
                  <a:pt x="215" y="34"/>
                  <a:pt x="171" y="0"/>
                  <a:pt x="118" y="0"/>
                </a:cubicBezTo>
                <a:cubicBezTo>
                  <a:pt x="53" y="0"/>
                  <a:pt x="0" y="53"/>
                  <a:pt x="0" y="119"/>
                </a:cubicBezTo>
                <a:cubicBezTo>
                  <a:pt x="0" y="184"/>
                  <a:pt x="53" y="237"/>
                  <a:pt x="118" y="237"/>
                </a:cubicBezTo>
                <a:cubicBezTo>
                  <a:pt x="171" y="237"/>
                  <a:pt x="215" y="204"/>
                  <a:pt x="231" y="157"/>
                </a:cubicBezTo>
                <a:cubicBezTo>
                  <a:pt x="218" y="178"/>
                  <a:pt x="194" y="192"/>
                  <a:pt x="168" y="192"/>
                </a:cubicBezTo>
                <a:cubicBezTo>
                  <a:pt x="127" y="192"/>
                  <a:pt x="94" y="160"/>
                  <a:pt x="94" y="119"/>
                </a:cubicBezTo>
                <a:cubicBezTo>
                  <a:pt x="94" y="78"/>
                  <a:pt x="127" y="45"/>
                  <a:pt x="168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AD9321C0-F723-48EE-A3AA-D72BE587DD98}"/>
              </a:ext>
            </a:extLst>
          </p:cNvPr>
          <p:cNvGrpSpPr/>
          <p:nvPr/>
        </p:nvGrpSpPr>
        <p:grpSpPr>
          <a:xfrm>
            <a:off x="6861078" y="863239"/>
            <a:ext cx="367873" cy="354348"/>
            <a:chOff x="2060902" y="4033839"/>
            <a:chExt cx="431800" cy="415925"/>
          </a:xfrm>
        </p:grpSpPr>
        <p:sp>
          <p:nvSpPr>
            <p:cNvPr id="249" name="Rectangle 249">
              <a:extLst>
                <a:ext uri="{FF2B5EF4-FFF2-40B4-BE49-F238E27FC236}">
                  <a16:creationId xmlns:a16="http://schemas.microsoft.com/office/drawing/2014/main" id="{2634D5AA-6582-4F25-A3EC-F85192DA1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902" y="4178301"/>
              <a:ext cx="47625" cy="1254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22737B58-1819-4C78-8FE6-31F54C7E0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752" y="4178301"/>
              <a:ext cx="165100" cy="125413"/>
            </a:xfrm>
            <a:custGeom>
              <a:avLst/>
              <a:gdLst>
                <a:gd name="T0" fmla="*/ 104 w 104"/>
                <a:gd name="T1" fmla="*/ 0 h 79"/>
                <a:gd name="T2" fmla="*/ 0 w 104"/>
                <a:gd name="T3" fmla="*/ 0 h 79"/>
                <a:gd name="T4" fmla="*/ 0 w 104"/>
                <a:gd name="T5" fmla="*/ 79 h 79"/>
                <a:gd name="T6" fmla="*/ 26 w 104"/>
                <a:gd name="T7" fmla="*/ 79 h 79"/>
                <a:gd name="T8" fmla="*/ 104 w 104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79">
                  <a:moveTo>
                    <a:pt x="104" y="0"/>
                  </a:moveTo>
                  <a:lnTo>
                    <a:pt x="0" y="0"/>
                  </a:lnTo>
                  <a:lnTo>
                    <a:pt x="0" y="79"/>
                  </a:lnTo>
                  <a:lnTo>
                    <a:pt x="26" y="79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2F061055-EC0D-4735-83F6-35DC8F35A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802" y="4178301"/>
              <a:ext cx="193675" cy="125413"/>
            </a:xfrm>
            <a:custGeom>
              <a:avLst/>
              <a:gdLst>
                <a:gd name="T0" fmla="*/ 122 w 122"/>
                <a:gd name="T1" fmla="*/ 0 h 79"/>
                <a:gd name="T2" fmla="*/ 79 w 122"/>
                <a:gd name="T3" fmla="*/ 0 h 79"/>
                <a:gd name="T4" fmla="*/ 0 w 122"/>
                <a:gd name="T5" fmla="*/ 79 h 79"/>
                <a:gd name="T6" fmla="*/ 122 w 122"/>
                <a:gd name="T7" fmla="*/ 79 h 79"/>
                <a:gd name="T8" fmla="*/ 122 w 122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79">
                  <a:moveTo>
                    <a:pt x="122" y="0"/>
                  </a:moveTo>
                  <a:lnTo>
                    <a:pt x="79" y="0"/>
                  </a:lnTo>
                  <a:lnTo>
                    <a:pt x="0" y="79"/>
                  </a:lnTo>
                  <a:lnTo>
                    <a:pt x="122" y="79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8FBDB576-EFD2-40E1-9996-F954D4C6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890" y="4049714"/>
              <a:ext cx="141288" cy="103188"/>
            </a:xfrm>
            <a:custGeom>
              <a:avLst/>
              <a:gdLst>
                <a:gd name="T0" fmla="*/ 26 w 70"/>
                <a:gd name="T1" fmla="*/ 37 h 51"/>
                <a:gd name="T2" fmla="*/ 28 w 70"/>
                <a:gd name="T3" fmla="*/ 37 h 51"/>
                <a:gd name="T4" fmla="*/ 29 w 70"/>
                <a:gd name="T5" fmla="*/ 37 h 51"/>
                <a:gd name="T6" fmla="*/ 30 w 70"/>
                <a:gd name="T7" fmla="*/ 37 h 51"/>
                <a:gd name="T8" fmla="*/ 31 w 70"/>
                <a:gd name="T9" fmla="*/ 37 h 51"/>
                <a:gd name="T10" fmla="*/ 32 w 70"/>
                <a:gd name="T11" fmla="*/ 37 h 51"/>
                <a:gd name="T12" fmla="*/ 35 w 70"/>
                <a:gd name="T13" fmla="*/ 38 h 51"/>
                <a:gd name="T14" fmla="*/ 46 w 70"/>
                <a:gd name="T15" fmla="*/ 37 h 51"/>
                <a:gd name="T16" fmla="*/ 56 w 70"/>
                <a:gd name="T17" fmla="*/ 33 h 51"/>
                <a:gd name="T18" fmla="*/ 64 w 70"/>
                <a:gd name="T19" fmla="*/ 25 h 51"/>
                <a:gd name="T20" fmla="*/ 68 w 70"/>
                <a:gd name="T21" fmla="*/ 17 h 51"/>
                <a:gd name="T22" fmla="*/ 69 w 70"/>
                <a:gd name="T23" fmla="*/ 5 h 51"/>
                <a:gd name="T24" fmla="*/ 68 w 70"/>
                <a:gd name="T25" fmla="*/ 0 h 51"/>
                <a:gd name="T26" fmla="*/ 66 w 70"/>
                <a:gd name="T27" fmla="*/ 4 h 51"/>
                <a:gd name="T28" fmla="*/ 58 w 70"/>
                <a:gd name="T29" fmla="*/ 11 h 51"/>
                <a:gd name="T30" fmla="*/ 53 w 70"/>
                <a:gd name="T31" fmla="*/ 15 h 51"/>
                <a:gd name="T32" fmla="*/ 48 w 70"/>
                <a:gd name="T33" fmla="*/ 17 h 51"/>
                <a:gd name="T34" fmla="*/ 36 w 70"/>
                <a:gd name="T35" fmla="*/ 18 h 51"/>
                <a:gd name="T36" fmla="*/ 35 w 70"/>
                <a:gd name="T37" fmla="*/ 18 h 51"/>
                <a:gd name="T38" fmla="*/ 32 w 70"/>
                <a:gd name="T39" fmla="*/ 18 h 51"/>
                <a:gd name="T40" fmla="*/ 31 w 70"/>
                <a:gd name="T41" fmla="*/ 17 h 51"/>
                <a:gd name="T42" fmla="*/ 30 w 70"/>
                <a:gd name="T43" fmla="*/ 17 h 51"/>
                <a:gd name="T44" fmla="*/ 27 w 70"/>
                <a:gd name="T45" fmla="*/ 17 h 51"/>
                <a:gd name="T46" fmla="*/ 16 w 70"/>
                <a:gd name="T47" fmla="*/ 19 h 51"/>
                <a:gd name="T48" fmla="*/ 6 w 70"/>
                <a:gd name="T49" fmla="*/ 25 h 51"/>
                <a:gd name="T50" fmla="*/ 1 w 70"/>
                <a:gd name="T51" fmla="*/ 33 h 51"/>
                <a:gd name="T52" fmla="*/ 0 w 70"/>
                <a:gd name="T53" fmla="*/ 41 h 51"/>
                <a:gd name="T54" fmla="*/ 0 w 70"/>
                <a:gd name="T55" fmla="*/ 46 h 51"/>
                <a:gd name="T56" fmla="*/ 1 w 70"/>
                <a:gd name="T57" fmla="*/ 49 h 51"/>
                <a:gd name="T58" fmla="*/ 2 w 70"/>
                <a:gd name="T59" fmla="*/ 51 h 51"/>
                <a:gd name="T60" fmla="*/ 4 w 70"/>
                <a:gd name="T61" fmla="*/ 47 h 51"/>
                <a:gd name="T62" fmla="*/ 11 w 70"/>
                <a:gd name="T63" fmla="*/ 40 h 51"/>
                <a:gd name="T64" fmla="*/ 15 w 70"/>
                <a:gd name="T65" fmla="*/ 37 h 51"/>
                <a:gd name="T66" fmla="*/ 20 w 70"/>
                <a:gd name="T67" fmla="*/ 36 h 51"/>
                <a:gd name="T68" fmla="*/ 26 w 70"/>
                <a:gd name="T69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51">
                  <a:moveTo>
                    <a:pt x="26" y="37"/>
                  </a:moveTo>
                  <a:cubicBezTo>
                    <a:pt x="27" y="37"/>
                    <a:pt x="27" y="37"/>
                    <a:pt x="28" y="37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8"/>
                    <a:pt x="42" y="38"/>
                    <a:pt x="46" y="37"/>
                  </a:cubicBezTo>
                  <a:cubicBezTo>
                    <a:pt x="50" y="36"/>
                    <a:pt x="53" y="35"/>
                    <a:pt x="56" y="33"/>
                  </a:cubicBezTo>
                  <a:cubicBezTo>
                    <a:pt x="60" y="30"/>
                    <a:pt x="62" y="28"/>
                    <a:pt x="64" y="25"/>
                  </a:cubicBezTo>
                  <a:cubicBezTo>
                    <a:pt x="66" y="23"/>
                    <a:pt x="67" y="20"/>
                    <a:pt x="68" y="17"/>
                  </a:cubicBezTo>
                  <a:cubicBezTo>
                    <a:pt x="70" y="12"/>
                    <a:pt x="70" y="8"/>
                    <a:pt x="69" y="5"/>
                  </a:cubicBezTo>
                  <a:cubicBezTo>
                    <a:pt x="69" y="2"/>
                    <a:pt x="68" y="0"/>
                    <a:pt x="68" y="0"/>
                  </a:cubicBezTo>
                  <a:cubicBezTo>
                    <a:pt x="68" y="0"/>
                    <a:pt x="67" y="2"/>
                    <a:pt x="66" y="4"/>
                  </a:cubicBezTo>
                  <a:cubicBezTo>
                    <a:pt x="64" y="6"/>
                    <a:pt x="61" y="9"/>
                    <a:pt x="58" y="11"/>
                  </a:cubicBezTo>
                  <a:cubicBezTo>
                    <a:pt x="57" y="13"/>
                    <a:pt x="55" y="14"/>
                    <a:pt x="53" y="15"/>
                  </a:cubicBezTo>
                  <a:cubicBezTo>
                    <a:pt x="52" y="16"/>
                    <a:pt x="50" y="17"/>
                    <a:pt x="48" y="17"/>
                  </a:cubicBezTo>
                  <a:cubicBezTo>
                    <a:pt x="45" y="18"/>
                    <a:pt x="41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0" y="17"/>
                    <a:pt x="30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3" y="17"/>
                    <a:pt x="19" y="18"/>
                    <a:pt x="16" y="19"/>
                  </a:cubicBezTo>
                  <a:cubicBezTo>
                    <a:pt x="12" y="21"/>
                    <a:pt x="9" y="23"/>
                    <a:pt x="6" y="25"/>
                  </a:cubicBezTo>
                  <a:cubicBezTo>
                    <a:pt x="4" y="28"/>
                    <a:pt x="2" y="31"/>
                    <a:pt x="1" y="33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1" y="48"/>
                    <a:pt x="1" y="49"/>
                    <a:pt x="1" y="49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2" y="51"/>
                    <a:pt x="3" y="49"/>
                    <a:pt x="4" y="47"/>
                  </a:cubicBezTo>
                  <a:cubicBezTo>
                    <a:pt x="6" y="45"/>
                    <a:pt x="8" y="42"/>
                    <a:pt x="11" y="40"/>
                  </a:cubicBezTo>
                  <a:cubicBezTo>
                    <a:pt x="12" y="38"/>
                    <a:pt x="14" y="38"/>
                    <a:pt x="15" y="37"/>
                  </a:cubicBezTo>
                  <a:cubicBezTo>
                    <a:pt x="17" y="37"/>
                    <a:pt x="18" y="36"/>
                    <a:pt x="20" y="36"/>
                  </a:cubicBezTo>
                  <a:cubicBezTo>
                    <a:pt x="22" y="36"/>
                    <a:pt x="24" y="36"/>
                    <a:pt x="26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88DFD549-4C21-477D-B66A-7AA70D67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952" y="4033839"/>
              <a:ext cx="412750" cy="415925"/>
            </a:xfrm>
            <a:custGeom>
              <a:avLst/>
              <a:gdLst>
                <a:gd name="T0" fmla="*/ 251 w 260"/>
                <a:gd name="T1" fmla="*/ 8 h 262"/>
                <a:gd name="T2" fmla="*/ 243 w 260"/>
                <a:gd name="T3" fmla="*/ 0 h 262"/>
                <a:gd name="T4" fmla="*/ 243 w 260"/>
                <a:gd name="T5" fmla="*/ 0 h 262"/>
                <a:gd name="T6" fmla="*/ 151 w 260"/>
                <a:gd name="T7" fmla="*/ 91 h 262"/>
                <a:gd name="T8" fmla="*/ 74 w 260"/>
                <a:gd name="T9" fmla="*/ 170 h 262"/>
                <a:gd name="T10" fmla="*/ 0 w 260"/>
                <a:gd name="T11" fmla="*/ 244 h 262"/>
                <a:gd name="T12" fmla="*/ 9 w 260"/>
                <a:gd name="T13" fmla="*/ 253 h 262"/>
                <a:gd name="T14" fmla="*/ 18 w 260"/>
                <a:gd name="T15" fmla="*/ 262 h 262"/>
                <a:gd name="T16" fmla="*/ 18 w 260"/>
                <a:gd name="T17" fmla="*/ 262 h 262"/>
                <a:gd name="T18" fmla="*/ 109 w 260"/>
                <a:gd name="T19" fmla="*/ 170 h 262"/>
                <a:gd name="T20" fmla="*/ 187 w 260"/>
                <a:gd name="T21" fmla="*/ 91 h 262"/>
                <a:gd name="T22" fmla="*/ 260 w 260"/>
                <a:gd name="T23" fmla="*/ 17 h 262"/>
                <a:gd name="T24" fmla="*/ 251 w 260"/>
                <a:gd name="T25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0" h="262">
                  <a:moveTo>
                    <a:pt x="251" y="8"/>
                  </a:moveTo>
                  <a:lnTo>
                    <a:pt x="243" y="0"/>
                  </a:lnTo>
                  <a:lnTo>
                    <a:pt x="243" y="0"/>
                  </a:lnTo>
                  <a:lnTo>
                    <a:pt x="151" y="91"/>
                  </a:lnTo>
                  <a:lnTo>
                    <a:pt x="74" y="170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18" y="262"/>
                  </a:lnTo>
                  <a:lnTo>
                    <a:pt x="18" y="262"/>
                  </a:lnTo>
                  <a:lnTo>
                    <a:pt x="109" y="170"/>
                  </a:lnTo>
                  <a:lnTo>
                    <a:pt x="187" y="91"/>
                  </a:lnTo>
                  <a:lnTo>
                    <a:pt x="260" y="17"/>
                  </a:lnTo>
                  <a:lnTo>
                    <a:pt x="251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55DE2895-C334-438B-97DE-1588901562E8}"/>
              </a:ext>
            </a:extLst>
          </p:cNvPr>
          <p:cNvGrpSpPr/>
          <p:nvPr/>
        </p:nvGrpSpPr>
        <p:grpSpPr>
          <a:xfrm>
            <a:off x="5543879" y="2771582"/>
            <a:ext cx="293487" cy="493654"/>
            <a:chOff x="6391602" y="2395539"/>
            <a:chExt cx="344488" cy="579438"/>
          </a:xfrm>
        </p:grpSpPr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02404AC9-6CF5-4530-B1C6-BED9E64189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3352" y="2624139"/>
              <a:ext cx="312738" cy="350838"/>
            </a:xfrm>
            <a:custGeom>
              <a:avLst/>
              <a:gdLst>
                <a:gd name="T0" fmla="*/ 197 w 197"/>
                <a:gd name="T1" fmla="*/ 0 h 221"/>
                <a:gd name="T2" fmla="*/ 0 w 197"/>
                <a:gd name="T3" fmla="*/ 0 h 221"/>
                <a:gd name="T4" fmla="*/ 0 w 197"/>
                <a:gd name="T5" fmla="*/ 221 h 221"/>
                <a:gd name="T6" fmla="*/ 197 w 197"/>
                <a:gd name="T7" fmla="*/ 221 h 221"/>
                <a:gd name="T8" fmla="*/ 197 w 197"/>
                <a:gd name="T9" fmla="*/ 0 h 221"/>
                <a:gd name="T10" fmla="*/ 56 w 197"/>
                <a:gd name="T11" fmla="*/ 190 h 221"/>
                <a:gd name="T12" fmla="*/ 37 w 197"/>
                <a:gd name="T13" fmla="*/ 190 h 221"/>
                <a:gd name="T14" fmla="*/ 37 w 197"/>
                <a:gd name="T15" fmla="*/ 30 h 221"/>
                <a:gd name="T16" fmla="*/ 56 w 197"/>
                <a:gd name="T17" fmla="*/ 30 h 221"/>
                <a:gd name="T18" fmla="*/ 56 w 197"/>
                <a:gd name="T19" fmla="*/ 190 h 221"/>
                <a:gd name="T20" fmla="*/ 108 w 197"/>
                <a:gd name="T21" fmla="*/ 190 h 221"/>
                <a:gd name="T22" fmla="*/ 89 w 197"/>
                <a:gd name="T23" fmla="*/ 190 h 221"/>
                <a:gd name="T24" fmla="*/ 89 w 197"/>
                <a:gd name="T25" fmla="*/ 30 h 221"/>
                <a:gd name="T26" fmla="*/ 108 w 197"/>
                <a:gd name="T27" fmla="*/ 30 h 221"/>
                <a:gd name="T28" fmla="*/ 108 w 197"/>
                <a:gd name="T29" fmla="*/ 190 h 221"/>
                <a:gd name="T30" fmla="*/ 159 w 197"/>
                <a:gd name="T31" fmla="*/ 190 h 221"/>
                <a:gd name="T32" fmla="*/ 140 w 197"/>
                <a:gd name="T33" fmla="*/ 190 h 221"/>
                <a:gd name="T34" fmla="*/ 140 w 197"/>
                <a:gd name="T35" fmla="*/ 30 h 221"/>
                <a:gd name="T36" fmla="*/ 159 w 197"/>
                <a:gd name="T37" fmla="*/ 30 h 221"/>
                <a:gd name="T38" fmla="*/ 159 w 197"/>
                <a:gd name="T39" fmla="*/ 19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21">
                  <a:moveTo>
                    <a:pt x="197" y="0"/>
                  </a:moveTo>
                  <a:lnTo>
                    <a:pt x="0" y="0"/>
                  </a:lnTo>
                  <a:lnTo>
                    <a:pt x="0" y="221"/>
                  </a:lnTo>
                  <a:lnTo>
                    <a:pt x="197" y="221"/>
                  </a:lnTo>
                  <a:lnTo>
                    <a:pt x="197" y="0"/>
                  </a:lnTo>
                  <a:close/>
                  <a:moveTo>
                    <a:pt x="56" y="190"/>
                  </a:moveTo>
                  <a:lnTo>
                    <a:pt x="37" y="190"/>
                  </a:lnTo>
                  <a:lnTo>
                    <a:pt x="37" y="30"/>
                  </a:lnTo>
                  <a:lnTo>
                    <a:pt x="56" y="30"/>
                  </a:lnTo>
                  <a:lnTo>
                    <a:pt x="56" y="190"/>
                  </a:lnTo>
                  <a:close/>
                  <a:moveTo>
                    <a:pt x="108" y="190"/>
                  </a:moveTo>
                  <a:lnTo>
                    <a:pt x="89" y="190"/>
                  </a:lnTo>
                  <a:lnTo>
                    <a:pt x="89" y="30"/>
                  </a:lnTo>
                  <a:lnTo>
                    <a:pt x="108" y="30"/>
                  </a:lnTo>
                  <a:lnTo>
                    <a:pt x="108" y="190"/>
                  </a:lnTo>
                  <a:close/>
                  <a:moveTo>
                    <a:pt x="159" y="190"/>
                  </a:moveTo>
                  <a:lnTo>
                    <a:pt x="140" y="190"/>
                  </a:lnTo>
                  <a:lnTo>
                    <a:pt x="140" y="30"/>
                  </a:lnTo>
                  <a:lnTo>
                    <a:pt x="159" y="30"/>
                  </a:lnTo>
                  <a:lnTo>
                    <a:pt x="159" y="1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2D5DC16F-319F-4B7F-A375-6DA4A0FC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602" y="2395539"/>
              <a:ext cx="301625" cy="211138"/>
            </a:xfrm>
            <a:custGeom>
              <a:avLst/>
              <a:gdLst>
                <a:gd name="T0" fmla="*/ 170 w 190"/>
                <a:gd name="T1" fmla="*/ 0 h 133"/>
                <a:gd name="T2" fmla="*/ 190 w 190"/>
                <a:gd name="T3" fmla="*/ 34 h 133"/>
                <a:gd name="T4" fmla="*/ 20 w 190"/>
                <a:gd name="T5" fmla="*/ 133 h 133"/>
                <a:gd name="T6" fmla="*/ 0 w 190"/>
                <a:gd name="T7" fmla="*/ 99 h 133"/>
                <a:gd name="T8" fmla="*/ 170 w 190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33">
                  <a:moveTo>
                    <a:pt x="170" y="0"/>
                  </a:moveTo>
                  <a:lnTo>
                    <a:pt x="190" y="34"/>
                  </a:lnTo>
                  <a:lnTo>
                    <a:pt x="20" y="133"/>
                  </a:lnTo>
                  <a:lnTo>
                    <a:pt x="0" y="9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56" name="Freeform 256">
            <a:extLst>
              <a:ext uri="{FF2B5EF4-FFF2-40B4-BE49-F238E27FC236}">
                <a16:creationId xmlns:a16="http://schemas.microsoft.com/office/drawing/2014/main" id="{821C5D73-5864-4E46-8A28-3A3665D00A22}"/>
              </a:ext>
            </a:extLst>
          </p:cNvPr>
          <p:cNvSpPr>
            <a:spLocks noEditPoints="1"/>
          </p:cNvSpPr>
          <p:nvPr/>
        </p:nvSpPr>
        <p:spPr bwMode="auto">
          <a:xfrm>
            <a:off x="4847177" y="4147132"/>
            <a:ext cx="442260" cy="320537"/>
          </a:xfrm>
          <a:custGeom>
            <a:avLst/>
            <a:gdLst>
              <a:gd name="T0" fmla="*/ 0 w 257"/>
              <a:gd name="T1" fmla="*/ 186 h 186"/>
              <a:gd name="T2" fmla="*/ 257 w 257"/>
              <a:gd name="T3" fmla="*/ 186 h 186"/>
              <a:gd name="T4" fmla="*/ 257 w 257"/>
              <a:gd name="T5" fmla="*/ 0 h 186"/>
              <a:gd name="T6" fmla="*/ 0 w 257"/>
              <a:gd name="T7" fmla="*/ 0 h 186"/>
              <a:gd name="T8" fmla="*/ 0 w 257"/>
              <a:gd name="T9" fmla="*/ 186 h 186"/>
              <a:gd name="T10" fmla="*/ 21 w 257"/>
              <a:gd name="T11" fmla="*/ 164 h 186"/>
              <a:gd name="T12" fmla="*/ 73 w 257"/>
              <a:gd name="T13" fmla="*/ 93 h 186"/>
              <a:gd name="T14" fmla="*/ 104 w 257"/>
              <a:gd name="T15" fmla="*/ 137 h 186"/>
              <a:gd name="T16" fmla="*/ 124 w 257"/>
              <a:gd name="T17" fmla="*/ 164 h 186"/>
              <a:gd name="T18" fmla="*/ 85 w 257"/>
              <a:gd name="T19" fmla="*/ 164 h 186"/>
              <a:gd name="T20" fmla="*/ 21 w 257"/>
              <a:gd name="T21" fmla="*/ 164 h 186"/>
              <a:gd name="T22" fmla="*/ 159 w 257"/>
              <a:gd name="T23" fmla="*/ 61 h 186"/>
              <a:gd name="T24" fmla="*/ 233 w 257"/>
              <a:gd name="T25" fmla="*/ 164 h 186"/>
              <a:gd name="T26" fmla="*/ 133 w 257"/>
              <a:gd name="T27" fmla="*/ 164 h 186"/>
              <a:gd name="T28" fmla="*/ 130 w 257"/>
              <a:gd name="T29" fmla="*/ 160 h 186"/>
              <a:gd name="T30" fmla="*/ 109 w 257"/>
              <a:gd name="T31" fmla="*/ 131 h 186"/>
              <a:gd name="T32" fmla="*/ 159 w 257"/>
              <a:gd name="T33" fmla="*/ 61 h 186"/>
              <a:gd name="T34" fmla="*/ 57 w 257"/>
              <a:gd name="T35" fmla="*/ 24 h 186"/>
              <a:gd name="T36" fmla="*/ 77 w 257"/>
              <a:gd name="T37" fmla="*/ 44 h 186"/>
              <a:gd name="T38" fmla="*/ 57 w 257"/>
              <a:gd name="T39" fmla="*/ 64 h 186"/>
              <a:gd name="T40" fmla="*/ 37 w 257"/>
              <a:gd name="T41" fmla="*/ 44 h 186"/>
              <a:gd name="T42" fmla="*/ 57 w 257"/>
              <a:gd name="T43" fmla="*/ 2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7" h="186">
                <a:moveTo>
                  <a:pt x="0" y="186"/>
                </a:moveTo>
                <a:cubicBezTo>
                  <a:pt x="257" y="186"/>
                  <a:pt x="257" y="186"/>
                  <a:pt x="257" y="186"/>
                </a:cubicBezTo>
                <a:cubicBezTo>
                  <a:pt x="257" y="0"/>
                  <a:pt x="257" y="0"/>
                  <a:pt x="257" y="0"/>
                </a:cubicBezTo>
                <a:cubicBezTo>
                  <a:pt x="0" y="0"/>
                  <a:pt x="0" y="0"/>
                  <a:pt x="0" y="0"/>
                </a:cubicBezTo>
                <a:lnTo>
                  <a:pt x="0" y="186"/>
                </a:lnTo>
                <a:close/>
                <a:moveTo>
                  <a:pt x="21" y="164"/>
                </a:moveTo>
                <a:cubicBezTo>
                  <a:pt x="73" y="93"/>
                  <a:pt x="73" y="93"/>
                  <a:pt x="73" y="93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21" y="164"/>
                  <a:pt x="21" y="164"/>
                  <a:pt x="21" y="164"/>
                </a:cubicBezTo>
                <a:close/>
                <a:moveTo>
                  <a:pt x="159" y="61"/>
                </a:moveTo>
                <a:cubicBezTo>
                  <a:pt x="233" y="164"/>
                  <a:pt x="233" y="164"/>
                  <a:pt x="233" y="164"/>
                </a:cubicBezTo>
                <a:cubicBezTo>
                  <a:pt x="133" y="164"/>
                  <a:pt x="133" y="164"/>
                  <a:pt x="133" y="164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09" y="131"/>
                  <a:pt x="109" y="131"/>
                  <a:pt x="109" y="131"/>
                </a:cubicBezTo>
                <a:lnTo>
                  <a:pt x="159" y="61"/>
                </a:lnTo>
                <a:close/>
                <a:moveTo>
                  <a:pt x="57" y="24"/>
                </a:moveTo>
                <a:cubicBezTo>
                  <a:pt x="68" y="24"/>
                  <a:pt x="77" y="33"/>
                  <a:pt x="77" y="44"/>
                </a:cubicBezTo>
                <a:cubicBezTo>
                  <a:pt x="77" y="55"/>
                  <a:pt x="68" y="64"/>
                  <a:pt x="57" y="64"/>
                </a:cubicBezTo>
                <a:cubicBezTo>
                  <a:pt x="46" y="64"/>
                  <a:pt x="37" y="55"/>
                  <a:pt x="37" y="44"/>
                </a:cubicBezTo>
                <a:cubicBezTo>
                  <a:pt x="37" y="33"/>
                  <a:pt x="46" y="24"/>
                  <a:pt x="5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A4E9671D-3B57-4B22-873E-3739C4600E34}"/>
              </a:ext>
            </a:extLst>
          </p:cNvPr>
          <p:cNvGrpSpPr/>
          <p:nvPr/>
        </p:nvGrpSpPr>
        <p:grpSpPr>
          <a:xfrm>
            <a:off x="3620660" y="4082229"/>
            <a:ext cx="432792" cy="450374"/>
            <a:chOff x="5593090" y="3976689"/>
            <a:chExt cx="508000" cy="528637"/>
          </a:xfrm>
        </p:grpSpPr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D0EEB78-B1CB-4FC2-9AAB-1C00475C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552" y="4116389"/>
              <a:ext cx="109538" cy="115888"/>
            </a:xfrm>
            <a:custGeom>
              <a:avLst/>
              <a:gdLst>
                <a:gd name="T0" fmla="*/ 21 w 54"/>
                <a:gd name="T1" fmla="*/ 4 h 58"/>
                <a:gd name="T2" fmla="*/ 0 w 54"/>
                <a:gd name="T3" fmla="*/ 26 h 58"/>
                <a:gd name="T4" fmla="*/ 3 w 54"/>
                <a:gd name="T5" fmla="*/ 43 h 58"/>
                <a:gd name="T6" fmla="*/ 1 w 54"/>
                <a:gd name="T7" fmla="*/ 56 h 58"/>
                <a:gd name="T8" fmla="*/ 40 w 54"/>
                <a:gd name="T9" fmla="*/ 13 h 58"/>
                <a:gd name="T10" fmla="*/ 26 w 54"/>
                <a:gd name="T11" fmla="*/ 31 h 58"/>
                <a:gd name="T12" fmla="*/ 15 w 54"/>
                <a:gd name="T13" fmla="*/ 46 h 58"/>
                <a:gd name="T14" fmla="*/ 10 w 54"/>
                <a:gd name="T15" fmla="*/ 53 h 58"/>
                <a:gd name="T16" fmla="*/ 9 w 54"/>
                <a:gd name="T17" fmla="*/ 57 h 58"/>
                <a:gd name="T18" fmla="*/ 40 w 54"/>
                <a:gd name="T19" fmla="*/ 53 h 58"/>
                <a:gd name="T20" fmla="*/ 53 w 54"/>
                <a:gd name="T21" fmla="*/ 26 h 58"/>
                <a:gd name="T22" fmla="*/ 54 w 54"/>
                <a:gd name="T23" fmla="*/ 0 h 58"/>
                <a:gd name="T24" fmla="*/ 21 w 54"/>
                <a:gd name="T2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58">
                  <a:moveTo>
                    <a:pt x="21" y="4"/>
                  </a:moveTo>
                  <a:cubicBezTo>
                    <a:pt x="22" y="16"/>
                    <a:pt x="12" y="26"/>
                    <a:pt x="0" y="26"/>
                  </a:cubicBezTo>
                  <a:cubicBezTo>
                    <a:pt x="2" y="32"/>
                    <a:pt x="3" y="37"/>
                    <a:pt x="3" y="43"/>
                  </a:cubicBezTo>
                  <a:cubicBezTo>
                    <a:pt x="3" y="44"/>
                    <a:pt x="1" y="56"/>
                    <a:pt x="1" y="56"/>
                  </a:cubicBezTo>
                  <a:cubicBezTo>
                    <a:pt x="1" y="56"/>
                    <a:pt x="35" y="8"/>
                    <a:pt x="40" y="13"/>
                  </a:cubicBezTo>
                  <a:cubicBezTo>
                    <a:pt x="41" y="13"/>
                    <a:pt x="27" y="30"/>
                    <a:pt x="26" y="31"/>
                  </a:cubicBezTo>
                  <a:cubicBezTo>
                    <a:pt x="22" y="36"/>
                    <a:pt x="19" y="41"/>
                    <a:pt x="15" y="46"/>
                  </a:cubicBezTo>
                  <a:cubicBezTo>
                    <a:pt x="13" y="49"/>
                    <a:pt x="12" y="51"/>
                    <a:pt x="10" y="53"/>
                  </a:cubicBezTo>
                  <a:cubicBezTo>
                    <a:pt x="10" y="54"/>
                    <a:pt x="8" y="58"/>
                    <a:pt x="9" y="57"/>
                  </a:cubicBezTo>
                  <a:cubicBezTo>
                    <a:pt x="17" y="48"/>
                    <a:pt x="30" y="48"/>
                    <a:pt x="40" y="53"/>
                  </a:cubicBezTo>
                  <a:cubicBezTo>
                    <a:pt x="36" y="42"/>
                    <a:pt x="42" y="29"/>
                    <a:pt x="53" y="26"/>
                  </a:cubicBezTo>
                  <a:cubicBezTo>
                    <a:pt x="44" y="20"/>
                    <a:pt x="48" y="6"/>
                    <a:pt x="54" y="0"/>
                  </a:cubicBezTo>
                  <a:cubicBezTo>
                    <a:pt x="44" y="6"/>
                    <a:pt x="33" y="9"/>
                    <a:pt x="2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349C8703-BE46-4356-97B2-260B32FA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452" y="4289426"/>
              <a:ext cx="173038" cy="215900"/>
            </a:xfrm>
            <a:custGeom>
              <a:avLst/>
              <a:gdLst>
                <a:gd name="T0" fmla="*/ 78 w 86"/>
                <a:gd name="T1" fmla="*/ 24 h 107"/>
                <a:gd name="T2" fmla="*/ 85 w 86"/>
                <a:gd name="T3" fmla="*/ 19 h 107"/>
                <a:gd name="T4" fmla="*/ 67 w 86"/>
                <a:gd name="T5" fmla="*/ 23 h 107"/>
                <a:gd name="T6" fmla="*/ 47 w 86"/>
                <a:gd name="T7" fmla="*/ 38 h 107"/>
                <a:gd name="T8" fmla="*/ 33 w 86"/>
                <a:gd name="T9" fmla="*/ 57 h 107"/>
                <a:gd name="T10" fmla="*/ 24 w 86"/>
                <a:gd name="T11" fmla="*/ 73 h 107"/>
                <a:gd name="T12" fmla="*/ 31 w 86"/>
                <a:gd name="T13" fmla="*/ 53 h 107"/>
                <a:gd name="T14" fmla="*/ 40 w 86"/>
                <a:gd name="T15" fmla="*/ 34 h 107"/>
                <a:gd name="T16" fmla="*/ 53 w 86"/>
                <a:gd name="T17" fmla="*/ 21 h 107"/>
                <a:gd name="T18" fmla="*/ 68 w 86"/>
                <a:gd name="T19" fmla="*/ 11 h 107"/>
                <a:gd name="T20" fmla="*/ 67 w 86"/>
                <a:gd name="T21" fmla="*/ 11 h 107"/>
                <a:gd name="T22" fmla="*/ 50 w 86"/>
                <a:gd name="T23" fmla="*/ 0 h 107"/>
                <a:gd name="T24" fmla="*/ 22 w 86"/>
                <a:gd name="T25" fmla="*/ 10 h 107"/>
                <a:gd name="T26" fmla="*/ 0 w 86"/>
                <a:gd name="T27" fmla="*/ 45 h 107"/>
                <a:gd name="T28" fmla="*/ 18 w 86"/>
                <a:gd name="T29" fmla="*/ 107 h 107"/>
                <a:gd name="T30" fmla="*/ 63 w 86"/>
                <a:gd name="T31" fmla="*/ 74 h 107"/>
                <a:gd name="T32" fmla="*/ 80 w 86"/>
                <a:gd name="T33" fmla="*/ 48 h 107"/>
                <a:gd name="T34" fmla="*/ 74 w 86"/>
                <a:gd name="T35" fmla="*/ 32 h 107"/>
                <a:gd name="T36" fmla="*/ 78 w 86"/>
                <a:gd name="T37" fmla="*/ 2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107">
                  <a:moveTo>
                    <a:pt x="78" y="24"/>
                  </a:moveTo>
                  <a:cubicBezTo>
                    <a:pt x="79" y="23"/>
                    <a:pt x="84" y="20"/>
                    <a:pt x="85" y="19"/>
                  </a:cubicBezTo>
                  <a:cubicBezTo>
                    <a:pt x="86" y="16"/>
                    <a:pt x="68" y="22"/>
                    <a:pt x="67" y="23"/>
                  </a:cubicBezTo>
                  <a:cubicBezTo>
                    <a:pt x="59" y="26"/>
                    <a:pt x="53" y="32"/>
                    <a:pt x="47" y="38"/>
                  </a:cubicBezTo>
                  <a:cubicBezTo>
                    <a:pt x="42" y="44"/>
                    <a:pt x="37" y="50"/>
                    <a:pt x="33" y="57"/>
                  </a:cubicBezTo>
                  <a:cubicBezTo>
                    <a:pt x="32" y="59"/>
                    <a:pt x="24" y="72"/>
                    <a:pt x="24" y="73"/>
                  </a:cubicBezTo>
                  <a:cubicBezTo>
                    <a:pt x="23" y="69"/>
                    <a:pt x="29" y="57"/>
                    <a:pt x="31" y="53"/>
                  </a:cubicBezTo>
                  <a:cubicBezTo>
                    <a:pt x="34" y="46"/>
                    <a:pt x="37" y="40"/>
                    <a:pt x="40" y="34"/>
                  </a:cubicBezTo>
                  <a:cubicBezTo>
                    <a:pt x="44" y="29"/>
                    <a:pt x="48" y="25"/>
                    <a:pt x="53" y="21"/>
                  </a:cubicBezTo>
                  <a:cubicBezTo>
                    <a:pt x="54" y="20"/>
                    <a:pt x="68" y="11"/>
                    <a:pt x="68" y="11"/>
                  </a:cubicBezTo>
                  <a:cubicBezTo>
                    <a:pt x="68" y="11"/>
                    <a:pt x="68" y="11"/>
                    <a:pt x="67" y="11"/>
                  </a:cubicBezTo>
                  <a:cubicBezTo>
                    <a:pt x="60" y="11"/>
                    <a:pt x="53" y="5"/>
                    <a:pt x="50" y="0"/>
                  </a:cubicBezTo>
                  <a:cubicBezTo>
                    <a:pt x="47" y="10"/>
                    <a:pt x="30" y="19"/>
                    <a:pt x="22" y="10"/>
                  </a:cubicBezTo>
                  <a:cubicBezTo>
                    <a:pt x="25" y="27"/>
                    <a:pt x="17" y="42"/>
                    <a:pt x="0" y="45"/>
                  </a:cubicBezTo>
                  <a:cubicBezTo>
                    <a:pt x="23" y="52"/>
                    <a:pt x="8" y="91"/>
                    <a:pt x="18" y="107"/>
                  </a:cubicBezTo>
                  <a:cubicBezTo>
                    <a:pt x="22" y="86"/>
                    <a:pt x="41" y="69"/>
                    <a:pt x="63" y="74"/>
                  </a:cubicBezTo>
                  <a:cubicBezTo>
                    <a:pt x="57" y="59"/>
                    <a:pt x="66" y="51"/>
                    <a:pt x="80" y="48"/>
                  </a:cubicBezTo>
                  <a:cubicBezTo>
                    <a:pt x="76" y="44"/>
                    <a:pt x="73" y="38"/>
                    <a:pt x="74" y="32"/>
                  </a:cubicBezTo>
                  <a:cubicBezTo>
                    <a:pt x="75" y="29"/>
                    <a:pt x="76" y="27"/>
                    <a:pt x="7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4D92FA21-935C-4CAD-8072-CF668D8C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090" y="3976689"/>
              <a:ext cx="355600" cy="284163"/>
            </a:xfrm>
            <a:custGeom>
              <a:avLst/>
              <a:gdLst>
                <a:gd name="T0" fmla="*/ 64 w 177"/>
                <a:gd name="T1" fmla="*/ 106 h 141"/>
                <a:gd name="T2" fmla="*/ 111 w 177"/>
                <a:gd name="T3" fmla="*/ 134 h 141"/>
                <a:gd name="T4" fmla="*/ 135 w 177"/>
                <a:gd name="T5" fmla="*/ 123 h 141"/>
                <a:gd name="T6" fmla="*/ 147 w 177"/>
                <a:gd name="T7" fmla="*/ 128 h 141"/>
                <a:gd name="T8" fmla="*/ 159 w 177"/>
                <a:gd name="T9" fmla="*/ 140 h 141"/>
                <a:gd name="T10" fmla="*/ 147 w 177"/>
                <a:gd name="T11" fmla="*/ 110 h 141"/>
                <a:gd name="T12" fmla="*/ 117 w 177"/>
                <a:gd name="T13" fmla="*/ 78 h 141"/>
                <a:gd name="T14" fmla="*/ 82 w 177"/>
                <a:gd name="T15" fmla="*/ 56 h 141"/>
                <a:gd name="T16" fmla="*/ 54 w 177"/>
                <a:gd name="T17" fmla="*/ 43 h 141"/>
                <a:gd name="T18" fmla="*/ 89 w 177"/>
                <a:gd name="T19" fmla="*/ 53 h 141"/>
                <a:gd name="T20" fmla="*/ 120 w 177"/>
                <a:gd name="T21" fmla="*/ 67 h 141"/>
                <a:gd name="T22" fmla="*/ 145 w 177"/>
                <a:gd name="T23" fmla="*/ 87 h 141"/>
                <a:gd name="T24" fmla="*/ 165 w 177"/>
                <a:gd name="T25" fmla="*/ 112 h 141"/>
                <a:gd name="T26" fmla="*/ 165 w 177"/>
                <a:gd name="T27" fmla="*/ 110 h 141"/>
                <a:gd name="T28" fmla="*/ 177 w 177"/>
                <a:gd name="T29" fmla="*/ 81 h 141"/>
                <a:gd name="T30" fmla="*/ 152 w 177"/>
                <a:gd name="T31" fmla="*/ 35 h 141"/>
                <a:gd name="T32" fmla="*/ 91 w 177"/>
                <a:gd name="T33" fmla="*/ 0 h 141"/>
                <a:gd name="T34" fmla="*/ 0 w 177"/>
                <a:gd name="T35" fmla="*/ 34 h 141"/>
                <a:gd name="T36" fmla="*/ 64 w 177"/>
                <a:gd name="T37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141">
                  <a:moveTo>
                    <a:pt x="64" y="106"/>
                  </a:moveTo>
                  <a:cubicBezTo>
                    <a:pt x="86" y="96"/>
                    <a:pt x="102" y="110"/>
                    <a:pt x="111" y="134"/>
                  </a:cubicBezTo>
                  <a:cubicBezTo>
                    <a:pt x="116" y="127"/>
                    <a:pt x="125" y="122"/>
                    <a:pt x="135" y="123"/>
                  </a:cubicBezTo>
                  <a:cubicBezTo>
                    <a:pt x="139" y="124"/>
                    <a:pt x="143" y="126"/>
                    <a:pt x="147" y="128"/>
                  </a:cubicBezTo>
                  <a:cubicBezTo>
                    <a:pt x="150" y="130"/>
                    <a:pt x="156" y="139"/>
                    <a:pt x="159" y="140"/>
                  </a:cubicBezTo>
                  <a:cubicBezTo>
                    <a:pt x="162" y="141"/>
                    <a:pt x="148" y="113"/>
                    <a:pt x="147" y="110"/>
                  </a:cubicBezTo>
                  <a:cubicBezTo>
                    <a:pt x="139" y="98"/>
                    <a:pt x="128" y="87"/>
                    <a:pt x="117" y="78"/>
                  </a:cubicBezTo>
                  <a:cubicBezTo>
                    <a:pt x="106" y="70"/>
                    <a:pt x="94" y="63"/>
                    <a:pt x="82" y="56"/>
                  </a:cubicBezTo>
                  <a:cubicBezTo>
                    <a:pt x="78" y="55"/>
                    <a:pt x="56" y="42"/>
                    <a:pt x="54" y="43"/>
                  </a:cubicBezTo>
                  <a:cubicBezTo>
                    <a:pt x="61" y="40"/>
                    <a:pt x="81" y="50"/>
                    <a:pt x="89" y="53"/>
                  </a:cubicBezTo>
                  <a:cubicBezTo>
                    <a:pt x="99" y="56"/>
                    <a:pt x="110" y="61"/>
                    <a:pt x="120" y="67"/>
                  </a:cubicBezTo>
                  <a:cubicBezTo>
                    <a:pt x="129" y="73"/>
                    <a:pt x="138" y="79"/>
                    <a:pt x="145" y="87"/>
                  </a:cubicBezTo>
                  <a:cubicBezTo>
                    <a:pt x="147" y="89"/>
                    <a:pt x="165" y="112"/>
                    <a:pt x="165" y="112"/>
                  </a:cubicBezTo>
                  <a:cubicBezTo>
                    <a:pt x="165" y="112"/>
                    <a:pt x="165" y="111"/>
                    <a:pt x="165" y="110"/>
                  </a:cubicBezTo>
                  <a:cubicBezTo>
                    <a:pt x="162" y="99"/>
                    <a:pt x="170" y="87"/>
                    <a:pt x="177" y="81"/>
                  </a:cubicBezTo>
                  <a:cubicBezTo>
                    <a:pt x="161" y="77"/>
                    <a:pt x="142" y="50"/>
                    <a:pt x="152" y="35"/>
                  </a:cubicBezTo>
                  <a:cubicBezTo>
                    <a:pt x="128" y="41"/>
                    <a:pt x="101" y="29"/>
                    <a:pt x="91" y="0"/>
                  </a:cubicBezTo>
                  <a:cubicBezTo>
                    <a:pt x="87" y="39"/>
                    <a:pt x="22" y="16"/>
                    <a:pt x="0" y="34"/>
                  </a:cubicBezTo>
                  <a:cubicBezTo>
                    <a:pt x="33" y="39"/>
                    <a:pt x="67" y="70"/>
                    <a:pt x="64" y="1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8787953A-2336-4222-928D-CF29B51B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077" y="4252914"/>
              <a:ext cx="63500" cy="36513"/>
            </a:xfrm>
            <a:custGeom>
              <a:avLst/>
              <a:gdLst>
                <a:gd name="T0" fmla="*/ 6 w 31"/>
                <a:gd name="T1" fmla="*/ 16 h 18"/>
                <a:gd name="T2" fmla="*/ 12 w 31"/>
                <a:gd name="T3" fmla="*/ 16 h 18"/>
                <a:gd name="T4" fmla="*/ 16 w 31"/>
                <a:gd name="T5" fmla="*/ 18 h 18"/>
                <a:gd name="T6" fmla="*/ 31 w 31"/>
                <a:gd name="T7" fmla="*/ 10 h 18"/>
                <a:gd name="T8" fmla="*/ 19 w 31"/>
                <a:gd name="T9" fmla="*/ 0 h 18"/>
                <a:gd name="T10" fmla="*/ 16 w 31"/>
                <a:gd name="T11" fmla="*/ 0 h 18"/>
                <a:gd name="T12" fmla="*/ 0 w 31"/>
                <a:gd name="T13" fmla="*/ 12 h 18"/>
                <a:gd name="T14" fmla="*/ 0 w 31"/>
                <a:gd name="T15" fmla="*/ 16 h 18"/>
                <a:gd name="T16" fmla="*/ 6 w 31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8">
                  <a:moveTo>
                    <a:pt x="6" y="16"/>
                  </a:moveTo>
                  <a:cubicBezTo>
                    <a:pt x="8" y="16"/>
                    <a:pt x="10" y="16"/>
                    <a:pt x="12" y="16"/>
                  </a:cubicBezTo>
                  <a:cubicBezTo>
                    <a:pt x="13" y="17"/>
                    <a:pt x="14" y="17"/>
                    <a:pt x="16" y="18"/>
                  </a:cubicBezTo>
                  <a:cubicBezTo>
                    <a:pt x="20" y="13"/>
                    <a:pt x="25" y="11"/>
                    <a:pt x="31" y="10"/>
                  </a:cubicBezTo>
                  <a:cubicBezTo>
                    <a:pt x="29" y="5"/>
                    <a:pt x="25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311BE9CC-09D7-4B93-9C7F-D6F6EEC4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527" y="4287839"/>
              <a:ext cx="58738" cy="65088"/>
            </a:xfrm>
            <a:custGeom>
              <a:avLst/>
              <a:gdLst>
                <a:gd name="T0" fmla="*/ 11 w 29"/>
                <a:gd name="T1" fmla="*/ 32 h 32"/>
                <a:gd name="T2" fmla="*/ 27 w 29"/>
                <a:gd name="T3" fmla="*/ 20 h 32"/>
                <a:gd name="T4" fmla="*/ 17 w 29"/>
                <a:gd name="T5" fmla="*/ 1 h 32"/>
                <a:gd name="T6" fmla="*/ 15 w 29"/>
                <a:gd name="T7" fmla="*/ 1 h 32"/>
                <a:gd name="T8" fmla="*/ 13 w 29"/>
                <a:gd name="T9" fmla="*/ 0 h 32"/>
                <a:gd name="T10" fmla="*/ 11 w 29"/>
                <a:gd name="T11" fmla="*/ 0 h 32"/>
                <a:gd name="T12" fmla="*/ 10 w 29"/>
                <a:gd name="T13" fmla="*/ 0 h 32"/>
                <a:gd name="T14" fmla="*/ 0 w 29"/>
                <a:gd name="T15" fmla="*/ 4 h 32"/>
                <a:gd name="T16" fmla="*/ 6 w 29"/>
                <a:gd name="T17" fmla="*/ 9 h 32"/>
                <a:gd name="T18" fmla="*/ 7 w 29"/>
                <a:gd name="T19" fmla="*/ 11 h 32"/>
                <a:gd name="T20" fmla="*/ 8 w 29"/>
                <a:gd name="T21" fmla="*/ 13 h 32"/>
                <a:gd name="T22" fmla="*/ 9 w 29"/>
                <a:gd name="T23" fmla="*/ 16 h 32"/>
                <a:gd name="T24" fmla="*/ 10 w 29"/>
                <a:gd name="T25" fmla="*/ 32 h 32"/>
                <a:gd name="T26" fmla="*/ 11 w 29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32">
                  <a:moveTo>
                    <a:pt x="11" y="32"/>
                  </a:moveTo>
                  <a:cubicBezTo>
                    <a:pt x="19" y="32"/>
                    <a:pt x="25" y="27"/>
                    <a:pt x="27" y="20"/>
                  </a:cubicBezTo>
                  <a:cubicBezTo>
                    <a:pt x="29" y="12"/>
                    <a:pt x="24" y="4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2" y="6"/>
                    <a:pt x="4" y="8"/>
                    <a:pt x="6" y="9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11" y="21"/>
                    <a:pt x="12" y="27"/>
                    <a:pt x="10" y="32"/>
                  </a:cubicBezTo>
                  <a:cubicBezTo>
                    <a:pt x="11" y="32"/>
                    <a:pt x="11" y="32"/>
                    <a:pt x="1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8BF86939-A0DD-4721-8C24-71BB2D07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327" y="4298951"/>
              <a:ext cx="84138" cy="80963"/>
            </a:xfrm>
            <a:custGeom>
              <a:avLst/>
              <a:gdLst>
                <a:gd name="T0" fmla="*/ 11 w 42"/>
                <a:gd name="T1" fmla="*/ 3 h 40"/>
                <a:gd name="T2" fmla="*/ 2 w 42"/>
                <a:gd name="T3" fmla="*/ 16 h 40"/>
                <a:gd name="T4" fmla="*/ 17 w 42"/>
                <a:gd name="T5" fmla="*/ 40 h 40"/>
                <a:gd name="T6" fmla="*/ 22 w 42"/>
                <a:gd name="T7" fmla="*/ 40 h 40"/>
                <a:gd name="T8" fmla="*/ 39 w 42"/>
                <a:gd name="T9" fmla="*/ 31 h 40"/>
                <a:gd name="T10" fmla="*/ 40 w 42"/>
                <a:gd name="T11" fmla="*/ 28 h 40"/>
                <a:gd name="T12" fmla="*/ 41 w 42"/>
                <a:gd name="T13" fmla="*/ 24 h 40"/>
                <a:gd name="T14" fmla="*/ 41 w 42"/>
                <a:gd name="T15" fmla="*/ 24 h 40"/>
                <a:gd name="T16" fmla="*/ 41 w 42"/>
                <a:gd name="T17" fmla="*/ 14 h 40"/>
                <a:gd name="T18" fmla="*/ 39 w 42"/>
                <a:gd name="T19" fmla="*/ 11 h 40"/>
                <a:gd name="T20" fmla="*/ 37 w 42"/>
                <a:gd name="T21" fmla="*/ 8 h 40"/>
                <a:gd name="T22" fmla="*/ 34 w 42"/>
                <a:gd name="T23" fmla="*/ 5 h 40"/>
                <a:gd name="T24" fmla="*/ 31 w 42"/>
                <a:gd name="T25" fmla="*/ 2 h 40"/>
                <a:gd name="T26" fmla="*/ 28 w 42"/>
                <a:gd name="T27" fmla="*/ 1 h 40"/>
                <a:gd name="T28" fmla="*/ 26 w 42"/>
                <a:gd name="T29" fmla="*/ 1 h 40"/>
                <a:gd name="T30" fmla="*/ 22 w 42"/>
                <a:gd name="T31" fmla="*/ 0 h 40"/>
                <a:gd name="T32" fmla="*/ 18 w 42"/>
                <a:gd name="T33" fmla="*/ 0 h 40"/>
                <a:gd name="T34" fmla="*/ 14 w 42"/>
                <a:gd name="T35" fmla="*/ 1 h 40"/>
                <a:gd name="T36" fmla="*/ 11 w 42"/>
                <a:gd name="T3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0">
                  <a:moveTo>
                    <a:pt x="11" y="3"/>
                  </a:moveTo>
                  <a:cubicBezTo>
                    <a:pt x="7" y="6"/>
                    <a:pt x="3" y="10"/>
                    <a:pt x="2" y="16"/>
                  </a:cubicBezTo>
                  <a:cubicBezTo>
                    <a:pt x="0" y="26"/>
                    <a:pt x="6" y="37"/>
                    <a:pt x="17" y="40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9" y="40"/>
                    <a:pt x="35" y="37"/>
                    <a:pt x="39" y="31"/>
                  </a:cubicBezTo>
                  <a:cubicBezTo>
                    <a:pt x="39" y="30"/>
                    <a:pt x="40" y="29"/>
                    <a:pt x="40" y="28"/>
                  </a:cubicBezTo>
                  <a:cubicBezTo>
                    <a:pt x="41" y="27"/>
                    <a:pt x="41" y="26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7"/>
                    <a:pt x="41" y="14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4"/>
                    <a:pt x="32" y="3"/>
                    <a:pt x="31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5" y="0"/>
                    <a:pt x="23" y="0"/>
                    <a:pt x="22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1"/>
                    <a:pt x="15" y="1"/>
                    <a:pt x="14" y="1"/>
                  </a:cubicBezTo>
                  <a:cubicBezTo>
                    <a:pt x="13" y="2"/>
                    <a:pt x="12" y="2"/>
                    <a:pt x="1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D87EC0B5-F129-438A-BD31-799A4F24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640" y="4216401"/>
              <a:ext cx="122238" cy="249238"/>
            </a:xfrm>
            <a:custGeom>
              <a:avLst/>
              <a:gdLst>
                <a:gd name="T0" fmla="*/ 42 w 61"/>
                <a:gd name="T1" fmla="*/ 99 h 123"/>
                <a:gd name="T2" fmla="*/ 40 w 61"/>
                <a:gd name="T3" fmla="*/ 114 h 123"/>
                <a:gd name="T4" fmla="*/ 39 w 61"/>
                <a:gd name="T5" fmla="*/ 118 h 123"/>
                <a:gd name="T6" fmla="*/ 39 w 61"/>
                <a:gd name="T7" fmla="*/ 119 h 123"/>
                <a:gd name="T8" fmla="*/ 38 w 61"/>
                <a:gd name="T9" fmla="*/ 119 h 123"/>
                <a:gd name="T10" fmla="*/ 60 w 61"/>
                <a:gd name="T11" fmla="*/ 123 h 123"/>
                <a:gd name="T12" fmla="*/ 60 w 61"/>
                <a:gd name="T13" fmla="*/ 123 h 123"/>
                <a:gd name="T14" fmla="*/ 61 w 61"/>
                <a:gd name="T15" fmla="*/ 121 h 123"/>
                <a:gd name="T16" fmla="*/ 61 w 61"/>
                <a:gd name="T17" fmla="*/ 116 h 123"/>
                <a:gd name="T18" fmla="*/ 61 w 61"/>
                <a:gd name="T19" fmla="*/ 100 h 123"/>
                <a:gd name="T20" fmla="*/ 60 w 61"/>
                <a:gd name="T21" fmla="*/ 88 h 123"/>
                <a:gd name="T22" fmla="*/ 57 w 61"/>
                <a:gd name="T23" fmla="*/ 76 h 123"/>
                <a:gd name="T24" fmla="*/ 54 w 61"/>
                <a:gd name="T25" fmla="*/ 63 h 123"/>
                <a:gd name="T26" fmla="*/ 49 w 61"/>
                <a:gd name="T27" fmla="*/ 51 h 123"/>
                <a:gd name="T28" fmla="*/ 48 w 61"/>
                <a:gd name="T29" fmla="*/ 47 h 123"/>
                <a:gd name="T30" fmla="*/ 46 w 61"/>
                <a:gd name="T31" fmla="*/ 44 h 123"/>
                <a:gd name="T32" fmla="*/ 43 w 61"/>
                <a:gd name="T33" fmla="*/ 38 h 123"/>
                <a:gd name="T34" fmla="*/ 39 w 61"/>
                <a:gd name="T35" fmla="*/ 33 h 123"/>
                <a:gd name="T36" fmla="*/ 35 w 61"/>
                <a:gd name="T37" fmla="*/ 28 h 123"/>
                <a:gd name="T38" fmla="*/ 31 w 61"/>
                <a:gd name="T39" fmla="*/ 23 h 123"/>
                <a:gd name="T40" fmla="*/ 27 w 61"/>
                <a:gd name="T41" fmla="*/ 19 h 123"/>
                <a:gd name="T42" fmla="*/ 23 w 61"/>
                <a:gd name="T43" fmla="*/ 15 h 123"/>
                <a:gd name="T44" fmla="*/ 19 w 61"/>
                <a:gd name="T45" fmla="*/ 12 h 123"/>
                <a:gd name="T46" fmla="*/ 15 w 61"/>
                <a:gd name="T47" fmla="*/ 9 h 123"/>
                <a:gd name="T48" fmla="*/ 12 w 61"/>
                <a:gd name="T49" fmla="*/ 6 h 123"/>
                <a:gd name="T50" fmla="*/ 6 w 61"/>
                <a:gd name="T51" fmla="*/ 3 h 123"/>
                <a:gd name="T52" fmla="*/ 0 w 61"/>
                <a:gd name="T53" fmla="*/ 0 h 123"/>
                <a:gd name="T54" fmla="*/ 5 w 61"/>
                <a:gd name="T55" fmla="*/ 4 h 123"/>
                <a:gd name="T56" fmla="*/ 10 w 61"/>
                <a:gd name="T57" fmla="*/ 8 h 123"/>
                <a:gd name="T58" fmla="*/ 13 w 61"/>
                <a:gd name="T59" fmla="*/ 11 h 123"/>
                <a:gd name="T60" fmla="*/ 17 w 61"/>
                <a:gd name="T61" fmla="*/ 14 h 123"/>
                <a:gd name="T62" fmla="*/ 20 w 61"/>
                <a:gd name="T63" fmla="*/ 18 h 123"/>
                <a:gd name="T64" fmla="*/ 23 w 61"/>
                <a:gd name="T65" fmla="*/ 22 h 123"/>
                <a:gd name="T66" fmla="*/ 27 w 61"/>
                <a:gd name="T67" fmla="*/ 27 h 123"/>
                <a:gd name="T68" fmla="*/ 30 w 61"/>
                <a:gd name="T69" fmla="*/ 32 h 123"/>
                <a:gd name="T70" fmla="*/ 32 w 61"/>
                <a:gd name="T71" fmla="*/ 37 h 123"/>
                <a:gd name="T72" fmla="*/ 35 w 61"/>
                <a:gd name="T73" fmla="*/ 43 h 123"/>
                <a:gd name="T74" fmla="*/ 37 w 61"/>
                <a:gd name="T75" fmla="*/ 48 h 123"/>
                <a:gd name="T76" fmla="*/ 38 w 61"/>
                <a:gd name="T77" fmla="*/ 51 h 123"/>
                <a:gd name="T78" fmla="*/ 39 w 61"/>
                <a:gd name="T79" fmla="*/ 54 h 123"/>
                <a:gd name="T80" fmla="*/ 41 w 61"/>
                <a:gd name="T81" fmla="*/ 66 h 123"/>
                <a:gd name="T82" fmla="*/ 42 w 61"/>
                <a:gd name="T83" fmla="*/ 78 h 123"/>
                <a:gd name="T84" fmla="*/ 43 w 61"/>
                <a:gd name="T85" fmla="*/ 89 h 123"/>
                <a:gd name="T86" fmla="*/ 42 w 61"/>
                <a:gd name="T87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" h="123">
                  <a:moveTo>
                    <a:pt x="42" y="99"/>
                  </a:moveTo>
                  <a:cubicBezTo>
                    <a:pt x="41" y="105"/>
                    <a:pt x="40" y="111"/>
                    <a:pt x="40" y="114"/>
                  </a:cubicBezTo>
                  <a:cubicBezTo>
                    <a:pt x="39" y="116"/>
                    <a:pt x="39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2"/>
                    <a:pt x="60" y="122"/>
                    <a:pt x="61" y="121"/>
                  </a:cubicBezTo>
                  <a:cubicBezTo>
                    <a:pt x="61" y="120"/>
                    <a:pt x="61" y="119"/>
                    <a:pt x="61" y="116"/>
                  </a:cubicBezTo>
                  <a:cubicBezTo>
                    <a:pt x="61" y="112"/>
                    <a:pt x="61" y="107"/>
                    <a:pt x="61" y="100"/>
                  </a:cubicBezTo>
                  <a:cubicBezTo>
                    <a:pt x="60" y="96"/>
                    <a:pt x="60" y="92"/>
                    <a:pt x="60" y="88"/>
                  </a:cubicBezTo>
                  <a:cubicBezTo>
                    <a:pt x="59" y="85"/>
                    <a:pt x="58" y="80"/>
                    <a:pt x="57" y="76"/>
                  </a:cubicBezTo>
                  <a:cubicBezTo>
                    <a:pt x="57" y="72"/>
                    <a:pt x="55" y="68"/>
                    <a:pt x="54" y="63"/>
                  </a:cubicBezTo>
                  <a:cubicBezTo>
                    <a:pt x="53" y="59"/>
                    <a:pt x="51" y="55"/>
                    <a:pt x="49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5" y="42"/>
                    <a:pt x="44" y="40"/>
                    <a:pt x="43" y="38"/>
                  </a:cubicBezTo>
                  <a:cubicBezTo>
                    <a:pt x="42" y="37"/>
                    <a:pt x="40" y="35"/>
                    <a:pt x="39" y="33"/>
                  </a:cubicBezTo>
                  <a:cubicBezTo>
                    <a:pt x="38" y="31"/>
                    <a:pt x="37" y="29"/>
                    <a:pt x="35" y="28"/>
                  </a:cubicBezTo>
                  <a:cubicBezTo>
                    <a:pt x="34" y="26"/>
                    <a:pt x="33" y="24"/>
                    <a:pt x="31" y="23"/>
                  </a:cubicBezTo>
                  <a:cubicBezTo>
                    <a:pt x="30" y="21"/>
                    <a:pt x="29" y="20"/>
                    <a:pt x="27" y="19"/>
                  </a:cubicBezTo>
                  <a:cubicBezTo>
                    <a:pt x="26" y="17"/>
                    <a:pt x="24" y="16"/>
                    <a:pt x="23" y="15"/>
                  </a:cubicBezTo>
                  <a:cubicBezTo>
                    <a:pt x="22" y="14"/>
                    <a:pt x="20" y="13"/>
                    <a:pt x="19" y="12"/>
                  </a:cubicBezTo>
                  <a:cubicBezTo>
                    <a:pt x="18" y="11"/>
                    <a:pt x="16" y="10"/>
                    <a:pt x="15" y="9"/>
                  </a:cubicBezTo>
                  <a:cubicBezTo>
                    <a:pt x="14" y="8"/>
                    <a:pt x="13" y="7"/>
                    <a:pt x="12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8" y="6"/>
                    <a:pt x="10" y="8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4" y="12"/>
                    <a:pt x="16" y="13"/>
                    <a:pt x="17" y="14"/>
                  </a:cubicBezTo>
                  <a:cubicBezTo>
                    <a:pt x="18" y="15"/>
                    <a:pt x="19" y="17"/>
                    <a:pt x="20" y="18"/>
                  </a:cubicBezTo>
                  <a:cubicBezTo>
                    <a:pt x="21" y="19"/>
                    <a:pt x="22" y="21"/>
                    <a:pt x="23" y="22"/>
                  </a:cubicBezTo>
                  <a:cubicBezTo>
                    <a:pt x="24" y="24"/>
                    <a:pt x="25" y="25"/>
                    <a:pt x="27" y="27"/>
                  </a:cubicBezTo>
                  <a:cubicBezTo>
                    <a:pt x="28" y="28"/>
                    <a:pt x="29" y="30"/>
                    <a:pt x="30" y="32"/>
                  </a:cubicBezTo>
                  <a:cubicBezTo>
                    <a:pt x="31" y="33"/>
                    <a:pt x="31" y="35"/>
                    <a:pt x="32" y="37"/>
                  </a:cubicBezTo>
                  <a:cubicBezTo>
                    <a:pt x="33" y="39"/>
                    <a:pt x="34" y="41"/>
                    <a:pt x="35" y="43"/>
                  </a:cubicBezTo>
                  <a:cubicBezTo>
                    <a:pt x="36" y="44"/>
                    <a:pt x="36" y="46"/>
                    <a:pt x="37" y="48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8"/>
                    <a:pt x="41" y="62"/>
                    <a:pt x="41" y="66"/>
                  </a:cubicBezTo>
                  <a:cubicBezTo>
                    <a:pt x="42" y="70"/>
                    <a:pt x="42" y="74"/>
                    <a:pt x="42" y="78"/>
                  </a:cubicBezTo>
                  <a:cubicBezTo>
                    <a:pt x="43" y="82"/>
                    <a:pt x="43" y="86"/>
                    <a:pt x="43" y="89"/>
                  </a:cubicBezTo>
                  <a:cubicBezTo>
                    <a:pt x="42" y="93"/>
                    <a:pt x="42" y="96"/>
                    <a:pt x="42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4" name="Freeform 264">
            <a:extLst>
              <a:ext uri="{FF2B5EF4-FFF2-40B4-BE49-F238E27FC236}">
                <a16:creationId xmlns:a16="http://schemas.microsoft.com/office/drawing/2014/main" id="{90ACD75A-FB60-4EB5-BB89-B2BD8A33AC15}"/>
              </a:ext>
            </a:extLst>
          </p:cNvPr>
          <p:cNvSpPr>
            <a:spLocks/>
          </p:cNvSpPr>
          <p:nvPr/>
        </p:nvSpPr>
        <p:spPr bwMode="auto">
          <a:xfrm>
            <a:off x="4333482" y="4068704"/>
            <a:ext cx="236684" cy="497711"/>
          </a:xfrm>
          <a:custGeom>
            <a:avLst/>
            <a:gdLst>
              <a:gd name="T0" fmla="*/ 89 w 138"/>
              <a:gd name="T1" fmla="*/ 115 h 289"/>
              <a:gd name="T2" fmla="*/ 130 w 138"/>
              <a:gd name="T3" fmla="*/ 98 h 289"/>
              <a:gd name="T4" fmla="*/ 122 w 138"/>
              <a:gd name="T5" fmla="*/ 89 h 289"/>
              <a:gd name="T6" fmla="*/ 82 w 138"/>
              <a:gd name="T7" fmla="*/ 92 h 289"/>
              <a:gd name="T8" fmla="*/ 76 w 138"/>
              <a:gd name="T9" fmla="*/ 78 h 289"/>
              <a:gd name="T10" fmla="*/ 88 w 138"/>
              <a:gd name="T11" fmla="*/ 83 h 289"/>
              <a:gd name="T12" fmla="*/ 115 w 138"/>
              <a:gd name="T13" fmla="*/ 61 h 289"/>
              <a:gd name="T14" fmla="*/ 111 w 138"/>
              <a:gd name="T15" fmla="*/ 55 h 289"/>
              <a:gd name="T16" fmla="*/ 80 w 138"/>
              <a:gd name="T17" fmla="*/ 64 h 289"/>
              <a:gd name="T18" fmla="*/ 77 w 138"/>
              <a:gd name="T19" fmla="*/ 58 h 289"/>
              <a:gd name="T20" fmla="*/ 87 w 138"/>
              <a:gd name="T21" fmla="*/ 42 h 289"/>
              <a:gd name="T22" fmla="*/ 78 w 138"/>
              <a:gd name="T23" fmla="*/ 1 h 289"/>
              <a:gd name="T24" fmla="*/ 69 w 138"/>
              <a:gd name="T25" fmla="*/ 17 h 289"/>
              <a:gd name="T26" fmla="*/ 65 w 138"/>
              <a:gd name="T27" fmla="*/ 51 h 289"/>
              <a:gd name="T28" fmla="*/ 69 w 138"/>
              <a:gd name="T29" fmla="*/ 70 h 289"/>
              <a:gd name="T30" fmla="*/ 50 w 138"/>
              <a:gd name="T31" fmla="*/ 54 h 289"/>
              <a:gd name="T32" fmla="*/ 30 w 138"/>
              <a:gd name="T33" fmla="*/ 60 h 289"/>
              <a:gd name="T34" fmla="*/ 61 w 138"/>
              <a:gd name="T35" fmla="*/ 81 h 289"/>
              <a:gd name="T36" fmla="*/ 67 w 138"/>
              <a:gd name="T37" fmla="*/ 102 h 289"/>
              <a:gd name="T38" fmla="*/ 56 w 138"/>
              <a:gd name="T39" fmla="*/ 88 h 289"/>
              <a:gd name="T40" fmla="*/ 6 w 138"/>
              <a:gd name="T41" fmla="*/ 93 h 289"/>
              <a:gd name="T42" fmla="*/ 32 w 138"/>
              <a:gd name="T43" fmla="*/ 107 h 289"/>
              <a:gd name="T44" fmla="*/ 67 w 138"/>
              <a:gd name="T45" fmla="*/ 106 h 289"/>
              <a:gd name="T46" fmla="*/ 54 w 138"/>
              <a:gd name="T47" fmla="*/ 125 h 289"/>
              <a:gd name="T48" fmla="*/ 12 w 138"/>
              <a:gd name="T49" fmla="*/ 125 h 289"/>
              <a:gd name="T50" fmla="*/ 18 w 138"/>
              <a:gd name="T51" fmla="*/ 138 h 289"/>
              <a:gd name="T52" fmla="*/ 56 w 138"/>
              <a:gd name="T53" fmla="*/ 147 h 289"/>
              <a:gd name="T54" fmla="*/ 66 w 138"/>
              <a:gd name="T55" fmla="*/ 170 h 289"/>
              <a:gd name="T56" fmla="*/ 37 w 138"/>
              <a:gd name="T57" fmla="*/ 159 h 289"/>
              <a:gd name="T58" fmla="*/ 17 w 138"/>
              <a:gd name="T59" fmla="*/ 180 h 289"/>
              <a:gd name="T60" fmla="*/ 54 w 138"/>
              <a:gd name="T61" fmla="*/ 183 h 289"/>
              <a:gd name="T62" fmla="*/ 66 w 138"/>
              <a:gd name="T63" fmla="*/ 174 h 289"/>
              <a:gd name="T64" fmla="*/ 57 w 138"/>
              <a:gd name="T65" fmla="*/ 197 h 289"/>
              <a:gd name="T66" fmla="*/ 22 w 138"/>
              <a:gd name="T67" fmla="*/ 212 h 289"/>
              <a:gd name="T68" fmla="*/ 31 w 138"/>
              <a:gd name="T69" fmla="*/ 224 h 289"/>
              <a:gd name="T70" fmla="*/ 66 w 138"/>
              <a:gd name="T71" fmla="*/ 210 h 289"/>
              <a:gd name="T72" fmla="*/ 71 w 138"/>
              <a:gd name="T73" fmla="*/ 289 h 289"/>
              <a:gd name="T74" fmla="*/ 74 w 138"/>
              <a:gd name="T75" fmla="*/ 207 h 289"/>
              <a:gd name="T76" fmla="*/ 103 w 138"/>
              <a:gd name="T77" fmla="*/ 223 h 289"/>
              <a:gd name="T78" fmla="*/ 132 w 138"/>
              <a:gd name="T79" fmla="*/ 230 h 289"/>
              <a:gd name="T80" fmla="*/ 106 w 138"/>
              <a:gd name="T81" fmla="*/ 201 h 289"/>
              <a:gd name="T82" fmla="*/ 74 w 138"/>
              <a:gd name="T83" fmla="*/ 202 h 289"/>
              <a:gd name="T84" fmla="*/ 83 w 138"/>
              <a:gd name="T85" fmla="*/ 184 h 289"/>
              <a:gd name="T86" fmla="*/ 131 w 138"/>
              <a:gd name="T87" fmla="*/ 183 h 289"/>
              <a:gd name="T88" fmla="*/ 105 w 138"/>
              <a:gd name="T89" fmla="*/ 165 h 289"/>
              <a:gd name="T90" fmla="*/ 74 w 138"/>
              <a:gd name="T91" fmla="*/ 168 h 289"/>
              <a:gd name="T92" fmla="*/ 82 w 138"/>
              <a:gd name="T93" fmla="*/ 150 h 289"/>
              <a:gd name="T94" fmla="*/ 133 w 138"/>
              <a:gd name="T95" fmla="*/ 141 h 289"/>
              <a:gd name="T96" fmla="*/ 101 w 138"/>
              <a:gd name="T97" fmla="*/ 127 h 289"/>
              <a:gd name="T98" fmla="*/ 74 w 138"/>
              <a:gd name="T99" fmla="*/ 134 h 289"/>
              <a:gd name="T100" fmla="*/ 78 w 138"/>
              <a:gd name="T101" fmla="*/ 11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8" h="289">
                <a:moveTo>
                  <a:pt x="78" y="112"/>
                </a:moveTo>
                <a:cubicBezTo>
                  <a:pt x="82" y="114"/>
                  <a:pt x="86" y="115"/>
                  <a:pt x="89" y="115"/>
                </a:cubicBezTo>
                <a:cubicBezTo>
                  <a:pt x="97" y="116"/>
                  <a:pt x="104" y="114"/>
                  <a:pt x="111" y="110"/>
                </a:cubicBezTo>
                <a:cubicBezTo>
                  <a:pt x="118" y="107"/>
                  <a:pt x="124" y="103"/>
                  <a:pt x="130" y="98"/>
                </a:cubicBezTo>
                <a:cubicBezTo>
                  <a:pt x="130" y="98"/>
                  <a:pt x="138" y="91"/>
                  <a:pt x="137" y="90"/>
                </a:cubicBezTo>
                <a:cubicBezTo>
                  <a:pt x="132" y="89"/>
                  <a:pt x="126" y="90"/>
                  <a:pt x="122" y="89"/>
                </a:cubicBezTo>
                <a:cubicBezTo>
                  <a:pt x="116" y="88"/>
                  <a:pt x="110" y="88"/>
                  <a:pt x="104" y="87"/>
                </a:cubicBezTo>
                <a:cubicBezTo>
                  <a:pt x="96" y="87"/>
                  <a:pt x="89" y="88"/>
                  <a:pt x="82" y="92"/>
                </a:cubicBezTo>
                <a:cubicBezTo>
                  <a:pt x="82" y="93"/>
                  <a:pt x="77" y="97"/>
                  <a:pt x="75" y="100"/>
                </a:cubicBezTo>
                <a:cubicBezTo>
                  <a:pt x="75" y="92"/>
                  <a:pt x="75" y="85"/>
                  <a:pt x="76" y="78"/>
                </a:cubicBezTo>
                <a:cubicBezTo>
                  <a:pt x="77" y="79"/>
                  <a:pt x="79" y="81"/>
                  <a:pt x="80" y="82"/>
                </a:cubicBezTo>
                <a:cubicBezTo>
                  <a:pt x="83" y="83"/>
                  <a:pt x="86" y="83"/>
                  <a:pt x="88" y="83"/>
                </a:cubicBezTo>
                <a:cubicBezTo>
                  <a:pt x="94" y="82"/>
                  <a:pt x="100" y="80"/>
                  <a:pt x="104" y="76"/>
                </a:cubicBezTo>
                <a:cubicBezTo>
                  <a:pt x="109" y="72"/>
                  <a:pt x="112" y="66"/>
                  <a:pt x="115" y="61"/>
                </a:cubicBezTo>
                <a:cubicBezTo>
                  <a:pt x="117" y="59"/>
                  <a:pt x="122" y="54"/>
                  <a:pt x="123" y="51"/>
                </a:cubicBezTo>
                <a:cubicBezTo>
                  <a:pt x="123" y="51"/>
                  <a:pt x="112" y="55"/>
                  <a:pt x="111" y="55"/>
                </a:cubicBezTo>
                <a:cubicBezTo>
                  <a:pt x="105" y="57"/>
                  <a:pt x="100" y="58"/>
                  <a:pt x="94" y="58"/>
                </a:cubicBezTo>
                <a:cubicBezTo>
                  <a:pt x="89" y="58"/>
                  <a:pt x="84" y="60"/>
                  <a:pt x="80" y="64"/>
                </a:cubicBezTo>
                <a:cubicBezTo>
                  <a:pt x="78" y="65"/>
                  <a:pt x="77" y="68"/>
                  <a:pt x="76" y="70"/>
                </a:cubicBezTo>
                <a:cubicBezTo>
                  <a:pt x="76" y="65"/>
                  <a:pt x="77" y="61"/>
                  <a:pt x="77" y="58"/>
                </a:cubicBezTo>
                <a:cubicBezTo>
                  <a:pt x="77" y="58"/>
                  <a:pt x="78" y="57"/>
                  <a:pt x="79" y="57"/>
                </a:cubicBezTo>
                <a:cubicBezTo>
                  <a:pt x="83" y="53"/>
                  <a:pt x="86" y="47"/>
                  <a:pt x="87" y="42"/>
                </a:cubicBezTo>
                <a:cubicBezTo>
                  <a:pt x="89" y="33"/>
                  <a:pt x="87" y="24"/>
                  <a:pt x="84" y="16"/>
                </a:cubicBezTo>
                <a:cubicBezTo>
                  <a:pt x="84" y="14"/>
                  <a:pt x="78" y="0"/>
                  <a:pt x="78" y="1"/>
                </a:cubicBezTo>
                <a:cubicBezTo>
                  <a:pt x="77" y="2"/>
                  <a:pt x="76" y="6"/>
                  <a:pt x="76" y="8"/>
                </a:cubicBezTo>
                <a:cubicBezTo>
                  <a:pt x="74" y="11"/>
                  <a:pt x="71" y="14"/>
                  <a:pt x="69" y="17"/>
                </a:cubicBezTo>
                <a:cubicBezTo>
                  <a:pt x="64" y="23"/>
                  <a:pt x="61" y="30"/>
                  <a:pt x="62" y="38"/>
                </a:cubicBezTo>
                <a:cubicBezTo>
                  <a:pt x="62" y="43"/>
                  <a:pt x="63" y="47"/>
                  <a:pt x="65" y="51"/>
                </a:cubicBezTo>
                <a:cubicBezTo>
                  <a:pt x="66" y="53"/>
                  <a:pt x="68" y="55"/>
                  <a:pt x="69" y="57"/>
                </a:cubicBezTo>
                <a:cubicBezTo>
                  <a:pt x="69" y="61"/>
                  <a:pt x="69" y="65"/>
                  <a:pt x="69" y="70"/>
                </a:cubicBezTo>
                <a:cubicBezTo>
                  <a:pt x="67" y="67"/>
                  <a:pt x="66" y="63"/>
                  <a:pt x="65" y="63"/>
                </a:cubicBezTo>
                <a:cubicBezTo>
                  <a:pt x="61" y="58"/>
                  <a:pt x="56" y="56"/>
                  <a:pt x="50" y="54"/>
                </a:cubicBezTo>
                <a:cubicBezTo>
                  <a:pt x="48" y="53"/>
                  <a:pt x="18" y="43"/>
                  <a:pt x="18" y="44"/>
                </a:cubicBezTo>
                <a:cubicBezTo>
                  <a:pt x="18" y="47"/>
                  <a:pt x="28" y="58"/>
                  <a:pt x="30" y="60"/>
                </a:cubicBezTo>
                <a:cubicBezTo>
                  <a:pt x="34" y="65"/>
                  <a:pt x="38" y="70"/>
                  <a:pt x="43" y="74"/>
                </a:cubicBezTo>
                <a:cubicBezTo>
                  <a:pt x="48" y="77"/>
                  <a:pt x="55" y="81"/>
                  <a:pt x="61" y="81"/>
                </a:cubicBezTo>
                <a:cubicBezTo>
                  <a:pt x="63" y="81"/>
                  <a:pt x="66" y="78"/>
                  <a:pt x="68" y="77"/>
                </a:cubicBezTo>
                <a:cubicBezTo>
                  <a:pt x="68" y="84"/>
                  <a:pt x="68" y="92"/>
                  <a:pt x="67" y="102"/>
                </a:cubicBezTo>
                <a:cubicBezTo>
                  <a:pt x="66" y="100"/>
                  <a:pt x="64" y="96"/>
                  <a:pt x="63" y="94"/>
                </a:cubicBezTo>
                <a:cubicBezTo>
                  <a:pt x="61" y="92"/>
                  <a:pt x="58" y="90"/>
                  <a:pt x="56" y="88"/>
                </a:cubicBezTo>
                <a:cubicBezTo>
                  <a:pt x="50" y="85"/>
                  <a:pt x="42" y="86"/>
                  <a:pt x="35" y="86"/>
                </a:cubicBezTo>
                <a:cubicBezTo>
                  <a:pt x="33" y="87"/>
                  <a:pt x="6" y="92"/>
                  <a:pt x="6" y="93"/>
                </a:cubicBezTo>
                <a:cubicBezTo>
                  <a:pt x="7" y="94"/>
                  <a:pt x="16" y="98"/>
                  <a:pt x="19" y="100"/>
                </a:cubicBezTo>
                <a:cubicBezTo>
                  <a:pt x="23" y="102"/>
                  <a:pt x="28" y="105"/>
                  <a:pt x="32" y="107"/>
                </a:cubicBezTo>
                <a:cubicBezTo>
                  <a:pt x="41" y="111"/>
                  <a:pt x="51" y="115"/>
                  <a:pt x="60" y="111"/>
                </a:cubicBezTo>
                <a:cubicBezTo>
                  <a:pt x="62" y="110"/>
                  <a:pt x="65" y="107"/>
                  <a:pt x="67" y="106"/>
                </a:cubicBezTo>
                <a:cubicBezTo>
                  <a:pt x="67" y="115"/>
                  <a:pt x="67" y="125"/>
                  <a:pt x="66" y="135"/>
                </a:cubicBezTo>
                <a:cubicBezTo>
                  <a:pt x="63" y="134"/>
                  <a:pt x="57" y="127"/>
                  <a:pt x="54" y="125"/>
                </a:cubicBezTo>
                <a:cubicBezTo>
                  <a:pt x="47" y="122"/>
                  <a:pt x="40" y="121"/>
                  <a:pt x="33" y="121"/>
                </a:cubicBezTo>
                <a:cubicBezTo>
                  <a:pt x="26" y="122"/>
                  <a:pt x="19" y="123"/>
                  <a:pt x="12" y="125"/>
                </a:cubicBezTo>
                <a:cubicBezTo>
                  <a:pt x="12" y="125"/>
                  <a:pt x="0" y="129"/>
                  <a:pt x="2" y="130"/>
                </a:cubicBezTo>
                <a:cubicBezTo>
                  <a:pt x="6" y="133"/>
                  <a:pt x="13" y="134"/>
                  <a:pt x="18" y="138"/>
                </a:cubicBezTo>
                <a:cubicBezTo>
                  <a:pt x="24" y="141"/>
                  <a:pt x="30" y="146"/>
                  <a:pt x="37" y="148"/>
                </a:cubicBezTo>
                <a:cubicBezTo>
                  <a:pt x="43" y="150"/>
                  <a:pt x="50" y="150"/>
                  <a:pt x="56" y="147"/>
                </a:cubicBezTo>
                <a:cubicBezTo>
                  <a:pt x="57" y="146"/>
                  <a:pt x="64" y="141"/>
                  <a:pt x="66" y="139"/>
                </a:cubicBezTo>
                <a:cubicBezTo>
                  <a:pt x="66" y="149"/>
                  <a:pt x="66" y="159"/>
                  <a:pt x="66" y="170"/>
                </a:cubicBezTo>
                <a:cubicBezTo>
                  <a:pt x="64" y="168"/>
                  <a:pt x="60" y="162"/>
                  <a:pt x="57" y="161"/>
                </a:cubicBezTo>
                <a:cubicBezTo>
                  <a:pt x="51" y="158"/>
                  <a:pt x="44" y="158"/>
                  <a:pt x="37" y="159"/>
                </a:cubicBezTo>
                <a:cubicBezTo>
                  <a:pt x="25" y="162"/>
                  <a:pt x="16" y="171"/>
                  <a:pt x="5" y="177"/>
                </a:cubicBezTo>
                <a:cubicBezTo>
                  <a:pt x="0" y="179"/>
                  <a:pt x="15" y="179"/>
                  <a:pt x="17" y="180"/>
                </a:cubicBezTo>
                <a:cubicBezTo>
                  <a:pt x="23" y="182"/>
                  <a:pt x="30" y="183"/>
                  <a:pt x="36" y="184"/>
                </a:cubicBezTo>
                <a:cubicBezTo>
                  <a:pt x="42" y="185"/>
                  <a:pt x="48" y="185"/>
                  <a:pt x="54" y="183"/>
                </a:cubicBezTo>
                <a:cubicBezTo>
                  <a:pt x="58" y="182"/>
                  <a:pt x="61" y="180"/>
                  <a:pt x="63" y="178"/>
                </a:cubicBezTo>
                <a:cubicBezTo>
                  <a:pt x="64" y="178"/>
                  <a:pt x="65" y="176"/>
                  <a:pt x="66" y="174"/>
                </a:cubicBezTo>
                <a:cubicBezTo>
                  <a:pt x="66" y="184"/>
                  <a:pt x="66" y="193"/>
                  <a:pt x="66" y="203"/>
                </a:cubicBezTo>
                <a:cubicBezTo>
                  <a:pt x="63" y="200"/>
                  <a:pt x="58" y="197"/>
                  <a:pt x="57" y="197"/>
                </a:cubicBezTo>
                <a:cubicBezTo>
                  <a:pt x="51" y="195"/>
                  <a:pt x="46" y="196"/>
                  <a:pt x="40" y="198"/>
                </a:cubicBezTo>
                <a:cubicBezTo>
                  <a:pt x="33" y="202"/>
                  <a:pt x="27" y="206"/>
                  <a:pt x="22" y="212"/>
                </a:cubicBezTo>
                <a:cubicBezTo>
                  <a:pt x="22" y="212"/>
                  <a:pt x="12" y="222"/>
                  <a:pt x="12" y="222"/>
                </a:cubicBezTo>
                <a:cubicBezTo>
                  <a:pt x="12" y="223"/>
                  <a:pt x="29" y="224"/>
                  <a:pt x="31" y="224"/>
                </a:cubicBezTo>
                <a:cubicBezTo>
                  <a:pt x="38" y="225"/>
                  <a:pt x="45" y="224"/>
                  <a:pt x="52" y="222"/>
                </a:cubicBezTo>
                <a:cubicBezTo>
                  <a:pt x="58" y="220"/>
                  <a:pt x="63" y="216"/>
                  <a:pt x="66" y="210"/>
                </a:cubicBezTo>
                <a:cubicBezTo>
                  <a:pt x="66" y="210"/>
                  <a:pt x="67" y="210"/>
                  <a:pt x="67" y="209"/>
                </a:cubicBezTo>
                <a:cubicBezTo>
                  <a:pt x="67" y="235"/>
                  <a:pt x="69" y="262"/>
                  <a:pt x="71" y="289"/>
                </a:cubicBezTo>
                <a:cubicBezTo>
                  <a:pt x="78" y="289"/>
                  <a:pt x="78" y="289"/>
                  <a:pt x="78" y="289"/>
                </a:cubicBezTo>
                <a:cubicBezTo>
                  <a:pt x="76" y="261"/>
                  <a:pt x="75" y="233"/>
                  <a:pt x="74" y="207"/>
                </a:cubicBezTo>
                <a:cubicBezTo>
                  <a:pt x="78" y="209"/>
                  <a:pt x="82" y="217"/>
                  <a:pt x="85" y="219"/>
                </a:cubicBezTo>
                <a:cubicBezTo>
                  <a:pt x="91" y="222"/>
                  <a:pt x="97" y="222"/>
                  <a:pt x="103" y="223"/>
                </a:cubicBezTo>
                <a:cubicBezTo>
                  <a:pt x="108" y="223"/>
                  <a:pt x="114" y="223"/>
                  <a:pt x="119" y="224"/>
                </a:cubicBezTo>
                <a:cubicBezTo>
                  <a:pt x="123" y="225"/>
                  <a:pt x="128" y="230"/>
                  <a:pt x="132" y="230"/>
                </a:cubicBezTo>
                <a:cubicBezTo>
                  <a:pt x="132" y="230"/>
                  <a:pt x="123" y="218"/>
                  <a:pt x="122" y="216"/>
                </a:cubicBezTo>
                <a:cubicBezTo>
                  <a:pt x="118" y="211"/>
                  <a:pt x="112" y="205"/>
                  <a:pt x="106" y="201"/>
                </a:cubicBezTo>
                <a:cubicBezTo>
                  <a:pt x="100" y="197"/>
                  <a:pt x="92" y="195"/>
                  <a:pt x="85" y="196"/>
                </a:cubicBezTo>
                <a:cubicBezTo>
                  <a:pt x="84" y="196"/>
                  <a:pt x="77" y="199"/>
                  <a:pt x="74" y="202"/>
                </a:cubicBezTo>
                <a:cubicBezTo>
                  <a:pt x="74" y="192"/>
                  <a:pt x="74" y="183"/>
                  <a:pt x="74" y="174"/>
                </a:cubicBezTo>
                <a:cubicBezTo>
                  <a:pt x="76" y="176"/>
                  <a:pt x="81" y="183"/>
                  <a:pt x="83" y="184"/>
                </a:cubicBezTo>
                <a:cubicBezTo>
                  <a:pt x="88" y="188"/>
                  <a:pt x="95" y="189"/>
                  <a:pt x="101" y="188"/>
                </a:cubicBezTo>
                <a:cubicBezTo>
                  <a:pt x="104" y="188"/>
                  <a:pt x="131" y="184"/>
                  <a:pt x="131" y="183"/>
                </a:cubicBezTo>
                <a:cubicBezTo>
                  <a:pt x="131" y="182"/>
                  <a:pt x="118" y="173"/>
                  <a:pt x="116" y="172"/>
                </a:cubicBezTo>
                <a:cubicBezTo>
                  <a:pt x="113" y="169"/>
                  <a:pt x="109" y="167"/>
                  <a:pt x="105" y="165"/>
                </a:cubicBezTo>
                <a:cubicBezTo>
                  <a:pt x="96" y="162"/>
                  <a:pt x="85" y="160"/>
                  <a:pt x="77" y="165"/>
                </a:cubicBezTo>
                <a:cubicBezTo>
                  <a:pt x="76" y="166"/>
                  <a:pt x="75" y="167"/>
                  <a:pt x="74" y="168"/>
                </a:cubicBezTo>
                <a:cubicBezTo>
                  <a:pt x="74" y="159"/>
                  <a:pt x="74" y="150"/>
                  <a:pt x="74" y="141"/>
                </a:cubicBezTo>
                <a:cubicBezTo>
                  <a:pt x="76" y="144"/>
                  <a:pt x="81" y="149"/>
                  <a:pt x="82" y="150"/>
                </a:cubicBezTo>
                <a:cubicBezTo>
                  <a:pt x="88" y="153"/>
                  <a:pt x="94" y="154"/>
                  <a:pt x="100" y="153"/>
                </a:cubicBezTo>
                <a:cubicBezTo>
                  <a:pt x="113" y="153"/>
                  <a:pt x="121" y="144"/>
                  <a:pt x="133" y="141"/>
                </a:cubicBezTo>
                <a:cubicBezTo>
                  <a:pt x="134" y="141"/>
                  <a:pt x="134" y="141"/>
                  <a:pt x="135" y="140"/>
                </a:cubicBezTo>
                <a:cubicBezTo>
                  <a:pt x="134" y="141"/>
                  <a:pt x="104" y="128"/>
                  <a:pt x="101" y="127"/>
                </a:cubicBezTo>
                <a:cubicBezTo>
                  <a:pt x="94" y="126"/>
                  <a:pt x="88" y="127"/>
                  <a:pt x="82" y="129"/>
                </a:cubicBezTo>
                <a:cubicBezTo>
                  <a:pt x="81" y="129"/>
                  <a:pt x="77" y="132"/>
                  <a:pt x="74" y="134"/>
                </a:cubicBezTo>
                <a:cubicBezTo>
                  <a:pt x="74" y="124"/>
                  <a:pt x="74" y="116"/>
                  <a:pt x="74" y="108"/>
                </a:cubicBezTo>
                <a:cubicBezTo>
                  <a:pt x="76" y="109"/>
                  <a:pt x="78" y="112"/>
                  <a:pt x="7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5" name="Freeform 265">
            <a:extLst>
              <a:ext uri="{FF2B5EF4-FFF2-40B4-BE49-F238E27FC236}">
                <a16:creationId xmlns:a16="http://schemas.microsoft.com/office/drawing/2014/main" id="{2F55FEF3-402A-4C2A-89D4-C8493D370B4B}"/>
              </a:ext>
            </a:extLst>
          </p:cNvPr>
          <p:cNvSpPr>
            <a:spLocks noEditPoints="1"/>
          </p:cNvSpPr>
          <p:nvPr/>
        </p:nvSpPr>
        <p:spPr bwMode="auto">
          <a:xfrm>
            <a:off x="6814566" y="3454581"/>
            <a:ext cx="443612" cy="444965"/>
          </a:xfrm>
          <a:custGeom>
            <a:avLst/>
            <a:gdLst>
              <a:gd name="T0" fmla="*/ 129 w 258"/>
              <a:gd name="T1" fmla="*/ 0 h 258"/>
              <a:gd name="T2" fmla="*/ 145 w 258"/>
              <a:gd name="T3" fmla="*/ 150 h 258"/>
              <a:gd name="T4" fmla="*/ 141 w 258"/>
              <a:gd name="T5" fmla="*/ 152 h 258"/>
              <a:gd name="T6" fmla="*/ 138 w 258"/>
              <a:gd name="T7" fmla="*/ 153 h 258"/>
              <a:gd name="T8" fmla="*/ 134 w 258"/>
              <a:gd name="T9" fmla="*/ 155 h 258"/>
              <a:gd name="T10" fmla="*/ 129 w 258"/>
              <a:gd name="T11" fmla="*/ 155 h 258"/>
              <a:gd name="T12" fmla="*/ 127 w 258"/>
              <a:gd name="T13" fmla="*/ 155 h 258"/>
              <a:gd name="T14" fmla="*/ 123 w 258"/>
              <a:gd name="T15" fmla="*/ 154 h 258"/>
              <a:gd name="T16" fmla="*/ 119 w 258"/>
              <a:gd name="T17" fmla="*/ 153 h 258"/>
              <a:gd name="T18" fmla="*/ 116 w 258"/>
              <a:gd name="T19" fmla="*/ 151 h 258"/>
              <a:gd name="T20" fmla="*/ 113 w 258"/>
              <a:gd name="T21" fmla="*/ 149 h 258"/>
              <a:gd name="T22" fmla="*/ 111 w 258"/>
              <a:gd name="T23" fmla="*/ 147 h 258"/>
              <a:gd name="T24" fmla="*/ 107 w 258"/>
              <a:gd name="T25" fmla="*/ 143 h 258"/>
              <a:gd name="T26" fmla="*/ 106 w 258"/>
              <a:gd name="T27" fmla="*/ 140 h 258"/>
              <a:gd name="T28" fmla="*/ 104 w 258"/>
              <a:gd name="T29" fmla="*/ 137 h 258"/>
              <a:gd name="T30" fmla="*/ 103 w 258"/>
              <a:gd name="T31" fmla="*/ 133 h 258"/>
              <a:gd name="T32" fmla="*/ 103 w 258"/>
              <a:gd name="T33" fmla="*/ 126 h 258"/>
              <a:gd name="T34" fmla="*/ 104 w 258"/>
              <a:gd name="T35" fmla="*/ 123 h 258"/>
              <a:gd name="T36" fmla="*/ 105 w 258"/>
              <a:gd name="T37" fmla="*/ 119 h 258"/>
              <a:gd name="T38" fmla="*/ 107 w 258"/>
              <a:gd name="T39" fmla="*/ 116 h 258"/>
              <a:gd name="T40" fmla="*/ 109 w 258"/>
              <a:gd name="T41" fmla="*/ 112 h 258"/>
              <a:gd name="T42" fmla="*/ 111 w 258"/>
              <a:gd name="T43" fmla="*/ 110 h 258"/>
              <a:gd name="T44" fmla="*/ 115 w 258"/>
              <a:gd name="T45" fmla="*/ 107 h 258"/>
              <a:gd name="T46" fmla="*/ 118 w 258"/>
              <a:gd name="T47" fmla="*/ 105 h 258"/>
              <a:gd name="T48" fmla="*/ 122 w 258"/>
              <a:gd name="T49" fmla="*/ 104 h 258"/>
              <a:gd name="T50" fmla="*/ 125 w 258"/>
              <a:gd name="T51" fmla="*/ 103 h 258"/>
              <a:gd name="T52" fmla="*/ 133 w 258"/>
              <a:gd name="T53" fmla="*/ 103 h 258"/>
              <a:gd name="T54" fmla="*/ 137 w 258"/>
              <a:gd name="T55" fmla="*/ 104 h 258"/>
              <a:gd name="T56" fmla="*/ 140 w 258"/>
              <a:gd name="T57" fmla="*/ 105 h 258"/>
              <a:gd name="T58" fmla="*/ 144 w 258"/>
              <a:gd name="T59" fmla="*/ 107 h 258"/>
              <a:gd name="T60" fmla="*/ 148 w 258"/>
              <a:gd name="T61" fmla="*/ 110 h 258"/>
              <a:gd name="T62" fmla="*/ 151 w 258"/>
              <a:gd name="T63" fmla="*/ 114 h 258"/>
              <a:gd name="T64" fmla="*/ 153 w 258"/>
              <a:gd name="T65" fmla="*/ 118 h 258"/>
              <a:gd name="T66" fmla="*/ 154 w 258"/>
              <a:gd name="T67" fmla="*/ 121 h 258"/>
              <a:gd name="T68" fmla="*/ 155 w 258"/>
              <a:gd name="T69" fmla="*/ 125 h 258"/>
              <a:gd name="T70" fmla="*/ 155 w 258"/>
              <a:gd name="T71" fmla="*/ 132 h 258"/>
              <a:gd name="T72" fmla="*/ 154 w 258"/>
              <a:gd name="T73" fmla="*/ 135 h 258"/>
              <a:gd name="T74" fmla="*/ 153 w 258"/>
              <a:gd name="T75" fmla="*/ 139 h 258"/>
              <a:gd name="T76" fmla="*/ 152 w 258"/>
              <a:gd name="T77" fmla="*/ 142 h 258"/>
              <a:gd name="T78" fmla="*/ 149 w 258"/>
              <a:gd name="T79" fmla="*/ 145 h 258"/>
              <a:gd name="T80" fmla="*/ 145 w 258"/>
              <a:gd name="T81" fmla="*/ 150 h 258"/>
              <a:gd name="T82" fmla="*/ 195 w 258"/>
              <a:gd name="T83" fmla="*/ 221 h 258"/>
              <a:gd name="T84" fmla="*/ 167 w 258"/>
              <a:gd name="T85" fmla="*/ 131 h 258"/>
              <a:gd name="T86" fmla="*/ 171 w 258"/>
              <a:gd name="T87" fmla="*/ 24 h 258"/>
              <a:gd name="T88" fmla="*/ 111 w 258"/>
              <a:gd name="T89" fmla="*/ 96 h 258"/>
              <a:gd name="T90" fmla="*/ 17 w 258"/>
              <a:gd name="T91" fmla="*/ 146 h 258"/>
              <a:gd name="T92" fmla="*/ 110 w 258"/>
              <a:gd name="T93" fmla="*/ 162 h 258"/>
              <a:gd name="T94" fmla="*/ 17 w 258"/>
              <a:gd name="T95" fmla="*/ 146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8" h="258">
                <a:moveTo>
                  <a:pt x="129" y="258"/>
                </a:moveTo>
                <a:cubicBezTo>
                  <a:pt x="201" y="258"/>
                  <a:pt x="258" y="200"/>
                  <a:pt x="258" y="129"/>
                </a:cubicBezTo>
                <a:cubicBezTo>
                  <a:pt x="258" y="58"/>
                  <a:pt x="201" y="0"/>
                  <a:pt x="129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200"/>
                  <a:pt x="58" y="258"/>
                  <a:pt x="129" y="258"/>
                </a:cubicBezTo>
                <a:close/>
                <a:moveTo>
                  <a:pt x="145" y="150"/>
                </a:moveTo>
                <a:cubicBezTo>
                  <a:pt x="144" y="150"/>
                  <a:pt x="144" y="150"/>
                  <a:pt x="144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2" y="152"/>
                  <a:pt x="142" y="152"/>
                  <a:pt x="141" y="152"/>
                </a:cubicBezTo>
                <a:cubicBezTo>
                  <a:pt x="141" y="152"/>
                  <a:pt x="141" y="152"/>
                  <a:pt x="140" y="153"/>
                </a:cubicBezTo>
                <a:cubicBezTo>
                  <a:pt x="140" y="153"/>
                  <a:pt x="140" y="153"/>
                  <a:pt x="139" y="153"/>
                </a:cubicBezTo>
                <a:cubicBezTo>
                  <a:pt x="139" y="153"/>
                  <a:pt x="138" y="153"/>
                  <a:pt x="138" y="153"/>
                </a:cubicBezTo>
                <a:cubicBezTo>
                  <a:pt x="138" y="154"/>
                  <a:pt x="137" y="154"/>
                  <a:pt x="137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5" y="154"/>
                  <a:pt x="135" y="154"/>
                  <a:pt x="134" y="155"/>
                </a:cubicBezTo>
                <a:cubicBezTo>
                  <a:pt x="134" y="155"/>
                  <a:pt x="133" y="155"/>
                  <a:pt x="133" y="155"/>
                </a:cubicBezTo>
                <a:cubicBezTo>
                  <a:pt x="133" y="155"/>
                  <a:pt x="132" y="155"/>
                  <a:pt x="132" y="155"/>
                </a:cubicBezTo>
                <a:cubicBezTo>
                  <a:pt x="131" y="155"/>
                  <a:pt x="130" y="155"/>
                  <a:pt x="129" y="155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8" y="155"/>
                  <a:pt x="127" y="155"/>
                  <a:pt x="127" y="155"/>
                </a:cubicBezTo>
                <a:cubicBezTo>
                  <a:pt x="126" y="155"/>
                  <a:pt x="126" y="155"/>
                  <a:pt x="125" y="155"/>
                </a:cubicBezTo>
                <a:cubicBezTo>
                  <a:pt x="125" y="155"/>
                  <a:pt x="125" y="155"/>
                  <a:pt x="124" y="155"/>
                </a:cubicBezTo>
                <a:cubicBezTo>
                  <a:pt x="124" y="154"/>
                  <a:pt x="123" y="154"/>
                  <a:pt x="123" y="154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1" y="154"/>
                  <a:pt x="121" y="154"/>
                  <a:pt x="120" y="153"/>
                </a:cubicBezTo>
                <a:cubicBezTo>
                  <a:pt x="120" y="153"/>
                  <a:pt x="120" y="153"/>
                  <a:pt x="119" y="153"/>
                </a:cubicBezTo>
                <a:cubicBezTo>
                  <a:pt x="119" y="153"/>
                  <a:pt x="118" y="153"/>
                  <a:pt x="118" y="153"/>
                </a:cubicBezTo>
                <a:cubicBezTo>
                  <a:pt x="118" y="152"/>
                  <a:pt x="117" y="152"/>
                  <a:pt x="117" y="152"/>
                </a:cubicBezTo>
                <a:cubicBezTo>
                  <a:pt x="117" y="152"/>
                  <a:pt x="116" y="152"/>
                  <a:pt x="116" y="151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13" y="150"/>
                  <a:pt x="113" y="149"/>
                  <a:pt x="113" y="149"/>
                </a:cubicBezTo>
                <a:cubicBezTo>
                  <a:pt x="112" y="149"/>
                  <a:pt x="111" y="148"/>
                  <a:pt x="111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0" y="147"/>
                  <a:pt x="110" y="146"/>
                  <a:pt x="109" y="145"/>
                </a:cubicBezTo>
                <a:cubicBezTo>
                  <a:pt x="109" y="145"/>
                  <a:pt x="109" y="145"/>
                  <a:pt x="108" y="145"/>
                </a:cubicBezTo>
                <a:cubicBezTo>
                  <a:pt x="108" y="144"/>
                  <a:pt x="108" y="144"/>
                  <a:pt x="107" y="143"/>
                </a:cubicBezTo>
                <a:cubicBezTo>
                  <a:pt x="107" y="143"/>
                  <a:pt x="107" y="143"/>
                  <a:pt x="107" y="142"/>
                </a:cubicBezTo>
                <a:cubicBezTo>
                  <a:pt x="107" y="142"/>
                  <a:pt x="106" y="142"/>
                  <a:pt x="106" y="141"/>
                </a:cubicBezTo>
                <a:cubicBezTo>
                  <a:pt x="106" y="141"/>
                  <a:pt x="106" y="140"/>
                  <a:pt x="106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5" y="139"/>
                  <a:pt x="105" y="138"/>
                  <a:pt x="105" y="138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5"/>
                  <a:pt x="104" y="134"/>
                  <a:pt x="104" y="134"/>
                </a:cubicBezTo>
                <a:cubicBezTo>
                  <a:pt x="103" y="134"/>
                  <a:pt x="103" y="133"/>
                  <a:pt x="103" y="133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1"/>
                  <a:pt x="103" y="130"/>
                  <a:pt x="103" y="129"/>
                </a:cubicBezTo>
                <a:cubicBezTo>
                  <a:pt x="103" y="128"/>
                  <a:pt x="103" y="127"/>
                  <a:pt x="103" y="126"/>
                </a:cubicBezTo>
                <a:cubicBezTo>
                  <a:pt x="103" y="126"/>
                  <a:pt x="103" y="126"/>
                  <a:pt x="103" y="125"/>
                </a:cubicBezTo>
                <a:cubicBezTo>
                  <a:pt x="103" y="125"/>
                  <a:pt x="103" y="124"/>
                  <a:pt x="104" y="124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2"/>
                  <a:pt x="104" y="122"/>
                  <a:pt x="104" y="121"/>
                </a:cubicBezTo>
                <a:cubicBezTo>
                  <a:pt x="104" y="121"/>
                  <a:pt x="104" y="121"/>
                  <a:pt x="105" y="120"/>
                </a:cubicBezTo>
                <a:cubicBezTo>
                  <a:pt x="105" y="120"/>
                  <a:pt x="105" y="119"/>
                  <a:pt x="105" y="119"/>
                </a:cubicBezTo>
                <a:cubicBezTo>
                  <a:pt x="105" y="119"/>
                  <a:pt x="105" y="118"/>
                  <a:pt x="106" y="118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106" y="116"/>
                  <a:pt x="107" y="116"/>
                  <a:pt x="107" y="116"/>
                </a:cubicBezTo>
                <a:cubicBezTo>
                  <a:pt x="107" y="115"/>
                  <a:pt x="107" y="115"/>
                  <a:pt x="107" y="114"/>
                </a:cubicBezTo>
                <a:cubicBezTo>
                  <a:pt x="108" y="114"/>
                  <a:pt x="108" y="114"/>
                  <a:pt x="108" y="113"/>
                </a:cubicBezTo>
                <a:cubicBezTo>
                  <a:pt x="109" y="113"/>
                  <a:pt x="109" y="113"/>
                  <a:pt x="109" y="112"/>
                </a:cubicBezTo>
                <a:cubicBezTo>
                  <a:pt x="110" y="112"/>
                  <a:pt x="110" y="111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0"/>
                  <a:pt x="112" y="109"/>
                  <a:pt x="113" y="109"/>
                </a:cubicBezTo>
                <a:cubicBezTo>
                  <a:pt x="113" y="108"/>
                  <a:pt x="113" y="108"/>
                  <a:pt x="114" y="108"/>
                </a:cubicBezTo>
                <a:cubicBezTo>
                  <a:pt x="114" y="108"/>
                  <a:pt x="114" y="107"/>
                  <a:pt x="115" y="107"/>
                </a:cubicBezTo>
                <a:cubicBezTo>
                  <a:pt x="115" y="107"/>
                  <a:pt x="115" y="107"/>
                  <a:pt x="116" y="107"/>
                </a:cubicBezTo>
                <a:cubicBezTo>
                  <a:pt x="116" y="106"/>
                  <a:pt x="117" y="106"/>
                  <a:pt x="117" y="106"/>
                </a:cubicBezTo>
                <a:cubicBezTo>
                  <a:pt x="117" y="106"/>
                  <a:pt x="118" y="106"/>
                  <a:pt x="118" y="105"/>
                </a:cubicBezTo>
                <a:cubicBezTo>
                  <a:pt x="118" y="105"/>
                  <a:pt x="119" y="105"/>
                  <a:pt x="119" y="105"/>
                </a:cubicBezTo>
                <a:cubicBezTo>
                  <a:pt x="120" y="105"/>
                  <a:pt x="120" y="105"/>
                  <a:pt x="120" y="104"/>
                </a:cubicBezTo>
                <a:cubicBezTo>
                  <a:pt x="121" y="104"/>
                  <a:pt x="121" y="104"/>
                  <a:pt x="122" y="104"/>
                </a:cubicBezTo>
                <a:cubicBezTo>
                  <a:pt x="122" y="104"/>
                  <a:pt x="122" y="104"/>
                  <a:pt x="123" y="104"/>
                </a:cubicBezTo>
                <a:cubicBezTo>
                  <a:pt x="123" y="104"/>
                  <a:pt x="124" y="103"/>
                  <a:pt x="124" y="103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6" y="103"/>
                  <a:pt x="126" y="103"/>
                  <a:pt x="127" y="103"/>
                </a:cubicBezTo>
                <a:cubicBezTo>
                  <a:pt x="128" y="103"/>
                  <a:pt x="130" y="103"/>
                  <a:pt x="132" y="103"/>
                </a:cubicBezTo>
                <a:cubicBezTo>
                  <a:pt x="132" y="103"/>
                  <a:pt x="133" y="103"/>
                  <a:pt x="133" y="103"/>
                </a:cubicBezTo>
                <a:cubicBezTo>
                  <a:pt x="133" y="103"/>
                  <a:pt x="134" y="103"/>
                  <a:pt x="134" y="103"/>
                </a:cubicBezTo>
                <a:cubicBezTo>
                  <a:pt x="135" y="103"/>
                  <a:pt x="135" y="104"/>
                  <a:pt x="136" y="104"/>
                </a:cubicBezTo>
                <a:cubicBezTo>
                  <a:pt x="136" y="104"/>
                  <a:pt x="136" y="104"/>
                  <a:pt x="137" y="104"/>
                </a:cubicBezTo>
                <a:cubicBezTo>
                  <a:pt x="137" y="104"/>
                  <a:pt x="138" y="104"/>
                  <a:pt x="138" y="104"/>
                </a:cubicBezTo>
                <a:cubicBezTo>
                  <a:pt x="138" y="105"/>
                  <a:pt x="139" y="105"/>
                  <a:pt x="139" y="105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2" y="106"/>
                  <a:pt x="142" y="106"/>
                  <a:pt x="143" y="107"/>
                </a:cubicBezTo>
                <a:cubicBezTo>
                  <a:pt x="143" y="107"/>
                  <a:pt x="143" y="107"/>
                  <a:pt x="144" y="107"/>
                </a:cubicBezTo>
                <a:cubicBezTo>
                  <a:pt x="144" y="107"/>
                  <a:pt x="144" y="108"/>
                  <a:pt x="145" y="108"/>
                </a:cubicBezTo>
                <a:cubicBezTo>
                  <a:pt x="145" y="108"/>
                  <a:pt x="145" y="108"/>
                  <a:pt x="146" y="109"/>
                </a:cubicBezTo>
                <a:cubicBezTo>
                  <a:pt x="146" y="109"/>
                  <a:pt x="147" y="110"/>
                  <a:pt x="148" y="110"/>
                </a:cubicBezTo>
                <a:cubicBezTo>
                  <a:pt x="148" y="111"/>
                  <a:pt x="149" y="112"/>
                  <a:pt x="149" y="112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4"/>
                  <a:pt x="151" y="114"/>
                  <a:pt x="151" y="114"/>
                </a:cubicBezTo>
                <a:cubicBezTo>
                  <a:pt x="151" y="115"/>
                  <a:pt x="151" y="115"/>
                  <a:pt x="152" y="116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2" y="117"/>
                  <a:pt x="153" y="117"/>
                  <a:pt x="153" y="118"/>
                </a:cubicBezTo>
                <a:cubicBezTo>
                  <a:pt x="153" y="118"/>
                  <a:pt x="153" y="119"/>
                  <a:pt x="153" y="119"/>
                </a:cubicBezTo>
                <a:cubicBezTo>
                  <a:pt x="153" y="119"/>
                  <a:pt x="154" y="120"/>
                  <a:pt x="154" y="120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4" y="122"/>
                  <a:pt x="154" y="122"/>
                  <a:pt x="154" y="123"/>
                </a:cubicBezTo>
                <a:cubicBezTo>
                  <a:pt x="155" y="123"/>
                  <a:pt x="155" y="123"/>
                  <a:pt x="155" y="124"/>
                </a:cubicBezTo>
                <a:cubicBezTo>
                  <a:pt x="155" y="124"/>
                  <a:pt x="155" y="125"/>
                  <a:pt x="155" y="125"/>
                </a:cubicBezTo>
                <a:cubicBezTo>
                  <a:pt x="155" y="126"/>
                  <a:pt x="155" y="126"/>
                  <a:pt x="155" y="126"/>
                </a:cubicBezTo>
                <a:cubicBezTo>
                  <a:pt x="155" y="127"/>
                  <a:pt x="155" y="128"/>
                  <a:pt x="155" y="129"/>
                </a:cubicBezTo>
                <a:cubicBezTo>
                  <a:pt x="155" y="130"/>
                  <a:pt x="155" y="131"/>
                  <a:pt x="155" y="132"/>
                </a:cubicBezTo>
                <a:cubicBezTo>
                  <a:pt x="155" y="132"/>
                  <a:pt x="155" y="132"/>
                  <a:pt x="155" y="133"/>
                </a:cubicBezTo>
                <a:cubicBezTo>
                  <a:pt x="155" y="133"/>
                  <a:pt x="155" y="134"/>
                  <a:pt x="155" y="134"/>
                </a:cubicBezTo>
                <a:cubicBezTo>
                  <a:pt x="155" y="134"/>
                  <a:pt x="155" y="135"/>
                  <a:pt x="154" y="135"/>
                </a:cubicBezTo>
                <a:cubicBezTo>
                  <a:pt x="154" y="136"/>
                  <a:pt x="154" y="136"/>
                  <a:pt x="154" y="137"/>
                </a:cubicBezTo>
                <a:cubicBezTo>
                  <a:pt x="154" y="137"/>
                  <a:pt x="154" y="137"/>
                  <a:pt x="154" y="138"/>
                </a:cubicBezTo>
                <a:cubicBezTo>
                  <a:pt x="154" y="138"/>
                  <a:pt x="153" y="139"/>
                  <a:pt x="153" y="139"/>
                </a:cubicBezTo>
                <a:cubicBezTo>
                  <a:pt x="153" y="139"/>
                  <a:pt x="153" y="140"/>
                  <a:pt x="153" y="140"/>
                </a:cubicBezTo>
                <a:cubicBezTo>
                  <a:pt x="153" y="140"/>
                  <a:pt x="152" y="141"/>
                  <a:pt x="152" y="141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1" y="143"/>
                  <a:pt x="151" y="143"/>
                  <a:pt x="151" y="143"/>
                </a:cubicBezTo>
                <a:cubicBezTo>
                  <a:pt x="151" y="144"/>
                  <a:pt x="150" y="144"/>
                  <a:pt x="150" y="145"/>
                </a:cubicBezTo>
                <a:cubicBezTo>
                  <a:pt x="150" y="145"/>
                  <a:pt x="150" y="145"/>
                  <a:pt x="149" y="145"/>
                </a:cubicBezTo>
                <a:cubicBezTo>
                  <a:pt x="149" y="146"/>
                  <a:pt x="148" y="147"/>
                  <a:pt x="148" y="147"/>
                </a:cubicBezTo>
                <a:cubicBezTo>
                  <a:pt x="147" y="148"/>
                  <a:pt x="146" y="149"/>
                  <a:pt x="146" y="149"/>
                </a:cubicBezTo>
                <a:cubicBezTo>
                  <a:pt x="145" y="149"/>
                  <a:pt x="145" y="150"/>
                  <a:pt x="145" y="150"/>
                </a:cubicBezTo>
                <a:close/>
                <a:moveTo>
                  <a:pt x="241" y="150"/>
                </a:moveTo>
                <a:cubicBezTo>
                  <a:pt x="237" y="164"/>
                  <a:pt x="231" y="177"/>
                  <a:pt x="223" y="189"/>
                </a:cubicBezTo>
                <a:cubicBezTo>
                  <a:pt x="216" y="202"/>
                  <a:pt x="206" y="212"/>
                  <a:pt x="195" y="221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52" y="159"/>
                  <a:pt x="156" y="156"/>
                  <a:pt x="161" y="149"/>
                </a:cubicBezTo>
                <a:cubicBezTo>
                  <a:pt x="166" y="142"/>
                  <a:pt x="166" y="137"/>
                  <a:pt x="167" y="131"/>
                </a:cubicBezTo>
                <a:lnTo>
                  <a:pt x="241" y="150"/>
                </a:lnTo>
                <a:close/>
                <a:moveTo>
                  <a:pt x="129" y="17"/>
                </a:moveTo>
                <a:cubicBezTo>
                  <a:pt x="144" y="17"/>
                  <a:pt x="158" y="19"/>
                  <a:pt x="171" y="24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2" y="94"/>
                  <a:pt x="138" y="91"/>
                  <a:pt x="129" y="91"/>
                </a:cubicBezTo>
                <a:cubicBezTo>
                  <a:pt x="120" y="91"/>
                  <a:pt x="117" y="94"/>
                  <a:pt x="111" y="96"/>
                </a:cubicBezTo>
                <a:cubicBezTo>
                  <a:pt x="87" y="24"/>
                  <a:pt x="87" y="24"/>
                  <a:pt x="87" y="24"/>
                </a:cubicBezTo>
                <a:cubicBezTo>
                  <a:pt x="100" y="19"/>
                  <a:pt x="114" y="17"/>
                  <a:pt x="129" y="17"/>
                </a:cubicBezTo>
                <a:close/>
                <a:moveTo>
                  <a:pt x="17" y="146"/>
                </a:moveTo>
                <a:cubicBezTo>
                  <a:pt x="91" y="130"/>
                  <a:pt x="91" y="130"/>
                  <a:pt x="91" y="130"/>
                </a:cubicBezTo>
                <a:cubicBezTo>
                  <a:pt x="93" y="136"/>
                  <a:pt x="92" y="140"/>
                  <a:pt x="97" y="148"/>
                </a:cubicBezTo>
                <a:cubicBezTo>
                  <a:pt x="101" y="155"/>
                  <a:pt x="105" y="158"/>
                  <a:pt x="110" y="162"/>
                </a:cubicBezTo>
                <a:cubicBezTo>
                  <a:pt x="60" y="219"/>
                  <a:pt x="60" y="219"/>
                  <a:pt x="60" y="219"/>
                </a:cubicBezTo>
                <a:cubicBezTo>
                  <a:pt x="49" y="210"/>
                  <a:pt x="40" y="199"/>
                  <a:pt x="33" y="186"/>
                </a:cubicBezTo>
                <a:cubicBezTo>
                  <a:pt x="25" y="173"/>
                  <a:pt x="20" y="160"/>
                  <a:pt x="17" y="1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6" name="Freeform 266">
            <a:extLst>
              <a:ext uri="{FF2B5EF4-FFF2-40B4-BE49-F238E27FC236}">
                <a16:creationId xmlns:a16="http://schemas.microsoft.com/office/drawing/2014/main" id="{E701539B-86E8-41B8-A47D-5EF01007499F}"/>
              </a:ext>
            </a:extLst>
          </p:cNvPr>
          <p:cNvSpPr>
            <a:spLocks/>
          </p:cNvSpPr>
          <p:nvPr/>
        </p:nvSpPr>
        <p:spPr bwMode="auto">
          <a:xfrm>
            <a:off x="5595273" y="842953"/>
            <a:ext cx="190699" cy="378693"/>
          </a:xfrm>
          <a:custGeom>
            <a:avLst/>
            <a:gdLst>
              <a:gd name="T0" fmla="*/ 0 w 141"/>
              <a:gd name="T1" fmla="*/ 164 h 280"/>
              <a:gd name="T2" fmla="*/ 42 w 141"/>
              <a:gd name="T3" fmla="*/ 164 h 280"/>
              <a:gd name="T4" fmla="*/ 26 w 141"/>
              <a:gd name="T5" fmla="*/ 280 h 280"/>
              <a:gd name="T6" fmla="*/ 141 w 141"/>
              <a:gd name="T7" fmla="*/ 111 h 280"/>
              <a:gd name="T8" fmla="*/ 101 w 141"/>
              <a:gd name="T9" fmla="*/ 111 h 280"/>
              <a:gd name="T10" fmla="*/ 118 w 141"/>
              <a:gd name="T11" fmla="*/ 0 h 280"/>
              <a:gd name="T12" fmla="*/ 0 w 141"/>
              <a:gd name="T13" fmla="*/ 16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280">
                <a:moveTo>
                  <a:pt x="0" y="164"/>
                </a:moveTo>
                <a:lnTo>
                  <a:pt x="42" y="164"/>
                </a:lnTo>
                <a:lnTo>
                  <a:pt x="26" y="280"/>
                </a:lnTo>
                <a:lnTo>
                  <a:pt x="141" y="111"/>
                </a:lnTo>
                <a:lnTo>
                  <a:pt x="101" y="111"/>
                </a:lnTo>
                <a:lnTo>
                  <a:pt x="118" y="0"/>
                </a:lnTo>
                <a:lnTo>
                  <a:pt x="0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7" name="Freeform 267">
            <a:extLst>
              <a:ext uri="{FF2B5EF4-FFF2-40B4-BE49-F238E27FC236}">
                <a16:creationId xmlns:a16="http://schemas.microsoft.com/office/drawing/2014/main" id="{10CD5732-4DA9-4168-A92C-A4182DF24E63}"/>
              </a:ext>
            </a:extLst>
          </p:cNvPr>
          <p:cNvSpPr>
            <a:spLocks/>
          </p:cNvSpPr>
          <p:nvPr/>
        </p:nvSpPr>
        <p:spPr bwMode="auto">
          <a:xfrm>
            <a:off x="6828228" y="2112926"/>
            <a:ext cx="427382" cy="432792"/>
          </a:xfrm>
          <a:custGeom>
            <a:avLst/>
            <a:gdLst>
              <a:gd name="T0" fmla="*/ 316 w 316"/>
              <a:gd name="T1" fmla="*/ 93 h 320"/>
              <a:gd name="T2" fmla="*/ 252 w 316"/>
              <a:gd name="T3" fmla="*/ 63 h 320"/>
              <a:gd name="T4" fmla="*/ 221 w 316"/>
              <a:gd name="T5" fmla="*/ 0 h 320"/>
              <a:gd name="T6" fmla="*/ 158 w 316"/>
              <a:gd name="T7" fmla="*/ 24 h 320"/>
              <a:gd name="T8" fmla="*/ 93 w 316"/>
              <a:gd name="T9" fmla="*/ 2 h 320"/>
              <a:gd name="T10" fmla="*/ 64 w 316"/>
              <a:gd name="T11" fmla="*/ 64 h 320"/>
              <a:gd name="T12" fmla="*/ 0 w 316"/>
              <a:gd name="T13" fmla="*/ 94 h 320"/>
              <a:gd name="T14" fmla="*/ 24 w 316"/>
              <a:gd name="T15" fmla="*/ 162 h 320"/>
              <a:gd name="T16" fmla="*/ 0 w 316"/>
              <a:gd name="T17" fmla="*/ 228 h 320"/>
              <a:gd name="T18" fmla="*/ 65 w 316"/>
              <a:gd name="T19" fmla="*/ 259 h 320"/>
              <a:gd name="T20" fmla="*/ 94 w 316"/>
              <a:gd name="T21" fmla="*/ 320 h 320"/>
              <a:gd name="T22" fmla="*/ 159 w 316"/>
              <a:gd name="T23" fmla="*/ 297 h 320"/>
              <a:gd name="T24" fmla="*/ 224 w 316"/>
              <a:gd name="T25" fmla="*/ 320 h 320"/>
              <a:gd name="T26" fmla="*/ 253 w 316"/>
              <a:gd name="T27" fmla="*/ 257 h 320"/>
              <a:gd name="T28" fmla="*/ 316 w 316"/>
              <a:gd name="T29" fmla="*/ 225 h 320"/>
              <a:gd name="T30" fmla="*/ 292 w 316"/>
              <a:gd name="T31" fmla="*/ 159 h 320"/>
              <a:gd name="T32" fmla="*/ 316 w 316"/>
              <a:gd name="T33" fmla="*/ 9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6" h="320">
                <a:moveTo>
                  <a:pt x="316" y="93"/>
                </a:moveTo>
                <a:lnTo>
                  <a:pt x="252" y="63"/>
                </a:lnTo>
                <a:lnTo>
                  <a:pt x="221" y="0"/>
                </a:lnTo>
                <a:lnTo>
                  <a:pt x="158" y="24"/>
                </a:lnTo>
                <a:lnTo>
                  <a:pt x="93" y="2"/>
                </a:lnTo>
                <a:lnTo>
                  <a:pt x="64" y="64"/>
                </a:lnTo>
                <a:lnTo>
                  <a:pt x="0" y="94"/>
                </a:lnTo>
                <a:lnTo>
                  <a:pt x="24" y="162"/>
                </a:lnTo>
                <a:lnTo>
                  <a:pt x="0" y="228"/>
                </a:lnTo>
                <a:lnTo>
                  <a:pt x="65" y="259"/>
                </a:lnTo>
                <a:lnTo>
                  <a:pt x="94" y="320"/>
                </a:lnTo>
                <a:lnTo>
                  <a:pt x="159" y="297"/>
                </a:lnTo>
                <a:lnTo>
                  <a:pt x="224" y="320"/>
                </a:lnTo>
                <a:lnTo>
                  <a:pt x="253" y="257"/>
                </a:lnTo>
                <a:lnTo>
                  <a:pt x="316" y="225"/>
                </a:lnTo>
                <a:lnTo>
                  <a:pt x="292" y="159"/>
                </a:lnTo>
                <a:lnTo>
                  <a:pt x="316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B1493A06-402C-414E-8D8F-3CAB37F7ABC3}"/>
              </a:ext>
            </a:extLst>
          </p:cNvPr>
          <p:cNvGrpSpPr/>
          <p:nvPr/>
        </p:nvGrpSpPr>
        <p:grpSpPr>
          <a:xfrm>
            <a:off x="3010694" y="2814861"/>
            <a:ext cx="488243" cy="405742"/>
            <a:chOff x="3418215" y="2446339"/>
            <a:chExt cx="573087" cy="476250"/>
          </a:xfrm>
        </p:grpSpPr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1A61F90F-F874-46BB-9072-150837733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215" y="2446339"/>
              <a:ext cx="442913" cy="476250"/>
            </a:xfrm>
            <a:custGeom>
              <a:avLst/>
              <a:gdLst>
                <a:gd name="T0" fmla="*/ 87 w 219"/>
                <a:gd name="T1" fmla="*/ 224 h 236"/>
                <a:gd name="T2" fmla="*/ 105 w 219"/>
                <a:gd name="T3" fmla="*/ 229 h 236"/>
                <a:gd name="T4" fmla="*/ 150 w 219"/>
                <a:gd name="T5" fmla="*/ 183 h 236"/>
                <a:gd name="T6" fmla="*/ 172 w 219"/>
                <a:gd name="T7" fmla="*/ 184 h 236"/>
                <a:gd name="T8" fmla="*/ 176 w 219"/>
                <a:gd name="T9" fmla="*/ 150 h 236"/>
                <a:gd name="T10" fmla="*/ 152 w 219"/>
                <a:gd name="T11" fmla="*/ 128 h 236"/>
                <a:gd name="T12" fmla="*/ 147 w 219"/>
                <a:gd name="T13" fmla="*/ 115 h 236"/>
                <a:gd name="T14" fmla="*/ 158 w 219"/>
                <a:gd name="T15" fmla="*/ 106 h 236"/>
                <a:gd name="T16" fmla="*/ 190 w 219"/>
                <a:gd name="T17" fmla="*/ 99 h 236"/>
                <a:gd name="T18" fmla="*/ 205 w 219"/>
                <a:gd name="T19" fmla="*/ 69 h 236"/>
                <a:gd name="T20" fmla="*/ 206 w 219"/>
                <a:gd name="T21" fmla="*/ 67 h 236"/>
                <a:gd name="T22" fmla="*/ 215 w 219"/>
                <a:gd name="T23" fmla="*/ 49 h 236"/>
                <a:gd name="T24" fmla="*/ 204 w 219"/>
                <a:gd name="T25" fmla="*/ 36 h 236"/>
                <a:gd name="T26" fmla="*/ 140 w 219"/>
                <a:gd name="T27" fmla="*/ 49 h 236"/>
                <a:gd name="T28" fmla="*/ 89 w 219"/>
                <a:gd name="T29" fmla="*/ 7 h 236"/>
                <a:gd name="T30" fmla="*/ 72 w 219"/>
                <a:gd name="T31" fmla="*/ 14 h 236"/>
                <a:gd name="T32" fmla="*/ 64 w 219"/>
                <a:gd name="T33" fmla="*/ 80 h 236"/>
                <a:gd name="T34" fmla="*/ 9 w 219"/>
                <a:gd name="T35" fmla="*/ 115 h 236"/>
                <a:gd name="T36" fmla="*/ 10 w 219"/>
                <a:gd name="T37" fmla="*/ 132 h 236"/>
                <a:gd name="T38" fmla="*/ 72 w 219"/>
                <a:gd name="T39" fmla="*/ 157 h 236"/>
                <a:gd name="T40" fmla="*/ 87 w 219"/>
                <a:gd name="T41" fmla="*/ 22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36">
                  <a:moveTo>
                    <a:pt x="87" y="224"/>
                  </a:moveTo>
                  <a:cubicBezTo>
                    <a:pt x="89" y="234"/>
                    <a:pt x="97" y="236"/>
                    <a:pt x="105" y="229"/>
                  </a:cubicBezTo>
                  <a:cubicBezTo>
                    <a:pt x="150" y="183"/>
                    <a:pt x="150" y="183"/>
                    <a:pt x="150" y="183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6" y="150"/>
                    <a:pt x="176" y="150"/>
                    <a:pt x="176" y="150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47" y="124"/>
                    <a:pt x="146" y="119"/>
                    <a:pt x="147" y="115"/>
                  </a:cubicBezTo>
                  <a:cubicBezTo>
                    <a:pt x="148" y="110"/>
                    <a:pt x="152" y="107"/>
                    <a:pt x="158" y="106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5" y="68"/>
                    <a:pt x="206" y="67"/>
                    <a:pt x="206" y="67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9" y="40"/>
                    <a:pt x="215" y="34"/>
                    <a:pt x="204" y="36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1" y="0"/>
                    <a:pt x="73" y="3"/>
                    <a:pt x="72" y="1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0" y="120"/>
                    <a:pt x="1" y="128"/>
                    <a:pt x="10" y="132"/>
                  </a:cubicBezTo>
                  <a:cubicBezTo>
                    <a:pt x="72" y="157"/>
                    <a:pt x="72" y="157"/>
                    <a:pt x="72" y="157"/>
                  </a:cubicBezTo>
                  <a:lnTo>
                    <a:pt x="87" y="2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8B514D21-6DD7-41EC-BF69-E6F91C4F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602" y="2582864"/>
              <a:ext cx="266700" cy="250825"/>
            </a:xfrm>
            <a:custGeom>
              <a:avLst/>
              <a:gdLst>
                <a:gd name="T0" fmla="*/ 125 w 132"/>
                <a:gd name="T1" fmla="*/ 41 h 124"/>
                <a:gd name="T2" fmla="*/ 89 w 132"/>
                <a:gd name="T3" fmla="*/ 36 h 124"/>
                <a:gd name="T4" fmla="*/ 70 w 132"/>
                <a:gd name="T5" fmla="*/ 4 h 124"/>
                <a:gd name="T6" fmla="*/ 65 w 132"/>
                <a:gd name="T7" fmla="*/ 0 h 124"/>
                <a:gd name="T8" fmla="*/ 60 w 132"/>
                <a:gd name="T9" fmla="*/ 4 h 124"/>
                <a:gd name="T10" fmla="*/ 43 w 132"/>
                <a:gd name="T11" fmla="*/ 37 h 124"/>
                <a:gd name="T12" fmla="*/ 35 w 132"/>
                <a:gd name="T13" fmla="*/ 39 h 124"/>
                <a:gd name="T14" fmla="*/ 7 w 132"/>
                <a:gd name="T15" fmla="*/ 45 h 124"/>
                <a:gd name="T16" fmla="*/ 5 w 132"/>
                <a:gd name="T17" fmla="*/ 54 h 124"/>
                <a:gd name="T18" fmla="*/ 32 w 132"/>
                <a:gd name="T19" fmla="*/ 79 h 124"/>
                <a:gd name="T20" fmla="*/ 28 w 132"/>
                <a:gd name="T21" fmla="*/ 116 h 124"/>
                <a:gd name="T22" fmla="*/ 27 w 132"/>
                <a:gd name="T23" fmla="*/ 117 h 124"/>
                <a:gd name="T24" fmla="*/ 32 w 132"/>
                <a:gd name="T25" fmla="*/ 124 h 124"/>
                <a:gd name="T26" fmla="*/ 36 w 132"/>
                <a:gd name="T27" fmla="*/ 123 h 124"/>
                <a:gd name="T28" fmla="*/ 51 w 132"/>
                <a:gd name="T29" fmla="*/ 116 h 124"/>
                <a:gd name="T30" fmla="*/ 68 w 132"/>
                <a:gd name="T31" fmla="*/ 108 h 124"/>
                <a:gd name="T32" fmla="*/ 74 w 132"/>
                <a:gd name="T33" fmla="*/ 110 h 124"/>
                <a:gd name="T34" fmla="*/ 102 w 132"/>
                <a:gd name="T35" fmla="*/ 121 h 124"/>
                <a:gd name="T36" fmla="*/ 105 w 132"/>
                <a:gd name="T37" fmla="*/ 122 h 124"/>
                <a:gd name="T38" fmla="*/ 109 w 132"/>
                <a:gd name="T39" fmla="*/ 115 h 124"/>
                <a:gd name="T40" fmla="*/ 100 w 132"/>
                <a:gd name="T41" fmla="*/ 77 h 124"/>
                <a:gd name="T42" fmla="*/ 128 w 132"/>
                <a:gd name="T43" fmla="*/ 50 h 124"/>
                <a:gd name="T44" fmla="*/ 125 w 132"/>
                <a:gd name="T45" fmla="*/ 4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24">
                  <a:moveTo>
                    <a:pt x="125" y="41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1"/>
                    <a:pt x="67" y="0"/>
                    <a:pt x="65" y="0"/>
                  </a:cubicBezTo>
                  <a:cubicBezTo>
                    <a:pt x="63" y="0"/>
                    <a:pt x="61" y="1"/>
                    <a:pt x="60" y="4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2" y="46"/>
                    <a:pt x="0" y="50"/>
                    <a:pt x="5" y="54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22"/>
                    <a:pt x="29" y="124"/>
                    <a:pt x="32" y="124"/>
                  </a:cubicBezTo>
                  <a:cubicBezTo>
                    <a:pt x="33" y="124"/>
                    <a:pt x="34" y="124"/>
                    <a:pt x="36" y="123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0" y="119"/>
                    <a:pt x="109" y="115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2" y="46"/>
                    <a:pt x="131" y="42"/>
                    <a:pt x="125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8556F62E-DE7E-4B4B-811B-9997F94C3A36}"/>
              </a:ext>
            </a:extLst>
          </p:cNvPr>
          <p:cNvGrpSpPr/>
          <p:nvPr/>
        </p:nvGrpSpPr>
        <p:grpSpPr>
          <a:xfrm>
            <a:off x="5515478" y="3492450"/>
            <a:ext cx="348939" cy="392219"/>
            <a:chOff x="6358265" y="3241676"/>
            <a:chExt cx="409575" cy="460376"/>
          </a:xfrm>
        </p:grpSpPr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709F314A-9F59-49B8-9448-33398C905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2252" y="3548064"/>
              <a:ext cx="134938" cy="153988"/>
            </a:xfrm>
            <a:custGeom>
              <a:avLst/>
              <a:gdLst>
                <a:gd name="T0" fmla="*/ 22 w 67"/>
                <a:gd name="T1" fmla="*/ 3 h 76"/>
                <a:gd name="T2" fmla="*/ 7 w 67"/>
                <a:gd name="T3" fmla="*/ 2 h 76"/>
                <a:gd name="T4" fmla="*/ 0 w 67"/>
                <a:gd name="T5" fmla="*/ 6 h 76"/>
                <a:gd name="T6" fmla="*/ 0 w 67"/>
                <a:gd name="T7" fmla="*/ 76 h 76"/>
                <a:gd name="T8" fmla="*/ 44 w 67"/>
                <a:gd name="T9" fmla="*/ 76 h 76"/>
                <a:gd name="T10" fmla="*/ 44 w 67"/>
                <a:gd name="T11" fmla="*/ 46 h 76"/>
                <a:gd name="T12" fmla="*/ 67 w 67"/>
                <a:gd name="T13" fmla="*/ 23 h 76"/>
                <a:gd name="T14" fmla="*/ 54 w 67"/>
                <a:gd name="T15" fmla="*/ 9 h 76"/>
                <a:gd name="T16" fmla="*/ 44 w 67"/>
                <a:gd name="T17" fmla="*/ 19 h 76"/>
                <a:gd name="T18" fmla="*/ 44 w 67"/>
                <a:gd name="T19" fmla="*/ 0 h 76"/>
                <a:gd name="T20" fmla="*/ 22 w 67"/>
                <a:gd name="T2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6">
                  <a:moveTo>
                    <a:pt x="22" y="3"/>
                  </a:moveTo>
                  <a:cubicBezTo>
                    <a:pt x="17" y="3"/>
                    <a:pt x="12" y="3"/>
                    <a:pt x="7" y="2"/>
                  </a:cubicBezTo>
                  <a:cubicBezTo>
                    <a:pt x="5" y="4"/>
                    <a:pt x="2" y="5"/>
                    <a:pt x="0" y="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7" y="2"/>
                    <a:pt x="29" y="3"/>
                    <a:pt x="2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5F1A1D44-4844-490F-81A1-C82691952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8265" y="3375026"/>
              <a:ext cx="149225" cy="184150"/>
            </a:xfrm>
            <a:custGeom>
              <a:avLst/>
              <a:gdLst>
                <a:gd name="T0" fmla="*/ 0 w 74"/>
                <a:gd name="T1" fmla="*/ 39 h 91"/>
                <a:gd name="T2" fmla="*/ 52 w 74"/>
                <a:gd name="T3" fmla="*/ 91 h 91"/>
                <a:gd name="T4" fmla="*/ 74 w 74"/>
                <a:gd name="T5" fmla="*/ 86 h 91"/>
                <a:gd name="T6" fmla="*/ 17 w 74"/>
                <a:gd name="T7" fmla="*/ 8 h 91"/>
                <a:gd name="T8" fmla="*/ 18 w 74"/>
                <a:gd name="T9" fmla="*/ 0 h 91"/>
                <a:gd name="T10" fmla="*/ 0 w 74"/>
                <a:gd name="T11" fmla="*/ 3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1">
                  <a:moveTo>
                    <a:pt x="0" y="39"/>
                  </a:moveTo>
                  <a:cubicBezTo>
                    <a:pt x="0" y="68"/>
                    <a:pt x="23" y="91"/>
                    <a:pt x="52" y="91"/>
                  </a:cubicBezTo>
                  <a:cubicBezTo>
                    <a:pt x="60" y="91"/>
                    <a:pt x="68" y="89"/>
                    <a:pt x="74" y="86"/>
                  </a:cubicBezTo>
                  <a:cubicBezTo>
                    <a:pt x="41" y="76"/>
                    <a:pt x="17" y="45"/>
                    <a:pt x="17" y="8"/>
                  </a:cubicBezTo>
                  <a:cubicBezTo>
                    <a:pt x="17" y="6"/>
                    <a:pt x="17" y="3"/>
                    <a:pt x="18" y="0"/>
                  </a:cubicBezTo>
                  <a:cubicBezTo>
                    <a:pt x="7" y="9"/>
                    <a:pt x="0" y="23"/>
                    <a:pt x="0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22E66954-FEE6-42AA-A7FB-5D6B281C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477" y="3241676"/>
              <a:ext cx="360363" cy="300038"/>
            </a:xfrm>
            <a:custGeom>
              <a:avLst/>
              <a:gdLst>
                <a:gd name="T0" fmla="*/ 140 w 179"/>
                <a:gd name="T1" fmla="*/ 41 h 149"/>
                <a:gd name="T2" fmla="*/ 74 w 179"/>
                <a:gd name="T3" fmla="*/ 0 h 149"/>
                <a:gd name="T4" fmla="*/ 3 w 179"/>
                <a:gd name="T5" fmla="*/ 52 h 149"/>
                <a:gd name="T6" fmla="*/ 2 w 179"/>
                <a:gd name="T7" fmla="*/ 57 h 149"/>
                <a:gd name="T8" fmla="*/ 1 w 179"/>
                <a:gd name="T9" fmla="*/ 61 h 149"/>
                <a:gd name="T10" fmla="*/ 0 w 179"/>
                <a:gd name="T11" fmla="*/ 74 h 149"/>
                <a:gd name="T12" fmla="*/ 52 w 179"/>
                <a:gd name="T13" fmla="*/ 145 h 149"/>
                <a:gd name="T14" fmla="*/ 58 w 179"/>
                <a:gd name="T15" fmla="*/ 147 h 149"/>
                <a:gd name="T16" fmla="*/ 62 w 179"/>
                <a:gd name="T17" fmla="*/ 148 h 149"/>
                <a:gd name="T18" fmla="*/ 67 w 179"/>
                <a:gd name="T19" fmla="*/ 148 h 149"/>
                <a:gd name="T20" fmla="*/ 74 w 179"/>
                <a:gd name="T21" fmla="*/ 149 h 149"/>
                <a:gd name="T22" fmla="*/ 96 w 179"/>
                <a:gd name="T23" fmla="*/ 145 h 149"/>
                <a:gd name="T24" fmla="*/ 109 w 179"/>
                <a:gd name="T25" fmla="*/ 140 h 149"/>
                <a:gd name="T26" fmla="*/ 127 w 179"/>
                <a:gd name="T27" fmla="*/ 143 h 149"/>
                <a:gd name="T28" fmla="*/ 179 w 179"/>
                <a:gd name="T29" fmla="*/ 91 h 149"/>
                <a:gd name="T30" fmla="*/ 140 w 179"/>
                <a:gd name="T31" fmla="*/ 4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9" h="149">
                  <a:moveTo>
                    <a:pt x="140" y="41"/>
                  </a:moveTo>
                  <a:cubicBezTo>
                    <a:pt x="128" y="17"/>
                    <a:pt x="103" y="0"/>
                    <a:pt x="74" y="0"/>
                  </a:cubicBezTo>
                  <a:cubicBezTo>
                    <a:pt x="41" y="0"/>
                    <a:pt x="12" y="22"/>
                    <a:pt x="3" y="52"/>
                  </a:cubicBezTo>
                  <a:cubicBezTo>
                    <a:pt x="2" y="54"/>
                    <a:pt x="2" y="55"/>
                    <a:pt x="2" y="57"/>
                  </a:cubicBezTo>
                  <a:cubicBezTo>
                    <a:pt x="1" y="58"/>
                    <a:pt x="1" y="59"/>
                    <a:pt x="1" y="61"/>
                  </a:cubicBezTo>
                  <a:cubicBezTo>
                    <a:pt x="0" y="65"/>
                    <a:pt x="0" y="70"/>
                    <a:pt x="0" y="74"/>
                  </a:cubicBezTo>
                  <a:cubicBezTo>
                    <a:pt x="0" y="108"/>
                    <a:pt x="21" y="136"/>
                    <a:pt x="52" y="145"/>
                  </a:cubicBezTo>
                  <a:cubicBezTo>
                    <a:pt x="54" y="146"/>
                    <a:pt x="56" y="147"/>
                    <a:pt x="58" y="147"/>
                  </a:cubicBezTo>
                  <a:cubicBezTo>
                    <a:pt x="60" y="147"/>
                    <a:pt x="61" y="148"/>
                    <a:pt x="62" y="148"/>
                  </a:cubicBezTo>
                  <a:cubicBezTo>
                    <a:pt x="64" y="148"/>
                    <a:pt x="65" y="148"/>
                    <a:pt x="67" y="148"/>
                  </a:cubicBezTo>
                  <a:cubicBezTo>
                    <a:pt x="69" y="149"/>
                    <a:pt x="71" y="149"/>
                    <a:pt x="74" y="149"/>
                  </a:cubicBezTo>
                  <a:cubicBezTo>
                    <a:pt x="82" y="149"/>
                    <a:pt x="89" y="148"/>
                    <a:pt x="96" y="145"/>
                  </a:cubicBezTo>
                  <a:cubicBezTo>
                    <a:pt x="101" y="144"/>
                    <a:pt x="105" y="142"/>
                    <a:pt x="109" y="140"/>
                  </a:cubicBezTo>
                  <a:cubicBezTo>
                    <a:pt x="115" y="142"/>
                    <a:pt x="121" y="143"/>
                    <a:pt x="127" y="143"/>
                  </a:cubicBezTo>
                  <a:cubicBezTo>
                    <a:pt x="155" y="143"/>
                    <a:pt x="179" y="120"/>
                    <a:pt x="179" y="91"/>
                  </a:cubicBezTo>
                  <a:cubicBezTo>
                    <a:pt x="179" y="67"/>
                    <a:pt x="162" y="47"/>
                    <a:pt x="140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77335871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Group 186">
            <a:extLst>
              <a:ext uri="{FF2B5EF4-FFF2-40B4-BE49-F238E27FC236}">
                <a16:creationId xmlns:a16="http://schemas.microsoft.com/office/drawing/2014/main" id="{C4B4F304-ED3E-4871-85E6-F20BE511DE11}"/>
              </a:ext>
            </a:extLst>
          </p:cNvPr>
          <p:cNvGrpSpPr/>
          <p:nvPr/>
        </p:nvGrpSpPr>
        <p:grpSpPr>
          <a:xfrm>
            <a:off x="1950115" y="984377"/>
            <a:ext cx="412287" cy="417572"/>
            <a:chOff x="1835151" y="-22225"/>
            <a:chExt cx="495301" cy="50165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7B83331-355E-4988-940B-59189A88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664" y="354013"/>
              <a:ext cx="96838" cy="42863"/>
            </a:xfrm>
            <a:custGeom>
              <a:avLst/>
              <a:gdLst>
                <a:gd name="T0" fmla="*/ 58 w 61"/>
                <a:gd name="T1" fmla="*/ 27 h 27"/>
                <a:gd name="T2" fmla="*/ 61 w 61"/>
                <a:gd name="T3" fmla="*/ 0 h 27"/>
                <a:gd name="T4" fmla="*/ 0 w 61"/>
                <a:gd name="T5" fmla="*/ 0 h 27"/>
                <a:gd name="T6" fmla="*/ 3 w 61"/>
                <a:gd name="T7" fmla="*/ 27 h 27"/>
                <a:gd name="T8" fmla="*/ 58 w 6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58" y="27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3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55C2135-B28B-4A95-92D7-26C8ACDE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201" y="268288"/>
              <a:ext cx="106363" cy="71438"/>
            </a:xfrm>
            <a:custGeom>
              <a:avLst/>
              <a:gdLst>
                <a:gd name="T0" fmla="*/ 0 w 67"/>
                <a:gd name="T1" fmla="*/ 45 h 45"/>
                <a:gd name="T2" fmla="*/ 56 w 67"/>
                <a:gd name="T3" fmla="*/ 45 h 45"/>
                <a:gd name="T4" fmla="*/ 67 w 67"/>
                <a:gd name="T5" fmla="*/ 0 h 45"/>
                <a:gd name="T6" fmla="*/ 4 w 67"/>
                <a:gd name="T7" fmla="*/ 0 h 45"/>
                <a:gd name="T8" fmla="*/ 0 w 6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5">
                  <a:moveTo>
                    <a:pt x="0" y="45"/>
                  </a:moveTo>
                  <a:lnTo>
                    <a:pt x="56" y="45"/>
                  </a:lnTo>
                  <a:lnTo>
                    <a:pt x="67" y="0"/>
                  </a:lnTo>
                  <a:lnTo>
                    <a:pt x="4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DEA95B18-44B8-440A-B3D5-4B11F87F2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239" y="354013"/>
              <a:ext cx="88900" cy="42863"/>
            </a:xfrm>
            <a:custGeom>
              <a:avLst/>
              <a:gdLst>
                <a:gd name="T0" fmla="*/ 0 w 56"/>
                <a:gd name="T1" fmla="*/ 0 h 27"/>
                <a:gd name="T2" fmla="*/ 7 w 56"/>
                <a:gd name="T3" fmla="*/ 27 h 27"/>
                <a:gd name="T4" fmla="*/ 56 w 56"/>
                <a:gd name="T5" fmla="*/ 27 h 27"/>
                <a:gd name="T6" fmla="*/ 53 w 56"/>
                <a:gd name="T7" fmla="*/ 0 h 27"/>
                <a:gd name="T8" fmla="*/ 0 w 5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7">
                  <a:moveTo>
                    <a:pt x="0" y="0"/>
                  </a:moveTo>
                  <a:lnTo>
                    <a:pt x="7" y="27"/>
                  </a:lnTo>
                  <a:lnTo>
                    <a:pt x="56" y="27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33796417-9BE5-4121-8CDC-F0FD25AC6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026" y="354013"/>
              <a:ext cx="87313" cy="42863"/>
            </a:xfrm>
            <a:custGeom>
              <a:avLst/>
              <a:gdLst>
                <a:gd name="T0" fmla="*/ 55 w 55"/>
                <a:gd name="T1" fmla="*/ 0 h 27"/>
                <a:gd name="T2" fmla="*/ 2 w 55"/>
                <a:gd name="T3" fmla="*/ 0 h 27"/>
                <a:gd name="T4" fmla="*/ 0 w 55"/>
                <a:gd name="T5" fmla="*/ 27 h 27"/>
                <a:gd name="T6" fmla="*/ 49 w 55"/>
                <a:gd name="T7" fmla="*/ 27 h 27"/>
                <a:gd name="T8" fmla="*/ 55 w 5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7">
                  <a:moveTo>
                    <a:pt x="55" y="0"/>
                  </a:moveTo>
                  <a:lnTo>
                    <a:pt x="2" y="0"/>
                  </a:lnTo>
                  <a:lnTo>
                    <a:pt x="0" y="27"/>
                  </a:lnTo>
                  <a:lnTo>
                    <a:pt x="49" y="2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811A71EF-1D46-4D4B-A60C-F6D44EFC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9" y="142875"/>
              <a:ext cx="214313" cy="112713"/>
            </a:xfrm>
            <a:custGeom>
              <a:avLst/>
              <a:gdLst>
                <a:gd name="T0" fmla="*/ 73 w 107"/>
                <a:gd name="T1" fmla="*/ 0 h 57"/>
                <a:gd name="T2" fmla="*/ 67 w 107"/>
                <a:gd name="T3" fmla="*/ 1 h 57"/>
                <a:gd name="T4" fmla="*/ 65 w 107"/>
                <a:gd name="T5" fmla="*/ 3 h 57"/>
                <a:gd name="T6" fmla="*/ 37 w 107"/>
                <a:gd name="T7" fmla="*/ 31 h 57"/>
                <a:gd name="T8" fmla="*/ 35 w 107"/>
                <a:gd name="T9" fmla="*/ 34 h 57"/>
                <a:gd name="T10" fmla="*/ 2 w 107"/>
                <a:gd name="T11" fmla="*/ 34 h 57"/>
                <a:gd name="T12" fmla="*/ 0 w 107"/>
                <a:gd name="T13" fmla="*/ 57 h 57"/>
                <a:gd name="T14" fmla="*/ 51 w 107"/>
                <a:gd name="T15" fmla="*/ 57 h 57"/>
                <a:gd name="T16" fmla="*/ 55 w 107"/>
                <a:gd name="T17" fmla="*/ 42 h 57"/>
                <a:gd name="T18" fmla="*/ 77 w 107"/>
                <a:gd name="T19" fmla="*/ 21 h 57"/>
                <a:gd name="T20" fmla="*/ 94 w 107"/>
                <a:gd name="T21" fmla="*/ 21 h 57"/>
                <a:gd name="T22" fmla="*/ 94 w 107"/>
                <a:gd name="T23" fmla="*/ 0 h 57"/>
                <a:gd name="T24" fmla="*/ 73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73" y="0"/>
                  </a:moveTo>
                  <a:cubicBezTo>
                    <a:pt x="71" y="0"/>
                    <a:pt x="69" y="0"/>
                    <a:pt x="67" y="1"/>
                  </a:cubicBezTo>
                  <a:cubicBezTo>
                    <a:pt x="66" y="2"/>
                    <a:pt x="66" y="3"/>
                    <a:pt x="65" y="3"/>
                  </a:cubicBezTo>
                  <a:cubicBezTo>
                    <a:pt x="56" y="13"/>
                    <a:pt x="47" y="22"/>
                    <a:pt x="37" y="31"/>
                  </a:cubicBezTo>
                  <a:cubicBezTo>
                    <a:pt x="36" y="32"/>
                    <a:pt x="36" y="33"/>
                    <a:pt x="35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62" y="35"/>
                    <a:pt x="69" y="27"/>
                    <a:pt x="77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107" y="21"/>
                    <a:pt x="107" y="0"/>
                    <a:pt x="94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2B46BFF9-534D-45A6-9C19-66C4611D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551" y="209550"/>
              <a:ext cx="119063" cy="46038"/>
            </a:xfrm>
            <a:custGeom>
              <a:avLst/>
              <a:gdLst>
                <a:gd name="T0" fmla="*/ 2 w 75"/>
                <a:gd name="T1" fmla="*/ 29 h 29"/>
                <a:gd name="T2" fmla="*/ 73 w 75"/>
                <a:gd name="T3" fmla="*/ 29 h 29"/>
                <a:gd name="T4" fmla="*/ 75 w 75"/>
                <a:gd name="T5" fmla="*/ 0 h 29"/>
                <a:gd name="T6" fmla="*/ 0 w 75"/>
                <a:gd name="T7" fmla="*/ 0 h 29"/>
                <a:gd name="T8" fmla="*/ 2 w 7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9">
                  <a:moveTo>
                    <a:pt x="2" y="29"/>
                  </a:moveTo>
                  <a:lnTo>
                    <a:pt x="73" y="29"/>
                  </a:lnTo>
                  <a:lnTo>
                    <a:pt x="75" y="0"/>
                  </a:lnTo>
                  <a:lnTo>
                    <a:pt x="0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7123EF36-FD22-487A-84BB-B38AC84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268288"/>
              <a:ext cx="104775" cy="71438"/>
            </a:xfrm>
            <a:custGeom>
              <a:avLst/>
              <a:gdLst>
                <a:gd name="T0" fmla="*/ 66 w 66"/>
                <a:gd name="T1" fmla="*/ 45 h 45"/>
                <a:gd name="T2" fmla="*/ 62 w 66"/>
                <a:gd name="T3" fmla="*/ 0 h 45"/>
                <a:gd name="T4" fmla="*/ 0 w 66"/>
                <a:gd name="T5" fmla="*/ 0 h 45"/>
                <a:gd name="T6" fmla="*/ 11 w 66"/>
                <a:gd name="T7" fmla="*/ 45 h 45"/>
                <a:gd name="T8" fmla="*/ 66 w 6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5">
                  <a:moveTo>
                    <a:pt x="66" y="45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11" y="45"/>
                  </a:lnTo>
                  <a:lnTo>
                    <a:pt x="66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64AB3058-8623-497E-B91B-0D3F31D68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139" y="209550"/>
              <a:ext cx="114300" cy="46038"/>
            </a:xfrm>
            <a:custGeom>
              <a:avLst/>
              <a:gdLst>
                <a:gd name="T0" fmla="*/ 0 w 72"/>
                <a:gd name="T1" fmla="*/ 0 h 29"/>
                <a:gd name="T2" fmla="*/ 8 w 72"/>
                <a:gd name="T3" fmla="*/ 29 h 29"/>
                <a:gd name="T4" fmla="*/ 72 w 72"/>
                <a:gd name="T5" fmla="*/ 29 h 29"/>
                <a:gd name="T6" fmla="*/ 70 w 72"/>
                <a:gd name="T7" fmla="*/ 0 h 29"/>
                <a:gd name="T8" fmla="*/ 0 w 7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9">
                  <a:moveTo>
                    <a:pt x="0" y="0"/>
                  </a:moveTo>
                  <a:lnTo>
                    <a:pt x="8" y="29"/>
                  </a:lnTo>
                  <a:lnTo>
                    <a:pt x="72" y="29"/>
                  </a:lnTo>
                  <a:lnTo>
                    <a:pt x="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CB05BF02-5D4C-4514-8EAB-61E1C908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4" y="268288"/>
              <a:ext cx="107950" cy="71438"/>
            </a:xfrm>
            <a:custGeom>
              <a:avLst/>
              <a:gdLst>
                <a:gd name="T0" fmla="*/ 68 w 68"/>
                <a:gd name="T1" fmla="*/ 0 h 45"/>
                <a:gd name="T2" fmla="*/ 0 w 68"/>
                <a:gd name="T3" fmla="*/ 0 h 45"/>
                <a:gd name="T4" fmla="*/ 4 w 68"/>
                <a:gd name="T5" fmla="*/ 45 h 45"/>
                <a:gd name="T6" fmla="*/ 66 w 68"/>
                <a:gd name="T7" fmla="*/ 45 h 45"/>
                <a:gd name="T8" fmla="*/ 68 w 6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0" y="0"/>
                  </a:lnTo>
                  <a:lnTo>
                    <a:pt x="4" y="45"/>
                  </a:lnTo>
                  <a:lnTo>
                    <a:pt x="66" y="4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B40F8459-A81A-4637-9C54-DBD9092AC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4" y="407988"/>
              <a:ext cx="73025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CEA01D49-8292-46A3-A5D3-5948774F8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026" y="407988"/>
              <a:ext cx="71438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FE4F4DAE-F612-40B0-87C5-9D338202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-22225"/>
              <a:ext cx="234950" cy="207963"/>
            </a:xfrm>
            <a:custGeom>
              <a:avLst/>
              <a:gdLst>
                <a:gd name="T0" fmla="*/ 61 w 118"/>
                <a:gd name="T1" fmla="*/ 81 h 104"/>
                <a:gd name="T2" fmla="*/ 52 w 118"/>
                <a:gd name="T3" fmla="*/ 90 h 104"/>
                <a:gd name="T4" fmla="*/ 118 w 118"/>
                <a:gd name="T5" fmla="*/ 104 h 104"/>
                <a:gd name="T6" fmla="*/ 105 w 118"/>
                <a:gd name="T7" fmla="*/ 38 h 104"/>
                <a:gd name="T8" fmla="*/ 96 w 118"/>
                <a:gd name="T9" fmla="*/ 47 h 104"/>
                <a:gd name="T10" fmla="*/ 0 w 118"/>
                <a:gd name="T11" fmla="*/ 38 h 104"/>
                <a:gd name="T12" fmla="*/ 61 w 118"/>
                <a:gd name="T13" fmla="*/ 8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04">
                  <a:moveTo>
                    <a:pt x="61" y="81"/>
                  </a:moveTo>
                  <a:cubicBezTo>
                    <a:pt x="52" y="90"/>
                    <a:pt x="52" y="90"/>
                    <a:pt x="52" y="90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51" y="0"/>
                    <a:pt x="0" y="38"/>
                    <a:pt x="0" y="38"/>
                  </a:cubicBezTo>
                  <a:cubicBezTo>
                    <a:pt x="0" y="38"/>
                    <a:pt x="24" y="43"/>
                    <a:pt x="61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520E7B98-54B4-4EF8-909C-09F6E228BFDF}"/>
              </a:ext>
            </a:extLst>
          </p:cNvPr>
          <p:cNvGrpSpPr/>
          <p:nvPr/>
        </p:nvGrpSpPr>
        <p:grpSpPr>
          <a:xfrm>
            <a:off x="2548723" y="1004199"/>
            <a:ext cx="413607" cy="417572"/>
            <a:chOff x="2554289" y="1588"/>
            <a:chExt cx="496887" cy="501650"/>
          </a:xfrm>
        </p:grpSpPr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EE216CEA-971D-4130-A671-0B8124785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4" y="215900"/>
              <a:ext cx="128588" cy="49213"/>
            </a:xfrm>
            <a:custGeom>
              <a:avLst/>
              <a:gdLst>
                <a:gd name="T0" fmla="*/ 81 w 81"/>
                <a:gd name="T1" fmla="*/ 0 h 31"/>
                <a:gd name="T2" fmla="*/ 0 w 81"/>
                <a:gd name="T3" fmla="*/ 0 h 31"/>
                <a:gd name="T4" fmla="*/ 3 w 81"/>
                <a:gd name="T5" fmla="*/ 31 h 31"/>
                <a:gd name="T6" fmla="*/ 78 w 81"/>
                <a:gd name="T7" fmla="*/ 31 h 31"/>
                <a:gd name="T8" fmla="*/ 81 w 8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lnTo>
                    <a:pt x="0" y="0"/>
                  </a:lnTo>
                  <a:lnTo>
                    <a:pt x="3" y="31"/>
                  </a:lnTo>
                  <a:lnTo>
                    <a:pt x="78" y="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DCD9A604-60C5-4824-921D-73BC1028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4" y="277813"/>
              <a:ext cx="112713" cy="76200"/>
            </a:xfrm>
            <a:custGeom>
              <a:avLst/>
              <a:gdLst>
                <a:gd name="T0" fmla="*/ 71 w 71"/>
                <a:gd name="T1" fmla="*/ 48 h 48"/>
                <a:gd name="T2" fmla="*/ 67 w 71"/>
                <a:gd name="T3" fmla="*/ 0 h 48"/>
                <a:gd name="T4" fmla="*/ 0 w 71"/>
                <a:gd name="T5" fmla="*/ 0 h 48"/>
                <a:gd name="T6" fmla="*/ 13 w 71"/>
                <a:gd name="T7" fmla="*/ 48 h 48"/>
                <a:gd name="T8" fmla="*/ 71 w 71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8">
                  <a:moveTo>
                    <a:pt x="71" y="48"/>
                  </a:moveTo>
                  <a:lnTo>
                    <a:pt x="67" y="0"/>
                  </a:lnTo>
                  <a:lnTo>
                    <a:pt x="0" y="0"/>
                  </a:lnTo>
                  <a:lnTo>
                    <a:pt x="13" y="48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E5EEA819-49BF-4F44-AEB3-3813FFFA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9" y="368300"/>
              <a:ext cx="93663" cy="46038"/>
            </a:xfrm>
            <a:custGeom>
              <a:avLst/>
              <a:gdLst>
                <a:gd name="T0" fmla="*/ 58 w 59"/>
                <a:gd name="T1" fmla="*/ 0 h 29"/>
                <a:gd name="T2" fmla="*/ 0 w 59"/>
                <a:gd name="T3" fmla="*/ 0 h 29"/>
                <a:gd name="T4" fmla="*/ 8 w 59"/>
                <a:gd name="T5" fmla="*/ 29 h 29"/>
                <a:gd name="T6" fmla="*/ 59 w 59"/>
                <a:gd name="T7" fmla="*/ 29 h 29"/>
                <a:gd name="T8" fmla="*/ 58 w 5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9">
                  <a:moveTo>
                    <a:pt x="58" y="0"/>
                  </a:moveTo>
                  <a:lnTo>
                    <a:pt x="0" y="0"/>
                  </a:lnTo>
                  <a:lnTo>
                    <a:pt x="8" y="29"/>
                  </a:lnTo>
                  <a:lnTo>
                    <a:pt x="59" y="2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2D130FA7-AECD-4BD4-B173-9F2BA421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144463"/>
              <a:ext cx="228600" cy="120650"/>
            </a:xfrm>
            <a:custGeom>
              <a:avLst/>
              <a:gdLst>
                <a:gd name="T0" fmla="*/ 58 w 114"/>
                <a:gd name="T1" fmla="*/ 45 h 60"/>
                <a:gd name="T2" fmla="*/ 82 w 114"/>
                <a:gd name="T3" fmla="*/ 22 h 60"/>
                <a:gd name="T4" fmla="*/ 102 w 114"/>
                <a:gd name="T5" fmla="*/ 22 h 60"/>
                <a:gd name="T6" fmla="*/ 102 w 114"/>
                <a:gd name="T7" fmla="*/ 0 h 60"/>
                <a:gd name="T8" fmla="*/ 77 w 114"/>
                <a:gd name="T9" fmla="*/ 0 h 60"/>
                <a:gd name="T10" fmla="*/ 72 w 114"/>
                <a:gd name="T11" fmla="*/ 2 h 60"/>
                <a:gd name="T12" fmla="*/ 69 w 114"/>
                <a:gd name="T13" fmla="*/ 4 h 60"/>
                <a:gd name="T14" fmla="*/ 40 w 114"/>
                <a:gd name="T15" fmla="*/ 33 h 60"/>
                <a:gd name="T16" fmla="*/ 38 w 114"/>
                <a:gd name="T17" fmla="*/ 36 h 60"/>
                <a:gd name="T18" fmla="*/ 2 w 114"/>
                <a:gd name="T19" fmla="*/ 36 h 60"/>
                <a:gd name="T20" fmla="*/ 0 w 114"/>
                <a:gd name="T21" fmla="*/ 60 h 60"/>
                <a:gd name="T22" fmla="*/ 54 w 114"/>
                <a:gd name="T23" fmla="*/ 60 h 60"/>
                <a:gd name="T24" fmla="*/ 58 w 114"/>
                <a:gd name="T25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60">
                  <a:moveTo>
                    <a:pt x="58" y="45"/>
                  </a:moveTo>
                  <a:cubicBezTo>
                    <a:pt x="66" y="37"/>
                    <a:pt x="74" y="29"/>
                    <a:pt x="8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14" y="22"/>
                    <a:pt x="114" y="0"/>
                    <a:pt x="10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2" y="2"/>
                  </a:cubicBezTo>
                  <a:cubicBezTo>
                    <a:pt x="71" y="2"/>
                    <a:pt x="70" y="3"/>
                    <a:pt x="69" y="4"/>
                  </a:cubicBezTo>
                  <a:cubicBezTo>
                    <a:pt x="59" y="14"/>
                    <a:pt x="50" y="23"/>
                    <a:pt x="40" y="33"/>
                  </a:cubicBezTo>
                  <a:cubicBezTo>
                    <a:pt x="39" y="34"/>
                    <a:pt x="38" y="35"/>
                    <a:pt x="38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4" y="60"/>
                    <a:pt x="54" y="60"/>
                    <a:pt x="54" y="60"/>
                  </a:cubicBezTo>
                  <a:lnTo>
                    <a:pt x="58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E7F25C78-9A6E-4F23-B3BD-6981F888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289" y="215900"/>
              <a:ext cx="120650" cy="49213"/>
            </a:xfrm>
            <a:custGeom>
              <a:avLst/>
              <a:gdLst>
                <a:gd name="T0" fmla="*/ 8 w 76"/>
                <a:gd name="T1" fmla="*/ 31 h 31"/>
                <a:gd name="T2" fmla="*/ 76 w 76"/>
                <a:gd name="T3" fmla="*/ 31 h 31"/>
                <a:gd name="T4" fmla="*/ 73 w 76"/>
                <a:gd name="T5" fmla="*/ 0 h 31"/>
                <a:gd name="T6" fmla="*/ 0 w 76"/>
                <a:gd name="T7" fmla="*/ 0 h 31"/>
                <a:gd name="T8" fmla="*/ 8 w 76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8" y="31"/>
                  </a:moveTo>
                  <a:lnTo>
                    <a:pt x="76" y="3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8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9CF7B9EF-29A9-46D0-A4D8-FCD6F92FF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1" y="368300"/>
              <a:ext cx="101600" cy="46038"/>
            </a:xfrm>
            <a:custGeom>
              <a:avLst/>
              <a:gdLst>
                <a:gd name="T0" fmla="*/ 62 w 64"/>
                <a:gd name="T1" fmla="*/ 29 h 29"/>
                <a:gd name="T2" fmla="*/ 64 w 64"/>
                <a:gd name="T3" fmla="*/ 0 h 29"/>
                <a:gd name="T4" fmla="*/ 0 w 64"/>
                <a:gd name="T5" fmla="*/ 0 h 29"/>
                <a:gd name="T6" fmla="*/ 2 w 64"/>
                <a:gd name="T7" fmla="*/ 29 h 29"/>
                <a:gd name="T8" fmla="*/ 62 w 6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9">
                  <a:moveTo>
                    <a:pt x="62" y="29"/>
                  </a:moveTo>
                  <a:lnTo>
                    <a:pt x="64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FDB42312-96ED-44BD-89E1-6B427427A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9" y="277813"/>
              <a:ext cx="111125" cy="76200"/>
            </a:xfrm>
            <a:custGeom>
              <a:avLst/>
              <a:gdLst>
                <a:gd name="T0" fmla="*/ 70 w 70"/>
                <a:gd name="T1" fmla="*/ 0 h 48"/>
                <a:gd name="T2" fmla="*/ 4 w 70"/>
                <a:gd name="T3" fmla="*/ 0 h 48"/>
                <a:gd name="T4" fmla="*/ 0 w 70"/>
                <a:gd name="T5" fmla="*/ 48 h 48"/>
                <a:gd name="T6" fmla="*/ 59 w 70"/>
                <a:gd name="T7" fmla="*/ 48 h 48"/>
                <a:gd name="T8" fmla="*/ 70 w 7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8">
                  <a:moveTo>
                    <a:pt x="70" y="0"/>
                  </a:moveTo>
                  <a:lnTo>
                    <a:pt x="4" y="0"/>
                  </a:lnTo>
                  <a:lnTo>
                    <a:pt x="0" y="48"/>
                  </a:lnTo>
                  <a:lnTo>
                    <a:pt x="59" y="48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20C160E8-6FE6-41E3-AF54-D75BAA6BA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6" y="368300"/>
              <a:ext cx="95250" cy="46038"/>
            </a:xfrm>
            <a:custGeom>
              <a:avLst/>
              <a:gdLst>
                <a:gd name="T0" fmla="*/ 60 w 60"/>
                <a:gd name="T1" fmla="*/ 0 h 29"/>
                <a:gd name="T2" fmla="*/ 3 w 60"/>
                <a:gd name="T3" fmla="*/ 0 h 29"/>
                <a:gd name="T4" fmla="*/ 0 w 60"/>
                <a:gd name="T5" fmla="*/ 29 h 29"/>
                <a:gd name="T6" fmla="*/ 52 w 60"/>
                <a:gd name="T7" fmla="*/ 29 h 29"/>
                <a:gd name="T8" fmla="*/ 60 w 60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9">
                  <a:moveTo>
                    <a:pt x="60" y="0"/>
                  </a:moveTo>
                  <a:lnTo>
                    <a:pt x="3" y="0"/>
                  </a:lnTo>
                  <a:lnTo>
                    <a:pt x="0" y="29"/>
                  </a:lnTo>
                  <a:lnTo>
                    <a:pt x="52" y="29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7CEAA0F2-1837-4AFC-ABC2-E9ED3D4B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14" y="277813"/>
              <a:ext cx="115888" cy="76200"/>
            </a:xfrm>
            <a:custGeom>
              <a:avLst/>
              <a:gdLst>
                <a:gd name="T0" fmla="*/ 73 w 73"/>
                <a:gd name="T1" fmla="*/ 0 h 48"/>
                <a:gd name="T2" fmla="*/ 0 w 73"/>
                <a:gd name="T3" fmla="*/ 0 h 48"/>
                <a:gd name="T4" fmla="*/ 4 w 73"/>
                <a:gd name="T5" fmla="*/ 48 h 48"/>
                <a:gd name="T6" fmla="*/ 69 w 73"/>
                <a:gd name="T7" fmla="*/ 48 h 48"/>
                <a:gd name="T8" fmla="*/ 73 w 7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8">
                  <a:moveTo>
                    <a:pt x="73" y="0"/>
                  </a:moveTo>
                  <a:lnTo>
                    <a:pt x="0" y="0"/>
                  </a:lnTo>
                  <a:lnTo>
                    <a:pt x="4" y="48"/>
                  </a:lnTo>
                  <a:lnTo>
                    <a:pt x="69" y="4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2E135449-0578-45C0-BE65-B17010569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851" y="427038"/>
              <a:ext cx="76200" cy="762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Oval 27">
              <a:extLst>
                <a:ext uri="{FF2B5EF4-FFF2-40B4-BE49-F238E27FC236}">
                  <a16:creationId xmlns:a16="http://schemas.microsoft.com/office/drawing/2014/main" id="{09A2CE61-385E-4E7E-880F-EBB3EF287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76" y="427038"/>
              <a:ext cx="76200" cy="762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5EFC8D40-5A44-4AE9-85AB-43DBEA73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289" y="1588"/>
              <a:ext cx="263525" cy="179388"/>
            </a:xfrm>
            <a:custGeom>
              <a:avLst/>
              <a:gdLst>
                <a:gd name="T0" fmla="*/ 55 w 132"/>
                <a:gd name="T1" fmla="*/ 79 h 89"/>
                <a:gd name="T2" fmla="*/ 56 w 132"/>
                <a:gd name="T3" fmla="*/ 65 h 89"/>
                <a:gd name="T4" fmla="*/ 132 w 132"/>
                <a:gd name="T5" fmla="*/ 89 h 89"/>
                <a:gd name="T6" fmla="*/ 62 w 132"/>
                <a:gd name="T7" fmla="*/ 14 h 89"/>
                <a:gd name="T8" fmla="*/ 64 w 132"/>
                <a:gd name="T9" fmla="*/ 0 h 89"/>
                <a:gd name="T10" fmla="*/ 0 w 132"/>
                <a:gd name="T11" fmla="*/ 32 h 89"/>
                <a:gd name="T12" fmla="*/ 55 w 132"/>
                <a:gd name="T13" fmla="*/ 7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89">
                  <a:moveTo>
                    <a:pt x="55" y="79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112" y="71"/>
                    <a:pt x="132" y="89"/>
                    <a:pt x="132" y="89"/>
                  </a:cubicBezTo>
                  <a:cubicBezTo>
                    <a:pt x="132" y="89"/>
                    <a:pt x="131" y="21"/>
                    <a:pt x="62" y="1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5" y="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4F57D05C-A0AC-42A0-BAB1-DEE909C7E6A7}"/>
              </a:ext>
            </a:extLst>
          </p:cNvPr>
          <p:cNvGrpSpPr/>
          <p:nvPr/>
        </p:nvGrpSpPr>
        <p:grpSpPr>
          <a:xfrm>
            <a:off x="3186973" y="1027985"/>
            <a:ext cx="298643" cy="366035"/>
            <a:chOff x="3321051" y="30163"/>
            <a:chExt cx="358775" cy="439737"/>
          </a:xfrm>
        </p:grpSpPr>
        <p:sp>
          <p:nvSpPr>
            <p:cNvPr id="29" name="Rectangle 29">
              <a:extLst>
                <a:ext uri="{FF2B5EF4-FFF2-40B4-BE49-F238E27FC236}">
                  <a16:creationId xmlns:a16="http://schemas.microsoft.com/office/drawing/2014/main" id="{E79920C7-8D4E-49A3-8621-1BDA8BC91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689" y="266700"/>
              <a:ext cx="319088" cy="203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F9612D96-B3CD-443C-9828-103383C70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5664" y="30163"/>
              <a:ext cx="211138" cy="122238"/>
            </a:xfrm>
            <a:custGeom>
              <a:avLst/>
              <a:gdLst>
                <a:gd name="T0" fmla="*/ 38 w 105"/>
                <a:gd name="T1" fmla="*/ 61 h 61"/>
                <a:gd name="T2" fmla="*/ 67 w 105"/>
                <a:gd name="T3" fmla="*/ 61 h 61"/>
                <a:gd name="T4" fmla="*/ 88 w 105"/>
                <a:gd name="T5" fmla="*/ 48 h 61"/>
                <a:gd name="T6" fmla="*/ 99 w 105"/>
                <a:gd name="T7" fmla="*/ 11 h 61"/>
                <a:gd name="T8" fmla="*/ 84 w 105"/>
                <a:gd name="T9" fmla="*/ 3 h 61"/>
                <a:gd name="T10" fmla="*/ 68 w 105"/>
                <a:gd name="T11" fmla="*/ 17 h 61"/>
                <a:gd name="T12" fmla="*/ 52 w 105"/>
                <a:gd name="T13" fmla="*/ 41 h 61"/>
                <a:gd name="T14" fmla="*/ 37 w 105"/>
                <a:gd name="T15" fmla="*/ 17 h 61"/>
                <a:gd name="T16" fmla="*/ 21 w 105"/>
                <a:gd name="T17" fmla="*/ 3 h 61"/>
                <a:gd name="T18" fmla="*/ 5 w 105"/>
                <a:gd name="T19" fmla="*/ 11 h 61"/>
                <a:gd name="T20" fmla="*/ 17 w 105"/>
                <a:gd name="T21" fmla="*/ 48 h 61"/>
                <a:gd name="T22" fmla="*/ 38 w 105"/>
                <a:gd name="T23" fmla="*/ 61 h 61"/>
                <a:gd name="T24" fmla="*/ 70 w 105"/>
                <a:gd name="T25" fmla="*/ 35 h 61"/>
                <a:gd name="T26" fmla="*/ 78 w 105"/>
                <a:gd name="T27" fmla="*/ 24 h 61"/>
                <a:gd name="T28" fmla="*/ 83 w 105"/>
                <a:gd name="T29" fmla="*/ 19 h 61"/>
                <a:gd name="T30" fmla="*/ 88 w 105"/>
                <a:gd name="T31" fmla="*/ 18 h 61"/>
                <a:gd name="T32" fmla="*/ 78 w 105"/>
                <a:gd name="T33" fmla="*/ 41 h 61"/>
                <a:gd name="T34" fmla="*/ 62 w 105"/>
                <a:gd name="T35" fmla="*/ 50 h 61"/>
                <a:gd name="T36" fmla="*/ 70 w 105"/>
                <a:gd name="T37" fmla="*/ 35 h 61"/>
                <a:gd name="T38" fmla="*/ 16 w 105"/>
                <a:gd name="T39" fmla="*/ 18 h 61"/>
                <a:gd name="T40" fmla="*/ 22 w 105"/>
                <a:gd name="T41" fmla="*/ 19 h 61"/>
                <a:gd name="T42" fmla="*/ 26 w 105"/>
                <a:gd name="T43" fmla="*/ 24 h 61"/>
                <a:gd name="T44" fmla="*/ 34 w 105"/>
                <a:gd name="T45" fmla="*/ 35 h 61"/>
                <a:gd name="T46" fmla="*/ 43 w 105"/>
                <a:gd name="T47" fmla="*/ 50 h 61"/>
                <a:gd name="T48" fmla="*/ 27 w 105"/>
                <a:gd name="T49" fmla="*/ 41 h 61"/>
                <a:gd name="T50" fmla="*/ 16 w 105"/>
                <a:gd name="T51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61">
                  <a:moveTo>
                    <a:pt x="38" y="61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5" y="59"/>
                    <a:pt x="82" y="55"/>
                    <a:pt x="88" y="48"/>
                  </a:cubicBezTo>
                  <a:cubicBezTo>
                    <a:pt x="96" y="40"/>
                    <a:pt x="105" y="22"/>
                    <a:pt x="99" y="11"/>
                  </a:cubicBezTo>
                  <a:cubicBezTo>
                    <a:pt x="97" y="5"/>
                    <a:pt x="90" y="0"/>
                    <a:pt x="84" y="3"/>
                  </a:cubicBezTo>
                  <a:cubicBezTo>
                    <a:pt x="77" y="5"/>
                    <a:pt x="73" y="11"/>
                    <a:pt x="68" y="17"/>
                  </a:cubicBezTo>
                  <a:cubicBezTo>
                    <a:pt x="62" y="24"/>
                    <a:pt x="57" y="32"/>
                    <a:pt x="52" y="41"/>
                  </a:cubicBezTo>
                  <a:cubicBezTo>
                    <a:pt x="48" y="32"/>
                    <a:pt x="43" y="24"/>
                    <a:pt x="37" y="17"/>
                  </a:cubicBezTo>
                  <a:cubicBezTo>
                    <a:pt x="32" y="11"/>
                    <a:pt x="28" y="5"/>
                    <a:pt x="21" y="3"/>
                  </a:cubicBezTo>
                  <a:cubicBezTo>
                    <a:pt x="14" y="0"/>
                    <a:pt x="8" y="5"/>
                    <a:pt x="5" y="11"/>
                  </a:cubicBezTo>
                  <a:cubicBezTo>
                    <a:pt x="0" y="22"/>
                    <a:pt x="9" y="40"/>
                    <a:pt x="17" y="48"/>
                  </a:cubicBezTo>
                  <a:cubicBezTo>
                    <a:pt x="23" y="55"/>
                    <a:pt x="30" y="59"/>
                    <a:pt x="38" y="61"/>
                  </a:cubicBezTo>
                  <a:close/>
                  <a:moveTo>
                    <a:pt x="70" y="35"/>
                  </a:moveTo>
                  <a:cubicBezTo>
                    <a:pt x="73" y="31"/>
                    <a:pt x="76" y="27"/>
                    <a:pt x="78" y="24"/>
                  </a:cubicBezTo>
                  <a:cubicBezTo>
                    <a:pt x="80" y="22"/>
                    <a:pt x="81" y="21"/>
                    <a:pt x="83" y="19"/>
                  </a:cubicBezTo>
                  <a:cubicBezTo>
                    <a:pt x="84" y="17"/>
                    <a:pt x="88" y="13"/>
                    <a:pt x="88" y="18"/>
                  </a:cubicBezTo>
                  <a:cubicBezTo>
                    <a:pt x="89" y="26"/>
                    <a:pt x="83" y="35"/>
                    <a:pt x="78" y="41"/>
                  </a:cubicBezTo>
                  <a:cubicBezTo>
                    <a:pt x="73" y="45"/>
                    <a:pt x="68" y="48"/>
                    <a:pt x="62" y="50"/>
                  </a:cubicBezTo>
                  <a:cubicBezTo>
                    <a:pt x="64" y="45"/>
                    <a:pt x="67" y="40"/>
                    <a:pt x="70" y="35"/>
                  </a:cubicBezTo>
                  <a:close/>
                  <a:moveTo>
                    <a:pt x="16" y="18"/>
                  </a:moveTo>
                  <a:cubicBezTo>
                    <a:pt x="17" y="13"/>
                    <a:pt x="20" y="17"/>
                    <a:pt x="22" y="19"/>
                  </a:cubicBezTo>
                  <a:cubicBezTo>
                    <a:pt x="24" y="21"/>
                    <a:pt x="25" y="22"/>
                    <a:pt x="26" y="24"/>
                  </a:cubicBezTo>
                  <a:cubicBezTo>
                    <a:pt x="29" y="27"/>
                    <a:pt x="32" y="31"/>
                    <a:pt x="34" y="35"/>
                  </a:cubicBezTo>
                  <a:cubicBezTo>
                    <a:pt x="38" y="40"/>
                    <a:pt x="41" y="45"/>
                    <a:pt x="43" y="50"/>
                  </a:cubicBezTo>
                  <a:cubicBezTo>
                    <a:pt x="37" y="48"/>
                    <a:pt x="31" y="45"/>
                    <a:pt x="27" y="41"/>
                  </a:cubicBezTo>
                  <a:cubicBezTo>
                    <a:pt x="22" y="35"/>
                    <a:pt x="16" y="26"/>
                    <a:pt x="16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653036A9-11AE-48B6-9AEC-62BB2F95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166688"/>
              <a:ext cx="358775" cy="87313"/>
            </a:xfrm>
            <a:custGeom>
              <a:avLst/>
              <a:gdLst>
                <a:gd name="T0" fmla="*/ 226 w 226"/>
                <a:gd name="T1" fmla="*/ 0 h 55"/>
                <a:gd name="T2" fmla="*/ 0 w 226"/>
                <a:gd name="T3" fmla="*/ 0 h 55"/>
                <a:gd name="T4" fmla="*/ 0 w 226"/>
                <a:gd name="T5" fmla="*/ 55 h 55"/>
                <a:gd name="T6" fmla="*/ 13 w 226"/>
                <a:gd name="T7" fmla="*/ 55 h 55"/>
                <a:gd name="T8" fmla="*/ 214 w 226"/>
                <a:gd name="T9" fmla="*/ 55 h 55"/>
                <a:gd name="T10" fmla="*/ 226 w 226"/>
                <a:gd name="T11" fmla="*/ 55 h 55"/>
                <a:gd name="T12" fmla="*/ 226 w 226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55">
                  <a:moveTo>
                    <a:pt x="226" y="0"/>
                  </a:moveTo>
                  <a:lnTo>
                    <a:pt x="0" y="0"/>
                  </a:lnTo>
                  <a:lnTo>
                    <a:pt x="0" y="55"/>
                  </a:lnTo>
                  <a:lnTo>
                    <a:pt x="13" y="55"/>
                  </a:lnTo>
                  <a:lnTo>
                    <a:pt x="214" y="55"/>
                  </a:lnTo>
                  <a:lnTo>
                    <a:pt x="226" y="5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45D3A973-B46C-4A19-AF6A-6025ECD3ADE8}"/>
              </a:ext>
            </a:extLst>
          </p:cNvPr>
          <p:cNvGrpSpPr/>
          <p:nvPr/>
        </p:nvGrpSpPr>
        <p:grpSpPr>
          <a:xfrm>
            <a:off x="3727438" y="1067627"/>
            <a:ext cx="391143" cy="290714"/>
            <a:chOff x="3970339" y="77788"/>
            <a:chExt cx="469900" cy="349250"/>
          </a:xfrm>
        </p:grpSpPr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DCD04841-9E4E-4672-81BA-5E6A550A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4" y="131763"/>
              <a:ext cx="415925" cy="212725"/>
            </a:xfrm>
            <a:custGeom>
              <a:avLst/>
              <a:gdLst>
                <a:gd name="T0" fmla="*/ 262 w 262"/>
                <a:gd name="T1" fmla="*/ 0 h 134"/>
                <a:gd name="T2" fmla="*/ 0 w 262"/>
                <a:gd name="T3" fmla="*/ 0 h 134"/>
                <a:gd name="T4" fmla="*/ 34 w 262"/>
                <a:gd name="T5" fmla="*/ 134 h 134"/>
                <a:gd name="T6" fmla="*/ 228 w 262"/>
                <a:gd name="T7" fmla="*/ 134 h 134"/>
                <a:gd name="T8" fmla="*/ 262 w 262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34">
                  <a:moveTo>
                    <a:pt x="262" y="0"/>
                  </a:moveTo>
                  <a:lnTo>
                    <a:pt x="0" y="0"/>
                  </a:lnTo>
                  <a:lnTo>
                    <a:pt x="34" y="134"/>
                  </a:lnTo>
                  <a:lnTo>
                    <a:pt x="228" y="134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Oval 33">
              <a:extLst>
                <a:ext uri="{FF2B5EF4-FFF2-40B4-BE49-F238E27FC236}">
                  <a16:creationId xmlns:a16="http://schemas.microsoft.com/office/drawing/2014/main" id="{A4BFD8B3-6E5D-403F-A1EC-CC84578BA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989" y="360363"/>
              <a:ext cx="65088" cy="666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9DF9316E-CBF2-4EA5-ACFD-1B1293F1E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064" y="360363"/>
              <a:ext cx="63500" cy="666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DA7BB99-B27B-4FD5-B07D-A489E5D6D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339" y="77788"/>
              <a:ext cx="46038" cy="47625"/>
            </a:xfrm>
            <a:custGeom>
              <a:avLst/>
              <a:gdLst>
                <a:gd name="T0" fmla="*/ 19 w 23"/>
                <a:gd name="T1" fmla="*/ 21 h 24"/>
                <a:gd name="T2" fmla="*/ 23 w 23"/>
                <a:gd name="T3" fmla="*/ 12 h 24"/>
                <a:gd name="T4" fmla="*/ 12 w 23"/>
                <a:gd name="T5" fmla="*/ 0 h 24"/>
                <a:gd name="T6" fmla="*/ 0 w 23"/>
                <a:gd name="T7" fmla="*/ 12 h 24"/>
                <a:gd name="T8" fmla="*/ 12 w 23"/>
                <a:gd name="T9" fmla="*/ 24 h 24"/>
                <a:gd name="T10" fmla="*/ 19 w 23"/>
                <a:gd name="T11" fmla="*/ 21 h 24"/>
                <a:gd name="T12" fmla="*/ 19 w 23"/>
                <a:gd name="T13" fmla="*/ 21 h 24"/>
                <a:gd name="T14" fmla="*/ 19 w 23"/>
                <a:gd name="T15" fmla="*/ 21 h 24"/>
                <a:gd name="T16" fmla="*/ 18 w 23"/>
                <a:gd name="T17" fmla="*/ 21 h 24"/>
                <a:gd name="T18" fmla="*/ 18 w 23"/>
                <a:gd name="T19" fmla="*/ 21 h 24"/>
                <a:gd name="T20" fmla="*/ 19 w 23"/>
                <a:gd name="T2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21"/>
                  </a:moveTo>
                  <a:cubicBezTo>
                    <a:pt x="22" y="18"/>
                    <a:pt x="23" y="16"/>
                    <a:pt x="23" y="12"/>
                  </a:cubicBezTo>
                  <a:cubicBezTo>
                    <a:pt x="23" y="6"/>
                    <a:pt x="18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4" y="24"/>
                    <a:pt x="17" y="23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lnTo>
                    <a:pt x="19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9FFADABB-FFCE-4635-BE71-80CE45861A6E}"/>
              </a:ext>
            </a:extLst>
          </p:cNvPr>
          <p:cNvGrpSpPr/>
          <p:nvPr/>
        </p:nvGrpSpPr>
        <p:grpSpPr>
          <a:xfrm>
            <a:off x="4335295" y="1049127"/>
            <a:ext cx="360751" cy="327714"/>
            <a:chOff x="4700589" y="55563"/>
            <a:chExt cx="433388" cy="393700"/>
          </a:xfrm>
        </p:grpSpPr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C73917F9-4085-40FC-A950-4D74678E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4" y="106363"/>
              <a:ext cx="117475" cy="109538"/>
            </a:xfrm>
            <a:custGeom>
              <a:avLst/>
              <a:gdLst>
                <a:gd name="T0" fmla="*/ 42 w 59"/>
                <a:gd name="T1" fmla="*/ 0 h 55"/>
                <a:gd name="T2" fmla="*/ 0 w 59"/>
                <a:gd name="T3" fmla="*/ 55 h 55"/>
                <a:gd name="T4" fmla="*/ 27 w 59"/>
                <a:gd name="T5" fmla="*/ 55 h 55"/>
                <a:gd name="T6" fmla="*/ 59 w 59"/>
                <a:gd name="T7" fmla="*/ 13 h 55"/>
                <a:gd name="T8" fmla="*/ 42 w 5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42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1" y="12"/>
                    <a:pt x="45" y="7"/>
                    <a:pt x="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F5760FF7-B48D-4626-8683-7D212CAD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9" y="55563"/>
              <a:ext cx="63500" cy="61913"/>
            </a:xfrm>
            <a:custGeom>
              <a:avLst/>
              <a:gdLst>
                <a:gd name="T0" fmla="*/ 16 w 32"/>
                <a:gd name="T1" fmla="*/ 31 h 31"/>
                <a:gd name="T2" fmla="*/ 18 w 32"/>
                <a:gd name="T3" fmla="*/ 31 h 31"/>
                <a:gd name="T4" fmla="*/ 20 w 32"/>
                <a:gd name="T5" fmla="*/ 31 h 31"/>
                <a:gd name="T6" fmla="*/ 32 w 32"/>
                <a:gd name="T7" fmla="*/ 16 h 31"/>
                <a:gd name="T8" fmla="*/ 32 w 32"/>
                <a:gd name="T9" fmla="*/ 15 h 31"/>
                <a:gd name="T10" fmla="*/ 31 w 32"/>
                <a:gd name="T11" fmla="*/ 12 h 31"/>
                <a:gd name="T12" fmla="*/ 16 w 32"/>
                <a:gd name="T13" fmla="*/ 0 h 31"/>
                <a:gd name="T14" fmla="*/ 13 w 32"/>
                <a:gd name="T15" fmla="*/ 1 h 31"/>
                <a:gd name="T16" fmla="*/ 1 w 32"/>
                <a:gd name="T17" fmla="*/ 18 h 31"/>
                <a:gd name="T18" fmla="*/ 1 w 32"/>
                <a:gd name="T19" fmla="*/ 19 h 31"/>
                <a:gd name="T20" fmla="*/ 16 w 32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16" y="31"/>
                  </a:moveTo>
                  <a:cubicBezTo>
                    <a:pt x="17" y="31"/>
                    <a:pt x="18" y="31"/>
                    <a:pt x="18" y="31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7" y="29"/>
                    <a:pt x="32" y="23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2" y="13"/>
                    <a:pt x="31" y="12"/>
                  </a:cubicBezTo>
                  <a:cubicBezTo>
                    <a:pt x="30" y="5"/>
                    <a:pt x="23" y="0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6"/>
                    <a:pt x="9" y="31"/>
                    <a:pt x="16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49B25172-A610-4A0C-80A6-2C9D2FBB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106363"/>
              <a:ext cx="117475" cy="109538"/>
            </a:xfrm>
            <a:custGeom>
              <a:avLst/>
              <a:gdLst>
                <a:gd name="T0" fmla="*/ 32 w 59"/>
                <a:gd name="T1" fmla="*/ 55 h 55"/>
                <a:gd name="T2" fmla="*/ 59 w 59"/>
                <a:gd name="T3" fmla="*/ 55 h 55"/>
                <a:gd name="T4" fmla="*/ 17 w 59"/>
                <a:gd name="T5" fmla="*/ 0 h 55"/>
                <a:gd name="T6" fmla="*/ 0 w 59"/>
                <a:gd name="T7" fmla="*/ 13 h 55"/>
                <a:gd name="T8" fmla="*/ 32 w 5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32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7" y="12"/>
                    <a:pt x="0" y="13"/>
                  </a:cubicBezTo>
                  <a:lnTo>
                    <a:pt x="32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2E43B7AD-4F3F-42B3-8B99-D838397B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6" y="55563"/>
              <a:ext cx="63500" cy="61913"/>
            </a:xfrm>
            <a:custGeom>
              <a:avLst/>
              <a:gdLst>
                <a:gd name="T0" fmla="*/ 19 w 32"/>
                <a:gd name="T1" fmla="*/ 1 h 31"/>
                <a:gd name="T2" fmla="*/ 15 w 32"/>
                <a:gd name="T3" fmla="*/ 0 h 31"/>
                <a:gd name="T4" fmla="*/ 0 w 32"/>
                <a:gd name="T5" fmla="*/ 12 h 31"/>
                <a:gd name="T6" fmla="*/ 0 w 32"/>
                <a:gd name="T7" fmla="*/ 15 h 31"/>
                <a:gd name="T8" fmla="*/ 0 w 32"/>
                <a:gd name="T9" fmla="*/ 16 h 31"/>
                <a:gd name="T10" fmla="*/ 12 w 32"/>
                <a:gd name="T11" fmla="*/ 31 h 31"/>
                <a:gd name="T12" fmla="*/ 14 w 32"/>
                <a:gd name="T13" fmla="*/ 31 h 31"/>
                <a:gd name="T14" fmla="*/ 15 w 32"/>
                <a:gd name="T15" fmla="*/ 31 h 31"/>
                <a:gd name="T16" fmla="*/ 30 w 32"/>
                <a:gd name="T17" fmla="*/ 19 h 31"/>
                <a:gd name="T18" fmla="*/ 31 w 32"/>
                <a:gd name="T19" fmla="*/ 18 h 31"/>
                <a:gd name="T20" fmla="*/ 19 w 32"/>
                <a:gd name="T2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18" y="0"/>
                    <a:pt x="17" y="0"/>
                    <a:pt x="15" y="0"/>
                  </a:cubicBezTo>
                  <a:cubicBezTo>
                    <a:pt x="8" y="0"/>
                    <a:pt x="2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5" y="29"/>
                    <a:pt x="12" y="31"/>
                  </a:cubicBezTo>
                  <a:cubicBezTo>
                    <a:pt x="12" y="31"/>
                    <a:pt x="13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22" y="31"/>
                    <a:pt x="29" y="26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0"/>
                    <a:pt x="27" y="3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5B96D44B-EEF0-4C7C-90DB-3A1D59AA44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0589" y="228600"/>
              <a:ext cx="433388" cy="220663"/>
            </a:xfrm>
            <a:custGeom>
              <a:avLst/>
              <a:gdLst>
                <a:gd name="T0" fmla="*/ 0 w 217"/>
                <a:gd name="T1" fmla="*/ 0 h 110"/>
                <a:gd name="T2" fmla="*/ 29 w 217"/>
                <a:gd name="T3" fmla="*/ 110 h 110"/>
                <a:gd name="T4" fmla="*/ 188 w 217"/>
                <a:gd name="T5" fmla="*/ 110 h 110"/>
                <a:gd name="T6" fmla="*/ 217 w 217"/>
                <a:gd name="T7" fmla="*/ 0 h 110"/>
                <a:gd name="T8" fmla="*/ 194 w 217"/>
                <a:gd name="T9" fmla="*/ 0 h 110"/>
                <a:gd name="T10" fmla="*/ 168 w 217"/>
                <a:gd name="T11" fmla="*/ 0 h 110"/>
                <a:gd name="T12" fmla="*/ 49 w 217"/>
                <a:gd name="T13" fmla="*/ 0 h 110"/>
                <a:gd name="T14" fmla="*/ 22 w 217"/>
                <a:gd name="T15" fmla="*/ 0 h 110"/>
                <a:gd name="T16" fmla="*/ 0 w 217"/>
                <a:gd name="T17" fmla="*/ 0 h 110"/>
                <a:gd name="T18" fmla="*/ 98 w 217"/>
                <a:gd name="T19" fmla="*/ 66 h 110"/>
                <a:gd name="T20" fmla="*/ 136 w 217"/>
                <a:gd name="T21" fmla="*/ 11 h 110"/>
                <a:gd name="T22" fmla="*/ 124 w 217"/>
                <a:gd name="T23" fmla="*/ 66 h 110"/>
                <a:gd name="T24" fmla="*/ 138 w 217"/>
                <a:gd name="T25" fmla="*/ 66 h 110"/>
                <a:gd name="T26" fmla="*/ 110 w 217"/>
                <a:gd name="T27" fmla="*/ 98 h 110"/>
                <a:gd name="T28" fmla="*/ 83 w 217"/>
                <a:gd name="T29" fmla="*/ 65 h 110"/>
                <a:gd name="T30" fmla="*/ 98 w 217"/>
                <a:gd name="T31" fmla="*/ 6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7" h="110">
                  <a:moveTo>
                    <a:pt x="0" y="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0"/>
                  </a:lnTo>
                  <a:close/>
                  <a:moveTo>
                    <a:pt x="98" y="66"/>
                  </a:moveTo>
                  <a:cubicBezTo>
                    <a:pt x="100" y="32"/>
                    <a:pt x="136" y="11"/>
                    <a:pt x="136" y="11"/>
                  </a:cubicBezTo>
                  <a:cubicBezTo>
                    <a:pt x="123" y="28"/>
                    <a:pt x="124" y="66"/>
                    <a:pt x="124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83" y="65"/>
                    <a:pt x="83" y="65"/>
                    <a:pt x="83" y="65"/>
                  </a:cubicBezTo>
                  <a:lnTo>
                    <a:pt x="98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ED78700B-346E-4FC7-862E-007E47648818}"/>
              </a:ext>
            </a:extLst>
          </p:cNvPr>
          <p:cNvGrpSpPr/>
          <p:nvPr/>
        </p:nvGrpSpPr>
        <p:grpSpPr>
          <a:xfrm>
            <a:off x="4924653" y="1049127"/>
            <a:ext cx="359429" cy="327714"/>
            <a:chOff x="5408614" y="55563"/>
            <a:chExt cx="431800" cy="393700"/>
          </a:xfrm>
        </p:grpSpPr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8FD3539B-C7C4-4B02-A1D7-FE88F294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9" y="106363"/>
              <a:ext cx="117475" cy="109538"/>
            </a:xfrm>
            <a:custGeom>
              <a:avLst/>
              <a:gdLst>
                <a:gd name="T0" fmla="*/ 42 w 59"/>
                <a:gd name="T1" fmla="*/ 0 h 55"/>
                <a:gd name="T2" fmla="*/ 0 w 59"/>
                <a:gd name="T3" fmla="*/ 55 h 55"/>
                <a:gd name="T4" fmla="*/ 27 w 59"/>
                <a:gd name="T5" fmla="*/ 55 h 55"/>
                <a:gd name="T6" fmla="*/ 59 w 59"/>
                <a:gd name="T7" fmla="*/ 13 h 55"/>
                <a:gd name="T8" fmla="*/ 42 w 5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42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1" y="12"/>
                    <a:pt x="45" y="7"/>
                    <a:pt x="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D14EDB34-5F5C-4B3C-AE18-9C4059DC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6" y="55563"/>
              <a:ext cx="63500" cy="61913"/>
            </a:xfrm>
            <a:custGeom>
              <a:avLst/>
              <a:gdLst>
                <a:gd name="T0" fmla="*/ 18 w 31"/>
                <a:gd name="T1" fmla="*/ 31 h 31"/>
                <a:gd name="T2" fmla="*/ 20 w 31"/>
                <a:gd name="T3" fmla="*/ 31 h 31"/>
                <a:gd name="T4" fmla="*/ 31 w 31"/>
                <a:gd name="T5" fmla="*/ 16 h 31"/>
                <a:gd name="T6" fmla="*/ 31 w 31"/>
                <a:gd name="T7" fmla="*/ 15 h 31"/>
                <a:gd name="T8" fmla="*/ 31 w 31"/>
                <a:gd name="T9" fmla="*/ 12 h 31"/>
                <a:gd name="T10" fmla="*/ 16 w 31"/>
                <a:gd name="T11" fmla="*/ 0 h 31"/>
                <a:gd name="T12" fmla="*/ 13 w 31"/>
                <a:gd name="T13" fmla="*/ 1 h 31"/>
                <a:gd name="T14" fmla="*/ 1 w 31"/>
                <a:gd name="T15" fmla="*/ 18 h 31"/>
                <a:gd name="T16" fmla="*/ 1 w 31"/>
                <a:gd name="T17" fmla="*/ 19 h 31"/>
                <a:gd name="T18" fmla="*/ 16 w 31"/>
                <a:gd name="T19" fmla="*/ 31 h 31"/>
                <a:gd name="T20" fmla="*/ 18 w 31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1">
                  <a:moveTo>
                    <a:pt x="18" y="31"/>
                  </a:moveTo>
                  <a:cubicBezTo>
                    <a:pt x="18" y="31"/>
                    <a:pt x="19" y="31"/>
                    <a:pt x="20" y="31"/>
                  </a:cubicBezTo>
                  <a:cubicBezTo>
                    <a:pt x="27" y="29"/>
                    <a:pt x="31" y="23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4"/>
                    <a:pt x="31" y="13"/>
                    <a:pt x="31" y="12"/>
                  </a:cubicBezTo>
                  <a:cubicBezTo>
                    <a:pt x="29" y="5"/>
                    <a:pt x="23" y="0"/>
                    <a:pt x="16" y="0"/>
                  </a:cubicBezTo>
                  <a:cubicBezTo>
                    <a:pt x="15" y="0"/>
                    <a:pt x="14" y="1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6"/>
                    <a:pt x="9" y="31"/>
                    <a:pt x="16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E672E250-7A95-4791-AB86-F114A59CE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106363"/>
              <a:ext cx="119063" cy="109538"/>
            </a:xfrm>
            <a:custGeom>
              <a:avLst/>
              <a:gdLst>
                <a:gd name="T0" fmla="*/ 59 w 59"/>
                <a:gd name="T1" fmla="*/ 55 h 55"/>
                <a:gd name="T2" fmla="*/ 17 w 59"/>
                <a:gd name="T3" fmla="*/ 0 h 55"/>
                <a:gd name="T4" fmla="*/ 0 w 59"/>
                <a:gd name="T5" fmla="*/ 13 h 55"/>
                <a:gd name="T6" fmla="*/ 32 w 59"/>
                <a:gd name="T7" fmla="*/ 55 h 55"/>
                <a:gd name="T8" fmla="*/ 59 w 5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59" y="5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8" y="12"/>
                    <a:pt x="0" y="13"/>
                  </a:cubicBezTo>
                  <a:cubicBezTo>
                    <a:pt x="32" y="55"/>
                    <a:pt x="32" y="55"/>
                    <a:pt x="32" y="55"/>
                  </a:cubicBezTo>
                  <a:lnTo>
                    <a:pt x="59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D16B7442-261C-488C-B2BA-88C47A9E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55563"/>
              <a:ext cx="61913" cy="61913"/>
            </a:xfrm>
            <a:custGeom>
              <a:avLst/>
              <a:gdLst>
                <a:gd name="T0" fmla="*/ 11 w 31"/>
                <a:gd name="T1" fmla="*/ 31 h 31"/>
                <a:gd name="T2" fmla="*/ 13 w 31"/>
                <a:gd name="T3" fmla="*/ 31 h 31"/>
                <a:gd name="T4" fmla="*/ 15 w 31"/>
                <a:gd name="T5" fmla="*/ 31 h 31"/>
                <a:gd name="T6" fmla="*/ 30 w 31"/>
                <a:gd name="T7" fmla="*/ 19 h 31"/>
                <a:gd name="T8" fmla="*/ 30 w 31"/>
                <a:gd name="T9" fmla="*/ 18 h 31"/>
                <a:gd name="T10" fmla="*/ 18 w 31"/>
                <a:gd name="T11" fmla="*/ 1 h 31"/>
                <a:gd name="T12" fmla="*/ 15 w 31"/>
                <a:gd name="T13" fmla="*/ 0 h 31"/>
                <a:gd name="T14" fmla="*/ 0 w 31"/>
                <a:gd name="T15" fmla="*/ 12 h 31"/>
                <a:gd name="T16" fmla="*/ 0 w 31"/>
                <a:gd name="T17" fmla="*/ 15 h 31"/>
                <a:gd name="T18" fmla="*/ 0 w 31"/>
                <a:gd name="T19" fmla="*/ 16 h 31"/>
                <a:gd name="T20" fmla="*/ 11 w 31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1">
                  <a:moveTo>
                    <a:pt x="11" y="31"/>
                  </a:moveTo>
                  <a:cubicBezTo>
                    <a:pt x="12" y="31"/>
                    <a:pt x="13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1"/>
                    <a:pt x="28" y="26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1" y="10"/>
                    <a:pt x="26" y="3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8" y="0"/>
                    <a:pt x="2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4" y="29"/>
                    <a:pt x="11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79CAA762-508C-48C9-B9B7-11966E80E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8614" y="228600"/>
              <a:ext cx="431800" cy="220663"/>
            </a:xfrm>
            <a:custGeom>
              <a:avLst/>
              <a:gdLst>
                <a:gd name="T0" fmla="*/ 194 w 216"/>
                <a:gd name="T1" fmla="*/ 0 h 110"/>
                <a:gd name="T2" fmla="*/ 167 w 216"/>
                <a:gd name="T3" fmla="*/ 0 h 110"/>
                <a:gd name="T4" fmla="*/ 49 w 216"/>
                <a:gd name="T5" fmla="*/ 0 h 110"/>
                <a:gd name="T6" fmla="*/ 22 w 216"/>
                <a:gd name="T7" fmla="*/ 0 h 110"/>
                <a:gd name="T8" fmla="*/ 0 w 216"/>
                <a:gd name="T9" fmla="*/ 0 h 110"/>
                <a:gd name="T10" fmla="*/ 28 w 216"/>
                <a:gd name="T11" fmla="*/ 110 h 110"/>
                <a:gd name="T12" fmla="*/ 188 w 216"/>
                <a:gd name="T13" fmla="*/ 110 h 110"/>
                <a:gd name="T14" fmla="*/ 216 w 216"/>
                <a:gd name="T15" fmla="*/ 0 h 110"/>
                <a:gd name="T16" fmla="*/ 194 w 216"/>
                <a:gd name="T17" fmla="*/ 0 h 110"/>
                <a:gd name="T18" fmla="*/ 133 w 216"/>
                <a:gd name="T19" fmla="*/ 100 h 110"/>
                <a:gd name="T20" fmla="*/ 94 w 216"/>
                <a:gd name="T21" fmla="*/ 44 h 110"/>
                <a:gd name="T22" fmla="*/ 79 w 216"/>
                <a:gd name="T23" fmla="*/ 44 h 110"/>
                <a:gd name="T24" fmla="*/ 107 w 216"/>
                <a:gd name="T25" fmla="*/ 12 h 110"/>
                <a:gd name="T26" fmla="*/ 135 w 216"/>
                <a:gd name="T27" fmla="*/ 43 h 110"/>
                <a:gd name="T28" fmla="*/ 121 w 216"/>
                <a:gd name="T29" fmla="*/ 43 h 110"/>
                <a:gd name="T30" fmla="*/ 133 w 216"/>
                <a:gd name="T31" fmla="*/ 10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6" h="110">
                  <a:moveTo>
                    <a:pt x="194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194" y="0"/>
                  </a:lnTo>
                  <a:close/>
                  <a:moveTo>
                    <a:pt x="133" y="100"/>
                  </a:moveTo>
                  <a:cubicBezTo>
                    <a:pt x="133" y="100"/>
                    <a:pt x="97" y="79"/>
                    <a:pt x="94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0" y="82"/>
                    <a:pt x="133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2E7EFF39-D821-4C8F-B015-682538E0B126}"/>
              </a:ext>
            </a:extLst>
          </p:cNvPr>
          <p:cNvGrpSpPr/>
          <p:nvPr/>
        </p:nvGrpSpPr>
        <p:grpSpPr>
          <a:xfrm>
            <a:off x="1965972" y="1708520"/>
            <a:ext cx="375286" cy="321108"/>
            <a:chOff x="1854201" y="847725"/>
            <a:chExt cx="450850" cy="385763"/>
          </a:xfrm>
        </p:grpSpPr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2217084C-51D8-40F2-A477-C3E036FB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6" y="1012825"/>
              <a:ext cx="379413" cy="220663"/>
            </a:xfrm>
            <a:custGeom>
              <a:avLst/>
              <a:gdLst>
                <a:gd name="T0" fmla="*/ 239 w 239"/>
                <a:gd name="T1" fmla="*/ 0 h 139"/>
                <a:gd name="T2" fmla="*/ 0 w 239"/>
                <a:gd name="T3" fmla="*/ 0 h 139"/>
                <a:gd name="T4" fmla="*/ 0 w 239"/>
                <a:gd name="T5" fmla="*/ 139 h 139"/>
                <a:gd name="T6" fmla="*/ 79 w 239"/>
                <a:gd name="T7" fmla="*/ 139 h 139"/>
                <a:gd name="T8" fmla="*/ 79 w 239"/>
                <a:gd name="T9" fmla="*/ 43 h 139"/>
                <a:gd name="T10" fmla="*/ 159 w 239"/>
                <a:gd name="T11" fmla="*/ 43 h 139"/>
                <a:gd name="T12" fmla="*/ 159 w 239"/>
                <a:gd name="T13" fmla="*/ 139 h 139"/>
                <a:gd name="T14" fmla="*/ 239 w 239"/>
                <a:gd name="T15" fmla="*/ 139 h 139"/>
                <a:gd name="T16" fmla="*/ 239 w 239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9" h="139">
                  <a:moveTo>
                    <a:pt x="239" y="0"/>
                  </a:moveTo>
                  <a:lnTo>
                    <a:pt x="0" y="0"/>
                  </a:lnTo>
                  <a:lnTo>
                    <a:pt x="0" y="139"/>
                  </a:lnTo>
                  <a:lnTo>
                    <a:pt x="79" y="139"/>
                  </a:lnTo>
                  <a:lnTo>
                    <a:pt x="79" y="43"/>
                  </a:lnTo>
                  <a:lnTo>
                    <a:pt x="159" y="43"/>
                  </a:lnTo>
                  <a:lnTo>
                    <a:pt x="159" y="139"/>
                  </a:lnTo>
                  <a:lnTo>
                    <a:pt x="239" y="13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F9BC7FBA-A03C-4910-805C-FE0520B7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1" y="847725"/>
              <a:ext cx="450850" cy="153988"/>
            </a:xfrm>
            <a:custGeom>
              <a:avLst/>
              <a:gdLst>
                <a:gd name="T0" fmla="*/ 22 w 284"/>
                <a:gd name="T1" fmla="*/ 0 h 97"/>
                <a:gd name="T2" fmla="*/ 0 w 284"/>
                <a:gd name="T3" fmla="*/ 97 h 97"/>
                <a:gd name="T4" fmla="*/ 22 w 284"/>
                <a:gd name="T5" fmla="*/ 97 h 97"/>
                <a:gd name="T6" fmla="*/ 261 w 284"/>
                <a:gd name="T7" fmla="*/ 97 h 97"/>
                <a:gd name="T8" fmla="*/ 284 w 284"/>
                <a:gd name="T9" fmla="*/ 97 h 97"/>
                <a:gd name="T10" fmla="*/ 261 w 284"/>
                <a:gd name="T11" fmla="*/ 0 h 97"/>
                <a:gd name="T12" fmla="*/ 22 w 284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97">
                  <a:moveTo>
                    <a:pt x="22" y="0"/>
                  </a:moveTo>
                  <a:lnTo>
                    <a:pt x="0" y="97"/>
                  </a:lnTo>
                  <a:lnTo>
                    <a:pt x="22" y="97"/>
                  </a:lnTo>
                  <a:lnTo>
                    <a:pt x="261" y="97"/>
                  </a:lnTo>
                  <a:lnTo>
                    <a:pt x="284" y="97"/>
                  </a:lnTo>
                  <a:lnTo>
                    <a:pt x="26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A7E9AFA7-63B7-4F4C-AF6B-E3D295D6D61E}"/>
              </a:ext>
            </a:extLst>
          </p:cNvPr>
          <p:cNvGrpSpPr/>
          <p:nvPr/>
        </p:nvGrpSpPr>
        <p:grpSpPr>
          <a:xfrm>
            <a:off x="4906153" y="3011449"/>
            <a:ext cx="395108" cy="340930"/>
            <a:chOff x="5386389" y="2413000"/>
            <a:chExt cx="474663" cy="409576"/>
          </a:xfrm>
        </p:grpSpPr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935621B9-C6A5-4EC7-AA81-834DB998A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889" y="2413000"/>
              <a:ext cx="347663" cy="280988"/>
            </a:xfrm>
            <a:custGeom>
              <a:avLst/>
              <a:gdLst>
                <a:gd name="T0" fmla="*/ 138 w 174"/>
                <a:gd name="T1" fmla="*/ 140 h 140"/>
                <a:gd name="T2" fmla="*/ 138 w 174"/>
                <a:gd name="T3" fmla="*/ 92 h 140"/>
                <a:gd name="T4" fmla="*/ 161 w 174"/>
                <a:gd name="T5" fmla="*/ 70 h 140"/>
                <a:gd name="T6" fmla="*/ 174 w 174"/>
                <a:gd name="T7" fmla="*/ 70 h 140"/>
                <a:gd name="T8" fmla="*/ 174 w 174"/>
                <a:gd name="T9" fmla="*/ 19 h 140"/>
                <a:gd name="T10" fmla="*/ 156 w 174"/>
                <a:gd name="T11" fmla="*/ 0 h 140"/>
                <a:gd name="T12" fmla="*/ 19 w 174"/>
                <a:gd name="T13" fmla="*/ 0 h 140"/>
                <a:gd name="T14" fmla="*/ 0 w 174"/>
                <a:gd name="T15" fmla="*/ 19 h 140"/>
                <a:gd name="T16" fmla="*/ 0 w 174"/>
                <a:gd name="T17" fmla="*/ 70 h 140"/>
                <a:gd name="T18" fmla="*/ 15 w 174"/>
                <a:gd name="T19" fmla="*/ 70 h 140"/>
                <a:gd name="T20" fmla="*/ 36 w 174"/>
                <a:gd name="T21" fmla="*/ 92 h 140"/>
                <a:gd name="T22" fmla="*/ 36 w 174"/>
                <a:gd name="T23" fmla="*/ 140 h 140"/>
                <a:gd name="T24" fmla="*/ 138 w 174"/>
                <a:gd name="T25" fmla="*/ 140 h 140"/>
                <a:gd name="T26" fmla="*/ 112 w 174"/>
                <a:gd name="T27" fmla="*/ 23 h 140"/>
                <a:gd name="T28" fmla="*/ 128 w 174"/>
                <a:gd name="T29" fmla="*/ 38 h 140"/>
                <a:gd name="T30" fmla="*/ 112 w 174"/>
                <a:gd name="T31" fmla="*/ 54 h 140"/>
                <a:gd name="T32" fmla="*/ 96 w 174"/>
                <a:gd name="T33" fmla="*/ 38 h 140"/>
                <a:gd name="T34" fmla="*/ 112 w 174"/>
                <a:gd name="T35" fmla="*/ 23 h 140"/>
                <a:gd name="T36" fmla="*/ 112 w 174"/>
                <a:gd name="T37" fmla="*/ 64 h 140"/>
                <a:gd name="T38" fmla="*/ 128 w 174"/>
                <a:gd name="T39" fmla="*/ 80 h 140"/>
                <a:gd name="T40" fmla="*/ 112 w 174"/>
                <a:gd name="T41" fmla="*/ 96 h 140"/>
                <a:gd name="T42" fmla="*/ 96 w 174"/>
                <a:gd name="T43" fmla="*/ 80 h 140"/>
                <a:gd name="T44" fmla="*/ 112 w 174"/>
                <a:gd name="T45" fmla="*/ 64 h 140"/>
                <a:gd name="T46" fmla="*/ 62 w 174"/>
                <a:gd name="T47" fmla="*/ 23 h 140"/>
                <a:gd name="T48" fmla="*/ 78 w 174"/>
                <a:gd name="T49" fmla="*/ 38 h 140"/>
                <a:gd name="T50" fmla="*/ 62 w 174"/>
                <a:gd name="T51" fmla="*/ 54 h 140"/>
                <a:gd name="T52" fmla="*/ 46 w 174"/>
                <a:gd name="T53" fmla="*/ 38 h 140"/>
                <a:gd name="T54" fmla="*/ 62 w 174"/>
                <a:gd name="T55" fmla="*/ 23 h 140"/>
                <a:gd name="T56" fmla="*/ 62 w 174"/>
                <a:gd name="T57" fmla="*/ 64 h 140"/>
                <a:gd name="T58" fmla="*/ 78 w 174"/>
                <a:gd name="T59" fmla="*/ 80 h 140"/>
                <a:gd name="T60" fmla="*/ 62 w 174"/>
                <a:gd name="T61" fmla="*/ 96 h 140"/>
                <a:gd name="T62" fmla="*/ 46 w 174"/>
                <a:gd name="T63" fmla="*/ 80 h 140"/>
                <a:gd name="T64" fmla="*/ 62 w 174"/>
                <a:gd name="T65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4" h="140">
                  <a:moveTo>
                    <a:pt x="138" y="140"/>
                  </a:moveTo>
                  <a:cubicBezTo>
                    <a:pt x="138" y="92"/>
                    <a:pt x="138" y="92"/>
                    <a:pt x="138" y="92"/>
                  </a:cubicBezTo>
                  <a:cubicBezTo>
                    <a:pt x="138" y="78"/>
                    <a:pt x="147" y="70"/>
                    <a:pt x="161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9"/>
                    <a:pt x="166" y="0"/>
                    <a:pt x="15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9" y="70"/>
                    <a:pt x="36" y="78"/>
                    <a:pt x="36" y="92"/>
                  </a:cubicBezTo>
                  <a:cubicBezTo>
                    <a:pt x="36" y="140"/>
                    <a:pt x="36" y="140"/>
                    <a:pt x="36" y="140"/>
                  </a:cubicBezTo>
                  <a:lnTo>
                    <a:pt x="138" y="140"/>
                  </a:lnTo>
                  <a:close/>
                  <a:moveTo>
                    <a:pt x="112" y="23"/>
                  </a:moveTo>
                  <a:cubicBezTo>
                    <a:pt x="121" y="23"/>
                    <a:pt x="128" y="30"/>
                    <a:pt x="128" y="38"/>
                  </a:cubicBezTo>
                  <a:cubicBezTo>
                    <a:pt x="128" y="47"/>
                    <a:pt x="121" y="54"/>
                    <a:pt x="112" y="54"/>
                  </a:cubicBezTo>
                  <a:cubicBezTo>
                    <a:pt x="103" y="54"/>
                    <a:pt x="96" y="47"/>
                    <a:pt x="96" y="38"/>
                  </a:cubicBezTo>
                  <a:cubicBezTo>
                    <a:pt x="96" y="30"/>
                    <a:pt x="103" y="23"/>
                    <a:pt x="112" y="23"/>
                  </a:cubicBezTo>
                  <a:close/>
                  <a:moveTo>
                    <a:pt x="112" y="64"/>
                  </a:moveTo>
                  <a:cubicBezTo>
                    <a:pt x="121" y="64"/>
                    <a:pt x="128" y="71"/>
                    <a:pt x="128" y="80"/>
                  </a:cubicBezTo>
                  <a:cubicBezTo>
                    <a:pt x="128" y="89"/>
                    <a:pt x="121" y="96"/>
                    <a:pt x="112" y="96"/>
                  </a:cubicBezTo>
                  <a:cubicBezTo>
                    <a:pt x="103" y="96"/>
                    <a:pt x="96" y="89"/>
                    <a:pt x="96" y="80"/>
                  </a:cubicBezTo>
                  <a:cubicBezTo>
                    <a:pt x="96" y="71"/>
                    <a:pt x="103" y="64"/>
                    <a:pt x="112" y="64"/>
                  </a:cubicBezTo>
                  <a:close/>
                  <a:moveTo>
                    <a:pt x="62" y="23"/>
                  </a:moveTo>
                  <a:cubicBezTo>
                    <a:pt x="71" y="23"/>
                    <a:pt x="78" y="30"/>
                    <a:pt x="78" y="38"/>
                  </a:cubicBezTo>
                  <a:cubicBezTo>
                    <a:pt x="78" y="47"/>
                    <a:pt x="71" y="54"/>
                    <a:pt x="62" y="54"/>
                  </a:cubicBezTo>
                  <a:cubicBezTo>
                    <a:pt x="53" y="54"/>
                    <a:pt x="46" y="47"/>
                    <a:pt x="46" y="38"/>
                  </a:cubicBezTo>
                  <a:cubicBezTo>
                    <a:pt x="46" y="30"/>
                    <a:pt x="53" y="23"/>
                    <a:pt x="62" y="23"/>
                  </a:cubicBezTo>
                  <a:close/>
                  <a:moveTo>
                    <a:pt x="62" y="64"/>
                  </a:moveTo>
                  <a:cubicBezTo>
                    <a:pt x="71" y="64"/>
                    <a:pt x="78" y="71"/>
                    <a:pt x="78" y="80"/>
                  </a:cubicBezTo>
                  <a:cubicBezTo>
                    <a:pt x="78" y="89"/>
                    <a:pt x="71" y="96"/>
                    <a:pt x="62" y="96"/>
                  </a:cubicBezTo>
                  <a:cubicBezTo>
                    <a:pt x="53" y="96"/>
                    <a:pt x="46" y="89"/>
                    <a:pt x="46" y="80"/>
                  </a:cubicBezTo>
                  <a:cubicBezTo>
                    <a:pt x="46" y="71"/>
                    <a:pt x="53" y="64"/>
                    <a:pt x="62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C2199F04-FE24-44B3-B089-A8E23E5B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9" y="2566988"/>
              <a:ext cx="474663" cy="255588"/>
            </a:xfrm>
            <a:custGeom>
              <a:avLst/>
              <a:gdLst>
                <a:gd name="T0" fmla="*/ 223 w 238"/>
                <a:gd name="T1" fmla="*/ 0 h 127"/>
                <a:gd name="T2" fmla="*/ 206 w 238"/>
                <a:gd name="T3" fmla="*/ 0 h 127"/>
                <a:gd name="T4" fmla="*/ 193 w 238"/>
                <a:gd name="T5" fmla="*/ 0 h 127"/>
                <a:gd name="T6" fmla="*/ 176 w 238"/>
                <a:gd name="T7" fmla="*/ 15 h 127"/>
                <a:gd name="T8" fmla="*/ 176 w 238"/>
                <a:gd name="T9" fmla="*/ 69 h 127"/>
                <a:gd name="T10" fmla="*/ 62 w 238"/>
                <a:gd name="T11" fmla="*/ 69 h 127"/>
                <a:gd name="T12" fmla="*/ 62 w 238"/>
                <a:gd name="T13" fmla="*/ 15 h 127"/>
                <a:gd name="T14" fmla="*/ 47 w 238"/>
                <a:gd name="T15" fmla="*/ 0 h 127"/>
                <a:gd name="T16" fmla="*/ 32 w 238"/>
                <a:gd name="T17" fmla="*/ 0 h 127"/>
                <a:gd name="T18" fmla="*/ 17 w 238"/>
                <a:gd name="T19" fmla="*/ 0 h 127"/>
                <a:gd name="T20" fmla="*/ 0 w 238"/>
                <a:gd name="T21" fmla="*/ 15 h 127"/>
                <a:gd name="T22" fmla="*/ 0 w 238"/>
                <a:gd name="T23" fmla="*/ 94 h 127"/>
                <a:gd name="T24" fmla="*/ 23 w 238"/>
                <a:gd name="T25" fmla="*/ 117 h 127"/>
                <a:gd name="T26" fmla="*/ 23 w 238"/>
                <a:gd name="T27" fmla="*/ 119 h 127"/>
                <a:gd name="T28" fmla="*/ 25 w 238"/>
                <a:gd name="T29" fmla="*/ 123 h 127"/>
                <a:gd name="T30" fmla="*/ 33 w 238"/>
                <a:gd name="T31" fmla="*/ 127 h 127"/>
                <a:gd name="T32" fmla="*/ 37 w 238"/>
                <a:gd name="T33" fmla="*/ 127 h 127"/>
                <a:gd name="T34" fmla="*/ 45 w 238"/>
                <a:gd name="T35" fmla="*/ 123 h 127"/>
                <a:gd name="T36" fmla="*/ 46 w 238"/>
                <a:gd name="T37" fmla="*/ 119 h 127"/>
                <a:gd name="T38" fmla="*/ 47 w 238"/>
                <a:gd name="T39" fmla="*/ 117 h 127"/>
                <a:gd name="T40" fmla="*/ 191 w 238"/>
                <a:gd name="T41" fmla="*/ 117 h 127"/>
                <a:gd name="T42" fmla="*/ 192 w 238"/>
                <a:gd name="T43" fmla="*/ 119 h 127"/>
                <a:gd name="T44" fmla="*/ 193 w 238"/>
                <a:gd name="T45" fmla="*/ 123 h 127"/>
                <a:gd name="T46" fmla="*/ 201 w 238"/>
                <a:gd name="T47" fmla="*/ 127 h 127"/>
                <a:gd name="T48" fmla="*/ 205 w 238"/>
                <a:gd name="T49" fmla="*/ 127 h 127"/>
                <a:gd name="T50" fmla="*/ 213 w 238"/>
                <a:gd name="T51" fmla="*/ 123 h 127"/>
                <a:gd name="T52" fmla="*/ 215 w 238"/>
                <a:gd name="T53" fmla="*/ 119 h 127"/>
                <a:gd name="T54" fmla="*/ 215 w 238"/>
                <a:gd name="T55" fmla="*/ 117 h 127"/>
                <a:gd name="T56" fmla="*/ 223 w 238"/>
                <a:gd name="T57" fmla="*/ 117 h 127"/>
                <a:gd name="T58" fmla="*/ 238 w 238"/>
                <a:gd name="T59" fmla="*/ 94 h 127"/>
                <a:gd name="T60" fmla="*/ 238 w 238"/>
                <a:gd name="T61" fmla="*/ 15 h 127"/>
                <a:gd name="T62" fmla="*/ 223 w 238"/>
                <a:gd name="T6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8" h="127">
                  <a:moveTo>
                    <a:pt x="223" y="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2" y="0"/>
                    <a:pt x="176" y="4"/>
                    <a:pt x="176" y="15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4"/>
                    <a:pt x="57" y="0"/>
                    <a:pt x="4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0"/>
                    <a:pt x="0" y="4"/>
                    <a:pt x="0" y="1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4"/>
                    <a:pt x="12" y="117"/>
                    <a:pt x="23" y="117"/>
                  </a:cubicBezTo>
                  <a:cubicBezTo>
                    <a:pt x="23" y="118"/>
                    <a:pt x="23" y="118"/>
                    <a:pt x="23" y="119"/>
                  </a:cubicBezTo>
                  <a:cubicBezTo>
                    <a:pt x="24" y="121"/>
                    <a:pt x="24" y="122"/>
                    <a:pt x="25" y="123"/>
                  </a:cubicBezTo>
                  <a:cubicBezTo>
                    <a:pt x="27" y="125"/>
                    <a:pt x="30" y="127"/>
                    <a:pt x="33" y="127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40" y="127"/>
                    <a:pt x="43" y="125"/>
                    <a:pt x="45" y="123"/>
                  </a:cubicBezTo>
                  <a:cubicBezTo>
                    <a:pt x="45" y="122"/>
                    <a:pt x="46" y="121"/>
                    <a:pt x="46" y="119"/>
                  </a:cubicBezTo>
                  <a:cubicBezTo>
                    <a:pt x="47" y="118"/>
                    <a:pt x="47" y="118"/>
                    <a:pt x="47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1" y="118"/>
                    <a:pt x="191" y="118"/>
                    <a:pt x="192" y="119"/>
                  </a:cubicBezTo>
                  <a:cubicBezTo>
                    <a:pt x="192" y="121"/>
                    <a:pt x="193" y="122"/>
                    <a:pt x="193" y="123"/>
                  </a:cubicBezTo>
                  <a:cubicBezTo>
                    <a:pt x="195" y="125"/>
                    <a:pt x="198" y="127"/>
                    <a:pt x="201" y="127"/>
                  </a:cubicBezTo>
                  <a:cubicBezTo>
                    <a:pt x="205" y="127"/>
                    <a:pt x="205" y="127"/>
                    <a:pt x="205" y="127"/>
                  </a:cubicBezTo>
                  <a:cubicBezTo>
                    <a:pt x="208" y="127"/>
                    <a:pt x="211" y="125"/>
                    <a:pt x="213" y="123"/>
                  </a:cubicBezTo>
                  <a:cubicBezTo>
                    <a:pt x="214" y="122"/>
                    <a:pt x="214" y="121"/>
                    <a:pt x="215" y="119"/>
                  </a:cubicBezTo>
                  <a:cubicBezTo>
                    <a:pt x="215" y="118"/>
                    <a:pt x="215" y="118"/>
                    <a:pt x="215" y="117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33" y="117"/>
                    <a:pt x="238" y="104"/>
                    <a:pt x="238" y="94"/>
                  </a:cubicBezTo>
                  <a:cubicBezTo>
                    <a:pt x="238" y="15"/>
                    <a:pt x="238" y="15"/>
                    <a:pt x="238" y="15"/>
                  </a:cubicBezTo>
                  <a:cubicBezTo>
                    <a:pt x="238" y="4"/>
                    <a:pt x="233" y="0"/>
                    <a:pt x="2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8F3886FF-B9F2-4EF9-BED2-944955E3F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6" y="2471738"/>
              <a:ext cx="38100" cy="381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Oval 51">
              <a:extLst>
                <a:ext uri="{FF2B5EF4-FFF2-40B4-BE49-F238E27FC236}">
                  <a16:creationId xmlns:a16="http://schemas.microsoft.com/office/drawing/2014/main" id="{32BA419B-6C08-404B-8CC2-F611F18EF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6264" y="2471738"/>
              <a:ext cx="38100" cy="381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CDB9D5E1-FE22-44A7-A962-EF46C16E7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6" y="2554288"/>
              <a:ext cx="38100" cy="381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E8AB1070-6038-41DD-A71B-C2623258F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6264" y="2554288"/>
              <a:ext cx="38100" cy="381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16572259-A792-40F2-BA03-386A8FD4D050}"/>
              </a:ext>
            </a:extLst>
          </p:cNvPr>
          <p:cNvGrpSpPr/>
          <p:nvPr/>
        </p:nvGrpSpPr>
        <p:grpSpPr>
          <a:xfrm>
            <a:off x="6076939" y="1058377"/>
            <a:ext cx="400393" cy="309215"/>
            <a:chOff x="6792914" y="66675"/>
            <a:chExt cx="481013" cy="371476"/>
          </a:xfrm>
        </p:grpSpPr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159F0BAB-700E-4B81-BE48-3C7648548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4" y="161925"/>
              <a:ext cx="481013" cy="236538"/>
            </a:xfrm>
            <a:custGeom>
              <a:avLst/>
              <a:gdLst>
                <a:gd name="T0" fmla="*/ 0 w 240"/>
                <a:gd name="T1" fmla="*/ 118 h 118"/>
                <a:gd name="T2" fmla="*/ 240 w 240"/>
                <a:gd name="T3" fmla="*/ 118 h 118"/>
                <a:gd name="T4" fmla="*/ 240 w 240"/>
                <a:gd name="T5" fmla="*/ 0 h 118"/>
                <a:gd name="T6" fmla="*/ 0 w 240"/>
                <a:gd name="T7" fmla="*/ 0 h 118"/>
                <a:gd name="T8" fmla="*/ 0 w 240"/>
                <a:gd name="T9" fmla="*/ 118 h 118"/>
                <a:gd name="T10" fmla="*/ 120 w 240"/>
                <a:gd name="T11" fmla="*/ 12 h 118"/>
                <a:gd name="T12" fmla="*/ 167 w 240"/>
                <a:gd name="T13" fmla="*/ 59 h 118"/>
                <a:gd name="T14" fmla="*/ 120 w 240"/>
                <a:gd name="T15" fmla="*/ 106 h 118"/>
                <a:gd name="T16" fmla="*/ 73 w 240"/>
                <a:gd name="T17" fmla="*/ 59 h 118"/>
                <a:gd name="T18" fmla="*/ 120 w 240"/>
                <a:gd name="T19" fmla="*/ 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118">
                  <a:moveTo>
                    <a:pt x="0" y="118"/>
                  </a:moveTo>
                  <a:cubicBezTo>
                    <a:pt x="240" y="118"/>
                    <a:pt x="240" y="118"/>
                    <a:pt x="240" y="118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8"/>
                  </a:lnTo>
                  <a:close/>
                  <a:moveTo>
                    <a:pt x="120" y="12"/>
                  </a:moveTo>
                  <a:cubicBezTo>
                    <a:pt x="146" y="12"/>
                    <a:pt x="167" y="33"/>
                    <a:pt x="167" y="59"/>
                  </a:cubicBezTo>
                  <a:cubicBezTo>
                    <a:pt x="167" y="85"/>
                    <a:pt x="146" y="106"/>
                    <a:pt x="120" y="106"/>
                  </a:cubicBezTo>
                  <a:cubicBezTo>
                    <a:pt x="94" y="106"/>
                    <a:pt x="73" y="85"/>
                    <a:pt x="73" y="59"/>
                  </a:cubicBezTo>
                  <a:cubicBezTo>
                    <a:pt x="73" y="33"/>
                    <a:pt x="94" y="12"/>
                    <a:pt x="12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55">
              <a:extLst>
                <a:ext uri="{FF2B5EF4-FFF2-40B4-BE49-F238E27FC236}">
                  <a16:creationId xmlns:a16="http://schemas.microsoft.com/office/drawing/2014/main" id="{76E0D9C5-E0FD-489B-B057-8BA8D1FF1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914" y="411163"/>
              <a:ext cx="481013" cy="26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684A3AC1-BC43-4386-B4D5-FD9A67ED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4" y="66675"/>
              <a:ext cx="481013" cy="80963"/>
            </a:xfrm>
            <a:custGeom>
              <a:avLst/>
              <a:gdLst>
                <a:gd name="T0" fmla="*/ 0 w 303"/>
                <a:gd name="T1" fmla="*/ 51 h 51"/>
                <a:gd name="T2" fmla="*/ 303 w 303"/>
                <a:gd name="T3" fmla="*/ 51 h 51"/>
                <a:gd name="T4" fmla="*/ 303 w 303"/>
                <a:gd name="T5" fmla="*/ 35 h 51"/>
                <a:gd name="T6" fmla="*/ 213 w 303"/>
                <a:gd name="T7" fmla="*/ 35 h 51"/>
                <a:gd name="T8" fmla="*/ 199 w 303"/>
                <a:gd name="T9" fmla="*/ 0 h 51"/>
                <a:gd name="T10" fmla="*/ 174 w 303"/>
                <a:gd name="T11" fmla="*/ 0 h 51"/>
                <a:gd name="T12" fmla="*/ 129 w 303"/>
                <a:gd name="T13" fmla="*/ 0 h 51"/>
                <a:gd name="T14" fmla="*/ 104 w 303"/>
                <a:gd name="T15" fmla="*/ 0 h 51"/>
                <a:gd name="T16" fmla="*/ 90 w 303"/>
                <a:gd name="T17" fmla="*/ 35 h 51"/>
                <a:gd name="T18" fmla="*/ 0 w 303"/>
                <a:gd name="T19" fmla="*/ 35 h 51"/>
                <a:gd name="T20" fmla="*/ 0 w 303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51">
                  <a:moveTo>
                    <a:pt x="0" y="51"/>
                  </a:moveTo>
                  <a:lnTo>
                    <a:pt x="303" y="51"/>
                  </a:lnTo>
                  <a:lnTo>
                    <a:pt x="303" y="35"/>
                  </a:lnTo>
                  <a:lnTo>
                    <a:pt x="213" y="35"/>
                  </a:lnTo>
                  <a:lnTo>
                    <a:pt x="199" y="0"/>
                  </a:lnTo>
                  <a:lnTo>
                    <a:pt x="174" y="0"/>
                  </a:lnTo>
                  <a:lnTo>
                    <a:pt x="129" y="0"/>
                  </a:lnTo>
                  <a:lnTo>
                    <a:pt x="104" y="0"/>
                  </a:lnTo>
                  <a:lnTo>
                    <a:pt x="90" y="35"/>
                  </a:lnTo>
                  <a:lnTo>
                    <a:pt x="0" y="3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Oval 57">
              <a:extLst>
                <a:ext uri="{FF2B5EF4-FFF2-40B4-BE49-F238E27FC236}">
                  <a16:creationId xmlns:a16="http://schemas.microsoft.com/office/drawing/2014/main" id="{ADA8D07D-3DA5-48F5-91E3-D71D36CD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064" y="223838"/>
              <a:ext cx="112713" cy="1127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FBD02ED-2F2C-4F44-B983-615E99D8B60E}"/>
              </a:ext>
            </a:extLst>
          </p:cNvPr>
          <p:cNvGrpSpPr/>
          <p:nvPr/>
        </p:nvGrpSpPr>
        <p:grpSpPr>
          <a:xfrm>
            <a:off x="3144687" y="1708520"/>
            <a:ext cx="381893" cy="321108"/>
            <a:chOff x="3270251" y="847725"/>
            <a:chExt cx="458788" cy="385763"/>
          </a:xfrm>
        </p:grpSpPr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C3B63CA0-6885-4845-B3DB-07AA9AA1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1" y="847725"/>
              <a:ext cx="219075" cy="73025"/>
            </a:xfrm>
            <a:custGeom>
              <a:avLst/>
              <a:gdLst>
                <a:gd name="T0" fmla="*/ 138 w 138"/>
                <a:gd name="T1" fmla="*/ 46 h 46"/>
                <a:gd name="T2" fmla="*/ 138 w 138"/>
                <a:gd name="T3" fmla="*/ 0 h 46"/>
                <a:gd name="T4" fmla="*/ 0 w 138"/>
                <a:gd name="T5" fmla="*/ 0 h 46"/>
                <a:gd name="T6" fmla="*/ 0 w 138"/>
                <a:gd name="T7" fmla="*/ 46 h 46"/>
                <a:gd name="T8" fmla="*/ 22 w 138"/>
                <a:gd name="T9" fmla="*/ 46 h 46"/>
                <a:gd name="T10" fmla="*/ 22 w 138"/>
                <a:gd name="T11" fmla="*/ 24 h 46"/>
                <a:gd name="T12" fmla="*/ 114 w 138"/>
                <a:gd name="T13" fmla="*/ 24 h 46"/>
                <a:gd name="T14" fmla="*/ 114 w 138"/>
                <a:gd name="T15" fmla="*/ 46 h 46"/>
                <a:gd name="T16" fmla="*/ 138 w 13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46">
                  <a:moveTo>
                    <a:pt x="138" y="46"/>
                  </a:moveTo>
                  <a:lnTo>
                    <a:pt x="138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22" y="46"/>
                  </a:lnTo>
                  <a:lnTo>
                    <a:pt x="22" y="24"/>
                  </a:lnTo>
                  <a:lnTo>
                    <a:pt x="114" y="24"/>
                  </a:lnTo>
                  <a:lnTo>
                    <a:pt x="114" y="46"/>
                  </a:lnTo>
                  <a:lnTo>
                    <a:pt x="138" y="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7562192C-39E1-42D9-A73A-C4F67CDA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987425"/>
              <a:ext cx="458788" cy="190500"/>
            </a:xfrm>
            <a:custGeom>
              <a:avLst/>
              <a:gdLst>
                <a:gd name="T0" fmla="*/ 0 w 289"/>
                <a:gd name="T1" fmla="*/ 120 h 120"/>
                <a:gd name="T2" fmla="*/ 289 w 289"/>
                <a:gd name="T3" fmla="*/ 120 h 120"/>
                <a:gd name="T4" fmla="*/ 289 w 289"/>
                <a:gd name="T5" fmla="*/ 0 h 120"/>
                <a:gd name="T6" fmla="*/ 214 w 289"/>
                <a:gd name="T7" fmla="*/ 0 h 120"/>
                <a:gd name="T8" fmla="*/ 76 w 289"/>
                <a:gd name="T9" fmla="*/ 0 h 120"/>
                <a:gd name="T10" fmla="*/ 0 w 289"/>
                <a:gd name="T11" fmla="*/ 0 h 120"/>
                <a:gd name="T12" fmla="*/ 0 w 289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9" h="120">
                  <a:moveTo>
                    <a:pt x="0" y="120"/>
                  </a:moveTo>
                  <a:lnTo>
                    <a:pt x="289" y="120"/>
                  </a:lnTo>
                  <a:lnTo>
                    <a:pt x="289" y="0"/>
                  </a:lnTo>
                  <a:lnTo>
                    <a:pt x="214" y="0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3D67ED48-0A6F-420B-9548-3119AFB4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933450"/>
              <a:ext cx="458788" cy="39688"/>
            </a:xfrm>
            <a:custGeom>
              <a:avLst/>
              <a:gdLst>
                <a:gd name="T0" fmla="*/ 0 w 289"/>
                <a:gd name="T1" fmla="*/ 25 h 25"/>
                <a:gd name="T2" fmla="*/ 76 w 289"/>
                <a:gd name="T3" fmla="*/ 25 h 25"/>
                <a:gd name="T4" fmla="*/ 98 w 289"/>
                <a:gd name="T5" fmla="*/ 25 h 25"/>
                <a:gd name="T6" fmla="*/ 190 w 289"/>
                <a:gd name="T7" fmla="*/ 25 h 25"/>
                <a:gd name="T8" fmla="*/ 214 w 289"/>
                <a:gd name="T9" fmla="*/ 25 h 25"/>
                <a:gd name="T10" fmla="*/ 289 w 289"/>
                <a:gd name="T11" fmla="*/ 25 h 25"/>
                <a:gd name="T12" fmla="*/ 289 w 289"/>
                <a:gd name="T13" fmla="*/ 0 h 25"/>
                <a:gd name="T14" fmla="*/ 214 w 289"/>
                <a:gd name="T15" fmla="*/ 0 h 25"/>
                <a:gd name="T16" fmla="*/ 190 w 289"/>
                <a:gd name="T17" fmla="*/ 0 h 25"/>
                <a:gd name="T18" fmla="*/ 98 w 289"/>
                <a:gd name="T19" fmla="*/ 0 h 25"/>
                <a:gd name="T20" fmla="*/ 76 w 289"/>
                <a:gd name="T21" fmla="*/ 0 h 25"/>
                <a:gd name="T22" fmla="*/ 0 w 289"/>
                <a:gd name="T23" fmla="*/ 0 h 25"/>
                <a:gd name="T24" fmla="*/ 0 w 289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9" h="25">
                  <a:moveTo>
                    <a:pt x="0" y="25"/>
                  </a:moveTo>
                  <a:lnTo>
                    <a:pt x="76" y="25"/>
                  </a:lnTo>
                  <a:lnTo>
                    <a:pt x="98" y="25"/>
                  </a:lnTo>
                  <a:lnTo>
                    <a:pt x="190" y="25"/>
                  </a:lnTo>
                  <a:lnTo>
                    <a:pt x="214" y="25"/>
                  </a:lnTo>
                  <a:lnTo>
                    <a:pt x="289" y="25"/>
                  </a:lnTo>
                  <a:lnTo>
                    <a:pt x="289" y="0"/>
                  </a:lnTo>
                  <a:lnTo>
                    <a:pt x="214" y="0"/>
                  </a:lnTo>
                  <a:lnTo>
                    <a:pt x="190" y="0"/>
                  </a:lnTo>
                  <a:lnTo>
                    <a:pt x="98" y="0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Rectangle 61">
              <a:extLst>
                <a:ext uri="{FF2B5EF4-FFF2-40B4-BE49-F238E27FC236}">
                  <a16:creationId xmlns:a16="http://schemas.microsoft.com/office/drawing/2014/main" id="{12AD8E1F-2D06-40EE-8B07-61215880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251" y="1189038"/>
              <a:ext cx="458788" cy="444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50F4EB77-BDC2-4C67-9F4C-1A4225B14355}"/>
              </a:ext>
            </a:extLst>
          </p:cNvPr>
          <p:cNvGrpSpPr/>
          <p:nvPr/>
        </p:nvGrpSpPr>
        <p:grpSpPr>
          <a:xfrm>
            <a:off x="3745938" y="1711163"/>
            <a:ext cx="354143" cy="315822"/>
            <a:chOff x="3992564" y="850900"/>
            <a:chExt cx="425450" cy="379413"/>
          </a:xfrm>
        </p:grpSpPr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58FB86CA-C88C-442B-A7CA-65AD3DB56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1" y="1003300"/>
              <a:ext cx="423863" cy="112713"/>
            </a:xfrm>
            <a:custGeom>
              <a:avLst/>
              <a:gdLst>
                <a:gd name="T0" fmla="*/ 37 w 267"/>
                <a:gd name="T1" fmla="*/ 71 h 71"/>
                <a:gd name="T2" fmla="*/ 43 w 267"/>
                <a:gd name="T3" fmla="*/ 71 h 71"/>
                <a:gd name="T4" fmla="*/ 224 w 267"/>
                <a:gd name="T5" fmla="*/ 71 h 71"/>
                <a:gd name="T6" fmla="*/ 229 w 267"/>
                <a:gd name="T7" fmla="*/ 71 h 71"/>
                <a:gd name="T8" fmla="*/ 267 w 267"/>
                <a:gd name="T9" fmla="*/ 0 h 71"/>
                <a:gd name="T10" fmla="*/ 267 w 267"/>
                <a:gd name="T11" fmla="*/ 0 h 71"/>
                <a:gd name="T12" fmla="*/ 227 w 267"/>
                <a:gd name="T13" fmla="*/ 0 h 71"/>
                <a:gd name="T14" fmla="*/ 195 w 267"/>
                <a:gd name="T15" fmla="*/ 0 h 71"/>
                <a:gd name="T16" fmla="*/ 72 w 267"/>
                <a:gd name="T17" fmla="*/ 0 h 71"/>
                <a:gd name="T18" fmla="*/ 40 w 267"/>
                <a:gd name="T19" fmla="*/ 0 h 71"/>
                <a:gd name="T20" fmla="*/ 0 w 267"/>
                <a:gd name="T21" fmla="*/ 0 h 71"/>
                <a:gd name="T22" fmla="*/ 37 w 267"/>
                <a:gd name="T2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71">
                  <a:moveTo>
                    <a:pt x="37" y="71"/>
                  </a:moveTo>
                  <a:lnTo>
                    <a:pt x="43" y="71"/>
                  </a:lnTo>
                  <a:lnTo>
                    <a:pt x="224" y="71"/>
                  </a:lnTo>
                  <a:lnTo>
                    <a:pt x="229" y="7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27" y="0"/>
                  </a:lnTo>
                  <a:lnTo>
                    <a:pt x="195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37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4215863D-16F0-48BA-A6C7-3996704A8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4" y="1028700"/>
              <a:ext cx="425450" cy="201613"/>
            </a:xfrm>
            <a:custGeom>
              <a:avLst/>
              <a:gdLst>
                <a:gd name="T0" fmla="*/ 0 w 213"/>
                <a:gd name="T1" fmla="*/ 100 h 100"/>
                <a:gd name="T2" fmla="*/ 213 w 213"/>
                <a:gd name="T3" fmla="*/ 100 h 100"/>
                <a:gd name="T4" fmla="*/ 213 w 213"/>
                <a:gd name="T5" fmla="*/ 0 h 100"/>
                <a:gd name="T6" fmla="*/ 188 w 213"/>
                <a:gd name="T7" fmla="*/ 46 h 100"/>
                <a:gd name="T8" fmla="*/ 187 w 213"/>
                <a:gd name="T9" fmla="*/ 50 h 100"/>
                <a:gd name="T10" fmla="*/ 183 w 213"/>
                <a:gd name="T11" fmla="*/ 50 h 100"/>
                <a:gd name="T12" fmla="*/ 176 w 213"/>
                <a:gd name="T13" fmla="*/ 50 h 100"/>
                <a:gd name="T14" fmla="*/ 123 w 213"/>
                <a:gd name="T15" fmla="*/ 50 h 100"/>
                <a:gd name="T16" fmla="*/ 124 w 213"/>
                <a:gd name="T17" fmla="*/ 52 h 100"/>
                <a:gd name="T18" fmla="*/ 121 w 213"/>
                <a:gd name="T19" fmla="*/ 61 h 100"/>
                <a:gd name="T20" fmla="*/ 107 w 213"/>
                <a:gd name="T21" fmla="*/ 68 h 100"/>
                <a:gd name="T22" fmla="*/ 93 w 213"/>
                <a:gd name="T23" fmla="*/ 61 h 100"/>
                <a:gd name="T24" fmla="*/ 90 w 213"/>
                <a:gd name="T25" fmla="*/ 52 h 100"/>
                <a:gd name="T26" fmla="*/ 91 w 213"/>
                <a:gd name="T27" fmla="*/ 50 h 100"/>
                <a:gd name="T28" fmla="*/ 38 w 213"/>
                <a:gd name="T29" fmla="*/ 50 h 100"/>
                <a:gd name="T30" fmla="*/ 30 w 213"/>
                <a:gd name="T31" fmla="*/ 50 h 100"/>
                <a:gd name="T32" fmla="*/ 26 w 213"/>
                <a:gd name="T33" fmla="*/ 50 h 100"/>
                <a:gd name="T34" fmla="*/ 24 w 213"/>
                <a:gd name="T35" fmla="*/ 46 h 100"/>
                <a:gd name="T36" fmla="*/ 0 w 213"/>
                <a:gd name="T37" fmla="*/ 0 h 100"/>
                <a:gd name="T38" fmla="*/ 0 w 213"/>
                <a:gd name="T3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3" h="100">
                  <a:moveTo>
                    <a:pt x="0" y="100"/>
                  </a:moveTo>
                  <a:cubicBezTo>
                    <a:pt x="213" y="100"/>
                    <a:pt x="213" y="100"/>
                    <a:pt x="213" y="10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4" y="51"/>
                    <a:pt x="124" y="52"/>
                  </a:cubicBezTo>
                  <a:cubicBezTo>
                    <a:pt x="124" y="55"/>
                    <a:pt x="123" y="58"/>
                    <a:pt x="121" y="61"/>
                  </a:cubicBezTo>
                  <a:cubicBezTo>
                    <a:pt x="118" y="66"/>
                    <a:pt x="113" y="68"/>
                    <a:pt x="107" y="68"/>
                  </a:cubicBezTo>
                  <a:cubicBezTo>
                    <a:pt x="101" y="68"/>
                    <a:pt x="96" y="66"/>
                    <a:pt x="93" y="61"/>
                  </a:cubicBezTo>
                  <a:cubicBezTo>
                    <a:pt x="91" y="58"/>
                    <a:pt x="90" y="55"/>
                    <a:pt x="90" y="52"/>
                  </a:cubicBezTo>
                  <a:cubicBezTo>
                    <a:pt x="90" y="51"/>
                    <a:pt x="91" y="50"/>
                    <a:pt x="91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92355492-57AA-4EB4-8DC0-F1F8C3FCF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1" y="850900"/>
              <a:ext cx="296863" cy="138113"/>
            </a:xfrm>
            <a:custGeom>
              <a:avLst/>
              <a:gdLst>
                <a:gd name="T0" fmla="*/ 148 w 148"/>
                <a:gd name="T1" fmla="*/ 69 h 69"/>
                <a:gd name="T2" fmla="*/ 148 w 148"/>
                <a:gd name="T3" fmla="*/ 30 h 69"/>
                <a:gd name="T4" fmla="*/ 120 w 148"/>
                <a:gd name="T5" fmla="*/ 0 h 69"/>
                <a:gd name="T6" fmla="*/ 28 w 148"/>
                <a:gd name="T7" fmla="*/ 0 h 69"/>
                <a:gd name="T8" fmla="*/ 0 w 148"/>
                <a:gd name="T9" fmla="*/ 30 h 69"/>
                <a:gd name="T10" fmla="*/ 0 w 148"/>
                <a:gd name="T11" fmla="*/ 69 h 69"/>
                <a:gd name="T12" fmla="*/ 25 w 148"/>
                <a:gd name="T13" fmla="*/ 69 h 69"/>
                <a:gd name="T14" fmla="*/ 25 w 148"/>
                <a:gd name="T15" fmla="*/ 30 h 69"/>
                <a:gd name="T16" fmla="*/ 28 w 148"/>
                <a:gd name="T17" fmla="*/ 25 h 69"/>
                <a:gd name="T18" fmla="*/ 120 w 148"/>
                <a:gd name="T19" fmla="*/ 25 h 69"/>
                <a:gd name="T20" fmla="*/ 123 w 148"/>
                <a:gd name="T21" fmla="*/ 30 h 69"/>
                <a:gd name="T22" fmla="*/ 123 w 148"/>
                <a:gd name="T23" fmla="*/ 69 h 69"/>
                <a:gd name="T24" fmla="*/ 148 w 148"/>
                <a:gd name="T2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69">
                  <a:moveTo>
                    <a:pt x="148" y="69"/>
                  </a:moveTo>
                  <a:cubicBezTo>
                    <a:pt x="148" y="30"/>
                    <a:pt x="148" y="30"/>
                    <a:pt x="148" y="30"/>
                  </a:cubicBezTo>
                  <a:cubicBezTo>
                    <a:pt x="148" y="14"/>
                    <a:pt x="136" y="0"/>
                    <a:pt x="12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4"/>
                    <a:pt x="0" y="3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8"/>
                    <a:pt x="26" y="25"/>
                    <a:pt x="28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2" y="25"/>
                    <a:pt x="123" y="28"/>
                    <a:pt x="123" y="30"/>
                  </a:cubicBezTo>
                  <a:cubicBezTo>
                    <a:pt x="123" y="69"/>
                    <a:pt x="123" y="69"/>
                    <a:pt x="123" y="69"/>
                  </a:cubicBezTo>
                  <a:lnTo>
                    <a:pt x="148" y="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5B89334B-33B0-40FC-B5AE-3B550D23E3CD}"/>
              </a:ext>
            </a:extLst>
          </p:cNvPr>
          <p:cNvGrpSpPr/>
          <p:nvPr/>
        </p:nvGrpSpPr>
        <p:grpSpPr>
          <a:xfrm>
            <a:off x="4344545" y="1696628"/>
            <a:ext cx="340929" cy="344893"/>
            <a:chOff x="4711701" y="833438"/>
            <a:chExt cx="409575" cy="414337"/>
          </a:xfrm>
        </p:grpSpPr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70E816E4-C610-4A58-B9A6-D2DA7E03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701" y="1149350"/>
              <a:ext cx="409575" cy="98425"/>
            </a:xfrm>
            <a:custGeom>
              <a:avLst/>
              <a:gdLst>
                <a:gd name="T0" fmla="*/ 0 w 258"/>
                <a:gd name="T1" fmla="*/ 1 h 62"/>
                <a:gd name="T2" fmla="*/ 0 w 258"/>
                <a:gd name="T3" fmla="*/ 62 h 62"/>
                <a:gd name="T4" fmla="*/ 258 w 258"/>
                <a:gd name="T5" fmla="*/ 62 h 62"/>
                <a:gd name="T6" fmla="*/ 258 w 258"/>
                <a:gd name="T7" fmla="*/ 0 h 62"/>
                <a:gd name="T8" fmla="*/ 234 w 258"/>
                <a:gd name="T9" fmla="*/ 0 h 62"/>
                <a:gd name="T10" fmla="*/ 234 w 258"/>
                <a:gd name="T11" fmla="*/ 38 h 62"/>
                <a:gd name="T12" fmla="*/ 24 w 258"/>
                <a:gd name="T13" fmla="*/ 38 h 62"/>
                <a:gd name="T14" fmla="*/ 24 w 258"/>
                <a:gd name="T15" fmla="*/ 1 h 62"/>
                <a:gd name="T16" fmla="*/ 0 w 258"/>
                <a:gd name="T1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62">
                  <a:moveTo>
                    <a:pt x="0" y="1"/>
                  </a:moveTo>
                  <a:lnTo>
                    <a:pt x="0" y="62"/>
                  </a:lnTo>
                  <a:lnTo>
                    <a:pt x="258" y="62"/>
                  </a:lnTo>
                  <a:lnTo>
                    <a:pt x="258" y="0"/>
                  </a:lnTo>
                  <a:lnTo>
                    <a:pt x="234" y="0"/>
                  </a:lnTo>
                  <a:lnTo>
                    <a:pt x="234" y="38"/>
                  </a:lnTo>
                  <a:lnTo>
                    <a:pt x="24" y="38"/>
                  </a:lnTo>
                  <a:lnTo>
                    <a:pt x="2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6F640206-0381-4CF3-8F35-8E4DA8F0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64" y="833438"/>
              <a:ext cx="196850" cy="338138"/>
            </a:xfrm>
            <a:custGeom>
              <a:avLst/>
              <a:gdLst>
                <a:gd name="T0" fmla="*/ 50 w 99"/>
                <a:gd name="T1" fmla="*/ 169 h 169"/>
                <a:gd name="T2" fmla="*/ 99 w 99"/>
                <a:gd name="T3" fmla="*/ 95 h 169"/>
                <a:gd name="T4" fmla="*/ 82 w 99"/>
                <a:gd name="T5" fmla="*/ 95 h 169"/>
                <a:gd name="T6" fmla="*/ 0 w 99"/>
                <a:gd name="T7" fmla="*/ 0 h 169"/>
                <a:gd name="T8" fmla="*/ 19 w 99"/>
                <a:gd name="T9" fmla="*/ 95 h 169"/>
                <a:gd name="T10" fmla="*/ 2 w 99"/>
                <a:gd name="T11" fmla="*/ 95 h 169"/>
                <a:gd name="T12" fmla="*/ 50 w 99"/>
                <a:gd name="T1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69">
                  <a:moveTo>
                    <a:pt x="50" y="169"/>
                  </a:moveTo>
                  <a:cubicBezTo>
                    <a:pt x="99" y="95"/>
                    <a:pt x="99" y="95"/>
                    <a:pt x="99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11"/>
                    <a:pt x="0" y="0"/>
                    <a:pt x="0" y="0"/>
                  </a:cubicBezTo>
                  <a:cubicBezTo>
                    <a:pt x="0" y="0"/>
                    <a:pt x="18" y="27"/>
                    <a:pt x="19" y="95"/>
                  </a:cubicBezTo>
                  <a:cubicBezTo>
                    <a:pt x="2" y="95"/>
                    <a:pt x="2" y="95"/>
                    <a:pt x="2" y="95"/>
                  </a:cubicBezTo>
                  <a:lnTo>
                    <a:pt x="50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5132E413-5309-458C-8EE3-B04826FF9465}"/>
              </a:ext>
            </a:extLst>
          </p:cNvPr>
          <p:cNvGrpSpPr/>
          <p:nvPr/>
        </p:nvGrpSpPr>
        <p:grpSpPr>
          <a:xfrm>
            <a:off x="4933902" y="1696628"/>
            <a:ext cx="339608" cy="344893"/>
            <a:chOff x="5419726" y="833438"/>
            <a:chExt cx="407988" cy="414337"/>
          </a:xfrm>
        </p:grpSpPr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F77DE0A1-D1C2-4EFE-A8EC-4194CA31B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6" y="1149350"/>
              <a:ext cx="407988" cy="98425"/>
            </a:xfrm>
            <a:custGeom>
              <a:avLst/>
              <a:gdLst>
                <a:gd name="T0" fmla="*/ 0 w 257"/>
                <a:gd name="T1" fmla="*/ 1 h 62"/>
                <a:gd name="T2" fmla="*/ 0 w 257"/>
                <a:gd name="T3" fmla="*/ 62 h 62"/>
                <a:gd name="T4" fmla="*/ 257 w 257"/>
                <a:gd name="T5" fmla="*/ 62 h 62"/>
                <a:gd name="T6" fmla="*/ 257 w 257"/>
                <a:gd name="T7" fmla="*/ 0 h 62"/>
                <a:gd name="T8" fmla="*/ 234 w 257"/>
                <a:gd name="T9" fmla="*/ 0 h 62"/>
                <a:gd name="T10" fmla="*/ 234 w 257"/>
                <a:gd name="T11" fmla="*/ 38 h 62"/>
                <a:gd name="T12" fmla="*/ 23 w 257"/>
                <a:gd name="T13" fmla="*/ 38 h 62"/>
                <a:gd name="T14" fmla="*/ 23 w 257"/>
                <a:gd name="T15" fmla="*/ 1 h 62"/>
                <a:gd name="T16" fmla="*/ 0 w 257"/>
                <a:gd name="T1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62">
                  <a:moveTo>
                    <a:pt x="0" y="1"/>
                  </a:moveTo>
                  <a:lnTo>
                    <a:pt x="0" y="62"/>
                  </a:lnTo>
                  <a:lnTo>
                    <a:pt x="257" y="62"/>
                  </a:lnTo>
                  <a:lnTo>
                    <a:pt x="257" y="0"/>
                  </a:lnTo>
                  <a:lnTo>
                    <a:pt x="234" y="0"/>
                  </a:lnTo>
                  <a:lnTo>
                    <a:pt x="234" y="38"/>
                  </a:lnTo>
                  <a:lnTo>
                    <a:pt x="23" y="38"/>
                  </a:lnTo>
                  <a:lnTo>
                    <a:pt x="2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A91DE186-7C78-480F-ABC4-33206A527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1" y="833438"/>
              <a:ext cx="200025" cy="338138"/>
            </a:xfrm>
            <a:custGeom>
              <a:avLst/>
              <a:gdLst>
                <a:gd name="T0" fmla="*/ 83 w 100"/>
                <a:gd name="T1" fmla="*/ 74 h 169"/>
                <a:gd name="T2" fmla="*/ 100 w 100"/>
                <a:gd name="T3" fmla="*/ 74 h 169"/>
                <a:gd name="T4" fmla="*/ 51 w 100"/>
                <a:gd name="T5" fmla="*/ 0 h 169"/>
                <a:gd name="T6" fmla="*/ 2 w 100"/>
                <a:gd name="T7" fmla="*/ 74 h 169"/>
                <a:gd name="T8" fmla="*/ 19 w 100"/>
                <a:gd name="T9" fmla="*/ 74 h 169"/>
                <a:gd name="T10" fmla="*/ 0 w 100"/>
                <a:gd name="T11" fmla="*/ 169 h 169"/>
                <a:gd name="T12" fmla="*/ 83 w 100"/>
                <a:gd name="T13" fmla="*/ 7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69">
                  <a:moveTo>
                    <a:pt x="83" y="74"/>
                  </a:moveTo>
                  <a:cubicBezTo>
                    <a:pt x="100" y="74"/>
                    <a:pt x="100" y="74"/>
                    <a:pt x="100" y="7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143"/>
                    <a:pt x="0" y="169"/>
                    <a:pt x="0" y="169"/>
                  </a:cubicBezTo>
                  <a:cubicBezTo>
                    <a:pt x="0" y="169"/>
                    <a:pt x="83" y="159"/>
                    <a:pt x="83" y="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9" name="Freeform 69">
            <a:extLst>
              <a:ext uri="{FF2B5EF4-FFF2-40B4-BE49-F238E27FC236}">
                <a16:creationId xmlns:a16="http://schemas.microsoft.com/office/drawing/2014/main" id="{90844720-0393-4102-ACB2-AC1DE5B563E8}"/>
              </a:ext>
            </a:extLst>
          </p:cNvPr>
          <p:cNvSpPr>
            <a:spLocks/>
          </p:cNvSpPr>
          <p:nvPr/>
        </p:nvSpPr>
        <p:spPr bwMode="auto">
          <a:xfrm>
            <a:off x="2591009" y="1686056"/>
            <a:ext cx="321108" cy="366036"/>
          </a:xfrm>
          <a:custGeom>
            <a:avLst/>
            <a:gdLst>
              <a:gd name="T0" fmla="*/ 4 w 193"/>
              <a:gd name="T1" fmla="*/ 199 h 219"/>
              <a:gd name="T2" fmla="*/ 17 w 193"/>
              <a:gd name="T3" fmla="*/ 208 h 219"/>
              <a:gd name="T4" fmla="*/ 43 w 193"/>
              <a:gd name="T5" fmla="*/ 214 h 219"/>
              <a:gd name="T6" fmla="*/ 102 w 193"/>
              <a:gd name="T7" fmla="*/ 218 h 219"/>
              <a:gd name="T8" fmla="*/ 126 w 193"/>
              <a:gd name="T9" fmla="*/ 208 h 219"/>
              <a:gd name="T10" fmla="*/ 132 w 193"/>
              <a:gd name="T11" fmla="*/ 185 h 219"/>
              <a:gd name="T12" fmla="*/ 137 w 193"/>
              <a:gd name="T13" fmla="*/ 129 h 219"/>
              <a:gd name="T14" fmla="*/ 148 w 193"/>
              <a:gd name="T15" fmla="*/ 104 h 219"/>
              <a:gd name="T16" fmla="*/ 156 w 193"/>
              <a:gd name="T17" fmla="*/ 107 h 219"/>
              <a:gd name="T18" fmla="*/ 159 w 193"/>
              <a:gd name="T19" fmla="*/ 120 h 219"/>
              <a:gd name="T20" fmla="*/ 167 w 193"/>
              <a:gd name="T21" fmla="*/ 213 h 219"/>
              <a:gd name="T22" fmla="*/ 175 w 193"/>
              <a:gd name="T23" fmla="*/ 213 h 219"/>
              <a:gd name="T24" fmla="*/ 176 w 193"/>
              <a:gd name="T25" fmla="*/ 195 h 219"/>
              <a:gd name="T26" fmla="*/ 177 w 193"/>
              <a:gd name="T27" fmla="*/ 164 h 219"/>
              <a:gd name="T28" fmla="*/ 182 w 193"/>
              <a:gd name="T29" fmla="*/ 104 h 219"/>
              <a:gd name="T30" fmla="*/ 188 w 193"/>
              <a:gd name="T31" fmla="*/ 72 h 219"/>
              <a:gd name="T32" fmla="*/ 192 w 193"/>
              <a:gd name="T33" fmla="*/ 58 h 219"/>
              <a:gd name="T34" fmla="*/ 192 w 193"/>
              <a:gd name="T35" fmla="*/ 41 h 219"/>
              <a:gd name="T36" fmla="*/ 188 w 193"/>
              <a:gd name="T37" fmla="*/ 31 h 219"/>
              <a:gd name="T38" fmla="*/ 166 w 193"/>
              <a:gd name="T39" fmla="*/ 8 h 219"/>
              <a:gd name="T40" fmla="*/ 159 w 193"/>
              <a:gd name="T41" fmla="*/ 2 h 219"/>
              <a:gd name="T42" fmla="*/ 152 w 193"/>
              <a:gd name="T43" fmla="*/ 5 h 219"/>
              <a:gd name="T44" fmla="*/ 122 w 193"/>
              <a:gd name="T45" fmla="*/ 52 h 219"/>
              <a:gd name="T46" fmla="*/ 97 w 193"/>
              <a:gd name="T47" fmla="*/ 107 h 219"/>
              <a:gd name="T48" fmla="*/ 76 w 193"/>
              <a:gd name="T49" fmla="*/ 122 h 219"/>
              <a:gd name="T50" fmla="*/ 64 w 193"/>
              <a:gd name="T51" fmla="*/ 127 h 219"/>
              <a:gd name="T52" fmla="*/ 54 w 193"/>
              <a:gd name="T53" fmla="*/ 134 h 219"/>
              <a:gd name="T54" fmla="*/ 5 w 193"/>
              <a:gd name="T55" fmla="*/ 152 h 219"/>
              <a:gd name="T56" fmla="*/ 3 w 193"/>
              <a:gd name="T57" fmla="*/ 174 h 219"/>
              <a:gd name="T58" fmla="*/ 4 w 193"/>
              <a:gd name="T59" fmla="*/ 19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3" h="219">
                <a:moveTo>
                  <a:pt x="4" y="199"/>
                </a:moveTo>
                <a:cubicBezTo>
                  <a:pt x="5" y="205"/>
                  <a:pt x="12" y="206"/>
                  <a:pt x="17" y="208"/>
                </a:cubicBezTo>
                <a:cubicBezTo>
                  <a:pt x="26" y="211"/>
                  <a:pt x="34" y="213"/>
                  <a:pt x="43" y="214"/>
                </a:cubicBezTo>
                <a:cubicBezTo>
                  <a:pt x="62" y="218"/>
                  <a:pt x="82" y="219"/>
                  <a:pt x="102" y="218"/>
                </a:cubicBezTo>
                <a:cubicBezTo>
                  <a:pt x="111" y="217"/>
                  <a:pt x="120" y="215"/>
                  <a:pt x="126" y="208"/>
                </a:cubicBezTo>
                <a:cubicBezTo>
                  <a:pt x="132" y="203"/>
                  <a:pt x="131" y="191"/>
                  <a:pt x="132" y="185"/>
                </a:cubicBezTo>
                <a:cubicBezTo>
                  <a:pt x="133" y="166"/>
                  <a:pt x="131" y="147"/>
                  <a:pt x="137" y="129"/>
                </a:cubicBezTo>
                <a:cubicBezTo>
                  <a:pt x="139" y="122"/>
                  <a:pt x="141" y="108"/>
                  <a:pt x="148" y="104"/>
                </a:cubicBezTo>
                <a:cubicBezTo>
                  <a:pt x="153" y="102"/>
                  <a:pt x="155" y="102"/>
                  <a:pt x="156" y="107"/>
                </a:cubicBezTo>
                <a:cubicBezTo>
                  <a:pt x="158" y="111"/>
                  <a:pt x="158" y="116"/>
                  <a:pt x="159" y="120"/>
                </a:cubicBezTo>
                <a:cubicBezTo>
                  <a:pt x="162" y="141"/>
                  <a:pt x="167" y="211"/>
                  <a:pt x="167" y="213"/>
                </a:cubicBezTo>
                <a:cubicBezTo>
                  <a:pt x="167" y="215"/>
                  <a:pt x="174" y="213"/>
                  <a:pt x="175" y="213"/>
                </a:cubicBezTo>
                <a:cubicBezTo>
                  <a:pt x="178" y="211"/>
                  <a:pt x="176" y="199"/>
                  <a:pt x="176" y="195"/>
                </a:cubicBezTo>
                <a:cubicBezTo>
                  <a:pt x="176" y="185"/>
                  <a:pt x="176" y="175"/>
                  <a:pt x="177" y="164"/>
                </a:cubicBezTo>
                <a:cubicBezTo>
                  <a:pt x="177" y="144"/>
                  <a:pt x="179" y="124"/>
                  <a:pt x="182" y="104"/>
                </a:cubicBezTo>
                <a:cubicBezTo>
                  <a:pt x="184" y="93"/>
                  <a:pt x="186" y="83"/>
                  <a:pt x="188" y="72"/>
                </a:cubicBezTo>
                <a:cubicBezTo>
                  <a:pt x="189" y="68"/>
                  <a:pt x="190" y="63"/>
                  <a:pt x="192" y="58"/>
                </a:cubicBezTo>
                <a:cubicBezTo>
                  <a:pt x="193" y="51"/>
                  <a:pt x="192" y="41"/>
                  <a:pt x="192" y="41"/>
                </a:cubicBezTo>
                <a:cubicBezTo>
                  <a:pt x="192" y="37"/>
                  <a:pt x="190" y="34"/>
                  <a:pt x="188" y="31"/>
                </a:cubicBezTo>
                <a:cubicBezTo>
                  <a:pt x="182" y="22"/>
                  <a:pt x="174" y="14"/>
                  <a:pt x="166" y="8"/>
                </a:cubicBezTo>
                <a:cubicBezTo>
                  <a:pt x="164" y="6"/>
                  <a:pt x="161" y="3"/>
                  <a:pt x="159" y="2"/>
                </a:cubicBezTo>
                <a:cubicBezTo>
                  <a:pt x="154" y="0"/>
                  <a:pt x="155" y="0"/>
                  <a:pt x="152" y="5"/>
                </a:cubicBezTo>
                <a:cubicBezTo>
                  <a:pt x="143" y="21"/>
                  <a:pt x="131" y="35"/>
                  <a:pt x="122" y="52"/>
                </a:cubicBezTo>
                <a:cubicBezTo>
                  <a:pt x="113" y="70"/>
                  <a:pt x="107" y="89"/>
                  <a:pt x="97" y="107"/>
                </a:cubicBezTo>
                <a:cubicBezTo>
                  <a:pt x="92" y="115"/>
                  <a:pt x="86" y="120"/>
                  <a:pt x="76" y="122"/>
                </a:cubicBezTo>
                <a:cubicBezTo>
                  <a:pt x="72" y="123"/>
                  <a:pt x="68" y="124"/>
                  <a:pt x="64" y="127"/>
                </a:cubicBezTo>
                <a:cubicBezTo>
                  <a:pt x="61" y="129"/>
                  <a:pt x="58" y="132"/>
                  <a:pt x="54" y="134"/>
                </a:cubicBezTo>
                <a:cubicBezTo>
                  <a:pt x="39" y="143"/>
                  <a:pt x="17" y="138"/>
                  <a:pt x="5" y="152"/>
                </a:cubicBezTo>
                <a:cubicBezTo>
                  <a:pt x="0" y="158"/>
                  <a:pt x="3" y="167"/>
                  <a:pt x="3" y="174"/>
                </a:cubicBezTo>
                <a:cubicBezTo>
                  <a:pt x="4" y="182"/>
                  <a:pt x="2" y="191"/>
                  <a:pt x="4" y="1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D1534B46-BCE5-4819-9FC1-A0DA932767C4}"/>
              </a:ext>
            </a:extLst>
          </p:cNvPr>
          <p:cNvGrpSpPr/>
          <p:nvPr/>
        </p:nvGrpSpPr>
        <p:grpSpPr>
          <a:xfrm>
            <a:off x="5510045" y="1680771"/>
            <a:ext cx="373965" cy="375286"/>
            <a:chOff x="6111876" y="814388"/>
            <a:chExt cx="449263" cy="450850"/>
          </a:xfrm>
        </p:grpSpPr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FDB8CA82-245B-4456-A3F7-972CACB9CA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976" y="981075"/>
              <a:ext cx="115888" cy="119063"/>
            </a:xfrm>
            <a:custGeom>
              <a:avLst/>
              <a:gdLst>
                <a:gd name="T0" fmla="*/ 29 w 58"/>
                <a:gd name="T1" fmla="*/ 59 h 59"/>
                <a:gd name="T2" fmla="*/ 58 w 58"/>
                <a:gd name="T3" fmla="*/ 30 h 59"/>
                <a:gd name="T4" fmla="*/ 29 w 58"/>
                <a:gd name="T5" fmla="*/ 0 h 59"/>
                <a:gd name="T6" fmla="*/ 0 w 58"/>
                <a:gd name="T7" fmla="*/ 30 h 59"/>
                <a:gd name="T8" fmla="*/ 29 w 58"/>
                <a:gd name="T9" fmla="*/ 59 h 59"/>
                <a:gd name="T10" fmla="*/ 29 w 58"/>
                <a:gd name="T11" fmla="*/ 11 h 59"/>
                <a:gd name="T12" fmla="*/ 48 w 58"/>
                <a:gd name="T13" fmla="*/ 30 h 59"/>
                <a:gd name="T14" fmla="*/ 29 w 58"/>
                <a:gd name="T15" fmla="*/ 48 h 59"/>
                <a:gd name="T16" fmla="*/ 10 w 58"/>
                <a:gd name="T17" fmla="*/ 30 h 59"/>
                <a:gd name="T18" fmla="*/ 29 w 58"/>
                <a:gd name="T1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cubicBezTo>
                    <a:pt x="45" y="59"/>
                    <a:pt x="58" y="46"/>
                    <a:pt x="58" y="30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lose/>
                  <a:moveTo>
                    <a:pt x="29" y="11"/>
                  </a:moveTo>
                  <a:cubicBezTo>
                    <a:pt x="39" y="11"/>
                    <a:pt x="48" y="19"/>
                    <a:pt x="48" y="30"/>
                  </a:cubicBezTo>
                  <a:cubicBezTo>
                    <a:pt x="48" y="40"/>
                    <a:pt x="39" y="48"/>
                    <a:pt x="29" y="48"/>
                  </a:cubicBezTo>
                  <a:cubicBezTo>
                    <a:pt x="19" y="48"/>
                    <a:pt x="10" y="40"/>
                    <a:pt x="10" y="30"/>
                  </a:cubicBezTo>
                  <a:cubicBezTo>
                    <a:pt x="10" y="19"/>
                    <a:pt x="19" y="11"/>
                    <a:pt x="29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7BE45A80-66B3-4E3F-9004-BA349FD10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1876" y="814388"/>
              <a:ext cx="449263" cy="450850"/>
            </a:xfrm>
            <a:custGeom>
              <a:avLst/>
              <a:gdLst>
                <a:gd name="T0" fmla="*/ 112 w 225"/>
                <a:gd name="T1" fmla="*/ 225 h 225"/>
                <a:gd name="T2" fmla="*/ 225 w 225"/>
                <a:gd name="T3" fmla="*/ 113 h 225"/>
                <a:gd name="T4" fmla="*/ 112 w 225"/>
                <a:gd name="T5" fmla="*/ 0 h 225"/>
                <a:gd name="T6" fmla="*/ 0 w 225"/>
                <a:gd name="T7" fmla="*/ 113 h 225"/>
                <a:gd name="T8" fmla="*/ 112 w 225"/>
                <a:gd name="T9" fmla="*/ 225 h 225"/>
                <a:gd name="T10" fmla="*/ 112 w 225"/>
                <a:gd name="T11" fmla="*/ 20 h 225"/>
                <a:gd name="T12" fmla="*/ 205 w 225"/>
                <a:gd name="T13" fmla="*/ 113 h 225"/>
                <a:gd name="T14" fmla="*/ 199 w 225"/>
                <a:gd name="T15" fmla="*/ 113 h 225"/>
                <a:gd name="T16" fmla="*/ 112 w 225"/>
                <a:gd name="T17" fmla="*/ 26 h 225"/>
                <a:gd name="T18" fmla="*/ 112 w 225"/>
                <a:gd name="T19" fmla="*/ 20 h 225"/>
                <a:gd name="T20" fmla="*/ 112 w 225"/>
                <a:gd name="T21" fmla="*/ 48 h 225"/>
                <a:gd name="T22" fmla="*/ 177 w 225"/>
                <a:gd name="T23" fmla="*/ 113 h 225"/>
                <a:gd name="T24" fmla="*/ 171 w 225"/>
                <a:gd name="T25" fmla="*/ 113 h 225"/>
                <a:gd name="T26" fmla="*/ 112 w 225"/>
                <a:gd name="T27" fmla="*/ 54 h 225"/>
                <a:gd name="T28" fmla="*/ 112 w 225"/>
                <a:gd name="T29" fmla="*/ 48 h 225"/>
                <a:gd name="T30" fmla="*/ 112 w 225"/>
                <a:gd name="T31" fmla="*/ 77 h 225"/>
                <a:gd name="T32" fmla="*/ 148 w 225"/>
                <a:gd name="T33" fmla="*/ 113 h 225"/>
                <a:gd name="T34" fmla="*/ 112 w 225"/>
                <a:gd name="T35" fmla="*/ 148 h 225"/>
                <a:gd name="T36" fmla="*/ 76 w 225"/>
                <a:gd name="T37" fmla="*/ 113 h 225"/>
                <a:gd name="T38" fmla="*/ 112 w 225"/>
                <a:gd name="T39" fmla="*/ 7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5" h="225">
                  <a:moveTo>
                    <a:pt x="112" y="225"/>
                  </a:moveTo>
                  <a:cubicBezTo>
                    <a:pt x="174" y="225"/>
                    <a:pt x="225" y="175"/>
                    <a:pt x="225" y="113"/>
                  </a:cubicBezTo>
                  <a:cubicBezTo>
                    <a:pt x="225" y="50"/>
                    <a:pt x="174" y="0"/>
                    <a:pt x="112" y="0"/>
                  </a:cubicBez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5"/>
                    <a:pt x="112" y="225"/>
                  </a:cubicBezTo>
                  <a:close/>
                  <a:moveTo>
                    <a:pt x="112" y="20"/>
                  </a:moveTo>
                  <a:cubicBezTo>
                    <a:pt x="163" y="20"/>
                    <a:pt x="205" y="61"/>
                    <a:pt x="205" y="113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65"/>
                    <a:pt x="160" y="26"/>
                    <a:pt x="112" y="26"/>
                  </a:cubicBezTo>
                  <a:lnTo>
                    <a:pt x="112" y="20"/>
                  </a:lnTo>
                  <a:close/>
                  <a:moveTo>
                    <a:pt x="112" y="48"/>
                  </a:moveTo>
                  <a:cubicBezTo>
                    <a:pt x="148" y="48"/>
                    <a:pt x="177" y="77"/>
                    <a:pt x="177" y="113"/>
                  </a:cubicBezTo>
                  <a:cubicBezTo>
                    <a:pt x="171" y="113"/>
                    <a:pt x="171" y="113"/>
                    <a:pt x="171" y="113"/>
                  </a:cubicBezTo>
                  <a:cubicBezTo>
                    <a:pt x="171" y="80"/>
                    <a:pt x="144" y="54"/>
                    <a:pt x="112" y="54"/>
                  </a:cubicBezTo>
                  <a:lnTo>
                    <a:pt x="112" y="48"/>
                  </a:lnTo>
                  <a:close/>
                  <a:moveTo>
                    <a:pt x="112" y="77"/>
                  </a:moveTo>
                  <a:cubicBezTo>
                    <a:pt x="132" y="77"/>
                    <a:pt x="148" y="93"/>
                    <a:pt x="148" y="113"/>
                  </a:cubicBezTo>
                  <a:cubicBezTo>
                    <a:pt x="148" y="132"/>
                    <a:pt x="132" y="148"/>
                    <a:pt x="112" y="148"/>
                  </a:cubicBezTo>
                  <a:cubicBezTo>
                    <a:pt x="92" y="148"/>
                    <a:pt x="76" y="132"/>
                    <a:pt x="76" y="113"/>
                  </a:cubicBezTo>
                  <a:cubicBezTo>
                    <a:pt x="76" y="93"/>
                    <a:pt x="92" y="77"/>
                    <a:pt x="112" y="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FABED4E-EBA1-4A2C-8F9A-50B3F6926AA2}"/>
              </a:ext>
            </a:extLst>
          </p:cNvPr>
          <p:cNvGrpSpPr/>
          <p:nvPr/>
        </p:nvGrpSpPr>
        <p:grpSpPr>
          <a:xfrm>
            <a:off x="6107331" y="1705877"/>
            <a:ext cx="339608" cy="325072"/>
            <a:chOff x="6829426" y="844550"/>
            <a:chExt cx="407988" cy="390526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188851C0-6B26-4D7F-880D-5EAB772D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844550"/>
              <a:ext cx="407988" cy="306388"/>
            </a:xfrm>
            <a:custGeom>
              <a:avLst/>
              <a:gdLst>
                <a:gd name="T0" fmla="*/ 204 w 204"/>
                <a:gd name="T1" fmla="*/ 153 h 153"/>
                <a:gd name="T2" fmla="*/ 204 w 204"/>
                <a:gd name="T3" fmla="*/ 0 h 153"/>
                <a:gd name="T4" fmla="*/ 0 w 204"/>
                <a:gd name="T5" fmla="*/ 0 h 153"/>
                <a:gd name="T6" fmla="*/ 0 w 204"/>
                <a:gd name="T7" fmla="*/ 153 h 153"/>
                <a:gd name="T8" fmla="*/ 11 w 204"/>
                <a:gd name="T9" fmla="*/ 153 h 153"/>
                <a:gd name="T10" fmla="*/ 11 w 204"/>
                <a:gd name="T11" fmla="*/ 124 h 153"/>
                <a:gd name="T12" fmla="*/ 18 w 204"/>
                <a:gd name="T13" fmla="*/ 106 h 153"/>
                <a:gd name="T14" fmla="*/ 18 w 204"/>
                <a:gd name="T15" fmla="*/ 19 h 153"/>
                <a:gd name="T16" fmla="*/ 186 w 204"/>
                <a:gd name="T17" fmla="*/ 19 h 153"/>
                <a:gd name="T18" fmla="*/ 186 w 204"/>
                <a:gd name="T19" fmla="*/ 105 h 153"/>
                <a:gd name="T20" fmla="*/ 194 w 204"/>
                <a:gd name="T21" fmla="*/ 124 h 153"/>
                <a:gd name="T22" fmla="*/ 194 w 204"/>
                <a:gd name="T23" fmla="*/ 153 h 153"/>
                <a:gd name="T24" fmla="*/ 204 w 204"/>
                <a:gd name="T2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" h="153">
                  <a:moveTo>
                    <a:pt x="204" y="153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8"/>
                    <a:pt x="13" y="111"/>
                    <a:pt x="18" y="106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05"/>
                    <a:pt x="186" y="105"/>
                    <a:pt x="186" y="105"/>
                  </a:cubicBezTo>
                  <a:cubicBezTo>
                    <a:pt x="191" y="111"/>
                    <a:pt x="194" y="117"/>
                    <a:pt x="194" y="124"/>
                  </a:cubicBezTo>
                  <a:cubicBezTo>
                    <a:pt x="194" y="153"/>
                    <a:pt x="194" y="153"/>
                    <a:pt x="194" y="153"/>
                  </a:cubicBezTo>
                  <a:lnTo>
                    <a:pt x="204" y="1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9E5DF438-CF01-4B34-809F-F9348825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4" y="1042988"/>
              <a:ext cx="106363" cy="192088"/>
            </a:xfrm>
            <a:custGeom>
              <a:avLst/>
              <a:gdLst>
                <a:gd name="T0" fmla="*/ 53 w 53"/>
                <a:gd name="T1" fmla="*/ 96 h 96"/>
                <a:gd name="T2" fmla="*/ 53 w 53"/>
                <a:gd name="T3" fmla="*/ 0 h 96"/>
                <a:gd name="T4" fmla="*/ 37 w 53"/>
                <a:gd name="T5" fmla="*/ 0 h 96"/>
                <a:gd name="T6" fmla="*/ 1 w 53"/>
                <a:gd name="T7" fmla="*/ 18 h 96"/>
                <a:gd name="T8" fmla="*/ 0 w 53"/>
                <a:gd name="T9" fmla="*/ 25 h 96"/>
                <a:gd name="T10" fmla="*/ 0 w 53"/>
                <a:gd name="T11" fmla="*/ 54 h 96"/>
                <a:gd name="T12" fmla="*/ 0 w 53"/>
                <a:gd name="T13" fmla="*/ 70 h 96"/>
                <a:gd name="T14" fmla="*/ 37 w 53"/>
                <a:gd name="T15" fmla="*/ 96 h 96"/>
                <a:gd name="T16" fmla="*/ 53 w 53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6">
                  <a:moveTo>
                    <a:pt x="53" y="96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0" y="0"/>
                    <a:pt x="6" y="8"/>
                    <a:pt x="1" y="18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4"/>
                    <a:pt x="17" y="96"/>
                    <a:pt x="37" y="96"/>
                  </a:cubicBezTo>
                  <a:lnTo>
                    <a:pt x="53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29B827C6-CBE4-4A6E-A774-1F0B934B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1042988"/>
              <a:ext cx="106363" cy="192088"/>
            </a:xfrm>
            <a:custGeom>
              <a:avLst/>
              <a:gdLst>
                <a:gd name="T0" fmla="*/ 53 w 53"/>
                <a:gd name="T1" fmla="*/ 54 h 96"/>
                <a:gd name="T2" fmla="*/ 53 w 53"/>
                <a:gd name="T3" fmla="*/ 25 h 96"/>
                <a:gd name="T4" fmla="*/ 51 w 53"/>
                <a:gd name="T5" fmla="*/ 17 h 96"/>
                <a:gd name="T6" fmla="*/ 16 w 53"/>
                <a:gd name="T7" fmla="*/ 0 h 96"/>
                <a:gd name="T8" fmla="*/ 0 w 53"/>
                <a:gd name="T9" fmla="*/ 0 h 96"/>
                <a:gd name="T10" fmla="*/ 0 w 53"/>
                <a:gd name="T11" fmla="*/ 96 h 96"/>
                <a:gd name="T12" fmla="*/ 16 w 53"/>
                <a:gd name="T13" fmla="*/ 96 h 96"/>
                <a:gd name="T14" fmla="*/ 53 w 53"/>
                <a:gd name="T15" fmla="*/ 70 h 96"/>
                <a:gd name="T16" fmla="*/ 53 w 53"/>
                <a:gd name="T1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6">
                  <a:moveTo>
                    <a:pt x="53" y="54"/>
                  </a:moveTo>
                  <a:cubicBezTo>
                    <a:pt x="53" y="25"/>
                    <a:pt x="53" y="25"/>
                    <a:pt x="53" y="25"/>
                  </a:cubicBezTo>
                  <a:cubicBezTo>
                    <a:pt x="53" y="22"/>
                    <a:pt x="52" y="19"/>
                    <a:pt x="51" y="17"/>
                  </a:cubicBezTo>
                  <a:cubicBezTo>
                    <a:pt x="45" y="7"/>
                    <a:pt x="32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36" y="96"/>
                    <a:pt x="53" y="84"/>
                    <a:pt x="53" y="70"/>
                  </a:cubicBezTo>
                  <a:lnTo>
                    <a:pt x="5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7378BB6B-6261-43F4-81C3-E162C93FB02C}"/>
              </a:ext>
            </a:extLst>
          </p:cNvPr>
          <p:cNvGrpSpPr/>
          <p:nvPr/>
        </p:nvGrpSpPr>
        <p:grpSpPr>
          <a:xfrm>
            <a:off x="1962008" y="2349414"/>
            <a:ext cx="381893" cy="321108"/>
            <a:chOff x="1849439" y="1617663"/>
            <a:chExt cx="458788" cy="385763"/>
          </a:xfrm>
        </p:grpSpPr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DC73BFB5-7294-42E9-AD5B-2146F2019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9" y="1789113"/>
              <a:ext cx="458788" cy="214313"/>
            </a:xfrm>
            <a:custGeom>
              <a:avLst/>
              <a:gdLst>
                <a:gd name="T0" fmla="*/ 289 w 289"/>
                <a:gd name="T1" fmla="*/ 135 h 135"/>
                <a:gd name="T2" fmla="*/ 0 w 289"/>
                <a:gd name="T3" fmla="*/ 0 h 135"/>
                <a:gd name="T4" fmla="*/ 239 w 289"/>
                <a:gd name="T5" fmla="*/ 122 h 135"/>
                <a:gd name="T6" fmla="*/ 49 w 289"/>
                <a:gd name="T7" fmla="*/ 97 h 135"/>
                <a:gd name="T8" fmla="*/ 239 w 289"/>
                <a:gd name="T9" fmla="*/ 122 h 135"/>
                <a:gd name="T10" fmla="*/ 36 w 289"/>
                <a:gd name="T11" fmla="*/ 56 h 135"/>
                <a:gd name="T12" fmla="*/ 61 w 289"/>
                <a:gd name="T13" fmla="*/ 82 h 135"/>
                <a:gd name="T14" fmla="*/ 74 w 289"/>
                <a:gd name="T15" fmla="*/ 82 h 135"/>
                <a:gd name="T16" fmla="*/ 100 w 289"/>
                <a:gd name="T17" fmla="*/ 56 h 135"/>
                <a:gd name="T18" fmla="*/ 74 w 289"/>
                <a:gd name="T19" fmla="*/ 82 h 135"/>
                <a:gd name="T20" fmla="*/ 113 w 289"/>
                <a:gd name="T21" fmla="*/ 56 h 135"/>
                <a:gd name="T22" fmla="*/ 138 w 289"/>
                <a:gd name="T23" fmla="*/ 82 h 135"/>
                <a:gd name="T24" fmla="*/ 151 w 289"/>
                <a:gd name="T25" fmla="*/ 82 h 135"/>
                <a:gd name="T26" fmla="*/ 176 w 289"/>
                <a:gd name="T27" fmla="*/ 56 h 135"/>
                <a:gd name="T28" fmla="*/ 151 w 289"/>
                <a:gd name="T29" fmla="*/ 82 h 135"/>
                <a:gd name="T30" fmla="*/ 189 w 289"/>
                <a:gd name="T31" fmla="*/ 56 h 135"/>
                <a:gd name="T32" fmla="*/ 214 w 289"/>
                <a:gd name="T33" fmla="*/ 82 h 135"/>
                <a:gd name="T34" fmla="*/ 252 w 289"/>
                <a:gd name="T35" fmla="*/ 82 h 135"/>
                <a:gd name="T36" fmla="*/ 226 w 289"/>
                <a:gd name="T37" fmla="*/ 56 h 135"/>
                <a:gd name="T38" fmla="*/ 252 w 289"/>
                <a:gd name="T39" fmla="*/ 82 h 135"/>
                <a:gd name="T40" fmla="*/ 270 w 289"/>
                <a:gd name="T41" fmla="*/ 19 h 135"/>
                <a:gd name="T42" fmla="*/ 245 w 289"/>
                <a:gd name="T43" fmla="*/ 44 h 135"/>
                <a:gd name="T44" fmla="*/ 207 w 289"/>
                <a:gd name="T45" fmla="*/ 19 h 135"/>
                <a:gd name="T46" fmla="*/ 233 w 289"/>
                <a:gd name="T47" fmla="*/ 44 h 135"/>
                <a:gd name="T48" fmla="*/ 207 w 289"/>
                <a:gd name="T49" fmla="*/ 19 h 135"/>
                <a:gd name="T50" fmla="*/ 195 w 289"/>
                <a:gd name="T51" fmla="*/ 19 h 135"/>
                <a:gd name="T52" fmla="*/ 170 w 289"/>
                <a:gd name="T53" fmla="*/ 44 h 135"/>
                <a:gd name="T54" fmla="*/ 132 w 289"/>
                <a:gd name="T55" fmla="*/ 19 h 135"/>
                <a:gd name="T56" fmla="*/ 157 w 289"/>
                <a:gd name="T57" fmla="*/ 44 h 135"/>
                <a:gd name="T58" fmla="*/ 132 w 289"/>
                <a:gd name="T59" fmla="*/ 19 h 135"/>
                <a:gd name="T60" fmla="*/ 119 w 289"/>
                <a:gd name="T61" fmla="*/ 19 h 135"/>
                <a:gd name="T62" fmla="*/ 94 w 289"/>
                <a:gd name="T63" fmla="*/ 44 h 135"/>
                <a:gd name="T64" fmla="*/ 55 w 289"/>
                <a:gd name="T65" fmla="*/ 19 h 135"/>
                <a:gd name="T66" fmla="*/ 80 w 289"/>
                <a:gd name="T67" fmla="*/ 44 h 135"/>
                <a:gd name="T68" fmla="*/ 55 w 289"/>
                <a:gd name="T69" fmla="*/ 19 h 135"/>
                <a:gd name="T70" fmla="*/ 42 w 289"/>
                <a:gd name="T71" fmla="*/ 19 h 135"/>
                <a:gd name="T72" fmla="*/ 17 w 289"/>
                <a:gd name="T73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135">
                  <a:moveTo>
                    <a:pt x="0" y="135"/>
                  </a:moveTo>
                  <a:lnTo>
                    <a:pt x="289" y="135"/>
                  </a:lnTo>
                  <a:lnTo>
                    <a:pt x="289" y="0"/>
                  </a:lnTo>
                  <a:lnTo>
                    <a:pt x="0" y="0"/>
                  </a:lnTo>
                  <a:lnTo>
                    <a:pt x="0" y="135"/>
                  </a:lnTo>
                  <a:close/>
                  <a:moveTo>
                    <a:pt x="239" y="122"/>
                  </a:moveTo>
                  <a:lnTo>
                    <a:pt x="49" y="122"/>
                  </a:lnTo>
                  <a:lnTo>
                    <a:pt x="49" y="97"/>
                  </a:lnTo>
                  <a:lnTo>
                    <a:pt x="239" y="97"/>
                  </a:lnTo>
                  <a:lnTo>
                    <a:pt x="239" y="122"/>
                  </a:lnTo>
                  <a:close/>
                  <a:moveTo>
                    <a:pt x="36" y="82"/>
                  </a:moveTo>
                  <a:lnTo>
                    <a:pt x="36" y="56"/>
                  </a:lnTo>
                  <a:lnTo>
                    <a:pt x="61" y="56"/>
                  </a:lnTo>
                  <a:lnTo>
                    <a:pt x="61" y="82"/>
                  </a:lnTo>
                  <a:lnTo>
                    <a:pt x="36" y="82"/>
                  </a:lnTo>
                  <a:close/>
                  <a:moveTo>
                    <a:pt x="74" y="82"/>
                  </a:moveTo>
                  <a:lnTo>
                    <a:pt x="74" y="56"/>
                  </a:lnTo>
                  <a:lnTo>
                    <a:pt x="100" y="56"/>
                  </a:lnTo>
                  <a:lnTo>
                    <a:pt x="100" y="82"/>
                  </a:lnTo>
                  <a:lnTo>
                    <a:pt x="74" y="82"/>
                  </a:lnTo>
                  <a:close/>
                  <a:moveTo>
                    <a:pt x="113" y="82"/>
                  </a:moveTo>
                  <a:lnTo>
                    <a:pt x="113" y="56"/>
                  </a:lnTo>
                  <a:lnTo>
                    <a:pt x="138" y="56"/>
                  </a:lnTo>
                  <a:lnTo>
                    <a:pt x="138" y="82"/>
                  </a:lnTo>
                  <a:lnTo>
                    <a:pt x="113" y="82"/>
                  </a:lnTo>
                  <a:close/>
                  <a:moveTo>
                    <a:pt x="151" y="82"/>
                  </a:moveTo>
                  <a:lnTo>
                    <a:pt x="151" y="56"/>
                  </a:lnTo>
                  <a:lnTo>
                    <a:pt x="176" y="56"/>
                  </a:lnTo>
                  <a:lnTo>
                    <a:pt x="176" y="82"/>
                  </a:lnTo>
                  <a:lnTo>
                    <a:pt x="151" y="82"/>
                  </a:lnTo>
                  <a:close/>
                  <a:moveTo>
                    <a:pt x="189" y="82"/>
                  </a:moveTo>
                  <a:lnTo>
                    <a:pt x="189" y="56"/>
                  </a:lnTo>
                  <a:lnTo>
                    <a:pt x="214" y="56"/>
                  </a:lnTo>
                  <a:lnTo>
                    <a:pt x="214" y="82"/>
                  </a:lnTo>
                  <a:lnTo>
                    <a:pt x="189" y="82"/>
                  </a:lnTo>
                  <a:close/>
                  <a:moveTo>
                    <a:pt x="252" y="82"/>
                  </a:moveTo>
                  <a:lnTo>
                    <a:pt x="226" y="82"/>
                  </a:lnTo>
                  <a:lnTo>
                    <a:pt x="226" y="56"/>
                  </a:lnTo>
                  <a:lnTo>
                    <a:pt x="252" y="56"/>
                  </a:lnTo>
                  <a:lnTo>
                    <a:pt x="252" y="82"/>
                  </a:lnTo>
                  <a:close/>
                  <a:moveTo>
                    <a:pt x="245" y="19"/>
                  </a:moveTo>
                  <a:lnTo>
                    <a:pt x="270" y="19"/>
                  </a:lnTo>
                  <a:lnTo>
                    <a:pt x="270" y="44"/>
                  </a:lnTo>
                  <a:lnTo>
                    <a:pt x="245" y="44"/>
                  </a:lnTo>
                  <a:lnTo>
                    <a:pt x="245" y="19"/>
                  </a:lnTo>
                  <a:close/>
                  <a:moveTo>
                    <a:pt x="207" y="19"/>
                  </a:moveTo>
                  <a:lnTo>
                    <a:pt x="233" y="19"/>
                  </a:lnTo>
                  <a:lnTo>
                    <a:pt x="233" y="44"/>
                  </a:lnTo>
                  <a:lnTo>
                    <a:pt x="207" y="44"/>
                  </a:lnTo>
                  <a:lnTo>
                    <a:pt x="207" y="19"/>
                  </a:lnTo>
                  <a:close/>
                  <a:moveTo>
                    <a:pt x="170" y="19"/>
                  </a:moveTo>
                  <a:lnTo>
                    <a:pt x="195" y="19"/>
                  </a:lnTo>
                  <a:lnTo>
                    <a:pt x="195" y="44"/>
                  </a:lnTo>
                  <a:lnTo>
                    <a:pt x="170" y="44"/>
                  </a:lnTo>
                  <a:lnTo>
                    <a:pt x="170" y="19"/>
                  </a:lnTo>
                  <a:close/>
                  <a:moveTo>
                    <a:pt x="132" y="19"/>
                  </a:moveTo>
                  <a:lnTo>
                    <a:pt x="157" y="19"/>
                  </a:lnTo>
                  <a:lnTo>
                    <a:pt x="157" y="44"/>
                  </a:lnTo>
                  <a:lnTo>
                    <a:pt x="132" y="44"/>
                  </a:lnTo>
                  <a:lnTo>
                    <a:pt x="132" y="19"/>
                  </a:lnTo>
                  <a:close/>
                  <a:moveTo>
                    <a:pt x="94" y="19"/>
                  </a:moveTo>
                  <a:lnTo>
                    <a:pt x="119" y="19"/>
                  </a:lnTo>
                  <a:lnTo>
                    <a:pt x="119" y="44"/>
                  </a:lnTo>
                  <a:lnTo>
                    <a:pt x="94" y="44"/>
                  </a:lnTo>
                  <a:lnTo>
                    <a:pt x="94" y="19"/>
                  </a:lnTo>
                  <a:close/>
                  <a:moveTo>
                    <a:pt x="55" y="19"/>
                  </a:moveTo>
                  <a:lnTo>
                    <a:pt x="80" y="19"/>
                  </a:lnTo>
                  <a:lnTo>
                    <a:pt x="80" y="44"/>
                  </a:lnTo>
                  <a:lnTo>
                    <a:pt x="55" y="44"/>
                  </a:lnTo>
                  <a:lnTo>
                    <a:pt x="55" y="19"/>
                  </a:lnTo>
                  <a:close/>
                  <a:moveTo>
                    <a:pt x="17" y="19"/>
                  </a:moveTo>
                  <a:lnTo>
                    <a:pt x="42" y="19"/>
                  </a:lnTo>
                  <a:lnTo>
                    <a:pt x="42" y="44"/>
                  </a:lnTo>
                  <a:lnTo>
                    <a:pt x="17" y="44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2DE39375-D9D9-48BD-BAC7-31153EFA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164" y="1690688"/>
              <a:ext cx="265113" cy="63500"/>
            </a:xfrm>
            <a:custGeom>
              <a:avLst/>
              <a:gdLst>
                <a:gd name="T0" fmla="*/ 0 w 133"/>
                <a:gd name="T1" fmla="*/ 16 h 32"/>
                <a:gd name="T2" fmla="*/ 9 w 133"/>
                <a:gd name="T3" fmla="*/ 32 h 32"/>
                <a:gd name="T4" fmla="*/ 67 w 133"/>
                <a:gd name="T5" fmla="*/ 19 h 32"/>
                <a:gd name="T6" fmla="*/ 124 w 133"/>
                <a:gd name="T7" fmla="*/ 32 h 32"/>
                <a:gd name="T8" fmla="*/ 133 w 133"/>
                <a:gd name="T9" fmla="*/ 16 h 32"/>
                <a:gd name="T10" fmla="*/ 67 w 133"/>
                <a:gd name="T11" fmla="*/ 0 h 32"/>
                <a:gd name="T12" fmla="*/ 0 w 133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32">
                  <a:moveTo>
                    <a:pt x="0" y="16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25" y="24"/>
                    <a:pt x="46" y="19"/>
                    <a:pt x="67" y="19"/>
                  </a:cubicBezTo>
                  <a:cubicBezTo>
                    <a:pt x="88" y="19"/>
                    <a:pt x="108" y="24"/>
                    <a:pt x="124" y="32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14" y="6"/>
                    <a:pt x="91" y="0"/>
                    <a:pt x="67" y="0"/>
                  </a:cubicBezTo>
                  <a:cubicBezTo>
                    <a:pt x="43" y="0"/>
                    <a:pt x="19" y="6"/>
                    <a:pt x="0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3BA0D016-B0CA-4C60-8E90-DD7477D1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1617663"/>
              <a:ext cx="354013" cy="76200"/>
            </a:xfrm>
            <a:custGeom>
              <a:avLst/>
              <a:gdLst>
                <a:gd name="T0" fmla="*/ 177 w 177"/>
                <a:gd name="T1" fmla="*/ 21 h 38"/>
                <a:gd name="T2" fmla="*/ 89 w 177"/>
                <a:gd name="T3" fmla="*/ 0 h 38"/>
                <a:gd name="T4" fmla="*/ 0 w 177"/>
                <a:gd name="T5" fmla="*/ 21 h 38"/>
                <a:gd name="T6" fmla="*/ 9 w 177"/>
                <a:gd name="T7" fmla="*/ 38 h 38"/>
                <a:gd name="T8" fmla="*/ 89 w 177"/>
                <a:gd name="T9" fmla="*/ 19 h 38"/>
                <a:gd name="T10" fmla="*/ 168 w 177"/>
                <a:gd name="T11" fmla="*/ 38 h 38"/>
                <a:gd name="T12" fmla="*/ 177 w 177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38">
                  <a:moveTo>
                    <a:pt x="177" y="21"/>
                  </a:moveTo>
                  <a:cubicBezTo>
                    <a:pt x="152" y="8"/>
                    <a:pt x="121" y="0"/>
                    <a:pt x="89" y="0"/>
                  </a:cubicBezTo>
                  <a:cubicBezTo>
                    <a:pt x="56" y="0"/>
                    <a:pt x="25" y="8"/>
                    <a:pt x="0" y="2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31" y="26"/>
                    <a:pt x="60" y="19"/>
                    <a:pt x="89" y="19"/>
                  </a:cubicBezTo>
                  <a:cubicBezTo>
                    <a:pt x="118" y="19"/>
                    <a:pt x="146" y="26"/>
                    <a:pt x="168" y="38"/>
                  </a:cubicBezTo>
                  <a:lnTo>
                    <a:pt x="177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63AC3428-193E-41C5-AE95-D7D55570BE13}"/>
              </a:ext>
            </a:extLst>
          </p:cNvPr>
          <p:cNvGrpSpPr/>
          <p:nvPr/>
        </p:nvGrpSpPr>
        <p:grpSpPr>
          <a:xfrm>
            <a:off x="2655758" y="2316378"/>
            <a:ext cx="194251" cy="387179"/>
            <a:chOff x="2682876" y="1577975"/>
            <a:chExt cx="233363" cy="465138"/>
          </a:xfrm>
        </p:grpSpPr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62D094FC-8AC4-468A-B882-FB1CA49C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864" y="1646238"/>
              <a:ext cx="176213" cy="58738"/>
            </a:xfrm>
            <a:custGeom>
              <a:avLst/>
              <a:gdLst>
                <a:gd name="T0" fmla="*/ 78 w 88"/>
                <a:gd name="T1" fmla="*/ 29 h 29"/>
                <a:gd name="T2" fmla="*/ 88 w 88"/>
                <a:gd name="T3" fmla="*/ 13 h 29"/>
                <a:gd name="T4" fmla="*/ 44 w 88"/>
                <a:gd name="T5" fmla="*/ 0 h 29"/>
                <a:gd name="T6" fmla="*/ 0 w 88"/>
                <a:gd name="T7" fmla="*/ 13 h 29"/>
                <a:gd name="T8" fmla="*/ 11 w 88"/>
                <a:gd name="T9" fmla="*/ 29 h 29"/>
                <a:gd name="T10" fmla="*/ 44 w 88"/>
                <a:gd name="T11" fmla="*/ 19 h 29"/>
                <a:gd name="T12" fmla="*/ 78 w 8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9">
                  <a:moveTo>
                    <a:pt x="78" y="29"/>
                  </a:moveTo>
                  <a:cubicBezTo>
                    <a:pt x="88" y="13"/>
                    <a:pt x="88" y="13"/>
                    <a:pt x="88" y="13"/>
                  </a:cubicBezTo>
                  <a:cubicBezTo>
                    <a:pt x="76" y="5"/>
                    <a:pt x="60" y="0"/>
                    <a:pt x="44" y="0"/>
                  </a:cubicBezTo>
                  <a:cubicBezTo>
                    <a:pt x="28" y="0"/>
                    <a:pt x="13" y="5"/>
                    <a:pt x="0" y="13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0" y="23"/>
                    <a:pt x="32" y="19"/>
                    <a:pt x="44" y="19"/>
                  </a:cubicBezTo>
                  <a:cubicBezTo>
                    <a:pt x="57" y="19"/>
                    <a:pt x="69" y="23"/>
                    <a:pt x="78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2CFF6DB1-7F9B-444C-BBB3-BC99FE895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876" y="1577975"/>
              <a:ext cx="233363" cy="66675"/>
            </a:xfrm>
            <a:custGeom>
              <a:avLst/>
              <a:gdLst>
                <a:gd name="T0" fmla="*/ 58 w 117"/>
                <a:gd name="T1" fmla="*/ 0 h 33"/>
                <a:gd name="T2" fmla="*/ 0 w 117"/>
                <a:gd name="T3" fmla="*/ 17 h 33"/>
                <a:gd name="T4" fmla="*/ 11 w 117"/>
                <a:gd name="T5" fmla="*/ 33 h 33"/>
                <a:gd name="T6" fmla="*/ 58 w 117"/>
                <a:gd name="T7" fmla="*/ 19 h 33"/>
                <a:gd name="T8" fmla="*/ 106 w 117"/>
                <a:gd name="T9" fmla="*/ 33 h 33"/>
                <a:gd name="T10" fmla="*/ 117 w 117"/>
                <a:gd name="T11" fmla="*/ 17 h 33"/>
                <a:gd name="T12" fmla="*/ 58 w 117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33">
                  <a:moveTo>
                    <a:pt x="58" y="0"/>
                  </a:moveTo>
                  <a:cubicBezTo>
                    <a:pt x="37" y="0"/>
                    <a:pt x="17" y="6"/>
                    <a:pt x="0" y="17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4" y="24"/>
                    <a:pt x="41" y="19"/>
                    <a:pt x="58" y="19"/>
                  </a:cubicBezTo>
                  <a:cubicBezTo>
                    <a:pt x="76" y="19"/>
                    <a:pt x="93" y="24"/>
                    <a:pt x="106" y="33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00" y="6"/>
                    <a:pt x="80" y="0"/>
                    <a:pt x="5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Rectangle 80">
              <a:extLst>
                <a:ext uri="{FF2B5EF4-FFF2-40B4-BE49-F238E27FC236}">
                  <a16:creationId xmlns:a16="http://schemas.microsoft.com/office/drawing/2014/main" id="{6CE6ECF9-929D-4A02-85FD-65B8FA24A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1" y="1868488"/>
              <a:ext cx="227013" cy="1746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9A2FFA04-0FB5-4B99-ABF5-EEC9A3CA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1" y="1747838"/>
              <a:ext cx="107950" cy="109538"/>
            </a:xfrm>
            <a:custGeom>
              <a:avLst/>
              <a:gdLst>
                <a:gd name="T0" fmla="*/ 0 w 54"/>
                <a:gd name="T1" fmla="*/ 34 h 54"/>
                <a:gd name="T2" fmla="*/ 0 w 54"/>
                <a:gd name="T3" fmla="*/ 54 h 54"/>
                <a:gd name="T4" fmla="*/ 54 w 54"/>
                <a:gd name="T5" fmla="*/ 54 h 54"/>
                <a:gd name="T6" fmla="*/ 54 w 54"/>
                <a:gd name="T7" fmla="*/ 0 h 54"/>
                <a:gd name="T8" fmla="*/ 34 w 54"/>
                <a:gd name="T9" fmla="*/ 0 h 54"/>
                <a:gd name="T10" fmla="*/ 0 w 54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4">
                  <a:moveTo>
                    <a:pt x="0" y="3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249B8DB4-C5DC-4723-A297-9B5915260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701" y="1747838"/>
              <a:ext cx="106363" cy="109538"/>
            </a:xfrm>
            <a:custGeom>
              <a:avLst/>
              <a:gdLst>
                <a:gd name="T0" fmla="*/ 53 w 53"/>
                <a:gd name="T1" fmla="*/ 34 h 54"/>
                <a:gd name="T2" fmla="*/ 19 w 53"/>
                <a:gd name="T3" fmla="*/ 0 h 54"/>
                <a:gd name="T4" fmla="*/ 0 w 53"/>
                <a:gd name="T5" fmla="*/ 0 h 54"/>
                <a:gd name="T6" fmla="*/ 0 w 53"/>
                <a:gd name="T7" fmla="*/ 54 h 54"/>
                <a:gd name="T8" fmla="*/ 53 w 53"/>
                <a:gd name="T9" fmla="*/ 54 h 54"/>
                <a:gd name="T10" fmla="*/ 53 w 53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53" y="34"/>
                  </a:moveTo>
                  <a:cubicBezTo>
                    <a:pt x="53" y="15"/>
                    <a:pt x="38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3" y="54"/>
                    <a:pt x="53" y="54"/>
                    <a:pt x="53" y="54"/>
                  </a:cubicBezTo>
                  <a:lnTo>
                    <a:pt x="53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3" name="Freeform 83">
            <a:extLst>
              <a:ext uri="{FF2B5EF4-FFF2-40B4-BE49-F238E27FC236}">
                <a16:creationId xmlns:a16="http://schemas.microsoft.com/office/drawing/2014/main" id="{1BFF29BD-54EC-49CC-A4F1-BAFB81B615DB}"/>
              </a:ext>
            </a:extLst>
          </p:cNvPr>
          <p:cNvSpPr>
            <a:spLocks/>
          </p:cNvSpPr>
          <p:nvPr/>
        </p:nvSpPr>
        <p:spPr bwMode="auto">
          <a:xfrm>
            <a:off x="3143366" y="2322985"/>
            <a:ext cx="421536" cy="360751"/>
          </a:xfrm>
          <a:custGeom>
            <a:avLst/>
            <a:gdLst>
              <a:gd name="T0" fmla="*/ 14 w 253"/>
              <a:gd name="T1" fmla="*/ 139 h 216"/>
              <a:gd name="T2" fmla="*/ 175 w 253"/>
              <a:gd name="T3" fmla="*/ 216 h 216"/>
              <a:gd name="T4" fmla="*/ 175 w 253"/>
              <a:gd name="T5" fmla="*/ 216 h 216"/>
              <a:gd name="T6" fmla="*/ 214 w 253"/>
              <a:gd name="T7" fmla="*/ 42 h 216"/>
              <a:gd name="T8" fmla="*/ 134 w 253"/>
              <a:gd name="T9" fmla="*/ 15 h 216"/>
              <a:gd name="T10" fmla="*/ 101 w 253"/>
              <a:gd name="T11" fmla="*/ 64 h 216"/>
              <a:gd name="T12" fmla="*/ 41 w 253"/>
              <a:gd name="T13" fmla="*/ 60 h 216"/>
              <a:gd name="T14" fmla="*/ 14 w 253"/>
              <a:gd name="T15" fmla="*/ 13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3" h="216">
                <a:moveTo>
                  <a:pt x="14" y="139"/>
                </a:moveTo>
                <a:cubicBezTo>
                  <a:pt x="14" y="139"/>
                  <a:pt x="46" y="213"/>
                  <a:pt x="175" y="216"/>
                </a:cubicBezTo>
                <a:cubicBezTo>
                  <a:pt x="175" y="216"/>
                  <a:pt x="175" y="216"/>
                  <a:pt x="175" y="216"/>
                </a:cubicBezTo>
                <a:cubicBezTo>
                  <a:pt x="253" y="112"/>
                  <a:pt x="214" y="42"/>
                  <a:pt x="214" y="42"/>
                </a:cubicBezTo>
                <a:cubicBezTo>
                  <a:pt x="199" y="12"/>
                  <a:pt x="164" y="0"/>
                  <a:pt x="134" y="15"/>
                </a:cubicBezTo>
                <a:cubicBezTo>
                  <a:pt x="114" y="24"/>
                  <a:pt x="102" y="43"/>
                  <a:pt x="101" y="64"/>
                </a:cubicBezTo>
                <a:cubicBezTo>
                  <a:pt x="84" y="53"/>
                  <a:pt x="61" y="50"/>
                  <a:pt x="41" y="60"/>
                </a:cubicBezTo>
                <a:cubicBezTo>
                  <a:pt x="12" y="74"/>
                  <a:pt x="0" y="110"/>
                  <a:pt x="1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7A2D48C5-5201-4292-8723-830AC8C1C17D}"/>
              </a:ext>
            </a:extLst>
          </p:cNvPr>
          <p:cNvGrpSpPr/>
          <p:nvPr/>
        </p:nvGrpSpPr>
        <p:grpSpPr>
          <a:xfrm>
            <a:off x="3723473" y="2359985"/>
            <a:ext cx="397751" cy="299964"/>
            <a:chOff x="3965576" y="1630363"/>
            <a:chExt cx="477838" cy="360362"/>
          </a:xfrm>
        </p:grpSpPr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4D2244E8-8C41-4E7A-AD95-2E81989C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1630363"/>
              <a:ext cx="57150" cy="96838"/>
            </a:xfrm>
            <a:custGeom>
              <a:avLst/>
              <a:gdLst>
                <a:gd name="T0" fmla="*/ 23 w 29"/>
                <a:gd name="T1" fmla="*/ 48 h 48"/>
                <a:gd name="T2" fmla="*/ 23 w 29"/>
                <a:gd name="T3" fmla="*/ 25 h 48"/>
                <a:gd name="T4" fmla="*/ 29 w 29"/>
                <a:gd name="T5" fmla="*/ 14 h 48"/>
                <a:gd name="T6" fmla="*/ 14 w 29"/>
                <a:gd name="T7" fmla="*/ 0 h 48"/>
                <a:gd name="T8" fmla="*/ 0 w 29"/>
                <a:gd name="T9" fmla="*/ 14 h 48"/>
                <a:gd name="T10" fmla="*/ 5 w 29"/>
                <a:gd name="T11" fmla="*/ 25 h 48"/>
                <a:gd name="T12" fmla="*/ 5 w 29"/>
                <a:gd name="T13" fmla="*/ 48 h 48"/>
                <a:gd name="T14" fmla="*/ 23 w 29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8">
                  <a:moveTo>
                    <a:pt x="23" y="48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7" y="23"/>
                    <a:pt x="29" y="19"/>
                    <a:pt x="29" y="14"/>
                  </a:cubicBezTo>
                  <a:cubicBezTo>
                    <a:pt x="29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2" y="23"/>
                    <a:pt x="5" y="25"/>
                  </a:cubicBezTo>
                  <a:cubicBezTo>
                    <a:pt x="5" y="48"/>
                    <a:pt x="5" y="48"/>
                    <a:pt x="5" y="48"/>
                  </a:cubicBezTo>
                  <a:lnTo>
                    <a:pt x="23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36FECD41-8F6D-495B-8BFB-DA1A3D27E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630363"/>
              <a:ext cx="55563" cy="96838"/>
            </a:xfrm>
            <a:custGeom>
              <a:avLst/>
              <a:gdLst>
                <a:gd name="T0" fmla="*/ 23 w 28"/>
                <a:gd name="T1" fmla="*/ 48 h 48"/>
                <a:gd name="T2" fmla="*/ 23 w 28"/>
                <a:gd name="T3" fmla="*/ 25 h 48"/>
                <a:gd name="T4" fmla="*/ 28 w 28"/>
                <a:gd name="T5" fmla="*/ 14 h 48"/>
                <a:gd name="T6" fmla="*/ 14 w 28"/>
                <a:gd name="T7" fmla="*/ 0 h 48"/>
                <a:gd name="T8" fmla="*/ 0 w 28"/>
                <a:gd name="T9" fmla="*/ 14 h 48"/>
                <a:gd name="T10" fmla="*/ 5 w 28"/>
                <a:gd name="T11" fmla="*/ 25 h 48"/>
                <a:gd name="T12" fmla="*/ 5 w 28"/>
                <a:gd name="T13" fmla="*/ 48 h 48"/>
                <a:gd name="T14" fmla="*/ 23 w 2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8">
                  <a:moveTo>
                    <a:pt x="23" y="48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6" y="23"/>
                    <a:pt x="28" y="19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1" y="23"/>
                    <a:pt x="5" y="25"/>
                  </a:cubicBezTo>
                  <a:cubicBezTo>
                    <a:pt x="5" y="48"/>
                    <a:pt x="5" y="48"/>
                    <a:pt x="5" y="48"/>
                  </a:cubicBezTo>
                  <a:lnTo>
                    <a:pt x="23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939D2209-38D9-4C91-8BC1-4E0E2DC00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6" y="1843088"/>
              <a:ext cx="23813" cy="38100"/>
            </a:xfrm>
            <a:custGeom>
              <a:avLst/>
              <a:gdLst>
                <a:gd name="T0" fmla="*/ 0 w 15"/>
                <a:gd name="T1" fmla="*/ 24 h 24"/>
                <a:gd name="T2" fmla="*/ 15 w 15"/>
                <a:gd name="T3" fmla="*/ 24 h 24"/>
                <a:gd name="T4" fmla="*/ 8 w 15"/>
                <a:gd name="T5" fmla="*/ 0 h 24"/>
                <a:gd name="T6" fmla="*/ 0 w 15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lnTo>
                    <a:pt x="15" y="24"/>
                  </a:lnTo>
                  <a:lnTo>
                    <a:pt x="8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56F707C3-FB57-4036-8661-B363F1680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576" y="1739900"/>
              <a:ext cx="477838" cy="250825"/>
            </a:xfrm>
            <a:custGeom>
              <a:avLst/>
              <a:gdLst>
                <a:gd name="T0" fmla="*/ 40 w 239"/>
                <a:gd name="T1" fmla="*/ 0 h 125"/>
                <a:gd name="T2" fmla="*/ 0 w 239"/>
                <a:gd name="T3" fmla="*/ 0 h 125"/>
                <a:gd name="T4" fmla="*/ 239 w 239"/>
                <a:gd name="T5" fmla="*/ 125 h 125"/>
                <a:gd name="T6" fmla="*/ 216 w 239"/>
                <a:gd name="T7" fmla="*/ 0 h 125"/>
                <a:gd name="T8" fmla="*/ 63 w 239"/>
                <a:gd name="T9" fmla="*/ 82 h 125"/>
                <a:gd name="T10" fmla="*/ 42 w 239"/>
                <a:gd name="T11" fmla="*/ 91 h 125"/>
                <a:gd name="T12" fmla="*/ 17 w 239"/>
                <a:gd name="T13" fmla="*/ 72 h 125"/>
                <a:gd name="T14" fmla="*/ 35 w 239"/>
                <a:gd name="T15" fmla="*/ 77 h 125"/>
                <a:gd name="T16" fmla="*/ 48 w 239"/>
                <a:gd name="T17" fmla="*/ 79 h 125"/>
                <a:gd name="T18" fmla="*/ 48 w 239"/>
                <a:gd name="T19" fmla="*/ 71 h 125"/>
                <a:gd name="T20" fmla="*/ 24 w 239"/>
                <a:gd name="T21" fmla="*/ 62 h 125"/>
                <a:gd name="T22" fmla="*/ 22 w 239"/>
                <a:gd name="T23" fmla="*/ 44 h 125"/>
                <a:gd name="T24" fmla="*/ 42 w 239"/>
                <a:gd name="T25" fmla="*/ 36 h 125"/>
                <a:gd name="T26" fmla="*/ 64 w 239"/>
                <a:gd name="T27" fmla="*/ 52 h 125"/>
                <a:gd name="T28" fmla="*/ 46 w 239"/>
                <a:gd name="T29" fmla="*/ 47 h 125"/>
                <a:gd name="T30" fmla="*/ 36 w 239"/>
                <a:gd name="T31" fmla="*/ 47 h 125"/>
                <a:gd name="T32" fmla="*/ 36 w 239"/>
                <a:gd name="T33" fmla="*/ 52 h 125"/>
                <a:gd name="T34" fmla="*/ 57 w 239"/>
                <a:gd name="T35" fmla="*/ 59 h 125"/>
                <a:gd name="T36" fmla="*/ 66 w 239"/>
                <a:gd name="T37" fmla="*/ 73 h 125"/>
                <a:gd name="T38" fmla="*/ 110 w 239"/>
                <a:gd name="T39" fmla="*/ 90 h 125"/>
                <a:gd name="T40" fmla="*/ 88 w 239"/>
                <a:gd name="T41" fmla="*/ 81 h 125"/>
                <a:gd name="T42" fmla="*/ 69 w 239"/>
                <a:gd name="T43" fmla="*/ 90 h 125"/>
                <a:gd name="T44" fmla="*/ 107 w 239"/>
                <a:gd name="T45" fmla="*/ 37 h 125"/>
                <a:gd name="T46" fmla="*/ 110 w 239"/>
                <a:gd name="T47" fmla="*/ 90 h 125"/>
                <a:gd name="T48" fmla="*/ 132 w 239"/>
                <a:gd name="T49" fmla="*/ 90 h 125"/>
                <a:gd name="T50" fmla="*/ 149 w 239"/>
                <a:gd name="T51" fmla="*/ 37 h 125"/>
                <a:gd name="T52" fmla="*/ 175 w 239"/>
                <a:gd name="T53" fmla="*/ 77 h 125"/>
                <a:gd name="T54" fmla="*/ 226 w 239"/>
                <a:gd name="T55" fmla="*/ 37 h 125"/>
                <a:gd name="T56" fmla="*/ 199 w 239"/>
                <a:gd name="T57" fmla="*/ 49 h 125"/>
                <a:gd name="T58" fmla="*/ 224 w 239"/>
                <a:gd name="T59" fmla="*/ 56 h 125"/>
                <a:gd name="T60" fmla="*/ 199 w 239"/>
                <a:gd name="T61" fmla="*/ 67 h 125"/>
                <a:gd name="T62" fmla="*/ 226 w 239"/>
                <a:gd name="T63" fmla="*/ 77 h 125"/>
                <a:gd name="T64" fmla="*/ 182 w 239"/>
                <a:gd name="T65" fmla="*/ 90 h 125"/>
                <a:gd name="T66" fmla="*/ 226 w 239"/>
                <a:gd name="T67" fmla="*/ 3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9" h="125">
                  <a:moveTo>
                    <a:pt x="19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39" y="125"/>
                    <a:pt x="239" y="125"/>
                    <a:pt x="239" y="125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198" y="0"/>
                  </a:lnTo>
                  <a:close/>
                  <a:moveTo>
                    <a:pt x="63" y="82"/>
                  </a:moveTo>
                  <a:cubicBezTo>
                    <a:pt x="61" y="85"/>
                    <a:pt x="58" y="87"/>
                    <a:pt x="55" y="89"/>
                  </a:cubicBezTo>
                  <a:cubicBezTo>
                    <a:pt x="52" y="90"/>
                    <a:pt x="47" y="91"/>
                    <a:pt x="42" y="91"/>
                  </a:cubicBezTo>
                  <a:cubicBezTo>
                    <a:pt x="33" y="91"/>
                    <a:pt x="27" y="89"/>
                    <a:pt x="23" y="86"/>
                  </a:cubicBezTo>
                  <a:cubicBezTo>
                    <a:pt x="20" y="82"/>
                    <a:pt x="18" y="78"/>
                    <a:pt x="17" y="72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4"/>
                    <a:pt x="34" y="76"/>
                    <a:pt x="35" y="77"/>
                  </a:cubicBezTo>
                  <a:cubicBezTo>
                    <a:pt x="37" y="79"/>
                    <a:pt x="39" y="81"/>
                    <a:pt x="42" y="81"/>
                  </a:cubicBezTo>
                  <a:cubicBezTo>
                    <a:pt x="45" y="81"/>
                    <a:pt x="47" y="80"/>
                    <a:pt x="48" y="79"/>
                  </a:cubicBezTo>
                  <a:cubicBezTo>
                    <a:pt x="49" y="78"/>
                    <a:pt x="50" y="77"/>
                    <a:pt x="50" y="75"/>
                  </a:cubicBezTo>
                  <a:cubicBezTo>
                    <a:pt x="50" y="74"/>
                    <a:pt x="49" y="72"/>
                    <a:pt x="48" y="71"/>
                  </a:cubicBezTo>
                  <a:cubicBezTo>
                    <a:pt x="47" y="70"/>
                    <a:pt x="44" y="69"/>
                    <a:pt x="40" y="68"/>
                  </a:cubicBezTo>
                  <a:cubicBezTo>
                    <a:pt x="32" y="67"/>
                    <a:pt x="27" y="64"/>
                    <a:pt x="24" y="62"/>
                  </a:cubicBezTo>
                  <a:cubicBezTo>
                    <a:pt x="21" y="59"/>
                    <a:pt x="19" y="56"/>
                    <a:pt x="19" y="51"/>
                  </a:cubicBezTo>
                  <a:cubicBezTo>
                    <a:pt x="19" y="49"/>
                    <a:pt x="20" y="46"/>
                    <a:pt x="22" y="44"/>
                  </a:cubicBezTo>
                  <a:cubicBezTo>
                    <a:pt x="23" y="41"/>
                    <a:pt x="26" y="39"/>
                    <a:pt x="29" y="38"/>
                  </a:cubicBezTo>
                  <a:cubicBezTo>
                    <a:pt x="32" y="37"/>
                    <a:pt x="37" y="36"/>
                    <a:pt x="42" y="36"/>
                  </a:cubicBezTo>
                  <a:cubicBezTo>
                    <a:pt x="49" y="36"/>
                    <a:pt x="54" y="37"/>
                    <a:pt x="58" y="40"/>
                  </a:cubicBezTo>
                  <a:cubicBezTo>
                    <a:pt x="61" y="42"/>
                    <a:pt x="63" y="46"/>
                    <a:pt x="64" y="5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0"/>
                    <a:pt x="47" y="48"/>
                    <a:pt x="46" y="47"/>
                  </a:cubicBezTo>
                  <a:cubicBezTo>
                    <a:pt x="45" y="46"/>
                    <a:pt x="43" y="46"/>
                    <a:pt x="40" y="46"/>
                  </a:cubicBezTo>
                  <a:cubicBezTo>
                    <a:pt x="39" y="46"/>
                    <a:pt x="37" y="46"/>
                    <a:pt x="36" y="47"/>
                  </a:cubicBezTo>
                  <a:cubicBezTo>
                    <a:pt x="35" y="48"/>
                    <a:pt x="35" y="49"/>
                    <a:pt x="35" y="50"/>
                  </a:cubicBezTo>
                  <a:cubicBezTo>
                    <a:pt x="35" y="51"/>
                    <a:pt x="35" y="52"/>
                    <a:pt x="36" y="52"/>
                  </a:cubicBezTo>
                  <a:cubicBezTo>
                    <a:pt x="37" y="53"/>
                    <a:pt x="38" y="54"/>
                    <a:pt x="41" y="54"/>
                  </a:cubicBezTo>
                  <a:cubicBezTo>
                    <a:pt x="49" y="56"/>
                    <a:pt x="54" y="57"/>
                    <a:pt x="57" y="59"/>
                  </a:cubicBezTo>
                  <a:cubicBezTo>
                    <a:pt x="60" y="61"/>
                    <a:pt x="62" y="62"/>
                    <a:pt x="64" y="65"/>
                  </a:cubicBezTo>
                  <a:cubicBezTo>
                    <a:pt x="65" y="67"/>
                    <a:pt x="66" y="70"/>
                    <a:pt x="66" y="73"/>
                  </a:cubicBezTo>
                  <a:cubicBezTo>
                    <a:pt x="66" y="76"/>
                    <a:pt x="65" y="79"/>
                    <a:pt x="63" y="82"/>
                  </a:cubicBezTo>
                  <a:close/>
                  <a:moveTo>
                    <a:pt x="110" y="90"/>
                  </a:moveTo>
                  <a:cubicBezTo>
                    <a:pt x="107" y="81"/>
                    <a:pt x="107" y="81"/>
                    <a:pt x="107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7" y="90"/>
                    <a:pt x="127" y="90"/>
                    <a:pt x="127" y="90"/>
                  </a:cubicBezTo>
                  <a:lnTo>
                    <a:pt x="110" y="90"/>
                  </a:lnTo>
                  <a:close/>
                  <a:moveTo>
                    <a:pt x="175" y="90"/>
                  </a:moveTo>
                  <a:cubicBezTo>
                    <a:pt x="132" y="90"/>
                    <a:pt x="132" y="90"/>
                    <a:pt x="132" y="90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75" y="77"/>
                    <a:pt x="175" y="77"/>
                    <a:pt x="175" y="77"/>
                  </a:cubicBezTo>
                  <a:lnTo>
                    <a:pt x="175" y="90"/>
                  </a:lnTo>
                  <a:close/>
                  <a:moveTo>
                    <a:pt x="226" y="37"/>
                  </a:moveTo>
                  <a:cubicBezTo>
                    <a:pt x="226" y="49"/>
                    <a:pt x="226" y="49"/>
                    <a:pt x="226" y="49"/>
                  </a:cubicBezTo>
                  <a:cubicBezTo>
                    <a:pt x="199" y="49"/>
                    <a:pt x="199" y="49"/>
                    <a:pt x="199" y="49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37"/>
                    <a:pt x="182" y="37"/>
                    <a:pt x="182" y="37"/>
                  </a:cubicBezTo>
                  <a:lnTo>
                    <a:pt x="226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3596FBC-E305-4A04-A0E9-92A47A4E4D2A}"/>
              </a:ext>
            </a:extLst>
          </p:cNvPr>
          <p:cNvGrpSpPr/>
          <p:nvPr/>
        </p:nvGrpSpPr>
        <p:grpSpPr>
          <a:xfrm>
            <a:off x="4330010" y="2322985"/>
            <a:ext cx="371322" cy="373965"/>
            <a:chOff x="4694239" y="1585913"/>
            <a:chExt cx="446088" cy="449263"/>
          </a:xfrm>
        </p:grpSpPr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AF5C49BF-13F8-40FB-A52B-FB83EF664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9" y="1585913"/>
              <a:ext cx="446088" cy="449263"/>
            </a:xfrm>
            <a:custGeom>
              <a:avLst/>
              <a:gdLst>
                <a:gd name="T0" fmla="*/ 0 w 223"/>
                <a:gd name="T1" fmla="*/ 224 h 224"/>
                <a:gd name="T2" fmla="*/ 223 w 223"/>
                <a:gd name="T3" fmla="*/ 224 h 224"/>
                <a:gd name="T4" fmla="*/ 223 w 223"/>
                <a:gd name="T5" fmla="*/ 0 h 224"/>
                <a:gd name="T6" fmla="*/ 0 w 223"/>
                <a:gd name="T7" fmla="*/ 0 h 224"/>
                <a:gd name="T8" fmla="*/ 0 w 223"/>
                <a:gd name="T9" fmla="*/ 224 h 224"/>
                <a:gd name="T10" fmla="*/ 73 w 223"/>
                <a:gd name="T11" fmla="*/ 112 h 224"/>
                <a:gd name="T12" fmla="*/ 58 w 223"/>
                <a:gd name="T13" fmla="*/ 98 h 224"/>
                <a:gd name="T14" fmla="*/ 51 w 223"/>
                <a:gd name="T15" fmla="*/ 74 h 224"/>
                <a:gd name="T16" fmla="*/ 64 w 223"/>
                <a:gd name="T17" fmla="*/ 42 h 224"/>
                <a:gd name="T18" fmla="*/ 104 w 223"/>
                <a:gd name="T19" fmla="*/ 28 h 224"/>
                <a:gd name="T20" fmla="*/ 104 w 223"/>
                <a:gd name="T21" fmla="*/ 18 h 224"/>
                <a:gd name="T22" fmla="*/ 120 w 223"/>
                <a:gd name="T23" fmla="*/ 18 h 224"/>
                <a:gd name="T24" fmla="*/ 120 w 223"/>
                <a:gd name="T25" fmla="*/ 28 h 224"/>
                <a:gd name="T26" fmla="*/ 157 w 223"/>
                <a:gd name="T27" fmla="*/ 40 h 224"/>
                <a:gd name="T28" fmla="*/ 174 w 223"/>
                <a:gd name="T29" fmla="*/ 67 h 224"/>
                <a:gd name="T30" fmla="*/ 134 w 223"/>
                <a:gd name="T31" fmla="*/ 73 h 224"/>
                <a:gd name="T32" fmla="*/ 128 w 223"/>
                <a:gd name="T33" fmla="*/ 62 h 224"/>
                <a:gd name="T34" fmla="*/ 120 w 223"/>
                <a:gd name="T35" fmla="*/ 56 h 224"/>
                <a:gd name="T36" fmla="*/ 120 w 223"/>
                <a:gd name="T37" fmla="*/ 87 h 224"/>
                <a:gd name="T38" fmla="*/ 164 w 223"/>
                <a:gd name="T39" fmla="*/ 106 h 224"/>
                <a:gd name="T40" fmla="*/ 178 w 223"/>
                <a:gd name="T41" fmla="*/ 139 h 224"/>
                <a:gd name="T42" fmla="*/ 173 w 223"/>
                <a:gd name="T43" fmla="*/ 160 h 224"/>
                <a:gd name="T44" fmla="*/ 160 w 223"/>
                <a:gd name="T45" fmla="*/ 177 h 224"/>
                <a:gd name="T46" fmla="*/ 143 w 223"/>
                <a:gd name="T47" fmla="*/ 186 h 224"/>
                <a:gd name="T48" fmla="*/ 120 w 223"/>
                <a:gd name="T49" fmla="*/ 190 h 224"/>
                <a:gd name="T50" fmla="*/ 120 w 223"/>
                <a:gd name="T51" fmla="*/ 210 h 224"/>
                <a:gd name="T52" fmla="*/ 104 w 223"/>
                <a:gd name="T53" fmla="*/ 210 h 224"/>
                <a:gd name="T54" fmla="*/ 104 w 223"/>
                <a:gd name="T55" fmla="*/ 190 h 224"/>
                <a:gd name="T56" fmla="*/ 79 w 223"/>
                <a:gd name="T57" fmla="*/ 185 h 224"/>
                <a:gd name="T58" fmla="*/ 62 w 223"/>
                <a:gd name="T59" fmla="*/ 174 h 224"/>
                <a:gd name="T60" fmla="*/ 51 w 223"/>
                <a:gd name="T61" fmla="*/ 160 h 224"/>
                <a:gd name="T62" fmla="*/ 45 w 223"/>
                <a:gd name="T63" fmla="*/ 142 h 224"/>
                <a:gd name="T64" fmla="*/ 88 w 223"/>
                <a:gd name="T65" fmla="*/ 137 h 224"/>
                <a:gd name="T66" fmla="*/ 93 w 223"/>
                <a:gd name="T67" fmla="*/ 152 h 224"/>
                <a:gd name="T68" fmla="*/ 104 w 223"/>
                <a:gd name="T69" fmla="*/ 161 h 224"/>
                <a:gd name="T70" fmla="*/ 104 w 223"/>
                <a:gd name="T71" fmla="*/ 123 h 224"/>
                <a:gd name="T72" fmla="*/ 73 w 223"/>
                <a:gd name="T73" fmla="*/ 11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3" h="224">
                  <a:moveTo>
                    <a:pt x="0" y="224"/>
                  </a:moveTo>
                  <a:cubicBezTo>
                    <a:pt x="223" y="224"/>
                    <a:pt x="223" y="224"/>
                    <a:pt x="223" y="224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24"/>
                  </a:lnTo>
                  <a:close/>
                  <a:moveTo>
                    <a:pt x="73" y="112"/>
                  </a:moveTo>
                  <a:cubicBezTo>
                    <a:pt x="67" y="109"/>
                    <a:pt x="62" y="105"/>
                    <a:pt x="58" y="98"/>
                  </a:cubicBezTo>
                  <a:cubicBezTo>
                    <a:pt x="53" y="92"/>
                    <a:pt x="51" y="84"/>
                    <a:pt x="51" y="74"/>
                  </a:cubicBezTo>
                  <a:cubicBezTo>
                    <a:pt x="51" y="62"/>
                    <a:pt x="55" y="51"/>
                    <a:pt x="64" y="42"/>
                  </a:cubicBezTo>
                  <a:cubicBezTo>
                    <a:pt x="73" y="34"/>
                    <a:pt x="86" y="29"/>
                    <a:pt x="104" y="2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37" y="29"/>
                    <a:pt x="148" y="33"/>
                    <a:pt x="157" y="40"/>
                  </a:cubicBezTo>
                  <a:cubicBezTo>
                    <a:pt x="165" y="46"/>
                    <a:pt x="171" y="55"/>
                    <a:pt x="174" y="67"/>
                  </a:cubicBezTo>
                  <a:cubicBezTo>
                    <a:pt x="134" y="73"/>
                    <a:pt x="134" y="73"/>
                    <a:pt x="134" y="73"/>
                  </a:cubicBezTo>
                  <a:cubicBezTo>
                    <a:pt x="132" y="68"/>
                    <a:pt x="130" y="64"/>
                    <a:pt x="128" y="62"/>
                  </a:cubicBezTo>
                  <a:cubicBezTo>
                    <a:pt x="127" y="60"/>
                    <a:pt x="124" y="58"/>
                    <a:pt x="120" y="56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42" y="93"/>
                    <a:pt x="156" y="99"/>
                    <a:pt x="164" y="106"/>
                  </a:cubicBezTo>
                  <a:cubicBezTo>
                    <a:pt x="173" y="114"/>
                    <a:pt x="178" y="125"/>
                    <a:pt x="178" y="139"/>
                  </a:cubicBezTo>
                  <a:cubicBezTo>
                    <a:pt x="178" y="147"/>
                    <a:pt x="177" y="154"/>
                    <a:pt x="173" y="160"/>
                  </a:cubicBezTo>
                  <a:cubicBezTo>
                    <a:pt x="170" y="167"/>
                    <a:pt x="165" y="172"/>
                    <a:pt x="160" y="177"/>
                  </a:cubicBezTo>
                  <a:cubicBezTo>
                    <a:pt x="154" y="181"/>
                    <a:pt x="149" y="184"/>
                    <a:pt x="143" y="186"/>
                  </a:cubicBezTo>
                  <a:cubicBezTo>
                    <a:pt x="136" y="188"/>
                    <a:pt x="129" y="189"/>
                    <a:pt x="120" y="19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4" y="189"/>
                    <a:pt x="85" y="187"/>
                    <a:pt x="79" y="185"/>
                  </a:cubicBezTo>
                  <a:cubicBezTo>
                    <a:pt x="72" y="182"/>
                    <a:pt x="66" y="179"/>
                    <a:pt x="62" y="174"/>
                  </a:cubicBezTo>
                  <a:cubicBezTo>
                    <a:pt x="57" y="170"/>
                    <a:pt x="53" y="165"/>
                    <a:pt x="51" y="160"/>
                  </a:cubicBezTo>
                  <a:cubicBezTo>
                    <a:pt x="48" y="155"/>
                    <a:pt x="46" y="149"/>
                    <a:pt x="45" y="142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90" y="144"/>
                    <a:pt x="91" y="149"/>
                    <a:pt x="93" y="152"/>
                  </a:cubicBezTo>
                  <a:cubicBezTo>
                    <a:pt x="96" y="155"/>
                    <a:pt x="99" y="158"/>
                    <a:pt x="104" y="161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90" y="119"/>
                    <a:pt x="79" y="115"/>
                    <a:pt x="73" y="1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6943FB01-7AFC-4688-AE1C-A966870E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9" y="1698625"/>
              <a:ext cx="23813" cy="53975"/>
            </a:xfrm>
            <a:custGeom>
              <a:avLst/>
              <a:gdLst>
                <a:gd name="T0" fmla="*/ 12 w 12"/>
                <a:gd name="T1" fmla="*/ 0 h 27"/>
                <a:gd name="T2" fmla="*/ 3 w 12"/>
                <a:gd name="T3" fmla="*/ 5 h 27"/>
                <a:gd name="T4" fmla="*/ 0 w 12"/>
                <a:gd name="T5" fmla="*/ 13 h 27"/>
                <a:gd name="T6" fmla="*/ 3 w 12"/>
                <a:gd name="T7" fmla="*/ 22 h 27"/>
                <a:gd name="T8" fmla="*/ 12 w 12"/>
                <a:gd name="T9" fmla="*/ 27 h 27"/>
                <a:gd name="T10" fmla="*/ 12 w 12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7">
                  <a:moveTo>
                    <a:pt x="12" y="0"/>
                  </a:moveTo>
                  <a:cubicBezTo>
                    <a:pt x="8" y="1"/>
                    <a:pt x="4" y="3"/>
                    <a:pt x="3" y="5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6"/>
                    <a:pt x="1" y="19"/>
                    <a:pt x="3" y="22"/>
                  </a:cubicBezTo>
                  <a:cubicBezTo>
                    <a:pt x="4" y="24"/>
                    <a:pt x="8" y="26"/>
                    <a:pt x="12" y="2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1CBAA0AC-86AD-467B-97FF-ACAA1A8C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951" y="1839913"/>
              <a:ext cx="36513" cy="71438"/>
            </a:xfrm>
            <a:custGeom>
              <a:avLst/>
              <a:gdLst>
                <a:gd name="T0" fmla="*/ 14 w 18"/>
                <a:gd name="T1" fmla="*/ 28 h 35"/>
                <a:gd name="T2" fmla="*/ 18 w 18"/>
                <a:gd name="T3" fmla="*/ 17 h 35"/>
                <a:gd name="T4" fmla="*/ 14 w 18"/>
                <a:gd name="T5" fmla="*/ 8 h 35"/>
                <a:gd name="T6" fmla="*/ 0 w 18"/>
                <a:gd name="T7" fmla="*/ 0 h 35"/>
                <a:gd name="T8" fmla="*/ 0 w 18"/>
                <a:gd name="T9" fmla="*/ 35 h 35"/>
                <a:gd name="T10" fmla="*/ 14 w 18"/>
                <a:gd name="T1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14" y="28"/>
                  </a:moveTo>
                  <a:cubicBezTo>
                    <a:pt x="16" y="25"/>
                    <a:pt x="18" y="21"/>
                    <a:pt x="18" y="17"/>
                  </a:cubicBezTo>
                  <a:cubicBezTo>
                    <a:pt x="18" y="14"/>
                    <a:pt x="17" y="11"/>
                    <a:pt x="14" y="8"/>
                  </a:cubicBezTo>
                  <a:cubicBezTo>
                    <a:pt x="12" y="5"/>
                    <a:pt x="7" y="3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3"/>
                    <a:pt x="11" y="31"/>
                    <a:pt x="14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153A78A1-A7DE-4613-83C3-2A25289B22F2}"/>
              </a:ext>
            </a:extLst>
          </p:cNvPr>
          <p:cNvGrpSpPr/>
          <p:nvPr/>
        </p:nvGrpSpPr>
        <p:grpSpPr>
          <a:xfrm>
            <a:off x="4914081" y="2381128"/>
            <a:ext cx="379251" cy="257678"/>
            <a:chOff x="5395914" y="1655763"/>
            <a:chExt cx="455613" cy="309562"/>
          </a:xfrm>
        </p:grpSpPr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CEBFF628-2839-4922-99A8-31BAFF464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4" y="1781175"/>
              <a:ext cx="455613" cy="184150"/>
            </a:xfrm>
            <a:custGeom>
              <a:avLst/>
              <a:gdLst>
                <a:gd name="T0" fmla="*/ 228 w 228"/>
                <a:gd name="T1" fmla="*/ 0 h 92"/>
                <a:gd name="T2" fmla="*/ 0 w 228"/>
                <a:gd name="T3" fmla="*/ 0 h 92"/>
                <a:gd name="T4" fmla="*/ 0 w 228"/>
                <a:gd name="T5" fmla="*/ 92 h 92"/>
                <a:gd name="T6" fmla="*/ 228 w 228"/>
                <a:gd name="T7" fmla="*/ 92 h 92"/>
                <a:gd name="T8" fmla="*/ 228 w 228"/>
                <a:gd name="T9" fmla="*/ 0 h 92"/>
                <a:gd name="T10" fmla="*/ 29 w 228"/>
                <a:gd name="T11" fmla="*/ 75 h 92"/>
                <a:gd name="T12" fmla="*/ 16 w 228"/>
                <a:gd name="T13" fmla="*/ 63 h 92"/>
                <a:gd name="T14" fmla="*/ 29 w 228"/>
                <a:gd name="T15" fmla="*/ 50 h 92"/>
                <a:gd name="T16" fmla="*/ 41 w 228"/>
                <a:gd name="T17" fmla="*/ 63 h 92"/>
                <a:gd name="T18" fmla="*/ 29 w 228"/>
                <a:gd name="T19" fmla="*/ 7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92">
                  <a:moveTo>
                    <a:pt x="2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28" y="92"/>
                    <a:pt x="228" y="92"/>
                    <a:pt x="228" y="92"/>
                  </a:cubicBezTo>
                  <a:lnTo>
                    <a:pt x="228" y="0"/>
                  </a:lnTo>
                  <a:close/>
                  <a:moveTo>
                    <a:pt x="29" y="75"/>
                  </a:moveTo>
                  <a:cubicBezTo>
                    <a:pt x="22" y="75"/>
                    <a:pt x="16" y="70"/>
                    <a:pt x="16" y="63"/>
                  </a:cubicBezTo>
                  <a:cubicBezTo>
                    <a:pt x="16" y="56"/>
                    <a:pt x="22" y="50"/>
                    <a:pt x="29" y="50"/>
                  </a:cubicBezTo>
                  <a:cubicBezTo>
                    <a:pt x="35" y="50"/>
                    <a:pt x="41" y="56"/>
                    <a:pt x="41" y="63"/>
                  </a:cubicBezTo>
                  <a:cubicBezTo>
                    <a:pt x="41" y="70"/>
                    <a:pt x="35" y="75"/>
                    <a:pt x="29" y="7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Rectangle 92">
              <a:extLst>
                <a:ext uri="{FF2B5EF4-FFF2-40B4-BE49-F238E27FC236}">
                  <a16:creationId xmlns:a16="http://schemas.microsoft.com/office/drawing/2014/main" id="{8EA550B4-D528-4E81-BC4B-BBDD81FB6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914" y="1655763"/>
              <a:ext cx="455613" cy="539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FAA7BE97-968F-4FE1-8469-DE7B39FCDFEA}"/>
              </a:ext>
            </a:extLst>
          </p:cNvPr>
          <p:cNvGrpSpPr/>
          <p:nvPr/>
        </p:nvGrpSpPr>
        <p:grpSpPr>
          <a:xfrm>
            <a:off x="5491545" y="2317699"/>
            <a:ext cx="399072" cy="384536"/>
            <a:chOff x="6089651" y="1579563"/>
            <a:chExt cx="479426" cy="461963"/>
          </a:xfrm>
        </p:grpSpPr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58D07D49-C147-475D-A2C2-BF326C1D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014" y="1858963"/>
              <a:ext cx="246063" cy="182563"/>
            </a:xfrm>
            <a:custGeom>
              <a:avLst/>
              <a:gdLst>
                <a:gd name="T0" fmla="*/ 95 w 123"/>
                <a:gd name="T1" fmla="*/ 31 h 91"/>
                <a:gd name="T2" fmla="*/ 96 w 123"/>
                <a:gd name="T3" fmla="*/ 52 h 91"/>
                <a:gd name="T4" fmla="*/ 82 w 123"/>
                <a:gd name="T5" fmla="*/ 69 h 91"/>
                <a:gd name="T6" fmla="*/ 44 w 123"/>
                <a:gd name="T7" fmla="*/ 56 h 91"/>
                <a:gd name="T8" fmla="*/ 16 w 123"/>
                <a:gd name="T9" fmla="*/ 0 h 91"/>
                <a:gd name="T10" fmla="*/ 0 w 123"/>
                <a:gd name="T11" fmla="*/ 9 h 91"/>
                <a:gd name="T12" fmla="*/ 27 w 123"/>
                <a:gd name="T13" fmla="*/ 65 h 91"/>
                <a:gd name="T14" fmla="*/ 70 w 123"/>
                <a:gd name="T15" fmla="*/ 91 h 91"/>
                <a:gd name="T16" fmla="*/ 91 w 123"/>
                <a:gd name="T17" fmla="*/ 86 h 91"/>
                <a:gd name="T18" fmla="*/ 112 w 123"/>
                <a:gd name="T19" fmla="*/ 22 h 91"/>
                <a:gd name="T20" fmla="*/ 95 w 123"/>
                <a:gd name="T2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91">
                  <a:moveTo>
                    <a:pt x="95" y="31"/>
                  </a:moveTo>
                  <a:cubicBezTo>
                    <a:pt x="98" y="37"/>
                    <a:pt x="99" y="45"/>
                    <a:pt x="96" y="52"/>
                  </a:cubicBezTo>
                  <a:cubicBezTo>
                    <a:pt x="94" y="59"/>
                    <a:pt x="89" y="65"/>
                    <a:pt x="82" y="69"/>
                  </a:cubicBezTo>
                  <a:cubicBezTo>
                    <a:pt x="68" y="76"/>
                    <a:pt x="51" y="70"/>
                    <a:pt x="44" y="5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36" y="81"/>
                    <a:pt x="52" y="91"/>
                    <a:pt x="70" y="91"/>
                  </a:cubicBezTo>
                  <a:cubicBezTo>
                    <a:pt x="77" y="91"/>
                    <a:pt x="84" y="89"/>
                    <a:pt x="91" y="86"/>
                  </a:cubicBezTo>
                  <a:cubicBezTo>
                    <a:pt x="114" y="74"/>
                    <a:pt x="123" y="45"/>
                    <a:pt x="112" y="22"/>
                  </a:cubicBezTo>
                  <a:lnTo>
                    <a:pt x="95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0B1FF0E0-BEC1-40A9-80B3-247DF5B1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4" y="1579563"/>
              <a:ext cx="46038" cy="46038"/>
            </a:xfrm>
            <a:custGeom>
              <a:avLst/>
              <a:gdLst>
                <a:gd name="T0" fmla="*/ 7 w 23"/>
                <a:gd name="T1" fmla="*/ 23 h 23"/>
                <a:gd name="T2" fmla="*/ 19 w 23"/>
                <a:gd name="T3" fmla="*/ 16 h 23"/>
                <a:gd name="T4" fmla="*/ 23 w 23"/>
                <a:gd name="T5" fmla="*/ 14 h 23"/>
                <a:gd name="T6" fmla="*/ 16 w 23"/>
                <a:gd name="T7" fmla="*/ 0 h 23"/>
                <a:gd name="T8" fmla="*/ 0 w 23"/>
                <a:gd name="T9" fmla="*/ 9 h 23"/>
                <a:gd name="T10" fmla="*/ 7 w 23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7" y="23"/>
                  </a:moveTo>
                  <a:cubicBezTo>
                    <a:pt x="11" y="20"/>
                    <a:pt x="15" y="18"/>
                    <a:pt x="19" y="16"/>
                  </a:cubicBezTo>
                  <a:cubicBezTo>
                    <a:pt x="20" y="15"/>
                    <a:pt x="22" y="14"/>
                    <a:pt x="23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2EAA517E-401E-4E2E-8707-8E9BC35B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1601788"/>
              <a:ext cx="436563" cy="377825"/>
            </a:xfrm>
            <a:custGeom>
              <a:avLst/>
              <a:gdLst>
                <a:gd name="T0" fmla="*/ 198 w 218"/>
                <a:gd name="T1" fmla="*/ 107 h 188"/>
                <a:gd name="T2" fmla="*/ 218 w 218"/>
                <a:gd name="T3" fmla="*/ 108 h 188"/>
                <a:gd name="T4" fmla="*/ 207 w 218"/>
                <a:gd name="T5" fmla="*/ 56 h 188"/>
                <a:gd name="T6" fmla="*/ 115 w 218"/>
                <a:gd name="T7" fmla="*/ 0 h 188"/>
                <a:gd name="T8" fmla="*/ 73 w 218"/>
                <a:gd name="T9" fmla="*/ 8 h 188"/>
                <a:gd name="T10" fmla="*/ 69 w 218"/>
                <a:gd name="T11" fmla="*/ 10 h 188"/>
                <a:gd name="T12" fmla="*/ 56 w 218"/>
                <a:gd name="T13" fmla="*/ 18 h 188"/>
                <a:gd name="T14" fmla="*/ 23 w 218"/>
                <a:gd name="T15" fmla="*/ 149 h 188"/>
                <a:gd name="T16" fmla="*/ 58 w 218"/>
                <a:gd name="T17" fmla="*/ 188 h 188"/>
                <a:gd name="T18" fmla="*/ 114 w 218"/>
                <a:gd name="T19" fmla="*/ 132 h 188"/>
                <a:gd name="T20" fmla="*/ 130 w 218"/>
                <a:gd name="T21" fmla="*/ 122 h 188"/>
                <a:gd name="T22" fmla="*/ 198 w 218"/>
                <a:gd name="T23" fmla="*/ 10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" h="188">
                  <a:moveTo>
                    <a:pt x="198" y="107"/>
                  </a:moveTo>
                  <a:cubicBezTo>
                    <a:pt x="204" y="107"/>
                    <a:pt x="211" y="107"/>
                    <a:pt x="218" y="108"/>
                  </a:cubicBezTo>
                  <a:cubicBezTo>
                    <a:pt x="218" y="91"/>
                    <a:pt x="215" y="73"/>
                    <a:pt x="207" y="56"/>
                  </a:cubicBezTo>
                  <a:cubicBezTo>
                    <a:pt x="189" y="20"/>
                    <a:pt x="152" y="0"/>
                    <a:pt x="115" y="0"/>
                  </a:cubicBezTo>
                  <a:cubicBezTo>
                    <a:pt x="101" y="0"/>
                    <a:pt x="86" y="2"/>
                    <a:pt x="73" y="8"/>
                  </a:cubicBezTo>
                  <a:cubicBezTo>
                    <a:pt x="71" y="9"/>
                    <a:pt x="70" y="10"/>
                    <a:pt x="69" y="10"/>
                  </a:cubicBezTo>
                  <a:cubicBezTo>
                    <a:pt x="64" y="13"/>
                    <a:pt x="60" y="15"/>
                    <a:pt x="56" y="18"/>
                  </a:cubicBezTo>
                  <a:cubicBezTo>
                    <a:pt x="15" y="47"/>
                    <a:pt x="0" y="102"/>
                    <a:pt x="23" y="149"/>
                  </a:cubicBezTo>
                  <a:cubicBezTo>
                    <a:pt x="32" y="165"/>
                    <a:pt x="44" y="178"/>
                    <a:pt x="58" y="188"/>
                  </a:cubicBezTo>
                  <a:cubicBezTo>
                    <a:pt x="58" y="188"/>
                    <a:pt x="77" y="155"/>
                    <a:pt x="114" y="132"/>
                  </a:cubicBezTo>
                  <a:cubicBezTo>
                    <a:pt x="119" y="128"/>
                    <a:pt x="124" y="125"/>
                    <a:pt x="130" y="122"/>
                  </a:cubicBezTo>
                  <a:cubicBezTo>
                    <a:pt x="149" y="113"/>
                    <a:pt x="171" y="107"/>
                    <a:pt x="198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FEB1406-ED06-40A6-B164-5146B10C8643}"/>
              </a:ext>
            </a:extLst>
          </p:cNvPr>
          <p:cNvGrpSpPr/>
          <p:nvPr/>
        </p:nvGrpSpPr>
        <p:grpSpPr>
          <a:xfrm>
            <a:off x="6127153" y="2316378"/>
            <a:ext cx="299964" cy="387179"/>
            <a:chOff x="6853239" y="1577975"/>
            <a:chExt cx="360362" cy="465138"/>
          </a:xfrm>
        </p:grpSpPr>
        <p:sp>
          <p:nvSpPr>
            <p:cNvPr id="96" name="Oval 96">
              <a:extLst>
                <a:ext uri="{FF2B5EF4-FFF2-40B4-BE49-F238E27FC236}">
                  <a16:creationId xmlns:a16="http://schemas.microsoft.com/office/drawing/2014/main" id="{47178238-E527-4875-B422-AF9F26E83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089" y="1577975"/>
              <a:ext cx="93663" cy="936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6708A342-E043-4214-B6FF-BB0020C3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9" y="1690688"/>
              <a:ext cx="285750" cy="352425"/>
            </a:xfrm>
            <a:custGeom>
              <a:avLst/>
              <a:gdLst>
                <a:gd name="T0" fmla="*/ 163 w 180"/>
                <a:gd name="T1" fmla="*/ 65 h 222"/>
                <a:gd name="T2" fmla="*/ 163 w 180"/>
                <a:gd name="T3" fmla="*/ 60 h 222"/>
                <a:gd name="T4" fmla="*/ 163 w 180"/>
                <a:gd name="T5" fmla="*/ 54 h 222"/>
                <a:gd name="T6" fmla="*/ 146 w 180"/>
                <a:gd name="T7" fmla="*/ 54 h 222"/>
                <a:gd name="T8" fmla="*/ 146 w 180"/>
                <a:gd name="T9" fmla="*/ 0 h 222"/>
                <a:gd name="T10" fmla="*/ 0 w 180"/>
                <a:gd name="T11" fmla="*/ 0 h 222"/>
                <a:gd name="T12" fmla="*/ 0 w 180"/>
                <a:gd name="T13" fmla="*/ 106 h 222"/>
                <a:gd name="T14" fmla="*/ 25 w 180"/>
                <a:gd name="T15" fmla="*/ 106 h 222"/>
                <a:gd name="T16" fmla="*/ 25 w 180"/>
                <a:gd name="T17" fmla="*/ 41 h 222"/>
                <a:gd name="T18" fmla="*/ 34 w 180"/>
                <a:gd name="T19" fmla="*/ 41 h 222"/>
                <a:gd name="T20" fmla="*/ 34 w 180"/>
                <a:gd name="T21" fmla="*/ 113 h 222"/>
                <a:gd name="T22" fmla="*/ 34 w 180"/>
                <a:gd name="T23" fmla="*/ 222 h 222"/>
                <a:gd name="T24" fmla="*/ 68 w 180"/>
                <a:gd name="T25" fmla="*/ 222 h 222"/>
                <a:gd name="T26" fmla="*/ 68 w 180"/>
                <a:gd name="T27" fmla="*/ 106 h 222"/>
                <a:gd name="T28" fmla="*/ 78 w 180"/>
                <a:gd name="T29" fmla="*/ 106 h 222"/>
                <a:gd name="T30" fmla="*/ 78 w 180"/>
                <a:gd name="T31" fmla="*/ 222 h 222"/>
                <a:gd name="T32" fmla="*/ 114 w 180"/>
                <a:gd name="T33" fmla="*/ 222 h 222"/>
                <a:gd name="T34" fmla="*/ 114 w 180"/>
                <a:gd name="T35" fmla="*/ 107 h 222"/>
                <a:gd name="T36" fmla="*/ 114 w 180"/>
                <a:gd name="T37" fmla="*/ 41 h 222"/>
                <a:gd name="T38" fmla="*/ 124 w 180"/>
                <a:gd name="T39" fmla="*/ 41 h 222"/>
                <a:gd name="T40" fmla="*/ 124 w 180"/>
                <a:gd name="T41" fmla="*/ 54 h 222"/>
                <a:gd name="T42" fmla="*/ 124 w 180"/>
                <a:gd name="T43" fmla="*/ 74 h 222"/>
                <a:gd name="T44" fmla="*/ 180 w 180"/>
                <a:gd name="T45" fmla="*/ 74 h 222"/>
                <a:gd name="T46" fmla="*/ 180 w 180"/>
                <a:gd name="T47" fmla="*/ 65 h 222"/>
                <a:gd name="T48" fmla="*/ 168 w 180"/>
                <a:gd name="T49" fmla="*/ 65 h 222"/>
                <a:gd name="T50" fmla="*/ 163 w 180"/>
                <a:gd name="T51" fmla="*/ 6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222">
                  <a:moveTo>
                    <a:pt x="163" y="65"/>
                  </a:moveTo>
                  <a:lnTo>
                    <a:pt x="163" y="60"/>
                  </a:lnTo>
                  <a:lnTo>
                    <a:pt x="163" y="54"/>
                  </a:lnTo>
                  <a:lnTo>
                    <a:pt x="146" y="54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25" y="106"/>
                  </a:lnTo>
                  <a:lnTo>
                    <a:pt x="25" y="41"/>
                  </a:lnTo>
                  <a:lnTo>
                    <a:pt x="34" y="41"/>
                  </a:lnTo>
                  <a:lnTo>
                    <a:pt x="34" y="113"/>
                  </a:lnTo>
                  <a:lnTo>
                    <a:pt x="34" y="222"/>
                  </a:lnTo>
                  <a:lnTo>
                    <a:pt x="68" y="222"/>
                  </a:lnTo>
                  <a:lnTo>
                    <a:pt x="68" y="106"/>
                  </a:lnTo>
                  <a:lnTo>
                    <a:pt x="78" y="106"/>
                  </a:lnTo>
                  <a:lnTo>
                    <a:pt x="78" y="222"/>
                  </a:lnTo>
                  <a:lnTo>
                    <a:pt x="114" y="222"/>
                  </a:lnTo>
                  <a:lnTo>
                    <a:pt x="114" y="107"/>
                  </a:lnTo>
                  <a:lnTo>
                    <a:pt x="114" y="41"/>
                  </a:lnTo>
                  <a:lnTo>
                    <a:pt x="124" y="41"/>
                  </a:lnTo>
                  <a:lnTo>
                    <a:pt x="124" y="54"/>
                  </a:lnTo>
                  <a:lnTo>
                    <a:pt x="124" y="74"/>
                  </a:lnTo>
                  <a:lnTo>
                    <a:pt x="180" y="74"/>
                  </a:lnTo>
                  <a:lnTo>
                    <a:pt x="180" y="65"/>
                  </a:lnTo>
                  <a:lnTo>
                    <a:pt x="168" y="65"/>
                  </a:lnTo>
                  <a:lnTo>
                    <a:pt x="163" y="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C24CAC91-D3DB-4E2D-A174-CE9AE3EB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9" y="1739900"/>
              <a:ext cx="92075" cy="46038"/>
            </a:xfrm>
            <a:custGeom>
              <a:avLst/>
              <a:gdLst>
                <a:gd name="T0" fmla="*/ 36 w 58"/>
                <a:gd name="T1" fmla="*/ 17 h 29"/>
                <a:gd name="T2" fmla="*/ 29 w 58"/>
                <a:gd name="T3" fmla="*/ 10 h 29"/>
                <a:gd name="T4" fmla="*/ 21 w 58"/>
                <a:gd name="T5" fmla="*/ 17 h 29"/>
                <a:gd name="T6" fmla="*/ 21 w 58"/>
                <a:gd name="T7" fmla="*/ 0 h 29"/>
                <a:gd name="T8" fmla="*/ 0 w 58"/>
                <a:gd name="T9" fmla="*/ 0 h 29"/>
                <a:gd name="T10" fmla="*/ 0 w 58"/>
                <a:gd name="T11" fmla="*/ 23 h 29"/>
                <a:gd name="T12" fmla="*/ 0 w 58"/>
                <a:gd name="T13" fmla="*/ 29 h 29"/>
                <a:gd name="T14" fmla="*/ 12 w 58"/>
                <a:gd name="T15" fmla="*/ 29 h 29"/>
                <a:gd name="T16" fmla="*/ 58 w 58"/>
                <a:gd name="T17" fmla="*/ 29 h 29"/>
                <a:gd name="T18" fmla="*/ 58 w 58"/>
                <a:gd name="T19" fmla="*/ 0 h 29"/>
                <a:gd name="T20" fmla="*/ 36 w 58"/>
                <a:gd name="T21" fmla="*/ 0 h 29"/>
                <a:gd name="T22" fmla="*/ 36 w 58"/>
                <a:gd name="T2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9">
                  <a:moveTo>
                    <a:pt x="36" y="17"/>
                  </a:moveTo>
                  <a:lnTo>
                    <a:pt x="29" y="10"/>
                  </a:lnTo>
                  <a:lnTo>
                    <a:pt x="21" y="17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58" y="29"/>
                  </a:lnTo>
                  <a:lnTo>
                    <a:pt x="58" y="0"/>
                  </a:lnTo>
                  <a:lnTo>
                    <a:pt x="36" y="0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FFDBB538-4AEB-4447-A44A-C7163A14C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5176" y="1677988"/>
              <a:ext cx="98425" cy="57150"/>
            </a:xfrm>
            <a:custGeom>
              <a:avLst/>
              <a:gdLst>
                <a:gd name="T0" fmla="*/ 25 w 49"/>
                <a:gd name="T1" fmla="*/ 12 h 28"/>
                <a:gd name="T2" fmla="*/ 25 w 49"/>
                <a:gd name="T3" fmla="*/ 12 h 28"/>
                <a:gd name="T4" fmla="*/ 27 w 49"/>
                <a:gd name="T5" fmla="*/ 12 h 28"/>
                <a:gd name="T6" fmla="*/ 40 w 49"/>
                <a:gd name="T7" fmla="*/ 9 h 28"/>
                <a:gd name="T8" fmla="*/ 45 w 49"/>
                <a:gd name="T9" fmla="*/ 6 h 28"/>
                <a:gd name="T10" fmla="*/ 40 w 49"/>
                <a:gd name="T11" fmla="*/ 1 h 28"/>
                <a:gd name="T12" fmla="*/ 28 w 49"/>
                <a:gd name="T13" fmla="*/ 6 h 28"/>
                <a:gd name="T14" fmla="*/ 25 w 49"/>
                <a:gd name="T15" fmla="*/ 10 h 28"/>
                <a:gd name="T16" fmla="*/ 25 w 49"/>
                <a:gd name="T17" fmla="*/ 10 h 28"/>
                <a:gd name="T18" fmla="*/ 25 w 49"/>
                <a:gd name="T19" fmla="*/ 11 h 28"/>
                <a:gd name="T20" fmla="*/ 25 w 49"/>
                <a:gd name="T21" fmla="*/ 10 h 28"/>
                <a:gd name="T22" fmla="*/ 25 w 49"/>
                <a:gd name="T23" fmla="*/ 11 h 28"/>
                <a:gd name="T24" fmla="*/ 25 w 49"/>
                <a:gd name="T25" fmla="*/ 10 h 28"/>
                <a:gd name="T26" fmla="*/ 25 w 49"/>
                <a:gd name="T27" fmla="*/ 10 h 28"/>
                <a:gd name="T28" fmla="*/ 24 w 49"/>
                <a:gd name="T29" fmla="*/ 9 h 28"/>
                <a:gd name="T30" fmla="*/ 16 w 49"/>
                <a:gd name="T31" fmla="*/ 2 h 28"/>
                <a:gd name="T32" fmla="*/ 5 w 49"/>
                <a:gd name="T33" fmla="*/ 1 h 28"/>
                <a:gd name="T34" fmla="*/ 8 w 49"/>
                <a:gd name="T35" fmla="*/ 9 h 28"/>
                <a:gd name="T36" fmla="*/ 12 w 49"/>
                <a:gd name="T37" fmla="*/ 10 h 28"/>
                <a:gd name="T38" fmla="*/ 0 w 49"/>
                <a:gd name="T39" fmla="*/ 16 h 28"/>
                <a:gd name="T40" fmla="*/ 0 w 49"/>
                <a:gd name="T41" fmla="*/ 28 h 28"/>
                <a:gd name="T42" fmla="*/ 48 w 49"/>
                <a:gd name="T43" fmla="*/ 28 h 28"/>
                <a:gd name="T44" fmla="*/ 49 w 49"/>
                <a:gd name="T45" fmla="*/ 17 h 28"/>
                <a:gd name="T46" fmla="*/ 49 w 49"/>
                <a:gd name="T47" fmla="*/ 10 h 28"/>
                <a:gd name="T48" fmla="*/ 27 w 49"/>
                <a:gd name="T49" fmla="*/ 13 h 28"/>
                <a:gd name="T50" fmla="*/ 34 w 49"/>
                <a:gd name="T51" fmla="*/ 6 h 28"/>
                <a:gd name="T52" fmla="*/ 42 w 49"/>
                <a:gd name="T53" fmla="*/ 5 h 28"/>
                <a:gd name="T54" fmla="*/ 39 w 49"/>
                <a:gd name="T55" fmla="*/ 6 h 28"/>
                <a:gd name="T56" fmla="*/ 34 w 49"/>
                <a:gd name="T57" fmla="*/ 9 h 28"/>
                <a:gd name="T58" fmla="*/ 31 w 49"/>
                <a:gd name="T59" fmla="*/ 9 h 28"/>
                <a:gd name="T60" fmla="*/ 15 w 49"/>
                <a:gd name="T61" fmla="*/ 8 h 28"/>
                <a:gd name="T62" fmla="*/ 11 w 49"/>
                <a:gd name="T63" fmla="*/ 6 h 28"/>
                <a:gd name="T64" fmla="*/ 8 w 49"/>
                <a:gd name="T65" fmla="*/ 3 h 28"/>
                <a:gd name="T66" fmla="*/ 17 w 49"/>
                <a:gd name="T67" fmla="*/ 6 h 28"/>
                <a:gd name="T68" fmla="*/ 20 w 49"/>
                <a:gd name="T69" fmla="*/ 10 h 28"/>
                <a:gd name="T70" fmla="*/ 15 w 49"/>
                <a:gd name="T71" fmla="*/ 8 h 28"/>
                <a:gd name="T72" fmla="*/ 25 w 49"/>
                <a:gd name="T73" fmla="*/ 11 h 28"/>
                <a:gd name="T74" fmla="*/ 25 w 49"/>
                <a:gd name="T7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8">
                  <a:moveTo>
                    <a:pt x="27" y="13"/>
                  </a:moveTo>
                  <a:cubicBezTo>
                    <a:pt x="26" y="13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2"/>
                  </a:cubicBezTo>
                  <a:cubicBezTo>
                    <a:pt x="30" y="12"/>
                    <a:pt x="34" y="11"/>
                    <a:pt x="38" y="10"/>
                  </a:cubicBezTo>
                  <a:cubicBezTo>
                    <a:pt x="39" y="10"/>
                    <a:pt x="39" y="10"/>
                    <a:pt x="40" y="9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6" y="5"/>
                    <a:pt x="47" y="3"/>
                    <a:pt x="45" y="1"/>
                  </a:cubicBezTo>
                  <a:cubicBezTo>
                    <a:pt x="44" y="0"/>
                    <a:pt x="41" y="0"/>
                    <a:pt x="40" y="1"/>
                  </a:cubicBezTo>
                  <a:cubicBezTo>
                    <a:pt x="38" y="1"/>
                    <a:pt x="36" y="1"/>
                    <a:pt x="34" y="2"/>
                  </a:cubicBezTo>
                  <a:cubicBezTo>
                    <a:pt x="32" y="3"/>
                    <a:pt x="30" y="5"/>
                    <a:pt x="28" y="6"/>
                  </a:cubicBezTo>
                  <a:cubicBezTo>
                    <a:pt x="28" y="7"/>
                    <a:pt x="27" y="7"/>
                    <a:pt x="26" y="9"/>
                  </a:cubicBezTo>
                  <a:cubicBezTo>
                    <a:pt x="26" y="9"/>
                    <a:pt x="26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7"/>
                    <a:pt x="23" y="7"/>
                    <a:pt x="22" y="6"/>
                  </a:cubicBezTo>
                  <a:cubicBezTo>
                    <a:pt x="20" y="5"/>
                    <a:pt x="18" y="3"/>
                    <a:pt x="16" y="2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9" y="0"/>
                    <a:pt x="6" y="0"/>
                    <a:pt x="5" y="1"/>
                  </a:cubicBezTo>
                  <a:cubicBezTo>
                    <a:pt x="3" y="3"/>
                    <a:pt x="4" y="5"/>
                    <a:pt x="6" y="6"/>
                  </a:cubicBezTo>
                  <a:cubicBezTo>
                    <a:pt x="6" y="7"/>
                    <a:pt x="7" y="7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11"/>
                    <a:pt x="30" y="12"/>
                    <a:pt x="27" y="13"/>
                  </a:cubicBezTo>
                  <a:close/>
                  <a:moveTo>
                    <a:pt x="33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4"/>
                    <a:pt x="40" y="3"/>
                    <a:pt x="42" y="3"/>
                  </a:cubicBezTo>
                  <a:cubicBezTo>
                    <a:pt x="44" y="4"/>
                    <a:pt x="42" y="5"/>
                    <a:pt x="42" y="5"/>
                  </a:cubicBezTo>
                  <a:cubicBezTo>
                    <a:pt x="41" y="5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7"/>
                    <a:pt x="37" y="7"/>
                    <a:pt x="36" y="8"/>
                  </a:cubicBezTo>
                  <a:cubicBezTo>
                    <a:pt x="35" y="8"/>
                    <a:pt x="34" y="9"/>
                    <a:pt x="34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30" y="9"/>
                    <a:pt x="30" y="9"/>
                    <a:pt x="31" y="9"/>
                  </a:cubicBezTo>
                  <a:cubicBezTo>
                    <a:pt x="31" y="7"/>
                    <a:pt x="32" y="7"/>
                    <a:pt x="33" y="6"/>
                  </a:cubicBezTo>
                  <a:close/>
                  <a:moveTo>
                    <a:pt x="15" y="8"/>
                  </a:move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8" y="5"/>
                    <a:pt x="6" y="4"/>
                    <a:pt x="8" y="3"/>
                  </a:cubicBezTo>
                  <a:cubicBezTo>
                    <a:pt x="10" y="3"/>
                    <a:pt x="14" y="4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A22482D2-44EE-43E8-BA8B-BAD6B74F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1698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1" name="Freeform 101">
            <a:extLst>
              <a:ext uri="{FF2B5EF4-FFF2-40B4-BE49-F238E27FC236}">
                <a16:creationId xmlns:a16="http://schemas.microsoft.com/office/drawing/2014/main" id="{54EFABE4-F972-42FD-9E59-70CCFEE3361E}"/>
              </a:ext>
            </a:extLst>
          </p:cNvPr>
          <p:cNvSpPr>
            <a:spLocks/>
          </p:cNvSpPr>
          <p:nvPr/>
        </p:nvSpPr>
        <p:spPr bwMode="auto">
          <a:xfrm>
            <a:off x="1951437" y="2992949"/>
            <a:ext cx="404357" cy="377929"/>
          </a:xfrm>
          <a:custGeom>
            <a:avLst/>
            <a:gdLst>
              <a:gd name="T0" fmla="*/ 112 w 243"/>
              <a:gd name="T1" fmla="*/ 0 h 226"/>
              <a:gd name="T2" fmla="*/ 0 w 243"/>
              <a:gd name="T3" fmla="*/ 113 h 226"/>
              <a:gd name="T4" fmla="*/ 113 w 243"/>
              <a:gd name="T5" fmla="*/ 226 h 226"/>
              <a:gd name="T6" fmla="*/ 113 w 243"/>
              <a:gd name="T7" fmla="*/ 188 h 226"/>
              <a:gd name="T8" fmla="*/ 37 w 243"/>
              <a:gd name="T9" fmla="*/ 113 h 226"/>
              <a:gd name="T10" fmla="*/ 112 w 243"/>
              <a:gd name="T11" fmla="*/ 38 h 226"/>
              <a:gd name="T12" fmla="*/ 187 w 243"/>
              <a:gd name="T13" fmla="*/ 110 h 226"/>
              <a:gd name="T14" fmla="*/ 169 w 243"/>
              <a:gd name="T15" fmla="*/ 110 h 226"/>
              <a:gd name="T16" fmla="*/ 206 w 243"/>
              <a:gd name="T17" fmla="*/ 163 h 226"/>
              <a:gd name="T18" fmla="*/ 243 w 243"/>
              <a:gd name="T19" fmla="*/ 110 h 226"/>
              <a:gd name="T20" fmla="*/ 225 w 243"/>
              <a:gd name="T21" fmla="*/ 110 h 226"/>
              <a:gd name="T22" fmla="*/ 112 w 243"/>
              <a:gd name="T23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3" h="226">
                <a:moveTo>
                  <a:pt x="112" y="0"/>
                </a:moveTo>
                <a:cubicBezTo>
                  <a:pt x="50" y="0"/>
                  <a:pt x="0" y="51"/>
                  <a:pt x="0" y="113"/>
                </a:cubicBezTo>
                <a:cubicBezTo>
                  <a:pt x="0" y="175"/>
                  <a:pt x="50" y="226"/>
                  <a:pt x="113" y="226"/>
                </a:cubicBezTo>
                <a:cubicBezTo>
                  <a:pt x="113" y="188"/>
                  <a:pt x="113" y="188"/>
                  <a:pt x="113" y="188"/>
                </a:cubicBezTo>
                <a:cubicBezTo>
                  <a:pt x="71" y="188"/>
                  <a:pt x="37" y="154"/>
                  <a:pt x="37" y="113"/>
                </a:cubicBezTo>
                <a:cubicBezTo>
                  <a:pt x="37" y="71"/>
                  <a:pt x="71" y="38"/>
                  <a:pt x="112" y="38"/>
                </a:cubicBezTo>
                <a:cubicBezTo>
                  <a:pt x="153" y="38"/>
                  <a:pt x="186" y="70"/>
                  <a:pt x="187" y="110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43" y="110"/>
                  <a:pt x="243" y="110"/>
                  <a:pt x="243" y="110"/>
                </a:cubicBezTo>
                <a:cubicBezTo>
                  <a:pt x="225" y="110"/>
                  <a:pt x="225" y="110"/>
                  <a:pt x="225" y="110"/>
                </a:cubicBezTo>
                <a:cubicBezTo>
                  <a:pt x="224" y="49"/>
                  <a:pt x="174" y="0"/>
                  <a:pt x="1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E863E0B-8C53-497F-B066-49973F1138C1}"/>
              </a:ext>
            </a:extLst>
          </p:cNvPr>
          <p:cNvGrpSpPr/>
          <p:nvPr/>
        </p:nvGrpSpPr>
        <p:grpSpPr>
          <a:xfrm>
            <a:off x="6730713" y="3643092"/>
            <a:ext cx="360751" cy="347536"/>
            <a:chOff x="4692651" y="3943350"/>
            <a:chExt cx="433388" cy="417513"/>
          </a:xfrm>
        </p:grpSpPr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23F2F10D-8570-4115-BC8C-1A8B6043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4197350"/>
              <a:ext cx="163513" cy="163513"/>
            </a:xfrm>
            <a:custGeom>
              <a:avLst/>
              <a:gdLst>
                <a:gd name="T0" fmla="*/ 17 w 82"/>
                <a:gd name="T1" fmla="*/ 16 h 81"/>
                <a:gd name="T2" fmla="*/ 0 w 82"/>
                <a:gd name="T3" fmla="*/ 29 h 81"/>
                <a:gd name="T4" fmla="*/ 53 w 82"/>
                <a:gd name="T5" fmla="*/ 81 h 81"/>
                <a:gd name="T6" fmla="*/ 82 w 82"/>
                <a:gd name="T7" fmla="*/ 52 h 81"/>
                <a:gd name="T8" fmla="*/ 29 w 82"/>
                <a:gd name="T9" fmla="*/ 0 h 81"/>
                <a:gd name="T10" fmla="*/ 17 w 82"/>
                <a:gd name="T11" fmla="*/ 1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1">
                  <a:moveTo>
                    <a:pt x="17" y="16"/>
                  </a:moveTo>
                  <a:cubicBezTo>
                    <a:pt x="12" y="21"/>
                    <a:pt x="6" y="25"/>
                    <a:pt x="0" y="29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6"/>
                    <a:pt x="22" y="11"/>
                    <a:pt x="17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8EE19AC7-6444-4807-881D-315D284CE6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2651" y="3943350"/>
              <a:ext cx="357188" cy="327025"/>
            </a:xfrm>
            <a:custGeom>
              <a:avLst/>
              <a:gdLst>
                <a:gd name="T0" fmla="*/ 147 w 179"/>
                <a:gd name="T1" fmla="*/ 139 h 163"/>
                <a:gd name="T2" fmla="*/ 160 w 179"/>
                <a:gd name="T3" fmla="*/ 123 h 163"/>
                <a:gd name="T4" fmla="*/ 147 w 179"/>
                <a:gd name="T5" fmla="*/ 23 h 163"/>
                <a:gd name="T6" fmla="*/ 90 w 179"/>
                <a:gd name="T7" fmla="*/ 0 h 163"/>
                <a:gd name="T8" fmla="*/ 32 w 179"/>
                <a:gd name="T9" fmla="*/ 23 h 163"/>
                <a:gd name="T10" fmla="*/ 32 w 179"/>
                <a:gd name="T11" fmla="*/ 139 h 163"/>
                <a:gd name="T12" fmla="*/ 90 w 179"/>
                <a:gd name="T13" fmla="*/ 163 h 163"/>
                <a:gd name="T14" fmla="*/ 131 w 179"/>
                <a:gd name="T15" fmla="*/ 152 h 163"/>
                <a:gd name="T16" fmla="*/ 131 w 179"/>
                <a:gd name="T17" fmla="*/ 152 h 163"/>
                <a:gd name="T18" fmla="*/ 147 w 179"/>
                <a:gd name="T19" fmla="*/ 139 h 163"/>
                <a:gd name="T20" fmla="*/ 42 w 179"/>
                <a:gd name="T21" fmla="*/ 96 h 163"/>
                <a:gd name="T22" fmla="*/ 42 w 179"/>
                <a:gd name="T23" fmla="*/ 66 h 163"/>
                <a:gd name="T24" fmla="*/ 138 w 179"/>
                <a:gd name="T25" fmla="*/ 66 h 163"/>
                <a:gd name="T26" fmla="*/ 138 w 179"/>
                <a:gd name="T27" fmla="*/ 96 h 163"/>
                <a:gd name="T28" fmla="*/ 134 w 179"/>
                <a:gd name="T29" fmla="*/ 96 h 163"/>
                <a:gd name="T30" fmla="*/ 129 w 179"/>
                <a:gd name="T31" fmla="*/ 96 h 163"/>
                <a:gd name="T32" fmla="*/ 42 w 179"/>
                <a:gd name="T33" fmla="*/ 96 h 163"/>
                <a:gd name="T34" fmla="*/ 102 w 179"/>
                <a:gd name="T35" fmla="*/ 123 h 163"/>
                <a:gd name="T36" fmla="*/ 102 w 179"/>
                <a:gd name="T37" fmla="*/ 123 h 163"/>
                <a:gd name="T38" fmla="*/ 103 w 179"/>
                <a:gd name="T39" fmla="*/ 123 h 163"/>
                <a:gd name="T40" fmla="*/ 102 w 179"/>
                <a:gd name="T41" fmla="*/ 12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163">
                  <a:moveTo>
                    <a:pt x="147" y="139"/>
                  </a:moveTo>
                  <a:cubicBezTo>
                    <a:pt x="152" y="134"/>
                    <a:pt x="157" y="128"/>
                    <a:pt x="160" y="123"/>
                  </a:cubicBezTo>
                  <a:cubicBezTo>
                    <a:pt x="179" y="91"/>
                    <a:pt x="174" y="50"/>
                    <a:pt x="147" y="23"/>
                  </a:cubicBezTo>
                  <a:cubicBezTo>
                    <a:pt x="131" y="8"/>
                    <a:pt x="111" y="0"/>
                    <a:pt x="90" y="0"/>
                  </a:cubicBezTo>
                  <a:cubicBezTo>
                    <a:pt x="69" y="0"/>
                    <a:pt x="48" y="8"/>
                    <a:pt x="32" y="23"/>
                  </a:cubicBezTo>
                  <a:cubicBezTo>
                    <a:pt x="0" y="55"/>
                    <a:pt x="0" y="107"/>
                    <a:pt x="32" y="139"/>
                  </a:cubicBezTo>
                  <a:cubicBezTo>
                    <a:pt x="48" y="155"/>
                    <a:pt x="69" y="163"/>
                    <a:pt x="90" y="163"/>
                  </a:cubicBezTo>
                  <a:cubicBezTo>
                    <a:pt x="104" y="163"/>
                    <a:pt x="118" y="159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7" y="148"/>
                    <a:pt x="142" y="144"/>
                    <a:pt x="147" y="139"/>
                  </a:cubicBezTo>
                  <a:close/>
                  <a:moveTo>
                    <a:pt x="42" y="96"/>
                  </a:moveTo>
                  <a:cubicBezTo>
                    <a:pt x="42" y="66"/>
                    <a:pt x="42" y="66"/>
                    <a:pt x="42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29" y="96"/>
                    <a:pt x="129" y="96"/>
                    <a:pt x="129" y="96"/>
                  </a:cubicBezTo>
                  <a:lnTo>
                    <a:pt x="42" y="96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cubicBezTo>
                    <a:pt x="103" y="123"/>
                    <a:pt x="103" y="123"/>
                    <a:pt x="103" y="123"/>
                  </a:cubicBezTo>
                  <a:lnTo>
                    <a:pt x="102" y="1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515AF216-0776-441A-9F23-6B5926A1224E}"/>
              </a:ext>
            </a:extLst>
          </p:cNvPr>
          <p:cNvGrpSpPr/>
          <p:nvPr/>
        </p:nvGrpSpPr>
        <p:grpSpPr>
          <a:xfrm>
            <a:off x="5477010" y="3036557"/>
            <a:ext cx="446643" cy="288072"/>
            <a:chOff x="6072189" y="2443163"/>
            <a:chExt cx="536575" cy="346075"/>
          </a:xfrm>
        </p:grpSpPr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AB6C600B-3888-42B1-9CF0-60739D46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426" y="2662238"/>
              <a:ext cx="71438" cy="41275"/>
            </a:xfrm>
            <a:custGeom>
              <a:avLst/>
              <a:gdLst>
                <a:gd name="T0" fmla="*/ 0 w 36"/>
                <a:gd name="T1" fmla="*/ 21 h 21"/>
                <a:gd name="T2" fmla="*/ 36 w 36"/>
                <a:gd name="T3" fmla="*/ 21 h 21"/>
                <a:gd name="T4" fmla="*/ 25 w 36"/>
                <a:gd name="T5" fmla="*/ 0 h 21"/>
                <a:gd name="T6" fmla="*/ 1 w 36"/>
                <a:gd name="T7" fmla="*/ 0 h 21"/>
                <a:gd name="T8" fmla="*/ 0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0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1" y="15"/>
                    <a:pt x="27" y="7"/>
                    <a:pt x="2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974094E8-3A0C-44BB-830C-B11B783E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51" y="2443163"/>
              <a:ext cx="223838" cy="119063"/>
            </a:xfrm>
            <a:custGeom>
              <a:avLst/>
              <a:gdLst>
                <a:gd name="T0" fmla="*/ 36 w 112"/>
                <a:gd name="T1" fmla="*/ 49 h 59"/>
                <a:gd name="T2" fmla="*/ 68 w 112"/>
                <a:gd name="T3" fmla="*/ 32 h 59"/>
                <a:gd name="T4" fmla="*/ 80 w 112"/>
                <a:gd name="T5" fmla="*/ 21 h 59"/>
                <a:gd name="T6" fmla="*/ 98 w 112"/>
                <a:gd name="T7" fmla="*/ 21 h 59"/>
                <a:gd name="T8" fmla="*/ 98 w 112"/>
                <a:gd name="T9" fmla="*/ 0 h 59"/>
                <a:gd name="T10" fmla="*/ 76 w 112"/>
                <a:gd name="T11" fmla="*/ 0 h 59"/>
                <a:gd name="T12" fmla="*/ 70 w 112"/>
                <a:gd name="T13" fmla="*/ 2 h 59"/>
                <a:gd name="T14" fmla="*/ 67 w 112"/>
                <a:gd name="T15" fmla="*/ 4 h 59"/>
                <a:gd name="T16" fmla="*/ 39 w 112"/>
                <a:gd name="T17" fmla="*/ 32 h 59"/>
                <a:gd name="T18" fmla="*/ 37 w 112"/>
                <a:gd name="T19" fmla="*/ 35 h 59"/>
                <a:gd name="T20" fmla="*/ 2 w 112"/>
                <a:gd name="T21" fmla="*/ 35 h 59"/>
                <a:gd name="T22" fmla="*/ 0 w 112"/>
                <a:gd name="T23" fmla="*/ 59 h 59"/>
                <a:gd name="T24" fmla="*/ 29 w 112"/>
                <a:gd name="T25" fmla="*/ 59 h 59"/>
                <a:gd name="T26" fmla="*/ 36 w 112"/>
                <a:gd name="T27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59">
                  <a:moveTo>
                    <a:pt x="36" y="49"/>
                  </a:moveTo>
                  <a:cubicBezTo>
                    <a:pt x="45" y="40"/>
                    <a:pt x="56" y="35"/>
                    <a:pt x="68" y="32"/>
                  </a:cubicBezTo>
                  <a:cubicBezTo>
                    <a:pt x="72" y="29"/>
                    <a:pt x="76" y="24"/>
                    <a:pt x="80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12" y="21"/>
                    <a:pt x="112" y="0"/>
                    <a:pt x="9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2" y="1"/>
                    <a:pt x="70" y="2"/>
                  </a:cubicBezTo>
                  <a:cubicBezTo>
                    <a:pt x="69" y="2"/>
                    <a:pt x="68" y="3"/>
                    <a:pt x="67" y="4"/>
                  </a:cubicBezTo>
                  <a:cubicBezTo>
                    <a:pt x="58" y="13"/>
                    <a:pt x="49" y="22"/>
                    <a:pt x="39" y="32"/>
                  </a:cubicBezTo>
                  <a:cubicBezTo>
                    <a:pt x="38" y="33"/>
                    <a:pt x="38" y="34"/>
                    <a:pt x="3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5"/>
                    <a:pt x="33" y="52"/>
                    <a:pt x="36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EEE147A2-BC86-4327-80AE-7966665C3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951" y="2574925"/>
              <a:ext cx="114300" cy="73025"/>
            </a:xfrm>
            <a:custGeom>
              <a:avLst/>
              <a:gdLst>
                <a:gd name="T0" fmla="*/ 72 w 72"/>
                <a:gd name="T1" fmla="*/ 0 h 46"/>
                <a:gd name="T2" fmla="*/ 0 w 72"/>
                <a:gd name="T3" fmla="*/ 0 h 46"/>
                <a:gd name="T4" fmla="*/ 4 w 72"/>
                <a:gd name="T5" fmla="*/ 46 h 46"/>
                <a:gd name="T6" fmla="*/ 68 w 72"/>
                <a:gd name="T7" fmla="*/ 46 h 46"/>
                <a:gd name="T8" fmla="*/ 72 w 7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6">
                  <a:moveTo>
                    <a:pt x="72" y="0"/>
                  </a:moveTo>
                  <a:lnTo>
                    <a:pt x="0" y="0"/>
                  </a:lnTo>
                  <a:lnTo>
                    <a:pt x="4" y="46"/>
                  </a:lnTo>
                  <a:lnTo>
                    <a:pt x="68" y="4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D40960AE-1EA8-49A8-9A88-251BACC5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9" y="2513013"/>
              <a:ext cx="122238" cy="49213"/>
            </a:xfrm>
            <a:custGeom>
              <a:avLst/>
              <a:gdLst>
                <a:gd name="T0" fmla="*/ 3 w 77"/>
                <a:gd name="T1" fmla="*/ 31 h 31"/>
                <a:gd name="T2" fmla="*/ 76 w 77"/>
                <a:gd name="T3" fmla="*/ 31 h 31"/>
                <a:gd name="T4" fmla="*/ 77 w 77"/>
                <a:gd name="T5" fmla="*/ 0 h 31"/>
                <a:gd name="T6" fmla="*/ 0 w 77"/>
                <a:gd name="T7" fmla="*/ 0 h 31"/>
                <a:gd name="T8" fmla="*/ 3 w 7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">
                  <a:moveTo>
                    <a:pt x="3" y="31"/>
                  </a:moveTo>
                  <a:lnTo>
                    <a:pt x="76" y="31"/>
                  </a:lnTo>
                  <a:lnTo>
                    <a:pt x="77" y="0"/>
                  </a:lnTo>
                  <a:lnTo>
                    <a:pt x="0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FB420FBC-DB1D-4EBF-AE26-D4309BACA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189" y="2574925"/>
              <a:ext cx="55563" cy="73025"/>
            </a:xfrm>
            <a:custGeom>
              <a:avLst/>
              <a:gdLst>
                <a:gd name="T0" fmla="*/ 0 w 28"/>
                <a:gd name="T1" fmla="*/ 36 h 36"/>
                <a:gd name="T2" fmla="*/ 22 w 28"/>
                <a:gd name="T3" fmla="*/ 36 h 36"/>
                <a:gd name="T4" fmla="*/ 28 w 28"/>
                <a:gd name="T5" fmla="*/ 0 h 36"/>
                <a:gd name="T6" fmla="*/ 3 w 28"/>
                <a:gd name="T7" fmla="*/ 0 h 36"/>
                <a:gd name="T8" fmla="*/ 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0" y="23"/>
                    <a:pt x="22" y="11"/>
                    <a:pt x="2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5C45103E-0034-40BF-A568-FAA2C23E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4" y="2574925"/>
              <a:ext cx="107950" cy="73025"/>
            </a:xfrm>
            <a:custGeom>
              <a:avLst/>
              <a:gdLst>
                <a:gd name="T0" fmla="*/ 0 w 68"/>
                <a:gd name="T1" fmla="*/ 0 h 46"/>
                <a:gd name="T2" fmla="*/ 11 w 68"/>
                <a:gd name="T3" fmla="*/ 46 h 46"/>
                <a:gd name="T4" fmla="*/ 68 w 68"/>
                <a:gd name="T5" fmla="*/ 46 h 46"/>
                <a:gd name="T6" fmla="*/ 64 w 68"/>
                <a:gd name="T7" fmla="*/ 0 h 46"/>
                <a:gd name="T8" fmla="*/ 0 w 6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0" y="0"/>
                  </a:moveTo>
                  <a:lnTo>
                    <a:pt x="11" y="46"/>
                  </a:lnTo>
                  <a:lnTo>
                    <a:pt x="68" y="46"/>
                  </a:lnTo>
                  <a:lnTo>
                    <a:pt x="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CAA17AF9-DA30-4670-B13F-0137464CD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9" y="2513013"/>
              <a:ext cx="117475" cy="49213"/>
            </a:xfrm>
            <a:custGeom>
              <a:avLst/>
              <a:gdLst>
                <a:gd name="T0" fmla="*/ 74 w 74"/>
                <a:gd name="T1" fmla="*/ 31 h 31"/>
                <a:gd name="T2" fmla="*/ 71 w 74"/>
                <a:gd name="T3" fmla="*/ 0 h 31"/>
                <a:gd name="T4" fmla="*/ 0 w 74"/>
                <a:gd name="T5" fmla="*/ 0 h 31"/>
                <a:gd name="T6" fmla="*/ 7 w 74"/>
                <a:gd name="T7" fmla="*/ 31 h 31"/>
                <a:gd name="T8" fmla="*/ 74 w 74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1">
                  <a:moveTo>
                    <a:pt x="74" y="31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7" y="31"/>
                  </a:lnTo>
                  <a:lnTo>
                    <a:pt x="74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D31A9C0E-6849-432D-9BFA-80DCD752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9" y="2662238"/>
              <a:ext cx="98425" cy="41275"/>
            </a:xfrm>
            <a:custGeom>
              <a:avLst/>
              <a:gdLst>
                <a:gd name="T0" fmla="*/ 60 w 62"/>
                <a:gd name="T1" fmla="*/ 26 h 26"/>
                <a:gd name="T2" fmla="*/ 62 w 62"/>
                <a:gd name="T3" fmla="*/ 0 h 26"/>
                <a:gd name="T4" fmla="*/ 0 w 62"/>
                <a:gd name="T5" fmla="*/ 0 h 26"/>
                <a:gd name="T6" fmla="*/ 2 w 62"/>
                <a:gd name="T7" fmla="*/ 26 h 26"/>
                <a:gd name="T8" fmla="*/ 60 w 6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6">
                  <a:moveTo>
                    <a:pt x="60" y="26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2" y="26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DFE4D6D3-567B-4CD6-803E-970BFB77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289" y="2662238"/>
              <a:ext cx="92075" cy="41275"/>
            </a:xfrm>
            <a:custGeom>
              <a:avLst/>
              <a:gdLst>
                <a:gd name="T0" fmla="*/ 0 w 58"/>
                <a:gd name="T1" fmla="*/ 0 h 26"/>
                <a:gd name="T2" fmla="*/ 7 w 58"/>
                <a:gd name="T3" fmla="*/ 26 h 26"/>
                <a:gd name="T4" fmla="*/ 58 w 58"/>
                <a:gd name="T5" fmla="*/ 26 h 26"/>
                <a:gd name="T6" fmla="*/ 55 w 58"/>
                <a:gd name="T7" fmla="*/ 0 h 26"/>
                <a:gd name="T8" fmla="*/ 0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0" y="0"/>
                  </a:moveTo>
                  <a:lnTo>
                    <a:pt x="7" y="26"/>
                  </a:lnTo>
                  <a:lnTo>
                    <a:pt x="58" y="26"/>
                  </a:lnTo>
                  <a:lnTo>
                    <a:pt x="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214235A6-A259-44A8-BE9D-6B4E78E2B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1" y="2717800"/>
              <a:ext cx="71438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Oval 114">
              <a:extLst>
                <a:ext uri="{FF2B5EF4-FFF2-40B4-BE49-F238E27FC236}">
                  <a16:creationId xmlns:a16="http://schemas.microsoft.com/office/drawing/2014/main" id="{AE0F3E79-6B5A-44EB-83EA-6853E75D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6" y="2717800"/>
              <a:ext cx="74613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9E1327FC-8A8A-4972-B8C7-2150FE863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1" y="2520950"/>
              <a:ext cx="227013" cy="217488"/>
            </a:xfrm>
            <a:custGeom>
              <a:avLst/>
              <a:gdLst>
                <a:gd name="T0" fmla="*/ 93 w 114"/>
                <a:gd name="T1" fmla="*/ 16 h 108"/>
                <a:gd name="T2" fmla="*/ 55 w 114"/>
                <a:gd name="T3" fmla="*/ 0 h 108"/>
                <a:gd name="T4" fmla="*/ 32 w 114"/>
                <a:gd name="T5" fmla="*/ 5 h 108"/>
                <a:gd name="T6" fmla="*/ 28 w 114"/>
                <a:gd name="T7" fmla="*/ 20 h 108"/>
                <a:gd name="T8" fmla="*/ 32 w 114"/>
                <a:gd name="T9" fmla="*/ 5 h 108"/>
                <a:gd name="T10" fmla="*/ 17 w 114"/>
                <a:gd name="T11" fmla="*/ 16 h 108"/>
                <a:gd name="T12" fmla="*/ 13 w 114"/>
                <a:gd name="T13" fmla="*/ 20 h 108"/>
                <a:gd name="T14" fmla="*/ 8 w 114"/>
                <a:gd name="T15" fmla="*/ 27 h 108"/>
                <a:gd name="T16" fmla="*/ 2 w 114"/>
                <a:gd name="T17" fmla="*/ 63 h 108"/>
                <a:gd name="T18" fmla="*/ 3 w 114"/>
                <a:gd name="T19" fmla="*/ 70 h 108"/>
                <a:gd name="T20" fmla="*/ 11 w 114"/>
                <a:gd name="T21" fmla="*/ 85 h 108"/>
                <a:gd name="T22" fmla="*/ 11 w 114"/>
                <a:gd name="T23" fmla="*/ 85 h 108"/>
                <a:gd name="T24" fmla="*/ 17 w 114"/>
                <a:gd name="T25" fmla="*/ 92 h 108"/>
                <a:gd name="T26" fmla="*/ 55 w 114"/>
                <a:gd name="T27" fmla="*/ 108 h 108"/>
                <a:gd name="T28" fmla="*/ 93 w 114"/>
                <a:gd name="T29" fmla="*/ 92 h 108"/>
                <a:gd name="T30" fmla="*/ 93 w 114"/>
                <a:gd name="T31" fmla="*/ 16 h 108"/>
                <a:gd name="T32" fmla="*/ 87 w 114"/>
                <a:gd name="T33" fmla="*/ 64 h 108"/>
                <a:gd name="T34" fmla="*/ 65 w 114"/>
                <a:gd name="T35" fmla="*/ 64 h 108"/>
                <a:gd name="T36" fmla="*/ 65 w 114"/>
                <a:gd name="T37" fmla="*/ 85 h 108"/>
                <a:gd name="T38" fmla="*/ 45 w 114"/>
                <a:gd name="T39" fmla="*/ 85 h 108"/>
                <a:gd name="T40" fmla="*/ 45 w 114"/>
                <a:gd name="T41" fmla="*/ 64 h 108"/>
                <a:gd name="T42" fmla="*/ 34 w 114"/>
                <a:gd name="T43" fmla="*/ 64 h 108"/>
                <a:gd name="T44" fmla="*/ 23 w 114"/>
                <a:gd name="T45" fmla="*/ 64 h 108"/>
                <a:gd name="T46" fmla="*/ 23 w 114"/>
                <a:gd name="T47" fmla="*/ 63 h 108"/>
                <a:gd name="T48" fmla="*/ 23 w 114"/>
                <a:gd name="T49" fmla="*/ 43 h 108"/>
                <a:gd name="T50" fmla="*/ 45 w 114"/>
                <a:gd name="T51" fmla="*/ 43 h 108"/>
                <a:gd name="T52" fmla="*/ 45 w 114"/>
                <a:gd name="T53" fmla="*/ 23 h 108"/>
                <a:gd name="T54" fmla="*/ 65 w 114"/>
                <a:gd name="T55" fmla="*/ 23 h 108"/>
                <a:gd name="T56" fmla="*/ 65 w 114"/>
                <a:gd name="T57" fmla="*/ 43 h 108"/>
                <a:gd name="T58" fmla="*/ 87 w 114"/>
                <a:gd name="T59" fmla="*/ 43 h 108"/>
                <a:gd name="T60" fmla="*/ 87 w 114"/>
                <a:gd name="T61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08">
                  <a:moveTo>
                    <a:pt x="93" y="16"/>
                  </a:moveTo>
                  <a:cubicBezTo>
                    <a:pt x="83" y="5"/>
                    <a:pt x="69" y="0"/>
                    <a:pt x="55" y="0"/>
                  </a:cubicBezTo>
                  <a:cubicBezTo>
                    <a:pt x="47" y="0"/>
                    <a:pt x="39" y="2"/>
                    <a:pt x="32" y="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7" y="8"/>
                    <a:pt x="21" y="11"/>
                    <a:pt x="17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1" y="21"/>
                    <a:pt x="10" y="24"/>
                    <a:pt x="8" y="27"/>
                  </a:cubicBezTo>
                  <a:cubicBezTo>
                    <a:pt x="2" y="38"/>
                    <a:pt x="0" y="50"/>
                    <a:pt x="2" y="63"/>
                  </a:cubicBezTo>
                  <a:cubicBezTo>
                    <a:pt x="2" y="64"/>
                    <a:pt x="3" y="67"/>
                    <a:pt x="3" y="70"/>
                  </a:cubicBezTo>
                  <a:cubicBezTo>
                    <a:pt x="5" y="75"/>
                    <a:pt x="8" y="81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8"/>
                    <a:pt x="15" y="90"/>
                    <a:pt x="17" y="92"/>
                  </a:cubicBezTo>
                  <a:cubicBezTo>
                    <a:pt x="27" y="103"/>
                    <a:pt x="41" y="108"/>
                    <a:pt x="55" y="108"/>
                  </a:cubicBezTo>
                  <a:cubicBezTo>
                    <a:pt x="69" y="108"/>
                    <a:pt x="83" y="102"/>
                    <a:pt x="93" y="92"/>
                  </a:cubicBezTo>
                  <a:cubicBezTo>
                    <a:pt x="114" y="71"/>
                    <a:pt x="114" y="37"/>
                    <a:pt x="93" y="16"/>
                  </a:cubicBezTo>
                  <a:close/>
                  <a:moveTo>
                    <a:pt x="87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87" y="43"/>
                    <a:pt x="87" y="43"/>
                    <a:pt x="87" y="43"/>
                  </a:cubicBezTo>
                  <a:lnTo>
                    <a:pt x="87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A4A8BBE2-190D-442A-878D-A4C009ACC06E}"/>
              </a:ext>
            </a:extLst>
          </p:cNvPr>
          <p:cNvGrpSpPr/>
          <p:nvPr/>
        </p:nvGrpSpPr>
        <p:grpSpPr>
          <a:xfrm>
            <a:off x="4296973" y="2978414"/>
            <a:ext cx="430787" cy="407000"/>
            <a:chOff x="4654551" y="2373313"/>
            <a:chExt cx="517526" cy="488950"/>
          </a:xfrm>
        </p:grpSpPr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C2E88D57-AAB0-40FD-9EF2-04763E58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373313"/>
              <a:ext cx="509588" cy="488950"/>
            </a:xfrm>
            <a:custGeom>
              <a:avLst/>
              <a:gdLst>
                <a:gd name="T0" fmla="*/ 60 w 255"/>
                <a:gd name="T1" fmla="*/ 154 h 244"/>
                <a:gd name="T2" fmla="*/ 48 w 255"/>
                <a:gd name="T3" fmla="*/ 227 h 244"/>
                <a:gd name="T4" fmla="*/ 64 w 255"/>
                <a:gd name="T5" fmla="*/ 239 h 244"/>
                <a:gd name="T6" fmla="*/ 128 w 255"/>
                <a:gd name="T7" fmla="*/ 212 h 244"/>
                <a:gd name="T8" fmla="*/ 192 w 255"/>
                <a:gd name="T9" fmla="*/ 239 h 244"/>
                <a:gd name="T10" fmla="*/ 206 w 255"/>
                <a:gd name="T11" fmla="*/ 227 h 244"/>
                <a:gd name="T12" fmla="*/ 205 w 255"/>
                <a:gd name="T13" fmla="*/ 217 h 244"/>
                <a:gd name="T14" fmla="*/ 200 w 255"/>
                <a:gd name="T15" fmla="*/ 217 h 244"/>
                <a:gd name="T16" fmla="*/ 193 w 255"/>
                <a:gd name="T17" fmla="*/ 217 h 244"/>
                <a:gd name="T18" fmla="*/ 193 w 255"/>
                <a:gd name="T19" fmla="*/ 210 h 244"/>
                <a:gd name="T20" fmla="*/ 193 w 255"/>
                <a:gd name="T21" fmla="*/ 191 h 244"/>
                <a:gd name="T22" fmla="*/ 173 w 255"/>
                <a:gd name="T23" fmla="*/ 191 h 244"/>
                <a:gd name="T24" fmla="*/ 165 w 255"/>
                <a:gd name="T25" fmla="*/ 191 h 244"/>
                <a:gd name="T26" fmla="*/ 165 w 255"/>
                <a:gd name="T27" fmla="*/ 183 h 244"/>
                <a:gd name="T28" fmla="*/ 165 w 255"/>
                <a:gd name="T29" fmla="*/ 152 h 244"/>
                <a:gd name="T30" fmla="*/ 165 w 255"/>
                <a:gd name="T31" fmla="*/ 144 h 244"/>
                <a:gd name="T32" fmla="*/ 173 w 255"/>
                <a:gd name="T33" fmla="*/ 144 h 244"/>
                <a:gd name="T34" fmla="*/ 193 w 255"/>
                <a:gd name="T35" fmla="*/ 144 h 244"/>
                <a:gd name="T36" fmla="*/ 193 w 255"/>
                <a:gd name="T37" fmla="*/ 125 h 244"/>
                <a:gd name="T38" fmla="*/ 193 w 255"/>
                <a:gd name="T39" fmla="*/ 118 h 244"/>
                <a:gd name="T40" fmla="*/ 200 w 255"/>
                <a:gd name="T41" fmla="*/ 118 h 244"/>
                <a:gd name="T42" fmla="*/ 231 w 255"/>
                <a:gd name="T43" fmla="*/ 118 h 244"/>
                <a:gd name="T44" fmla="*/ 247 w 255"/>
                <a:gd name="T45" fmla="*/ 104 h 244"/>
                <a:gd name="T46" fmla="*/ 242 w 255"/>
                <a:gd name="T47" fmla="*/ 86 h 244"/>
                <a:gd name="T48" fmla="*/ 172 w 255"/>
                <a:gd name="T49" fmla="*/ 73 h 244"/>
                <a:gd name="T50" fmla="*/ 137 w 255"/>
                <a:gd name="T51" fmla="*/ 10 h 244"/>
                <a:gd name="T52" fmla="*/ 118 w 255"/>
                <a:gd name="T53" fmla="*/ 10 h 244"/>
                <a:gd name="T54" fmla="*/ 84 w 255"/>
                <a:gd name="T55" fmla="*/ 73 h 244"/>
                <a:gd name="T56" fmla="*/ 14 w 255"/>
                <a:gd name="T57" fmla="*/ 86 h 244"/>
                <a:gd name="T58" fmla="*/ 8 w 255"/>
                <a:gd name="T59" fmla="*/ 104 h 244"/>
                <a:gd name="T60" fmla="*/ 60 w 255"/>
                <a:gd name="T61" fmla="*/ 15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244">
                  <a:moveTo>
                    <a:pt x="60" y="154"/>
                  </a:moveTo>
                  <a:cubicBezTo>
                    <a:pt x="48" y="227"/>
                    <a:pt x="48" y="227"/>
                    <a:pt x="48" y="227"/>
                  </a:cubicBezTo>
                  <a:cubicBezTo>
                    <a:pt x="46" y="238"/>
                    <a:pt x="53" y="244"/>
                    <a:pt x="64" y="239"/>
                  </a:cubicBezTo>
                  <a:cubicBezTo>
                    <a:pt x="128" y="212"/>
                    <a:pt x="128" y="212"/>
                    <a:pt x="128" y="212"/>
                  </a:cubicBezTo>
                  <a:cubicBezTo>
                    <a:pt x="192" y="239"/>
                    <a:pt x="192" y="239"/>
                    <a:pt x="192" y="239"/>
                  </a:cubicBezTo>
                  <a:cubicBezTo>
                    <a:pt x="202" y="244"/>
                    <a:pt x="209" y="238"/>
                    <a:pt x="206" y="227"/>
                  </a:cubicBezTo>
                  <a:cubicBezTo>
                    <a:pt x="205" y="217"/>
                    <a:pt x="205" y="217"/>
                    <a:pt x="205" y="217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10"/>
                    <a:pt x="193" y="210"/>
                    <a:pt x="193" y="210"/>
                  </a:cubicBezTo>
                  <a:cubicBezTo>
                    <a:pt x="193" y="191"/>
                    <a:pt x="193" y="191"/>
                    <a:pt x="193" y="191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5" y="183"/>
                    <a:pt x="165" y="183"/>
                    <a:pt x="165" y="183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93" y="118"/>
                    <a:pt x="193" y="118"/>
                    <a:pt x="193" y="118"/>
                  </a:cubicBezTo>
                  <a:cubicBezTo>
                    <a:pt x="200" y="118"/>
                    <a:pt x="200" y="118"/>
                    <a:pt x="200" y="118"/>
                  </a:cubicBezTo>
                  <a:cubicBezTo>
                    <a:pt x="231" y="118"/>
                    <a:pt x="231" y="118"/>
                    <a:pt x="231" y="118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55" y="96"/>
                    <a:pt x="253" y="88"/>
                    <a:pt x="242" y="86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2" y="0"/>
                    <a:pt x="123" y="0"/>
                    <a:pt x="118" y="1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3" y="88"/>
                    <a:pt x="0" y="96"/>
                    <a:pt x="8" y="104"/>
                  </a:cubicBezTo>
                  <a:lnTo>
                    <a:pt x="60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E22624C5-C1E8-4C65-A45E-46A483B1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4" y="2624138"/>
              <a:ext cx="169863" cy="169863"/>
            </a:xfrm>
            <a:custGeom>
              <a:avLst/>
              <a:gdLst>
                <a:gd name="T0" fmla="*/ 73 w 107"/>
                <a:gd name="T1" fmla="*/ 0 h 107"/>
                <a:gd name="T2" fmla="*/ 62 w 107"/>
                <a:gd name="T3" fmla="*/ 0 h 107"/>
                <a:gd name="T4" fmla="*/ 33 w 107"/>
                <a:gd name="T5" fmla="*/ 0 h 107"/>
                <a:gd name="T6" fmla="*/ 33 w 107"/>
                <a:gd name="T7" fmla="*/ 26 h 107"/>
                <a:gd name="T8" fmla="*/ 33 w 107"/>
                <a:gd name="T9" fmla="*/ 34 h 107"/>
                <a:gd name="T10" fmla="*/ 25 w 107"/>
                <a:gd name="T11" fmla="*/ 34 h 107"/>
                <a:gd name="T12" fmla="*/ 0 w 107"/>
                <a:gd name="T13" fmla="*/ 34 h 107"/>
                <a:gd name="T14" fmla="*/ 0 w 107"/>
                <a:gd name="T15" fmla="*/ 73 h 107"/>
                <a:gd name="T16" fmla="*/ 29 w 107"/>
                <a:gd name="T17" fmla="*/ 73 h 107"/>
                <a:gd name="T18" fmla="*/ 33 w 107"/>
                <a:gd name="T19" fmla="*/ 73 h 107"/>
                <a:gd name="T20" fmla="*/ 33 w 107"/>
                <a:gd name="T21" fmla="*/ 92 h 107"/>
                <a:gd name="T22" fmla="*/ 33 w 107"/>
                <a:gd name="T23" fmla="*/ 107 h 107"/>
                <a:gd name="T24" fmla="*/ 36 w 107"/>
                <a:gd name="T25" fmla="*/ 107 h 107"/>
                <a:gd name="T26" fmla="*/ 73 w 107"/>
                <a:gd name="T27" fmla="*/ 107 h 107"/>
                <a:gd name="T28" fmla="*/ 73 w 107"/>
                <a:gd name="T29" fmla="*/ 73 h 107"/>
                <a:gd name="T30" fmla="*/ 107 w 107"/>
                <a:gd name="T31" fmla="*/ 73 h 107"/>
                <a:gd name="T32" fmla="*/ 107 w 107"/>
                <a:gd name="T33" fmla="*/ 34 h 107"/>
                <a:gd name="T34" fmla="*/ 73 w 107"/>
                <a:gd name="T35" fmla="*/ 34 h 107"/>
                <a:gd name="T36" fmla="*/ 73 w 107"/>
                <a:gd name="T3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07">
                  <a:moveTo>
                    <a:pt x="73" y="0"/>
                  </a:moveTo>
                  <a:lnTo>
                    <a:pt x="62" y="0"/>
                  </a:lnTo>
                  <a:lnTo>
                    <a:pt x="33" y="0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25" y="34"/>
                  </a:lnTo>
                  <a:lnTo>
                    <a:pt x="0" y="34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33" y="73"/>
                  </a:lnTo>
                  <a:lnTo>
                    <a:pt x="33" y="92"/>
                  </a:lnTo>
                  <a:lnTo>
                    <a:pt x="33" y="107"/>
                  </a:lnTo>
                  <a:lnTo>
                    <a:pt x="36" y="107"/>
                  </a:lnTo>
                  <a:lnTo>
                    <a:pt x="73" y="107"/>
                  </a:lnTo>
                  <a:lnTo>
                    <a:pt x="73" y="73"/>
                  </a:lnTo>
                  <a:lnTo>
                    <a:pt x="107" y="73"/>
                  </a:lnTo>
                  <a:lnTo>
                    <a:pt x="107" y="34"/>
                  </a:lnTo>
                  <a:lnTo>
                    <a:pt x="73" y="3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8" name="Freeform 118">
            <a:extLst>
              <a:ext uri="{FF2B5EF4-FFF2-40B4-BE49-F238E27FC236}">
                <a16:creationId xmlns:a16="http://schemas.microsoft.com/office/drawing/2014/main" id="{DE9BF436-D679-4F98-8033-4B5E3D411293}"/>
              </a:ext>
            </a:extLst>
          </p:cNvPr>
          <p:cNvSpPr>
            <a:spLocks noEditPoints="1"/>
          </p:cNvSpPr>
          <p:nvPr/>
        </p:nvSpPr>
        <p:spPr bwMode="auto">
          <a:xfrm>
            <a:off x="2638580" y="2998235"/>
            <a:ext cx="228608" cy="367357"/>
          </a:xfrm>
          <a:custGeom>
            <a:avLst/>
            <a:gdLst>
              <a:gd name="T0" fmla="*/ 121 w 173"/>
              <a:gd name="T1" fmla="*/ 0 h 278"/>
              <a:gd name="T2" fmla="*/ 121 w 173"/>
              <a:gd name="T3" fmla="*/ 5 h 278"/>
              <a:gd name="T4" fmla="*/ 0 w 173"/>
              <a:gd name="T5" fmla="*/ 5 h 278"/>
              <a:gd name="T6" fmla="*/ 0 w 173"/>
              <a:gd name="T7" fmla="*/ 278 h 278"/>
              <a:gd name="T8" fmla="*/ 173 w 173"/>
              <a:gd name="T9" fmla="*/ 278 h 278"/>
              <a:gd name="T10" fmla="*/ 173 w 173"/>
              <a:gd name="T11" fmla="*/ 5 h 278"/>
              <a:gd name="T12" fmla="*/ 154 w 173"/>
              <a:gd name="T13" fmla="*/ 5 h 278"/>
              <a:gd name="T14" fmla="*/ 154 w 173"/>
              <a:gd name="T15" fmla="*/ 0 h 278"/>
              <a:gd name="T16" fmla="*/ 121 w 173"/>
              <a:gd name="T17" fmla="*/ 0 h 278"/>
              <a:gd name="T18" fmla="*/ 121 w 173"/>
              <a:gd name="T19" fmla="*/ 0 h 278"/>
              <a:gd name="T20" fmla="*/ 52 w 173"/>
              <a:gd name="T21" fmla="*/ 260 h 278"/>
              <a:gd name="T22" fmla="*/ 18 w 173"/>
              <a:gd name="T23" fmla="*/ 260 h 278"/>
              <a:gd name="T24" fmla="*/ 18 w 173"/>
              <a:gd name="T25" fmla="*/ 237 h 278"/>
              <a:gd name="T26" fmla="*/ 52 w 173"/>
              <a:gd name="T27" fmla="*/ 237 h 278"/>
              <a:gd name="T28" fmla="*/ 52 w 173"/>
              <a:gd name="T29" fmla="*/ 260 h 278"/>
              <a:gd name="T30" fmla="*/ 52 w 173"/>
              <a:gd name="T31" fmla="*/ 260 h 278"/>
              <a:gd name="T32" fmla="*/ 52 w 173"/>
              <a:gd name="T33" fmla="*/ 221 h 278"/>
              <a:gd name="T34" fmla="*/ 18 w 173"/>
              <a:gd name="T35" fmla="*/ 221 h 278"/>
              <a:gd name="T36" fmla="*/ 18 w 173"/>
              <a:gd name="T37" fmla="*/ 200 h 278"/>
              <a:gd name="T38" fmla="*/ 52 w 173"/>
              <a:gd name="T39" fmla="*/ 200 h 278"/>
              <a:gd name="T40" fmla="*/ 52 w 173"/>
              <a:gd name="T41" fmla="*/ 221 h 278"/>
              <a:gd name="T42" fmla="*/ 52 w 173"/>
              <a:gd name="T43" fmla="*/ 221 h 278"/>
              <a:gd name="T44" fmla="*/ 104 w 173"/>
              <a:gd name="T45" fmla="*/ 260 h 278"/>
              <a:gd name="T46" fmla="*/ 70 w 173"/>
              <a:gd name="T47" fmla="*/ 260 h 278"/>
              <a:gd name="T48" fmla="*/ 70 w 173"/>
              <a:gd name="T49" fmla="*/ 237 h 278"/>
              <a:gd name="T50" fmla="*/ 104 w 173"/>
              <a:gd name="T51" fmla="*/ 237 h 278"/>
              <a:gd name="T52" fmla="*/ 104 w 173"/>
              <a:gd name="T53" fmla="*/ 260 h 278"/>
              <a:gd name="T54" fmla="*/ 104 w 173"/>
              <a:gd name="T55" fmla="*/ 260 h 278"/>
              <a:gd name="T56" fmla="*/ 104 w 173"/>
              <a:gd name="T57" fmla="*/ 221 h 278"/>
              <a:gd name="T58" fmla="*/ 70 w 173"/>
              <a:gd name="T59" fmla="*/ 221 h 278"/>
              <a:gd name="T60" fmla="*/ 70 w 173"/>
              <a:gd name="T61" fmla="*/ 200 h 278"/>
              <a:gd name="T62" fmla="*/ 104 w 173"/>
              <a:gd name="T63" fmla="*/ 200 h 278"/>
              <a:gd name="T64" fmla="*/ 104 w 173"/>
              <a:gd name="T65" fmla="*/ 221 h 278"/>
              <a:gd name="T66" fmla="*/ 104 w 173"/>
              <a:gd name="T67" fmla="*/ 221 h 278"/>
              <a:gd name="T68" fmla="*/ 154 w 173"/>
              <a:gd name="T69" fmla="*/ 260 h 278"/>
              <a:gd name="T70" fmla="*/ 121 w 173"/>
              <a:gd name="T71" fmla="*/ 260 h 278"/>
              <a:gd name="T72" fmla="*/ 121 w 173"/>
              <a:gd name="T73" fmla="*/ 237 h 278"/>
              <a:gd name="T74" fmla="*/ 154 w 173"/>
              <a:gd name="T75" fmla="*/ 237 h 278"/>
              <a:gd name="T76" fmla="*/ 154 w 173"/>
              <a:gd name="T77" fmla="*/ 260 h 278"/>
              <a:gd name="T78" fmla="*/ 154 w 173"/>
              <a:gd name="T79" fmla="*/ 221 h 278"/>
              <a:gd name="T80" fmla="*/ 121 w 173"/>
              <a:gd name="T81" fmla="*/ 221 h 278"/>
              <a:gd name="T82" fmla="*/ 121 w 173"/>
              <a:gd name="T83" fmla="*/ 200 h 278"/>
              <a:gd name="T84" fmla="*/ 154 w 173"/>
              <a:gd name="T85" fmla="*/ 200 h 278"/>
              <a:gd name="T86" fmla="*/ 154 w 173"/>
              <a:gd name="T87" fmla="*/ 221 h 278"/>
              <a:gd name="T88" fmla="*/ 154 w 173"/>
              <a:gd name="T89" fmla="*/ 179 h 278"/>
              <a:gd name="T90" fmla="*/ 18 w 173"/>
              <a:gd name="T91" fmla="*/ 179 h 278"/>
              <a:gd name="T92" fmla="*/ 18 w 173"/>
              <a:gd name="T93" fmla="*/ 23 h 278"/>
              <a:gd name="T94" fmla="*/ 154 w 173"/>
              <a:gd name="T95" fmla="*/ 23 h 278"/>
              <a:gd name="T96" fmla="*/ 154 w 173"/>
              <a:gd name="T97" fmla="*/ 179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3" h="278">
                <a:moveTo>
                  <a:pt x="121" y="0"/>
                </a:moveTo>
                <a:lnTo>
                  <a:pt x="121" y="5"/>
                </a:lnTo>
                <a:lnTo>
                  <a:pt x="0" y="5"/>
                </a:lnTo>
                <a:lnTo>
                  <a:pt x="0" y="278"/>
                </a:lnTo>
                <a:lnTo>
                  <a:pt x="173" y="278"/>
                </a:lnTo>
                <a:lnTo>
                  <a:pt x="173" y="5"/>
                </a:lnTo>
                <a:lnTo>
                  <a:pt x="154" y="5"/>
                </a:lnTo>
                <a:lnTo>
                  <a:pt x="154" y="0"/>
                </a:lnTo>
                <a:lnTo>
                  <a:pt x="121" y="0"/>
                </a:lnTo>
                <a:lnTo>
                  <a:pt x="121" y="0"/>
                </a:lnTo>
                <a:close/>
                <a:moveTo>
                  <a:pt x="52" y="260"/>
                </a:moveTo>
                <a:lnTo>
                  <a:pt x="18" y="260"/>
                </a:lnTo>
                <a:lnTo>
                  <a:pt x="18" y="237"/>
                </a:lnTo>
                <a:lnTo>
                  <a:pt x="52" y="237"/>
                </a:lnTo>
                <a:lnTo>
                  <a:pt x="52" y="260"/>
                </a:lnTo>
                <a:lnTo>
                  <a:pt x="52" y="260"/>
                </a:lnTo>
                <a:close/>
                <a:moveTo>
                  <a:pt x="52" y="221"/>
                </a:moveTo>
                <a:lnTo>
                  <a:pt x="18" y="221"/>
                </a:lnTo>
                <a:lnTo>
                  <a:pt x="18" y="200"/>
                </a:lnTo>
                <a:lnTo>
                  <a:pt x="52" y="200"/>
                </a:lnTo>
                <a:lnTo>
                  <a:pt x="52" y="221"/>
                </a:lnTo>
                <a:lnTo>
                  <a:pt x="52" y="221"/>
                </a:lnTo>
                <a:close/>
                <a:moveTo>
                  <a:pt x="104" y="260"/>
                </a:moveTo>
                <a:lnTo>
                  <a:pt x="70" y="260"/>
                </a:lnTo>
                <a:lnTo>
                  <a:pt x="70" y="237"/>
                </a:lnTo>
                <a:lnTo>
                  <a:pt x="104" y="237"/>
                </a:lnTo>
                <a:lnTo>
                  <a:pt x="104" y="260"/>
                </a:lnTo>
                <a:lnTo>
                  <a:pt x="104" y="260"/>
                </a:lnTo>
                <a:close/>
                <a:moveTo>
                  <a:pt x="104" y="221"/>
                </a:moveTo>
                <a:lnTo>
                  <a:pt x="70" y="221"/>
                </a:lnTo>
                <a:lnTo>
                  <a:pt x="70" y="200"/>
                </a:lnTo>
                <a:lnTo>
                  <a:pt x="104" y="200"/>
                </a:lnTo>
                <a:lnTo>
                  <a:pt x="104" y="221"/>
                </a:lnTo>
                <a:lnTo>
                  <a:pt x="104" y="221"/>
                </a:lnTo>
                <a:close/>
                <a:moveTo>
                  <a:pt x="154" y="260"/>
                </a:moveTo>
                <a:lnTo>
                  <a:pt x="121" y="260"/>
                </a:lnTo>
                <a:lnTo>
                  <a:pt x="121" y="237"/>
                </a:lnTo>
                <a:lnTo>
                  <a:pt x="154" y="237"/>
                </a:lnTo>
                <a:lnTo>
                  <a:pt x="154" y="260"/>
                </a:lnTo>
                <a:close/>
                <a:moveTo>
                  <a:pt x="154" y="221"/>
                </a:moveTo>
                <a:lnTo>
                  <a:pt x="121" y="221"/>
                </a:lnTo>
                <a:lnTo>
                  <a:pt x="121" y="200"/>
                </a:lnTo>
                <a:lnTo>
                  <a:pt x="154" y="200"/>
                </a:lnTo>
                <a:lnTo>
                  <a:pt x="154" y="221"/>
                </a:lnTo>
                <a:close/>
                <a:moveTo>
                  <a:pt x="154" y="179"/>
                </a:moveTo>
                <a:lnTo>
                  <a:pt x="18" y="179"/>
                </a:lnTo>
                <a:lnTo>
                  <a:pt x="18" y="23"/>
                </a:lnTo>
                <a:lnTo>
                  <a:pt x="154" y="23"/>
                </a:lnTo>
                <a:lnTo>
                  <a:pt x="154" y="1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E21A985-C3F6-4AD5-90FE-42C51DD59F6C}"/>
              </a:ext>
            </a:extLst>
          </p:cNvPr>
          <p:cNvGrpSpPr/>
          <p:nvPr/>
        </p:nvGrpSpPr>
        <p:grpSpPr>
          <a:xfrm>
            <a:off x="6057117" y="3036557"/>
            <a:ext cx="447965" cy="288072"/>
            <a:chOff x="6769101" y="2443163"/>
            <a:chExt cx="538163" cy="346075"/>
          </a:xfrm>
        </p:grpSpPr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EB9EA67D-01C2-4CA3-832D-8AB71830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2513013"/>
              <a:ext cx="119063" cy="49213"/>
            </a:xfrm>
            <a:custGeom>
              <a:avLst/>
              <a:gdLst>
                <a:gd name="T0" fmla="*/ 75 w 75"/>
                <a:gd name="T1" fmla="*/ 31 h 31"/>
                <a:gd name="T2" fmla="*/ 72 w 75"/>
                <a:gd name="T3" fmla="*/ 0 h 31"/>
                <a:gd name="T4" fmla="*/ 0 w 75"/>
                <a:gd name="T5" fmla="*/ 0 h 31"/>
                <a:gd name="T6" fmla="*/ 8 w 75"/>
                <a:gd name="T7" fmla="*/ 31 h 31"/>
                <a:gd name="T8" fmla="*/ 75 w 7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1">
                  <a:moveTo>
                    <a:pt x="75" y="31"/>
                  </a:moveTo>
                  <a:lnTo>
                    <a:pt x="72" y="0"/>
                  </a:lnTo>
                  <a:lnTo>
                    <a:pt x="0" y="0"/>
                  </a:lnTo>
                  <a:lnTo>
                    <a:pt x="8" y="31"/>
                  </a:lnTo>
                  <a:lnTo>
                    <a:pt x="75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56D2C04C-5B73-4B8C-BF74-3BD11715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2574925"/>
              <a:ext cx="107950" cy="73025"/>
            </a:xfrm>
            <a:custGeom>
              <a:avLst/>
              <a:gdLst>
                <a:gd name="T0" fmla="*/ 0 w 68"/>
                <a:gd name="T1" fmla="*/ 0 h 46"/>
                <a:gd name="T2" fmla="*/ 12 w 68"/>
                <a:gd name="T3" fmla="*/ 46 h 46"/>
                <a:gd name="T4" fmla="*/ 68 w 68"/>
                <a:gd name="T5" fmla="*/ 46 h 46"/>
                <a:gd name="T6" fmla="*/ 65 w 68"/>
                <a:gd name="T7" fmla="*/ 0 h 46"/>
                <a:gd name="T8" fmla="*/ 0 w 6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0" y="0"/>
                  </a:moveTo>
                  <a:lnTo>
                    <a:pt x="12" y="46"/>
                  </a:lnTo>
                  <a:lnTo>
                    <a:pt x="68" y="46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8AB665D-F57E-4823-9451-5A485598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2662238"/>
              <a:ext cx="98425" cy="41275"/>
            </a:xfrm>
            <a:custGeom>
              <a:avLst/>
              <a:gdLst>
                <a:gd name="T0" fmla="*/ 61 w 62"/>
                <a:gd name="T1" fmla="*/ 26 h 26"/>
                <a:gd name="T2" fmla="*/ 62 w 62"/>
                <a:gd name="T3" fmla="*/ 0 h 26"/>
                <a:gd name="T4" fmla="*/ 0 w 62"/>
                <a:gd name="T5" fmla="*/ 0 h 26"/>
                <a:gd name="T6" fmla="*/ 3 w 62"/>
                <a:gd name="T7" fmla="*/ 26 h 26"/>
                <a:gd name="T8" fmla="*/ 61 w 6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6">
                  <a:moveTo>
                    <a:pt x="61" y="26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3" y="26"/>
                  </a:lnTo>
                  <a:lnTo>
                    <a:pt x="61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921393E0-9063-4983-88FC-7A81C9AA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9" y="2513013"/>
              <a:ext cx="122238" cy="49213"/>
            </a:xfrm>
            <a:custGeom>
              <a:avLst/>
              <a:gdLst>
                <a:gd name="T0" fmla="*/ 2 w 77"/>
                <a:gd name="T1" fmla="*/ 31 h 31"/>
                <a:gd name="T2" fmla="*/ 74 w 77"/>
                <a:gd name="T3" fmla="*/ 31 h 31"/>
                <a:gd name="T4" fmla="*/ 77 w 77"/>
                <a:gd name="T5" fmla="*/ 0 h 31"/>
                <a:gd name="T6" fmla="*/ 0 w 77"/>
                <a:gd name="T7" fmla="*/ 0 h 31"/>
                <a:gd name="T8" fmla="*/ 2 w 7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">
                  <a:moveTo>
                    <a:pt x="2" y="31"/>
                  </a:moveTo>
                  <a:lnTo>
                    <a:pt x="74" y="31"/>
                  </a:lnTo>
                  <a:lnTo>
                    <a:pt x="77" y="0"/>
                  </a:lnTo>
                  <a:lnTo>
                    <a:pt x="0" y="0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08118BA1-3D21-4FDE-A991-604CD4CC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2662238"/>
              <a:ext cx="71438" cy="41275"/>
            </a:xfrm>
            <a:custGeom>
              <a:avLst/>
              <a:gdLst>
                <a:gd name="T0" fmla="*/ 0 w 36"/>
                <a:gd name="T1" fmla="*/ 21 h 21"/>
                <a:gd name="T2" fmla="*/ 36 w 36"/>
                <a:gd name="T3" fmla="*/ 21 h 21"/>
                <a:gd name="T4" fmla="*/ 25 w 36"/>
                <a:gd name="T5" fmla="*/ 0 h 21"/>
                <a:gd name="T6" fmla="*/ 1 w 36"/>
                <a:gd name="T7" fmla="*/ 0 h 21"/>
                <a:gd name="T8" fmla="*/ 0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0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1" y="15"/>
                    <a:pt x="27" y="7"/>
                    <a:pt x="2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C17A38FF-B420-4609-8E4C-ABE41110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2662238"/>
              <a:ext cx="92075" cy="41275"/>
            </a:xfrm>
            <a:custGeom>
              <a:avLst/>
              <a:gdLst>
                <a:gd name="T0" fmla="*/ 0 w 58"/>
                <a:gd name="T1" fmla="*/ 0 h 26"/>
                <a:gd name="T2" fmla="*/ 8 w 58"/>
                <a:gd name="T3" fmla="*/ 26 h 26"/>
                <a:gd name="T4" fmla="*/ 58 w 58"/>
                <a:gd name="T5" fmla="*/ 26 h 26"/>
                <a:gd name="T6" fmla="*/ 56 w 58"/>
                <a:gd name="T7" fmla="*/ 0 h 26"/>
                <a:gd name="T8" fmla="*/ 0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0" y="0"/>
                  </a:moveTo>
                  <a:lnTo>
                    <a:pt x="8" y="26"/>
                  </a:lnTo>
                  <a:lnTo>
                    <a:pt x="58" y="26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E8E7C086-DA0B-42E2-A981-FD7F0D43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2443163"/>
              <a:ext cx="223838" cy="119063"/>
            </a:xfrm>
            <a:custGeom>
              <a:avLst/>
              <a:gdLst>
                <a:gd name="T0" fmla="*/ 36 w 112"/>
                <a:gd name="T1" fmla="*/ 49 h 59"/>
                <a:gd name="T2" fmla="*/ 68 w 112"/>
                <a:gd name="T3" fmla="*/ 32 h 59"/>
                <a:gd name="T4" fmla="*/ 80 w 112"/>
                <a:gd name="T5" fmla="*/ 21 h 59"/>
                <a:gd name="T6" fmla="*/ 98 w 112"/>
                <a:gd name="T7" fmla="*/ 21 h 59"/>
                <a:gd name="T8" fmla="*/ 98 w 112"/>
                <a:gd name="T9" fmla="*/ 0 h 59"/>
                <a:gd name="T10" fmla="*/ 76 w 112"/>
                <a:gd name="T11" fmla="*/ 0 h 59"/>
                <a:gd name="T12" fmla="*/ 70 w 112"/>
                <a:gd name="T13" fmla="*/ 2 h 59"/>
                <a:gd name="T14" fmla="*/ 67 w 112"/>
                <a:gd name="T15" fmla="*/ 4 h 59"/>
                <a:gd name="T16" fmla="*/ 39 w 112"/>
                <a:gd name="T17" fmla="*/ 32 h 59"/>
                <a:gd name="T18" fmla="*/ 37 w 112"/>
                <a:gd name="T19" fmla="*/ 35 h 59"/>
                <a:gd name="T20" fmla="*/ 2 w 112"/>
                <a:gd name="T21" fmla="*/ 35 h 59"/>
                <a:gd name="T22" fmla="*/ 0 w 112"/>
                <a:gd name="T23" fmla="*/ 59 h 59"/>
                <a:gd name="T24" fmla="*/ 29 w 112"/>
                <a:gd name="T25" fmla="*/ 59 h 59"/>
                <a:gd name="T26" fmla="*/ 36 w 112"/>
                <a:gd name="T27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59">
                  <a:moveTo>
                    <a:pt x="36" y="49"/>
                  </a:moveTo>
                  <a:cubicBezTo>
                    <a:pt x="45" y="40"/>
                    <a:pt x="56" y="35"/>
                    <a:pt x="68" y="32"/>
                  </a:cubicBezTo>
                  <a:cubicBezTo>
                    <a:pt x="72" y="29"/>
                    <a:pt x="76" y="24"/>
                    <a:pt x="80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12" y="21"/>
                    <a:pt x="112" y="0"/>
                    <a:pt x="9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2" y="1"/>
                    <a:pt x="70" y="2"/>
                  </a:cubicBezTo>
                  <a:cubicBezTo>
                    <a:pt x="69" y="2"/>
                    <a:pt x="68" y="3"/>
                    <a:pt x="67" y="4"/>
                  </a:cubicBezTo>
                  <a:cubicBezTo>
                    <a:pt x="58" y="13"/>
                    <a:pt x="49" y="22"/>
                    <a:pt x="39" y="32"/>
                  </a:cubicBezTo>
                  <a:cubicBezTo>
                    <a:pt x="38" y="33"/>
                    <a:pt x="37" y="34"/>
                    <a:pt x="3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5"/>
                    <a:pt x="33" y="52"/>
                    <a:pt x="36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8B87497F-8A14-4C49-B3BC-5C646E08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4" y="2574925"/>
              <a:ext cx="114300" cy="73025"/>
            </a:xfrm>
            <a:custGeom>
              <a:avLst/>
              <a:gdLst>
                <a:gd name="T0" fmla="*/ 72 w 72"/>
                <a:gd name="T1" fmla="*/ 0 h 46"/>
                <a:gd name="T2" fmla="*/ 0 w 72"/>
                <a:gd name="T3" fmla="*/ 0 h 46"/>
                <a:gd name="T4" fmla="*/ 4 w 72"/>
                <a:gd name="T5" fmla="*/ 46 h 46"/>
                <a:gd name="T6" fmla="*/ 68 w 72"/>
                <a:gd name="T7" fmla="*/ 46 h 46"/>
                <a:gd name="T8" fmla="*/ 72 w 7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6">
                  <a:moveTo>
                    <a:pt x="72" y="0"/>
                  </a:moveTo>
                  <a:lnTo>
                    <a:pt x="0" y="0"/>
                  </a:lnTo>
                  <a:lnTo>
                    <a:pt x="4" y="46"/>
                  </a:lnTo>
                  <a:lnTo>
                    <a:pt x="68" y="4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A15B9A1F-1EDB-46AE-9703-1BB023D1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1" y="2574925"/>
              <a:ext cx="55563" cy="73025"/>
            </a:xfrm>
            <a:custGeom>
              <a:avLst/>
              <a:gdLst>
                <a:gd name="T0" fmla="*/ 0 w 28"/>
                <a:gd name="T1" fmla="*/ 36 h 36"/>
                <a:gd name="T2" fmla="*/ 22 w 28"/>
                <a:gd name="T3" fmla="*/ 36 h 36"/>
                <a:gd name="T4" fmla="*/ 21 w 28"/>
                <a:gd name="T5" fmla="*/ 27 h 36"/>
                <a:gd name="T6" fmla="*/ 28 w 28"/>
                <a:gd name="T7" fmla="*/ 0 h 36"/>
                <a:gd name="T8" fmla="*/ 3 w 28"/>
                <a:gd name="T9" fmla="*/ 0 h 36"/>
                <a:gd name="T10" fmla="*/ 0 w 28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1" y="33"/>
                    <a:pt x="21" y="30"/>
                    <a:pt x="21" y="27"/>
                  </a:cubicBezTo>
                  <a:cubicBezTo>
                    <a:pt x="21" y="17"/>
                    <a:pt x="23" y="8"/>
                    <a:pt x="2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6D811613-6FAF-4B8B-B430-4EEAF647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6251" y="2717800"/>
              <a:ext cx="71438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F92B69D7-0CCB-49D3-9B0D-C826BE475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926" y="2717800"/>
              <a:ext cx="73025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2B3C5224-55B1-46D3-AD22-20A515ECB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8664" y="2520950"/>
              <a:ext cx="228600" cy="217488"/>
            </a:xfrm>
            <a:custGeom>
              <a:avLst/>
              <a:gdLst>
                <a:gd name="T0" fmla="*/ 93 w 114"/>
                <a:gd name="T1" fmla="*/ 16 h 108"/>
                <a:gd name="T2" fmla="*/ 55 w 114"/>
                <a:gd name="T3" fmla="*/ 0 h 108"/>
                <a:gd name="T4" fmla="*/ 32 w 114"/>
                <a:gd name="T5" fmla="*/ 5 h 108"/>
                <a:gd name="T6" fmla="*/ 28 w 114"/>
                <a:gd name="T7" fmla="*/ 20 h 108"/>
                <a:gd name="T8" fmla="*/ 32 w 114"/>
                <a:gd name="T9" fmla="*/ 5 h 108"/>
                <a:gd name="T10" fmla="*/ 17 w 114"/>
                <a:gd name="T11" fmla="*/ 16 h 108"/>
                <a:gd name="T12" fmla="*/ 13 w 114"/>
                <a:gd name="T13" fmla="*/ 20 h 108"/>
                <a:gd name="T14" fmla="*/ 8 w 114"/>
                <a:gd name="T15" fmla="*/ 27 h 108"/>
                <a:gd name="T16" fmla="*/ 2 w 114"/>
                <a:gd name="T17" fmla="*/ 63 h 108"/>
                <a:gd name="T18" fmla="*/ 3 w 114"/>
                <a:gd name="T19" fmla="*/ 70 h 108"/>
                <a:gd name="T20" fmla="*/ 11 w 114"/>
                <a:gd name="T21" fmla="*/ 85 h 108"/>
                <a:gd name="T22" fmla="*/ 11 w 114"/>
                <a:gd name="T23" fmla="*/ 85 h 108"/>
                <a:gd name="T24" fmla="*/ 17 w 114"/>
                <a:gd name="T25" fmla="*/ 92 h 108"/>
                <a:gd name="T26" fmla="*/ 55 w 114"/>
                <a:gd name="T27" fmla="*/ 108 h 108"/>
                <a:gd name="T28" fmla="*/ 93 w 114"/>
                <a:gd name="T29" fmla="*/ 92 h 108"/>
                <a:gd name="T30" fmla="*/ 93 w 114"/>
                <a:gd name="T31" fmla="*/ 16 h 108"/>
                <a:gd name="T32" fmla="*/ 87 w 114"/>
                <a:gd name="T33" fmla="*/ 64 h 108"/>
                <a:gd name="T34" fmla="*/ 34 w 114"/>
                <a:gd name="T35" fmla="*/ 64 h 108"/>
                <a:gd name="T36" fmla="*/ 23 w 114"/>
                <a:gd name="T37" fmla="*/ 64 h 108"/>
                <a:gd name="T38" fmla="*/ 23 w 114"/>
                <a:gd name="T39" fmla="*/ 63 h 108"/>
                <a:gd name="T40" fmla="*/ 23 w 114"/>
                <a:gd name="T41" fmla="*/ 43 h 108"/>
                <a:gd name="T42" fmla="*/ 87 w 114"/>
                <a:gd name="T43" fmla="*/ 43 h 108"/>
                <a:gd name="T44" fmla="*/ 87 w 114"/>
                <a:gd name="T45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08">
                  <a:moveTo>
                    <a:pt x="93" y="16"/>
                  </a:moveTo>
                  <a:cubicBezTo>
                    <a:pt x="83" y="5"/>
                    <a:pt x="69" y="0"/>
                    <a:pt x="55" y="0"/>
                  </a:cubicBezTo>
                  <a:cubicBezTo>
                    <a:pt x="47" y="0"/>
                    <a:pt x="39" y="2"/>
                    <a:pt x="32" y="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6" y="8"/>
                    <a:pt x="21" y="11"/>
                    <a:pt x="17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1" y="21"/>
                    <a:pt x="10" y="24"/>
                    <a:pt x="8" y="27"/>
                  </a:cubicBezTo>
                  <a:cubicBezTo>
                    <a:pt x="2" y="38"/>
                    <a:pt x="0" y="50"/>
                    <a:pt x="2" y="63"/>
                  </a:cubicBezTo>
                  <a:cubicBezTo>
                    <a:pt x="2" y="64"/>
                    <a:pt x="3" y="67"/>
                    <a:pt x="3" y="70"/>
                  </a:cubicBezTo>
                  <a:cubicBezTo>
                    <a:pt x="5" y="75"/>
                    <a:pt x="8" y="81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8"/>
                    <a:pt x="15" y="90"/>
                    <a:pt x="17" y="92"/>
                  </a:cubicBezTo>
                  <a:cubicBezTo>
                    <a:pt x="27" y="103"/>
                    <a:pt x="41" y="108"/>
                    <a:pt x="55" y="108"/>
                  </a:cubicBezTo>
                  <a:cubicBezTo>
                    <a:pt x="69" y="108"/>
                    <a:pt x="83" y="102"/>
                    <a:pt x="93" y="92"/>
                  </a:cubicBezTo>
                  <a:cubicBezTo>
                    <a:pt x="114" y="71"/>
                    <a:pt x="114" y="37"/>
                    <a:pt x="93" y="16"/>
                  </a:cubicBezTo>
                  <a:close/>
                  <a:moveTo>
                    <a:pt x="87" y="64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87" y="43"/>
                    <a:pt x="87" y="43"/>
                    <a:pt x="87" y="43"/>
                  </a:cubicBezTo>
                  <a:lnTo>
                    <a:pt x="87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F8D56DFE-3CF3-4D55-854E-226CD8886AC5}"/>
              </a:ext>
            </a:extLst>
          </p:cNvPr>
          <p:cNvGrpSpPr/>
          <p:nvPr/>
        </p:nvGrpSpPr>
        <p:grpSpPr>
          <a:xfrm>
            <a:off x="3103723" y="3573057"/>
            <a:ext cx="465143" cy="467786"/>
            <a:chOff x="3221039" y="3087688"/>
            <a:chExt cx="558800" cy="561975"/>
          </a:xfrm>
        </p:grpSpPr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9E967BD9-8764-4CE2-9FA5-8A330E9FA1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1039" y="3087688"/>
              <a:ext cx="558800" cy="561975"/>
            </a:xfrm>
            <a:custGeom>
              <a:avLst/>
              <a:gdLst>
                <a:gd name="T0" fmla="*/ 140 w 280"/>
                <a:gd name="T1" fmla="*/ 0 h 280"/>
                <a:gd name="T2" fmla="*/ 0 w 280"/>
                <a:gd name="T3" fmla="*/ 140 h 280"/>
                <a:gd name="T4" fmla="*/ 140 w 280"/>
                <a:gd name="T5" fmla="*/ 280 h 280"/>
                <a:gd name="T6" fmla="*/ 280 w 280"/>
                <a:gd name="T7" fmla="*/ 140 h 280"/>
                <a:gd name="T8" fmla="*/ 140 w 280"/>
                <a:gd name="T9" fmla="*/ 0 h 280"/>
                <a:gd name="T10" fmla="*/ 140 w 280"/>
                <a:gd name="T11" fmla="*/ 181 h 280"/>
                <a:gd name="T12" fmla="*/ 99 w 280"/>
                <a:gd name="T13" fmla="*/ 140 h 280"/>
                <a:gd name="T14" fmla="*/ 140 w 280"/>
                <a:gd name="T15" fmla="*/ 100 h 280"/>
                <a:gd name="T16" fmla="*/ 180 w 280"/>
                <a:gd name="T17" fmla="*/ 140 h 280"/>
                <a:gd name="T18" fmla="*/ 140 w 280"/>
                <a:gd name="T19" fmla="*/ 18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280">
                  <a:moveTo>
                    <a:pt x="140" y="0"/>
                  </a:moveTo>
                  <a:cubicBezTo>
                    <a:pt x="63" y="0"/>
                    <a:pt x="0" y="63"/>
                    <a:pt x="0" y="140"/>
                  </a:cubicBezTo>
                  <a:cubicBezTo>
                    <a:pt x="0" y="217"/>
                    <a:pt x="63" y="280"/>
                    <a:pt x="140" y="280"/>
                  </a:cubicBezTo>
                  <a:cubicBezTo>
                    <a:pt x="217" y="280"/>
                    <a:pt x="280" y="217"/>
                    <a:pt x="280" y="140"/>
                  </a:cubicBezTo>
                  <a:cubicBezTo>
                    <a:pt x="280" y="63"/>
                    <a:pt x="217" y="0"/>
                    <a:pt x="140" y="0"/>
                  </a:cubicBezTo>
                  <a:close/>
                  <a:moveTo>
                    <a:pt x="140" y="181"/>
                  </a:moveTo>
                  <a:cubicBezTo>
                    <a:pt x="118" y="181"/>
                    <a:pt x="99" y="163"/>
                    <a:pt x="99" y="140"/>
                  </a:cubicBezTo>
                  <a:cubicBezTo>
                    <a:pt x="99" y="118"/>
                    <a:pt x="118" y="100"/>
                    <a:pt x="140" y="100"/>
                  </a:cubicBezTo>
                  <a:cubicBezTo>
                    <a:pt x="162" y="100"/>
                    <a:pt x="180" y="118"/>
                    <a:pt x="180" y="140"/>
                  </a:cubicBezTo>
                  <a:cubicBezTo>
                    <a:pt x="180" y="163"/>
                    <a:pt x="162" y="181"/>
                    <a:pt x="140" y="1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9C8438E1-70E4-4704-BEAA-3A4B68394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3764" y="3305175"/>
              <a:ext cx="130175" cy="130175"/>
            </a:xfrm>
            <a:custGeom>
              <a:avLst/>
              <a:gdLst>
                <a:gd name="T0" fmla="*/ 33 w 65"/>
                <a:gd name="T1" fmla="*/ 0 h 65"/>
                <a:gd name="T2" fmla="*/ 0 w 65"/>
                <a:gd name="T3" fmla="*/ 32 h 65"/>
                <a:gd name="T4" fmla="*/ 33 w 65"/>
                <a:gd name="T5" fmla="*/ 65 h 65"/>
                <a:gd name="T6" fmla="*/ 65 w 65"/>
                <a:gd name="T7" fmla="*/ 32 h 65"/>
                <a:gd name="T8" fmla="*/ 33 w 65"/>
                <a:gd name="T9" fmla="*/ 0 h 65"/>
                <a:gd name="T10" fmla="*/ 33 w 65"/>
                <a:gd name="T11" fmla="*/ 55 h 65"/>
                <a:gd name="T12" fmla="*/ 10 w 65"/>
                <a:gd name="T13" fmla="*/ 32 h 65"/>
                <a:gd name="T14" fmla="*/ 33 w 65"/>
                <a:gd name="T15" fmla="*/ 9 h 65"/>
                <a:gd name="T16" fmla="*/ 56 w 65"/>
                <a:gd name="T17" fmla="*/ 32 h 65"/>
                <a:gd name="T18" fmla="*/ 33 w 65"/>
                <a:gd name="T1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50"/>
                    <a:pt x="15" y="65"/>
                    <a:pt x="33" y="65"/>
                  </a:cubicBezTo>
                  <a:cubicBezTo>
                    <a:pt x="51" y="65"/>
                    <a:pt x="65" y="50"/>
                    <a:pt x="65" y="32"/>
                  </a:cubicBezTo>
                  <a:cubicBezTo>
                    <a:pt x="65" y="14"/>
                    <a:pt x="51" y="0"/>
                    <a:pt x="33" y="0"/>
                  </a:cubicBezTo>
                  <a:close/>
                  <a:moveTo>
                    <a:pt x="33" y="55"/>
                  </a:moveTo>
                  <a:cubicBezTo>
                    <a:pt x="20" y="55"/>
                    <a:pt x="10" y="45"/>
                    <a:pt x="10" y="32"/>
                  </a:cubicBezTo>
                  <a:cubicBezTo>
                    <a:pt x="10" y="20"/>
                    <a:pt x="20" y="9"/>
                    <a:pt x="33" y="9"/>
                  </a:cubicBezTo>
                  <a:cubicBezTo>
                    <a:pt x="46" y="9"/>
                    <a:pt x="56" y="20"/>
                    <a:pt x="56" y="32"/>
                  </a:cubicBezTo>
                  <a:cubicBezTo>
                    <a:pt x="56" y="45"/>
                    <a:pt x="46" y="55"/>
                    <a:pt x="33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3" name="Freeform 133">
            <a:extLst>
              <a:ext uri="{FF2B5EF4-FFF2-40B4-BE49-F238E27FC236}">
                <a16:creationId xmlns:a16="http://schemas.microsoft.com/office/drawing/2014/main" id="{D14F7249-805B-4E79-80B0-F4DE0442F371}"/>
              </a:ext>
            </a:extLst>
          </p:cNvPr>
          <p:cNvSpPr>
            <a:spLocks/>
          </p:cNvSpPr>
          <p:nvPr/>
        </p:nvSpPr>
        <p:spPr bwMode="auto">
          <a:xfrm>
            <a:off x="1969937" y="3582307"/>
            <a:ext cx="367357" cy="483643"/>
          </a:xfrm>
          <a:custGeom>
            <a:avLst/>
            <a:gdLst>
              <a:gd name="T0" fmla="*/ 37 w 221"/>
              <a:gd name="T1" fmla="*/ 240 h 290"/>
              <a:gd name="T2" fmla="*/ 43 w 221"/>
              <a:gd name="T3" fmla="*/ 262 h 290"/>
              <a:gd name="T4" fmla="*/ 66 w 221"/>
              <a:gd name="T5" fmla="*/ 263 h 290"/>
              <a:gd name="T6" fmla="*/ 89 w 221"/>
              <a:gd name="T7" fmla="*/ 262 h 290"/>
              <a:gd name="T8" fmla="*/ 110 w 221"/>
              <a:gd name="T9" fmla="*/ 262 h 290"/>
              <a:gd name="T10" fmla="*/ 132 w 221"/>
              <a:gd name="T11" fmla="*/ 262 h 290"/>
              <a:gd name="T12" fmla="*/ 155 w 221"/>
              <a:gd name="T13" fmla="*/ 263 h 290"/>
              <a:gd name="T14" fmla="*/ 177 w 221"/>
              <a:gd name="T15" fmla="*/ 262 h 290"/>
              <a:gd name="T16" fmla="*/ 183 w 221"/>
              <a:gd name="T17" fmla="*/ 240 h 290"/>
              <a:gd name="T18" fmla="*/ 158 w 221"/>
              <a:gd name="T19" fmla="*/ 164 h 290"/>
              <a:gd name="T20" fmla="*/ 180 w 221"/>
              <a:gd name="T21" fmla="*/ 46 h 290"/>
              <a:gd name="T22" fmla="*/ 158 w 221"/>
              <a:gd name="T23" fmla="*/ 0 h 290"/>
              <a:gd name="T24" fmla="*/ 143 w 221"/>
              <a:gd name="T25" fmla="*/ 0 h 290"/>
              <a:gd name="T26" fmla="*/ 110 w 221"/>
              <a:gd name="T27" fmla="*/ 38 h 290"/>
              <a:gd name="T28" fmla="*/ 78 w 221"/>
              <a:gd name="T29" fmla="*/ 0 h 290"/>
              <a:gd name="T30" fmla="*/ 63 w 221"/>
              <a:gd name="T31" fmla="*/ 0 h 290"/>
              <a:gd name="T32" fmla="*/ 41 w 221"/>
              <a:gd name="T33" fmla="*/ 46 h 290"/>
              <a:gd name="T34" fmla="*/ 63 w 221"/>
              <a:gd name="T35" fmla="*/ 164 h 290"/>
              <a:gd name="T36" fmla="*/ 37 w 221"/>
              <a:gd name="T37" fmla="*/ 24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1" h="290">
                <a:moveTo>
                  <a:pt x="37" y="240"/>
                </a:moveTo>
                <a:cubicBezTo>
                  <a:pt x="0" y="290"/>
                  <a:pt x="43" y="262"/>
                  <a:pt x="43" y="262"/>
                </a:cubicBezTo>
                <a:cubicBezTo>
                  <a:pt x="43" y="262"/>
                  <a:pt x="53" y="280"/>
                  <a:pt x="66" y="263"/>
                </a:cubicBezTo>
                <a:cubicBezTo>
                  <a:pt x="66" y="263"/>
                  <a:pt x="79" y="280"/>
                  <a:pt x="89" y="262"/>
                </a:cubicBezTo>
                <a:cubicBezTo>
                  <a:pt x="89" y="262"/>
                  <a:pt x="99" y="279"/>
                  <a:pt x="110" y="262"/>
                </a:cubicBezTo>
                <a:cubicBezTo>
                  <a:pt x="122" y="279"/>
                  <a:pt x="132" y="262"/>
                  <a:pt x="132" y="262"/>
                </a:cubicBezTo>
                <a:cubicBezTo>
                  <a:pt x="142" y="280"/>
                  <a:pt x="155" y="263"/>
                  <a:pt x="155" y="263"/>
                </a:cubicBezTo>
                <a:cubicBezTo>
                  <a:pt x="167" y="280"/>
                  <a:pt x="177" y="262"/>
                  <a:pt x="177" y="262"/>
                </a:cubicBezTo>
                <a:cubicBezTo>
                  <a:pt x="177" y="262"/>
                  <a:pt x="221" y="290"/>
                  <a:pt x="183" y="240"/>
                </a:cubicBezTo>
                <a:cubicBezTo>
                  <a:pt x="173" y="226"/>
                  <a:pt x="160" y="187"/>
                  <a:pt x="158" y="164"/>
                </a:cubicBezTo>
                <a:cubicBezTo>
                  <a:pt x="154" y="103"/>
                  <a:pt x="180" y="46"/>
                  <a:pt x="180" y="46"/>
                </a:cubicBezTo>
                <a:cubicBezTo>
                  <a:pt x="155" y="36"/>
                  <a:pt x="158" y="0"/>
                  <a:pt x="158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38"/>
                  <a:pt x="110" y="38"/>
                  <a:pt x="110" y="38"/>
                </a:cubicBezTo>
                <a:cubicBezTo>
                  <a:pt x="110" y="38"/>
                  <a:pt x="78" y="38"/>
                  <a:pt x="7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6" y="36"/>
                  <a:pt x="41" y="46"/>
                </a:cubicBezTo>
                <a:cubicBezTo>
                  <a:pt x="41" y="46"/>
                  <a:pt x="67" y="103"/>
                  <a:pt x="63" y="164"/>
                </a:cubicBezTo>
                <a:cubicBezTo>
                  <a:pt x="61" y="187"/>
                  <a:pt x="48" y="226"/>
                  <a:pt x="37" y="2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74F0A07B-A540-419A-9080-BED39F7140CE}"/>
              </a:ext>
            </a:extLst>
          </p:cNvPr>
          <p:cNvGrpSpPr/>
          <p:nvPr/>
        </p:nvGrpSpPr>
        <p:grpSpPr>
          <a:xfrm>
            <a:off x="3738009" y="3602129"/>
            <a:ext cx="372643" cy="408321"/>
            <a:chOff x="3983039" y="3122613"/>
            <a:chExt cx="447675" cy="490537"/>
          </a:xfrm>
        </p:grpSpPr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C5DCDFC7-FCE9-4DA8-B935-BDD806A8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384550"/>
              <a:ext cx="409575" cy="228600"/>
            </a:xfrm>
            <a:custGeom>
              <a:avLst/>
              <a:gdLst>
                <a:gd name="T0" fmla="*/ 258 w 258"/>
                <a:gd name="T1" fmla="*/ 0 h 144"/>
                <a:gd name="T2" fmla="*/ 166 w 258"/>
                <a:gd name="T3" fmla="*/ 0 h 144"/>
                <a:gd name="T4" fmla="*/ 166 w 258"/>
                <a:gd name="T5" fmla="*/ 80 h 144"/>
                <a:gd name="T6" fmla="*/ 131 w 258"/>
                <a:gd name="T7" fmla="*/ 56 h 144"/>
                <a:gd name="T8" fmla="*/ 97 w 258"/>
                <a:gd name="T9" fmla="*/ 80 h 144"/>
                <a:gd name="T10" fmla="*/ 97 w 258"/>
                <a:gd name="T11" fmla="*/ 0 h 144"/>
                <a:gd name="T12" fmla="*/ 0 w 258"/>
                <a:gd name="T13" fmla="*/ 0 h 144"/>
                <a:gd name="T14" fmla="*/ 0 w 258"/>
                <a:gd name="T15" fmla="*/ 144 h 144"/>
                <a:gd name="T16" fmla="*/ 258 w 258"/>
                <a:gd name="T17" fmla="*/ 144 h 144"/>
                <a:gd name="T18" fmla="*/ 258 w 258"/>
                <a:gd name="T1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144">
                  <a:moveTo>
                    <a:pt x="258" y="0"/>
                  </a:moveTo>
                  <a:lnTo>
                    <a:pt x="166" y="0"/>
                  </a:lnTo>
                  <a:lnTo>
                    <a:pt x="166" y="80"/>
                  </a:lnTo>
                  <a:lnTo>
                    <a:pt x="131" y="56"/>
                  </a:lnTo>
                  <a:lnTo>
                    <a:pt x="97" y="80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44"/>
                  </a:lnTo>
                  <a:lnTo>
                    <a:pt x="258" y="144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EF46BDE7-E87F-4E60-99DB-9C28378AA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3039" y="3122613"/>
              <a:ext cx="447675" cy="246063"/>
            </a:xfrm>
            <a:custGeom>
              <a:avLst/>
              <a:gdLst>
                <a:gd name="T0" fmla="*/ 0 w 224"/>
                <a:gd name="T1" fmla="*/ 123 h 123"/>
                <a:gd name="T2" fmla="*/ 9 w 224"/>
                <a:gd name="T3" fmla="*/ 123 h 123"/>
                <a:gd name="T4" fmla="*/ 214 w 224"/>
                <a:gd name="T5" fmla="*/ 123 h 123"/>
                <a:gd name="T6" fmla="*/ 224 w 224"/>
                <a:gd name="T7" fmla="*/ 123 h 123"/>
                <a:gd name="T8" fmla="*/ 224 w 224"/>
                <a:gd name="T9" fmla="*/ 47 h 123"/>
                <a:gd name="T10" fmla="*/ 171 w 224"/>
                <a:gd name="T11" fmla="*/ 47 h 123"/>
                <a:gd name="T12" fmla="*/ 179 w 224"/>
                <a:gd name="T13" fmla="*/ 43 h 123"/>
                <a:gd name="T14" fmla="*/ 179 w 224"/>
                <a:gd name="T15" fmla="*/ 43 h 123"/>
                <a:gd name="T16" fmla="*/ 186 w 224"/>
                <a:gd name="T17" fmla="*/ 40 h 123"/>
                <a:gd name="T18" fmla="*/ 203 w 224"/>
                <a:gd name="T19" fmla="*/ 7 h 123"/>
                <a:gd name="T20" fmla="*/ 177 w 224"/>
                <a:gd name="T21" fmla="*/ 3 h 123"/>
                <a:gd name="T22" fmla="*/ 153 w 224"/>
                <a:gd name="T23" fmla="*/ 11 h 123"/>
                <a:gd name="T24" fmla="*/ 117 w 224"/>
                <a:gd name="T25" fmla="*/ 40 h 123"/>
                <a:gd name="T26" fmla="*/ 114 w 224"/>
                <a:gd name="T27" fmla="*/ 43 h 123"/>
                <a:gd name="T28" fmla="*/ 113 w 224"/>
                <a:gd name="T29" fmla="*/ 45 h 123"/>
                <a:gd name="T30" fmla="*/ 112 w 224"/>
                <a:gd name="T31" fmla="*/ 46 h 123"/>
                <a:gd name="T32" fmla="*/ 112 w 224"/>
                <a:gd name="T33" fmla="*/ 45 h 123"/>
                <a:gd name="T34" fmla="*/ 110 w 224"/>
                <a:gd name="T35" fmla="*/ 43 h 123"/>
                <a:gd name="T36" fmla="*/ 108 w 224"/>
                <a:gd name="T37" fmla="*/ 40 h 123"/>
                <a:gd name="T38" fmla="*/ 72 w 224"/>
                <a:gd name="T39" fmla="*/ 11 h 123"/>
                <a:gd name="T40" fmla="*/ 48 w 224"/>
                <a:gd name="T41" fmla="*/ 3 h 123"/>
                <a:gd name="T42" fmla="*/ 21 w 224"/>
                <a:gd name="T43" fmla="*/ 7 h 123"/>
                <a:gd name="T44" fmla="*/ 38 w 224"/>
                <a:gd name="T45" fmla="*/ 40 h 123"/>
                <a:gd name="T46" fmla="*/ 46 w 224"/>
                <a:gd name="T47" fmla="*/ 43 h 123"/>
                <a:gd name="T48" fmla="*/ 46 w 224"/>
                <a:gd name="T49" fmla="*/ 43 h 123"/>
                <a:gd name="T50" fmla="*/ 54 w 224"/>
                <a:gd name="T51" fmla="*/ 47 h 123"/>
                <a:gd name="T52" fmla="*/ 0 w 224"/>
                <a:gd name="T53" fmla="*/ 47 h 123"/>
                <a:gd name="T54" fmla="*/ 0 w 224"/>
                <a:gd name="T55" fmla="*/ 123 h 123"/>
                <a:gd name="T56" fmla="*/ 154 w 224"/>
                <a:gd name="T57" fmla="*/ 27 h 123"/>
                <a:gd name="T58" fmla="*/ 190 w 224"/>
                <a:gd name="T59" fmla="*/ 16 h 123"/>
                <a:gd name="T60" fmla="*/ 186 w 224"/>
                <a:gd name="T61" fmla="*/ 23 h 123"/>
                <a:gd name="T62" fmla="*/ 178 w 224"/>
                <a:gd name="T63" fmla="*/ 28 h 123"/>
                <a:gd name="T64" fmla="*/ 160 w 224"/>
                <a:gd name="T65" fmla="*/ 36 h 123"/>
                <a:gd name="T66" fmla="*/ 147 w 224"/>
                <a:gd name="T67" fmla="*/ 40 h 123"/>
                <a:gd name="T68" fmla="*/ 134 w 224"/>
                <a:gd name="T69" fmla="*/ 42 h 123"/>
                <a:gd name="T70" fmla="*/ 136 w 224"/>
                <a:gd name="T71" fmla="*/ 40 h 123"/>
                <a:gd name="T72" fmla="*/ 154 w 224"/>
                <a:gd name="T73" fmla="*/ 27 h 123"/>
                <a:gd name="T74" fmla="*/ 65 w 224"/>
                <a:gd name="T75" fmla="*/ 36 h 123"/>
                <a:gd name="T76" fmla="*/ 47 w 224"/>
                <a:gd name="T77" fmla="*/ 28 h 123"/>
                <a:gd name="T78" fmla="*/ 38 w 224"/>
                <a:gd name="T79" fmla="*/ 23 h 123"/>
                <a:gd name="T80" fmla="*/ 34 w 224"/>
                <a:gd name="T81" fmla="*/ 16 h 123"/>
                <a:gd name="T82" fmla="*/ 70 w 224"/>
                <a:gd name="T83" fmla="*/ 27 h 123"/>
                <a:gd name="T84" fmla="*/ 88 w 224"/>
                <a:gd name="T85" fmla="*/ 40 h 123"/>
                <a:gd name="T86" fmla="*/ 91 w 224"/>
                <a:gd name="T87" fmla="*/ 42 h 123"/>
                <a:gd name="T88" fmla="*/ 78 w 224"/>
                <a:gd name="T89" fmla="*/ 40 h 123"/>
                <a:gd name="T90" fmla="*/ 65 w 224"/>
                <a:gd name="T91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" h="123">
                  <a:moveTo>
                    <a:pt x="0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24" y="123"/>
                    <a:pt x="224" y="123"/>
                    <a:pt x="224" y="123"/>
                  </a:cubicBezTo>
                  <a:cubicBezTo>
                    <a:pt x="224" y="47"/>
                    <a:pt x="224" y="47"/>
                    <a:pt x="224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3" y="46"/>
                    <a:pt x="176" y="45"/>
                    <a:pt x="179" y="43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81" y="42"/>
                    <a:pt x="184" y="41"/>
                    <a:pt x="186" y="40"/>
                  </a:cubicBezTo>
                  <a:cubicBezTo>
                    <a:pt x="200" y="33"/>
                    <a:pt x="216" y="21"/>
                    <a:pt x="203" y="7"/>
                  </a:cubicBezTo>
                  <a:cubicBezTo>
                    <a:pt x="197" y="0"/>
                    <a:pt x="185" y="2"/>
                    <a:pt x="177" y="3"/>
                  </a:cubicBezTo>
                  <a:cubicBezTo>
                    <a:pt x="169" y="5"/>
                    <a:pt x="161" y="8"/>
                    <a:pt x="153" y="11"/>
                  </a:cubicBezTo>
                  <a:cubicBezTo>
                    <a:pt x="139" y="18"/>
                    <a:pt x="127" y="28"/>
                    <a:pt x="117" y="40"/>
                  </a:cubicBezTo>
                  <a:cubicBezTo>
                    <a:pt x="116" y="41"/>
                    <a:pt x="115" y="42"/>
                    <a:pt x="114" y="43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5"/>
                    <a:pt x="113" y="46"/>
                    <a:pt x="112" y="46"/>
                  </a:cubicBezTo>
                  <a:cubicBezTo>
                    <a:pt x="112" y="46"/>
                    <a:pt x="112" y="45"/>
                    <a:pt x="112" y="45"/>
                  </a:cubicBezTo>
                  <a:cubicBezTo>
                    <a:pt x="111" y="45"/>
                    <a:pt x="111" y="44"/>
                    <a:pt x="110" y="43"/>
                  </a:cubicBezTo>
                  <a:cubicBezTo>
                    <a:pt x="110" y="42"/>
                    <a:pt x="109" y="41"/>
                    <a:pt x="108" y="40"/>
                  </a:cubicBezTo>
                  <a:cubicBezTo>
                    <a:pt x="98" y="28"/>
                    <a:pt x="86" y="18"/>
                    <a:pt x="72" y="11"/>
                  </a:cubicBezTo>
                  <a:cubicBezTo>
                    <a:pt x="64" y="8"/>
                    <a:pt x="56" y="5"/>
                    <a:pt x="48" y="3"/>
                  </a:cubicBezTo>
                  <a:cubicBezTo>
                    <a:pt x="40" y="2"/>
                    <a:pt x="28" y="0"/>
                    <a:pt x="21" y="7"/>
                  </a:cubicBezTo>
                  <a:cubicBezTo>
                    <a:pt x="9" y="21"/>
                    <a:pt x="25" y="33"/>
                    <a:pt x="38" y="40"/>
                  </a:cubicBezTo>
                  <a:cubicBezTo>
                    <a:pt x="41" y="41"/>
                    <a:pt x="44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9" y="45"/>
                    <a:pt x="52" y="46"/>
                    <a:pt x="54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123"/>
                  </a:lnTo>
                  <a:close/>
                  <a:moveTo>
                    <a:pt x="154" y="27"/>
                  </a:moveTo>
                  <a:cubicBezTo>
                    <a:pt x="165" y="21"/>
                    <a:pt x="179" y="15"/>
                    <a:pt x="190" y="16"/>
                  </a:cubicBezTo>
                  <a:cubicBezTo>
                    <a:pt x="197" y="17"/>
                    <a:pt x="189" y="22"/>
                    <a:pt x="186" y="23"/>
                  </a:cubicBezTo>
                  <a:cubicBezTo>
                    <a:pt x="184" y="25"/>
                    <a:pt x="181" y="26"/>
                    <a:pt x="178" y="28"/>
                  </a:cubicBezTo>
                  <a:cubicBezTo>
                    <a:pt x="172" y="31"/>
                    <a:pt x="166" y="34"/>
                    <a:pt x="160" y="36"/>
                  </a:cubicBezTo>
                  <a:cubicBezTo>
                    <a:pt x="156" y="37"/>
                    <a:pt x="151" y="39"/>
                    <a:pt x="147" y="40"/>
                  </a:cubicBezTo>
                  <a:cubicBezTo>
                    <a:pt x="143" y="41"/>
                    <a:pt x="138" y="42"/>
                    <a:pt x="134" y="42"/>
                  </a:cubicBezTo>
                  <a:cubicBezTo>
                    <a:pt x="135" y="41"/>
                    <a:pt x="136" y="40"/>
                    <a:pt x="136" y="40"/>
                  </a:cubicBezTo>
                  <a:cubicBezTo>
                    <a:pt x="142" y="34"/>
                    <a:pt x="148" y="30"/>
                    <a:pt x="154" y="27"/>
                  </a:cubicBezTo>
                  <a:close/>
                  <a:moveTo>
                    <a:pt x="65" y="36"/>
                  </a:moveTo>
                  <a:cubicBezTo>
                    <a:pt x="59" y="34"/>
                    <a:pt x="53" y="31"/>
                    <a:pt x="47" y="28"/>
                  </a:cubicBezTo>
                  <a:cubicBezTo>
                    <a:pt x="44" y="26"/>
                    <a:pt x="41" y="25"/>
                    <a:pt x="38" y="23"/>
                  </a:cubicBezTo>
                  <a:cubicBezTo>
                    <a:pt x="36" y="22"/>
                    <a:pt x="27" y="17"/>
                    <a:pt x="34" y="16"/>
                  </a:cubicBezTo>
                  <a:cubicBezTo>
                    <a:pt x="46" y="15"/>
                    <a:pt x="60" y="21"/>
                    <a:pt x="70" y="27"/>
                  </a:cubicBezTo>
                  <a:cubicBezTo>
                    <a:pt x="77" y="30"/>
                    <a:pt x="83" y="34"/>
                    <a:pt x="88" y="40"/>
                  </a:cubicBezTo>
                  <a:cubicBezTo>
                    <a:pt x="89" y="40"/>
                    <a:pt x="90" y="41"/>
                    <a:pt x="91" y="42"/>
                  </a:cubicBezTo>
                  <a:cubicBezTo>
                    <a:pt x="87" y="42"/>
                    <a:pt x="82" y="41"/>
                    <a:pt x="78" y="40"/>
                  </a:cubicBezTo>
                  <a:cubicBezTo>
                    <a:pt x="73" y="39"/>
                    <a:pt x="69" y="37"/>
                    <a:pt x="6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21F50956-F467-42D4-B59D-D486E61BFE38}"/>
              </a:ext>
            </a:extLst>
          </p:cNvPr>
          <p:cNvGrpSpPr/>
          <p:nvPr/>
        </p:nvGrpSpPr>
        <p:grpSpPr>
          <a:xfrm>
            <a:off x="4323402" y="3619307"/>
            <a:ext cx="384536" cy="377930"/>
            <a:chOff x="4686301" y="3143250"/>
            <a:chExt cx="461963" cy="454026"/>
          </a:xfrm>
        </p:grpSpPr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552AD0E4-1D7A-4E3F-B821-30E8528D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1" y="3367088"/>
              <a:ext cx="422275" cy="230188"/>
            </a:xfrm>
            <a:custGeom>
              <a:avLst/>
              <a:gdLst>
                <a:gd name="T0" fmla="*/ 266 w 266"/>
                <a:gd name="T1" fmla="*/ 0 h 145"/>
                <a:gd name="T2" fmla="*/ 212 w 266"/>
                <a:gd name="T3" fmla="*/ 0 h 145"/>
                <a:gd name="T4" fmla="*/ 255 w 266"/>
                <a:gd name="T5" fmla="*/ 73 h 145"/>
                <a:gd name="T6" fmla="*/ 213 w 266"/>
                <a:gd name="T7" fmla="*/ 68 h 145"/>
                <a:gd name="T8" fmla="*/ 197 w 266"/>
                <a:gd name="T9" fmla="*/ 107 h 145"/>
                <a:gd name="T10" fmla="*/ 135 w 266"/>
                <a:gd name="T11" fmla="*/ 12 h 145"/>
                <a:gd name="T12" fmla="*/ 75 w 266"/>
                <a:gd name="T13" fmla="*/ 107 h 145"/>
                <a:gd name="T14" fmla="*/ 58 w 266"/>
                <a:gd name="T15" fmla="*/ 68 h 145"/>
                <a:gd name="T16" fmla="*/ 17 w 266"/>
                <a:gd name="T17" fmla="*/ 73 h 145"/>
                <a:gd name="T18" fmla="*/ 60 w 266"/>
                <a:gd name="T19" fmla="*/ 0 h 145"/>
                <a:gd name="T20" fmla="*/ 0 w 266"/>
                <a:gd name="T21" fmla="*/ 0 h 145"/>
                <a:gd name="T22" fmla="*/ 0 w 266"/>
                <a:gd name="T23" fmla="*/ 145 h 145"/>
                <a:gd name="T24" fmla="*/ 266 w 266"/>
                <a:gd name="T25" fmla="*/ 145 h 145"/>
                <a:gd name="T26" fmla="*/ 266 w 266"/>
                <a:gd name="T2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" h="145">
                  <a:moveTo>
                    <a:pt x="266" y="0"/>
                  </a:moveTo>
                  <a:lnTo>
                    <a:pt x="212" y="0"/>
                  </a:lnTo>
                  <a:lnTo>
                    <a:pt x="255" y="73"/>
                  </a:lnTo>
                  <a:lnTo>
                    <a:pt x="213" y="68"/>
                  </a:lnTo>
                  <a:lnTo>
                    <a:pt x="197" y="107"/>
                  </a:lnTo>
                  <a:lnTo>
                    <a:pt x="135" y="12"/>
                  </a:lnTo>
                  <a:lnTo>
                    <a:pt x="75" y="107"/>
                  </a:lnTo>
                  <a:lnTo>
                    <a:pt x="58" y="68"/>
                  </a:lnTo>
                  <a:lnTo>
                    <a:pt x="17" y="73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145"/>
                  </a:lnTo>
                  <a:lnTo>
                    <a:pt x="266" y="14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A794960C-A123-4598-95D9-BCB3DCFD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301" y="3143250"/>
              <a:ext cx="461963" cy="209550"/>
            </a:xfrm>
            <a:custGeom>
              <a:avLst/>
              <a:gdLst>
                <a:gd name="T0" fmla="*/ 0 w 231"/>
                <a:gd name="T1" fmla="*/ 105 h 105"/>
                <a:gd name="T2" fmla="*/ 3 w 231"/>
                <a:gd name="T3" fmla="*/ 105 h 105"/>
                <a:gd name="T4" fmla="*/ 6 w 231"/>
                <a:gd name="T5" fmla="*/ 105 h 105"/>
                <a:gd name="T6" fmla="*/ 10 w 231"/>
                <a:gd name="T7" fmla="*/ 105 h 105"/>
                <a:gd name="T8" fmla="*/ 221 w 231"/>
                <a:gd name="T9" fmla="*/ 105 h 105"/>
                <a:gd name="T10" fmla="*/ 225 w 231"/>
                <a:gd name="T11" fmla="*/ 105 h 105"/>
                <a:gd name="T12" fmla="*/ 228 w 231"/>
                <a:gd name="T13" fmla="*/ 105 h 105"/>
                <a:gd name="T14" fmla="*/ 231 w 231"/>
                <a:gd name="T15" fmla="*/ 105 h 105"/>
                <a:gd name="T16" fmla="*/ 231 w 231"/>
                <a:gd name="T17" fmla="*/ 46 h 105"/>
                <a:gd name="T18" fmla="*/ 176 w 231"/>
                <a:gd name="T19" fmla="*/ 46 h 105"/>
                <a:gd name="T20" fmla="*/ 184 w 231"/>
                <a:gd name="T21" fmla="*/ 42 h 105"/>
                <a:gd name="T22" fmla="*/ 210 w 231"/>
                <a:gd name="T23" fmla="*/ 5 h 105"/>
                <a:gd name="T24" fmla="*/ 196 w 231"/>
                <a:gd name="T25" fmla="*/ 0 h 105"/>
                <a:gd name="T26" fmla="*/ 183 w 231"/>
                <a:gd name="T27" fmla="*/ 1 h 105"/>
                <a:gd name="T28" fmla="*/ 158 w 231"/>
                <a:gd name="T29" fmla="*/ 9 h 105"/>
                <a:gd name="T30" fmla="*/ 117 w 231"/>
                <a:gd name="T31" fmla="*/ 44 h 105"/>
                <a:gd name="T32" fmla="*/ 116 w 231"/>
                <a:gd name="T33" fmla="*/ 45 h 105"/>
                <a:gd name="T34" fmla="*/ 116 w 231"/>
                <a:gd name="T35" fmla="*/ 44 h 105"/>
                <a:gd name="T36" fmla="*/ 74 w 231"/>
                <a:gd name="T37" fmla="*/ 9 h 105"/>
                <a:gd name="T38" fmla="*/ 50 w 231"/>
                <a:gd name="T39" fmla="*/ 1 h 105"/>
                <a:gd name="T40" fmla="*/ 37 w 231"/>
                <a:gd name="T41" fmla="*/ 0 h 105"/>
                <a:gd name="T42" fmla="*/ 23 w 231"/>
                <a:gd name="T43" fmla="*/ 5 h 105"/>
                <a:gd name="T44" fmla="*/ 48 w 231"/>
                <a:gd name="T45" fmla="*/ 42 h 105"/>
                <a:gd name="T46" fmla="*/ 57 w 231"/>
                <a:gd name="T47" fmla="*/ 46 h 105"/>
                <a:gd name="T48" fmla="*/ 0 w 231"/>
                <a:gd name="T49" fmla="*/ 46 h 105"/>
                <a:gd name="T50" fmla="*/ 0 w 231"/>
                <a:gd name="T51" fmla="*/ 105 h 105"/>
                <a:gd name="T52" fmla="*/ 159 w 231"/>
                <a:gd name="T53" fmla="*/ 25 h 105"/>
                <a:gd name="T54" fmla="*/ 193 w 231"/>
                <a:gd name="T55" fmla="*/ 14 h 105"/>
                <a:gd name="T56" fmla="*/ 196 w 231"/>
                <a:gd name="T57" fmla="*/ 14 h 105"/>
                <a:gd name="T58" fmla="*/ 192 w 231"/>
                <a:gd name="T59" fmla="*/ 21 h 105"/>
                <a:gd name="T60" fmla="*/ 184 w 231"/>
                <a:gd name="T61" fmla="*/ 26 h 105"/>
                <a:gd name="T62" fmla="*/ 165 w 231"/>
                <a:gd name="T63" fmla="*/ 35 h 105"/>
                <a:gd name="T64" fmla="*/ 138 w 231"/>
                <a:gd name="T65" fmla="*/ 41 h 105"/>
                <a:gd name="T66" fmla="*/ 159 w 231"/>
                <a:gd name="T67" fmla="*/ 25 h 105"/>
                <a:gd name="T68" fmla="*/ 49 w 231"/>
                <a:gd name="T69" fmla="*/ 26 h 105"/>
                <a:gd name="T70" fmla="*/ 40 w 231"/>
                <a:gd name="T71" fmla="*/ 21 h 105"/>
                <a:gd name="T72" fmla="*/ 36 w 231"/>
                <a:gd name="T73" fmla="*/ 14 h 105"/>
                <a:gd name="T74" fmla="*/ 39 w 231"/>
                <a:gd name="T75" fmla="*/ 14 h 105"/>
                <a:gd name="T76" fmla="*/ 73 w 231"/>
                <a:gd name="T77" fmla="*/ 25 h 105"/>
                <a:gd name="T78" fmla="*/ 94 w 231"/>
                <a:gd name="T79" fmla="*/ 41 h 105"/>
                <a:gd name="T80" fmla="*/ 68 w 231"/>
                <a:gd name="T81" fmla="*/ 35 h 105"/>
                <a:gd name="T82" fmla="*/ 49 w 231"/>
                <a:gd name="T83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05">
                  <a:moveTo>
                    <a:pt x="0" y="105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9" y="45"/>
                    <a:pt x="181" y="44"/>
                    <a:pt x="184" y="42"/>
                  </a:cubicBezTo>
                  <a:cubicBezTo>
                    <a:pt x="197" y="36"/>
                    <a:pt x="225" y="23"/>
                    <a:pt x="210" y="5"/>
                  </a:cubicBezTo>
                  <a:cubicBezTo>
                    <a:pt x="206" y="1"/>
                    <a:pt x="201" y="0"/>
                    <a:pt x="196" y="0"/>
                  </a:cubicBezTo>
                  <a:cubicBezTo>
                    <a:pt x="191" y="0"/>
                    <a:pt x="186" y="1"/>
                    <a:pt x="183" y="1"/>
                  </a:cubicBezTo>
                  <a:cubicBezTo>
                    <a:pt x="174" y="3"/>
                    <a:pt x="166" y="6"/>
                    <a:pt x="158" y="9"/>
                  </a:cubicBezTo>
                  <a:cubicBezTo>
                    <a:pt x="141" y="17"/>
                    <a:pt x="127" y="29"/>
                    <a:pt x="117" y="44"/>
                  </a:cubicBezTo>
                  <a:cubicBezTo>
                    <a:pt x="117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4"/>
                  </a:cubicBezTo>
                  <a:cubicBezTo>
                    <a:pt x="105" y="29"/>
                    <a:pt x="91" y="17"/>
                    <a:pt x="74" y="9"/>
                  </a:cubicBezTo>
                  <a:cubicBezTo>
                    <a:pt x="67" y="6"/>
                    <a:pt x="58" y="3"/>
                    <a:pt x="50" y="1"/>
                  </a:cubicBezTo>
                  <a:cubicBezTo>
                    <a:pt x="46" y="1"/>
                    <a:pt x="41" y="0"/>
                    <a:pt x="37" y="0"/>
                  </a:cubicBezTo>
                  <a:cubicBezTo>
                    <a:pt x="31" y="0"/>
                    <a:pt x="26" y="1"/>
                    <a:pt x="23" y="5"/>
                  </a:cubicBezTo>
                  <a:cubicBezTo>
                    <a:pt x="7" y="23"/>
                    <a:pt x="35" y="36"/>
                    <a:pt x="48" y="42"/>
                  </a:cubicBezTo>
                  <a:cubicBezTo>
                    <a:pt x="51" y="44"/>
                    <a:pt x="54" y="45"/>
                    <a:pt x="57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105"/>
                  </a:lnTo>
                  <a:close/>
                  <a:moveTo>
                    <a:pt x="159" y="25"/>
                  </a:moveTo>
                  <a:cubicBezTo>
                    <a:pt x="169" y="20"/>
                    <a:pt x="182" y="14"/>
                    <a:pt x="193" y="14"/>
                  </a:cubicBezTo>
                  <a:cubicBezTo>
                    <a:pt x="194" y="14"/>
                    <a:pt x="195" y="14"/>
                    <a:pt x="196" y="14"/>
                  </a:cubicBezTo>
                  <a:cubicBezTo>
                    <a:pt x="203" y="15"/>
                    <a:pt x="194" y="20"/>
                    <a:pt x="192" y="21"/>
                  </a:cubicBezTo>
                  <a:cubicBezTo>
                    <a:pt x="189" y="23"/>
                    <a:pt x="187" y="25"/>
                    <a:pt x="184" y="26"/>
                  </a:cubicBezTo>
                  <a:cubicBezTo>
                    <a:pt x="177" y="30"/>
                    <a:pt x="171" y="33"/>
                    <a:pt x="165" y="35"/>
                  </a:cubicBezTo>
                  <a:cubicBezTo>
                    <a:pt x="156" y="38"/>
                    <a:pt x="147" y="40"/>
                    <a:pt x="138" y="41"/>
                  </a:cubicBezTo>
                  <a:cubicBezTo>
                    <a:pt x="144" y="35"/>
                    <a:pt x="152" y="29"/>
                    <a:pt x="159" y="25"/>
                  </a:cubicBezTo>
                  <a:close/>
                  <a:moveTo>
                    <a:pt x="49" y="26"/>
                  </a:moveTo>
                  <a:cubicBezTo>
                    <a:pt x="46" y="25"/>
                    <a:pt x="43" y="23"/>
                    <a:pt x="40" y="21"/>
                  </a:cubicBezTo>
                  <a:cubicBezTo>
                    <a:pt x="38" y="20"/>
                    <a:pt x="29" y="15"/>
                    <a:pt x="36" y="14"/>
                  </a:cubicBezTo>
                  <a:cubicBezTo>
                    <a:pt x="37" y="14"/>
                    <a:pt x="38" y="14"/>
                    <a:pt x="39" y="14"/>
                  </a:cubicBezTo>
                  <a:cubicBezTo>
                    <a:pt x="51" y="14"/>
                    <a:pt x="63" y="20"/>
                    <a:pt x="73" y="25"/>
                  </a:cubicBezTo>
                  <a:cubicBezTo>
                    <a:pt x="81" y="29"/>
                    <a:pt x="88" y="35"/>
                    <a:pt x="94" y="41"/>
                  </a:cubicBezTo>
                  <a:cubicBezTo>
                    <a:pt x="85" y="40"/>
                    <a:pt x="76" y="38"/>
                    <a:pt x="68" y="35"/>
                  </a:cubicBezTo>
                  <a:cubicBezTo>
                    <a:pt x="61" y="33"/>
                    <a:pt x="55" y="30"/>
                    <a:pt x="4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8" name="Freeform 138">
            <a:extLst>
              <a:ext uri="{FF2B5EF4-FFF2-40B4-BE49-F238E27FC236}">
                <a16:creationId xmlns:a16="http://schemas.microsoft.com/office/drawing/2014/main" id="{CB8EAB6C-F75F-4DBA-AD18-759E7C2AE388}"/>
              </a:ext>
            </a:extLst>
          </p:cNvPr>
          <p:cNvSpPr>
            <a:spLocks/>
          </p:cNvSpPr>
          <p:nvPr/>
        </p:nvSpPr>
        <p:spPr bwMode="auto">
          <a:xfrm>
            <a:off x="4912759" y="3615343"/>
            <a:ext cx="381893" cy="383214"/>
          </a:xfrm>
          <a:custGeom>
            <a:avLst/>
            <a:gdLst>
              <a:gd name="T0" fmla="*/ 0 w 289"/>
              <a:gd name="T1" fmla="*/ 85 h 290"/>
              <a:gd name="T2" fmla="*/ 0 w 289"/>
              <a:gd name="T3" fmla="*/ 290 h 290"/>
              <a:gd name="T4" fmla="*/ 99 w 289"/>
              <a:gd name="T5" fmla="*/ 290 h 290"/>
              <a:gd name="T6" fmla="*/ 99 w 289"/>
              <a:gd name="T7" fmla="*/ 177 h 290"/>
              <a:gd name="T8" fmla="*/ 190 w 289"/>
              <a:gd name="T9" fmla="*/ 177 h 290"/>
              <a:gd name="T10" fmla="*/ 190 w 289"/>
              <a:gd name="T11" fmla="*/ 290 h 290"/>
              <a:gd name="T12" fmla="*/ 289 w 289"/>
              <a:gd name="T13" fmla="*/ 290 h 290"/>
              <a:gd name="T14" fmla="*/ 289 w 289"/>
              <a:gd name="T15" fmla="*/ 85 h 290"/>
              <a:gd name="T16" fmla="*/ 145 w 289"/>
              <a:gd name="T17" fmla="*/ 0 h 290"/>
              <a:gd name="T18" fmla="*/ 0 w 289"/>
              <a:gd name="T19" fmla="*/ 85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9" h="290">
                <a:moveTo>
                  <a:pt x="0" y="85"/>
                </a:moveTo>
                <a:lnTo>
                  <a:pt x="0" y="290"/>
                </a:lnTo>
                <a:lnTo>
                  <a:pt x="99" y="290"/>
                </a:lnTo>
                <a:lnTo>
                  <a:pt x="99" y="177"/>
                </a:lnTo>
                <a:lnTo>
                  <a:pt x="190" y="177"/>
                </a:lnTo>
                <a:lnTo>
                  <a:pt x="190" y="290"/>
                </a:lnTo>
                <a:lnTo>
                  <a:pt x="289" y="290"/>
                </a:lnTo>
                <a:lnTo>
                  <a:pt x="289" y="85"/>
                </a:lnTo>
                <a:lnTo>
                  <a:pt x="145" y="0"/>
                </a:lnTo>
                <a:lnTo>
                  <a:pt x="0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B08AD55A-3588-40B8-AD03-6A692A3BCD1F}"/>
              </a:ext>
            </a:extLst>
          </p:cNvPr>
          <p:cNvGrpSpPr/>
          <p:nvPr/>
        </p:nvGrpSpPr>
        <p:grpSpPr>
          <a:xfrm>
            <a:off x="6737654" y="1016092"/>
            <a:ext cx="384536" cy="396429"/>
            <a:chOff x="1844676" y="3910013"/>
            <a:chExt cx="461963" cy="476250"/>
          </a:xfrm>
        </p:grpSpPr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613E3849-BFB9-4554-9C57-EF86F47E7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676" y="3910013"/>
              <a:ext cx="423863" cy="436563"/>
            </a:xfrm>
            <a:custGeom>
              <a:avLst/>
              <a:gdLst>
                <a:gd name="T0" fmla="*/ 208 w 212"/>
                <a:gd name="T1" fmla="*/ 153 h 218"/>
                <a:gd name="T2" fmla="*/ 166 w 212"/>
                <a:gd name="T3" fmla="*/ 111 h 218"/>
                <a:gd name="T4" fmla="*/ 159 w 212"/>
                <a:gd name="T5" fmla="*/ 103 h 218"/>
                <a:gd name="T6" fmla="*/ 117 w 212"/>
                <a:gd name="T7" fmla="*/ 55 h 218"/>
                <a:gd name="T8" fmla="*/ 100 w 212"/>
                <a:gd name="T9" fmla="*/ 14 h 218"/>
                <a:gd name="T10" fmla="*/ 76 w 212"/>
                <a:gd name="T11" fmla="*/ 12 h 218"/>
                <a:gd name="T12" fmla="*/ 69 w 212"/>
                <a:gd name="T13" fmla="*/ 30 h 218"/>
                <a:gd name="T14" fmla="*/ 82 w 212"/>
                <a:gd name="T15" fmla="*/ 62 h 218"/>
                <a:gd name="T16" fmla="*/ 83 w 212"/>
                <a:gd name="T17" fmla="*/ 83 h 218"/>
                <a:gd name="T18" fmla="*/ 20 w 212"/>
                <a:gd name="T19" fmla="*/ 83 h 218"/>
                <a:gd name="T20" fmla="*/ 5 w 212"/>
                <a:gd name="T21" fmla="*/ 104 h 218"/>
                <a:gd name="T22" fmla="*/ 37 w 212"/>
                <a:gd name="T23" fmla="*/ 194 h 218"/>
                <a:gd name="T24" fmla="*/ 50 w 212"/>
                <a:gd name="T25" fmla="*/ 203 h 218"/>
                <a:gd name="T26" fmla="*/ 127 w 212"/>
                <a:gd name="T27" fmla="*/ 203 h 218"/>
                <a:gd name="T28" fmla="*/ 143 w 212"/>
                <a:gd name="T29" fmla="*/ 210 h 218"/>
                <a:gd name="T30" fmla="*/ 147 w 212"/>
                <a:gd name="T31" fmla="*/ 214 h 218"/>
                <a:gd name="T32" fmla="*/ 161 w 212"/>
                <a:gd name="T33" fmla="*/ 214 h 218"/>
                <a:gd name="T34" fmla="*/ 208 w 212"/>
                <a:gd name="T35" fmla="*/ 166 h 218"/>
                <a:gd name="T36" fmla="*/ 208 w 212"/>
                <a:gd name="T37" fmla="*/ 15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218">
                  <a:moveTo>
                    <a:pt x="208" y="153"/>
                  </a:moveTo>
                  <a:cubicBezTo>
                    <a:pt x="166" y="111"/>
                    <a:pt x="166" y="111"/>
                    <a:pt x="166" y="111"/>
                  </a:cubicBezTo>
                  <a:cubicBezTo>
                    <a:pt x="162" y="107"/>
                    <a:pt x="159" y="104"/>
                    <a:pt x="159" y="103"/>
                  </a:cubicBezTo>
                  <a:cubicBezTo>
                    <a:pt x="159" y="103"/>
                    <a:pt x="142" y="71"/>
                    <a:pt x="117" y="55"/>
                  </a:cubicBezTo>
                  <a:cubicBezTo>
                    <a:pt x="93" y="39"/>
                    <a:pt x="100" y="27"/>
                    <a:pt x="100" y="14"/>
                  </a:cubicBezTo>
                  <a:cubicBezTo>
                    <a:pt x="100" y="2"/>
                    <a:pt x="86" y="0"/>
                    <a:pt x="76" y="12"/>
                  </a:cubicBezTo>
                  <a:cubicBezTo>
                    <a:pt x="73" y="16"/>
                    <a:pt x="70" y="25"/>
                    <a:pt x="69" y="30"/>
                  </a:cubicBezTo>
                  <a:cubicBezTo>
                    <a:pt x="67" y="46"/>
                    <a:pt x="78" y="56"/>
                    <a:pt x="82" y="62"/>
                  </a:cubicBezTo>
                  <a:cubicBezTo>
                    <a:pt x="85" y="66"/>
                    <a:pt x="86" y="74"/>
                    <a:pt x="83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7" y="83"/>
                    <a:pt x="0" y="92"/>
                    <a:pt x="5" y="10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9" y="199"/>
                    <a:pt x="45" y="203"/>
                    <a:pt x="50" y="203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32" y="203"/>
                    <a:pt x="140" y="207"/>
                    <a:pt x="143" y="210"/>
                  </a:cubicBezTo>
                  <a:cubicBezTo>
                    <a:pt x="147" y="214"/>
                    <a:pt x="147" y="214"/>
                    <a:pt x="147" y="214"/>
                  </a:cubicBezTo>
                  <a:cubicBezTo>
                    <a:pt x="151" y="218"/>
                    <a:pt x="157" y="218"/>
                    <a:pt x="161" y="214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12" y="163"/>
                    <a:pt x="212" y="156"/>
                    <a:pt x="208" y="1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5CDA9A06-3E79-44D1-8185-BDA16748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526" y="4248150"/>
              <a:ext cx="138113" cy="138113"/>
            </a:xfrm>
            <a:custGeom>
              <a:avLst/>
              <a:gdLst>
                <a:gd name="T0" fmla="*/ 17 w 87"/>
                <a:gd name="T1" fmla="*/ 87 h 87"/>
                <a:gd name="T2" fmla="*/ 0 w 87"/>
                <a:gd name="T3" fmla="*/ 71 h 87"/>
                <a:gd name="T4" fmla="*/ 72 w 87"/>
                <a:gd name="T5" fmla="*/ 0 h 87"/>
                <a:gd name="T6" fmla="*/ 87 w 87"/>
                <a:gd name="T7" fmla="*/ 16 h 87"/>
                <a:gd name="T8" fmla="*/ 17 w 8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7">
                  <a:moveTo>
                    <a:pt x="17" y="87"/>
                  </a:moveTo>
                  <a:lnTo>
                    <a:pt x="0" y="71"/>
                  </a:lnTo>
                  <a:lnTo>
                    <a:pt x="72" y="0"/>
                  </a:lnTo>
                  <a:lnTo>
                    <a:pt x="87" y="16"/>
                  </a:lnTo>
                  <a:lnTo>
                    <a:pt x="17" y="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1" name="Freeform 141">
            <a:extLst>
              <a:ext uri="{FF2B5EF4-FFF2-40B4-BE49-F238E27FC236}">
                <a16:creationId xmlns:a16="http://schemas.microsoft.com/office/drawing/2014/main" id="{4D3A81A2-CFEC-4208-A4E2-4849E6D4C932}"/>
              </a:ext>
            </a:extLst>
          </p:cNvPr>
          <p:cNvSpPr>
            <a:spLocks noEditPoints="1"/>
          </p:cNvSpPr>
          <p:nvPr/>
        </p:nvSpPr>
        <p:spPr bwMode="auto">
          <a:xfrm>
            <a:off x="4920688" y="4289272"/>
            <a:ext cx="366036" cy="339608"/>
          </a:xfrm>
          <a:custGeom>
            <a:avLst/>
            <a:gdLst>
              <a:gd name="T0" fmla="*/ 197 w 220"/>
              <a:gd name="T1" fmla="*/ 33 h 204"/>
              <a:gd name="T2" fmla="*/ 165 w 220"/>
              <a:gd name="T3" fmla="*/ 0 h 204"/>
              <a:gd name="T4" fmla="*/ 55 w 220"/>
              <a:gd name="T5" fmla="*/ 0 h 204"/>
              <a:gd name="T6" fmla="*/ 23 w 220"/>
              <a:gd name="T7" fmla="*/ 33 h 204"/>
              <a:gd name="T8" fmla="*/ 23 w 220"/>
              <a:gd name="T9" fmla="*/ 87 h 204"/>
              <a:gd name="T10" fmla="*/ 0 w 220"/>
              <a:gd name="T11" fmla="*/ 87 h 204"/>
              <a:gd name="T12" fmla="*/ 0 w 220"/>
              <a:gd name="T13" fmla="*/ 204 h 204"/>
              <a:gd name="T14" fmla="*/ 220 w 220"/>
              <a:gd name="T15" fmla="*/ 204 h 204"/>
              <a:gd name="T16" fmla="*/ 220 w 220"/>
              <a:gd name="T17" fmla="*/ 87 h 204"/>
              <a:gd name="T18" fmla="*/ 197 w 220"/>
              <a:gd name="T19" fmla="*/ 87 h 204"/>
              <a:gd name="T20" fmla="*/ 197 w 220"/>
              <a:gd name="T21" fmla="*/ 33 h 204"/>
              <a:gd name="T22" fmla="*/ 119 w 220"/>
              <a:gd name="T23" fmla="*/ 181 h 204"/>
              <a:gd name="T24" fmla="*/ 101 w 220"/>
              <a:gd name="T25" fmla="*/ 181 h 204"/>
              <a:gd name="T26" fmla="*/ 101 w 220"/>
              <a:gd name="T27" fmla="*/ 175 h 204"/>
              <a:gd name="T28" fmla="*/ 101 w 220"/>
              <a:gd name="T29" fmla="*/ 151 h 204"/>
              <a:gd name="T30" fmla="*/ 99 w 220"/>
              <a:gd name="T31" fmla="*/ 149 h 204"/>
              <a:gd name="T32" fmla="*/ 90 w 220"/>
              <a:gd name="T33" fmla="*/ 133 h 204"/>
              <a:gd name="T34" fmla="*/ 110 w 220"/>
              <a:gd name="T35" fmla="*/ 113 h 204"/>
              <a:gd name="T36" fmla="*/ 130 w 220"/>
              <a:gd name="T37" fmla="*/ 133 h 204"/>
              <a:gd name="T38" fmla="*/ 122 w 220"/>
              <a:gd name="T39" fmla="*/ 149 h 204"/>
              <a:gd name="T40" fmla="*/ 119 w 220"/>
              <a:gd name="T41" fmla="*/ 151 h 204"/>
              <a:gd name="T42" fmla="*/ 119 w 220"/>
              <a:gd name="T43" fmla="*/ 175 h 204"/>
              <a:gd name="T44" fmla="*/ 119 w 220"/>
              <a:gd name="T45" fmla="*/ 181 h 204"/>
              <a:gd name="T46" fmla="*/ 49 w 220"/>
              <a:gd name="T47" fmla="*/ 87 h 204"/>
              <a:gd name="T48" fmla="*/ 49 w 220"/>
              <a:gd name="T49" fmla="*/ 33 h 204"/>
              <a:gd name="T50" fmla="*/ 55 w 220"/>
              <a:gd name="T51" fmla="*/ 26 h 204"/>
              <a:gd name="T52" fmla="*/ 165 w 220"/>
              <a:gd name="T53" fmla="*/ 26 h 204"/>
              <a:gd name="T54" fmla="*/ 171 w 220"/>
              <a:gd name="T55" fmla="*/ 33 h 204"/>
              <a:gd name="T56" fmla="*/ 171 w 220"/>
              <a:gd name="T57" fmla="*/ 87 h 204"/>
              <a:gd name="T58" fmla="*/ 49 w 220"/>
              <a:gd name="T59" fmla="*/ 8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0" h="204">
                <a:moveTo>
                  <a:pt x="197" y="33"/>
                </a:moveTo>
                <a:cubicBezTo>
                  <a:pt x="197" y="15"/>
                  <a:pt x="183" y="0"/>
                  <a:pt x="16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37" y="0"/>
                  <a:pt x="23" y="15"/>
                  <a:pt x="23" y="33"/>
                </a:cubicBezTo>
                <a:cubicBezTo>
                  <a:pt x="23" y="87"/>
                  <a:pt x="23" y="87"/>
                  <a:pt x="2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204"/>
                  <a:pt x="0" y="204"/>
                  <a:pt x="0" y="204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87"/>
                  <a:pt x="220" y="87"/>
                  <a:pt x="220" y="87"/>
                </a:cubicBezTo>
                <a:cubicBezTo>
                  <a:pt x="197" y="87"/>
                  <a:pt x="197" y="87"/>
                  <a:pt x="197" y="87"/>
                </a:cubicBezTo>
                <a:lnTo>
                  <a:pt x="197" y="33"/>
                </a:lnTo>
                <a:close/>
                <a:moveTo>
                  <a:pt x="119" y="181"/>
                </a:moveTo>
                <a:cubicBezTo>
                  <a:pt x="101" y="181"/>
                  <a:pt x="101" y="181"/>
                  <a:pt x="101" y="181"/>
                </a:cubicBezTo>
                <a:cubicBezTo>
                  <a:pt x="101" y="175"/>
                  <a:pt x="101" y="175"/>
                  <a:pt x="101" y="175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0" y="150"/>
                  <a:pt x="99" y="150"/>
                  <a:pt x="99" y="149"/>
                </a:cubicBezTo>
                <a:cubicBezTo>
                  <a:pt x="93" y="145"/>
                  <a:pt x="90" y="139"/>
                  <a:pt x="90" y="133"/>
                </a:cubicBezTo>
                <a:cubicBezTo>
                  <a:pt x="90" y="122"/>
                  <a:pt x="99" y="113"/>
                  <a:pt x="110" y="113"/>
                </a:cubicBezTo>
                <a:cubicBezTo>
                  <a:pt x="121" y="113"/>
                  <a:pt x="130" y="122"/>
                  <a:pt x="130" y="133"/>
                </a:cubicBezTo>
                <a:cubicBezTo>
                  <a:pt x="130" y="139"/>
                  <a:pt x="127" y="145"/>
                  <a:pt x="122" y="149"/>
                </a:cubicBezTo>
                <a:cubicBezTo>
                  <a:pt x="121" y="150"/>
                  <a:pt x="120" y="150"/>
                  <a:pt x="119" y="151"/>
                </a:cubicBezTo>
                <a:cubicBezTo>
                  <a:pt x="119" y="175"/>
                  <a:pt x="119" y="175"/>
                  <a:pt x="119" y="175"/>
                </a:cubicBezTo>
                <a:lnTo>
                  <a:pt x="119" y="181"/>
                </a:lnTo>
                <a:close/>
                <a:moveTo>
                  <a:pt x="49" y="87"/>
                </a:moveTo>
                <a:cubicBezTo>
                  <a:pt x="49" y="33"/>
                  <a:pt x="49" y="33"/>
                  <a:pt x="49" y="33"/>
                </a:cubicBezTo>
                <a:cubicBezTo>
                  <a:pt x="49" y="29"/>
                  <a:pt x="52" y="26"/>
                  <a:pt x="55" y="26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8" y="26"/>
                  <a:pt x="171" y="29"/>
                  <a:pt x="171" y="33"/>
                </a:cubicBezTo>
                <a:cubicBezTo>
                  <a:pt x="171" y="87"/>
                  <a:pt x="171" y="87"/>
                  <a:pt x="171" y="87"/>
                </a:cubicBezTo>
                <a:lnTo>
                  <a:pt x="49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75DFD9E9-63E3-4C2E-B4C9-C8903ED4A43D}"/>
              </a:ext>
            </a:extLst>
          </p:cNvPr>
          <p:cNvGrpSpPr/>
          <p:nvPr/>
        </p:nvGrpSpPr>
        <p:grpSpPr>
          <a:xfrm>
            <a:off x="3681187" y="4264165"/>
            <a:ext cx="446643" cy="407000"/>
            <a:chOff x="3937001" y="4652963"/>
            <a:chExt cx="536575" cy="488950"/>
          </a:xfrm>
        </p:grpSpPr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22D3140F-03AD-4B1A-9613-BE6F257E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1" y="4652963"/>
              <a:ext cx="260350" cy="174625"/>
            </a:xfrm>
            <a:custGeom>
              <a:avLst/>
              <a:gdLst>
                <a:gd name="T0" fmla="*/ 54 w 130"/>
                <a:gd name="T1" fmla="*/ 77 h 87"/>
                <a:gd name="T2" fmla="*/ 56 w 130"/>
                <a:gd name="T3" fmla="*/ 64 h 87"/>
                <a:gd name="T4" fmla="*/ 130 w 130"/>
                <a:gd name="T5" fmla="*/ 87 h 87"/>
                <a:gd name="T6" fmla="*/ 62 w 130"/>
                <a:gd name="T7" fmla="*/ 13 h 87"/>
                <a:gd name="T8" fmla="*/ 63 w 130"/>
                <a:gd name="T9" fmla="*/ 0 h 87"/>
                <a:gd name="T10" fmla="*/ 0 w 130"/>
                <a:gd name="T11" fmla="*/ 32 h 87"/>
                <a:gd name="T12" fmla="*/ 54 w 130"/>
                <a:gd name="T13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87">
                  <a:moveTo>
                    <a:pt x="54" y="77"/>
                  </a:moveTo>
                  <a:cubicBezTo>
                    <a:pt x="56" y="64"/>
                    <a:pt x="56" y="64"/>
                    <a:pt x="56" y="64"/>
                  </a:cubicBezTo>
                  <a:cubicBezTo>
                    <a:pt x="110" y="70"/>
                    <a:pt x="130" y="87"/>
                    <a:pt x="130" y="87"/>
                  </a:cubicBezTo>
                  <a:cubicBezTo>
                    <a:pt x="130" y="87"/>
                    <a:pt x="129" y="21"/>
                    <a:pt x="62" y="1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4" y="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7E4A73E1-6D2C-4C8E-9137-C9DC02FE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4802188"/>
              <a:ext cx="536575" cy="101600"/>
            </a:xfrm>
            <a:custGeom>
              <a:avLst/>
              <a:gdLst>
                <a:gd name="T0" fmla="*/ 44 w 338"/>
                <a:gd name="T1" fmla="*/ 0 h 64"/>
                <a:gd name="T2" fmla="*/ 0 w 338"/>
                <a:gd name="T3" fmla="*/ 0 h 64"/>
                <a:gd name="T4" fmla="*/ 0 w 338"/>
                <a:gd name="T5" fmla="*/ 27 h 64"/>
                <a:gd name="T6" fmla="*/ 27 w 338"/>
                <a:gd name="T7" fmla="*/ 27 h 64"/>
                <a:gd name="T8" fmla="*/ 44 w 338"/>
                <a:gd name="T9" fmla="*/ 64 h 64"/>
                <a:gd name="T10" fmla="*/ 338 w 338"/>
                <a:gd name="T11" fmla="*/ 64 h 64"/>
                <a:gd name="T12" fmla="*/ 338 w 338"/>
                <a:gd name="T13" fmla="*/ 37 h 64"/>
                <a:gd name="T14" fmla="*/ 60 w 338"/>
                <a:gd name="T15" fmla="*/ 37 h 64"/>
                <a:gd name="T16" fmla="*/ 44 w 338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64">
                  <a:moveTo>
                    <a:pt x="4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7" y="27"/>
                  </a:lnTo>
                  <a:lnTo>
                    <a:pt x="44" y="64"/>
                  </a:lnTo>
                  <a:lnTo>
                    <a:pt x="338" y="64"/>
                  </a:lnTo>
                  <a:lnTo>
                    <a:pt x="338" y="37"/>
                  </a:lnTo>
                  <a:lnTo>
                    <a:pt x="60" y="3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Rectangle 144">
              <a:extLst>
                <a:ext uri="{FF2B5EF4-FFF2-40B4-BE49-F238E27FC236}">
                  <a16:creationId xmlns:a16="http://schemas.microsoft.com/office/drawing/2014/main" id="{A13B7255-EF90-4180-ADDD-61C88FB8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01" y="4930775"/>
              <a:ext cx="412750" cy="396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Rectangle 145">
              <a:extLst>
                <a:ext uri="{FF2B5EF4-FFF2-40B4-BE49-F238E27FC236}">
                  <a16:creationId xmlns:a16="http://schemas.microsoft.com/office/drawing/2014/main" id="{1B42F52F-1828-4E78-A7D3-9CB4D67DE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999038"/>
              <a:ext cx="363538" cy="428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0D90F452-CCC6-4283-8C54-571F2C5A1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939" y="5059363"/>
              <a:ext cx="80963" cy="825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0F12FC38-797B-412A-AEF5-0E9A70588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814" y="5059363"/>
              <a:ext cx="80963" cy="825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79027494-A528-426E-A257-859175271334}"/>
              </a:ext>
            </a:extLst>
          </p:cNvPr>
          <p:cNvGrpSpPr/>
          <p:nvPr/>
        </p:nvGrpSpPr>
        <p:grpSpPr>
          <a:xfrm>
            <a:off x="3703652" y="2978414"/>
            <a:ext cx="433429" cy="408322"/>
            <a:chOff x="3941764" y="2373313"/>
            <a:chExt cx="520700" cy="490538"/>
          </a:xfrm>
        </p:grpSpPr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91FA2CCE-E438-4F75-903D-E2C893B7E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4" y="2373313"/>
              <a:ext cx="514350" cy="490538"/>
            </a:xfrm>
            <a:custGeom>
              <a:avLst/>
              <a:gdLst>
                <a:gd name="T0" fmla="*/ 61 w 257"/>
                <a:gd name="T1" fmla="*/ 154 h 245"/>
                <a:gd name="T2" fmla="*/ 49 w 257"/>
                <a:gd name="T3" fmla="*/ 228 h 245"/>
                <a:gd name="T4" fmla="*/ 64 w 257"/>
                <a:gd name="T5" fmla="*/ 240 h 245"/>
                <a:gd name="T6" fmla="*/ 129 w 257"/>
                <a:gd name="T7" fmla="*/ 212 h 245"/>
                <a:gd name="T8" fmla="*/ 193 w 257"/>
                <a:gd name="T9" fmla="*/ 240 h 245"/>
                <a:gd name="T10" fmla="*/ 208 w 257"/>
                <a:gd name="T11" fmla="*/ 228 h 245"/>
                <a:gd name="T12" fmla="*/ 200 w 257"/>
                <a:gd name="T13" fmla="*/ 190 h 245"/>
                <a:gd name="T14" fmla="*/ 179 w 257"/>
                <a:gd name="T15" fmla="*/ 190 h 245"/>
                <a:gd name="T16" fmla="*/ 172 w 257"/>
                <a:gd name="T17" fmla="*/ 190 h 245"/>
                <a:gd name="T18" fmla="*/ 172 w 257"/>
                <a:gd name="T19" fmla="*/ 183 h 245"/>
                <a:gd name="T20" fmla="*/ 172 w 257"/>
                <a:gd name="T21" fmla="*/ 153 h 245"/>
                <a:gd name="T22" fmla="*/ 172 w 257"/>
                <a:gd name="T23" fmla="*/ 147 h 245"/>
                <a:gd name="T24" fmla="*/ 179 w 257"/>
                <a:gd name="T25" fmla="*/ 147 h 245"/>
                <a:gd name="T26" fmla="*/ 201 w 257"/>
                <a:gd name="T27" fmla="*/ 147 h 245"/>
                <a:gd name="T28" fmla="*/ 248 w 257"/>
                <a:gd name="T29" fmla="*/ 104 h 245"/>
                <a:gd name="T30" fmla="*/ 243 w 257"/>
                <a:gd name="T31" fmla="*/ 86 h 245"/>
                <a:gd name="T32" fmla="*/ 173 w 257"/>
                <a:gd name="T33" fmla="*/ 73 h 245"/>
                <a:gd name="T34" fmla="*/ 138 w 257"/>
                <a:gd name="T35" fmla="*/ 10 h 245"/>
                <a:gd name="T36" fmla="*/ 119 w 257"/>
                <a:gd name="T37" fmla="*/ 10 h 245"/>
                <a:gd name="T38" fmla="*/ 84 w 257"/>
                <a:gd name="T39" fmla="*/ 73 h 245"/>
                <a:gd name="T40" fmla="*/ 14 w 257"/>
                <a:gd name="T41" fmla="*/ 86 h 245"/>
                <a:gd name="T42" fmla="*/ 9 w 257"/>
                <a:gd name="T43" fmla="*/ 104 h 245"/>
                <a:gd name="T44" fmla="*/ 61 w 257"/>
                <a:gd name="T45" fmla="*/ 15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7" h="245">
                  <a:moveTo>
                    <a:pt x="61" y="154"/>
                  </a:moveTo>
                  <a:cubicBezTo>
                    <a:pt x="49" y="228"/>
                    <a:pt x="49" y="228"/>
                    <a:pt x="49" y="228"/>
                  </a:cubicBezTo>
                  <a:cubicBezTo>
                    <a:pt x="47" y="239"/>
                    <a:pt x="54" y="245"/>
                    <a:pt x="64" y="240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204" y="244"/>
                    <a:pt x="210" y="239"/>
                    <a:pt x="208" y="228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83"/>
                    <a:pt x="172" y="183"/>
                    <a:pt x="172" y="183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47"/>
                    <a:pt x="172" y="147"/>
                    <a:pt x="172" y="147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57" y="96"/>
                    <a:pt x="254" y="88"/>
                    <a:pt x="243" y="86"/>
                  </a:cubicBezTo>
                  <a:cubicBezTo>
                    <a:pt x="173" y="73"/>
                    <a:pt x="173" y="73"/>
                    <a:pt x="173" y="73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3" y="0"/>
                    <a:pt x="124" y="0"/>
                    <a:pt x="119" y="1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3" y="88"/>
                    <a:pt x="0" y="96"/>
                    <a:pt x="9" y="104"/>
                  </a:cubicBezTo>
                  <a:lnTo>
                    <a:pt x="61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5B83BC75-0DCC-4FC4-A813-DDE6A13E4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9" y="2681288"/>
              <a:ext cx="161925" cy="58738"/>
            </a:xfrm>
            <a:custGeom>
              <a:avLst/>
              <a:gdLst>
                <a:gd name="T0" fmla="*/ 0 w 102"/>
                <a:gd name="T1" fmla="*/ 0 h 37"/>
                <a:gd name="T2" fmla="*/ 0 w 102"/>
                <a:gd name="T3" fmla="*/ 37 h 37"/>
                <a:gd name="T4" fmla="*/ 24 w 102"/>
                <a:gd name="T5" fmla="*/ 37 h 37"/>
                <a:gd name="T6" fmla="*/ 102 w 102"/>
                <a:gd name="T7" fmla="*/ 37 h 37"/>
                <a:gd name="T8" fmla="*/ 102 w 102"/>
                <a:gd name="T9" fmla="*/ 0 h 37"/>
                <a:gd name="T10" fmla="*/ 19 w 102"/>
                <a:gd name="T11" fmla="*/ 0 h 37"/>
                <a:gd name="T12" fmla="*/ 0 w 102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37">
                  <a:moveTo>
                    <a:pt x="0" y="0"/>
                  </a:moveTo>
                  <a:lnTo>
                    <a:pt x="0" y="37"/>
                  </a:lnTo>
                  <a:lnTo>
                    <a:pt x="24" y="37"/>
                  </a:lnTo>
                  <a:lnTo>
                    <a:pt x="102" y="37"/>
                  </a:lnTo>
                  <a:lnTo>
                    <a:pt x="102" y="0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38669011-996F-4B5C-8AAA-1FE3C7084443}"/>
              </a:ext>
            </a:extLst>
          </p:cNvPr>
          <p:cNvGrpSpPr/>
          <p:nvPr/>
        </p:nvGrpSpPr>
        <p:grpSpPr>
          <a:xfrm>
            <a:off x="6045225" y="3693307"/>
            <a:ext cx="463821" cy="206143"/>
            <a:chOff x="6754814" y="3232150"/>
            <a:chExt cx="557212" cy="247650"/>
          </a:xfrm>
        </p:grpSpPr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520D47FB-A8D8-4721-A37F-56A37336E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4814" y="3232150"/>
              <a:ext cx="206375" cy="247650"/>
            </a:xfrm>
            <a:custGeom>
              <a:avLst/>
              <a:gdLst>
                <a:gd name="T0" fmla="*/ 6 w 103"/>
                <a:gd name="T1" fmla="*/ 109 h 123"/>
                <a:gd name="T2" fmla="*/ 30 w 103"/>
                <a:gd name="T3" fmla="*/ 115 h 123"/>
                <a:gd name="T4" fmla="*/ 103 w 103"/>
                <a:gd name="T5" fmla="*/ 98 h 123"/>
                <a:gd name="T6" fmla="*/ 103 w 103"/>
                <a:gd name="T7" fmla="*/ 96 h 123"/>
                <a:gd name="T8" fmla="*/ 95 w 103"/>
                <a:gd name="T9" fmla="*/ 75 h 123"/>
                <a:gd name="T10" fmla="*/ 101 w 103"/>
                <a:gd name="T11" fmla="*/ 55 h 123"/>
                <a:gd name="T12" fmla="*/ 1 w 103"/>
                <a:gd name="T13" fmla="*/ 35 h 123"/>
                <a:gd name="T14" fmla="*/ 1 w 103"/>
                <a:gd name="T15" fmla="*/ 99 h 123"/>
                <a:gd name="T16" fmla="*/ 6 w 103"/>
                <a:gd name="T17" fmla="*/ 109 h 123"/>
                <a:gd name="T18" fmla="*/ 8 w 103"/>
                <a:gd name="T19" fmla="*/ 94 h 123"/>
                <a:gd name="T20" fmla="*/ 92 w 103"/>
                <a:gd name="T21" fmla="*/ 93 h 123"/>
                <a:gd name="T22" fmla="*/ 8 w 103"/>
                <a:gd name="T23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123">
                  <a:moveTo>
                    <a:pt x="6" y="109"/>
                  </a:moveTo>
                  <a:cubicBezTo>
                    <a:pt x="10" y="113"/>
                    <a:pt x="19" y="115"/>
                    <a:pt x="30" y="115"/>
                  </a:cubicBezTo>
                  <a:cubicBezTo>
                    <a:pt x="47" y="115"/>
                    <a:pt x="71" y="107"/>
                    <a:pt x="103" y="98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8" y="90"/>
                    <a:pt x="95" y="83"/>
                    <a:pt x="95" y="75"/>
                  </a:cubicBezTo>
                  <a:cubicBezTo>
                    <a:pt x="95" y="68"/>
                    <a:pt x="97" y="61"/>
                    <a:pt x="101" y="55"/>
                  </a:cubicBezTo>
                  <a:cubicBezTo>
                    <a:pt x="93" y="46"/>
                    <a:pt x="49" y="0"/>
                    <a:pt x="1" y="35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0" y="104"/>
                    <a:pt x="6" y="109"/>
                  </a:cubicBezTo>
                  <a:close/>
                  <a:moveTo>
                    <a:pt x="8" y="94"/>
                  </a:moveTo>
                  <a:cubicBezTo>
                    <a:pt x="20" y="85"/>
                    <a:pt x="47" y="73"/>
                    <a:pt x="92" y="93"/>
                  </a:cubicBezTo>
                  <a:cubicBezTo>
                    <a:pt x="10" y="123"/>
                    <a:pt x="8" y="99"/>
                    <a:pt x="8" y="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0D8CDACE-E4F5-4139-964A-114D4CE28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5651" y="3232150"/>
              <a:ext cx="206375" cy="247650"/>
            </a:xfrm>
            <a:custGeom>
              <a:avLst/>
              <a:gdLst>
                <a:gd name="T0" fmla="*/ 2 w 103"/>
                <a:gd name="T1" fmla="*/ 55 h 123"/>
                <a:gd name="T2" fmla="*/ 8 w 103"/>
                <a:gd name="T3" fmla="*/ 75 h 123"/>
                <a:gd name="T4" fmla="*/ 0 w 103"/>
                <a:gd name="T5" fmla="*/ 96 h 123"/>
                <a:gd name="T6" fmla="*/ 0 w 103"/>
                <a:gd name="T7" fmla="*/ 98 h 123"/>
                <a:gd name="T8" fmla="*/ 73 w 103"/>
                <a:gd name="T9" fmla="*/ 115 h 123"/>
                <a:gd name="T10" fmla="*/ 97 w 103"/>
                <a:gd name="T11" fmla="*/ 109 h 123"/>
                <a:gd name="T12" fmla="*/ 102 w 103"/>
                <a:gd name="T13" fmla="*/ 99 h 123"/>
                <a:gd name="T14" fmla="*/ 102 w 103"/>
                <a:gd name="T15" fmla="*/ 35 h 123"/>
                <a:gd name="T16" fmla="*/ 2 w 103"/>
                <a:gd name="T17" fmla="*/ 55 h 123"/>
                <a:gd name="T18" fmla="*/ 11 w 103"/>
                <a:gd name="T19" fmla="*/ 93 h 123"/>
                <a:gd name="T20" fmla="*/ 95 w 103"/>
                <a:gd name="T21" fmla="*/ 94 h 123"/>
                <a:gd name="T22" fmla="*/ 11 w 103"/>
                <a:gd name="T23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123">
                  <a:moveTo>
                    <a:pt x="2" y="55"/>
                  </a:moveTo>
                  <a:cubicBezTo>
                    <a:pt x="6" y="61"/>
                    <a:pt x="8" y="68"/>
                    <a:pt x="8" y="75"/>
                  </a:cubicBezTo>
                  <a:cubicBezTo>
                    <a:pt x="8" y="83"/>
                    <a:pt x="5" y="90"/>
                    <a:pt x="0" y="9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2" y="107"/>
                    <a:pt x="56" y="115"/>
                    <a:pt x="73" y="115"/>
                  </a:cubicBezTo>
                  <a:cubicBezTo>
                    <a:pt x="84" y="115"/>
                    <a:pt x="93" y="113"/>
                    <a:pt x="97" y="109"/>
                  </a:cubicBezTo>
                  <a:cubicBezTo>
                    <a:pt x="103" y="104"/>
                    <a:pt x="102" y="99"/>
                    <a:pt x="102" y="99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54" y="0"/>
                    <a:pt x="10" y="46"/>
                    <a:pt x="2" y="55"/>
                  </a:cubicBezTo>
                  <a:close/>
                  <a:moveTo>
                    <a:pt x="11" y="93"/>
                  </a:moveTo>
                  <a:cubicBezTo>
                    <a:pt x="56" y="73"/>
                    <a:pt x="83" y="85"/>
                    <a:pt x="95" y="94"/>
                  </a:cubicBezTo>
                  <a:cubicBezTo>
                    <a:pt x="95" y="99"/>
                    <a:pt x="93" y="123"/>
                    <a:pt x="11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05296BB5-2EC5-466E-8CF5-9B39FD590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1189" y="3319463"/>
              <a:ext cx="144463" cy="127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319B5CBA-34E6-493F-BF54-B984929BB5C6}"/>
              </a:ext>
            </a:extLst>
          </p:cNvPr>
          <p:cNvGrpSpPr/>
          <p:nvPr/>
        </p:nvGrpSpPr>
        <p:grpSpPr>
          <a:xfrm>
            <a:off x="5465117" y="3625914"/>
            <a:ext cx="462501" cy="364714"/>
            <a:chOff x="6057901" y="3151188"/>
            <a:chExt cx="555626" cy="438150"/>
          </a:xfrm>
        </p:grpSpPr>
        <p:sp>
          <p:nvSpPr>
            <p:cNvPr id="153" name="Oval 153">
              <a:extLst>
                <a:ext uri="{FF2B5EF4-FFF2-40B4-BE49-F238E27FC236}">
                  <a16:creationId xmlns:a16="http://schemas.microsoft.com/office/drawing/2014/main" id="{0F854A47-8507-4BD5-9AE2-018294063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3976" y="3151188"/>
              <a:ext cx="85725" cy="857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1A09430C-1683-484A-85A5-E260A745A0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776" y="3400425"/>
              <a:ext cx="187325" cy="188913"/>
            </a:xfrm>
            <a:custGeom>
              <a:avLst/>
              <a:gdLst>
                <a:gd name="T0" fmla="*/ 47 w 94"/>
                <a:gd name="T1" fmla="*/ 0 h 94"/>
                <a:gd name="T2" fmla="*/ 0 w 94"/>
                <a:gd name="T3" fmla="*/ 47 h 94"/>
                <a:gd name="T4" fmla="*/ 47 w 94"/>
                <a:gd name="T5" fmla="*/ 94 h 94"/>
                <a:gd name="T6" fmla="*/ 94 w 94"/>
                <a:gd name="T7" fmla="*/ 47 h 94"/>
                <a:gd name="T8" fmla="*/ 47 w 94"/>
                <a:gd name="T9" fmla="*/ 0 h 94"/>
                <a:gd name="T10" fmla="*/ 47 w 94"/>
                <a:gd name="T11" fmla="*/ 72 h 94"/>
                <a:gd name="T12" fmla="*/ 22 w 94"/>
                <a:gd name="T13" fmla="*/ 47 h 94"/>
                <a:gd name="T14" fmla="*/ 47 w 94"/>
                <a:gd name="T15" fmla="*/ 22 h 94"/>
                <a:gd name="T16" fmla="*/ 72 w 94"/>
                <a:gd name="T17" fmla="*/ 47 h 94"/>
                <a:gd name="T18" fmla="*/ 47 w 94"/>
                <a:gd name="T19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73" y="94"/>
                    <a:pt x="94" y="73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lose/>
                  <a:moveTo>
                    <a:pt x="47" y="72"/>
                  </a:moveTo>
                  <a:cubicBezTo>
                    <a:pt x="33" y="72"/>
                    <a:pt x="22" y="61"/>
                    <a:pt x="22" y="47"/>
                  </a:cubicBezTo>
                  <a:cubicBezTo>
                    <a:pt x="22" y="33"/>
                    <a:pt x="33" y="22"/>
                    <a:pt x="47" y="22"/>
                  </a:cubicBezTo>
                  <a:cubicBezTo>
                    <a:pt x="61" y="22"/>
                    <a:pt x="72" y="33"/>
                    <a:pt x="72" y="47"/>
                  </a:cubicBezTo>
                  <a:cubicBezTo>
                    <a:pt x="72" y="61"/>
                    <a:pt x="61" y="72"/>
                    <a:pt x="47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9A6FDBE9-1347-4C75-AFD3-8CDC602F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1" y="3359150"/>
              <a:ext cx="219075" cy="79375"/>
            </a:xfrm>
            <a:custGeom>
              <a:avLst/>
              <a:gdLst>
                <a:gd name="T0" fmla="*/ 8 w 110"/>
                <a:gd name="T1" fmla="*/ 39 h 40"/>
                <a:gd name="T2" fmla="*/ 14 w 110"/>
                <a:gd name="T3" fmla="*/ 36 h 40"/>
                <a:gd name="T4" fmla="*/ 55 w 110"/>
                <a:gd name="T5" fmla="*/ 14 h 40"/>
                <a:gd name="T6" fmla="*/ 96 w 110"/>
                <a:gd name="T7" fmla="*/ 36 h 40"/>
                <a:gd name="T8" fmla="*/ 106 w 110"/>
                <a:gd name="T9" fmla="*/ 38 h 40"/>
                <a:gd name="T10" fmla="*/ 108 w 110"/>
                <a:gd name="T11" fmla="*/ 28 h 40"/>
                <a:gd name="T12" fmla="*/ 55 w 110"/>
                <a:gd name="T13" fmla="*/ 0 h 40"/>
                <a:gd name="T14" fmla="*/ 2 w 110"/>
                <a:gd name="T15" fmla="*/ 28 h 40"/>
                <a:gd name="T16" fmla="*/ 4 w 110"/>
                <a:gd name="T17" fmla="*/ 38 h 40"/>
                <a:gd name="T18" fmla="*/ 8 w 110"/>
                <a:gd name="T1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0">
                  <a:moveTo>
                    <a:pt x="8" y="39"/>
                  </a:moveTo>
                  <a:cubicBezTo>
                    <a:pt x="10" y="39"/>
                    <a:pt x="13" y="38"/>
                    <a:pt x="14" y="36"/>
                  </a:cubicBezTo>
                  <a:cubicBezTo>
                    <a:pt x="23" y="22"/>
                    <a:pt x="39" y="14"/>
                    <a:pt x="55" y="14"/>
                  </a:cubicBezTo>
                  <a:cubicBezTo>
                    <a:pt x="72" y="14"/>
                    <a:pt x="87" y="22"/>
                    <a:pt x="96" y="36"/>
                  </a:cubicBezTo>
                  <a:cubicBezTo>
                    <a:pt x="98" y="39"/>
                    <a:pt x="103" y="40"/>
                    <a:pt x="106" y="38"/>
                  </a:cubicBezTo>
                  <a:cubicBezTo>
                    <a:pt x="109" y="36"/>
                    <a:pt x="110" y="31"/>
                    <a:pt x="108" y="28"/>
                  </a:cubicBezTo>
                  <a:cubicBezTo>
                    <a:pt x="96" y="10"/>
                    <a:pt x="76" y="0"/>
                    <a:pt x="55" y="0"/>
                  </a:cubicBezTo>
                  <a:cubicBezTo>
                    <a:pt x="34" y="0"/>
                    <a:pt x="14" y="10"/>
                    <a:pt x="2" y="28"/>
                  </a:cubicBezTo>
                  <a:cubicBezTo>
                    <a:pt x="0" y="31"/>
                    <a:pt x="1" y="36"/>
                    <a:pt x="4" y="38"/>
                  </a:cubicBezTo>
                  <a:cubicBezTo>
                    <a:pt x="5" y="39"/>
                    <a:pt x="7" y="39"/>
                    <a:pt x="8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F2B2923E-96EB-45A4-9E7D-A06F434D9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0326" y="3400425"/>
              <a:ext cx="187325" cy="188913"/>
            </a:xfrm>
            <a:custGeom>
              <a:avLst/>
              <a:gdLst>
                <a:gd name="T0" fmla="*/ 47 w 94"/>
                <a:gd name="T1" fmla="*/ 0 h 94"/>
                <a:gd name="T2" fmla="*/ 0 w 94"/>
                <a:gd name="T3" fmla="*/ 47 h 94"/>
                <a:gd name="T4" fmla="*/ 47 w 94"/>
                <a:gd name="T5" fmla="*/ 94 h 94"/>
                <a:gd name="T6" fmla="*/ 94 w 94"/>
                <a:gd name="T7" fmla="*/ 47 h 94"/>
                <a:gd name="T8" fmla="*/ 47 w 94"/>
                <a:gd name="T9" fmla="*/ 0 h 94"/>
                <a:gd name="T10" fmla="*/ 47 w 94"/>
                <a:gd name="T11" fmla="*/ 72 h 94"/>
                <a:gd name="T12" fmla="*/ 22 w 94"/>
                <a:gd name="T13" fmla="*/ 47 h 94"/>
                <a:gd name="T14" fmla="*/ 47 w 94"/>
                <a:gd name="T15" fmla="*/ 22 h 94"/>
                <a:gd name="T16" fmla="*/ 72 w 94"/>
                <a:gd name="T17" fmla="*/ 47 h 94"/>
                <a:gd name="T18" fmla="*/ 47 w 94"/>
                <a:gd name="T19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73" y="94"/>
                    <a:pt x="94" y="73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lose/>
                  <a:moveTo>
                    <a:pt x="47" y="72"/>
                  </a:moveTo>
                  <a:cubicBezTo>
                    <a:pt x="33" y="72"/>
                    <a:pt x="22" y="61"/>
                    <a:pt x="22" y="47"/>
                  </a:cubicBezTo>
                  <a:cubicBezTo>
                    <a:pt x="22" y="33"/>
                    <a:pt x="33" y="22"/>
                    <a:pt x="47" y="22"/>
                  </a:cubicBezTo>
                  <a:cubicBezTo>
                    <a:pt x="61" y="22"/>
                    <a:pt x="72" y="33"/>
                    <a:pt x="72" y="47"/>
                  </a:cubicBezTo>
                  <a:cubicBezTo>
                    <a:pt x="72" y="61"/>
                    <a:pt x="61" y="72"/>
                    <a:pt x="47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11C7F751-437C-46E8-8A58-7F240A67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4" y="3359150"/>
              <a:ext cx="220663" cy="79375"/>
            </a:xfrm>
            <a:custGeom>
              <a:avLst/>
              <a:gdLst>
                <a:gd name="T0" fmla="*/ 55 w 110"/>
                <a:gd name="T1" fmla="*/ 0 h 40"/>
                <a:gd name="T2" fmla="*/ 2 w 110"/>
                <a:gd name="T3" fmla="*/ 28 h 40"/>
                <a:gd name="T4" fmla="*/ 4 w 110"/>
                <a:gd name="T5" fmla="*/ 38 h 40"/>
                <a:gd name="T6" fmla="*/ 8 w 110"/>
                <a:gd name="T7" fmla="*/ 39 h 40"/>
                <a:gd name="T8" fmla="*/ 14 w 110"/>
                <a:gd name="T9" fmla="*/ 36 h 40"/>
                <a:gd name="T10" fmla="*/ 55 w 110"/>
                <a:gd name="T11" fmla="*/ 14 h 40"/>
                <a:gd name="T12" fmla="*/ 96 w 110"/>
                <a:gd name="T13" fmla="*/ 36 h 40"/>
                <a:gd name="T14" fmla="*/ 106 w 110"/>
                <a:gd name="T15" fmla="*/ 38 h 40"/>
                <a:gd name="T16" fmla="*/ 108 w 110"/>
                <a:gd name="T17" fmla="*/ 28 h 40"/>
                <a:gd name="T18" fmla="*/ 55 w 110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0">
                  <a:moveTo>
                    <a:pt x="55" y="0"/>
                  </a:moveTo>
                  <a:cubicBezTo>
                    <a:pt x="34" y="0"/>
                    <a:pt x="14" y="10"/>
                    <a:pt x="2" y="28"/>
                  </a:cubicBezTo>
                  <a:cubicBezTo>
                    <a:pt x="0" y="31"/>
                    <a:pt x="1" y="36"/>
                    <a:pt x="4" y="38"/>
                  </a:cubicBezTo>
                  <a:cubicBezTo>
                    <a:pt x="5" y="39"/>
                    <a:pt x="7" y="39"/>
                    <a:pt x="8" y="39"/>
                  </a:cubicBezTo>
                  <a:cubicBezTo>
                    <a:pt x="10" y="39"/>
                    <a:pt x="13" y="38"/>
                    <a:pt x="14" y="36"/>
                  </a:cubicBezTo>
                  <a:cubicBezTo>
                    <a:pt x="23" y="22"/>
                    <a:pt x="38" y="14"/>
                    <a:pt x="55" y="14"/>
                  </a:cubicBezTo>
                  <a:cubicBezTo>
                    <a:pt x="71" y="14"/>
                    <a:pt x="87" y="22"/>
                    <a:pt x="96" y="36"/>
                  </a:cubicBezTo>
                  <a:cubicBezTo>
                    <a:pt x="98" y="39"/>
                    <a:pt x="103" y="40"/>
                    <a:pt x="106" y="38"/>
                  </a:cubicBezTo>
                  <a:cubicBezTo>
                    <a:pt x="109" y="36"/>
                    <a:pt x="110" y="31"/>
                    <a:pt x="108" y="28"/>
                  </a:cubicBezTo>
                  <a:cubicBezTo>
                    <a:pt x="96" y="10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84148F92-D336-4DC5-8378-7C0B185C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1" y="3198813"/>
              <a:ext cx="325438" cy="382588"/>
            </a:xfrm>
            <a:custGeom>
              <a:avLst/>
              <a:gdLst>
                <a:gd name="T0" fmla="*/ 109 w 163"/>
                <a:gd name="T1" fmla="*/ 70 h 191"/>
                <a:gd name="T2" fmla="*/ 114 w 163"/>
                <a:gd name="T3" fmla="*/ 71 h 191"/>
                <a:gd name="T4" fmla="*/ 156 w 163"/>
                <a:gd name="T5" fmla="*/ 53 h 191"/>
                <a:gd name="T6" fmla="*/ 161 w 163"/>
                <a:gd name="T7" fmla="*/ 39 h 191"/>
                <a:gd name="T8" fmla="*/ 147 w 163"/>
                <a:gd name="T9" fmla="*/ 34 h 191"/>
                <a:gd name="T10" fmla="*/ 120 w 163"/>
                <a:gd name="T11" fmla="*/ 48 h 191"/>
                <a:gd name="T12" fmla="*/ 115 w 163"/>
                <a:gd name="T13" fmla="*/ 47 h 191"/>
                <a:gd name="T14" fmla="*/ 69 w 163"/>
                <a:gd name="T15" fmla="*/ 2 h 191"/>
                <a:gd name="T16" fmla="*/ 65 w 163"/>
                <a:gd name="T17" fmla="*/ 1 h 191"/>
                <a:gd name="T18" fmla="*/ 1 w 163"/>
                <a:gd name="T19" fmla="*/ 65 h 191"/>
                <a:gd name="T20" fmla="*/ 1 w 163"/>
                <a:gd name="T21" fmla="*/ 70 h 191"/>
                <a:gd name="T22" fmla="*/ 44 w 163"/>
                <a:gd name="T23" fmla="*/ 107 h 191"/>
                <a:gd name="T24" fmla="*/ 45 w 163"/>
                <a:gd name="T25" fmla="*/ 112 h 191"/>
                <a:gd name="T26" fmla="*/ 24 w 163"/>
                <a:gd name="T27" fmla="*/ 160 h 191"/>
                <a:gd name="T28" fmla="*/ 24 w 163"/>
                <a:gd name="T29" fmla="*/ 165 h 191"/>
                <a:gd name="T30" fmla="*/ 39 w 163"/>
                <a:gd name="T31" fmla="*/ 185 h 191"/>
                <a:gd name="T32" fmla="*/ 49 w 163"/>
                <a:gd name="T33" fmla="*/ 191 h 191"/>
                <a:gd name="T34" fmla="*/ 58 w 163"/>
                <a:gd name="T35" fmla="*/ 188 h 191"/>
                <a:gd name="T36" fmla="*/ 61 w 163"/>
                <a:gd name="T37" fmla="*/ 169 h 191"/>
                <a:gd name="T38" fmla="*/ 56 w 163"/>
                <a:gd name="T39" fmla="*/ 162 h 191"/>
                <a:gd name="T40" fmla="*/ 55 w 163"/>
                <a:gd name="T41" fmla="*/ 157 h 191"/>
                <a:gd name="T42" fmla="*/ 77 w 163"/>
                <a:gd name="T43" fmla="*/ 105 h 191"/>
                <a:gd name="T44" fmla="*/ 76 w 163"/>
                <a:gd name="T45" fmla="*/ 100 h 191"/>
                <a:gd name="T46" fmla="*/ 52 w 163"/>
                <a:gd name="T47" fmla="*/ 77 h 191"/>
                <a:gd name="T48" fmla="*/ 52 w 163"/>
                <a:gd name="T49" fmla="*/ 72 h 191"/>
                <a:gd name="T50" fmla="*/ 79 w 163"/>
                <a:gd name="T51" fmla="*/ 46 h 191"/>
                <a:gd name="T52" fmla="*/ 84 w 163"/>
                <a:gd name="T53" fmla="*/ 46 h 191"/>
                <a:gd name="T54" fmla="*/ 109 w 163"/>
                <a:gd name="T55" fmla="*/ 7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3" h="191">
                  <a:moveTo>
                    <a:pt x="109" y="70"/>
                  </a:moveTo>
                  <a:cubicBezTo>
                    <a:pt x="110" y="71"/>
                    <a:pt x="112" y="72"/>
                    <a:pt x="114" y="71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61" y="50"/>
                    <a:pt x="163" y="44"/>
                    <a:pt x="161" y="39"/>
                  </a:cubicBezTo>
                  <a:cubicBezTo>
                    <a:pt x="158" y="34"/>
                    <a:pt x="152" y="32"/>
                    <a:pt x="147" y="34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8" y="48"/>
                    <a:pt x="116" y="48"/>
                    <a:pt x="115" y="47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0"/>
                    <a:pt x="66" y="0"/>
                    <a:pt x="65" y="1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7"/>
                    <a:pt x="0" y="68"/>
                    <a:pt x="1" y="70"/>
                  </a:cubicBezTo>
                  <a:cubicBezTo>
                    <a:pt x="9" y="76"/>
                    <a:pt x="35" y="99"/>
                    <a:pt x="44" y="107"/>
                  </a:cubicBezTo>
                  <a:cubicBezTo>
                    <a:pt x="46" y="108"/>
                    <a:pt x="46" y="110"/>
                    <a:pt x="45" y="112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3" y="162"/>
                    <a:pt x="23" y="164"/>
                    <a:pt x="24" y="165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41" y="189"/>
                    <a:pt x="45" y="191"/>
                    <a:pt x="49" y="191"/>
                  </a:cubicBezTo>
                  <a:cubicBezTo>
                    <a:pt x="52" y="191"/>
                    <a:pt x="55" y="190"/>
                    <a:pt x="58" y="188"/>
                  </a:cubicBezTo>
                  <a:cubicBezTo>
                    <a:pt x="64" y="184"/>
                    <a:pt x="65" y="175"/>
                    <a:pt x="61" y="169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4" y="161"/>
                    <a:pt x="54" y="158"/>
                    <a:pt x="55" y="15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8" y="103"/>
                    <a:pt x="77" y="101"/>
                    <a:pt x="76" y="100"/>
                  </a:cubicBezTo>
                  <a:cubicBezTo>
                    <a:pt x="71" y="95"/>
                    <a:pt x="58" y="82"/>
                    <a:pt x="52" y="77"/>
                  </a:cubicBezTo>
                  <a:cubicBezTo>
                    <a:pt x="50" y="76"/>
                    <a:pt x="50" y="74"/>
                    <a:pt x="52" y="72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4"/>
                    <a:pt x="82" y="44"/>
                    <a:pt x="84" y="46"/>
                  </a:cubicBezTo>
                  <a:lnTo>
                    <a:pt x="109" y="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881F2998-62D0-421A-ACB3-8DBB0B54CB0C}"/>
              </a:ext>
            </a:extLst>
          </p:cNvPr>
          <p:cNvGrpSpPr/>
          <p:nvPr/>
        </p:nvGrpSpPr>
        <p:grpSpPr>
          <a:xfrm>
            <a:off x="3164509" y="2979735"/>
            <a:ext cx="340929" cy="404357"/>
            <a:chOff x="3294064" y="2374900"/>
            <a:chExt cx="409575" cy="485775"/>
          </a:xfrm>
        </p:grpSpPr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DF9D494F-D44A-4CF7-8DF3-43CBB1C9F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4" y="2463800"/>
              <a:ext cx="409575" cy="396875"/>
            </a:xfrm>
            <a:custGeom>
              <a:avLst/>
              <a:gdLst>
                <a:gd name="T0" fmla="*/ 103 w 205"/>
                <a:gd name="T1" fmla="*/ 198 h 198"/>
                <a:gd name="T2" fmla="*/ 205 w 205"/>
                <a:gd name="T3" fmla="*/ 95 h 198"/>
                <a:gd name="T4" fmla="*/ 141 w 205"/>
                <a:gd name="T5" fmla="*/ 0 h 198"/>
                <a:gd name="T6" fmla="*/ 128 w 205"/>
                <a:gd name="T7" fmla="*/ 19 h 198"/>
                <a:gd name="T8" fmla="*/ 183 w 205"/>
                <a:gd name="T9" fmla="*/ 95 h 198"/>
                <a:gd name="T10" fmla="*/ 103 w 205"/>
                <a:gd name="T11" fmla="*/ 175 h 198"/>
                <a:gd name="T12" fmla="*/ 23 w 205"/>
                <a:gd name="T13" fmla="*/ 95 h 198"/>
                <a:gd name="T14" fmla="*/ 78 w 205"/>
                <a:gd name="T15" fmla="*/ 19 h 198"/>
                <a:gd name="T16" fmla="*/ 64 w 205"/>
                <a:gd name="T17" fmla="*/ 0 h 198"/>
                <a:gd name="T18" fmla="*/ 0 w 205"/>
                <a:gd name="T19" fmla="*/ 95 h 198"/>
                <a:gd name="T20" fmla="*/ 103 w 205"/>
                <a:gd name="T2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5" h="198">
                  <a:moveTo>
                    <a:pt x="103" y="198"/>
                  </a:moveTo>
                  <a:cubicBezTo>
                    <a:pt x="159" y="198"/>
                    <a:pt x="205" y="152"/>
                    <a:pt x="205" y="95"/>
                  </a:cubicBezTo>
                  <a:cubicBezTo>
                    <a:pt x="205" y="52"/>
                    <a:pt x="179" y="16"/>
                    <a:pt x="141" y="0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60" y="30"/>
                    <a:pt x="183" y="60"/>
                    <a:pt x="183" y="95"/>
                  </a:cubicBezTo>
                  <a:cubicBezTo>
                    <a:pt x="183" y="139"/>
                    <a:pt x="147" y="175"/>
                    <a:pt x="103" y="175"/>
                  </a:cubicBezTo>
                  <a:cubicBezTo>
                    <a:pt x="59" y="175"/>
                    <a:pt x="23" y="139"/>
                    <a:pt x="23" y="95"/>
                  </a:cubicBezTo>
                  <a:cubicBezTo>
                    <a:pt x="23" y="60"/>
                    <a:pt x="46" y="30"/>
                    <a:pt x="78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7" y="16"/>
                    <a:pt x="0" y="52"/>
                    <a:pt x="0" y="95"/>
                  </a:cubicBezTo>
                  <a:cubicBezTo>
                    <a:pt x="0" y="152"/>
                    <a:pt x="46" y="198"/>
                    <a:pt x="103" y="1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39C8E6CA-E8BA-444F-BABB-FDFCED82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189" y="2374900"/>
              <a:ext cx="190500" cy="142875"/>
            </a:xfrm>
            <a:custGeom>
              <a:avLst/>
              <a:gdLst>
                <a:gd name="T0" fmla="*/ 37 w 120"/>
                <a:gd name="T1" fmla="*/ 77 h 90"/>
                <a:gd name="T2" fmla="*/ 47 w 120"/>
                <a:gd name="T3" fmla="*/ 90 h 90"/>
                <a:gd name="T4" fmla="*/ 60 w 120"/>
                <a:gd name="T5" fmla="*/ 89 h 90"/>
                <a:gd name="T6" fmla="*/ 73 w 120"/>
                <a:gd name="T7" fmla="*/ 90 h 90"/>
                <a:gd name="T8" fmla="*/ 81 w 120"/>
                <a:gd name="T9" fmla="*/ 77 h 90"/>
                <a:gd name="T10" fmla="*/ 99 w 120"/>
                <a:gd name="T11" fmla="*/ 53 h 90"/>
                <a:gd name="T12" fmla="*/ 120 w 120"/>
                <a:gd name="T13" fmla="*/ 24 h 90"/>
                <a:gd name="T14" fmla="*/ 100 w 120"/>
                <a:gd name="T15" fmla="*/ 0 h 90"/>
                <a:gd name="T16" fmla="*/ 60 w 120"/>
                <a:gd name="T17" fmla="*/ 0 h 90"/>
                <a:gd name="T18" fmla="*/ 18 w 120"/>
                <a:gd name="T19" fmla="*/ 0 h 90"/>
                <a:gd name="T20" fmla="*/ 0 w 120"/>
                <a:gd name="T21" fmla="*/ 24 h 90"/>
                <a:gd name="T22" fmla="*/ 20 w 120"/>
                <a:gd name="T23" fmla="*/ 53 h 90"/>
                <a:gd name="T24" fmla="*/ 37 w 120"/>
                <a:gd name="T25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90">
                  <a:moveTo>
                    <a:pt x="37" y="77"/>
                  </a:moveTo>
                  <a:lnTo>
                    <a:pt x="47" y="90"/>
                  </a:lnTo>
                  <a:lnTo>
                    <a:pt x="60" y="89"/>
                  </a:lnTo>
                  <a:lnTo>
                    <a:pt x="73" y="90"/>
                  </a:lnTo>
                  <a:lnTo>
                    <a:pt x="81" y="77"/>
                  </a:lnTo>
                  <a:lnTo>
                    <a:pt x="99" y="53"/>
                  </a:lnTo>
                  <a:lnTo>
                    <a:pt x="120" y="24"/>
                  </a:lnTo>
                  <a:lnTo>
                    <a:pt x="100" y="0"/>
                  </a:lnTo>
                  <a:lnTo>
                    <a:pt x="60" y="0"/>
                  </a:lnTo>
                  <a:lnTo>
                    <a:pt x="18" y="0"/>
                  </a:lnTo>
                  <a:lnTo>
                    <a:pt x="0" y="24"/>
                  </a:lnTo>
                  <a:lnTo>
                    <a:pt x="20" y="53"/>
                  </a:lnTo>
                  <a:lnTo>
                    <a:pt x="37" y="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4A7F38BF-D38D-4AD0-80C3-1A043FC20140}"/>
              </a:ext>
            </a:extLst>
          </p:cNvPr>
          <p:cNvGrpSpPr/>
          <p:nvPr/>
        </p:nvGrpSpPr>
        <p:grpSpPr>
          <a:xfrm>
            <a:off x="6695368" y="2253610"/>
            <a:ext cx="395108" cy="477036"/>
            <a:chOff x="3262314" y="3865563"/>
            <a:chExt cx="474663" cy="573088"/>
          </a:xfrm>
        </p:grpSpPr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8853F10D-DCA1-4B40-B76A-F3FB9E20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964" y="4202113"/>
              <a:ext cx="20638" cy="22225"/>
            </a:xfrm>
            <a:custGeom>
              <a:avLst/>
              <a:gdLst>
                <a:gd name="T0" fmla="*/ 13 w 13"/>
                <a:gd name="T1" fmla="*/ 0 h 14"/>
                <a:gd name="T2" fmla="*/ 0 w 13"/>
                <a:gd name="T3" fmla="*/ 8 h 14"/>
                <a:gd name="T4" fmla="*/ 7 w 13"/>
                <a:gd name="T5" fmla="*/ 14 h 14"/>
                <a:gd name="T6" fmla="*/ 13 w 1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0" y="8"/>
                  </a:lnTo>
                  <a:lnTo>
                    <a:pt x="7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E7400025-566C-4A79-AA23-47B36EF31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314" y="3865563"/>
              <a:ext cx="474663" cy="573088"/>
            </a:xfrm>
            <a:custGeom>
              <a:avLst/>
              <a:gdLst>
                <a:gd name="T0" fmla="*/ 78 w 237"/>
                <a:gd name="T1" fmla="*/ 56 h 286"/>
                <a:gd name="T2" fmla="*/ 32 w 237"/>
                <a:gd name="T3" fmla="*/ 0 h 286"/>
                <a:gd name="T4" fmla="*/ 21 w 237"/>
                <a:gd name="T5" fmla="*/ 112 h 286"/>
                <a:gd name="T6" fmla="*/ 35 w 237"/>
                <a:gd name="T7" fmla="*/ 111 h 286"/>
                <a:gd name="T8" fmla="*/ 17 w 237"/>
                <a:gd name="T9" fmla="*/ 54 h 286"/>
                <a:gd name="T10" fmla="*/ 32 w 237"/>
                <a:gd name="T11" fmla="*/ 16 h 286"/>
                <a:gd name="T12" fmla="*/ 55 w 237"/>
                <a:gd name="T13" fmla="*/ 39 h 286"/>
                <a:gd name="T14" fmla="*/ 66 w 237"/>
                <a:gd name="T15" fmla="*/ 86 h 286"/>
                <a:gd name="T16" fmla="*/ 31 w 237"/>
                <a:gd name="T17" fmla="*/ 167 h 286"/>
                <a:gd name="T18" fmla="*/ 237 w 237"/>
                <a:gd name="T19" fmla="*/ 198 h 286"/>
                <a:gd name="T20" fmla="*/ 82 w 237"/>
                <a:gd name="T21" fmla="*/ 84 h 286"/>
                <a:gd name="T22" fmla="*/ 64 w 237"/>
                <a:gd name="T23" fmla="*/ 120 h 286"/>
                <a:gd name="T24" fmla="*/ 72 w 237"/>
                <a:gd name="T25" fmla="*/ 130 h 286"/>
                <a:gd name="T26" fmla="*/ 82 w 237"/>
                <a:gd name="T27" fmla="*/ 108 h 286"/>
                <a:gd name="T28" fmla="*/ 89 w 237"/>
                <a:gd name="T29" fmla="*/ 121 h 286"/>
                <a:gd name="T30" fmla="*/ 72 w 237"/>
                <a:gd name="T31" fmla="*/ 138 h 286"/>
                <a:gd name="T32" fmla="*/ 61 w 237"/>
                <a:gd name="T33" fmla="*/ 110 h 286"/>
                <a:gd name="T34" fmla="*/ 194 w 237"/>
                <a:gd name="T35" fmla="*/ 216 h 286"/>
                <a:gd name="T36" fmla="*/ 177 w 237"/>
                <a:gd name="T37" fmla="*/ 209 h 286"/>
                <a:gd name="T38" fmla="*/ 184 w 237"/>
                <a:gd name="T39" fmla="*/ 224 h 286"/>
                <a:gd name="T40" fmla="*/ 169 w 237"/>
                <a:gd name="T41" fmla="*/ 217 h 286"/>
                <a:gd name="T42" fmla="*/ 177 w 237"/>
                <a:gd name="T43" fmla="*/ 234 h 286"/>
                <a:gd name="T44" fmla="*/ 153 w 237"/>
                <a:gd name="T45" fmla="*/ 220 h 286"/>
                <a:gd name="T46" fmla="*/ 194 w 237"/>
                <a:gd name="T47" fmla="*/ 216 h 286"/>
                <a:gd name="T48" fmla="*/ 145 w 237"/>
                <a:gd name="T49" fmla="*/ 201 h 286"/>
                <a:gd name="T50" fmla="*/ 150 w 237"/>
                <a:gd name="T51" fmla="*/ 217 h 286"/>
                <a:gd name="T52" fmla="*/ 155 w 237"/>
                <a:gd name="T53" fmla="*/ 177 h 286"/>
                <a:gd name="T54" fmla="*/ 144 w 237"/>
                <a:gd name="T55" fmla="*/ 166 h 286"/>
                <a:gd name="T56" fmla="*/ 123 w 237"/>
                <a:gd name="T57" fmla="*/ 190 h 286"/>
                <a:gd name="T58" fmla="*/ 118 w 237"/>
                <a:gd name="T59" fmla="*/ 177 h 286"/>
                <a:gd name="T60" fmla="*/ 106 w 237"/>
                <a:gd name="T61" fmla="*/ 173 h 286"/>
                <a:gd name="T62" fmla="*/ 144 w 237"/>
                <a:gd name="T63" fmla="*/ 166 h 286"/>
                <a:gd name="T64" fmla="*/ 113 w 237"/>
                <a:gd name="T65" fmla="*/ 149 h 286"/>
                <a:gd name="T66" fmla="*/ 113 w 237"/>
                <a:gd name="T67" fmla="*/ 143 h 286"/>
                <a:gd name="T68" fmla="*/ 108 w 237"/>
                <a:gd name="T69" fmla="*/ 142 h 286"/>
                <a:gd name="T70" fmla="*/ 109 w 237"/>
                <a:gd name="T71" fmla="*/ 147 h 286"/>
                <a:gd name="T72" fmla="*/ 114 w 237"/>
                <a:gd name="T73" fmla="*/ 160 h 286"/>
                <a:gd name="T74" fmla="*/ 107 w 237"/>
                <a:gd name="T75" fmla="*/ 167 h 286"/>
                <a:gd name="T76" fmla="*/ 94 w 237"/>
                <a:gd name="T77" fmla="*/ 162 h 286"/>
                <a:gd name="T78" fmla="*/ 92 w 237"/>
                <a:gd name="T79" fmla="*/ 144 h 286"/>
                <a:gd name="T80" fmla="*/ 97 w 237"/>
                <a:gd name="T81" fmla="*/ 154 h 286"/>
                <a:gd name="T82" fmla="*/ 102 w 237"/>
                <a:gd name="T83" fmla="*/ 159 h 286"/>
                <a:gd name="T84" fmla="*/ 105 w 237"/>
                <a:gd name="T85" fmla="*/ 156 h 286"/>
                <a:gd name="T86" fmla="*/ 99 w 237"/>
                <a:gd name="T87" fmla="*/ 142 h 286"/>
                <a:gd name="T88" fmla="*/ 106 w 237"/>
                <a:gd name="T89" fmla="*/ 134 h 286"/>
                <a:gd name="T90" fmla="*/ 117 w 237"/>
                <a:gd name="T91" fmla="*/ 139 h 286"/>
                <a:gd name="T92" fmla="*/ 120 w 237"/>
                <a:gd name="T93" fmla="*/ 1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7" h="286">
                  <a:moveTo>
                    <a:pt x="82" y="84"/>
                  </a:moveTo>
                  <a:cubicBezTo>
                    <a:pt x="82" y="75"/>
                    <a:pt x="80" y="66"/>
                    <a:pt x="78" y="56"/>
                  </a:cubicBezTo>
                  <a:cubicBezTo>
                    <a:pt x="70" y="24"/>
                    <a:pt x="57" y="6"/>
                    <a:pt x="39" y="1"/>
                  </a:cubicBezTo>
                  <a:cubicBezTo>
                    <a:pt x="36" y="1"/>
                    <a:pt x="34" y="0"/>
                    <a:pt x="32" y="0"/>
                  </a:cubicBezTo>
                  <a:cubicBezTo>
                    <a:pt x="12" y="0"/>
                    <a:pt x="2" y="23"/>
                    <a:pt x="1" y="44"/>
                  </a:cubicBezTo>
                  <a:cubicBezTo>
                    <a:pt x="0" y="67"/>
                    <a:pt x="7" y="91"/>
                    <a:pt x="21" y="112"/>
                  </a:cubicBezTo>
                  <a:cubicBezTo>
                    <a:pt x="22" y="114"/>
                    <a:pt x="25" y="115"/>
                    <a:pt x="28" y="115"/>
                  </a:cubicBezTo>
                  <a:cubicBezTo>
                    <a:pt x="31" y="115"/>
                    <a:pt x="34" y="113"/>
                    <a:pt x="35" y="111"/>
                  </a:cubicBezTo>
                  <a:cubicBezTo>
                    <a:pt x="36" y="109"/>
                    <a:pt x="36" y="106"/>
                    <a:pt x="35" y="104"/>
                  </a:cubicBezTo>
                  <a:cubicBezTo>
                    <a:pt x="24" y="89"/>
                    <a:pt x="19" y="72"/>
                    <a:pt x="17" y="54"/>
                  </a:cubicBezTo>
                  <a:cubicBezTo>
                    <a:pt x="17" y="46"/>
                    <a:pt x="17" y="27"/>
                    <a:pt x="25" y="20"/>
                  </a:cubicBezTo>
                  <a:cubicBezTo>
                    <a:pt x="27" y="17"/>
                    <a:pt x="29" y="16"/>
                    <a:pt x="32" y="16"/>
                  </a:cubicBezTo>
                  <a:cubicBezTo>
                    <a:pt x="34" y="16"/>
                    <a:pt x="36" y="17"/>
                    <a:pt x="38" y="18"/>
                  </a:cubicBezTo>
                  <a:cubicBezTo>
                    <a:pt x="47" y="21"/>
                    <a:pt x="51" y="30"/>
                    <a:pt x="55" y="39"/>
                  </a:cubicBezTo>
                  <a:cubicBezTo>
                    <a:pt x="59" y="47"/>
                    <a:pt x="62" y="56"/>
                    <a:pt x="64" y="66"/>
                  </a:cubicBezTo>
                  <a:cubicBezTo>
                    <a:pt x="65" y="73"/>
                    <a:pt x="66" y="79"/>
                    <a:pt x="66" y="86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149" y="286"/>
                    <a:pt x="149" y="286"/>
                    <a:pt x="149" y="286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118" y="80"/>
                    <a:pt x="118" y="80"/>
                    <a:pt x="118" y="80"/>
                  </a:cubicBezTo>
                  <a:lnTo>
                    <a:pt x="82" y="84"/>
                  </a:lnTo>
                  <a:close/>
                  <a:moveTo>
                    <a:pt x="66" y="107"/>
                  </a:moveTo>
                  <a:cubicBezTo>
                    <a:pt x="65" y="111"/>
                    <a:pt x="65" y="116"/>
                    <a:pt x="64" y="120"/>
                  </a:cubicBezTo>
                  <a:cubicBezTo>
                    <a:pt x="63" y="123"/>
                    <a:pt x="64" y="125"/>
                    <a:pt x="65" y="127"/>
                  </a:cubicBezTo>
                  <a:cubicBezTo>
                    <a:pt x="67" y="129"/>
                    <a:pt x="70" y="130"/>
                    <a:pt x="72" y="130"/>
                  </a:cubicBezTo>
                  <a:cubicBezTo>
                    <a:pt x="76" y="130"/>
                    <a:pt x="78" y="128"/>
                    <a:pt x="79" y="124"/>
                  </a:cubicBezTo>
                  <a:cubicBezTo>
                    <a:pt x="80" y="119"/>
                    <a:pt x="81" y="114"/>
                    <a:pt x="82" y="108"/>
                  </a:cubicBezTo>
                  <a:cubicBezTo>
                    <a:pt x="82" y="109"/>
                    <a:pt x="83" y="109"/>
                    <a:pt x="84" y="110"/>
                  </a:cubicBezTo>
                  <a:cubicBezTo>
                    <a:pt x="87" y="113"/>
                    <a:pt x="89" y="117"/>
                    <a:pt x="89" y="121"/>
                  </a:cubicBezTo>
                  <a:cubicBezTo>
                    <a:pt x="89" y="126"/>
                    <a:pt x="87" y="130"/>
                    <a:pt x="84" y="133"/>
                  </a:cubicBezTo>
                  <a:cubicBezTo>
                    <a:pt x="81" y="136"/>
                    <a:pt x="77" y="138"/>
                    <a:pt x="72" y="138"/>
                  </a:cubicBezTo>
                  <a:cubicBezTo>
                    <a:pt x="68" y="138"/>
                    <a:pt x="64" y="136"/>
                    <a:pt x="61" y="133"/>
                  </a:cubicBezTo>
                  <a:cubicBezTo>
                    <a:pt x="55" y="127"/>
                    <a:pt x="55" y="116"/>
                    <a:pt x="61" y="110"/>
                  </a:cubicBezTo>
                  <a:cubicBezTo>
                    <a:pt x="62" y="109"/>
                    <a:pt x="64" y="108"/>
                    <a:pt x="66" y="107"/>
                  </a:cubicBezTo>
                  <a:close/>
                  <a:moveTo>
                    <a:pt x="194" y="216"/>
                  </a:moveTo>
                  <a:cubicBezTo>
                    <a:pt x="189" y="221"/>
                    <a:pt x="189" y="221"/>
                    <a:pt x="189" y="221"/>
                  </a:cubicBezTo>
                  <a:cubicBezTo>
                    <a:pt x="177" y="209"/>
                    <a:pt x="177" y="209"/>
                    <a:pt x="177" y="209"/>
                  </a:cubicBezTo>
                  <a:cubicBezTo>
                    <a:pt x="174" y="213"/>
                    <a:pt x="174" y="213"/>
                    <a:pt x="174" y="213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77" y="234"/>
                    <a:pt x="177" y="234"/>
                    <a:pt x="177" y="234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75" y="198"/>
                    <a:pt x="175" y="198"/>
                    <a:pt x="175" y="198"/>
                  </a:cubicBezTo>
                  <a:lnTo>
                    <a:pt x="194" y="216"/>
                  </a:lnTo>
                  <a:close/>
                  <a:moveTo>
                    <a:pt x="161" y="184"/>
                  </a:moveTo>
                  <a:cubicBezTo>
                    <a:pt x="145" y="201"/>
                    <a:pt x="145" y="201"/>
                    <a:pt x="145" y="201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150" y="217"/>
                    <a:pt x="150" y="217"/>
                    <a:pt x="150" y="217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55" y="177"/>
                    <a:pt x="155" y="177"/>
                    <a:pt x="155" y="177"/>
                  </a:cubicBezTo>
                  <a:lnTo>
                    <a:pt x="161" y="184"/>
                  </a:lnTo>
                  <a:close/>
                  <a:moveTo>
                    <a:pt x="144" y="166"/>
                  </a:moveTo>
                  <a:cubicBezTo>
                    <a:pt x="130" y="197"/>
                    <a:pt x="130" y="197"/>
                    <a:pt x="130" y="197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5" y="185"/>
                    <a:pt x="125" y="185"/>
                    <a:pt x="125" y="185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36" y="159"/>
                    <a:pt x="136" y="159"/>
                    <a:pt x="136" y="159"/>
                  </a:cubicBezTo>
                  <a:lnTo>
                    <a:pt x="144" y="166"/>
                  </a:lnTo>
                  <a:close/>
                  <a:moveTo>
                    <a:pt x="120" y="155"/>
                  </a:moveTo>
                  <a:cubicBezTo>
                    <a:pt x="113" y="149"/>
                    <a:pt x="113" y="149"/>
                    <a:pt x="113" y="149"/>
                  </a:cubicBezTo>
                  <a:cubicBezTo>
                    <a:pt x="114" y="148"/>
                    <a:pt x="114" y="147"/>
                    <a:pt x="114" y="146"/>
                  </a:cubicBezTo>
                  <a:cubicBezTo>
                    <a:pt x="114" y="145"/>
                    <a:pt x="114" y="144"/>
                    <a:pt x="113" y="143"/>
                  </a:cubicBezTo>
                  <a:cubicBezTo>
                    <a:pt x="112" y="142"/>
                    <a:pt x="111" y="141"/>
                    <a:pt x="110" y="141"/>
                  </a:cubicBezTo>
                  <a:cubicBezTo>
                    <a:pt x="110" y="141"/>
                    <a:pt x="109" y="141"/>
                    <a:pt x="108" y="142"/>
                  </a:cubicBezTo>
                  <a:cubicBezTo>
                    <a:pt x="108" y="142"/>
                    <a:pt x="108" y="143"/>
                    <a:pt x="108" y="143"/>
                  </a:cubicBezTo>
                  <a:cubicBezTo>
                    <a:pt x="108" y="144"/>
                    <a:pt x="109" y="145"/>
                    <a:pt x="109" y="147"/>
                  </a:cubicBezTo>
                  <a:cubicBezTo>
                    <a:pt x="112" y="150"/>
                    <a:pt x="113" y="153"/>
                    <a:pt x="114" y="155"/>
                  </a:cubicBezTo>
                  <a:cubicBezTo>
                    <a:pt x="115" y="157"/>
                    <a:pt x="115" y="159"/>
                    <a:pt x="114" y="160"/>
                  </a:cubicBezTo>
                  <a:cubicBezTo>
                    <a:pt x="114" y="162"/>
                    <a:pt x="113" y="163"/>
                    <a:pt x="112" y="164"/>
                  </a:cubicBezTo>
                  <a:cubicBezTo>
                    <a:pt x="111" y="166"/>
                    <a:pt x="109" y="167"/>
                    <a:pt x="107" y="167"/>
                  </a:cubicBezTo>
                  <a:cubicBezTo>
                    <a:pt x="105" y="168"/>
                    <a:pt x="103" y="167"/>
                    <a:pt x="101" y="167"/>
                  </a:cubicBezTo>
                  <a:cubicBezTo>
                    <a:pt x="99" y="166"/>
                    <a:pt x="97" y="164"/>
                    <a:pt x="94" y="162"/>
                  </a:cubicBezTo>
                  <a:cubicBezTo>
                    <a:pt x="91" y="158"/>
                    <a:pt x="89" y="155"/>
                    <a:pt x="89" y="152"/>
                  </a:cubicBezTo>
                  <a:cubicBezTo>
                    <a:pt x="89" y="149"/>
                    <a:pt x="90" y="147"/>
                    <a:pt x="92" y="144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8" y="151"/>
                    <a:pt x="97" y="153"/>
                    <a:pt x="97" y="154"/>
                  </a:cubicBezTo>
                  <a:cubicBezTo>
                    <a:pt x="97" y="155"/>
                    <a:pt x="98" y="157"/>
                    <a:pt x="99" y="158"/>
                  </a:cubicBezTo>
                  <a:cubicBezTo>
                    <a:pt x="100" y="159"/>
                    <a:pt x="101" y="159"/>
                    <a:pt x="102" y="159"/>
                  </a:cubicBezTo>
                  <a:cubicBezTo>
                    <a:pt x="103" y="160"/>
                    <a:pt x="104" y="159"/>
                    <a:pt x="104" y="159"/>
                  </a:cubicBezTo>
                  <a:cubicBezTo>
                    <a:pt x="105" y="158"/>
                    <a:pt x="105" y="157"/>
                    <a:pt x="105" y="156"/>
                  </a:cubicBezTo>
                  <a:cubicBezTo>
                    <a:pt x="105" y="155"/>
                    <a:pt x="104" y="154"/>
                    <a:pt x="103" y="152"/>
                  </a:cubicBezTo>
                  <a:cubicBezTo>
                    <a:pt x="101" y="148"/>
                    <a:pt x="99" y="145"/>
                    <a:pt x="99" y="142"/>
                  </a:cubicBezTo>
                  <a:cubicBezTo>
                    <a:pt x="99" y="140"/>
                    <a:pt x="100" y="138"/>
                    <a:pt x="101" y="136"/>
                  </a:cubicBezTo>
                  <a:cubicBezTo>
                    <a:pt x="103" y="135"/>
                    <a:pt x="104" y="134"/>
                    <a:pt x="106" y="134"/>
                  </a:cubicBezTo>
                  <a:cubicBezTo>
                    <a:pt x="107" y="134"/>
                    <a:pt x="109" y="134"/>
                    <a:pt x="111" y="135"/>
                  </a:cubicBezTo>
                  <a:cubicBezTo>
                    <a:pt x="113" y="135"/>
                    <a:pt x="115" y="137"/>
                    <a:pt x="117" y="139"/>
                  </a:cubicBezTo>
                  <a:cubicBezTo>
                    <a:pt x="120" y="142"/>
                    <a:pt x="122" y="145"/>
                    <a:pt x="122" y="147"/>
                  </a:cubicBezTo>
                  <a:cubicBezTo>
                    <a:pt x="123" y="150"/>
                    <a:pt x="122" y="152"/>
                    <a:pt x="120" y="1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268DE794-7F7D-4EF6-AA5F-66FF7A03D321}"/>
              </a:ext>
            </a:extLst>
          </p:cNvPr>
          <p:cNvGrpSpPr/>
          <p:nvPr/>
        </p:nvGrpSpPr>
        <p:grpSpPr>
          <a:xfrm>
            <a:off x="4291688" y="4221879"/>
            <a:ext cx="447965" cy="444000"/>
            <a:chOff x="4648201" y="4605338"/>
            <a:chExt cx="538163" cy="533400"/>
          </a:xfrm>
        </p:grpSpPr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16430ADC-D0C0-47F8-8CEF-AAD71E63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1" y="4605338"/>
              <a:ext cx="246063" cy="217488"/>
            </a:xfrm>
            <a:custGeom>
              <a:avLst/>
              <a:gdLst>
                <a:gd name="T0" fmla="*/ 123 w 123"/>
                <a:gd name="T1" fmla="*/ 109 h 109"/>
                <a:gd name="T2" fmla="*/ 110 w 123"/>
                <a:gd name="T3" fmla="*/ 39 h 109"/>
                <a:gd name="T4" fmla="*/ 101 w 123"/>
                <a:gd name="T5" fmla="*/ 49 h 109"/>
                <a:gd name="T6" fmla="*/ 0 w 123"/>
                <a:gd name="T7" fmla="*/ 40 h 109"/>
                <a:gd name="T8" fmla="*/ 64 w 123"/>
                <a:gd name="T9" fmla="*/ 84 h 109"/>
                <a:gd name="T10" fmla="*/ 55 w 123"/>
                <a:gd name="T11" fmla="*/ 94 h 109"/>
                <a:gd name="T12" fmla="*/ 123 w 123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09">
                  <a:moveTo>
                    <a:pt x="123" y="109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53" y="0"/>
                    <a:pt x="0" y="40"/>
                    <a:pt x="0" y="40"/>
                  </a:cubicBezTo>
                  <a:cubicBezTo>
                    <a:pt x="0" y="40"/>
                    <a:pt x="26" y="45"/>
                    <a:pt x="64" y="84"/>
                  </a:cubicBezTo>
                  <a:cubicBezTo>
                    <a:pt x="55" y="94"/>
                    <a:pt x="55" y="94"/>
                    <a:pt x="55" y="94"/>
                  </a:cubicBezTo>
                  <a:lnTo>
                    <a:pt x="123" y="1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A3FA0E46-342D-445B-9426-38725C5A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4800600"/>
              <a:ext cx="538163" cy="100013"/>
            </a:xfrm>
            <a:custGeom>
              <a:avLst/>
              <a:gdLst>
                <a:gd name="T0" fmla="*/ 44 w 339"/>
                <a:gd name="T1" fmla="*/ 0 h 63"/>
                <a:gd name="T2" fmla="*/ 0 w 339"/>
                <a:gd name="T3" fmla="*/ 0 h 63"/>
                <a:gd name="T4" fmla="*/ 0 w 339"/>
                <a:gd name="T5" fmla="*/ 27 h 63"/>
                <a:gd name="T6" fmla="*/ 26 w 339"/>
                <a:gd name="T7" fmla="*/ 27 h 63"/>
                <a:gd name="T8" fmla="*/ 44 w 339"/>
                <a:gd name="T9" fmla="*/ 63 h 63"/>
                <a:gd name="T10" fmla="*/ 339 w 339"/>
                <a:gd name="T11" fmla="*/ 63 h 63"/>
                <a:gd name="T12" fmla="*/ 339 w 339"/>
                <a:gd name="T13" fmla="*/ 37 h 63"/>
                <a:gd name="T14" fmla="*/ 60 w 339"/>
                <a:gd name="T15" fmla="*/ 37 h 63"/>
                <a:gd name="T16" fmla="*/ 44 w 33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" h="63">
                  <a:moveTo>
                    <a:pt x="44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26" y="27"/>
                  </a:lnTo>
                  <a:lnTo>
                    <a:pt x="44" y="63"/>
                  </a:lnTo>
                  <a:lnTo>
                    <a:pt x="339" y="63"/>
                  </a:lnTo>
                  <a:lnTo>
                    <a:pt x="339" y="37"/>
                  </a:lnTo>
                  <a:lnTo>
                    <a:pt x="60" y="3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Rectangle 165">
              <a:extLst>
                <a:ext uri="{FF2B5EF4-FFF2-40B4-BE49-F238E27FC236}">
                  <a16:creationId xmlns:a16="http://schemas.microsoft.com/office/drawing/2014/main" id="{54452F13-36D5-4845-840E-2D6F9C25F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1" y="4929188"/>
              <a:ext cx="414338" cy="396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Rectangle 166">
              <a:extLst>
                <a:ext uri="{FF2B5EF4-FFF2-40B4-BE49-F238E27FC236}">
                  <a16:creationId xmlns:a16="http://schemas.microsoft.com/office/drawing/2014/main" id="{0BD42C9F-7373-4F8B-86A9-F70858D78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614" y="4997450"/>
              <a:ext cx="366713" cy="41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867F8994-3A97-4ADB-8BF5-B6EE75E8C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551" y="5059363"/>
              <a:ext cx="82550" cy="793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168">
              <a:extLst>
                <a:ext uri="{FF2B5EF4-FFF2-40B4-BE49-F238E27FC236}">
                  <a16:creationId xmlns:a16="http://schemas.microsoft.com/office/drawing/2014/main" id="{93CBC107-C49A-4B7E-8B86-9217B9CE1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601" y="5059363"/>
              <a:ext cx="79375" cy="793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1DE192FB-AEE4-4661-9C93-55CEDF5F94ED}"/>
              </a:ext>
            </a:extLst>
          </p:cNvPr>
          <p:cNvGrpSpPr/>
          <p:nvPr/>
        </p:nvGrpSpPr>
        <p:grpSpPr>
          <a:xfrm>
            <a:off x="2557972" y="3635164"/>
            <a:ext cx="388500" cy="343572"/>
            <a:chOff x="2565401" y="3162300"/>
            <a:chExt cx="466725" cy="412750"/>
          </a:xfrm>
        </p:grpSpPr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2B22F85B-6A75-4DA1-B776-5AFBF9F8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1" y="3181350"/>
              <a:ext cx="466725" cy="393700"/>
            </a:xfrm>
            <a:custGeom>
              <a:avLst/>
              <a:gdLst>
                <a:gd name="T0" fmla="*/ 156 w 234"/>
                <a:gd name="T1" fmla="*/ 0 h 197"/>
                <a:gd name="T2" fmla="*/ 83 w 234"/>
                <a:gd name="T3" fmla="*/ 0 h 197"/>
                <a:gd name="T4" fmla="*/ 0 w 234"/>
                <a:gd name="T5" fmla="*/ 69 h 197"/>
                <a:gd name="T6" fmla="*/ 22 w 234"/>
                <a:gd name="T7" fmla="*/ 103 h 197"/>
                <a:gd name="T8" fmla="*/ 53 w 234"/>
                <a:gd name="T9" fmla="*/ 72 h 197"/>
                <a:gd name="T10" fmla="*/ 52 w 234"/>
                <a:gd name="T11" fmla="*/ 197 h 197"/>
                <a:gd name="T12" fmla="*/ 117 w 234"/>
                <a:gd name="T13" fmla="*/ 197 h 197"/>
                <a:gd name="T14" fmla="*/ 182 w 234"/>
                <a:gd name="T15" fmla="*/ 197 h 197"/>
                <a:gd name="T16" fmla="*/ 182 w 234"/>
                <a:gd name="T17" fmla="*/ 72 h 197"/>
                <a:gd name="T18" fmla="*/ 212 w 234"/>
                <a:gd name="T19" fmla="*/ 103 h 197"/>
                <a:gd name="T20" fmla="*/ 234 w 234"/>
                <a:gd name="T21" fmla="*/ 69 h 197"/>
                <a:gd name="T22" fmla="*/ 156 w 234"/>
                <a:gd name="T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4" h="197">
                  <a:moveTo>
                    <a:pt x="156" y="0"/>
                  </a:moveTo>
                  <a:cubicBezTo>
                    <a:pt x="144" y="21"/>
                    <a:pt x="95" y="21"/>
                    <a:pt x="83" y="0"/>
                  </a:cubicBezTo>
                  <a:cubicBezTo>
                    <a:pt x="83" y="0"/>
                    <a:pt x="12" y="40"/>
                    <a:pt x="0" y="69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43" y="80"/>
                    <a:pt x="53" y="72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91" y="80"/>
                    <a:pt x="212" y="103"/>
                    <a:pt x="212" y="103"/>
                  </a:cubicBezTo>
                  <a:cubicBezTo>
                    <a:pt x="234" y="69"/>
                    <a:pt x="234" y="69"/>
                    <a:pt x="234" y="69"/>
                  </a:cubicBezTo>
                  <a:cubicBezTo>
                    <a:pt x="222" y="40"/>
                    <a:pt x="156" y="0"/>
                    <a:pt x="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4A1448B2-DB4F-42E7-8749-10566CDB0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439" y="3162300"/>
              <a:ext cx="131763" cy="38100"/>
            </a:xfrm>
            <a:custGeom>
              <a:avLst/>
              <a:gdLst>
                <a:gd name="T0" fmla="*/ 33 w 66"/>
                <a:gd name="T1" fmla="*/ 19 h 19"/>
                <a:gd name="T2" fmla="*/ 65 w 66"/>
                <a:gd name="T3" fmla="*/ 6 h 19"/>
                <a:gd name="T4" fmla="*/ 63 w 66"/>
                <a:gd name="T5" fmla="*/ 1 h 19"/>
                <a:gd name="T6" fmla="*/ 59 w 66"/>
                <a:gd name="T7" fmla="*/ 3 h 19"/>
                <a:gd name="T8" fmla="*/ 33 w 66"/>
                <a:gd name="T9" fmla="*/ 12 h 19"/>
                <a:gd name="T10" fmla="*/ 7 w 66"/>
                <a:gd name="T11" fmla="*/ 3 h 19"/>
                <a:gd name="T12" fmla="*/ 2 w 66"/>
                <a:gd name="T13" fmla="*/ 1 h 19"/>
                <a:gd name="T14" fmla="*/ 1 w 66"/>
                <a:gd name="T15" fmla="*/ 6 h 19"/>
                <a:gd name="T16" fmla="*/ 33 w 66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9">
                  <a:moveTo>
                    <a:pt x="33" y="19"/>
                  </a:moveTo>
                  <a:cubicBezTo>
                    <a:pt x="47" y="19"/>
                    <a:pt x="60" y="14"/>
                    <a:pt x="65" y="6"/>
                  </a:cubicBezTo>
                  <a:cubicBezTo>
                    <a:pt x="66" y="4"/>
                    <a:pt x="65" y="2"/>
                    <a:pt x="63" y="1"/>
                  </a:cubicBezTo>
                  <a:cubicBezTo>
                    <a:pt x="62" y="0"/>
                    <a:pt x="60" y="1"/>
                    <a:pt x="59" y="3"/>
                  </a:cubicBezTo>
                  <a:cubicBezTo>
                    <a:pt x="56" y="7"/>
                    <a:pt x="46" y="12"/>
                    <a:pt x="33" y="12"/>
                  </a:cubicBezTo>
                  <a:cubicBezTo>
                    <a:pt x="19" y="12"/>
                    <a:pt x="9" y="7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5" y="14"/>
                    <a:pt x="18" y="19"/>
                    <a:pt x="33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B9CD6F9D-B974-4B3A-A196-99511236D67B}"/>
              </a:ext>
            </a:extLst>
          </p:cNvPr>
          <p:cNvGrpSpPr/>
          <p:nvPr/>
        </p:nvGrpSpPr>
        <p:grpSpPr>
          <a:xfrm>
            <a:off x="6709242" y="1672841"/>
            <a:ext cx="409643" cy="424179"/>
            <a:chOff x="2551114" y="3902075"/>
            <a:chExt cx="492125" cy="509588"/>
          </a:xfrm>
        </p:grpSpPr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339B22F4-B702-460A-A135-879BC7E1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114" y="3943350"/>
              <a:ext cx="449263" cy="468313"/>
            </a:xfrm>
            <a:custGeom>
              <a:avLst/>
              <a:gdLst>
                <a:gd name="T0" fmla="*/ 171 w 225"/>
                <a:gd name="T1" fmla="*/ 4 h 234"/>
                <a:gd name="T2" fmla="*/ 156 w 225"/>
                <a:gd name="T3" fmla="*/ 4 h 234"/>
                <a:gd name="T4" fmla="*/ 152 w 225"/>
                <a:gd name="T5" fmla="*/ 8 h 234"/>
                <a:gd name="T6" fmla="*/ 134 w 225"/>
                <a:gd name="T7" fmla="*/ 15 h 234"/>
                <a:gd name="T8" fmla="*/ 53 w 225"/>
                <a:gd name="T9" fmla="*/ 15 h 234"/>
                <a:gd name="T10" fmla="*/ 39 w 225"/>
                <a:gd name="T11" fmla="*/ 25 h 234"/>
                <a:gd name="T12" fmla="*/ 4 w 225"/>
                <a:gd name="T13" fmla="*/ 121 h 234"/>
                <a:gd name="T14" fmla="*/ 20 w 225"/>
                <a:gd name="T15" fmla="*/ 144 h 234"/>
                <a:gd name="T16" fmla="*/ 88 w 225"/>
                <a:gd name="T17" fmla="*/ 144 h 234"/>
                <a:gd name="T18" fmla="*/ 87 w 225"/>
                <a:gd name="T19" fmla="*/ 166 h 234"/>
                <a:gd name="T20" fmla="*/ 73 w 225"/>
                <a:gd name="T21" fmla="*/ 201 h 234"/>
                <a:gd name="T22" fmla="*/ 81 w 225"/>
                <a:gd name="T23" fmla="*/ 221 h 234"/>
                <a:gd name="T24" fmla="*/ 105 w 225"/>
                <a:gd name="T25" fmla="*/ 219 h 234"/>
                <a:gd name="T26" fmla="*/ 124 w 225"/>
                <a:gd name="T27" fmla="*/ 173 h 234"/>
                <a:gd name="T28" fmla="*/ 169 w 225"/>
                <a:gd name="T29" fmla="*/ 122 h 234"/>
                <a:gd name="T30" fmla="*/ 176 w 225"/>
                <a:gd name="T31" fmla="*/ 114 h 234"/>
                <a:gd name="T32" fmla="*/ 221 w 225"/>
                <a:gd name="T33" fmla="*/ 70 h 234"/>
                <a:gd name="T34" fmla="*/ 221 w 225"/>
                <a:gd name="T35" fmla="*/ 55 h 234"/>
                <a:gd name="T36" fmla="*/ 171 w 225"/>
                <a:gd name="T37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5" h="234">
                  <a:moveTo>
                    <a:pt x="171" y="4"/>
                  </a:moveTo>
                  <a:cubicBezTo>
                    <a:pt x="167" y="0"/>
                    <a:pt x="160" y="0"/>
                    <a:pt x="156" y="4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48" y="12"/>
                    <a:pt x="140" y="15"/>
                    <a:pt x="13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7" y="15"/>
                    <a:pt x="41" y="20"/>
                    <a:pt x="39" y="25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0" y="134"/>
                    <a:pt x="7" y="144"/>
                    <a:pt x="20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91" y="154"/>
                    <a:pt x="89" y="162"/>
                    <a:pt x="87" y="166"/>
                  </a:cubicBezTo>
                  <a:cubicBezTo>
                    <a:pt x="82" y="172"/>
                    <a:pt x="71" y="184"/>
                    <a:pt x="73" y="201"/>
                  </a:cubicBezTo>
                  <a:cubicBezTo>
                    <a:pt x="74" y="207"/>
                    <a:pt x="77" y="216"/>
                    <a:pt x="81" y="221"/>
                  </a:cubicBezTo>
                  <a:cubicBezTo>
                    <a:pt x="91" y="234"/>
                    <a:pt x="105" y="231"/>
                    <a:pt x="105" y="219"/>
                  </a:cubicBezTo>
                  <a:cubicBezTo>
                    <a:pt x="105" y="205"/>
                    <a:pt x="98" y="191"/>
                    <a:pt x="124" y="173"/>
                  </a:cubicBezTo>
                  <a:cubicBezTo>
                    <a:pt x="151" y="156"/>
                    <a:pt x="169" y="122"/>
                    <a:pt x="169" y="122"/>
                  </a:cubicBezTo>
                  <a:cubicBezTo>
                    <a:pt x="169" y="122"/>
                    <a:pt x="172" y="118"/>
                    <a:pt x="176" y="114"/>
                  </a:cubicBezTo>
                  <a:cubicBezTo>
                    <a:pt x="221" y="70"/>
                    <a:pt x="221" y="70"/>
                    <a:pt x="221" y="70"/>
                  </a:cubicBezTo>
                  <a:cubicBezTo>
                    <a:pt x="225" y="65"/>
                    <a:pt x="225" y="59"/>
                    <a:pt x="221" y="55"/>
                  </a:cubicBezTo>
                  <a:lnTo>
                    <a:pt x="171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4319B22E-C2A7-4705-A9B5-4A922EDCC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4" y="3902075"/>
              <a:ext cx="149225" cy="146050"/>
            </a:xfrm>
            <a:custGeom>
              <a:avLst/>
              <a:gdLst>
                <a:gd name="T0" fmla="*/ 76 w 94"/>
                <a:gd name="T1" fmla="*/ 92 h 92"/>
                <a:gd name="T2" fmla="*/ 0 w 94"/>
                <a:gd name="T3" fmla="*/ 16 h 92"/>
                <a:gd name="T4" fmla="*/ 18 w 94"/>
                <a:gd name="T5" fmla="*/ 0 h 92"/>
                <a:gd name="T6" fmla="*/ 94 w 94"/>
                <a:gd name="T7" fmla="*/ 75 h 92"/>
                <a:gd name="T8" fmla="*/ 76 w 94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2">
                  <a:moveTo>
                    <a:pt x="76" y="92"/>
                  </a:moveTo>
                  <a:lnTo>
                    <a:pt x="0" y="16"/>
                  </a:lnTo>
                  <a:lnTo>
                    <a:pt x="18" y="0"/>
                  </a:lnTo>
                  <a:lnTo>
                    <a:pt x="94" y="75"/>
                  </a:lnTo>
                  <a:lnTo>
                    <a:pt x="76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EEDC34EC-50BF-4019-992D-FA7F8A658023}"/>
              </a:ext>
            </a:extLst>
          </p:cNvPr>
          <p:cNvGrpSpPr/>
          <p:nvPr/>
        </p:nvGrpSpPr>
        <p:grpSpPr>
          <a:xfrm>
            <a:off x="5512688" y="4258878"/>
            <a:ext cx="366036" cy="400393"/>
            <a:chOff x="6115051" y="3911600"/>
            <a:chExt cx="439738" cy="481013"/>
          </a:xfrm>
        </p:grpSpPr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94A7209C-8036-4C47-B6AC-EA983BA0B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4" y="3911600"/>
              <a:ext cx="347663" cy="215900"/>
            </a:xfrm>
            <a:custGeom>
              <a:avLst/>
              <a:gdLst>
                <a:gd name="T0" fmla="*/ 174 w 174"/>
                <a:gd name="T1" fmla="*/ 108 h 108"/>
                <a:gd name="T2" fmla="*/ 174 w 174"/>
                <a:gd name="T3" fmla="*/ 33 h 108"/>
                <a:gd name="T4" fmla="*/ 141 w 174"/>
                <a:gd name="T5" fmla="*/ 0 h 108"/>
                <a:gd name="T6" fmla="*/ 32 w 174"/>
                <a:gd name="T7" fmla="*/ 0 h 108"/>
                <a:gd name="T8" fmla="*/ 0 w 174"/>
                <a:gd name="T9" fmla="*/ 33 h 108"/>
                <a:gd name="T10" fmla="*/ 0 w 174"/>
                <a:gd name="T11" fmla="*/ 75 h 108"/>
                <a:gd name="T12" fmla="*/ 26 w 174"/>
                <a:gd name="T13" fmla="*/ 75 h 108"/>
                <a:gd name="T14" fmla="*/ 26 w 174"/>
                <a:gd name="T15" fmla="*/ 33 h 108"/>
                <a:gd name="T16" fmla="*/ 32 w 174"/>
                <a:gd name="T17" fmla="*/ 26 h 108"/>
                <a:gd name="T18" fmla="*/ 141 w 174"/>
                <a:gd name="T19" fmla="*/ 26 h 108"/>
                <a:gd name="T20" fmla="*/ 148 w 174"/>
                <a:gd name="T21" fmla="*/ 33 h 108"/>
                <a:gd name="T22" fmla="*/ 148 w 174"/>
                <a:gd name="T23" fmla="*/ 108 h 108"/>
                <a:gd name="T24" fmla="*/ 174 w 174"/>
                <a:gd name="T2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108">
                  <a:moveTo>
                    <a:pt x="174" y="108"/>
                  </a:moveTo>
                  <a:cubicBezTo>
                    <a:pt x="174" y="33"/>
                    <a:pt x="174" y="33"/>
                    <a:pt x="174" y="33"/>
                  </a:cubicBezTo>
                  <a:cubicBezTo>
                    <a:pt x="174" y="15"/>
                    <a:pt x="159" y="0"/>
                    <a:pt x="14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29"/>
                    <a:pt x="28" y="26"/>
                    <a:pt x="32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5" y="26"/>
                    <a:pt x="148" y="29"/>
                    <a:pt x="148" y="33"/>
                  </a:cubicBezTo>
                  <a:cubicBezTo>
                    <a:pt x="148" y="108"/>
                    <a:pt x="148" y="108"/>
                    <a:pt x="148" y="108"/>
                  </a:cubicBezTo>
                  <a:lnTo>
                    <a:pt x="174" y="1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3CA9893A-5046-4D61-977C-EF8C01499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5051" y="4140200"/>
              <a:ext cx="439738" cy="252413"/>
            </a:xfrm>
            <a:custGeom>
              <a:avLst/>
              <a:gdLst>
                <a:gd name="T0" fmla="*/ 172 w 220"/>
                <a:gd name="T1" fmla="*/ 0 h 126"/>
                <a:gd name="T2" fmla="*/ 0 w 220"/>
                <a:gd name="T3" fmla="*/ 0 h 126"/>
                <a:gd name="T4" fmla="*/ 0 w 220"/>
                <a:gd name="T5" fmla="*/ 126 h 126"/>
                <a:gd name="T6" fmla="*/ 220 w 220"/>
                <a:gd name="T7" fmla="*/ 126 h 126"/>
                <a:gd name="T8" fmla="*/ 220 w 220"/>
                <a:gd name="T9" fmla="*/ 0 h 126"/>
                <a:gd name="T10" fmla="*/ 198 w 220"/>
                <a:gd name="T11" fmla="*/ 0 h 126"/>
                <a:gd name="T12" fmla="*/ 172 w 220"/>
                <a:gd name="T13" fmla="*/ 0 h 126"/>
                <a:gd name="T14" fmla="*/ 118 w 220"/>
                <a:gd name="T15" fmla="*/ 72 h 126"/>
                <a:gd name="T16" fmla="*/ 118 w 220"/>
                <a:gd name="T17" fmla="*/ 102 h 126"/>
                <a:gd name="T18" fmla="*/ 102 w 220"/>
                <a:gd name="T19" fmla="*/ 102 h 126"/>
                <a:gd name="T20" fmla="*/ 102 w 220"/>
                <a:gd name="T21" fmla="*/ 72 h 126"/>
                <a:gd name="T22" fmla="*/ 90 w 220"/>
                <a:gd name="T23" fmla="*/ 54 h 126"/>
                <a:gd name="T24" fmla="*/ 110 w 220"/>
                <a:gd name="T25" fmla="*/ 34 h 126"/>
                <a:gd name="T26" fmla="*/ 130 w 220"/>
                <a:gd name="T27" fmla="*/ 54 h 126"/>
                <a:gd name="T28" fmla="*/ 118 w 220"/>
                <a:gd name="T29" fmla="*/ 7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126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220" y="126"/>
                    <a:pt x="220" y="126"/>
                    <a:pt x="220" y="126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198" y="0"/>
                    <a:pt x="198" y="0"/>
                    <a:pt x="198" y="0"/>
                  </a:cubicBezTo>
                  <a:lnTo>
                    <a:pt x="172" y="0"/>
                  </a:lnTo>
                  <a:close/>
                  <a:moveTo>
                    <a:pt x="118" y="72"/>
                  </a:moveTo>
                  <a:cubicBezTo>
                    <a:pt x="118" y="102"/>
                    <a:pt x="118" y="102"/>
                    <a:pt x="118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95" y="69"/>
                    <a:pt x="90" y="62"/>
                    <a:pt x="90" y="54"/>
                  </a:cubicBezTo>
                  <a:cubicBezTo>
                    <a:pt x="90" y="43"/>
                    <a:pt x="99" y="34"/>
                    <a:pt x="110" y="34"/>
                  </a:cubicBezTo>
                  <a:cubicBezTo>
                    <a:pt x="121" y="34"/>
                    <a:pt x="130" y="43"/>
                    <a:pt x="130" y="54"/>
                  </a:cubicBezTo>
                  <a:cubicBezTo>
                    <a:pt x="130" y="62"/>
                    <a:pt x="125" y="69"/>
                    <a:pt x="118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DAF60824-D4BA-4AD8-9CFC-050F4CE1D806}"/>
              </a:ext>
            </a:extLst>
          </p:cNvPr>
          <p:cNvGrpSpPr/>
          <p:nvPr/>
        </p:nvGrpSpPr>
        <p:grpSpPr>
          <a:xfrm>
            <a:off x="5492867" y="1067627"/>
            <a:ext cx="407000" cy="290714"/>
            <a:chOff x="6091239" y="77788"/>
            <a:chExt cx="488950" cy="349250"/>
          </a:xfrm>
        </p:grpSpPr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08B75F4F-5952-452B-92C3-27CEBF7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239" y="77788"/>
              <a:ext cx="201613" cy="90488"/>
            </a:xfrm>
            <a:custGeom>
              <a:avLst/>
              <a:gdLst>
                <a:gd name="T0" fmla="*/ 0 w 127"/>
                <a:gd name="T1" fmla="*/ 32 h 57"/>
                <a:gd name="T2" fmla="*/ 49 w 127"/>
                <a:gd name="T3" fmla="*/ 57 h 57"/>
                <a:gd name="T4" fmla="*/ 127 w 127"/>
                <a:gd name="T5" fmla="*/ 57 h 57"/>
                <a:gd name="T6" fmla="*/ 15 w 127"/>
                <a:gd name="T7" fmla="*/ 0 h 57"/>
                <a:gd name="T8" fmla="*/ 0 w 127"/>
                <a:gd name="T9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57">
                  <a:moveTo>
                    <a:pt x="0" y="32"/>
                  </a:moveTo>
                  <a:lnTo>
                    <a:pt x="49" y="57"/>
                  </a:lnTo>
                  <a:lnTo>
                    <a:pt x="127" y="57"/>
                  </a:lnTo>
                  <a:lnTo>
                    <a:pt x="15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988E3BE4-9DF4-4E34-ABE3-6CBF3A065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9" y="180975"/>
              <a:ext cx="488950" cy="246063"/>
            </a:xfrm>
            <a:custGeom>
              <a:avLst/>
              <a:gdLst>
                <a:gd name="T0" fmla="*/ 0 w 308"/>
                <a:gd name="T1" fmla="*/ 155 h 155"/>
                <a:gd name="T2" fmla="*/ 248 w 308"/>
                <a:gd name="T3" fmla="*/ 155 h 155"/>
                <a:gd name="T4" fmla="*/ 248 w 308"/>
                <a:gd name="T5" fmla="*/ 124 h 155"/>
                <a:gd name="T6" fmla="*/ 308 w 308"/>
                <a:gd name="T7" fmla="*/ 124 h 155"/>
                <a:gd name="T8" fmla="*/ 308 w 308"/>
                <a:gd name="T9" fmla="*/ 31 h 155"/>
                <a:gd name="T10" fmla="*/ 248 w 308"/>
                <a:gd name="T11" fmla="*/ 31 h 155"/>
                <a:gd name="T12" fmla="*/ 248 w 308"/>
                <a:gd name="T13" fmla="*/ 0 h 155"/>
                <a:gd name="T14" fmla="*/ 144 w 308"/>
                <a:gd name="T15" fmla="*/ 0 h 155"/>
                <a:gd name="T16" fmla="*/ 67 w 308"/>
                <a:gd name="T17" fmla="*/ 0 h 155"/>
                <a:gd name="T18" fmla="*/ 0 w 308"/>
                <a:gd name="T19" fmla="*/ 0 h 155"/>
                <a:gd name="T20" fmla="*/ 0 w 308"/>
                <a:gd name="T21" fmla="*/ 155 h 155"/>
                <a:gd name="T22" fmla="*/ 62 w 308"/>
                <a:gd name="T23" fmla="*/ 60 h 155"/>
                <a:gd name="T24" fmla="*/ 187 w 308"/>
                <a:gd name="T25" fmla="*/ 60 h 155"/>
                <a:gd name="T26" fmla="*/ 187 w 308"/>
                <a:gd name="T27" fmla="*/ 94 h 155"/>
                <a:gd name="T28" fmla="*/ 62 w 308"/>
                <a:gd name="T29" fmla="*/ 94 h 155"/>
                <a:gd name="T30" fmla="*/ 62 w 308"/>
                <a:gd name="T31" fmla="*/ 6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8" h="155">
                  <a:moveTo>
                    <a:pt x="0" y="155"/>
                  </a:moveTo>
                  <a:lnTo>
                    <a:pt x="248" y="155"/>
                  </a:lnTo>
                  <a:lnTo>
                    <a:pt x="248" y="124"/>
                  </a:lnTo>
                  <a:lnTo>
                    <a:pt x="308" y="124"/>
                  </a:lnTo>
                  <a:lnTo>
                    <a:pt x="308" y="31"/>
                  </a:lnTo>
                  <a:lnTo>
                    <a:pt x="248" y="31"/>
                  </a:lnTo>
                  <a:lnTo>
                    <a:pt x="248" y="0"/>
                  </a:lnTo>
                  <a:lnTo>
                    <a:pt x="144" y="0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55"/>
                  </a:lnTo>
                  <a:close/>
                  <a:moveTo>
                    <a:pt x="62" y="60"/>
                  </a:moveTo>
                  <a:lnTo>
                    <a:pt x="187" y="60"/>
                  </a:lnTo>
                  <a:lnTo>
                    <a:pt x="187" y="94"/>
                  </a:lnTo>
                  <a:lnTo>
                    <a:pt x="62" y="94"/>
                  </a:lnTo>
                  <a:lnTo>
                    <a:pt x="62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B1A2D880-B6A0-4E18-8C6C-4DDFFDC62023}"/>
              </a:ext>
            </a:extLst>
          </p:cNvPr>
          <p:cNvGrpSpPr/>
          <p:nvPr/>
        </p:nvGrpSpPr>
        <p:grpSpPr>
          <a:xfrm>
            <a:off x="6749986" y="3031630"/>
            <a:ext cx="331678" cy="323750"/>
            <a:chOff x="3998914" y="3957638"/>
            <a:chExt cx="398462" cy="388937"/>
          </a:xfrm>
        </p:grpSpPr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7E4E0EE5-0653-460B-9754-DA0723A0B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1" y="4194175"/>
              <a:ext cx="149225" cy="152400"/>
            </a:xfrm>
            <a:custGeom>
              <a:avLst/>
              <a:gdLst>
                <a:gd name="T0" fmla="*/ 15 w 75"/>
                <a:gd name="T1" fmla="*/ 15 h 76"/>
                <a:gd name="T2" fmla="*/ 0 w 75"/>
                <a:gd name="T3" fmla="*/ 27 h 76"/>
                <a:gd name="T4" fmla="*/ 48 w 75"/>
                <a:gd name="T5" fmla="*/ 76 h 76"/>
                <a:gd name="T6" fmla="*/ 75 w 75"/>
                <a:gd name="T7" fmla="*/ 49 h 76"/>
                <a:gd name="T8" fmla="*/ 27 w 75"/>
                <a:gd name="T9" fmla="*/ 0 h 76"/>
                <a:gd name="T10" fmla="*/ 15 w 75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76">
                  <a:moveTo>
                    <a:pt x="15" y="15"/>
                  </a:moveTo>
                  <a:cubicBezTo>
                    <a:pt x="10" y="20"/>
                    <a:pt x="5" y="24"/>
                    <a:pt x="0" y="27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6"/>
                    <a:pt x="20" y="11"/>
                    <a:pt x="15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0C1C7C9F-C1F7-4881-92AF-CBE367F63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8914" y="3957638"/>
              <a:ext cx="328613" cy="303213"/>
            </a:xfrm>
            <a:custGeom>
              <a:avLst/>
              <a:gdLst>
                <a:gd name="T0" fmla="*/ 83 w 165"/>
                <a:gd name="T1" fmla="*/ 151 h 151"/>
                <a:gd name="T2" fmla="*/ 121 w 165"/>
                <a:gd name="T3" fmla="*/ 141 h 151"/>
                <a:gd name="T4" fmla="*/ 136 w 165"/>
                <a:gd name="T5" fmla="*/ 129 h 151"/>
                <a:gd name="T6" fmla="*/ 148 w 165"/>
                <a:gd name="T7" fmla="*/ 114 h 151"/>
                <a:gd name="T8" fmla="*/ 148 w 165"/>
                <a:gd name="T9" fmla="*/ 114 h 151"/>
                <a:gd name="T10" fmla="*/ 136 w 165"/>
                <a:gd name="T11" fmla="*/ 22 h 151"/>
                <a:gd name="T12" fmla="*/ 83 w 165"/>
                <a:gd name="T13" fmla="*/ 0 h 151"/>
                <a:gd name="T14" fmla="*/ 29 w 165"/>
                <a:gd name="T15" fmla="*/ 22 h 151"/>
                <a:gd name="T16" fmla="*/ 29 w 165"/>
                <a:gd name="T17" fmla="*/ 129 h 151"/>
                <a:gd name="T18" fmla="*/ 83 w 165"/>
                <a:gd name="T19" fmla="*/ 151 h 151"/>
                <a:gd name="T20" fmla="*/ 39 w 165"/>
                <a:gd name="T21" fmla="*/ 62 h 151"/>
                <a:gd name="T22" fmla="*/ 69 w 165"/>
                <a:gd name="T23" fmla="*/ 62 h 151"/>
                <a:gd name="T24" fmla="*/ 69 w 165"/>
                <a:gd name="T25" fmla="*/ 32 h 151"/>
                <a:gd name="T26" fmla="*/ 97 w 165"/>
                <a:gd name="T27" fmla="*/ 32 h 151"/>
                <a:gd name="T28" fmla="*/ 97 w 165"/>
                <a:gd name="T29" fmla="*/ 62 h 151"/>
                <a:gd name="T30" fmla="*/ 127 w 165"/>
                <a:gd name="T31" fmla="*/ 62 h 151"/>
                <a:gd name="T32" fmla="*/ 127 w 165"/>
                <a:gd name="T33" fmla="*/ 90 h 151"/>
                <a:gd name="T34" fmla="*/ 123 w 165"/>
                <a:gd name="T35" fmla="*/ 90 h 151"/>
                <a:gd name="T36" fmla="*/ 119 w 165"/>
                <a:gd name="T37" fmla="*/ 90 h 151"/>
                <a:gd name="T38" fmla="*/ 97 w 165"/>
                <a:gd name="T39" fmla="*/ 90 h 151"/>
                <a:gd name="T40" fmla="*/ 97 w 165"/>
                <a:gd name="T41" fmla="*/ 112 h 151"/>
                <a:gd name="T42" fmla="*/ 97 w 165"/>
                <a:gd name="T43" fmla="*/ 117 h 151"/>
                <a:gd name="T44" fmla="*/ 97 w 165"/>
                <a:gd name="T45" fmla="*/ 120 h 151"/>
                <a:gd name="T46" fmla="*/ 69 w 165"/>
                <a:gd name="T47" fmla="*/ 120 h 151"/>
                <a:gd name="T48" fmla="*/ 69 w 165"/>
                <a:gd name="T49" fmla="*/ 90 h 151"/>
                <a:gd name="T50" fmla="*/ 39 w 165"/>
                <a:gd name="T51" fmla="*/ 90 h 151"/>
                <a:gd name="T52" fmla="*/ 39 w 165"/>
                <a:gd name="T53" fmla="*/ 6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51">
                  <a:moveTo>
                    <a:pt x="83" y="151"/>
                  </a:moveTo>
                  <a:cubicBezTo>
                    <a:pt x="96" y="151"/>
                    <a:pt x="109" y="148"/>
                    <a:pt x="121" y="141"/>
                  </a:cubicBezTo>
                  <a:cubicBezTo>
                    <a:pt x="126" y="138"/>
                    <a:pt x="131" y="134"/>
                    <a:pt x="136" y="129"/>
                  </a:cubicBezTo>
                  <a:cubicBezTo>
                    <a:pt x="141" y="125"/>
                    <a:pt x="145" y="120"/>
                    <a:pt x="148" y="11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65" y="85"/>
                    <a:pt x="161" y="47"/>
                    <a:pt x="136" y="22"/>
                  </a:cubicBezTo>
                  <a:cubicBezTo>
                    <a:pt x="121" y="8"/>
                    <a:pt x="102" y="0"/>
                    <a:pt x="83" y="0"/>
                  </a:cubicBezTo>
                  <a:cubicBezTo>
                    <a:pt x="63" y="0"/>
                    <a:pt x="44" y="8"/>
                    <a:pt x="29" y="22"/>
                  </a:cubicBezTo>
                  <a:cubicBezTo>
                    <a:pt x="0" y="52"/>
                    <a:pt x="0" y="100"/>
                    <a:pt x="29" y="129"/>
                  </a:cubicBezTo>
                  <a:cubicBezTo>
                    <a:pt x="44" y="144"/>
                    <a:pt x="63" y="151"/>
                    <a:pt x="83" y="151"/>
                  </a:cubicBezTo>
                  <a:close/>
                  <a:moveTo>
                    <a:pt x="39" y="62"/>
                  </a:moveTo>
                  <a:cubicBezTo>
                    <a:pt x="69" y="62"/>
                    <a:pt x="69" y="62"/>
                    <a:pt x="69" y="6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39" y="90"/>
                    <a:pt x="39" y="90"/>
                    <a:pt x="39" y="90"/>
                  </a:cubicBezTo>
                  <a:lnTo>
                    <a:pt x="39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79" name="Freeform 179">
            <a:extLst>
              <a:ext uri="{FF2B5EF4-FFF2-40B4-BE49-F238E27FC236}">
                <a16:creationId xmlns:a16="http://schemas.microsoft.com/office/drawing/2014/main" id="{11492163-76C1-43AB-9659-66EADCC413B6}"/>
              </a:ext>
            </a:extLst>
          </p:cNvPr>
          <p:cNvSpPr>
            <a:spLocks noEditPoints="1"/>
          </p:cNvSpPr>
          <p:nvPr/>
        </p:nvSpPr>
        <p:spPr bwMode="auto">
          <a:xfrm>
            <a:off x="3086544" y="4262175"/>
            <a:ext cx="461179" cy="440036"/>
          </a:xfrm>
          <a:custGeom>
            <a:avLst/>
            <a:gdLst>
              <a:gd name="T0" fmla="*/ 251 w 277"/>
              <a:gd name="T1" fmla="*/ 80 h 264"/>
              <a:gd name="T2" fmla="*/ 192 w 277"/>
              <a:gd name="T3" fmla="*/ 69 h 264"/>
              <a:gd name="T4" fmla="*/ 164 w 277"/>
              <a:gd name="T5" fmla="*/ 17 h 264"/>
              <a:gd name="T6" fmla="*/ 139 w 277"/>
              <a:gd name="T7" fmla="*/ 0 h 264"/>
              <a:gd name="T8" fmla="*/ 114 w 277"/>
              <a:gd name="T9" fmla="*/ 17 h 264"/>
              <a:gd name="T10" fmla="*/ 85 w 277"/>
              <a:gd name="T11" fmla="*/ 69 h 264"/>
              <a:gd name="T12" fmla="*/ 27 w 277"/>
              <a:gd name="T13" fmla="*/ 80 h 264"/>
              <a:gd name="T14" fmla="*/ 3 w 277"/>
              <a:gd name="T15" fmla="*/ 99 h 264"/>
              <a:gd name="T16" fmla="*/ 12 w 277"/>
              <a:gd name="T17" fmla="*/ 128 h 264"/>
              <a:gd name="T18" fmla="*/ 55 w 277"/>
              <a:gd name="T19" fmla="*/ 169 h 264"/>
              <a:gd name="T20" fmla="*/ 45 w 277"/>
              <a:gd name="T21" fmla="*/ 229 h 264"/>
              <a:gd name="T22" fmla="*/ 51 w 277"/>
              <a:gd name="T23" fmla="*/ 254 h 264"/>
              <a:gd name="T24" fmla="*/ 71 w 277"/>
              <a:gd name="T25" fmla="*/ 263 h 264"/>
              <a:gd name="T26" fmla="*/ 71 w 277"/>
              <a:gd name="T27" fmla="*/ 263 h 264"/>
              <a:gd name="T28" fmla="*/ 85 w 277"/>
              <a:gd name="T29" fmla="*/ 261 h 264"/>
              <a:gd name="T30" fmla="*/ 139 w 277"/>
              <a:gd name="T31" fmla="*/ 237 h 264"/>
              <a:gd name="T32" fmla="*/ 193 w 277"/>
              <a:gd name="T33" fmla="*/ 261 h 264"/>
              <a:gd name="T34" fmla="*/ 206 w 277"/>
              <a:gd name="T35" fmla="*/ 264 h 264"/>
              <a:gd name="T36" fmla="*/ 226 w 277"/>
              <a:gd name="T37" fmla="*/ 254 h 264"/>
              <a:gd name="T38" fmla="*/ 231 w 277"/>
              <a:gd name="T39" fmla="*/ 229 h 264"/>
              <a:gd name="T40" fmla="*/ 219 w 277"/>
              <a:gd name="T41" fmla="*/ 169 h 264"/>
              <a:gd name="T42" fmla="*/ 264 w 277"/>
              <a:gd name="T43" fmla="*/ 128 h 264"/>
              <a:gd name="T44" fmla="*/ 274 w 277"/>
              <a:gd name="T45" fmla="*/ 99 h 264"/>
              <a:gd name="T46" fmla="*/ 251 w 277"/>
              <a:gd name="T47" fmla="*/ 80 h 264"/>
              <a:gd name="T48" fmla="*/ 180 w 277"/>
              <a:gd name="T49" fmla="*/ 156 h 264"/>
              <a:gd name="T50" fmla="*/ 193 w 277"/>
              <a:gd name="T51" fmla="*/ 222 h 264"/>
              <a:gd name="T52" fmla="*/ 139 w 277"/>
              <a:gd name="T53" fmla="*/ 198 h 264"/>
              <a:gd name="T54" fmla="*/ 83 w 277"/>
              <a:gd name="T55" fmla="*/ 222 h 264"/>
              <a:gd name="T56" fmla="*/ 93 w 277"/>
              <a:gd name="T57" fmla="*/ 156 h 264"/>
              <a:gd name="T58" fmla="*/ 48 w 277"/>
              <a:gd name="T59" fmla="*/ 112 h 264"/>
              <a:gd name="T60" fmla="*/ 108 w 277"/>
              <a:gd name="T61" fmla="*/ 102 h 264"/>
              <a:gd name="T62" fmla="*/ 139 w 277"/>
              <a:gd name="T63" fmla="*/ 46 h 264"/>
              <a:gd name="T64" fmla="*/ 169 w 277"/>
              <a:gd name="T65" fmla="*/ 102 h 264"/>
              <a:gd name="T66" fmla="*/ 228 w 277"/>
              <a:gd name="T67" fmla="*/ 112 h 264"/>
              <a:gd name="T68" fmla="*/ 180 w 277"/>
              <a:gd name="T69" fmla="*/ 15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7" h="264">
                <a:moveTo>
                  <a:pt x="251" y="80"/>
                </a:moveTo>
                <a:cubicBezTo>
                  <a:pt x="192" y="69"/>
                  <a:pt x="192" y="69"/>
                  <a:pt x="192" y="69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58" y="6"/>
                  <a:pt x="149" y="0"/>
                  <a:pt x="139" y="0"/>
                </a:cubicBezTo>
                <a:cubicBezTo>
                  <a:pt x="128" y="0"/>
                  <a:pt x="119" y="6"/>
                  <a:pt x="114" y="17"/>
                </a:cubicBezTo>
                <a:cubicBezTo>
                  <a:pt x="85" y="69"/>
                  <a:pt x="85" y="69"/>
                  <a:pt x="85" y="69"/>
                </a:cubicBezTo>
                <a:cubicBezTo>
                  <a:pt x="27" y="80"/>
                  <a:pt x="27" y="80"/>
                  <a:pt x="27" y="80"/>
                </a:cubicBezTo>
                <a:cubicBezTo>
                  <a:pt x="15" y="82"/>
                  <a:pt x="6" y="89"/>
                  <a:pt x="3" y="99"/>
                </a:cubicBezTo>
                <a:cubicBezTo>
                  <a:pt x="0" y="109"/>
                  <a:pt x="3" y="119"/>
                  <a:pt x="12" y="128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45" y="229"/>
                  <a:pt x="45" y="229"/>
                  <a:pt x="45" y="229"/>
                </a:cubicBezTo>
                <a:cubicBezTo>
                  <a:pt x="43" y="239"/>
                  <a:pt x="45" y="248"/>
                  <a:pt x="51" y="254"/>
                </a:cubicBezTo>
                <a:cubicBezTo>
                  <a:pt x="56" y="260"/>
                  <a:pt x="63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5" y="263"/>
                  <a:pt x="80" y="263"/>
                  <a:pt x="85" y="261"/>
                </a:cubicBezTo>
                <a:cubicBezTo>
                  <a:pt x="139" y="237"/>
                  <a:pt x="139" y="237"/>
                  <a:pt x="139" y="237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7" y="263"/>
                  <a:pt x="202" y="264"/>
                  <a:pt x="206" y="264"/>
                </a:cubicBezTo>
                <a:cubicBezTo>
                  <a:pt x="214" y="264"/>
                  <a:pt x="221" y="260"/>
                  <a:pt x="226" y="254"/>
                </a:cubicBezTo>
                <a:cubicBezTo>
                  <a:pt x="232" y="248"/>
                  <a:pt x="234" y="239"/>
                  <a:pt x="231" y="229"/>
                </a:cubicBezTo>
                <a:cubicBezTo>
                  <a:pt x="219" y="169"/>
                  <a:pt x="219" y="169"/>
                  <a:pt x="219" y="169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74" y="119"/>
                  <a:pt x="277" y="109"/>
                  <a:pt x="274" y="99"/>
                </a:cubicBezTo>
                <a:cubicBezTo>
                  <a:pt x="271" y="89"/>
                  <a:pt x="263" y="82"/>
                  <a:pt x="251" y="80"/>
                </a:cubicBezTo>
                <a:close/>
                <a:moveTo>
                  <a:pt x="180" y="156"/>
                </a:moveTo>
                <a:cubicBezTo>
                  <a:pt x="193" y="222"/>
                  <a:pt x="193" y="222"/>
                  <a:pt x="193" y="222"/>
                </a:cubicBezTo>
                <a:cubicBezTo>
                  <a:pt x="139" y="198"/>
                  <a:pt x="139" y="198"/>
                  <a:pt x="139" y="198"/>
                </a:cubicBezTo>
                <a:cubicBezTo>
                  <a:pt x="83" y="222"/>
                  <a:pt x="83" y="222"/>
                  <a:pt x="83" y="222"/>
                </a:cubicBezTo>
                <a:cubicBezTo>
                  <a:pt x="93" y="156"/>
                  <a:pt x="93" y="156"/>
                  <a:pt x="93" y="156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69" y="102"/>
                  <a:pt x="169" y="102"/>
                  <a:pt x="169" y="102"/>
                </a:cubicBezTo>
                <a:cubicBezTo>
                  <a:pt x="228" y="112"/>
                  <a:pt x="228" y="112"/>
                  <a:pt x="228" y="112"/>
                </a:cubicBezTo>
                <a:lnTo>
                  <a:pt x="180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5887051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EE09308-8A8B-4BF2-8EE9-F2879DF31286}"/>
              </a:ext>
            </a:extLst>
          </p:cNvPr>
          <p:cNvGrpSpPr/>
          <p:nvPr/>
        </p:nvGrpSpPr>
        <p:grpSpPr>
          <a:xfrm>
            <a:off x="3165197" y="3548057"/>
            <a:ext cx="382761" cy="357799"/>
            <a:chOff x="3276600" y="3135313"/>
            <a:chExt cx="438150" cy="409575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83D260BC-8625-48B6-BA26-CA754A012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6288" y="3135313"/>
              <a:ext cx="360363" cy="112713"/>
            </a:xfrm>
            <a:custGeom>
              <a:avLst/>
              <a:gdLst>
                <a:gd name="T0" fmla="*/ 163 w 182"/>
                <a:gd name="T1" fmla="*/ 5 h 57"/>
                <a:gd name="T2" fmla="*/ 140 w 182"/>
                <a:gd name="T3" fmla="*/ 2 h 57"/>
                <a:gd name="T4" fmla="*/ 114 w 182"/>
                <a:gd name="T5" fmla="*/ 11 h 57"/>
                <a:gd name="T6" fmla="*/ 91 w 182"/>
                <a:gd name="T7" fmla="*/ 45 h 57"/>
                <a:gd name="T8" fmla="*/ 67 w 182"/>
                <a:gd name="T9" fmla="*/ 11 h 57"/>
                <a:gd name="T10" fmla="*/ 42 w 182"/>
                <a:gd name="T11" fmla="*/ 2 h 57"/>
                <a:gd name="T12" fmla="*/ 19 w 182"/>
                <a:gd name="T13" fmla="*/ 5 h 57"/>
                <a:gd name="T14" fmla="*/ 31 w 182"/>
                <a:gd name="T15" fmla="*/ 47 h 57"/>
                <a:gd name="T16" fmla="*/ 46 w 182"/>
                <a:gd name="T17" fmla="*/ 57 h 57"/>
                <a:gd name="T18" fmla="*/ 89 w 182"/>
                <a:gd name="T19" fmla="*/ 57 h 57"/>
                <a:gd name="T20" fmla="*/ 93 w 182"/>
                <a:gd name="T21" fmla="*/ 57 h 57"/>
                <a:gd name="T22" fmla="*/ 136 w 182"/>
                <a:gd name="T23" fmla="*/ 57 h 57"/>
                <a:gd name="T24" fmla="*/ 151 w 182"/>
                <a:gd name="T25" fmla="*/ 47 h 57"/>
                <a:gd name="T26" fmla="*/ 163 w 182"/>
                <a:gd name="T27" fmla="*/ 5 h 57"/>
                <a:gd name="T28" fmla="*/ 46 w 182"/>
                <a:gd name="T29" fmla="*/ 36 h 57"/>
                <a:gd name="T30" fmla="*/ 34 w 182"/>
                <a:gd name="T31" fmla="*/ 25 h 57"/>
                <a:gd name="T32" fmla="*/ 29 w 182"/>
                <a:gd name="T33" fmla="*/ 20 h 57"/>
                <a:gd name="T34" fmla="*/ 31 w 182"/>
                <a:gd name="T35" fmla="*/ 20 h 57"/>
                <a:gd name="T36" fmla="*/ 72 w 182"/>
                <a:gd name="T37" fmla="*/ 46 h 57"/>
                <a:gd name="T38" fmla="*/ 46 w 182"/>
                <a:gd name="T39" fmla="*/ 36 h 57"/>
                <a:gd name="T40" fmla="*/ 148 w 182"/>
                <a:gd name="T41" fmla="*/ 25 h 57"/>
                <a:gd name="T42" fmla="*/ 136 w 182"/>
                <a:gd name="T43" fmla="*/ 36 h 57"/>
                <a:gd name="T44" fmla="*/ 109 w 182"/>
                <a:gd name="T45" fmla="*/ 46 h 57"/>
                <a:gd name="T46" fmla="*/ 151 w 182"/>
                <a:gd name="T47" fmla="*/ 20 h 57"/>
                <a:gd name="T48" fmla="*/ 153 w 182"/>
                <a:gd name="T49" fmla="*/ 20 h 57"/>
                <a:gd name="T50" fmla="*/ 148 w 182"/>
                <a:gd name="T51" fmla="*/ 2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57">
                  <a:moveTo>
                    <a:pt x="163" y="5"/>
                  </a:moveTo>
                  <a:cubicBezTo>
                    <a:pt x="157" y="0"/>
                    <a:pt x="147" y="1"/>
                    <a:pt x="140" y="2"/>
                  </a:cubicBezTo>
                  <a:cubicBezTo>
                    <a:pt x="131" y="3"/>
                    <a:pt x="122" y="6"/>
                    <a:pt x="114" y="11"/>
                  </a:cubicBezTo>
                  <a:cubicBezTo>
                    <a:pt x="102" y="19"/>
                    <a:pt x="94" y="31"/>
                    <a:pt x="91" y="45"/>
                  </a:cubicBezTo>
                  <a:cubicBezTo>
                    <a:pt x="88" y="31"/>
                    <a:pt x="79" y="19"/>
                    <a:pt x="67" y="11"/>
                  </a:cubicBezTo>
                  <a:cubicBezTo>
                    <a:pt x="60" y="6"/>
                    <a:pt x="51" y="3"/>
                    <a:pt x="42" y="2"/>
                  </a:cubicBezTo>
                  <a:cubicBezTo>
                    <a:pt x="35" y="1"/>
                    <a:pt x="25" y="0"/>
                    <a:pt x="19" y="5"/>
                  </a:cubicBezTo>
                  <a:cubicBezTo>
                    <a:pt x="0" y="17"/>
                    <a:pt x="18" y="37"/>
                    <a:pt x="31" y="47"/>
                  </a:cubicBezTo>
                  <a:cubicBezTo>
                    <a:pt x="35" y="51"/>
                    <a:pt x="41" y="54"/>
                    <a:pt x="46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1" y="54"/>
                    <a:pt x="146" y="51"/>
                    <a:pt x="151" y="47"/>
                  </a:cubicBezTo>
                  <a:cubicBezTo>
                    <a:pt x="164" y="37"/>
                    <a:pt x="182" y="17"/>
                    <a:pt x="163" y="5"/>
                  </a:cubicBezTo>
                  <a:close/>
                  <a:moveTo>
                    <a:pt x="46" y="36"/>
                  </a:moveTo>
                  <a:cubicBezTo>
                    <a:pt x="41" y="33"/>
                    <a:pt x="37" y="29"/>
                    <a:pt x="34" y="25"/>
                  </a:cubicBezTo>
                  <a:cubicBezTo>
                    <a:pt x="33" y="25"/>
                    <a:pt x="30" y="21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50" y="18"/>
                    <a:pt x="67" y="29"/>
                    <a:pt x="72" y="46"/>
                  </a:cubicBezTo>
                  <a:cubicBezTo>
                    <a:pt x="63" y="45"/>
                    <a:pt x="54" y="41"/>
                    <a:pt x="46" y="36"/>
                  </a:cubicBezTo>
                  <a:close/>
                  <a:moveTo>
                    <a:pt x="148" y="25"/>
                  </a:moveTo>
                  <a:cubicBezTo>
                    <a:pt x="145" y="29"/>
                    <a:pt x="140" y="33"/>
                    <a:pt x="136" y="36"/>
                  </a:cubicBezTo>
                  <a:cubicBezTo>
                    <a:pt x="128" y="41"/>
                    <a:pt x="119" y="45"/>
                    <a:pt x="109" y="46"/>
                  </a:cubicBezTo>
                  <a:cubicBezTo>
                    <a:pt x="115" y="29"/>
                    <a:pt x="132" y="18"/>
                    <a:pt x="151" y="20"/>
                  </a:cubicBezTo>
                  <a:cubicBezTo>
                    <a:pt x="152" y="20"/>
                    <a:pt x="152" y="20"/>
                    <a:pt x="153" y="20"/>
                  </a:cubicBezTo>
                  <a:cubicBezTo>
                    <a:pt x="152" y="21"/>
                    <a:pt x="149" y="25"/>
                    <a:pt x="148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1F131B71-1398-4630-99D8-1C23AF42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775" y="3436938"/>
              <a:ext cx="180975" cy="1079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3E69D6E7-7A26-4B16-89FB-1619E919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75" y="3260725"/>
              <a:ext cx="180975" cy="106363"/>
            </a:xfrm>
            <a:custGeom>
              <a:avLst/>
              <a:gdLst>
                <a:gd name="T0" fmla="*/ 114 w 114"/>
                <a:gd name="T1" fmla="*/ 0 h 67"/>
                <a:gd name="T2" fmla="*/ 10 w 114"/>
                <a:gd name="T3" fmla="*/ 0 h 67"/>
                <a:gd name="T4" fmla="*/ 0 w 114"/>
                <a:gd name="T5" fmla="*/ 0 h 67"/>
                <a:gd name="T6" fmla="*/ 0 w 114"/>
                <a:gd name="T7" fmla="*/ 1 h 67"/>
                <a:gd name="T8" fmla="*/ 0 w 114"/>
                <a:gd name="T9" fmla="*/ 67 h 67"/>
                <a:gd name="T10" fmla="*/ 114 w 114"/>
                <a:gd name="T11" fmla="*/ 67 h 67"/>
                <a:gd name="T12" fmla="*/ 114 w 114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7">
                  <a:moveTo>
                    <a:pt x="114" y="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67"/>
                  </a:lnTo>
                  <a:lnTo>
                    <a:pt x="114" y="67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7D9DD54B-6E85-48FC-A061-FAD8F99C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0" y="3260725"/>
              <a:ext cx="177800" cy="106363"/>
            </a:xfrm>
            <a:custGeom>
              <a:avLst/>
              <a:gdLst>
                <a:gd name="T0" fmla="*/ 0 w 112"/>
                <a:gd name="T1" fmla="*/ 67 h 67"/>
                <a:gd name="T2" fmla="*/ 112 w 112"/>
                <a:gd name="T3" fmla="*/ 67 h 67"/>
                <a:gd name="T4" fmla="*/ 112 w 112"/>
                <a:gd name="T5" fmla="*/ 1 h 67"/>
                <a:gd name="T6" fmla="*/ 112 w 112"/>
                <a:gd name="T7" fmla="*/ 0 h 67"/>
                <a:gd name="T8" fmla="*/ 103 w 112"/>
                <a:gd name="T9" fmla="*/ 0 h 67"/>
                <a:gd name="T10" fmla="*/ 0 w 112"/>
                <a:gd name="T11" fmla="*/ 0 h 67"/>
                <a:gd name="T12" fmla="*/ 0 w 112"/>
                <a:gd name="T1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67">
                  <a:moveTo>
                    <a:pt x="0" y="67"/>
                  </a:moveTo>
                  <a:lnTo>
                    <a:pt x="112" y="67"/>
                  </a:lnTo>
                  <a:lnTo>
                    <a:pt x="112" y="1"/>
                  </a:lnTo>
                  <a:lnTo>
                    <a:pt x="112" y="0"/>
                  </a:lnTo>
                  <a:lnTo>
                    <a:pt x="10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Rectangle 9">
              <a:extLst>
                <a:ext uri="{FF2B5EF4-FFF2-40B4-BE49-F238E27FC236}">
                  <a16:creationId xmlns:a16="http://schemas.microsoft.com/office/drawing/2014/main" id="{DC7ECE12-72A3-4A4C-BD05-97191E0E6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436938"/>
              <a:ext cx="177800" cy="1079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05C3F2AA-D9F0-44CB-9064-8FF8B1942491}"/>
              </a:ext>
            </a:extLst>
          </p:cNvPr>
          <p:cNvGrpSpPr/>
          <p:nvPr/>
        </p:nvGrpSpPr>
        <p:grpSpPr>
          <a:xfrm>
            <a:off x="6874238" y="3528642"/>
            <a:ext cx="392469" cy="409110"/>
            <a:chOff x="3268663" y="3916363"/>
            <a:chExt cx="449262" cy="468312"/>
          </a:xfrm>
        </p:grpSpPr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9D58A9F8-92C8-4241-A799-3D182A061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3963988"/>
              <a:ext cx="38100" cy="66675"/>
            </a:xfrm>
            <a:custGeom>
              <a:avLst/>
              <a:gdLst>
                <a:gd name="T0" fmla="*/ 19 w 19"/>
                <a:gd name="T1" fmla="*/ 13 h 34"/>
                <a:gd name="T2" fmla="*/ 0 w 19"/>
                <a:gd name="T3" fmla="*/ 13 h 34"/>
                <a:gd name="T4" fmla="*/ 0 w 19"/>
                <a:gd name="T5" fmla="*/ 34 h 34"/>
                <a:gd name="T6" fmla="*/ 19 w 19"/>
                <a:gd name="T7" fmla="*/ 34 h 34"/>
                <a:gd name="T8" fmla="*/ 19 w 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19" y="13"/>
                  </a:moveTo>
                  <a:cubicBezTo>
                    <a:pt x="19" y="0"/>
                    <a:pt x="0" y="0"/>
                    <a:pt x="0" y="1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9" y="34"/>
                    <a:pt x="19" y="34"/>
                    <a:pt x="19" y="34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10B347C0-B43E-45DA-A507-BB05AE28B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4250" y="3916363"/>
              <a:ext cx="193675" cy="114300"/>
            </a:xfrm>
            <a:custGeom>
              <a:avLst/>
              <a:gdLst>
                <a:gd name="T0" fmla="*/ 78 w 98"/>
                <a:gd name="T1" fmla="*/ 5 h 58"/>
                <a:gd name="T2" fmla="*/ 54 w 98"/>
                <a:gd name="T3" fmla="*/ 2 h 58"/>
                <a:gd name="T4" fmla="*/ 26 w 98"/>
                <a:gd name="T5" fmla="*/ 12 h 58"/>
                <a:gd name="T6" fmla="*/ 0 w 98"/>
                <a:gd name="T7" fmla="*/ 58 h 58"/>
                <a:gd name="T8" fmla="*/ 53 w 98"/>
                <a:gd name="T9" fmla="*/ 58 h 58"/>
                <a:gd name="T10" fmla="*/ 66 w 98"/>
                <a:gd name="T11" fmla="*/ 50 h 58"/>
                <a:gd name="T12" fmla="*/ 78 w 98"/>
                <a:gd name="T13" fmla="*/ 5 h 58"/>
                <a:gd name="T14" fmla="*/ 62 w 98"/>
                <a:gd name="T15" fmla="*/ 27 h 58"/>
                <a:gd name="T16" fmla="*/ 49 w 98"/>
                <a:gd name="T17" fmla="*/ 38 h 58"/>
                <a:gd name="T18" fmla="*/ 21 w 98"/>
                <a:gd name="T19" fmla="*/ 49 h 58"/>
                <a:gd name="T20" fmla="*/ 66 w 98"/>
                <a:gd name="T21" fmla="*/ 21 h 58"/>
                <a:gd name="T22" fmla="*/ 67 w 98"/>
                <a:gd name="T23" fmla="*/ 21 h 58"/>
                <a:gd name="T24" fmla="*/ 62 w 98"/>
                <a:gd name="T25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58">
                  <a:moveTo>
                    <a:pt x="78" y="5"/>
                  </a:moveTo>
                  <a:cubicBezTo>
                    <a:pt x="71" y="0"/>
                    <a:pt x="61" y="1"/>
                    <a:pt x="54" y="2"/>
                  </a:cubicBezTo>
                  <a:cubicBezTo>
                    <a:pt x="44" y="3"/>
                    <a:pt x="35" y="6"/>
                    <a:pt x="26" y="12"/>
                  </a:cubicBezTo>
                  <a:cubicBezTo>
                    <a:pt x="11" y="22"/>
                    <a:pt x="1" y="40"/>
                    <a:pt x="0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7" y="56"/>
                    <a:pt x="62" y="53"/>
                    <a:pt x="66" y="50"/>
                  </a:cubicBezTo>
                  <a:cubicBezTo>
                    <a:pt x="79" y="40"/>
                    <a:pt x="98" y="18"/>
                    <a:pt x="78" y="5"/>
                  </a:cubicBezTo>
                  <a:close/>
                  <a:moveTo>
                    <a:pt x="62" y="27"/>
                  </a:moveTo>
                  <a:cubicBezTo>
                    <a:pt x="59" y="31"/>
                    <a:pt x="54" y="35"/>
                    <a:pt x="49" y="38"/>
                  </a:cubicBezTo>
                  <a:cubicBezTo>
                    <a:pt x="41" y="44"/>
                    <a:pt x="31" y="48"/>
                    <a:pt x="21" y="49"/>
                  </a:cubicBezTo>
                  <a:cubicBezTo>
                    <a:pt x="27" y="31"/>
                    <a:pt x="45" y="19"/>
                    <a:pt x="66" y="21"/>
                  </a:cubicBezTo>
                  <a:cubicBezTo>
                    <a:pt x="66" y="21"/>
                    <a:pt x="67" y="21"/>
                    <a:pt x="67" y="21"/>
                  </a:cubicBezTo>
                  <a:cubicBezTo>
                    <a:pt x="66" y="22"/>
                    <a:pt x="63" y="26"/>
                    <a:pt x="62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B7ACCE6F-9C45-457D-9204-77EB8D86C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8663" y="3916363"/>
              <a:ext cx="195263" cy="114300"/>
            </a:xfrm>
            <a:custGeom>
              <a:avLst/>
              <a:gdLst>
                <a:gd name="T0" fmla="*/ 45 w 99"/>
                <a:gd name="T1" fmla="*/ 58 h 58"/>
                <a:gd name="T2" fmla="*/ 99 w 99"/>
                <a:gd name="T3" fmla="*/ 58 h 58"/>
                <a:gd name="T4" fmla="*/ 72 w 99"/>
                <a:gd name="T5" fmla="*/ 12 h 58"/>
                <a:gd name="T6" fmla="*/ 45 w 99"/>
                <a:gd name="T7" fmla="*/ 2 h 58"/>
                <a:gd name="T8" fmla="*/ 20 w 99"/>
                <a:gd name="T9" fmla="*/ 5 h 58"/>
                <a:gd name="T10" fmla="*/ 32 w 99"/>
                <a:gd name="T11" fmla="*/ 50 h 58"/>
                <a:gd name="T12" fmla="*/ 45 w 99"/>
                <a:gd name="T13" fmla="*/ 58 h 58"/>
                <a:gd name="T14" fmla="*/ 31 w 99"/>
                <a:gd name="T15" fmla="*/ 21 h 58"/>
                <a:gd name="T16" fmla="*/ 33 w 99"/>
                <a:gd name="T17" fmla="*/ 21 h 58"/>
                <a:gd name="T18" fmla="*/ 77 w 99"/>
                <a:gd name="T19" fmla="*/ 49 h 58"/>
                <a:gd name="T20" fmla="*/ 49 w 99"/>
                <a:gd name="T21" fmla="*/ 38 h 58"/>
                <a:gd name="T22" fmla="*/ 36 w 99"/>
                <a:gd name="T23" fmla="*/ 27 h 58"/>
                <a:gd name="T24" fmla="*/ 31 w 99"/>
                <a:gd name="T25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58">
                  <a:moveTo>
                    <a:pt x="45" y="58"/>
                  </a:moveTo>
                  <a:cubicBezTo>
                    <a:pt x="99" y="58"/>
                    <a:pt x="99" y="58"/>
                    <a:pt x="99" y="58"/>
                  </a:cubicBezTo>
                  <a:cubicBezTo>
                    <a:pt x="97" y="40"/>
                    <a:pt x="88" y="22"/>
                    <a:pt x="72" y="12"/>
                  </a:cubicBezTo>
                  <a:cubicBezTo>
                    <a:pt x="64" y="6"/>
                    <a:pt x="54" y="3"/>
                    <a:pt x="45" y="2"/>
                  </a:cubicBezTo>
                  <a:cubicBezTo>
                    <a:pt x="37" y="1"/>
                    <a:pt x="27" y="0"/>
                    <a:pt x="20" y="5"/>
                  </a:cubicBezTo>
                  <a:cubicBezTo>
                    <a:pt x="0" y="18"/>
                    <a:pt x="19" y="40"/>
                    <a:pt x="32" y="50"/>
                  </a:cubicBezTo>
                  <a:cubicBezTo>
                    <a:pt x="36" y="53"/>
                    <a:pt x="41" y="56"/>
                    <a:pt x="45" y="58"/>
                  </a:cubicBezTo>
                  <a:close/>
                  <a:moveTo>
                    <a:pt x="31" y="21"/>
                  </a:moveTo>
                  <a:cubicBezTo>
                    <a:pt x="31" y="21"/>
                    <a:pt x="32" y="21"/>
                    <a:pt x="33" y="21"/>
                  </a:cubicBezTo>
                  <a:cubicBezTo>
                    <a:pt x="53" y="19"/>
                    <a:pt x="71" y="31"/>
                    <a:pt x="77" y="49"/>
                  </a:cubicBezTo>
                  <a:cubicBezTo>
                    <a:pt x="67" y="48"/>
                    <a:pt x="58" y="44"/>
                    <a:pt x="49" y="38"/>
                  </a:cubicBezTo>
                  <a:cubicBezTo>
                    <a:pt x="44" y="35"/>
                    <a:pt x="40" y="31"/>
                    <a:pt x="36" y="27"/>
                  </a:cubicBezTo>
                  <a:cubicBezTo>
                    <a:pt x="35" y="26"/>
                    <a:pt x="32" y="22"/>
                    <a:pt x="31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056AED4-DAB0-4D52-93FC-B9E8F5B0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4044950"/>
              <a:ext cx="427038" cy="339725"/>
            </a:xfrm>
            <a:custGeom>
              <a:avLst/>
              <a:gdLst>
                <a:gd name="T0" fmla="*/ 167 w 269"/>
                <a:gd name="T1" fmla="*/ 0 h 214"/>
                <a:gd name="T2" fmla="*/ 167 w 269"/>
                <a:gd name="T3" fmla="*/ 6 h 214"/>
                <a:gd name="T4" fmla="*/ 167 w 269"/>
                <a:gd name="T5" fmla="*/ 113 h 214"/>
                <a:gd name="T6" fmla="*/ 135 w 269"/>
                <a:gd name="T7" fmla="*/ 88 h 214"/>
                <a:gd name="T8" fmla="*/ 104 w 269"/>
                <a:gd name="T9" fmla="*/ 113 h 214"/>
                <a:gd name="T10" fmla="*/ 104 w 269"/>
                <a:gd name="T11" fmla="*/ 6 h 214"/>
                <a:gd name="T12" fmla="*/ 104 w 269"/>
                <a:gd name="T13" fmla="*/ 0 h 214"/>
                <a:gd name="T14" fmla="*/ 70 w 269"/>
                <a:gd name="T15" fmla="*/ 0 h 214"/>
                <a:gd name="T16" fmla="*/ 0 w 269"/>
                <a:gd name="T17" fmla="*/ 0 h 214"/>
                <a:gd name="T18" fmla="*/ 0 w 269"/>
                <a:gd name="T19" fmla="*/ 214 h 214"/>
                <a:gd name="T20" fmla="*/ 269 w 269"/>
                <a:gd name="T21" fmla="*/ 214 h 214"/>
                <a:gd name="T22" fmla="*/ 269 w 269"/>
                <a:gd name="T23" fmla="*/ 0 h 214"/>
                <a:gd name="T24" fmla="*/ 198 w 269"/>
                <a:gd name="T25" fmla="*/ 0 h 214"/>
                <a:gd name="T26" fmla="*/ 167 w 269"/>
                <a:gd name="T2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9" h="214">
                  <a:moveTo>
                    <a:pt x="167" y="0"/>
                  </a:moveTo>
                  <a:lnTo>
                    <a:pt x="167" y="6"/>
                  </a:lnTo>
                  <a:lnTo>
                    <a:pt x="167" y="113"/>
                  </a:lnTo>
                  <a:lnTo>
                    <a:pt x="135" y="88"/>
                  </a:lnTo>
                  <a:lnTo>
                    <a:pt x="104" y="113"/>
                  </a:lnTo>
                  <a:lnTo>
                    <a:pt x="104" y="6"/>
                  </a:lnTo>
                  <a:lnTo>
                    <a:pt x="104" y="0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214"/>
                  </a:lnTo>
                  <a:lnTo>
                    <a:pt x="269" y="214"/>
                  </a:lnTo>
                  <a:lnTo>
                    <a:pt x="269" y="0"/>
                  </a:lnTo>
                  <a:lnTo>
                    <a:pt x="198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1B011C8B-F5F3-4B5E-AAED-39B4C2C2CCB2}"/>
              </a:ext>
            </a:extLst>
          </p:cNvPr>
          <p:cNvGrpSpPr/>
          <p:nvPr/>
        </p:nvGrpSpPr>
        <p:grpSpPr>
          <a:xfrm>
            <a:off x="6943579" y="2858809"/>
            <a:ext cx="274590" cy="416046"/>
            <a:chOff x="6153150" y="3911600"/>
            <a:chExt cx="314325" cy="476251"/>
          </a:xfrm>
        </p:grpSpPr>
        <p:sp>
          <p:nvSpPr>
            <p:cNvPr id="14" name="Rectangle 14">
              <a:extLst>
                <a:ext uri="{FF2B5EF4-FFF2-40B4-BE49-F238E27FC236}">
                  <a16:creationId xmlns:a16="http://schemas.microsoft.com/office/drawing/2014/main" id="{37AB256C-5963-4920-A468-31496BA02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3150" y="4103688"/>
              <a:ext cx="314325" cy="2841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96A3DAFF-EA93-4FCE-8E5C-7DAFFEDCF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3150" y="3911600"/>
              <a:ext cx="314325" cy="179388"/>
            </a:xfrm>
            <a:custGeom>
              <a:avLst/>
              <a:gdLst>
                <a:gd name="T0" fmla="*/ 198 w 198"/>
                <a:gd name="T1" fmla="*/ 51 h 113"/>
                <a:gd name="T2" fmla="*/ 163 w 198"/>
                <a:gd name="T3" fmla="*/ 51 h 113"/>
                <a:gd name="T4" fmla="*/ 163 w 198"/>
                <a:gd name="T5" fmla="*/ 48 h 113"/>
                <a:gd name="T6" fmla="*/ 163 w 198"/>
                <a:gd name="T7" fmla="*/ 43 h 113"/>
                <a:gd name="T8" fmla="*/ 163 w 198"/>
                <a:gd name="T9" fmla="*/ 0 h 113"/>
                <a:gd name="T10" fmla="*/ 35 w 198"/>
                <a:gd name="T11" fmla="*/ 0 h 113"/>
                <a:gd name="T12" fmla="*/ 35 w 198"/>
                <a:gd name="T13" fmla="*/ 43 h 113"/>
                <a:gd name="T14" fmla="*/ 35 w 198"/>
                <a:gd name="T15" fmla="*/ 48 h 113"/>
                <a:gd name="T16" fmla="*/ 35 w 198"/>
                <a:gd name="T17" fmla="*/ 51 h 113"/>
                <a:gd name="T18" fmla="*/ 0 w 198"/>
                <a:gd name="T19" fmla="*/ 51 h 113"/>
                <a:gd name="T20" fmla="*/ 0 w 198"/>
                <a:gd name="T21" fmla="*/ 113 h 113"/>
                <a:gd name="T22" fmla="*/ 198 w 198"/>
                <a:gd name="T23" fmla="*/ 113 h 113"/>
                <a:gd name="T24" fmla="*/ 198 w 198"/>
                <a:gd name="T25" fmla="*/ 51 h 113"/>
                <a:gd name="T26" fmla="*/ 62 w 198"/>
                <a:gd name="T27" fmla="*/ 48 h 113"/>
                <a:gd name="T28" fmla="*/ 62 w 198"/>
                <a:gd name="T29" fmla="*/ 43 h 113"/>
                <a:gd name="T30" fmla="*/ 62 w 198"/>
                <a:gd name="T31" fmla="*/ 26 h 113"/>
                <a:gd name="T32" fmla="*/ 136 w 198"/>
                <a:gd name="T33" fmla="*/ 26 h 113"/>
                <a:gd name="T34" fmla="*/ 136 w 198"/>
                <a:gd name="T35" fmla="*/ 43 h 113"/>
                <a:gd name="T36" fmla="*/ 136 w 198"/>
                <a:gd name="T37" fmla="*/ 48 h 113"/>
                <a:gd name="T38" fmla="*/ 136 w 198"/>
                <a:gd name="T39" fmla="*/ 51 h 113"/>
                <a:gd name="T40" fmla="*/ 62 w 198"/>
                <a:gd name="T41" fmla="*/ 51 h 113"/>
                <a:gd name="T42" fmla="*/ 62 w 198"/>
                <a:gd name="T43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8" h="113">
                  <a:moveTo>
                    <a:pt x="198" y="51"/>
                  </a:moveTo>
                  <a:lnTo>
                    <a:pt x="163" y="51"/>
                  </a:lnTo>
                  <a:lnTo>
                    <a:pt x="163" y="48"/>
                  </a:lnTo>
                  <a:lnTo>
                    <a:pt x="163" y="43"/>
                  </a:lnTo>
                  <a:lnTo>
                    <a:pt x="163" y="0"/>
                  </a:lnTo>
                  <a:lnTo>
                    <a:pt x="35" y="0"/>
                  </a:lnTo>
                  <a:lnTo>
                    <a:pt x="35" y="43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0" y="51"/>
                  </a:lnTo>
                  <a:lnTo>
                    <a:pt x="0" y="113"/>
                  </a:lnTo>
                  <a:lnTo>
                    <a:pt x="198" y="113"/>
                  </a:lnTo>
                  <a:lnTo>
                    <a:pt x="198" y="51"/>
                  </a:lnTo>
                  <a:close/>
                  <a:moveTo>
                    <a:pt x="62" y="48"/>
                  </a:moveTo>
                  <a:lnTo>
                    <a:pt x="62" y="43"/>
                  </a:lnTo>
                  <a:lnTo>
                    <a:pt x="62" y="26"/>
                  </a:lnTo>
                  <a:lnTo>
                    <a:pt x="136" y="26"/>
                  </a:lnTo>
                  <a:lnTo>
                    <a:pt x="136" y="43"/>
                  </a:lnTo>
                  <a:lnTo>
                    <a:pt x="136" y="48"/>
                  </a:lnTo>
                  <a:lnTo>
                    <a:pt x="136" y="51"/>
                  </a:lnTo>
                  <a:lnTo>
                    <a:pt x="62" y="51"/>
                  </a:lnTo>
                  <a:lnTo>
                    <a:pt x="62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F1134AD-113B-4AFF-A45E-5ECF7F62F9D9}"/>
              </a:ext>
            </a:extLst>
          </p:cNvPr>
          <p:cNvGrpSpPr/>
          <p:nvPr/>
        </p:nvGrpSpPr>
        <p:grpSpPr>
          <a:xfrm>
            <a:off x="6918616" y="1553121"/>
            <a:ext cx="327289" cy="355025"/>
            <a:chOff x="2616200" y="3948113"/>
            <a:chExt cx="374650" cy="406400"/>
          </a:xfrm>
        </p:grpSpPr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E76D08DE-A8E8-4D5F-B31D-9EFAF3912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200" y="4000500"/>
              <a:ext cx="374650" cy="354013"/>
            </a:xfrm>
            <a:custGeom>
              <a:avLst/>
              <a:gdLst>
                <a:gd name="T0" fmla="*/ 0 w 189"/>
                <a:gd name="T1" fmla="*/ 83 h 178"/>
                <a:gd name="T2" fmla="*/ 95 w 189"/>
                <a:gd name="T3" fmla="*/ 178 h 178"/>
                <a:gd name="T4" fmla="*/ 189 w 189"/>
                <a:gd name="T5" fmla="*/ 83 h 178"/>
                <a:gd name="T6" fmla="*/ 140 w 189"/>
                <a:gd name="T7" fmla="*/ 0 h 178"/>
                <a:gd name="T8" fmla="*/ 135 w 189"/>
                <a:gd name="T9" fmla="*/ 19 h 178"/>
                <a:gd name="T10" fmla="*/ 170 w 189"/>
                <a:gd name="T11" fmla="*/ 83 h 178"/>
                <a:gd name="T12" fmla="*/ 95 w 189"/>
                <a:gd name="T13" fmla="*/ 159 h 178"/>
                <a:gd name="T14" fmla="*/ 19 w 189"/>
                <a:gd name="T15" fmla="*/ 83 h 178"/>
                <a:gd name="T16" fmla="*/ 54 w 189"/>
                <a:gd name="T17" fmla="*/ 19 h 178"/>
                <a:gd name="T18" fmla="*/ 49 w 189"/>
                <a:gd name="T19" fmla="*/ 0 h 178"/>
                <a:gd name="T20" fmla="*/ 0 w 189"/>
                <a:gd name="T21" fmla="*/ 8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78">
                  <a:moveTo>
                    <a:pt x="0" y="83"/>
                  </a:moveTo>
                  <a:cubicBezTo>
                    <a:pt x="0" y="135"/>
                    <a:pt x="42" y="178"/>
                    <a:pt x="95" y="178"/>
                  </a:cubicBezTo>
                  <a:cubicBezTo>
                    <a:pt x="147" y="178"/>
                    <a:pt x="189" y="135"/>
                    <a:pt x="189" y="83"/>
                  </a:cubicBezTo>
                  <a:cubicBezTo>
                    <a:pt x="189" y="47"/>
                    <a:pt x="169" y="16"/>
                    <a:pt x="140" y="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56" y="32"/>
                    <a:pt x="170" y="56"/>
                    <a:pt x="170" y="83"/>
                  </a:cubicBezTo>
                  <a:cubicBezTo>
                    <a:pt x="170" y="125"/>
                    <a:pt x="136" y="159"/>
                    <a:pt x="95" y="159"/>
                  </a:cubicBezTo>
                  <a:cubicBezTo>
                    <a:pt x="53" y="159"/>
                    <a:pt x="19" y="125"/>
                    <a:pt x="19" y="83"/>
                  </a:cubicBezTo>
                  <a:cubicBezTo>
                    <a:pt x="19" y="56"/>
                    <a:pt x="33" y="32"/>
                    <a:pt x="54" y="19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16"/>
                    <a:pt x="0" y="47"/>
                    <a:pt x="0" y="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08F8C552-2C66-4B7E-82D9-2E6840D6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038" y="3948113"/>
              <a:ext cx="177800" cy="96838"/>
            </a:xfrm>
            <a:custGeom>
              <a:avLst/>
              <a:gdLst>
                <a:gd name="T0" fmla="*/ 12 w 112"/>
                <a:gd name="T1" fmla="*/ 53 h 61"/>
                <a:gd name="T2" fmla="*/ 15 w 112"/>
                <a:gd name="T3" fmla="*/ 61 h 61"/>
                <a:gd name="T4" fmla="*/ 99 w 112"/>
                <a:gd name="T5" fmla="*/ 61 h 61"/>
                <a:gd name="T6" fmla="*/ 101 w 112"/>
                <a:gd name="T7" fmla="*/ 53 h 61"/>
                <a:gd name="T8" fmla="*/ 106 w 112"/>
                <a:gd name="T9" fmla="*/ 30 h 61"/>
                <a:gd name="T10" fmla="*/ 112 w 112"/>
                <a:gd name="T11" fmla="*/ 0 h 61"/>
                <a:gd name="T12" fmla="*/ 112 w 112"/>
                <a:gd name="T13" fmla="*/ 0 h 61"/>
                <a:gd name="T14" fmla="*/ 0 w 112"/>
                <a:gd name="T15" fmla="*/ 0 h 61"/>
                <a:gd name="T16" fmla="*/ 7 w 112"/>
                <a:gd name="T17" fmla="*/ 30 h 61"/>
                <a:gd name="T18" fmla="*/ 12 w 112"/>
                <a:gd name="T19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61">
                  <a:moveTo>
                    <a:pt x="12" y="53"/>
                  </a:moveTo>
                  <a:lnTo>
                    <a:pt x="15" y="61"/>
                  </a:lnTo>
                  <a:lnTo>
                    <a:pt x="99" y="61"/>
                  </a:lnTo>
                  <a:lnTo>
                    <a:pt x="101" y="53"/>
                  </a:lnTo>
                  <a:lnTo>
                    <a:pt x="106" y="3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7" y="30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D73DEB71-7F28-4BD8-BB9D-8ED3F8A10456}"/>
              </a:ext>
            </a:extLst>
          </p:cNvPr>
          <p:cNvGrpSpPr/>
          <p:nvPr/>
        </p:nvGrpSpPr>
        <p:grpSpPr>
          <a:xfrm>
            <a:off x="2552224" y="3528642"/>
            <a:ext cx="399403" cy="399403"/>
            <a:chOff x="2574925" y="3113088"/>
            <a:chExt cx="457200" cy="457200"/>
          </a:xfrm>
        </p:grpSpPr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74CCC097-C89B-4E59-BD56-D1B7CB28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5" y="3359150"/>
              <a:ext cx="120650" cy="150813"/>
            </a:xfrm>
            <a:custGeom>
              <a:avLst/>
              <a:gdLst>
                <a:gd name="T0" fmla="*/ 0 w 61"/>
                <a:gd name="T1" fmla="*/ 0 h 76"/>
                <a:gd name="T2" fmla="*/ 24 w 61"/>
                <a:gd name="T3" fmla="*/ 76 h 76"/>
                <a:gd name="T4" fmla="*/ 61 w 61"/>
                <a:gd name="T5" fmla="*/ 0 h 76"/>
                <a:gd name="T6" fmla="*/ 0 w 6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76">
                  <a:moveTo>
                    <a:pt x="0" y="0"/>
                  </a:moveTo>
                  <a:cubicBezTo>
                    <a:pt x="2" y="31"/>
                    <a:pt x="11" y="57"/>
                    <a:pt x="24" y="76"/>
                  </a:cubicBezTo>
                  <a:cubicBezTo>
                    <a:pt x="44" y="57"/>
                    <a:pt x="58" y="30"/>
                    <a:pt x="6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326A901A-A7DC-460A-98EA-00672C6A5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5" y="3170238"/>
              <a:ext cx="120650" cy="150813"/>
            </a:xfrm>
            <a:custGeom>
              <a:avLst/>
              <a:gdLst>
                <a:gd name="T0" fmla="*/ 24 w 61"/>
                <a:gd name="T1" fmla="*/ 0 h 76"/>
                <a:gd name="T2" fmla="*/ 0 w 61"/>
                <a:gd name="T3" fmla="*/ 76 h 76"/>
                <a:gd name="T4" fmla="*/ 61 w 61"/>
                <a:gd name="T5" fmla="*/ 76 h 76"/>
                <a:gd name="T6" fmla="*/ 24 w 6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76">
                  <a:moveTo>
                    <a:pt x="24" y="0"/>
                  </a:moveTo>
                  <a:cubicBezTo>
                    <a:pt x="11" y="19"/>
                    <a:pt x="2" y="46"/>
                    <a:pt x="0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58" y="46"/>
                    <a:pt x="44" y="20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1D34FC3F-7D95-4401-946C-53D038032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5" y="3113088"/>
              <a:ext cx="104775" cy="207963"/>
            </a:xfrm>
            <a:custGeom>
              <a:avLst/>
              <a:gdLst>
                <a:gd name="T0" fmla="*/ 0 w 53"/>
                <a:gd name="T1" fmla="*/ 0 h 105"/>
                <a:gd name="T2" fmla="*/ 0 w 53"/>
                <a:gd name="T3" fmla="*/ 105 h 105"/>
                <a:gd name="T4" fmla="*/ 26 w 53"/>
                <a:gd name="T5" fmla="*/ 105 h 105"/>
                <a:gd name="T6" fmla="*/ 53 w 53"/>
                <a:gd name="T7" fmla="*/ 18 h 105"/>
                <a:gd name="T8" fmla="*/ 0 w 5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5">
                  <a:moveTo>
                    <a:pt x="0" y="0"/>
                  </a:moveTo>
                  <a:cubicBezTo>
                    <a:pt x="0" y="105"/>
                    <a:pt x="0" y="105"/>
                    <a:pt x="0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8" y="70"/>
                    <a:pt x="39" y="40"/>
                    <a:pt x="53" y="18"/>
                  </a:cubicBezTo>
                  <a:cubicBezTo>
                    <a:pt x="38" y="8"/>
                    <a:pt x="2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452819D7-410B-429B-BC83-7764BE0D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5" y="3359150"/>
              <a:ext cx="107950" cy="211138"/>
            </a:xfrm>
            <a:custGeom>
              <a:avLst/>
              <a:gdLst>
                <a:gd name="T0" fmla="*/ 54 w 54"/>
                <a:gd name="T1" fmla="*/ 106 h 106"/>
                <a:gd name="T2" fmla="*/ 54 w 54"/>
                <a:gd name="T3" fmla="*/ 0 h 106"/>
                <a:gd name="T4" fmla="*/ 27 w 54"/>
                <a:gd name="T5" fmla="*/ 0 h 106"/>
                <a:gd name="T6" fmla="*/ 0 w 54"/>
                <a:gd name="T7" fmla="*/ 87 h 106"/>
                <a:gd name="T8" fmla="*/ 54 w 54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6">
                  <a:moveTo>
                    <a:pt x="54" y="106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35"/>
                    <a:pt x="14" y="65"/>
                    <a:pt x="0" y="87"/>
                  </a:cubicBezTo>
                  <a:cubicBezTo>
                    <a:pt x="16" y="97"/>
                    <a:pt x="34" y="104"/>
                    <a:pt x="54" y="1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4CD5972D-21DE-41A8-94CA-D902B14EA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5" y="3113088"/>
              <a:ext cx="107950" cy="207963"/>
            </a:xfrm>
            <a:custGeom>
              <a:avLst/>
              <a:gdLst>
                <a:gd name="T0" fmla="*/ 27 w 54"/>
                <a:gd name="T1" fmla="*/ 105 h 105"/>
                <a:gd name="T2" fmla="*/ 54 w 54"/>
                <a:gd name="T3" fmla="*/ 105 h 105"/>
                <a:gd name="T4" fmla="*/ 54 w 54"/>
                <a:gd name="T5" fmla="*/ 0 h 105"/>
                <a:gd name="T6" fmla="*/ 0 w 54"/>
                <a:gd name="T7" fmla="*/ 18 h 105"/>
                <a:gd name="T8" fmla="*/ 27 w 5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5">
                  <a:moveTo>
                    <a:pt x="27" y="105"/>
                  </a:moveTo>
                  <a:cubicBezTo>
                    <a:pt x="54" y="105"/>
                    <a:pt x="54" y="105"/>
                    <a:pt x="54" y="10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1"/>
                    <a:pt x="16" y="8"/>
                    <a:pt x="0" y="18"/>
                  </a:cubicBezTo>
                  <a:cubicBezTo>
                    <a:pt x="14" y="40"/>
                    <a:pt x="25" y="70"/>
                    <a:pt x="27" y="1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AAF40680-F190-4EC9-94A9-1B47D280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925" y="3359150"/>
              <a:ext cx="117475" cy="149225"/>
            </a:xfrm>
            <a:custGeom>
              <a:avLst/>
              <a:gdLst>
                <a:gd name="T0" fmla="*/ 37 w 60"/>
                <a:gd name="T1" fmla="*/ 75 h 75"/>
                <a:gd name="T2" fmla="*/ 60 w 60"/>
                <a:gd name="T3" fmla="*/ 0 h 75"/>
                <a:gd name="T4" fmla="*/ 0 w 60"/>
                <a:gd name="T5" fmla="*/ 0 h 75"/>
                <a:gd name="T6" fmla="*/ 37 w 60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5">
                  <a:moveTo>
                    <a:pt x="37" y="75"/>
                  </a:moveTo>
                  <a:cubicBezTo>
                    <a:pt x="49" y="56"/>
                    <a:pt x="58" y="3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0"/>
                    <a:pt x="16" y="56"/>
                    <a:pt x="37" y="7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39E4EACF-C24F-4DC7-B0C9-46657960C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925" y="3173413"/>
              <a:ext cx="117475" cy="147638"/>
            </a:xfrm>
            <a:custGeom>
              <a:avLst/>
              <a:gdLst>
                <a:gd name="T0" fmla="*/ 37 w 60"/>
                <a:gd name="T1" fmla="*/ 0 h 75"/>
                <a:gd name="T2" fmla="*/ 0 w 60"/>
                <a:gd name="T3" fmla="*/ 75 h 75"/>
                <a:gd name="T4" fmla="*/ 60 w 60"/>
                <a:gd name="T5" fmla="*/ 75 h 75"/>
                <a:gd name="T6" fmla="*/ 37 w 60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5">
                  <a:moveTo>
                    <a:pt x="37" y="0"/>
                  </a:moveTo>
                  <a:cubicBezTo>
                    <a:pt x="16" y="19"/>
                    <a:pt x="3" y="46"/>
                    <a:pt x="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8" y="45"/>
                    <a:pt x="49" y="19"/>
                    <a:pt x="3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18FFD0ED-8232-46DF-9413-3DA8D6CB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5" y="3359150"/>
              <a:ext cx="104775" cy="211138"/>
            </a:xfrm>
            <a:custGeom>
              <a:avLst/>
              <a:gdLst>
                <a:gd name="T0" fmla="*/ 0 w 53"/>
                <a:gd name="T1" fmla="*/ 106 h 106"/>
                <a:gd name="T2" fmla="*/ 53 w 53"/>
                <a:gd name="T3" fmla="*/ 88 h 106"/>
                <a:gd name="T4" fmla="*/ 26 w 53"/>
                <a:gd name="T5" fmla="*/ 0 h 106"/>
                <a:gd name="T6" fmla="*/ 0 w 53"/>
                <a:gd name="T7" fmla="*/ 0 h 106"/>
                <a:gd name="T8" fmla="*/ 0 w 53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6">
                  <a:moveTo>
                    <a:pt x="0" y="106"/>
                  </a:moveTo>
                  <a:cubicBezTo>
                    <a:pt x="20" y="104"/>
                    <a:pt x="38" y="98"/>
                    <a:pt x="53" y="88"/>
                  </a:cubicBezTo>
                  <a:cubicBezTo>
                    <a:pt x="39" y="66"/>
                    <a:pt x="28" y="35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D77B3E2-0725-4FFB-916F-E0C86CEE630F}"/>
              </a:ext>
            </a:extLst>
          </p:cNvPr>
          <p:cNvGrpSpPr/>
          <p:nvPr/>
        </p:nvGrpSpPr>
        <p:grpSpPr>
          <a:xfrm>
            <a:off x="2560545" y="2188977"/>
            <a:ext cx="382761" cy="343931"/>
            <a:chOff x="2584450" y="1579563"/>
            <a:chExt cx="438150" cy="393700"/>
          </a:xfrm>
        </p:grpSpPr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9BD691C6-4F41-4A2D-83C6-906B6208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1630363"/>
              <a:ext cx="119063" cy="112713"/>
            </a:xfrm>
            <a:custGeom>
              <a:avLst/>
              <a:gdLst>
                <a:gd name="T0" fmla="*/ 42 w 60"/>
                <a:gd name="T1" fmla="*/ 0 h 56"/>
                <a:gd name="T2" fmla="*/ 0 w 60"/>
                <a:gd name="T3" fmla="*/ 56 h 56"/>
                <a:gd name="T4" fmla="*/ 27 w 60"/>
                <a:gd name="T5" fmla="*/ 56 h 56"/>
                <a:gd name="T6" fmla="*/ 60 w 60"/>
                <a:gd name="T7" fmla="*/ 13 h 56"/>
                <a:gd name="T8" fmla="*/ 42 w 60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6">
                  <a:moveTo>
                    <a:pt x="4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2" y="12"/>
                    <a:pt x="45" y="7"/>
                    <a:pt x="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DE779A76-1E35-4F31-A5EE-99122C48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0" y="1579563"/>
              <a:ext cx="65088" cy="63500"/>
            </a:xfrm>
            <a:custGeom>
              <a:avLst/>
              <a:gdLst>
                <a:gd name="T0" fmla="*/ 17 w 33"/>
                <a:gd name="T1" fmla="*/ 32 h 32"/>
                <a:gd name="T2" fmla="*/ 19 w 33"/>
                <a:gd name="T3" fmla="*/ 32 h 32"/>
                <a:gd name="T4" fmla="*/ 21 w 33"/>
                <a:gd name="T5" fmla="*/ 31 h 32"/>
                <a:gd name="T6" fmla="*/ 33 w 33"/>
                <a:gd name="T7" fmla="*/ 16 h 32"/>
                <a:gd name="T8" fmla="*/ 33 w 33"/>
                <a:gd name="T9" fmla="*/ 15 h 32"/>
                <a:gd name="T10" fmla="*/ 33 w 33"/>
                <a:gd name="T11" fmla="*/ 12 h 32"/>
                <a:gd name="T12" fmla="*/ 17 w 33"/>
                <a:gd name="T13" fmla="*/ 0 h 32"/>
                <a:gd name="T14" fmla="*/ 14 w 33"/>
                <a:gd name="T15" fmla="*/ 1 h 32"/>
                <a:gd name="T16" fmla="*/ 2 w 33"/>
                <a:gd name="T17" fmla="*/ 18 h 32"/>
                <a:gd name="T18" fmla="*/ 2 w 33"/>
                <a:gd name="T19" fmla="*/ 19 h 32"/>
                <a:gd name="T20" fmla="*/ 17 w 33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2">
                  <a:moveTo>
                    <a:pt x="17" y="32"/>
                  </a:moveTo>
                  <a:cubicBezTo>
                    <a:pt x="18" y="32"/>
                    <a:pt x="18" y="32"/>
                    <a:pt x="19" y="32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8" y="30"/>
                    <a:pt x="33" y="23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1" y="5"/>
                    <a:pt x="24" y="0"/>
                    <a:pt x="17" y="0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6" y="2"/>
                    <a:pt x="0" y="10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7"/>
                    <a:pt x="10" y="32"/>
                    <a:pt x="17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C849EDF2-2FBD-4E37-A628-E4409756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563" y="1630363"/>
              <a:ext cx="119063" cy="112713"/>
            </a:xfrm>
            <a:custGeom>
              <a:avLst/>
              <a:gdLst>
                <a:gd name="T0" fmla="*/ 32 w 60"/>
                <a:gd name="T1" fmla="*/ 56 h 56"/>
                <a:gd name="T2" fmla="*/ 60 w 60"/>
                <a:gd name="T3" fmla="*/ 56 h 56"/>
                <a:gd name="T4" fmla="*/ 17 w 60"/>
                <a:gd name="T5" fmla="*/ 0 h 56"/>
                <a:gd name="T6" fmla="*/ 0 w 60"/>
                <a:gd name="T7" fmla="*/ 13 h 56"/>
                <a:gd name="T8" fmla="*/ 32 w 60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6">
                  <a:moveTo>
                    <a:pt x="32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7" y="12"/>
                    <a:pt x="0" y="13"/>
                  </a:cubicBezTo>
                  <a:lnTo>
                    <a:pt x="32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074FD25E-6026-4E5B-98E2-F800AE6E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5" y="1579563"/>
              <a:ext cx="65088" cy="63500"/>
            </a:xfrm>
            <a:custGeom>
              <a:avLst/>
              <a:gdLst>
                <a:gd name="T0" fmla="*/ 20 w 33"/>
                <a:gd name="T1" fmla="*/ 1 h 32"/>
                <a:gd name="T2" fmla="*/ 16 w 33"/>
                <a:gd name="T3" fmla="*/ 0 h 32"/>
                <a:gd name="T4" fmla="*/ 1 w 33"/>
                <a:gd name="T5" fmla="*/ 12 h 32"/>
                <a:gd name="T6" fmla="*/ 0 w 33"/>
                <a:gd name="T7" fmla="*/ 15 h 32"/>
                <a:gd name="T8" fmla="*/ 0 w 33"/>
                <a:gd name="T9" fmla="*/ 16 h 32"/>
                <a:gd name="T10" fmla="*/ 12 w 33"/>
                <a:gd name="T11" fmla="*/ 31 h 32"/>
                <a:gd name="T12" fmla="*/ 14 w 33"/>
                <a:gd name="T13" fmla="*/ 32 h 32"/>
                <a:gd name="T14" fmla="*/ 16 w 33"/>
                <a:gd name="T15" fmla="*/ 32 h 32"/>
                <a:gd name="T16" fmla="*/ 31 w 33"/>
                <a:gd name="T17" fmla="*/ 19 h 32"/>
                <a:gd name="T18" fmla="*/ 32 w 33"/>
                <a:gd name="T19" fmla="*/ 18 h 32"/>
                <a:gd name="T20" fmla="*/ 20 w 33"/>
                <a:gd name="T2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2">
                  <a:moveTo>
                    <a:pt x="20" y="1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5" y="30"/>
                    <a:pt x="12" y="31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23" y="32"/>
                    <a:pt x="30" y="27"/>
                    <a:pt x="31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0"/>
                    <a:pt x="28" y="2"/>
                    <a:pt x="2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619DB04-0D5F-43B6-8635-EF197A75C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1754188"/>
              <a:ext cx="438150" cy="219075"/>
            </a:xfrm>
            <a:custGeom>
              <a:avLst/>
              <a:gdLst>
                <a:gd name="T0" fmla="*/ 0 w 276"/>
                <a:gd name="T1" fmla="*/ 0 h 138"/>
                <a:gd name="T2" fmla="*/ 36 w 276"/>
                <a:gd name="T3" fmla="*/ 138 h 138"/>
                <a:gd name="T4" fmla="*/ 240 w 276"/>
                <a:gd name="T5" fmla="*/ 138 h 138"/>
                <a:gd name="T6" fmla="*/ 276 w 276"/>
                <a:gd name="T7" fmla="*/ 0 h 138"/>
                <a:gd name="T8" fmla="*/ 248 w 276"/>
                <a:gd name="T9" fmla="*/ 0 h 138"/>
                <a:gd name="T10" fmla="*/ 213 w 276"/>
                <a:gd name="T11" fmla="*/ 0 h 138"/>
                <a:gd name="T12" fmla="*/ 62 w 276"/>
                <a:gd name="T13" fmla="*/ 0 h 138"/>
                <a:gd name="T14" fmla="*/ 29 w 276"/>
                <a:gd name="T15" fmla="*/ 0 h 138"/>
                <a:gd name="T16" fmla="*/ 0 w 276"/>
                <a:gd name="T1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138">
                  <a:moveTo>
                    <a:pt x="0" y="0"/>
                  </a:moveTo>
                  <a:lnTo>
                    <a:pt x="36" y="138"/>
                  </a:lnTo>
                  <a:lnTo>
                    <a:pt x="240" y="138"/>
                  </a:lnTo>
                  <a:lnTo>
                    <a:pt x="276" y="0"/>
                  </a:lnTo>
                  <a:lnTo>
                    <a:pt x="248" y="0"/>
                  </a:lnTo>
                  <a:lnTo>
                    <a:pt x="213" y="0"/>
                  </a:lnTo>
                  <a:lnTo>
                    <a:pt x="62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" name="Freeform 31">
            <a:extLst>
              <a:ext uri="{FF2B5EF4-FFF2-40B4-BE49-F238E27FC236}">
                <a16:creationId xmlns:a16="http://schemas.microsoft.com/office/drawing/2014/main" id="{B192D439-AFD1-4C87-BC1B-6C87ED04ACAA}"/>
              </a:ext>
            </a:extLst>
          </p:cNvPr>
          <p:cNvSpPr>
            <a:spLocks noEditPoints="1"/>
          </p:cNvSpPr>
          <p:nvPr/>
        </p:nvSpPr>
        <p:spPr bwMode="auto">
          <a:xfrm>
            <a:off x="3241472" y="1524691"/>
            <a:ext cx="228825" cy="429913"/>
          </a:xfrm>
          <a:custGeom>
            <a:avLst/>
            <a:gdLst>
              <a:gd name="T0" fmla="*/ 125 w 165"/>
              <a:gd name="T1" fmla="*/ 30 h 310"/>
              <a:gd name="T2" fmla="*/ 125 w 165"/>
              <a:gd name="T3" fmla="*/ 2 h 310"/>
              <a:gd name="T4" fmla="*/ 125 w 165"/>
              <a:gd name="T5" fmla="*/ 0 h 310"/>
              <a:gd name="T6" fmla="*/ 122 w 165"/>
              <a:gd name="T7" fmla="*/ 0 h 310"/>
              <a:gd name="T8" fmla="*/ 42 w 165"/>
              <a:gd name="T9" fmla="*/ 0 h 310"/>
              <a:gd name="T10" fmla="*/ 41 w 165"/>
              <a:gd name="T11" fmla="*/ 0 h 310"/>
              <a:gd name="T12" fmla="*/ 41 w 165"/>
              <a:gd name="T13" fmla="*/ 2 h 310"/>
              <a:gd name="T14" fmla="*/ 41 w 165"/>
              <a:gd name="T15" fmla="*/ 30 h 310"/>
              <a:gd name="T16" fmla="*/ 2 w 165"/>
              <a:gd name="T17" fmla="*/ 30 h 310"/>
              <a:gd name="T18" fmla="*/ 0 w 165"/>
              <a:gd name="T19" fmla="*/ 30 h 310"/>
              <a:gd name="T20" fmla="*/ 0 w 165"/>
              <a:gd name="T21" fmla="*/ 31 h 310"/>
              <a:gd name="T22" fmla="*/ 0 w 165"/>
              <a:gd name="T23" fmla="*/ 307 h 310"/>
              <a:gd name="T24" fmla="*/ 0 w 165"/>
              <a:gd name="T25" fmla="*/ 310 h 310"/>
              <a:gd name="T26" fmla="*/ 2 w 165"/>
              <a:gd name="T27" fmla="*/ 310 h 310"/>
              <a:gd name="T28" fmla="*/ 163 w 165"/>
              <a:gd name="T29" fmla="*/ 310 h 310"/>
              <a:gd name="T30" fmla="*/ 165 w 165"/>
              <a:gd name="T31" fmla="*/ 310 h 310"/>
              <a:gd name="T32" fmla="*/ 165 w 165"/>
              <a:gd name="T33" fmla="*/ 307 h 310"/>
              <a:gd name="T34" fmla="*/ 165 w 165"/>
              <a:gd name="T35" fmla="*/ 31 h 310"/>
              <a:gd name="T36" fmla="*/ 165 w 165"/>
              <a:gd name="T37" fmla="*/ 30 h 310"/>
              <a:gd name="T38" fmla="*/ 163 w 165"/>
              <a:gd name="T39" fmla="*/ 30 h 310"/>
              <a:gd name="T40" fmla="*/ 125 w 165"/>
              <a:gd name="T41" fmla="*/ 30 h 310"/>
              <a:gd name="T42" fmla="*/ 150 w 165"/>
              <a:gd name="T43" fmla="*/ 179 h 310"/>
              <a:gd name="T44" fmla="*/ 150 w 165"/>
              <a:gd name="T45" fmla="*/ 227 h 310"/>
              <a:gd name="T46" fmla="*/ 16 w 165"/>
              <a:gd name="T47" fmla="*/ 227 h 310"/>
              <a:gd name="T48" fmla="*/ 16 w 165"/>
              <a:gd name="T49" fmla="*/ 179 h 310"/>
              <a:gd name="T50" fmla="*/ 150 w 165"/>
              <a:gd name="T51" fmla="*/ 179 h 310"/>
              <a:gd name="T52" fmla="*/ 16 w 165"/>
              <a:gd name="T53" fmla="*/ 162 h 310"/>
              <a:gd name="T54" fmla="*/ 16 w 165"/>
              <a:gd name="T55" fmla="*/ 113 h 310"/>
              <a:gd name="T56" fmla="*/ 150 w 165"/>
              <a:gd name="T57" fmla="*/ 113 h 310"/>
              <a:gd name="T58" fmla="*/ 150 w 165"/>
              <a:gd name="T59" fmla="*/ 162 h 310"/>
              <a:gd name="T60" fmla="*/ 16 w 165"/>
              <a:gd name="T61" fmla="*/ 162 h 310"/>
              <a:gd name="T62" fmla="*/ 150 w 165"/>
              <a:gd name="T63" fmla="*/ 244 h 310"/>
              <a:gd name="T64" fmla="*/ 150 w 165"/>
              <a:gd name="T65" fmla="*/ 294 h 310"/>
              <a:gd name="T66" fmla="*/ 16 w 165"/>
              <a:gd name="T67" fmla="*/ 294 h 310"/>
              <a:gd name="T68" fmla="*/ 16 w 165"/>
              <a:gd name="T69" fmla="*/ 244 h 310"/>
              <a:gd name="T70" fmla="*/ 150 w 165"/>
              <a:gd name="T71" fmla="*/ 244 h 310"/>
              <a:gd name="T72" fmla="*/ 150 w 165"/>
              <a:gd name="T73" fmla="*/ 24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5" h="310">
                <a:moveTo>
                  <a:pt x="125" y="30"/>
                </a:moveTo>
                <a:lnTo>
                  <a:pt x="125" y="2"/>
                </a:lnTo>
                <a:lnTo>
                  <a:pt x="125" y="0"/>
                </a:lnTo>
                <a:lnTo>
                  <a:pt x="122" y="0"/>
                </a:lnTo>
                <a:lnTo>
                  <a:pt x="42" y="0"/>
                </a:lnTo>
                <a:lnTo>
                  <a:pt x="41" y="0"/>
                </a:lnTo>
                <a:lnTo>
                  <a:pt x="41" y="2"/>
                </a:lnTo>
                <a:lnTo>
                  <a:pt x="41" y="30"/>
                </a:lnTo>
                <a:lnTo>
                  <a:pt x="2" y="30"/>
                </a:lnTo>
                <a:lnTo>
                  <a:pt x="0" y="30"/>
                </a:lnTo>
                <a:lnTo>
                  <a:pt x="0" y="31"/>
                </a:lnTo>
                <a:lnTo>
                  <a:pt x="0" y="307"/>
                </a:lnTo>
                <a:lnTo>
                  <a:pt x="0" y="310"/>
                </a:lnTo>
                <a:lnTo>
                  <a:pt x="2" y="310"/>
                </a:lnTo>
                <a:lnTo>
                  <a:pt x="163" y="310"/>
                </a:lnTo>
                <a:lnTo>
                  <a:pt x="165" y="310"/>
                </a:lnTo>
                <a:lnTo>
                  <a:pt x="165" y="307"/>
                </a:lnTo>
                <a:lnTo>
                  <a:pt x="165" y="31"/>
                </a:lnTo>
                <a:lnTo>
                  <a:pt x="165" y="30"/>
                </a:lnTo>
                <a:lnTo>
                  <a:pt x="163" y="30"/>
                </a:lnTo>
                <a:lnTo>
                  <a:pt x="125" y="30"/>
                </a:lnTo>
                <a:close/>
                <a:moveTo>
                  <a:pt x="150" y="179"/>
                </a:moveTo>
                <a:lnTo>
                  <a:pt x="150" y="227"/>
                </a:lnTo>
                <a:lnTo>
                  <a:pt x="16" y="227"/>
                </a:lnTo>
                <a:lnTo>
                  <a:pt x="16" y="179"/>
                </a:lnTo>
                <a:lnTo>
                  <a:pt x="150" y="179"/>
                </a:lnTo>
                <a:close/>
                <a:moveTo>
                  <a:pt x="16" y="162"/>
                </a:moveTo>
                <a:lnTo>
                  <a:pt x="16" y="113"/>
                </a:lnTo>
                <a:lnTo>
                  <a:pt x="150" y="113"/>
                </a:lnTo>
                <a:lnTo>
                  <a:pt x="150" y="162"/>
                </a:lnTo>
                <a:lnTo>
                  <a:pt x="16" y="162"/>
                </a:lnTo>
                <a:close/>
                <a:moveTo>
                  <a:pt x="150" y="244"/>
                </a:moveTo>
                <a:lnTo>
                  <a:pt x="150" y="294"/>
                </a:lnTo>
                <a:lnTo>
                  <a:pt x="16" y="294"/>
                </a:lnTo>
                <a:lnTo>
                  <a:pt x="16" y="244"/>
                </a:lnTo>
                <a:lnTo>
                  <a:pt x="150" y="244"/>
                </a:lnTo>
                <a:lnTo>
                  <a:pt x="150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36C6C523-4B07-45EB-87C6-7BA26525765B}"/>
              </a:ext>
            </a:extLst>
          </p:cNvPr>
          <p:cNvGrpSpPr/>
          <p:nvPr/>
        </p:nvGrpSpPr>
        <p:grpSpPr>
          <a:xfrm>
            <a:off x="5072069" y="3523095"/>
            <a:ext cx="257948" cy="407724"/>
            <a:chOff x="5459413" y="3106738"/>
            <a:chExt cx="295275" cy="466725"/>
          </a:xfrm>
        </p:grpSpPr>
        <p:sp>
          <p:nvSpPr>
            <p:cNvPr id="32" name="Rectangle 32">
              <a:extLst>
                <a:ext uri="{FF2B5EF4-FFF2-40B4-BE49-F238E27FC236}">
                  <a16:creationId xmlns:a16="http://schemas.microsoft.com/office/drawing/2014/main" id="{8B79B4F1-E676-4CC9-8142-24A134D35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146425"/>
              <a:ext cx="233363" cy="190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1F5D24EC-CFAB-42A2-8DA1-0B10E7D57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9413" y="3106738"/>
              <a:ext cx="295275" cy="466725"/>
            </a:xfrm>
            <a:custGeom>
              <a:avLst/>
              <a:gdLst>
                <a:gd name="T0" fmla="*/ 186 w 186"/>
                <a:gd name="T1" fmla="*/ 0 h 294"/>
                <a:gd name="T2" fmla="*/ 0 w 186"/>
                <a:gd name="T3" fmla="*/ 0 h 294"/>
                <a:gd name="T4" fmla="*/ 0 w 186"/>
                <a:gd name="T5" fmla="*/ 294 h 294"/>
                <a:gd name="T6" fmla="*/ 186 w 186"/>
                <a:gd name="T7" fmla="*/ 294 h 294"/>
                <a:gd name="T8" fmla="*/ 186 w 186"/>
                <a:gd name="T9" fmla="*/ 43 h 294"/>
                <a:gd name="T10" fmla="*/ 176 w 186"/>
                <a:gd name="T11" fmla="*/ 43 h 294"/>
                <a:gd name="T12" fmla="*/ 29 w 186"/>
                <a:gd name="T13" fmla="*/ 43 h 294"/>
                <a:gd name="T14" fmla="*/ 20 w 186"/>
                <a:gd name="T15" fmla="*/ 43 h 294"/>
                <a:gd name="T16" fmla="*/ 20 w 186"/>
                <a:gd name="T17" fmla="*/ 19 h 294"/>
                <a:gd name="T18" fmla="*/ 186 w 186"/>
                <a:gd name="T19" fmla="*/ 19 h 294"/>
                <a:gd name="T20" fmla="*/ 186 w 186"/>
                <a:gd name="T21" fmla="*/ 0 h 294"/>
                <a:gd name="T22" fmla="*/ 157 w 186"/>
                <a:gd name="T23" fmla="*/ 138 h 294"/>
                <a:gd name="T24" fmla="*/ 35 w 186"/>
                <a:gd name="T25" fmla="*/ 138 h 294"/>
                <a:gd name="T26" fmla="*/ 35 w 186"/>
                <a:gd name="T27" fmla="*/ 78 h 294"/>
                <a:gd name="T28" fmla="*/ 157 w 186"/>
                <a:gd name="T29" fmla="*/ 78 h 294"/>
                <a:gd name="T30" fmla="*/ 157 w 186"/>
                <a:gd name="T31" fmla="*/ 1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6" h="294">
                  <a:moveTo>
                    <a:pt x="186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186" y="294"/>
                  </a:lnTo>
                  <a:lnTo>
                    <a:pt x="186" y="43"/>
                  </a:lnTo>
                  <a:lnTo>
                    <a:pt x="176" y="43"/>
                  </a:lnTo>
                  <a:lnTo>
                    <a:pt x="29" y="43"/>
                  </a:lnTo>
                  <a:lnTo>
                    <a:pt x="20" y="43"/>
                  </a:lnTo>
                  <a:lnTo>
                    <a:pt x="20" y="19"/>
                  </a:lnTo>
                  <a:lnTo>
                    <a:pt x="186" y="19"/>
                  </a:lnTo>
                  <a:lnTo>
                    <a:pt x="186" y="0"/>
                  </a:lnTo>
                  <a:close/>
                  <a:moveTo>
                    <a:pt x="157" y="138"/>
                  </a:moveTo>
                  <a:lnTo>
                    <a:pt x="35" y="138"/>
                  </a:lnTo>
                  <a:lnTo>
                    <a:pt x="35" y="78"/>
                  </a:lnTo>
                  <a:lnTo>
                    <a:pt x="157" y="78"/>
                  </a:lnTo>
                  <a:lnTo>
                    <a:pt x="157" y="1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D6FD3818-94E2-40BB-A61A-1FB72872378D}"/>
              </a:ext>
            </a:extLst>
          </p:cNvPr>
          <p:cNvGrpSpPr/>
          <p:nvPr/>
        </p:nvGrpSpPr>
        <p:grpSpPr>
          <a:xfrm>
            <a:off x="4391142" y="2205619"/>
            <a:ext cx="389696" cy="310647"/>
            <a:chOff x="4679950" y="1598613"/>
            <a:chExt cx="446088" cy="355600"/>
          </a:xfrm>
        </p:grpSpPr>
        <p:sp>
          <p:nvSpPr>
            <p:cNvPr id="34" name="Rectangle 34">
              <a:extLst>
                <a:ext uri="{FF2B5EF4-FFF2-40B4-BE49-F238E27FC236}">
                  <a16:creationId xmlns:a16="http://schemas.microsoft.com/office/drawing/2014/main" id="{2B170BCE-3834-456A-8DC5-B38657F29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1684338"/>
              <a:ext cx="46038" cy="269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Rectangle 35">
              <a:extLst>
                <a:ext uri="{FF2B5EF4-FFF2-40B4-BE49-F238E27FC236}">
                  <a16:creationId xmlns:a16="http://schemas.microsoft.com/office/drawing/2014/main" id="{315F071E-15D1-4773-88C2-77971D1C3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000" y="1684338"/>
              <a:ext cx="46038" cy="269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969DCA19-A884-4233-B07D-2D50D5984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088" y="1598613"/>
              <a:ext cx="279400" cy="355600"/>
            </a:xfrm>
            <a:custGeom>
              <a:avLst/>
              <a:gdLst>
                <a:gd name="T0" fmla="*/ 18 w 176"/>
                <a:gd name="T1" fmla="*/ 0 h 224"/>
                <a:gd name="T2" fmla="*/ 18 w 176"/>
                <a:gd name="T3" fmla="*/ 54 h 224"/>
                <a:gd name="T4" fmla="*/ 0 w 176"/>
                <a:gd name="T5" fmla="*/ 54 h 224"/>
                <a:gd name="T6" fmla="*/ 0 w 176"/>
                <a:gd name="T7" fmla="*/ 224 h 224"/>
                <a:gd name="T8" fmla="*/ 176 w 176"/>
                <a:gd name="T9" fmla="*/ 224 h 224"/>
                <a:gd name="T10" fmla="*/ 176 w 176"/>
                <a:gd name="T11" fmla="*/ 54 h 224"/>
                <a:gd name="T12" fmla="*/ 156 w 176"/>
                <a:gd name="T13" fmla="*/ 54 h 224"/>
                <a:gd name="T14" fmla="*/ 156 w 176"/>
                <a:gd name="T15" fmla="*/ 0 h 224"/>
                <a:gd name="T16" fmla="*/ 18 w 176"/>
                <a:gd name="T17" fmla="*/ 0 h 224"/>
                <a:gd name="T18" fmla="*/ 43 w 176"/>
                <a:gd name="T19" fmla="*/ 54 h 224"/>
                <a:gd name="T20" fmla="*/ 43 w 176"/>
                <a:gd name="T21" fmla="*/ 24 h 224"/>
                <a:gd name="T22" fmla="*/ 132 w 176"/>
                <a:gd name="T23" fmla="*/ 24 h 224"/>
                <a:gd name="T24" fmla="*/ 132 w 176"/>
                <a:gd name="T25" fmla="*/ 54 h 224"/>
                <a:gd name="T26" fmla="*/ 43 w 176"/>
                <a:gd name="T27" fmla="*/ 5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224">
                  <a:moveTo>
                    <a:pt x="18" y="0"/>
                  </a:moveTo>
                  <a:lnTo>
                    <a:pt x="18" y="54"/>
                  </a:lnTo>
                  <a:lnTo>
                    <a:pt x="0" y="54"/>
                  </a:lnTo>
                  <a:lnTo>
                    <a:pt x="0" y="224"/>
                  </a:lnTo>
                  <a:lnTo>
                    <a:pt x="176" y="224"/>
                  </a:lnTo>
                  <a:lnTo>
                    <a:pt x="176" y="54"/>
                  </a:lnTo>
                  <a:lnTo>
                    <a:pt x="156" y="54"/>
                  </a:lnTo>
                  <a:lnTo>
                    <a:pt x="156" y="0"/>
                  </a:lnTo>
                  <a:lnTo>
                    <a:pt x="18" y="0"/>
                  </a:lnTo>
                  <a:close/>
                  <a:moveTo>
                    <a:pt x="43" y="54"/>
                  </a:moveTo>
                  <a:lnTo>
                    <a:pt x="43" y="24"/>
                  </a:lnTo>
                  <a:lnTo>
                    <a:pt x="132" y="24"/>
                  </a:lnTo>
                  <a:lnTo>
                    <a:pt x="132" y="54"/>
                  </a:lnTo>
                  <a:lnTo>
                    <a:pt x="43" y="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89436052-270C-412E-98DB-627927F03791}"/>
              </a:ext>
            </a:extLst>
          </p:cNvPr>
          <p:cNvGrpSpPr/>
          <p:nvPr/>
        </p:nvGrpSpPr>
        <p:grpSpPr>
          <a:xfrm>
            <a:off x="3774009" y="2197298"/>
            <a:ext cx="391082" cy="328675"/>
            <a:chOff x="3973513" y="1589088"/>
            <a:chExt cx="447675" cy="376237"/>
          </a:xfrm>
        </p:grpSpPr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4E4054DC-30F5-43C5-A088-99D2ED96B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13" y="1847850"/>
              <a:ext cx="447675" cy="117475"/>
            </a:xfrm>
            <a:custGeom>
              <a:avLst/>
              <a:gdLst>
                <a:gd name="T0" fmla="*/ 184 w 282"/>
                <a:gd name="T1" fmla="*/ 37 h 74"/>
                <a:gd name="T2" fmla="*/ 98 w 282"/>
                <a:gd name="T3" fmla="*/ 37 h 74"/>
                <a:gd name="T4" fmla="*/ 98 w 282"/>
                <a:gd name="T5" fmla="*/ 0 h 74"/>
                <a:gd name="T6" fmla="*/ 0 w 282"/>
                <a:gd name="T7" fmla="*/ 0 h 74"/>
                <a:gd name="T8" fmla="*/ 0 w 282"/>
                <a:gd name="T9" fmla="*/ 74 h 74"/>
                <a:gd name="T10" fmla="*/ 282 w 282"/>
                <a:gd name="T11" fmla="*/ 74 h 74"/>
                <a:gd name="T12" fmla="*/ 282 w 282"/>
                <a:gd name="T13" fmla="*/ 0 h 74"/>
                <a:gd name="T14" fmla="*/ 184 w 282"/>
                <a:gd name="T15" fmla="*/ 0 h 74"/>
                <a:gd name="T16" fmla="*/ 184 w 282"/>
                <a:gd name="T17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74">
                  <a:moveTo>
                    <a:pt x="184" y="37"/>
                  </a:moveTo>
                  <a:lnTo>
                    <a:pt x="98" y="37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282" y="74"/>
                  </a:lnTo>
                  <a:lnTo>
                    <a:pt x="282" y="0"/>
                  </a:lnTo>
                  <a:lnTo>
                    <a:pt x="184" y="0"/>
                  </a:lnTo>
                  <a:lnTo>
                    <a:pt x="184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Rectangle 38">
              <a:extLst>
                <a:ext uri="{FF2B5EF4-FFF2-40B4-BE49-F238E27FC236}">
                  <a16:creationId xmlns:a16="http://schemas.microsoft.com/office/drawing/2014/main" id="{022EAF30-2712-45BE-840F-3C540566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488" y="1847850"/>
              <a:ext cx="85725" cy="333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6AB8B5C5-A6E6-49CD-90E3-F661FD0F1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513" y="1589088"/>
              <a:ext cx="447675" cy="233363"/>
            </a:xfrm>
            <a:custGeom>
              <a:avLst/>
              <a:gdLst>
                <a:gd name="T0" fmla="*/ 209 w 282"/>
                <a:gd name="T1" fmla="*/ 0 h 147"/>
                <a:gd name="T2" fmla="*/ 72 w 282"/>
                <a:gd name="T3" fmla="*/ 0 h 147"/>
                <a:gd name="T4" fmla="*/ 72 w 282"/>
                <a:gd name="T5" fmla="*/ 53 h 147"/>
                <a:gd name="T6" fmla="*/ 0 w 282"/>
                <a:gd name="T7" fmla="*/ 53 h 147"/>
                <a:gd name="T8" fmla="*/ 0 w 282"/>
                <a:gd name="T9" fmla="*/ 147 h 147"/>
                <a:gd name="T10" fmla="*/ 98 w 282"/>
                <a:gd name="T11" fmla="*/ 147 h 147"/>
                <a:gd name="T12" fmla="*/ 184 w 282"/>
                <a:gd name="T13" fmla="*/ 147 h 147"/>
                <a:gd name="T14" fmla="*/ 282 w 282"/>
                <a:gd name="T15" fmla="*/ 147 h 147"/>
                <a:gd name="T16" fmla="*/ 282 w 282"/>
                <a:gd name="T17" fmla="*/ 53 h 147"/>
                <a:gd name="T18" fmla="*/ 209 w 282"/>
                <a:gd name="T19" fmla="*/ 53 h 147"/>
                <a:gd name="T20" fmla="*/ 209 w 282"/>
                <a:gd name="T21" fmla="*/ 0 h 147"/>
                <a:gd name="T22" fmla="*/ 97 w 282"/>
                <a:gd name="T23" fmla="*/ 53 h 147"/>
                <a:gd name="T24" fmla="*/ 97 w 282"/>
                <a:gd name="T25" fmla="*/ 24 h 147"/>
                <a:gd name="T26" fmla="*/ 185 w 282"/>
                <a:gd name="T27" fmla="*/ 24 h 147"/>
                <a:gd name="T28" fmla="*/ 185 w 282"/>
                <a:gd name="T29" fmla="*/ 53 h 147"/>
                <a:gd name="T30" fmla="*/ 97 w 282"/>
                <a:gd name="T31" fmla="*/ 5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2" h="147">
                  <a:moveTo>
                    <a:pt x="209" y="0"/>
                  </a:moveTo>
                  <a:lnTo>
                    <a:pt x="72" y="0"/>
                  </a:lnTo>
                  <a:lnTo>
                    <a:pt x="72" y="53"/>
                  </a:lnTo>
                  <a:lnTo>
                    <a:pt x="0" y="53"/>
                  </a:lnTo>
                  <a:lnTo>
                    <a:pt x="0" y="147"/>
                  </a:lnTo>
                  <a:lnTo>
                    <a:pt x="98" y="147"/>
                  </a:lnTo>
                  <a:lnTo>
                    <a:pt x="184" y="147"/>
                  </a:lnTo>
                  <a:lnTo>
                    <a:pt x="282" y="147"/>
                  </a:lnTo>
                  <a:lnTo>
                    <a:pt x="282" y="53"/>
                  </a:lnTo>
                  <a:lnTo>
                    <a:pt x="209" y="53"/>
                  </a:lnTo>
                  <a:lnTo>
                    <a:pt x="209" y="0"/>
                  </a:lnTo>
                  <a:close/>
                  <a:moveTo>
                    <a:pt x="97" y="53"/>
                  </a:moveTo>
                  <a:lnTo>
                    <a:pt x="97" y="24"/>
                  </a:lnTo>
                  <a:lnTo>
                    <a:pt x="185" y="24"/>
                  </a:lnTo>
                  <a:lnTo>
                    <a:pt x="185" y="53"/>
                  </a:lnTo>
                  <a:lnTo>
                    <a:pt x="97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CB67AA54-75D3-4FD7-94F0-DE3D92CA2BCA}"/>
              </a:ext>
            </a:extLst>
          </p:cNvPr>
          <p:cNvGrpSpPr/>
          <p:nvPr/>
        </p:nvGrpSpPr>
        <p:grpSpPr>
          <a:xfrm>
            <a:off x="2610470" y="856246"/>
            <a:ext cx="282911" cy="386922"/>
            <a:chOff x="2641600" y="53975"/>
            <a:chExt cx="323850" cy="442913"/>
          </a:xfrm>
        </p:grpSpPr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7BACF88-D293-4F57-B084-85EC8B04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5" y="287338"/>
              <a:ext cx="73025" cy="34925"/>
            </a:xfrm>
            <a:custGeom>
              <a:avLst/>
              <a:gdLst>
                <a:gd name="T0" fmla="*/ 18 w 37"/>
                <a:gd name="T1" fmla="*/ 0 h 17"/>
                <a:gd name="T2" fmla="*/ 0 w 37"/>
                <a:gd name="T3" fmla="*/ 17 h 17"/>
                <a:gd name="T4" fmla="*/ 37 w 37"/>
                <a:gd name="T5" fmla="*/ 17 h 17"/>
                <a:gd name="T6" fmla="*/ 18 w 3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">
                  <a:moveTo>
                    <a:pt x="18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F5D89E07-611C-4874-BA50-79A705A55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1600" y="53975"/>
              <a:ext cx="323850" cy="442913"/>
            </a:xfrm>
            <a:custGeom>
              <a:avLst/>
              <a:gdLst>
                <a:gd name="T0" fmla="*/ 7 w 163"/>
                <a:gd name="T1" fmla="*/ 223 h 223"/>
                <a:gd name="T2" fmla="*/ 32 w 163"/>
                <a:gd name="T3" fmla="*/ 223 h 223"/>
                <a:gd name="T4" fmla="*/ 39 w 163"/>
                <a:gd name="T5" fmla="*/ 216 h 223"/>
                <a:gd name="T6" fmla="*/ 39 w 163"/>
                <a:gd name="T7" fmla="*/ 196 h 223"/>
                <a:gd name="T8" fmla="*/ 124 w 163"/>
                <a:gd name="T9" fmla="*/ 196 h 223"/>
                <a:gd name="T10" fmla="*/ 124 w 163"/>
                <a:gd name="T11" fmla="*/ 216 h 223"/>
                <a:gd name="T12" fmla="*/ 131 w 163"/>
                <a:gd name="T13" fmla="*/ 223 h 223"/>
                <a:gd name="T14" fmla="*/ 156 w 163"/>
                <a:gd name="T15" fmla="*/ 223 h 223"/>
                <a:gd name="T16" fmla="*/ 163 w 163"/>
                <a:gd name="T17" fmla="*/ 216 h 223"/>
                <a:gd name="T18" fmla="*/ 163 w 163"/>
                <a:gd name="T19" fmla="*/ 196 h 223"/>
                <a:gd name="T20" fmla="*/ 163 w 163"/>
                <a:gd name="T21" fmla="*/ 182 h 223"/>
                <a:gd name="T22" fmla="*/ 163 w 163"/>
                <a:gd name="T23" fmla="*/ 0 h 223"/>
                <a:gd name="T24" fmla="*/ 0 w 163"/>
                <a:gd name="T25" fmla="*/ 0 h 223"/>
                <a:gd name="T26" fmla="*/ 0 w 163"/>
                <a:gd name="T27" fmla="*/ 182 h 223"/>
                <a:gd name="T28" fmla="*/ 0 w 163"/>
                <a:gd name="T29" fmla="*/ 196 h 223"/>
                <a:gd name="T30" fmla="*/ 0 w 163"/>
                <a:gd name="T31" fmla="*/ 216 h 223"/>
                <a:gd name="T32" fmla="*/ 7 w 163"/>
                <a:gd name="T33" fmla="*/ 223 h 223"/>
                <a:gd name="T34" fmla="*/ 148 w 163"/>
                <a:gd name="T35" fmla="*/ 175 h 223"/>
                <a:gd name="T36" fmla="*/ 116 w 163"/>
                <a:gd name="T37" fmla="*/ 175 h 223"/>
                <a:gd name="T38" fmla="*/ 116 w 163"/>
                <a:gd name="T39" fmla="*/ 158 h 223"/>
                <a:gd name="T40" fmla="*/ 148 w 163"/>
                <a:gd name="T41" fmla="*/ 158 h 223"/>
                <a:gd name="T42" fmla="*/ 148 w 163"/>
                <a:gd name="T43" fmla="*/ 175 h 223"/>
                <a:gd name="T44" fmla="*/ 148 w 163"/>
                <a:gd name="T45" fmla="*/ 141 h 223"/>
                <a:gd name="T46" fmla="*/ 88 w 163"/>
                <a:gd name="T47" fmla="*/ 141 h 223"/>
                <a:gd name="T48" fmla="*/ 88 w 163"/>
                <a:gd name="T49" fmla="*/ 41 h 223"/>
                <a:gd name="T50" fmla="*/ 148 w 163"/>
                <a:gd name="T51" fmla="*/ 41 h 223"/>
                <a:gd name="T52" fmla="*/ 148 w 163"/>
                <a:gd name="T53" fmla="*/ 141 h 223"/>
                <a:gd name="T54" fmla="*/ 39 w 163"/>
                <a:gd name="T55" fmla="*/ 13 h 223"/>
                <a:gd name="T56" fmla="*/ 124 w 163"/>
                <a:gd name="T57" fmla="*/ 13 h 223"/>
                <a:gd name="T58" fmla="*/ 124 w 163"/>
                <a:gd name="T59" fmla="*/ 25 h 223"/>
                <a:gd name="T60" fmla="*/ 39 w 163"/>
                <a:gd name="T61" fmla="*/ 25 h 223"/>
                <a:gd name="T62" fmla="*/ 39 w 163"/>
                <a:gd name="T63" fmla="*/ 13 h 223"/>
                <a:gd name="T64" fmla="*/ 15 w 163"/>
                <a:gd name="T65" fmla="*/ 41 h 223"/>
                <a:gd name="T66" fmla="*/ 75 w 163"/>
                <a:gd name="T67" fmla="*/ 41 h 223"/>
                <a:gd name="T68" fmla="*/ 75 w 163"/>
                <a:gd name="T69" fmla="*/ 141 h 223"/>
                <a:gd name="T70" fmla="*/ 63 w 163"/>
                <a:gd name="T71" fmla="*/ 141 h 223"/>
                <a:gd name="T72" fmla="*/ 27 w 163"/>
                <a:gd name="T73" fmla="*/ 141 h 223"/>
                <a:gd name="T74" fmla="*/ 15 w 163"/>
                <a:gd name="T75" fmla="*/ 141 h 223"/>
                <a:gd name="T76" fmla="*/ 15 w 163"/>
                <a:gd name="T77" fmla="*/ 41 h 223"/>
                <a:gd name="T78" fmla="*/ 15 w 163"/>
                <a:gd name="T79" fmla="*/ 158 h 223"/>
                <a:gd name="T80" fmla="*/ 47 w 163"/>
                <a:gd name="T81" fmla="*/ 158 h 223"/>
                <a:gd name="T82" fmla="*/ 47 w 163"/>
                <a:gd name="T83" fmla="*/ 175 h 223"/>
                <a:gd name="T84" fmla="*/ 15 w 163"/>
                <a:gd name="T85" fmla="*/ 175 h 223"/>
                <a:gd name="T86" fmla="*/ 15 w 163"/>
                <a:gd name="T87" fmla="*/ 15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223">
                  <a:moveTo>
                    <a:pt x="7" y="223"/>
                  </a:moveTo>
                  <a:cubicBezTo>
                    <a:pt x="32" y="223"/>
                    <a:pt x="32" y="223"/>
                    <a:pt x="32" y="223"/>
                  </a:cubicBezTo>
                  <a:cubicBezTo>
                    <a:pt x="36" y="223"/>
                    <a:pt x="39" y="220"/>
                    <a:pt x="39" y="216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20"/>
                    <a:pt x="127" y="223"/>
                    <a:pt x="131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60" y="223"/>
                    <a:pt x="163" y="220"/>
                    <a:pt x="163" y="216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4" y="223"/>
                    <a:pt x="7" y="223"/>
                  </a:cubicBezTo>
                  <a:close/>
                  <a:moveTo>
                    <a:pt x="148" y="175"/>
                  </a:moveTo>
                  <a:cubicBezTo>
                    <a:pt x="116" y="175"/>
                    <a:pt x="116" y="175"/>
                    <a:pt x="116" y="175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75"/>
                    <a:pt x="148" y="175"/>
                    <a:pt x="148" y="175"/>
                  </a:cubicBezTo>
                  <a:close/>
                  <a:moveTo>
                    <a:pt x="148" y="141"/>
                  </a:moveTo>
                  <a:cubicBezTo>
                    <a:pt x="88" y="141"/>
                    <a:pt x="88" y="141"/>
                    <a:pt x="88" y="1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148" y="141"/>
                  </a:lnTo>
                  <a:close/>
                  <a:moveTo>
                    <a:pt x="39" y="13"/>
                  </a:moveTo>
                  <a:cubicBezTo>
                    <a:pt x="124" y="13"/>
                    <a:pt x="124" y="13"/>
                    <a:pt x="124" y="13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13"/>
                  </a:lnTo>
                  <a:close/>
                  <a:moveTo>
                    <a:pt x="15" y="41"/>
                  </a:moveTo>
                  <a:cubicBezTo>
                    <a:pt x="75" y="41"/>
                    <a:pt x="75" y="41"/>
                    <a:pt x="75" y="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15" y="141"/>
                    <a:pt x="15" y="141"/>
                    <a:pt x="15" y="141"/>
                  </a:cubicBezTo>
                  <a:lnTo>
                    <a:pt x="15" y="41"/>
                  </a:lnTo>
                  <a:close/>
                  <a:moveTo>
                    <a:pt x="15" y="158"/>
                  </a:moveTo>
                  <a:cubicBezTo>
                    <a:pt x="47" y="158"/>
                    <a:pt x="47" y="158"/>
                    <a:pt x="47" y="158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15" y="175"/>
                    <a:pt x="15" y="175"/>
                    <a:pt x="15" y="175"/>
                  </a:cubicBezTo>
                  <a:lnTo>
                    <a:pt x="15" y="1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2" name="Freeform 42">
            <a:extLst>
              <a:ext uri="{FF2B5EF4-FFF2-40B4-BE49-F238E27FC236}">
                <a16:creationId xmlns:a16="http://schemas.microsoft.com/office/drawing/2014/main" id="{9C84B4A6-6012-48D6-B4F3-08777F53BBC3}"/>
              </a:ext>
            </a:extLst>
          </p:cNvPr>
          <p:cNvSpPr>
            <a:spLocks noEditPoints="1"/>
          </p:cNvSpPr>
          <p:nvPr/>
        </p:nvSpPr>
        <p:spPr bwMode="auto">
          <a:xfrm>
            <a:off x="3783717" y="903398"/>
            <a:ext cx="370280" cy="292619"/>
          </a:xfrm>
          <a:custGeom>
            <a:avLst/>
            <a:gdLst>
              <a:gd name="T0" fmla="*/ 214 w 214"/>
              <a:gd name="T1" fmla="*/ 61 h 169"/>
              <a:gd name="T2" fmla="*/ 193 w 214"/>
              <a:gd name="T3" fmla="*/ 38 h 169"/>
              <a:gd name="T4" fmla="*/ 173 w 214"/>
              <a:gd name="T5" fmla="*/ 0 h 169"/>
              <a:gd name="T6" fmla="*/ 42 w 214"/>
              <a:gd name="T7" fmla="*/ 0 h 169"/>
              <a:gd name="T8" fmla="*/ 22 w 214"/>
              <a:gd name="T9" fmla="*/ 38 h 169"/>
              <a:gd name="T10" fmla="*/ 0 w 214"/>
              <a:gd name="T11" fmla="*/ 61 h 169"/>
              <a:gd name="T12" fmla="*/ 0 w 214"/>
              <a:gd name="T13" fmla="*/ 130 h 169"/>
              <a:gd name="T14" fmla="*/ 0 w 214"/>
              <a:gd name="T15" fmla="*/ 135 h 169"/>
              <a:gd name="T16" fmla="*/ 0 w 214"/>
              <a:gd name="T17" fmla="*/ 160 h 169"/>
              <a:gd name="T18" fmla="*/ 10 w 214"/>
              <a:gd name="T19" fmla="*/ 169 h 169"/>
              <a:gd name="T20" fmla="*/ 42 w 214"/>
              <a:gd name="T21" fmla="*/ 169 h 169"/>
              <a:gd name="T22" fmla="*/ 51 w 214"/>
              <a:gd name="T23" fmla="*/ 160 h 169"/>
              <a:gd name="T24" fmla="*/ 51 w 214"/>
              <a:gd name="T25" fmla="*/ 135 h 169"/>
              <a:gd name="T26" fmla="*/ 163 w 214"/>
              <a:gd name="T27" fmla="*/ 135 h 169"/>
              <a:gd name="T28" fmla="*/ 163 w 214"/>
              <a:gd name="T29" fmla="*/ 160 h 169"/>
              <a:gd name="T30" fmla="*/ 173 w 214"/>
              <a:gd name="T31" fmla="*/ 169 h 169"/>
              <a:gd name="T32" fmla="*/ 205 w 214"/>
              <a:gd name="T33" fmla="*/ 169 h 169"/>
              <a:gd name="T34" fmla="*/ 214 w 214"/>
              <a:gd name="T35" fmla="*/ 160 h 169"/>
              <a:gd name="T36" fmla="*/ 214 w 214"/>
              <a:gd name="T37" fmla="*/ 135 h 169"/>
              <a:gd name="T38" fmla="*/ 214 w 214"/>
              <a:gd name="T39" fmla="*/ 135 h 169"/>
              <a:gd name="T40" fmla="*/ 214 w 214"/>
              <a:gd name="T41" fmla="*/ 61 h 169"/>
              <a:gd name="T42" fmla="*/ 54 w 214"/>
              <a:gd name="T43" fmla="*/ 14 h 169"/>
              <a:gd name="T44" fmla="*/ 161 w 214"/>
              <a:gd name="T45" fmla="*/ 14 h 169"/>
              <a:gd name="T46" fmla="*/ 179 w 214"/>
              <a:gd name="T47" fmla="*/ 48 h 169"/>
              <a:gd name="T48" fmla="*/ 36 w 214"/>
              <a:gd name="T49" fmla="*/ 48 h 169"/>
              <a:gd name="T50" fmla="*/ 54 w 214"/>
              <a:gd name="T51" fmla="*/ 14 h 169"/>
              <a:gd name="T52" fmla="*/ 62 w 214"/>
              <a:gd name="T53" fmla="*/ 118 h 169"/>
              <a:gd name="T54" fmla="*/ 20 w 214"/>
              <a:gd name="T55" fmla="*/ 118 h 169"/>
              <a:gd name="T56" fmla="*/ 20 w 214"/>
              <a:gd name="T57" fmla="*/ 96 h 169"/>
              <a:gd name="T58" fmla="*/ 62 w 214"/>
              <a:gd name="T59" fmla="*/ 96 h 169"/>
              <a:gd name="T60" fmla="*/ 62 w 214"/>
              <a:gd name="T61" fmla="*/ 118 h 169"/>
              <a:gd name="T62" fmla="*/ 195 w 214"/>
              <a:gd name="T63" fmla="*/ 118 h 169"/>
              <a:gd name="T64" fmla="*/ 152 w 214"/>
              <a:gd name="T65" fmla="*/ 118 h 169"/>
              <a:gd name="T66" fmla="*/ 152 w 214"/>
              <a:gd name="T67" fmla="*/ 96 h 169"/>
              <a:gd name="T68" fmla="*/ 195 w 214"/>
              <a:gd name="T69" fmla="*/ 96 h 169"/>
              <a:gd name="T70" fmla="*/ 195 w 214"/>
              <a:gd name="T71" fmla="*/ 11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4" h="169">
                <a:moveTo>
                  <a:pt x="214" y="61"/>
                </a:moveTo>
                <a:cubicBezTo>
                  <a:pt x="193" y="38"/>
                  <a:pt x="193" y="38"/>
                  <a:pt x="193" y="38"/>
                </a:cubicBezTo>
                <a:cubicBezTo>
                  <a:pt x="173" y="0"/>
                  <a:pt x="173" y="0"/>
                  <a:pt x="17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22" y="38"/>
                  <a:pt x="22" y="38"/>
                  <a:pt x="22" y="3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5"/>
                  <a:pt x="5" y="169"/>
                  <a:pt x="10" y="169"/>
                </a:cubicBezTo>
                <a:cubicBezTo>
                  <a:pt x="42" y="169"/>
                  <a:pt x="42" y="169"/>
                  <a:pt x="42" y="169"/>
                </a:cubicBezTo>
                <a:cubicBezTo>
                  <a:pt x="47" y="169"/>
                  <a:pt x="51" y="165"/>
                  <a:pt x="51" y="160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5"/>
                  <a:pt x="168" y="169"/>
                  <a:pt x="173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10" y="169"/>
                  <a:pt x="214" y="165"/>
                  <a:pt x="214" y="160"/>
                </a:cubicBezTo>
                <a:cubicBezTo>
                  <a:pt x="214" y="135"/>
                  <a:pt x="214" y="135"/>
                  <a:pt x="214" y="135"/>
                </a:cubicBezTo>
                <a:cubicBezTo>
                  <a:pt x="214" y="135"/>
                  <a:pt x="214" y="135"/>
                  <a:pt x="214" y="135"/>
                </a:cubicBezTo>
                <a:cubicBezTo>
                  <a:pt x="214" y="61"/>
                  <a:pt x="214" y="61"/>
                  <a:pt x="214" y="61"/>
                </a:cubicBezTo>
                <a:close/>
                <a:moveTo>
                  <a:pt x="54" y="14"/>
                </a:moveTo>
                <a:cubicBezTo>
                  <a:pt x="161" y="14"/>
                  <a:pt x="161" y="14"/>
                  <a:pt x="161" y="14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36" y="48"/>
                  <a:pt x="36" y="48"/>
                  <a:pt x="36" y="48"/>
                </a:cubicBezTo>
                <a:lnTo>
                  <a:pt x="54" y="14"/>
                </a:lnTo>
                <a:close/>
                <a:moveTo>
                  <a:pt x="62" y="118"/>
                </a:moveTo>
                <a:cubicBezTo>
                  <a:pt x="20" y="118"/>
                  <a:pt x="20" y="118"/>
                  <a:pt x="20" y="118"/>
                </a:cubicBezTo>
                <a:cubicBezTo>
                  <a:pt x="20" y="96"/>
                  <a:pt x="20" y="96"/>
                  <a:pt x="20" y="96"/>
                </a:cubicBezTo>
                <a:cubicBezTo>
                  <a:pt x="62" y="96"/>
                  <a:pt x="62" y="96"/>
                  <a:pt x="62" y="96"/>
                </a:cubicBezTo>
                <a:lnTo>
                  <a:pt x="62" y="118"/>
                </a:lnTo>
                <a:close/>
                <a:moveTo>
                  <a:pt x="195" y="118"/>
                </a:moveTo>
                <a:cubicBezTo>
                  <a:pt x="152" y="118"/>
                  <a:pt x="152" y="118"/>
                  <a:pt x="152" y="11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95" y="96"/>
                  <a:pt x="195" y="96"/>
                  <a:pt x="195" y="96"/>
                </a:cubicBezTo>
                <a:lnTo>
                  <a:pt x="195" y="1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FA0CC2B9-5253-4C20-AED4-AB97A111E73A}"/>
              </a:ext>
            </a:extLst>
          </p:cNvPr>
          <p:cNvGrpSpPr/>
          <p:nvPr/>
        </p:nvGrpSpPr>
        <p:grpSpPr>
          <a:xfrm>
            <a:off x="3162423" y="2237515"/>
            <a:ext cx="385535" cy="248241"/>
            <a:chOff x="3273425" y="1635125"/>
            <a:chExt cx="441325" cy="284163"/>
          </a:xfrm>
        </p:grpSpPr>
        <p:sp>
          <p:nvSpPr>
            <p:cNvPr id="43" name="Rectangle 43">
              <a:extLst>
                <a:ext uri="{FF2B5EF4-FFF2-40B4-BE49-F238E27FC236}">
                  <a16:creationId xmlns:a16="http://schemas.microsoft.com/office/drawing/2014/main" id="{BF8A345E-433A-43E3-8E37-20BFE9A7F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1635125"/>
              <a:ext cx="441325" cy="5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348EEB67-1A9A-4C2D-8E28-EB87E5785A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3425" y="1738313"/>
              <a:ext cx="441325" cy="180975"/>
            </a:xfrm>
            <a:custGeom>
              <a:avLst/>
              <a:gdLst>
                <a:gd name="T0" fmla="*/ 0 w 278"/>
                <a:gd name="T1" fmla="*/ 114 h 114"/>
                <a:gd name="T2" fmla="*/ 278 w 278"/>
                <a:gd name="T3" fmla="*/ 114 h 114"/>
                <a:gd name="T4" fmla="*/ 278 w 278"/>
                <a:gd name="T5" fmla="*/ 0 h 114"/>
                <a:gd name="T6" fmla="*/ 0 w 278"/>
                <a:gd name="T7" fmla="*/ 0 h 114"/>
                <a:gd name="T8" fmla="*/ 0 w 278"/>
                <a:gd name="T9" fmla="*/ 114 h 114"/>
                <a:gd name="T10" fmla="*/ 237 w 278"/>
                <a:gd name="T11" fmla="*/ 56 h 114"/>
                <a:gd name="T12" fmla="*/ 257 w 278"/>
                <a:gd name="T13" fmla="*/ 76 h 114"/>
                <a:gd name="T14" fmla="*/ 237 w 278"/>
                <a:gd name="T15" fmla="*/ 96 h 114"/>
                <a:gd name="T16" fmla="*/ 215 w 278"/>
                <a:gd name="T17" fmla="*/ 76 h 114"/>
                <a:gd name="T18" fmla="*/ 237 w 278"/>
                <a:gd name="T19" fmla="*/ 5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8" h="114">
                  <a:moveTo>
                    <a:pt x="0" y="114"/>
                  </a:moveTo>
                  <a:lnTo>
                    <a:pt x="278" y="114"/>
                  </a:lnTo>
                  <a:lnTo>
                    <a:pt x="278" y="0"/>
                  </a:lnTo>
                  <a:lnTo>
                    <a:pt x="0" y="0"/>
                  </a:lnTo>
                  <a:lnTo>
                    <a:pt x="0" y="114"/>
                  </a:lnTo>
                  <a:close/>
                  <a:moveTo>
                    <a:pt x="237" y="56"/>
                  </a:moveTo>
                  <a:lnTo>
                    <a:pt x="257" y="76"/>
                  </a:lnTo>
                  <a:lnTo>
                    <a:pt x="237" y="96"/>
                  </a:lnTo>
                  <a:lnTo>
                    <a:pt x="215" y="76"/>
                  </a:lnTo>
                  <a:lnTo>
                    <a:pt x="237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60C9E64F-74DE-45E7-9F63-DEA51D714633}"/>
              </a:ext>
            </a:extLst>
          </p:cNvPr>
          <p:cNvGrpSpPr/>
          <p:nvPr/>
        </p:nvGrpSpPr>
        <p:grpSpPr>
          <a:xfrm>
            <a:off x="2561932" y="2844941"/>
            <a:ext cx="379988" cy="414659"/>
            <a:chOff x="2586038" y="2330450"/>
            <a:chExt cx="434975" cy="474663"/>
          </a:xfrm>
        </p:grpSpPr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00F76DD4-563C-48B4-8FEB-CA8D0DAC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2330450"/>
              <a:ext cx="307975" cy="276225"/>
            </a:xfrm>
            <a:custGeom>
              <a:avLst/>
              <a:gdLst>
                <a:gd name="T0" fmla="*/ 0 w 194"/>
                <a:gd name="T1" fmla="*/ 70 h 174"/>
                <a:gd name="T2" fmla="*/ 0 w 194"/>
                <a:gd name="T3" fmla="*/ 149 h 174"/>
                <a:gd name="T4" fmla="*/ 4 w 194"/>
                <a:gd name="T5" fmla="*/ 149 h 174"/>
                <a:gd name="T6" fmla="*/ 31 w 194"/>
                <a:gd name="T7" fmla="*/ 149 h 174"/>
                <a:gd name="T8" fmla="*/ 39 w 194"/>
                <a:gd name="T9" fmla="*/ 149 h 174"/>
                <a:gd name="T10" fmla="*/ 39 w 194"/>
                <a:gd name="T11" fmla="*/ 158 h 174"/>
                <a:gd name="T12" fmla="*/ 39 w 194"/>
                <a:gd name="T13" fmla="*/ 174 h 174"/>
                <a:gd name="T14" fmla="*/ 49 w 194"/>
                <a:gd name="T15" fmla="*/ 174 h 174"/>
                <a:gd name="T16" fmla="*/ 49 w 194"/>
                <a:gd name="T17" fmla="*/ 158 h 174"/>
                <a:gd name="T18" fmla="*/ 49 w 194"/>
                <a:gd name="T19" fmla="*/ 149 h 174"/>
                <a:gd name="T20" fmla="*/ 57 w 194"/>
                <a:gd name="T21" fmla="*/ 149 h 174"/>
                <a:gd name="T22" fmla="*/ 84 w 194"/>
                <a:gd name="T23" fmla="*/ 149 h 174"/>
                <a:gd name="T24" fmla="*/ 92 w 194"/>
                <a:gd name="T25" fmla="*/ 149 h 174"/>
                <a:gd name="T26" fmla="*/ 92 w 194"/>
                <a:gd name="T27" fmla="*/ 158 h 174"/>
                <a:gd name="T28" fmla="*/ 92 w 194"/>
                <a:gd name="T29" fmla="*/ 174 h 174"/>
                <a:gd name="T30" fmla="*/ 102 w 194"/>
                <a:gd name="T31" fmla="*/ 174 h 174"/>
                <a:gd name="T32" fmla="*/ 102 w 194"/>
                <a:gd name="T33" fmla="*/ 158 h 174"/>
                <a:gd name="T34" fmla="*/ 102 w 194"/>
                <a:gd name="T35" fmla="*/ 149 h 174"/>
                <a:gd name="T36" fmla="*/ 110 w 194"/>
                <a:gd name="T37" fmla="*/ 149 h 174"/>
                <a:gd name="T38" fmla="*/ 137 w 194"/>
                <a:gd name="T39" fmla="*/ 149 h 174"/>
                <a:gd name="T40" fmla="*/ 145 w 194"/>
                <a:gd name="T41" fmla="*/ 149 h 174"/>
                <a:gd name="T42" fmla="*/ 145 w 194"/>
                <a:gd name="T43" fmla="*/ 158 h 174"/>
                <a:gd name="T44" fmla="*/ 145 w 194"/>
                <a:gd name="T45" fmla="*/ 174 h 174"/>
                <a:gd name="T46" fmla="*/ 155 w 194"/>
                <a:gd name="T47" fmla="*/ 174 h 174"/>
                <a:gd name="T48" fmla="*/ 155 w 194"/>
                <a:gd name="T49" fmla="*/ 158 h 174"/>
                <a:gd name="T50" fmla="*/ 155 w 194"/>
                <a:gd name="T51" fmla="*/ 149 h 174"/>
                <a:gd name="T52" fmla="*/ 162 w 194"/>
                <a:gd name="T53" fmla="*/ 149 h 174"/>
                <a:gd name="T54" fmla="*/ 190 w 194"/>
                <a:gd name="T55" fmla="*/ 149 h 174"/>
                <a:gd name="T56" fmla="*/ 194 w 194"/>
                <a:gd name="T57" fmla="*/ 149 h 174"/>
                <a:gd name="T58" fmla="*/ 194 w 194"/>
                <a:gd name="T59" fmla="*/ 70 h 174"/>
                <a:gd name="T60" fmla="*/ 181 w 194"/>
                <a:gd name="T61" fmla="*/ 70 h 174"/>
                <a:gd name="T62" fmla="*/ 181 w 194"/>
                <a:gd name="T63" fmla="*/ 88 h 174"/>
                <a:gd name="T64" fmla="*/ 162 w 194"/>
                <a:gd name="T65" fmla="*/ 88 h 174"/>
                <a:gd name="T66" fmla="*/ 162 w 194"/>
                <a:gd name="T67" fmla="*/ 70 h 174"/>
                <a:gd name="T68" fmla="*/ 144 w 194"/>
                <a:gd name="T69" fmla="*/ 70 h 174"/>
                <a:gd name="T70" fmla="*/ 144 w 194"/>
                <a:gd name="T71" fmla="*/ 88 h 174"/>
                <a:gd name="T72" fmla="*/ 125 w 194"/>
                <a:gd name="T73" fmla="*/ 88 h 174"/>
                <a:gd name="T74" fmla="*/ 125 w 194"/>
                <a:gd name="T75" fmla="*/ 70 h 174"/>
                <a:gd name="T76" fmla="*/ 109 w 194"/>
                <a:gd name="T77" fmla="*/ 70 h 174"/>
                <a:gd name="T78" fmla="*/ 109 w 194"/>
                <a:gd name="T79" fmla="*/ 0 h 174"/>
                <a:gd name="T80" fmla="*/ 85 w 194"/>
                <a:gd name="T81" fmla="*/ 0 h 174"/>
                <a:gd name="T82" fmla="*/ 85 w 194"/>
                <a:gd name="T83" fmla="*/ 70 h 174"/>
                <a:gd name="T84" fmla="*/ 69 w 194"/>
                <a:gd name="T85" fmla="*/ 70 h 174"/>
                <a:gd name="T86" fmla="*/ 69 w 194"/>
                <a:gd name="T87" fmla="*/ 88 h 174"/>
                <a:gd name="T88" fmla="*/ 50 w 194"/>
                <a:gd name="T89" fmla="*/ 88 h 174"/>
                <a:gd name="T90" fmla="*/ 50 w 194"/>
                <a:gd name="T91" fmla="*/ 70 h 174"/>
                <a:gd name="T92" fmla="*/ 31 w 194"/>
                <a:gd name="T93" fmla="*/ 70 h 174"/>
                <a:gd name="T94" fmla="*/ 31 w 194"/>
                <a:gd name="T95" fmla="*/ 88 h 174"/>
                <a:gd name="T96" fmla="*/ 12 w 194"/>
                <a:gd name="T97" fmla="*/ 88 h 174"/>
                <a:gd name="T98" fmla="*/ 12 w 194"/>
                <a:gd name="T99" fmla="*/ 70 h 174"/>
                <a:gd name="T100" fmla="*/ 0 w 194"/>
                <a:gd name="T101" fmla="*/ 7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4" h="174">
                  <a:moveTo>
                    <a:pt x="0" y="70"/>
                  </a:moveTo>
                  <a:lnTo>
                    <a:pt x="0" y="149"/>
                  </a:lnTo>
                  <a:lnTo>
                    <a:pt x="4" y="149"/>
                  </a:lnTo>
                  <a:lnTo>
                    <a:pt x="31" y="149"/>
                  </a:lnTo>
                  <a:lnTo>
                    <a:pt x="39" y="149"/>
                  </a:lnTo>
                  <a:lnTo>
                    <a:pt x="39" y="158"/>
                  </a:lnTo>
                  <a:lnTo>
                    <a:pt x="39" y="174"/>
                  </a:lnTo>
                  <a:lnTo>
                    <a:pt x="49" y="174"/>
                  </a:lnTo>
                  <a:lnTo>
                    <a:pt x="49" y="158"/>
                  </a:lnTo>
                  <a:lnTo>
                    <a:pt x="49" y="149"/>
                  </a:lnTo>
                  <a:lnTo>
                    <a:pt x="57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92" y="158"/>
                  </a:lnTo>
                  <a:lnTo>
                    <a:pt x="92" y="174"/>
                  </a:lnTo>
                  <a:lnTo>
                    <a:pt x="102" y="174"/>
                  </a:lnTo>
                  <a:lnTo>
                    <a:pt x="102" y="158"/>
                  </a:lnTo>
                  <a:lnTo>
                    <a:pt x="102" y="149"/>
                  </a:lnTo>
                  <a:lnTo>
                    <a:pt x="110" y="149"/>
                  </a:lnTo>
                  <a:lnTo>
                    <a:pt x="137" y="149"/>
                  </a:lnTo>
                  <a:lnTo>
                    <a:pt x="145" y="149"/>
                  </a:lnTo>
                  <a:lnTo>
                    <a:pt x="145" y="158"/>
                  </a:lnTo>
                  <a:lnTo>
                    <a:pt x="145" y="174"/>
                  </a:lnTo>
                  <a:lnTo>
                    <a:pt x="155" y="174"/>
                  </a:lnTo>
                  <a:lnTo>
                    <a:pt x="155" y="158"/>
                  </a:lnTo>
                  <a:lnTo>
                    <a:pt x="155" y="149"/>
                  </a:lnTo>
                  <a:lnTo>
                    <a:pt x="162" y="149"/>
                  </a:lnTo>
                  <a:lnTo>
                    <a:pt x="190" y="149"/>
                  </a:lnTo>
                  <a:lnTo>
                    <a:pt x="194" y="149"/>
                  </a:lnTo>
                  <a:lnTo>
                    <a:pt x="194" y="70"/>
                  </a:lnTo>
                  <a:lnTo>
                    <a:pt x="181" y="70"/>
                  </a:lnTo>
                  <a:lnTo>
                    <a:pt x="181" y="88"/>
                  </a:lnTo>
                  <a:lnTo>
                    <a:pt x="162" y="88"/>
                  </a:lnTo>
                  <a:lnTo>
                    <a:pt x="162" y="70"/>
                  </a:lnTo>
                  <a:lnTo>
                    <a:pt x="144" y="70"/>
                  </a:lnTo>
                  <a:lnTo>
                    <a:pt x="144" y="88"/>
                  </a:lnTo>
                  <a:lnTo>
                    <a:pt x="125" y="88"/>
                  </a:lnTo>
                  <a:lnTo>
                    <a:pt x="125" y="70"/>
                  </a:lnTo>
                  <a:lnTo>
                    <a:pt x="109" y="70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70"/>
                  </a:lnTo>
                  <a:lnTo>
                    <a:pt x="69" y="70"/>
                  </a:lnTo>
                  <a:lnTo>
                    <a:pt x="69" y="88"/>
                  </a:lnTo>
                  <a:lnTo>
                    <a:pt x="50" y="88"/>
                  </a:lnTo>
                  <a:lnTo>
                    <a:pt x="50" y="70"/>
                  </a:lnTo>
                  <a:lnTo>
                    <a:pt x="31" y="70"/>
                  </a:lnTo>
                  <a:lnTo>
                    <a:pt x="31" y="88"/>
                  </a:lnTo>
                  <a:lnTo>
                    <a:pt x="12" y="88"/>
                  </a:lnTo>
                  <a:lnTo>
                    <a:pt x="12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3228822A-E38C-48C8-9C30-A1A81848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038" y="2581275"/>
              <a:ext cx="434975" cy="223838"/>
            </a:xfrm>
            <a:custGeom>
              <a:avLst/>
              <a:gdLst>
                <a:gd name="T0" fmla="*/ 274 w 274"/>
                <a:gd name="T1" fmla="*/ 0 h 141"/>
                <a:gd name="T2" fmla="*/ 256 w 274"/>
                <a:gd name="T3" fmla="*/ 0 h 141"/>
                <a:gd name="T4" fmla="*/ 256 w 274"/>
                <a:gd name="T5" fmla="*/ 23 h 141"/>
                <a:gd name="T6" fmla="*/ 234 w 274"/>
                <a:gd name="T7" fmla="*/ 23 h 141"/>
                <a:gd name="T8" fmla="*/ 230 w 274"/>
                <a:gd name="T9" fmla="*/ 23 h 141"/>
                <a:gd name="T10" fmla="*/ 230 w 274"/>
                <a:gd name="T11" fmla="*/ 0 h 141"/>
                <a:gd name="T12" fmla="*/ 202 w 274"/>
                <a:gd name="T13" fmla="*/ 0 h 141"/>
                <a:gd name="T14" fmla="*/ 202 w 274"/>
                <a:gd name="T15" fmla="*/ 23 h 141"/>
                <a:gd name="T16" fmla="*/ 177 w 274"/>
                <a:gd name="T17" fmla="*/ 23 h 141"/>
                <a:gd name="T18" fmla="*/ 177 w 274"/>
                <a:gd name="T19" fmla="*/ 0 h 141"/>
                <a:gd name="T20" fmla="*/ 150 w 274"/>
                <a:gd name="T21" fmla="*/ 0 h 141"/>
                <a:gd name="T22" fmla="*/ 150 w 274"/>
                <a:gd name="T23" fmla="*/ 23 h 141"/>
                <a:gd name="T24" fmla="*/ 124 w 274"/>
                <a:gd name="T25" fmla="*/ 23 h 141"/>
                <a:gd name="T26" fmla="*/ 124 w 274"/>
                <a:gd name="T27" fmla="*/ 0 h 141"/>
                <a:gd name="T28" fmla="*/ 97 w 274"/>
                <a:gd name="T29" fmla="*/ 0 h 141"/>
                <a:gd name="T30" fmla="*/ 97 w 274"/>
                <a:gd name="T31" fmla="*/ 23 h 141"/>
                <a:gd name="T32" fmla="*/ 71 w 274"/>
                <a:gd name="T33" fmla="*/ 23 h 141"/>
                <a:gd name="T34" fmla="*/ 71 w 274"/>
                <a:gd name="T35" fmla="*/ 0 h 141"/>
                <a:gd name="T36" fmla="*/ 44 w 274"/>
                <a:gd name="T37" fmla="*/ 0 h 141"/>
                <a:gd name="T38" fmla="*/ 44 w 274"/>
                <a:gd name="T39" fmla="*/ 23 h 141"/>
                <a:gd name="T40" fmla="*/ 40 w 274"/>
                <a:gd name="T41" fmla="*/ 23 h 141"/>
                <a:gd name="T42" fmla="*/ 19 w 274"/>
                <a:gd name="T43" fmla="*/ 23 h 141"/>
                <a:gd name="T44" fmla="*/ 19 w 274"/>
                <a:gd name="T45" fmla="*/ 0 h 141"/>
                <a:gd name="T46" fmla="*/ 0 w 274"/>
                <a:gd name="T47" fmla="*/ 0 h 141"/>
                <a:gd name="T48" fmla="*/ 0 w 274"/>
                <a:gd name="T49" fmla="*/ 141 h 141"/>
                <a:gd name="T50" fmla="*/ 104 w 274"/>
                <a:gd name="T51" fmla="*/ 141 h 141"/>
                <a:gd name="T52" fmla="*/ 104 w 274"/>
                <a:gd name="T53" fmla="*/ 85 h 141"/>
                <a:gd name="T54" fmla="*/ 176 w 274"/>
                <a:gd name="T55" fmla="*/ 85 h 141"/>
                <a:gd name="T56" fmla="*/ 176 w 274"/>
                <a:gd name="T57" fmla="*/ 141 h 141"/>
                <a:gd name="T58" fmla="*/ 274 w 274"/>
                <a:gd name="T59" fmla="*/ 141 h 141"/>
                <a:gd name="T60" fmla="*/ 274 w 274"/>
                <a:gd name="T6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4" h="141">
                  <a:moveTo>
                    <a:pt x="274" y="0"/>
                  </a:moveTo>
                  <a:lnTo>
                    <a:pt x="256" y="0"/>
                  </a:lnTo>
                  <a:lnTo>
                    <a:pt x="256" y="23"/>
                  </a:lnTo>
                  <a:lnTo>
                    <a:pt x="234" y="23"/>
                  </a:lnTo>
                  <a:lnTo>
                    <a:pt x="230" y="23"/>
                  </a:lnTo>
                  <a:lnTo>
                    <a:pt x="230" y="0"/>
                  </a:lnTo>
                  <a:lnTo>
                    <a:pt x="202" y="0"/>
                  </a:lnTo>
                  <a:lnTo>
                    <a:pt x="202" y="23"/>
                  </a:lnTo>
                  <a:lnTo>
                    <a:pt x="177" y="23"/>
                  </a:lnTo>
                  <a:lnTo>
                    <a:pt x="177" y="0"/>
                  </a:lnTo>
                  <a:lnTo>
                    <a:pt x="150" y="0"/>
                  </a:lnTo>
                  <a:lnTo>
                    <a:pt x="150" y="23"/>
                  </a:lnTo>
                  <a:lnTo>
                    <a:pt x="124" y="23"/>
                  </a:lnTo>
                  <a:lnTo>
                    <a:pt x="124" y="0"/>
                  </a:lnTo>
                  <a:lnTo>
                    <a:pt x="97" y="0"/>
                  </a:lnTo>
                  <a:lnTo>
                    <a:pt x="97" y="23"/>
                  </a:lnTo>
                  <a:lnTo>
                    <a:pt x="71" y="23"/>
                  </a:lnTo>
                  <a:lnTo>
                    <a:pt x="71" y="0"/>
                  </a:lnTo>
                  <a:lnTo>
                    <a:pt x="44" y="0"/>
                  </a:lnTo>
                  <a:lnTo>
                    <a:pt x="44" y="23"/>
                  </a:lnTo>
                  <a:lnTo>
                    <a:pt x="40" y="23"/>
                  </a:lnTo>
                  <a:lnTo>
                    <a:pt x="19" y="2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41"/>
                  </a:lnTo>
                  <a:lnTo>
                    <a:pt x="104" y="141"/>
                  </a:lnTo>
                  <a:lnTo>
                    <a:pt x="104" y="85"/>
                  </a:lnTo>
                  <a:lnTo>
                    <a:pt x="176" y="85"/>
                  </a:lnTo>
                  <a:lnTo>
                    <a:pt x="176" y="141"/>
                  </a:lnTo>
                  <a:lnTo>
                    <a:pt x="274" y="14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7349BC4B-3183-4CB7-9E3B-BF123ABDF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2341563"/>
              <a:ext cx="125413" cy="80963"/>
            </a:xfrm>
            <a:custGeom>
              <a:avLst/>
              <a:gdLst>
                <a:gd name="T0" fmla="*/ 0 w 79"/>
                <a:gd name="T1" fmla="*/ 0 h 51"/>
                <a:gd name="T2" fmla="*/ 0 w 79"/>
                <a:gd name="T3" fmla="*/ 51 h 51"/>
                <a:gd name="T4" fmla="*/ 79 w 79"/>
                <a:gd name="T5" fmla="*/ 25 h 51"/>
                <a:gd name="T6" fmla="*/ 0 w 79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51">
                  <a:moveTo>
                    <a:pt x="0" y="0"/>
                  </a:moveTo>
                  <a:lnTo>
                    <a:pt x="0" y="51"/>
                  </a:lnTo>
                  <a:lnTo>
                    <a:pt x="79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" name="Freeform 48">
            <a:extLst>
              <a:ext uri="{FF2B5EF4-FFF2-40B4-BE49-F238E27FC236}">
                <a16:creationId xmlns:a16="http://schemas.microsoft.com/office/drawing/2014/main" id="{4CFACAD5-045E-41FA-9037-F8313A200064}"/>
              </a:ext>
            </a:extLst>
          </p:cNvPr>
          <p:cNvSpPr>
            <a:spLocks noEditPoints="1"/>
          </p:cNvSpPr>
          <p:nvPr/>
        </p:nvSpPr>
        <p:spPr bwMode="auto">
          <a:xfrm>
            <a:off x="5705844" y="1549654"/>
            <a:ext cx="219117" cy="377214"/>
          </a:xfrm>
          <a:custGeom>
            <a:avLst/>
            <a:gdLst>
              <a:gd name="T0" fmla="*/ 0 w 158"/>
              <a:gd name="T1" fmla="*/ 23 h 272"/>
              <a:gd name="T2" fmla="*/ 0 w 158"/>
              <a:gd name="T3" fmla="*/ 272 h 272"/>
              <a:gd name="T4" fmla="*/ 158 w 158"/>
              <a:gd name="T5" fmla="*/ 23 h 272"/>
              <a:gd name="T6" fmla="*/ 30 w 158"/>
              <a:gd name="T7" fmla="*/ 0 h 272"/>
              <a:gd name="T8" fmla="*/ 48 w 158"/>
              <a:gd name="T9" fmla="*/ 256 h 272"/>
              <a:gd name="T10" fmla="*/ 17 w 158"/>
              <a:gd name="T11" fmla="*/ 236 h 272"/>
              <a:gd name="T12" fmla="*/ 48 w 158"/>
              <a:gd name="T13" fmla="*/ 256 h 272"/>
              <a:gd name="T14" fmla="*/ 48 w 158"/>
              <a:gd name="T15" fmla="*/ 221 h 272"/>
              <a:gd name="T16" fmla="*/ 17 w 158"/>
              <a:gd name="T17" fmla="*/ 201 h 272"/>
              <a:gd name="T18" fmla="*/ 48 w 158"/>
              <a:gd name="T19" fmla="*/ 221 h 272"/>
              <a:gd name="T20" fmla="*/ 48 w 158"/>
              <a:gd name="T21" fmla="*/ 186 h 272"/>
              <a:gd name="T22" fmla="*/ 17 w 158"/>
              <a:gd name="T23" fmla="*/ 166 h 272"/>
              <a:gd name="T24" fmla="*/ 48 w 158"/>
              <a:gd name="T25" fmla="*/ 186 h 272"/>
              <a:gd name="T26" fmla="*/ 94 w 158"/>
              <a:gd name="T27" fmla="*/ 256 h 272"/>
              <a:gd name="T28" fmla="*/ 64 w 158"/>
              <a:gd name="T29" fmla="*/ 236 h 272"/>
              <a:gd name="T30" fmla="*/ 94 w 158"/>
              <a:gd name="T31" fmla="*/ 256 h 272"/>
              <a:gd name="T32" fmla="*/ 94 w 158"/>
              <a:gd name="T33" fmla="*/ 221 h 272"/>
              <a:gd name="T34" fmla="*/ 64 w 158"/>
              <a:gd name="T35" fmla="*/ 201 h 272"/>
              <a:gd name="T36" fmla="*/ 94 w 158"/>
              <a:gd name="T37" fmla="*/ 221 h 272"/>
              <a:gd name="T38" fmla="*/ 94 w 158"/>
              <a:gd name="T39" fmla="*/ 186 h 272"/>
              <a:gd name="T40" fmla="*/ 64 w 158"/>
              <a:gd name="T41" fmla="*/ 166 h 272"/>
              <a:gd name="T42" fmla="*/ 94 w 158"/>
              <a:gd name="T43" fmla="*/ 186 h 272"/>
              <a:gd name="T44" fmla="*/ 141 w 158"/>
              <a:gd name="T45" fmla="*/ 256 h 272"/>
              <a:gd name="T46" fmla="*/ 110 w 158"/>
              <a:gd name="T47" fmla="*/ 236 h 272"/>
              <a:gd name="T48" fmla="*/ 141 w 158"/>
              <a:gd name="T49" fmla="*/ 256 h 272"/>
              <a:gd name="T50" fmla="*/ 110 w 158"/>
              <a:gd name="T51" fmla="*/ 221 h 272"/>
              <a:gd name="T52" fmla="*/ 141 w 158"/>
              <a:gd name="T53" fmla="*/ 201 h 272"/>
              <a:gd name="T54" fmla="*/ 141 w 158"/>
              <a:gd name="T55" fmla="*/ 186 h 272"/>
              <a:gd name="T56" fmla="*/ 110 w 158"/>
              <a:gd name="T57" fmla="*/ 166 h 272"/>
              <a:gd name="T58" fmla="*/ 141 w 158"/>
              <a:gd name="T59" fmla="*/ 186 h 272"/>
              <a:gd name="T60" fmla="*/ 141 w 158"/>
              <a:gd name="T61" fmla="*/ 147 h 272"/>
              <a:gd name="T62" fmla="*/ 17 w 158"/>
              <a:gd name="T63" fmla="*/ 3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8" h="272">
                <a:moveTo>
                  <a:pt x="0" y="0"/>
                </a:moveTo>
                <a:lnTo>
                  <a:pt x="0" y="23"/>
                </a:lnTo>
                <a:lnTo>
                  <a:pt x="0" y="35"/>
                </a:lnTo>
                <a:lnTo>
                  <a:pt x="0" y="272"/>
                </a:lnTo>
                <a:lnTo>
                  <a:pt x="158" y="272"/>
                </a:lnTo>
                <a:lnTo>
                  <a:pt x="158" y="23"/>
                </a:lnTo>
                <a:lnTo>
                  <a:pt x="30" y="23"/>
                </a:lnTo>
                <a:lnTo>
                  <a:pt x="30" y="0"/>
                </a:lnTo>
                <a:lnTo>
                  <a:pt x="0" y="0"/>
                </a:lnTo>
                <a:close/>
                <a:moveTo>
                  <a:pt x="48" y="256"/>
                </a:moveTo>
                <a:lnTo>
                  <a:pt x="17" y="256"/>
                </a:lnTo>
                <a:lnTo>
                  <a:pt x="17" y="236"/>
                </a:lnTo>
                <a:lnTo>
                  <a:pt x="48" y="236"/>
                </a:lnTo>
                <a:lnTo>
                  <a:pt x="48" y="256"/>
                </a:lnTo>
                <a:lnTo>
                  <a:pt x="48" y="256"/>
                </a:lnTo>
                <a:close/>
                <a:moveTo>
                  <a:pt x="48" y="221"/>
                </a:moveTo>
                <a:lnTo>
                  <a:pt x="17" y="221"/>
                </a:lnTo>
                <a:lnTo>
                  <a:pt x="17" y="201"/>
                </a:lnTo>
                <a:lnTo>
                  <a:pt x="48" y="201"/>
                </a:lnTo>
                <a:lnTo>
                  <a:pt x="48" y="221"/>
                </a:lnTo>
                <a:lnTo>
                  <a:pt x="48" y="221"/>
                </a:lnTo>
                <a:close/>
                <a:moveTo>
                  <a:pt x="48" y="186"/>
                </a:moveTo>
                <a:lnTo>
                  <a:pt x="17" y="186"/>
                </a:lnTo>
                <a:lnTo>
                  <a:pt x="17" y="166"/>
                </a:lnTo>
                <a:lnTo>
                  <a:pt x="48" y="166"/>
                </a:lnTo>
                <a:lnTo>
                  <a:pt x="48" y="186"/>
                </a:lnTo>
                <a:lnTo>
                  <a:pt x="48" y="186"/>
                </a:lnTo>
                <a:close/>
                <a:moveTo>
                  <a:pt x="94" y="256"/>
                </a:moveTo>
                <a:lnTo>
                  <a:pt x="64" y="256"/>
                </a:lnTo>
                <a:lnTo>
                  <a:pt x="64" y="236"/>
                </a:lnTo>
                <a:lnTo>
                  <a:pt x="94" y="236"/>
                </a:lnTo>
                <a:lnTo>
                  <a:pt x="94" y="256"/>
                </a:lnTo>
                <a:lnTo>
                  <a:pt x="94" y="256"/>
                </a:lnTo>
                <a:close/>
                <a:moveTo>
                  <a:pt x="94" y="221"/>
                </a:moveTo>
                <a:lnTo>
                  <a:pt x="64" y="221"/>
                </a:lnTo>
                <a:lnTo>
                  <a:pt x="64" y="201"/>
                </a:lnTo>
                <a:lnTo>
                  <a:pt x="94" y="201"/>
                </a:lnTo>
                <a:lnTo>
                  <a:pt x="94" y="221"/>
                </a:lnTo>
                <a:lnTo>
                  <a:pt x="94" y="221"/>
                </a:lnTo>
                <a:close/>
                <a:moveTo>
                  <a:pt x="94" y="186"/>
                </a:moveTo>
                <a:lnTo>
                  <a:pt x="64" y="186"/>
                </a:lnTo>
                <a:lnTo>
                  <a:pt x="64" y="166"/>
                </a:lnTo>
                <a:lnTo>
                  <a:pt x="94" y="166"/>
                </a:lnTo>
                <a:lnTo>
                  <a:pt x="94" y="186"/>
                </a:lnTo>
                <a:lnTo>
                  <a:pt x="94" y="186"/>
                </a:lnTo>
                <a:close/>
                <a:moveTo>
                  <a:pt x="141" y="256"/>
                </a:moveTo>
                <a:lnTo>
                  <a:pt x="110" y="256"/>
                </a:lnTo>
                <a:lnTo>
                  <a:pt x="110" y="236"/>
                </a:lnTo>
                <a:lnTo>
                  <a:pt x="141" y="236"/>
                </a:lnTo>
                <a:lnTo>
                  <a:pt x="141" y="256"/>
                </a:lnTo>
                <a:close/>
                <a:moveTo>
                  <a:pt x="141" y="221"/>
                </a:moveTo>
                <a:lnTo>
                  <a:pt x="110" y="221"/>
                </a:lnTo>
                <a:lnTo>
                  <a:pt x="110" y="201"/>
                </a:lnTo>
                <a:lnTo>
                  <a:pt x="141" y="201"/>
                </a:lnTo>
                <a:lnTo>
                  <a:pt x="141" y="221"/>
                </a:lnTo>
                <a:close/>
                <a:moveTo>
                  <a:pt x="141" y="186"/>
                </a:moveTo>
                <a:lnTo>
                  <a:pt x="110" y="186"/>
                </a:lnTo>
                <a:lnTo>
                  <a:pt x="110" y="166"/>
                </a:lnTo>
                <a:lnTo>
                  <a:pt x="141" y="166"/>
                </a:lnTo>
                <a:lnTo>
                  <a:pt x="141" y="186"/>
                </a:lnTo>
                <a:close/>
                <a:moveTo>
                  <a:pt x="141" y="39"/>
                </a:moveTo>
                <a:lnTo>
                  <a:pt x="141" y="147"/>
                </a:lnTo>
                <a:lnTo>
                  <a:pt x="17" y="147"/>
                </a:lnTo>
                <a:lnTo>
                  <a:pt x="17" y="39"/>
                </a:lnTo>
                <a:lnTo>
                  <a:pt x="141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49">
            <a:extLst>
              <a:ext uri="{FF2B5EF4-FFF2-40B4-BE49-F238E27FC236}">
                <a16:creationId xmlns:a16="http://schemas.microsoft.com/office/drawing/2014/main" id="{580DA005-090F-481D-B6A6-D2C8ABBA923F}"/>
              </a:ext>
            </a:extLst>
          </p:cNvPr>
          <p:cNvSpPr>
            <a:spLocks noEditPoints="1"/>
          </p:cNvSpPr>
          <p:nvPr/>
        </p:nvSpPr>
        <p:spPr bwMode="auto">
          <a:xfrm>
            <a:off x="6919268" y="2236865"/>
            <a:ext cx="368893" cy="317581"/>
          </a:xfrm>
          <a:custGeom>
            <a:avLst/>
            <a:gdLst>
              <a:gd name="T0" fmla="*/ 0 w 213"/>
              <a:gd name="T1" fmla="*/ 142 h 183"/>
              <a:gd name="T2" fmla="*/ 154 w 213"/>
              <a:gd name="T3" fmla="*/ 142 h 183"/>
              <a:gd name="T4" fmla="*/ 191 w 213"/>
              <a:gd name="T5" fmla="*/ 183 h 183"/>
              <a:gd name="T6" fmla="*/ 191 w 213"/>
              <a:gd name="T7" fmla="*/ 142 h 183"/>
              <a:gd name="T8" fmla="*/ 213 w 213"/>
              <a:gd name="T9" fmla="*/ 142 h 183"/>
              <a:gd name="T10" fmla="*/ 213 w 213"/>
              <a:gd name="T11" fmla="*/ 0 h 183"/>
              <a:gd name="T12" fmla="*/ 0 w 213"/>
              <a:gd name="T13" fmla="*/ 0 h 183"/>
              <a:gd name="T14" fmla="*/ 0 w 213"/>
              <a:gd name="T15" fmla="*/ 142 h 183"/>
              <a:gd name="T16" fmla="*/ 170 w 213"/>
              <a:gd name="T17" fmla="*/ 54 h 183"/>
              <a:gd name="T18" fmla="*/ 187 w 213"/>
              <a:gd name="T19" fmla="*/ 71 h 183"/>
              <a:gd name="T20" fmla="*/ 170 w 213"/>
              <a:gd name="T21" fmla="*/ 88 h 183"/>
              <a:gd name="T22" fmla="*/ 153 w 213"/>
              <a:gd name="T23" fmla="*/ 71 h 183"/>
              <a:gd name="T24" fmla="*/ 170 w 213"/>
              <a:gd name="T25" fmla="*/ 54 h 183"/>
              <a:gd name="T26" fmla="*/ 107 w 213"/>
              <a:gd name="T27" fmla="*/ 54 h 183"/>
              <a:gd name="T28" fmla="*/ 124 w 213"/>
              <a:gd name="T29" fmla="*/ 71 h 183"/>
              <a:gd name="T30" fmla="*/ 107 w 213"/>
              <a:gd name="T31" fmla="*/ 88 h 183"/>
              <a:gd name="T32" fmla="*/ 90 w 213"/>
              <a:gd name="T33" fmla="*/ 71 h 183"/>
              <a:gd name="T34" fmla="*/ 107 w 213"/>
              <a:gd name="T35" fmla="*/ 54 h 183"/>
              <a:gd name="T36" fmla="*/ 44 w 213"/>
              <a:gd name="T37" fmla="*/ 54 h 183"/>
              <a:gd name="T38" fmla="*/ 61 w 213"/>
              <a:gd name="T39" fmla="*/ 71 h 183"/>
              <a:gd name="T40" fmla="*/ 44 w 213"/>
              <a:gd name="T41" fmla="*/ 88 h 183"/>
              <a:gd name="T42" fmla="*/ 26 w 213"/>
              <a:gd name="T43" fmla="*/ 71 h 183"/>
              <a:gd name="T44" fmla="*/ 44 w 213"/>
              <a:gd name="T45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3" h="183">
                <a:moveTo>
                  <a:pt x="0" y="142"/>
                </a:moveTo>
                <a:cubicBezTo>
                  <a:pt x="154" y="142"/>
                  <a:pt x="154" y="142"/>
                  <a:pt x="154" y="142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142"/>
                  <a:pt x="191" y="142"/>
                  <a:pt x="191" y="142"/>
                </a:cubicBezTo>
                <a:cubicBezTo>
                  <a:pt x="213" y="142"/>
                  <a:pt x="213" y="142"/>
                  <a:pt x="213" y="142"/>
                </a:cubicBezTo>
                <a:cubicBezTo>
                  <a:pt x="213" y="0"/>
                  <a:pt x="213" y="0"/>
                  <a:pt x="213" y="0"/>
                </a:cubicBezTo>
                <a:cubicBezTo>
                  <a:pt x="0" y="0"/>
                  <a:pt x="0" y="0"/>
                  <a:pt x="0" y="0"/>
                </a:cubicBezTo>
                <a:lnTo>
                  <a:pt x="0" y="142"/>
                </a:lnTo>
                <a:close/>
                <a:moveTo>
                  <a:pt x="170" y="54"/>
                </a:moveTo>
                <a:cubicBezTo>
                  <a:pt x="180" y="54"/>
                  <a:pt x="187" y="62"/>
                  <a:pt x="187" y="71"/>
                </a:cubicBezTo>
                <a:cubicBezTo>
                  <a:pt x="187" y="81"/>
                  <a:pt x="180" y="88"/>
                  <a:pt x="170" y="88"/>
                </a:cubicBezTo>
                <a:cubicBezTo>
                  <a:pt x="161" y="88"/>
                  <a:pt x="153" y="81"/>
                  <a:pt x="153" y="71"/>
                </a:cubicBezTo>
                <a:cubicBezTo>
                  <a:pt x="153" y="62"/>
                  <a:pt x="161" y="54"/>
                  <a:pt x="170" y="54"/>
                </a:cubicBezTo>
                <a:close/>
                <a:moveTo>
                  <a:pt x="107" y="54"/>
                </a:moveTo>
                <a:cubicBezTo>
                  <a:pt x="116" y="54"/>
                  <a:pt x="124" y="62"/>
                  <a:pt x="124" y="71"/>
                </a:cubicBezTo>
                <a:cubicBezTo>
                  <a:pt x="124" y="81"/>
                  <a:pt x="116" y="88"/>
                  <a:pt x="107" y="88"/>
                </a:cubicBezTo>
                <a:cubicBezTo>
                  <a:pt x="97" y="88"/>
                  <a:pt x="90" y="81"/>
                  <a:pt x="90" y="71"/>
                </a:cubicBezTo>
                <a:cubicBezTo>
                  <a:pt x="90" y="62"/>
                  <a:pt x="97" y="54"/>
                  <a:pt x="107" y="54"/>
                </a:cubicBezTo>
                <a:close/>
                <a:moveTo>
                  <a:pt x="44" y="54"/>
                </a:moveTo>
                <a:cubicBezTo>
                  <a:pt x="53" y="54"/>
                  <a:pt x="61" y="62"/>
                  <a:pt x="61" y="71"/>
                </a:cubicBezTo>
                <a:cubicBezTo>
                  <a:pt x="61" y="81"/>
                  <a:pt x="53" y="88"/>
                  <a:pt x="44" y="88"/>
                </a:cubicBezTo>
                <a:cubicBezTo>
                  <a:pt x="34" y="88"/>
                  <a:pt x="26" y="81"/>
                  <a:pt x="26" y="71"/>
                </a:cubicBezTo>
                <a:cubicBezTo>
                  <a:pt x="26" y="62"/>
                  <a:pt x="34" y="54"/>
                  <a:pt x="4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50">
            <a:extLst>
              <a:ext uri="{FF2B5EF4-FFF2-40B4-BE49-F238E27FC236}">
                <a16:creationId xmlns:a16="http://schemas.microsoft.com/office/drawing/2014/main" id="{F6806B50-E45F-442A-B39E-5C8513FA9204}"/>
              </a:ext>
            </a:extLst>
          </p:cNvPr>
          <p:cNvSpPr>
            <a:spLocks noEditPoints="1"/>
          </p:cNvSpPr>
          <p:nvPr/>
        </p:nvSpPr>
        <p:spPr bwMode="auto">
          <a:xfrm>
            <a:off x="1936477" y="2858809"/>
            <a:ext cx="384149" cy="386922"/>
          </a:xfrm>
          <a:custGeom>
            <a:avLst/>
            <a:gdLst>
              <a:gd name="T0" fmla="*/ 111 w 222"/>
              <a:gd name="T1" fmla="*/ 0 h 223"/>
              <a:gd name="T2" fmla="*/ 111 w 222"/>
              <a:gd name="T3" fmla="*/ 223 h 223"/>
              <a:gd name="T4" fmla="*/ 183 w 222"/>
              <a:gd name="T5" fmla="*/ 105 h 223"/>
              <a:gd name="T6" fmla="*/ 213 w 222"/>
              <a:gd name="T7" fmla="*/ 118 h 223"/>
              <a:gd name="T8" fmla="*/ 183 w 222"/>
              <a:gd name="T9" fmla="*/ 105 h 223"/>
              <a:gd name="T10" fmla="*/ 117 w 222"/>
              <a:gd name="T11" fmla="*/ 10 h 223"/>
              <a:gd name="T12" fmla="*/ 104 w 222"/>
              <a:gd name="T13" fmla="*/ 39 h 223"/>
              <a:gd name="T14" fmla="*/ 39 w 222"/>
              <a:gd name="T15" fmla="*/ 118 h 223"/>
              <a:gd name="T16" fmla="*/ 9 w 222"/>
              <a:gd name="T17" fmla="*/ 105 h 223"/>
              <a:gd name="T18" fmla="*/ 39 w 222"/>
              <a:gd name="T19" fmla="*/ 118 h 223"/>
              <a:gd name="T20" fmla="*/ 96 w 222"/>
              <a:gd name="T21" fmla="*/ 100 h 223"/>
              <a:gd name="T22" fmla="*/ 94 w 222"/>
              <a:gd name="T23" fmla="*/ 91 h 223"/>
              <a:gd name="T24" fmla="*/ 92 w 222"/>
              <a:gd name="T25" fmla="*/ 85 h 223"/>
              <a:gd name="T26" fmla="*/ 90 w 222"/>
              <a:gd name="T27" fmla="*/ 77 h 223"/>
              <a:gd name="T28" fmla="*/ 94 w 222"/>
              <a:gd name="T29" fmla="*/ 75 h 223"/>
              <a:gd name="T30" fmla="*/ 100 w 222"/>
              <a:gd name="T31" fmla="*/ 81 h 223"/>
              <a:gd name="T32" fmla="*/ 104 w 222"/>
              <a:gd name="T33" fmla="*/ 86 h 223"/>
              <a:gd name="T34" fmla="*/ 109 w 222"/>
              <a:gd name="T35" fmla="*/ 93 h 223"/>
              <a:gd name="T36" fmla="*/ 114 w 222"/>
              <a:gd name="T37" fmla="*/ 99 h 223"/>
              <a:gd name="T38" fmla="*/ 142 w 222"/>
              <a:gd name="T39" fmla="*/ 85 h 223"/>
              <a:gd name="T40" fmla="*/ 156 w 222"/>
              <a:gd name="T41" fmla="*/ 80 h 223"/>
              <a:gd name="T42" fmla="*/ 166 w 222"/>
              <a:gd name="T43" fmla="*/ 77 h 223"/>
              <a:gd name="T44" fmla="*/ 176 w 222"/>
              <a:gd name="T45" fmla="*/ 75 h 223"/>
              <a:gd name="T46" fmla="*/ 177 w 222"/>
              <a:gd name="T47" fmla="*/ 78 h 223"/>
              <a:gd name="T48" fmla="*/ 170 w 222"/>
              <a:gd name="T49" fmla="*/ 85 h 223"/>
              <a:gd name="T50" fmla="*/ 162 w 222"/>
              <a:gd name="T51" fmla="*/ 92 h 223"/>
              <a:gd name="T52" fmla="*/ 150 w 222"/>
              <a:gd name="T53" fmla="*/ 100 h 223"/>
              <a:gd name="T54" fmla="*/ 115 w 222"/>
              <a:gd name="T55" fmla="*/ 119 h 223"/>
              <a:gd name="T56" fmla="*/ 103 w 222"/>
              <a:gd name="T57" fmla="*/ 116 h 223"/>
              <a:gd name="T58" fmla="*/ 104 w 222"/>
              <a:gd name="T59" fmla="*/ 184 h 223"/>
              <a:gd name="T60" fmla="*/ 117 w 222"/>
              <a:gd name="T61" fmla="*/ 213 h 223"/>
              <a:gd name="T62" fmla="*/ 104 w 222"/>
              <a:gd name="T63" fmla="*/ 18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2" h="223">
                <a:moveTo>
                  <a:pt x="222" y="111"/>
                </a:moveTo>
                <a:cubicBezTo>
                  <a:pt x="222" y="50"/>
                  <a:pt x="172" y="0"/>
                  <a:pt x="111" y="0"/>
                </a:cubicBezTo>
                <a:cubicBezTo>
                  <a:pt x="49" y="0"/>
                  <a:pt x="0" y="50"/>
                  <a:pt x="0" y="111"/>
                </a:cubicBezTo>
                <a:cubicBezTo>
                  <a:pt x="0" y="173"/>
                  <a:pt x="49" y="223"/>
                  <a:pt x="111" y="223"/>
                </a:cubicBezTo>
                <a:cubicBezTo>
                  <a:pt x="172" y="223"/>
                  <a:pt x="222" y="173"/>
                  <a:pt x="222" y="111"/>
                </a:cubicBezTo>
                <a:close/>
                <a:moveTo>
                  <a:pt x="183" y="105"/>
                </a:moveTo>
                <a:cubicBezTo>
                  <a:pt x="213" y="105"/>
                  <a:pt x="213" y="105"/>
                  <a:pt x="213" y="105"/>
                </a:cubicBezTo>
                <a:cubicBezTo>
                  <a:pt x="213" y="118"/>
                  <a:pt x="213" y="118"/>
                  <a:pt x="213" y="118"/>
                </a:cubicBezTo>
                <a:cubicBezTo>
                  <a:pt x="183" y="118"/>
                  <a:pt x="183" y="118"/>
                  <a:pt x="183" y="118"/>
                </a:cubicBezTo>
                <a:lnTo>
                  <a:pt x="183" y="105"/>
                </a:lnTo>
                <a:close/>
                <a:moveTo>
                  <a:pt x="104" y="10"/>
                </a:moveTo>
                <a:cubicBezTo>
                  <a:pt x="117" y="10"/>
                  <a:pt x="117" y="10"/>
                  <a:pt x="117" y="10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04" y="39"/>
                  <a:pt x="104" y="39"/>
                  <a:pt x="104" y="39"/>
                </a:cubicBezTo>
                <a:lnTo>
                  <a:pt x="104" y="10"/>
                </a:lnTo>
                <a:close/>
                <a:moveTo>
                  <a:pt x="39" y="118"/>
                </a:moveTo>
                <a:cubicBezTo>
                  <a:pt x="9" y="118"/>
                  <a:pt x="9" y="118"/>
                  <a:pt x="9" y="118"/>
                </a:cubicBezTo>
                <a:cubicBezTo>
                  <a:pt x="9" y="105"/>
                  <a:pt x="9" y="105"/>
                  <a:pt x="9" y="105"/>
                </a:cubicBezTo>
                <a:cubicBezTo>
                  <a:pt x="39" y="105"/>
                  <a:pt x="39" y="105"/>
                  <a:pt x="39" y="105"/>
                </a:cubicBezTo>
                <a:lnTo>
                  <a:pt x="39" y="118"/>
                </a:lnTo>
                <a:close/>
                <a:moveTo>
                  <a:pt x="98" y="105"/>
                </a:moveTo>
                <a:cubicBezTo>
                  <a:pt x="98" y="103"/>
                  <a:pt x="97" y="101"/>
                  <a:pt x="96" y="100"/>
                </a:cubicBezTo>
                <a:cubicBezTo>
                  <a:pt x="96" y="98"/>
                  <a:pt x="95" y="96"/>
                  <a:pt x="95" y="94"/>
                </a:cubicBezTo>
                <a:cubicBezTo>
                  <a:pt x="94" y="91"/>
                  <a:pt x="94" y="91"/>
                  <a:pt x="94" y="91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2" y="86"/>
                  <a:pt x="92" y="85"/>
                </a:cubicBezTo>
                <a:cubicBezTo>
                  <a:pt x="92" y="85"/>
                  <a:pt x="92" y="84"/>
                  <a:pt x="91" y="83"/>
                </a:cubicBezTo>
                <a:cubicBezTo>
                  <a:pt x="91" y="81"/>
                  <a:pt x="90" y="79"/>
                  <a:pt x="90" y="77"/>
                </a:cubicBezTo>
                <a:cubicBezTo>
                  <a:pt x="90" y="75"/>
                  <a:pt x="89" y="73"/>
                  <a:pt x="89" y="71"/>
                </a:cubicBezTo>
                <a:cubicBezTo>
                  <a:pt x="91" y="72"/>
                  <a:pt x="92" y="73"/>
                  <a:pt x="94" y="75"/>
                </a:cubicBezTo>
                <a:cubicBezTo>
                  <a:pt x="95" y="76"/>
                  <a:pt x="96" y="78"/>
                  <a:pt x="98" y="79"/>
                </a:cubicBezTo>
                <a:cubicBezTo>
                  <a:pt x="99" y="80"/>
                  <a:pt x="99" y="81"/>
                  <a:pt x="100" y="81"/>
                </a:cubicBezTo>
                <a:cubicBezTo>
                  <a:pt x="101" y="82"/>
                  <a:pt x="101" y="83"/>
                  <a:pt x="102" y="84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7" y="90"/>
                  <a:pt x="108" y="91"/>
                  <a:pt x="109" y="93"/>
                </a:cubicBezTo>
                <a:cubicBezTo>
                  <a:pt x="110" y="94"/>
                  <a:pt x="111" y="96"/>
                  <a:pt x="113" y="97"/>
                </a:cubicBezTo>
                <a:cubicBezTo>
                  <a:pt x="113" y="98"/>
                  <a:pt x="113" y="99"/>
                  <a:pt x="114" y="99"/>
                </a:cubicBezTo>
                <a:cubicBezTo>
                  <a:pt x="117" y="97"/>
                  <a:pt x="120" y="95"/>
                  <a:pt x="124" y="94"/>
                </a:cubicBezTo>
                <a:cubicBezTo>
                  <a:pt x="130" y="91"/>
                  <a:pt x="136" y="88"/>
                  <a:pt x="142" y="85"/>
                </a:cubicBezTo>
                <a:cubicBezTo>
                  <a:pt x="145" y="84"/>
                  <a:pt x="148" y="83"/>
                  <a:pt x="151" y="82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7" y="79"/>
                  <a:pt x="159" y="79"/>
                  <a:pt x="161" y="78"/>
                </a:cubicBezTo>
                <a:cubicBezTo>
                  <a:pt x="162" y="78"/>
                  <a:pt x="164" y="78"/>
                  <a:pt x="166" y="77"/>
                </a:cubicBezTo>
                <a:cubicBezTo>
                  <a:pt x="167" y="77"/>
                  <a:pt x="169" y="76"/>
                  <a:pt x="170" y="76"/>
                </a:cubicBezTo>
                <a:cubicBezTo>
                  <a:pt x="172" y="76"/>
                  <a:pt x="174" y="75"/>
                  <a:pt x="176" y="75"/>
                </a:cubicBezTo>
                <a:cubicBezTo>
                  <a:pt x="177" y="75"/>
                  <a:pt x="179" y="74"/>
                  <a:pt x="181" y="74"/>
                </a:cubicBezTo>
                <a:cubicBezTo>
                  <a:pt x="180" y="75"/>
                  <a:pt x="178" y="77"/>
                  <a:pt x="177" y="78"/>
                </a:cubicBezTo>
                <a:cubicBezTo>
                  <a:pt x="176" y="79"/>
                  <a:pt x="175" y="80"/>
                  <a:pt x="174" y="82"/>
                </a:cubicBezTo>
                <a:cubicBezTo>
                  <a:pt x="172" y="83"/>
                  <a:pt x="171" y="84"/>
                  <a:pt x="170" y="85"/>
                </a:cubicBezTo>
                <a:cubicBezTo>
                  <a:pt x="169" y="86"/>
                  <a:pt x="167" y="87"/>
                  <a:pt x="166" y="88"/>
                </a:cubicBezTo>
                <a:cubicBezTo>
                  <a:pt x="165" y="89"/>
                  <a:pt x="163" y="90"/>
                  <a:pt x="162" y="92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5" y="97"/>
                  <a:pt x="153" y="98"/>
                  <a:pt x="150" y="100"/>
                </a:cubicBezTo>
                <a:cubicBezTo>
                  <a:pt x="144" y="104"/>
                  <a:pt x="139" y="107"/>
                  <a:pt x="133" y="111"/>
                </a:cubicBezTo>
                <a:cubicBezTo>
                  <a:pt x="127" y="114"/>
                  <a:pt x="121" y="117"/>
                  <a:pt x="115" y="119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1" y="112"/>
                  <a:pt x="100" y="109"/>
                  <a:pt x="98" y="105"/>
                </a:cubicBezTo>
                <a:close/>
                <a:moveTo>
                  <a:pt x="104" y="184"/>
                </a:moveTo>
                <a:cubicBezTo>
                  <a:pt x="117" y="184"/>
                  <a:pt x="117" y="184"/>
                  <a:pt x="117" y="184"/>
                </a:cubicBezTo>
                <a:cubicBezTo>
                  <a:pt x="117" y="213"/>
                  <a:pt x="117" y="213"/>
                  <a:pt x="117" y="213"/>
                </a:cubicBezTo>
                <a:cubicBezTo>
                  <a:pt x="104" y="213"/>
                  <a:pt x="104" y="213"/>
                  <a:pt x="104" y="213"/>
                </a:cubicBezTo>
                <a:lnTo>
                  <a:pt x="104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370DF305-F4DB-4168-AAD9-2AB2FC6F6AF9}"/>
              </a:ext>
            </a:extLst>
          </p:cNvPr>
          <p:cNvGrpSpPr/>
          <p:nvPr/>
        </p:nvGrpSpPr>
        <p:grpSpPr>
          <a:xfrm>
            <a:off x="5612928" y="2159853"/>
            <a:ext cx="403564" cy="403564"/>
            <a:chOff x="6078538" y="1546225"/>
            <a:chExt cx="461963" cy="461963"/>
          </a:xfrm>
        </p:grpSpPr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9CF03CA1-25B2-48ED-A03C-F1615A0A4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8538" y="1546225"/>
              <a:ext cx="461963" cy="461963"/>
            </a:xfrm>
            <a:custGeom>
              <a:avLst/>
              <a:gdLst>
                <a:gd name="T0" fmla="*/ 117 w 233"/>
                <a:gd name="T1" fmla="*/ 0 h 233"/>
                <a:gd name="T2" fmla="*/ 0 w 233"/>
                <a:gd name="T3" fmla="*/ 116 h 233"/>
                <a:gd name="T4" fmla="*/ 117 w 233"/>
                <a:gd name="T5" fmla="*/ 233 h 233"/>
                <a:gd name="T6" fmla="*/ 233 w 233"/>
                <a:gd name="T7" fmla="*/ 116 h 233"/>
                <a:gd name="T8" fmla="*/ 117 w 233"/>
                <a:gd name="T9" fmla="*/ 0 h 233"/>
                <a:gd name="T10" fmla="*/ 117 w 233"/>
                <a:gd name="T11" fmla="*/ 213 h 233"/>
                <a:gd name="T12" fmla="*/ 21 w 233"/>
                <a:gd name="T13" fmla="*/ 116 h 233"/>
                <a:gd name="T14" fmla="*/ 117 w 233"/>
                <a:gd name="T15" fmla="*/ 20 h 233"/>
                <a:gd name="T16" fmla="*/ 213 w 233"/>
                <a:gd name="T17" fmla="*/ 116 h 233"/>
                <a:gd name="T18" fmla="*/ 117 w 233"/>
                <a:gd name="T19" fmla="*/ 21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close/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82E266CD-F918-4CA2-8CAF-C98BE88982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2513" y="1597025"/>
              <a:ext cx="355600" cy="357188"/>
            </a:xfrm>
            <a:custGeom>
              <a:avLst/>
              <a:gdLst>
                <a:gd name="T0" fmla="*/ 90 w 180"/>
                <a:gd name="T1" fmla="*/ 0 h 180"/>
                <a:gd name="T2" fmla="*/ 0 w 180"/>
                <a:gd name="T3" fmla="*/ 90 h 180"/>
                <a:gd name="T4" fmla="*/ 90 w 180"/>
                <a:gd name="T5" fmla="*/ 180 h 180"/>
                <a:gd name="T6" fmla="*/ 180 w 180"/>
                <a:gd name="T7" fmla="*/ 90 h 180"/>
                <a:gd name="T8" fmla="*/ 90 w 180"/>
                <a:gd name="T9" fmla="*/ 0 h 180"/>
                <a:gd name="T10" fmla="*/ 83 w 180"/>
                <a:gd name="T11" fmla="*/ 14 h 180"/>
                <a:gd name="T12" fmla="*/ 96 w 180"/>
                <a:gd name="T13" fmla="*/ 14 h 180"/>
                <a:gd name="T14" fmla="*/ 96 w 180"/>
                <a:gd name="T15" fmla="*/ 36 h 180"/>
                <a:gd name="T16" fmla="*/ 83 w 180"/>
                <a:gd name="T17" fmla="*/ 36 h 180"/>
                <a:gd name="T18" fmla="*/ 83 w 180"/>
                <a:gd name="T19" fmla="*/ 14 h 180"/>
                <a:gd name="T20" fmla="*/ 36 w 180"/>
                <a:gd name="T21" fmla="*/ 97 h 180"/>
                <a:gd name="T22" fmla="*/ 13 w 180"/>
                <a:gd name="T23" fmla="*/ 97 h 180"/>
                <a:gd name="T24" fmla="*/ 13 w 180"/>
                <a:gd name="T25" fmla="*/ 84 h 180"/>
                <a:gd name="T26" fmla="*/ 36 w 180"/>
                <a:gd name="T27" fmla="*/ 84 h 180"/>
                <a:gd name="T28" fmla="*/ 36 w 180"/>
                <a:gd name="T29" fmla="*/ 97 h 180"/>
                <a:gd name="T30" fmla="*/ 96 w 180"/>
                <a:gd name="T31" fmla="*/ 167 h 180"/>
                <a:gd name="T32" fmla="*/ 83 w 180"/>
                <a:gd name="T33" fmla="*/ 167 h 180"/>
                <a:gd name="T34" fmla="*/ 83 w 180"/>
                <a:gd name="T35" fmla="*/ 145 h 180"/>
                <a:gd name="T36" fmla="*/ 96 w 180"/>
                <a:gd name="T37" fmla="*/ 145 h 180"/>
                <a:gd name="T38" fmla="*/ 96 w 180"/>
                <a:gd name="T39" fmla="*/ 167 h 180"/>
                <a:gd name="T40" fmla="*/ 98 w 180"/>
                <a:gd name="T41" fmla="*/ 89 h 180"/>
                <a:gd name="T42" fmla="*/ 92 w 180"/>
                <a:gd name="T43" fmla="*/ 131 h 180"/>
                <a:gd name="T44" fmla="*/ 81 w 180"/>
                <a:gd name="T45" fmla="*/ 80 h 180"/>
                <a:gd name="T46" fmla="*/ 81 w 180"/>
                <a:gd name="T47" fmla="*/ 80 h 180"/>
                <a:gd name="T48" fmla="*/ 81 w 180"/>
                <a:gd name="T49" fmla="*/ 80 h 180"/>
                <a:gd name="T50" fmla="*/ 81 w 180"/>
                <a:gd name="T51" fmla="*/ 80 h 180"/>
                <a:gd name="T52" fmla="*/ 81 w 180"/>
                <a:gd name="T53" fmla="*/ 80 h 180"/>
                <a:gd name="T54" fmla="*/ 126 w 180"/>
                <a:gd name="T55" fmla="*/ 48 h 180"/>
                <a:gd name="T56" fmla="*/ 98 w 180"/>
                <a:gd name="T57" fmla="*/ 89 h 180"/>
                <a:gd name="T58" fmla="*/ 144 w 180"/>
                <a:gd name="T59" fmla="*/ 97 h 180"/>
                <a:gd name="T60" fmla="*/ 144 w 180"/>
                <a:gd name="T61" fmla="*/ 84 h 180"/>
                <a:gd name="T62" fmla="*/ 166 w 180"/>
                <a:gd name="T63" fmla="*/ 84 h 180"/>
                <a:gd name="T64" fmla="*/ 166 w 180"/>
                <a:gd name="T65" fmla="*/ 97 h 180"/>
                <a:gd name="T66" fmla="*/ 144 w 180"/>
                <a:gd name="T67" fmla="*/ 9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lose/>
                  <a:moveTo>
                    <a:pt x="83" y="14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3" y="36"/>
                    <a:pt x="83" y="36"/>
                    <a:pt x="83" y="36"/>
                  </a:cubicBezTo>
                  <a:lnTo>
                    <a:pt x="83" y="14"/>
                  </a:lnTo>
                  <a:close/>
                  <a:moveTo>
                    <a:pt x="36" y="97"/>
                  </a:moveTo>
                  <a:cubicBezTo>
                    <a:pt x="13" y="97"/>
                    <a:pt x="13" y="97"/>
                    <a:pt x="13" y="97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97"/>
                    <a:pt x="36" y="97"/>
                    <a:pt x="36" y="97"/>
                  </a:cubicBezTo>
                  <a:close/>
                  <a:moveTo>
                    <a:pt x="96" y="167"/>
                  </a:moveTo>
                  <a:cubicBezTo>
                    <a:pt x="83" y="167"/>
                    <a:pt x="83" y="167"/>
                    <a:pt x="83" y="167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96" y="145"/>
                    <a:pt x="96" y="145"/>
                    <a:pt x="96" y="145"/>
                  </a:cubicBezTo>
                  <a:lnTo>
                    <a:pt x="96" y="167"/>
                  </a:lnTo>
                  <a:close/>
                  <a:moveTo>
                    <a:pt x="98" y="89"/>
                  </a:moveTo>
                  <a:cubicBezTo>
                    <a:pt x="92" y="131"/>
                    <a:pt x="92" y="131"/>
                    <a:pt x="92" y="13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126" y="48"/>
                    <a:pt x="126" y="48"/>
                    <a:pt x="126" y="48"/>
                  </a:cubicBezTo>
                  <a:lnTo>
                    <a:pt x="98" y="89"/>
                  </a:lnTo>
                  <a:close/>
                  <a:moveTo>
                    <a:pt x="144" y="97"/>
                  </a:moveTo>
                  <a:cubicBezTo>
                    <a:pt x="144" y="84"/>
                    <a:pt x="144" y="84"/>
                    <a:pt x="144" y="84"/>
                  </a:cubicBezTo>
                  <a:cubicBezTo>
                    <a:pt x="166" y="84"/>
                    <a:pt x="166" y="84"/>
                    <a:pt x="166" y="84"/>
                  </a:cubicBezTo>
                  <a:cubicBezTo>
                    <a:pt x="166" y="97"/>
                    <a:pt x="166" y="97"/>
                    <a:pt x="166" y="97"/>
                  </a:cubicBezTo>
                  <a:lnTo>
                    <a:pt x="144" y="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56C7FDE6-12ED-401C-B14C-65938D1B9223}"/>
              </a:ext>
            </a:extLst>
          </p:cNvPr>
          <p:cNvGrpSpPr/>
          <p:nvPr/>
        </p:nvGrpSpPr>
        <p:grpSpPr>
          <a:xfrm>
            <a:off x="6243929" y="2159853"/>
            <a:ext cx="403564" cy="403564"/>
            <a:chOff x="6800850" y="1546225"/>
            <a:chExt cx="461963" cy="461963"/>
          </a:xfrm>
        </p:grpSpPr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E9B33BB4-50D0-4C30-819D-C95EAE94E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0" y="1546225"/>
              <a:ext cx="461963" cy="461963"/>
            </a:xfrm>
            <a:custGeom>
              <a:avLst/>
              <a:gdLst>
                <a:gd name="T0" fmla="*/ 117 w 233"/>
                <a:gd name="T1" fmla="*/ 0 h 233"/>
                <a:gd name="T2" fmla="*/ 0 w 233"/>
                <a:gd name="T3" fmla="*/ 116 h 233"/>
                <a:gd name="T4" fmla="*/ 117 w 233"/>
                <a:gd name="T5" fmla="*/ 233 h 233"/>
                <a:gd name="T6" fmla="*/ 233 w 233"/>
                <a:gd name="T7" fmla="*/ 116 h 233"/>
                <a:gd name="T8" fmla="*/ 117 w 233"/>
                <a:gd name="T9" fmla="*/ 0 h 233"/>
                <a:gd name="T10" fmla="*/ 117 w 233"/>
                <a:gd name="T11" fmla="*/ 213 h 233"/>
                <a:gd name="T12" fmla="*/ 21 w 233"/>
                <a:gd name="T13" fmla="*/ 116 h 233"/>
                <a:gd name="T14" fmla="*/ 117 w 233"/>
                <a:gd name="T15" fmla="*/ 20 h 233"/>
                <a:gd name="T16" fmla="*/ 213 w 233"/>
                <a:gd name="T17" fmla="*/ 116 h 233"/>
                <a:gd name="T18" fmla="*/ 117 w 233"/>
                <a:gd name="T19" fmla="*/ 21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close/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BEFFE3C8-5CC9-44C2-8A8B-93698FC5B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3238" y="1597025"/>
              <a:ext cx="357188" cy="357188"/>
            </a:xfrm>
            <a:custGeom>
              <a:avLst/>
              <a:gdLst>
                <a:gd name="T0" fmla="*/ 90 w 180"/>
                <a:gd name="T1" fmla="*/ 0 h 180"/>
                <a:gd name="T2" fmla="*/ 0 w 180"/>
                <a:gd name="T3" fmla="*/ 90 h 180"/>
                <a:gd name="T4" fmla="*/ 90 w 180"/>
                <a:gd name="T5" fmla="*/ 180 h 180"/>
                <a:gd name="T6" fmla="*/ 180 w 180"/>
                <a:gd name="T7" fmla="*/ 90 h 180"/>
                <a:gd name="T8" fmla="*/ 90 w 180"/>
                <a:gd name="T9" fmla="*/ 0 h 180"/>
                <a:gd name="T10" fmla="*/ 91 w 180"/>
                <a:gd name="T11" fmla="*/ 14 h 180"/>
                <a:gd name="T12" fmla="*/ 99 w 180"/>
                <a:gd name="T13" fmla="*/ 22 h 180"/>
                <a:gd name="T14" fmla="*/ 91 w 180"/>
                <a:gd name="T15" fmla="*/ 31 h 180"/>
                <a:gd name="T16" fmla="*/ 82 w 180"/>
                <a:gd name="T17" fmla="*/ 22 h 180"/>
                <a:gd name="T18" fmla="*/ 91 w 180"/>
                <a:gd name="T19" fmla="*/ 14 h 180"/>
                <a:gd name="T20" fmla="*/ 23 w 180"/>
                <a:gd name="T21" fmla="*/ 99 h 180"/>
                <a:gd name="T22" fmla="*/ 14 w 180"/>
                <a:gd name="T23" fmla="*/ 90 h 180"/>
                <a:gd name="T24" fmla="*/ 23 w 180"/>
                <a:gd name="T25" fmla="*/ 82 h 180"/>
                <a:gd name="T26" fmla="*/ 31 w 180"/>
                <a:gd name="T27" fmla="*/ 90 h 180"/>
                <a:gd name="T28" fmla="*/ 23 w 180"/>
                <a:gd name="T29" fmla="*/ 99 h 180"/>
                <a:gd name="T30" fmla="*/ 90 w 180"/>
                <a:gd name="T31" fmla="*/ 166 h 180"/>
                <a:gd name="T32" fmla="*/ 81 w 180"/>
                <a:gd name="T33" fmla="*/ 157 h 180"/>
                <a:gd name="T34" fmla="*/ 90 w 180"/>
                <a:gd name="T35" fmla="*/ 149 h 180"/>
                <a:gd name="T36" fmla="*/ 98 w 180"/>
                <a:gd name="T37" fmla="*/ 157 h 180"/>
                <a:gd name="T38" fmla="*/ 90 w 180"/>
                <a:gd name="T39" fmla="*/ 166 h 180"/>
                <a:gd name="T40" fmla="*/ 101 w 180"/>
                <a:gd name="T41" fmla="*/ 81 h 180"/>
                <a:gd name="T42" fmla="*/ 101 w 180"/>
                <a:gd name="T43" fmla="*/ 81 h 180"/>
                <a:gd name="T44" fmla="*/ 83 w 180"/>
                <a:gd name="T45" fmla="*/ 131 h 180"/>
                <a:gd name="T46" fmla="*/ 83 w 180"/>
                <a:gd name="T47" fmla="*/ 88 h 180"/>
                <a:gd name="T48" fmla="*/ 60 w 180"/>
                <a:gd name="T49" fmla="*/ 44 h 180"/>
                <a:gd name="T50" fmla="*/ 101 w 180"/>
                <a:gd name="T51" fmla="*/ 81 h 180"/>
                <a:gd name="T52" fmla="*/ 101 w 180"/>
                <a:gd name="T53" fmla="*/ 81 h 180"/>
                <a:gd name="T54" fmla="*/ 101 w 180"/>
                <a:gd name="T55" fmla="*/ 81 h 180"/>
                <a:gd name="T56" fmla="*/ 158 w 180"/>
                <a:gd name="T57" fmla="*/ 98 h 180"/>
                <a:gd name="T58" fmla="*/ 149 w 180"/>
                <a:gd name="T59" fmla="*/ 89 h 180"/>
                <a:gd name="T60" fmla="*/ 158 w 180"/>
                <a:gd name="T61" fmla="*/ 81 h 180"/>
                <a:gd name="T62" fmla="*/ 167 w 180"/>
                <a:gd name="T63" fmla="*/ 89 h 180"/>
                <a:gd name="T64" fmla="*/ 158 w 180"/>
                <a:gd name="T65" fmla="*/ 9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lose/>
                  <a:moveTo>
                    <a:pt x="91" y="14"/>
                  </a:moveTo>
                  <a:cubicBezTo>
                    <a:pt x="96" y="14"/>
                    <a:pt x="99" y="18"/>
                    <a:pt x="99" y="22"/>
                  </a:cubicBezTo>
                  <a:cubicBezTo>
                    <a:pt x="99" y="27"/>
                    <a:pt x="96" y="31"/>
                    <a:pt x="91" y="31"/>
                  </a:cubicBezTo>
                  <a:cubicBezTo>
                    <a:pt x="86" y="31"/>
                    <a:pt x="82" y="27"/>
                    <a:pt x="82" y="22"/>
                  </a:cubicBezTo>
                  <a:cubicBezTo>
                    <a:pt x="82" y="18"/>
                    <a:pt x="86" y="14"/>
                    <a:pt x="91" y="14"/>
                  </a:cubicBezTo>
                  <a:close/>
                  <a:moveTo>
                    <a:pt x="23" y="99"/>
                  </a:moveTo>
                  <a:cubicBezTo>
                    <a:pt x="18" y="99"/>
                    <a:pt x="14" y="95"/>
                    <a:pt x="14" y="90"/>
                  </a:cubicBezTo>
                  <a:cubicBezTo>
                    <a:pt x="14" y="86"/>
                    <a:pt x="18" y="82"/>
                    <a:pt x="23" y="82"/>
                  </a:cubicBezTo>
                  <a:cubicBezTo>
                    <a:pt x="27" y="82"/>
                    <a:pt x="31" y="86"/>
                    <a:pt x="31" y="90"/>
                  </a:cubicBezTo>
                  <a:cubicBezTo>
                    <a:pt x="31" y="95"/>
                    <a:pt x="27" y="99"/>
                    <a:pt x="23" y="99"/>
                  </a:cubicBezTo>
                  <a:close/>
                  <a:moveTo>
                    <a:pt x="90" y="166"/>
                  </a:moveTo>
                  <a:cubicBezTo>
                    <a:pt x="85" y="166"/>
                    <a:pt x="81" y="162"/>
                    <a:pt x="81" y="157"/>
                  </a:cubicBezTo>
                  <a:cubicBezTo>
                    <a:pt x="81" y="153"/>
                    <a:pt x="85" y="149"/>
                    <a:pt x="90" y="149"/>
                  </a:cubicBezTo>
                  <a:cubicBezTo>
                    <a:pt x="95" y="149"/>
                    <a:pt x="98" y="153"/>
                    <a:pt x="98" y="157"/>
                  </a:cubicBezTo>
                  <a:cubicBezTo>
                    <a:pt x="98" y="162"/>
                    <a:pt x="95" y="166"/>
                    <a:pt x="90" y="166"/>
                  </a:cubicBezTo>
                  <a:close/>
                  <a:moveTo>
                    <a:pt x="101" y="81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lose/>
                  <a:moveTo>
                    <a:pt x="158" y="98"/>
                  </a:moveTo>
                  <a:cubicBezTo>
                    <a:pt x="153" y="98"/>
                    <a:pt x="149" y="94"/>
                    <a:pt x="149" y="89"/>
                  </a:cubicBezTo>
                  <a:cubicBezTo>
                    <a:pt x="149" y="85"/>
                    <a:pt x="153" y="81"/>
                    <a:pt x="158" y="81"/>
                  </a:cubicBezTo>
                  <a:cubicBezTo>
                    <a:pt x="163" y="81"/>
                    <a:pt x="167" y="85"/>
                    <a:pt x="167" y="89"/>
                  </a:cubicBezTo>
                  <a:cubicBezTo>
                    <a:pt x="167" y="94"/>
                    <a:pt x="163" y="98"/>
                    <a:pt x="158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5AD2597-F57C-4342-8367-BA2BB4F33213}"/>
              </a:ext>
            </a:extLst>
          </p:cNvPr>
          <p:cNvGrpSpPr/>
          <p:nvPr/>
        </p:nvGrpSpPr>
        <p:grpSpPr>
          <a:xfrm>
            <a:off x="3111111" y="2826913"/>
            <a:ext cx="488159" cy="450716"/>
            <a:chOff x="3214688" y="2309813"/>
            <a:chExt cx="558800" cy="515938"/>
          </a:xfrm>
        </p:grpSpPr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5DABD0D9-2490-45C4-BB18-6EEE77F4D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475" y="2309813"/>
              <a:ext cx="103188" cy="104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45BB961D-5768-4333-8E6C-CECE895A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688" y="2433638"/>
              <a:ext cx="254000" cy="392113"/>
            </a:xfrm>
            <a:custGeom>
              <a:avLst/>
              <a:gdLst>
                <a:gd name="T0" fmla="*/ 27 w 160"/>
                <a:gd name="T1" fmla="*/ 46 h 247"/>
                <a:gd name="T2" fmla="*/ 37 w 160"/>
                <a:gd name="T3" fmla="*/ 46 h 247"/>
                <a:gd name="T4" fmla="*/ 37 w 160"/>
                <a:gd name="T5" fmla="*/ 126 h 247"/>
                <a:gd name="T6" fmla="*/ 37 w 160"/>
                <a:gd name="T7" fmla="*/ 126 h 247"/>
                <a:gd name="T8" fmla="*/ 37 w 160"/>
                <a:gd name="T9" fmla="*/ 247 h 247"/>
                <a:gd name="T10" fmla="*/ 75 w 160"/>
                <a:gd name="T11" fmla="*/ 247 h 247"/>
                <a:gd name="T12" fmla="*/ 75 w 160"/>
                <a:gd name="T13" fmla="*/ 118 h 247"/>
                <a:gd name="T14" fmla="*/ 86 w 160"/>
                <a:gd name="T15" fmla="*/ 118 h 247"/>
                <a:gd name="T16" fmla="*/ 86 w 160"/>
                <a:gd name="T17" fmla="*/ 247 h 247"/>
                <a:gd name="T18" fmla="*/ 125 w 160"/>
                <a:gd name="T19" fmla="*/ 247 h 247"/>
                <a:gd name="T20" fmla="*/ 125 w 160"/>
                <a:gd name="T21" fmla="*/ 118 h 247"/>
                <a:gd name="T22" fmla="*/ 125 w 160"/>
                <a:gd name="T23" fmla="*/ 118 h 247"/>
                <a:gd name="T24" fmla="*/ 125 w 160"/>
                <a:gd name="T25" fmla="*/ 46 h 247"/>
                <a:gd name="T26" fmla="*/ 135 w 160"/>
                <a:gd name="T27" fmla="*/ 46 h 247"/>
                <a:gd name="T28" fmla="*/ 135 w 160"/>
                <a:gd name="T29" fmla="*/ 118 h 247"/>
                <a:gd name="T30" fmla="*/ 160 w 160"/>
                <a:gd name="T31" fmla="*/ 118 h 247"/>
                <a:gd name="T32" fmla="*/ 160 w 160"/>
                <a:gd name="T33" fmla="*/ 0 h 247"/>
                <a:gd name="T34" fmla="*/ 0 w 160"/>
                <a:gd name="T35" fmla="*/ 0 h 247"/>
                <a:gd name="T36" fmla="*/ 0 w 160"/>
                <a:gd name="T37" fmla="*/ 118 h 247"/>
                <a:gd name="T38" fmla="*/ 27 w 160"/>
                <a:gd name="T39" fmla="*/ 118 h 247"/>
                <a:gd name="T40" fmla="*/ 27 w 160"/>
                <a:gd name="T41" fmla="*/ 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247">
                  <a:moveTo>
                    <a:pt x="27" y="46"/>
                  </a:moveTo>
                  <a:lnTo>
                    <a:pt x="37" y="4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247"/>
                  </a:lnTo>
                  <a:lnTo>
                    <a:pt x="75" y="247"/>
                  </a:lnTo>
                  <a:lnTo>
                    <a:pt x="75" y="118"/>
                  </a:lnTo>
                  <a:lnTo>
                    <a:pt x="86" y="118"/>
                  </a:lnTo>
                  <a:lnTo>
                    <a:pt x="86" y="247"/>
                  </a:lnTo>
                  <a:lnTo>
                    <a:pt x="125" y="247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46"/>
                  </a:lnTo>
                  <a:lnTo>
                    <a:pt x="135" y="46"/>
                  </a:lnTo>
                  <a:lnTo>
                    <a:pt x="135" y="118"/>
                  </a:lnTo>
                  <a:lnTo>
                    <a:pt x="160" y="118"/>
                  </a:lnTo>
                  <a:lnTo>
                    <a:pt x="160" y="0"/>
                  </a:lnTo>
                  <a:lnTo>
                    <a:pt x="0" y="0"/>
                  </a:lnTo>
                  <a:lnTo>
                    <a:pt x="0" y="118"/>
                  </a:lnTo>
                  <a:lnTo>
                    <a:pt x="27" y="118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Oval 57">
              <a:extLst>
                <a:ext uri="{FF2B5EF4-FFF2-40B4-BE49-F238E27FC236}">
                  <a16:creationId xmlns:a16="http://schemas.microsoft.com/office/drawing/2014/main" id="{F743FE58-40B1-49FA-AF66-F99EAD480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225" y="2309813"/>
              <a:ext cx="103188" cy="104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43FC1CDE-C694-405C-8F20-E896B5CA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2433638"/>
              <a:ext cx="288925" cy="392113"/>
            </a:xfrm>
            <a:custGeom>
              <a:avLst/>
              <a:gdLst>
                <a:gd name="T0" fmla="*/ 157 w 182"/>
                <a:gd name="T1" fmla="*/ 118 h 247"/>
                <a:gd name="T2" fmla="*/ 182 w 182"/>
                <a:gd name="T3" fmla="*/ 118 h 247"/>
                <a:gd name="T4" fmla="*/ 150 w 182"/>
                <a:gd name="T5" fmla="*/ 0 h 247"/>
                <a:gd name="T6" fmla="*/ 34 w 182"/>
                <a:gd name="T7" fmla="*/ 0 h 247"/>
                <a:gd name="T8" fmla="*/ 0 w 182"/>
                <a:gd name="T9" fmla="*/ 118 h 247"/>
                <a:gd name="T10" fmla="*/ 25 w 182"/>
                <a:gd name="T11" fmla="*/ 118 h 247"/>
                <a:gd name="T12" fmla="*/ 45 w 182"/>
                <a:gd name="T13" fmla="*/ 46 h 247"/>
                <a:gd name="T14" fmla="*/ 54 w 182"/>
                <a:gd name="T15" fmla="*/ 46 h 247"/>
                <a:gd name="T16" fmla="*/ 19 w 182"/>
                <a:gd name="T17" fmla="*/ 176 h 247"/>
                <a:gd name="T18" fmla="*/ 47 w 182"/>
                <a:gd name="T19" fmla="*/ 176 h 247"/>
                <a:gd name="T20" fmla="*/ 47 w 182"/>
                <a:gd name="T21" fmla="*/ 247 h 247"/>
                <a:gd name="T22" fmla="*/ 86 w 182"/>
                <a:gd name="T23" fmla="*/ 247 h 247"/>
                <a:gd name="T24" fmla="*/ 86 w 182"/>
                <a:gd name="T25" fmla="*/ 176 h 247"/>
                <a:gd name="T26" fmla="*/ 96 w 182"/>
                <a:gd name="T27" fmla="*/ 176 h 247"/>
                <a:gd name="T28" fmla="*/ 96 w 182"/>
                <a:gd name="T29" fmla="*/ 247 h 247"/>
                <a:gd name="T30" fmla="*/ 135 w 182"/>
                <a:gd name="T31" fmla="*/ 247 h 247"/>
                <a:gd name="T32" fmla="*/ 135 w 182"/>
                <a:gd name="T33" fmla="*/ 176 h 247"/>
                <a:gd name="T34" fmla="*/ 164 w 182"/>
                <a:gd name="T35" fmla="*/ 176 h 247"/>
                <a:gd name="T36" fmla="*/ 129 w 182"/>
                <a:gd name="T37" fmla="*/ 46 h 247"/>
                <a:gd name="T38" fmla="*/ 137 w 182"/>
                <a:gd name="T39" fmla="*/ 46 h 247"/>
                <a:gd name="T40" fmla="*/ 157 w 182"/>
                <a:gd name="T41" fmla="*/ 11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247">
                  <a:moveTo>
                    <a:pt x="157" y="118"/>
                  </a:moveTo>
                  <a:lnTo>
                    <a:pt x="182" y="118"/>
                  </a:lnTo>
                  <a:lnTo>
                    <a:pt x="150" y="0"/>
                  </a:lnTo>
                  <a:lnTo>
                    <a:pt x="34" y="0"/>
                  </a:lnTo>
                  <a:lnTo>
                    <a:pt x="0" y="118"/>
                  </a:lnTo>
                  <a:lnTo>
                    <a:pt x="25" y="118"/>
                  </a:lnTo>
                  <a:lnTo>
                    <a:pt x="45" y="46"/>
                  </a:lnTo>
                  <a:lnTo>
                    <a:pt x="54" y="46"/>
                  </a:lnTo>
                  <a:lnTo>
                    <a:pt x="19" y="176"/>
                  </a:lnTo>
                  <a:lnTo>
                    <a:pt x="47" y="176"/>
                  </a:lnTo>
                  <a:lnTo>
                    <a:pt x="47" y="247"/>
                  </a:lnTo>
                  <a:lnTo>
                    <a:pt x="86" y="247"/>
                  </a:lnTo>
                  <a:lnTo>
                    <a:pt x="86" y="176"/>
                  </a:lnTo>
                  <a:lnTo>
                    <a:pt x="96" y="176"/>
                  </a:lnTo>
                  <a:lnTo>
                    <a:pt x="96" y="247"/>
                  </a:lnTo>
                  <a:lnTo>
                    <a:pt x="135" y="247"/>
                  </a:lnTo>
                  <a:lnTo>
                    <a:pt x="135" y="176"/>
                  </a:lnTo>
                  <a:lnTo>
                    <a:pt x="164" y="176"/>
                  </a:lnTo>
                  <a:lnTo>
                    <a:pt x="129" y="46"/>
                  </a:lnTo>
                  <a:lnTo>
                    <a:pt x="137" y="46"/>
                  </a:lnTo>
                  <a:lnTo>
                    <a:pt x="157" y="1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A4AB52D-A44F-4A06-8A74-2FBB438C80B5}"/>
              </a:ext>
            </a:extLst>
          </p:cNvPr>
          <p:cNvGrpSpPr/>
          <p:nvPr/>
        </p:nvGrpSpPr>
        <p:grpSpPr>
          <a:xfrm>
            <a:off x="5625409" y="3495358"/>
            <a:ext cx="378601" cy="497867"/>
            <a:chOff x="6092825" y="3074988"/>
            <a:chExt cx="433388" cy="569912"/>
          </a:xfrm>
        </p:grpSpPr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BD4FBF4C-2EA6-4C6D-87F2-B3C2F4AC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3074988"/>
              <a:ext cx="273050" cy="304800"/>
            </a:xfrm>
            <a:custGeom>
              <a:avLst/>
              <a:gdLst>
                <a:gd name="T0" fmla="*/ 0 w 138"/>
                <a:gd name="T1" fmla="*/ 45 h 153"/>
                <a:gd name="T2" fmla="*/ 22 w 138"/>
                <a:gd name="T3" fmla="*/ 153 h 153"/>
                <a:gd name="T4" fmla="*/ 116 w 138"/>
                <a:gd name="T5" fmla="*/ 153 h 153"/>
                <a:gd name="T6" fmla="*/ 138 w 138"/>
                <a:gd name="T7" fmla="*/ 45 h 153"/>
                <a:gd name="T8" fmla="*/ 116 w 138"/>
                <a:gd name="T9" fmla="*/ 0 h 153"/>
                <a:gd name="T10" fmla="*/ 101 w 138"/>
                <a:gd name="T11" fmla="*/ 0 h 153"/>
                <a:gd name="T12" fmla="*/ 69 w 138"/>
                <a:gd name="T13" fmla="*/ 38 h 153"/>
                <a:gd name="T14" fmla="*/ 36 w 138"/>
                <a:gd name="T15" fmla="*/ 0 h 153"/>
                <a:gd name="T16" fmla="*/ 22 w 138"/>
                <a:gd name="T17" fmla="*/ 0 h 153"/>
                <a:gd name="T18" fmla="*/ 0 w 138"/>
                <a:gd name="T19" fmla="*/ 4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53">
                  <a:moveTo>
                    <a:pt x="0" y="45"/>
                  </a:moveTo>
                  <a:cubicBezTo>
                    <a:pt x="0" y="45"/>
                    <a:pt x="23" y="97"/>
                    <a:pt x="22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5" y="97"/>
                    <a:pt x="138" y="45"/>
                    <a:pt x="138" y="45"/>
                  </a:cubicBezTo>
                  <a:cubicBezTo>
                    <a:pt x="113" y="36"/>
                    <a:pt x="116" y="0"/>
                    <a:pt x="11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38"/>
                    <a:pt x="69" y="38"/>
                    <a:pt x="69" y="38"/>
                  </a:cubicBezTo>
                  <a:cubicBezTo>
                    <a:pt x="69" y="38"/>
                    <a:pt x="36" y="38"/>
                    <a:pt x="3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5" y="36"/>
                    <a:pt x="0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D618363B-8C8B-478E-87F6-62313C672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422650"/>
              <a:ext cx="433388" cy="222250"/>
            </a:xfrm>
            <a:custGeom>
              <a:avLst/>
              <a:gdLst>
                <a:gd name="T0" fmla="*/ 159 w 219"/>
                <a:gd name="T1" fmla="*/ 0 h 112"/>
                <a:gd name="T2" fmla="*/ 61 w 219"/>
                <a:gd name="T3" fmla="*/ 0 h 112"/>
                <a:gd name="T4" fmla="*/ 38 w 219"/>
                <a:gd name="T5" fmla="*/ 62 h 112"/>
                <a:gd name="T6" fmla="*/ 44 w 219"/>
                <a:gd name="T7" fmla="*/ 84 h 112"/>
                <a:gd name="T8" fmla="*/ 66 w 219"/>
                <a:gd name="T9" fmla="*/ 85 h 112"/>
                <a:gd name="T10" fmla="*/ 88 w 219"/>
                <a:gd name="T11" fmla="*/ 84 h 112"/>
                <a:gd name="T12" fmla="*/ 110 w 219"/>
                <a:gd name="T13" fmla="*/ 84 h 112"/>
                <a:gd name="T14" fmla="*/ 131 w 219"/>
                <a:gd name="T15" fmla="*/ 84 h 112"/>
                <a:gd name="T16" fmla="*/ 154 w 219"/>
                <a:gd name="T17" fmla="*/ 85 h 112"/>
                <a:gd name="T18" fmla="*/ 176 w 219"/>
                <a:gd name="T19" fmla="*/ 84 h 112"/>
                <a:gd name="T20" fmla="*/ 182 w 219"/>
                <a:gd name="T21" fmla="*/ 62 h 112"/>
                <a:gd name="T22" fmla="*/ 159 w 219"/>
                <a:gd name="T2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9" h="112">
                  <a:moveTo>
                    <a:pt x="15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6" y="23"/>
                    <a:pt x="46" y="50"/>
                    <a:pt x="38" y="62"/>
                  </a:cubicBezTo>
                  <a:cubicBezTo>
                    <a:pt x="0" y="112"/>
                    <a:pt x="44" y="84"/>
                    <a:pt x="44" y="84"/>
                  </a:cubicBezTo>
                  <a:cubicBezTo>
                    <a:pt x="44" y="84"/>
                    <a:pt x="54" y="102"/>
                    <a:pt x="66" y="85"/>
                  </a:cubicBezTo>
                  <a:cubicBezTo>
                    <a:pt x="66" y="85"/>
                    <a:pt x="79" y="102"/>
                    <a:pt x="88" y="84"/>
                  </a:cubicBezTo>
                  <a:cubicBezTo>
                    <a:pt x="88" y="84"/>
                    <a:pt x="98" y="101"/>
                    <a:pt x="110" y="84"/>
                  </a:cubicBezTo>
                  <a:cubicBezTo>
                    <a:pt x="121" y="101"/>
                    <a:pt x="131" y="84"/>
                    <a:pt x="131" y="84"/>
                  </a:cubicBezTo>
                  <a:cubicBezTo>
                    <a:pt x="141" y="102"/>
                    <a:pt x="154" y="85"/>
                    <a:pt x="154" y="85"/>
                  </a:cubicBezTo>
                  <a:cubicBezTo>
                    <a:pt x="166" y="102"/>
                    <a:pt x="176" y="84"/>
                    <a:pt x="176" y="84"/>
                  </a:cubicBezTo>
                  <a:cubicBezTo>
                    <a:pt x="176" y="84"/>
                    <a:pt x="219" y="112"/>
                    <a:pt x="182" y="62"/>
                  </a:cubicBezTo>
                  <a:cubicBezTo>
                    <a:pt x="174" y="50"/>
                    <a:pt x="163" y="23"/>
                    <a:pt x="15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1" name="Freeform 61">
            <a:extLst>
              <a:ext uri="{FF2B5EF4-FFF2-40B4-BE49-F238E27FC236}">
                <a16:creationId xmlns:a16="http://schemas.microsoft.com/office/drawing/2014/main" id="{C0F9C5FE-8A88-46B2-ACF1-2D2CBE312A7A}"/>
              </a:ext>
            </a:extLst>
          </p:cNvPr>
          <p:cNvSpPr>
            <a:spLocks noEditPoints="1"/>
          </p:cNvSpPr>
          <p:nvPr/>
        </p:nvSpPr>
        <p:spPr bwMode="auto">
          <a:xfrm>
            <a:off x="6205098" y="809094"/>
            <a:ext cx="481226" cy="481226"/>
          </a:xfrm>
          <a:custGeom>
            <a:avLst/>
            <a:gdLst>
              <a:gd name="T0" fmla="*/ 2 w 278"/>
              <a:gd name="T1" fmla="*/ 160 h 277"/>
              <a:gd name="T2" fmla="*/ 15 w 278"/>
              <a:gd name="T3" fmla="*/ 202 h 277"/>
              <a:gd name="T4" fmla="*/ 70 w 278"/>
              <a:gd name="T5" fmla="*/ 259 h 277"/>
              <a:gd name="T6" fmla="*/ 183 w 278"/>
              <a:gd name="T7" fmla="*/ 270 h 277"/>
              <a:gd name="T8" fmla="*/ 242 w 278"/>
              <a:gd name="T9" fmla="*/ 232 h 277"/>
              <a:gd name="T10" fmla="*/ 267 w 278"/>
              <a:gd name="T11" fmla="*/ 193 h 277"/>
              <a:gd name="T12" fmla="*/ 278 w 278"/>
              <a:gd name="T13" fmla="*/ 139 h 277"/>
              <a:gd name="T14" fmla="*/ 268 w 278"/>
              <a:gd name="T15" fmla="*/ 88 h 277"/>
              <a:gd name="T16" fmla="*/ 237 w 278"/>
              <a:gd name="T17" fmla="*/ 40 h 277"/>
              <a:gd name="T18" fmla="*/ 196 w 278"/>
              <a:gd name="T19" fmla="*/ 12 h 277"/>
              <a:gd name="T20" fmla="*/ 171 w 278"/>
              <a:gd name="T21" fmla="*/ 3 h 277"/>
              <a:gd name="T22" fmla="*/ 94 w 278"/>
              <a:gd name="T23" fmla="*/ 7 h 277"/>
              <a:gd name="T24" fmla="*/ 48 w 278"/>
              <a:gd name="T25" fmla="*/ 34 h 277"/>
              <a:gd name="T26" fmla="*/ 15 w 278"/>
              <a:gd name="T27" fmla="*/ 75 h 277"/>
              <a:gd name="T28" fmla="*/ 115 w 278"/>
              <a:gd name="T29" fmla="*/ 9 h 277"/>
              <a:gd name="T30" fmla="*/ 136 w 278"/>
              <a:gd name="T31" fmla="*/ 7 h 277"/>
              <a:gd name="T32" fmla="*/ 155 w 278"/>
              <a:gd name="T33" fmla="*/ 14 h 277"/>
              <a:gd name="T34" fmla="*/ 172 w 278"/>
              <a:gd name="T35" fmla="*/ 14 h 277"/>
              <a:gd name="T36" fmla="*/ 187 w 278"/>
              <a:gd name="T37" fmla="*/ 18 h 277"/>
              <a:gd name="T38" fmla="*/ 183 w 278"/>
              <a:gd name="T39" fmla="*/ 21 h 277"/>
              <a:gd name="T40" fmla="*/ 161 w 278"/>
              <a:gd name="T41" fmla="*/ 30 h 277"/>
              <a:gd name="T42" fmla="*/ 164 w 278"/>
              <a:gd name="T43" fmla="*/ 44 h 277"/>
              <a:gd name="T44" fmla="*/ 177 w 278"/>
              <a:gd name="T45" fmla="*/ 53 h 277"/>
              <a:gd name="T46" fmla="*/ 197 w 278"/>
              <a:gd name="T47" fmla="*/ 27 h 277"/>
              <a:gd name="T48" fmla="*/ 211 w 278"/>
              <a:gd name="T49" fmla="*/ 32 h 277"/>
              <a:gd name="T50" fmla="*/ 223 w 278"/>
              <a:gd name="T51" fmla="*/ 38 h 277"/>
              <a:gd name="T52" fmla="*/ 229 w 278"/>
              <a:gd name="T53" fmla="*/ 57 h 277"/>
              <a:gd name="T54" fmla="*/ 225 w 278"/>
              <a:gd name="T55" fmla="*/ 67 h 277"/>
              <a:gd name="T56" fmla="*/ 218 w 278"/>
              <a:gd name="T57" fmla="*/ 59 h 277"/>
              <a:gd name="T58" fmla="*/ 200 w 278"/>
              <a:gd name="T59" fmla="*/ 62 h 277"/>
              <a:gd name="T60" fmla="*/ 212 w 278"/>
              <a:gd name="T61" fmla="*/ 69 h 277"/>
              <a:gd name="T62" fmla="*/ 183 w 278"/>
              <a:gd name="T63" fmla="*/ 80 h 277"/>
              <a:gd name="T64" fmla="*/ 169 w 278"/>
              <a:gd name="T65" fmla="*/ 90 h 277"/>
              <a:gd name="T66" fmla="*/ 151 w 278"/>
              <a:gd name="T67" fmla="*/ 107 h 277"/>
              <a:gd name="T68" fmla="*/ 140 w 278"/>
              <a:gd name="T69" fmla="*/ 118 h 277"/>
              <a:gd name="T70" fmla="*/ 116 w 278"/>
              <a:gd name="T71" fmla="*/ 116 h 277"/>
              <a:gd name="T72" fmla="*/ 97 w 278"/>
              <a:gd name="T73" fmla="*/ 140 h 277"/>
              <a:gd name="T74" fmla="*/ 122 w 278"/>
              <a:gd name="T75" fmla="*/ 138 h 277"/>
              <a:gd name="T76" fmla="*/ 118 w 278"/>
              <a:gd name="T77" fmla="*/ 153 h 277"/>
              <a:gd name="T78" fmla="*/ 144 w 278"/>
              <a:gd name="T79" fmla="*/ 172 h 277"/>
              <a:gd name="T80" fmla="*/ 163 w 278"/>
              <a:gd name="T81" fmla="*/ 164 h 277"/>
              <a:gd name="T82" fmla="*/ 179 w 278"/>
              <a:gd name="T83" fmla="*/ 170 h 277"/>
              <a:gd name="T84" fmla="*/ 195 w 278"/>
              <a:gd name="T85" fmla="*/ 175 h 277"/>
              <a:gd name="T86" fmla="*/ 217 w 278"/>
              <a:gd name="T87" fmla="*/ 190 h 277"/>
              <a:gd name="T88" fmla="*/ 234 w 278"/>
              <a:gd name="T89" fmla="*/ 202 h 277"/>
              <a:gd name="T90" fmla="*/ 170 w 278"/>
              <a:gd name="T91" fmla="*/ 266 h 277"/>
              <a:gd name="T92" fmla="*/ 150 w 278"/>
              <a:gd name="T93" fmla="*/ 237 h 277"/>
              <a:gd name="T94" fmla="*/ 135 w 278"/>
              <a:gd name="T95" fmla="*/ 210 h 277"/>
              <a:gd name="T96" fmla="*/ 142 w 278"/>
              <a:gd name="T97" fmla="*/ 191 h 277"/>
              <a:gd name="T98" fmla="*/ 137 w 278"/>
              <a:gd name="T99" fmla="*/ 177 h 277"/>
              <a:gd name="T100" fmla="*/ 119 w 278"/>
              <a:gd name="T101" fmla="*/ 161 h 277"/>
              <a:gd name="T102" fmla="*/ 91 w 278"/>
              <a:gd name="T103" fmla="*/ 152 h 277"/>
              <a:gd name="T104" fmla="*/ 75 w 278"/>
              <a:gd name="T105" fmla="*/ 139 h 277"/>
              <a:gd name="T106" fmla="*/ 62 w 278"/>
              <a:gd name="T107" fmla="*/ 112 h 277"/>
              <a:gd name="T108" fmla="*/ 65 w 278"/>
              <a:gd name="T109" fmla="*/ 133 h 277"/>
              <a:gd name="T110" fmla="*/ 54 w 278"/>
              <a:gd name="T111" fmla="*/ 115 h 277"/>
              <a:gd name="T112" fmla="*/ 47 w 278"/>
              <a:gd name="T113" fmla="*/ 92 h 277"/>
              <a:gd name="T114" fmla="*/ 61 w 278"/>
              <a:gd name="T115" fmla="*/ 63 h 277"/>
              <a:gd name="T116" fmla="*/ 58 w 278"/>
              <a:gd name="T117" fmla="*/ 46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8" h="277">
                <a:moveTo>
                  <a:pt x="3" y="111"/>
                </a:moveTo>
                <a:cubicBezTo>
                  <a:pt x="2" y="113"/>
                  <a:pt x="2" y="115"/>
                  <a:pt x="2" y="117"/>
                </a:cubicBezTo>
                <a:cubicBezTo>
                  <a:pt x="1" y="120"/>
                  <a:pt x="1" y="122"/>
                  <a:pt x="1" y="124"/>
                </a:cubicBezTo>
                <a:cubicBezTo>
                  <a:pt x="0" y="129"/>
                  <a:pt x="0" y="134"/>
                  <a:pt x="0" y="139"/>
                </a:cubicBezTo>
                <a:cubicBezTo>
                  <a:pt x="0" y="143"/>
                  <a:pt x="0" y="148"/>
                  <a:pt x="1" y="153"/>
                </a:cubicBezTo>
                <a:cubicBezTo>
                  <a:pt x="1" y="155"/>
                  <a:pt x="1" y="157"/>
                  <a:pt x="2" y="160"/>
                </a:cubicBezTo>
                <a:cubicBezTo>
                  <a:pt x="2" y="162"/>
                  <a:pt x="2" y="164"/>
                  <a:pt x="3" y="167"/>
                </a:cubicBezTo>
                <a:cubicBezTo>
                  <a:pt x="3" y="169"/>
                  <a:pt x="4" y="171"/>
                  <a:pt x="4" y="173"/>
                </a:cubicBezTo>
                <a:cubicBezTo>
                  <a:pt x="5" y="178"/>
                  <a:pt x="7" y="182"/>
                  <a:pt x="8" y="186"/>
                </a:cubicBezTo>
                <a:cubicBezTo>
                  <a:pt x="9" y="188"/>
                  <a:pt x="10" y="191"/>
                  <a:pt x="11" y="193"/>
                </a:cubicBezTo>
                <a:cubicBezTo>
                  <a:pt x="12" y="195"/>
                  <a:pt x="13" y="197"/>
                  <a:pt x="14" y="199"/>
                </a:cubicBezTo>
                <a:cubicBezTo>
                  <a:pt x="14" y="200"/>
                  <a:pt x="15" y="201"/>
                  <a:pt x="15" y="202"/>
                </a:cubicBezTo>
                <a:cubicBezTo>
                  <a:pt x="16" y="204"/>
                  <a:pt x="17" y="206"/>
                  <a:pt x="18" y="208"/>
                </a:cubicBezTo>
                <a:cubicBezTo>
                  <a:pt x="22" y="214"/>
                  <a:pt x="25" y="219"/>
                  <a:pt x="30" y="224"/>
                </a:cubicBezTo>
                <a:cubicBezTo>
                  <a:pt x="32" y="227"/>
                  <a:pt x="34" y="230"/>
                  <a:pt x="36" y="232"/>
                </a:cubicBezTo>
                <a:cubicBezTo>
                  <a:pt x="38" y="234"/>
                  <a:pt x="39" y="235"/>
                  <a:pt x="41" y="237"/>
                </a:cubicBezTo>
                <a:cubicBezTo>
                  <a:pt x="42" y="238"/>
                  <a:pt x="44" y="240"/>
                  <a:pt x="45" y="241"/>
                </a:cubicBezTo>
                <a:cubicBezTo>
                  <a:pt x="53" y="248"/>
                  <a:pt x="61" y="254"/>
                  <a:pt x="70" y="259"/>
                </a:cubicBezTo>
                <a:cubicBezTo>
                  <a:pt x="72" y="260"/>
                  <a:pt x="74" y="261"/>
                  <a:pt x="76" y="262"/>
                </a:cubicBezTo>
                <a:cubicBezTo>
                  <a:pt x="80" y="264"/>
                  <a:pt x="84" y="266"/>
                  <a:pt x="88" y="268"/>
                </a:cubicBezTo>
                <a:cubicBezTo>
                  <a:pt x="90" y="269"/>
                  <a:pt x="92" y="269"/>
                  <a:pt x="94" y="270"/>
                </a:cubicBezTo>
                <a:cubicBezTo>
                  <a:pt x="108" y="275"/>
                  <a:pt x="123" y="277"/>
                  <a:pt x="139" y="277"/>
                </a:cubicBezTo>
                <a:cubicBezTo>
                  <a:pt x="149" y="277"/>
                  <a:pt x="160" y="276"/>
                  <a:pt x="170" y="274"/>
                </a:cubicBezTo>
                <a:cubicBezTo>
                  <a:pt x="174" y="273"/>
                  <a:pt x="179" y="272"/>
                  <a:pt x="183" y="270"/>
                </a:cubicBezTo>
                <a:cubicBezTo>
                  <a:pt x="186" y="269"/>
                  <a:pt x="188" y="269"/>
                  <a:pt x="190" y="268"/>
                </a:cubicBezTo>
                <a:cubicBezTo>
                  <a:pt x="194" y="266"/>
                  <a:pt x="198" y="264"/>
                  <a:pt x="202" y="262"/>
                </a:cubicBezTo>
                <a:cubicBezTo>
                  <a:pt x="204" y="261"/>
                  <a:pt x="206" y="260"/>
                  <a:pt x="208" y="259"/>
                </a:cubicBezTo>
                <a:cubicBezTo>
                  <a:pt x="217" y="254"/>
                  <a:pt x="225" y="248"/>
                  <a:pt x="232" y="241"/>
                </a:cubicBezTo>
                <a:cubicBezTo>
                  <a:pt x="234" y="240"/>
                  <a:pt x="236" y="238"/>
                  <a:pt x="237" y="237"/>
                </a:cubicBezTo>
                <a:cubicBezTo>
                  <a:pt x="239" y="235"/>
                  <a:pt x="240" y="234"/>
                  <a:pt x="242" y="232"/>
                </a:cubicBezTo>
                <a:cubicBezTo>
                  <a:pt x="244" y="230"/>
                  <a:pt x="246" y="227"/>
                  <a:pt x="248" y="224"/>
                </a:cubicBezTo>
                <a:cubicBezTo>
                  <a:pt x="251" y="220"/>
                  <a:pt x="254" y="216"/>
                  <a:pt x="257" y="211"/>
                </a:cubicBezTo>
                <a:cubicBezTo>
                  <a:pt x="258" y="210"/>
                  <a:pt x="259" y="209"/>
                  <a:pt x="259" y="208"/>
                </a:cubicBezTo>
                <a:cubicBezTo>
                  <a:pt x="260" y="206"/>
                  <a:pt x="262" y="204"/>
                  <a:pt x="263" y="202"/>
                </a:cubicBezTo>
                <a:cubicBezTo>
                  <a:pt x="263" y="201"/>
                  <a:pt x="264" y="200"/>
                  <a:pt x="264" y="199"/>
                </a:cubicBezTo>
                <a:cubicBezTo>
                  <a:pt x="265" y="197"/>
                  <a:pt x="266" y="195"/>
                  <a:pt x="267" y="193"/>
                </a:cubicBezTo>
                <a:cubicBezTo>
                  <a:pt x="268" y="191"/>
                  <a:pt x="269" y="188"/>
                  <a:pt x="269" y="186"/>
                </a:cubicBezTo>
                <a:cubicBezTo>
                  <a:pt x="271" y="182"/>
                  <a:pt x="272" y="178"/>
                  <a:pt x="273" y="173"/>
                </a:cubicBezTo>
                <a:cubicBezTo>
                  <a:pt x="274" y="171"/>
                  <a:pt x="274" y="169"/>
                  <a:pt x="275" y="167"/>
                </a:cubicBezTo>
                <a:cubicBezTo>
                  <a:pt x="275" y="164"/>
                  <a:pt x="276" y="162"/>
                  <a:pt x="276" y="160"/>
                </a:cubicBezTo>
                <a:cubicBezTo>
                  <a:pt x="277" y="157"/>
                  <a:pt x="277" y="155"/>
                  <a:pt x="277" y="153"/>
                </a:cubicBezTo>
                <a:cubicBezTo>
                  <a:pt x="278" y="148"/>
                  <a:pt x="278" y="143"/>
                  <a:pt x="278" y="139"/>
                </a:cubicBezTo>
                <a:cubicBezTo>
                  <a:pt x="278" y="134"/>
                  <a:pt x="278" y="129"/>
                  <a:pt x="277" y="124"/>
                </a:cubicBezTo>
                <a:cubicBezTo>
                  <a:pt x="277" y="122"/>
                  <a:pt x="277" y="120"/>
                  <a:pt x="276" y="117"/>
                </a:cubicBezTo>
                <a:cubicBezTo>
                  <a:pt x="276" y="115"/>
                  <a:pt x="275" y="113"/>
                  <a:pt x="275" y="111"/>
                </a:cubicBezTo>
                <a:cubicBezTo>
                  <a:pt x="274" y="108"/>
                  <a:pt x="274" y="106"/>
                  <a:pt x="273" y="104"/>
                </a:cubicBezTo>
                <a:cubicBezTo>
                  <a:pt x="272" y="99"/>
                  <a:pt x="271" y="95"/>
                  <a:pt x="269" y="91"/>
                </a:cubicBezTo>
                <a:cubicBezTo>
                  <a:pt x="269" y="90"/>
                  <a:pt x="269" y="89"/>
                  <a:pt x="268" y="88"/>
                </a:cubicBezTo>
                <a:cubicBezTo>
                  <a:pt x="267" y="85"/>
                  <a:pt x="266" y="81"/>
                  <a:pt x="264" y="78"/>
                </a:cubicBezTo>
                <a:cubicBezTo>
                  <a:pt x="264" y="77"/>
                  <a:pt x="263" y="76"/>
                  <a:pt x="263" y="75"/>
                </a:cubicBezTo>
                <a:cubicBezTo>
                  <a:pt x="262" y="73"/>
                  <a:pt x="260" y="71"/>
                  <a:pt x="259" y="69"/>
                </a:cubicBezTo>
                <a:cubicBezTo>
                  <a:pt x="256" y="64"/>
                  <a:pt x="252" y="58"/>
                  <a:pt x="248" y="53"/>
                </a:cubicBezTo>
                <a:cubicBezTo>
                  <a:pt x="246" y="50"/>
                  <a:pt x="244" y="48"/>
                  <a:pt x="242" y="45"/>
                </a:cubicBezTo>
                <a:cubicBezTo>
                  <a:pt x="240" y="44"/>
                  <a:pt x="239" y="42"/>
                  <a:pt x="237" y="40"/>
                </a:cubicBezTo>
                <a:cubicBezTo>
                  <a:pt x="236" y="39"/>
                  <a:pt x="234" y="37"/>
                  <a:pt x="232" y="36"/>
                </a:cubicBezTo>
                <a:cubicBezTo>
                  <a:pt x="229" y="33"/>
                  <a:pt x="226" y="30"/>
                  <a:pt x="222" y="28"/>
                </a:cubicBezTo>
                <a:cubicBezTo>
                  <a:pt x="218" y="24"/>
                  <a:pt x="213" y="21"/>
                  <a:pt x="208" y="18"/>
                </a:cubicBezTo>
                <a:cubicBezTo>
                  <a:pt x="206" y="17"/>
                  <a:pt x="204" y="16"/>
                  <a:pt x="202" y="15"/>
                </a:cubicBezTo>
                <a:cubicBezTo>
                  <a:pt x="201" y="14"/>
                  <a:pt x="200" y="14"/>
                  <a:pt x="199" y="14"/>
                </a:cubicBezTo>
                <a:cubicBezTo>
                  <a:pt x="198" y="13"/>
                  <a:pt x="197" y="12"/>
                  <a:pt x="196" y="12"/>
                </a:cubicBezTo>
                <a:cubicBezTo>
                  <a:pt x="196" y="12"/>
                  <a:pt x="195" y="12"/>
                  <a:pt x="195" y="11"/>
                </a:cubicBezTo>
                <a:cubicBezTo>
                  <a:pt x="193" y="11"/>
                  <a:pt x="191" y="10"/>
                  <a:pt x="190" y="9"/>
                </a:cubicBezTo>
                <a:cubicBezTo>
                  <a:pt x="190" y="9"/>
                  <a:pt x="190" y="9"/>
                  <a:pt x="190" y="9"/>
                </a:cubicBezTo>
                <a:cubicBezTo>
                  <a:pt x="188" y="9"/>
                  <a:pt x="186" y="8"/>
                  <a:pt x="184" y="7"/>
                </a:cubicBezTo>
                <a:cubicBezTo>
                  <a:pt x="184" y="7"/>
                  <a:pt x="184" y="7"/>
                  <a:pt x="183" y="7"/>
                </a:cubicBezTo>
                <a:cubicBezTo>
                  <a:pt x="179" y="6"/>
                  <a:pt x="175" y="4"/>
                  <a:pt x="171" y="3"/>
                </a:cubicBezTo>
                <a:cubicBezTo>
                  <a:pt x="169" y="3"/>
                  <a:pt x="168" y="3"/>
                  <a:pt x="167" y="3"/>
                </a:cubicBezTo>
                <a:cubicBezTo>
                  <a:pt x="166" y="2"/>
                  <a:pt x="165" y="2"/>
                  <a:pt x="164" y="2"/>
                </a:cubicBezTo>
                <a:cubicBezTo>
                  <a:pt x="157" y="1"/>
                  <a:pt x="149" y="0"/>
                  <a:pt x="141" y="0"/>
                </a:cubicBezTo>
                <a:cubicBezTo>
                  <a:pt x="141" y="0"/>
                  <a:pt x="140" y="0"/>
                  <a:pt x="139" y="0"/>
                </a:cubicBezTo>
                <a:cubicBezTo>
                  <a:pt x="137" y="0"/>
                  <a:pt x="136" y="0"/>
                  <a:pt x="135" y="0"/>
                </a:cubicBezTo>
                <a:cubicBezTo>
                  <a:pt x="121" y="0"/>
                  <a:pt x="107" y="3"/>
                  <a:pt x="94" y="7"/>
                </a:cubicBezTo>
                <a:cubicBezTo>
                  <a:pt x="92" y="8"/>
                  <a:pt x="90" y="9"/>
                  <a:pt x="88" y="9"/>
                </a:cubicBezTo>
                <a:cubicBezTo>
                  <a:pt x="87" y="10"/>
                  <a:pt x="87" y="10"/>
                  <a:pt x="86" y="10"/>
                </a:cubicBezTo>
                <a:cubicBezTo>
                  <a:pt x="85" y="11"/>
                  <a:pt x="83" y="11"/>
                  <a:pt x="82" y="12"/>
                </a:cubicBezTo>
                <a:cubicBezTo>
                  <a:pt x="80" y="13"/>
                  <a:pt x="78" y="14"/>
                  <a:pt x="76" y="15"/>
                </a:cubicBezTo>
                <a:cubicBezTo>
                  <a:pt x="74" y="16"/>
                  <a:pt x="72" y="17"/>
                  <a:pt x="70" y="18"/>
                </a:cubicBezTo>
                <a:cubicBezTo>
                  <a:pt x="62" y="23"/>
                  <a:pt x="55" y="28"/>
                  <a:pt x="48" y="34"/>
                </a:cubicBezTo>
                <a:cubicBezTo>
                  <a:pt x="47" y="34"/>
                  <a:pt x="46" y="35"/>
                  <a:pt x="45" y="36"/>
                </a:cubicBezTo>
                <a:cubicBezTo>
                  <a:pt x="44" y="37"/>
                  <a:pt x="42" y="39"/>
                  <a:pt x="41" y="40"/>
                </a:cubicBezTo>
                <a:cubicBezTo>
                  <a:pt x="39" y="42"/>
                  <a:pt x="38" y="44"/>
                  <a:pt x="36" y="45"/>
                </a:cubicBezTo>
                <a:cubicBezTo>
                  <a:pt x="34" y="48"/>
                  <a:pt x="32" y="50"/>
                  <a:pt x="30" y="53"/>
                </a:cubicBezTo>
                <a:cubicBezTo>
                  <a:pt x="25" y="58"/>
                  <a:pt x="22" y="64"/>
                  <a:pt x="18" y="69"/>
                </a:cubicBezTo>
                <a:cubicBezTo>
                  <a:pt x="17" y="71"/>
                  <a:pt x="16" y="73"/>
                  <a:pt x="15" y="75"/>
                </a:cubicBezTo>
                <a:cubicBezTo>
                  <a:pt x="15" y="76"/>
                  <a:pt x="14" y="77"/>
                  <a:pt x="14" y="78"/>
                </a:cubicBezTo>
                <a:cubicBezTo>
                  <a:pt x="12" y="81"/>
                  <a:pt x="11" y="85"/>
                  <a:pt x="10" y="88"/>
                </a:cubicBezTo>
                <a:cubicBezTo>
                  <a:pt x="9" y="89"/>
                  <a:pt x="9" y="90"/>
                  <a:pt x="8" y="91"/>
                </a:cubicBezTo>
                <a:cubicBezTo>
                  <a:pt x="7" y="95"/>
                  <a:pt x="5" y="99"/>
                  <a:pt x="4" y="104"/>
                </a:cubicBezTo>
                <a:cubicBezTo>
                  <a:pt x="4" y="106"/>
                  <a:pt x="3" y="108"/>
                  <a:pt x="3" y="111"/>
                </a:cubicBezTo>
                <a:close/>
                <a:moveTo>
                  <a:pt x="115" y="9"/>
                </a:moveTo>
                <a:cubicBezTo>
                  <a:pt x="116" y="10"/>
                  <a:pt x="116" y="10"/>
                  <a:pt x="116" y="10"/>
                </a:cubicBezTo>
                <a:cubicBezTo>
                  <a:pt x="118" y="10"/>
                  <a:pt x="119" y="10"/>
                  <a:pt x="121" y="10"/>
                </a:cubicBezTo>
                <a:cubicBezTo>
                  <a:pt x="122" y="10"/>
                  <a:pt x="123" y="10"/>
                  <a:pt x="125" y="10"/>
                </a:cubicBezTo>
                <a:cubicBezTo>
                  <a:pt x="127" y="10"/>
                  <a:pt x="131" y="13"/>
                  <a:pt x="133" y="12"/>
                </a:cubicBezTo>
                <a:cubicBezTo>
                  <a:pt x="134" y="11"/>
                  <a:pt x="134" y="11"/>
                  <a:pt x="134" y="10"/>
                </a:cubicBezTo>
                <a:cubicBezTo>
                  <a:pt x="135" y="9"/>
                  <a:pt x="135" y="8"/>
                  <a:pt x="136" y="7"/>
                </a:cubicBezTo>
                <a:cubicBezTo>
                  <a:pt x="137" y="7"/>
                  <a:pt x="138" y="7"/>
                  <a:pt x="139" y="7"/>
                </a:cubicBezTo>
                <a:cubicBezTo>
                  <a:pt x="148" y="7"/>
                  <a:pt x="157" y="8"/>
                  <a:pt x="165" y="10"/>
                </a:cubicBezTo>
                <a:cubicBezTo>
                  <a:pt x="165" y="11"/>
                  <a:pt x="164" y="10"/>
                  <a:pt x="163" y="11"/>
                </a:cubicBezTo>
                <a:cubicBezTo>
                  <a:pt x="162" y="11"/>
                  <a:pt x="161" y="12"/>
                  <a:pt x="160" y="12"/>
                </a:cubicBezTo>
                <a:cubicBezTo>
                  <a:pt x="158" y="13"/>
                  <a:pt x="155" y="12"/>
                  <a:pt x="153" y="12"/>
                </a:cubicBezTo>
                <a:cubicBezTo>
                  <a:pt x="153" y="13"/>
                  <a:pt x="154" y="13"/>
                  <a:pt x="155" y="14"/>
                </a:cubicBezTo>
                <a:cubicBezTo>
                  <a:pt x="157" y="15"/>
                  <a:pt x="159" y="15"/>
                  <a:pt x="162" y="14"/>
                </a:cubicBezTo>
                <a:cubicBezTo>
                  <a:pt x="163" y="14"/>
                  <a:pt x="165" y="15"/>
                  <a:pt x="166" y="14"/>
                </a:cubicBezTo>
                <a:cubicBezTo>
                  <a:pt x="167" y="13"/>
                  <a:pt x="167" y="12"/>
                  <a:pt x="168" y="11"/>
                </a:cubicBezTo>
                <a:cubicBezTo>
                  <a:pt x="168" y="11"/>
                  <a:pt x="169" y="11"/>
                  <a:pt x="169" y="11"/>
                </a:cubicBezTo>
                <a:cubicBezTo>
                  <a:pt x="171" y="11"/>
                  <a:pt x="172" y="11"/>
                  <a:pt x="173" y="12"/>
                </a:cubicBezTo>
                <a:cubicBezTo>
                  <a:pt x="173" y="13"/>
                  <a:pt x="172" y="13"/>
                  <a:pt x="172" y="14"/>
                </a:cubicBezTo>
                <a:cubicBezTo>
                  <a:pt x="173" y="14"/>
                  <a:pt x="175" y="14"/>
                  <a:pt x="176" y="12"/>
                </a:cubicBezTo>
                <a:cubicBezTo>
                  <a:pt x="176" y="13"/>
                  <a:pt x="177" y="13"/>
                  <a:pt x="177" y="13"/>
                </a:cubicBezTo>
                <a:cubicBezTo>
                  <a:pt x="179" y="13"/>
                  <a:pt x="181" y="14"/>
                  <a:pt x="183" y="15"/>
                </a:cubicBezTo>
                <a:cubicBezTo>
                  <a:pt x="186" y="16"/>
                  <a:pt x="189" y="17"/>
                  <a:pt x="192" y="18"/>
                </a:cubicBezTo>
                <a:cubicBezTo>
                  <a:pt x="191" y="19"/>
                  <a:pt x="191" y="19"/>
                  <a:pt x="190" y="19"/>
                </a:cubicBezTo>
                <a:cubicBezTo>
                  <a:pt x="189" y="19"/>
                  <a:pt x="189" y="17"/>
                  <a:pt x="187" y="18"/>
                </a:cubicBezTo>
                <a:cubicBezTo>
                  <a:pt x="187" y="20"/>
                  <a:pt x="189" y="20"/>
                  <a:pt x="190" y="21"/>
                </a:cubicBezTo>
                <a:cubicBezTo>
                  <a:pt x="191" y="22"/>
                  <a:pt x="193" y="23"/>
                  <a:pt x="193" y="24"/>
                </a:cubicBezTo>
                <a:cubicBezTo>
                  <a:pt x="192" y="27"/>
                  <a:pt x="190" y="24"/>
                  <a:pt x="188" y="24"/>
                </a:cubicBezTo>
                <a:cubicBezTo>
                  <a:pt x="186" y="24"/>
                  <a:pt x="183" y="28"/>
                  <a:pt x="181" y="25"/>
                </a:cubicBezTo>
                <a:cubicBezTo>
                  <a:pt x="181" y="23"/>
                  <a:pt x="183" y="23"/>
                  <a:pt x="184" y="21"/>
                </a:cubicBezTo>
                <a:cubicBezTo>
                  <a:pt x="183" y="21"/>
                  <a:pt x="183" y="21"/>
                  <a:pt x="183" y="21"/>
                </a:cubicBezTo>
                <a:cubicBezTo>
                  <a:pt x="182" y="22"/>
                  <a:pt x="181" y="22"/>
                  <a:pt x="180" y="22"/>
                </a:cubicBezTo>
                <a:cubicBezTo>
                  <a:pt x="180" y="23"/>
                  <a:pt x="179" y="23"/>
                  <a:pt x="177" y="24"/>
                </a:cubicBezTo>
                <a:cubicBezTo>
                  <a:pt x="176" y="24"/>
                  <a:pt x="175" y="24"/>
                  <a:pt x="174" y="24"/>
                </a:cubicBezTo>
                <a:cubicBezTo>
                  <a:pt x="173" y="25"/>
                  <a:pt x="171" y="26"/>
                  <a:pt x="169" y="27"/>
                </a:cubicBezTo>
                <a:cubicBezTo>
                  <a:pt x="169" y="27"/>
                  <a:pt x="168" y="27"/>
                  <a:pt x="167" y="27"/>
                </a:cubicBezTo>
                <a:cubicBezTo>
                  <a:pt x="165" y="28"/>
                  <a:pt x="163" y="29"/>
                  <a:pt x="161" y="30"/>
                </a:cubicBezTo>
                <a:cubicBezTo>
                  <a:pt x="159" y="31"/>
                  <a:pt x="157" y="32"/>
                  <a:pt x="156" y="33"/>
                </a:cubicBezTo>
                <a:cubicBezTo>
                  <a:pt x="155" y="33"/>
                  <a:pt x="154" y="35"/>
                  <a:pt x="154" y="36"/>
                </a:cubicBezTo>
                <a:cubicBezTo>
                  <a:pt x="154" y="37"/>
                  <a:pt x="156" y="37"/>
                  <a:pt x="156" y="38"/>
                </a:cubicBezTo>
                <a:cubicBezTo>
                  <a:pt x="156" y="39"/>
                  <a:pt x="155" y="40"/>
                  <a:pt x="155" y="41"/>
                </a:cubicBezTo>
                <a:cubicBezTo>
                  <a:pt x="156" y="41"/>
                  <a:pt x="157" y="41"/>
                  <a:pt x="158" y="41"/>
                </a:cubicBezTo>
                <a:cubicBezTo>
                  <a:pt x="161" y="41"/>
                  <a:pt x="162" y="43"/>
                  <a:pt x="164" y="44"/>
                </a:cubicBezTo>
                <a:cubicBezTo>
                  <a:pt x="165" y="45"/>
                  <a:pt x="167" y="46"/>
                  <a:pt x="169" y="46"/>
                </a:cubicBezTo>
                <a:cubicBezTo>
                  <a:pt x="171" y="46"/>
                  <a:pt x="173" y="45"/>
                  <a:pt x="173" y="47"/>
                </a:cubicBezTo>
                <a:cubicBezTo>
                  <a:pt x="174" y="48"/>
                  <a:pt x="171" y="49"/>
                  <a:pt x="171" y="50"/>
                </a:cubicBezTo>
                <a:cubicBezTo>
                  <a:pt x="172" y="51"/>
                  <a:pt x="171" y="52"/>
                  <a:pt x="171" y="53"/>
                </a:cubicBezTo>
                <a:cubicBezTo>
                  <a:pt x="171" y="54"/>
                  <a:pt x="172" y="56"/>
                  <a:pt x="173" y="56"/>
                </a:cubicBezTo>
                <a:cubicBezTo>
                  <a:pt x="174" y="56"/>
                  <a:pt x="177" y="55"/>
                  <a:pt x="177" y="53"/>
                </a:cubicBezTo>
                <a:cubicBezTo>
                  <a:pt x="178" y="51"/>
                  <a:pt x="178" y="49"/>
                  <a:pt x="179" y="48"/>
                </a:cubicBezTo>
                <a:cubicBezTo>
                  <a:pt x="186" y="48"/>
                  <a:pt x="192" y="44"/>
                  <a:pt x="191" y="37"/>
                </a:cubicBezTo>
                <a:cubicBezTo>
                  <a:pt x="191" y="37"/>
                  <a:pt x="191" y="36"/>
                  <a:pt x="191" y="35"/>
                </a:cubicBezTo>
                <a:cubicBezTo>
                  <a:pt x="191" y="34"/>
                  <a:pt x="193" y="33"/>
                  <a:pt x="193" y="31"/>
                </a:cubicBezTo>
                <a:cubicBezTo>
                  <a:pt x="194" y="31"/>
                  <a:pt x="194" y="30"/>
                  <a:pt x="195" y="30"/>
                </a:cubicBezTo>
                <a:cubicBezTo>
                  <a:pt x="195" y="29"/>
                  <a:pt x="196" y="28"/>
                  <a:pt x="197" y="27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8" y="27"/>
                  <a:pt x="198" y="27"/>
                  <a:pt x="199" y="27"/>
                </a:cubicBezTo>
                <a:cubicBezTo>
                  <a:pt x="200" y="28"/>
                  <a:pt x="201" y="28"/>
                  <a:pt x="203" y="28"/>
                </a:cubicBezTo>
                <a:cubicBezTo>
                  <a:pt x="203" y="28"/>
                  <a:pt x="204" y="27"/>
                  <a:pt x="205" y="28"/>
                </a:cubicBezTo>
                <a:cubicBezTo>
                  <a:pt x="207" y="28"/>
                  <a:pt x="207" y="30"/>
                  <a:pt x="209" y="30"/>
                </a:cubicBezTo>
                <a:cubicBezTo>
                  <a:pt x="210" y="31"/>
                  <a:pt x="211" y="31"/>
                  <a:pt x="211" y="32"/>
                </a:cubicBezTo>
                <a:cubicBezTo>
                  <a:pt x="211" y="34"/>
                  <a:pt x="209" y="34"/>
                  <a:pt x="209" y="35"/>
                </a:cubicBezTo>
                <a:cubicBezTo>
                  <a:pt x="209" y="35"/>
                  <a:pt x="209" y="35"/>
                  <a:pt x="209" y="35"/>
                </a:cubicBezTo>
                <a:cubicBezTo>
                  <a:pt x="210" y="37"/>
                  <a:pt x="211" y="38"/>
                  <a:pt x="212" y="38"/>
                </a:cubicBezTo>
                <a:cubicBezTo>
                  <a:pt x="213" y="38"/>
                  <a:pt x="214" y="37"/>
                  <a:pt x="215" y="37"/>
                </a:cubicBezTo>
                <a:cubicBezTo>
                  <a:pt x="217" y="36"/>
                  <a:pt x="218" y="35"/>
                  <a:pt x="219" y="34"/>
                </a:cubicBezTo>
                <a:cubicBezTo>
                  <a:pt x="220" y="35"/>
                  <a:pt x="222" y="36"/>
                  <a:pt x="223" y="38"/>
                </a:cubicBezTo>
                <a:cubicBezTo>
                  <a:pt x="223" y="38"/>
                  <a:pt x="223" y="39"/>
                  <a:pt x="223" y="39"/>
                </a:cubicBezTo>
                <a:cubicBezTo>
                  <a:pt x="224" y="41"/>
                  <a:pt x="223" y="42"/>
                  <a:pt x="223" y="44"/>
                </a:cubicBezTo>
                <a:cubicBezTo>
                  <a:pt x="223" y="46"/>
                  <a:pt x="227" y="46"/>
                  <a:pt x="228" y="47"/>
                </a:cubicBezTo>
                <a:cubicBezTo>
                  <a:pt x="229" y="48"/>
                  <a:pt x="229" y="49"/>
                  <a:pt x="229" y="49"/>
                </a:cubicBezTo>
                <a:cubicBezTo>
                  <a:pt x="230" y="50"/>
                  <a:pt x="231" y="50"/>
                  <a:pt x="231" y="51"/>
                </a:cubicBezTo>
                <a:cubicBezTo>
                  <a:pt x="231" y="54"/>
                  <a:pt x="229" y="54"/>
                  <a:pt x="229" y="57"/>
                </a:cubicBezTo>
                <a:cubicBezTo>
                  <a:pt x="228" y="58"/>
                  <a:pt x="227" y="58"/>
                  <a:pt x="227" y="59"/>
                </a:cubicBezTo>
                <a:cubicBezTo>
                  <a:pt x="227" y="62"/>
                  <a:pt x="231" y="60"/>
                  <a:pt x="232" y="62"/>
                </a:cubicBezTo>
                <a:cubicBezTo>
                  <a:pt x="232" y="63"/>
                  <a:pt x="231" y="64"/>
                  <a:pt x="231" y="65"/>
                </a:cubicBezTo>
                <a:cubicBezTo>
                  <a:pt x="232" y="66"/>
                  <a:pt x="232" y="69"/>
                  <a:pt x="230" y="69"/>
                </a:cubicBezTo>
                <a:cubicBezTo>
                  <a:pt x="229" y="69"/>
                  <a:pt x="229" y="67"/>
                  <a:pt x="227" y="67"/>
                </a:cubicBezTo>
                <a:cubicBezTo>
                  <a:pt x="227" y="67"/>
                  <a:pt x="226" y="67"/>
                  <a:pt x="225" y="67"/>
                </a:cubicBezTo>
                <a:cubicBezTo>
                  <a:pt x="224" y="66"/>
                  <a:pt x="223" y="66"/>
                  <a:pt x="222" y="66"/>
                </a:cubicBezTo>
                <a:cubicBezTo>
                  <a:pt x="221" y="66"/>
                  <a:pt x="219" y="66"/>
                  <a:pt x="218" y="65"/>
                </a:cubicBezTo>
                <a:cubicBezTo>
                  <a:pt x="219" y="63"/>
                  <a:pt x="222" y="61"/>
                  <a:pt x="224" y="59"/>
                </a:cubicBezTo>
                <a:cubicBezTo>
                  <a:pt x="225" y="58"/>
                  <a:pt x="226" y="58"/>
                  <a:pt x="226" y="56"/>
                </a:cubicBezTo>
                <a:cubicBezTo>
                  <a:pt x="224" y="55"/>
                  <a:pt x="223" y="57"/>
                  <a:pt x="222" y="57"/>
                </a:cubicBezTo>
                <a:cubicBezTo>
                  <a:pt x="220" y="58"/>
                  <a:pt x="219" y="59"/>
                  <a:pt x="218" y="59"/>
                </a:cubicBezTo>
                <a:cubicBezTo>
                  <a:pt x="215" y="60"/>
                  <a:pt x="212" y="58"/>
                  <a:pt x="210" y="60"/>
                </a:cubicBezTo>
                <a:cubicBezTo>
                  <a:pt x="209" y="61"/>
                  <a:pt x="212" y="60"/>
                  <a:pt x="212" y="62"/>
                </a:cubicBezTo>
                <a:cubicBezTo>
                  <a:pt x="211" y="62"/>
                  <a:pt x="210" y="62"/>
                  <a:pt x="209" y="62"/>
                </a:cubicBezTo>
                <a:cubicBezTo>
                  <a:pt x="208" y="61"/>
                  <a:pt x="209" y="60"/>
                  <a:pt x="208" y="60"/>
                </a:cubicBezTo>
                <a:cubicBezTo>
                  <a:pt x="208" y="59"/>
                  <a:pt x="205" y="59"/>
                  <a:pt x="203" y="59"/>
                </a:cubicBezTo>
                <a:cubicBezTo>
                  <a:pt x="202" y="59"/>
                  <a:pt x="200" y="60"/>
                  <a:pt x="200" y="62"/>
                </a:cubicBezTo>
                <a:cubicBezTo>
                  <a:pt x="202" y="63"/>
                  <a:pt x="205" y="61"/>
                  <a:pt x="206" y="63"/>
                </a:cubicBezTo>
                <a:cubicBezTo>
                  <a:pt x="205" y="65"/>
                  <a:pt x="202" y="66"/>
                  <a:pt x="203" y="68"/>
                </a:cubicBezTo>
                <a:cubicBezTo>
                  <a:pt x="203" y="69"/>
                  <a:pt x="204" y="71"/>
                  <a:pt x="205" y="71"/>
                </a:cubicBezTo>
                <a:cubicBezTo>
                  <a:pt x="206" y="71"/>
                  <a:pt x="206" y="70"/>
                  <a:pt x="207" y="70"/>
                </a:cubicBezTo>
                <a:cubicBezTo>
                  <a:pt x="208" y="70"/>
                  <a:pt x="208" y="71"/>
                  <a:pt x="209" y="71"/>
                </a:cubicBezTo>
                <a:cubicBezTo>
                  <a:pt x="210" y="70"/>
                  <a:pt x="211" y="68"/>
                  <a:pt x="212" y="69"/>
                </a:cubicBezTo>
                <a:cubicBezTo>
                  <a:pt x="214" y="71"/>
                  <a:pt x="211" y="72"/>
                  <a:pt x="209" y="73"/>
                </a:cubicBezTo>
                <a:cubicBezTo>
                  <a:pt x="206" y="74"/>
                  <a:pt x="203" y="74"/>
                  <a:pt x="201" y="75"/>
                </a:cubicBezTo>
                <a:cubicBezTo>
                  <a:pt x="200" y="75"/>
                  <a:pt x="197" y="79"/>
                  <a:pt x="196" y="76"/>
                </a:cubicBezTo>
                <a:cubicBezTo>
                  <a:pt x="196" y="74"/>
                  <a:pt x="198" y="75"/>
                  <a:pt x="198" y="73"/>
                </a:cubicBezTo>
                <a:cubicBezTo>
                  <a:pt x="196" y="73"/>
                  <a:pt x="194" y="74"/>
                  <a:pt x="192" y="75"/>
                </a:cubicBezTo>
                <a:cubicBezTo>
                  <a:pt x="189" y="76"/>
                  <a:pt x="184" y="77"/>
                  <a:pt x="183" y="80"/>
                </a:cubicBezTo>
                <a:cubicBezTo>
                  <a:pt x="183" y="81"/>
                  <a:pt x="183" y="82"/>
                  <a:pt x="183" y="83"/>
                </a:cubicBezTo>
                <a:cubicBezTo>
                  <a:pt x="183" y="83"/>
                  <a:pt x="180" y="83"/>
                  <a:pt x="179" y="83"/>
                </a:cubicBezTo>
                <a:cubicBezTo>
                  <a:pt x="178" y="84"/>
                  <a:pt x="177" y="85"/>
                  <a:pt x="176" y="85"/>
                </a:cubicBezTo>
                <a:cubicBezTo>
                  <a:pt x="175" y="85"/>
                  <a:pt x="174" y="85"/>
                  <a:pt x="174" y="85"/>
                </a:cubicBezTo>
                <a:cubicBezTo>
                  <a:pt x="173" y="86"/>
                  <a:pt x="172" y="87"/>
                  <a:pt x="171" y="88"/>
                </a:cubicBezTo>
                <a:cubicBezTo>
                  <a:pt x="170" y="89"/>
                  <a:pt x="169" y="89"/>
                  <a:pt x="169" y="90"/>
                </a:cubicBezTo>
                <a:cubicBezTo>
                  <a:pt x="168" y="90"/>
                  <a:pt x="168" y="92"/>
                  <a:pt x="166" y="93"/>
                </a:cubicBezTo>
                <a:cubicBezTo>
                  <a:pt x="165" y="93"/>
                  <a:pt x="165" y="92"/>
                  <a:pt x="164" y="93"/>
                </a:cubicBezTo>
                <a:cubicBezTo>
                  <a:pt x="164" y="94"/>
                  <a:pt x="165" y="97"/>
                  <a:pt x="164" y="99"/>
                </a:cubicBezTo>
                <a:cubicBezTo>
                  <a:pt x="162" y="100"/>
                  <a:pt x="160" y="101"/>
                  <a:pt x="158" y="103"/>
                </a:cubicBezTo>
                <a:cubicBezTo>
                  <a:pt x="157" y="103"/>
                  <a:pt x="155" y="104"/>
                  <a:pt x="154" y="104"/>
                </a:cubicBezTo>
                <a:cubicBezTo>
                  <a:pt x="153" y="105"/>
                  <a:pt x="152" y="106"/>
                  <a:pt x="151" y="107"/>
                </a:cubicBezTo>
                <a:cubicBezTo>
                  <a:pt x="148" y="108"/>
                  <a:pt x="144" y="110"/>
                  <a:pt x="144" y="115"/>
                </a:cubicBezTo>
                <a:cubicBezTo>
                  <a:pt x="144" y="116"/>
                  <a:pt x="145" y="117"/>
                  <a:pt x="145" y="118"/>
                </a:cubicBezTo>
                <a:cubicBezTo>
                  <a:pt x="145" y="118"/>
                  <a:pt x="145" y="119"/>
                  <a:pt x="145" y="120"/>
                </a:cubicBezTo>
                <a:cubicBezTo>
                  <a:pt x="145" y="121"/>
                  <a:pt x="146" y="123"/>
                  <a:pt x="145" y="124"/>
                </a:cubicBezTo>
                <a:cubicBezTo>
                  <a:pt x="143" y="123"/>
                  <a:pt x="140" y="123"/>
                  <a:pt x="139" y="122"/>
                </a:cubicBezTo>
                <a:cubicBezTo>
                  <a:pt x="139" y="120"/>
                  <a:pt x="140" y="119"/>
                  <a:pt x="140" y="118"/>
                </a:cubicBezTo>
                <a:cubicBezTo>
                  <a:pt x="139" y="117"/>
                  <a:pt x="138" y="115"/>
                  <a:pt x="137" y="115"/>
                </a:cubicBezTo>
                <a:cubicBezTo>
                  <a:pt x="136" y="114"/>
                  <a:pt x="135" y="115"/>
                  <a:pt x="134" y="115"/>
                </a:cubicBezTo>
                <a:cubicBezTo>
                  <a:pt x="133" y="115"/>
                  <a:pt x="132" y="114"/>
                  <a:pt x="131" y="114"/>
                </a:cubicBezTo>
                <a:cubicBezTo>
                  <a:pt x="129" y="113"/>
                  <a:pt x="127" y="114"/>
                  <a:pt x="125" y="114"/>
                </a:cubicBezTo>
                <a:cubicBezTo>
                  <a:pt x="123" y="115"/>
                  <a:pt x="122" y="117"/>
                  <a:pt x="119" y="117"/>
                </a:cubicBezTo>
                <a:cubicBezTo>
                  <a:pt x="118" y="117"/>
                  <a:pt x="117" y="116"/>
                  <a:pt x="116" y="116"/>
                </a:cubicBezTo>
                <a:cubicBezTo>
                  <a:pt x="115" y="115"/>
                  <a:pt x="113" y="115"/>
                  <a:pt x="112" y="115"/>
                </a:cubicBezTo>
                <a:cubicBezTo>
                  <a:pt x="109" y="115"/>
                  <a:pt x="107" y="117"/>
                  <a:pt x="105" y="118"/>
                </a:cubicBezTo>
                <a:cubicBezTo>
                  <a:pt x="103" y="119"/>
                  <a:pt x="101" y="121"/>
                  <a:pt x="100" y="123"/>
                </a:cubicBezTo>
                <a:cubicBezTo>
                  <a:pt x="100" y="124"/>
                  <a:pt x="100" y="125"/>
                  <a:pt x="100" y="126"/>
                </a:cubicBezTo>
                <a:cubicBezTo>
                  <a:pt x="99" y="127"/>
                  <a:pt x="99" y="128"/>
                  <a:pt x="98" y="128"/>
                </a:cubicBezTo>
                <a:cubicBezTo>
                  <a:pt x="97" y="131"/>
                  <a:pt x="95" y="135"/>
                  <a:pt x="97" y="140"/>
                </a:cubicBezTo>
                <a:cubicBezTo>
                  <a:pt x="97" y="140"/>
                  <a:pt x="99" y="144"/>
                  <a:pt x="99" y="145"/>
                </a:cubicBezTo>
                <a:cubicBezTo>
                  <a:pt x="100" y="146"/>
                  <a:pt x="102" y="147"/>
                  <a:pt x="104" y="147"/>
                </a:cubicBezTo>
                <a:cubicBezTo>
                  <a:pt x="105" y="147"/>
                  <a:pt x="106" y="146"/>
                  <a:pt x="107" y="146"/>
                </a:cubicBezTo>
                <a:cubicBezTo>
                  <a:pt x="108" y="146"/>
                  <a:pt x="110" y="146"/>
                  <a:pt x="111" y="146"/>
                </a:cubicBezTo>
                <a:cubicBezTo>
                  <a:pt x="114" y="145"/>
                  <a:pt x="113" y="140"/>
                  <a:pt x="117" y="139"/>
                </a:cubicBezTo>
                <a:cubicBezTo>
                  <a:pt x="118" y="138"/>
                  <a:pt x="120" y="138"/>
                  <a:pt x="122" y="138"/>
                </a:cubicBezTo>
                <a:cubicBezTo>
                  <a:pt x="123" y="138"/>
                  <a:pt x="123" y="140"/>
                  <a:pt x="123" y="141"/>
                </a:cubicBezTo>
                <a:cubicBezTo>
                  <a:pt x="123" y="141"/>
                  <a:pt x="122" y="142"/>
                  <a:pt x="122" y="143"/>
                </a:cubicBezTo>
                <a:cubicBezTo>
                  <a:pt x="122" y="144"/>
                  <a:pt x="122" y="145"/>
                  <a:pt x="121" y="146"/>
                </a:cubicBezTo>
                <a:cubicBezTo>
                  <a:pt x="121" y="147"/>
                  <a:pt x="120" y="148"/>
                  <a:pt x="119" y="149"/>
                </a:cubicBezTo>
                <a:cubicBezTo>
                  <a:pt x="119" y="149"/>
                  <a:pt x="119" y="150"/>
                  <a:pt x="119" y="151"/>
                </a:cubicBezTo>
                <a:cubicBezTo>
                  <a:pt x="119" y="152"/>
                  <a:pt x="118" y="152"/>
                  <a:pt x="118" y="153"/>
                </a:cubicBezTo>
                <a:cubicBezTo>
                  <a:pt x="121" y="155"/>
                  <a:pt x="125" y="153"/>
                  <a:pt x="128" y="153"/>
                </a:cubicBezTo>
                <a:cubicBezTo>
                  <a:pt x="129" y="154"/>
                  <a:pt x="132" y="155"/>
                  <a:pt x="132" y="157"/>
                </a:cubicBezTo>
                <a:cubicBezTo>
                  <a:pt x="132" y="158"/>
                  <a:pt x="131" y="159"/>
                  <a:pt x="130" y="161"/>
                </a:cubicBezTo>
                <a:cubicBezTo>
                  <a:pt x="130" y="162"/>
                  <a:pt x="129" y="165"/>
                  <a:pt x="129" y="166"/>
                </a:cubicBezTo>
                <a:cubicBezTo>
                  <a:pt x="129" y="169"/>
                  <a:pt x="133" y="173"/>
                  <a:pt x="136" y="173"/>
                </a:cubicBezTo>
                <a:cubicBezTo>
                  <a:pt x="138" y="173"/>
                  <a:pt x="140" y="170"/>
                  <a:pt x="144" y="172"/>
                </a:cubicBezTo>
                <a:cubicBezTo>
                  <a:pt x="145" y="172"/>
                  <a:pt x="146" y="174"/>
                  <a:pt x="147" y="174"/>
                </a:cubicBezTo>
                <a:cubicBezTo>
                  <a:pt x="148" y="174"/>
                  <a:pt x="150" y="172"/>
                  <a:pt x="150" y="171"/>
                </a:cubicBezTo>
                <a:cubicBezTo>
                  <a:pt x="151" y="169"/>
                  <a:pt x="151" y="168"/>
                  <a:pt x="153" y="167"/>
                </a:cubicBezTo>
                <a:cubicBezTo>
                  <a:pt x="154" y="166"/>
                  <a:pt x="156" y="167"/>
                  <a:pt x="158" y="166"/>
                </a:cubicBezTo>
                <a:cubicBezTo>
                  <a:pt x="159" y="166"/>
                  <a:pt x="159" y="165"/>
                  <a:pt x="160" y="164"/>
                </a:cubicBezTo>
                <a:cubicBezTo>
                  <a:pt x="161" y="164"/>
                  <a:pt x="162" y="163"/>
                  <a:pt x="163" y="164"/>
                </a:cubicBezTo>
                <a:cubicBezTo>
                  <a:pt x="164" y="165"/>
                  <a:pt x="161" y="165"/>
                  <a:pt x="162" y="167"/>
                </a:cubicBezTo>
                <a:cubicBezTo>
                  <a:pt x="164" y="168"/>
                  <a:pt x="165" y="165"/>
                  <a:pt x="167" y="165"/>
                </a:cubicBezTo>
                <a:cubicBezTo>
                  <a:pt x="167" y="165"/>
                  <a:pt x="169" y="166"/>
                  <a:pt x="170" y="166"/>
                </a:cubicBezTo>
                <a:cubicBezTo>
                  <a:pt x="171" y="167"/>
                  <a:pt x="171" y="168"/>
                  <a:pt x="173" y="168"/>
                </a:cubicBezTo>
                <a:cubicBezTo>
                  <a:pt x="173" y="168"/>
                  <a:pt x="175" y="168"/>
                  <a:pt x="176" y="168"/>
                </a:cubicBezTo>
                <a:cubicBezTo>
                  <a:pt x="177" y="168"/>
                  <a:pt x="178" y="170"/>
                  <a:pt x="179" y="170"/>
                </a:cubicBezTo>
                <a:cubicBezTo>
                  <a:pt x="181" y="169"/>
                  <a:pt x="182" y="168"/>
                  <a:pt x="183" y="168"/>
                </a:cubicBezTo>
                <a:cubicBezTo>
                  <a:pt x="185" y="167"/>
                  <a:pt x="186" y="168"/>
                  <a:pt x="188" y="170"/>
                </a:cubicBezTo>
                <a:cubicBezTo>
                  <a:pt x="189" y="170"/>
                  <a:pt x="189" y="168"/>
                  <a:pt x="190" y="169"/>
                </a:cubicBezTo>
                <a:cubicBezTo>
                  <a:pt x="189" y="170"/>
                  <a:pt x="190" y="171"/>
                  <a:pt x="191" y="172"/>
                </a:cubicBezTo>
                <a:cubicBezTo>
                  <a:pt x="191" y="172"/>
                  <a:pt x="191" y="173"/>
                  <a:pt x="191" y="173"/>
                </a:cubicBezTo>
                <a:cubicBezTo>
                  <a:pt x="192" y="174"/>
                  <a:pt x="194" y="174"/>
                  <a:pt x="195" y="175"/>
                </a:cubicBezTo>
                <a:cubicBezTo>
                  <a:pt x="196" y="175"/>
                  <a:pt x="196" y="177"/>
                  <a:pt x="198" y="178"/>
                </a:cubicBezTo>
                <a:cubicBezTo>
                  <a:pt x="199" y="179"/>
                  <a:pt x="201" y="181"/>
                  <a:pt x="203" y="181"/>
                </a:cubicBezTo>
                <a:cubicBezTo>
                  <a:pt x="204" y="181"/>
                  <a:pt x="206" y="181"/>
                  <a:pt x="207" y="181"/>
                </a:cubicBezTo>
                <a:cubicBezTo>
                  <a:pt x="210" y="181"/>
                  <a:pt x="212" y="183"/>
                  <a:pt x="214" y="184"/>
                </a:cubicBezTo>
                <a:cubicBezTo>
                  <a:pt x="215" y="185"/>
                  <a:pt x="217" y="186"/>
                  <a:pt x="217" y="187"/>
                </a:cubicBezTo>
                <a:cubicBezTo>
                  <a:pt x="217" y="188"/>
                  <a:pt x="217" y="189"/>
                  <a:pt x="217" y="190"/>
                </a:cubicBezTo>
                <a:cubicBezTo>
                  <a:pt x="218" y="192"/>
                  <a:pt x="221" y="193"/>
                  <a:pt x="220" y="196"/>
                </a:cubicBezTo>
                <a:cubicBezTo>
                  <a:pt x="220" y="197"/>
                  <a:pt x="221" y="197"/>
                  <a:pt x="222" y="198"/>
                </a:cubicBezTo>
                <a:cubicBezTo>
                  <a:pt x="223" y="198"/>
                  <a:pt x="224" y="199"/>
                  <a:pt x="225" y="199"/>
                </a:cubicBezTo>
                <a:cubicBezTo>
                  <a:pt x="225" y="200"/>
                  <a:pt x="226" y="199"/>
                  <a:pt x="227" y="199"/>
                </a:cubicBezTo>
                <a:cubicBezTo>
                  <a:pt x="228" y="199"/>
                  <a:pt x="229" y="200"/>
                  <a:pt x="231" y="201"/>
                </a:cubicBezTo>
                <a:cubicBezTo>
                  <a:pt x="232" y="201"/>
                  <a:pt x="233" y="201"/>
                  <a:pt x="234" y="202"/>
                </a:cubicBezTo>
                <a:cubicBezTo>
                  <a:pt x="234" y="202"/>
                  <a:pt x="235" y="204"/>
                  <a:pt x="235" y="204"/>
                </a:cubicBezTo>
                <a:cubicBezTo>
                  <a:pt x="236" y="205"/>
                  <a:pt x="237" y="204"/>
                  <a:pt x="238" y="204"/>
                </a:cubicBezTo>
                <a:cubicBezTo>
                  <a:pt x="240" y="204"/>
                  <a:pt x="242" y="205"/>
                  <a:pt x="244" y="205"/>
                </a:cubicBezTo>
                <a:cubicBezTo>
                  <a:pt x="245" y="205"/>
                  <a:pt x="245" y="205"/>
                  <a:pt x="246" y="205"/>
                </a:cubicBezTo>
                <a:cubicBezTo>
                  <a:pt x="248" y="205"/>
                  <a:pt x="249" y="206"/>
                  <a:pt x="251" y="208"/>
                </a:cubicBezTo>
                <a:cubicBezTo>
                  <a:pt x="233" y="237"/>
                  <a:pt x="204" y="258"/>
                  <a:pt x="170" y="266"/>
                </a:cubicBezTo>
                <a:cubicBezTo>
                  <a:pt x="170" y="265"/>
                  <a:pt x="169" y="264"/>
                  <a:pt x="169" y="262"/>
                </a:cubicBezTo>
                <a:cubicBezTo>
                  <a:pt x="169" y="260"/>
                  <a:pt x="169" y="258"/>
                  <a:pt x="169" y="255"/>
                </a:cubicBezTo>
                <a:cubicBezTo>
                  <a:pt x="169" y="253"/>
                  <a:pt x="168" y="250"/>
                  <a:pt x="168" y="249"/>
                </a:cubicBezTo>
                <a:cubicBezTo>
                  <a:pt x="167" y="247"/>
                  <a:pt x="164" y="245"/>
                  <a:pt x="162" y="244"/>
                </a:cubicBezTo>
                <a:cubicBezTo>
                  <a:pt x="161" y="244"/>
                  <a:pt x="160" y="243"/>
                  <a:pt x="159" y="243"/>
                </a:cubicBezTo>
                <a:cubicBezTo>
                  <a:pt x="156" y="242"/>
                  <a:pt x="151" y="239"/>
                  <a:pt x="150" y="237"/>
                </a:cubicBezTo>
                <a:cubicBezTo>
                  <a:pt x="150" y="236"/>
                  <a:pt x="150" y="235"/>
                  <a:pt x="150" y="234"/>
                </a:cubicBezTo>
                <a:cubicBezTo>
                  <a:pt x="149" y="233"/>
                  <a:pt x="148" y="231"/>
                  <a:pt x="147" y="230"/>
                </a:cubicBezTo>
                <a:cubicBezTo>
                  <a:pt x="145" y="227"/>
                  <a:pt x="143" y="224"/>
                  <a:pt x="142" y="221"/>
                </a:cubicBezTo>
                <a:cubicBezTo>
                  <a:pt x="141" y="219"/>
                  <a:pt x="140" y="218"/>
                  <a:pt x="139" y="216"/>
                </a:cubicBezTo>
                <a:cubicBezTo>
                  <a:pt x="138" y="216"/>
                  <a:pt x="136" y="215"/>
                  <a:pt x="136" y="214"/>
                </a:cubicBezTo>
                <a:cubicBezTo>
                  <a:pt x="136" y="213"/>
                  <a:pt x="135" y="211"/>
                  <a:pt x="135" y="210"/>
                </a:cubicBezTo>
                <a:cubicBezTo>
                  <a:pt x="135" y="208"/>
                  <a:pt x="138" y="207"/>
                  <a:pt x="138" y="206"/>
                </a:cubicBezTo>
                <a:cubicBezTo>
                  <a:pt x="138" y="205"/>
                  <a:pt x="136" y="204"/>
                  <a:pt x="136" y="203"/>
                </a:cubicBezTo>
                <a:cubicBezTo>
                  <a:pt x="135" y="201"/>
                  <a:pt x="136" y="200"/>
                  <a:pt x="137" y="198"/>
                </a:cubicBezTo>
                <a:cubicBezTo>
                  <a:pt x="138" y="197"/>
                  <a:pt x="138" y="196"/>
                  <a:pt x="138" y="196"/>
                </a:cubicBezTo>
                <a:cubicBezTo>
                  <a:pt x="139" y="195"/>
                  <a:pt x="140" y="195"/>
                  <a:pt x="141" y="194"/>
                </a:cubicBezTo>
                <a:cubicBezTo>
                  <a:pt x="141" y="193"/>
                  <a:pt x="141" y="192"/>
                  <a:pt x="142" y="191"/>
                </a:cubicBezTo>
                <a:cubicBezTo>
                  <a:pt x="143" y="190"/>
                  <a:pt x="145" y="189"/>
                  <a:pt x="145" y="188"/>
                </a:cubicBezTo>
                <a:cubicBezTo>
                  <a:pt x="146" y="187"/>
                  <a:pt x="146" y="181"/>
                  <a:pt x="145" y="180"/>
                </a:cubicBezTo>
                <a:cubicBezTo>
                  <a:pt x="145" y="178"/>
                  <a:pt x="144" y="178"/>
                  <a:pt x="144" y="177"/>
                </a:cubicBezTo>
                <a:cubicBezTo>
                  <a:pt x="143" y="175"/>
                  <a:pt x="143" y="173"/>
                  <a:pt x="141" y="173"/>
                </a:cubicBezTo>
                <a:cubicBezTo>
                  <a:pt x="140" y="173"/>
                  <a:pt x="139" y="174"/>
                  <a:pt x="138" y="175"/>
                </a:cubicBezTo>
                <a:cubicBezTo>
                  <a:pt x="138" y="176"/>
                  <a:pt x="138" y="177"/>
                  <a:pt x="137" y="177"/>
                </a:cubicBezTo>
                <a:cubicBezTo>
                  <a:pt x="135" y="178"/>
                  <a:pt x="135" y="176"/>
                  <a:pt x="133" y="175"/>
                </a:cubicBezTo>
                <a:cubicBezTo>
                  <a:pt x="132" y="175"/>
                  <a:pt x="131" y="175"/>
                  <a:pt x="130" y="175"/>
                </a:cubicBezTo>
                <a:cubicBezTo>
                  <a:pt x="129" y="174"/>
                  <a:pt x="128" y="172"/>
                  <a:pt x="127" y="171"/>
                </a:cubicBezTo>
                <a:cubicBezTo>
                  <a:pt x="126" y="170"/>
                  <a:pt x="124" y="171"/>
                  <a:pt x="124" y="170"/>
                </a:cubicBezTo>
                <a:cubicBezTo>
                  <a:pt x="123" y="169"/>
                  <a:pt x="124" y="168"/>
                  <a:pt x="124" y="167"/>
                </a:cubicBezTo>
                <a:cubicBezTo>
                  <a:pt x="122" y="166"/>
                  <a:pt x="120" y="162"/>
                  <a:pt x="119" y="161"/>
                </a:cubicBezTo>
                <a:cubicBezTo>
                  <a:pt x="117" y="161"/>
                  <a:pt x="115" y="161"/>
                  <a:pt x="114" y="160"/>
                </a:cubicBezTo>
                <a:cubicBezTo>
                  <a:pt x="113" y="160"/>
                  <a:pt x="112" y="160"/>
                  <a:pt x="112" y="159"/>
                </a:cubicBezTo>
                <a:cubicBezTo>
                  <a:pt x="111" y="159"/>
                  <a:pt x="110" y="159"/>
                  <a:pt x="109" y="159"/>
                </a:cubicBezTo>
                <a:cubicBezTo>
                  <a:pt x="106" y="157"/>
                  <a:pt x="104" y="153"/>
                  <a:pt x="101" y="153"/>
                </a:cubicBezTo>
                <a:cubicBezTo>
                  <a:pt x="99" y="153"/>
                  <a:pt x="98" y="154"/>
                  <a:pt x="96" y="154"/>
                </a:cubicBezTo>
                <a:cubicBezTo>
                  <a:pt x="95" y="154"/>
                  <a:pt x="93" y="153"/>
                  <a:pt x="91" y="152"/>
                </a:cubicBezTo>
                <a:cubicBezTo>
                  <a:pt x="89" y="151"/>
                  <a:pt x="87" y="151"/>
                  <a:pt x="85" y="150"/>
                </a:cubicBezTo>
                <a:cubicBezTo>
                  <a:pt x="84" y="150"/>
                  <a:pt x="83" y="148"/>
                  <a:pt x="82" y="148"/>
                </a:cubicBezTo>
                <a:cubicBezTo>
                  <a:pt x="82" y="148"/>
                  <a:pt x="80" y="148"/>
                  <a:pt x="80" y="147"/>
                </a:cubicBezTo>
                <a:cubicBezTo>
                  <a:pt x="79" y="147"/>
                  <a:pt x="78" y="146"/>
                  <a:pt x="77" y="145"/>
                </a:cubicBezTo>
                <a:cubicBezTo>
                  <a:pt x="75" y="144"/>
                  <a:pt x="74" y="143"/>
                  <a:pt x="74" y="142"/>
                </a:cubicBezTo>
                <a:cubicBezTo>
                  <a:pt x="74" y="141"/>
                  <a:pt x="75" y="140"/>
                  <a:pt x="75" y="139"/>
                </a:cubicBezTo>
                <a:cubicBezTo>
                  <a:pt x="76" y="135"/>
                  <a:pt x="73" y="133"/>
                  <a:pt x="71" y="130"/>
                </a:cubicBezTo>
                <a:cubicBezTo>
                  <a:pt x="70" y="129"/>
                  <a:pt x="69" y="128"/>
                  <a:pt x="68" y="126"/>
                </a:cubicBezTo>
                <a:cubicBezTo>
                  <a:pt x="68" y="125"/>
                  <a:pt x="68" y="125"/>
                  <a:pt x="68" y="124"/>
                </a:cubicBezTo>
                <a:cubicBezTo>
                  <a:pt x="67" y="123"/>
                  <a:pt x="66" y="122"/>
                  <a:pt x="65" y="121"/>
                </a:cubicBezTo>
                <a:cubicBezTo>
                  <a:pt x="64" y="119"/>
                  <a:pt x="62" y="118"/>
                  <a:pt x="62" y="117"/>
                </a:cubicBezTo>
                <a:cubicBezTo>
                  <a:pt x="62" y="115"/>
                  <a:pt x="63" y="114"/>
                  <a:pt x="62" y="112"/>
                </a:cubicBezTo>
                <a:cubicBezTo>
                  <a:pt x="61" y="109"/>
                  <a:pt x="57" y="110"/>
                  <a:pt x="58" y="114"/>
                </a:cubicBezTo>
                <a:cubicBezTo>
                  <a:pt x="58" y="115"/>
                  <a:pt x="59" y="116"/>
                  <a:pt x="60" y="117"/>
                </a:cubicBezTo>
                <a:cubicBezTo>
                  <a:pt x="60" y="118"/>
                  <a:pt x="60" y="119"/>
                  <a:pt x="60" y="121"/>
                </a:cubicBezTo>
                <a:cubicBezTo>
                  <a:pt x="61" y="122"/>
                  <a:pt x="62" y="123"/>
                  <a:pt x="62" y="124"/>
                </a:cubicBezTo>
                <a:cubicBezTo>
                  <a:pt x="63" y="126"/>
                  <a:pt x="63" y="128"/>
                  <a:pt x="64" y="130"/>
                </a:cubicBezTo>
                <a:cubicBezTo>
                  <a:pt x="64" y="131"/>
                  <a:pt x="66" y="132"/>
                  <a:pt x="65" y="133"/>
                </a:cubicBezTo>
                <a:cubicBezTo>
                  <a:pt x="63" y="133"/>
                  <a:pt x="63" y="132"/>
                  <a:pt x="62" y="131"/>
                </a:cubicBezTo>
                <a:cubicBezTo>
                  <a:pt x="62" y="131"/>
                  <a:pt x="60" y="130"/>
                  <a:pt x="60" y="129"/>
                </a:cubicBezTo>
                <a:cubicBezTo>
                  <a:pt x="59" y="128"/>
                  <a:pt x="60" y="127"/>
                  <a:pt x="60" y="126"/>
                </a:cubicBezTo>
                <a:cubicBezTo>
                  <a:pt x="59" y="124"/>
                  <a:pt x="55" y="124"/>
                  <a:pt x="55" y="121"/>
                </a:cubicBezTo>
                <a:cubicBezTo>
                  <a:pt x="55" y="120"/>
                  <a:pt x="57" y="120"/>
                  <a:pt x="57" y="119"/>
                </a:cubicBezTo>
                <a:cubicBezTo>
                  <a:pt x="57" y="117"/>
                  <a:pt x="55" y="116"/>
                  <a:pt x="54" y="115"/>
                </a:cubicBezTo>
                <a:cubicBezTo>
                  <a:pt x="54" y="114"/>
                  <a:pt x="54" y="112"/>
                  <a:pt x="54" y="110"/>
                </a:cubicBezTo>
                <a:cubicBezTo>
                  <a:pt x="54" y="109"/>
                  <a:pt x="54" y="107"/>
                  <a:pt x="54" y="106"/>
                </a:cubicBezTo>
                <a:cubicBezTo>
                  <a:pt x="53" y="105"/>
                  <a:pt x="52" y="103"/>
                  <a:pt x="51" y="103"/>
                </a:cubicBezTo>
                <a:cubicBezTo>
                  <a:pt x="49" y="102"/>
                  <a:pt x="48" y="103"/>
                  <a:pt x="48" y="101"/>
                </a:cubicBezTo>
                <a:cubicBezTo>
                  <a:pt x="47" y="101"/>
                  <a:pt x="47" y="99"/>
                  <a:pt x="47" y="98"/>
                </a:cubicBezTo>
                <a:cubicBezTo>
                  <a:pt x="46" y="96"/>
                  <a:pt x="47" y="94"/>
                  <a:pt x="47" y="92"/>
                </a:cubicBezTo>
                <a:cubicBezTo>
                  <a:pt x="46" y="90"/>
                  <a:pt x="46" y="88"/>
                  <a:pt x="47" y="86"/>
                </a:cubicBezTo>
                <a:cubicBezTo>
                  <a:pt x="47" y="85"/>
                  <a:pt x="49" y="84"/>
                  <a:pt x="49" y="83"/>
                </a:cubicBezTo>
                <a:cubicBezTo>
                  <a:pt x="50" y="82"/>
                  <a:pt x="50" y="80"/>
                  <a:pt x="51" y="79"/>
                </a:cubicBezTo>
                <a:cubicBezTo>
                  <a:pt x="52" y="77"/>
                  <a:pt x="54" y="76"/>
                  <a:pt x="56" y="74"/>
                </a:cubicBezTo>
                <a:cubicBezTo>
                  <a:pt x="57" y="72"/>
                  <a:pt x="59" y="70"/>
                  <a:pt x="60" y="67"/>
                </a:cubicBezTo>
                <a:cubicBezTo>
                  <a:pt x="60" y="66"/>
                  <a:pt x="61" y="64"/>
                  <a:pt x="61" y="63"/>
                </a:cubicBezTo>
                <a:cubicBezTo>
                  <a:pt x="61" y="62"/>
                  <a:pt x="58" y="61"/>
                  <a:pt x="58" y="59"/>
                </a:cubicBezTo>
                <a:cubicBezTo>
                  <a:pt x="59" y="58"/>
                  <a:pt x="60" y="58"/>
                  <a:pt x="61" y="57"/>
                </a:cubicBezTo>
                <a:cubicBezTo>
                  <a:pt x="61" y="57"/>
                  <a:pt x="61" y="55"/>
                  <a:pt x="61" y="54"/>
                </a:cubicBezTo>
                <a:cubicBezTo>
                  <a:pt x="61" y="53"/>
                  <a:pt x="60" y="51"/>
                  <a:pt x="61" y="50"/>
                </a:cubicBezTo>
                <a:cubicBezTo>
                  <a:pt x="61" y="49"/>
                  <a:pt x="63" y="48"/>
                  <a:pt x="62" y="47"/>
                </a:cubicBezTo>
                <a:cubicBezTo>
                  <a:pt x="61" y="45"/>
                  <a:pt x="59" y="47"/>
                  <a:pt x="58" y="46"/>
                </a:cubicBezTo>
                <a:cubicBezTo>
                  <a:pt x="57" y="46"/>
                  <a:pt x="58" y="45"/>
                  <a:pt x="58" y="43"/>
                </a:cubicBezTo>
                <a:cubicBezTo>
                  <a:pt x="58" y="42"/>
                  <a:pt x="58" y="42"/>
                  <a:pt x="58" y="41"/>
                </a:cubicBezTo>
                <a:cubicBezTo>
                  <a:pt x="58" y="41"/>
                  <a:pt x="59" y="39"/>
                  <a:pt x="59" y="39"/>
                </a:cubicBezTo>
                <a:cubicBezTo>
                  <a:pt x="58" y="38"/>
                  <a:pt x="58" y="37"/>
                  <a:pt x="57" y="36"/>
                </a:cubicBezTo>
                <a:cubicBezTo>
                  <a:pt x="74" y="23"/>
                  <a:pt x="94" y="13"/>
                  <a:pt x="115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id="{0C2EACF8-2CFB-42AD-8627-54ECEB18B566}"/>
              </a:ext>
            </a:extLst>
          </p:cNvPr>
          <p:cNvSpPr>
            <a:spLocks noEditPoints="1"/>
          </p:cNvSpPr>
          <p:nvPr/>
        </p:nvSpPr>
        <p:spPr bwMode="auto">
          <a:xfrm>
            <a:off x="6883253" y="810940"/>
            <a:ext cx="398017" cy="490933"/>
          </a:xfrm>
          <a:custGeom>
            <a:avLst/>
            <a:gdLst>
              <a:gd name="T0" fmla="*/ 0 w 230"/>
              <a:gd name="T1" fmla="*/ 283 h 283"/>
              <a:gd name="T2" fmla="*/ 46 w 230"/>
              <a:gd name="T3" fmla="*/ 283 h 283"/>
              <a:gd name="T4" fmla="*/ 69 w 230"/>
              <a:gd name="T5" fmla="*/ 261 h 283"/>
              <a:gd name="T6" fmla="*/ 115 w 230"/>
              <a:gd name="T7" fmla="*/ 261 h 283"/>
              <a:gd name="T8" fmla="*/ 161 w 230"/>
              <a:gd name="T9" fmla="*/ 261 h 283"/>
              <a:gd name="T10" fmla="*/ 184 w 230"/>
              <a:gd name="T11" fmla="*/ 283 h 283"/>
              <a:gd name="T12" fmla="*/ 230 w 230"/>
              <a:gd name="T13" fmla="*/ 283 h 283"/>
              <a:gd name="T14" fmla="*/ 153 w 230"/>
              <a:gd name="T15" fmla="*/ 162 h 283"/>
              <a:gd name="T16" fmla="*/ 161 w 230"/>
              <a:gd name="T17" fmla="*/ 162 h 283"/>
              <a:gd name="T18" fmla="*/ 161 w 230"/>
              <a:gd name="T19" fmla="*/ 138 h 283"/>
              <a:gd name="T20" fmla="*/ 146 w 230"/>
              <a:gd name="T21" fmla="*/ 138 h 283"/>
              <a:gd name="T22" fmla="*/ 127 w 230"/>
              <a:gd name="T23" fmla="*/ 42 h 283"/>
              <a:gd name="T24" fmla="*/ 122 w 230"/>
              <a:gd name="T25" fmla="*/ 42 h 283"/>
              <a:gd name="T26" fmla="*/ 115 w 230"/>
              <a:gd name="T27" fmla="*/ 0 h 283"/>
              <a:gd name="T28" fmla="*/ 108 w 230"/>
              <a:gd name="T29" fmla="*/ 42 h 283"/>
              <a:gd name="T30" fmla="*/ 103 w 230"/>
              <a:gd name="T31" fmla="*/ 42 h 283"/>
              <a:gd name="T32" fmla="*/ 84 w 230"/>
              <a:gd name="T33" fmla="*/ 138 h 283"/>
              <a:gd name="T34" fmla="*/ 69 w 230"/>
              <a:gd name="T35" fmla="*/ 138 h 283"/>
              <a:gd name="T36" fmla="*/ 69 w 230"/>
              <a:gd name="T37" fmla="*/ 162 h 283"/>
              <a:gd name="T38" fmla="*/ 77 w 230"/>
              <a:gd name="T39" fmla="*/ 162 h 283"/>
              <a:gd name="T40" fmla="*/ 0 w 230"/>
              <a:gd name="T41" fmla="*/ 283 h 283"/>
              <a:gd name="T42" fmla="*/ 97 w 230"/>
              <a:gd name="T43" fmla="*/ 195 h 283"/>
              <a:gd name="T44" fmla="*/ 104 w 230"/>
              <a:gd name="T45" fmla="*/ 202 h 283"/>
              <a:gd name="T46" fmla="*/ 92 w 230"/>
              <a:gd name="T47" fmla="*/ 215 h 283"/>
              <a:gd name="T48" fmla="*/ 97 w 230"/>
              <a:gd name="T49" fmla="*/ 195 h 283"/>
              <a:gd name="T50" fmla="*/ 115 w 230"/>
              <a:gd name="T51" fmla="*/ 240 h 283"/>
              <a:gd name="T52" fmla="*/ 88 w 230"/>
              <a:gd name="T53" fmla="*/ 240 h 283"/>
              <a:gd name="T54" fmla="*/ 115 w 230"/>
              <a:gd name="T55" fmla="*/ 213 h 283"/>
              <a:gd name="T56" fmla="*/ 142 w 230"/>
              <a:gd name="T57" fmla="*/ 240 h 283"/>
              <a:gd name="T58" fmla="*/ 115 w 230"/>
              <a:gd name="T59" fmla="*/ 240 h 283"/>
              <a:gd name="T60" fmla="*/ 138 w 230"/>
              <a:gd name="T61" fmla="*/ 215 h 283"/>
              <a:gd name="T62" fmla="*/ 125 w 230"/>
              <a:gd name="T63" fmla="*/ 202 h 283"/>
              <a:gd name="T64" fmla="*/ 133 w 230"/>
              <a:gd name="T65" fmla="*/ 195 h 283"/>
              <a:gd name="T66" fmla="*/ 138 w 230"/>
              <a:gd name="T67" fmla="*/ 215 h 283"/>
              <a:gd name="T68" fmla="*/ 115 w 230"/>
              <a:gd name="T69" fmla="*/ 84 h 283"/>
              <a:gd name="T70" fmla="*/ 120 w 230"/>
              <a:gd name="T71" fmla="*/ 138 h 283"/>
              <a:gd name="T72" fmla="*/ 115 w 230"/>
              <a:gd name="T73" fmla="*/ 138 h 283"/>
              <a:gd name="T74" fmla="*/ 110 w 230"/>
              <a:gd name="T75" fmla="*/ 138 h 283"/>
              <a:gd name="T76" fmla="*/ 115 w 230"/>
              <a:gd name="T77" fmla="*/ 84 h 283"/>
              <a:gd name="T78" fmla="*/ 115 w 230"/>
              <a:gd name="T79" fmla="*/ 162 h 283"/>
              <a:gd name="T80" fmla="*/ 126 w 230"/>
              <a:gd name="T81" fmla="*/ 162 h 283"/>
              <a:gd name="T82" fmla="*/ 129 w 230"/>
              <a:gd name="T83" fmla="*/ 178 h 283"/>
              <a:gd name="T84" fmla="*/ 115 w 230"/>
              <a:gd name="T85" fmla="*/ 192 h 283"/>
              <a:gd name="T86" fmla="*/ 101 w 230"/>
              <a:gd name="T87" fmla="*/ 178 h 283"/>
              <a:gd name="T88" fmla="*/ 104 w 230"/>
              <a:gd name="T89" fmla="*/ 162 h 283"/>
              <a:gd name="T90" fmla="*/ 115 w 230"/>
              <a:gd name="T91" fmla="*/ 16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0" h="283">
                <a:moveTo>
                  <a:pt x="0" y="283"/>
                </a:moveTo>
                <a:cubicBezTo>
                  <a:pt x="46" y="283"/>
                  <a:pt x="46" y="283"/>
                  <a:pt x="46" y="283"/>
                </a:cubicBezTo>
                <a:cubicBezTo>
                  <a:pt x="69" y="261"/>
                  <a:pt x="69" y="261"/>
                  <a:pt x="69" y="261"/>
                </a:cubicBezTo>
                <a:cubicBezTo>
                  <a:pt x="115" y="261"/>
                  <a:pt x="115" y="261"/>
                  <a:pt x="115" y="261"/>
                </a:cubicBezTo>
                <a:cubicBezTo>
                  <a:pt x="161" y="261"/>
                  <a:pt x="161" y="261"/>
                  <a:pt x="161" y="261"/>
                </a:cubicBezTo>
                <a:cubicBezTo>
                  <a:pt x="184" y="283"/>
                  <a:pt x="184" y="283"/>
                  <a:pt x="184" y="283"/>
                </a:cubicBezTo>
                <a:cubicBezTo>
                  <a:pt x="230" y="283"/>
                  <a:pt x="230" y="283"/>
                  <a:pt x="230" y="283"/>
                </a:cubicBezTo>
                <a:cubicBezTo>
                  <a:pt x="193" y="263"/>
                  <a:pt x="169" y="212"/>
                  <a:pt x="153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1" y="138"/>
                  <a:pt x="161" y="138"/>
                  <a:pt x="161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32" y="86"/>
                  <a:pt x="127" y="42"/>
                  <a:pt x="127" y="42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15" y="0"/>
                  <a:pt x="115" y="0"/>
                  <a:pt x="115" y="0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42"/>
                  <a:pt x="98" y="86"/>
                  <a:pt x="84" y="138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9" y="162"/>
                  <a:pt x="69" y="162"/>
                  <a:pt x="69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61" y="212"/>
                  <a:pt x="37" y="263"/>
                  <a:pt x="0" y="283"/>
                </a:cubicBezTo>
                <a:close/>
                <a:moveTo>
                  <a:pt x="97" y="195"/>
                </a:moveTo>
                <a:cubicBezTo>
                  <a:pt x="104" y="202"/>
                  <a:pt x="104" y="202"/>
                  <a:pt x="104" y="202"/>
                </a:cubicBezTo>
                <a:cubicBezTo>
                  <a:pt x="92" y="215"/>
                  <a:pt x="92" y="215"/>
                  <a:pt x="92" y="215"/>
                </a:cubicBezTo>
                <a:cubicBezTo>
                  <a:pt x="94" y="208"/>
                  <a:pt x="96" y="201"/>
                  <a:pt x="97" y="195"/>
                </a:cubicBezTo>
                <a:close/>
                <a:moveTo>
                  <a:pt x="115" y="240"/>
                </a:moveTo>
                <a:cubicBezTo>
                  <a:pt x="88" y="240"/>
                  <a:pt x="88" y="240"/>
                  <a:pt x="88" y="240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42" y="240"/>
                  <a:pt x="142" y="240"/>
                  <a:pt x="142" y="240"/>
                </a:cubicBezTo>
                <a:cubicBezTo>
                  <a:pt x="115" y="240"/>
                  <a:pt x="115" y="240"/>
                  <a:pt x="115" y="240"/>
                </a:cubicBezTo>
                <a:close/>
                <a:moveTo>
                  <a:pt x="138" y="215"/>
                </a:moveTo>
                <a:cubicBezTo>
                  <a:pt x="125" y="202"/>
                  <a:pt x="125" y="202"/>
                  <a:pt x="125" y="202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4" y="201"/>
                  <a:pt x="136" y="208"/>
                  <a:pt x="138" y="215"/>
                </a:cubicBezTo>
                <a:close/>
                <a:moveTo>
                  <a:pt x="115" y="84"/>
                </a:moveTo>
                <a:cubicBezTo>
                  <a:pt x="115" y="84"/>
                  <a:pt x="117" y="125"/>
                  <a:pt x="120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3" y="125"/>
                  <a:pt x="115" y="84"/>
                  <a:pt x="115" y="84"/>
                </a:cubicBezTo>
                <a:close/>
                <a:moveTo>
                  <a:pt x="115" y="162"/>
                </a:moveTo>
                <a:cubicBezTo>
                  <a:pt x="126" y="162"/>
                  <a:pt x="126" y="162"/>
                  <a:pt x="126" y="162"/>
                </a:cubicBezTo>
                <a:cubicBezTo>
                  <a:pt x="126" y="162"/>
                  <a:pt x="127" y="168"/>
                  <a:pt x="129" y="178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3" y="168"/>
                  <a:pt x="104" y="162"/>
                  <a:pt x="104" y="162"/>
                </a:cubicBezTo>
                <a:cubicBezTo>
                  <a:pt x="115" y="162"/>
                  <a:pt x="115" y="162"/>
                  <a:pt x="115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AC97CEC-EBF6-468B-9616-D59FEFF7D5C9}"/>
              </a:ext>
            </a:extLst>
          </p:cNvPr>
          <p:cNvGrpSpPr/>
          <p:nvPr/>
        </p:nvGrpSpPr>
        <p:grpSpPr>
          <a:xfrm>
            <a:off x="6257797" y="2817204"/>
            <a:ext cx="375828" cy="470131"/>
            <a:chOff x="6816725" y="2298700"/>
            <a:chExt cx="430213" cy="538163"/>
          </a:xfrm>
        </p:grpSpPr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A7AA81AF-3A4B-426F-9867-D43A590D2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2309813"/>
              <a:ext cx="180975" cy="527050"/>
            </a:xfrm>
            <a:custGeom>
              <a:avLst/>
              <a:gdLst>
                <a:gd name="T0" fmla="*/ 11 w 92"/>
                <a:gd name="T1" fmla="*/ 31 h 265"/>
                <a:gd name="T2" fmla="*/ 1 w 92"/>
                <a:gd name="T3" fmla="*/ 64 h 265"/>
                <a:gd name="T4" fmla="*/ 8 w 92"/>
                <a:gd name="T5" fmla="*/ 92 h 265"/>
                <a:gd name="T6" fmla="*/ 33 w 92"/>
                <a:gd name="T7" fmla="*/ 121 h 265"/>
                <a:gd name="T8" fmla="*/ 33 w 92"/>
                <a:gd name="T9" fmla="*/ 265 h 265"/>
                <a:gd name="T10" fmla="*/ 58 w 92"/>
                <a:gd name="T11" fmla="*/ 265 h 265"/>
                <a:gd name="T12" fmla="*/ 58 w 92"/>
                <a:gd name="T13" fmla="*/ 121 h 265"/>
                <a:gd name="T14" fmla="*/ 84 w 92"/>
                <a:gd name="T15" fmla="*/ 92 h 265"/>
                <a:gd name="T16" fmla="*/ 91 w 92"/>
                <a:gd name="T17" fmla="*/ 64 h 265"/>
                <a:gd name="T18" fmla="*/ 81 w 92"/>
                <a:gd name="T19" fmla="*/ 31 h 265"/>
                <a:gd name="T20" fmla="*/ 61 w 92"/>
                <a:gd name="T21" fmla="*/ 0 h 265"/>
                <a:gd name="T22" fmla="*/ 67 w 92"/>
                <a:gd name="T23" fmla="*/ 62 h 265"/>
                <a:gd name="T24" fmla="*/ 59 w 92"/>
                <a:gd name="T25" fmla="*/ 62 h 265"/>
                <a:gd name="T26" fmla="*/ 52 w 92"/>
                <a:gd name="T27" fmla="*/ 0 h 265"/>
                <a:gd name="T28" fmla="*/ 46 w 92"/>
                <a:gd name="T29" fmla="*/ 0 h 265"/>
                <a:gd name="T30" fmla="*/ 39 w 92"/>
                <a:gd name="T31" fmla="*/ 0 h 265"/>
                <a:gd name="T32" fmla="*/ 33 w 92"/>
                <a:gd name="T33" fmla="*/ 62 h 265"/>
                <a:gd name="T34" fmla="*/ 24 w 92"/>
                <a:gd name="T35" fmla="*/ 62 h 265"/>
                <a:gd name="T36" fmla="*/ 31 w 92"/>
                <a:gd name="T37" fmla="*/ 0 h 265"/>
                <a:gd name="T38" fmla="*/ 11 w 92"/>
                <a:gd name="T39" fmla="*/ 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265">
                  <a:moveTo>
                    <a:pt x="11" y="31"/>
                  </a:moveTo>
                  <a:cubicBezTo>
                    <a:pt x="7" y="42"/>
                    <a:pt x="3" y="53"/>
                    <a:pt x="1" y="64"/>
                  </a:cubicBezTo>
                  <a:cubicBezTo>
                    <a:pt x="0" y="75"/>
                    <a:pt x="2" y="83"/>
                    <a:pt x="8" y="92"/>
                  </a:cubicBezTo>
                  <a:cubicBezTo>
                    <a:pt x="13" y="101"/>
                    <a:pt x="22" y="115"/>
                    <a:pt x="33" y="121"/>
                  </a:cubicBezTo>
                  <a:cubicBezTo>
                    <a:pt x="33" y="265"/>
                    <a:pt x="33" y="265"/>
                    <a:pt x="33" y="265"/>
                  </a:cubicBezTo>
                  <a:cubicBezTo>
                    <a:pt x="58" y="265"/>
                    <a:pt x="58" y="265"/>
                    <a:pt x="58" y="265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69" y="115"/>
                    <a:pt x="79" y="101"/>
                    <a:pt x="84" y="92"/>
                  </a:cubicBezTo>
                  <a:cubicBezTo>
                    <a:pt x="89" y="83"/>
                    <a:pt x="92" y="75"/>
                    <a:pt x="91" y="64"/>
                  </a:cubicBezTo>
                  <a:cubicBezTo>
                    <a:pt x="89" y="53"/>
                    <a:pt x="85" y="42"/>
                    <a:pt x="81" y="31"/>
                  </a:cubicBezTo>
                  <a:cubicBezTo>
                    <a:pt x="78" y="23"/>
                    <a:pt x="72" y="2"/>
                    <a:pt x="61" y="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2"/>
                    <a:pt x="14" y="23"/>
                    <a:pt x="11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3BFD14F8-730B-4897-87CC-44298959E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2298700"/>
              <a:ext cx="193675" cy="538163"/>
            </a:xfrm>
            <a:custGeom>
              <a:avLst/>
              <a:gdLst>
                <a:gd name="T0" fmla="*/ 61 w 97"/>
                <a:gd name="T1" fmla="*/ 271 h 271"/>
                <a:gd name="T2" fmla="*/ 61 w 97"/>
                <a:gd name="T3" fmla="*/ 129 h 271"/>
                <a:gd name="T4" fmla="*/ 97 w 97"/>
                <a:gd name="T5" fmla="*/ 72 h 271"/>
                <a:gd name="T6" fmla="*/ 48 w 97"/>
                <a:gd name="T7" fmla="*/ 0 h 271"/>
                <a:gd name="T8" fmla="*/ 0 w 97"/>
                <a:gd name="T9" fmla="*/ 72 h 271"/>
                <a:gd name="T10" fmla="*/ 36 w 97"/>
                <a:gd name="T11" fmla="*/ 129 h 271"/>
                <a:gd name="T12" fmla="*/ 36 w 97"/>
                <a:gd name="T13" fmla="*/ 271 h 271"/>
                <a:gd name="T14" fmla="*/ 61 w 97"/>
                <a:gd name="T1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71">
                  <a:moveTo>
                    <a:pt x="61" y="271"/>
                  </a:moveTo>
                  <a:cubicBezTo>
                    <a:pt x="61" y="129"/>
                    <a:pt x="61" y="129"/>
                    <a:pt x="61" y="129"/>
                  </a:cubicBezTo>
                  <a:cubicBezTo>
                    <a:pt x="82" y="122"/>
                    <a:pt x="97" y="100"/>
                    <a:pt x="97" y="72"/>
                  </a:cubicBezTo>
                  <a:cubicBezTo>
                    <a:pt x="97" y="40"/>
                    <a:pt x="75" y="0"/>
                    <a:pt x="48" y="0"/>
                  </a:cubicBezTo>
                  <a:cubicBezTo>
                    <a:pt x="22" y="0"/>
                    <a:pt x="0" y="40"/>
                    <a:pt x="0" y="72"/>
                  </a:cubicBezTo>
                  <a:cubicBezTo>
                    <a:pt x="0" y="99"/>
                    <a:pt x="15" y="122"/>
                    <a:pt x="36" y="129"/>
                  </a:cubicBezTo>
                  <a:cubicBezTo>
                    <a:pt x="36" y="271"/>
                    <a:pt x="36" y="271"/>
                    <a:pt x="36" y="271"/>
                  </a:cubicBezTo>
                  <a:lnTo>
                    <a:pt x="61" y="2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5" name="Freeform 65">
            <a:extLst>
              <a:ext uri="{FF2B5EF4-FFF2-40B4-BE49-F238E27FC236}">
                <a16:creationId xmlns:a16="http://schemas.microsoft.com/office/drawing/2014/main" id="{C42773BE-E31E-4D6A-BD3F-363A59F7F799}"/>
              </a:ext>
            </a:extLst>
          </p:cNvPr>
          <p:cNvSpPr>
            <a:spLocks noEditPoints="1"/>
          </p:cNvSpPr>
          <p:nvPr/>
        </p:nvSpPr>
        <p:spPr bwMode="auto">
          <a:xfrm>
            <a:off x="2535582" y="1624542"/>
            <a:ext cx="431300" cy="228825"/>
          </a:xfrm>
          <a:custGeom>
            <a:avLst/>
            <a:gdLst>
              <a:gd name="T0" fmla="*/ 311 w 311"/>
              <a:gd name="T1" fmla="*/ 165 h 165"/>
              <a:gd name="T2" fmla="*/ 311 w 311"/>
              <a:gd name="T3" fmla="*/ 163 h 165"/>
              <a:gd name="T4" fmla="*/ 311 w 311"/>
              <a:gd name="T5" fmla="*/ 1 h 165"/>
              <a:gd name="T6" fmla="*/ 311 w 311"/>
              <a:gd name="T7" fmla="*/ 0 h 165"/>
              <a:gd name="T8" fmla="*/ 309 w 311"/>
              <a:gd name="T9" fmla="*/ 0 h 165"/>
              <a:gd name="T10" fmla="*/ 33 w 311"/>
              <a:gd name="T11" fmla="*/ 0 h 165"/>
              <a:gd name="T12" fmla="*/ 30 w 311"/>
              <a:gd name="T13" fmla="*/ 0 h 165"/>
              <a:gd name="T14" fmla="*/ 30 w 311"/>
              <a:gd name="T15" fmla="*/ 1 h 165"/>
              <a:gd name="T16" fmla="*/ 30 w 311"/>
              <a:gd name="T17" fmla="*/ 40 h 165"/>
              <a:gd name="T18" fmla="*/ 3 w 311"/>
              <a:gd name="T19" fmla="*/ 40 h 165"/>
              <a:gd name="T20" fmla="*/ 0 w 311"/>
              <a:gd name="T21" fmla="*/ 40 h 165"/>
              <a:gd name="T22" fmla="*/ 0 w 311"/>
              <a:gd name="T23" fmla="*/ 43 h 165"/>
              <a:gd name="T24" fmla="*/ 0 w 311"/>
              <a:gd name="T25" fmla="*/ 123 h 165"/>
              <a:gd name="T26" fmla="*/ 0 w 311"/>
              <a:gd name="T27" fmla="*/ 125 h 165"/>
              <a:gd name="T28" fmla="*/ 3 w 311"/>
              <a:gd name="T29" fmla="*/ 125 h 165"/>
              <a:gd name="T30" fmla="*/ 30 w 311"/>
              <a:gd name="T31" fmla="*/ 125 h 165"/>
              <a:gd name="T32" fmla="*/ 30 w 311"/>
              <a:gd name="T33" fmla="*/ 163 h 165"/>
              <a:gd name="T34" fmla="*/ 30 w 311"/>
              <a:gd name="T35" fmla="*/ 165 h 165"/>
              <a:gd name="T36" fmla="*/ 33 w 311"/>
              <a:gd name="T37" fmla="*/ 165 h 165"/>
              <a:gd name="T38" fmla="*/ 309 w 311"/>
              <a:gd name="T39" fmla="*/ 165 h 165"/>
              <a:gd name="T40" fmla="*/ 311 w 311"/>
              <a:gd name="T41" fmla="*/ 165 h 165"/>
              <a:gd name="T42" fmla="*/ 311 w 311"/>
              <a:gd name="T43" fmla="*/ 165 h 165"/>
              <a:gd name="T44" fmla="*/ 295 w 311"/>
              <a:gd name="T45" fmla="*/ 15 h 165"/>
              <a:gd name="T46" fmla="*/ 295 w 311"/>
              <a:gd name="T47" fmla="*/ 149 h 165"/>
              <a:gd name="T48" fmla="*/ 245 w 311"/>
              <a:gd name="T49" fmla="*/ 149 h 165"/>
              <a:gd name="T50" fmla="*/ 245 w 311"/>
              <a:gd name="T51" fmla="*/ 15 h 165"/>
              <a:gd name="T52" fmla="*/ 295 w 311"/>
              <a:gd name="T53" fmla="*/ 15 h 165"/>
              <a:gd name="T54" fmla="*/ 229 w 311"/>
              <a:gd name="T55" fmla="*/ 15 h 165"/>
              <a:gd name="T56" fmla="*/ 229 w 311"/>
              <a:gd name="T57" fmla="*/ 149 h 165"/>
              <a:gd name="T58" fmla="*/ 180 w 311"/>
              <a:gd name="T59" fmla="*/ 149 h 165"/>
              <a:gd name="T60" fmla="*/ 180 w 311"/>
              <a:gd name="T61" fmla="*/ 15 h 165"/>
              <a:gd name="T62" fmla="*/ 229 w 311"/>
              <a:gd name="T63" fmla="*/ 15 h 165"/>
              <a:gd name="T64" fmla="*/ 164 w 311"/>
              <a:gd name="T65" fmla="*/ 15 h 165"/>
              <a:gd name="T66" fmla="*/ 164 w 311"/>
              <a:gd name="T67" fmla="*/ 149 h 165"/>
              <a:gd name="T68" fmla="*/ 114 w 311"/>
              <a:gd name="T69" fmla="*/ 149 h 165"/>
              <a:gd name="T70" fmla="*/ 114 w 311"/>
              <a:gd name="T71" fmla="*/ 15 h 165"/>
              <a:gd name="T72" fmla="*/ 164 w 311"/>
              <a:gd name="T73" fmla="*/ 15 h 165"/>
              <a:gd name="T74" fmla="*/ 98 w 311"/>
              <a:gd name="T75" fmla="*/ 15 h 165"/>
              <a:gd name="T76" fmla="*/ 98 w 311"/>
              <a:gd name="T77" fmla="*/ 149 h 165"/>
              <a:gd name="T78" fmla="*/ 49 w 311"/>
              <a:gd name="T79" fmla="*/ 149 h 165"/>
              <a:gd name="T80" fmla="*/ 49 w 311"/>
              <a:gd name="T81" fmla="*/ 15 h 165"/>
              <a:gd name="T82" fmla="*/ 98 w 311"/>
              <a:gd name="T83" fmla="*/ 1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1" h="165">
                <a:moveTo>
                  <a:pt x="311" y="165"/>
                </a:moveTo>
                <a:lnTo>
                  <a:pt x="311" y="163"/>
                </a:lnTo>
                <a:lnTo>
                  <a:pt x="311" y="1"/>
                </a:lnTo>
                <a:lnTo>
                  <a:pt x="311" y="0"/>
                </a:lnTo>
                <a:lnTo>
                  <a:pt x="309" y="0"/>
                </a:lnTo>
                <a:lnTo>
                  <a:pt x="33" y="0"/>
                </a:lnTo>
                <a:lnTo>
                  <a:pt x="30" y="0"/>
                </a:lnTo>
                <a:lnTo>
                  <a:pt x="30" y="1"/>
                </a:lnTo>
                <a:lnTo>
                  <a:pt x="30" y="40"/>
                </a:lnTo>
                <a:lnTo>
                  <a:pt x="3" y="40"/>
                </a:lnTo>
                <a:lnTo>
                  <a:pt x="0" y="40"/>
                </a:lnTo>
                <a:lnTo>
                  <a:pt x="0" y="43"/>
                </a:lnTo>
                <a:lnTo>
                  <a:pt x="0" y="123"/>
                </a:lnTo>
                <a:lnTo>
                  <a:pt x="0" y="125"/>
                </a:lnTo>
                <a:lnTo>
                  <a:pt x="3" y="125"/>
                </a:lnTo>
                <a:lnTo>
                  <a:pt x="30" y="125"/>
                </a:lnTo>
                <a:lnTo>
                  <a:pt x="30" y="163"/>
                </a:lnTo>
                <a:lnTo>
                  <a:pt x="30" y="165"/>
                </a:lnTo>
                <a:lnTo>
                  <a:pt x="33" y="165"/>
                </a:lnTo>
                <a:lnTo>
                  <a:pt x="309" y="165"/>
                </a:lnTo>
                <a:lnTo>
                  <a:pt x="311" y="165"/>
                </a:lnTo>
                <a:lnTo>
                  <a:pt x="311" y="165"/>
                </a:lnTo>
                <a:close/>
                <a:moveTo>
                  <a:pt x="295" y="15"/>
                </a:moveTo>
                <a:lnTo>
                  <a:pt x="295" y="149"/>
                </a:lnTo>
                <a:lnTo>
                  <a:pt x="245" y="149"/>
                </a:lnTo>
                <a:lnTo>
                  <a:pt x="245" y="15"/>
                </a:lnTo>
                <a:lnTo>
                  <a:pt x="295" y="15"/>
                </a:lnTo>
                <a:close/>
                <a:moveTo>
                  <a:pt x="229" y="15"/>
                </a:moveTo>
                <a:lnTo>
                  <a:pt x="229" y="149"/>
                </a:lnTo>
                <a:lnTo>
                  <a:pt x="180" y="149"/>
                </a:lnTo>
                <a:lnTo>
                  <a:pt x="180" y="15"/>
                </a:lnTo>
                <a:lnTo>
                  <a:pt x="229" y="15"/>
                </a:lnTo>
                <a:close/>
                <a:moveTo>
                  <a:pt x="164" y="15"/>
                </a:moveTo>
                <a:lnTo>
                  <a:pt x="164" y="149"/>
                </a:lnTo>
                <a:lnTo>
                  <a:pt x="114" y="149"/>
                </a:lnTo>
                <a:lnTo>
                  <a:pt x="114" y="15"/>
                </a:lnTo>
                <a:lnTo>
                  <a:pt x="164" y="15"/>
                </a:lnTo>
                <a:close/>
                <a:moveTo>
                  <a:pt x="98" y="15"/>
                </a:moveTo>
                <a:lnTo>
                  <a:pt x="98" y="149"/>
                </a:lnTo>
                <a:lnTo>
                  <a:pt x="49" y="149"/>
                </a:lnTo>
                <a:lnTo>
                  <a:pt x="49" y="15"/>
                </a:lnTo>
                <a:lnTo>
                  <a:pt x="9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31677378-EB8A-4438-96B0-3925E5EA9C8E}"/>
              </a:ext>
            </a:extLst>
          </p:cNvPr>
          <p:cNvGrpSpPr/>
          <p:nvPr/>
        </p:nvGrpSpPr>
        <p:grpSpPr>
          <a:xfrm>
            <a:off x="3790651" y="2824139"/>
            <a:ext cx="356412" cy="456262"/>
            <a:chOff x="3992563" y="2306638"/>
            <a:chExt cx="407988" cy="522287"/>
          </a:xfrm>
        </p:grpSpPr>
        <p:sp>
          <p:nvSpPr>
            <p:cNvPr id="66" name="Oval 66">
              <a:extLst>
                <a:ext uri="{FF2B5EF4-FFF2-40B4-BE49-F238E27FC236}">
                  <a16:creationId xmlns:a16="http://schemas.microsoft.com/office/drawing/2014/main" id="{2708303B-C7DB-4BBB-A3C2-05877AFBB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306638"/>
              <a:ext cx="103188" cy="1047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C26E4C72-DC54-4219-AFEB-61D0EFAB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3" y="2432050"/>
              <a:ext cx="336550" cy="396875"/>
            </a:xfrm>
            <a:custGeom>
              <a:avLst/>
              <a:gdLst>
                <a:gd name="T0" fmla="*/ 0 w 212"/>
                <a:gd name="T1" fmla="*/ 116 h 250"/>
                <a:gd name="T2" fmla="*/ 26 w 212"/>
                <a:gd name="T3" fmla="*/ 116 h 250"/>
                <a:gd name="T4" fmla="*/ 46 w 212"/>
                <a:gd name="T5" fmla="*/ 45 h 250"/>
                <a:gd name="T6" fmla="*/ 56 w 212"/>
                <a:gd name="T7" fmla="*/ 45 h 250"/>
                <a:gd name="T8" fmla="*/ 21 w 212"/>
                <a:gd name="T9" fmla="*/ 175 h 250"/>
                <a:gd name="T10" fmla="*/ 50 w 212"/>
                <a:gd name="T11" fmla="*/ 175 h 250"/>
                <a:gd name="T12" fmla="*/ 50 w 212"/>
                <a:gd name="T13" fmla="*/ 250 h 250"/>
                <a:gd name="T14" fmla="*/ 88 w 212"/>
                <a:gd name="T15" fmla="*/ 250 h 250"/>
                <a:gd name="T16" fmla="*/ 88 w 212"/>
                <a:gd name="T17" fmla="*/ 175 h 250"/>
                <a:gd name="T18" fmla="*/ 100 w 212"/>
                <a:gd name="T19" fmla="*/ 175 h 250"/>
                <a:gd name="T20" fmla="*/ 100 w 212"/>
                <a:gd name="T21" fmla="*/ 250 h 250"/>
                <a:gd name="T22" fmla="*/ 137 w 212"/>
                <a:gd name="T23" fmla="*/ 250 h 250"/>
                <a:gd name="T24" fmla="*/ 137 w 212"/>
                <a:gd name="T25" fmla="*/ 175 h 250"/>
                <a:gd name="T26" fmla="*/ 166 w 212"/>
                <a:gd name="T27" fmla="*/ 175 h 250"/>
                <a:gd name="T28" fmla="*/ 131 w 212"/>
                <a:gd name="T29" fmla="*/ 46 h 250"/>
                <a:gd name="T30" fmla="*/ 141 w 212"/>
                <a:gd name="T31" fmla="*/ 46 h 250"/>
                <a:gd name="T32" fmla="*/ 153 w 212"/>
                <a:gd name="T33" fmla="*/ 87 h 250"/>
                <a:gd name="T34" fmla="*/ 212 w 212"/>
                <a:gd name="T35" fmla="*/ 87 h 250"/>
                <a:gd name="T36" fmla="*/ 212 w 212"/>
                <a:gd name="T37" fmla="*/ 75 h 250"/>
                <a:gd name="T38" fmla="*/ 191 w 212"/>
                <a:gd name="T39" fmla="*/ 75 h 250"/>
                <a:gd name="T40" fmla="*/ 186 w 212"/>
                <a:gd name="T41" fmla="*/ 75 h 250"/>
                <a:gd name="T42" fmla="*/ 186 w 212"/>
                <a:gd name="T43" fmla="*/ 70 h 250"/>
                <a:gd name="T44" fmla="*/ 186 w 212"/>
                <a:gd name="T45" fmla="*/ 62 h 250"/>
                <a:gd name="T46" fmla="*/ 168 w 212"/>
                <a:gd name="T47" fmla="*/ 62 h 250"/>
                <a:gd name="T48" fmla="*/ 155 w 212"/>
                <a:gd name="T49" fmla="*/ 0 h 250"/>
                <a:gd name="T50" fmla="*/ 35 w 212"/>
                <a:gd name="T51" fmla="*/ 0 h 250"/>
                <a:gd name="T52" fmla="*/ 0 w 212"/>
                <a:gd name="T53" fmla="*/ 1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250">
                  <a:moveTo>
                    <a:pt x="0" y="116"/>
                  </a:moveTo>
                  <a:lnTo>
                    <a:pt x="26" y="116"/>
                  </a:lnTo>
                  <a:lnTo>
                    <a:pt x="46" y="45"/>
                  </a:lnTo>
                  <a:lnTo>
                    <a:pt x="56" y="45"/>
                  </a:lnTo>
                  <a:lnTo>
                    <a:pt x="21" y="175"/>
                  </a:lnTo>
                  <a:lnTo>
                    <a:pt x="50" y="175"/>
                  </a:lnTo>
                  <a:lnTo>
                    <a:pt x="50" y="250"/>
                  </a:lnTo>
                  <a:lnTo>
                    <a:pt x="88" y="250"/>
                  </a:lnTo>
                  <a:lnTo>
                    <a:pt x="88" y="175"/>
                  </a:lnTo>
                  <a:lnTo>
                    <a:pt x="100" y="175"/>
                  </a:lnTo>
                  <a:lnTo>
                    <a:pt x="100" y="250"/>
                  </a:lnTo>
                  <a:lnTo>
                    <a:pt x="137" y="250"/>
                  </a:lnTo>
                  <a:lnTo>
                    <a:pt x="137" y="175"/>
                  </a:lnTo>
                  <a:lnTo>
                    <a:pt x="166" y="175"/>
                  </a:lnTo>
                  <a:lnTo>
                    <a:pt x="131" y="46"/>
                  </a:lnTo>
                  <a:lnTo>
                    <a:pt x="141" y="46"/>
                  </a:lnTo>
                  <a:lnTo>
                    <a:pt x="153" y="87"/>
                  </a:lnTo>
                  <a:lnTo>
                    <a:pt x="212" y="87"/>
                  </a:lnTo>
                  <a:lnTo>
                    <a:pt x="212" y="75"/>
                  </a:lnTo>
                  <a:lnTo>
                    <a:pt x="191" y="75"/>
                  </a:lnTo>
                  <a:lnTo>
                    <a:pt x="186" y="75"/>
                  </a:lnTo>
                  <a:lnTo>
                    <a:pt x="186" y="70"/>
                  </a:lnTo>
                  <a:lnTo>
                    <a:pt x="186" y="62"/>
                  </a:lnTo>
                  <a:lnTo>
                    <a:pt x="168" y="62"/>
                  </a:lnTo>
                  <a:lnTo>
                    <a:pt x="155" y="0"/>
                  </a:lnTo>
                  <a:lnTo>
                    <a:pt x="35" y="0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D9F4EB02-EDCC-438D-BB11-D2CFD875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5" y="2490788"/>
              <a:ext cx="101600" cy="52388"/>
            </a:xfrm>
            <a:custGeom>
              <a:avLst/>
              <a:gdLst>
                <a:gd name="T0" fmla="*/ 0 w 64"/>
                <a:gd name="T1" fmla="*/ 0 h 33"/>
                <a:gd name="T2" fmla="*/ 0 w 64"/>
                <a:gd name="T3" fmla="*/ 25 h 33"/>
                <a:gd name="T4" fmla="*/ 0 w 64"/>
                <a:gd name="T5" fmla="*/ 33 h 33"/>
                <a:gd name="T6" fmla="*/ 21 w 64"/>
                <a:gd name="T7" fmla="*/ 33 h 33"/>
                <a:gd name="T8" fmla="*/ 64 w 64"/>
                <a:gd name="T9" fmla="*/ 33 h 33"/>
                <a:gd name="T10" fmla="*/ 64 w 64"/>
                <a:gd name="T11" fmla="*/ 0 h 33"/>
                <a:gd name="T12" fmla="*/ 40 w 64"/>
                <a:gd name="T13" fmla="*/ 0 h 33"/>
                <a:gd name="T14" fmla="*/ 40 w 64"/>
                <a:gd name="T15" fmla="*/ 18 h 33"/>
                <a:gd name="T16" fmla="*/ 31 w 64"/>
                <a:gd name="T17" fmla="*/ 12 h 33"/>
                <a:gd name="T18" fmla="*/ 22 w 64"/>
                <a:gd name="T19" fmla="*/ 18 h 33"/>
                <a:gd name="T20" fmla="*/ 22 w 64"/>
                <a:gd name="T21" fmla="*/ 0 h 33"/>
                <a:gd name="T22" fmla="*/ 0 w 64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3">
                  <a:moveTo>
                    <a:pt x="0" y="0"/>
                  </a:moveTo>
                  <a:lnTo>
                    <a:pt x="0" y="25"/>
                  </a:lnTo>
                  <a:lnTo>
                    <a:pt x="0" y="33"/>
                  </a:lnTo>
                  <a:lnTo>
                    <a:pt x="21" y="33"/>
                  </a:lnTo>
                  <a:lnTo>
                    <a:pt x="64" y="33"/>
                  </a:lnTo>
                  <a:lnTo>
                    <a:pt x="64" y="0"/>
                  </a:lnTo>
                  <a:lnTo>
                    <a:pt x="40" y="0"/>
                  </a:lnTo>
                  <a:lnTo>
                    <a:pt x="40" y="18"/>
                  </a:lnTo>
                  <a:lnTo>
                    <a:pt x="31" y="12"/>
                  </a:lnTo>
                  <a:lnTo>
                    <a:pt x="22" y="18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856C4BC4-D0C3-4029-9F2E-A2B16CFDB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1013" y="2422525"/>
              <a:ext cx="109538" cy="60325"/>
            </a:xfrm>
            <a:custGeom>
              <a:avLst/>
              <a:gdLst>
                <a:gd name="T0" fmla="*/ 0 w 55"/>
                <a:gd name="T1" fmla="*/ 18 h 31"/>
                <a:gd name="T2" fmla="*/ 0 w 55"/>
                <a:gd name="T3" fmla="*/ 31 h 31"/>
                <a:gd name="T4" fmla="*/ 0 w 55"/>
                <a:gd name="T5" fmla="*/ 31 h 31"/>
                <a:gd name="T6" fmla="*/ 2 w 55"/>
                <a:gd name="T7" fmla="*/ 31 h 31"/>
                <a:gd name="T8" fmla="*/ 53 w 55"/>
                <a:gd name="T9" fmla="*/ 31 h 31"/>
                <a:gd name="T10" fmla="*/ 55 w 55"/>
                <a:gd name="T11" fmla="*/ 31 h 31"/>
                <a:gd name="T12" fmla="*/ 55 w 55"/>
                <a:gd name="T13" fmla="*/ 31 h 31"/>
                <a:gd name="T14" fmla="*/ 55 w 55"/>
                <a:gd name="T15" fmla="*/ 18 h 31"/>
                <a:gd name="T16" fmla="*/ 55 w 55"/>
                <a:gd name="T17" fmla="*/ 12 h 31"/>
                <a:gd name="T18" fmla="*/ 42 w 55"/>
                <a:gd name="T19" fmla="*/ 12 h 31"/>
                <a:gd name="T20" fmla="*/ 44 w 55"/>
                <a:gd name="T21" fmla="*/ 11 h 31"/>
                <a:gd name="T22" fmla="*/ 47 w 55"/>
                <a:gd name="T23" fmla="*/ 10 h 31"/>
                <a:gd name="T24" fmla="*/ 50 w 55"/>
                <a:gd name="T25" fmla="*/ 7 h 31"/>
                <a:gd name="T26" fmla="*/ 50 w 55"/>
                <a:gd name="T27" fmla="*/ 2 h 31"/>
                <a:gd name="T28" fmla="*/ 44 w 55"/>
                <a:gd name="T29" fmla="*/ 1 h 31"/>
                <a:gd name="T30" fmla="*/ 38 w 55"/>
                <a:gd name="T31" fmla="*/ 3 h 31"/>
                <a:gd name="T32" fmla="*/ 31 w 55"/>
                <a:gd name="T33" fmla="*/ 7 h 31"/>
                <a:gd name="T34" fmla="*/ 29 w 55"/>
                <a:gd name="T35" fmla="*/ 10 h 31"/>
                <a:gd name="T36" fmla="*/ 28 w 55"/>
                <a:gd name="T37" fmla="*/ 11 h 31"/>
                <a:gd name="T38" fmla="*/ 28 w 55"/>
                <a:gd name="T39" fmla="*/ 12 h 31"/>
                <a:gd name="T40" fmla="*/ 27 w 55"/>
                <a:gd name="T41" fmla="*/ 11 h 31"/>
                <a:gd name="T42" fmla="*/ 26 w 55"/>
                <a:gd name="T43" fmla="*/ 10 h 31"/>
                <a:gd name="T44" fmla="*/ 24 w 55"/>
                <a:gd name="T45" fmla="*/ 7 h 31"/>
                <a:gd name="T46" fmla="*/ 18 w 55"/>
                <a:gd name="T47" fmla="*/ 3 h 31"/>
                <a:gd name="T48" fmla="*/ 12 w 55"/>
                <a:gd name="T49" fmla="*/ 1 h 31"/>
                <a:gd name="T50" fmla="*/ 5 w 55"/>
                <a:gd name="T51" fmla="*/ 2 h 31"/>
                <a:gd name="T52" fmla="*/ 5 w 55"/>
                <a:gd name="T53" fmla="*/ 7 h 31"/>
                <a:gd name="T54" fmla="*/ 9 w 55"/>
                <a:gd name="T55" fmla="*/ 10 h 31"/>
                <a:gd name="T56" fmla="*/ 11 w 55"/>
                <a:gd name="T57" fmla="*/ 11 h 31"/>
                <a:gd name="T58" fmla="*/ 13 w 55"/>
                <a:gd name="T59" fmla="*/ 12 h 31"/>
                <a:gd name="T60" fmla="*/ 0 w 55"/>
                <a:gd name="T61" fmla="*/ 12 h 31"/>
                <a:gd name="T62" fmla="*/ 0 w 55"/>
                <a:gd name="T63" fmla="*/ 18 h 31"/>
                <a:gd name="T64" fmla="*/ 37 w 55"/>
                <a:gd name="T65" fmla="*/ 7 h 31"/>
                <a:gd name="T66" fmla="*/ 38 w 55"/>
                <a:gd name="T67" fmla="*/ 7 h 31"/>
                <a:gd name="T68" fmla="*/ 47 w 55"/>
                <a:gd name="T69" fmla="*/ 4 h 31"/>
                <a:gd name="T70" fmla="*/ 46 w 55"/>
                <a:gd name="T71" fmla="*/ 6 h 31"/>
                <a:gd name="T72" fmla="*/ 44 w 55"/>
                <a:gd name="T73" fmla="*/ 7 h 31"/>
                <a:gd name="T74" fmla="*/ 43 w 55"/>
                <a:gd name="T75" fmla="*/ 7 h 31"/>
                <a:gd name="T76" fmla="*/ 39 w 55"/>
                <a:gd name="T77" fmla="*/ 9 h 31"/>
                <a:gd name="T78" fmla="*/ 38 w 55"/>
                <a:gd name="T79" fmla="*/ 10 h 31"/>
                <a:gd name="T80" fmla="*/ 33 w 55"/>
                <a:gd name="T81" fmla="*/ 11 h 31"/>
                <a:gd name="T82" fmla="*/ 34 w 55"/>
                <a:gd name="T83" fmla="*/ 10 h 31"/>
                <a:gd name="T84" fmla="*/ 37 w 55"/>
                <a:gd name="T85" fmla="*/ 7 h 31"/>
                <a:gd name="T86" fmla="*/ 16 w 55"/>
                <a:gd name="T87" fmla="*/ 9 h 31"/>
                <a:gd name="T88" fmla="*/ 12 w 55"/>
                <a:gd name="T89" fmla="*/ 7 h 31"/>
                <a:gd name="T90" fmla="*/ 11 w 55"/>
                <a:gd name="T91" fmla="*/ 7 h 31"/>
                <a:gd name="T92" fmla="*/ 9 w 55"/>
                <a:gd name="T93" fmla="*/ 6 h 31"/>
                <a:gd name="T94" fmla="*/ 8 w 55"/>
                <a:gd name="T95" fmla="*/ 4 h 31"/>
                <a:gd name="T96" fmla="*/ 17 w 55"/>
                <a:gd name="T97" fmla="*/ 7 h 31"/>
                <a:gd name="T98" fmla="*/ 18 w 55"/>
                <a:gd name="T99" fmla="*/ 7 h 31"/>
                <a:gd name="T100" fmla="*/ 21 w 55"/>
                <a:gd name="T101" fmla="*/ 10 h 31"/>
                <a:gd name="T102" fmla="*/ 22 w 55"/>
                <a:gd name="T103" fmla="*/ 11 h 31"/>
                <a:gd name="T104" fmla="*/ 18 w 55"/>
                <a:gd name="T105" fmla="*/ 10 h 31"/>
                <a:gd name="T106" fmla="*/ 16 w 55"/>
                <a:gd name="T107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31">
                  <a:moveTo>
                    <a:pt x="0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2"/>
                    <a:pt x="43" y="11"/>
                    <a:pt x="44" y="11"/>
                  </a:cubicBezTo>
                  <a:cubicBezTo>
                    <a:pt x="45" y="11"/>
                    <a:pt x="46" y="10"/>
                    <a:pt x="47" y="10"/>
                  </a:cubicBezTo>
                  <a:cubicBezTo>
                    <a:pt x="48" y="9"/>
                    <a:pt x="49" y="8"/>
                    <a:pt x="50" y="7"/>
                  </a:cubicBezTo>
                  <a:cubicBezTo>
                    <a:pt x="51" y="6"/>
                    <a:pt x="52" y="4"/>
                    <a:pt x="50" y="2"/>
                  </a:cubicBezTo>
                  <a:cubicBezTo>
                    <a:pt x="49" y="0"/>
                    <a:pt x="46" y="1"/>
                    <a:pt x="44" y="1"/>
                  </a:cubicBezTo>
                  <a:cubicBezTo>
                    <a:pt x="42" y="1"/>
                    <a:pt x="40" y="2"/>
                    <a:pt x="38" y="3"/>
                  </a:cubicBezTo>
                  <a:cubicBezTo>
                    <a:pt x="35" y="4"/>
                    <a:pt x="33" y="6"/>
                    <a:pt x="31" y="7"/>
                  </a:cubicBezTo>
                  <a:cubicBezTo>
                    <a:pt x="31" y="8"/>
                    <a:pt x="30" y="9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7" y="11"/>
                    <a:pt x="27" y="10"/>
                    <a:pt x="26" y="10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22" y="6"/>
                    <a:pt x="20" y="4"/>
                    <a:pt x="18" y="3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10" y="1"/>
                    <a:pt x="7" y="0"/>
                    <a:pt x="5" y="2"/>
                  </a:cubicBezTo>
                  <a:cubicBezTo>
                    <a:pt x="3" y="4"/>
                    <a:pt x="4" y="6"/>
                    <a:pt x="5" y="7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37" y="7"/>
                  </a:moveTo>
                  <a:cubicBezTo>
                    <a:pt x="37" y="7"/>
                    <a:pt x="38" y="7"/>
                    <a:pt x="38" y="7"/>
                  </a:cubicBezTo>
                  <a:cubicBezTo>
                    <a:pt x="41" y="5"/>
                    <a:pt x="44" y="4"/>
                    <a:pt x="47" y="4"/>
                  </a:cubicBezTo>
                  <a:cubicBezTo>
                    <a:pt x="49" y="4"/>
                    <a:pt x="46" y="6"/>
                    <a:pt x="46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2" y="8"/>
                    <a:pt x="41" y="9"/>
                    <a:pt x="39" y="9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6" y="10"/>
                    <a:pt x="34" y="10"/>
                    <a:pt x="33" y="11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5" y="9"/>
                    <a:pt x="36" y="8"/>
                    <a:pt x="37" y="7"/>
                  </a:cubicBezTo>
                  <a:close/>
                  <a:moveTo>
                    <a:pt x="16" y="9"/>
                  </a:moveTo>
                  <a:cubicBezTo>
                    <a:pt x="15" y="9"/>
                    <a:pt x="13" y="8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6"/>
                    <a:pt x="9" y="6"/>
                  </a:cubicBezTo>
                  <a:cubicBezTo>
                    <a:pt x="9" y="6"/>
                    <a:pt x="7" y="4"/>
                    <a:pt x="8" y="4"/>
                  </a:cubicBezTo>
                  <a:cubicBezTo>
                    <a:pt x="11" y="4"/>
                    <a:pt x="15" y="5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20" y="9"/>
                    <a:pt x="21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1" y="10"/>
                    <a:pt x="19" y="10"/>
                    <a:pt x="18" y="10"/>
                  </a:cubicBezTo>
                  <a:cubicBezTo>
                    <a:pt x="17" y="9"/>
                    <a:pt x="17" y="9"/>
                    <a:pt x="16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EE0A6C-CFAE-4A0D-B8D7-B1C39159D2F9}"/>
              </a:ext>
            </a:extLst>
          </p:cNvPr>
          <p:cNvGrpSpPr/>
          <p:nvPr/>
        </p:nvGrpSpPr>
        <p:grpSpPr>
          <a:xfrm>
            <a:off x="5581031" y="816029"/>
            <a:ext cx="465970" cy="467358"/>
            <a:chOff x="6042025" y="7938"/>
            <a:chExt cx="533400" cy="534988"/>
          </a:xfrm>
        </p:grpSpPr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B10723D6-2864-4B16-8F02-D7B359E09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2025" y="7938"/>
              <a:ext cx="533400" cy="534988"/>
            </a:xfrm>
            <a:custGeom>
              <a:avLst/>
              <a:gdLst>
                <a:gd name="T0" fmla="*/ 336 w 336"/>
                <a:gd name="T1" fmla="*/ 0 h 337"/>
                <a:gd name="T2" fmla="*/ 0 w 336"/>
                <a:gd name="T3" fmla="*/ 0 h 337"/>
                <a:gd name="T4" fmla="*/ 0 w 336"/>
                <a:gd name="T5" fmla="*/ 337 h 337"/>
                <a:gd name="T6" fmla="*/ 336 w 336"/>
                <a:gd name="T7" fmla="*/ 337 h 337"/>
                <a:gd name="T8" fmla="*/ 336 w 336"/>
                <a:gd name="T9" fmla="*/ 0 h 337"/>
                <a:gd name="T10" fmla="*/ 311 w 336"/>
                <a:gd name="T11" fmla="*/ 310 h 337"/>
                <a:gd name="T12" fmla="*/ 27 w 336"/>
                <a:gd name="T13" fmla="*/ 310 h 337"/>
                <a:gd name="T14" fmla="*/ 27 w 336"/>
                <a:gd name="T15" fmla="*/ 26 h 337"/>
                <a:gd name="T16" fmla="*/ 311 w 336"/>
                <a:gd name="T17" fmla="*/ 26 h 337"/>
                <a:gd name="T18" fmla="*/ 311 w 336"/>
                <a:gd name="T19" fmla="*/ 31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7">
                  <a:moveTo>
                    <a:pt x="336" y="0"/>
                  </a:moveTo>
                  <a:lnTo>
                    <a:pt x="0" y="0"/>
                  </a:lnTo>
                  <a:lnTo>
                    <a:pt x="0" y="337"/>
                  </a:lnTo>
                  <a:lnTo>
                    <a:pt x="336" y="337"/>
                  </a:lnTo>
                  <a:lnTo>
                    <a:pt x="336" y="0"/>
                  </a:lnTo>
                  <a:close/>
                  <a:moveTo>
                    <a:pt x="311" y="310"/>
                  </a:moveTo>
                  <a:lnTo>
                    <a:pt x="27" y="310"/>
                  </a:lnTo>
                  <a:lnTo>
                    <a:pt x="27" y="26"/>
                  </a:lnTo>
                  <a:lnTo>
                    <a:pt x="311" y="26"/>
                  </a:lnTo>
                  <a:lnTo>
                    <a:pt x="311" y="3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9B3C4184-ED45-4703-9BD0-32A0D988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0763" y="63500"/>
              <a:ext cx="419100" cy="423863"/>
            </a:xfrm>
            <a:custGeom>
              <a:avLst/>
              <a:gdLst>
                <a:gd name="T0" fmla="*/ 264 w 264"/>
                <a:gd name="T1" fmla="*/ 0 h 267"/>
                <a:gd name="T2" fmla="*/ 0 w 264"/>
                <a:gd name="T3" fmla="*/ 0 h 267"/>
                <a:gd name="T4" fmla="*/ 0 w 264"/>
                <a:gd name="T5" fmla="*/ 267 h 267"/>
                <a:gd name="T6" fmla="*/ 264 w 264"/>
                <a:gd name="T7" fmla="*/ 267 h 267"/>
                <a:gd name="T8" fmla="*/ 264 w 264"/>
                <a:gd name="T9" fmla="*/ 0 h 267"/>
                <a:gd name="T10" fmla="*/ 161 w 264"/>
                <a:gd name="T11" fmla="*/ 235 h 267"/>
                <a:gd name="T12" fmla="*/ 103 w 264"/>
                <a:gd name="T13" fmla="*/ 235 h 267"/>
                <a:gd name="T14" fmla="*/ 103 w 264"/>
                <a:gd name="T15" fmla="*/ 88 h 267"/>
                <a:gd name="T16" fmla="*/ 161 w 264"/>
                <a:gd name="T17" fmla="*/ 88 h 267"/>
                <a:gd name="T18" fmla="*/ 161 w 264"/>
                <a:gd name="T19" fmla="*/ 235 h 267"/>
                <a:gd name="T20" fmla="*/ 161 w 264"/>
                <a:gd name="T21" fmla="*/ 235 h 267"/>
                <a:gd name="T22" fmla="*/ 161 w 264"/>
                <a:gd name="T23" fmla="*/ 70 h 267"/>
                <a:gd name="T24" fmla="*/ 103 w 264"/>
                <a:gd name="T25" fmla="*/ 70 h 267"/>
                <a:gd name="T26" fmla="*/ 103 w 264"/>
                <a:gd name="T27" fmla="*/ 31 h 267"/>
                <a:gd name="T28" fmla="*/ 161 w 264"/>
                <a:gd name="T29" fmla="*/ 31 h 267"/>
                <a:gd name="T30" fmla="*/ 161 w 264"/>
                <a:gd name="T31" fmla="*/ 70 h 267"/>
                <a:gd name="T32" fmla="*/ 161 w 264"/>
                <a:gd name="T33" fmla="*/ 7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267">
                  <a:moveTo>
                    <a:pt x="264" y="0"/>
                  </a:moveTo>
                  <a:lnTo>
                    <a:pt x="0" y="0"/>
                  </a:lnTo>
                  <a:lnTo>
                    <a:pt x="0" y="267"/>
                  </a:lnTo>
                  <a:lnTo>
                    <a:pt x="264" y="267"/>
                  </a:lnTo>
                  <a:lnTo>
                    <a:pt x="264" y="0"/>
                  </a:lnTo>
                  <a:close/>
                  <a:moveTo>
                    <a:pt x="161" y="235"/>
                  </a:moveTo>
                  <a:lnTo>
                    <a:pt x="103" y="235"/>
                  </a:lnTo>
                  <a:lnTo>
                    <a:pt x="103" y="88"/>
                  </a:lnTo>
                  <a:lnTo>
                    <a:pt x="161" y="88"/>
                  </a:lnTo>
                  <a:lnTo>
                    <a:pt x="161" y="235"/>
                  </a:lnTo>
                  <a:lnTo>
                    <a:pt x="161" y="235"/>
                  </a:lnTo>
                  <a:close/>
                  <a:moveTo>
                    <a:pt x="161" y="70"/>
                  </a:moveTo>
                  <a:lnTo>
                    <a:pt x="103" y="70"/>
                  </a:lnTo>
                  <a:lnTo>
                    <a:pt x="103" y="31"/>
                  </a:lnTo>
                  <a:lnTo>
                    <a:pt x="161" y="31"/>
                  </a:lnTo>
                  <a:lnTo>
                    <a:pt x="161" y="70"/>
                  </a:lnTo>
                  <a:lnTo>
                    <a:pt x="161" y="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37D63297-E339-444C-9BEA-BFA3EC013DA2}"/>
              </a:ext>
            </a:extLst>
          </p:cNvPr>
          <p:cNvGrpSpPr/>
          <p:nvPr/>
        </p:nvGrpSpPr>
        <p:grpSpPr>
          <a:xfrm>
            <a:off x="3735179" y="1548268"/>
            <a:ext cx="468744" cy="381375"/>
            <a:chOff x="3929063" y="846138"/>
            <a:chExt cx="536575" cy="436563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4343FF8C-8341-4153-8153-EFC4301FA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9063" y="1233488"/>
              <a:ext cx="536575" cy="49213"/>
            </a:xfrm>
            <a:custGeom>
              <a:avLst/>
              <a:gdLst>
                <a:gd name="T0" fmla="*/ 338 w 338"/>
                <a:gd name="T1" fmla="*/ 0 h 31"/>
                <a:gd name="T2" fmla="*/ 0 w 338"/>
                <a:gd name="T3" fmla="*/ 0 h 31"/>
                <a:gd name="T4" fmla="*/ 0 w 338"/>
                <a:gd name="T5" fmla="*/ 31 h 31"/>
                <a:gd name="T6" fmla="*/ 338 w 338"/>
                <a:gd name="T7" fmla="*/ 31 h 31"/>
                <a:gd name="T8" fmla="*/ 338 w 338"/>
                <a:gd name="T9" fmla="*/ 0 h 31"/>
                <a:gd name="T10" fmla="*/ 338 w 338"/>
                <a:gd name="T11" fmla="*/ 0 h 31"/>
                <a:gd name="T12" fmla="*/ 323 w 338"/>
                <a:gd name="T13" fmla="*/ 20 h 31"/>
                <a:gd name="T14" fmla="*/ 296 w 338"/>
                <a:gd name="T15" fmla="*/ 20 h 31"/>
                <a:gd name="T16" fmla="*/ 296 w 338"/>
                <a:gd name="T17" fmla="*/ 13 h 31"/>
                <a:gd name="T18" fmla="*/ 323 w 338"/>
                <a:gd name="T19" fmla="*/ 13 h 31"/>
                <a:gd name="T20" fmla="*/ 323 w 338"/>
                <a:gd name="T21" fmla="*/ 20 h 31"/>
                <a:gd name="T22" fmla="*/ 323 w 338"/>
                <a:gd name="T2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1">
                  <a:moveTo>
                    <a:pt x="338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338" y="31"/>
                  </a:lnTo>
                  <a:lnTo>
                    <a:pt x="338" y="0"/>
                  </a:lnTo>
                  <a:lnTo>
                    <a:pt x="338" y="0"/>
                  </a:lnTo>
                  <a:close/>
                  <a:moveTo>
                    <a:pt x="323" y="20"/>
                  </a:moveTo>
                  <a:lnTo>
                    <a:pt x="296" y="20"/>
                  </a:lnTo>
                  <a:lnTo>
                    <a:pt x="296" y="13"/>
                  </a:lnTo>
                  <a:lnTo>
                    <a:pt x="323" y="13"/>
                  </a:lnTo>
                  <a:lnTo>
                    <a:pt x="323" y="20"/>
                  </a:lnTo>
                  <a:lnTo>
                    <a:pt x="323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3572FAEB-EB90-4831-AFCA-E81F7142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1166813"/>
              <a:ext cx="536575" cy="47625"/>
            </a:xfrm>
            <a:custGeom>
              <a:avLst/>
              <a:gdLst>
                <a:gd name="T0" fmla="*/ 326 w 338"/>
                <a:gd name="T1" fmla="*/ 0 h 30"/>
                <a:gd name="T2" fmla="*/ 15 w 338"/>
                <a:gd name="T3" fmla="*/ 0 h 30"/>
                <a:gd name="T4" fmla="*/ 0 w 338"/>
                <a:gd name="T5" fmla="*/ 30 h 30"/>
                <a:gd name="T6" fmla="*/ 338 w 338"/>
                <a:gd name="T7" fmla="*/ 30 h 30"/>
                <a:gd name="T8" fmla="*/ 326 w 33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30">
                  <a:moveTo>
                    <a:pt x="326" y="0"/>
                  </a:moveTo>
                  <a:lnTo>
                    <a:pt x="15" y="0"/>
                  </a:lnTo>
                  <a:lnTo>
                    <a:pt x="0" y="30"/>
                  </a:lnTo>
                  <a:lnTo>
                    <a:pt x="338" y="3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EFA8217D-93AC-4606-944A-E54E9C55A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2875" y="846138"/>
              <a:ext cx="487363" cy="300038"/>
            </a:xfrm>
            <a:custGeom>
              <a:avLst/>
              <a:gdLst>
                <a:gd name="T0" fmla="*/ 0 w 307"/>
                <a:gd name="T1" fmla="*/ 189 h 189"/>
                <a:gd name="T2" fmla="*/ 307 w 307"/>
                <a:gd name="T3" fmla="*/ 189 h 189"/>
                <a:gd name="T4" fmla="*/ 307 w 307"/>
                <a:gd name="T5" fmla="*/ 0 h 189"/>
                <a:gd name="T6" fmla="*/ 0 w 307"/>
                <a:gd name="T7" fmla="*/ 0 h 189"/>
                <a:gd name="T8" fmla="*/ 0 w 307"/>
                <a:gd name="T9" fmla="*/ 189 h 189"/>
                <a:gd name="T10" fmla="*/ 33 w 307"/>
                <a:gd name="T11" fmla="*/ 26 h 189"/>
                <a:gd name="T12" fmla="*/ 273 w 307"/>
                <a:gd name="T13" fmla="*/ 26 h 189"/>
                <a:gd name="T14" fmla="*/ 273 w 307"/>
                <a:gd name="T15" fmla="*/ 162 h 189"/>
                <a:gd name="T16" fmla="*/ 33 w 307"/>
                <a:gd name="T17" fmla="*/ 162 h 189"/>
                <a:gd name="T18" fmla="*/ 33 w 307"/>
                <a:gd name="T19" fmla="*/ 2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189">
                  <a:moveTo>
                    <a:pt x="0" y="189"/>
                  </a:moveTo>
                  <a:lnTo>
                    <a:pt x="307" y="189"/>
                  </a:lnTo>
                  <a:lnTo>
                    <a:pt x="307" y="0"/>
                  </a:lnTo>
                  <a:lnTo>
                    <a:pt x="0" y="0"/>
                  </a:lnTo>
                  <a:lnTo>
                    <a:pt x="0" y="189"/>
                  </a:lnTo>
                  <a:close/>
                  <a:moveTo>
                    <a:pt x="33" y="26"/>
                  </a:moveTo>
                  <a:lnTo>
                    <a:pt x="273" y="26"/>
                  </a:lnTo>
                  <a:lnTo>
                    <a:pt x="273" y="162"/>
                  </a:lnTo>
                  <a:lnTo>
                    <a:pt x="33" y="162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7AE51BE2-29F7-43AF-921A-41BC4C4A58B2}"/>
              </a:ext>
            </a:extLst>
          </p:cNvPr>
          <p:cNvGrpSpPr/>
          <p:nvPr/>
        </p:nvGrpSpPr>
        <p:grpSpPr>
          <a:xfrm>
            <a:off x="3093082" y="4230880"/>
            <a:ext cx="460423" cy="367507"/>
            <a:chOff x="3930650" y="4686300"/>
            <a:chExt cx="527050" cy="420688"/>
          </a:xfrm>
        </p:grpSpPr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2FD51ED1-3822-4C40-9603-630F18DD9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650" y="4686300"/>
              <a:ext cx="452438" cy="420688"/>
            </a:xfrm>
            <a:custGeom>
              <a:avLst/>
              <a:gdLst>
                <a:gd name="T0" fmla="*/ 135 w 228"/>
                <a:gd name="T1" fmla="*/ 105 h 212"/>
                <a:gd name="T2" fmla="*/ 174 w 228"/>
                <a:gd name="T3" fmla="*/ 74 h 212"/>
                <a:gd name="T4" fmla="*/ 174 w 228"/>
                <a:gd name="T5" fmla="*/ 74 h 212"/>
                <a:gd name="T6" fmla="*/ 183 w 228"/>
                <a:gd name="T7" fmla="*/ 75 h 212"/>
                <a:gd name="T8" fmla="*/ 208 w 228"/>
                <a:gd name="T9" fmla="*/ 93 h 212"/>
                <a:gd name="T10" fmla="*/ 225 w 228"/>
                <a:gd name="T11" fmla="*/ 87 h 212"/>
                <a:gd name="T12" fmla="*/ 224 w 228"/>
                <a:gd name="T13" fmla="*/ 52 h 212"/>
                <a:gd name="T14" fmla="*/ 153 w 228"/>
                <a:gd name="T15" fmla="*/ 7 h 212"/>
                <a:gd name="T16" fmla="*/ 109 w 228"/>
                <a:gd name="T17" fmla="*/ 47 h 212"/>
                <a:gd name="T18" fmla="*/ 52 w 228"/>
                <a:gd name="T19" fmla="*/ 29 h 212"/>
                <a:gd name="T20" fmla="*/ 7 w 228"/>
                <a:gd name="T21" fmla="*/ 100 h 212"/>
                <a:gd name="T22" fmla="*/ 146 w 228"/>
                <a:gd name="T23" fmla="*/ 212 h 212"/>
                <a:gd name="T24" fmla="*/ 146 w 228"/>
                <a:gd name="T25" fmla="*/ 212 h 212"/>
                <a:gd name="T26" fmla="*/ 169 w 228"/>
                <a:gd name="T27" fmla="*/ 190 h 212"/>
                <a:gd name="T28" fmla="*/ 135 w 228"/>
                <a:gd name="T29" fmla="*/ 10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212">
                  <a:moveTo>
                    <a:pt x="135" y="105"/>
                  </a:moveTo>
                  <a:cubicBezTo>
                    <a:pt x="140" y="87"/>
                    <a:pt x="155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7" y="74"/>
                    <a:pt x="180" y="74"/>
                    <a:pt x="183" y="75"/>
                  </a:cubicBezTo>
                  <a:cubicBezTo>
                    <a:pt x="194" y="77"/>
                    <a:pt x="203" y="84"/>
                    <a:pt x="208" y="93"/>
                  </a:cubicBezTo>
                  <a:cubicBezTo>
                    <a:pt x="213" y="90"/>
                    <a:pt x="219" y="88"/>
                    <a:pt x="225" y="87"/>
                  </a:cubicBezTo>
                  <a:cubicBezTo>
                    <a:pt x="228" y="65"/>
                    <a:pt x="224" y="52"/>
                    <a:pt x="224" y="52"/>
                  </a:cubicBezTo>
                  <a:cubicBezTo>
                    <a:pt x="217" y="20"/>
                    <a:pt x="185" y="0"/>
                    <a:pt x="153" y="7"/>
                  </a:cubicBezTo>
                  <a:cubicBezTo>
                    <a:pt x="131" y="11"/>
                    <a:pt x="115" y="27"/>
                    <a:pt x="109" y="47"/>
                  </a:cubicBezTo>
                  <a:cubicBezTo>
                    <a:pt x="95" y="32"/>
                    <a:pt x="74" y="24"/>
                    <a:pt x="52" y="29"/>
                  </a:cubicBezTo>
                  <a:cubicBezTo>
                    <a:pt x="20" y="36"/>
                    <a:pt x="0" y="68"/>
                    <a:pt x="7" y="100"/>
                  </a:cubicBezTo>
                  <a:cubicBezTo>
                    <a:pt x="7" y="100"/>
                    <a:pt x="20" y="179"/>
                    <a:pt x="146" y="212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54" y="205"/>
                    <a:pt x="162" y="197"/>
                    <a:pt x="169" y="190"/>
                  </a:cubicBezTo>
                  <a:cubicBezTo>
                    <a:pt x="126" y="147"/>
                    <a:pt x="134" y="108"/>
                    <a:pt x="135" y="1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CAB5E101-59D6-4C99-B0D9-DB021B00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4848225"/>
              <a:ext cx="266700" cy="225425"/>
            </a:xfrm>
            <a:custGeom>
              <a:avLst/>
              <a:gdLst>
                <a:gd name="T0" fmla="*/ 106 w 135"/>
                <a:gd name="T1" fmla="*/ 13 h 114"/>
                <a:gd name="T2" fmla="*/ 99 w 135"/>
                <a:gd name="T3" fmla="*/ 12 h 114"/>
                <a:gd name="T4" fmla="*/ 93 w 135"/>
                <a:gd name="T5" fmla="*/ 13 h 114"/>
                <a:gd name="T6" fmla="*/ 75 w 135"/>
                <a:gd name="T7" fmla="*/ 23 h 114"/>
                <a:gd name="T8" fmla="*/ 50 w 135"/>
                <a:gd name="T9" fmla="*/ 1 h 114"/>
                <a:gd name="T10" fmla="*/ 43 w 135"/>
                <a:gd name="T11" fmla="*/ 0 h 114"/>
                <a:gd name="T12" fmla="*/ 11 w 135"/>
                <a:gd name="T13" fmla="*/ 25 h 114"/>
                <a:gd name="T14" fmla="*/ 43 w 135"/>
                <a:gd name="T15" fmla="*/ 104 h 114"/>
                <a:gd name="T16" fmla="*/ 54 w 135"/>
                <a:gd name="T17" fmla="*/ 114 h 114"/>
                <a:gd name="T18" fmla="*/ 131 w 135"/>
                <a:gd name="T19" fmla="*/ 53 h 114"/>
                <a:gd name="T20" fmla="*/ 106 w 135"/>
                <a:gd name="T21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14">
                  <a:moveTo>
                    <a:pt x="106" y="13"/>
                  </a:moveTo>
                  <a:cubicBezTo>
                    <a:pt x="104" y="13"/>
                    <a:pt x="101" y="12"/>
                    <a:pt x="99" y="12"/>
                  </a:cubicBezTo>
                  <a:cubicBezTo>
                    <a:pt x="97" y="12"/>
                    <a:pt x="95" y="13"/>
                    <a:pt x="93" y="13"/>
                  </a:cubicBezTo>
                  <a:cubicBezTo>
                    <a:pt x="86" y="14"/>
                    <a:pt x="79" y="18"/>
                    <a:pt x="75" y="23"/>
                  </a:cubicBezTo>
                  <a:cubicBezTo>
                    <a:pt x="71" y="12"/>
                    <a:pt x="62" y="3"/>
                    <a:pt x="50" y="1"/>
                  </a:cubicBezTo>
                  <a:cubicBezTo>
                    <a:pt x="48" y="0"/>
                    <a:pt x="46" y="0"/>
                    <a:pt x="43" y="0"/>
                  </a:cubicBezTo>
                  <a:cubicBezTo>
                    <a:pt x="28" y="0"/>
                    <a:pt x="14" y="10"/>
                    <a:pt x="11" y="25"/>
                  </a:cubicBezTo>
                  <a:cubicBezTo>
                    <a:pt x="11" y="25"/>
                    <a:pt x="0" y="62"/>
                    <a:pt x="43" y="104"/>
                  </a:cubicBezTo>
                  <a:cubicBezTo>
                    <a:pt x="46" y="108"/>
                    <a:pt x="50" y="111"/>
                    <a:pt x="54" y="114"/>
                  </a:cubicBezTo>
                  <a:cubicBezTo>
                    <a:pt x="124" y="97"/>
                    <a:pt x="131" y="53"/>
                    <a:pt x="131" y="53"/>
                  </a:cubicBezTo>
                  <a:cubicBezTo>
                    <a:pt x="135" y="35"/>
                    <a:pt x="124" y="17"/>
                    <a:pt x="10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02898F3-38F7-4C6A-A5C6-1889BDA48E41}"/>
              </a:ext>
            </a:extLst>
          </p:cNvPr>
          <p:cNvGrpSpPr/>
          <p:nvPr/>
        </p:nvGrpSpPr>
        <p:grpSpPr>
          <a:xfrm>
            <a:off x="4382821" y="4241466"/>
            <a:ext cx="406338" cy="386922"/>
            <a:chOff x="4670425" y="3929063"/>
            <a:chExt cx="465138" cy="442913"/>
          </a:xfrm>
        </p:grpSpPr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6DB58FD1-DBDF-4635-BC7E-42D93574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3929063"/>
              <a:ext cx="180975" cy="182563"/>
            </a:xfrm>
            <a:custGeom>
              <a:avLst/>
              <a:gdLst>
                <a:gd name="T0" fmla="*/ 21 w 92"/>
                <a:gd name="T1" fmla="*/ 84 h 92"/>
                <a:gd name="T2" fmla="*/ 46 w 92"/>
                <a:gd name="T3" fmla="*/ 92 h 92"/>
                <a:gd name="T4" fmla="*/ 92 w 92"/>
                <a:gd name="T5" fmla="*/ 46 h 92"/>
                <a:gd name="T6" fmla="*/ 46 w 92"/>
                <a:gd name="T7" fmla="*/ 0 h 92"/>
                <a:gd name="T8" fmla="*/ 0 w 92"/>
                <a:gd name="T9" fmla="*/ 39 h 92"/>
                <a:gd name="T10" fmla="*/ 46 w 92"/>
                <a:gd name="T11" fmla="*/ 39 h 92"/>
                <a:gd name="T12" fmla="*/ 61 w 92"/>
                <a:gd name="T13" fmla="*/ 39 h 92"/>
                <a:gd name="T14" fmla="*/ 51 w 92"/>
                <a:gd name="T15" fmla="*/ 50 h 92"/>
                <a:gd name="T16" fmla="*/ 21 w 92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2">
                  <a:moveTo>
                    <a:pt x="21" y="84"/>
                  </a:moveTo>
                  <a:cubicBezTo>
                    <a:pt x="28" y="89"/>
                    <a:pt x="36" y="92"/>
                    <a:pt x="46" y="92"/>
                  </a:cubicBezTo>
                  <a:cubicBezTo>
                    <a:pt x="71" y="92"/>
                    <a:pt x="92" y="71"/>
                    <a:pt x="92" y="46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3" y="0"/>
                    <a:pt x="4" y="17"/>
                    <a:pt x="0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1" y="50"/>
                    <a:pt x="51" y="50"/>
                    <a:pt x="51" y="50"/>
                  </a:cubicBezTo>
                  <a:lnTo>
                    <a:pt x="21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36A334F0-AC26-468E-9F59-524E755FC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4021138"/>
              <a:ext cx="374650" cy="350838"/>
            </a:xfrm>
            <a:custGeom>
              <a:avLst/>
              <a:gdLst>
                <a:gd name="T0" fmla="*/ 84 w 189"/>
                <a:gd name="T1" fmla="*/ 95 h 177"/>
                <a:gd name="T2" fmla="*/ 84 w 189"/>
                <a:gd name="T3" fmla="*/ 100 h 177"/>
                <a:gd name="T4" fmla="*/ 84 w 189"/>
                <a:gd name="T5" fmla="*/ 105 h 177"/>
                <a:gd name="T6" fmla="*/ 84 w 189"/>
                <a:gd name="T7" fmla="*/ 162 h 177"/>
                <a:gd name="T8" fmla="*/ 62 w 189"/>
                <a:gd name="T9" fmla="*/ 177 h 177"/>
                <a:gd name="T10" fmla="*/ 124 w 189"/>
                <a:gd name="T11" fmla="*/ 177 h 177"/>
                <a:gd name="T12" fmla="*/ 105 w 189"/>
                <a:gd name="T13" fmla="*/ 162 h 177"/>
                <a:gd name="T14" fmla="*/ 105 w 189"/>
                <a:gd name="T15" fmla="*/ 105 h 177"/>
                <a:gd name="T16" fmla="*/ 105 w 189"/>
                <a:gd name="T17" fmla="*/ 100 h 177"/>
                <a:gd name="T18" fmla="*/ 105 w 189"/>
                <a:gd name="T19" fmla="*/ 95 h 177"/>
                <a:gd name="T20" fmla="*/ 158 w 189"/>
                <a:gd name="T21" fmla="*/ 34 h 177"/>
                <a:gd name="T22" fmla="*/ 189 w 189"/>
                <a:gd name="T23" fmla="*/ 0 h 177"/>
                <a:gd name="T24" fmla="*/ 143 w 189"/>
                <a:gd name="T25" fmla="*/ 0 h 177"/>
                <a:gd name="T26" fmla="*/ 0 w 189"/>
                <a:gd name="T27" fmla="*/ 0 h 177"/>
                <a:gd name="T28" fmla="*/ 84 w 189"/>
                <a:gd name="T29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77">
                  <a:moveTo>
                    <a:pt x="84" y="95"/>
                  </a:moveTo>
                  <a:cubicBezTo>
                    <a:pt x="84" y="100"/>
                    <a:pt x="84" y="100"/>
                    <a:pt x="84" y="100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62"/>
                    <a:pt x="84" y="162"/>
                    <a:pt x="84" y="162"/>
                  </a:cubicBezTo>
                  <a:cubicBezTo>
                    <a:pt x="72" y="164"/>
                    <a:pt x="62" y="170"/>
                    <a:pt x="62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4" y="170"/>
                    <a:pt x="116" y="165"/>
                    <a:pt x="105" y="162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" y="9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4E00D66F-2B44-4F2E-B4F8-29998069CEE4}"/>
              </a:ext>
            </a:extLst>
          </p:cNvPr>
          <p:cNvGrpSpPr/>
          <p:nvPr/>
        </p:nvGrpSpPr>
        <p:grpSpPr>
          <a:xfrm>
            <a:off x="4999955" y="4258107"/>
            <a:ext cx="403563" cy="355025"/>
            <a:chOff x="5376863" y="3948113"/>
            <a:chExt cx="461962" cy="406400"/>
          </a:xfrm>
        </p:grpSpPr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05059467-09D3-4FDA-B79B-482CCE459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6075" y="3948113"/>
              <a:ext cx="412750" cy="319088"/>
            </a:xfrm>
            <a:custGeom>
              <a:avLst/>
              <a:gdLst>
                <a:gd name="T0" fmla="*/ 208 w 208"/>
                <a:gd name="T1" fmla="*/ 94 h 161"/>
                <a:gd name="T2" fmla="*/ 208 w 208"/>
                <a:gd name="T3" fmla="*/ 27 h 161"/>
                <a:gd name="T4" fmla="*/ 143 w 208"/>
                <a:gd name="T5" fmla="*/ 0 h 161"/>
                <a:gd name="T6" fmla="*/ 143 w 208"/>
                <a:gd name="T7" fmla="*/ 0 h 161"/>
                <a:gd name="T8" fmla="*/ 0 w 208"/>
                <a:gd name="T9" fmla="*/ 0 h 161"/>
                <a:gd name="T10" fmla="*/ 0 w 208"/>
                <a:gd name="T11" fmla="*/ 161 h 161"/>
                <a:gd name="T12" fmla="*/ 163 w 208"/>
                <a:gd name="T13" fmla="*/ 161 h 161"/>
                <a:gd name="T14" fmla="*/ 163 w 208"/>
                <a:gd name="T15" fmla="*/ 120 h 161"/>
                <a:gd name="T16" fmla="*/ 208 w 208"/>
                <a:gd name="T17" fmla="*/ 94 h 161"/>
                <a:gd name="T18" fmla="*/ 189 w 208"/>
                <a:gd name="T19" fmla="*/ 91 h 161"/>
                <a:gd name="T20" fmla="*/ 163 w 208"/>
                <a:gd name="T21" fmla="*/ 99 h 161"/>
                <a:gd name="T22" fmla="*/ 163 w 208"/>
                <a:gd name="T23" fmla="*/ 22 h 161"/>
                <a:gd name="T24" fmla="*/ 189 w 208"/>
                <a:gd name="T25" fmla="*/ 30 h 161"/>
                <a:gd name="T26" fmla="*/ 189 w 208"/>
                <a:gd name="T27" fmla="*/ 9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" h="161">
                  <a:moveTo>
                    <a:pt x="208" y="94"/>
                  </a:moveTo>
                  <a:cubicBezTo>
                    <a:pt x="208" y="27"/>
                    <a:pt x="208" y="27"/>
                    <a:pt x="208" y="27"/>
                  </a:cubicBezTo>
                  <a:cubicBezTo>
                    <a:pt x="208" y="12"/>
                    <a:pt x="17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3" y="161"/>
                    <a:pt x="163" y="161"/>
                    <a:pt x="163" y="1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89" y="116"/>
                    <a:pt x="208" y="106"/>
                    <a:pt x="208" y="94"/>
                  </a:cubicBezTo>
                  <a:close/>
                  <a:moveTo>
                    <a:pt x="189" y="91"/>
                  </a:moveTo>
                  <a:cubicBezTo>
                    <a:pt x="185" y="94"/>
                    <a:pt x="176" y="97"/>
                    <a:pt x="163" y="99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76" y="24"/>
                    <a:pt x="185" y="28"/>
                    <a:pt x="189" y="30"/>
                  </a:cubicBezTo>
                  <a:cubicBezTo>
                    <a:pt x="189" y="91"/>
                    <a:pt x="189" y="91"/>
                    <a:pt x="189" y="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07FB7BAF-C383-48B4-905F-3EFA14DB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863" y="4289425"/>
              <a:ext cx="422275" cy="65088"/>
            </a:xfrm>
            <a:custGeom>
              <a:avLst/>
              <a:gdLst>
                <a:gd name="T0" fmla="*/ 266 w 266"/>
                <a:gd name="T1" fmla="*/ 0 h 41"/>
                <a:gd name="T2" fmla="*/ 0 w 266"/>
                <a:gd name="T3" fmla="*/ 0 h 41"/>
                <a:gd name="T4" fmla="*/ 0 w 266"/>
                <a:gd name="T5" fmla="*/ 21 h 41"/>
                <a:gd name="T6" fmla="*/ 31 w 266"/>
                <a:gd name="T7" fmla="*/ 21 h 41"/>
                <a:gd name="T8" fmla="*/ 31 w 266"/>
                <a:gd name="T9" fmla="*/ 41 h 41"/>
                <a:gd name="T10" fmla="*/ 234 w 266"/>
                <a:gd name="T11" fmla="*/ 41 h 41"/>
                <a:gd name="T12" fmla="*/ 234 w 266"/>
                <a:gd name="T13" fmla="*/ 21 h 41"/>
                <a:gd name="T14" fmla="*/ 266 w 266"/>
                <a:gd name="T15" fmla="*/ 21 h 41"/>
                <a:gd name="T16" fmla="*/ 266 w 266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41">
                  <a:moveTo>
                    <a:pt x="266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31" y="21"/>
                  </a:lnTo>
                  <a:lnTo>
                    <a:pt x="31" y="41"/>
                  </a:lnTo>
                  <a:lnTo>
                    <a:pt x="234" y="41"/>
                  </a:lnTo>
                  <a:lnTo>
                    <a:pt x="234" y="21"/>
                  </a:lnTo>
                  <a:lnTo>
                    <a:pt x="266" y="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F7A14573-CC0D-4E15-8498-94384BE3D5EB}"/>
              </a:ext>
            </a:extLst>
          </p:cNvPr>
          <p:cNvGrpSpPr/>
          <p:nvPr/>
        </p:nvGrpSpPr>
        <p:grpSpPr>
          <a:xfrm>
            <a:off x="3758754" y="4224824"/>
            <a:ext cx="421592" cy="421592"/>
            <a:chOff x="3956050" y="3910013"/>
            <a:chExt cx="482600" cy="482600"/>
          </a:xfrm>
        </p:grpSpPr>
        <p:sp>
          <p:nvSpPr>
            <p:cNvPr id="81" name="Rectangle 81">
              <a:extLst>
                <a:ext uri="{FF2B5EF4-FFF2-40B4-BE49-F238E27FC236}">
                  <a16:creationId xmlns:a16="http://schemas.microsoft.com/office/drawing/2014/main" id="{8927EF65-A130-46D1-A2F4-24EC04EA2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4103688"/>
              <a:ext cx="34925" cy="936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B53E8AF5-B76D-48AF-9C26-3CB0366C7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4103688"/>
              <a:ext cx="150813" cy="93663"/>
            </a:xfrm>
            <a:custGeom>
              <a:avLst/>
              <a:gdLst>
                <a:gd name="T0" fmla="*/ 95 w 95"/>
                <a:gd name="T1" fmla="*/ 59 h 59"/>
                <a:gd name="T2" fmla="*/ 95 w 95"/>
                <a:gd name="T3" fmla="*/ 0 h 59"/>
                <a:gd name="T4" fmla="*/ 58 w 95"/>
                <a:gd name="T5" fmla="*/ 0 h 59"/>
                <a:gd name="T6" fmla="*/ 0 w 95"/>
                <a:gd name="T7" fmla="*/ 59 h 59"/>
                <a:gd name="T8" fmla="*/ 95 w 95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9">
                  <a:moveTo>
                    <a:pt x="95" y="59"/>
                  </a:moveTo>
                  <a:lnTo>
                    <a:pt x="95" y="0"/>
                  </a:lnTo>
                  <a:lnTo>
                    <a:pt x="58" y="0"/>
                  </a:lnTo>
                  <a:lnTo>
                    <a:pt x="0" y="59"/>
                  </a:lnTo>
                  <a:lnTo>
                    <a:pt x="95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C9A54D34-A1B3-44A3-9B0C-019F6878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338" y="4103688"/>
              <a:ext cx="98425" cy="93663"/>
            </a:xfrm>
            <a:custGeom>
              <a:avLst/>
              <a:gdLst>
                <a:gd name="T0" fmla="*/ 62 w 62"/>
                <a:gd name="T1" fmla="*/ 0 h 59"/>
                <a:gd name="T2" fmla="*/ 0 w 62"/>
                <a:gd name="T3" fmla="*/ 0 h 59"/>
                <a:gd name="T4" fmla="*/ 0 w 62"/>
                <a:gd name="T5" fmla="*/ 59 h 59"/>
                <a:gd name="T6" fmla="*/ 4 w 62"/>
                <a:gd name="T7" fmla="*/ 59 h 59"/>
                <a:gd name="T8" fmla="*/ 62 w 6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9">
                  <a:moveTo>
                    <a:pt x="62" y="0"/>
                  </a:moveTo>
                  <a:lnTo>
                    <a:pt x="0" y="0"/>
                  </a:lnTo>
                  <a:lnTo>
                    <a:pt x="0" y="59"/>
                  </a:lnTo>
                  <a:lnTo>
                    <a:pt x="4" y="5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CBCB462C-4EC2-4E4F-ADB3-4E2700905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6050" y="3910013"/>
              <a:ext cx="482600" cy="482600"/>
            </a:xfrm>
            <a:custGeom>
              <a:avLst/>
              <a:gdLst>
                <a:gd name="T0" fmla="*/ 121 w 243"/>
                <a:gd name="T1" fmla="*/ 243 h 243"/>
                <a:gd name="T2" fmla="*/ 243 w 243"/>
                <a:gd name="T3" fmla="*/ 121 h 243"/>
                <a:gd name="T4" fmla="*/ 121 w 243"/>
                <a:gd name="T5" fmla="*/ 0 h 243"/>
                <a:gd name="T6" fmla="*/ 0 w 243"/>
                <a:gd name="T7" fmla="*/ 121 h 243"/>
                <a:gd name="T8" fmla="*/ 121 w 243"/>
                <a:gd name="T9" fmla="*/ 243 h 243"/>
                <a:gd name="T10" fmla="*/ 223 w 243"/>
                <a:gd name="T11" fmla="*/ 121 h 243"/>
                <a:gd name="T12" fmla="*/ 121 w 243"/>
                <a:gd name="T13" fmla="*/ 223 h 243"/>
                <a:gd name="T14" fmla="*/ 57 w 243"/>
                <a:gd name="T15" fmla="*/ 200 h 243"/>
                <a:gd name="T16" fmla="*/ 106 w 243"/>
                <a:gd name="T17" fmla="*/ 151 h 243"/>
                <a:gd name="T18" fmla="*/ 109 w 243"/>
                <a:gd name="T19" fmla="*/ 148 h 243"/>
                <a:gd name="T20" fmla="*/ 112 w 243"/>
                <a:gd name="T21" fmla="*/ 145 h 243"/>
                <a:gd name="T22" fmla="*/ 159 w 243"/>
                <a:gd name="T23" fmla="*/ 98 h 243"/>
                <a:gd name="T24" fmla="*/ 162 w 243"/>
                <a:gd name="T25" fmla="*/ 95 h 243"/>
                <a:gd name="T26" fmla="*/ 166 w 243"/>
                <a:gd name="T27" fmla="*/ 91 h 243"/>
                <a:gd name="T28" fmla="*/ 200 w 243"/>
                <a:gd name="T29" fmla="*/ 57 h 243"/>
                <a:gd name="T30" fmla="*/ 223 w 243"/>
                <a:gd name="T31" fmla="*/ 121 h 243"/>
                <a:gd name="T32" fmla="*/ 121 w 243"/>
                <a:gd name="T33" fmla="*/ 20 h 243"/>
                <a:gd name="T34" fmla="*/ 186 w 243"/>
                <a:gd name="T35" fmla="*/ 43 h 243"/>
                <a:gd name="T36" fmla="*/ 137 w 243"/>
                <a:gd name="T37" fmla="*/ 91 h 243"/>
                <a:gd name="T38" fmla="*/ 134 w 243"/>
                <a:gd name="T39" fmla="*/ 95 h 243"/>
                <a:gd name="T40" fmla="*/ 130 w 243"/>
                <a:gd name="T41" fmla="*/ 98 h 243"/>
                <a:gd name="T42" fmla="*/ 84 w 243"/>
                <a:gd name="T43" fmla="*/ 145 h 243"/>
                <a:gd name="T44" fmla="*/ 80 w 243"/>
                <a:gd name="T45" fmla="*/ 148 h 243"/>
                <a:gd name="T46" fmla="*/ 77 w 243"/>
                <a:gd name="T47" fmla="*/ 151 h 243"/>
                <a:gd name="T48" fmla="*/ 43 w 243"/>
                <a:gd name="T49" fmla="*/ 186 h 243"/>
                <a:gd name="T50" fmla="*/ 20 w 243"/>
                <a:gd name="T51" fmla="*/ 121 h 243"/>
                <a:gd name="T52" fmla="*/ 121 w 243"/>
                <a:gd name="T53" fmla="*/ 2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3" h="243">
                  <a:moveTo>
                    <a:pt x="121" y="243"/>
                  </a:moveTo>
                  <a:cubicBezTo>
                    <a:pt x="189" y="243"/>
                    <a:pt x="243" y="189"/>
                    <a:pt x="243" y="121"/>
                  </a:cubicBezTo>
                  <a:cubicBezTo>
                    <a:pt x="243" y="54"/>
                    <a:pt x="189" y="0"/>
                    <a:pt x="121" y="0"/>
                  </a:cubicBezTo>
                  <a:cubicBezTo>
                    <a:pt x="54" y="0"/>
                    <a:pt x="0" y="54"/>
                    <a:pt x="0" y="121"/>
                  </a:cubicBezTo>
                  <a:cubicBezTo>
                    <a:pt x="0" y="189"/>
                    <a:pt x="54" y="243"/>
                    <a:pt x="121" y="243"/>
                  </a:cubicBezTo>
                  <a:close/>
                  <a:moveTo>
                    <a:pt x="223" y="121"/>
                  </a:moveTo>
                  <a:cubicBezTo>
                    <a:pt x="223" y="177"/>
                    <a:pt x="177" y="223"/>
                    <a:pt x="121" y="223"/>
                  </a:cubicBezTo>
                  <a:cubicBezTo>
                    <a:pt x="97" y="223"/>
                    <a:pt x="75" y="214"/>
                    <a:pt x="57" y="200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14" y="75"/>
                    <a:pt x="223" y="97"/>
                    <a:pt x="223" y="121"/>
                  </a:cubicBezTo>
                  <a:close/>
                  <a:moveTo>
                    <a:pt x="121" y="20"/>
                  </a:moveTo>
                  <a:cubicBezTo>
                    <a:pt x="146" y="20"/>
                    <a:pt x="168" y="29"/>
                    <a:pt x="186" y="4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28" y="168"/>
                    <a:pt x="20" y="146"/>
                    <a:pt x="20" y="121"/>
                  </a:cubicBezTo>
                  <a:cubicBezTo>
                    <a:pt x="20" y="65"/>
                    <a:pt x="65" y="20"/>
                    <a:pt x="121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5" name="Freeform 85">
            <a:extLst>
              <a:ext uri="{FF2B5EF4-FFF2-40B4-BE49-F238E27FC236}">
                <a16:creationId xmlns:a16="http://schemas.microsoft.com/office/drawing/2014/main" id="{F2781B97-0BD8-4DBC-B8FD-56C4338BBFE5}"/>
              </a:ext>
            </a:extLst>
          </p:cNvPr>
          <p:cNvSpPr>
            <a:spLocks noEditPoints="1"/>
          </p:cNvSpPr>
          <p:nvPr/>
        </p:nvSpPr>
        <p:spPr bwMode="auto">
          <a:xfrm>
            <a:off x="4979152" y="1517758"/>
            <a:ext cx="445168" cy="443781"/>
          </a:xfrm>
          <a:custGeom>
            <a:avLst/>
            <a:gdLst>
              <a:gd name="T0" fmla="*/ 0 w 257"/>
              <a:gd name="T1" fmla="*/ 128 h 256"/>
              <a:gd name="T2" fmla="*/ 257 w 257"/>
              <a:gd name="T3" fmla="*/ 128 h 256"/>
              <a:gd name="T4" fmla="*/ 173 w 257"/>
              <a:gd name="T5" fmla="*/ 226 h 256"/>
              <a:gd name="T6" fmla="*/ 189 w 257"/>
              <a:gd name="T7" fmla="*/ 189 h 256"/>
              <a:gd name="T8" fmla="*/ 227 w 257"/>
              <a:gd name="T9" fmla="*/ 173 h 256"/>
              <a:gd name="T10" fmla="*/ 30 w 257"/>
              <a:gd name="T11" fmla="*/ 173 h 256"/>
              <a:gd name="T12" fmla="*/ 68 w 257"/>
              <a:gd name="T13" fmla="*/ 189 h 256"/>
              <a:gd name="T14" fmla="*/ 84 w 257"/>
              <a:gd name="T15" fmla="*/ 226 h 256"/>
              <a:gd name="T16" fmla="*/ 84 w 257"/>
              <a:gd name="T17" fmla="*/ 30 h 256"/>
              <a:gd name="T18" fmla="*/ 68 w 257"/>
              <a:gd name="T19" fmla="*/ 67 h 256"/>
              <a:gd name="T20" fmla="*/ 30 w 257"/>
              <a:gd name="T21" fmla="*/ 83 h 256"/>
              <a:gd name="T22" fmla="*/ 234 w 257"/>
              <a:gd name="T23" fmla="*/ 118 h 256"/>
              <a:gd name="T24" fmla="*/ 194 w 257"/>
              <a:gd name="T25" fmla="*/ 90 h 256"/>
              <a:gd name="T26" fmla="*/ 194 w 257"/>
              <a:gd name="T27" fmla="*/ 166 h 256"/>
              <a:gd name="T28" fmla="*/ 234 w 257"/>
              <a:gd name="T29" fmla="*/ 138 h 256"/>
              <a:gd name="T30" fmla="*/ 23 w 257"/>
              <a:gd name="T31" fmla="*/ 138 h 256"/>
              <a:gd name="T32" fmla="*/ 63 w 257"/>
              <a:gd name="T33" fmla="*/ 166 h 256"/>
              <a:gd name="T34" fmla="*/ 63 w 257"/>
              <a:gd name="T35" fmla="*/ 90 h 256"/>
              <a:gd name="T36" fmla="*/ 23 w 257"/>
              <a:gd name="T37" fmla="*/ 118 h 256"/>
              <a:gd name="T38" fmla="*/ 176 w 257"/>
              <a:gd name="T39" fmla="*/ 118 h 256"/>
              <a:gd name="T40" fmla="*/ 138 w 257"/>
              <a:gd name="T41" fmla="*/ 80 h 256"/>
              <a:gd name="T42" fmla="*/ 176 w 257"/>
              <a:gd name="T43" fmla="*/ 118 h 256"/>
              <a:gd name="T44" fmla="*/ 138 w 257"/>
              <a:gd name="T45" fmla="*/ 176 h 256"/>
              <a:gd name="T46" fmla="*/ 176 w 257"/>
              <a:gd name="T47" fmla="*/ 138 h 256"/>
              <a:gd name="T48" fmla="*/ 80 w 257"/>
              <a:gd name="T49" fmla="*/ 138 h 256"/>
              <a:gd name="T50" fmla="*/ 118 w 257"/>
              <a:gd name="T51" fmla="*/ 176 h 256"/>
              <a:gd name="T52" fmla="*/ 80 w 257"/>
              <a:gd name="T53" fmla="*/ 138 h 256"/>
              <a:gd name="T54" fmla="*/ 118 w 257"/>
              <a:gd name="T55" fmla="*/ 80 h 256"/>
              <a:gd name="T56" fmla="*/ 80 w 257"/>
              <a:gd name="T57" fmla="*/ 118 h 256"/>
              <a:gd name="T58" fmla="*/ 138 w 257"/>
              <a:gd name="T59" fmla="*/ 60 h 256"/>
              <a:gd name="T60" fmla="*/ 166 w 257"/>
              <a:gd name="T61" fmla="*/ 62 h 256"/>
              <a:gd name="T62" fmla="*/ 118 w 257"/>
              <a:gd name="T63" fmla="*/ 22 h 256"/>
              <a:gd name="T64" fmla="*/ 91 w 257"/>
              <a:gd name="T65" fmla="*/ 62 h 256"/>
              <a:gd name="T66" fmla="*/ 118 w 257"/>
              <a:gd name="T67" fmla="*/ 196 h 256"/>
              <a:gd name="T68" fmla="*/ 91 w 257"/>
              <a:gd name="T69" fmla="*/ 193 h 256"/>
              <a:gd name="T70" fmla="*/ 138 w 257"/>
              <a:gd name="T71" fmla="*/ 233 h 256"/>
              <a:gd name="T72" fmla="*/ 166 w 257"/>
              <a:gd name="T73" fmla="*/ 193 h 256"/>
              <a:gd name="T74" fmla="*/ 216 w 257"/>
              <a:gd name="T75" fmla="*/ 77 h 256"/>
              <a:gd name="T76" fmla="*/ 179 w 257"/>
              <a:gd name="T77" fmla="*/ 40 h 256"/>
              <a:gd name="T78" fmla="*/ 227 w 257"/>
              <a:gd name="T79" fmla="*/ 8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256">
                <a:moveTo>
                  <a:pt x="128" y="0"/>
                </a:moveTo>
                <a:cubicBezTo>
                  <a:pt x="58" y="0"/>
                  <a:pt x="0" y="57"/>
                  <a:pt x="0" y="128"/>
                </a:cubicBezTo>
                <a:cubicBezTo>
                  <a:pt x="0" y="199"/>
                  <a:pt x="58" y="256"/>
                  <a:pt x="128" y="256"/>
                </a:cubicBezTo>
                <a:cubicBezTo>
                  <a:pt x="199" y="256"/>
                  <a:pt x="257" y="199"/>
                  <a:pt x="257" y="128"/>
                </a:cubicBezTo>
                <a:cubicBezTo>
                  <a:pt x="257" y="57"/>
                  <a:pt x="199" y="0"/>
                  <a:pt x="128" y="0"/>
                </a:cubicBezTo>
                <a:close/>
                <a:moveTo>
                  <a:pt x="173" y="226"/>
                </a:moveTo>
                <a:cubicBezTo>
                  <a:pt x="175" y="223"/>
                  <a:pt x="177" y="220"/>
                  <a:pt x="179" y="216"/>
                </a:cubicBezTo>
                <a:cubicBezTo>
                  <a:pt x="183" y="208"/>
                  <a:pt x="186" y="198"/>
                  <a:pt x="189" y="189"/>
                </a:cubicBezTo>
                <a:cubicBezTo>
                  <a:pt x="199" y="186"/>
                  <a:pt x="208" y="182"/>
                  <a:pt x="216" y="178"/>
                </a:cubicBezTo>
                <a:cubicBezTo>
                  <a:pt x="220" y="176"/>
                  <a:pt x="223" y="175"/>
                  <a:pt x="227" y="173"/>
                </a:cubicBezTo>
                <a:cubicBezTo>
                  <a:pt x="216" y="196"/>
                  <a:pt x="197" y="215"/>
                  <a:pt x="173" y="226"/>
                </a:cubicBezTo>
                <a:close/>
                <a:moveTo>
                  <a:pt x="30" y="173"/>
                </a:moveTo>
                <a:cubicBezTo>
                  <a:pt x="33" y="175"/>
                  <a:pt x="37" y="176"/>
                  <a:pt x="40" y="178"/>
                </a:cubicBezTo>
                <a:cubicBezTo>
                  <a:pt x="49" y="182"/>
                  <a:pt x="58" y="186"/>
                  <a:pt x="68" y="189"/>
                </a:cubicBezTo>
                <a:cubicBezTo>
                  <a:pt x="70" y="198"/>
                  <a:pt x="74" y="208"/>
                  <a:pt x="78" y="216"/>
                </a:cubicBezTo>
                <a:cubicBezTo>
                  <a:pt x="80" y="220"/>
                  <a:pt x="82" y="223"/>
                  <a:pt x="84" y="226"/>
                </a:cubicBezTo>
                <a:cubicBezTo>
                  <a:pt x="60" y="215"/>
                  <a:pt x="41" y="196"/>
                  <a:pt x="30" y="173"/>
                </a:cubicBezTo>
                <a:close/>
                <a:moveTo>
                  <a:pt x="84" y="30"/>
                </a:moveTo>
                <a:cubicBezTo>
                  <a:pt x="82" y="33"/>
                  <a:pt x="80" y="36"/>
                  <a:pt x="78" y="40"/>
                </a:cubicBezTo>
                <a:cubicBezTo>
                  <a:pt x="74" y="48"/>
                  <a:pt x="70" y="57"/>
                  <a:pt x="68" y="67"/>
                </a:cubicBezTo>
                <a:cubicBezTo>
                  <a:pt x="58" y="70"/>
                  <a:pt x="49" y="73"/>
                  <a:pt x="40" y="77"/>
                </a:cubicBezTo>
                <a:cubicBezTo>
                  <a:pt x="37" y="79"/>
                  <a:pt x="33" y="81"/>
                  <a:pt x="30" y="83"/>
                </a:cubicBezTo>
                <a:cubicBezTo>
                  <a:pt x="41" y="59"/>
                  <a:pt x="60" y="40"/>
                  <a:pt x="84" y="30"/>
                </a:cubicBezTo>
                <a:close/>
                <a:moveTo>
                  <a:pt x="234" y="118"/>
                </a:moveTo>
                <a:cubicBezTo>
                  <a:pt x="197" y="118"/>
                  <a:pt x="197" y="118"/>
                  <a:pt x="197" y="118"/>
                </a:cubicBezTo>
                <a:cubicBezTo>
                  <a:pt x="196" y="108"/>
                  <a:pt x="195" y="99"/>
                  <a:pt x="194" y="90"/>
                </a:cubicBezTo>
                <a:cubicBezTo>
                  <a:pt x="213" y="97"/>
                  <a:pt x="228" y="107"/>
                  <a:pt x="234" y="118"/>
                </a:cubicBezTo>
                <a:close/>
                <a:moveTo>
                  <a:pt x="194" y="166"/>
                </a:moveTo>
                <a:cubicBezTo>
                  <a:pt x="195" y="157"/>
                  <a:pt x="196" y="147"/>
                  <a:pt x="197" y="138"/>
                </a:cubicBezTo>
                <a:cubicBezTo>
                  <a:pt x="234" y="138"/>
                  <a:pt x="234" y="138"/>
                  <a:pt x="234" y="138"/>
                </a:cubicBezTo>
                <a:cubicBezTo>
                  <a:pt x="228" y="149"/>
                  <a:pt x="213" y="159"/>
                  <a:pt x="194" y="166"/>
                </a:cubicBezTo>
                <a:close/>
                <a:moveTo>
                  <a:pt x="23" y="138"/>
                </a:moveTo>
                <a:cubicBezTo>
                  <a:pt x="60" y="138"/>
                  <a:pt x="60" y="138"/>
                  <a:pt x="60" y="138"/>
                </a:cubicBezTo>
                <a:cubicBezTo>
                  <a:pt x="60" y="147"/>
                  <a:pt x="61" y="157"/>
                  <a:pt x="63" y="166"/>
                </a:cubicBezTo>
                <a:cubicBezTo>
                  <a:pt x="43" y="159"/>
                  <a:pt x="29" y="149"/>
                  <a:pt x="23" y="138"/>
                </a:cubicBezTo>
                <a:close/>
                <a:moveTo>
                  <a:pt x="63" y="90"/>
                </a:moveTo>
                <a:cubicBezTo>
                  <a:pt x="61" y="99"/>
                  <a:pt x="60" y="108"/>
                  <a:pt x="60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9" y="107"/>
                  <a:pt x="43" y="97"/>
                  <a:pt x="63" y="90"/>
                </a:cubicBezTo>
                <a:close/>
                <a:moveTo>
                  <a:pt x="176" y="118"/>
                </a:moveTo>
                <a:cubicBezTo>
                  <a:pt x="138" y="118"/>
                  <a:pt x="138" y="118"/>
                  <a:pt x="138" y="118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50" y="80"/>
                  <a:pt x="162" y="82"/>
                  <a:pt x="172" y="84"/>
                </a:cubicBezTo>
                <a:cubicBezTo>
                  <a:pt x="174" y="95"/>
                  <a:pt x="176" y="106"/>
                  <a:pt x="176" y="118"/>
                </a:cubicBezTo>
                <a:close/>
                <a:moveTo>
                  <a:pt x="172" y="172"/>
                </a:moveTo>
                <a:cubicBezTo>
                  <a:pt x="162" y="174"/>
                  <a:pt x="150" y="175"/>
                  <a:pt x="138" y="176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76" y="138"/>
                  <a:pt x="176" y="138"/>
                  <a:pt x="176" y="138"/>
                </a:cubicBezTo>
                <a:cubicBezTo>
                  <a:pt x="176" y="150"/>
                  <a:pt x="174" y="161"/>
                  <a:pt x="172" y="172"/>
                </a:cubicBezTo>
                <a:close/>
                <a:moveTo>
                  <a:pt x="80" y="138"/>
                </a:moveTo>
                <a:cubicBezTo>
                  <a:pt x="118" y="138"/>
                  <a:pt x="118" y="138"/>
                  <a:pt x="118" y="138"/>
                </a:cubicBezTo>
                <a:cubicBezTo>
                  <a:pt x="118" y="176"/>
                  <a:pt x="118" y="176"/>
                  <a:pt x="118" y="176"/>
                </a:cubicBezTo>
                <a:cubicBezTo>
                  <a:pt x="106" y="175"/>
                  <a:pt x="95" y="174"/>
                  <a:pt x="85" y="172"/>
                </a:cubicBezTo>
                <a:cubicBezTo>
                  <a:pt x="82" y="161"/>
                  <a:pt x="81" y="150"/>
                  <a:pt x="80" y="138"/>
                </a:cubicBezTo>
                <a:close/>
                <a:moveTo>
                  <a:pt x="85" y="84"/>
                </a:moveTo>
                <a:cubicBezTo>
                  <a:pt x="95" y="82"/>
                  <a:pt x="106" y="80"/>
                  <a:pt x="118" y="80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1" y="106"/>
                  <a:pt x="82" y="95"/>
                  <a:pt x="85" y="84"/>
                </a:cubicBezTo>
                <a:close/>
                <a:moveTo>
                  <a:pt x="138" y="60"/>
                </a:moveTo>
                <a:cubicBezTo>
                  <a:pt x="138" y="22"/>
                  <a:pt x="138" y="22"/>
                  <a:pt x="138" y="22"/>
                </a:cubicBezTo>
                <a:cubicBezTo>
                  <a:pt x="149" y="28"/>
                  <a:pt x="159" y="43"/>
                  <a:pt x="166" y="62"/>
                </a:cubicBezTo>
                <a:cubicBezTo>
                  <a:pt x="157" y="61"/>
                  <a:pt x="148" y="60"/>
                  <a:pt x="138" y="60"/>
                </a:cubicBezTo>
                <a:close/>
                <a:moveTo>
                  <a:pt x="118" y="22"/>
                </a:moveTo>
                <a:cubicBezTo>
                  <a:pt x="118" y="60"/>
                  <a:pt x="118" y="60"/>
                  <a:pt x="118" y="60"/>
                </a:cubicBezTo>
                <a:cubicBezTo>
                  <a:pt x="109" y="60"/>
                  <a:pt x="99" y="61"/>
                  <a:pt x="91" y="62"/>
                </a:cubicBezTo>
                <a:cubicBezTo>
                  <a:pt x="97" y="43"/>
                  <a:pt x="107" y="28"/>
                  <a:pt x="118" y="22"/>
                </a:cubicBezTo>
                <a:close/>
                <a:moveTo>
                  <a:pt x="118" y="196"/>
                </a:moveTo>
                <a:cubicBezTo>
                  <a:pt x="118" y="233"/>
                  <a:pt x="118" y="233"/>
                  <a:pt x="118" y="233"/>
                </a:cubicBezTo>
                <a:cubicBezTo>
                  <a:pt x="107" y="228"/>
                  <a:pt x="97" y="213"/>
                  <a:pt x="91" y="193"/>
                </a:cubicBezTo>
                <a:cubicBezTo>
                  <a:pt x="99" y="195"/>
                  <a:pt x="109" y="196"/>
                  <a:pt x="118" y="196"/>
                </a:cubicBezTo>
                <a:close/>
                <a:moveTo>
                  <a:pt x="138" y="233"/>
                </a:moveTo>
                <a:cubicBezTo>
                  <a:pt x="138" y="196"/>
                  <a:pt x="138" y="196"/>
                  <a:pt x="138" y="196"/>
                </a:cubicBezTo>
                <a:cubicBezTo>
                  <a:pt x="148" y="196"/>
                  <a:pt x="157" y="195"/>
                  <a:pt x="166" y="193"/>
                </a:cubicBezTo>
                <a:cubicBezTo>
                  <a:pt x="159" y="213"/>
                  <a:pt x="149" y="228"/>
                  <a:pt x="138" y="233"/>
                </a:cubicBezTo>
                <a:close/>
                <a:moveTo>
                  <a:pt x="216" y="77"/>
                </a:moveTo>
                <a:cubicBezTo>
                  <a:pt x="208" y="73"/>
                  <a:pt x="199" y="70"/>
                  <a:pt x="189" y="67"/>
                </a:cubicBezTo>
                <a:cubicBezTo>
                  <a:pt x="186" y="57"/>
                  <a:pt x="183" y="48"/>
                  <a:pt x="179" y="40"/>
                </a:cubicBezTo>
                <a:cubicBezTo>
                  <a:pt x="177" y="36"/>
                  <a:pt x="175" y="33"/>
                  <a:pt x="173" y="30"/>
                </a:cubicBezTo>
                <a:cubicBezTo>
                  <a:pt x="197" y="40"/>
                  <a:pt x="216" y="59"/>
                  <a:pt x="227" y="83"/>
                </a:cubicBezTo>
                <a:cubicBezTo>
                  <a:pt x="223" y="81"/>
                  <a:pt x="220" y="79"/>
                  <a:pt x="216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6" name="Freeform 86">
            <a:extLst>
              <a:ext uri="{FF2B5EF4-FFF2-40B4-BE49-F238E27FC236}">
                <a16:creationId xmlns:a16="http://schemas.microsoft.com/office/drawing/2014/main" id="{78538808-3FBA-467A-B282-98318E657B67}"/>
              </a:ext>
            </a:extLst>
          </p:cNvPr>
          <p:cNvSpPr>
            <a:spLocks/>
          </p:cNvSpPr>
          <p:nvPr/>
        </p:nvSpPr>
        <p:spPr bwMode="auto">
          <a:xfrm>
            <a:off x="5002729" y="845151"/>
            <a:ext cx="395243" cy="407724"/>
          </a:xfrm>
          <a:custGeom>
            <a:avLst/>
            <a:gdLst>
              <a:gd name="T0" fmla="*/ 115 w 228"/>
              <a:gd name="T1" fmla="*/ 0 h 235"/>
              <a:gd name="T2" fmla="*/ 90 w 228"/>
              <a:gd name="T3" fmla="*/ 51 h 235"/>
              <a:gd name="T4" fmla="*/ 90 w 228"/>
              <a:gd name="T5" fmla="*/ 87 h 235"/>
              <a:gd name="T6" fmla="*/ 0 w 228"/>
              <a:gd name="T7" fmla="*/ 124 h 235"/>
              <a:gd name="T8" fmla="*/ 0 w 228"/>
              <a:gd name="T9" fmla="*/ 150 h 235"/>
              <a:gd name="T10" fmla="*/ 90 w 228"/>
              <a:gd name="T11" fmla="*/ 132 h 235"/>
              <a:gd name="T12" fmla="*/ 90 w 228"/>
              <a:gd name="T13" fmla="*/ 182 h 235"/>
              <a:gd name="T14" fmla="*/ 51 w 228"/>
              <a:gd name="T15" fmla="*/ 210 h 235"/>
              <a:gd name="T16" fmla="*/ 51 w 228"/>
              <a:gd name="T17" fmla="*/ 235 h 235"/>
              <a:gd name="T18" fmla="*/ 115 w 228"/>
              <a:gd name="T19" fmla="*/ 213 h 235"/>
              <a:gd name="T20" fmla="*/ 177 w 228"/>
              <a:gd name="T21" fmla="*/ 235 h 235"/>
              <a:gd name="T22" fmla="*/ 177 w 228"/>
              <a:gd name="T23" fmla="*/ 210 h 235"/>
              <a:gd name="T24" fmla="*/ 141 w 228"/>
              <a:gd name="T25" fmla="*/ 182 h 235"/>
              <a:gd name="T26" fmla="*/ 141 w 228"/>
              <a:gd name="T27" fmla="*/ 132 h 235"/>
              <a:gd name="T28" fmla="*/ 228 w 228"/>
              <a:gd name="T29" fmla="*/ 150 h 235"/>
              <a:gd name="T30" fmla="*/ 228 w 228"/>
              <a:gd name="T31" fmla="*/ 124 h 235"/>
              <a:gd name="T32" fmla="*/ 141 w 228"/>
              <a:gd name="T33" fmla="*/ 87 h 235"/>
              <a:gd name="T34" fmla="*/ 141 w 228"/>
              <a:gd name="T35" fmla="*/ 51 h 235"/>
              <a:gd name="T36" fmla="*/ 115 w 228"/>
              <a:gd name="T37" fmla="*/ 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8" h="235">
                <a:moveTo>
                  <a:pt x="115" y="0"/>
                </a:moveTo>
                <a:cubicBezTo>
                  <a:pt x="101" y="0"/>
                  <a:pt x="90" y="37"/>
                  <a:pt x="90" y="51"/>
                </a:cubicBezTo>
                <a:cubicBezTo>
                  <a:pt x="90" y="87"/>
                  <a:pt x="90" y="87"/>
                  <a:pt x="90" y="87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50"/>
                  <a:pt x="0" y="150"/>
                  <a:pt x="0" y="150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51" y="210"/>
                  <a:pt x="51" y="210"/>
                  <a:pt x="51" y="210"/>
                </a:cubicBezTo>
                <a:cubicBezTo>
                  <a:pt x="51" y="235"/>
                  <a:pt x="51" y="235"/>
                  <a:pt x="51" y="235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77" y="210"/>
                  <a:pt x="177" y="210"/>
                  <a:pt x="177" y="210"/>
                </a:cubicBezTo>
                <a:cubicBezTo>
                  <a:pt x="141" y="182"/>
                  <a:pt x="141" y="182"/>
                  <a:pt x="141" y="18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8" y="124"/>
                  <a:pt x="228" y="124"/>
                  <a:pt x="228" y="124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41" y="37"/>
                  <a:pt x="129" y="0"/>
                  <a:pt x="1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7" name="Freeform 87">
            <a:extLst>
              <a:ext uri="{FF2B5EF4-FFF2-40B4-BE49-F238E27FC236}">
                <a16:creationId xmlns:a16="http://schemas.microsoft.com/office/drawing/2014/main" id="{93C4550A-989E-499A-8404-B480D9719675}"/>
              </a:ext>
            </a:extLst>
          </p:cNvPr>
          <p:cNvSpPr>
            <a:spLocks/>
          </p:cNvSpPr>
          <p:nvPr/>
        </p:nvSpPr>
        <p:spPr bwMode="auto">
          <a:xfrm>
            <a:off x="2007205" y="1526079"/>
            <a:ext cx="242693" cy="424366"/>
          </a:xfrm>
          <a:custGeom>
            <a:avLst/>
            <a:gdLst>
              <a:gd name="T0" fmla="*/ 158 w 175"/>
              <a:gd name="T1" fmla="*/ 114 h 306"/>
              <a:gd name="T2" fmla="*/ 119 w 175"/>
              <a:gd name="T3" fmla="*/ 114 h 306"/>
              <a:gd name="T4" fmla="*/ 175 w 175"/>
              <a:gd name="T5" fmla="*/ 0 h 306"/>
              <a:gd name="T6" fmla="*/ 94 w 175"/>
              <a:gd name="T7" fmla="*/ 0 h 306"/>
              <a:gd name="T8" fmla="*/ 10 w 175"/>
              <a:gd name="T9" fmla="*/ 170 h 306"/>
              <a:gd name="T10" fmla="*/ 54 w 175"/>
              <a:gd name="T11" fmla="*/ 170 h 306"/>
              <a:gd name="T12" fmla="*/ 0 w 175"/>
              <a:gd name="T13" fmla="*/ 306 h 306"/>
              <a:gd name="T14" fmla="*/ 158 w 175"/>
              <a:gd name="T15" fmla="*/ 11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5" h="306">
                <a:moveTo>
                  <a:pt x="158" y="114"/>
                </a:moveTo>
                <a:lnTo>
                  <a:pt x="119" y="114"/>
                </a:lnTo>
                <a:lnTo>
                  <a:pt x="175" y="0"/>
                </a:lnTo>
                <a:lnTo>
                  <a:pt x="94" y="0"/>
                </a:lnTo>
                <a:lnTo>
                  <a:pt x="10" y="170"/>
                </a:lnTo>
                <a:lnTo>
                  <a:pt x="54" y="170"/>
                </a:lnTo>
                <a:lnTo>
                  <a:pt x="0" y="306"/>
                </a:lnTo>
                <a:lnTo>
                  <a:pt x="158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963B20B5-3626-4F39-8574-479F46FBF19D}"/>
              </a:ext>
            </a:extLst>
          </p:cNvPr>
          <p:cNvGrpSpPr/>
          <p:nvPr/>
        </p:nvGrpSpPr>
        <p:grpSpPr>
          <a:xfrm>
            <a:off x="1900420" y="3507839"/>
            <a:ext cx="460424" cy="435460"/>
            <a:chOff x="1828800" y="3089275"/>
            <a:chExt cx="527051" cy="498475"/>
          </a:xfrm>
        </p:grpSpPr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DEA03604-4433-4289-B676-020FAE4A9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3413125"/>
              <a:ext cx="255588" cy="174625"/>
            </a:xfrm>
            <a:custGeom>
              <a:avLst/>
              <a:gdLst>
                <a:gd name="T0" fmla="*/ 91 w 129"/>
                <a:gd name="T1" fmla="*/ 18 h 88"/>
                <a:gd name="T2" fmla="*/ 33 w 129"/>
                <a:gd name="T3" fmla="*/ 18 h 88"/>
                <a:gd name="T4" fmla="*/ 33 w 129"/>
                <a:gd name="T5" fmla="*/ 0 h 88"/>
                <a:gd name="T6" fmla="*/ 16 w 129"/>
                <a:gd name="T7" fmla="*/ 22 h 88"/>
                <a:gd name="T8" fmla="*/ 0 w 129"/>
                <a:gd name="T9" fmla="*/ 44 h 88"/>
                <a:gd name="T10" fmla="*/ 16 w 129"/>
                <a:gd name="T11" fmla="*/ 66 h 88"/>
                <a:gd name="T12" fmla="*/ 33 w 129"/>
                <a:gd name="T13" fmla="*/ 88 h 88"/>
                <a:gd name="T14" fmla="*/ 33 w 129"/>
                <a:gd name="T15" fmla="*/ 75 h 88"/>
                <a:gd name="T16" fmla="*/ 64 w 129"/>
                <a:gd name="T17" fmla="*/ 74 h 88"/>
                <a:gd name="T18" fmla="*/ 98 w 129"/>
                <a:gd name="T19" fmla="*/ 61 h 88"/>
                <a:gd name="T20" fmla="*/ 129 w 129"/>
                <a:gd name="T21" fmla="*/ 4 h 88"/>
                <a:gd name="T22" fmla="*/ 91 w 129"/>
                <a:gd name="T23" fmla="*/ 1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88">
                  <a:moveTo>
                    <a:pt x="91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92" y="73"/>
                    <a:pt x="98" y="61"/>
                    <a:pt x="98" y="61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18" y="20"/>
                    <a:pt x="91" y="18"/>
                    <a:pt x="91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DEC4D98A-6538-4F80-A5E8-0F1C1BBF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863" y="3286125"/>
              <a:ext cx="153988" cy="146050"/>
            </a:xfrm>
            <a:custGeom>
              <a:avLst/>
              <a:gdLst>
                <a:gd name="T0" fmla="*/ 49 w 78"/>
                <a:gd name="T1" fmla="*/ 0 h 74"/>
                <a:gd name="T2" fmla="*/ 0 w 78"/>
                <a:gd name="T3" fmla="*/ 28 h 74"/>
                <a:gd name="T4" fmla="*/ 25 w 78"/>
                <a:gd name="T5" fmla="*/ 71 h 74"/>
                <a:gd name="T6" fmla="*/ 58 w 78"/>
                <a:gd name="T7" fmla="*/ 66 h 74"/>
                <a:gd name="T8" fmla="*/ 67 w 78"/>
                <a:gd name="T9" fmla="*/ 29 h 74"/>
                <a:gd name="T10" fmla="*/ 49 w 78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4">
                  <a:moveTo>
                    <a:pt x="49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0" y="74"/>
                    <a:pt x="58" y="66"/>
                    <a:pt x="58" y="66"/>
                  </a:cubicBezTo>
                  <a:cubicBezTo>
                    <a:pt x="78" y="54"/>
                    <a:pt x="67" y="29"/>
                    <a:pt x="67" y="2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D8A88FBE-88BD-4536-8506-1F7B7052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0" y="3263900"/>
              <a:ext cx="184150" cy="260350"/>
            </a:xfrm>
            <a:custGeom>
              <a:avLst/>
              <a:gdLst>
                <a:gd name="T0" fmla="*/ 39 w 93"/>
                <a:gd name="T1" fmla="*/ 131 h 131"/>
                <a:gd name="T2" fmla="*/ 47 w 93"/>
                <a:gd name="T3" fmla="*/ 92 h 131"/>
                <a:gd name="T4" fmla="*/ 77 w 93"/>
                <a:gd name="T5" fmla="*/ 42 h 131"/>
                <a:gd name="T6" fmla="*/ 93 w 93"/>
                <a:gd name="T7" fmla="*/ 51 h 131"/>
                <a:gd name="T8" fmla="*/ 83 w 93"/>
                <a:gd name="T9" fmla="*/ 26 h 131"/>
                <a:gd name="T10" fmla="*/ 72 w 93"/>
                <a:gd name="T11" fmla="*/ 0 h 131"/>
                <a:gd name="T12" fmla="*/ 45 w 93"/>
                <a:gd name="T13" fmla="*/ 3 h 131"/>
                <a:gd name="T14" fmla="*/ 17 w 93"/>
                <a:gd name="T15" fmla="*/ 5 h 131"/>
                <a:gd name="T16" fmla="*/ 28 w 93"/>
                <a:gd name="T17" fmla="*/ 12 h 131"/>
                <a:gd name="T18" fmla="*/ 13 w 93"/>
                <a:gd name="T19" fmla="*/ 39 h 131"/>
                <a:gd name="T20" fmla="*/ 6 w 93"/>
                <a:gd name="T21" fmla="*/ 75 h 131"/>
                <a:gd name="T22" fmla="*/ 39 w 93"/>
                <a:gd name="T2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31">
                  <a:moveTo>
                    <a:pt x="39" y="131"/>
                  </a:moveTo>
                  <a:cubicBezTo>
                    <a:pt x="32" y="113"/>
                    <a:pt x="47" y="92"/>
                    <a:pt x="47" y="9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0" y="63"/>
                    <a:pt x="6" y="75"/>
                    <a:pt x="6" y="75"/>
                  </a:cubicBezTo>
                  <a:lnTo>
                    <a:pt x="39" y="1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AE7B2899-B1A4-4695-8999-E2796F9A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3444875"/>
              <a:ext cx="128588" cy="115888"/>
            </a:xfrm>
            <a:custGeom>
              <a:avLst/>
              <a:gdLst>
                <a:gd name="T0" fmla="*/ 3 w 65"/>
                <a:gd name="T1" fmla="*/ 31 h 58"/>
                <a:gd name="T2" fmla="*/ 30 w 65"/>
                <a:gd name="T3" fmla="*/ 58 h 58"/>
                <a:gd name="T4" fmla="*/ 64 w 65"/>
                <a:gd name="T5" fmla="*/ 58 h 58"/>
                <a:gd name="T6" fmla="*/ 65 w 65"/>
                <a:gd name="T7" fmla="*/ 1 h 58"/>
                <a:gd name="T8" fmla="*/ 16 w 65"/>
                <a:gd name="T9" fmla="*/ 0 h 58"/>
                <a:gd name="T10" fmla="*/ 3 w 65"/>
                <a:gd name="T1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58">
                  <a:moveTo>
                    <a:pt x="3" y="31"/>
                  </a:moveTo>
                  <a:cubicBezTo>
                    <a:pt x="2" y="54"/>
                    <a:pt x="30" y="58"/>
                    <a:pt x="30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0"/>
                    <a:pt x="3" y="31"/>
                    <a:pt x="3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121E3271-5E45-4929-8EFD-DF0FBD0A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3094038"/>
              <a:ext cx="234950" cy="187325"/>
            </a:xfrm>
            <a:custGeom>
              <a:avLst/>
              <a:gdLst>
                <a:gd name="T0" fmla="*/ 69 w 119"/>
                <a:gd name="T1" fmla="*/ 91 h 95"/>
                <a:gd name="T2" fmla="*/ 96 w 119"/>
                <a:gd name="T3" fmla="*/ 95 h 95"/>
                <a:gd name="T4" fmla="*/ 108 w 119"/>
                <a:gd name="T5" fmla="*/ 70 h 95"/>
                <a:gd name="T6" fmla="*/ 119 w 119"/>
                <a:gd name="T7" fmla="*/ 45 h 95"/>
                <a:gd name="T8" fmla="*/ 108 w 119"/>
                <a:gd name="T9" fmla="*/ 51 h 95"/>
                <a:gd name="T10" fmla="*/ 92 w 119"/>
                <a:gd name="T11" fmla="*/ 24 h 95"/>
                <a:gd name="T12" fmla="*/ 65 w 119"/>
                <a:gd name="T13" fmla="*/ 0 h 95"/>
                <a:gd name="T14" fmla="*/ 0 w 119"/>
                <a:gd name="T15" fmla="*/ 0 h 95"/>
                <a:gd name="T16" fmla="*/ 30 w 119"/>
                <a:gd name="T17" fmla="*/ 27 h 95"/>
                <a:gd name="T18" fmla="*/ 58 w 119"/>
                <a:gd name="T19" fmla="*/ 78 h 95"/>
                <a:gd name="T20" fmla="*/ 41 w 119"/>
                <a:gd name="T21" fmla="*/ 87 h 95"/>
                <a:gd name="T22" fmla="*/ 69 w 119"/>
                <a:gd name="T23" fmla="*/ 9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95">
                  <a:moveTo>
                    <a:pt x="69" y="91"/>
                  </a:moveTo>
                  <a:cubicBezTo>
                    <a:pt x="96" y="95"/>
                    <a:pt x="96" y="95"/>
                    <a:pt x="96" y="95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78" y="1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3"/>
                    <a:pt x="30" y="27"/>
                    <a:pt x="30" y="2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69" y="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DC723AFD-CA3C-43E5-A361-D7DFB733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988" y="3089275"/>
              <a:ext cx="147638" cy="160338"/>
            </a:xfrm>
            <a:custGeom>
              <a:avLst/>
              <a:gdLst>
                <a:gd name="T0" fmla="*/ 75 w 75"/>
                <a:gd name="T1" fmla="*/ 39 h 81"/>
                <a:gd name="T2" fmla="*/ 54 w 75"/>
                <a:gd name="T3" fmla="*/ 12 h 81"/>
                <a:gd name="T4" fmla="*/ 18 w 75"/>
                <a:gd name="T5" fmla="*/ 22 h 81"/>
                <a:gd name="T6" fmla="*/ 0 w 75"/>
                <a:gd name="T7" fmla="*/ 51 h 81"/>
                <a:gd name="T8" fmla="*/ 49 w 75"/>
                <a:gd name="T9" fmla="*/ 81 h 81"/>
                <a:gd name="T10" fmla="*/ 75 w 75"/>
                <a:gd name="T11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81">
                  <a:moveTo>
                    <a:pt x="75" y="39"/>
                  </a:moveTo>
                  <a:cubicBezTo>
                    <a:pt x="65" y="15"/>
                    <a:pt x="54" y="12"/>
                    <a:pt x="54" y="12"/>
                  </a:cubicBezTo>
                  <a:cubicBezTo>
                    <a:pt x="35" y="0"/>
                    <a:pt x="18" y="22"/>
                    <a:pt x="18" y="2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9" y="81"/>
                    <a:pt x="49" y="81"/>
                    <a:pt x="49" y="81"/>
                  </a:cubicBezTo>
                  <a:lnTo>
                    <a:pt x="75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63B8FB7A-3A6A-4423-A789-ACB1B5651F68}"/>
              </a:ext>
            </a:extLst>
          </p:cNvPr>
          <p:cNvGrpSpPr/>
          <p:nvPr/>
        </p:nvGrpSpPr>
        <p:grpSpPr>
          <a:xfrm>
            <a:off x="3746273" y="3556378"/>
            <a:ext cx="446555" cy="307873"/>
            <a:chOff x="3941763" y="3144838"/>
            <a:chExt cx="511175" cy="352425"/>
          </a:xfrm>
        </p:grpSpPr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D7C4B052-1140-4F70-898E-0AC73393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336925"/>
              <a:ext cx="292100" cy="160338"/>
            </a:xfrm>
            <a:custGeom>
              <a:avLst/>
              <a:gdLst>
                <a:gd name="T0" fmla="*/ 37 w 147"/>
                <a:gd name="T1" fmla="*/ 1 h 80"/>
                <a:gd name="T2" fmla="*/ 0 w 147"/>
                <a:gd name="T3" fmla="*/ 53 h 80"/>
                <a:gd name="T4" fmla="*/ 29 w 147"/>
                <a:gd name="T5" fmla="*/ 52 h 80"/>
                <a:gd name="T6" fmla="*/ 37 w 147"/>
                <a:gd name="T7" fmla="*/ 80 h 80"/>
                <a:gd name="T8" fmla="*/ 73 w 147"/>
                <a:gd name="T9" fmla="*/ 29 h 80"/>
                <a:gd name="T10" fmla="*/ 110 w 147"/>
                <a:gd name="T11" fmla="*/ 80 h 80"/>
                <a:gd name="T12" fmla="*/ 118 w 147"/>
                <a:gd name="T13" fmla="*/ 52 h 80"/>
                <a:gd name="T14" fmla="*/ 147 w 147"/>
                <a:gd name="T15" fmla="*/ 53 h 80"/>
                <a:gd name="T16" fmla="*/ 108 w 147"/>
                <a:gd name="T17" fmla="*/ 0 h 80"/>
                <a:gd name="T18" fmla="*/ 99 w 147"/>
                <a:gd name="T19" fmla="*/ 8 h 80"/>
                <a:gd name="T20" fmla="*/ 82 w 147"/>
                <a:gd name="T21" fmla="*/ 8 h 80"/>
                <a:gd name="T22" fmla="*/ 64 w 147"/>
                <a:gd name="T23" fmla="*/ 8 h 80"/>
                <a:gd name="T24" fmla="*/ 47 w 147"/>
                <a:gd name="T25" fmla="*/ 8 h 80"/>
                <a:gd name="T26" fmla="*/ 37 w 147"/>
                <a:gd name="T27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80">
                  <a:moveTo>
                    <a:pt x="37" y="1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4"/>
                    <a:pt x="104" y="8"/>
                    <a:pt x="99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2" y="8"/>
                    <a:pt x="38" y="5"/>
                    <a:pt x="3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90FBAA65-362D-451C-BD45-EAFD9CAF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3144838"/>
              <a:ext cx="185738" cy="212725"/>
            </a:xfrm>
            <a:custGeom>
              <a:avLst/>
              <a:gdLst>
                <a:gd name="T0" fmla="*/ 93 w 93"/>
                <a:gd name="T1" fmla="*/ 91 h 107"/>
                <a:gd name="T2" fmla="*/ 93 w 93"/>
                <a:gd name="T3" fmla="*/ 52 h 107"/>
                <a:gd name="T4" fmla="*/ 0 w 93"/>
                <a:gd name="T5" fmla="*/ 32 h 107"/>
                <a:gd name="T6" fmla="*/ 0 w 93"/>
                <a:gd name="T7" fmla="*/ 92 h 107"/>
                <a:gd name="T8" fmla="*/ 5 w 93"/>
                <a:gd name="T9" fmla="*/ 101 h 107"/>
                <a:gd name="T10" fmla="*/ 27 w 93"/>
                <a:gd name="T11" fmla="*/ 107 h 107"/>
                <a:gd name="T12" fmla="*/ 93 w 93"/>
                <a:gd name="T13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07">
                  <a:moveTo>
                    <a:pt x="93" y="91"/>
                  </a:moveTo>
                  <a:cubicBezTo>
                    <a:pt x="93" y="52"/>
                    <a:pt x="93" y="52"/>
                    <a:pt x="93" y="52"/>
                  </a:cubicBezTo>
                  <a:cubicBezTo>
                    <a:pt x="86" y="43"/>
                    <a:pt x="44" y="0"/>
                    <a:pt x="0" y="3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7"/>
                    <a:pt x="5" y="101"/>
                  </a:cubicBezTo>
                  <a:cubicBezTo>
                    <a:pt x="9" y="105"/>
                    <a:pt x="16" y="107"/>
                    <a:pt x="27" y="107"/>
                  </a:cubicBezTo>
                  <a:cubicBezTo>
                    <a:pt x="43" y="107"/>
                    <a:pt x="65" y="100"/>
                    <a:pt x="93" y="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AF27C115-319F-4E17-869B-8A48A708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146425"/>
              <a:ext cx="185738" cy="211138"/>
            </a:xfrm>
            <a:custGeom>
              <a:avLst/>
              <a:gdLst>
                <a:gd name="T0" fmla="*/ 92 w 93"/>
                <a:gd name="T1" fmla="*/ 31 h 106"/>
                <a:gd name="T2" fmla="*/ 0 w 93"/>
                <a:gd name="T3" fmla="*/ 50 h 106"/>
                <a:gd name="T4" fmla="*/ 0 w 93"/>
                <a:gd name="T5" fmla="*/ 91 h 106"/>
                <a:gd name="T6" fmla="*/ 66 w 93"/>
                <a:gd name="T7" fmla="*/ 106 h 106"/>
                <a:gd name="T8" fmla="*/ 88 w 93"/>
                <a:gd name="T9" fmla="*/ 100 h 106"/>
                <a:gd name="T10" fmla="*/ 92 w 93"/>
                <a:gd name="T11" fmla="*/ 91 h 106"/>
                <a:gd name="T12" fmla="*/ 92 w 93"/>
                <a:gd name="T13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06">
                  <a:moveTo>
                    <a:pt x="92" y="31"/>
                  </a:moveTo>
                  <a:cubicBezTo>
                    <a:pt x="50" y="0"/>
                    <a:pt x="10" y="39"/>
                    <a:pt x="0" y="5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9" y="99"/>
                    <a:pt x="50" y="106"/>
                    <a:pt x="66" y="106"/>
                  </a:cubicBezTo>
                  <a:cubicBezTo>
                    <a:pt x="76" y="106"/>
                    <a:pt x="84" y="104"/>
                    <a:pt x="88" y="100"/>
                  </a:cubicBezTo>
                  <a:cubicBezTo>
                    <a:pt x="93" y="96"/>
                    <a:pt x="93" y="92"/>
                    <a:pt x="92" y="91"/>
                  </a:cubicBezTo>
                  <a:cubicBezTo>
                    <a:pt x="92" y="31"/>
                    <a:pt x="92" y="31"/>
                    <a:pt x="92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53A2AA2C-0C83-482A-802E-8D019C78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3225800"/>
              <a:ext cx="115888" cy="114300"/>
            </a:xfrm>
            <a:custGeom>
              <a:avLst/>
              <a:gdLst>
                <a:gd name="T0" fmla="*/ 29 w 58"/>
                <a:gd name="T1" fmla="*/ 57 h 57"/>
                <a:gd name="T2" fmla="*/ 30 w 58"/>
                <a:gd name="T3" fmla="*/ 57 h 57"/>
                <a:gd name="T4" fmla="*/ 55 w 58"/>
                <a:gd name="T5" fmla="*/ 57 h 57"/>
                <a:gd name="T6" fmla="*/ 58 w 58"/>
                <a:gd name="T7" fmla="*/ 55 h 57"/>
                <a:gd name="T8" fmla="*/ 58 w 58"/>
                <a:gd name="T9" fmla="*/ 46 h 57"/>
                <a:gd name="T10" fmla="*/ 58 w 58"/>
                <a:gd name="T11" fmla="*/ 3 h 57"/>
                <a:gd name="T12" fmla="*/ 55 w 58"/>
                <a:gd name="T13" fmla="*/ 0 h 57"/>
                <a:gd name="T14" fmla="*/ 3 w 58"/>
                <a:gd name="T15" fmla="*/ 0 h 57"/>
                <a:gd name="T16" fmla="*/ 0 w 58"/>
                <a:gd name="T17" fmla="*/ 3 h 57"/>
                <a:gd name="T18" fmla="*/ 0 w 58"/>
                <a:gd name="T19" fmla="*/ 48 h 57"/>
                <a:gd name="T20" fmla="*/ 0 w 58"/>
                <a:gd name="T21" fmla="*/ 55 h 57"/>
                <a:gd name="T22" fmla="*/ 3 w 58"/>
                <a:gd name="T23" fmla="*/ 57 h 57"/>
                <a:gd name="T24" fmla="*/ 29 w 58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57">
                  <a:moveTo>
                    <a:pt x="29" y="57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8" y="56"/>
                    <a:pt x="58" y="5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1" y="57"/>
                    <a:pt x="3" y="57"/>
                  </a:cubicBezTo>
                  <a:lnTo>
                    <a:pt x="29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8A7BFCB0-61D7-4A7B-81EF-8402C5C350C9}"/>
              </a:ext>
            </a:extLst>
          </p:cNvPr>
          <p:cNvGrpSpPr/>
          <p:nvPr/>
        </p:nvGrpSpPr>
        <p:grpSpPr>
          <a:xfrm>
            <a:off x="5042946" y="2155693"/>
            <a:ext cx="314808" cy="411884"/>
            <a:chOff x="5426075" y="1541463"/>
            <a:chExt cx="360363" cy="471487"/>
          </a:xfrm>
        </p:grpSpPr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B110941A-6141-4D7D-810D-9DDA054A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1746250"/>
              <a:ext cx="136525" cy="266700"/>
            </a:xfrm>
            <a:custGeom>
              <a:avLst/>
              <a:gdLst>
                <a:gd name="T0" fmla="*/ 23 w 86"/>
                <a:gd name="T1" fmla="*/ 0 h 168"/>
                <a:gd name="T2" fmla="*/ 23 w 86"/>
                <a:gd name="T3" fmla="*/ 140 h 168"/>
                <a:gd name="T4" fmla="*/ 0 w 86"/>
                <a:gd name="T5" fmla="*/ 140 h 168"/>
                <a:gd name="T6" fmla="*/ 0 w 86"/>
                <a:gd name="T7" fmla="*/ 168 h 168"/>
                <a:gd name="T8" fmla="*/ 86 w 86"/>
                <a:gd name="T9" fmla="*/ 168 h 168"/>
                <a:gd name="T10" fmla="*/ 86 w 86"/>
                <a:gd name="T11" fmla="*/ 140 h 168"/>
                <a:gd name="T12" fmla="*/ 64 w 86"/>
                <a:gd name="T13" fmla="*/ 140 h 168"/>
                <a:gd name="T14" fmla="*/ 64 w 86"/>
                <a:gd name="T15" fmla="*/ 0 h 168"/>
                <a:gd name="T16" fmla="*/ 23 w 86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68">
                  <a:moveTo>
                    <a:pt x="23" y="0"/>
                  </a:moveTo>
                  <a:lnTo>
                    <a:pt x="23" y="140"/>
                  </a:lnTo>
                  <a:lnTo>
                    <a:pt x="0" y="140"/>
                  </a:lnTo>
                  <a:lnTo>
                    <a:pt x="0" y="168"/>
                  </a:lnTo>
                  <a:lnTo>
                    <a:pt x="86" y="168"/>
                  </a:lnTo>
                  <a:lnTo>
                    <a:pt x="86" y="140"/>
                  </a:lnTo>
                  <a:lnTo>
                    <a:pt x="64" y="140"/>
                  </a:lnTo>
                  <a:lnTo>
                    <a:pt x="64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279D7EB2-C2A6-41F0-AD1D-9F8F746A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1541463"/>
              <a:ext cx="136525" cy="84138"/>
            </a:xfrm>
            <a:custGeom>
              <a:avLst/>
              <a:gdLst>
                <a:gd name="T0" fmla="*/ 51 w 69"/>
                <a:gd name="T1" fmla="*/ 42 h 42"/>
                <a:gd name="T2" fmla="*/ 51 w 69"/>
                <a:gd name="T3" fmla="*/ 27 h 42"/>
                <a:gd name="T4" fmla="*/ 57 w 69"/>
                <a:gd name="T5" fmla="*/ 27 h 42"/>
                <a:gd name="T6" fmla="*/ 69 w 69"/>
                <a:gd name="T7" fmla="*/ 13 h 42"/>
                <a:gd name="T8" fmla="*/ 57 w 69"/>
                <a:gd name="T9" fmla="*/ 0 h 42"/>
                <a:gd name="T10" fmla="*/ 12 w 69"/>
                <a:gd name="T11" fmla="*/ 0 h 42"/>
                <a:gd name="T12" fmla="*/ 0 w 69"/>
                <a:gd name="T13" fmla="*/ 13 h 42"/>
                <a:gd name="T14" fmla="*/ 12 w 69"/>
                <a:gd name="T15" fmla="*/ 27 h 42"/>
                <a:gd name="T16" fmla="*/ 18 w 69"/>
                <a:gd name="T17" fmla="*/ 27 h 42"/>
                <a:gd name="T18" fmla="*/ 18 w 69"/>
                <a:gd name="T19" fmla="*/ 42 h 42"/>
                <a:gd name="T20" fmla="*/ 51 w 69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42">
                  <a:moveTo>
                    <a:pt x="51" y="42"/>
                  </a:moveTo>
                  <a:cubicBezTo>
                    <a:pt x="51" y="27"/>
                    <a:pt x="51" y="27"/>
                    <a:pt x="51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4" y="27"/>
                    <a:pt x="69" y="21"/>
                    <a:pt x="69" y="13"/>
                  </a:cubicBezTo>
                  <a:cubicBezTo>
                    <a:pt x="69" y="6"/>
                    <a:pt x="64" y="0"/>
                    <a:pt x="5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1"/>
                    <a:pt x="5" y="27"/>
                    <a:pt x="12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42"/>
                    <a:pt x="18" y="42"/>
                    <a:pt x="18" y="42"/>
                  </a:cubicBezTo>
                  <a:lnTo>
                    <a:pt x="51" y="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3E08FDA6-B24C-4588-BA6A-69D1968A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5" y="1604963"/>
              <a:ext cx="360363" cy="155575"/>
            </a:xfrm>
            <a:custGeom>
              <a:avLst/>
              <a:gdLst>
                <a:gd name="T0" fmla="*/ 140 w 227"/>
                <a:gd name="T1" fmla="*/ 21 h 98"/>
                <a:gd name="T2" fmla="*/ 110 w 227"/>
                <a:gd name="T3" fmla="*/ 21 h 98"/>
                <a:gd name="T4" fmla="*/ 69 w 227"/>
                <a:gd name="T5" fmla="*/ 21 h 98"/>
                <a:gd name="T6" fmla="*/ 0 w 227"/>
                <a:gd name="T7" fmla="*/ 21 h 98"/>
                <a:gd name="T8" fmla="*/ 0 w 227"/>
                <a:gd name="T9" fmla="*/ 80 h 98"/>
                <a:gd name="T10" fmla="*/ 69 w 227"/>
                <a:gd name="T11" fmla="*/ 80 h 98"/>
                <a:gd name="T12" fmla="*/ 110 w 227"/>
                <a:gd name="T13" fmla="*/ 80 h 98"/>
                <a:gd name="T14" fmla="*/ 140 w 227"/>
                <a:gd name="T15" fmla="*/ 80 h 98"/>
                <a:gd name="T16" fmla="*/ 140 w 227"/>
                <a:gd name="T17" fmla="*/ 98 h 98"/>
                <a:gd name="T18" fmla="*/ 227 w 227"/>
                <a:gd name="T19" fmla="*/ 49 h 98"/>
                <a:gd name="T20" fmla="*/ 140 w 227"/>
                <a:gd name="T21" fmla="*/ 0 h 98"/>
                <a:gd name="T22" fmla="*/ 140 w 227"/>
                <a:gd name="T23" fmla="*/ 2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98">
                  <a:moveTo>
                    <a:pt x="140" y="21"/>
                  </a:moveTo>
                  <a:lnTo>
                    <a:pt x="110" y="21"/>
                  </a:lnTo>
                  <a:lnTo>
                    <a:pt x="69" y="21"/>
                  </a:lnTo>
                  <a:lnTo>
                    <a:pt x="0" y="21"/>
                  </a:lnTo>
                  <a:lnTo>
                    <a:pt x="0" y="80"/>
                  </a:lnTo>
                  <a:lnTo>
                    <a:pt x="69" y="80"/>
                  </a:lnTo>
                  <a:lnTo>
                    <a:pt x="110" y="80"/>
                  </a:lnTo>
                  <a:lnTo>
                    <a:pt x="140" y="80"/>
                  </a:lnTo>
                  <a:lnTo>
                    <a:pt x="140" y="98"/>
                  </a:lnTo>
                  <a:lnTo>
                    <a:pt x="227" y="49"/>
                  </a:lnTo>
                  <a:lnTo>
                    <a:pt x="140" y="0"/>
                  </a:lnTo>
                  <a:lnTo>
                    <a:pt x="14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2DDC08F-B1D6-489B-9406-FBC00002F72A}"/>
              </a:ext>
            </a:extLst>
          </p:cNvPr>
          <p:cNvGrpSpPr/>
          <p:nvPr/>
        </p:nvGrpSpPr>
        <p:grpSpPr>
          <a:xfrm>
            <a:off x="4988861" y="2818592"/>
            <a:ext cx="422979" cy="467358"/>
            <a:chOff x="5364163" y="2300288"/>
            <a:chExt cx="484188" cy="534988"/>
          </a:xfrm>
        </p:grpSpPr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77CC3FFC-1656-44F3-A9C9-FC3F30ADE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513" y="2300288"/>
              <a:ext cx="114300" cy="1158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EF802636-A374-44AC-A330-833F896D5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2408238"/>
              <a:ext cx="484188" cy="427038"/>
            </a:xfrm>
            <a:custGeom>
              <a:avLst/>
              <a:gdLst>
                <a:gd name="T0" fmla="*/ 106 w 305"/>
                <a:gd name="T1" fmla="*/ 25 h 269"/>
                <a:gd name="T2" fmla="*/ 69 w 305"/>
                <a:gd name="T3" fmla="*/ 55 h 269"/>
                <a:gd name="T4" fmla="*/ 18 w 305"/>
                <a:gd name="T5" fmla="*/ 11 h 269"/>
                <a:gd name="T6" fmla="*/ 0 w 305"/>
                <a:gd name="T7" fmla="*/ 31 h 269"/>
                <a:gd name="T8" fmla="*/ 68 w 305"/>
                <a:gd name="T9" fmla="*/ 90 h 269"/>
                <a:gd name="T10" fmla="*/ 119 w 305"/>
                <a:gd name="T11" fmla="*/ 50 h 269"/>
                <a:gd name="T12" fmla="*/ 156 w 305"/>
                <a:gd name="T13" fmla="*/ 126 h 269"/>
                <a:gd name="T14" fmla="*/ 104 w 305"/>
                <a:gd name="T15" fmla="*/ 165 h 269"/>
                <a:gd name="T16" fmla="*/ 99 w 305"/>
                <a:gd name="T17" fmla="*/ 266 h 269"/>
                <a:gd name="T18" fmla="*/ 135 w 305"/>
                <a:gd name="T19" fmla="*/ 269 h 269"/>
                <a:gd name="T20" fmla="*/ 139 w 305"/>
                <a:gd name="T21" fmla="*/ 184 h 269"/>
                <a:gd name="T22" fmla="*/ 181 w 305"/>
                <a:gd name="T23" fmla="*/ 152 h 269"/>
                <a:gd name="T24" fmla="*/ 184 w 305"/>
                <a:gd name="T25" fmla="*/ 151 h 269"/>
                <a:gd name="T26" fmla="*/ 195 w 305"/>
                <a:gd name="T27" fmla="*/ 216 h 269"/>
                <a:gd name="T28" fmla="*/ 302 w 305"/>
                <a:gd name="T29" fmla="*/ 224 h 269"/>
                <a:gd name="T30" fmla="*/ 305 w 305"/>
                <a:gd name="T31" fmla="*/ 189 h 269"/>
                <a:gd name="T32" fmla="*/ 226 w 305"/>
                <a:gd name="T33" fmla="*/ 182 h 269"/>
                <a:gd name="T34" fmla="*/ 217 w 305"/>
                <a:gd name="T35" fmla="*/ 127 h 269"/>
                <a:gd name="T36" fmla="*/ 181 w 305"/>
                <a:gd name="T37" fmla="*/ 27 h 269"/>
                <a:gd name="T38" fmla="*/ 234 w 305"/>
                <a:gd name="T39" fmla="*/ 27 h 269"/>
                <a:gd name="T40" fmla="*/ 265 w 305"/>
                <a:gd name="T41" fmla="*/ 99 h 269"/>
                <a:gd name="T42" fmla="*/ 290 w 305"/>
                <a:gd name="T43" fmla="*/ 87 h 269"/>
                <a:gd name="T44" fmla="*/ 251 w 305"/>
                <a:gd name="T45" fmla="*/ 0 h 269"/>
                <a:gd name="T46" fmla="*/ 171 w 305"/>
                <a:gd name="T47" fmla="*/ 0 h 269"/>
                <a:gd name="T48" fmla="*/ 106 w 305"/>
                <a:gd name="T49" fmla="*/ 2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5" h="269">
                  <a:moveTo>
                    <a:pt x="106" y="25"/>
                  </a:moveTo>
                  <a:lnTo>
                    <a:pt x="69" y="55"/>
                  </a:lnTo>
                  <a:lnTo>
                    <a:pt x="18" y="11"/>
                  </a:lnTo>
                  <a:lnTo>
                    <a:pt x="0" y="31"/>
                  </a:lnTo>
                  <a:lnTo>
                    <a:pt x="68" y="90"/>
                  </a:lnTo>
                  <a:lnTo>
                    <a:pt x="119" y="50"/>
                  </a:lnTo>
                  <a:lnTo>
                    <a:pt x="156" y="126"/>
                  </a:lnTo>
                  <a:lnTo>
                    <a:pt x="104" y="165"/>
                  </a:lnTo>
                  <a:lnTo>
                    <a:pt x="99" y="266"/>
                  </a:lnTo>
                  <a:lnTo>
                    <a:pt x="135" y="269"/>
                  </a:lnTo>
                  <a:lnTo>
                    <a:pt x="139" y="184"/>
                  </a:lnTo>
                  <a:lnTo>
                    <a:pt x="181" y="152"/>
                  </a:lnTo>
                  <a:lnTo>
                    <a:pt x="184" y="151"/>
                  </a:lnTo>
                  <a:lnTo>
                    <a:pt x="195" y="216"/>
                  </a:lnTo>
                  <a:lnTo>
                    <a:pt x="302" y="224"/>
                  </a:lnTo>
                  <a:lnTo>
                    <a:pt x="305" y="189"/>
                  </a:lnTo>
                  <a:lnTo>
                    <a:pt x="226" y="182"/>
                  </a:lnTo>
                  <a:lnTo>
                    <a:pt x="217" y="127"/>
                  </a:lnTo>
                  <a:lnTo>
                    <a:pt x="181" y="27"/>
                  </a:lnTo>
                  <a:lnTo>
                    <a:pt x="234" y="27"/>
                  </a:lnTo>
                  <a:lnTo>
                    <a:pt x="265" y="99"/>
                  </a:lnTo>
                  <a:lnTo>
                    <a:pt x="290" y="87"/>
                  </a:lnTo>
                  <a:lnTo>
                    <a:pt x="251" y="0"/>
                  </a:lnTo>
                  <a:lnTo>
                    <a:pt x="171" y="0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EC3523EE-767E-4571-B528-BEED50BBDABA}"/>
              </a:ext>
            </a:extLst>
          </p:cNvPr>
          <p:cNvGrpSpPr/>
          <p:nvPr/>
        </p:nvGrpSpPr>
        <p:grpSpPr>
          <a:xfrm>
            <a:off x="4360632" y="868728"/>
            <a:ext cx="449329" cy="363346"/>
            <a:chOff x="4645025" y="68263"/>
            <a:chExt cx="514350" cy="415925"/>
          </a:xfrm>
        </p:grpSpPr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18D11687-B9AE-4475-AFE6-1E057C375E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68263"/>
              <a:ext cx="382588" cy="234950"/>
            </a:xfrm>
            <a:custGeom>
              <a:avLst/>
              <a:gdLst>
                <a:gd name="T0" fmla="*/ 156 w 241"/>
                <a:gd name="T1" fmla="*/ 0 h 148"/>
                <a:gd name="T2" fmla="*/ 156 w 241"/>
                <a:gd name="T3" fmla="*/ 82 h 148"/>
                <a:gd name="T4" fmla="*/ 0 w 241"/>
                <a:gd name="T5" fmla="*/ 82 h 148"/>
                <a:gd name="T6" fmla="*/ 0 w 241"/>
                <a:gd name="T7" fmla="*/ 148 h 148"/>
                <a:gd name="T8" fmla="*/ 241 w 241"/>
                <a:gd name="T9" fmla="*/ 148 h 148"/>
                <a:gd name="T10" fmla="*/ 241 w 241"/>
                <a:gd name="T11" fmla="*/ 82 h 148"/>
                <a:gd name="T12" fmla="*/ 212 w 241"/>
                <a:gd name="T13" fmla="*/ 82 h 148"/>
                <a:gd name="T14" fmla="*/ 212 w 241"/>
                <a:gd name="T15" fmla="*/ 0 h 148"/>
                <a:gd name="T16" fmla="*/ 156 w 241"/>
                <a:gd name="T17" fmla="*/ 0 h 148"/>
                <a:gd name="T18" fmla="*/ 73 w 241"/>
                <a:gd name="T19" fmla="*/ 132 h 148"/>
                <a:gd name="T20" fmla="*/ 31 w 241"/>
                <a:gd name="T21" fmla="*/ 132 h 148"/>
                <a:gd name="T22" fmla="*/ 31 w 241"/>
                <a:gd name="T23" fmla="*/ 103 h 148"/>
                <a:gd name="T24" fmla="*/ 73 w 241"/>
                <a:gd name="T25" fmla="*/ 103 h 148"/>
                <a:gd name="T26" fmla="*/ 73 w 241"/>
                <a:gd name="T27" fmla="*/ 132 h 148"/>
                <a:gd name="T28" fmla="*/ 141 w 241"/>
                <a:gd name="T29" fmla="*/ 132 h 148"/>
                <a:gd name="T30" fmla="*/ 100 w 241"/>
                <a:gd name="T31" fmla="*/ 132 h 148"/>
                <a:gd name="T32" fmla="*/ 100 w 241"/>
                <a:gd name="T33" fmla="*/ 103 h 148"/>
                <a:gd name="T34" fmla="*/ 141 w 241"/>
                <a:gd name="T35" fmla="*/ 103 h 148"/>
                <a:gd name="T36" fmla="*/ 141 w 241"/>
                <a:gd name="T37" fmla="*/ 132 h 148"/>
                <a:gd name="T38" fmla="*/ 210 w 241"/>
                <a:gd name="T39" fmla="*/ 132 h 148"/>
                <a:gd name="T40" fmla="*/ 169 w 241"/>
                <a:gd name="T41" fmla="*/ 132 h 148"/>
                <a:gd name="T42" fmla="*/ 169 w 241"/>
                <a:gd name="T43" fmla="*/ 103 h 148"/>
                <a:gd name="T44" fmla="*/ 210 w 241"/>
                <a:gd name="T45" fmla="*/ 103 h 148"/>
                <a:gd name="T46" fmla="*/ 210 w 241"/>
                <a:gd name="T47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1" h="148">
                  <a:moveTo>
                    <a:pt x="156" y="0"/>
                  </a:moveTo>
                  <a:lnTo>
                    <a:pt x="156" y="82"/>
                  </a:lnTo>
                  <a:lnTo>
                    <a:pt x="0" y="82"/>
                  </a:lnTo>
                  <a:lnTo>
                    <a:pt x="0" y="148"/>
                  </a:lnTo>
                  <a:lnTo>
                    <a:pt x="241" y="148"/>
                  </a:lnTo>
                  <a:lnTo>
                    <a:pt x="241" y="82"/>
                  </a:lnTo>
                  <a:lnTo>
                    <a:pt x="212" y="82"/>
                  </a:lnTo>
                  <a:lnTo>
                    <a:pt x="212" y="0"/>
                  </a:lnTo>
                  <a:lnTo>
                    <a:pt x="156" y="0"/>
                  </a:lnTo>
                  <a:close/>
                  <a:moveTo>
                    <a:pt x="73" y="132"/>
                  </a:moveTo>
                  <a:lnTo>
                    <a:pt x="31" y="132"/>
                  </a:lnTo>
                  <a:lnTo>
                    <a:pt x="31" y="103"/>
                  </a:lnTo>
                  <a:lnTo>
                    <a:pt x="73" y="103"/>
                  </a:lnTo>
                  <a:lnTo>
                    <a:pt x="73" y="132"/>
                  </a:lnTo>
                  <a:close/>
                  <a:moveTo>
                    <a:pt x="141" y="132"/>
                  </a:moveTo>
                  <a:lnTo>
                    <a:pt x="100" y="132"/>
                  </a:lnTo>
                  <a:lnTo>
                    <a:pt x="100" y="103"/>
                  </a:lnTo>
                  <a:lnTo>
                    <a:pt x="141" y="103"/>
                  </a:lnTo>
                  <a:lnTo>
                    <a:pt x="141" y="132"/>
                  </a:lnTo>
                  <a:close/>
                  <a:moveTo>
                    <a:pt x="210" y="132"/>
                  </a:moveTo>
                  <a:lnTo>
                    <a:pt x="169" y="132"/>
                  </a:lnTo>
                  <a:lnTo>
                    <a:pt x="169" y="103"/>
                  </a:lnTo>
                  <a:lnTo>
                    <a:pt x="210" y="103"/>
                  </a:lnTo>
                  <a:lnTo>
                    <a:pt x="210" y="1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DF713BCE-4B94-4BD2-A72B-009E32B9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317500"/>
              <a:ext cx="514350" cy="166688"/>
            </a:xfrm>
            <a:custGeom>
              <a:avLst/>
              <a:gdLst>
                <a:gd name="T0" fmla="*/ 313 w 324"/>
                <a:gd name="T1" fmla="*/ 105 h 105"/>
                <a:gd name="T2" fmla="*/ 324 w 324"/>
                <a:gd name="T3" fmla="*/ 0 h 105"/>
                <a:gd name="T4" fmla="*/ 0 w 324"/>
                <a:gd name="T5" fmla="*/ 0 h 105"/>
                <a:gd name="T6" fmla="*/ 37 w 324"/>
                <a:gd name="T7" fmla="*/ 105 h 105"/>
                <a:gd name="T8" fmla="*/ 313 w 32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105">
                  <a:moveTo>
                    <a:pt x="313" y="105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37" y="105"/>
                  </a:lnTo>
                  <a:lnTo>
                    <a:pt x="313" y="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61920325-7A2F-4238-A225-204D056C180B}"/>
              </a:ext>
            </a:extLst>
          </p:cNvPr>
          <p:cNvGrpSpPr/>
          <p:nvPr/>
        </p:nvGrpSpPr>
        <p:grpSpPr>
          <a:xfrm>
            <a:off x="1930930" y="2173722"/>
            <a:ext cx="395243" cy="374441"/>
            <a:chOff x="1863725" y="1562100"/>
            <a:chExt cx="452438" cy="428626"/>
          </a:xfrm>
        </p:grpSpPr>
        <p:sp>
          <p:nvSpPr>
            <p:cNvPr id="105" name="Rectangle 105">
              <a:extLst>
                <a:ext uri="{FF2B5EF4-FFF2-40B4-BE49-F238E27FC236}">
                  <a16:creationId xmlns:a16="http://schemas.microsoft.com/office/drawing/2014/main" id="{0D14491A-3F9F-46A8-A0C0-ACA9DEA8B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613" y="1582738"/>
              <a:ext cx="336550" cy="2365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F2A76B47-1F45-4EF6-AAD5-F76FC417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725" y="1562100"/>
              <a:ext cx="452438" cy="320675"/>
            </a:xfrm>
            <a:custGeom>
              <a:avLst/>
              <a:gdLst>
                <a:gd name="T0" fmla="*/ 0 w 285"/>
                <a:gd name="T1" fmla="*/ 0 h 202"/>
                <a:gd name="T2" fmla="*/ 0 w 285"/>
                <a:gd name="T3" fmla="*/ 27 h 202"/>
                <a:gd name="T4" fmla="*/ 33 w 285"/>
                <a:gd name="T5" fmla="*/ 27 h 202"/>
                <a:gd name="T6" fmla="*/ 33 w 285"/>
                <a:gd name="T7" fmla="*/ 202 h 202"/>
                <a:gd name="T8" fmla="*/ 285 w 285"/>
                <a:gd name="T9" fmla="*/ 202 h 202"/>
                <a:gd name="T10" fmla="*/ 285 w 285"/>
                <a:gd name="T11" fmla="*/ 176 h 202"/>
                <a:gd name="T12" fmla="*/ 59 w 285"/>
                <a:gd name="T13" fmla="*/ 176 h 202"/>
                <a:gd name="T14" fmla="*/ 59 w 285"/>
                <a:gd name="T15" fmla="*/ 0 h 202"/>
                <a:gd name="T16" fmla="*/ 0 w 285"/>
                <a:gd name="T1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202">
                  <a:moveTo>
                    <a:pt x="0" y="0"/>
                  </a:moveTo>
                  <a:lnTo>
                    <a:pt x="0" y="27"/>
                  </a:lnTo>
                  <a:lnTo>
                    <a:pt x="33" y="27"/>
                  </a:lnTo>
                  <a:lnTo>
                    <a:pt x="33" y="202"/>
                  </a:lnTo>
                  <a:lnTo>
                    <a:pt x="285" y="202"/>
                  </a:lnTo>
                  <a:lnTo>
                    <a:pt x="285" y="176"/>
                  </a:lnTo>
                  <a:lnTo>
                    <a:pt x="59" y="176"/>
                  </a:lnTo>
                  <a:lnTo>
                    <a:pt x="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AAFFDD0F-9FFE-4719-8F54-C338F13AA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863" y="1903413"/>
              <a:ext cx="87313" cy="873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Oval 108">
              <a:extLst>
                <a:ext uri="{FF2B5EF4-FFF2-40B4-BE49-F238E27FC236}">
                  <a16:creationId xmlns:a16="http://schemas.microsoft.com/office/drawing/2014/main" id="{0BA3D623-E357-40DB-A993-F6910843A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0" y="1903413"/>
              <a:ext cx="87313" cy="873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1D070FCA-619B-41E2-BA36-FB6BCC488B70}"/>
              </a:ext>
            </a:extLst>
          </p:cNvPr>
          <p:cNvGrpSpPr/>
          <p:nvPr/>
        </p:nvGrpSpPr>
        <p:grpSpPr>
          <a:xfrm>
            <a:off x="4353699" y="3553605"/>
            <a:ext cx="463197" cy="348091"/>
            <a:chOff x="4637088" y="3141663"/>
            <a:chExt cx="530225" cy="398462"/>
          </a:xfrm>
        </p:grpSpPr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2611C7E8-5E02-4142-A7B6-D62BCE949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3141663"/>
              <a:ext cx="427038" cy="247650"/>
            </a:xfrm>
            <a:custGeom>
              <a:avLst/>
              <a:gdLst>
                <a:gd name="T0" fmla="*/ 269 w 269"/>
                <a:gd name="T1" fmla="*/ 0 h 156"/>
                <a:gd name="T2" fmla="*/ 1 w 269"/>
                <a:gd name="T3" fmla="*/ 0 h 156"/>
                <a:gd name="T4" fmla="*/ 0 w 269"/>
                <a:gd name="T5" fmla="*/ 156 h 156"/>
                <a:gd name="T6" fmla="*/ 228 w 269"/>
                <a:gd name="T7" fmla="*/ 156 h 156"/>
                <a:gd name="T8" fmla="*/ 269 w 269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56">
                  <a:moveTo>
                    <a:pt x="269" y="0"/>
                  </a:moveTo>
                  <a:lnTo>
                    <a:pt x="1" y="0"/>
                  </a:lnTo>
                  <a:lnTo>
                    <a:pt x="0" y="156"/>
                  </a:lnTo>
                  <a:lnTo>
                    <a:pt x="228" y="15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59E3E236-5D05-4ACD-A352-EC2F03B2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863" y="3454400"/>
              <a:ext cx="85725" cy="857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111">
              <a:extLst>
                <a:ext uri="{FF2B5EF4-FFF2-40B4-BE49-F238E27FC236}">
                  <a16:creationId xmlns:a16="http://schemas.microsoft.com/office/drawing/2014/main" id="{4B607AB6-9184-47C8-91F3-5A19ADB47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454400"/>
              <a:ext cx="84138" cy="857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711CC2D3-EBE2-40F6-84C7-305CB5F8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141663"/>
              <a:ext cx="458788" cy="293688"/>
            </a:xfrm>
            <a:custGeom>
              <a:avLst/>
              <a:gdLst>
                <a:gd name="T0" fmla="*/ 232 w 232"/>
                <a:gd name="T1" fmla="*/ 134 h 148"/>
                <a:gd name="T2" fmla="*/ 43 w 232"/>
                <a:gd name="T3" fmla="*/ 134 h 148"/>
                <a:gd name="T4" fmla="*/ 43 w 232"/>
                <a:gd name="T5" fmla="*/ 20 h 148"/>
                <a:gd name="T6" fmla="*/ 43 w 232"/>
                <a:gd name="T7" fmla="*/ 0 h 148"/>
                <a:gd name="T8" fmla="*/ 25 w 232"/>
                <a:gd name="T9" fmla="*/ 0 h 148"/>
                <a:gd name="T10" fmla="*/ 20 w 232"/>
                <a:gd name="T11" fmla="*/ 0 h 148"/>
                <a:gd name="T12" fmla="*/ 11 w 232"/>
                <a:gd name="T13" fmla="*/ 0 h 148"/>
                <a:gd name="T14" fmla="*/ 10 w 232"/>
                <a:gd name="T15" fmla="*/ 0 h 148"/>
                <a:gd name="T16" fmla="*/ 10 w 232"/>
                <a:gd name="T17" fmla="*/ 0 h 148"/>
                <a:gd name="T18" fmla="*/ 0 w 232"/>
                <a:gd name="T19" fmla="*/ 10 h 148"/>
                <a:gd name="T20" fmla="*/ 10 w 232"/>
                <a:gd name="T21" fmla="*/ 20 h 148"/>
                <a:gd name="T22" fmla="*/ 10 w 232"/>
                <a:gd name="T23" fmla="*/ 20 h 148"/>
                <a:gd name="T24" fmla="*/ 11 w 232"/>
                <a:gd name="T25" fmla="*/ 20 h 148"/>
                <a:gd name="T26" fmla="*/ 20 w 232"/>
                <a:gd name="T27" fmla="*/ 20 h 148"/>
                <a:gd name="T28" fmla="*/ 25 w 232"/>
                <a:gd name="T29" fmla="*/ 20 h 148"/>
                <a:gd name="T30" fmla="*/ 29 w 232"/>
                <a:gd name="T31" fmla="*/ 20 h 148"/>
                <a:gd name="T32" fmla="*/ 29 w 232"/>
                <a:gd name="T33" fmla="*/ 148 h 148"/>
                <a:gd name="T34" fmla="*/ 229 w 232"/>
                <a:gd name="T35" fmla="*/ 148 h 148"/>
                <a:gd name="T36" fmla="*/ 232 w 232"/>
                <a:gd name="T37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148">
                  <a:moveTo>
                    <a:pt x="232" y="134"/>
                  </a:moveTo>
                  <a:cubicBezTo>
                    <a:pt x="43" y="134"/>
                    <a:pt x="43" y="134"/>
                    <a:pt x="43" y="134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9" y="148"/>
                    <a:pt x="229" y="148"/>
                    <a:pt x="229" y="148"/>
                  </a:cubicBezTo>
                  <a:lnTo>
                    <a:pt x="232" y="1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7E4E772-383B-47E9-9EAF-F1C41A3F5270}"/>
              </a:ext>
            </a:extLst>
          </p:cNvPr>
          <p:cNvGrpSpPr/>
          <p:nvPr/>
        </p:nvGrpSpPr>
        <p:grpSpPr>
          <a:xfrm>
            <a:off x="6238382" y="1555201"/>
            <a:ext cx="416046" cy="367507"/>
            <a:chOff x="6794500" y="854075"/>
            <a:chExt cx="476251" cy="420688"/>
          </a:xfrm>
        </p:grpSpPr>
        <p:sp>
          <p:nvSpPr>
            <p:cNvPr id="113" name="Rectangle 113">
              <a:extLst>
                <a:ext uri="{FF2B5EF4-FFF2-40B4-BE49-F238E27FC236}">
                  <a16:creationId xmlns:a16="http://schemas.microsoft.com/office/drawing/2014/main" id="{7DB013CA-FFA3-4FD3-811C-023916636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2625" y="1047750"/>
              <a:ext cx="106363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73CB57E1-E710-4191-907C-BC34DCC9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954088"/>
              <a:ext cx="87313" cy="65088"/>
            </a:xfrm>
            <a:custGeom>
              <a:avLst/>
              <a:gdLst>
                <a:gd name="T0" fmla="*/ 55 w 55"/>
                <a:gd name="T1" fmla="*/ 0 h 41"/>
                <a:gd name="T2" fmla="*/ 0 w 55"/>
                <a:gd name="T3" fmla="*/ 0 h 41"/>
                <a:gd name="T4" fmla="*/ 5 w 55"/>
                <a:gd name="T5" fmla="*/ 41 h 41"/>
                <a:gd name="T6" fmla="*/ 55 w 55"/>
                <a:gd name="T7" fmla="*/ 41 h 41"/>
                <a:gd name="T8" fmla="*/ 55 w 55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1">
                  <a:moveTo>
                    <a:pt x="55" y="0"/>
                  </a:moveTo>
                  <a:lnTo>
                    <a:pt x="0" y="0"/>
                  </a:lnTo>
                  <a:lnTo>
                    <a:pt x="5" y="41"/>
                  </a:lnTo>
                  <a:lnTo>
                    <a:pt x="55" y="4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EBA04701-EC7F-43B3-8CC3-322169BD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1047750"/>
              <a:ext cx="77788" cy="55563"/>
            </a:xfrm>
            <a:custGeom>
              <a:avLst/>
              <a:gdLst>
                <a:gd name="T0" fmla="*/ 49 w 49"/>
                <a:gd name="T1" fmla="*/ 35 h 35"/>
                <a:gd name="T2" fmla="*/ 49 w 49"/>
                <a:gd name="T3" fmla="*/ 0 h 35"/>
                <a:gd name="T4" fmla="*/ 0 w 49"/>
                <a:gd name="T5" fmla="*/ 0 h 35"/>
                <a:gd name="T6" fmla="*/ 4 w 49"/>
                <a:gd name="T7" fmla="*/ 35 h 35"/>
                <a:gd name="T8" fmla="*/ 49 w 49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5">
                  <a:moveTo>
                    <a:pt x="49" y="3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4" y="35"/>
                  </a:lnTo>
                  <a:lnTo>
                    <a:pt x="49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AC7D3417-9422-4256-ADB1-4F471FCD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868363"/>
              <a:ext cx="95250" cy="55563"/>
            </a:xfrm>
            <a:custGeom>
              <a:avLst/>
              <a:gdLst>
                <a:gd name="T0" fmla="*/ 60 w 60"/>
                <a:gd name="T1" fmla="*/ 0 h 35"/>
                <a:gd name="T2" fmla="*/ 0 w 60"/>
                <a:gd name="T3" fmla="*/ 0 h 35"/>
                <a:gd name="T4" fmla="*/ 4 w 60"/>
                <a:gd name="T5" fmla="*/ 35 h 35"/>
                <a:gd name="T6" fmla="*/ 60 w 60"/>
                <a:gd name="T7" fmla="*/ 35 h 35"/>
                <a:gd name="T8" fmla="*/ 60 w 6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5">
                  <a:moveTo>
                    <a:pt x="60" y="0"/>
                  </a:moveTo>
                  <a:lnTo>
                    <a:pt x="0" y="0"/>
                  </a:lnTo>
                  <a:lnTo>
                    <a:pt x="4" y="35"/>
                  </a:lnTo>
                  <a:lnTo>
                    <a:pt x="60" y="3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FBB91748-BEA1-4DA7-B4A7-E2BC13B38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1047750"/>
              <a:ext cx="66675" cy="55563"/>
            </a:xfrm>
            <a:custGeom>
              <a:avLst/>
              <a:gdLst>
                <a:gd name="T0" fmla="*/ 0 w 42"/>
                <a:gd name="T1" fmla="*/ 35 h 35"/>
                <a:gd name="T2" fmla="*/ 36 w 42"/>
                <a:gd name="T3" fmla="*/ 35 h 35"/>
                <a:gd name="T4" fmla="*/ 42 w 42"/>
                <a:gd name="T5" fmla="*/ 0 h 35"/>
                <a:gd name="T6" fmla="*/ 0 w 42"/>
                <a:gd name="T7" fmla="*/ 0 h 35"/>
                <a:gd name="T8" fmla="*/ 0 w 4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5">
                  <a:moveTo>
                    <a:pt x="0" y="35"/>
                  </a:moveTo>
                  <a:lnTo>
                    <a:pt x="36" y="3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118">
              <a:extLst>
                <a:ext uri="{FF2B5EF4-FFF2-40B4-BE49-F238E27FC236}">
                  <a16:creationId xmlns:a16="http://schemas.microsoft.com/office/drawing/2014/main" id="{8C03C332-DECF-43D8-9A86-8DEDD0AE8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2625" y="868363"/>
              <a:ext cx="106363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Rectangle 119">
              <a:extLst>
                <a:ext uri="{FF2B5EF4-FFF2-40B4-BE49-F238E27FC236}">
                  <a16:creationId xmlns:a16="http://schemas.microsoft.com/office/drawing/2014/main" id="{2A3591F5-B46E-4AA4-B8EF-208D9FABF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2625" y="954088"/>
              <a:ext cx="106363" cy="65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A3C1E8E3-93D6-4599-B6C7-6CACB1FD5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868363"/>
              <a:ext cx="103188" cy="55563"/>
            </a:xfrm>
            <a:custGeom>
              <a:avLst/>
              <a:gdLst>
                <a:gd name="T0" fmla="*/ 0 w 65"/>
                <a:gd name="T1" fmla="*/ 35 h 35"/>
                <a:gd name="T2" fmla="*/ 57 w 65"/>
                <a:gd name="T3" fmla="*/ 35 h 35"/>
                <a:gd name="T4" fmla="*/ 65 w 65"/>
                <a:gd name="T5" fmla="*/ 0 h 35"/>
                <a:gd name="T6" fmla="*/ 0 w 65"/>
                <a:gd name="T7" fmla="*/ 0 h 35"/>
                <a:gd name="T8" fmla="*/ 0 w 65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5">
                  <a:moveTo>
                    <a:pt x="0" y="35"/>
                  </a:moveTo>
                  <a:lnTo>
                    <a:pt x="57" y="35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9BF66311-B2DC-427C-A359-95C04E82D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954088"/>
              <a:ext cx="87313" cy="65088"/>
            </a:xfrm>
            <a:custGeom>
              <a:avLst/>
              <a:gdLst>
                <a:gd name="T0" fmla="*/ 0 w 55"/>
                <a:gd name="T1" fmla="*/ 41 h 41"/>
                <a:gd name="T2" fmla="*/ 46 w 55"/>
                <a:gd name="T3" fmla="*/ 41 h 41"/>
                <a:gd name="T4" fmla="*/ 55 w 55"/>
                <a:gd name="T5" fmla="*/ 0 h 41"/>
                <a:gd name="T6" fmla="*/ 0 w 55"/>
                <a:gd name="T7" fmla="*/ 0 h 41"/>
                <a:gd name="T8" fmla="*/ 0 w 55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1">
                  <a:moveTo>
                    <a:pt x="0" y="41"/>
                  </a:moveTo>
                  <a:lnTo>
                    <a:pt x="46" y="41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ADE7C1F7-342A-4DDA-9A79-2EC2C9DD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854075"/>
              <a:ext cx="430213" cy="306388"/>
            </a:xfrm>
            <a:custGeom>
              <a:avLst/>
              <a:gdLst>
                <a:gd name="T0" fmla="*/ 53 w 271"/>
                <a:gd name="T1" fmla="*/ 0 h 193"/>
                <a:gd name="T2" fmla="*/ 0 w 271"/>
                <a:gd name="T3" fmla="*/ 0 h 193"/>
                <a:gd name="T4" fmla="*/ 0 w 271"/>
                <a:gd name="T5" fmla="*/ 18 h 193"/>
                <a:gd name="T6" fmla="*/ 37 w 271"/>
                <a:gd name="T7" fmla="*/ 18 h 193"/>
                <a:gd name="T8" fmla="*/ 52 w 271"/>
                <a:gd name="T9" fmla="*/ 193 h 193"/>
                <a:gd name="T10" fmla="*/ 271 w 271"/>
                <a:gd name="T11" fmla="*/ 193 h 193"/>
                <a:gd name="T12" fmla="*/ 271 w 271"/>
                <a:gd name="T13" fmla="*/ 175 h 193"/>
                <a:gd name="T14" fmla="*/ 68 w 271"/>
                <a:gd name="T15" fmla="*/ 175 h 193"/>
                <a:gd name="T16" fmla="*/ 53 w 271"/>
                <a:gd name="T1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1" h="193">
                  <a:moveTo>
                    <a:pt x="53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7" y="18"/>
                  </a:lnTo>
                  <a:lnTo>
                    <a:pt x="52" y="193"/>
                  </a:lnTo>
                  <a:lnTo>
                    <a:pt x="271" y="193"/>
                  </a:lnTo>
                  <a:lnTo>
                    <a:pt x="271" y="175"/>
                  </a:lnTo>
                  <a:lnTo>
                    <a:pt x="68" y="17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Oval 123">
              <a:extLst>
                <a:ext uri="{FF2B5EF4-FFF2-40B4-BE49-F238E27FC236}">
                  <a16:creationId xmlns:a16="http://schemas.microsoft.com/office/drawing/2014/main" id="{7CB17A7A-BFEB-441F-8492-9D0D8FC7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050" y="1187450"/>
              <a:ext cx="87313" cy="873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A3F654E6-218D-49D2-9F9D-F3CAC9F14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9463" y="1187450"/>
              <a:ext cx="87313" cy="873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FA7D20D1-F293-4906-A8FC-1473F5A12206}"/>
              </a:ext>
            </a:extLst>
          </p:cNvPr>
          <p:cNvGrpSpPr/>
          <p:nvPr/>
        </p:nvGrpSpPr>
        <p:grpSpPr>
          <a:xfrm>
            <a:off x="6230061" y="3536963"/>
            <a:ext cx="431300" cy="379988"/>
            <a:chOff x="6784975" y="3122613"/>
            <a:chExt cx="493713" cy="434975"/>
          </a:xfrm>
        </p:grpSpPr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4600A69E-1924-4D4A-A5B7-75EA7666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5" y="3168650"/>
              <a:ext cx="239713" cy="388938"/>
            </a:xfrm>
            <a:custGeom>
              <a:avLst/>
              <a:gdLst>
                <a:gd name="T0" fmla="*/ 151 w 151"/>
                <a:gd name="T1" fmla="*/ 143 h 245"/>
                <a:gd name="T2" fmla="*/ 151 w 151"/>
                <a:gd name="T3" fmla="*/ 0 h 245"/>
                <a:gd name="T4" fmla="*/ 77 w 151"/>
                <a:gd name="T5" fmla="*/ 0 h 245"/>
                <a:gd name="T6" fmla="*/ 0 w 151"/>
                <a:gd name="T7" fmla="*/ 197 h 245"/>
                <a:gd name="T8" fmla="*/ 109 w 151"/>
                <a:gd name="T9" fmla="*/ 245 h 245"/>
                <a:gd name="T10" fmla="*/ 151 w 151"/>
                <a:gd name="T11" fmla="*/ 1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45">
                  <a:moveTo>
                    <a:pt x="151" y="143"/>
                  </a:moveTo>
                  <a:lnTo>
                    <a:pt x="151" y="0"/>
                  </a:lnTo>
                  <a:lnTo>
                    <a:pt x="77" y="0"/>
                  </a:lnTo>
                  <a:lnTo>
                    <a:pt x="0" y="197"/>
                  </a:lnTo>
                  <a:lnTo>
                    <a:pt x="109" y="245"/>
                  </a:lnTo>
                  <a:lnTo>
                    <a:pt x="151" y="1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4FC11A39-8BC4-4B0C-9E26-20CE96F1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168650"/>
              <a:ext cx="46038" cy="120650"/>
            </a:xfrm>
            <a:custGeom>
              <a:avLst/>
              <a:gdLst>
                <a:gd name="T0" fmla="*/ 0 w 23"/>
                <a:gd name="T1" fmla="*/ 61 h 61"/>
                <a:gd name="T2" fmla="*/ 23 w 23"/>
                <a:gd name="T3" fmla="*/ 2 h 61"/>
                <a:gd name="T4" fmla="*/ 23 w 23"/>
                <a:gd name="T5" fmla="*/ 0 h 61"/>
                <a:gd name="T6" fmla="*/ 0 w 23"/>
                <a:gd name="T7" fmla="*/ 0 h 61"/>
                <a:gd name="T8" fmla="*/ 0 w 23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1">
                  <a:moveTo>
                    <a:pt x="0" y="61"/>
                  </a:moveTo>
                  <a:cubicBezTo>
                    <a:pt x="21" y="50"/>
                    <a:pt x="22" y="23"/>
                    <a:pt x="23" y="2"/>
                  </a:cubicBezTo>
                  <a:cubicBezTo>
                    <a:pt x="23" y="1"/>
                    <a:pt x="23" y="1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A5C15F22-2B3F-4ADF-8C98-C0693D53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168650"/>
              <a:ext cx="241300" cy="388938"/>
            </a:xfrm>
            <a:custGeom>
              <a:avLst/>
              <a:gdLst>
                <a:gd name="T0" fmla="*/ 29 w 121"/>
                <a:gd name="T1" fmla="*/ 0 h 196"/>
                <a:gd name="T2" fmla="*/ 30 w 121"/>
                <a:gd name="T3" fmla="*/ 2 h 196"/>
                <a:gd name="T4" fmla="*/ 0 w 121"/>
                <a:gd name="T5" fmla="*/ 69 h 196"/>
                <a:gd name="T6" fmla="*/ 0 w 121"/>
                <a:gd name="T7" fmla="*/ 114 h 196"/>
                <a:gd name="T8" fmla="*/ 34 w 121"/>
                <a:gd name="T9" fmla="*/ 196 h 196"/>
                <a:gd name="T10" fmla="*/ 121 w 121"/>
                <a:gd name="T11" fmla="*/ 157 h 196"/>
                <a:gd name="T12" fmla="*/ 60 w 121"/>
                <a:gd name="T13" fmla="*/ 0 h 196"/>
                <a:gd name="T14" fmla="*/ 29 w 121"/>
                <a:gd name="T1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96">
                  <a:moveTo>
                    <a:pt x="29" y="0"/>
                  </a:moveTo>
                  <a:cubicBezTo>
                    <a:pt x="30" y="1"/>
                    <a:pt x="30" y="1"/>
                    <a:pt x="30" y="2"/>
                  </a:cubicBezTo>
                  <a:cubicBezTo>
                    <a:pt x="29" y="27"/>
                    <a:pt x="26" y="58"/>
                    <a:pt x="0" y="69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91D2E006-1A96-4F58-B8AC-B93564766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3122613"/>
              <a:ext cx="249238" cy="34925"/>
            </a:xfrm>
            <a:custGeom>
              <a:avLst/>
              <a:gdLst>
                <a:gd name="T0" fmla="*/ 157 w 157"/>
                <a:gd name="T1" fmla="*/ 0 h 22"/>
                <a:gd name="T2" fmla="*/ 0 w 157"/>
                <a:gd name="T3" fmla="*/ 0 h 22"/>
                <a:gd name="T4" fmla="*/ 0 w 157"/>
                <a:gd name="T5" fmla="*/ 22 h 22"/>
                <a:gd name="T6" fmla="*/ 74 w 157"/>
                <a:gd name="T7" fmla="*/ 22 h 22"/>
                <a:gd name="T8" fmla="*/ 82 w 157"/>
                <a:gd name="T9" fmla="*/ 22 h 22"/>
                <a:gd name="T10" fmla="*/ 157 w 157"/>
                <a:gd name="T11" fmla="*/ 22 h 22"/>
                <a:gd name="T12" fmla="*/ 157 w 15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22">
                  <a:moveTo>
                    <a:pt x="157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4" y="22"/>
                  </a:lnTo>
                  <a:lnTo>
                    <a:pt x="82" y="22"/>
                  </a:lnTo>
                  <a:lnTo>
                    <a:pt x="157" y="2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2F7416B-52A8-4DFA-849E-9BAEC29CB3D2}"/>
              </a:ext>
            </a:extLst>
          </p:cNvPr>
          <p:cNvGrpSpPr/>
          <p:nvPr/>
        </p:nvGrpSpPr>
        <p:grpSpPr>
          <a:xfrm>
            <a:off x="5599060" y="4206796"/>
            <a:ext cx="417432" cy="421592"/>
            <a:chOff x="4664075" y="4660900"/>
            <a:chExt cx="477838" cy="482600"/>
          </a:xfrm>
        </p:grpSpPr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C72C9DDC-E854-4CBE-ACAF-8829127490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4075" y="4660900"/>
              <a:ext cx="477838" cy="482600"/>
            </a:xfrm>
            <a:custGeom>
              <a:avLst/>
              <a:gdLst>
                <a:gd name="T0" fmla="*/ 241 w 241"/>
                <a:gd name="T1" fmla="*/ 24 h 243"/>
                <a:gd name="T2" fmla="*/ 208 w 241"/>
                <a:gd name="T3" fmla="*/ 24 h 243"/>
                <a:gd name="T4" fmla="*/ 208 w 241"/>
                <a:gd name="T5" fmla="*/ 0 h 243"/>
                <a:gd name="T6" fmla="*/ 153 w 241"/>
                <a:gd name="T7" fmla="*/ 0 h 243"/>
                <a:gd name="T8" fmla="*/ 153 w 241"/>
                <a:gd name="T9" fmla="*/ 24 h 243"/>
                <a:gd name="T10" fmla="*/ 0 w 241"/>
                <a:gd name="T11" fmla="*/ 24 h 243"/>
                <a:gd name="T12" fmla="*/ 0 w 241"/>
                <a:gd name="T13" fmla="*/ 243 h 243"/>
                <a:gd name="T14" fmla="*/ 241 w 241"/>
                <a:gd name="T15" fmla="*/ 243 h 243"/>
                <a:gd name="T16" fmla="*/ 241 w 241"/>
                <a:gd name="T17" fmla="*/ 24 h 243"/>
                <a:gd name="T18" fmla="*/ 24 w 241"/>
                <a:gd name="T19" fmla="*/ 37 h 243"/>
                <a:gd name="T20" fmla="*/ 66 w 241"/>
                <a:gd name="T21" fmla="*/ 37 h 243"/>
                <a:gd name="T22" fmla="*/ 66 w 241"/>
                <a:gd name="T23" fmla="*/ 57 h 243"/>
                <a:gd name="T24" fmla="*/ 24 w 241"/>
                <a:gd name="T25" fmla="*/ 57 h 243"/>
                <a:gd name="T26" fmla="*/ 24 w 241"/>
                <a:gd name="T27" fmla="*/ 37 h 243"/>
                <a:gd name="T28" fmla="*/ 121 w 241"/>
                <a:gd name="T29" fmla="*/ 214 h 243"/>
                <a:gd name="T30" fmla="*/ 40 w 241"/>
                <a:gd name="T31" fmla="*/ 133 h 243"/>
                <a:gd name="T32" fmla="*/ 121 w 241"/>
                <a:gd name="T33" fmla="*/ 52 h 243"/>
                <a:gd name="T34" fmla="*/ 202 w 241"/>
                <a:gd name="T35" fmla="*/ 133 h 243"/>
                <a:gd name="T36" fmla="*/ 121 w 241"/>
                <a:gd name="T37" fmla="*/ 21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1" h="243">
                  <a:moveTo>
                    <a:pt x="241" y="24"/>
                  </a:moveTo>
                  <a:cubicBezTo>
                    <a:pt x="208" y="24"/>
                    <a:pt x="208" y="24"/>
                    <a:pt x="208" y="24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241" y="243"/>
                    <a:pt x="241" y="243"/>
                    <a:pt x="241" y="243"/>
                  </a:cubicBezTo>
                  <a:lnTo>
                    <a:pt x="241" y="24"/>
                  </a:lnTo>
                  <a:close/>
                  <a:moveTo>
                    <a:pt x="24" y="37"/>
                  </a:moveTo>
                  <a:cubicBezTo>
                    <a:pt x="66" y="37"/>
                    <a:pt x="66" y="37"/>
                    <a:pt x="66" y="3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24" y="57"/>
                    <a:pt x="24" y="57"/>
                    <a:pt x="24" y="57"/>
                  </a:cubicBezTo>
                  <a:lnTo>
                    <a:pt x="24" y="37"/>
                  </a:lnTo>
                  <a:close/>
                  <a:moveTo>
                    <a:pt x="121" y="214"/>
                  </a:moveTo>
                  <a:cubicBezTo>
                    <a:pt x="76" y="214"/>
                    <a:pt x="40" y="178"/>
                    <a:pt x="40" y="133"/>
                  </a:cubicBezTo>
                  <a:cubicBezTo>
                    <a:pt x="40" y="88"/>
                    <a:pt x="76" y="52"/>
                    <a:pt x="121" y="52"/>
                  </a:cubicBezTo>
                  <a:cubicBezTo>
                    <a:pt x="166" y="52"/>
                    <a:pt x="202" y="88"/>
                    <a:pt x="202" y="133"/>
                  </a:cubicBezTo>
                  <a:cubicBezTo>
                    <a:pt x="202" y="178"/>
                    <a:pt x="166" y="214"/>
                    <a:pt x="121" y="2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E7907879-38CC-4BBA-A82A-347194620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4805363"/>
              <a:ext cx="238125" cy="2381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1" name="Freeform 131">
            <a:extLst>
              <a:ext uri="{FF2B5EF4-FFF2-40B4-BE49-F238E27FC236}">
                <a16:creationId xmlns:a16="http://schemas.microsoft.com/office/drawing/2014/main" id="{0BE7A631-4CFD-425D-A951-7F503AA51EF3}"/>
              </a:ext>
            </a:extLst>
          </p:cNvPr>
          <p:cNvSpPr>
            <a:spLocks noEditPoints="1"/>
          </p:cNvSpPr>
          <p:nvPr/>
        </p:nvSpPr>
        <p:spPr bwMode="auto">
          <a:xfrm>
            <a:off x="3147168" y="871501"/>
            <a:ext cx="416045" cy="356412"/>
          </a:xfrm>
          <a:custGeom>
            <a:avLst/>
            <a:gdLst>
              <a:gd name="T0" fmla="*/ 11 w 240"/>
              <a:gd name="T1" fmla="*/ 205 h 205"/>
              <a:gd name="T2" fmla="*/ 46 w 240"/>
              <a:gd name="T3" fmla="*/ 205 h 205"/>
              <a:gd name="T4" fmla="*/ 57 w 240"/>
              <a:gd name="T5" fmla="*/ 194 h 205"/>
              <a:gd name="T6" fmla="*/ 57 w 240"/>
              <a:gd name="T7" fmla="*/ 167 h 205"/>
              <a:gd name="T8" fmla="*/ 183 w 240"/>
              <a:gd name="T9" fmla="*/ 167 h 205"/>
              <a:gd name="T10" fmla="*/ 183 w 240"/>
              <a:gd name="T11" fmla="*/ 194 h 205"/>
              <a:gd name="T12" fmla="*/ 194 w 240"/>
              <a:gd name="T13" fmla="*/ 205 h 205"/>
              <a:gd name="T14" fmla="*/ 229 w 240"/>
              <a:gd name="T15" fmla="*/ 205 h 205"/>
              <a:gd name="T16" fmla="*/ 240 w 240"/>
              <a:gd name="T17" fmla="*/ 194 h 205"/>
              <a:gd name="T18" fmla="*/ 240 w 240"/>
              <a:gd name="T19" fmla="*/ 167 h 205"/>
              <a:gd name="T20" fmla="*/ 240 w 240"/>
              <a:gd name="T21" fmla="*/ 167 h 205"/>
              <a:gd name="T22" fmla="*/ 240 w 240"/>
              <a:gd name="T23" fmla="*/ 84 h 205"/>
              <a:gd name="T24" fmla="*/ 216 w 240"/>
              <a:gd name="T25" fmla="*/ 58 h 205"/>
              <a:gd name="T26" fmla="*/ 208 w 240"/>
              <a:gd name="T27" fmla="*/ 15 h 205"/>
              <a:gd name="T28" fmla="*/ 147 w 240"/>
              <a:gd name="T29" fmla="*/ 15 h 205"/>
              <a:gd name="T30" fmla="*/ 147 w 240"/>
              <a:gd name="T31" fmla="*/ 0 h 205"/>
              <a:gd name="T32" fmla="*/ 94 w 240"/>
              <a:gd name="T33" fmla="*/ 0 h 205"/>
              <a:gd name="T34" fmla="*/ 94 w 240"/>
              <a:gd name="T35" fmla="*/ 15 h 205"/>
              <a:gd name="T36" fmla="*/ 32 w 240"/>
              <a:gd name="T37" fmla="*/ 15 h 205"/>
              <a:gd name="T38" fmla="*/ 24 w 240"/>
              <a:gd name="T39" fmla="*/ 58 h 205"/>
              <a:gd name="T40" fmla="*/ 0 w 240"/>
              <a:gd name="T41" fmla="*/ 84 h 205"/>
              <a:gd name="T42" fmla="*/ 0 w 240"/>
              <a:gd name="T43" fmla="*/ 161 h 205"/>
              <a:gd name="T44" fmla="*/ 0 w 240"/>
              <a:gd name="T45" fmla="*/ 167 h 205"/>
              <a:gd name="T46" fmla="*/ 0 w 240"/>
              <a:gd name="T47" fmla="*/ 194 h 205"/>
              <a:gd name="T48" fmla="*/ 11 w 240"/>
              <a:gd name="T49" fmla="*/ 205 h 205"/>
              <a:gd name="T50" fmla="*/ 219 w 240"/>
              <a:gd name="T51" fmla="*/ 123 h 205"/>
              <a:gd name="T52" fmla="*/ 219 w 240"/>
              <a:gd name="T53" fmla="*/ 148 h 205"/>
              <a:gd name="T54" fmla="*/ 171 w 240"/>
              <a:gd name="T55" fmla="*/ 148 h 205"/>
              <a:gd name="T56" fmla="*/ 171 w 240"/>
              <a:gd name="T57" fmla="*/ 123 h 205"/>
              <a:gd name="T58" fmla="*/ 219 w 240"/>
              <a:gd name="T59" fmla="*/ 123 h 205"/>
              <a:gd name="T60" fmla="*/ 46 w 240"/>
              <a:gd name="T61" fmla="*/ 31 h 205"/>
              <a:gd name="T62" fmla="*/ 195 w 240"/>
              <a:gd name="T63" fmla="*/ 31 h 205"/>
              <a:gd name="T64" fmla="*/ 201 w 240"/>
              <a:gd name="T65" fmla="*/ 69 h 205"/>
              <a:gd name="T66" fmla="*/ 40 w 240"/>
              <a:gd name="T67" fmla="*/ 69 h 205"/>
              <a:gd name="T68" fmla="*/ 46 w 240"/>
              <a:gd name="T69" fmla="*/ 31 h 205"/>
              <a:gd name="T70" fmla="*/ 22 w 240"/>
              <a:gd name="T71" fmla="*/ 123 h 205"/>
              <a:gd name="T72" fmla="*/ 70 w 240"/>
              <a:gd name="T73" fmla="*/ 123 h 205"/>
              <a:gd name="T74" fmla="*/ 70 w 240"/>
              <a:gd name="T75" fmla="*/ 148 h 205"/>
              <a:gd name="T76" fmla="*/ 22 w 240"/>
              <a:gd name="T77" fmla="*/ 148 h 205"/>
              <a:gd name="T78" fmla="*/ 22 w 240"/>
              <a:gd name="T79" fmla="*/ 123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0" h="205">
                <a:moveTo>
                  <a:pt x="11" y="205"/>
                </a:moveTo>
                <a:cubicBezTo>
                  <a:pt x="46" y="205"/>
                  <a:pt x="46" y="205"/>
                  <a:pt x="46" y="205"/>
                </a:cubicBezTo>
                <a:cubicBezTo>
                  <a:pt x="52" y="205"/>
                  <a:pt x="57" y="201"/>
                  <a:pt x="57" y="194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83" y="194"/>
                  <a:pt x="183" y="194"/>
                  <a:pt x="183" y="194"/>
                </a:cubicBezTo>
                <a:cubicBezTo>
                  <a:pt x="183" y="201"/>
                  <a:pt x="188" y="205"/>
                  <a:pt x="194" y="205"/>
                </a:cubicBezTo>
                <a:cubicBezTo>
                  <a:pt x="229" y="205"/>
                  <a:pt x="229" y="205"/>
                  <a:pt x="229" y="205"/>
                </a:cubicBezTo>
                <a:cubicBezTo>
                  <a:pt x="236" y="205"/>
                  <a:pt x="240" y="201"/>
                  <a:pt x="240" y="194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16" y="58"/>
                  <a:pt x="216" y="58"/>
                  <a:pt x="216" y="58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0"/>
                  <a:pt x="147" y="0"/>
                  <a:pt x="147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15"/>
                  <a:pt x="94" y="15"/>
                  <a:pt x="9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24" y="58"/>
                  <a:pt x="24" y="58"/>
                  <a:pt x="24" y="5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01"/>
                  <a:pt x="5" y="205"/>
                  <a:pt x="11" y="205"/>
                </a:cubicBezTo>
                <a:close/>
                <a:moveTo>
                  <a:pt x="219" y="123"/>
                </a:moveTo>
                <a:cubicBezTo>
                  <a:pt x="219" y="148"/>
                  <a:pt x="219" y="148"/>
                  <a:pt x="219" y="148"/>
                </a:cubicBezTo>
                <a:cubicBezTo>
                  <a:pt x="171" y="148"/>
                  <a:pt x="171" y="148"/>
                  <a:pt x="171" y="148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219" y="123"/>
                  <a:pt x="219" y="123"/>
                  <a:pt x="219" y="123"/>
                </a:cubicBezTo>
                <a:close/>
                <a:moveTo>
                  <a:pt x="46" y="31"/>
                </a:moveTo>
                <a:cubicBezTo>
                  <a:pt x="195" y="31"/>
                  <a:pt x="195" y="31"/>
                  <a:pt x="195" y="31"/>
                </a:cubicBezTo>
                <a:cubicBezTo>
                  <a:pt x="201" y="69"/>
                  <a:pt x="201" y="69"/>
                  <a:pt x="201" y="69"/>
                </a:cubicBezTo>
                <a:cubicBezTo>
                  <a:pt x="40" y="69"/>
                  <a:pt x="40" y="69"/>
                  <a:pt x="40" y="69"/>
                </a:cubicBezTo>
                <a:lnTo>
                  <a:pt x="46" y="31"/>
                </a:lnTo>
                <a:close/>
                <a:moveTo>
                  <a:pt x="22" y="123"/>
                </a:moveTo>
                <a:cubicBezTo>
                  <a:pt x="70" y="123"/>
                  <a:pt x="70" y="123"/>
                  <a:pt x="70" y="12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22" y="148"/>
                  <a:pt x="22" y="148"/>
                  <a:pt x="22" y="148"/>
                </a:cubicBezTo>
                <a:lnTo>
                  <a:pt x="22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A2B634D-5948-46E0-9EFF-80FAF5F20EF0}"/>
              </a:ext>
            </a:extLst>
          </p:cNvPr>
          <p:cNvGrpSpPr/>
          <p:nvPr/>
        </p:nvGrpSpPr>
        <p:grpSpPr>
          <a:xfrm>
            <a:off x="1937864" y="817415"/>
            <a:ext cx="381375" cy="463198"/>
            <a:chOff x="1871663" y="9525"/>
            <a:chExt cx="436563" cy="530226"/>
          </a:xfrm>
        </p:grpSpPr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B6BDEE71-C4EB-4821-A8AC-46C3971FCC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1663" y="433388"/>
              <a:ext cx="436563" cy="106363"/>
            </a:xfrm>
            <a:custGeom>
              <a:avLst/>
              <a:gdLst>
                <a:gd name="T0" fmla="*/ 40 w 275"/>
                <a:gd name="T1" fmla="*/ 56 h 67"/>
                <a:gd name="T2" fmla="*/ 235 w 275"/>
                <a:gd name="T3" fmla="*/ 56 h 67"/>
                <a:gd name="T4" fmla="*/ 244 w 275"/>
                <a:gd name="T5" fmla="*/ 67 h 67"/>
                <a:gd name="T6" fmla="*/ 275 w 275"/>
                <a:gd name="T7" fmla="*/ 67 h 67"/>
                <a:gd name="T8" fmla="*/ 223 w 275"/>
                <a:gd name="T9" fmla="*/ 0 h 67"/>
                <a:gd name="T10" fmla="*/ 191 w 275"/>
                <a:gd name="T11" fmla="*/ 0 h 67"/>
                <a:gd name="T12" fmla="*/ 199 w 275"/>
                <a:gd name="T13" fmla="*/ 9 h 67"/>
                <a:gd name="T14" fmla="*/ 77 w 275"/>
                <a:gd name="T15" fmla="*/ 9 h 67"/>
                <a:gd name="T16" fmla="*/ 84 w 275"/>
                <a:gd name="T17" fmla="*/ 0 h 67"/>
                <a:gd name="T18" fmla="*/ 53 w 275"/>
                <a:gd name="T19" fmla="*/ 0 h 67"/>
                <a:gd name="T20" fmla="*/ 0 w 275"/>
                <a:gd name="T21" fmla="*/ 67 h 67"/>
                <a:gd name="T22" fmla="*/ 32 w 275"/>
                <a:gd name="T23" fmla="*/ 67 h 67"/>
                <a:gd name="T24" fmla="*/ 40 w 275"/>
                <a:gd name="T25" fmla="*/ 56 h 67"/>
                <a:gd name="T26" fmla="*/ 63 w 275"/>
                <a:gd name="T27" fmla="*/ 26 h 67"/>
                <a:gd name="T28" fmla="*/ 211 w 275"/>
                <a:gd name="T29" fmla="*/ 26 h 67"/>
                <a:gd name="T30" fmla="*/ 221 w 275"/>
                <a:gd name="T31" fmla="*/ 39 h 67"/>
                <a:gd name="T32" fmla="*/ 54 w 275"/>
                <a:gd name="T33" fmla="*/ 39 h 67"/>
                <a:gd name="T34" fmla="*/ 63 w 275"/>
                <a:gd name="T35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" h="67">
                  <a:moveTo>
                    <a:pt x="40" y="56"/>
                  </a:moveTo>
                  <a:lnTo>
                    <a:pt x="235" y="56"/>
                  </a:lnTo>
                  <a:lnTo>
                    <a:pt x="244" y="67"/>
                  </a:lnTo>
                  <a:lnTo>
                    <a:pt x="275" y="67"/>
                  </a:lnTo>
                  <a:lnTo>
                    <a:pt x="223" y="0"/>
                  </a:lnTo>
                  <a:lnTo>
                    <a:pt x="191" y="0"/>
                  </a:lnTo>
                  <a:lnTo>
                    <a:pt x="199" y="9"/>
                  </a:lnTo>
                  <a:lnTo>
                    <a:pt x="77" y="9"/>
                  </a:lnTo>
                  <a:lnTo>
                    <a:pt x="84" y="0"/>
                  </a:lnTo>
                  <a:lnTo>
                    <a:pt x="53" y="0"/>
                  </a:lnTo>
                  <a:lnTo>
                    <a:pt x="0" y="67"/>
                  </a:lnTo>
                  <a:lnTo>
                    <a:pt x="32" y="67"/>
                  </a:lnTo>
                  <a:lnTo>
                    <a:pt x="40" y="56"/>
                  </a:lnTo>
                  <a:close/>
                  <a:moveTo>
                    <a:pt x="63" y="26"/>
                  </a:moveTo>
                  <a:lnTo>
                    <a:pt x="211" y="26"/>
                  </a:lnTo>
                  <a:lnTo>
                    <a:pt x="221" y="39"/>
                  </a:lnTo>
                  <a:lnTo>
                    <a:pt x="54" y="39"/>
                  </a:lnTo>
                  <a:lnTo>
                    <a:pt x="63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D618E7E8-D405-488D-A984-A74C891B6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5475" y="9525"/>
              <a:ext cx="398463" cy="407988"/>
            </a:xfrm>
            <a:custGeom>
              <a:avLst/>
              <a:gdLst>
                <a:gd name="T0" fmla="*/ 251 w 251"/>
                <a:gd name="T1" fmla="*/ 0 h 257"/>
                <a:gd name="T2" fmla="*/ 0 w 251"/>
                <a:gd name="T3" fmla="*/ 0 h 257"/>
                <a:gd name="T4" fmla="*/ 0 w 251"/>
                <a:gd name="T5" fmla="*/ 257 h 257"/>
                <a:gd name="T6" fmla="*/ 251 w 251"/>
                <a:gd name="T7" fmla="*/ 257 h 257"/>
                <a:gd name="T8" fmla="*/ 251 w 251"/>
                <a:gd name="T9" fmla="*/ 0 h 257"/>
                <a:gd name="T10" fmla="*/ 251 w 251"/>
                <a:gd name="T11" fmla="*/ 0 h 257"/>
                <a:gd name="T12" fmla="*/ 53 w 251"/>
                <a:gd name="T13" fmla="*/ 18 h 257"/>
                <a:gd name="T14" fmla="*/ 199 w 251"/>
                <a:gd name="T15" fmla="*/ 18 h 257"/>
                <a:gd name="T16" fmla="*/ 199 w 251"/>
                <a:gd name="T17" fmla="*/ 34 h 257"/>
                <a:gd name="T18" fmla="*/ 53 w 251"/>
                <a:gd name="T19" fmla="*/ 34 h 257"/>
                <a:gd name="T20" fmla="*/ 53 w 251"/>
                <a:gd name="T21" fmla="*/ 18 h 257"/>
                <a:gd name="T22" fmla="*/ 53 w 251"/>
                <a:gd name="T23" fmla="*/ 18 h 257"/>
                <a:gd name="T24" fmla="*/ 64 w 251"/>
                <a:gd name="T25" fmla="*/ 228 h 257"/>
                <a:gd name="T26" fmla="*/ 20 w 251"/>
                <a:gd name="T27" fmla="*/ 228 h 257"/>
                <a:gd name="T28" fmla="*/ 20 w 251"/>
                <a:gd name="T29" fmla="*/ 204 h 257"/>
                <a:gd name="T30" fmla="*/ 64 w 251"/>
                <a:gd name="T31" fmla="*/ 204 h 257"/>
                <a:gd name="T32" fmla="*/ 64 w 251"/>
                <a:gd name="T33" fmla="*/ 228 h 257"/>
                <a:gd name="T34" fmla="*/ 231 w 251"/>
                <a:gd name="T35" fmla="*/ 228 h 257"/>
                <a:gd name="T36" fmla="*/ 186 w 251"/>
                <a:gd name="T37" fmla="*/ 228 h 257"/>
                <a:gd name="T38" fmla="*/ 186 w 251"/>
                <a:gd name="T39" fmla="*/ 204 h 257"/>
                <a:gd name="T40" fmla="*/ 231 w 251"/>
                <a:gd name="T41" fmla="*/ 204 h 257"/>
                <a:gd name="T42" fmla="*/ 231 w 251"/>
                <a:gd name="T43" fmla="*/ 228 h 257"/>
                <a:gd name="T44" fmla="*/ 231 w 251"/>
                <a:gd name="T45" fmla="*/ 180 h 257"/>
                <a:gd name="T46" fmla="*/ 20 w 251"/>
                <a:gd name="T47" fmla="*/ 180 h 257"/>
                <a:gd name="T48" fmla="*/ 20 w 251"/>
                <a:gd name="T49" fmla="*/ 54 h 257"/>
                <a:gd name="T50" fmla="*/ 231 w 251"/>
                <a:gd name="T51" fmla="*/ 54 h 257"/>
                <a:gd name="T52" fmla="*/ 231 w 251"/>
                <a:gd name="T53" fmla="*/ 180 h 257"/>
                <a:gd name="T54" fmla="*/ 231 w 251"/>
                <a:gd name="T55" fmla="*/ 18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1" h="257">
                  <a:moveTo>
                    <a:pt x="251" y="0"/>
                  </a:moveTo>
                  <a:lnTo>
                    <a:pt x="0" y="0"/>
                  </a:lnTo>
                  <a:lnTo>
                    <a:pt x="0" y="257"/>
                  </a:lnTo>
                  <a:lnTo>
                    <a:pt x="251" y="257"/>
                  </a:lnTo>
                  <a:lnTo>
                    <a:pt x="251" y="0"/>
                  </a:lnTo>
                  <a:lnTo>
                    <a:pt x="251" y="0"/>
                  </a:lnTo>
                  <a:close/>
                  <a:moveTo>
                    <a:pt x="53" y="18"/>
                  </a:moveTo>
                  <a:lnTo>
                    <a:pt x="199" y="18"/>
                  </a:lnTo>
                  <a:lnTo>
                    <a:pt x="199" y="34"/>
                  </a:lnTo>
                  <a:lnTo>
                    <a:pt x="53" y="34"/>
                  </a:lnTo>
                  <a:lnTo>
                    <a:pt x="53" y="18"/>
                  </a:lnTo>
                  <a:lnTo>
                    <a:pt x="53" y="18"/>
                  </a:lnTo>
                  <a:close/>
                  <a:moveTo>
                    <a:pt x="64" y="228"/>
                  </a:moveTo>
                  <a:lnTo>
                    <a:pt x="20" y="228"/>
                  </a:lnTo>
                  <a:lnTo>
                    <a:pt x="20" y="204"/>
                  </a:lnTo>
                  <a:lnTo>
                    <a:pt x="64" y="204"/>
                  </a:lnTo>
                  <a:lnTo>
                    <a:pt x="64" y="228"/>
                  </a:lnTo>
                  <a:close/>
                  <a:moveTo>
                    <a:pt x="231" y="228"/>
                  </a:moveTo>
                  <a:lnTo>
                    <a:pt x="186" y="228"/>
                  </a:lnTo>
                  <a:lnTo>
                    <a:pt x="186" y="204"/>
                  </a:lnTo>
                  <a:lnTo>
                    <a:pt x="231" y="204"/>
                  </a:lnTo>
                  <a:lnTo>
                    <a:pt x="231" y="228"/>
                  </a:lnTo>
                  <a:close/>
                  <a:moveTo>
                    <a:pt x="231" y="180"/>
                  </a:moveTo>
                  <a:lnTo>
                    <a:pt x="20" y="180"/>
                  </a:lnTo>
                  <a:lnTo>
                    <a:pt x="20" y="54"/>
                  </a:lnTo>
                  <a:lnTo>
                    <a:pt x="231" y="54"/>
                  </a:lnTo>
                  <a:lnTo>
                    <a:pt x="231" y="180"/>
                  </a:lnTo>
                  <a:lnTo>
                    <a:pt x="231" y="1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0B11A25A-87B2-43D1-9E58-808EB6C77177}"/>
              </a:ext>
            </a:extLst>
          </p:cNvPr>
          <p:cNvGrpSpPr/>
          <p:nvPr/>
        </p:nvGrpSpPr>
        <p:grpSpPr>
          <a:xfrm>
            <a:off x="5586578" y="2833846"/>
            <a:ext cx="457650" cy="436848"/>
            <a:chOff x="6048375" y="2317750"/>
            <a:chExt cx="523876" cy="500063"/>
          </a:xfrm>
        </p:grpSpPr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1475AD3B-2FC0-433F-AF13-2A342A012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2317750"/>
              <a:ext cx="522288" cy="500063"/>
            </a:xfrm>
            <a:custGeom>
              <a:avLst/>
              <a:gdLst>
                <a:gd name="T0" fmla="*/ 262 w 263"/>
                <a:gd name="T1" fmla="*/ 123 h 251"/>
                <a:gd name="T2" fmla="*/ 142 w 263"/>
                <a:gd name="T3" fmla="*/ 11 h 251"/>
                <a:gd name="T4" fmla="*/ 142 w 263"/>
                <a:gd name="T5" fmla="*/ 0 h 251"/>
                <a:gd name="T6" fmla="*/ 121 w 263"/>
                <a:gd name="T7" fmla="*/ 0 h 251"/>
                <a:gd name="T8" fmla="*/ 121 w 263"/>
                <a:gd name="T9" fmla="*/ 11 h 251"/>
                <a:gd name="T10" fmla="*/ 1 w 263"/>
                <a:gd name="T11" fmla="*/ 123 h 251"/>
                <a:gd name="T12" fmla="*/ 4 w 263"/>
                <a:gd name="T13" fmla="*/ 124 h 251"/>
                <a:gd name="T14" fmla="*/ 44 w 263"/>
                <a:gd name="T15" fmla="*/ 99 h 251"/>
                <a:gd name="T16" fmla="*/ 84 w 263"/>
                <a:gd name="T17" fmla="*/ 126 h 251"/>
                <a:gd name="T18" fmla="*/ 91 w 263"/>
                <a:gd name="T19" fmla="*/ 126 h 251"/>
                <a:gd name="T20" fmla="*/ 121 w 263"/>
                <a:gd name="T21" fmla="*/ 100 h 251"/>
                <a:gd name="T22" fmla="*/ 121 w 263"/>
                <a:gd name="T23" fmla="*/ 206 h 251"/>
                <a:gd name="T24" fmla="*/ 97 w 263"/>
                <a:gd name="T25" fmla="*/ 230 h 251"/>
                <a:gd name="T26" fmla="*/ 90 w 263"/>
                <a:gd name="T27" fmla="*/ 230 h 251"/>
                <a:gd name="T28" fmla="*/ 67 w 263"/>
                <a:gd name="T29" fmla="*/ 206 h 251"/>
                <a:gd name="T30" fmla="*/ 45 w 263"/>
                <a:gd name="T31" fmla="*/ 206 h 251"/>
                <a:gd name="T32" fmla="*/ 90 w 263"/>
                <a:gd name="T33" fmla="*/ 251 h 251"/>
                <a:gd name="T34" fmla="*/ 97 w 263"/>
                <a:gd name="T35" fmla="*/ 251 h 251"/>
                <a:gd name="T36" fmla="*/ 142 w 263"/>
                <a:gd name="T37" fmla="*/ 206 h 251"/>
                <a:gd name="T38" fmla="*/ 142 w 263"/>
                <a:gd name="T39" fmla="*/ 100 h 251"/>
                <a:gd name="T40" fmla="*/ 172 w 263"/>
                <a:gd name="T41" fmla="*/ 126 h 251"/>
                <a:gd name="T42" fmla="*/ 179 w 263"/>
                <a:gd name="T43" fmla="*/ 126 h 251"/>
                <a:gd name="T44" fmla="*/ 220 w 263"/>
                <a:gd name="T45" fmla="*/ 99 h 251"/>
                <a:gd name="T46" fmla="*/ 259 w 263"/>
                <a:gd name="T47" fmla="*/ 124 h 251"/>
                <a:gd name="T48" fmla="*/ 262 w 263"/>
                <a:gd name="T49" fmla="*/ 1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3" h="251">
                  <a:moveTo>
                    <a:pt x="262" y="123"/>
                  </a:moveTo>
                  <a:cubicBezTo>
                    <a:pt x="253" y="63"/>
                    <a:pt x="204" y="16"/>
                    <a:pt x="142" y="1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59" y="16"/>
                    <a:pt x="10" y="63"/>
                    <a:pt x="1" y="123"/>
                  </a:cubicBezTo>
                  <a:cubicBezTo>
                    <a:pt x="0" y="133"/>
                    <a:pt x="0" y="132"/>
                    <a:pt x="4" y="124"/>
                  </a:cubicBezTo>
                  <a:cubicBezTo>
                    <a:pt x="11" y="109"/>
                    <a:pt x="26" y="99"/>
                    <a:pt x="44" y="99"/>
                  </a:cubicBezTo>
                  <a:cubicBezTo>
                    <a:pt x="62" y="99"/>
                    <a:pt x="78" y="110"/>
                    <a:pt x="84" y="126"/>
                  </a:cubicBezTo>
                  <a:cubicBezTo>
                    <a:pt x="88" y="135"/>
                    <a:pt x="87" y="135"/>
                    <a:pt x="91" y="126"/>
                  </a:cubicBezTo>
                  <a:cubicBezTo>
                    <a:pt x="96" y="113"/>
                    <a:pt x="107" y="103"/>
                    <a:pt x="121" y="100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19"/>
                    <a:pt x="110" y="230"/>
                    <a:pt x="97" y="230"/>
                  </a:cubicBezTo>
                  <a:cubicBezTo>
                    <a:pt x="90" y="230"/>
                    <a:pt x="90" y="230"/>
                    <a:pt x="90" y="230"/>
                  </a:cubicBezTo>
                  <a:cubicBezTo>
                    <a:pt x="77" y="230"/>
                    <a:pt x="67" y="219"/>
                    <a:pt x="67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31"/>
                    <a:pt x="66" y="251"/>
                    <a:pt x="90" y="251"/>
                  </a:cubicBezTo>
                  <a:cubicBezTo>
                    <a:pt x="97" y="251"/>
                    <a:pt x="97" y="251"/>
                    <a:pt x="97" y="251"/>
                  </a:cubicBezTo>
                  <a:cubicBezTo>
                    <a:pt x="122" y="251"/>
                    <a:pt x="142" y="231"/>
                    <a:pt x="142" y="206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56" y="103"/>
                    <a:pt x="167" y="113"/>
                    <a:pt x="172" y="126"/>
                  </a:cubicBezTo>
                  <a:cubicBezTo>
                    <a:pt x="176" y="135"/>
                    <a:pt x="175" y="135"/>
                    <a:pt x="179" y="126"/>
                  </a:cubicBezTo>
                  <a:cubicBezTo>
                    <a:pt x="185" y="110"/>
                    <a:pt x="201" y="99"/>
                    <a:pt x="220" y="99"/>
                  </a:cubicBezTo>
                  <a:cubicBezTo>
                    <a:pt x="237" y="99"/>
                    <a:pt x="252" y="109"/>
                    <a:pt x="259" y="124"/>
                  </a:cubicBezTo>
                  <a:cubicBezTo>
                    <a:pt x="263" y="132"/>
                    <a:pt x="263" y="133"/>
                    <a:pt x="262" y="1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B1C6842B-ACB4-4AFD-BEDB-6C702661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63" y="2538413"/>
              <a:ext cx="1588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E8D79E1-6B09-4329-A5DA-38FE5FBD4295}"/>
              </a:ext>
            </a:extLst>
          </p:cNvPr>
          <p:cNvGrpSpPr/>
          <p:nvPr/>
        </p:nvGrpSpPr>
        <p:grpSpPr>
          <a:xfrm>
            <a:off x="4389756" y="1520531"/>
            <a:ext cx="310647" cy="436848"/>
            <a:chOff x="4678363" y="814388"/>
            <a:chExt cx="355600" cy="500063"/>
          </a:xfrm>
        </p:grpSpPr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38E03FEF-5EF9-405B-8A58-278E6A1C77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8363" y="814388"/>
              <a:ext cx="355600" cy="500063"/>
            </a:xfrm>
            <a:custGeom>
              <a:avLst/>
              <a:gdLst>
                <a:gd name="T0" fmla="*/ 0 w 224"/>
                <a:gd name="T1" fmla="*/ 315 h 315"/>
                <a:gd name="T2" fmla="*/ 224 w 224"/>
                <a:gd name="T3" fmla="*/ 315 h 315"/>
                <a:gd name="T4" fmla="*/ 224 w 224"/>
                <a:gd name="T5" fmla="*/ 0 h 315"/>
                <a:gd name="T6" fmla="*/ 81 w 224"/>
                <a:gd name="T7" fmla="*/ 0 h 315"/>
                <a:gd name="T8" fmla="*/ 81 w 224"/>
                <a:gd name="T9" fmla="*/ 74 h 315"/>
                <a:gd name="T10" fmla="*/ 0 w 224"/>
                <a:gd name="T11" fmla="*/ 74 h 315"/>
                <a:gd name="T12" fmla="*/ 0 w 224"/>
                <a:gd name="T13" fmla="*/ 315 h 315"/>
                <a:gd name="T14" fmla="*/ 112 w 224"/>
                <a:gd name="T15" fmla="*/ 91 h 315"/>
                <a:gd name="T16" fmla="*/ 187 w 224"/>
                <a:gd name="T17" fmla="*/ 168 h 315"/>
                <a:gd name="T18" fmla="*/ 156 w 224"/>
                <a:gd name="T19" fmla="*/ 168 h 315"/>
                <a:gd name="T20" fmla="*/ 156 w 224"/>
                <a:gd name="T21" fmla="*/ 250 h 315"/>
                <a:gd name="T22" fmla="*/ 67 w 224"/>
                <a:gd name="T23" fmla="*/ 250 h 315"/>
                <a:gd name="T24" fmla="*/ 67 w 224"/>
                <a:gd name="T25" fmla="*/ 168 h 315"/>
                <a:gd name="T26" fmla="*/ 36 w 224"/>
                <a:gd name="T27" fmla="*/ 168 h 315"/>
                <a:gd name="T28" fmla="*/ 112 w 224"/>
                <a:gd name="T29" fmla="*/ 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4" h="315">
                  <a:moveTo>
                    <a:pt x="0" y="315"/>
                  </a:moveTo>
                  <a:lnTo>
                    <a:pt x="224" y="315"/>
                  </a:lnTo>
                  <a:lnTo>
                    <a:pt x="224" y="0"/>
                  </a:lnTo>
                  <a:lnTo>
                    <a:pt x="81" y="0"/>
                  </a:lnTo>
                  <a:lnTo>
                    <a:pt x="81" y="74"/>
                  </a:lnTo>
                  <a:lnTo>
                    <a:pt x="0" y="74"/>
                  </a:lnTo>
                  <a:lnTo>
                    <a:pt x="0" y="315"/>
                  </a:lnTo>
                  <a:close/>
                  <a:moveTo>
                    <a:pt x="112" y="91"/>
                  </a:moveTo>
                  <a:lnTo>
                    <a:pt x="187" y="168"/>
                  </a:lnTo>
                  <a:lnTo>
                    <a:pt x="156" y="168"/>
                  </a:lnTo>
                  <a:lnTo>
                    <a:pt x="156" y="250"/>
                  </a:lnTo>
                  <a:lnTo>
                    <a:pt x="67" y="250"/>
                  </a:lnTo>
                  <a:lnTo>
                    <a:pt x="67" y="168"/>
                  </a:lnTo>
                  <a:lnTo>
                    <a:pt x="36" y="168"/>
                  </a:lnTo>
                  <a:lnTo>
                    <a:pt x="112" y="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715E5F6A-C13B-4E0D-A1AD-171849E5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820738"/>
              <a:ext cx="106363" cy="96838"/>
            </a:xfrm>
            <a:custGeom>
              <a:avLst/>
              <a:gdLst>
                <a:gd name="T0" fmla="*/ 67 w 67"/>
                <a:gd name="T1" fmla="*/ 61 h 61"/>
                <a:gd name="T2" fmla="*/ 67 w 67"/>
                <a:gd name="T3" fmla="*/ 0 h 61"/>
                <a:gd name="T4" fmla="*/ 0 w 67"/>
                <a:gd name="T5" fmla="*/ 61 h 61"/>
                <a:gd name="T6" fmla="*/ 67 w 67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1">
                  <a:moveTo>
                    <a:pt x="67" y="61"/>
                  </a:moveTo>
                  <a:lnTo>
                    <a:pt x="67" y="0"/>
                  </a:lnTo>
                  <a:lnTo>
                    <a:pt x="0" y="61"/>
                  </a:lnTo>
                  <a:lnTo>
                    <a:pt x="67" y="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67758885-C19B-450F-AFA5-71EA5CC85470}"/>
              </a:ext>
            </a:extLst>
          </p:cNvPr>
          <p:cNvGrpSpPr/>
          <p:nvPr/>
        </p:nvGrpSpPr>
        <p:grpSpPr>
          <a:xfrm>
            <a:off x="4355085" y="2839394"/>
            <a:ext cx="461810" cy="425753"/>
            <a:chOff x="4638675" y="2324100"/>
            <a:chExt cx="528638" cy="487363"/>
          </a:xfrm>
        </p:grpSpPr>
        <p:sp>
          <p:nvSpPr>
            <p:cNvPr id="138" name="Oval 138">
              <a:extLst>
                <a:ext uri="{FF2B5EF4-FFF2-40B4-BE49-F238E27FC236}">
                  <a16:creationId xmlns:a16="http://schemas.microsoft.com/office/drawing/2014/main" id="{A389D8D4-64BE-4349-A99A-A9DEB5599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324100"/>
              <a:ext cx="104775" cy="1063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BF6233DD-E9BF-4666-B871-9B98AD59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2422525"/>
              <a:ext cx="501650" cy="388938"/>
            </a:xfrm>
            <a:custGeom>
              <a:avLst/>
              <a:gdLst>
                <a:gd name="T0" fmla="*/ 254 w 316"/>
                <a:gd name="T1" fmla="*/ 50 h 245"/>
                <a:gd name="T2" fmla="*/ 219 w 316"/>
                <a:gd name="T3" fmla="*/ 23 h 245"/>
                <a:gd name="T4" fmla="*/ 160 w 316"/>
                <a:gd name="T5" fmla="*/ 0 h 245"/>
                <a:gd name="T6" fmla="*/ 88 w 316"/>
                <a:gd name="T7" fmla="*/ 0 h 245"/>
                <a:gd name="T8" fmla="*/ 53 w 316"/>
                <a:gd name="T9" fmla="*/ 78 h 245"/>
                <a:gd name="T10" fmla="*/ 43 w 316"/>
                <a:gd name="T11" fmla="*/ 75 h 245"/>
                <a:gd name="T12" fmla="*/ 39 w 316"/>
                <a:gd name="T13" fmla="*/ 83 h 245"/>
                <a:gd name="T14" fmla="*/ 38 w 316"/>
                <a:gd name="T15" fmla="*/ 87 h 245"/>
                <a:gd name="T16" fmla="*/ 37 w 316"/>
                <a:gd name="T17" fmla="*/ 91 h 245"/>
                <a:gd name="T18" fmla="*/ 25 w 316"/>
                <a:gd name="T19" fmla="*/ 86 h 245"/>
                <a:gd name="T20" fmla="*/ 0 w 316"/>
                <a:gd name="T21" fmla="*/ 146 h 245"/>
                <a:gd name="T22" fmla="*/ 59 w 316"/>
                <a:gd name="T23" fmla="*/ 170 h 245"/>
                <a:gd name="T24" fmla="*/ 64 w 316"/>
                <a:gd name="T25" fmla="*/ 172 h 245"/>
                <a:gd name="T26" fmla="*/ 65 w 316"/>
                <a:gd name="T27" fmla="*/ 170 h 245"/>
                <a:gd name="T28" fmla="*/ 89 w 316"/>
                <a:gd name="T29" fmla="*/ 112 h 245"/>
                <a:gd name="T30" fmla="*/ 78 w 316"/>
                <a:gd name="T31" fmla="*/ 107 h 245"/>
                <a:gd name="T32" fmla="*/ 79 w 316"/>
                <a:gd name="T33" fmla="*/ 105 h 245"/>
                <a:gd name="T34" fmla="*/ 82 w 316"/>
                <a:gd name="T35" fmla="*/ 101 h 245"/>
                <a:gd name="T36" fmla="*/ 85 w 316"/>
                <a:gd name="T37" fmla="*/ 92 h 245"/>
                <a:gd name="T38" fmla="*/ 75 w 316"/>
                <a:gd name="T39" fmla="*/ 88 h 245"/>
                <a:gd name="T40" fmla="*/ 103 w 316"/>
                <a:gd name="T41" fmla="*/ 25 h 245"/>
                <a:gd name="T42" fmla="*/ 152 w 316"/>
                <a:gd name="T43" fmla="*/ 25 h 245"/>
                <a:gd name="T44" fmla="*/ 118 w 316"/>
                <a:gd name="T45" fmla="*/ 116 h 245"/>
                <a:gd name="T46" fmla="*/ 110 w 316"/>
                <a:gd name="T47" fmla="*/ 166 h 245"/>
                <a:gd name="T48" fmla="*/ 95 w 316"/>
                <a:gd name="T49" fmla="*/ 167 h 245"/>
                <a:gd name="T50" fmla="*/ 89 w 316"/>
                <a:gd name="T51" fmla="*/ 182 h 245"/>
                <a:gd name="T52" fmla="*/ 87 w 316"/>
                <a:gd name="T53" fmla="*/ 190 h 245"/>
                <a:gd name="T54" fmla="*/ 79 w 316"/>
                <a:gd name="T55" fmla="*/ 186 h 245"/>
                <a:gd name="T56" fmla="*/ 43 w 316"/>
                <a:gd name="T57" fmla="*/ 171 h 245"/>
                <a:gd name="T58" fmla="*/ 38 w 316"/>
                <a:gd name="T59" fmla="*/ 172 h 245"/>
                <a:gd name="T60" fmla="*/ 40 w 316"/>
                <a:gd name="T61" fmla="*/ 205 h 245"/>
                <a:gd name="T62" fmla="*/ 138 w 316"/>
                <a:gd name="T63" fmla="*/ 197 h 245"/>
                <a:gd name="T64" fmla="*/ 148 w 316"/>
                <a:gd name="T65" fmla="*/ 137 h 245"/>
                <a:gd name="T66" fmla="*/ 150 w 316"/>
                <a:gd name="T67" fmla="*/ 138 h 245"/>
                <a:gd name="T68" fmla="*/ 189 w 316"/>
                <a:gd name="T69" fmla="*/ 167 h 245"/>
                <a:gd name="T70" fmla="*/ 193 w 316"/>
                <a:gd name="T71" fmla="*/ 245 h 245"/>
                <a:gd name="T72" fmla="*/ 227 w 316"/>
                <a:gd name="T73" fmla="*/ 244 h 245"/>
                <a:gd name="T74" fmla="*/ 222 w 316"/>
                <a:gd name="T75" fmla="*/ 151 h 245"/>
                <a:gd name="T76" fmla="*/ 174 w 316"/>
                <a:gd name="T77" fmla="*/ 116 h 245"/>
                <a:gd name="T78" fmla="*/ 208 w 316"/>
                <a:gd name="T79" fmla="*/ 46 h 245"/>
                <a:gd name="T80" fmla="*/ 254 w 316"/>
                <a:gd name="T81" fmla="*/ 82 h 245"/>
                <a:gd name="T82" fmla="*/ 316 w 316"/>
                <a:gd name="T83" fmla="*/ 28 h 245"/>
                <a:gd name="T84" fmla="*/ 300 w 316"/>
                <a:gd name="T85" fmla="*/ 10 h 245"/>
                <a:gd name="T86" fmla="*/ 254 w 316"/>
                <a:gd name="T87" fmla="*/ 5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6" h="245">
                  <a:moveTo>
                    <a:pt x="254" y="50"/>
                  </a:moveTo>
                  <a:lnTo>
                    <a:pt x="219" y="23"/>
                  </a:lnTo>
                  <a:lnTo>
                    <a:pt x="160" y="0"/>
                  </a:lnTo>
                  <a:lnTo>
                    <a:pt x="88" y="0"/>
                  </a:lnTo>
                  <a:lnTo>
                    <a:pt x="53" y="78"/>
                  </a:lnTo>
                  <a:lnTo>
                    <a:pt x="43" y="75"/>
                  </a:lnTo>
                  <a:lnTo>
                    <a:pt x="39" y="83"/>
                  </a:lnTo>
                  <a:lnTo>
                    <a:pt x="38" y="87"/>
                  </a:lnTo>
                  <a:lnTo>
                    <a:pt x="37" y="91"/>
                  </a:lnTo>
                  <a:lnTo>
                    <a:pt x="25" y="86"/>
                  </a:lnTo>
                  <a:lnTo>
                    <a:pt x="0" y="146"/>
                  </a:lnTo>
                  <a:lnTo>
                    <a:pt x="59" y="170"/>
                  </a:lnTo>
                  <a:lnTo>
                    <a:pt x="64" y="172"/>
                  </a:lnTo>
                  <a:lnTo>
                    <a:pt x="65" y="170"/>
                  </a:lnTo>
                  <a:lnTo>
                    <a:pt x="89" y="112"/>
                  </a:lnTo>
                  <a:lnTo>
                    <a:pt x="78" y="107"/>
                  </a:lnTo>
                  <a:lnTo>
                    <a:pt x="79" y="105"/>
                  </a:lnTo>
                  <a:lnTo>
                    <a:pt x="82" y="101"/>
                  </a:lnTo>
                  <a:lnTo>
                    <a:pt x="85" y="92"/>
                  </a:lnTo>
                  <a:lnTo>
                    <a:pt x="75" y="88"/>
                  </a:lnTo>
                  <a:lnTo>
                    <a:pt x="103" y="25"/>
                  </a:lnTo>
                  <a:lnTo>
                    <a:pt x="152" y="25"/>
                  </a:lnTo>
                  <a:lnTo>
                    <a:pt x="118" y="116"/>
                  </a:lnTo>
                  <a:lnTo>
                    <a:pt x="110" y="166"/>
                  </a:lnTo>
                  <a:lnTo>
                    <a:pt x="95" y="167"/>
                  </a:lnTo>
                  <a:lnTo>
                    <a:pt x="89" y="182"/>
                  </a:lnTo>
                  <a:lnTo>
                    <a:pt x="87" y="190"/>
                  </a:lnTo>
                  <a:lnTo>
                    <a:pt x="79" y="186"/>
                  </a:lnTo>
                  <a:lnTo>
                    <a:pt x="43" y="171"/>
                  </a:lnTo>
                  <a:lnTo>
                    <a:pt x="38" y="172"/>
                  </a:lnTo>
                  <a:lnTo>
                    <a:pt x="40" y="205"/>
                  </a:lnTo>
                  <a:lnTo>
                    <a:pt x="138" y="197"/>
                  </a:lnTo>
                  <a:lnTo>
                    <a:pt x="148" y="137"/>
                  </a:lnTo>
                  <a:lnTo>
                    <a:pt x="150" y="138"/>
                  </a:lnTo>
                  <a:lnTo>
                    <a:pt x="189" y="167"/>
                  </a:lnTo>
                  <a:lnTo>
                    <a:pt x="193" y="245"/>
                  </a:lnTo>
                  <a:lnTo>
                    <a:pt x="227" y="244"/>
                  </a:lnTo>
                  <a:lnTo>
                    <a:pt x="222" y="151"/>
                  </a:lnTo>
                  <a:lnTo>
                    <a:pt x="174" y="116"/>
                  </a:lnTo>
                  <a:lnTo>
                    <a:pt x="208" y="46"/>
                  </a:lnTo>
                  <a:lnTo>
                    <a:pt x="254" y="82"/>
                  </a:lnTo>
                  <a:lnTo>
                    <a:pt x="316" y="28"/>
                  </a:lnTo>
                  <a:lnTo>
                    <a:pt x="300" y="10"/>
                  </a:lnTo>
                  <a:lnTo>
                    <a:pt x="254" y="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A3EE3351-A739-41CC-A7F1-FF6CF751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2546350"/>
              <a:ext cx="55563" cy="101600"/>
            </a:xfrm>
            <a:custGeom>
              <a:avLst/>
              <a:gdLst>
                <a:gd name="T0" fmla="*/ 0 w 35"/>
                <a:gd name="T1" fmla="*/ 60 h 64"/>
                <a:gd name="T2" fmla="*/ 25 w 35"/>
                <a:gd name="T3" fmla="*/ 0 h 64"/>
                <a:gd name="T4" fmla="*/ 35 w 35"/>
                <a:gd name="T5" fmla="*/ 4 h 64"/>
                <a:gd name="T6" fmla="*/ 10 w 35"/>
                <a:gd name="T7" fmla="*/ 64 h 64"/>
                <a:gd name="T8" fmla="*/ 0 w 35"/>
                <a:gd name="T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64">
                  <a:moveTo>
                    <a:pt x="0" y="60"/>
                  </a:moveTo>
                  <a:lnTo>
                    <a:pt x="25" y="0"/>
                  </a:lnTo>
                  <a:lnTo>
                    <a:pt x="35" y="4"/>
                  </a:lnTo>
                  <a:lnTo>
                    <a:pt x="10" y="6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03246192-E7AE-4940-9B36-058F9E13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3" y="2606675"/>
              <a:ext cx="57150" cy="101600"/>
            </a:xfrm>
            <a:custGeom>
              <a:avLst/>
              <a:gdLst>
                <a:gd name="T0" fmla="*/ 16 w 36"/>
                <a:gd name="T1" fmla="*/ 51 h 64"/>
                <a:gd name="T2" fmla="*/ 36 w 36"/>
                <a:gd name="T3" fmla="*/ 4 h 64"/>
                <a:gd name="T4" fmla="*/ 25 w 36"/>
                <a:gd name="T5" fmla="*/ 0 h 64"/>
                <a:gd name="T6" fmla="*/ 3 w 36"/>
                <a:gd name="T7" fmla="*/ 52 h 64"/>
                <a:gd name="T8" fmla="*/ 0 w 36"/>
                <a:gd name="T9" fmla="*/ 60 h 64"/>
                <a:gd name="T10" fmla="*/ 11 w 36"/>
                <a:gd name="T11" fmla="*/ 64 h 64"/>
                <a:gd name="T12" fmla="*/ 16 w 36"/>
                <a:gd name="T13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64">
                  <a:moveTo>
                    <a:pt x="16" y="51"/>
                  </a:moveTo>
                  <a:lnTo>
                    <a:pt x="36" y="4"/>
                  </a:lnTo>
                  <a:lnTo>
                    <a:pt x="25" y="0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11" y="6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410694495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9CBC9C72-55BB-41E9-B36E-DE638038D1F0}"/>
              </a:ext>
            </a:extLst>
          </p:cNvPr>
          <p:cNvSpPr>
            <a:spLocks noEditPoints="1"/>
          </p:cNvSpPr>
          <p:nvPr/>
        </p:nvSpPr>
        <p:spPr bwMode="auto">
          <a:xfrm>
            <a:off x="4283085" y="2252495"/>
            <a:ext cx="456723" cy="393093"/>
          </a:xfrm>
          <a:custGeom>
            <a:avLst/>
            <a:gdLst>
              <a:gd name="T0" fmla="*/ 171 w 257"/>
              <a:gd name="T1" fmla="*/ 221 h 221"/>
              <a:gd name="T2" fmla="*/ 178 w 257"/>
              <a:gd name="T3" fmla="*/ 221 h 221"/>
              <a:gd name="T4" fmla="*/ 183 w 257"/>
              <a:gd name="T5" fmla="*/ 215 h 221"/>
              <a:gd name="T6" fmla="*/ 220 w 257"/>
              <a:gd name="T7" fmla="*/ 39 h 221"/>
              <a:gd name="T8" fmla="*/ 157 w 257"/>
              <a:gd name="T9" fmla="*/ 0 h 221"/>
              <a:gd name="T10" fmla="*/ 127 w 257"/>
              <a:gd name="T11" fmla="*/ 8 h 221"/>
              <a:gd name="T12" fmla="*/ 93 w 257"/>
              <a:gd name="T13" fmla="*/ 45 h 221"/>
              <a:gd name="T14" fmla="*/ 72 w 257"/>
              <a:gd name="T15" fmla="*/ 42 h 221"/>
              <a:gd name="T16" fmla="*/ 42 w 257"/>
              <a:gd name="T17" fmla="*/ 49 h 221"/>
              <a:gd name="T18" fmla="*/ 6 w 257"/>
              <a:gd name="T19" fmla="*/ 89 h 221"/>
              <a:gd name="T20" fmla="*/ 10 w 257"/>
              <a:gd name="T21" fmla="*/ 142 h 221"/>
              <a:gd name="T22" fmla="*/ 171 w 257"/>
              <a:gd name="T23" fmla="*/ 221 h 221"/>
              <a:gd name="T24" fmla="*/ 140 w 257"/>
              <a:gd name="T25" fmla="*/ 37 h 221"/>
              <a:gd name="T26" fmla="*/ 157 w 257"/>
              <a:gd name="T27" fmla="*/ 33 h 221"/>
              <a:gd name="T28" fmla="*/ 191 w 257"/>
              <a:gd name="T29" fmla="*/ 55 h 221"/>
              <a:gd name="T30" fmla="*/ 192 w 257"/>
              <a:gd name="T31" fmla="*/ 55 h 221"/>
              <a:gd name="T32" fmla="*/ 199 w 257"/>
              <a:gd name="T33" fmla="*/ 91 h 221"/>
              <a:gd name="T34" fmla="*/ 163 w 257"/>
              <a:gd name="T35" fmla="*/ 189 h 221"/>
              <a:gd name="T36" fmla="*/ 65 w 257"/>
              <a:gd name="T37" fmla="*/ 158 h 221"/>
              <a:gd name="T38" fmla="*/ 40 w 257"/>
              <a:gd name="T39" fmla="*/ 130 h 221"/>
              <a:gd name="T40" fmla="*/ 39 w 257"/>
              <a:gd name="T41" fmla="*/ 129 h 221"/>
              <a:gd name="T42" fmla="*/ 57 w 257"/>
              <a:gd name="T43" fmla="*/ 78 h 221"/>
              <a:gd name="T44" fmla="*/ 74 w 257"/>
              <a:gd name="T45" fmla="*/ 74 h 221"/>
              <a:gd name="T46" fmla="*/ 95 w 257"/>
              <a:gd name="T47" fmla="*/ 80 h 221"/>
              <a:gd name="T48" fmla="*/ 103 w 257"/>
              <a:gd name="T49" fmla="*/ 83 h 221"/>
              <a:gd name="T50" fmla="*/ 118 w 257"/>
              <a:gd name="T51" fmla="*/ 69 h 221"/>
              <a:gd name="T52" fmla="*/ 140 w 257"/>
              <a:gd name="T53" fmla="*/ 37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7" h="221">
                <a:moveTo>
                  <a:pt x="171" y="221"/>
                </a:moveTo>
                <a:cubicBezTo>
                  <a:pt x="178" y="221"/>
                  <a:pt x="178" y="221"/>
                  <a:pt x="178" y="221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257" y="116"/>
                  <a:pt x="223" y="46"/>
                  <a:pt x="220" y="39"/>
                </a:cubicBezTo>
                <a:cubicBezTo>
                  <a:pt x="208" y="15"/>
                  <a:pt x="184" y="0"/>
                  <a:pt x="157" y="0"/>
                </a:cubicBezTo>
                <a:cubicBezTo>
                  <a:pt x="147" y="0"/>
                  <a:pt x="137" y="3"/>
                  <a:pt x="127" y="8"/>
                </a:cubicBezTo>
                <a:cubicBezTo>
                  <a:pt x="111" y="15"/>
                  <a:pt x="99" y="29"/>
                  <a:pt x="93" y="45"/>
                </a:cubicBezTo>
                <a:cubicBezTo>
                  <a:pt x="86" y="43"/>
                  <a:pt x="79" y="42"/>
                  <a:pt x="72" y="42"/>
                </a:cubicBezTo>
                <a:cubicBezTo>
                  <a:pt x="61" y="42"/>
                  <a:pt x="51" y="45"/>
                  <a:pt x="42" y="49"/>
                </a:cubicBezTo>
                <a:cubicBezTo>
                  <a:pt x="25" y="58"/>
                  <a:pt x="12" y="72"/>
                  <a:pt x="6" y="89"/>
                </a:cubicBezTo>
                <a:cubicBezTo>
                  <a:pt x="0" y="107"/>
                  <a:pt x="1" y="126"/>
                  <a:pt x="10" y="142"/>
                </a:cubicBezTo>
                <a:cubicBezTo>
                  <a:pt x="13" y="149"/>
                  <a:pt x="47" y="219"/>
                  <a:pt x="171" y="221"/>
                </a:cubicBezTo>
                <a:close/>
                <a:moveTo>
                  <a:pt x="140" y="37"/>
                </a:moveTo>
                <a:cubicBezTo>
                  <a:pt x="145" y="35"/>
                  <a:pt x="151" y="33"/>
                  <a:pt x="157" y="33"/>
                </a:cubicBezTo>
                <a:cubicBezTo>
                  <a:pt x="171" y="33"/>
                  <a:pt x="185" y="41"/>
                  <a:pt x="191" y="55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2" y="56"/>
                  <a:pt x="198" y="69"/>
                  <a:pt x="199" y="91"/>
                </a:cubicBezTo>
                <a:cubicBezTo>
                  <a:pt x="199" y="113"/>
                  <a:pt x="192" y="147"/>
                  <a:pt x="163" y="189"/>
                </a:cubicBezTo>
                <a:cubicBezTo>
                  <a:pt x="123" y="187"/>
                  <a:pt x="89" y="176"/>
                  <a:pt x="65" y="158"/>
                </a:cubicBezTo>
                <a:cubicBezTo>
                  <a:pt x="47" y="145"/>
                  <a:pt x="40" y="131"/>
                  <a:pt x="40" y="130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0" y="110"/>
                  <a:pt x="38" y="87"/>
                  <a:pt x="57" y="78"/>
                </a:cubicBezTo>
                <a:cubicBezTo>
                  <a:pt x="62" y="75"/>
                  <a:pt x="68" y="74"/>
                  <a:pt x="74" y="74"/>
                </a:cubicBezTo>
                <a:cubicBezTo>
                  <a:pt x="81" y="74"/>
                  <a:pt x="89" y="76"/>
                  <a:pt x="95" y="80"/>
                </a:cubicBezTo>
                <a:cubicBezTo>
                  <a:pt x="98" y="82"/>
                  <a:pt x="100" y="83"/>
                  <a:pt x="103" y="83"/>
                </a:cubicBezTo>
                <a:cubicBezTo>
                  <a:pt x="111" y="83"/>
                  <a:pt x="118" y="77"/>
                  <a:pt x="118" y="69"/>
                </a:cubicBezTo>
                <a:cubicBezTo>
                  <a:pt x="119" y="55"/>
                  <a:pt x="128" y="43"/>
                  <a:pt x="14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65CCFB3-B28E-4A73-B312-A365518F6B80}"/>
              </a:ext>
            </a:extLst>
          </p:cNvPr>
          <p:cNvGrpSpPr/>
          <p:nvPr/>
        </p:nvGrpSpPr>
        <p:grpSpPr>
          <a:xfrm>
            <a:off x="1809996" y="2279360"/>
            <a:ext cx="332290" cy="340775"/>
            <a:chOff x="1903413" y="1644650"/>
            <a:chExt cx="373062" cy="382588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978A95B8-3803-4933-B88E-D20645C89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3413" y="1644650"/>
              <a:ext cx="357188" cy="382588"/>
            </a:xfrm>
            <a:custGeom>
              <a:avLst/>
              <a:gdLst>
                <a:gd name="T0" fmla="*/ 113 w 179"/>
                <a:gd name="T1" fmla="*/ 32 h 192"/>
                <a:gd name="T2" fmla="*/ 113 w 179"/>
                <a:gd name="T3" fmla="*/ 26 h 192"/>
                <a:gd name="T4" fmla="*/ 119 w 179"/>
                <a:gd name="T5" fmla="*/ 26 h 192"/>
                <a:gd name="T6" fmla="*/ 128 w 179"/>
                <a:gd name="T7" fmla="*/ 26 h 192"/>
                <a:gd name="T8" fmla="*/ 120 w 179"/>
                <a:gd name="T9" fmla="*/ 0 h 192"/>
                <a:gd name="T10" fmla="*/ 59 w 179"/>
                <a:gd name="T11" fmla="*/ 0 h 192"/>
                <a:gd name="T12" fmla="*/ 0 w 179"/>
                <a:gd name="T13" fmla="*/ 192 h 192"/>
                <a:gd name="T14" fmla="*/ 52 w 179"/>
                <a:gd name="T15" fmla="*/ 192 h 192"/>
                <a:gd name="T16" fmla="*/ 62 w 179"/>
                <a:gd name="T17" fmla="*/ 151 h 192"/>
                <a:gd name="T18" fmla="*/ 115 w 179"/>
                <a:gd name="T19" fmla="*/ 151 h 192"/>
                <a:gd name="T20" fmla="*/ 125 w 179"/>
                <a:gd name="T21" fmla="*/ 192 h 192"/>
                <a:gd name="T22" fmla="*/ 179 w 179"/>
                <a:gd name="T23" fmla="*/ 192 h 192"/>
                <a:gd name="T24" fmla="*/ 146 w 179"/>
                <a:gd name="T25" fmla="*/ 84 h 192"/>
                <a:gd name="T26" fmla="*/ 140 w 179"/>
                <a:gd name="T27" fmla="*/ 84 h 192"/>
                <a:gd name="T28" fmla="*/ 134 w 179"/>
                <a:gd name="T29" fmla="*/ 84 h 192"/>
                <a:gd name="T30" fmla="*/ 134 w 179"/>
                <a:gd name="T31" fmla="*/ 78 h 192"/>
                <a:gd name="T32" fmla="*/ 134 w 179"/>
                <a:gd name="T33" fmla="*/ 63 h 192"/>
                <a:gd name="T34" fmla="*/ 119 w 179"/>
                <a:gd name="T35" fmla="*/ 63 h 192"/>
                <a:gd name="T36" fmla="*/ 113 w 179"/>
                <a:gd name="T37" fmla="*/ 63 h 192"/>
                <a:gd name="T38" fmla="*/ 113 w 179"/>
                <a:gd name="T39" fmla="*/ 57 h 192"/>
                <a:gd name="T40" fmla="*/ 113 w 179"/>
                <a:gd name="T41" fmla="*/ 32 h 192"/>
                <a:gd name="T42" fmla="*/ 71 w 179"/>
                <a:gd name="T43" fmla="*/ 112 h 192"/>
                <a:gd name="T44" fmla="*/ 74 w 179"/>
                <a:gd name="T45" fmla="*/ 98 h 192"/>
                <a:gd name="T46" fmla="*/ 88 w 179"/>
                <a:gd name="T47" fmla="*/ 38 h 192"/>
                <a:gd name="T48" fmla="*/ 89 w 179"/>
                <a:gd name="T49" fmla="*/ 38 h 192"/>
                <a:gd name="T50" fmla="*/ 103 w 179"/>
                <a:gd name="T51" fmla="*/ 98 h 192"/>
                <a:gd name="T52" fmla="*/ 106 w 179"/>
                <a:gd name="T53" fmla="*/ 112 h 192"/>
                <a:gd name="T54" fmla="*/ 71 w 179"/>
                <a:gd name="T55" fmla="*/ 11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9" h="192">
                  <a:moveTo>
                    <a:pt x="113" y="32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lose/>
                  <a:moveTo>
                    <a:pt x="71" y="112"/>
                  </a:moveTo>
                  <a:cubicBezTo>
                    <a:pt x="74" y="98"/>
                    <a:pt x="74" y="98"/>
                    <a:pt x="74" y="98"/>
                  </a:cubicBez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lnTo>
                    <a:pt x="71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2F929216-7EE0-4713-920A-585CFF17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0" y="1665288"/>
              <a:ext cx="136525" cy="134938"/>
            </a:xfrm>
            <a:custGeom>
              <a:avLst/>
              <a:gdLst>
                <a:gd name="T0" fmla="*/ 86 w 86"/>
                <a:gd name="T1" fmla="*/ 27 h 85"/>
                <a:gd name="T2" fmla="*/ 58 w 86"/>
                <a:gd name="T3" fmla="*/ 27 h 85"/>
                <a:gd name="T4" fmla="*/ 58 w 86"/>
                <a:gd name="T5" fmla="*/ 0 h 85"/>
                <a:gd name="T6" fmla="*/ 27 w 86"/>
                <a:gd name="T7" fmla="*/ 0 h 85"/>
                <a:gd name="T8" fmla="*/ 27 w 86"/>
                <a:gd name="T9" fmla="*/ 27 h 85"/>
                <a:gd name="T10" fmla="*/ 14 w 86"/>
                <a:gd name="T11" fmla="*/ 27 h 85"/>
                <a:gd name="T12" fmla="*/ 0 w 86"/>
                <a:gd name="T13" fmla="*/ 27 h 85"/>
                <a:gd name="T14" fmla="*/ 0 w 86"/>
                <a:gd name="T15" fmla="*/ 59 h 85"/>
                <a:gd name="T16" fmla="*/ 23 w 86"/>
                <a:gd name="T17" fmla="*/ 59 h 85"/>
                <a:gd name="T18" fmla="*/ 27 w 86"/>
                <a:gd name="T19" fmla="*/ 59 h 85"/>
                <a:gd name="T20" fmla="*/ 27 w 86"/>
                <a:gd name="T21" fmla="*/ 70 h 85"/>
                <a:gd name="T22" fmla="*/ 27 w 86"/>
                <a:gd name="T23" fmla="*/ 85 h 85"/>
                <a:gd name="T24" fmla="*/ 32 w 86"/>
                <a:gd name="T25" fmla="*/ 85 h 85"/>
                <a:gd name="T26" fmla="*/ 58 w 86"/>
                <a:gd name="T27" fmla="*/ 85 h 85"/>
                <a:gd name="T28" fmla="*/ 58 w 86"/>
                <a:gd name="T29" fmla="*/ 59 h 85"/>
                <a:gd name="T30" fmla="*/ 86 w 86"/>
                <a:gd name="T31" fmla="*/ 59 h 85"/>
                <a:gd name="T32" fmla="*/ 86 w 86"/>
                <a:gd name="T33" fmla="*/ 2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86" y="27"/>
                  </a:moveTo>
                  <a:lnTo>
                    <a:pt x="58" y="27"/>
                  </a:lnTo>
                  <a:lnTo>
                    <a:pt x="58" y="0"/>
                  </a:lnTo>
                  <a:lnTo>
                    <a:pt x="27" y="0"/>
                  </a:lnTo>
                  <a:lnTo>
                    <a:pt x="27" y="27"/>
                  </a:lnTo>
                  <a:lnTo>
                    <a:pt x="14" y="27"/>
                  </a:lnTo>
                  <a:lnTo>
                    <a:pt x="0" y="27"/>
                  </a:lnTo>
                  <a:lnTo>
                    <a:pt x="0" y="59"/>
                  </a:lnTo>
                  <a:lnTo>
                    <a:pt x="23" y="59"/>
                  </a:lnTo>
                  <a:lnTo>
                    <a:pt x="27" y="59"/>
                  </a:lnTo>
                  <a:lnTo>
                    <a:pt x="27" y="70"/>
                  </a:lnTo>
                  <a:lnTo>
                    <a:pt x="27" y="85"/>
                  </a:lnTo>
                  <a:lnTo>
                    <a:pt x="32" y="85"/>
                  </a:lnTo>
                  <a:lnTo>
                    <a:pt x="58" y="85"/>
                  </a:lnTo>
                  <a:lnTo>
                    <a:pt x="58" y="59"/>
                  </a:lnTo>
                  <a:lnTo>
                    <a:pt x="86" y="59"/>
                  </a:lnTo>
                  <a:lnTo>
                    <a:pt x="86" y="2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1BEADEF2-C505-4DED-A223-D2737B394F5E}"/>
              </a:ext>
            </a:extLst>
          </p:cNvPr>
          <p:cNvGrpSpPr/>
          <p:nvPr/>
        </p:nvGrpSpPr>
        <p:grpSpPr>
          <a:xfrm>
            <a:off x="2456195" y="2279360"/>
            <a:ext cx="330877" cy="340775"/>
            <a:chOff x="2628900" y="1644650"/>
            <a:chExt cx="371476" cy="382588"/>
          </a:xfrm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77117C8-715A-4D14-A307-C6F2C959E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900" y="1644650"/>
              <a:ext cx="355600" cy="382588"/>
            </a:xfrm>
            <a:custGeom>
              <a:avLst/>
              <a:gdLst>
                <a:gd name="T0" fmla="*/ 62 w 179"/>
                <a:gd name="T1" fmla="*/ 151 h 192"/>
                <a:gd name="T2" fmla="*/ 115 w 179"/>
                <a:gd name="T3" fmla="*/ 151 h 192"/>
                <a:gd name="T4" fmla="*/ 125 w 179"/>
                <a:gd name="T5" fmla="*/ 192 h 192"/>
                <a:gd name="T6" fmla="*/ 179 w 179"/>
                <a:gd name="T7" fmla="*/ 192 h 192"/>
                <a:gd name="T8" fmla="*/ 139 w 179"/>
                <a:gd name="T9" fmla="*/ 63 h 192"/>
                <a:gd name="T10" fmla="*/ 119 w 179"/>
                <a:gd name="T11" fmla="*/ 63 h 192"/>
                <a:gd name="T12" fmla="*/ 113 w 179"/>
                <a:gd name="T13" fmla="*/ 63 h 192"/>
                <a:gd name="T14" fmla="*/ 113 w 179"/>
                <a:gd name="T15" fmla="*/ 57 h 192"/>
                <a:gd name="T16" fmla="*/ 113 w 179"/>
                <a:gd name="T17" fmla="*/ 32 h 192"/>
                <a:gd name="T18" fmla="*/ 113 w 179"/>
                <a:gd name="T19" fmla="*/ 26 h 192"/>
                <a:gd name="T20" fmla="*/ 119 w 179"/>
                <a:gd name="T21" fmla="*/ 26 h 192"/>
                <a:gd name="T22" fmla="*/ 128 w 179"/>
                <a:gd name="T23" fmla="*/ 26 h 192"/>
                <a:gd name="T24" fmla="*/ 120 w 179"/>
                <a:gd name="T25" fmla="*/ 0 h 192"/>
                <a:gd name="T26" fmla="*/ 59 w 179"/>
                <a:gd name="T27" fmla="*/ 0 h 192"/>
                <a:gd name="T28" fmla="*/ 0 w 179"/>
                <a:gd name="T29" fmla="*/ 192 h 192"/>
                <a:gd name="T30" fmla="*/ 52 w 179"/>
                <a:gd name="T31" fmla="*/ 192 h 192"/>
                <a:gd name="T32" fmla="*/ 62 w 179"/>
                <a:gd name="T33" fmla="*/ 151 h 192"/>
                <a:gd name="T34" fmla="*/ 74 w 179"/>
                <a:gd name="T35" fmla="*/ 98 h 192"/>
                <a:gd name="T36" fmla="*/ 88 w 179"/>
                <a:gd name="T37" fmla="*/ 38 h 192"/>
                <a:gd name="T38" fmla="*/ 89 w 179"/>
                <a:gd name="T39" fmla="*/ 38 h 192"/>
                <a:gd name="T40" fmla="*/ 103 w 179"/>
                <a:gd name="T41" fmla="*/ 98 h 192"/>
                <a:gd name="T42" fmla="*/ 106 w 179"/>
                <a:gd name="T43" fmla="*/ 112 h 192"/>
                <a:gd name="T44" fmla="*/ 71 w 179"/>
                <a:gd name="T45" fmla="*/ 112 h 192"/>
                <a:gd name="T46" fmla="*/ 74 w 179"/>
                <a:gd name="T47" fmla="*/ 9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9" h="192">
                  <a:moveTo>
                    <a:pt x="62" y="151"/>
                  </a:move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lnTo>
                    <a:pt x="62" y="151"/>
                  </a:lnTo>
                  <a:close/>
                  <a:moveTo>
                    <a:pt x="74" y="98"/>
                  </a:move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71" y="112"/>
                    <a:pt x="71" y="112"/>
                    <a:pt x="71" y="112"/>
                  </a:cubicBezTo>
                  <a:lnTo>
                    <a:pt x="74" y="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9B904C90-715F-4462-9D3E-FACA3FFD1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438" y="1708150"/>
              <a:ext cx="134938" cy="50800"/>
            </a:xfrm>
            <a:custGeom>
              <a:avLst/>
              <a:gdLst>
                <a:gd name="T0" fmla="*/ 85 w 85"/>
                <a:gd name="T1" fmla="*/ 0 h 32"/>
                <a:gd name="T2" fmla="*/ 14 w 85"/>
                <a:gd name="T3" fmla="*/ 0 h 32"/>
                <a:gd name="T4" fmla="*/ 0 w 85"/>
                <a:gd name="T5" fmla="*/ 0 h 32"/>
                <a:gd name="T6" fmla="*/ 0 w 85"/>
                <a:gd name="T7" fmla="*/ 32 h 32"/>
                <a:gd name="T8" fmla="*/ 22 w 85"/>
                <a:gd name="T9" fmla="*/ 32 h 32"/>
                <a:gd name="T10" fmla="*/ 85 w 85"/>
                <a:gd name="T11" fmla="*/ 32 h 32"/>
                <a:gd name="T12" fmla="*/ 85 w 8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32">
                  <a:moveTo>
                    <a:pt x="85" y="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22" y="32"/>
                  </a:lnTo>
                  <a:lnTo>
                    <a:pt x="85" y="3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3E195079-86AF-49F6-9482-FD741039B5A4}"/>
              </a:ext>
            </a:extLst>
          </p:cNvPr>
          <p:cNvGrpSpPr/>
          <p:nvPr/>
        </p:nvGrpSpPr>
        <p:grpSpPr>
          <a:xfrm>
            <a:off x="3679307" y="1563875"/>
            <a:ext cx="373297" cy="383195"/>
            <a:chOff x="4002088" y="841375"/>
            <a:chExt cx="419100" cy="430213"/>
          </a:xfrm>
        </p:grpSpPr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ABCB3508-3667-4835-93AB-3A71BA261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936625"/>
              <a:ext cx="207963" cy="334963"/>
            </a:xfrm>
            <a:custGeom>
              <a:avLst/>
              <a:gdLst>
                <a:gd name="T0" fmla="*/ 86 w 105"/>
                <a:gd name="T1" fmla="*/ 39 h 168"/>
                <a:gd name="T2" fmla="*/ 86 w 105"/>
                <a:gd name="T3" fmla="*/ 109 h 168"/>
                <a:gd name="T4" fmla="*/ 75 w 105"/>
                <a:gd name="T5" fmla="*/ 107 h 168"/>
                <a:gd name="T6" fmla="*/ 44 w 105"/>
                <a:gd name="T7" fmla="*/ 137 h 168"/>
                <a:gd name="T8" fmla="*/ 75 w 105"/>
                <a:gd name="T9" fmla="*/ 168 h 168"/>
                <a:gd name="T10" fmla="*/ 105 w 105"/>
                <a:gd name="T11" fmla="*/ 137 h 168"/>
                <a:gd name="T12" fmla="*/ 105 w 105"/>
                <a:gd name="T13" fmla="*/ 137 h 168"/>
                <a:gd name="T14" fmla="*/ 105 w 105"/>
                <a:gd name="T15" fmla="*/ 137 h 168"/>
                <a:gd name="T16" fmla="*/ 105 w 105"/>
                <a:gd name="T17" fmla="*/ 39 h 168"/>
                <a:gd name="T18" fmla="*/ 105 w 105"/>
                <a:gd name="T19" fmla="*/ 0 h 168"/>
                <a:gd name="T20" fmla="*/ 86 w 105"/>
                <a:gd name="T21" fmla="*/ 0 h 168"/>
                <a:gd name="T22" fmla="*/ 9 w 105"/>
                <a:gd name="T23" fmla="*/ 0 h 168"/>
                <a:gd name="T24" fmla="*/ 9 w 105"/>
                <a:gd name="T25" fmla="*/ 7 h 168"/>
                <a:gd name="T26" fmla="*/ 0 w 105"/>
                <a:gd name="T27" fmla="*/ 39 h 168"/>
                <a:gd name="T28" fmla="*/ 86 w 105"/>
                <a:gd name="T29" fmla="*/ 3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68">
                  <a:moveTo>
                    <a:pt x="86" y="39"/>
                  </a:moveTo>
                  <a:cubicBezTo>
                    <a:pt x="86" y="109"/>
                    <a:pt x="86" y="109"/>
                    <a:pt x="86" y="109"/>
                  </a:cubicBezTo>
                  <a:cubicBezTo>
                    <a:pt x="83" y="108"/>
                    <a:pt x="79" y="107"/>
                    <a:pt x="75" y="107"/>
                  </a:cubicBezTo>
                  <a:cubicBezTo>
                    <a:pt x="58" y="107"/>
                    <a:pt x="44" y="121"/>
                    <a:pt x="44" y="137"/>
                  </a:cubicBezTo>
                  <a:cubicBezTo>
                    <a:pt x="44" y="154"/>
                    <a:pt x="58" y="168"/>
                    <a:pt x="75" y="168"/>
                  </a:cubicBezTo>
                  <a:cubicBezTo>
                    <a:pt x="92" y="168"/>
                    <a:pt x="105" y="154"/>
                    <a:pt x="105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5"/>
                    <a:pt x="9" y="7"/>
                  </a:cubicBezTo>
                  <a:cubicBezTo>
                    <a:pt x="9" y="19"/>
                    <a:pt x="6" y="29"/>
                    <a:pt x="0" y="39"/>
                  </a:cubicBezTo>
                  <a:lnTo>
                    <a:pt x="86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C98C5E7E-51DC-4329-BEFA-AFCC71EFA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5" y="1042988"/>
              <a:ext cx="122238" cy="228600"/>
            </a:xfrm>
            <a:custGeom>
              <a:avLst/>
              <a:gdLst>
                <a:gd name="T0" fmla="*/ 61 w 61"/>
                <a:gd name="T1" fmla="*/ 0 h 115"/>
                <a:gd name="T2" fmla="*/ 42 w 61"/>
                <a:gd name="T3" fmla="*/ 11 h 115"/>
                <a:gd name="T4" fmla="*/ 42 w 61"/>
                <a:gd name="T5" fmla="*/ 56 h 115"/>
                <a:gd name="T6" fmla="*/ 31 w 61"/>
                <a:gd name="T7" fmla="*/ 54 h 115"/>
                <a:gd name="T8" fmla="*/ 0 w 61"/>
                <a:gd name="T9" fmla="*/ 84 h 115"/>
                <a:gd name="T10" fmla="*/ 31 w 61"/>
                <a:gd name="T11" fmla="*/ 115 h 115"/>
                <a:gd name="T12" fmla="*/ 61 w 61"/>
                <a:gd name="T13" fmla="*/ 84 h 115"/>
                <a:gd name="T14" fmla="*/ 61 w 61"/>
                <a:gd name="T15" fmla="*/ 84 h 115"/>
                <a:gd name="T16" fmla="*/ 61 w 61"/>
                <a:gd name="T17" fmla="*/ 84 h 115"/>
                <a:gd name="T18" fmla="*/ 61 w 61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15">
                  <a:moveTo>
                    <a:pt x="61" y="0"/>
                  </a:moveTo>
                  <a:cubicBezTo>
                    <a:pt x="56" y="5"/>
                    <a:pt x="49" y="8"/>
                    <a:pt x="42" y="11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9" y="55"/>
                    <a:pt x="35" y="54"/>
                    <a:pt x="31" y="54"/>
                  </a:cubicBezTo>
                  <a:cubicBezTo>
                    <a:pt x="14" y="54"/>
                    <a:pt x="0" y="68"/>
                    <a:pt x="0" y="84"/>
                  </a:cubicBezTo>
                  <a:cubicBezTo>
                    <a:pt x="0" y="101"/>
                    <a:pt x="14" y="115"/>
                    <a:pt x="31" y="115"/>
                  </a:cubicBezTo>
                  <a:cubicBezTo>
                    <a:pt x="48" y="115"/>
                    <a:pt x="61" y="101"/>
                    <a:pt x="61" y="84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84"/>
                    <a:pt x="61" y="84"/>
                    <a:pt x="61" y="8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EB1E9FE1-38E6-4F2D-87B2-83ACBF59E6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2088" y="841375"/>
              <a:ext cx="215900" cy="219075"/>
            </a:xfrm>
            <a:custGeom>
              <a:avLst/>
              <a:gdLst>
                <a:gd name="T0" fmla="*/ 55 w 109"/>
                <a:gd name="T1" fmla="*/ 110 h 110"/>
                <a:gd name="T2" fmla="*/ 75 w 109"/>
                <a:gd name="T3" fmla="*/ 106 h 110"/>
                <a:gd name="T4" fmla="*/ 94 w 109"/>
                <a:gd name="T5" fmla="*/ 93 h 110"/>
                <a:gd name="T6" fmla="*/ 99 w 109"/>
                <a:gd name="T7" fmla="*/ 87 h 110"/>
                <a:gd name="T8" fmla="*/ 109 w 109"/>
                <a:gd name="T9" fmla="*/ 55 h 110"/>
                <a:gd name="T10" fmla="*/ 109 w 109"/>
                <a:gd name="T11" fmla="*/ 48 h 110"/>
                <a:gd name="T12" fmla="*/ 55 w 109"/>
                <a:gd name="T13" fmla="*/ 0 h 110"/>
                <a:gd name="T14" fmla="*/ 0 w 109"/>
                <a:gd name="T15" fmla="*/ 55 h 110"/>
                <a:gd name="T16" fmla="*/ 55 w 109"/>
                <a:gd name="T17" fmla="*/ 110 h 110"/>
                <a:gd name="T18" fmla="*/ 21 w 109"/>
                <a:gd name="T19" fmla="*/ 43 h 110"/>
                <a:gd name="T20" fmla="*/ 42 w 109"/>
                <a:gd name="T21" fmla="*/ 43 h 110"/>
                <a:gd name="T22" fmla="*/ 42 w 109"/>
                <a:gd name="T23" fmla="*/ 21 h 110"/>
                <a:gd name="T24" fmla="*/ 67 w 109"/>
                <a:gd name="T25" fmla="*/ 21 h 110"/>
                <a:gd name="T26" fmla="*/ 67 w 109"/>
                <a:gd name="T27" fmla="*/ 43 h 110"/>
                <a:gd name="T28" fmla="*/ 89 w 109"/>
                <a:gd name="T29" fmla="*/ 43 h 110"/>
                <a:gd name="T30" fmla="*/ 89 w 109"/>
                <a:gd name="T31" fmla="*/ 48 h 110"/>
                <a:gd name="T32" fmla="*/ 89 w 109"/>
                <a:gd name="T33" fmla="*/ 67 h 110"/>
                <a:gd name="T34" fmla="*/ 75 w 109"/>
                <a:gd name="T35" fmla="*/ 67 h 110"/>
                <a:gd name="T36" fmla="*/ 67 w 109"/>
                <a:gd name="T37" fmla="*/ 67 h 110"/>
                <a:gd name="T38" fmla="*/ 67 w 109"/>
                <a:gd name="T39" fmla="*/ 89 h 110"/>
                <a:gd name="T40" fmla="*/ 42 w 109"/>
                <a:gd name="T41" fmla="*/ 89 h 110"/>
                <a:gd name="T42" fmla="*/ 42 w 109"/>
                <a:gd name="T43" fmla="*/ 67 h 110"/>
                <a:gd name="T44" fmla="*/ 21 w 109"/>
                <a:gd name="T45" fmla="*/ 67 h 110"/>
                <a:gd name="T46" fmla="*/ 21 w 109"/>
                <a:gd name="T47" fmla="*/ 4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10">
                  <a:moveTo>
                    <a:pt x="55" y="110"/>
                  </a:moveTo>
                  <a:cubicBezTo>
                    <a:pt x="62" y="110"/>
                    <a:pt x="69" y="108"/>
                    <a:pt x="75" y="106"/>
                  </a:cubicBezTo>
                  <a:cubicBezTo>
                    <a:pt x="82" y="103"/>
                    <a:pt x="89" y="98"/>
                    <a:pt x="94" y="93"/>
                  </a:cubicBezTo>
                  <a:cubicBezTo>
                    <a:pt x="96" y="91"/>
                    <a:pt x="98" y="89"/>
                    <a:pt x="99" y="87"/>
                  </a:cubicBezTo>
                  <a:cubicBezTo>
                    <a:pt x="106" y="78"/>
                    <a:pt x="109" y="67"/>
                    <a:pt x="109" y="55"/>
                  </a:cubicBezTo>
                  <a:cubicBezTo>
                    <a:pt x="109" y="53"/>
                    <a:pt x="109" y="50"/>
                    <a:pt x="109" y="48"/>
                  </a:cubicBezTo>
                  <a:cubicBezTo>
                    <a:pt x="106" y="21"/>
                    <a:pt x="83" y="0"/>
                    <a:pt x="55" y="0"/>
                  </a:cubicBez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lose/>
                  <a:moveTo>
                    <a:pt x="21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21" y="67"/>
                    <a:pt x="21" y="67"/>
                    <a:pt x="21" y="67"/>
                  </a:cubicBezTo>
                  <a:lnTo>
                    <a:pt x="21" y="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" name="Freeform 13">
            <a:extLst>
              <a:ext uri="{FF2B5EF4-FFF2-40B4-BE49-F238E27FC236}">
                <a16:creationId xmlns:a16="http://schemas.microsoft.com/office/drawing/2014/main" id="{ED361111-720D-4881-951C-27DD68DED25D}"/>
              </a:ext>
            </a:extLst>
          </p:cNvPr>
          <p:cNvSpPr>
            <a:spLocks noEditPoints="1"/>
          </p:cNvSpPr>
          <p:nvPr/>
        </p:nvSpPr>
        <p:spPr bwMode="auto">
          <a:xfrm>
            <a:off x="6886263" y="1592861"/>
            <a:ext cx="323807" cy="320979"/>
          </a:xfrm>
          <a:custGeom>
            <a:avLst/>
            <a:gdLst>
              <a:gd name="T0" fmla="*/ 127 w 182"/>
              <a:gd name="T1" fmla="*/ 93 h 181"/>
              <a:gd name="T2" fmla="*/ 135 w 182"/>
              <a:gd name="T3" fmla="*/ 56 h 181"/>
              <a:gd name="T4" fmla="*/ 136 w 182"/>
              <a:gd name="T5" fmla="*/ 50 h 181"/>
              <a:gd name="T6" fmla="*/ 130 w 182"/>
              <a:gd name="T7" fmla="*/ 49 h 181"/>
              <a:gd name="T8" fmla="*/ 120 w 182"/>
              <a:gd name="T9" fmla="*/ 49 h 181"/>
              <a:gd name="T10" fmla="*/ 61 w 182"/>
              <a:gd name="T11" fmla="*/ 66 h 181"/>
              <a:gd name="T12" fmla="*/ 43 w 182"/>
              <a:gd name="T13" fmla="*/ 109 h 181"/>
              <a:gd name="T14" fmla="*/ 77 w 182"/>
              <a:gd name="T15" fmla="*/ 137 h 181"/>
              <a:gd name="T16" fmla="*/ 104 w 182"/>
              <a:gd name="T17" fmla="*/ 128 h 181"/>
              <a:gd name="T18" fmla="*/ 130 w 182"/>
              <a:gd name="T19" fmla="*/ 137 h 181"/>
              <a:gd name="T20" fmla="*/ 170 w 182"/>
              <a:gd name="T21" fmla="*/ 114 h 181"/>
              <a:gd name="T22" fmla="*/ 182 w 182"/>
              <a:gd name="T23" fmla="*/ 75 h 181"/>
              <a:gd name="T24" fmla="*/ 152 w 182"/>
              <a:gd name="T25" fmla="*/ 17 h 181"/>
              <a:gd name="T26" fmla="*/ 98 w 182"/>
              <a:gd name="T27" fmla="*/ 0 h 181"/>
              <a:gd name="T28" fmla="*/ 24 w 182"/>
              <a:gd name="T29" fmla="*/ 35 h 181"/>
              <a:gd name="T30" fmla="*/ 0 w 182"/>
              <a:gd name="T31" fmla="*/ 105 h 181"/>
              <a:gd name="T32" fmla="*/ 27 w 182"/>
              <a:gd name="T33" fmla="*/ 163 h 181"/>
              <a:gd name="T34" fmla="*/ 84 w 182"/>
              <a:gd name="T35" fmla="*/ 181 h 181"/>
              <a:gd name="T36" fmla="*/ 162 w 182"/>
              <a:gd name="T37" fmla="*/ 162 h 181"/>
              <a:gd name="T38" fmla="*/ 166 w 182"/>
              <a:gd name="T39" fmla="*/ 159 h 181"/>
              <a:gd name="T40" fmla="*/ 164 w 182"/>
              <a:gd name="T41" fmla="*/ 155 h 181"/>
              <a:gd name="T42" fmla="*/ 157 w 182"/>
              <a:gd name="T43" fmla="*/ 139 h 181"/>
              <a:gd name="T44" fmla="*/ 155 w 182"/>
              <a:gd name="T45" fmla="*/ 134 h 181"/>
              <a:gd name="T46" fmla="*/ 150 w 182"/>
              <a:gd name="T47" fmla="*/ 136 h 181"/>
              <a:gd name="T48" fmla="*/ 86 w 182"/>
              <a:gd name="T49" fmla="*/ 155 h 181"/>
              <a:gd name="T50" fmla="*/ 46 w 182"/>
              <a:gd name="T51" fmla="*/ 142 h 181"/>
              <a:gd name="T52" fmla="*/ 32 w 182"/>
              <a:gd name="T53" fmla="*/ 105 h 181"/>
              <a:gd name="T54" fmla="*/ 96 w 182"/>
              <a:gd name="T55" fmla="*/ 26 h 181"/>
              <a:gd name="T56" fmla="*/ 135 w 182"/>
              <a:gd name="T57" fmla="*/ 40 h 181"/>
              <a:gd name="T58" fmla="*/ 150 w 182"/>
              <a:gd name="T59" fmla="*/ 76 h 181"/>
              <a:gd name="T60" fmla="*/ 145 w 182"/>
              <a:gd name="T61" fmla="*/ 98 h 181"/>
              <a:gd name="T62" fmla="*/ 130 w 182"/>
              <a:gd name="T63" fmla="*/ 110 h 181"/>
              <a:gd name="T64" fmla="*/ 125 w 182"/>
              <a:gd name="T65" fmla="*/ 106 h 181"/>
              <a:gd name="T66" fmla="*/ 127 w 182"/>
              <a:gd name="T67" fmla="*/ 96 h 181"/>
              <a:gd name="T68" fmla="*/ 127 w 182"/>
              <a:gd name="T69" fmla="*/ 93 h 181"/>
              <a:gd name="T70" fmla="*/ 99 w 182"/>
              <a:gd name="T71" fmla="*/ 77 h 181"/>
              <a:gd name="T72" fmla="*/ 78 w 182"/>
              <a:gd name="T73" fmla="*/ 110 h 181"/>
              <a:gd name="T74" fmla="*/ 75 w 182"/>
              <a:gd name="T75" fmla="*/ 108 h 181"/>
              <a:gd name="T76" fmla="*/ 88 w 182"/>
              <a:gd name="T77" fmla="*/ 81 h 181"/>
              <a:gd name="T78" fmla="*/ 99 w 182"/>
              <a:gd name="T79" fmla="*/ 7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2" h="181">
                <a:moveTo>
                  <a:pt x="127" y="93"/>
                </a:moveTo>
                <a:cubicBezTo>
                  <a:pt x="135" y="56"/>
                  <a:pt x="135" y="56"/>
                  <a:pt x="135" y="56"/>
                </a:cubicBezTo>
                <a:cubicBezTo>
                  <a:pt x="136" y="50"/>
                  <a:pt x="136" y="50"/>
                  <a:pt x="136" y="50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6" y="49"/>
                  <a:pt x="123" y="49"/>
                  <a:pt x="120" y="49"/>
                </a:cubicBezTo>
                <a:cubicBezTo>
                  <a:pt x="85" y="49"/>
                  <a:pt x="71" y="56"/>
                  <a:pt x="61" y="66"/>
                </a:cubicBezTo>
                <a:cubicBezTo>
                  <a:pt x="51" y="77"/>
                  <a:pt x="43" y="95"/>
                  <a:pt x="43" y="109"/>
                </a:cubicBezTo>
                <a:cubicBezTo>
                  <a:pt x="43" y="125"/>
                  <a:pt x="57" y="137"/>
                  <a:pt x="77" y="137"/>
                </a:cubicBezTo>
                <a:cubicBezTo>
                  <a:pt x="89" y="137"/>
                  <a:pt x="96" y="133"/>
                  <a:pt x="104" y="128"/>
                </a:cubicBezTo>
                <a:cubicBezTo>
                  <a:pt x="111" y="134"/>
                  <a:pt x="117" y="137"/>
                  <a:pt x="130" y="137"/>
                </a:cubicBezTo>
                <a:cubicBezTo>
                  <a:pt x="147" y="137"/>
                  <a:pt x="161" y="129"/>
                  <a:pt x="170" y="114"/>
                </a:cubicBezTo>
                <a:cubicBezTo>
                  <a:pt x="177" y="103"/>
                  <a:pt x="182" y="89"/>
                  <a:pt x="182" y="75"/>
                </a:cubicBezTo>
                <a:cubicBezTo>
                  <a:pt x="182" y="45"/>
                  <a:pt x="166" y="27"/>
                  <a:pt x="152" y="17"/>
                </a:cubicBezTo>
                <a:cubicBezTo>
                  <a:pt x="138" y="7"/>
                  <a:pt x="117" y="0"/>
                  <a:pt x="98" y="0"/>
                </a:cubicBezTo>
                <a:cubicBezTo>
                  <a:pt x="60" y="0"/>
                  <a:pt x="37" y="19"/>
                  <a:pt x="24" y="35"/>
                </a:cubicBezTo>
                <a:cubicBezTo>
                  <a:pt x="8" y="54"/>
                  <a:pt x="0" y="79"/>
                  <a:pt x="0" y="105"/>
                </a:cubicBezTo>
                <a:cubicBezTo>
                  <a:pt x="0" y="129"/>
                  <a:pt x="9" y="149"/>
                  <a:pt x="27" y="163"/>
                </a:cubicBezTo>
                <a:cubicBezTo>
                  <a:pt x="42" y="175"/>
                  <a:pt x="63" y="181"/>
                  <a:pt x="84" y="181"/>
                </a:cubicBezTo>
                <a:cubicBezTo>
                  <a:pt x="111" y="181"/>
                  <a:pt x="138" y="174"/>
                  <a:pt x="162" y="162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31" y="146"/>
                  <a:pt x="111" y="155"/>
                  <a:pt x="86" y="155"/>
                </a:cubicBezTo>
                <a:cubicBezTo>
                  <a:pt x="69" y="155"/>
                  <a:pt x="56" y="150"/>
                  <a:pt x="46" y="142"/>
                </a:cubicBezTo>
                <a:cubicBezTo>
                  <a:pt x="37" y="133"/>
                  <a:pt x="32" y="120"/>
                  <a:pt x="32" y="105"/>
                </a:cubicBezTo>
                <a:cubicBezTo>
                  <a:pt x="32" y="53"/>
                  <a:pt x="64" y="26"/>
                  <a:pt x="96" y="26"/>
                </a:cubicBezTo>
                <a:cubicBezTo>
                  <a:pt x="112" y="26"/>
                  <a:pt x="126" y="31"/>
                  <a:pt x="135" y="40"/>
                </a:cubicBezTo>
                <a:cubicBezTo>
                  <a:pt x="145" y="49"/>
                  <a:pt x="150" y="61"/>
                  <a:pt x="150" y="76"/>
                </a:cubicBezTo>
                <a:cubicBezTo>
                  <a:pt x="150" y="81"/>
                  <a:pt x="148" y="91"/>
                  <a:pt x="145" y="98"/>
                </a:cubicBezTo>
                <a:cubicBezTo>
                  <a:pt x="141" y="106"/>
                  <a:pt x="136" y="110"/>
                  <a:pt x="130" y="110"/>
                </a:cubicBezTo>
                <a:cubicBezTo>
                  <a:pt x="127" y="110"/>
                  <a:pt x="125" y="109"/>
                  <a:pt x="125" y="106"/>
                </a:cubicBezTo>
                <a:cubicBezTo>
                  <a:pt x="125" y="104"/>
                  <a:pt x="126" y="99"/>
                  <a:pt x="127" y="96"/>
                </a:cubicBezTo>
                <a:cubicBezTo>
                  <a:pt x="127" y="95"/>
                  <a:pt x="127" y="94"/>
                  <a:pt x="127" y="93"/>
                </a:cubicBezTo>
                <a:close/>
                <a:moveTo>
                  <a:pt x="99" y="77"/>
                </a:moveTo>
                <a:cubicBezTo>
                  <a:pt x="92" y="105"/>
                  <a:pt x="84" y="110"/>
                  <a:pt x="78" y="110"/>
                </a:cubicBezTo>
                <a:cubicBezTo>
                  <a:pt x="77" y="110"/>
                  <a:pt x="75" y="110"/>
                  <a:pt x="75" y="108"/>
                </a:cubicBezTo>
                <a:cubicBezTo>
                  <a:pt x="75" y="100"/>
                  <a:pt x="81" y="88"/>
                  <a:pt x="88" y="81"/>
                </a:cubicBezTo>
                <a:cubicBezTo>
                  <a:pt x="90" y="79"/>
                  <a:pt x="95" y="78"/>
                  <a:pt x="99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4BD2607C-433D-4C77-BD53-215F6B5C3528}"/>
              </a:ext>
            </a:extLst>
          </p:cNvPr>
          <p:cNvGrpSpPr/>
          <p:nvPr/>
        </p:nvGrpSpPr>
        <p:grpSpPr>
          <a:xfrm>
            <a:off x="3682135" y="2251080"/>
            <a:ext cx="369055" cy="398749"/>
            <a:chOff x="4005263" y="1612900"/>
            <a:chExt cx="414338" cy="447675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84AD7BC-47D2-4A3D-BF15-3536A4BB3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612900"/>
              <a:ext cx="201613" cy="447675"/>
            </a:xfrm>
            <a:custGeom>
              <a:avLst/>
              <a:gdLst>
                <a:gd name="T0" fmla="*/ 2 w 101"/>
                <a:gd name="T1" fmla="*/ 219 h 225"/>
                <a:gd name="T2" fmla="*/ 50 w 101"/>
                <a:gd name="T3" fmla="*/ 195 h 225"/>
                <a:gd name="T4" fmla="*/ 99 w 101"/>
                <a:gd name="T5" fmla="*/ 219 h 225"/>
                <a:gd name="T6" fmla="*/ 100 w 101"/>
                <a:gd name="T7" fmla="*/ 219 h 225"/>
                <a:gd name="T8" fmla="*/ 100 w 101"/>
                <a:gd name="T9" fmla="*/ 59 h 225"/>
                <a:gd name="T10" fmla="*/ 98 w 101"/>
                <a:gd name="T11" fmla="*/ 35 h 225"/>
                <a:gd name="T12" fmla="*/ 84 w 101"/>
                <a:gd name="T13" fmla="*/ 19 h 225"/>
                <a:gd name="T14" fmla="*/ 84 w 101"/>
                <a:gd name="T15" fmla="*/ 6 h 225"/>
                <a:gd name="T16" fmla="*/ 84 w 101"/>
                <a:gd name="T17" fmla="*/ 0 h 225"/>
                <a:gd name="T18" fmla="*/ 79 w 101"/>
                <a:gd name="T19" fmla="*/ 0 h 225"/>
                <a:gd name="T20" fmla="*/ 22 w 101"/>
                <a:gd name="T21" fmla="*/ 0 h 225"/>
                <a:gd name="T22" fmla="*/ 16 w 101"/>
                <a:gd name="T23" fmla="*/ 0 h 225"/>
                <a:gd name="T24" fmla="*/ 16 w 101"/>
                <a:gd name="T25" fmla="*/ 6 h 225"/>
                <a:gd name="T26" fmla="*/ 16 w 101"/>
                <a:gd name="T27" fmla="*/ 19 h 225"/>
                <a:gd name="T28" fmla="*/ 2 w 101"/>
                <a:gd name="T29" fmla="*/ 35 h 225"/>
                <a:gd name="T30" fmla="*/ 0 w 101"/>
                <a:gd name="T31" fmla="*/ 59 h 225"/>
                <a:gd name="T32" fmla="*/ 0 w 101"/>
                <a:gd name="T33" fmla="*/ 219 h 225"/>
                <a:gd name="T34" fmla="*/ 2 w 101"/>
                <a:gd name="T35" fmla="*/ 219 h 225"/>
                <a:gd name="T36" fmla="*/ 22 w 101"/>
                <a:gd name="T37" fmla="*/ 17 h 225"/>
                <a:gd name="T38" fmla="*/ 22 w 101"/>
                <a:gd name="T39" fmla="*/ 6 h 225"/>
                <a:gd name="T40" fmla="*/ 79 w 101"/>
                <a:gd name="T41" fmla="*/ 6 h 225"/>
                <a:gd name="T42" fmla="*/ 79 w 101"/>
                <a:gd name="T43" fmla="*/ 17 h 225"/>
                <a:gd name="T44" fmla="*/ 79 w 101"/>
                <a:gd name="T45" fmla="*/ 95 h 225"/>
                <a:gd name="T46" fmla="*/ 51 w 101"/>
                <a:gd name="T47" fmla="*/ 65 h 225"/>
                <a:gd name="T48" fmla="*/ 22 w 101"/>
                <a:gd name="T49" fmla="*/ 95 h 225"/>
                <a:gd name="T50" fmla="*/ 22 w 101"/>
                <a:gd name="T51" fmla="*/ 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225">
                  <a:moveTo>
                    <a:pt x="2" y="219"/>
                  </a:moveTo>
                  <a:cubicBezTo>
                    <a:pt x="7" y="200"/>
                    <a:pt x="27" y="195"/>
                    <a:pt x="50" y="195"/>
                  </a:cubicBezTo>
                  <a:cubicBezTo>
                    <a:pt x="74" y="195"/>
                    <a:pt x="93" y="200"/>
                    <a:pt x="99" y="219"/>
                  </a:cubicBezTo>
                  <a:cubicBezTo>
                    <a:pt x="101" y="225"/>
                    <a:pt x="100" y="225"/>
                    <a:pt x="100" y="219"/>
                  </a:cubicBezTo>
                  <a:cubicBezTo>
                    <a:pt x="100" y="186"/>
                    <a:pt x="100" y="92"/>
                    <a:pt x="100" y="59"/>
                  </a:cubicBezTo>
                  <a:cubicBezTo>
                    <a:pt x="100" y="52"/>
                    <a:pt x="100" y="42"/>
                    <a:pt x="98" y="35"/>
                  </a:cubicBezTo>
                  <a:cubicBezTo>
                    <a:pt x="96" y="28"/>
                    <a:pt x="91" y="23"/>
                    <a:pt x="84" y="19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9" y="23"/>
                    <a:pt x="5" y="28"/>
                    <a:pt x="2" y="35"/>
                  </a:cubicBezTo>
                  <a:cubicBezTo>
                    <a:pt x="0" y="42"/>
                    <a:pt x="0" y="52"/>
                    <a:pt x="0" y="59"/>
                  </a:cubicBezTo>
                  <a:cubicBezTo>
                    <a:pt x="0" y="92"/>
                    <a:pt x="0" y="186"/>
                    <a:pt x="0" y="219"/>
                  </a:cubicBezTo>
                  <a:cubicBezTo>
                    <a:pt x="0" y="225"/>
                    <a:pt x="0" y="225"/>
                    <a:pt x="2" y="219"/>
                  </a:cubicBezTo>
                  <a:close/>
                  <a:moveTo>
                    <a:pt x="22" y="17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7"/>
                    <a:pt x="22" y="17"/>
                    <a:pt x="2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62B2E19-BCB1-46DE-B7D0-F259A13E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88" y="1638300"/>
              <a:ext cx="201613" cy="422275"/>
            </a:xfrm>
            <a:custGeom>
              <a:avLst/>
              <a:gdLst>
                <a:gd name="T0" fmla="*/ 2 w 101"/>
                <a:gd name="T1" fmla="*/ 206 h 212"/>
                <a:gd name="T2" fmla="*/ 50 w 101"/>
                <a:gd name="T3" fmla="*/ 182 h 212"/>
                <a:gd name="T4" fmla="*/ 99 w 101"/>
                <a:gd name="T5" fmla="*/ 206 h 212"/>
                <a:gd name="T6" fmla="*/ 100 w 101"/>
                <a:gd name="T7" fmla="*/ 206 h 212"/>
                <a:gd name="T8" fmla="*/ 100 w 101"/>
                <a:gd name="T9" fmla="*/ 46 h 212"/>
                <a:gd name="T10" fmla="*/ 98 w 101"/>
                <a:gd name="T11" fmla="*/ 23 h 212"/>
                <a:gd name="T12" fmla="*/ 50 w 101"/>
                <a:gd name="T13" fmla="*/ 0 h 212"/>
                <a:gd name="T14" fmla="*/ 2 w 101"/>
                <a:gd name="T15" fmla="*/ 22 h 212"/>
                <a:gd name="T16" fmla="*/ 0 w 101"/>
                <a:gd name="T17" fmla="*/ 46 h 212"/>
                <a:gd name="T18" fmla="*/ 0 w 101"/>
                <a:gd name="T19" fmla="*/ 206 h 212"/>
                <a:gd name="T20" fmla="*/ 2 w 101"/>
                <a:gd name="T21" fmla="*/ 2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2">
                  <a:moveTo>
                    <a:pt x="2" y="206"/>
                  </a:moveTo>
                  <a:cubicBezTo>
                    <a:pt x="7" y="187"/>
                    <a:pt x="27" y="182"/>
                    <a:pt x="50" y="182"/>
                  </a:cubicBezTo>
                  <a:cubicBezTo>
                    <a:pt x="74" y="182"/>
                    <a:pt x="93" y="187"/>
                    <a:pt x="99" y="206"/>
                  </a:cubicBezTo>
                  <a:cubicBezTo>
                    <a:pt x="101" y="212"/>
                    <a:pt x="100" y="212"/>
                    <a:pt x="100" y="206"/>
                  </a:cubicBezTo>
                  <a:cubicBezTo>
                    <a:pt x="100" y="173"/>
                    <a:pt x="100" y="79"/>
                    <a:pt x="100" y="46"/>
                  </a:cubicBezTo>
                  <a:cubicBezTo>
                    <a:pt x="100" y="39"/>
                    <a:pt x="101" y="29"/>
                    <a:pt x="98" y="23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7" y="0"/>
                    <a:pt x="8" y="5"/>
                    <a:pt x="2" y="22"/>
                  </a:cubicBezTo>
                  <a:cubicBezTo>
                    <a:pt x="0" y="29"/>
                    <a:pt x="0" y="39"/>
                    <a:pt x="0" y="46"/>
                  </a:cubicBezTo>
                  <a:cubicBezTo>
                    <a:pt x="0" y="79"/>
                    <a:pt x="0" y="173"/>
                    <a:pt x="0" y="206"/>
                  </a:cubicBezTo>
                  <a:cubicBezTo>
                    <a:pt x="0" y="212"/>
                    <a:pt x="0" y="212"/>
                    <a:pt x="2" y="2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6" name="Freeform 16">
            <a:extLst>
              <a:ext uri="{FF2B5EF4-FFF2-40B4-BE49-F238E27FC236}">
                <a16:creationId xmlns:a16="http://schemas.microsoft.com/office/drawing/2014/main" id="{3BA0047F-B95F-4EAE-8C27-07AD826345D0}"/>
              </a:ext>
            </a:extLst>
          </p:cNvPr>
          <p:cNvSpPr>
            <a:spLocks noEditPoints="1"/>
          </p:cNvSpPr>
          <p:nvPr/>
        </p:nvSpPr>
        <p:spPr bwMode="auto">
          <a:xfrm>
            <a:off x="5630630" y="892225"/>
            <a:ext cx="205031" cy="352087"/>
          </a:xfrm>
          <a:custGeom>
            <a:avLst/>
            <a:gdLst>
              <a:gd name="T0" fmla="*/ 145 w 145"/>
              <a:gd name="T1" fmla="*/ 30 h 249"/>
              <a:gd name="T2" fmla="*/ 145 w 145"/>
              <a:gd name="T3" fmla="*/ 19 h 249"/>
              <a:gd name="T4" fmla="*/ 145 w 145"/>
              <a:gd name="T5" fmla="*/ 0 h 249"/>
              <a:gd name="T6" fmla="*/ 117 w 145"/>
              <a:gd name="T7" fmla="*/ 0 h 249"/>
              <a:gd name="T8" fmla="*/ 117 w 145"/>
              <a:gd name="T9" fmla="*/ 19 h 249"/>
              <a:gd name="T10" fmla="*/ 0 w 145"/>
              <a:gd name="T11" fmla="*/ 19 h 249"/>
              <a:gd name="T12" fmla="*/ 0 w 145"/>
              <a:gd name="T13" fmla="*/ 249 h 249"/>
              <a:gd name="T14" fmla="*/ 145 w 145"/>
              <a:gd name="T15" fmla="*/ 249 h 249"/>
              <a:gd name="T16" fmla="*/ 145 w 145"/>
              <a:gd name="T17" fmla="*/ 30 h 249"/>
              <a:gd name="T18" fmla="*/ 43 w 145"/>
              <a:gd name="T19" fmla="*/ 234 h 249"/>
              <a:gd name="T20" fmla="*/ 15 w 145"/>
              <a:gd name="T21" fmla="*/ 234 h 249"/>
              <a:gd name="T22" fmla="*/ 15 w 145"/>
              <a:gd name="T23" fmla="*/ 216 h 249"/>
              <a:gd name="T24" fmla="*/ 43 w 145"/>
              <a:gd name="T25" fmla="*/ 216 h 249"/>
              <a:gd name="T26" fmla="*/ 43 w 145"/>
              <a:gd name="T27" fmla="*/ 234 h 249"/>
              <a:gd name="T28" fmla="*/ 131 w 145"/>
              <a:gd name="T29" fmla="*/ 234 h 249"/>
              <a:gd name="T30" fmla="*/ 102 w 145"/>
              <a:gd name="T31" fmla="*/ 234 h 249"/>
              <a:gd name="T32" fmla="*/ 102 w 145"/>
              <a:gd name="T33" fmla="*/ 216 h 249"/>
              <a:gd name="T34" fmla="*/ 131 w 145"/>
              <a:gd name="T35" fmla="*/ 216 h 249"/>
              <a:gd name="T36" fmla="*/ 131 w 145"/>
              <a:gd name="T37" fmla="*/ 234 h 249"/>
              <a:gd name="T38" fmla="*/ 131 w 145"/>
              <a:gd name="T39" fmla="*/ 199 h 249"/>
              <a:gd name="T40" fmla="*/ 15 w 145"/>
              <a:gd name="T41" fmla="*/ 199 h 249"/>
              <a:gd name="T42" fmla="*/ 15 w 145"/>
              <a:gd name="T43" fmla="*/ 35 h 249"/>
              <a:gd name="T44" fmla="*/ 131 w 145"/>
              <a:gd name="T45" fmla="*/ 35 h 249"/>
              <a:gd name="T46" fmla="*/ 131 w 145"/>
              <a:gd name="T47" fmla="*/ 19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5" h="249">
                <a:moveTo>
                  <a:pt x="145" y="30"/>
                </a:moveTo>
                <a:lnTo>
                  <a:pt x="145" y="19"/>
                </a:lnTo>
                <a:lnTo>
                  <a:pt x="145" y="0"/>
                </a:lnTo>
                <a:lnTo>
                  <a:pt x="117" y="0"/>
                </a:lnTo>
                <a:lnTo>
                  <a:pt x="117" y="19"/>
                </a:lnTo>
                <a:lnTo>
                  <a:pt x="0" y="19"/>
                </a:lnTo>
                <a:lnTo>
                  <a:pt x="0" y="249"/>
                </a:lnTo>
                <a:lnTo>
                  <a:pt x="145" y="249"/>
                </a:lnTo>
                <a:lnTo>
                  <a:pt x="145" y="30"/>
                </a:lnTo>
                <a:close/>
                <a:moveTo>
                  <a:pt x="43" y="234"/>
                </a:moveTo>
                <a:lnTo>
                  <a:pt x="15" y="234"/>
                </a:lnTo>
                <a:lnTo>
                  <a:pt x="15" y="216"/>
                </a:lnTo>
                <a:lnTo>
                  <a:pt x="43" y="216"/>
                </a:lnTo>
                <a:lnTo>
                  <a:pt x="43" y="234"/>
                </a:lnTo>
                <a:close/>
                <a:moveTo>
                  <a:pt x="131" y="234"/>
                </a:moveTo>
                <a:lnTo>
                  <a:pt x="102" y="234"/>
                </a:lnTo>
                <a:lnTo>
                  <a:pt x="102" y="216"/>
                </a:lnTo>
                <a:lnTo>
                  <a:pt x="131" y="216"/>
                </a:lnTo>
                <a:lnTo>
                  <a:pt x="131" y="234"/>
                </a:lnTo>
                <a:close/>
                <a:moveTo>
                  <a:pt x="131" y="199"/>
                </a:moveTo>
                <a:lnTo>
                  <a:pt x="15" y="199"/>
                </a:lnTo>
                <a:lnTo>
                  <a:pt x="15" y="35"/>
                </a:lnTo>
                <a:lnTo>
                  <a:pt x="131" y="35"/>
                </a:lnTo>
                <a:lnTo>
                  <a:pt x="131" y="1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id="{A504AE7A-AB18-4DB3-984C-DBD4424171C8}"/>
              </a:ext>
            </a:extLst>
          </p:cNvPr>
          <p:cNvSpPr>
            <a:spLocks/>
          </p:cNvSpPr>
          <p:nvPr/>
        </p:nvSpPr>
        <p:spPr bwMode="auto">
          <a:xfrm>
            <a:off x="3050075" y="2972221"/>
            <a:ext cx="373297" cy="308252"/>
          </a:xfrm>
          <a:custGeom>
            <a:avLst/>
            <a:gdLst>
              <a:gd name="T0" fmla="*/ 217 w 264"/>
              <a:gd name="T1" fmla="*/ 0 h 218"/>
              <a:gd name="T2" fmla="*/ 94 w 264"/>
              <a:gd name="T3" fmla="*/ 122 h 218"/>
              <a:gd name="T4" fmla="*/ 47 w 264"/>
              <a:gd name="T5" fmla="*/ 75 h 218"/>
              <a:gd name="T6" fmla="*/ 0 w 264"/>
              <a:gd name="T7" fmla="*/ 124 h 218"/>
              <a:gd name="T8" fmla="*/ 46 w 264"/>
              <a:gd name="T9" fmla="*/ 169 h 218"/>
              <a:gd name="T10" fmla="*/ 94 w 264"/>
              <a:gd name="T11" fmla="*/ 218 h 218"/>
              <a:gd name="T12" fmla="*/ 141 w 264"/>
              <a:gd name="T13" fmla="*/ 169 h 218"/>
              <a:gd name="T14" fmla="*/ 264 w 264"/>
              <a:gd name="T15" fmla="*/ 48 h 218"/>
              <a:gd name="T16" fmla="*/ 217 w 264"/>
              <a:gd name="T17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218">
                <a:moveTo>
                  <a:pt x="217" y="0"/>
                </a:moveTo>
                <a:lnTo>
                  <a:pt x="94" y="122"/>
                </a:lnTo>
                <a:lnTo>
                  <a:pt x="47" y="75"/>
                </a:lnTo>
                <a:lnTo>
                  <a:pt x="0" y="124"/>
                </a:lnTo>
                <a:lnTo>
                  <a:pt x="46" y="169"/>
                </a:lnTo>
                <a:lnTo>
                  <a:pt x="94" y="218"/>
                </a:lnTo>
                <a:lnTo>
                  <a:pt x="141" y="169"/>
                </a:lnTo>
                <a:lnTo>
                  <a:pt x="264" y="48"/>
                </a:lnTo>
                <a:lnTo>
                  <a:pt x="2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FCD9901-EDAD-4F3F-A7B1-2C32A366A860}"/>
              </a:ext>
            </a:extLst>
          </p:cNvPr>
          <p:cNvGrpSpPr/>
          <p:nvPr/>
        </p:nvGrpSpPr>
        <p:grpSpPr>
          <a:xfrm>
            <a:off x="6148154" y="1528526"/>
            <a:ext cx="451067" cy="453895"/>
            <a:chOff x="6773863" y="801688"/>
            <a:chExt cx="506413" cy="509588"/>
          </a:xfrm>
        </p:grpSpPr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25CFD147-4718-45B0-B10F-0D934E16D0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863" y="960438"/>
              <a:ext cx="350838" cy="350838"/>
            </a:xfrm>
            <a:custGeom>
              <a:avLst/>
              <a:gdLst>
                <a:gd name="T0" fmla="*/ 25 w 176"/>
                <a:gd name="T1" fmla="*/ 131 h 176"/>
                <a:gd name="T2" fmla="*/ 16 w 176"/>
                <a:gd name="T3" fmla="*/ 141 h 176"/>
                <a:gd name="T4" fmla="*/ 35 w 176"/>
                <a:gd name="T5" fmla="*/ 160 h 176"/>
                <a:gd name="T6" fmla="*/ 45 w 176"/>
                <a:gd name="T7" fmla="*/ 151 h 176"/>
                <a:gd name="T8" fmla="*/ 74 w 176"/>
                <a:gd name="T9" fmla="*/ 163 h 176"/>
                <a:gd name="T10" fmla="*/ 74 w 176"/>
                <a:gd name="T11" fmla="*/ 176 h 176"/>
                <a:gd name="T12" fmla="*/ 102 w 176"/>
                <a:gd name="T13" fmla="*/ 176 h 176"/>
                <a:gd name="T14" fmla="*/ 102 w 176"/>
                <a:gd name="T15" fmla="*/ 163 h 176"/>
                <a:gd name="T16" fmla="*/ 131 w 176"/>
                <a:gd name="T17" fmla="*/ 151 h 176"/>
                <a:gd name="T18" fmla="*/ 140 w 176"/>
                <a:gd name="T19" fmla="*/ 160 h 176"/>
                <a:gd name="T20" fmla="*/ 160 w 176"/>
                <a:gd name="T21" fmla="*/ 141 h 176"/>
                <a:gd name="T22" fmla="*/ 151 w 176"/>
                <a:gd name="T23" fmla="*/ 131 h 176"/>
                <a:gd name="T24" fmla="*/ 163 w 176"/>
                <a:gd name="T25" fmla="*/ 102 h 176"/>
                <a:gd name="T26" fmla="*/ 176 w 176"/>
                <a:gd name="T27" fmla="*/ 102 h 176"/>
                <a:gd name="T28" fmla="*/ 176 w 176"/>
                <a:gd name="T29" fmla="*/ 74 h 176"/>
                <a:gd name="T30" fmla="*/ 163 w 176"/>
                <a:gd name="T31" fmla="*/ 74 h 176"/>
                <a:gd name="T32" fmla="*/ 151 w 176"/>
                <a:gd name="T33" fmla="*/ 45 h 176"/>
                <a:gd name="T34" fmla="*/ 160 w 176"/>
                <a:gd name="T35" fmla="*/ 36 h 176"/>
                <a:gd name="T36" fmla="*/ 140 w 176"/>
                <a:gd name="T37" fmla="*/ 16 h 176"/>
                <a:gd name="T38" fmla="*/ 131 w 176"/>
                <a:gd name="T39" fmla="*/ 25 h 176"/>
                <a:gd name="T40" fmla="*/ 102 w 176"/>
                <a:gd name="T41" fmla="*/ 13 h 176"/>
                <a:gd name="T42" fmla="*/ 102 w 176"/>
                <a:gd name="T43" fmla="*/ 0 h 176"/>
                <a:gd name="T44" fmla="*/ 74 w 176"/>
                <a:gd name="T45" fmla="*/ 0 h 176"/>
                <a:gd name="T46" fmla="*/ 74 w 176"/>
                <a:gd name="T47" fmla="*/ 13 h 176"/>
                <a:gd name="T48" fmla="*/ 45 w 176"/>
                <a:gd name="T49" fmla="*/ 25 h 176"/>
                <a:gd name="T50" fmla="*/ 35 w 176"/>
                <a:gd name="T51" fmla="*/ 16 h 176"/>
                <a:gd name="T52" fmla="*/ 16 w 176"/>
                <a:gd name="T53" fmla="*/ 36 h 176"/>
                <a:gd name="T54" fmla="*/ 25 w 176"/>
                <a:gd name="T55" fmla="*/ 45 h 176"/>
                <a:gd name="T56" fmla="*/ 13 w 176"/>
                <a:gd name="T57" fmla="*/ 74 h 176"/>
                <a:gd name="T58" fmla="*/ 0 w 176"/>
                <a:gd name="T59" fmla="*/ 74 h 176"/>
                <a:gd name="T60" fmla="*/ 0 w 176"/>
                <a:gd name="T61" fmla="*/ 102 h 176"/>
                <a:gd name="T62" fmla="*/ 13 w 176"/>
                <a:gd name="T63" fmla="*/ 102 h 176"/>
                <a:gd name="T64" fmla="*/ 25 w 176"/>
                <a:gd name="T65" fmla="*/ 131 h 176"/>
                <a:gd name="T66" fmla="*/ 88 w 176"/>
                <a:gd name="T67" fmla="*/ 32 h 176"/>
                <a:gd name="T68" fmla="*/ 144 w 176"/>
                <a:gd name="T69" fmla="*/ 88 h 176"/>
                <a:gd name="T70" fmla="*/ 88 w 176"/>
                <a:gd name="T71" fmla="*/ 144 h 176"/>
                <a:gd name="T72" fmla="*/ 32 w 176"/>
                <a:gd name="T73" fmla="*/ 88 h 176"/>
                <a:gd name="T74" fmla="*/ 88 w 176"/>
                <a:gd name="T75" fmla="*/ 3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76">
                  <a:moveTo>
                    <a:pt x="25" y="131"/>
                  </a:moveTo>
                  <a:cubicBezTo>
                    <a:pt x="16" y="141"/>
                    <a:pt x="16" y="141"/>
                    <a:pt x="16" y="141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53" y="157"/>
                    <a:pt x="63" y="161"/>
                    <a:pt x="74" y="163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102" y="176"/>
                    <a:pt x="102" y="176"/>
                    <a:pt x="102" y="176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12" y="161"/>
                    <a:pt x="122" y="157"/>
                    <a:pt x="131" y="151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7" y="123"/>
                    <a:pt x="161" y="113"/>
                    <a:pt x="163" y="102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1" y="63"/>
                    <a:pt x="157" y="54"/>
                    <a:pt x="151" y="45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22" y="19"/>
                    <a:pt x="112" y="15"/>
                    <a:pt x="102" y="13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3" y="15"/>
                    <a:pt x="53" y="19"/>
                    <a:pt x="45" y="2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19" y="54"/>
                    <a:pt x="15" y="63"/>
                    <a:pt x="1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5" y="113"/>
                    <a:pt x="19" y="123"/>
                    <a:pt x="25" y="131"/>
                  </a:cubicBezTo>
                  <a:close/>
                  <a:moveTo>
                    <a:pt x="88" y="32"/>
                  </a:moveTo>
                  <a:cubicBezTo>
                    <a:pt x="119" y="32"/>
                    <a:pt x="144" y="57"/>
                    <a:pt x="144" y="88"/>
                  </a:cubicBezTo>
                  <a:cubicBezTo>
                    <a:pt x="144" y="119"/>
                    <a:pt x="119" y="144"/>
                    <a:pt x="88" y="144"/>
                  </a:cubicBezTo>
                  <a:cubicBezTo>
                    <a:pt x="57" y="144"/>
                    <a:pt x="32" y="119"/>
                    <a:pt x="32" y="88"/>
                  </a:cubicBezTo>
                  <a:cubicBezTo>
                    <a:pt x="32" y="57"/>
                    <a:pt x="57" y="32"/>
                    <a:pt x="88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C6A12DD7-56BD-4B6B-A493-0B23024DB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738" y="801688"/>
              <a:ext cx="236538" cy="236538"/>
            </a:xfrm>
            <a:custGeom>
              <a:avLst/>
              <a:gdLst>
                <a:gd name="T0" fmla="*/ 111 w 119"/>
                <a:gd name="T1" fmla="*/ 50 h 119"/>
                <a:gd name="T2" fmla="*/ 119 w 119"/>
                <a:gd name="T3" fmla="*/ 47 h 119"/>
                <a:gd name="T4" fmla="*/ 110 w 119"/>
                <a:gd name="T5" fmla="*/ 26 h 119"/>
                <a:gd name="T6" fmla="*/ 102 w 119"/>
                <a:gd name="T7" fmla="*/ 30 h 119"/>
                <a:gd name="T8" fmla="*/ 89 w 119"/>
                <a:gd name="T9" fmla="*/ 17 h 119"/>
                <a:gd name="T10" fmla="*/ 92 w 119"/>
                <a:gd name="T11" fmla="*/ 8 h 119"/>
                <a:gd name="T12" fmla="*/ 72 w 119"/>
                <a:gd name="T13" fmla="*/ 0 h 119"/>
                <a:gd name="T14" fmla="*/ 68 w 119"/>
                <a:gd name="T15" fmla="*/ 8 h 119"/>
                <a:gd name="T16" fmla="*/ 50 w 119"/>
                <a:gd name="T17" fmla="*/ 9 h 119"/>
                <a:gd name="T18" fmla="*/ 47 w 119"/>
                <a:gd name="T19" fmla="*/ 0 h 119"/>
                <a:gd name="T20" fmla="*/ 26 w 119"/>
                <a:gd name="T21" fmla="*/ 9 h 119"/>
                <a:gd name="T22" fmla="*/ 30 w 119"/>
                <a:gd name="T23" fmla="*/ 17 h 119"/>
                <a:gd name="T24" fmla="*/ 17 w 119"/>
                <a:gd name="T25" fmla="*/ 30 h 119"/>
                <a:gd name="T26" fmla="*/ 8 w 119"/>
                <a:gd name="T27" fmla="*/ 27 h 119"/>
                <a:gd name="T28" fmla="*/ 0 w 119"/>
                <a:gd name="T29" fmla="*/ 48 h 119"/>
                <a:gd name="T30" fmla="*/ 8 w 119"/>
                <a:gd name="T31" fmla="*/ 51 h 119"/>
                <a:gd name="T32" fmla="*/ 9 w 119"/>
                <a:gd name="T33" fmla="*/ 69 h 119"/>
                <a:gd name="T34" fmla="*/ 0 w 119"/>
                <a:gd name="T35" fmla="*/ 73 h 119"/>
                <a:gd name="T36" fmla="*/ 9 w 119"/>
                <a:gd name="T37" fmla="*/ 94 h 119"/>
                <a:gd name="T38" fmla="*/ 17 w 119"/>
                <a:gd name="T39" fmla="*/ 90 h 119"/>
                <a:gd name="T40" fmla="*/ 30 w 119"/>
                <a:gd name="T41" fmla="*/ 103 h 119"/>
                <a:gd name="T42" fmla="*/ 27 w 119"/>
                <a:gd name="T43" fmla="*/ 111 h 119"/>
                <a:gd name="T44" fmla="*/ 48 w 119"/>
                <a:gd name="T45" fmla="*/ 119 h 119"/>
                <a:gd name="T46" fmla="*/ 51 w 119"/>
                <a:gd name="T47" fmla="*/ 111 h 119"/>
                <a:gd name="T48" fmla="*/ 69 w 119"/>
                <a:gd name="T49" fmla="*/ 111 h 119"/>
                <a:gd name="T50" fmla="*/ 73 w 119"/>
                <a:gd name="T51" fmla="*/ 119 h 119"/>
                <a:gd name="T52" fmla="*/ 94 w 119"/>
                <a:gd name="T53" fmla="*/ 110 h 119"/>
                <a:gd name="T54" fmla="*/ 90 w 119"/>
                <a:gd name="T55" fmla="*/ 102 h 119"/>
                <a:gd name="T56" fmla="*/ 103 w 119"/>
                <a:gd name="T57" fmla="*/ 89 h 119"/>
                <a:gd name="T58" fmla="*/ 111 w 119"/>
                <a:gd name="T59" fmla="*/ 92 h 119"/>
                <a:gd name="T60" fmla="*/ 119 w 119"/>
                <a:gd name="T61" fmla="*/ 72 h 119"/>
                <a:gd name="T62" fmla="*/ 111 w 119"/>
                <a:gd name="T63" fmla="*/ 68 h 119"/>
                <a:gd name="T64" fmla="*/ 111 w 119"/>
                <a:gd name="T65" fmla="*/ 50 h 119"/>
                <a:gd name="T66" fmla="*/ 73 w 119"/>
                <a:gd name="T67" fmla="*/ 92 h 119"/>
                <a:gd name="T68" fmla="*/ 60 w 119"/>
                <a:gd name="T69" fmla="*/ 95 h 119"/>
                <a:gd name="T70" fmla="*/ 28 w 119"/>
                <a:gd name="T71" fmla="*/ 73 h 119"/>
                <a:gd name="T72" fmla="*/ 46 w 119"/>
                <a:gd name="T73" fmla="*/ 28 h 119"/>
                <a:gd name="T74" fmla="*/ 60 w 119"/>
                <a:gd name="T75" fmla="*/ 25 h 119"/>
                <a:gd name="T76" fmla="*/ 92 w 119"/>
                <a:gd name="T77" fmla="*/ 46 h 119"/>
                <a:gd name="T78" fmla="*/ 73 w 119"/>
                <a:gd name="T79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119">
                  <a:moveTo>
                    <a:pt x="111" y="50"/>
                  </a:moveTo>
                  <a:cubicBezTo>
                    <a:pt x="119" y="47"/>
                    <a:pt x="119" y="47"/>
                    <a:pt x="119" y="47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99" y="25"/>
                    <a:pt x="94" y="20"/>
                    <a:pt x="89" y="17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2" y="7"/>
                    <a:pt x="56" y="8"/>
                    <a:pt x="50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1"/>
                    <a:pt x="20" y="25"/>
                    <a:pt x="17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7"/>
                    <a:pt x="8" y="63"/>
                    <a:pt x="9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1" y="95"/>
                    <a:pt x="25" y="99"/>
                    <a:pt x="30" y="103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7" y="112"/>
                    <a:pt x="63" y="112"/>
                    <a:pt x="69" y="111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5" y="99"/>
                    <a:pt x="99" y="94"/>
                    <a:pt x="103" y="89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2" y="62"/>
                    <a:pt x="112" y="56"/>
                    <a:pt x="111" y="50"/>
                  </a:cubicBezTo>
                  <a:close/>
                  <a:moveTo>
                    <a:pt x="73" y="92"/>
                  </a:moveTo>
                  <a:cubicBezTo>
                    <a:pt x="69" y="94"/>
                    <a:pt x="64" y="95"/>
                    <a:pt x="60" y="95"/>
                  </a:cubicBezTo>
                  <a:cubicBezTo>
                    <a:pt x="46" y="95"/>
                    <a:pt x="33" y="86"/>
                    <a:pt x="28" y="73"/>
                  </a:cubicBezTo>
                  <a:cubicBezTo>
                    <a:pt x="20" y="56"/>
                    <a:pt x="28" y="35"/>
                    <a:pt x="46" y="28"/>
                  </a:cubicBezTo>
                  <a:cubicBezTo>
                    <a:pt x="50" y="26"/>
                    <a:pt x="55" y="25"/>
                    <a:pt x="60" y="25"/>
                  </a:cubicBezTo>
                  <a:cubicBezTo>
                    <a:pt x="74" y="25"/>
                    <a:pt x="86" y="33"/>
                    <a:pt x="92" y="46"/>
                  </a:cubicBezTo>
                  <a:cubicBezTo>
                    <a:pt x="99" y="64"/>
                    <a:pt x="91" y="84"/>
                    <a:pt x="73" y="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" name="Freeform 20">
            <a:extLst>
              <a:ext uri="{FF2B5EF4-FFF2-40B4-BE49-F238E27FC236}">
                <a16:creationId xmlns:a16="http://schemas.microsoft.com/office/drawing/2014/main" id="{0BB8294B-1AA9-42B1-BB46-A841A2D0C4F9}"/>
              </a:ext>
            </a:extLst>
          </p:cNvPr>
          <p:cNvSpPr>
            <a:spLocks noEditPoints="1"/>
          </p:cNvSpPr>
          <p:nvPr/>
        </p:nvSpPr>
        <p:spPr bwMode="auto">
          <a:xfrm>
            <a:off x="3064215" y="2239768"/>
            <a:ext cx="345017" cy="418545"/>
          </a:xfrm>
          <a:custGeom>
            <a:avLst/>
            <a:gdLst>
              <a:gd name="T0" fmla="*/ 0 w 195"/>
              <a:gd name="T1" fmla="*/ 183 h 235"/>
              <a:gd name="T2" fmla="*/ 126 w 195"/>
              <a:gd name="T3" fmla="*/ 183 h 235"/>
              <a:gd name="T4" fmla="*/ 126 w 195"/>
              <a:gd name="T5" fmla="*/ 235 h 235"/>
              <a:gd name="T6" fmla="*/ 175 w 195"/>
              <a:gd name="T7" fmla="*/ 183 h 235"/>
              <a:gd name="T8" fmla="*/ 195 w 195"/>
              <a:gd name="T9" fmla="*/ 183 h 235"/>
              <a:gd name="T10" fmla="*/ 195 w 195"/>
              <a:gd name="T11" fmla="*/ 0 h 235"/>
              <a:gd name="T12" fmla="*/ 0 w 195"/>
              <a:gd name="T13" fmla="*/ 0 h 235"/>
              <a:gd name="T14" fmla="*/ 0 w 195"/>
              <a:gd name="T15" fmla="*/ 183 h 235"/>
              <a:gd name="T16" fmla="*/ 162 w 195"/>
              <a:gd name="T17" fmla="*/ 77 h 235"/>
              <a:gd name="T18" fmla="*/ 179 w 195"/>
              <a:gd name="T19" fmla="*/ 93 h 235"/>
              <a:gd name="T20" fmla="*/ 162 w 195"/>
              <a:gd name="T21" fmla="*/ 110 h 235"/>
              <a:gd name="T22" fmla="*/ 146 w 195"/>
              <a:gd name="T23" fmla="*/ 93 h 235"/>
              <a:gd name="T24" fmla="*/ 162 w 195"/>
              <a:gd name="T25" fmla="*/ 77 h 235"/>
              <a:gd name="T26" fmla="*/ 119 w 195"/>
              <a:gd name="T27" fmla="*/ 77 h 235"/>
              <a:gd name="T28" fmla="*/ 136 w 195"/>
              <a:gd name="T29" fmla="*/ 93 h 235"/>
              <a:gd name="T30" fmla="*/ 119 w 195"/>
              <a:gd name="T31" fmla="*/ 110 h 235"/>
              <a:gd name="T32" fmla="*/ 103 w 195"/>
              <a:gd name="T33" fmla="*/ 93 h 235"/>
              <a:gd name="T34" fmla="*/ 119 w 195"/>
              <a:gd name="T35" fmla="*/ 77 h 235"/>
              <a:gd name="T36" fmla="*/ 76 w 195"/>
              <a:gd name="T37" fmla="*/ 77 h 235"/>
              <a:gd name="T38" fmla="*/ 92 w 195"/>
              <a:gd name="T39" fmla="*/ 93 h 235"/>
              <a:gd name="T40" fmla="*/ 76 w 195"/>
              <a:gd name="T41" fmla="*/ 110 h 235"/>
              <a:gd name="T42" fmla="*/ 59 w 195"/>
              <a:gd name="T43" fmla="*/ 93 h 235"/>
              <a:gd name="T44" fmla="*/ 76 w 195"/>
              <a:gd name="T45" fmla="*/ 77 h 235"/>
              <a:gd name="T46" fmla="*/ 33 w 195"/>
              <a:gd name="T47" fmla="*/ 77 h 235"/>
              <a:gd name="T48" fmla="*/ 49 w 195"/>
              <a:gd name="T49" fmla="*/ 93 h 235"/>
              <a:gd name="T50" fmla="*/ 33 w 195"/>
              <a:gd name="T51" fmla="*/ 110 h 235"/>
              <a:gd name="T52" fmla="*/ 16 w 195"/>
              <a:gd name="T53" fmla="*/ 93 h 235"/>
              <a:gd name="T54" fmla="*/ 33 w 195"/>
              <a:gd name="T55" fmla="*/ 7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5" h="235">
                <a:moveTo>
                  <a:pt x="0" y="183"/>
                </a:moveTo>
                <a:cubicBezTo>
                  <a:pt x="126" y="183"/>
                  <a:pt x="126" y="183"/>
                  <a:pt x="126" y="183"/>
                </a:cubicBezTo>
                <a:cubicBezTo>
                  <a:pt x="126" y="235"/>
                  <a:pt x="126" y="235"/>
                  <a:pt x="126" y="235"/>
                </a:cubicBezTo>
                <a:cubicBezTo>
                  <a:pt x="175" y="183"/>
                  <a:pt x="175" y="183"/>
                  <a:pt x="175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lnTo>
                  <a:pt x="0" y="183"/>
                </a:lnTo>
                <a:close/>
                <a:moveTo>
                  <a:pt x="162" y="77"/>
                </a:moveTo>
                <a:cubicBezTo>
                  <a:pt x="171" y="77"/>
                  <a:pt x="179" y="84"/>
                  <a:pt x="179" y="93"/>
                </a:cubicBezTo>
                <a:cubicBezTo>
                  <a:pt x="179" y="103"/>
                  <a:pt x="171" y="110"/>
                  <a:pt x="162" y="110"/>
                </a:cubicBezTo>
                <a:cubicBezTo>
                  <a:pt x="153" y="110"/>
                  <a:pt x="146" y="103"/>
                  <a:pt x="146" y="93"/>
                </a:cubicBezTo>
                <a:cubicBezTo>
                  <a:pt x="146" y="84"/>
                  <a:pt x="153" y="77"/>
                  <a:pt x="162" y="77"/>
                </a:cubicBezTo>
                <a:close/>
                <a:moveTo>
                  <a:pt x="119" y="77"/>
                </a:moveTo>
                <a:cubicBezTo>
                  <a:pt x="128" y="77"/>
                  <a:pt x="136" y="84"/>
                  <a:pt x="136" y="93"/>
                </a:cubicBezTo>
                <a:cubicBezTo>
                  <a:pt x="136" y="103"/>
                  <a:pt x="128" y="110"/>
                  <a:pt x="119" y="110"/>
                </a:cubicBezTo>
                <a:cubicBezTo>
                  <a:pt x="110" y="110"/>
                  <a:pt x="103" y="103"/>
                  <a:pt x="103" y="93"/>
                </a:cubicBezTo>
                <a:cubicBezTo>
                  <a:pt x="103" y="84"/>
                  <a:pt x="110" y="77"/>
                  <a:pt x="119" y="77"/>
                </a:cubicBezTo>
                <a:close/>
                <a:moveTo>
                  <a:pt x="76" y="77"/>
                </a:moveTo>
                <a:cubicBezTo>
                  <a:pt x="85" y="77"/>
                  <a:pt x="92" y="84"/>
                  <a:pt x="92" y="93"/>
                </a:cubicBezTo>
                <a:cubicBezTo>
                  <a:pt x="92" y="103"/>
                  <a:pt x="85" y="110"/>
                  <a:pt x="76" y="110"/>
                </a:cubicBezTo>
                <a:cubicBezTo>
                  <a:pt x="67" y="110"/>
                  <a:pt x="59" y="103"/>
                  <a:pt x="59" y="93"/>
                </a:cubicBezTo>
                <a:cubicBezTo>
                  <a:pt x="59" y="84"/>
                  <a:pt x="67" y="77"/>
                  <a:pt x="76" y="77"/>
                </a:cubicBezTo>
                <a:close/>
                <a:moveTo>
                  <a:pt x="33" y="77"/>
                </a:moveTo>
                <a:cubicBezTo>
                  <a:pt x="42" y="77"/>
                  <a:pt x="49" y="84"/>
                  <a:pt x="49" y="93"/>
                </a:cubicBezTo>
                <a:cubicBezTo>
                  <a:pt x="49" y="103"/>
                  <a:pt x="42" y="110"/>
                  <a:pt x="33" y="110"/>
                </a:cubicBezTo>
                <a:cubicBezTo>
                  <a:pt x="24" y="110"/>
                  <a:pt x="16" y="103"/>
                  <a:pt x="16" y="93"/>
                </a:cubicBezTo>
                <a:cubicBezTo>
                  <a:pt x="16" y="84"/>
                  <a:pt x="24" y="77"/>
                  <a:pt x="33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0EA68141-0785-479D-93E8-48ED392839BE}"/>
              </a:ext>
            </a:extLst>
          </p:cNvPr>
          <p:cNvGrpSpPr/>
          <p:nvPr/>
        </p:nvGrpSpPr>
        <p:grpSpPr>
          <a:xfrm>
            <a:off x="6867882" y="923937"/>
            <a:ext cx="405818" cy="438342"/>
            <a:chOff x="1862138" y="3902075"/>
            <a:chExt cx="455612" cy="492126"/>
          </a:xfrm>
        </p:grpSpPr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73C5CEE8-8AD1-4E24-BE01-F9B5C86F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950" y="4027488"/>
              <a:ext cx="304800" cy="366713"/>
            </a:xfrm>
            <a:custGeom>
              <a:avLst/>
              <a:gdLst>
                <a:gd name="T0" fmla="*/ 172 w 192"/>
                <a:gd name="T1" fmla="*/ 181 h 231"/>
                <a:gd name="T2" fmla="*/ 192 w 192"/>
                <a:gd name="T3" fmla="*/ 181 h 231"/>
                <a:gd name="T4" fmla="*/ 192 w 192"/>
                <a:gd name="T5" fmla="*/ 0 h 231"/>
                <a:gd name="T6" fmla="*/ 104 w 192"/>
                <a:gd name="T7" fmla="*/ 0 h 231"/>
                <a:gd name="T8" fmla="*/ 104 w 192"/>
                <a:gd name="T9" fmla="*/ 100 h 231"/>
                <a:gd name="T10" fmla="*/ 104 w 192"/>
                <a:gd name="T11" fmla="*/ 109 h 231"/>
                <a:gd name="T12" fmla="*/ 95 w 192"/>
                <a:gd name="T13" fmla="*/ 109 h 231"/>
                <a:gd name="T14" fmla="*/ 0 w 192"/>
                <a:gd name="T15" fmla="*/ 109 h 231"/>
                <a:gd name="T16" fmla="*/ 0 w 192"/>
                <a:gd name="T17" fmla="*/ 181 h 231"/>
                <a:gd name="T18" fmla="*/ 125 w 192"/>
                <a:gd name="T19" fmla="*/ 181 h 231"/>
                <a:gd name="T20" fmla="*/ 125 w 192"/>
                <a:gd name="T21" fmla="*/ 231 h 231"/>
                <a:gd name="T22" fmla="*/ 172 w 192"/>
                <a:gd name="T23" fmla="*/ 18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231">
                  <a:moveTo>
                    <a:pt x="172" y="181"/>
                  </a:moveTo>
                  <a:lnTo>
                    <a:pt x="192" y="181"/>
                  </a:lnTo>
                  <a:lnTo>
                    <a:pt x="192" y="0"/>
                  </a:lnTo>
                  <a:lnTo>
                    <a:pt x="104" y="0"/>
                  </a:lnTo>
                  <a:lnTo>
                    <a:pt x="104" y="100"/>
                  </a:lnTo>
                  <a:lnTo>
                    <a:pt x="104" y="109"/>
                  </a:lnTo>
                  <a:lnTo>
                    <a:pt x="95" y="109"/>
                  </a:lnTo>
                  <a:lnTo>
                    <a:pt x="0" y="109"/>
                  </a:lnTo>
                  <a:lnTo>
                    <a:pt x="0" y="181"/>
                  </a:lnTo>
                  <a:lnTo>
                    <a:pt x="125" y="181"/>
                  </a:lnTo>
                  <a:lnTo>
                    <a:pt x="125" y="231"/>
                  </a:lnTo>
                  <a:lnTo>
                    <a:pt x="172" y="1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485E6CD2-1040-4CD4-AB6A-77D7639E41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2138" y="3902075"/>
              <a:ext cx="304800" cy="366713"/>
            </a:xfrm>
            <a:custGeom>
              <a:avLst/>
              <a:gdLst>
                <a:gd name="T0" fmla="*/ 0 w 153"/>
                <a:gd name="T1" fmla="*/ 143 h 184"/>
                <a:gd name="T2" fmla="*/ 16 w 153"/>
                <a:gd name="T3" fmla="*/ 143 h 184"/>
                <a:gd name="T4" fmla="*/ 53 w 153"/>
                <a:gd name="T5" fmla="*/ 184 h 184"/>
                <a:gd name="T6" fmla="*/ 53 w 153"/>
                <a:gd name="T7" fmla="*/ 143 h 184"/>
                <a:gd name="T8" fmla="*/ 76 w 153"/>
                <a:gd name="T9" fmla="*/ 143 h 184"/>
                <a:gd name="T10" fmla="*/ 153 w 153"/>
                <a:gd name="T11" fmla="*/ 143 h 184"/>
                <a:gd name="T12" fmla="*/ 153 w 153"/>
                <a:gd name="T13" fmla="*/ 63 h 184"/>
                <a:gd name="T14" fmla="*/ 153 w 153"/>
                <a:gd name="T15" fmla="*/ 0 h 184"/>
                <a:gd name="T16" fmla="*/ 0 w 153"/>
                <a:gd name="T17" fmla="*/ 0 h 184"/>
                <a:gd name="T18" fmla="*/ 0 w 153"/>
                <a:gd name="T19" fmla="*/ 143 h 184"/>
                <a:gd name="T20" fmla="*/ 127 w 153"/>
                <a:gd name="T21" fmla="*/ 60 h 184"/>
                <a:gd name="T22" fmla="*/ 135 w 153"/>
                <a:gd name="T23" fmla="*/ 63 h 184"/>
                <a:gd name="T24" fmla="*/ 140 w 153"/>
                <a:gd name="T25" fmla="*/ 73 h 184"/>
                <a:gd name="T26" fmla="*/ 127 w 153"/>
                <a:gd name="T27" fmla="*/ 86 h 184"/>
                <a:gd name="T28" fmla="*/ 114 w 153"/>
                <a:gd name="T29" fmla="*/ 73 h 184"/>
                <a:gd name="T30" fmla="*/ 119 w 153"/>
                <a:gd name="T31" fmla="*/ 63 h 184"/>
                <a:gd name="T32" fmla="*/ 127 w 153"/>
                <a:gd name="T33" fmla="*/ 60 h 184"/>
                <a:gd name="T34" fmla="*/ 93 w 153"/>
                <a:gd name="T35" fmla="*/ 60 h 184"/>
                <a:gd name="T36" fmla="*/ 101 w 153"/>
                <a:gd name="T37" fmla="*/ 63 h 184"/>
                <a:gd name="T38" fmla="*/ 106 w 153"/>
                <a:gd name="T39" fmla="*/ 73 h 184"/>
                <a:gd name="T40" fmla="*/ 93 w 153"/>
                <a:gd name="T41" fmla="*/ 86 h 184"/>
                <a:gd name="T42" fmla="*/ 80 w 153"/>
                <a:gd name="T43" fmla="*/ 73 h 184"/>
                <a:gd name="T44" fmla="*/ 85 w 153"/>
                <a:gd name="T45" fmla="*/ 63 h 184"/>
                <a:gd name="T46" fmla="*/ 93 w 153"/>
                <a:gd name="T47" fmla="*/ 60 h 184"/>
                <a:gd name="T48" fmla="*/ 59 w 153"/>
                <a:gd name="T49" fmla="*/ 60 h 184"/>
                <a:gd name="T50" fmla="*/ 72 w 153"/>
                <a:gd name="T51" fmla="*/ 73 h 184"/>
                <a:gd name="T52" fmla="*/ 59 w 153"/>
                <a:gd name="T53" fmla="*/ 86 h 184"/>
                <a:gd name="T54" fmla="*/ 46 w 153"/>
                <a:gd name="T55" fmla="*/ 73 h 184"/>
                <a:gd name="T56" fmla="*/ 59 w 153"/>
                <a:gd name="T57" fmla="*/ 60 h 184"/>
                <a:gd name="T58" fmla="*/ 26 w 153"/>
                <a:gd name="T59" fmla="*/ 60 h 184"/>
                <a:gd name="T60" fmla="*/ 38 w 153"/>
                <a:gd name="T61" fmla="*/ 73 h 184"/>
                <a:gd name="T62" fmla="*/ 26 w 153"/>
                <a:gd name="T63" fmla="*/ 86 h 184"/>
                <a:gd name="T64" fmla="*/ 13 w 153"/>
                <a:gd name="T65" fmla="*/ 73 h 184"/>
                <a:gd name="T66" fmla="*/ 26 w 153"/>
                <a:gd name="T67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" h="184">
                  <a:moveTo>
                    <a:pt x="0" y="143"/>
                  </a:moveTo>
                  <a:cubicBezTo>
                    <a:pt x="16" y="143"/>
                    <a:pt x="16" y="143"/>
                    <a:pt x="16" y="14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143"/>
                    <a:pt x="53" y="143"/>
                    <a:pt x="53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3"/>
                  </a:lnTo>
                  <a:close/>
                  <a:moveTo>
                    <a:pt x="127" y="60"/>
                  </a:moveTo>
                  <a:cubicBezTo>
                    <a:pt x="130" y="60"/>
                    <a:pt x="133" y="62"/>
                    <a:pt x="135" y="63"/>
                  </a:cubicBezTo>
                  <a:cubicBezTo>
                    <a:pt x="138" y="66"/>
                    <a:pt x="140" y="69"/>
                    <a:pt x="140" y="73"/>
                  </a:cubicBezTo>
                  <a:cubicBezTo>
                    <a:pt x="140" y="80"/>
                    <a:pt x="134" y="86"/>
                    <a:pt x="127" y="86"/>
                  </a:cubicBezTo>
                  <a:cubicBezTo>
                    <a:pt x="120" y="86"/>
                    <a:pt x="114" y="80"/>
                    <a:pt x="114" y="73"/>
                  </a:cubicBezTo>
                  <a:cubicBezTo>
                    <a:pt x="114" y="69"/>
                    <a:pt x="116" y="66"/>
                    <a:pt x="119" y="63"/>
                  </a:cubicBezTo>
                  <a:cubicBezTo>
                    <a:pt x="121" y="62"/>
                    <a:pt x="124" y="60"/>
                    <a:pt x="127" y="60"/>
                  </a:cubicBezTo>
                  <a:close/>
                  <a:moveTo>
                    <a:pt x="93" y="60"/>
                  </a:moveTo>
                  <a:cubicBezTo>
                    <a:pt x="96" y="60"/>
                    <a:pt x="99" y="62"/>
                    <a:pt x="101" y="63"/>
                  </a:cubicBezTo>
                  <a:cubicBezTo>
                    <a:pt x="104" y="66"/>
                    <a:pt x="106" y="69"/>
                    <a:pt x="106" y="73"/>
                  </a:cubicBezTo>
                  <a:cubicBezTo>
                    <a:pt x="106" y="80"/>
                    <a:pt x="100" y="86"/>
                    <a:pt x="93" y="86"/>
                  </a:cubicBezTo>
                  <a:cubicBezTo>
                    <a:pt x="86" y="86"/>
                    <a:pt x="80" y="80"/>
                    <a:pt x="80" y="73"/>
                  </a:cubicBezTo>
                  <a:cubicBezTo>
                    <a:pt x="80" y="69"/>
                    <a:pt x="82" y="66"/>
                    <a:pt x="85" y="63"/>
                  </a:cubicBezTo>
                  <a:cubicBezTo>
                    <a:pt x="87" y="62"/>
                    <a:pt x="90" y="60"/>
                    <a:pt x="93" y="60"/>
                  </a:cubicBezTo>
                  <a:close/>
                  <a:moveTo>
                    <a:pt x="59" y="60"/>
                  </a:moveTo>
                  <a:cubicBezTo>
                    <a:pt x="66" y="60"/>
                    <a:pt x="72" y="66"/>
                    <a:pt x="72" y="73"/>
                  </a:cubicBezTo>
                  <a:cubicBezTo>
                    <a:pt x="72" y="80"/>
                    <a:pt x="66" y="86"/>
                    <a:pt x="59" y="86"/>
                  </a:cubicBezTo>
                  <a:cubicBezTo>
                    <a:pt x="52" y="86"/>
                    <a:pt x="46" y="80"/>
                    <a:pt x="46" y="73"/>
                  </a:cubicBezTo>
                  <a:cubicBezTo>
                    <a:pt x="46" y="66"/>
                    <a:pt x="52" y="60"/>
                    <a:pt x="59" y="60"/>
                  </a:cubicBezTo>
                  <a:close/>
                  <a:moveTo>
                    <a:pt x="26" y="60"/>
                  </a:moveTo>
                  <a:cubicBezTo>
                    <a:pt x="33" y="60"/>
                    <a:pt x="38" y="66"/>
                    <a:pt x="38" y="73"/>
                  </a:cubicBezTo>
                  <a:cubicBezTo>
                    <a:pt x="38" y="80"/>
                    <a:pt x="33" y="86"/>
                    <a:pt x="26" y="86"/>
                  </a:cubicBezTo>
                  <a:cubicBezTo>
                    <a:pt x="18" y="86"/>
                    <a:pt x="13" y="80"/>
                    <a:pt x="13" y="73"/>
                  </a:cubicBezTo>
                  <a:cubicBezTo>
                    <a:pt x="13" y="66"/>
                    <a:pt x="18" y="60"/>
                    <a:pt x="26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21084D84-D326-4FE5-948A-E877A5CFF5F3}"/>
              </a:ext>
            </a:extLst>
          </p:cNvPr>
          <p:cNvGrpSpPr/>
          <p:nvPr/>
        </p:nvGrpSpPr>
        <p:grpSpPr>
          <a:xfrm>
            <a:off x="4884037" y="1537010"/>
            <a:ext cx="438341" cy="436927"/>
            <a:chOff x="5354638" y="811213"/>
            <a:chExt cx="492125" cy="490538"/>
          </a:xfrm>
        </p:grpSpPr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D980D5FA-5050-4D81-B603-036C16CD8A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4638" y="811213"/>
              <a:ext cx="492125" cy="490538"/>
            </a:xfrm>
            <a:custGeom>
              <a:avLst/>
              <a:gdLst>
                <a:gd name="T0" fmla="*/ 123 w 247"/>
                <a:gd name="T1" fmla="*/ 246 h 246"/>
                <a:gd name="T2" fmla="*/ 247 w 247"/>
                <a:gd name="T3" fmla="*/ 123 h 246"/>
                <a:gd name="T4" fmla="*/ 123 w 247"/>
                <a:gd name="T5" fmla="*/ 0 h 246"/>
                <a:gd name="T6" fmla="*/ 0 w 247"/>
                <a:gd name="T7" fmla="*/ 123 h 246"/>
                <a:gd name="T8" fmla="*/ 123 w 247"/>
                <a:gd name="T9" fmla="*/ 246 h 246"/>
                <a:gd name="T10" fmla="*/ 99 w 247"/>
                <a:gd name="T11" fmla="*/ 99 h 246"/>
                <a:gd name="T12" fmla="*/ 186 w 247"/>
                <a:gd name="T13" fmla="*/ 60 h 246"/>
                <a:gd name="T14" fmla="*/ 148 w 247"/>
                <a:gd name="T15" fmla="*/ 148 h 246"/>
                <a:gd name="T16" fmla="*/ 60 w 247"/>
                <a:gd name="T17" fmla="*/ 186 h 246"/>
                <a:gd name="T18" fmla="*/ 99 w 247"/>
                <a:gd name="T19" fmla="*/ 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6">
                  <a:moveTo>
                    <a:pt x="123" y="246"/>
                  </a:moveTo>
                  <a:cubicBezTo>
                    <a:pt x="191" y="246"/>
                    <a:pt x="247" y="191"/>
                    <a:pt x="247" y="123"/>
                  </a:cubicBezTo>
                  <a:cubicBezTo>
                    <a:pt x="247" y="55"/>
                    <a:pt x="191" y="0"/>
                    <a:pt x="123" y="0"/>
                  </a:cubicBezTo>
                  <a:cubicBezTo>
                    <a:pt x="55" y="0"/>
                    <a:pt x="0" y="55"/>
                    <a:pt x="0" y="123"/>
                  </a:cubicBezTo>
                  <a:cubicBezTo>
                    <a:pt x="0" y="191"/>
                    <a:pt x="55" y="246"/>
                    <a:pt x="123" y="246"/>
                  </a:cubicBezTo>
                  <a:close/>
                  <a:moveTo>
                    <a:pt x="99" y="99"/>
                  </a:moveTo>
                  <a:cubicBezTo>
                    <a:pt x="186" y="60"/>
                    <a:pt x="186" y="60"/>
                    <a:pt x="186" y="60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60" y="186"/>
                    <a:pt x="60" y="186"/>
                    <a:pt x="60" y="186"/>
                  </a:cubicBezTo>
                  <a:lnTo>
                    <a:pt x="99" y="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Oval 24">
              <a:extLst>
                <a:ext uri="{FF2B5EF4-FFF2-40B4-BE49-F238E27FC236}">
                  <a16:creationId xmlns:a16="http://schemas.microsoft.com/office/drawing/2014/main" id="{66891483-2D1B-4328-BCBE-85BB18204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1027113"/>
              <a:ext cx="55563" cy="555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31990BE-DFDB-4235-A04C-BC8E3F249438}"/>
              </a:ext>
            </a:extLst>
          </p:cNvPr>
          <p:cNvGrpSpPr/>
          <p:nvPr/>
        </p:nvGrpSpPr>
        <p:grpSpPr>
          <a:xfrm>
            <a:off x="2456195" y="883741"/>
            <a:ext cx="332291" cy="432685"/>
            <a:chOff x="2628900" y="77788"/>
            <a:chExt cx="373063" cy="485775"/>
          </a:xfrm>
        </p:grpSpPr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332E05E7-D87E-4A8F-836D-0447517483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900" y="77788"/>
              <a:ext cx="250825" cy="485775"/>
            </a:xfrm>
            <a:custGeom>
              <a:avLst/>
              <a:gdLst>
                <a:gd name="T0" fmla="*/ 0 w 126"/>
                <a:gd name="T1" fmla="*/ 244 h 244"/>
                <a:gd name="T2" fmla="*/ 126 w 126"/>
                <a:gd name="T3" fmla="*/ 244 h 244"/>
                <a:gd name="T4" fmla="*/ 126 w 126"/>
                <a:gd name="T5" fmla="*/ 0 h 244"/>
                <a:gd name="T6" fmla="*/ 0 w 126"/>
                <a:gd name="T7" fmla="*/ 0 h 244"/>
                <a:gd name="T8" fmla="*/ 0 w 126"/>
                <a:gd name="T9" fmla="*/ 244 h 244"/>
                <a:gd name="T10" fmla="*/ 63 w 126"/>
                <a:gd name="T11" fmla="*/ 223 h 244"/>
                <a:gd name="T12" fmla="*/ 47 w 126"/>
                <a:gd name="T13" fmla="*/ 207 h 244"/>
                <a:gd name="T14" fmla="*/ 63 w 126"/>
                <a:gd name="T15" fmla="*/ 192 h 244"/>
                <a:gd name="T16" fmla="*/ 78 w 126"/>
                <a:gd name="T17" fmla="*/ 207 h 244"/>
                <a:gd name="T18" fmla="*/ 63 w 126"/>
                <a:gd name="T19" fmla="*/ 223 h 244"/>
                <a:gd name="T20" fmla="*/ 63 w 126"/>
                <a:gd name="T21" fmla="*/ 168 h 244"/>
                <a:gd name="T22" fmla="*/ 47 w 126"/>
                <a:gd name="T23" fmla="*/ 153 h 244"/>
                <a:gd name="T24" fmla="*/ 63 w 126"/>
                <a:gd name="T25" fmla="*/ 137 h 244"/>
                <a:gd name="T26" fmla="*/ 78 w 126"/>
                <a:gd name="T27" fmla="*/ 153 h 244"/>
                <a:gd name="T28" fmla="*/ 63 w 126"/>
                <a:gd name="T29" fmla="*/ 168 h 244"/>
                <a:gd name="T30" fmla="*/ 12 w 126"/>
                <a:gd name="T31" fmla="*/ 14 h 244"/>
                <a:gd name="T32" fmla="*/ 113 w 126"/>
                <a:gd name="T33" fmla="*/ 14 h 244"/>
                <a:gd name="T34" fmla="*/ 113 w 126"/>
                <a:gd name="T35" fmla="*/ 60 h 244"/>
                <a:gd name="T36" fmla="*/ 12 w 126"/>
                <a:gd name="T37" fmla="*/ 60 h 244"/>
                <a:gd name="T38" fmla="*/ 12 w 126"/>
                <a:gd name="T39" fmla="*/ 14 h 244"/>
                <a:gd name="T40" fmla="*/ 12 w 126"/>
                <a:gd name="T41" fmla="*/ 71 h 244"/>
                <a:gd name="T42" fmla="*/ 113 w 126"/>
                <a:gd name="T43" fmla="*/ 71 h 244"/>
                <a:gd name="T44" fmla="*/ 113 w 126"/>
                <a:gd name="T45" fmla="*/ 118 h 244"/>
                <a:gd name="T46" fmla="*/ 12 w 126"/>
                <a:gd name="T47" fmla="*/ 118 h 244"/>
                <a:gd name="T48" fmla="*/ 12 w 126"/>
                <a:gd name="T49" fmla="*/ 7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244">
                  <a:moveTo>
                    <a:pt x="0" y="244"/>
                  </a:moveTo>
                  <a:cubicBezTo>
                    <a:pt x="126" y="244"/>
                    <a:pt x="126" y="244"/>
                    <a:pt x="126" y="244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4"/>
                  </a:lnTo>
                  <a:close/>
                  <a:moveTo>
                    <a:pt x="63" y="223"/>
                  </a:moveTo>
                  <a:cubicBezTo>
                    <a:pt x="54" y="223"/>
                    <a:pt x="47" y="216"/>
                    <a:pt x="47" y="207"/>
                  </a:cubicBezTo>
                  <a:cubicBezTo>
                    <a:pt x="47" y="199"/>
                    <a:pt x="54" y="192"/>
                    <a:pt x="63" y="192"/>
                  </a:cubicBezTo>
                  <a:cubicBezTo>
                    <a:pt x="71" y="192"/>
                    <a:pt x="78" y="199"/>
                    <a:pt x="78" y="207"/>
                  </a:cubicBezTo>
                  <a:cubicBezTo>
                    <a:pt x="78" y="216"/>
                    <a:pt x="71" y="223"/>
                    <a:pt x="63" y="223"/>
                  </a:cubicBezTo>
                  <a:close/>
                  <a:moveTo>
                    <a:pt x="63" y="168"/>
                  </a:moveTo>
                  <a:cubicBezTo>
                    <a:pt x="54" y="168"/>
                    <a:pt x="47" y="161"/>
                    <a:pt x="47" y="153"/>
                  </a:cubicBezTo>
                  <a:cubicBezTo>
                    <a:pt x="47" y="144"/>
                    <a:pt x="54" y="137"/>
                    <a:pt x="63" y="137"/>
                  </a:cubicBezTo>
                  <a:cubicBezTo>
                    <a:pt x="71" y="137"/>
                    <a:pt x="78" y="144"/>
                    <a:pt x="78" y="153"/>
                  </a:cubicBezTo>
                  <a:cubicBezTo>
                    <a:pt x="78" y="161"/>
                    <a:pt x="71" y="168"/>
                    <a:pt x="63" y="168"/>
                  </a:cubicBezTo>
                  <a:close/>
                  <a:moveTo>
                    <a:pt x="12" y="14"/>
                  </a:moveTo>
                  <a:cubicBezTo>
                    <a:pt x="113" y="14"/>
                    <a:pt x="113" y="14"/>
                    <a:pt x="113" y="14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2" y="60"/>
                    <a:pt x="12" y="60"/>
                    <a:pt x="12" y="60"/>
                  </a:cubicBezTo>
                  <a:lnTo>
                    <a:pt x="12" y="14"/>
                  </a:lnTo>
                  <a:close/>
                  <a:moveTo>
                    <a:pt x="12" y="71"/>
                  </a:moveTo>
                  <a:cubicBezTo>
                    <a:pt x="113" y="71"/>
                    <a:pt x="113" y="71"/>
                    <a:pt x="113" y="71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" y="118"/>
                    <a:pt x="12" y="118"/>
                    <a:pt x="12" y="118"/>
                  </a:cubicBezTo>
                  <a:lnTo>
                    <a:pt x="12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F27E29C1-1382-449E-9543-93C2D8C6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188" y="77788"/>
              <a:ext cx="104775" cy="485775"/>
            </a:xfrm>
            <a:custGeom>
              <a:avLst/>
              <a:gdLst>
                <a:gd name="T0" fmla="*/ 66 w 66"/>
                <a:gd name="T1" fmla="*/ 290 h 306"/>
                <a:gd name="T2" fmla="*/ 66 w 66"/>
                <a:gd name="T3" fmla="*/ 51 h 306"/>
                <a:gd name="T4" fmla="*/ 0 w 66"/>
                <a:gd name="T5" fmla="*/ 0 h 306"/>
                <a:gd name="T6" fmla="*/ 0 w 66"/>
                <a:gd name="T7" fmla="*/ 306 h 306"/>
                <a:gd name="T8" fmla="*/ 66 w 66"/>
                <a:gd name="T9" fmla="*/ 29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06">
                  <a:moveTo>
                    <a:pt x="66" y="290"/>
                  </a:moveTo>
                  <a:lnTo>
                    <a:pt x="66" y="51"/>
                  </a:lnTo>
                  <a:lnTo>
                    <a:pt x="0" y="0"/>
                  </a:lnTo>
                  <a:lnTo>
                    <a:pt x="0" y="306"/>
                  </a:lnTo>
                  <a:lnTo>
                    <a:pt x="66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Rectangle 27">
              <a:extLst>
                <a:ext uri="{FF2B5EF4-FFF2-40B4-BE49-F238E27FC236}">
                  <a16:creationId xmlns:a16="http://schemas.microsoft.com/office/drawing/2014/main" id="{38264EB5-B6F6-4A43-9514-3E43BEC4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13" y="119063"/>
              <a:ext cx="173038" cy="66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Rectangle 28">
              <a:extLst>
                <a:ext uri="{FF2B5EF4-FFF2-40B4-BE49-F238E27FC236}">
                  <a16:creationId xmlns:a16="http://schemas.microsoft.com/office/drawing/2014/main" id="{329A0B4B-59C3-434E-8987-95352FAF7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13" y="233363"/>
              <a:ext cx="173038" cy="65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30B3A4B3-A8AB-494D-A5E4-DD44A113D013}"/>
              </a:ext>
            </a:extLst>
          </p:cNvPr>
          <p:cNvGrpSpPr/>
          <p:nvPr/>
        </p:nvGrpSpPr>
        <p:grpSpPr>
          <a:xfrm>
            <a:off x="6238650" y="2232699"/>
            <a:ext cx="270075" cy="432685"/>
            <a:chOff x="6875463" y="1592263"/>
            <a:chExt cx="303213" cy="485775"/>
          </a:xfrm>
        </p:grpSpPr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FB3014D3-3AC0-4E14-971C-9C038D3A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1592263"/>
              <a:ext cx="188913" cy="323850"/>
            </a:xfrm>
            <a:custGeom>
              <a:avLst/>
              <a:gdLst>
                <a:gd name="T0" fmla="*/ 0 w 95"/>
                <a:gd name="T1" fmla="*/ 113 h 162"/>
                <a:gd name="T2" fmla="*/ 0 w 95"/>
                <a:gd name="T3" fmla="*/ 135 h 162"/>
                <a:gd name="T4" fmla="*/ 27 w 95"/>
                <a:gd name="T5" fmla="*/ 162 h 162"/>
                <a:gd name="T6" fmla="*/ 67 w 95"/>
                <a:gd name="T7" fmla="*/ 162 h 162"/>
                <a:gd name="T8" fmla="*/ 95 w 95"/>
                <a:gd name="T9" fmla="*/ 135 h 162"/>
                <a:gd name="T10" fmla="*/ 95 w 95"/>
                <a:gd name="T11" fmla="*/ 113 h 162"/>
                <a:gd name="T12" fmla="*/ 61 w 95"/>
                <a:gd name="T13" fmla="*/ 113 h 162"/>
                <a:gd name="T14" fmla="*/ 61 w 95"/>
                <a:gd name="T15" fmla="*/ 92 h 162"/>
                <a:gd name="T16" fmla="*/ 95 w 95"/>
                <a:gd name="T17" fmla="*/ 92 h 162"/>
                <a:gd name="T18" fmla="*/ 95 w 95"/>
                <a:gd name="T19" fmla="*/ 61 h 162"/>
                <a:gd name="T20" fmla="*/ 61 w 95"/>
                <a:gd name="T21" fmla="*/ 61 h 162"/>
                <a:gd name="T22" fmla="*/ 61 w 95"/>
                <a:gd name="T23" fmla="*/ 41 h 162"/>
                <a:gd name="T24" fmla="*/ 95 w 95"/>
                <a:gd name="T25" fmla="*/ 41 h 162"/>
                <a:gd name="T26" fmla="*/ 95 w 95"/>
                <a:gd name="T27" fmla="*/ 27 h 162"/>
                <a:gd name="T28" fmla="*/ 67 w 95"/>
                <a:gd name="T29" fmla="*/ 0 h 162"/>
                <a:gd name="T30" fmla="*/ 27 w 95"/>
                <a:gd name="T31" fmla="*/ 0 h 162"/>
                <a:gd name="T32" fmla="*/ 0 w 95"/>
                <a:gd name="T33" fmla="*/ 27 h 162"/>
                <a:gd name="T34" fmla="*/ 0 w 95"/>
                <a:gd name="T35" fmla="*/ 41 h 162"/>
                <a:gd name="T36" fmla="*/ 34 w 95"/>
                <a:gd name="T37" fmla="*/ 41 h 162"/>
                <a:gd name="T38" fmla="*/ 34 w 95"/>
                <a:gd name="T39" fmla="*/ 61 h 162"/>
                <a:gd name="T40" fmla="*/ 0 w 95"/>
                <a:gd name="T41" fmla="*/ 61 h 162"/>
                <a:gd name="T42" fmla="*/ 0 w 95"/>
                <a:gd name="T43" fmla="*/ 92 h 162"/>
                <a:gd name="T44" fmla="*/ 34 w 95"/>
                <a:gd name="T45" fmla="*/ 92 h 162"/>
                <a:gd name="T46" fmla="*/ 34 w 95"/>
                <a:gd name="T47" fmla="*/ 113 h 162"/>
                <a:gd name="T48" fmla="*/ 0 w 95"/>
                <a:gd name="T49" fmla="*/ 1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" h="162">
                  <a:moveTo>
                    <a:pt x="0" y="113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50"/>
                    <a:pt x="12" y="162"/>
                    <a:pt x="27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83" y="162"/>
                    <a:pt x="95" y="150"/>
                    <a:pt x="95" y="135"/>
                  </a:cubicBezTo>
                  <a:cubicBezTo>
                    <a:pt x="95" y="113"/>
                    <a:pt x="95" y="113"/>
                    <a:pt x="9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12"/>
                    <a:pt x="83" y="0"/>
                    <a:pt x="6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113"/>
                    <a:pt x="34" y="113"/>
                    <a:pt x="34" y="113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6C6A6BD5-20A6-428F-B5F6-96684F3A4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1879600"/>
              <a:ext cx="303213" cy="198438"/>
            </a:xfrm>
            <a:custGeom>
              <a:avLst/>
              <a:gdLst>
                <a:gd name="T0" fmla="*/ 0 w 152"/>
                <a:gd name="T1" fmla="*/ 5 h 99"/>
                <a:gd name="T2" fmla="*/ 50 w 152"/>
                <a:gd name="T3" fmla="*/ 47 h 99"/>
                <a:gd name="T4" fmla="*/ 66 w 152"/>
                <a:gd name="T5" fmla="*/ 47 h 99"/>
                <a:gd name="T6" fmla="*/ 66 w 152"/>
                <a:gd name="T7" fmla="*/ 79 h 99"/>
                <a:gd name="T8" fmla="*/ 46 w 152"/>
                <a:gd name="T9" fmla="*/ 79 h 99"/>
                <a:gd name="T10" fmla="*/ 46 w 152"/>
                <a:gd name="T11" fmla="*/ 99 h 99"/>
                <a:gd name="T12" fmla="*/ 106 w 152"/>
                <a:gd name="T13" fmla="*/ 99 h 99"/>
                <a:gd name="T14" fmla="*/ 106 w 152"/>
                <a:gd name="T15" fmla="*/ 79 h 99"/>
                <a:gd name="T16" fmla="*/ 86 w 152"/>
                <a:gd name="T17" fmla="*/ 79 h 99"/>
                <a:gd name="T18" fmla="*/ 86 w 152"/>
                <a:gd name="T19" fmla="*/ 47 h 99"/>
                <a:gd name="T20" fmla="*/ 102 w 152"/>
                <a:gd name="T21" fmla="*/ 47 h 99"/>
                <a:gd name="T22" fmla="*/ 152 w 152"/>
                <a:gd name="T23" fmla="*/ 5 h 99"/>
                <a:gd name="T24" fmla="*/ 132 w 152"/>
                <a:gd name="T25" fmla="*/ 0 h 99"/>
                <a:gd name="T26" fmla="*/ 102 w 152"/>
                <a:gd name="T27" fmla="*/ 27 h 99"/>
                <a:gd name="T28" fmla="*/ 50 w 152"/>
                <a:gd name="T29" fmla="*/ 27 h 99"/>
                <a:gd name="T30" fmla="*/ 20 w 152"/>
                <a:gd name="T31" fmla="*/ 0 h 99"/>
                <a:gd name="T32" fmla="*/ 0 w 152"/>
                <a:gd name="T3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99">
                  <a:moveTo>
                    <a:pt x="0" y="5"/>
                  </a:moveTo>
                  <a:cubicBezTo>
                    <a:pt x="5" y="29"/>
                    <a:pt x="27" y="47"/>
                    <a:pt x="50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27" y="47"/>
                    <a:pt x="147" y="26"/>
                    <a:pt x="152" y="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9" y="13"/>
                    <a:pt x="116" y="27"/>
                    <a:pt x="102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37" y="27"/>
                    <a:pt x="23" y="15"/>
                    <a:pt x="2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84CBEF50-2EF6-4105-A3B4-4398E6C72E76}"/>
              </a:ext>
            </a:extLst>
          </p:cNvPr>
          <p:cNvGrpSpPr/>
          <p:nvPr/>
        </p:nvGrpSpPr>
        <p:grpSpPr>
          <a:xfrm>
            <a:off x="6837479" y="2907177"/>
            <a:ext cx="394507" cy="373297"/>
            <a:chOff x="3990975" y="3938588"/>
            <a:chExt cx="442913" cy="419100"/>
          </a:xfrm>
        </p:grpSpPr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6F708804-5096-42D7-B95C-DEDA443BC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4252913"/>
              <a:ext cx="442913" cy="104775"/>
            </a:xfrm>
            <a:custGeom>
              <a:avLst/>
              <a:gdLst>
                <a:gd name="T0" fmla="*/ 279 w 279"/>
                <a:gd name="T1" fmla="*/ 0 h 66"/>
                <a:gd name="T2" fmla="*/ 253 w 279"/>
                <a:gd name="T3" fmla="*/ 0 h 66"/>
                <a:gd name="T4" fmla="*/ 253 w 279"/>
                <a:gd name="T5" fmla="*/ 40 h 66"/>
                <a:gd name="T6" fmla="*/ 26 w 279"/>
                <a:gd name="T7" fmla="*/ 40 h 66"/>
                <a:gd name="T8" fmla="*/ 26 w 279"/>
                <a:gd name="T9" fmla="*/ 0 h 66"/>
                <a:gd name="T10" fmla="*/ 0 w 279"/>
                <a:gd name="T11" fmla="*/ 0 h 66"/>
                <a:gd name="T12" fmla="*/ 0 w 279"/>
                <a:gd name="T13" fmla="*/ 66 h 66"/>
                <a:gd name="T14" fmla="*/ 279 w 279"/>
                <a:gd name="T15" fmla="*/ 66 h 66"/>
                <a:gd name="T16" fmla="*/ 279 w 279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6">
                  <a:moveTo>
                    <a:pt x="279" y="0"/>
                  </a:moveTo>
                  <a:lnTo>
                    <a:pt x="253" y="0"/>
                  </a:lnTo>
                  <a:lnTo>
                    <a:pt x="253" y="40"/>
                  </a:lnTo>
                  <a:lnTo>
                    <a:pt x="26" y="4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279" y="66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8D2F1827-64CF-4F52-B84F-7AAD892BB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938588"/>
              <a:ext cx="327025" cy="347663"/>
            </a:xfrm>
            <a:custGeom>
              <a:avLst/>
              <a:gdLst>
                <a:gd name="T0" fmla="*/ 37 w 206"/>
                <a:gd name="T1" fmla="*/ 92 h 219"/>
                <a:gd name="T2" fmla="*/ 0 w 206"/>
                <a:gd name="T3" fmla="*/ 92 h 219"/>
                <a:gd name="T4" fmla="*/ 103 w 206"/>
                <a:gd name="T5" fmla="*/ 219 h 219"/>
                <a:gd name="T6" fmla="*/ 206 w 206"/>
                <a:gd name="T7" fmla="*/ 92 h 219"/>
                <a:gd name="T8" fmla="*/ 170 w 206"/>
                <a:gd name="T9" fmla="*/ 92 h 219"/>
                <a:gd name="T10" fmla="*/ 170 w 206"/>
                <a:gd name="T11" fmla="*/ 0 h 219"/>
                <a:gd name="T12" fmla="*/ 37 w 206"/>
                <a:gd name="T13" fmla="*/ 0 h 219"/>
                <a:gd name="T14" fmla="*/ 37 w 206"/>
                <a:gd name="T15" fmla="*/ 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219">
                  <a:moveTo>
                    <a:pt x="37" y="92"/>
                  </a:moveTo>
                  <a:lnTo>
                    <a:pt x="0" y="92"/>
                  </a:lnTo>
                  <a:lnTo>
                    <a:pt x="103" y="219"/>
                  </a:lnTo>
                  <a:lnTo>
                    <a:pt x="206" y="92"/>
                  </a:lnTo>
                  <a:lnTo>
                    <a:pt x="170" y="92"/>
                  </a:lnTo>
                  <a:lnTo>
                    <a:pt x="170" y="0"/>
                  </a:lnTo>
                  <a:lnTo>
                    <a:pt x="37" y="0"/>
                  </a:lnTo>
                  <a:lnTo>
                    <a:pt x="37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4543365C-28C1-4C3D-AF67-55D4ED7BD7B0}"/>
              </a:ext>
            </a:extLst>
          </p:cNvPr>
          <p:cNvGrpSpPr/>
          <p:nvPr/>
        </p:nvGrpSpPr>
        <p:grpSpPr>
          <a:xfrm>
            <a:off x="3018967" y="805970"/>
            <a:ext cx="434099" cy="436927"/>
            <a:chOff x="3260725" y="-9525"/>
            <a:chExt cx="487363" cy="490538"/>
          </a:xfrm>
        </p:grpSpPr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2EE416D1-C4A6-4030-A34E-8483F5675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488" y="458788"/>
              <a:ext cx="473075" cy="22225"/>
            </a:xfrm>
            <a:custGeom>
              <a:avLst/>
              <a:gdLst>
                <a:gd name="T0" fmla="*/ 298 w 298"/>
                <a:gd name="T1" fmla="*/ 0 h 14"/>
                <a:gd name="T2" fmla="*/ 0 w 298"/>
                <a:gd name="T3" fmla="*/ 0 h 14"/>
                <a:gd name="T4" fmla="*/ 5 w 298"/>
                <a:gd name="T5" fmla="*/ 14 h 14"/>
                <a:gd name="T6" fmla="*/ 293 w 298"/>
                <a:gd name="T7" fmla="*/ 14 h 14"/>
                <a:gd name="T8" fmla="*/ 298 w 29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14">
                  <a:moveTo>
                    <a:pt x="298" y="0"/>
                  </a:moveTo>
                  <a:lnTo>
                    <a:pt x="0" y="0"/>
                  </a:lnTo>
                  <a:lnTo>
                    <a:pt x="5" y="14"/>
                  </a:lnTo>
                  <a:lnTo>
                    <a:pt x="293" y="14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A2A5D1F8-5BC6-46D2-8406-21EFB42B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-9525"/>
              <a:ext cx="479425" cy="454025"/>
            </a:xfrm>
            <a:custGeom>
              <a:avLst/>
              <a:gdLst>
                <a:gd name="T0" fmla="*/ 0 w 241"/>
                <a:gd name="T1" fmla="*/ 228 h 228"/>
                <a:gd name="T2" fmla="*/ 241 w 241"/>
                <a:gd name="T3" fmla="*/ 228 h 228"/>
                <a:gd name="T4" fmla="*/ 241 w 241"/>
                <a:gd name="T5" fmla="*/ 71 h 228"/>
                <a:gd name="T6" fmla="*/ 239 w 241"/>
                <a:gd name="T7" fmla="*/ 71 h 228"/>
                <a:gd name="T8" fmla="*/ 236 w 241"/>
                <a:gd name="T9" fmla="*/ 74 h 228"/>
                <a:gd name="T10" fmla="*/ 231 w 241"/>
                <a:gd name="T11" fmla="*/ 79 h 228"/>
                <a:gd name="T12" fmla="*/ 231 w 241"/>
                <a:gd name="T13" fmla="*/ 79 h 228"/>
                <a:gd name="T14" fmla="*/ 231 w 241"/>
                <a:gd name="T15" fmla="*/ 79 h 228"/>
                <a:gd name="T16" fmla="*/ 212 w 241"/>
                <a:gd name="T17" fmla="*/ 98 h 228"/>
                <a:gd name="T18" fmla="*/ 212 w 241"/>
                <a:gd name="T19" fmla="*/ 204 h 228"/>
                <a:gd name="T20" fmla="*/ 29 w 241"/>
                <a:gd name="T21" fmla="*/ 204 h 228"/>
                <a:gd name="T22" fmla="*/ 29 w 241"/>
                <a:gd name="T23" fmla="*/ 95 h 228"/>
                <a:gd name="T24" fmla="*/ 161 w 241"/>
                <a:gd name="T25" fmla="*/ 95 h 228"/>
                <a:gd name="T26" fmla="*/ 185 w 241"/>
                <a:gd name="T27" fmla="*/ 71 h 228"/>
                <a:gd name="T28" fmla="*/ 135 w 241"/>
                <a:gd name="T29" fmla="*/ 71 h 228"/>
                <a:gd name="T30" fmla="*/ 135 w 241"/>
                <a:gd name="T31" fmla="*/ 68 h 228"/>
                <a:gd name="T32" fmla="*/ 135 w 241"/>
                <a:gd name="T33" fmla="*/ 65 h 228"/>
                <a:gd name="T34" fmla="*/ 183 w 241"/>
                <a:gd name="T35" fmla="*/ 15 h 228"/>
                <a:gd name="T36" fmla="*/ 171 w 241"/>
                <a:gd name="T37" fmla="*/ 8 h 228"/>
                <a:gd name="T38" fmla="*/ 135 w 241"/>
                <a:gd name="T39" fmla="*/ 37 h 228"/>
                <a:gd name="T40" fmla="*/ 122 w 241"/>
                <a:gd name="T41" fmla="*/ 65 h 228"/>
                <a:gd name="T42" fmla="*/ 122 w 241"/>
                <a:gd name="T43" fmla="*/ 68 h 228"/>
                <a:gd name="T44" fmla="*/ 122 w 241"/>
                <a:gd name="T45" fmla="*/ 71 h 228"/>
                <a:gd name="T46" fmla="*/ 0 w 241"/>
                <a:gd name="T47" fmla="*/ 71 h 228"/>
                <a:gd name="T48" fmla="*/ 0 w 241"/>
                <a:gd name="T4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1" h="228">
                  <a:moveTo>
                    <a:pt x="0" y="228"/>
                  </a:moveTo>
                  <a:cubicBezTo>
                    <a:pt x="241" y="228"/>
                    <a:pt x="241" y="228"/>
                    <a:pt x="241" y="228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0"/>
                    <a:pt x="135" y="69"/>
                    <a:pt x="135" y="68"/>
                  </a:cubicBezTo>
                  <a:cubicBezTo>
                    <a:pt x="135" y="67"/>
                    <a:pt x="135" y="66"/>
                    <a:pt x="135" y="65"/>
                  </a:cubicBezTo>
                  <a:cubicBezTo>
                    <a:pt x="138" y="41"/>
                    <a:pt x="172" y="36"/>
                    <a:pt x="183" y="15"/>
                  </a:cubicBezTo>
                  <a:cubicBezTo>
                    <a:pt x="187" y="7"/>
                    <a:pt x="175" y="0"/>
                    <a:pt x="171" y="8"/>
                  </a:cubicBezTo>
                  <a:cubicBezTo>
                    <a:pt x="164" y="22"/>
                    <a:pt x="147" y="27"/>
                    <a:pt x="135" y="37"/>
                  </a:cubicBezTo>
                  <a:cubicBezTo>
                    <a:pt x="127" y="44"/>
                    <a:pt x="123" y="54"/>
                    <a:pt x="122" y="65"/>
                  </a:cubicBezTo>
                  <a:cubicBezTo>
                    <a:pt x="122" y="66"/>
                    <a:pt x="122" y="67"/>
                    <a:pt x="122" y="68"/>
                  </a:cubicBezTo>
                  <a:cubicBezTo>
                    <a:pt x="122" y="69"/>
                    <a:pt x="122" y="70"/>
                    <a:pt x="122" y="71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0" y="2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596C62A7-1819-4B75-8F2A-62C4B219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088" y="103188"/>
              <a:ext cx="217488" cy="217488"/>
            </a:xfrm>
            <a:custGeom>
              <a:avLst/>
              <a:gdLst>
                <a:gd name="T0" fmla="*/ 0 w 137"/>
                <a:gd name="T1" fmla="*/ 137 h 137"/>
                <a:gd name="T2" fmla="*/ 30 w 137"/>
                <a:gd name="T3" fmla="*/ 130 h 137"/>
                <a:gd name="T4" fmla="*/ 110 w 137"/>
                <a:gd name="T5" fmla="*/ 48 h 137"/>
                <a:gd name="T6" fmla="*/ 137 w 137"/>
                <a:gd name="T7" fmla="*/ 22 h 137"/>
                <a:gd name="T8" fmla="*/ 133 w 137"/>
                <a:gd name="T9" fmla="*/ 18 h 137"/>
                <a:gd name="T10" fmla="*/ 128 w 137"/>
                <a:gd name="T11" fmla="*/ 14 h 137"/>
                <a:gd name="T12" fmla="*/ 124 w 137"/>
                <a:gd name="T13" fmla="*/ 10 h 137"/>
                <a:gd name="T14" fmla="*/ 115 w 137"/>
                <a:gd name="T15" fmla="*/ 0 h 137"/>
                <a:gd name="T16" fmla="*/ 107 w 137"/>
                <a:gd name="T17" fmla="*/ 10 h 137"/>
                <a:gd name="T18" fmla="*/ 102 w 137"/>
                <a:gd name="T19" fmla="*/ 14 h 137"/>
                <a:gd name="T20" fmla="*/ 98 w 137"/>
                <a:gd name="T21" fmla="*/ 18 h 137"/>
                <a:gd name="T22" fmla="*/ 68 w 137"/>
                <a:gd name="T23" fmla="*/ 48 h 137"/>
                <a:gd name="T24" fmla="*/ 9 w 137"/>
                <a:gd name="T25" fmla="*/ 108 h 137"/>
                <a:gd name="T26" fmla="*/ 0 w 137"/>
                <a:gd name="T2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137">
                  <a:moveTo>
                    <a:pt x="0" y="137"/>
                  </a:moveTo>
                  <a:lnTo>
                    <a:pt x="30" y="130"/>
                  </a:lnTo>
                  <a:lnTo>
                    <a:pt x="110" y="48"/>
                  </a:lnTo>
                  <a:lnTo>
                    <a:pt x="137" y="22"/>
                  </a:lnTo>
                  <a:lnTo>
                    <a:pt x="133" y="18"/>
                  </a:lnTo>
                  <a:lnTo>
                    <a:pt x="128" y="14"/>
                  </a:lnTo>
                  <a:lnTo>
                    <a:pt x="124" y="10"/>
                  </a:lnTo>
                  <a:lnTo>
                    <a:pt x="115" y="0"/>
                  </a:lnTo>
                  <a:lnTo>
                    <a:pt x="107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68" y="48"/>
                  </a:lnTo>
                  <a:lnTo>
                    <a:pt x="9" y="108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FB410D9B-FEAA-4CA2-90ED-AD8BCCD4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68263"/>
              <a:ext cx="60325" cy="58738"/>
            </a:xfrm>
            <a:custGeom>
              <a:avLst/>
              <a:gdLst>
                <a:gd name="T0" fmla="*/ 17 w 38"/>
                <a:gd name="T1" fmla="*/ 0 h 37"/>
                <a:gd name="T2" fmla="*/ 0 w 38"/>
                <a:gd name="T3" fmla="*/ 16 h 37"/>
                <a:gd name="T4" fmla="*/ 16 w 38"/>
                <a:gd name="T5" fmla="*/ 32 h 37"/>
                <a:gd name="T6" fmla="*/ 20 w 38"/>
                <a:gd name="T7" fmla="*/ 36 h 37"/>
                <a:gd name="T8" fmla="*/ 21 w 38"/>
                <a:gd name="T9" fmla="*/ 37 h 37"/>
                <a:gd name="T10" fmla="*/ 22 w 38"/>
                <a:gd name="T11" fmla="*/ 36 h 37"/>
                <a:gd name="T12" fmla="*/ 27 w 38"/>
                <a:gd name="T13" fmla="*/ 32 h 37"/>
                <a:gd name="T14" fmla="*/ 38 w 38"/>
                <a:gd name="T15" fmla="*/ 21 h 37"/>
                <a:gd name="T16" fmla="*/ 17 w 38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17" y="0"/>
                  </a:moveTo>
                  <a:lnTo>
                    <a:pt x="0" y="16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2" y="36"/>
                  </a:lnTo>
                  <a:lnTo>
                    <a:pt x="27" y="32"/>
                  </a:lnTo>
                  <a:lnTo>
                    <a:pt x="38" y="2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7D269CEF-E2D6-425A-A65A-3A17D2A7C381}"/>
              </a:ext>
            </a:extLst>
          </p:cNvPr>
          <p:cNvGrpSpPr/>
          <p:nvPr/>
        </p:nvGrpSpPr>
        <p:grpSpPr>
          <a:xfrm>
            <a:off x="1785958" y="1542666"/>
            <a:ext cx="380367" cy="428443"/>
            <a:chOff x="1876425" y="817563"/>
            <a:chExt cx="427038" cy="481013"/>
          </a:xfrm>
        </p:grpSpPr>
        <p:sp>
          <p:nvSpPr>
            <p:cNvPr id="37" name="Rectangle 37">
              <a:extLst>
                <a:ext uri="{FF2B5EF4-FFF2-40B4-BE49-F238E27FC236}">
                  <a16:creationId xmlns:a16="http://schemas.microsoft.com/office/drawing/2014/main" id="{7DC09ACD-E5DC-4A8F-AF2E-AADD1A0A3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817563"/>
              <a:ext cx="65088" cy="142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Rectangle 38">
              <a:extLst>
                <a:ext uri="{FF2B5EF4-FFF2-40B4-BE49-F238E27FC236}">
                  <a16:creationId xmlns:a16="http://schemas.microsoft.com/office/drawing/2014/main" id="{7B70E3EF-8DCE-45B3-9DFD-6F0371442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041400"/>
              <a:ext cx="65088" cy="2571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Rectangle 39">
              <a:extLst>
                <a:ext uri="{FF2B5EF4-FFF2-40B4-BE49-F238E27FC236}">
                  <a16:creationId xmlns:a16="http://schemas.microsoft.com/office/drawing/2014/main" id="{5A6CDE27-D656-48F7-865C-7414EB98A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817563"/>
              <a:ext cx="65088" cy="266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Rectangle 40">
              <a:extLst>
                <a:ext uri="{FF2B5EF4-FFF2-40B4-BE49-F238E27FC236}">
                  <a16:creationId xmlns:a16="http://schemas.microsoft.com/office/drawing/2014/main" id="{E20FFDA9-C3EF-4458-9727-1DAA9E09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1162050"/>
              <a:ext cx="65088" cy="136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Rectangle 41">
              <a:extLst>
                <a:ext uri="{FF2B5EF4-FFF2-40B4-BE49-F238E27FC236}">
                  <a16:creationId xmlns:a16="http://schemas.microsoft.com/office/drawing/2014/main" id="{95A6664E-9DB9-4829-87D1-B3BB9A03D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413" y="817563"/>
              <a:ext cx="63500" cy="428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Rectangle 42">
              <a:extLst>
                <a:ext uri="{FF2B5EF4-FFF2-40B4-BE49-F238E27FC236}">
                  <a16:creationId xmlns:a16="http://schemas.microsoft.com/office/drawing/2014/main" id="{96BCF76B-D13C-4823-A212-29C73E111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413" y="938213"/>
              <a:ext cx="63500" cy="360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68300BE6-A185-499D-9528-993301EE2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5" y="874713"/>
              <a:ext cx="119063" cy="50800"/>
            </a:xfrm>
            <a:custGeom>
              <a:avLst/>
              <a:gdLst>
                <a:gd name="T0" fmla="*/ 0 w 75"/>
                <a:gd name="T1" fmla="*/ 0 h 32"/>
                <a:gd name="T2" fmla="*/ 0 w 75"/>
                <a:gd name="T3" fmla="*/ 32 h 32"/>
                <a:gd name="T4" fmla="*/ 17 w 75"/>
                <a:gd name="T5" fmla="*/ 32 h 32"/>
                <a:gd name="T6" fmla="*/ 57 w 75"/>
                <a:gd name="T7" fmla="*/ 32 h 32"/>
                <a:gd name="T8" fmla="*/ 75 w 75"/>
                <a:gd name="T9" fmla="*/ 32 h 32"/>
                <a:gd name="T10" fmla="*/ 75 w 75"/>
                <a:gd name="T11" fmla="*/ 0 h 32"/>
                <a:gd name="T12" fmla="*/ 57 w 75"/>
                <a:gd name="T13" fmla="*/ 0 h 32"/>
                <a:gd name="T14" fmla="*/ 17 w 75"/>
                <a:gd name="T15" fmla="*/ 0 h 32"/>
                <a:gd name="T16" fmla="*/ 0 w 7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2">
                  <a:moveTo>
                    <a:pt x="0" y="0"/>
                  </a:moveTo>
                  <a:lnTo>
                    <a:pt x="0" y="32"/>
                  </a:lnTo>
                  <a:lnTo>
                    <a:pt x="17" y="32"/>
                  </a:lnTo>
                  <a:lnTo>
                    <a:pt x="57" y="32"/>
                  </a:lnTo>
                  <a:lnTo>
                    <a:pt x="75" y="32"/>
                  </a:lnTo>
                  <a:lnTo>
                    <a:pt x="75" y="0"/>
                  </a:lnTo>
                  <a:lnTo>
                    <a:pt x="57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F5F47340-2EDE-49D6-B7B4-8996DD848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413" y="1098550"/>
              <a:ext cx="117475" cy="52388"/>
            </a:xfrm>
            <a:custGeom>
              <a:avLst/>
              <a:gdLst>
                <a:gd name="T0" fmla="*/ 0 w 74"/>
                <a:gd name="T1" fmla="*/ 0 h 33"/>
                <a:gd name="T2" fmla="*/ 0 w 74"/>
                <a:gd name="T3" fmla="*/ 33 h 33"/>
                <a:gd name="T4" fmla="*/ 17 w 74"/>
                <a:gd name="T5" fmla="*/ 33 h 33"/>
                <a:gd name="T6" fmla="*/ 58 w 74"/>
                <a:gd name="T7" fmla="*/ 33 h 33"/>
                <a:gd name="T8" fmla="*/ 74 w 74"/>
                <a:gd name="T9" fmla="*/ 33 h 33"/>
                <a:gd name="T10" fmla="*/ 74 w 74"/>
                <a:gd name="T11" fmla="*/ 0 h 33"/>
                <a:gd name="T12" fmla="*/ 58 w 74"/>
                <a:gd name="T13" fmla="*/ 0 h 33"/>
                <a:gd name="T14" fmla="*/ 17 w 74"/>
                <a:gd name="T15" fmla="*/ 0 h 33"/>
                <a:gd name="T16" fmla="*/ 0 w 74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0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58" y="33"/>
                  </a:lnTo>
                  <a:lnTo>
                    <a:pt x="74" y="33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4975E9F1-2AEE-4951-90A6-7554C5AE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0" y="974725"/>
              <a:ext cx="119063" cy="52388"/>
            </a:xfrm>
            <a:custGeom>
              <a:avLst/>
              <a:gdLst>
                <a:gd name="T0" fmla="*/ 17 w 75"/>
                <a:gd name="T1" fmla="*/ 0 h 33"/>
                <a:gd name="T2" fmla="*/ 0 w 75"/>
                <a:gd name="T3" fmla="*/ 0 h 33"/>
                <a:gd name="T4" fmla="*/ 0 w 75"/>
                <a:gd name="T5" fmla="*/ 33 h 33"/>
                <a:gd name="T6" fmla="*/ 17 w 75"/>
                <a:gd name="T7" fmla="*/ 33 h 33"/>
                <a:gd name="T8" fmla="*/ 58 w 75"/>
                <a:gd name="T9" fmla="*/ 33 h 33"/>
                <a:gd name="T10" fmla="*/ 75 w 75"/>
                <a:gd name="T11" fmla="*/ 33 h 33"/>
                <a:gd name="T12" fmla="*/ 75 w 75"/>
                <a:gd name="T13" fmla="*/ 0 h 33"/>
                <a:gd name="T14" fmla="*/ 58 w 75"/>
                <a:gd name="T15" fmla="*/ 0 h 33"/>
                <a:gd name="T16" fmla="*/ 17 w 75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1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58" y="33"/>
                  </a:lnTo>
                  <a:lnTo>
                    <a:pt x="75" y="33"/>
                  </a:lnTo>
                  <a:lnTo>
                    <a:pt x="75" y="0"/>
                  </a:lnTo>
                  <a:lnTo>
                    <a:pt x="5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1BF2C20-16D2-4F83-AA47-1A47E1D0DEF5}"/>
              </a:ext>
            </a:extLst>
          </p:cNvPr>
          <p:cNvGrpSpPr/>
          <p:nvPr/>
        </p:nvGrpSpPr>
        <p:grpSpPr>
          <a:xfrm>
            <a:off x="2423673" y="1541251"/>
            <a:ext cx="395921" cy="429858"/>
            <a:chOff x="2592388" y="815975"/>
            <a:chExt cx="444500" cy="482601"/>
          </a:xfrm>
        </p:grpSpPr>
        <p:sp>
          <p:nvSpPr>
            <p:cNvPr id="46" name="Rectangle 46">
              <a:extLst>
                <a:ext uri="{FF2B5EF4-FFF2-40B4-BE49-F238E27FC236}">
                  <a16:creationId xmlns:a16="http://schemas.microsoft.com/office/drawing/2014/main" id="{76FBFE28-B0F0-4E08-AC15-6F1C4552E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388" y="866775"/>
              <a:ext cx="65088" cy="431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47">
              <a:extLst>
                <a:ext uri="{FF2B5EF4-FFF2-40B4-BE49-F238E27FC236}">
                  <a16:creationId xmlns:a16="http://schemas.microsoft.com/office/drawing/2014/main" id="{77E79E08-383C-4B4B-8972-993F891CC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1101725"/>
              <a:ext cx="63500" cy="1968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Rectangle 48">
              <a:extLst>
                <a:ext uri="{FF2B5EF4-FFF2-40B4-BE49-F238E27FC236}">
                  <a16:creationId xmlns:a16="http://schemas.microsoft.com/office/drawing/2014/main" id="{0632C188-BC35-4EF0-9BA2-3CE16BCD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300" y="930275"/>
              <a:ext cx="65088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49">
              <a:extLst>
                <a:ext uri="{FF2B5EF4-FFF2-40B4-BE49-F238E27FC236}">
                  <a16:creationId xmlns:a16="http://schemas.microsoft.com/office/drawing/2014/main" id="{F55CCF97-F0EA-4CBD-994A-FF2A667BC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550" y="1046163"/>
              <a:ext cx="63500" cy="2524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50">
              <a:extLst>
                <a:ext uri="{FF2B5EF4-FFF2-40B4-BE49-F238E27FC236}">
                  <a16:creationId xmlns:a16="http://schemas.microsoft.com/office/drawing/2014/main" id="{55CA861E-3577-4343-AAC3-29F4EB50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1004888"/>
              <a:ext cx="66675" cy="2936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Rectangle 51">
              <a:extLst>
                <a:ext uri="{FF2B5EF4-FFF2-40B4-BE49-F238E27FC236}">
                  <a16:creationId xmlns:a16="http://schemas.microsoft.com/office/drawing/2014/main" id="{2D722E3B-DE38-48BE-912F-6F73FD1A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388" y="815975"/>
              <a:ext cx="65088" cy="31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Rectangle 52">
              <a:extLst>
                <a:ext uri="{FF2B5EF4-FFF2-40B4-BE49-F238E27FC236}">
                  <a16:creationId xmlns:a16="http://schemas.microsoft.com/office/drawing/2014/main" id="{45C60C02-154F-46BC-91B1-04A5AE7AD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300" y="882650"/>
              <a:ext cx="65088" cy="31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53">
              <a:extLst>
                <a:ext uri="{FF2B5EF4-FFF2-40B4-BE49-F238E27FC236}">
                  <a16:creationId xmlns:a16="http://schemas.microsoft.com/office/drawing/2014/main" id="{58FDD86C-623F-42EB-92E3-6A553A56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550" y="998538"/>
              <a:ext cx="63500" cy="31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Rectangle 54">
              <a:extLst>
                <a:ext uri="{FF2B5EF4-FFF2-40B4-BE49-F238E27FC236}">
                  <a16:creationId xmlns:a16="http://schemas.microsoft.com/office/drawing/2014/main" id="{D4CB64E1-7EFE-4939-91BF-BDA5B18B2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957263"/>
              <a:ext cx="66675" cy="31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55">
              <a:extLst>
                <a:ext uri="{FF2B5EF4-FFF2-40B4-BE49-F238E27FC236}">
                  <a16:creationId xmlns:a16="http://schemas.microsoft.com/office/drawing/2014/main" id="{6758FFFA-6445-461E-8515-89771CC0E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1054100"/>
              <a:ext cx="63500" cy="31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Freeform 56">
            <a:extLst>
              <a:ext uri="{FF2B5EF4-FFF2-40B4-BE49-F238E27FC236}">
                <a16:creationId xmlns:a16="http://schemas.microsoft.com/office/drawing/2014/main" id="{96832867-1D8B-47DA-9451-6083E340D75B}"/>
              </a:ext>
            </a:extLst>
          </p:cNvPr>
          <p:cNvSpPr>
            <a:spLocks noEditPoints="1"/>
          </p:cNvSpPr>
          <p:nvPr/>
        </p:nvSpPr>
        <p:spPr bwMode="auto">
          <a:xfrm>
            <a:off x="4271773" y="2905764"/>
            <a:ext cx="436927" cy="439755"/>
          </a:xfrm>
          <a:custGeom>
            <a:avLst/>
            <a:gdLst>
              <a:gd name="T0" fmla="*/ 309 w 309"/>
              <a:gd name="T1" fmla="*/ 0 h 311"/>
              <a:gd name="T2" fmla="*/ 0 w 309"/>
              <a:gd name="T3" fmla="*/ 0 h 311"/>
              <a:gd name="T4" fmla="*/ 0 w 309"/>
              <a:gd name="T5" fmla="*/ 311 h 311"/>
              <a:gd name="T6" fmla="*/ 309 w 309"/>
              <a:gd name="T7" fmla="*/ 311 h 311"/>
              <a:gd name="T8" fmla="*/ 309 w 309"/>
              <a:gd name="T9" fmla="*/ 0 h 311"/>
              <a:gd name="T10" fmla="*/ 173 w 309"/>
              <a:gd name="T11" fmla="*/ 284 h 311"/>
              <a:gd name="T12" fmla="*/ 136 w 309"/>
              <a:gd name="T13" fmla="*/ 284 h 311"/>
              <a:gd name="T14" fmla="*/ 136 w 309"/>
              <a:gd name="T15" fmla="*/ 226 h 311"/>
              <a:gd name="T16" fmla="*/ 173 w 309"/>
              <a:gd name="T17" fmla="*/ 226 h 311"/>
              <a:gd name="T18" fmla="*/ 173 w 309"/>
              <a:gd name="T19" fmla="*/ 284 h 311"/>
              <a:gd name="T20" fmla="*/ 166 w 309"/>
              <a:gd name="T21" fmla="*/ 204 h 311"/>
              <a:gd name="T22" fmla="*/ 141 w 309"/>
              <a:gd name="T23" fmla="*/ 204 h 311"/>
              <a:gd name="T24" fmla="*/ 135 w 309"/>
              <a:gd name="T25" fmla="*/ 28 h 311"/>
              <a:gd name="T26" fmla="*/ 174 w 309"/>
              <a:gd name="T27" fmla="*/ 28 h 311"/>
              <a:gd name="T28" fmla="*/ 166 w 309"/>
              <a:gd name="T29" fmla="*/ 204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9" h="311">
                <a:moveTo>
                  <a:pt x="309" y="0"/>
                </a:moveTo>
                <a:lnTo>
                  <a:pt x="0" y="0"/>
                </a:lnTo>
                <a:lnTo>
                  <a:pt x="0" y="311"/>
                </a:lnTo>
                <a:lnTo>
                  <a:pt x="309" y="311"/>
                </a:lnTo>
                <a:lnTo>
                  <a:pt x="309" y="0"/>
                </a:lnTo>
                <a:close/>
                <a:moveTo>
                  <a:pt x="173" y="284"/>
                </a:moveTo>
                <a:lnTo>
                  <a:pt x="136" y="284"/>
                </a:lnTo>
                <a:lnTo>
                  <a:pt x="136" y="226"/>
                </a:lnTo>
                <a:lnTo>
                  <a:pt x="173" y="226"/>
                </a:lnTo>
                <a:lnTo>
                  <a:pt x="173" y="284"/>
                </a:lnTo>
                <a:close/>
                <a:moveTo>
                  <a:pt x="166" y="204"/>
                </a:moveTo>
                <a:lnTo>
                  <a:pt x="141" y="204"/>
                </a:lnTo>
                <a:lnTo>
                  <a:pt x="135" y="28"/>
                </a:lnTo>
                <a:lnTo>
                  <a:pt x="174" y="28"/>
                </a:lnTo>
                <a:lnTo>
                  <a:pt x="166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D1E7A86E-01B6-4AB8-A176-49AF0C448CBE}"/>
              </a:ext>
            </a:extLst>
          </p:cNvPr>
          <p:cNvGrpSpPr/>
          <p:nvPr/>
        </p:nvGrpSpPr>
        <p:grpSpPr>
          <a:xfrm>
            <a:off x="3026038" y="1549735"/>
            <a:ext cx="422787" cy="411475"/>
            <a:chOff x="3268663" y="825500"/>
            <a:chExt cx="474663" cy="461963"/>
          </a:xfrm>
        </p:grpSpPr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F8246BB4-D4E8-4B21-8B37-6099CFE5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825500"/>
              <a:ext cx="474663" cy="400050"/>
            </a:xfrm>
            <a:custGeom>
              <a:avLst/>
              <a:gdLst>
                <a:gd name="T0" fmla="*/ 0 w 238"/>
                <a:gd name="T1" fmla="*/ 38 h 201"/>
                <a:gd name="T2" fmla="*/ 0 w 238"/>
                <a:gd name="T3" fmla="*/ 201 h 201"/>
                <a:gd name="T4" fmla="*/ 20 w 238"/>
                <a:gd name="T5" fmla="*/ 201 h 201"/>
                <a:gd name="T6" fmla="*/ 20 w 238"/>
                <a:gd name="T7" fmla="*/ 38 h 201"/>
                <a:gd name="T8" fmla="*/ 37 w 238"/>
                <a:gd name="T9" fmla="*/ 21 h 201"/>
                <a:gd name="T10" fmla="*/ 200 w 238"/>
                <a:gd name="T11" fmla="*/ 21 h 201"/>
                <a:gd name="T12" fmla="*/ 217 w 238"/>
                <a:gd name="T13" fmla="*/ 38 h 201"/>
                <a:gd name="T14" fmla="*/ 217 w 238"/>
                <a:gd name="T15" fmla="*/ 201 h 201"/>
                <a:gd name="T16" fmla="*/ 238 w 238"/>
                <a:gd name="T17" fmla="*/ 201 h 201"/>
                <a:gd name="T18" fmla="*/ 238 w 238"/>
                <a:gd name="T19" fmla="*/ 38 h 201"/>
                <a:gd name="T20" fmla="*/ 200 w 238"/>
                <a:gd name="T21" fmla="*/ 0 h 201"/>
                <a:gd name="T22" fmla="*/ 37 w 238"/>
                <a:gd name="T23" fmla="*/ 0 h 201"/>
                <a:gd name="T24" fmla="*/ 0 w 238"/>
                <a:gd name="T25" fmla="*/ 3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01">
                  <a:moveTo>
                    <a:pt x="0" y="38"/>
                  </a:moveTo>
                  <a:cubicBezTo>
                    <a:pt x="0" y="201"/>
                    <a:pt x="0" y="201"/>
                    <a:pt x="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9"/>
                    <a:pt x="28" y="21"/>
                    <a:pt x="37" y="21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9" y="21"/>
                    <a:pt x="217" y="29"/>
                    <a:pt x="217" y="38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38" y="201"/>
                    <a:pt x="238" y="201"/>
                    <a:pt x="238" y="201"/>
                  </a:cubicBezTo>
                  <a:cubicBezTo>
                    <a:pt x="238" y="38"/>
                    <a:pt x="238" y="38"/>
                    <a:pt x="238" y="38"/>
                  </a:cubicBezTo>
                  <a:cubicBezTo>
                    <a:pt x="238" y="17"/>
                    <a:pt x="221" y="0"/>
                    <a:pt x="20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Rectangle 58">
              <a:extLst>
                <a:ext uri="{FF2B5EF4-FFF2-40B4-BE49-F238E27FC236}">
                  <a16:creationId xmlns:a16="http://schemas.microsoft.com/office/drawing/2014/main" id="{046643E9-9242-47CE-80E0-7330328F7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225" y="1066800"/>
              <a:ext cx="100013" cy="2206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Rectangle 59">
              <a:extLst>
                <a:ext uri="{FF2B5EF4-FFF2-40B4-BE49-F238E27FC236}">
                  <a16:creationId xmlns:a16="http://schemas.microsoft.com/office/drawing/2014/main" id="{26CB122E-5260-4294-B43D-B3E7D948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163" y="1066800"/>
              <a:ext cx="98425" cy="2206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580097BE-FA7C-45A6-892F-09EFC131D2AA}"/>
              </a:ext>
            </a:extLst>
          </p:cNvPr>
          <p:cNvGrpSpPr/>
          <p:nvPr/>
        </p:nvGrpSpPr>
        <p:grpSpPr>
          <a:xfrm>
            <a:off x="1776060" y="882326"/>
            <a:ext cx="398749" cy="424202"/>
            <a:chOff x="1865313" y="76200"/>
            <a:chExt cx="447675" cy="476251"/>
          </a:xfrm>
        </p:grpSpPr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EABEABA9-F603-447B-BADB-46E50F1B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988" y="80963"/>
              <a:ext cx="77788" cy="131763"/>
            </a:xfrm>
            <a:custGeom>
              <a:avLst/>
              <a:gdLst>
                <a:gd name="T0" fmla="*/ 49 w 49"/>
                <a:gd name="T1" fmla="*/ 0 h 83"/>
                <a:gd name="T2" fmla="*/ 0 w 49"/>
                <a:gd name="T3" fmla="*/ 0 h 83"/>
                <a:gd name="T4" fmla="*/ 0 w 49"/>
                <a:gd name="T5" fmla="*/ 83 h 83"/>
                <a:gd name="T6" fmla="*/ 49 w 49"/>
                <a:gd name="T7" fmla="*/ 34 h 83"/>
                <a:gd name="T8" fmla="*/ 49 w 49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3">
                  <a:moveTo>
                    <a:pt x="49" y="0"/>
                  </a:moveTo>
                  <a:lnTo>
                    <a:pt x="0" y="0"/>
                  </a:lnTo>
                  <a:lnTo>
                    <a:pt x="0" y="83"/>
                  </a:lnTo>
                  <a:lnTo>
                    <a:pt x="49" y="3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1B127094-24E5-4513-A1DE-BFBC6957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988" y="312738"/>
              <a:ext cx="315913" cy="239713"/>
            </a:xfrm>
            <a:custGeom>
              <a:avLst/>
              <a:gdLst>
                <a:gd name="T0" fmla="*/ 199 w 199"/>
                <a:gd name="T1" fmla="*/ 0 h 151"/>
                <a:gd name="T2" fmla="*/ 49 w 199"/>
                <a:gd name="T3" fmla="*/ 0 h 151"/>
                <a:gd name="T4" fmla="*/ 0 w 199"/>
                <a:gd name="T5" fmla="*/ 0 h 151"/>
                <a:gd name="T6" fmla="*/ 0 w 199"/>
                <a:gd name="T7" fmla="*/ 151 h 151"/>
                <a:gd name="T8" fmla="*/ 49 w 199"/>
                <a:gd name="T9" fmla="*/ 151 h 151"/>
                <a:gd name="T10" fmla="*/ 74 w 199"/>
                <a:gd name="T11" fmla="*/ 151 h 151"/>
                <a:gd name="T12" fmla="*/ 74 w 199"/>
                <a:gd name="T13" fmla="*/ 79 h 151"/>
                <a:gd name="T14" fmla="*/ 125 w 199"/>
                <a:gd name="T15" fmla="*/ 79 h 151"/>
                <a:gd name="T16" fmla="*/ 125 w 199"/>
                <a:gd name="T17" fmla="*/ 151 h 151"/>
                <a:gd name="T18" fmla="*/ 199 w 199"/>
                <a:gd name="T19" fmla="*/ 151 h 151"/>
                <a:gd name="T20" fmla="*/ 199 w 199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51">
                  <a:moveTo>
                    <a:pt x="199" y="0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9" y="151"/>
                  </a:lnTo>
                  <a:lnTo>
                    <a:pt x="74" y="151"/>
                  </a:lnTo>
                  <a:lnTo>
                    <a:pt x="74" y="79"/>
                  </a:lnTo>
                  <a:lnTo>
                    <a:pt x="125" y="79"/>
                  </a:lnTo>
                  <a:lnTo>
                    <a:pt x="125" y="151"/>
                  </a:lnTo>
                  <a:lnTo>
                    <a:pt x="199" y="151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427A5E9-5C80-449E-8364-557B4DDE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313" y="76200"/>
              <a:ext cx="447675" cy="222250"/>
            </a:xfrm>
            <a:custGeom>
              <a:avLst/>
              <a:gdLst>
                <a:gd name="T0" fmla="*/ 91 w 282"/>
                <a:gd name="T1" fmla="*/ 140 h 140"/>
                <a:gd name="T2" fmla="*/ 241 w 282"/>
                <a:gd name="T3" fmla="*/ 140 h 140"/>
                <a:gd name="T4" fmla="*/ 282 w 282"/>
                <a:gd name="T5" fmla="*/ 140 h 140"/>
                <a:gd name="T6" fmla="*/ 142 w 282"/>
                <a:gd name="T7" fmla="*/ 0 h 140"/>
                <a:gd name="T8" fmla="*/ 91 w 282"/>
                <a:gd name="T9" fmla="*/ 50 h 140"/>
                <a:gd name="T10" fmla="*/ 42 w 282"/>
                <a:gd name="T11" fmla="*/ 99 h 140"/>
                <a:gd name="T12" fmla="*/ 0 w 282"/>
                <a:gd name="T13" fmla="*/ 140 h 140"/>
                <a:gd name="T14" fmla="*/ 42 w 282"/>
                <a:gd name="T15" fmla="*/ 140 h 140"/>
                <a:gd name="T16" fmla="*/ 91 w 282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40">
                  <a:moveTo>
                    <a:pt x="91" y="140"/>
                  </a:moveTo>
                  <a:lnTo>
                    <a:pt x="241" y="140"/>
                  </a:lnTo>
                  <a:lnTo>
                    <a:pt x="282" y="140"/>
                  </a:lnTo>
                  <a:lnTo>
                    <a:pt x="142" y="0"/>
                  </a:lnTo>
                  <a:lnTo>
                    <a:pt x="91" y="50"/>
                  </a:lnTo>
                  <a:lnTo>
                    <a:pt x="42" y="99"/>
                  </a:lnTo>
                  <a:lnTo>
                    <a:pt x="0" y="140"/>
                  </a:lnTo>
                  <a:lnTo>
                    <a:pt x="42" y="140"/>
                  </a:lnTo>
                  <a:lnTo>
                    <a:pt x="91" y="1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3" name="Freeform 63">
            <a:extLst>
              <a:ext uri="{FF2B5EF4-FFF2-40B4-BE49-F238E27FC236}">
                <a16:creationId xmlns:a16="http://schemas.microsoft.com/office/drawing/2014/main" id="{A1165B8F-06F8-40E7-89A7-95E0B68386DB}"/>
              </a:ext>
            </a:extLst>
          </p:cNvPr>
          <p:cNvSpPr>
            <a:spLocks noEditPoints="1"/>
          </p:cNvSpPr>
          <p:nvPr/>
        </p:nvSpPr>
        <p:spPr bwMode="auto">
          <a:xfrm>
            <a:off x="4884037" y="2905764"/>
            <a:ext cx="438341" cy="439755"/>
          </a:xfrm>
          <a:custGeom>
            <a:avLst/>
            <a:gdLst>
              <a:gd name="T0" fmla="*/ 247 w 247"/>
              <a:gd name="T1" fmla="*/ 0 h 247"/>
              <a:gd name="T2" fmla="*/ 0 w 247"/>
              <a:gd name="T3" fmla="*/ 0 h 247"/>
              <a:gd name="T4" fmla="*/ 0 w 247"/>
              <a:gd name="T5" fmla="*/ 247 h 247"/>
              <a:gd name="T6" fmla="*/ 247 w 247"/>
              <a:gd name="T7" fmla="*/ 247 h 247"/>
              <a:gd name="T8" fmla="*/ 247 w 247"/>
              <a:gd name="T9" fmla="*/ 0 h 247"/>
              <a:gd name="T10" fmla="*/ 125 w 247"/>
              <a:gd name="T11" fmla="*/ 20 h 247"/>
              <a:gd name="T12" fmla="*/ 144 w 247"/>
              <a:gd name="T13" fmla="*/ 40 h 247"/>
              <a:gd name="T14" fmla="*/ 125 w 247"/>
              <a:gd name="T15" fmla="*/ 59 h 247"/>
              <a:gd name="T16" fmla="*/ 105 w 247"/>
              <a:gd name="T17" fmla="*/ 40 h 247"/>
              <a:gd name="T18" fmla="*/ 125 w 247"/>
              <a:gd name="T19" fmla="*/ 20 h 247"/>
              <a:gd name="T20" fmla="*/ 157 w 247"/>
              <a:gd name="T21" fmla="*/ 94 h 247"/>
              <a:gd name="T22" fmla="*/ 135 w 247"/>
              <a:gd name="T23" fmla="*/ 94 h 247"/>
              <a:gd name="T24" fmla="*/ 135 w 247"/>
              <a:gd name="T25" fmla="*/ 209 h 247"/>
              <a:gd name="T26" fmla="*/ 157 w 247"/>
              <a:gd name="T27" fmla="*/ 209 h 247"/>
              <a:gd name="T28" fmla="*/ 157 w 247"/>
              <a:gd name="T29" fmla="*/ 227 h 247"/>
              <a:gd name="T30" fmla="*/ 92 w 247"/>
              <a:gd name="T31" fmla="*/ 227 h 247"/>
              <a:gd name="T32" fmla="*/ 92 w 247"/>
              <a:gd name="T33" fmla="*/ 209 h 247"/>
              <a:gd name="T34" fmla="*/ 114 w 247"/>
              <a:gd name="T35" fmla="*/ 209 h 247"/>
              <a:gd name="T36" fmla="*/ 114 w 247"/>
              <a:gd name="T37" fmla="*/ 94 h 247"/>
              <a:gd name="T38" fmla="*/ 92 w 247"/>
              <a:gd name="T39" fmla="*/ 94 h 247"/>
              <a:gd name="T40" fmla="*/ 92 w 247"/>
              <a:gd name="T41" fmla="*/ 76 h 247"/>
              <a:gd name="T42" fmla="*/ 157 w 247"/>
              <a:gd name="T43" fmla="*/ 76 h 247"/>
              <a:gd name="T44" fmla="*/ 157 w 247"/>
              <a:gd name="T45" fmla="*/ 9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7" h="247">
                <a:moveTo>
                  <a:pt x="24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lnTo>
                  <a:pt x="247" y="0"/>
                </a:lnTo>
                <a:close/>
                <a:moveTo>
                  <a:pt x="125" y="20"/>
                </a:moveTo>
                <a:cubicBezTo>
                  <a:pt x="135" y="20"/>
                  <a:pt x="144" y="29"/>
                  <a:pt x="144" y="40"/>
                </a:cubicBezTo>
                <a:cubicBezTo>
                  <a:pt x="144" y="50"/>
                  <a:pt x="135" y="59"/>
                  <a:pt x="125" y="59"/>
                </a:cubicBezTo>
                <a:cubicBezTo>
                  <a:pt x="114" y="59"/>
                  <a:pt x="105" y="50"/>
                  <a:pt x="105" y="40"/>
                </a:cubicBezTo>
                <a:cubicBezTo>
                  <a:pt x="105" y="29"/>
                  <a:pt x="114" y="20"/>
                  <a:pt x="125" y="20"/>
                </a:cubicBezTo>
                <a:close/>
                <a:moveTo>
                  <a:pt x="157" y="94"/>
                </a:moveTo>
                <a:cubicBezTo>
                  <a:pt x="135" y="94"/>
                  <a:pt x="135" y="94"/>
                  <a:pt x="135" y="94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57" y="209"/>
                  <a:pt x="157" y="209"/>
                  <a:pt x="157" y="209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92" y="227"/>
                  <a:pt x="92" y="227"/>
                  <a:pt x="92" y="227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92" y="94"/>
                  <a:pt x="92" y="94"/>
                  <a:pt x="92" y="94"/>
                </a:cubicBezTo>
                <a:cubicBezTo>
                  <a:pt x="92" y="76"/>
                  <a:pt x="92" y="76"/>
                  <a:pt x="92" y="76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7" y="94"/>
                  <a:pt x="157" y="94"/>
                  <a:pt x="157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id="{7B3C62AA-43C2-481D-90B8-403143841874}"/>
              </a:ext>
            </a:extLst>
          </p:cNvPr>
          <p:cNvSpPr>
            <a:spLocks noEditPoints="1"/>
          </p:cNvSpPr>
          <p:nvPr/>
        </p:nvSpPr>
        <p:spPr bwMode="auto">
          <a:xfrm>
            <a:off x="4268945" y="822938"/>
            <a:ext cx="442583" cy="311080"/>
          </a:xfrm>
          <a:custGeom>
            <a:avLst/>
            <a:gdLst>
              <a:gd name="T0" fmla="*/ 136 w 249"/>
              <a:gd name="T1" fmla="*/ 59 h 175"/>
              <a:gd name="T2" fmla="*/ 48 w 249"/>
              <a:gd name="T3" fmla="*/ 16 h 175"/>
              <a:gd name="T4" fmla="*/ 0 w 249"/>
              <a:gd name="T5" fmla="*/ 59 h 175"/>
              <a:gd name="T6" fmla="*/ 249 w 249"/>
              <a:gd name="T7" fmla="*/ 175 h 175"/>
              <a:gd name="T8" fmla="*/ 179 w 249"/>
              <a:gd name="T9" fmla="*/ 75 h 175"/>
              <a:gd name="T10" fmla="*/ 201 w 249"/>
              <a:gd name="T11" fmla="*/ 97 h 175"/>
              <a:gd name="T12" fmla="*/ 179 w 249"/>
              <a:gd name="T13" fmla="*/ 75 h 175"/>
              <a:gd name="T14" fmla="*/ 184 w 249"/>
              <a:gd name="T15" fmla="*/ 130 h 175"/>
              <a:gd name="T16" fmla="*/ 163 w 249"/>
              <a:gd name="T17" fmla="*/ 109 h 175"/>
              <a:gd name="T18" fmla="*/ 146 w 249"/>
              <a:gd name="T19" fmla="*/ 75 h 175"/>
              <a:gd name="T20" fmla="*/ 168 w 249"/>
              <a:gd name="T21" fmla="*/ 97 h 175"/>
              <a:gd name="T22" fmla="*/ 146 w 249"/>
              <a:gd name="T23" fmla="*/ 75 h 175"/>
              <a:gd name="T24" fmla="*/ 152 w 249"/>
              <a:gd name="T25" fmla="*/ 130 h 175"/>
              <a:gd name="T26" fmla="*/ 130 w 249"/>
              <a:gd name="T27" fmla="*/ 109 h 175"/>
              <a:gd name="T28" fmla="*/ 114 w 249"/>
              <a:gd name="T29" fmla="*/ 75 h 175"/>
              <a:gd name="T30" fmla="*/ 135 w 249"/>
              <a:gd name="T31" fmla="*/ 97 h 175"/>
              <a:gd name="T32" fmla="*/ 114 w 249"/>
              <a:gd name="T33" fmla="*/ 75 h 175"/>
              <a:gd name="T34" fmla="*/ 119 w 249"/>
              <a:gd name="T35" fmla="*/ 130 h 175"/>
              <a:gd name="T36" fmla="*/ 97 w 249"/>
              <a:gd name="T37" fmla="*/ 109 h 175"/>
              <a:gd name="T38" fmla="*/ 81 w 249"/>
              <a:gd name="T39" fmla="*/ 75 h 175"/>
              <a:gd name="T40" fmla="*/ 103 w 249"/>
              <a:gd name="T41" fmla="*/ 97 h 175"/>
              <a:gd name="T42" fmla="*/ 81 w 249"/>
              <a:gd name="T43" fmla="*/ 75 h 175"/>
              <a:gd name="T44" fmla="*/ 86 w 249"/>
              <a:gd name="T45" fmla="*/ 130 h 175"/>
              <a:gd name="T46" fmla="*/ 65 w 249"/>
              <a:gd name="T47" fmla="*/ 109 h 175"/>
              <a:gd name="T48" fmla="*/ 48 w 249"/>
              <a:gd name="T49" fmla="*/ 75 h 175"/>
              <a:gd name="T50" fmla="*/ 70 w 249"/>
              <a:gd name="T51" fmla="*/ 97 h 175"/>
              <a:gd name="T52" fmla="*/ 48 w 249"/>
              <a:gd name="T53" fmla="*/ 75 h 175"/>
              <a:gd name="T54" fmla="*/ 37 w 249"/>
              <a:gd name="T55" fmla="*/ 75 h 175"/>
              <a:gd name="T56" fmla="*/ 16 w 249"/>
              <a:gd name="T57" fmla="*/ 97 h 175"/>
              <a:gd name="T58" fmla="*/ 32 w 249"/>
              <a:gd name="T59" fmla="*/ 109 h 175"/>
              <a:gd name="T60" fmla="*/ 54 w 249"/>
              <a:gd name="T61" fmla="*/ 130 h 175"/>
              <a:gd name="T62" fmla="*/ 32 w 249"/>
              <a:gd name="T63" fmla="*/ 109 h 175"/>
              <a:gd name="T64" fmla="*/ 43 w 249"/>
              <a:gd name="T65" fmla="*/ 164 h 175"/>
              <a:gd name="T66" fmla="*/ 206 w 249"/>
              <a:gd name="T67" fmla="*/ 143 h 175"/>
              <a:gd name="T68" fmla="*/ 217 w 249"/>
              <a:gd name="T69" fmla="*/ 130 h 175"/>
              <a:gd name="T70" fmla="*/ 195 w 249"/>
              <a:gd name="T71" fmla="*/ 109 h 175"/>
              <a:gd name="T72" fmla="*/ 217 w 249"/>
              <a:gd name="T73" fmla="*/ 130 h 175"/>
              <a:gd name="T74" fmla="*/ 212 w 249"/>
              <a:gd name="T75" fmla="*/ 97 h 175"/>
              <a:gd name="T76" fmla="*/ 233 w 249"/>
              <a:gd name="T77" fmla="*/ 7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9" h="175">
                <a:moveTo>
                  <a:pt x="249" y="59"/>
                </a:moveTo>
                <a:cubicBezTo>
                  <a:pt x="136" y="59"/>
                  <a:pt x="136" y="59"/>
                  <a:pt x="136" y="59"/>
                </a:cubicBezTo>
                <a:cubicBezTo>
                  <a:pt x="119" y="27"/>
                  <a:pt x="84" y="14"/>
                  <a:pt x="51" y="3"/>
                </a:cubicBezTo>
                <a:cubicBezTo>
                  <a:pt x="43" y="0"/>
                  <a:pt x="39" y="14"/>
                  <a:pt x="48" y="16"/>
                </a:cubicBezTo>
                <a:cubicBezTo>
                  <a:pt x="74" y="25"/>
                  <a:pt x="104" y="35"/>
                  <a:pt x="12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75"/>
                  <a:pt x="0" y="175"/>
                  <a:pt x="0" y="175"/>
                </a:cubicBezTo>
                <a:cubicBezTo>
                  <a:pt x="249" y="175"/>
                  <a:pt x="249" y="175"/>
                  <a:pt x="249" y="175"/>
                </a:cubicBezTo>
                <a:lnTo>
                  <a:pt x="249" y="59"/>
                </a:lnTo>
                <a:close/>
                <a:moveTo>
                  <a:pt x="179" y="75"/>
                </a:moveTo>
                <a:cubicBezTo>
                  <a:pt x="201" y="75"/>
                  <a:pt x="201" y="75"/>
                  <a:pt x="201" y="75"/>
                </a:cubicBezTo>
                <a:cubicBezTo>
                  <a:pt x="201" y="97"/>
                  <a:pt x="201" y="97"/>
                  <a:pt x="201" y="97"/>
                </a:cubicBezTo>
                <a:cubicBezTo>
                  <a:pt x="179" y="97"/>
                  <a:pt x="179" y="97"/>
                  <a:pt x="179" y="97"/>
                </a:cubicBezTo>
                <a:lnTo>
                  <a:pt x="179" y="75"/>
                </a:lnTo>
                <a:close/>
                <a:moveTo>
                  <a:pt x="184" y="109"/>
                </a:moveTo>
                <a:cubicBezTo>
                  <a:pt x="184" y="130"/>
                  <a:pt x="184" y="130"/>
                  <a:pt x="184" y="130"/>
                </a:cubicBezTo>
                <a:cubicBezTo>
                  <a:pt x="163" y="130"/>
                  <a:pt x="163" y="130"/>
                  <a:pt x="163" y="130"/>
                </a:cubicBezTo>
                <a:cubicBezTo>
                  <a:pt x="163" y="109"/>
                  <a:pt x="163" y="109"/>
                  <a:pt x="163" y="109"/>
                </a:cubicBezTo>
                <a:lnTo>
                  <a:pt x="184" y="109"/>
                </a:lnTo>
                <a:close/>
                <a:moveTo>
                  <a:pt x="146" y="75"/>
                </a:moveTo>
                <a:cubicBezTo>
                  <a:pt x="168" y="75"/>
                  <a:pt x="168" y="75"/>
                  <a:pt x="168" y="75"/>
                </a:cubicBezTo>
                <a:cubicBezTo>
                  <a:pt x="168" y="97"/>
                  <a:pt x="168" y="97"/>
                  <a:pt x="168" y="97"/>
                </a:cubicBezTo>
                <a:cubicBezTo>
                  <a:pt x="146" y="97"/>
                  <a:pt x="146" y="97"/>
                  <a:pt x="146" y="97"/>
                </a:cubicBezTo>
                <a:lnTo>
                  <a:pt x="146" y="75"/>
                </a:lnTo>
                <a:close/>
                <a:moveTo>
                  <a:pt x="152" y="109"/>
                </a:moveTo>
                <a:cubicBezTo>
                  <a:pt x="152" y="130"/>
                  <a:pt x="152" y="130"/>
                  <a:pt x="152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09"/>
                  <a:pt x="130" y="109"/>
                  <a:pt x="130" y="109"/>
                </a:cubicBezTo>
                <a:lnTo>
                  <a:pt x="152" y="109"/>
                </a:lnTo>
                <a:close/>
                <a:moveTo>
                  <a:pt x="114" y="75"/>
                </a:moveTo>
                <a:cubicBezTo>
                  <a:pt x="135" y="75"/>
                  <a:pt x="135" y="75"/>
                  <a:pt x="135" y="75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14" y="97"/>
                  <a:pt x="114" y="97"/>
                  <a:pt x="114" y="97"/>
                </a:cubicBezTo>
                <a:lnTo>
                  <a:pt x="114" y="75"/>
                </a:lnTo>
                <a:close/>
                <a:moveTo>
                  <a:pt x="119" y="109"/>
                </a:moveTo>
                <a:cubicBezTo>
                  <a:pt x="119" y="130"/>
                  <a:pt x="119" y="130"/>
                  <a:pt x="119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09"/>
                  <a:pt x="97" y="109"/>
                  <a:pt x="97" y="109"/>
                </a:cubicBezTo>
                <a:lnTo>
                  <a:pt x="119" y="109"/>
                </a:lnTo>
                <a:close/>
                <a:moveTo>
                  <a:pt x="81" y="75"/>
                </a:moveTo>
                <a:cubicBezTo>
                  <a:pt x="103" y="75"/>
                  <a:pt x="103" y="75"/>
                  <a:pt x="103" y="75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81" y="97"/>
                  <a:pt x="81" y="97"/>
                  <a:pt x="81" y="97"/>
                </a:cubicBezTo>
                <a:lnTo>
                  <a:pt x="81" y="75"/>
                </a:lnTo>
                <a:close/>
                <a:moveTo>
                  <a:pt x="86" y="109"/>
                </a:moveTo>
                <a:cubicBezTo>
                  <a:pt x="86" y="130"/>
                  <a:pt x="86" y="130"/>
                  <a:pt x="86" y="130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5" y="109"/>
                  <a:pt x="65" y="109"/>
                  <a:pt x="65" y="109"/>
                </a:cubicBezTo>
                <a:lnTo>
                  <a:pt x="86" y="109"/>
                </a:lnTo>
                <a:close/>
                <a:moveTo>
                  <a:pt x="48" y="75"/>
                </a:moveTo>
                <a:cubicBezTo>
                  <a:pt x="70" y="75"/>
                  <a:pt x="70" y="75"/>
                  <a:pt x="70" y="75"/>
                </a:cubicBezTo>
                <a:cubicBezTo>
                  <a:pt x="70" y="97"/>
                  <a:pt x="70" y="97"/>
                  <a:pt x="70" y="97"/>
                </a:cubicBezTo>
                <a:cubicBezTo>
                  <a:pt x="48" y="97"/>
                  <a:pt x="48" y="97"/>
                  <a:pt x="48" y="97"/>
                </a:cubicBezTo>
                <a:lnTo>
                  <a:pt x="48" y="75"/>
                </a:lnTo>
                <a:close/>
                <a:moveTo>
                  <a:pt x="16" y="75"/>
                </a:moveTo>
                <a:cubicBezTo>
                  <a:pt x="37" y="75"/>
                  <a:pt x="37" y="75"/>
                  <a:pt x="37" y="75"/>
                </a:cubicBezTo>
                <a:cubicBezTo>
                  <a:pt x="37" y="97"/>
                  <a:pt x="37" y="97"/>
                  <a:pt x="37" y="97"/>
                </a:cubicBezTo>
                <a:cubicBezTo>
                  <a:pt x="16" y="97"/>
                  <a:pt x="16" y="97"/>
                  <a:pt x="16" y="97"/>
                </a:cubicBezTo>
                <a:lnTo>
                  <a:pt x="16" y="75"/>
                </a:lnTo>
                <a:close/>
                <a:moveTo>
                  <a:pt x="32" y="109"/>
                </a:moveTo>
                <a:cubicBezTo>
                  <a:pt x="54" y="109"/>
                  <a:pt x="54" y="109"/>
                  <a:pt x="54" y="109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32" y="130"/>
                  <a:pt x="32" y="130"/>
                  <a:pt x="32" y="130"/>
                </a:cubicBezTo>
                <a:lnTo>
                  <a:pt x="32" y="109"/>
                </a:lnTo>
                <a:close/>
                <a:moveTo>
                  <a:pt x="206" y="164"/>
                </a:moveTo>
                <a:cubicBezTo>
                  <a:pt x="43" y="164"/>
                  <a:pt x="43" y="164"/>
                  <a:pt x="43" y="164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206" y="143"/>
                  <a:pt x="206" y="143"/>
                  <a:pt x="206" y="143"/>
                </a:cubicBezTo>
                <a:lnTo>
                  <a:pt x="206" y="164"/>
                </a:lnTo>
                <a:close/>
                <a:moveTo>
                  <a:pt x="217" y="130"/>
                </a:moveTo>
                <a:cubicBezTo>
                  <a:pt x="195" y="130"/>
                  <a:pt x="195" y="130"/>
                  <a:pt x="195" y="130"/>
                </a:cubicBezTo>
                <a:cubicBezTo>
                  <a:pt x="195" y="109"/>
                  <a:pt x="195" y="109"/>
                  <a:pt x="195" y="109"/>
                </a:cubicBezTo>
                <a:cubicBezTo>
                  <a:pt x="217" y="109"/>
                  <a:pt x="217" y="109"/>
                  <a:pt x="217" y="109"/>
                </a:cubicBezTo>
                <a:lnTo>
                  <a:pt x="217" y="130"/>
                </a:lnTo>
                <a:close/>
                <a:moveTo>
                  <a:pt x="233" y="97"/>
                </a:moveTo>
                <a:cubicBezTo>
                  <a:pt x="212" y="97"/>
                  <a:pt x="212" y="97"/>
                  <a:pt x="212" y="97"/>
                </a:cubicBezTo>
                <a:cubicBezTo>
                  <a:pt x="212" y="75"/>
                  <a:pt x="212" y="75"/>
                  <a:pt x="212" y="75"/>
                </a:cubicBezTo>
                <a:cubicBezTo>
                  <a:pt x="233" y="75"/>
                  <a:pt x="233" y="75"/>
                  <a:pt x="233" y="75"/>
                </a:cubicBezTo>
                <a:lnTo>
                  <a:pt x="23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CFD64A0-0700-43ED-A65D-23EA0584BBDE}"/>
              </a:ext>
            </a:extLst>
          </p:cNvPr>
          <p:cNvGrpSpPr/>
          <p:nvPr/>
        </p:nvGrpSpPr>
        <p:grpSpPr>
          <a:xfrm>
            <a:off x="4886865" y="890810"/>
            <a:ext cx="434099" cy="298355"/>
            <a:chOff x="5357813" y="85725"/>
            <a:chExt cx="487363" cy="334963"/>
          </a:xfrm>
        </p:grpSpPr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A6BA04F7-B307-41F3-9DAA-35B1076B6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7813" y="376238"/>
              <a:ext cx="487363" cy="44450"/>
            </a:xfrm>
            <a:custGeom>
              <a:avLst/>
              <a:gdLst>
                <a:gd name="T0" fmla="*/ 307 w 307"/>
                <a:gd name="T1" fmla="*/ 0 h 28"/>
                <a:gd name="T2" fmla="*/ 0 w 307"/>
                <a:gd name="T3" fmla="*/ 0 h 28"/>
                <a:gd name="T4" fmla="*/ 0 w 307"/>
                <a:gd name="T5" fmla="*/ 28 h 28"/>
                <a:gd name="T6" fmla="*/ 307 w 307"/>
                <a:gd name="T7" fmla="*/ 28 h 28"/>
                <a:gd name="T8" fmla="*/ 307 w 307"/>
                <a:gd name="T9" fmla="*/ 0 h 28"/>
                <a:gd name="T10" fmla="*/ 307 w 307"/>
                <a:gd name="T11" fmla="*/ 0 h 28"/>
                <a:gd name="T12" fmla="*/ 293 w 307"/>
                <a:gd name="T13" fmla="*/ 18 h 28"/>
                <a:gd name="T14" fmla="*/ 268 w 307"/>
                <a:gd name="T15" fmla="*/ 18 h 28"/>
                <a:gd name="T16" fmla="*/ 268 w 307"/>
                <a:gd name="T17" fmla="*/ 10 h 28"/>
                <a:gd name="T18" fmla="*/ 293 w 307"/>
                <a:gd name="T19" fmla="*/ 10 h 28"/>
                <a:gd name="T20" fmla="*/ 293 w 307"/>
                <a:gd name="T21" fmla="*/ 18 h 28"/>
                <a:gd name="T22" fmla="*/ 293 w 307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7" h="28">
                  <a:moveTo>
                    <a:pt x="307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307" y="28"/>
                  </a:lnTo>
                  <a:lnTo>
                    <a:pt x="307" y="0"/>
                  </a:lnTo>
                  <a:lnTo>
                    <a:pt x="307" y="0"/>
                  </a:lnTo>
                  <a:close/>
                  <a:moveTo>
                    <a:pt x="293" y="18"/>
                  </a:moveTo>
                  <a:lnTo>
                    <a:pt x="268" y="18"/>
                  </a:lnTo>
                  <a:lnTo>
                    <a:pt x="268" y="10"/>
                  </a:lnTo>
                  <a:lnTo>
                    <a:pt x="293" y="10"/>
                  </a:lnTo>
                  <a:lnTo>
                    <a:pt x="293" y="18"/>
                  </a:lnTo>
                  <a:lnTo>
                    <a:pt x="293" y="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CF78893B-18FF-4084-8242-CA7F0B9AD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450" y="85725"/>
              <a:ext cx="444500" cy="277813"/>
            </a:xfrm>
            <a:custGeom>
              <a:avLst/>
              <a:gdLst>
                <a:gd name="T0" fmla="*/ 280 w 280"/>
                <a:gd name="T1" fmla="*/ 0 h 175"/>
                <a:gd name="T2" fmla="*/ 0 w 280"/>
                <a:gd name="T3" fmla="*/ 0 h 175"/>
                <a:gd name="T4" fmla="*/ 0 w 280"/>
                <a:gd name="T5" fmla="*/ 175 h 175"/>
                <a:gd name="T6" fmla="*/ 280 w 280"/>
                <a:gd name="T7" fmla="*/ 175 h 175"/>
                <a:gd name="T8" fmla="*/ 280 w 280"/>
                <a:gd name="T9" fmla="*/ 0 h 175"/>
                <a:gd name="T10" fmla="*/ 280 w 280"/>
                <a:gd name="T11" fmla="*/ 0 h 175"/>
                <a:gd name="T12" fmla="*/ 249 w 280"/>
                <a:gd name="T13" fmla="*/ 149 h 175"/>
                <a:gd name="T14" fmla="*/ 32 w 280"/>
                <a:gd name="T15" fmla="*/ 149 h 175"/>
                <a:gd name="T16" fmla="*/ 32 w 280"/>
                <a:gd name="T17" fmla="*/ 25 h 175"/>
                <a:gd name="T18" fmla="*/ 249 w 280"/>
                <a:gd name="T19" fmla="*/ 25 h 175"/>
                <a:gd name="T20" fmla="*/ 249 w 280"/>
                <a:gd name="T21" fmla="*/ 149 h 175"/>
                <a:gd name="T22" fmla="*/ 249 w 280"/>
                <a:gd name="T23" fmla="*/ 14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0" h="175">
                  <a:moveTo>
                    <a:pt x="280" y="0"/>
                  </a:moveTo>
                  <a:lnTo>
                    <a:pt x="0" y="0"/>
                  </a:lnTo>
                  <a:lnTo>
                    <a:pt x="0" y="175"/>
                  </a:lnTo>
                  <a:lnTo>
                    <a:pt x="280" y="175"/>
                  </a:lnTo>
                  <a:lnTo>
                    <a:pt x="280" y="0"/>
                  </a:lnTo>
                  <a:lnTo>
                    <a:pt x="280" y="0"/>
                  </a:lnTo>
                  <a:close/>
                  <a:moveTo>
                    <a:pt x="249" y="149"/>
                  </a:moveTo>
                  <a:lnTo>
                    <a:pt x="32" y="149"/>
                  </a:lnTo>
                  <a:lnTo>
                    <a:pt x="32" y="25"/>
                  </a:lnTo>
                  <a:lnTo>
                    <a:pt x="249" y="25"/>
                  </a:lnTo>
                  <a:lnTo>
                    <a:pt x="249" y="149"/>
                  </a:lnTo>
                  <a:lnTo>
                    <a:pt x="249" y="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D29F7DA-95A3-4B3F-889F-597681237971}"/>
              </a:ext>
            </a:extLst>
          </p:cNvPr>
          <p:cNvGrpSpPr/>
          <p:nvPr/>
        </p:nvGrpSpPr>
        <p:grpSpPr>
          <a:xfrm>
            <a:off x="2436399" y="2926973"/>
            <a:ext cx="370469" cy="398749"/>
            <a:chOff x="2606675" y="2371725"/>
            <a:chExt cx="415925" cy="447675"/>
          </a:xfrm>
        </p:grpSpPr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D7FB3106-6AB7-461D-995F-941EF46BA6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7638" y="2593975"/>
              <a:ext cx="252413" cy="155575"/>
            </a:xfrm>
            <a:custGeom>
              <a:avLst/>
              <a:gdLst>
                <a:gd name="T0" fmla="*/ 159 w 159"/>
                <a:gd name="T1" fmla="*/ 19 h 98"/>
                <a:gd name="T2" fmla="*/ 159 w 159"/>
                <a:gd name="T3" fmla="*/ 0 h 98"/>
                <a:gd name="T4" fmla="*/ 0 w 159"/>
                <a:gd name="T5" fmla="*/ 0 h 98"/>
                <a:gd name="T6" fmla="*/ 0 w 159"/>
                <a:gd name="T7" fmla="*/ 19 h 98"/>
                <a:gd name="T8" fmla="*/ 80 w 159"/>
                <a:gd name="T9" fmla="*/ 98 h 98"/>
                <a:gd name="T10" fmla="*/ 159 w 159"/>
                <a:gd name="T11" fmla="*/ 19 h 98"/>
                <a:gd name="T12" fmla="*/ 44 w 159"/>
                <a:gd name="T13" fmla="*/ 16 h 98"/>
                <a:gd name="T14" fmla="*/ 116 w 159"/>
                <a:gd name="T15" fmla="*/ 16 h 98"/>
                <a:gd name="T16" fmla="*/ 116 w 159"/>
                <a:gd name="T17" fmla="*/ 24 h 98"/>
                <a:gd name="T18" fmla="*/ 44 w 159"/>
                <a:gd name="T19" fmla="*/ 24 h 98"/>
                <a:gd name="T20" fmla="*/ 44 w 159"/>
                <a:gd name="T21" fmla="*/ 16 h 98"/>
                <a:gd name="T22" fmla="*/ 44 w 159"/>
                <a:gd name="T23" fmla="*/ 36 h 98"/>
                <a:gd name="T24" fmla="*/ 116 w 159"/>
                <a:gd name="T25" fmla="*/ 36 h 98"/>
                <a:gd name="T26" fmla="*/ 116 w 159"/>
                <a:gd name="T27" fmla="*/ 44 h 98"/>
                <a:gd name="T28" fmla="*/ 44 w 159"/>
                <a:gd name="T29" fmla="*/ 44 h 98"/>
                <a:gd name="T30" fmla="*/ 44 w 159"/>
                <a:gd name="T31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9" h="98">
                  <a:moveTo>
                    <a:pt x="159" y="19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80" y="98"/>
                  </a:lnTo>
                  <a:lnTo>
                    <a:pt x="159" y="19"/>
                  </a:lnTo>
                  <a:close/>
                  <a:moveTo>
                    <a:pt x="44" y="16"/>
                  </a:moveTo>
                  <a:lnTo>
                    <a:pt x="116" y="16"/>
                  </a:lnTo>
                  <a:lnTo>
                    <a:pt x="116" y="24"/>
                  </a:lnTo>
                  <a:lnTo>
                    <a:pt x="44" y="24"/>
                  </a:lnTo>
                  <a:lnTo>
                    <a:pt x="44" y="16"/>
                  </a:lnTo>
                  <a:close/>
                  <a:moveTo>
                    <a:pt x="44" y="36"/>
                  </a:moveTo>
                  <a:lnTo>
                    <a:pt x="116" y="36"/>
                  </a:lnTo>
                  <a:lnTo>
                    <a:pt x="116" y="44"/>
                  </a:lnTo>
                  <a:lnTo>
                    <a:pt x="44" y="44"/>
                  </a:lnTo>
                  <a:lnTo>
                    <a:pt x="44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1D3E5CF6-D4F3-4863-99AD-623C4D4FE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5" y="2371725"/>
              <a:ext cx="415925" cy="447675"/>
            </a:xfrm>
            <a:custGeom>
              <a:avLst/>
              <a:gdLst>
                <a:gd name="T0" fmla="*/ 0 w 262"/>
                <a:gd name="T1" fmla="*/ 282 h 282"/>
                <a:gd name="T2" fmla="*/ 262 w 262"/>
                <a:gd name="T3" fmla="*/ 282 h 282"/>
                <a:gd name="T4" fmla="*/ 262 w 262"/>
                <a:gd name="T5" fmla="*/ 132 h 282"/>
                <a:gd name="T6" fmla="*/ 131 w 262"/>
                <a:gd name="T7" fmla="*/ 0 h 282"/>
                <a:gd name="T8" fmla="*/ 0 w 262"/>
                <a:gd name="T9" fmla="*/ 132 h 282"/>
                <a:gd name="T10" fmla="*/ 0 w 262"/>
                <a:gd name="T11" fmla="*/ 282 h 282"/>
                <a:gd name="T12" fmla="*/ 248 w 262"/>
                <a:gd name="T13" fmla="*/ 132 h 282"/>
                <a:gd name="T14" fmla="*/ 210 w 262"/>
                <a:gd name="T15" fmla="*/ 170 h 282"/>
                <a:gd name="T16" fmla="*/ 131 w 262"/>
                <a:gd name="T17" fmla="*/ 249 h 282"/>
                <a:gd name="T18" fmla="*/ 51 w 262"/>
                <a:gd name="T19" fmla="*/ 170 h 282"/>
                <a:gd name="T20" fmla="*/ 14 w 262"/>
                <a:gd name="T21" fmla="*/ 132 h 282"/>
                <a:gd name="T22" fmla="*/ 248 w 262"/>
                <a:gd name="T23" fmla="*/ 132 h 282"/>
                <a:gd name="T24" fmla="*/ 248 w 262"/>
                <a:gd name="T25" fmla="*/ 13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282">
                  <a:moveTo>
                    <a:pt x="0" y="282"/>
                  </a:moveTo>
                  <a:lnTo>
                    <a:pt x="262" y="282"/>
                  </a:lnTo>
                  <a:lnTo>
                    <a:pt x="262" y="132"/>
                  </a:lnTo>
                  <a:lnTo>
                    <a:pt x="131" y="0"/>
                  </a:lnTo>
                  <a:lnTo>
                    <a:pt x="0" y="132"/>
                  </a:lnTo>
                  <a:lnTo>
                    <a:pt x="0" y="282"/>
                  </a:lnTo>
                  <a:close/>
                  <a:moveTo>
                    <a:pt x="248" y="132"/>
                  </a:moveTo>
                  <a:lnTo>
                    <a:pt x="210" y="170"/>
                  </a:lnTo>
                  <a:lnTo>
                    <a:pt x="131" y="249"/>
                  </a:lnTo>
                  <a:lnTo>
                    <a:pt x="51" y="170"/>
                  </a:lnTo>
                  <a:lnTo>
                    <a:pt x="14" y="132"/>
                  </a:lnTo>
                  <a:lnTo>
                    <a:pt x="248" y="132"/>
                  </a:lnTo>
                  <a:lnTo>
                    <a:pt x="248" y="1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5BB17FDA-5378-4FB4-931C-7A9AFED72C13}"/>
              </a:ext>
            </a:extLst>
          </p:cNvPr>
          <p:cNvGrpSpPr/>
          <p:nvPr/>
        </p:nvGrpSpPr>
        <p:grpSpPr>
          <a:xfrm>
            <a:off x="4292984" y="1555391"/>
            <a:ext cx="394507" cy="402991"/>
            <a:chOff x="4691063" y="831850"/>
            <a:chExt cx="442913" cy="452438"/>
          </a:xfrm>
        </p:grpSpPr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0DC22AF7-72FC-439F-8D25-5BF06B3F9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325" y="1041400"/>
              <a:ext cx="128588" cy="242888"/>
            </a:xfrm>
            <a:custGeom>
              <a:avLst/>
              <a:gdLst>
                <a:gd name="T0" fmla="*/ 64 w 64"/>
                <a:gd name="T1" fmla="*/ 0 h 122"/>
                <a:gd name="T2" fmla="*/ 44 w 64"/>
                <a:gd name="T3" fmla="*/ 12 h 122"/>
                <a:gd name="T4" fmla="*/ 44 w 64"/>
                <a:gd name="T5" fmla="*/ 60 h 122"/>
                <a:gd name="T6" fmla="*/ 32 w 64"/>
                <a:gd name="T7" fmla="*/ 58 h 122"/>
                <a:gd name="T8" fmla="*/ 0 w 64"/>
                <a:gd name="T9" fmla="*/ 90 h 122"/>
                <a:gd name="T10" fmla="*/ 32 w 64"/>
                <a:gd name="T11" fmla="*/ 122 h 122"/>
                <a:gd name="T12" fmla="*/ 64 w 64"/>
                <a:gd name="T13" fmla="*/ 90 h 122"/>
                <a:gd name="T14" fmla="*/ 64 w 64"/>
                <a:gd name="T15" fmla="*/ 90 h 122"/>
                <a:gd name="T16" fmla="*/ 64 w 64"/>
                <a:gd name="T17" fmla="*/ 90 h 122"/>
                <a:gd name="T18" fmla="*/ 64 w 64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2">
                  <a:moveTo>
                    <a:pt x="64" y="0"/>
                  </a:moveTo>
                  <a:cubicBezTo>
                    <a:pt x="58" y="5"/>
                    <a:pt x="52" y="9"/>
                    <a:pt x="44" y="1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0" y="58"/>
                    <a:pt x="36" y="58"/>
                    <a:pt x="32" y="58"/>
                  </a:cubicBezTo>
                  <a:cubicBezTo>
                    <a:pt x="14" y="58"/>
                    <a:pt x="0" y="72"/>
                    <a:pt x="0" y="90"/>
                  </a:cubicBezTo>
                  <a:cubicBezTo>
                    <a:pt x="0" y="107"/>
                    <a:pt x="14" y="122"/>
                    <a:pt x="32" y="122"/>
                  </a:cubicBezTo>
                  <a:cubicBezTo>
                    <a:pt x="50" y="122"/>
                    <a:pt x="64" y="107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59EBA2BA-3734-4B96-8B7C-CAE7330F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930275"/>
              <a:ext cx="220663" cy="354013"/>
            </a:xfrm>
            <a:custGeom>
              <a:avLst/>
              <a:gdLst>
                <a:gd name="T0" fmla="*/ 9 w 111"/>
                <a:gd name="T1" fmla="*/ 0 h 177"/>
                <a:gd name="T2" fmla="*/ 10 w 111"/>
                <a:gd name="T3" fmla="*/ 7 h 177"/>
                <a:gd name="T4" fmla="*/ 0 w 111"/>
                <a:gd name="T5" fmla="*/ 40 h 177"/>
                <a:gd name="T6" fmla="*/ 91 w 111"/>
                <a:gd name="T7" fmla="*/ 40 h 177"/>
                <a:gd name="T8" fmla="*/ 91 w 111"/>
                <a:gd name="T9" fmla="*/ 115 h 177"/>
                <a:gd name="T10" fmla="*/ 79 w 111"/>
                <a:gd name="T11" fmla="*/ 113 h 177"/>
                <a:gd name="T12" fmla="*/ 47 w 111"/>
                <a:gd name="T13" fmla="*/ 145 h 177"/>
                <a:gd name="T14" fmla="*/ 79 w 111"/>
                <a:gd name="T15" fmla="*/ 177 h 177"/>
                <a:gd name="T16" fmla="*/ 111 w 111"/>
                <a:gd name="T17" fmla="*/ 145 h 177"/>
                <a:gd name="T18" fmla="*/ 111 w 111"/>
                <a:gd name="T19" fmla="*/ 145 h 177"/>
                <a:gd name="T20" fmla="*/ 111 w 111"/>
                <a:gd name="T21" fmla="*/ 145 h 177"/>
                <a:gd name="T22" fmla="*/ 111 w 111"/>
                <a:gd name="T23" fmla="*/ 40 h 177"/>
                <a:gd name="T24" fmla="*/ 111 w 111"/>
                <a:gd name="T25" fmla="*/ 0 h 177"/>
                <a:gd name="T26" fmla="*/ 91 w 111"/>
                <a:gd name="T27" fmla="*/ 0 h 177"/>
                <a:gd name="T28" fmla="*/ 9 w 111"/>
                <a:gd name="T2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77">
                  <a:moveTo>
                    <a:pt x="9" y="0"/>
                  </a:moveTo>
                  <a:cubicBezTo>
                    <a:pt x="9" y="2"/>
                    <a:pt x="10" y="5"/>
                    <a:pt x="10" y="7"/>
                  </a:cubicBezTo>
                  <a:cubicBezTo>
                    <a:pt x="10" y="19"/>
                    <a:pt x="6" y="31"/>
                    <a:pt x="0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87" y="113"/>
                    <a:pt x="83" y="113"/>
                    <a:pt x="79" y="113"/>
                  </a:cubicBezTo>
                  <a:cubicBezTo>
                    <a:pt x="61" y="113"/>
                    <a:pt x="47" y="127"/>
                    <a:pt x="47" y="145"/>
                  </a:cubicBezTo>
                  <a:cubicBezTo>
                    <a:pt x="47" y="162"/>
                    <a:pt x="61" y="177"/>
                    <a:pt x="79" y="177"/>
                  </a:cubicBezTo>
                  <a:cubicBezTo>
                    <a:pt x="96" y="177"/>
                    <a:pt x="111" y="162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82D14113-7D1E-4E83-978A-11460494C1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1063" y="831850"/>
              <a:ext cx="228600" cy="228600"/>
            </a:xfrm>
            <a:custGeom>
              <a:avLst/>
              <a:gdLst>
                <a:gd name="T0" fmla="*/ 58 w 115"/>
                <a:gd name="T1" fmla="*/ 115 h 115"/>
                <a:gd name="T2" fmla="*/ 79 w 115"/>
                <a:gd name="T3" fmla="*/ 111 h 115"/>
                <a:gd name="T4" fmla="*/ 99 w 115"/>
                <a:gd name="T5" fmla="*/ 97 h 115"/>
                <a:gd name="T6" fmla="*/ 105 w 115"/>
                <a:gd name="T7" fmla="*/ 90 h 115"/>
                <a:gd name="T8" fmla="*/ 115 w 115"/>
                <a:gd name="T9" fmla="*/ 57 h 115"/>
                <a:gd name="T10" fmla="*/ 115 w 115"/>
                <a:gd name="T11" fmla="*/ 50 h 115"/>
                <a:gd name="T12" fmla="*/ 58 w 115"/>
                <a:gd name="T13" fmla="*/ 0 h 115"/>
                <a:gd name="T14" fmla="*/ 0 w 115"/>
                <a:gd name="T15" fmla="*/ 57 h 115"/>
                <a:gd name="T16" fmla="*/ 58 w 115"/>
                <a:gd name="T17" fmla="*/ 115 h 115"/>
                <a:gd name="T18" fmla="*/ 22 w 115"/>
                <a:gd name="T19" fmla="*/ 44 h 115"/>
                <a:gd name="T20" fmla="*/ 94 w 115"/>
                <a:gd name="T21" fmla="*/ 44 h 115"/>
                <a:gd name="T22" fmla="*/ 94 w 115"/>
                <a:gd name="T23" fmla="*/ 50 h 115"/>
                <a:gd name="T24" fmla="*/ 94 w 115"/>
                <a:gd name="T25" fmla="*/ 70 h 115"/>
                <a:gd name="T26" fmla="*/ 79 w 115"/>
                <a:gd name="T27" fmla="*/ 70 h 115"/>
                <a:gd name="T28" fmla="*/ 22 w 115"/>
                <a:gd name="T29" fmla="*/ 70 h 115"/>
                <a:gd name="T30" fmla="*/ 22 w 115"/>
                <a:gd name="T31" fmla="*/ 4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15">
                  <a:moveTo>
                    <a:pt x="58" y="115"/>
                  </a:moveTo>
                  <a:cubicBezTo>
                    <a:pt x="65" y="115"/>
                    <a:pt x="73" y="113"/>
                    <a:pt x="79" y="111"/>
                  </a:cubicBezTo>
                  <a:cubicBezTo>
                    <a:pt x="87" y="107"/>
                    <a:pt x="94" y="103"/>
                    <a:pt x="99" y="97"/>
                  </a:cubicBezTo>
                  <a:cubicBezTo>
                    <a:pt x="101" y="95"/>
                    <a:pt x="103" y="93"/>
                    <a:pt x="105" y="90"/>
                  </a:cubicBezTo>
                  <a:cubicBezTo>
                    <a:pt x="111" y="81"/>
                    <a:pt x="115" y="69"/>
                    <a:pt x="115" y="57"/>
                  </a:cubicBezTo>
                  <a:cubicBezTo>
                    <a:pt x="115" y="55"/>
                    <a:pt x="115" y="52"/>
                    <a:pt x="115" y="50"/>
                  </a:cubicBezTo>
                  <a:cubicBezTo>
                    <a:pt x="111" y="22"/>
                    <a:pt x="87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close/>
                  <a:moveTo>
                    <a:pt x="22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22" y="70"/>
                    <a:pt x="22" y="70"/>
                    <a:pt x="22" y="70"/>
                  </a:cubicBezTo>
                  <a:lnTo>
                    <a:pt x="22" y="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2F55DB03-FADD-4448-BD57-6730EF9D6E25}"/>
              </a:ext>
            </a:extLst>
          </p:cNvPr>
          <p:cNvGrpSpPr/>
          <p:nvPr/>
        </p:nvGrpSpPr>
        <p:grpSpPr>
          <a:xfrm>
            <a:off x="3122190" y="3592969"/>
            <a:ext cx="229068" cy="401577"/>
            <a:chOff x="3376613" y="3119438"/>
            <a:chExt cx="257175" cy="450850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285D518C-9815-4B3C-96C8-357B3CB2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3119438"/>
              <a:ext cx="130175" cy="104775"/>
            </a:xfrm>
            <a:custGeom>
              <a:avLst/>
              <a:gdLst>
                <a:gd name="T0" fmla="*/ 6 w 66"/>
                <a:gd name="T1" fmla="*/ 7 h 52"/>
                <a:gd name="T2" fmla="*/ 18 w 66"/>
                <a:gd name="T3" fmla="*/ 36 h 52"/>
                <a:gd name="T4" fmla="*/ 39 w 66"/>
                <a:gd name="T5" fmla="*/ 41 h 52"/>
                <a:gd name="T6" fmla="*/ 53 w 66"/>
                <a:gd name="T7" fmla="*/ 52 h 52"/>
                <a:gd name="T8" fmla="*/ 66 w 66"/>
                <a:gd name="T9" fmla="*/ 52 h 52"/>
                <a:gd name="T10" fmla="*/ 46 w 66"/>
                <a:gd name="T11" fmla="*/ 30 h 52"/>
                <a:gd name="T12" fmla="*/ 26 w 66"/>
                <a:gd name="T13" fmla="*/ 26 h 52"/>
                <a:gd name="T14" fmla="*/ 17 w 66"/>
                <a:gd name="T15" fmla="*/ 13 h 52"/>
                <a:gd name="T16" fmla="*/ 6 w 66"/>
                <a:gd name="T1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2">
                  <a:moveTo>
                    <a:pt x="6" y="7"/>
                  </a:moveTo>
                  <a:cubicBezTo>
                    <a:pt x="0" y="19"/>
                    <a:pt x="7" y="31"/>
                    <a:pt x="18" y="36"/>
                  </a:cubicBezTo>
                  <a:cubicBezTo>
                    <a:pt x="25" y="39"/>
                    <a:pt x="32" y="39"/>
                    <a:pt x="39" y="41"/>
                  </a:cubicBezTo>
                  <a:cubicBezTo>
                    <a:pt x="45" y="42"/>
                    <a:pt x="53" y="45"/>
                    <a:pt x="53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40"/>
                    <a:pt x="56" y="33"/>
                    <a:pt x="46" y="30"/>
                  </a:cubicBezTo>
                  <a:cubicBezTo>
                    <a:pt x="40" y="28"/>
                    <a:pt x="33" y="28"/>
                    <a:pt x="26" y="26"/>
                  </a:cubicBezTo>
                  <a:cubicBezTo>
                    <a:pt x="21" y="24"/>
                    <a:pt x="13" y="20"/>
                    <a:pt x="17" y="13"/>
                  </a:cubicBezTo>
                  <a:cubicBezTo>
                    <a:pt x="20" y="6"/>
                    <a:pt x="10" y="0"/>
                    <a:pt x="6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CAD80F8E-40FD-4619-8C92-8D7957B56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550" y="3235325"/>
              <a:ext cx="122238" cy="125413"/>
            </a:xfrm>
            <a:custGeom>
              <a:avLst/>
              <a:gdLst>
                <a:gd name="T0" fmla="*/ 61 w 61"/>
                <a:gd name="T1" fmla="*/ 39 h 63"/>
                <a:gd name="T2" fmla="*/ 22 w 61"/>
                <a:gd name="T3" fmla="*/ 0 h 63"/>
                <a:gd name="T4" fmla="*/ 0 w 61"/>
                <a:gd name="T5" fmla="*/ 0 h 63"/>
                <a:gd name="T6" fmla="*/ 0 w 61"/>
                <a:gd name="T7" fmla="*/ 0 h 63"/>
                <a:gd name="T8" fmla="*/ 0 w 61"/>
                <a:gd name="T9" fmla="*/ 0 h 63"/>
                <a:gd name="T10" fmla="*/ 0 w 61"/>
                <a:gd name="T11" fmla="*/ 63 h 63"/>
                <a:gd name="T12" fmla="*/ 61 w 61"/>
                <a:gd name="T13" fmla="*/ 63 h 63"/>
                <a:gd name="T14" fmla="*/ 61 w 61"/>
                <a:gd name="T15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3">
                  <a:moveTo>
                    <a:pt x="61" y="39"/>
                  </a:moveTo>
                  <a:cubicBezTo>
                    <a:pt x="61" y="18"/>
                    <a:pt x="43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61" y="63"/>
                    <a:pt x="61" y="63"/>
                    <a:pt x="61" y="63"/>
                  </a:cubicBezTo>
                  <a:lnTo>
                    <a:pt x="61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C4A1FC21-0929-4388-8857-8E30F0F78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3235325"/>
              <a:ext cx="120650" cy="125413"/>
            </a:xfrm>
            <a:custGeom>
              <a:avLst/>
              <a:gdLst>
                <a:gd name="T0" fmla="*/ 0 w 61"/>
                <a:gd name="T1" fmla="*/ 63 h 63"/>
                <a:gd name="T2" fmla="*/ 61 w 61"/>
                <a:gd name="T3" fmla="*/ 63 h 63"/>
                <a:gd name="T4" fmla="*/ 61 w 61"/>
                <a:gd name="T5" fmla="*/ 0 h 63"/>
                <a:gd name="T6" fmla="*/ 39 w 61"/>
                <a:gd name="T7" fmla="*/ 0 h 63"/>
                <a:gd name="T8" fmla="*/ 0 w 61"/>
                <a:gd name="T9" fmla="*/ 39 h 63"/>
                <a:gd name="T10" fmla="*/ 0 w 61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3">
                  <a:moveTo>
                    <a:pt x="0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39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Rectangle 75">
              <a:extLst>
                <a:ext uri="{FF2B5EF4-FFF2-40B4-BE49-F238E27FC236}">
                  <a16:creationId xmlns:a16="http://schemas.microsoft.com/office/drawing/2014/main" id="{1743CB7D-D1E7-4E77-96FF-ADC6CF9C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613" y="3373438"/>
              <a:ext cx="257175" cy="1968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6" name="Freeform 76">
            <a:extLst>
              <a:ext uri="{FF2B5EF4-FFF2-40B4-BE49-F238E27FC236}">
                <a16:creationId xmlns:a16="http://schemas.microsoft.com/office/drawing/2014/main" id="{DEF6CA6D-4032-42F0-9407-F56B2AEB632C}"/>
              </a:ext>
            </a:extLst>
          </p:cNvPr>
          <p:cNvSpPr>
            <a:spLocks/>
          </p:cNvSpPr>
          <p:nvPr/>
        </p:nvSpPr>
        <p:spPr bwMode="auto">
          <a:xfrm>
            <a:off x="6175020" y="2938285"/>
            <a:ext cx="397335" cy="374711"/>
          </a:xfrm>
          <a:custGeom>
            <a:avLst/>
            <a:gdLst>
              <a:gd name="T0" fmla="*/ 39 w 224"/>
              <a:gd name="T1" fmla="*/ 211 h 211"/>
              <a:gd name="T2" fmla="*/ 77 w 224"/>
              <a:gd name="T3" fmla="*/ 173 h 211"/>
              <a:gd name="T4" fmla="*/ 77 w 224"/>
              <a:gd name="T5" fmla="*/ 173 h 211"/>
              <a:gd name="T6" fmla="*/ 77 w 224"/>
              <a:gd name="T7" fmla="*/ 173 h 211"/>
              <a:gd name="T8" fmla="*/ 77 w 224"/>
              <a:gd name="T9" fmla="*/ 49 h 211"/>
              <a:gd name="T10" fmla="*/ 200 w 224"/>
              <a:gd name="T11" fmla="*/ 49 h 211"/>
              <a:gd name="T12" fmla="*/ 200 w 224"/>
              <a:gd name="T13" fmla="*/ 137 h 211"/>
              <a:gd name="T14" fmla="*/ 186 w 224"/>
              <a:gd name="T15" fmla="*/ 134 h 211"/>
              <a:gd name="T16" fmla="*/ 147 w 224"/>
              <a:gd name="T17" fmla="*/ 173 h 211"/>
              <a:gd name="T18" fmla="*/ 186 w 224"/>
              <a:gd name="T19" fmla="*/ 211 h 211"/>
              <a:gd name="T20" fmla="*/ 224 w 224"/>
              <a:gd name="T21" fmla="*/ 173 h 211"/>
              <a:gd name="T22" fmla="*/ 224 w 224"/>
              <a:gd name="T23" fmla="*/ 173 h 211"/>
              <a:gd name="T24" fmla="*/ 224 w 224"/>
              <a:gd name="T25" fmla="*/ 173 h 211"/>
              <a:gd name="T26" fmla="*/ 224 w 224"/>
              <a:gd name="T27" fmla="*/ 49 h 211"/>
              <a:gd name="T28" fmla="*/ 224 w 224"/>
              <a:gd name="T29" fmla="*/ 0 h 211"/>
              <a:gd name="T30" fmla="*/ 200 w 224"/>
              <a:gd name="T31" fmla="*/ 0 h 211"/>
              <a:gd name="T32" fmla="*/ 77 w 224"/>
              <a:gd name="T33" fmla="*/ 0 h 211"/>
              <a:gd name="T34" fmla="*/ 53 w 224"/>
              <a:gd name="T35" fmla="*/ 0 h 211"/>
              <a:gd name="T36" fmla="*/ 53 w 224"/>
              <a:gd name="T37" fmla="*/ 49 h 211"/>
              <a:gd name="T38" fmla="*/ 53 w 224"/>
              <a:gd name="T39" fmla="*/ 137 h 211"/>
              <a:gd name="T40" fmla="*/ 39 w 224"/>
              <a:gd name="T41" fmla="*/ 134 h 211"/>
              <a:gd name="T42" fmla="*/ 0 w 224"/>
              <a:gd name="T43" fmla="*/ 173 h 211"/>
              <a:gd name="T44" fmla="*/ 39 w 224"/>
              <a:gd name="T45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4" h="211">
                <a:moveTo>
                  <a:pt x="39" y="211"/>
                </a:moveTo>
                <a:cubicBezTo>
                  <a:pt x="60" y="211"/>
                  <a:pt x="77" y="194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49"/>
                  <a:pt x="77" y="49"/>
                  <a:pt x="77" y="49"/>
                </a:cubicBezTo>
                <a:cubicBezTo>
                  <a:pt x="200" y="49"/>
                  <a:pt x="200" y="49"/>
                  <a:pt x="200" y="49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195" y="135"/>
                  <a:pt x="191" y="134"/>
                  <a:pt x="186" y="134"/>
                </a:cubicBezTo>
                <a:cubicBezTo>
                  <a:pt x="164" y="134"/>
                  <a:pt x="147" y="152"/>
                  <a:pt x="147" y="173"/>
                </a:cubicBezTo>
                <a:cubicBezTo>
                  <a:pt x="147" y="194"/>
                  <a:pt x="164" y="211"/>
                  <a:pt x="186" y="211"/>
                </a:cubicBezTo>
                <a:cubicBezTo>
                  <a:pt x="207" y="211"/>
                  <a:pt x="224" y="194"/>
                  <a:pt x="224" y="173"/>
                </a:cubicBezTo>
                <a:cubicBezTo>
                  <a:pt x="224" y="173"/>
                  <a:pt x="224" y="173"/>
                  <a:pt x="224" y="173"/>
                </a:cubicBezTo>
                <a:cubicBezTo>
                  <a:pt x="224" y="173"/>
                  <a:pt x="224" y="173"/>
                  <a:pt x="224" y="173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0"/>
                  <a:pt x="224" y="0"/>
                  <a:pt x="224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48" y="135"/>
                  <a:pt x="44" y="134"/>
                  <a:pt x="39" y="134"/>
                </a:cubicBezTo>
                <a:cubicBezTo>
                  <a:pt x="17" y="134"/>
                  <a:pt x="0" y="152"/>
                  <a:pt x="0" y="173"/>
                </a:cubicBezTo>
                <a:cubicBezTo>
                  <a:pt x="0" y="194"/>
                  <a:pt x="17" y="211"/>
                  <a:pt x="39" y="2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id="{6617D127-0DAF-497B-A1C4-8E47C8DCA09E}"/>
              </a:ext>
            </a:extLst>
          </p:cNvPr>
          <p:cNvSpPr>
            <a:spLocks/>
          </p:cNvSpPr>
          <p:nvPr/>
        </p:nvSpPr>
        <p:spPr bwMode="auto">
          <a:xfrm>
            <a:off x="1814238" y="3611350"/>
            <a:ext cx="323807" cy="373297"/>
          </a:xfrm>
          <a:custGeom>
            <a:avLst/>
            <a:gdLst>
              <a:gd name="T0" fmla="*/ 183 w 183"/>
              <a:gd name="T1" fmla="*/ 0 h 210"/>
              <a:gd name="T2" fmla="*/ 53 w 183"/>
              <a:gd name="T3" fmla="*/ 0 h 210"/>
              <a:gd name="T4" fmla="*/ 53 w 183"/>
              <a:gd name="T5" fmla="*/ 137 h 210"/>
              <a:gd name="T6" fmla="*/ 38 w 183"/>
              <a:gd name="T7" fmla="*/ 134 h 210"/>
              <a:gd name="T8" fmla="*/ 0 w 183"/>
              <a:gd name="T9" fmla="*/ 172 h 210"/>
              <a:gd name="T10" fmla="*/ 38 w 183"/>
              <a:gd name="T11" fmla="*/ 210 h 210"/>
              <a:gd name="T12" fmla="*/ 76 w 183"/>
              <a:gd name="T13" fmla="*/ 172 h 210"/>
              <a:gd name="T14" fmla="*/ 76 w 183"/>
              <a:gd name="T15" fmla="*/ 172 h 210"/>
              <a:gd name="T16" fmla="*/ 76 w 183"/>
              <a:gd name="T17" fmla="*/ 53 h 210"/>
              <a:gd name="T18" fmla="*/ 183 w 183"/>
              <a:gd name="T19" fmla="*/ 53 h 210"/>
              <a:gd name="T20" fmla="*/ 183 w 183"/>
              <a:gd name="T21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3" h="210">
                <a:moveTo>
                  <a:pt x="183" y="0"/>
                </a:moveTo>
                <a:cubicBezTo>
                  <a:pt x="53" y="0"/>
                  <a:pt x="53" y="0"/>
                  <a:pt x="53" y="0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48" y="135"/>
                  <a:pt x="43" y="134"/>
                  <a:pt x="38" y="134"/>
                </a:cubicBezTo>
                <a:cubicBezTo>
                  <a:pt x="17" y="134"/>
                  <a:pt x="0" y="151"/>
                  <a:pt x="0" y="172"/>
                </a:cubicBezTo>
                <a:cubicBezTo>
                  <a:pt x="0" y="193"/>
                  <a:pt x="17" y="210"/>
                  <a:pt x="38" y="210"/>
                </a:cubicBezTo>
                <a:cubicBezTo>
                  <a:pt x="59" y="210"/>
                  <a:pt x="76" y="193"/>
                  <a:pt x="76" y="172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76" y="53"/>
                  <a:pt x="76" y="53"/>
                  <a:pt x="76" y="53"/>
                </a:cubicBezTo>
                <a:cubicBezTo>
                  <a:pt x="183" y="53"/>
                  <a:pt x="183" y="53"/>
                  <a:pt x="183" y="53"/>
                </a:cubicBezTo>
                <a:cubicBezTo>
                  <a:pt x="183" y="0"/>
                  <a:pt x="183" y="0"/>
                  <a:pt x="1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id="{1C84FA05-1768-4F68-A031-434A9CD77964}"/>
              </a:ext>
            </a:extLst>
          </p:cNvPr>
          <p:cNvSpPr>
            <a:spLocks noEditPoints="1"/>
          </p:cNvSpPr>
          <p:nvPr/>
        </p:nvSpPr>
        <p:spPr bwMode="auto">
          <a:xfrm>
            <a:off x="1800098" y="2926973"/>
            <a:ext cx="352087" cy="401577"/>
          </a:xfrm>
          <a:custGeom>
            <a:avLst/>
            <a:gdLst>
              <a:gd name="T0" fmla="*/ 9 w 199"/>
              <a:gd name="T1" fmla="*/ 190 h 226"/>
              <a:gd name="T2" fmla="*/ 1 w 199"/>
              <a:gd name="T3" fmla="*/ 218 h 226"/>
              <a:gd name="T4" fmla="*/ 13 w 199"/>
              <a:gd name="T5" fmla="*/ 218 h 226"/>
              <a:gd name="T6" fmla="*/ 18 w 199"/>
              <a:gd name="T7" fmla="*/ 198 h 226"/>
              <a:gd name="T8" fmla="*/ 28 w 199"/>
              <a:gd name="T9" fmla="*/ 196 h 226"/>
              <a:gd name="T10" fmla="*/ 28 w 199"/>
              <a:gd name="T11" fmla="*/ 220 h 226"/>
              <a:gd name="T12" fmla="*/ 199 w 199"/>
              <a:gd name="T13" fmla="*/ 220 h 226"/>
              <a:gd name="T14" fmla="*/ 199 w 199"/>
              <a:gd name="T15" fmla="*/ 0 h 226"/>
              <a:gd name="T16" fmla="*/ 28 w 199"/>
              <a:gd name="T17" fmla="*/ 0 h 226"/>
              <a:gd name="T18" fmla="*/ 28 w 199"/>
              <a:gd name="T19" fmla="*/ 0 h 226"/>
              <a:gd name="T20" fmla="*/ 9 w 199"/>
              <a:gd name="T21" fmla="*/ 6 h 226"/>
              <a:gd name="T22" fmla="*/ 1 w 199"/>
              <a:gd name="T23" fmla="*/ 34 h 226"/>
              <a:gd name="T24" fmla="*/ 13 w 199"/>
              <a:gd name="T25" fmla="*/ 34 h 226"/>
              <a:gd name="T26" fmla="*/ 18 w 199"/>
              <a:gd name="T27" fmla="*/ 15 h 226"/>
              <a:gd name="T28" fmla="*/ 28 w 199"/>
              <a:gd name="T29" fmla="*/ 12 h 226"/>
              <a:gd name="T30" fmla="*/ 28 w 199"/>
              <a:gd name="T31" fmla="*/ 46 h 226"/>
              <a:gd name="T32" fmla="*/ 9 w 199"/>
              <a:gd name="T33" fmla="*/ 52 h 226"/>
              <a:gd name="T34" fmla="*/ 1 w 199"/>
              <a:gd name="T35" fmla="*/ 80 h 226"/>
              <a:gd name="T36" fmla="*/ 13 w 199"/>
              <a:gd name="T37" fmla="*/ 80 h 226"/>
              <a:gd name="T38" fmla="*/ 18 w 199"/>
              <a:gd name="T39" fmla="*/ 61 h 226"/>
              <a:gd name="T40" fmla="*/ 28 w 199"/>
              <a:gd name="T41" fmla="*/ 58 h 226"/>
              <a:gd name="T42" fmla="*/ 28 w 199"/>
              <a:gd name="T43" fmla="*/ 92 h 226"/>
              <a:gd name="T44" fmla="*/ 9 w 199"/>
              <a:gd name="T45" fmla="*/ 98 h 226"/>
              <a:gd name="T46" fmla="*/ 1 w 199"/>
              <a:gd name="T47" fmla="*/ 126 h 226"/>
              <a:gd name="T48" fmla="*/ 13 w 199"/>
              <a:gd name="T49" fmla="*/ 126 h 226"/>
              <a:gd name="T50" fmla="*/ 18 w 199"/>
              <a:gd name="T51" fmla="*/ 106 h 226"/>
              <a:gd name="T52" fmla="*/ 28 w 199"/>
              <a:gd name="T53" fmla="*/ 104 h 226"/>
              <a:gd name="T54" fmla="*/ 28 w 199"/>
              <a:gd name="T55" fmla="*/ 138 h 226"/>
              <a:gd name="T56" fmla="*/ 9 w 199"/>
              <a:gd name="T57" fmla="*/ 144 h 226"/>
              <a:gd name="T58" fmla="*/ 1 w 199"/>
              <a:gd name="T59" fmla="*/ 172 h 226"/>
              <a:gd name="T60" fmla="*/ 13 w 199"/>
              <a:gd name="T61" fmla="*/ 172 h 226"/>
              <a:gd name="T62" fmla="*/ 18 w 199"/>
              <a:gd name="T63" fmla="*/ 152 h 226"/>
              <a:gd name="T64" fmla="*/ 28 w 199"/>
              <a:gd name="T65" fmla="*/ 150 h 226"/>
              <a:gd name="T66" fmla="*/ 28 w 199"/>
              <a:gd name="T67" fmla="*/ 184 h 226"/>
              <a:gd name="T68" fmla="*/ 9 w 199"/>
              <a:gd name="T69" fmla="*/ 190 h 226"/>
              <a:gd name="T70" fmla="*/ 67 w 199"/>
              <a:gd name="T71" fmla="*/ 23 h 226"/>
              <a:gd name="T72" fmla="*/ 159 w 199"/>
              <a:gd name="T73" fmla="*/ 23 h 226"/>
              <a:gd name="T74" fmla="*/ 159 w 199"/>
              <a:gd name="T75" fmla="*/ 72 h 226"/>
              <a:gd name="T76" fmla="*/ 67 w 199"/>
              <a:gd name="T77" fmla="*/ 72 h 226"/>
              <a:gd name="T78" fmla="*/ 67 w 199"/>
              <a:gd name="T79" fmla="*/ 23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9" h="226">
                <a:moveTo>
                  <a:pt x="9" y="190"/>
                </a:moveTo>
                <a:cubicBezTo>
                  <a:pt x="1" y="197"/>
                  <a:pt x="0" y="208"/>
                  <a:pt x="1" y="218"/>
                </a:cubicBezTo>
                <a:cubicBezTo>
                  <a:pt x="1" y="226"/>
                  <a:pt x="13" y="226"/>
                  <a:pt x="13" y="218"/>
                </a:cubicBezTo>
                <a:cubicBezTo>
                  <a:pt x="13" y="211"/>
                  <a:pt x="12" y="203"/>
                  <a:pt x="18" y="198"/>
                </a:cubicBezTo>
                <a:cubicBezTo>
                  <a:pt x="20" y="196"/>
                  <a:pt x="24" y="196"/>
                  <a:pt x="28" y="196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199" y="220"/>
                  <a:pt x="199" y="220"/>
                  <a:pt x="199" y="220"/>
                </a:cubicBezTo>
                <a:cubicBezTo>
                  <a:pt x="199" y="0"/>
                  <a:pt x="199" y="0"/>
                  <a:pt x="19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4" y="1"/>
                  <a:pt x="9" y="6"/>
                </a:cubicBezTo>
                <a:cubicBezTo>
                  <a:pt x="1" y="13"/>
                  <a:pt x="0" y="24"/>
                  <a:pt x="1" y="34"/>
                </a:cubicBezTo>
                <a:cubicBezTo>
                  <a:pt x="1" y="42"/>
                  <a:pt x="13" y="42"/>
                  <a:pt x="13" y="34"/>
                </a:cubicBezTo>
                <a:cubicBezTo>
                  <a:pt x="13" y="28"/>
                  <a:pt x="12" y="19"/>
                  <a:pt x="18" y="15"/>
                </a:cubicBezTo>
                <a:cubicBezTo>
                  <a:pt x="20" y="13"/>
                  <a:pt x="24" y="12"/>
                  <a:pt x="28" y="12"/>
                </a:cubicBezTo>
                <a:cubicBezTo>
                  <a:pt x="28" y="46"/>
                  <a:pt x="28" y="46"/>
                  <a:pt x="28" y="46"/>
                </a:cubicBezTo>
                <a:cubicBezTo>
                  <a:pt x="21" y="46"/>
                  <a:pt x="14" y="47"/>
                  <a:pt x="9" y="52"/>
                </a:cubicBezTo>
                <a:cubicBezTo>
                  <a:pt x="1" y="59"/>
                  <a:pt x="0" y="70"/>
                  <a:pt x="1" y="80"/>
                </a:cubicBezTo>
                <a:cubicBezTo>
                  <a:pt x="1" y="88"/>
                  <a:pt x="13" y="88"/>
                  <a:pt x="13" y="80"/>
                </a:cubicBezTo>
                <a:cubicBezTo>
                  <a:pt x="13" y="73"/>
                  <a:pt x="12" y="65"/>
                  <a:pt x="18" y="61"/>
                </a:cubicBezTo>
                <a:cubicBezTo>
                  <a:pt x="20" y="58"/>
                  <a:pt x="24" y="58"/>
                  <a:pt x="28" y="58"/>
                </a:cubicBezTo>
                <a:cubicBezTo>
                  <a:pt x="28" y="92"/>
                  <a:pt x="28" y="92"/>
                  <a:pt x="28" y="92"/>
                </a:cubicBezTo>
                <a:cubicBezTo>
                  <a:pt x="21" y="92"/>
                  <a:pt x="14" y="93"/>
                  <a:pt x="9" y="98"/>
                </a:cubicBezTo>
                <a:cubicBezTo>
                  <a:pt x="1" y="105"/>
                  <a:pt x="0" y="116"/>
                  <a:pt x="1" y="126"/>
                </a:cubicBezTo>
                <a:cubicBezTo>
                  <a:pt x="1" y="134"/>
                  <a:pt x="13" y="134"/>
                  <a:pt x="13" y="126"/>
                </a:cubicBezTo>
                <a:cubicBezTo>
                  <a:pt x="13" y="119"/>
                  <a:pt x="12" y="111"/>
                  <a:pt x="18" y="106"/>
                </a:cubicBezTo>
                <a:cubicBezTo>
                  <a:pt x="20" y="104"/>
                  <a:pt x="24" y="104"/>
                  <a:pt x="28" y="104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1" y="138"/>
                  <a:pt x="14" y="139"/>
                  <a:pt x="9" y="144"/>
                </a:cubicBezTo>
                <a:cubicBezTo>
                  <a:pt x="1" y="151"/>
                  <a:pt x="0" y="162"/>
                  <a:pt x="1" y="172"/>
                </a:cubicBezTo>
                <a:cubicBezTo>
                  <a:pt x="1" y="180"/>
                  <a:pt x="13" y="180"/>
                  <a:pt x="13" y="172"/>
                </a:cubicBezTo>
                <a:cubicBezTo>
                  <a:pt x="13" y="165"/>
                  <a:pt x="12" y="157"/>
                  <a:pt x="18" y="152"/>
                </a:cubicBezTo>
                <a:cubicBezTo>
                  <a:pt x="20" y="150"/>
                  <a:pt x="24" y="150"/>
                  <a:pt x="28" y="150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1" y="184"/>
                  <a:pt x="14" y="185"/>
                  <a:pt x="9" y="190"/>
                </a:cubicBezTo>
                <a:close/>
                <a:moveTo>
                  <a:pt x="67" y="23"/>
                </a:moveTo>
                <a:cubicBezTo>
                  <a:pt x="159" y="23"/>
                  <a:pt x="159" y="23"/>
                  <a:pt x="159" y="23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67" y="72"/>
                  <a:pt x="67" y="72"/>
                  <a:pt x="67" y="72"/>
                </a:cubicBezTo>
                <a:lnTo>
                  <a:pt x="67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35B9D553-5FE4-4A3A-AD9F-D8D839A35FD5}"/>
              </a:ext>
            </a:extLst>
          </p:cNvPr>
          <p:cNvGrpSpPr/>
          <p:nvPr/>
        </p:nvGrpSpPr>
        <p:grpSpPr>
          <a:xfrm>
            <a:off x="4896762" y="2244011"/>
            <a:ext cx="412889" cy="411474"/>
            <a:chOff x="5368925" y="1604963"/>
            <a:chExt cx="463550" cy="461962"/>
          </a:xfrm>
        </p:grpSpPr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CC50D3C1-D315-4C28-BC1E-9AF527A08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8925" y="1604963"/>
              <a:ext cx="393700" cy="450850"/>
            </a:xfrm>
            <a:custGeom>
              <a:avLst/>
              <a:gdLst>
                <a:gd name="T0" fmla="*/ 111 w 198"/>
                <a:gd name="T1" fmla="*/ 174 h 226"/>
                <a:gd name="T2" fmla="*/ 175 w 198"/>
                <a:gd name="T3" fmla="*/ 110 h 226"/>
                <a:gd name="T4" fmla="*/ 198 w 198"/>
                <a:gd name="T5" fmla="*/ 115 h 226"/>
                <a:gd name="T6" fmla="*/ 198 w 198"/>
                <a:gd name="T7" fmla="*/ 0 h 226"/>
                <a:gd name="T8" fmla="*/ 27 w 198"/>
                <a:gd name="T9" fmla="*/ 0 h 226"/>
                <a:gd name="T10" fmla="*/ 27 w 198"/>
                <a:gd name="T11" fmla="*/ 0 h 226"/>
                <a:gd name="T12" fmla="*/ 8 w 198"/>
                <a:gd name="T13" fmla="*/ 6 h 226"/>
                <a:gd name="T14" fmla="*/ 0 w 198"/>
                <a:gd name="T15" fmla="*/ 34 h 226"/>
                <a:gd name="T16" fmla="*/ 12 w 198"/>
                <a:gd name="T17" fmla="*/ 34 h 226"/>
                <a:gd name="T18" fmla="*/ 17 w 198"/>
                <a:gd name="T19" fmla="*/ 15 h 226"/>
                <a:gd name="T20" fmla="*/ 27 w 198"/>
                <a:gd name="T21" fmla="*/ 12 h 226"/>
                <a:gd name="T22" fmla="*/ 27 w 198"/>
                <a:gd name="T23" fmla="*/ 46 h 226"/>
                <a:gd name="T24" fmla="*/ 8 w 198"/>
                <a:gd name="T25" fmla="*/ 52 h 226"/>
                <a:gd name="T26" fmla="*/ 0 w 198"/>
                <a:gd name="T27" fmla="*/ 80 h 226"/>
                <a:gd name="T28" fmla="*/ 12 w 198"/>
                <a:gd name="T29" fmla="*/ 80 h 226"/>
                <a:gd name="T30" fmla="*/ 17 w 198"/>
                <a:gd name="T31" fmla="*/ 61 h 226"/>
                <a:gd name="T32" fmla="*/ 27 w 198"/>
                <a:gd name="T33" fmla="*/ 58 h 226"/>
                <a:gd name="T34" fmla="*/ 27 w 198"/>
                <a:gd name="T35" fmla="*/ 92 h 226"/>
                <a:gd name="T36" fmla="*/ 8 w 198"/>
                <a:gd name="T37" fmla="*/ 98 h 226"/>
                <a:gd name="T38" fmla="*/ 0 w 198"/>
                <a:gd name="T39" fmla="*/ 126 h 226"/>
                <a:gd name="T40" fmla="*/ 12 w 198"/>
                <a:gd name="T41" fmla="*/ 126 h 226"/>
                <a:gd name="T42" fmla="*/ 17 w 198"/>
                <a:gd name="T43" fmla="*/ 107 h 226"/>
                <a:gd name="T44" fmla="*/ 27 w 198"/>
                <a:gd name="T45" fmla="*/ 104 h 226"/>
                <a:gd name="T46" fmla="*/ 27 w 198"/>
                <a:gd name="T47" fmla="*/ 138 h 226"/>
                <a:gd name="T48" fmla="*/ 8 w 198"/>
                <a:gd name="T49" fmla="*/ 144 h 226"/>
                <a:gd name="T50" fmla="*/ 0 w 198"/>
                <a:gd name="T51" fmla="*/ 172 h 226"/>
                <a:gd name="T52" fmla="*/ 12 w 198"/>
                <a:gd name="T53" fmla="*/ 172 h 226"/>
                <a:gd name="T54" fmla="*/ 17 w 198"/>
                <a:gd name="T55" fmla="*/ 153 h 226"/>
                <a:gd name="T56" fmla="*/ 27 w 198"/>
                <a:gd name="T57" fmla="*/ 150 h 226"/>
                <a:gd name="T58" fmla="*/ 27 w 198"/>
                <a:gd name="T59" fmla="*/ 184 h 226"/>
                <a:gd name="T60" fmla="*/ 8 w 198"/>
                <a:gd name="T61" fmla="*/ 190 h 226"/>
                <a:gd name="T62" fmla="*/ 0 w 198"/>
                <a:gd name="T63" fmla="*/ 218 h 226"/>
                <a:gd name="T64" fmla="*/ 12 w 198"/>
                <a:gd name="T65" fmla="*/ 218 h 226"/>
                <a:gd name="T66" fmla="*/ 17 w 198"/>
                <a:gd name="T67" fmla="*/ 198 h 226"/>
                <a:gd name="T68" fmla="*/ 27 w 198"/>
                <a:gd name="T69" fmla="*/ 196 h 226"/>
                <a:gd name="T70" fmla="*/ 27 w 198"/>
                <a:gd name="T71" fmla="*/ 221 h 226"/>
                <a:gd name="T72" fmla="*/ 132 w 198"/>
                <a:gd name="T73" fmla="*/ 221 h 226"/>
                <a:gd name="T74" fmla="*/ 111 w 198"/>
                <a:gd name="T75" fmla="*/ 174 h 226"/>
                <a:gd name="T76" fmla="*/ 66 w 198"/>
                <a:gd name="T77" fmla="*/ 23 h 226"/>
                <a:gd name="T78" fmla="*/ 159 w 198"/>
                <a:gd name="T79" fmla="*/ 23 h 226"/>
                <a:gd name="T80" fmla="*/ 159 w 198"/>
                <a:gd name="T81" fmla="*/ 72 h 226"/>
                <a:gd name="T82" fmla="*/ 66 w 198"/>
                <a:gd name="T83" fmla="*/ 72 h 226"/>
                <a:gd name="T84" fmla="*/ 66 w 198"/>
                <a:gd name="T85" fmla="*/ 2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" h="226">
                  <a:moveTo>
                    <a:pt x="111" y="174"/>
                  </a:moveTo>
                  <a:cubicBezTo>
                    <a:pt x="111" y="139"/>
                    <a:pt x="140" y="110"/>
                    <a:pt x="175" y="110"/>
                  </a:cubicBezTo>
                  <a:cubicBezTo>
                    <a:pt x="183" y="110"/>
                    <a:pt x="191" y="112"/>
                    <a:pt x="198" y="1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3" y="1"/>
                    <a:pt x="8" y="6"/>
                  </a:cubicBezTo>
                  <a:cubicBezTo>
                    <a:pt x="0" y="14"/>
                    <a:pt x="0" y="24"/>
                    <a:pt x="0" y="34"/>
                  </a:cubicBezTo>
                  <a:cubicBezTo>
                    <a:pt x="1" y="42"/>
                    <a:pt x="13" y="42"/>
                    <a:pt x="12" y="34"/>
                  </a:cubicBezTo>
                  <a:cubicBezTo>
                    <a:pt x="12" y="28"/>
                    <a:pt x="11" y="19"/>
                    <a:pt x="17" y="15"/>
                  </a:cubicBezTo>
                  <a:cubicBezTo>
                    <a:pt x="20" y="13"/>
                    <a:pt x="23" y="12"/>
                    <a:pt x="27" y="12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0" y="46"/>
                    <a:pt x="13" y="47"/>
                    <a:pt x="8" y="52"/>
                  </a:cubicBezTo>
                  <a:cubicBezTo>
                    <a:pt x="0" y="60"/>
                    <a:pt x="0" y="70"/>
                    <a:pt x="0" y="80"/>
                  </a:cubicBezTo>
                  <a:cubicBezTo>
                    <a:pt x="1" y="88"/>
                    <a:pt x="13" y="88"/>
                    <a:pt x="12" y="80"/>
                  </a:cubicBezTo>
                  <a:cubicBezTo>
                    <a:pt x="12" y="74"/>
                    <a:pt x="11" y="65"/>
                    <a:pt x="17" y="61"/>
                  </a:cubicBezTo>
                  <a:cubicBezTo>
                    <a:pt x="20" y="59"/>
                    <a:pt x="23" y="58"/>
                    <a:pt x="27" y="58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0" y="92"/>
                    <a:pt x="13" y="93"/>
                    <a:pt x="8" y="98"/>
                  </a:cubicBezTo>
                  <a:cubicBezTo>
                    <a:pt x="0" y="105"/>
                    <a:pt x="0" y="116"/>
                    <a:pt x="0" y="126"/>
                  </a:cubicBezTo>
                  <a:cubicBezTo>
                    <a:pt x="1" y="134"/>
                    <a:pt x="13" y="134"/>
                    <a:pt x="12" y="126"/>
                  </a:cubicBezTo>
                  <a:cubicBezTo>
                    <a:pt x="12" y="120"/>
                    <a:pt x="11" y="111"/>
                    <a:pt x="17" y="107"/>
                  </a:cubicBezTo>
                  <a:cubicBezTo>
                    <a:pt x="20" y="105"/>
                    <a:pt x="23" y="104"/>
                    <a:pt x="27" y="104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0" y="138"/>
                    <a:pt x="13" y="139"/>
                    <a:pt x="8" y="144"/>
                  </a:cubicBezTo>
                  <a:cubicBezTo>
                    <a:pt x="0" y="151"/>
                    <a:pt x="0" y="162"/>
                    <a:pt x="0" y="172"/>
                  </a:cubicBezTo>
                  <a:cubicBezTo>
                    <a:pt x="1" y="180"/>
                    <a:pt x="13" y="180"/>
                    <a:pt x="12" y="172"/>
                  </a:cubicBezTo>
                  <a:cubicBezTo>
                    <a:pt x="12" y="165"/>
                    <a:pt x="11" y="157"/>
                    <a:pt x="17" y="153"/>
                  </a:cubicBezTo>
                  <a:cubicBezTo>
                    <a:pt x="20" y="150"/>
                    <a:pt x="23" y="150"/>
                    <a:pt x="27" y="150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0" y="184"/>
                    <a:pt x="13" y="185"/>
                    <a:pt x="8" y="190"/>
                  </a:cubicBezTo>
                  <a:cubicBezTo>
                    <a:pt x="0" y="197"/>
                    <a:pt x="0" y="208"/>
                    <a:pt x="0" y="218"/>
                  </a:cubicBezTo>
                  <a:cubicBezTo>
                    <a:pt x="1" y="226"/>
                    <a:pt x="13" y="226"/>
                    <a:pt x="12" y="218"/>
                  </a:cubicBezTo>
                  <a:cubicBezTo>
                    <a:pt x="12" y="211"/>
                    <a:pt x="11" y="203"/>
                    <a:pt x="17" y="198"/>
                  </a:cubicBezTo>
                  <a:cubicBezTo>
                    <a:pt x="20" y="196"/>
                    <a:pt x="23" y="196"/>
                    <a:pt x="27" y="196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19" y="209"/>
                    <a:pt x="111" y="192"/>
                    <a:pt x="111" y="174"/>
                  </a:cubicBezTo>
                  <a:close/>
                  <a:moveTo>
                    <a:pt x="66" y="23"/>
                  </a:moveTo>
                  <a:cubicBezTo>
                    <a:pt x="159" y="23"/>
                    <a:pt x="159" y="23"/>
                    <a:pt x="159" y="2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23"/>
                    <a:pt x="66" y="23"/>
                    <a:pt x="66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9C41BE1F-E301-48D6-A751-74F107154A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38325"/>
              <a:ext cx="228600" cy="228600"/>
            </a:xfrm>
            <a:custGeom>
              <a:avLst/>
              <a:gdLst>
                <a:gd name="T0" fmla="*/ 80 w 115"/>
                <a:gd name="T1" fmla="*/ 4 h 115"/>
                <a:gd name="T2" fmla="*/ 57 w 115"/>
                <a:gd name="T3" fmla="*/ 0 h 115"/>
                <a:gd name="T4" fmla="*/ 0 w 115"/>
                <a:gd name="T5" fmla="*/ 57 h 115"/>
                <a:gd name="T6" fmla="*/ 23 w 115"/>
                <a:gd name="T7" fmla="*/ 104 h 115"/>
                <a:gd name="T8" fmla="*/ 57 w 115"/>
                <a:gd name="T9" fmla="*/ 115 h 115"/>
                <a:gd name="T10" fmla="*/ 115 w 115"/>
                <a:gd name="T11" fmla="*/ 57 h 115"/>
                <a:gd name="T12" fmla="*/ 80 w 115"/>
                <a:gd name="T13" fmla="*/ 4 h 115"/>
                <a:gd name="T14" fmla="*/ 80 w 115"/>
                <a:gd name="T15" fmla="*/ 55 h 115"/>
                <a:gd name="T16" fmla="*/ 59 w 115"/>
                <a:gd name="T17" fmla="*/ 76 h 115"/>
                <a:gd name="T18" fmla="*/ 45 w 115"/>
                <a:gd name="T19" fmla="*/ 91 h 115"/>
                <a:gd name="T20" fmla="*/ 30 w 115"/>
                <a:gd name="T21" fmla="*/ 76 h 115"/>
                <a:gd name="T22" fmla="*/ 16 w 115"/>
                <a:gd name="T23" fmla="*/ 63 h 115"/>
                <a:gd name="T24" fmla="*/ 31 w 115"/>
                <a:gd name="T25" fmla="*/ 48 h 115"/>
                <a:gd name="T26" fmla="*/ 45 w 115"/>
                <a:gd name="T27" fmla="*/ 62 h 115"/>
                <a:gd name="T28" fmla="*/ 80 w 115"/>
                <a:gd name="T29" fmla="*/ 27 h 115"/>
                <a:gd name="T30" fmla="*/ 81 w 115"/>
                <a:gd name="T31" fmla="*/ 25 h 115"/>
                <a:gd name="T32" fmla="*/ 95 w 115"/>
                <a:gd name="T33" fmla="*/ 40 h 115"/>
                <a:gd name="T34" fmla="*/ 80 w 115"/>
                <a:gd name="T35" fmla="*/ 5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115">
                  <a:moveTo>
                    <a:pt x="80" y="4"/>
                  </a:moveTo>
                  <a:cubicBezTo>
                    <a:pt x="73" y="1"/>
                    <a:pt x="65" y="0"/>
                    <a:pt x="57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33" y="111"/>
                    <a:pt x="44" y="115"/>
                    <a:pt x="57" y="115"/>
                  </a:cubicBezTo>
                  <a:cubicBezTo>
                    <a:pt x="89" y="115"/>
                    <a:pt x="115" y="89"/>
                    <a:pt x="115" y="57"/>
                  </a:cubicBezTo>
                  <a:cubicBezTo>
                    <a:pt x="115" y="33"/>
                    <a:pt x="100" y="13"/>
                    <a:pt x="80" y="4"/>
                  </a:cubicBezTo>
                  <a:close/>
                  <a:moveTo>
                    <a:pt x="80" y="55"/>
                  </a:moveTo>
                  <a:cubicBezTo>
                    <a:pt x="59" y="76"/>
                    <a:pt x="59" y="76"/>
                    <a:pt x="59" y="76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95" y="40"/>
                    <a:pt x="95" y="40"/>
                    <a:pt x="95" y="40"/>
                  </a:cubicBezTo>
                  <a:lnTo>
                    <a:pt x="80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6C2CDBCB-502B-423D-ADCA-FAA27C2CCFD8}"/>
              </a:ext>
            </a:extLst>
          </p:cNvPr>
          <p:cNvGrpSpPr/>
          <p:nvPr/>
        </p:nvGrpSpPr>
        <p:grpSpPr>
          <a:xfrm>
            <a:off x="2415189" y="3624077"/>
            <a:ext cx="412889" cy="347845"/>
            <a:chOff x="2582863" y="3154363"/>
            <a:chExt cx="463550" cy="390525"/>
          </a:xfrm>
        </p:grpSpPr>
        <p:sp>
          <p:nvSpPr>
            <p:cNvPr id="81" name="Rectangle 81">
              <a:extLst>
                <a:ext uri="{FF2B5EF4-FFF2-40B4-BE49-F238E27FC236}">
                  <a16:creationId xmlns:a16="http://schemas.microsoft.com/office/drawing/2014/main" id="{01F2CB98-F1DF-4F3D-BECC-951F23E4E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125" y="3154363"/>
              <a:ext cx="87313" cy="381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F2BD3984-A010-4E13-B8BB-1D044310B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2863" y="3203575"/>
              <a:ext cx="463550" cy="341313"/>
            </a:xfrm>
            <a:custGeom>
              <a:avLst/>
              <a:gdLst>
                <a:gd name="T0" fmla="*/ 0 w 233"/>
                <a:gd name="T1" fmla="*/ 171 h 171"/>
                <a:gd name="T2" fmla="*/ 233 w 233"/>
                <a:gd name="T3" fmla="*/ 171 h 171"/>
                <a:gd name="T4" fmla="*/ 233 w 233"/>
                <a:gd name="T5" fmla="*/ 0 h 171"/>
                <a:gd name="T6" fmla="*/ 0 w 233"/>
                <a:gd name="T7" fmla="*/ 0 h 171"/>
                <a:gd name="T8" fmla="*/ 0 w 233"/>
                <a:gd name="T9" fmla="*/ 171 h 171"/>
                <a:gd name="T10" fmla="*/ 160 w 233"/>
                <a:gd name="T11" fmla="*/ 20 h 171"/>
                <a:gd name="T12" fmla="*/ 208 w 233"/>
                <a:gd name="T13" fmla="*/ 20 h 171"/>
                <a:gd name="T14" fmla="*/ 208 w 233"/>
                <a:gd name="T15" fmla="*/ 48 h 171"/>
                <a:gd name="T16" fmla="*/ 160 w 233"/>
                <a:gd name="T17" fmla="*/ 48 h 171"/>
                <a:gd name="T18" fmla="*/ 160 w 233"/>
                <a:gd name="T19" fmla="*/ 20 h 171"/>
                <a:gd name="T20" fmla="*/ 20 w 233"/>
                <a:gd name="T21" fmla="*/ 86 h 171"/>
                <a:gd name="T22" fmla="*/ 20 w 233"/>
                <a:gd name="T23" fmla="*/ 79 h 171"/>
                <a:gd name="T24" fmla="*/ 21 w 233"/>
                <a:gd name="T25" fmla="*/ 72 h 171"/>
                <a:gd name="T26" fmla="*/ 25 w 233"/>
                <a:gd name="T27" fmla="*/ 60 h 171"/>
                <a:gd name="T28" fmla="*/ 28 w 233"/>
                <a:gd name="T29" fmla="*/ 54 h 171"/>
                <a:gd name="T30" fmla="*/ 32 w 233"/>
                <a:gd name="T31" fmla="*/ 48 h 171"/>
                <a:gd name="T32" fmla="*/ 35 w 233"/>
                <a:gd name="T33" fmla="*/ 43 h 171"/>
                <a:gd name="T34" fmla="*/ 39 w 233"/>
                <a:gd name="T35" fmla="*/ 40 h 171"/>
                <a:gd name="T36" fmla="*/ 87 w 233"/>
                <a:gd name="T37" fmla="*/ 19 h 171"/>
                <a:gd name="T38" fmla="*/ 136 w 233"/>
                <a:gd name="T39" fmla="*/ 41 h 171"/>
                <a:gd name="T40" fmla="*/ 142 w 233"/>
                <a:gd name="T41" fmla="*/ 48 h 171"/>
                <a:gd name="T42" fmla="*/ 146 w 233"/>
                <a:gd name="T43" fmla="*/ 54 h 171"/>
                <a:gd name="T44" fmla="*/ 148 w 233"/>
                <a:gd name="T45" fmla="*/ 60 h 171"/>
                <a:gd name="T46" fmla="*/ 152 w 233"/>
                <a:gd name="T47" fmla="*/ 72 h 171"/>
                <a:gd name="T48" fmla="*/ 153 w 233"/>
                <a:gd name="T49" fmla="*/ 79 h 171"/>
                <a:gd name="T50" fmla="*/ 154 w 233"/>
                <a:gd name="T51" fmla="*/ 86 h 171"/>
                <a:gd name="T52" fmla="*/ 154 w 233"/>
                <a:gd name="T53" fmla="*/ 86 h 171"/>
                <a:gd name="T54" fmla="*/ 150 w 233"/>
                <a:gd name="T55" fmla="*/ 109 h 171"/>
                <a:gd name="T56" fmla="*/ 142 w 233"/>
                <a:gd name="T57" fmla="*/ 123 h 171"/>
                <a:gd name="T58" fmla="*/ 136 w 233"/>
                <a:gd name="T59" fmla="*/ 131 h 171"/>
                <a:gd name="T60" fmla="*/ 87 w 233"/>
                <a:gd name="T61" fmla="*/ 152 h 171"/>
                <a:gd name="T62" fmla="*/ 67 w 233"/>
                <a:gd name="T63" fmla="*/ 149 h 171"/>
                <a:gd name="T64" fmla="*/ 52 w 233"/>
                <a:gd name="T65" fmla="*/ 143 h 171"/>
                <a:gd name="T66" fmla="*/ 47 w 233"/>
                <a:gd name="T67" fmla="*/ 139 h 171"/>
                <a:gd name="T68" fmla="*/ 44 w 233"/>
                <a:gd name="T69" fmla="*/ 137 h 171"/>
                <a:gd name="T70" fmla="*/ 40 w 233"/>
                <a:gd name="T71" fmla="*/ 133 h 171"/>
                <a:gd name="T72" fmla="*/ 36 w 233"/>
                <a:gd name="T73" fmla="*/ 129 h 171"/>
                <a:gd name="T74" fmla="*/ 34 w 233"/>
                <a:gd name="T75" fmla="*/ 126 h 171"/>
                <a:gd name="T76" fmla="*/ 32 w 233"/>
                <a:gd name="T77" fmla="*/ 123 h 171"/>
                <a:gd name="T78" fmla="*/ 28 w 233"/>
                <a:gd name="T79" fmla="*/ 118 h 171"/>
                <a:gd name="T80" fmla="*/ 24 w 233"/>
                <a:gd name="T81" fmla="*/ 109 h 171"/>
                <a:gd name="T82" fmla="*/ 20 w 233"/>
                <a:gd name="T83" fmla="*/ 8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3" h="171">
                  <a:moveTo>
                    <a:pt x="0" y="171"/>
                  </a:moveTo>
                  <a:cubicBezTo>
                    <a:pt x="233" y="171"/>
                    <a:pt x="233" y="171"/>
                    <a:pt x="233" y="17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1"/>
                  </a:lnTo>
                  <a:close/>
                  <a:moveTo>
                    <a:pt x="160" y="20"/>
                  </a:moveTo>
                  <a:cubicBezTo>
                    <a:pt x="208" y="20"/>
                    <a:pt x="208" y="20"/>
                    <a:pt x="208" y="20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160" y="48"/>
                    <a:pt x="160" y="48"/>
                    <a:pt x="160" y="48"/>
                  </a:cubicBezTo>
                  <a:lnTo>
                    <a:pt x="160" y="20"/>
                  </a:lnTo>
                  <a:close/>
                  <a:moveTo>
                    <a:pt x="20" y="86"/>
                  </a:moveTo>
                  <a:cubicBezTo>
                    <a:pt x="20" y="83"/>
                    <a:pt x="20" y="81"/>
                    <a:pt x="20" y="79"/>
                  </a:cubicBezTo>
                  <a:cubicBezTo>
                    <a:pt x="21" y="77"/>
                    <a:pt x="21" y="74"/>
                    <a:pt x="21" y="72"/>
                  </a:cubicBezTo>
                  <a:cubicBezTo>
                    <a:pt x="22" y="68"/>
                    <a:pt x="24" y="64"/>
                    <a:pt x="25" y="60"/>
                  </a:cubicBezTo>
                  <a:cubicBezTo>
                    <a:pt x="26" y="58"/>
                    <a:pt x="27" y="56"/>
                    <a:pt x="28" y="54"/>
                  </a:cubicBezTo>
                  <a:cubicBezTo>
                    <a:pt x="29" y="52"/>
                    <a:pt x="30" y="50"/>
                    <a:pt x="32" y="48"/>
                  </a:cubicBezTo>
                  <a:cubicBezTo>
                    <a:pt x="33" y="47"/>
                    <a:pt x="34" y="45"/>
                    <a:pt x="35" y="43"/>
                  </a:cubicBezTo>
                  <a:cubicBezTo>
                    <a:pt x="36" y="42"/>
                    <a:pt x="37" y="41"/>
                    <a:pt x="39" y="40"/>
                  </a:cubicBezTo>
                  <a:cubicBezTo>
                    <a:pt x="51" y="27"/>
                    <a:pt x="68" y="19"/>
                    <a:pt x="87" y="19"/>
                  </a:cubicBezTo>
                  <a:cubicBezTo>
                    <a:pt x="106" y="19"/>
                    <a:pt x="124" y="27"/>
                    <a:pt x="136" y="41"/>
                  </a:cubicBezTo>
                  <a:cubicBezTo>
                    <a:pt x="138" y="43"/>
                    <a:pt x="140" y="46"/>
                    <a:pt x="142" y="48"/>
                  </a:cubicBezTo>
                  <a:cubicBezTo>
                    <a:pt x="143" y="50"/>
                    <a:pt x="145" y="52"/>
                    <a:pt x="146" y="54"/>
                  </a:cubicBezTo>
                  <a:cubicBezTo>
                    <a:pt x="147" y="56"/>
                    <a:pt x="147" y="58"/>
                    <a:pt x="148" y="60"/>
                  </a:cubicBezTo>
                  <a:cubicBezTo>
                    <a:pt x="150" y="64"/>
                    <a:pt x="151" y="68"/>
                    <a:pt x="152" y="72"/>
                  </a:cubicBezTo>
                  <a:cubicBezTo>
                    <a:pt x="153" y="74"/>
                    <a:pt x="153" y="77"/>
                    <a:pt x="153" y="79"/>
                  </a:cubicBezTo>
                  <a:cubicBezTo>
                    <a:pt x="153" y="81"/>
                    <a:pt x="154" y="83"/>
                    <a:pt x="154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94"/>
                    <a:pt x="152" y="102"/>
                    <a:pt x="150" y="109"/>
                  </a:cubicBezTo>
                  <a:cubicBezTo>
                    <a:pt x="148" y="114"/>
                    <a:pt x="145" y="119"/>
                    <a:pt x="142" y="123"/>
                  </a:cubicBezTo>
                  <a:cubicBezTo>
                    <a:pt x="140" y="126"/>
                    <a:pt x="138" y="128"/>
                    <a:pt x="136" y="131"/>
                  </a:cubicBezTo>
                  <a:cubicBezTo>
                    <a:pt x="124" y="144"/>
                    <a:pt x="106" y="152"/>
                    <a:pt x="87" y="152"/>
                  </a:cubicBezTo>
                  <a:cubicBezTo>
                    <a:pt x="80" y="152"/>
                    <a:pt x="73" y="151"/>
                    <a:pt x="67" y="149"/>
                  </a:cubicBezTo>
                  <a:cubicBezTo>
                    <a:pt x="62" y="148"/>
                    <a:pt x="57" y="146"/>
                    <a:pt x="52" y="143"/>
                  </a:cubicBezTo>
                  <a:cubicBezTo>
                    <a:pt x="50" y="142"/>
                    <a:pt x="49" y="140"/>
                    <a:pt x="47" y="139"/>
                  </a:cubicBezTo>
                  <a:cubicBezTo>
                    <a:pt x="46" y="139"/>
                    <a:pt x="45" y="138"/>
                    <a:pt x="44" y="137"/>
                  </a:cubicBezTo>
                  <a:cubicBezTo>
                    <a:pt x="43" y="136"/>
                    <a:pt x="41" y="134"/>
                    <a:pt x="40" y="133"/>
                  </a:cubicBezTo>
                  <a:cubicBezTo>
                    <a:pt x="38" y="132"/>
                    <a:pt x="37" y="131"/>
                    <a:pt x="36" y="129"/>
                  </a:cubicBezTo>
                  <a:cubicBezTo>
                    <a:pt x="35" y="128"/>
                    <a:pt x="35" y="127"/>
                    <a:pt x="34" y="126"/>
                  </a:cubicBezTo>
                  <a:cubicBezTo>
                    <a:pt x="33" y="125"/>
                    <a:pt x="32" y="124"/>
                    <a:pt x="32" y="123"/>
                  </a:cubicBezTo>
                  <a:cubicBezTo>
                    <a:pt x="30" y="121"/>
                    <a:pt x="29" y="119"/>
                    <a:pt x="28" y="118"/>
                  </a:cubicBezTo>
                  <a:cubicBezTo>
                    <a:pt x="27" y="115"/>
                    <a:pt x="25" y="112"/>
                    <a:pt x="24" y="109"/>
                  </a:cubicBezTo>
                  <a:cubicBezTo>
                    <a:pt x="22" y="102"/>
                    <a:pt x="20" y="94"/>
                    <a:pt x="20" y="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77470477-821C-4C8F-BE4A-E1C759739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650" y="3279775"/>
              <a:ext cx="190500" cy="1905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4" name="Freeform 84">
            <a:extLst>
              <a:ext uri="{FF2B5EF4-FFF2-40B4-BE49-F238E27FC236}">
                <a16:creationId xmlns:a16="http://schemas.microsoft.com/office/drawing/2014/main" id="{6F84A482-F14D-4C52-A5AF-D1688024E2C5}"/>
              </a:ext>
            </a:extLst>
          </p:cNvPr>
          <p:cNvSpPr>
            <a:spLocks noEditPoints="1"/>
          </p:cNvSpPr>
          <p:nvPr/>
        </p:nvSpPr>
        <p:spPr bwMode="auto">
          <a:xfrm>
            <a:off x="5535891" y="1556806"/>
            <a:ext cx="397335" cy="398749"/>
          </a:xfrm>
          <a:custGeom>
            <a:avLst/>
            <a:gdLst>
              <a:gd name="T0" fmla="*/ 112 w 224"/>
              <a:gd name="T1" fmla="*/ 0 h 225"/>
              <a:gd name="T2" fmla="*/ 0 w 224"/>
              <a:gd name="T3" fmla="*/ 112 h 225"/>
              <a:gd name="T4" fmla="*/ 112 w 224"/>
              <a:gd name="T5" fmla="*/ 225 h 225"/>
              <a:gd name="T6" fmla="*/ 224 w 224"/>
              <a:gd name="T7" fmla="*/ 112 h 225"/>
              <a:gd name="T8" fmla="*/ 112 w 224"/>
              <a:gd name="T9" fmla="*/ 0 h 225"/>
              <a:gd name="T10" fmla="*/ 103 w 224"/>
              <a:gd name="T11" fmla="*/ 13 h 225"/>
              <a:gd name="T12" fmla="*/ 121 w 224"/>
              <a:gd name="T13" fmla="*/ 13 h 225"/>
              <a:gd name="T14" fmla="*/ 121 w 224"/>
              <a:gd name="T15" fmla="*/ 112 h 225"/>
              <a:gd name="T16" fmla="*/ 103 w 224"/>
              <a:gd name="T17" fmla="*/ 112 h 225"/>
              <a:gd name="T18" fmla="*/ 103 w 224"/>
              <a:gd name="T19" fmla="*/ 13 h 225"/>
              <a:gd name="T20" fmla="*/ 112 w 224"/>
              <a:gd name="T21" fmla="*/ 202 h 225"/>
              <a:gd name="T22" fmla="*/ 22 w 224"/>
              <a:gd name="T23" fmla="*/ 112 h 225"/>
              <a:gd name="T24" fmla="*/ 71 w 224"/>
              <a:gd name="T25" fmla="*/ 32 h 225"/>
              <a:gd name="T26" fmla="*/ 80 w 224"/>
              <a:gd name="T27" fmla="*/ 49 h 225"/>
              <a:gd name="T28" fmla="*/ 41 w 224"/>
              <a:gd name="T29" fmla="*/ 112 h 225"/>
              <a:gd name="T30" fmla="*/ 112 w 224"/>
              <a:gd name="T31" fmla="*/ 183 h 225"/>
              <a:gd name="T32" fmla="*/ 183 w 224"/>
              <a:gd name="T33" fmla="*/ 112 h 225"/>
              <a:gd name="T34" fmla="*/ 144 w 224"/>
              <a:gd name="T35" fmla="*/ 49 h 225"/>
              <a:gd name="T36" fmla="*/ 152 w 224"/>
              <a:gd name="T37" fmla="*/ 32 h 225"/>
              <a:gd name="T38" fmla="*/ 202 w 224"/>
              <a:gd name="T39" fmla="*/ 112 h 225"/>
              <a:gd name="T40" fmla="*/ 112 w 224"/>
              <a:gd name="T41" fmla="*/ 20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4" h="225">
                <a:moveTo>
                  <a:pt x="112" y="0"/>
                </a:moveTo>
                <a:cubicBezTo>
                  <a:pt x="50" y="0"/>
                  <a:pt x="0" y="50"/>
                  <a:pt x="0" y="112"/>
                </a:cubicBezTo>
                <a:cubicBezTo>
                  <a:pt x="0" y="174"/>
                  <a:pt x="50" y="225"/>
                  <a:pt x="112" y="225"/>
                </a:cubicBezTo>
                <a:cubicBezTo>
                  <a:pt x="174" y="225"/>
                  <a:pt x="224" y="174"/>
                  <a:pt x="224" y="112"/>
                </a:cubicBezTo>
                <a:cubicBezTo>
                  <a:pt x="224" y="50"/>
                  <a:pt x="174" y="0"/>
                  <a:pt x="112" y="0"/>
                </a:cubicBezTo>
                <a:close/>
                <a:moveTo>
                  <a:pt x="103" y="13"/>
                </a:moveTo>
                <a:cubicBezTo>
                  <a:pt x="121" y="13"/>
                  <a:pt x="121" y="13"/>
                  <a:pt x="121" y="13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03" y="112"/>
                  <a:pt x="103" y="112"/>
                  <a:pt x="103" y="112"/>
                </a:cubicBezTo>
                <a:lnTo>
                  <a:pt x="103" y="13"/>
                </a:lnTo>
                <a:close/>
                <a:moveTo>
                  <a:pt x="112" y="202"/>
                </a:moveTo>
                <a:cubicBezTo>
                  <a:pt x="62" y="202"/>
                  <a:pt x="22" y="162"/>
                  <a:pt x="22" y="112"/>
                </a:cubicBezTo>
                <a:cubicBezTo>
                  <a:pt x="22" y="78"/>
                  <a:pt x="41" y="47"/>
                  <a:pt x="71" y="32"/>
                </a:cubicBezTo>
                <a:cubicBezTo>
                  <a:pt x="80" y="49"/>
                  <a:pt x="80" y="49"/>
                  <a:pt x="80" y="49"/>
                </a:cubicBezTo>
                <a:cubicBezTo>
                  <a:pt x="56" y="61"/>
                  <a:pt x="41" y="85"/>
                  <a:pt x="41" y="112"/>
                </a:cubicBezTo>
                <a:cubicBezTo>
                  <a:pt x="41" y="151"/>
                  <a:pt x="73" y="183"/>
                  <a:pt x="112" y="183"/>
                </a:cubicBezTo>
                <a:cubicBezTo>
                  <a:pt x="151" y="183"/>
                  <a:pt x="183" y="151"/>
                  <a:pt x="183" y="112"/>
                </a:cubicBezTo>
                <a:cubicBezTo>
                  <a:pt x="183" y="85"/>
                  <a:pt x="168" y="61"/>
                  <a:pt x="144" y="49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83" y="47"/>
                  <a:pt x="202" y="78"/>
                  <a:pt x="202" y="112"/>
                </a:cubicBezTo>
                <a:cubicBezTo>
                  <a:pt x="202" y="162"/>
                  <a:pt x="161" y="202"/>
                  <a:pt x="112" y="2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C69B0B6B-E57A-4A9E-8652-29C07604F9E0}"/>
              </a:ext>
            </a:extLst>
          </p:cNvPr>
          <p:cNvGrpSpPr/>
          <p:nvPr/>
        </p:nvGrpSpPr>
        <p:grpSpPr>
          <a:xfrm>
            <a:off x="6187746" y="885154"/>
            <a:ext cx="371883" cy="388851"/>
            <a:chOff x="6818313" y="79375"/>
            <a:chExt cx="417513" cy="436563"/>
          </a:xfrm>
        </p:grpSpPr>
        <p:sp>
          <p:nvSpPr>
            <p:cNvPr id="85" name="Rectangle 85">
              <a:extLst>
                <a:ext uri="{FF2B5EF4-FFF2-40B4-BE49-F238E27FC236}">
                  <a16:creationId xmlns:a16="http://schemas.microsoft.com/office/drawing/2014/main" id="{019FCA85-C172-4384-B5D0-0980AE22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8" y="79375"/>
              <a:ext cx="258763" cy="1127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86627A24-1BFB-48FF-A124-0A936391AD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8313" y="203200"/>
              <a:ext cx="417513" cy="212725"/>
            </a:xfrm>
            <a:custGeom>
              <a:avLst/>
              <a:gdLst>
                <a:gd name="T0" fmla="*/ 34 w 210"/>
                <a:gd name="T1" fmla="*/ 70 h 107"/>
                <a:gd name="T2" fmla="*/ 34 w 210"/>
                <a:gd name="T3" fmla="*/ 64 h 107"/>
                <a:gd name="T4" fmla="*/ 40 w 210"/>
                <a:gd name="T5" fmla="*/ 64 h 107"/>
                <a:gd name="T6" fmla="*/ 170 w 210"/>
                <a:gd name="T7" fmla="*/ 64 h 107"/>
                <a:gd name="T8" fmla="*/ 176 w 210"/>
                <a:gd name="T9" fmla="*/ 64 h 107"/>
                <a:gd name="T10" fmla="*/ 176 w 210"/>
                <a:gd name="T11" fmla="*/ 70 h 107"/>
                <a:gd name="T12" fmla="*/ 176 w 210"/>
                <a:gd name="T13" fmla="*/ 107 h 107"/>
                <a:gd name="T14" fmla="*/ 210 w 210"/>
                <a:gd name="T15" fmla="*/ 107 h 107"/>
                <a:gd name="T16" fmla="*/ 210 w 210"/>
                <a:gd name="T17" fmla="*/ 0 h 107"/>
                <a:gd name="T18" fmla="*/ 176 w 210"/>
                <a:gd name="T19" fmla="*/ 0 h 107"/>
                <a:gd name="T20" fmla="*/ 173 w 210"/>
                <a:gd name="T21" fmla="*/ 0 h 107"/>
                <a:gd name="T22" fmla="*/ 170 w 210"/>
                <a:gd name="T23" fmla="*/ 0 h 107"/>
                <a:gd name="T24" fmla="*/ 40 w 210"/>
                <a:gd name="T25" fmla="*/ 0 h 107"/>
                <a:gd name="T26" fmla="*/ 37 w 210"/>
                <a:gd name="T27" fmla="*/ 0 h 107"/>
                <a:gd name="T28" fmla="*/ 34 w 210"/>
                <a:gd name="T29" fmla="*/ 0 h 107"/>
                <a:gd name="T30" fmla="*/ 0 w 210"/>
                <a:gd name="T31" fmla="*/ 0 h 107"/>
                <a:gd name="T32" fmla="*/ 0 w 210"/>
                <a:gd name="T33" fmla="*/ 107 h 107"/>
                <a:gd name="T34" fmla="*/ 34 w 210"/>
                <a:gd name="T35" fmla="*/ 107 h 107"/>
                <a:gd name="T36" fmla="*/ 34 w 210"/>
                <a:gd name="T37" fmla="*/ 70 h 107"/>
                <a:gd name="T38" fmla="*/ 56 w 210"/>
                <a:gd name="T39" fmla="*/ 14 h 107"/>
                <a:gd name="T40" fmla="*/ 65 w 210"/>
                <a:gd name="T41" fmla="*/ 23 h 107"/>
                <a:gd name="T42" fmla="*/ 65 w 210"/>
                <a:gd name="T43" fmla="*/ 25 h 107"/>
                <a:gd name="T44" fmla="*/ 63 w 210"/>
                <a:gd name="T45" fmla="*/ 28 h 107"/>
                <a:gd name="T46" fmla="*/ 60 w 210"/>
                <a:gd name="T47" fmla="*/ 31 h 107"/>
                <a:gd name="T48" fmla="*/ 56 w 210"/>
                <a:gd name="T49" fmla="*/ 33 h 107"/>
                <a:gd name="T50" fmla="*/ 51 w 210"/>
                <a:gd name="T51" fmla="*/ 31 h 107"/>
                <a:gd name="T52" fmla="*/ 48 w 210"/>
                <a:gd name="T53" fmla="*/ 28 h 107"/>
                <a:gd name="T54" fmla="*/ 46 w 210"/>
                <a:gd name="T55" fmla="*/ 25 h 107"/>
                <a:gd name="T56" fmla="*/ 46 w 210"/>
                <a:gd name="T57" fmla="*/ 23 h 107"/>
                <a:gd name="T58" fmla="*/ 56 w 210"/>
                <a:gd name="T59" fmla="*/ 14 h 107"/>
                <a:gd name="T60" fmla="*/ 23 w 210"/>
                <a:gd name="T61" fmla="*/ 33 h 107"/>
                <a:gd name="T62" fmla="*/ 14 w 210"/>
                <a:gd name="T63" fmla="*/ 23 h 107"/>
                <a:gd name="T64" fmla="*/ 23 w 210"/>
                <a:gd name="T65" fmla="*/ 14 h 107"/>
                <a:gd name="T66" fmla="*/ 33 w 210"/>
                <a:gd name="T67" fmla="*/ 23 h 107"/>
                <a:gd name="T68" fmla="*/ 23 w 210"/>
                <a:gd name="T69" fmla="*/ 3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0" h="107">
                  <a:moveTo>
                    <a:pt x="34" y="70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210" y="107"/>
                    <a:pt x="210" y="107"/>
                    <a:pt x="210" y="107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34" y="107"/>
                    <a:pt x="34" y="107"/>
                    <a:pt x="34" y="107"/>
                  </a:cubicBezTo>
                  <a:lnTo>
                    <a:pt x="34" y="70"/>
                  </a:lnTo>
                  <a:close/>
                  <a:moveTo>
                    <a:pt x="56" y="14"/>
                  </a:moveTo>
                  <a:cubicBezTo>
                    <a:pt x="61" y="14"/>
                    <a:pt x="65" y="18"/>
                    <a:pt x="65" y="23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4" y="26"/>
                    <a:pt x="64" y="27"/>
                    <a:pt x="63" y="28"/>
                  </a:cubicBezTo>
                  <a:cubicBezTo>
                    <a:pt x="63" y="30"/>
                    <a:pt x="61" y="31"/>
                    <a:pt x="60" y="31"/>
                  </a:cubicBezTo>
                  <a:cubicBezTo>
                    <a:pt x="59" y="32"/>
                    <a:pt x="57" y="33"/>
                    <a:pt x="56" y="33"/>
                  </a:cubicBezTo>
                  <a:cubicBezTo>
                    <a:pt x="54" y="33"/>
                    <a:pt x="52" y="32"/>
                    <a:pt x="51" y="31"/>
                  </a:cubicBezTo>
                  <a:cubicBezTo>
                    <a:pt x="50" y="31"/>
                    <a:pt x="48" y="30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50" y="14"/>
                    <a:pt x="56" y="14"/>
                  </a:cubicBezTo>
                  <a:close/>
                  <a:moveTo>
                    <a:pt x="23" y="33"/>
                  </a:moveTo>
                  <a:cubicBezTo>
                    <a:pt x="18" y="33"/>
                    <a:pt x="14" y="28"/>
                    <a:pt x="14" y="23"/>
                  </a:cubicBezTo>
                  <a:cubicBezTo>
                    <a:pt x="14" y="18"/>
                    <a:pt x="18" y="14"/>
                    <a:pt x="23" y="14"/>
                  </a:cubicBezTo>
                  <a:cubicBezTo>
                    <a:pt x="28" y="14"/>
                    <a:pt x="33" y="18"/>
                    <a:pt x="33" y="23"/>
                  </a:cubicBezTo>
                  <a:cubicBezTo>
                    <a:pt x="33" y="28"/>
                    <a:pt x="28" y="33"/>
                    <a:pt x="23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16AE7710-128D-4266-88E9-24DB5DC3C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7688" y="342900"/>
              <a:ext cx="258763" cy="173038"/>
            </a:xfrm>
            <a:custGeom>
              <a:avLst/>
              <a:gdLst>
                <a:gd name="T0" fmla="*/ 0 w 163"/>
                <a:gd name="T1" fmla="*/ 46 h 109"/>
                <a:gd name="T2" fmla="*/ 0 w 163"/>
                <a:gd name="T3" fmla="*/ 50 h 109"/>
                <a:gd name="T4" fmla="*/ 0 w 163"/>
                <a:gd name="T5" fmla="*/ 54 h 109"/>
                <a:gd name="T6" fmla="*/ 0 w 163"/>
                <a:gd name="T7" fmla="*/ 109 h 109"/>
                <a:gd name="T8" fmla="*/ 163 w 163"/>
                <a:gd name="T9" fmla="*/ 109 h 109"/>
                <a:gd name="T10" fmla="*/ 163 w 163"/>
                <a:gd name="T11" fmla="*/ 54 h 109"/>
                <a:gd name="T12" fmla="*/ 163 w 163"/>
                <a:gd name="T13" fmla="*/ 50 h 109"/>
                <a:gd name="T14" fmla="*/ 163 w 163"/>
                <a:gd name="T15" fmla="*/ 46 h 109"/>
                <a:gd name="T16" fmla="*/ 163 w 163"/>
                <a:gd name="T17" fmla="*/ 0 h 109"/>
                <a:gd name="T18" fmla="*/ 0 w 163"/>
                <a:gd name="T19" fmla="*/ 0 h 109"/>
                <a:gd name="T20" fmla="*/ 0 w 163"/>
                <a:gd name="T21" fmla="*/ 46 h 109"/>
                <a:gd name="T22" fmla="*/ 132 w 163"/>
                <a:gd name="T23" fmla="*/ 85 h 109"/>
                <a:gd name="T24" fmla="*/ 32 w 163"/>
                <a:gd name="T25" fmla="*/ 85 h 109"/>
                <a:gd name="T26" fmla="*/ 32 w 163"/>
                <a:gd name="T27" fmla="*/ 78 h 109"/>
                <a:gd name="T28" fmla="*/ 132 w 163"/>
                <a:gd name="T29" fmla="*/ 78 h 109"/>
                <a:gd name="T30" fmla="*/ 132 w 163"/>
                <a:gd name="T31" fmla="*/ 85 h 109"/>
                <a:gd name="T32" fmla="*/ 32 w 163"/>
                <a:gd name="T33" fmla="*/ 43 h 109"/>
                <a:gd name="T34" fmla="*/ 132 w 163"/>
                <a:gd name="T35" fmla="*/ 43 h 109"/>
                <a:gd name="T36" fmla="*/ 132 w 163"/>
                <a:gd name="T37" fmla="*/ 46 h 109"/>
                <a:gd name="T38" fmla="*/ 132 w 163"/>
                <a:gd name="T39" fmla="*/ 50 h 109"/>
                <a:gd name="T40" fmla="*/ 132 w 163"/>
                <a:gd name="T41" fmla="*/ 50 h 109"/>
                <a:gd name="T42" fmla="*/ 32 w 163"/>
                <a:gd name="T43" fmla="*/ 50 h 109"/>
                <a:gd name="T44" fmla="*/ 32 w 163"/>
                <a:gd name="T45" fmla="*/ 50 h 109"/>
                <a:gd name="T46" fmla="*/ 32 w 163"/>
                <a:gd name="T47" fmla="*/ 46 h 109"/>
                <a:gd name="T48" fmla="*/ 32 w 163"/>
                <a:gd name="T49" fmla="*/ 4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09">
                  <a:moveTo>
                    <a:pt x="0" y="46"/>
                  </a:moveTo>
                  <a:lnTo>
                    <a:pt x="0" y="5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163" y="109"/>
                  </a:lnTo>
                  <a:lnTo>
                    <a:pt x="163" y="54"/>
                  </a:lnTo>
                  <a:lnTo>
                    <a:pt x="163" y="50"/>
                  </a:lnTo>
                  <a:lnTo>
                    <a:pt x="163" y="46"/>
                  </a:lnTo>
                  <a:lnTo>
                    <a:pt x="163" y="0"/>
                  </a:lnTo>
                  <a:lnTo>
                    <a:pt x="0" y="0"/>
                  </a:lnTo>
                  <a:lnTo>
                    <a:pt x="0" y="46"/>
                  </a:lnTo>
                  <a:close/>
                  <a:moveTo>
                    <a:pt x="132" y="85"/>
                  </a:moveTo>
                  <a:lnTo>
                    <a:pt x="32" y="85"/>
                  </a:lnTo>
                  <a:lnTo>
                    <a:pt x="32" y="78"/>
                  </a:lnTo>
                  <a:lnTo>
                    <a:pt x="132" y="78"/>
                  </a:lnTo>
                  <a:lnTo>
                    <a:pt x="132" y="85"/>
                  </a:lnTo>
                  <a:close/>
                  <a:moveTo>
                    <a:pt x="32" y="43"/>
                  </a:moveTo>
                  <a:lnTo>
                    <a:pt x="132" y="43"/>
                  </a:lnTo>
                  <a:lnTo>
                    <a:pt x="132" y="46"/>
                  </a:lnTo>
                  <a:lnTo>
                    <a:pt x="132" y="50"/>
                  </a:lnTo>
                  <a:lnTo>
                    <a:pt x="1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46"/>
                  </a:lnTo>
                  <a:lnTo>
                    <a:pt x="32" y="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8" name="Freeform 88">
            <a:extLst>
              <a:ext uri="{FF2B5EF4-FFF2-40B4-BE49-F238E27FC236}">
                <a16:creationId xmlns:a16="http://schemas.microsoft.com/office/drawing/2014/main" id="{04FD7B3D-28C8-409F-BF31-D90CACD83C9E}"/>
              </a:ext>
            </a:extLst>
          </p:cNvPr>
          <p:cNvSpPr>
            <a:spLocks noEditPoints="1"/>
          </p:cNvSpPr>
          <p:nvPr/>
        </p:nvSpPr>
        <p:spPr bwMode="auto">
          <a:xfrm>
            <a:off x="3666580" y="2925560"/>
            <a:ext cx="398749" cy="400163"/>
          </a:xfrm>
          <a:custGeom>
            <a:avLst/>
            <a:gdLst>
              <a:gd name="T0" fmla="*/ 0 w 225"/>
              <a:gd name="T1" fmla="*/ 225 h 225"/>
              <a:gd name="T2" fmla="*/ 225 w 225"/>
              <a:gd name="T3" fmla="*/ 225 h 225"/>
              <a:gd name="T4" fmla="*/ 225 w 225"/>
              <a:gd name="T5" fmla="*/ 0 h 225"/>
              <a:gd name="T6" fmla="*/ 0 w 225"/>
              <a:gd name="T7" fmla="*/ 0 h 225"/>
              <a:gd name="T8" fmla="*/ 0 w 225"/>
              <a:gd name="T9" fmla="*/ 225 h 225"/>
              <a:gd name="T10" fmla="*/ 122 w 225"/>
              <a:gd name="T11" fmla="*/ 190 h 225"/>
              <a:gd name="T12" fmla="*/ 102 w 225"/>
              <a:gd name="T13" fmla="*/ 190 h 225"/>
              <a:gd name="T14" fmla="*/ 102 w 225"/>
              <a:gd name="T15" fmla="*/ 171 h 225"/>
              <a:gd name="T16" fmla="*/ 122 w 225"/>
              <a:gd name="T17" fmla="*/ 171 h 225"/>
              <a:gd name="T18" fmla="*/ 122 w 225"/>
              <a:gd name="T19" fmla="*/ 190 h 225"/>
              <a:gd name="T20" fmla="*/ 115 w 225"/>
              <a:gd name="T21" fmla="*/ 18 h 225"/>
              <a:gd name="T22" fmla="*/ 163 w 225"/>
              <a:gd name="T23" fmla="*/ 66 h 225"/>
              <a:gd name="T24" fmla="*/ 136 w 225"/>
              <a:gd name="T25" fmla="*/ 113 h 225"/>
              <a:gd name="T26" fmla="*/ 121 w 225"/>
              <a:gd name="T27" fmla="*/ 142 h 225"/>
              <a:gd name="T28" fmla="*/ 121 w 225"/>
              <a:gd name="T29" fmla="*/ 146 h 225"/>
              <a:gd name="T30" fmla="*/ 102 w 225"/>
              <a:gd name="T31" fmla="*/ 146 h 225"/>
              <a:gd name="T32" fmla="*/ 102 w 225"/>
              <a:gd name="T33" fmla="*/ 141 h 225"/>
              <a:gd name="T34" fmla="*/ 120 w 225"/>
              <a:gd name="T35" fmla="*/ 103 h 225"/>
              <a:gd name="T36" fmla="*/ 144 w 225"/>
              <a:gd name="T37" fmla="*/ 66 h 225"/>
              <a:gd name="T38" fmla="*/ 116 w 225"/>
              <a:gd name="T39" fmla="*/ 36 h 225"/>
              <a:gd name="T40" fmla="*/ 80 w 225"/>
              <a:gd name="T41" fmla="*/ 75 h 225"/>
              <a:gd name="T42" fmla="*/ 62 w 225"/>
              <a:gd name="T43" fmla="*/ 70 h 225"/>
              <a:gd name="T44" fmla="*/ 115 w 225"/>
              <a:gd name="T45" fmla="*/ 18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5" h="225">
                <a:moveTo>
                  <a:pt x="0" y="225"/>
                </a:moveTo>
                <a:cubicBezTo>
                  <a:pt x="225" y="225"/>
                  <a:pt x="225" y="225"/>
                  <a:pt x="225" y="225"/>
                </a:cubicBezTo>
                <a:cubicBezTo>
                  <a:pt x="225" y="0"/>
                  <a:pt x="225" y="0"/>
                  <a:pt x="225" y="0"/>
                </a:cubicBezTo>
                <a:cubicBezTo>
                  <a:pt x="0" y="0"/>
                  <a:pt x="0" y="0"/>
                  <a:pt x="0" y="0"/>
                </a:cubicBezTo>
                <a:lnTo>
                  <a:pt x="0" y="225"/>
                </a:lnTo>
                <a:close/>
                <a:moveTo>
                  <a:pt x="122" y="190"/>
                </a:moveTo>
                <a:cubicBezTo>
                  <a:pt x="102" y="190"/>
                  <a:pt x="102" y="190"/>
                  <a:pt x="102" y="190"/>
                </a:cubicBezTo>
                <a:cubicBezTo>
                  <a:pt x="102" y="171"/>
                  <a:pt x="102" y="171"/>
                  <a:pt x="10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90"/>
                  <a:pt x="122" y="190"/>
                  <a:pt x="122" y="190"/>
                </a:cubicBezTo>
                <a:close/>
                <a:moveTo>
                  <a:pt x="115" y="18"/>
                </a:moveTo>
                <a:cubicBezTo>
                  <a:pt x="144" y="18"/>
                  <a:pt x="163" y="37"/>
                  <a:pt x="163" y="66"/>
                </a:cubicBezTo>
                <a:cubicBezTo>
                  <a:pt x="163" y="87"/>
                  <a:pt x="151" y="100"/>
                  <a:pt x="136" y="113"/>
                </a:cubicBezTo>
                <a:cubicBezTo>
                  <a:pt x="124" y="123"/>
                  <a:pt x="121" y="126"/>
                  <a:pt x="121" y="142"/>
                </a:cubicBezTo>
                <a:cubicBezTo>
                  <a:pt x="121" y="146"/>
                  <a:pt x="121" y="146"/>
                  <a:pt x="121" y="146"/>
                </a:cubicBezTo>
                <a:cubicBezTo>
                  <a:pt x="102" y="146"/>
                  <a:pt x="102" y="146"/>
                  <a:pt x="102" y="146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21"/>
                  <a:pt x="104" y="117"/>
                  <a:pt x="120" y="103"/>
                </a:cubicBezTo>
                <a:cubicBezTo>
                  <a:pt x="131" y="93"/>
                  <a:pt x="144" y="83"/>
                  <a:pt x="144" y="66"/>
                </a:cubicBezTo>
                <a:cubicBezTo>
                  <a:pt x="144" y="49"/>
                  <a:pt x="134" y="36"/>
                  <a:pt x="116" y="36"/>
                </a:cubicBezTo>
                <a:cubicBezTo>
                  <a:pt x="94" y="36"/>
                  <a:pt x="84" y="55"/>
                  <a:pt x="80" y="75"/>
                </a:cubicBezTo>
                <a:cubicBezTo>
                  <a:pt x="62" y="70"/>
                  <a:pt x="62" y="70"/>
                  <a:pt x="62" y="70"/>
                </a:cubicBezTo>
                <a:cubicBezTo>
                  <a:pt x="68" y="40"/>
                  <a:pt x="82" y="18"/>
                  <a:pt x="115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37EEBB6C-549C-4E10-8ABE-88A0DC2498D8}"/>
              </a:ext>
            </a:extLst>
          </p:cNvPr>
          <p:cNvGrpSpPr/>
          <p:nvPr/>
        </p:nvGrpSpPr>
        <p:grpSpPr>
          <a:xfrm>
            <a:off x="5538719" y="2929801"/>
            <a:ext cx="388851" cy="391679"/>
            <a:chOff x="6089650" y="2374900"/>
            <a:chExt cx="436563" cy="439738"/>
          </a:xfrm>
        </p:grpSpPr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4CD806B6-86D4-4FA2-8ED6-CECE5DBA1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2374900"/>
              <a:ext cx="396875" cy="233363"/>
            </a:xfrm>
            <a:custGeom>
              <a:avLst/>
              <a:gdLst>
                <a:gd name="T0" fmla="*/ 112 w 199"/>
                <a:gd name="T1" fmla="*/ 0 h 117"/>
                <a:gd name="T2" fmla="*/ 112 w 199"/>
                <a:gd name="T3" fmla="*/ 20 h 117"/>
                <a:gd name="T4" fmla="*/ 0 w 199"/>
                <a:gd name="T5" fmla="*/ 117 h 117"/>
                <a:gd name="T6" fmla="*/ 112 w 199"/>
                <a:gd name="T7" fmla="*/ 95 h 117"/>
                <a:gd name="T8" fmla="*/ 112 w 199"/>
                <a:gd name="T9" fmla="*/ 115 h 117"/>
                <a:gd name="T10" fmla="*/ 199 w 199"/>
                <a:gd name="T11" fmla="*/ 57 h 117"/>
                <a:gd name="T12" fmla="*/ 112 w 199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117">
                  <a:moveTo>
                    <a:pt x="112" y="0"/>
                  </a:moveTo>
                  <a:cubicBezTo>
                    <a:pt x="112" y="20"/>
                    <a:pt x="112" y="20"/>
                    <a:pt x="112" y="20"/>
                  </a:cubicBezTo>
                  <a:cubicBezTo>
                    <a:pt x="13" y="20"/>
                    <a:pt x="0" y="117"/>
                    <a:pt x="0" y="117"/>
                  </a:cubicBezTo>
                  <a:cubicBezTo>
                    <a:pt x="0" y="117"/>
                    <a:pt x="31" y="95"/>
                    <a:pt x="112" y="9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99" y="57"/>
                    <a:pt x="199" y="57"/>
                    <a:pt x="199" y="5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9620719F-C937-477C-9E6C-1C2B0F8C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2581275"/>
              <a:ext cx="393700" cy="233363"/>
            </a:xfrm>
            <a:custGeom>
              <a:avLst/>
              <a:gdLst>
                <a:gd name="T0" fmla="*/ 87 w 198"/>
                <a:gd name="T1" fmla="*/ 117 h 117"/>
                <a:gd name="T2" fmla="*/ 87 w 198"/>
                <a:gd name="T3" fmla="*/ 98 h 117"/>
                <a:gd name="T4" fmla="*/ 198 w 198"/>
                <a:gd name="T5" fmla="*/ 0 h 117"/>
                <a:gd name="T6" fmla="*/ 87 w 198"/>
                <a:gd name="T7" fmla="*/ 23 h 117"/>
                <a:gd name="T8" fmla="*/ 87 w 198"/>
                <a:gd name="T9" fmla="*/ 3 h 117"/>
                <a:gd name="T10" fmla="*/ 0 w 198"/>
                <a:gd name="T11" fmla="*/ 60 h 117"/>
                <a:gd name="T12" fmla="*/ 87 w 198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17">
                  <a:moveTo>
                    <a:pt x="87" y="117"/>
                  </a:moveTo>
                  <a:cubicBezTo>
                    <a:pt x="87" y="98"/>
                    <a:pt x="87" y="98"/>
                    <a:pt x="87" y="98"/>
                  </a:cubicBezTo>
                  <a:cubicBezTo>
                    <a:pt x="187" y="98"/>
                    <a:pt x="198" y="0"/>
                    <a:pt x="198" y="0"/>
                  </a:cubicBezTo>
                  <a:cubicBezTo>
                    <a:pt x="198" y="0"/>
                    <a:pt x="168" y="23"/>
                    <a:pt x="87" y="2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87" y="1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1" name="Freeform 91">
            <a:extLst>
              <a:ext uri="{FF2B5EF4-FFF2-40B4-BE49-F238E27FC236}">
                <a16:creationId xmlns:a16="http://schemas.microsoft.com/office/drawing/2014/main" id="{EB8D4011-B2DF-4B53-B8FC-641F4E8EEA28}"/>
              </a:ext>
            </a:extLst>
          </p:cNvPr>
          <p:cNvSpPr>
            <a:spLocks noEditPoints="1"/>
          </p:cNvSpPr>
          <p:nvPr/>
        </p:nvSpPr>
        <p:spPr bwMode="auto">
          <a:xfrm>
            <a:off x="3034019" y="4328455"/>
            <a:ext cx="408647" cy="410061"/>
          </a:xfrm>
          <a:custGeom>
            <a:avLst/>
            <a:gdLst>
              <a:gd name="T0" fmla="*/ 169 w 231"/>
              <a:gd name="T1" fmla="*/ 141 h 231"/>
              <a:gd name="T2" fmla="*/ 157 w 231"/>
              <a:gd name="T3" fmla="*/ 34 h 231"/>
              <a:gd name="T4" fmla="*/ 34 w 231"/>
              <a:gd name="T5" fmla="*/ 34 h 231"/>
              <a:gd name="T6" fmla="*/ 34 w 231"/>
              <a:gd name="T7" fmla="*/ 157 h 231"/>
              <a:gd name="T8" fmla="*/ 141 w 231"/>
              <a:gd name="T9" fmla="*/ 169 h 231"/>
              <a:gd name="T10" fmla="*/ 203 w 231"/>
              <a:gd name="T11" fmla="*/ 231 h 231"/>
              <a:gd name="T12" fmla="*/ 231 w 231"/>
              <a:gd name="T13" fmla="*/ 203 h 231"/>
              <a:gd name="T14" fmla="*/ 169 w 231"/>
              <a:gd name="T15" fmla="*/ 141 h 231"/>
              <a:gd name="T16" fmla="*/ 148 w 231"/>
              <a:gd name="T17" fmla="*/ 112 h 231"/>
              <a:gd name="T18" fmla="*/ 43 w 231"/>
              <a:gd name="T19" fmla="*/ 112 h 231"/>
              <a:gd name="T20" fmla="*/ 43 w 231"/>
              <a:gd name="T21" fmla="*/ 79 h 231"/>
              <a:gd name="T22" fmla="*/ 148 w 231"/>
              <a:gd name="T23" fmla="*/ 79 h 231"/>
              <a:gd name="T24" fmla="*/ 148 w 231"/>
              <a:gd name="T25" fmla="*/ 11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1" h="231">
                <a:moveTo>
                  <a:pt x="169" y="141"/>
                </a:moveTo>
                <a:cubicBezTo>
                  <a:pt x="190" y="108"/>
                  <a:pt x="186" y="63"/>
                  <a:pt x="157" y="34"/>
                </a:cubicBezTo>
                <a:cubicBezTo>
                  <a:pt x="123" y="0"/>
                  <a:pt x="68" y="0"/>
                  <a:pt x="34" y="34"/>
                </a:cubicBezTo>
                <a:cubicBezTo>
                  <a:pt x="0" y="68"/>
                  <a:pt x="0" y="123"/>
                  <a:pt x="34" y="157"/>
                </a:cubicBezTo>
                <a:cubicBezTo>
                  <a:pt x="63" y="186"/>
                  <a:pt x="108" y="190"/>
                  <a:pt x="141" y="169"/>
                </a:cubicBezTo>
                <a:cubicBezTo>
                  <a:pt x="203" y="231"/>
                  <a:pt x="203" y="231"/>
                  <a:pt x="203" y="231"/>
                </a:cubicBezTo>
                <a:cubicBezTo>
                  <a:pt x="231" y="203"/>
                  <a:pt x="231" y="203"/>
                  <a:pt x="231" y="203"/>
                </a:cubicBezTo>
                <a:lnTo>
                  <a:pt x="169" y="141"/>
                </a:lnTo>
                <a:close/>
                <a:moveTo>
                  <a:pt x="148" y="112"/>
                </a:moveTo>
                <a:cubicBezTo>
                  <a:pt x="43" y="112"/>
                  <a:pt x="43" y="112"/>
                  <a:pt x="43" y="112"/>
                </a:cubicBezTo>
                <a:cubicBezTo>
                  <a:pt x="43" y="79"/>
                  <a:pt x="43" y="79"/>
                  <a:pt x="43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112"/>
                  <a:pt x="148" y="112"/>
                  <a:pt x="14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2" name="Freeform 92">
            <a:extLst>
              <a:ext uri="{FF2B5EF4-FFF2-40B4-BE49-F238E27FC236}">
                <a16:creationId xmlns:a16="http://schemas.microsoft.com/office/drawing/2014/main" id="{C68B0E0A-6A3E-4743-90BC-3C3C1DFFCED2}"/>
              </a:ext>
            </a:extLst>
          </p:cNvPr>
          <p:cNvSpPr>
            <a:spLocks noEditPoints="1"/>
          </p:cNvSpPr>
          <p:nvPr/>
        </p:nvSpPr>
        <p:spPr bwMode="auto">
          <a:xfrm>
            <a:off x="4276016" y="3584485"/>
            <a:ext cx="428443" cy="425615"/>
          </a:xfrm>
          <a:custGeom>
            <a:avLst/>
            <a:gdLst>
              <a:gd name="T0" fmla="*/ 241 w 241"/>
              <a:gd name="T1" fmla="*/ 0 h 240"/>
              <a:gd name="T2" fmla="*/ 0 w 241"/>
              <a:gd name="T3" fmla="*/ 0 h 240"/>
              <a:gd name="T4" fmla="*/ 0 w 241"/>
              <a:gd name="T5" fmla="*/ 240 h 240"/>
              <a:gd name="T6" fmla="*/ 241 w 241"/>
              <a:gd name="T7" fmla="*/ 240 h 240"/>
              <a:gd name="T8" fmla="*/ 241 w 241"/>
              <a:gd name="T9" fmla="*/ 0 h 240"/>
              <a:gd name="T10" fmla="*/ 65 w 241"/>
              <a:gd name="T11" fmla="*/ 200 h 240"/>
              <a:gd name="T12" fmla="*/ 42 w 241"/>
              <a:gd name="T13" fmla="*/ 176 h 240"/>
              <a:gd name="T14" fmla="*/ 65 w 241"/>
              <a:gd name="T15" fmla="*/ 153 h 240"/>
              <a:gd name="T16" fmla="*/ 89 w 241"/>
              <a:gd name="T17" fmla="*/ 176 h 240"/>
              <a:gd name="T18" fmla="*/ 65 w 241"/>
              <a:gd name="T19" fmla="*/ 200 h 240"/>
              <a:gd name="T20" fmla="*/ 125 w 241"/>
              <a:gd name="T21" fmla="*/ 200 h 240"/>
              <a:gd name="T22" fmla="*/ 42 w 241"/>
              <a:gd name="T23" fmla="*/ 117 h 240"/>
              <a:gd name="T24" fmla="*/ 42 w 241"/>
              <a:gd name="T25" fmla="*/ 96 h 240"/>
              <a:gd name="T26" fmla="*/ 146 w 241"/>
              <a:gd name="T27" fmla="*/ 200 h 240"/>
              <a:gd name="T28" fmla="*/ 125 w 241"/>
              <a:gd name="T29" fmla="*/ 200 h 240"/>
              <a:gd name="T30" fmla="*/ 185 w 241"/>
              <a:gd name="T31" fmla="*/ 200 h 240"/>
              <a:gd name="T32" fmla="*/ 42 w 241"/>
              <a:gd name="T33" fmla="*/ 57 h 240"/>
              <a:gd name="T34" fmla="*/ 42 w 241"/>
              <a:gd name="T35" fmla="*/ 36 h 240"/>
              <a:gd name="T36" fmla="*/ 206 w 241"/>
              <a:gd name="T37" fmla="*/ 200 h 240"/>
              <a:gd name="T38" fmla="*/ 185 w 241"/>
              <a:gd name="T39" fmla="*/ 20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1" h="240">
                <a:moveTo>
                  <a:pt x="24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0"/>
                  <a:pt x="0" y="240"/>
                  <a:pt x="0" y="240"/>
                </a:cubicBezTo>
                <a:cubicBezTo>
                  <a:pt x="241" y="240"/>
                  <a:pt x="241" y="240"/>
                  <a:pt x="241" y="240"/>
                </a:cubicBezTo>
                <a:lnTo>
                  <a:pt x="241" y="0"/>
                </a:lnTo>
                <a:close/>
                <a:moveTo>
                  <a:pt x="65" y="200"/>
                </a:moveTo>
                <a:cubicBezTo>
                  <a:pt x="53" y="200"/>
                  <a:pt x="42" y="189"/>
                  <a:pt x="42" y="176"/>
                </a:cubicBezTo>
                <a:cubicBezTo>
                  <a:pt x="42" y="164"/>
                  <a:pt x="53" y="153"/>
                  <a:pt x="65" y="153"/>
                </a:cubicBezTo>
                <a:cubicBezTo>
                  <a:pt x="78" y="153"/>
                  <a:pt x="89" y="164"/>
                  <a:pt x="89" y="176"/>
                </a:cubicBezTo>
                <a:cubicBezTo>
                  <a:pt x="89" y="189"/>
                  <a:pt x="78" y="200"/>
                  <a:pt x="65" y="200"/>
                </a:cubicBezTo>
                <a:close/>
                <a:moveTo>
                  <a:pt x="125" y="200"/>
                </a:moveTo>
                <a:cubicBezTo>
                  <a:pt x="125" y="154"/>
                  <a:pt x="88" y="117"/>
                  <a:pt x="42" y="117"/>
                </a:cubicBezTo>
                <a:cubicBezTo>
                  <a:pt x="42" y="96"/>
                  <a:pt x="42" y="96"/>
                  <a:pt x="42" y="96"/>
                </a:cubicBezTo>
                <a:cubicBezTo>
                  <a:pt x="99" y="96"/>
                  <a:pt x="146" y="142"/>
                  <a:pt x="146" y="200"/>
                </a:cubicBezTo>
                <a:cubicBezTo>
                  <a:pt x="125" y="200"/>
                  <a:pt x="125" y="200"/>
                  <a:pt x="125" y="200"/>
                </a:cubicBezTo>
                <a:close/>
                <a:moveTo>
                  <a:pt x="185" y="200"/>
                </a:moveTo>
                <a:cubicBezTo>
                  <a:pt x="185" y="121"/>
                  <a:pt x="121" y="57"/>
                  <a:pt x="42" y="57"/>
                </a:cubicBezTo>
                <a:cubicBezTo>
                  <a:pt x="42" y="36"/>
                  <a:pt x="42" y="36"/>
                  <a:pt x="42" y="36"/>
                </a:cubicBezTo>
                <a:cubicBezTo>
                  <a:pt x="132" y="36"/>
                  <a:pt x="206" y="109"/>
                  <a:pt x="206" y="200"/>
                </a:cubicBezTo>
                <a:lnTo>
                  <a:pt x="185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639AEE5-E8D8-47F5-933F-82FCAFEB8F7E}"/>
              </a:ext>
            </a:extLst>
          </p:cNvPr>
          <p:cNvGrpSpPr/>
          <p:nvPr/>
        </p:nvGrpSpPr>
        <p:grpSpPr>
          <a:xfrm>
            <a:off x="3675064" y="930402"/>
            <a:ext cx="383195" cy="326635"/>
            <a:chOff x="3997325" y="130175"/>
            <a:chExt cx="430213" cy="366713"/>
          </a:xfrm>
        </p:grpSpPr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DD79AC04-5EA0-4914-BFCA-7374D0C97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411163"/>
              <a:ext cx="152400" cy="50800"/>
            </a:xfrm>
            <a:custGeom>
              <a:avLst/>
              <a:gdLst>
                <a:gd name="T0" fmla="*/ 2 w 96"/>
                <a:gd name="T1" fmla="*/ 0 h 32"/>
                <a:gd name="T2" fmla="*/ 0 w 96"/>
                <a:gd name="T3" fmla="*/ 32 h 32"/>
                <a:gd name="T4" fmla="*/ 96 w 96"/>
                <a:gd name="T5" fmla="*/ 32 h 32"/>
                <a:gd name="T6" fmla="*/ 95 w 96"/>
                <a:gd name="T7" fmla="*/ 0 h 32"/>
                <a:gd name="T8" fmla="*/ 2 w 9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2">
                  <a:moveTo>
                    <a:pt x="2" y="0"/>
                  </a:moveTo>
                  <a:lnTo>
                    <a:pt x="0" y="32"/>
                  </a:lnTo>
                  <a:lnTo>
                    <a:pt x="96" y="32"/>
                  </a:lnTo>
                  <a:lnTo>
                    <a:pt x="9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ECF24259-D057-4112-9933-1C250298A3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325" y="130175"/>
              <a:ext cx="430213" cy="266700"/>
            </a:xfrm>
            <a:custGeom>
              <a:avLst/>
              <a:gdLst>
                <a:gd name="T0" fmla="*/ 182 w 271"/>
                <a:gd name="T1" fmla="*/ 168 h 168"/>
                <a:gd name="T2" fmla="*/ 271 w 271"/>
                <a:gd name="T3" fmla="*/ 168 h 168"/>
                <a:gd name="T4" fmla="*/ 271 w 271"/>
                <a:gd name="T5" fmla="*/ 0 h 168"/>
                <a:gd name="T6" fmla="*/ 0 w 271"/>
                <a:gd name="T7" fmla="*/ 0 h 168"/>
                <a:gd name="T8" fmla="*/ 0 w 271"/>
                <a:gd name="T9" fmla="*/ 168 h 168"/>
                <a:gd name="T10" fmla="*/ 89 w 271"/>
                <a:gd name="T11" fmla="*/ 168 h 168"/>
                <a:gd name="T12" fmla="*/ 182 w 271"/>
                <a:gd name="T13" fmla="*/ 168 h 168"/>
                <a:gd name="T14" fmla="*/ 24 w 271"/>
                <a:gd name="T15" fmla="*/ 148 h 168"/>
                <a:gd name="T16" fmla="*/ 24 w 271"/>
                <a:gd name="T17" fmla="*/ 21 h 168"/>
                <a:gd name="T18" fmla="*/ 246 w 271"/>
                <a:gd name="T19" fmla="*/ 21 h 168"/>
                <a:gd name="T20" fmla="*/ 246 w 271"/>
                <a:gd name="T21" fmla="*/ 148 h 168"/>
                <a:gd name="T22" fmla="*/ 181 w 271"/>
                <a:gd name="T23" fmla="*/ 148 h 168"/>
                <a:gd name="T24" fmla="*/ 91 w 271"/>
                <a:gd name="T25" fmla="*/ 148 h 168"/>
                <a:gd name="T26" fmla="*/ 24 w 271"/>
                <a:gd name="T27" fmla="*/ 1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1" h="168">
                  <a:moveTo>
                    <a:pt x="182" y="168"/>
                  </a:moveTo>
                  <a:lnTo>
                    <a:pt x="271" y="168"/>
                  </a:lnTo>
                  <a:lnTo>
                    <a:pt x="271" y="0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89" y="168"/>
                  </a:lnTo>
                  <a:lnTo>
                    <a:pt x="182" y="168"/>
                  </a:lnTo>
                  <a:close/>
                  <a:moveTo>
                    <a:pt x="24" y="148"/>
                  </a:moveTo>
                  <a:lnTo>
                    <a:pt x="24" y="21"/>
                  </a:lnTo>
                  <a:lnTo>
                    <a:pt x="246" y="21"/>
                  </a:lnTo>
                  <a:lnTo>
                    <a:pt x="246" y="148"/>
                  </a:lnTo>
                  <a:lnTo>
                    <a:pt x="181" y="148"/>
                  </a:lnTo>
                  <a:lnTo>
                    <a:pt x="91" y="148"/>
                  </a:lnTo>
                  <a:lnTo>
                    <a:pt x="24" y="1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F7575250-D529-45CB-8C77-8C28EAB4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863" y="476250"/>
              <a:ext cx="211138" cy="20638"/>
            </a:xfrm>
            <a:custGeom>
              <a:avLst/>
              <a:gdLst>
                <a:gd name="T0" fmla="*/ 0 w 133"/>
                <a:gd name="T1" fmla="*/ 0 h 13"/>
                <a:gd name="T2" fmla="*/ 0 w 133"/>
                <a:gd name="T3" fmla="*/ 13 h 13"/>
                <a:gd name="T4" fmla="*/ 133 w 133"/>
                <a:gd name="T5" fmla="*/ 13 h 13"/>
                <a:gd name="T6" fmla="*/ 133 w 133"/>
                <a:gd name="T7" fmla="*/ 0 h 13"/>
                <a:gd name="T8" fmla="*/ 114 w 133"/>
                <a:gd name="T9" fmla="*/ 0 h 13"/>
                <a:gd name="T10" fmla="*/ 18 w 133"/>
                <a:gd name="T11" fmla="*/ 0 h 13"/>
                <a:gd name="T12" fmla="*/ 0 w 13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3">
                  <a:moveTo>
                    <a:pt x="0" y="0"/>
                  </a:moveTo>
                  <a:lnTo>
                    <a:pt x="0" y="13"/>
                  </a:lnTo>
                  <a:lnTo>
                    <a:pt x="133" y="13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6" name="Freeform 96">
            <a:extLst>
              <a:ext uri="{FF2B5EF4-FFF2-40B4-BE49-F238E27FC236}">
                <a16:creationId xmlns:a16="http://schemas.microsoft.com/office/drawing/2014/main" id="{7F25AE32-6CE2-4DA9-87CD-EAD231119783}"/>
              </a:ext>
            </a:extLst>
          </p:cNvPr>
          <p:cNvSpPr>
            <a:spLocks/>
          </p:cNvSpPr>
          <p:nvPr/>
        </p:nvSpPr>
        <p:spPr bwMode="auto">
          <a:xfrm>
            <a:off x="4960393" y="3591554"/>
            <a:ext cx="285628" cy="411475"/>
          </a:xfrm>
          <a:custGeom>
            <a:avLst/>
            <a:gdLst>
              <a:gd name="T0" fmla="*/ 202 w 202"/>
              <a:gd name="T1" fmla="*/ 291 h 291"/>
              <a:gd name="T2" fmla="*/ 202 w 202"/>
              <a:gd name="T3" fmla="*/ 146 h 291"/>
              <a:gd name="T4" fmla="*/ 202 w 202"/>
              <a:gd name="T5" fmla="*/ 0 h 291"/>
              <a:gd name="T6" fmla="*/ 54 w 202"/>
              <a:gd name="T7" fmla="*/ 62 h 291"/>
              <a:gd name="T8" fmla="*/ 54 w 202"/>
              <a:gd name="T9" fmla="*/ 85 h 291"/>
              <a:gd name="T10" fmla="*/ 0 w 202"/>
              <a:gd name="T11" fmla="*/ 85 h 291"/>
              <a:gd name="T12" fmla="*/ 0 w 202"/>
              <a:gd name="T13" fmla="*/ 206 h 291"/>
              <a:gd name="T14" fmla="*/ 54 w 202"/>
              <a:gd name="T15" fmla="*/ 206 h 291"/>
              <a:gd name="T16" fmla="*/ 54 w 202"/>
              <a:gd name="T17" fmla="*/ 230 h 291"/>
              <a:gd name="T18" fmla="*/ 202 w 202"/>
              <a:gd name="T19" fmla="*/ 291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2" h="291">
                <a:moveTo>
                  <a:pt x="202" y="291"/>
                </a:moveTo>
                <a:lnTo>
                  <a:pt x="202" y="146"/>
                </a:lnTo>
                <a:lnTo>
                  <a:pt x="202" y="0"/>
                </a:lnTo>
                <a:lnTo>
                  <a:pt x="54" y="62"/>
                </a:lnTo>
                <a:lnTo>
                  <a:pt x="54" y="85"/>
                </a:lnTo>
                <a:lnTo>
                  <a:pt x="0" y="85"/>
                </a:lnTo>
                <a:lnTo>
                  <a:pt x="0" y="206"/>
                </a:lnTo>
                <a:lnTo>
                  <a:pt x="54" y="206"/>
                </a:lnTo>
                <a:lnTo>
                  <a:pt x="54" y="230"/>
                </a:lnTo>
                <a:lnTo>
                  <a:pt x="202" y="2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BC5A9330-FC0F-401C-BEC5-569F88E80410}"/>
              </a:ext>
            </a:extLst>
          </p:cNvPr>
          <p:cNvGrpSpPr/>
          <p:nvPr/>
        </p:nvGrpSpPr>
        <p:grpSpPr>
          <a:xfrm>
            <a:off x="5530235" y="3609937"/>
            <a:ext cx="407233" cy="376125"/>
            <a:chOff x="6080125" y="3138488"/>
            <a:chExt cx="457200" cy="422275"/>
          </a:xfrm>
        </p:grpSpPr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A5765402-29B1-4D4E-ACD2-96A7788A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3138488"/>
              <a:ext cx="293688" cy="422275"/>
            </a:xfrm>
            <a:custGeom>
              <a:avLst/>
              <a:gdLst>
                <a:gd name="T0" fmla="*/ 0 w 185"/>
                <a:gd name="T1" fmla="*/ 188 h 266"/>
                <a:gd name="T2" fmla="*/ 49 w 185"/>
                <a:gd name="T3" fmla="*/ 188 h 266"/>
                <a:gd name="T4" fmla="*/ 49 w 185"/>
                <a:gd name="T5" fmla="*/ 211 h 266"/>
                <a:gd name="T6" fmla="*/ 185 w 185"/>
                <a:gd name="T7" fmla="*/ 266 h 266"/>
                <a:gd name="T8" fmla="*/ 185 w 185"/>
                <a:gd name="T9" fmla="*/ 133 h 266"/>
                <a:gd name="T10" fmla="*/ 185 w 185"/>
                <a:gd name="T11" fmla="*/ 0 h 266"/>
                <a:gd name="T12" fmla="*/ 49 w 185"/>
                <a:gd name="T13" fmla="*/ 55 h 266"/>
                <a:gd name="T14" fmla="*/ 49 w 185"/>
                <a:gd name="T15" fmla="*/ 77 h 266"/>
                <a:gd name="T16" fmla="*/ 0 w 185"/>
                <a:gd name="T17" fmla="*/ 77 h 266"/>
                <a:gd name="T18" fmla="*/ 0 w 185"/>
                <a:gd name="T19" fmla="*/ 18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266">
                  <a:moveTo>
                    <a:pt x="0" y="188"/>
                  </a:moveTo>
                  <a:lnTo>
                    <a:pt x="49" y="188"/>
                  </a:lnTo>
                  <a:lnTo>
                    <a:pt x="49" y="211"/>
                  </a:lnTo>
                  <a:lnTo>
                    <a:pt x="185" y="266"/>
                  </a:lnTo>
                  <a:lnTo>
                    <a:pt x="185" y="133"/>
                  </a:lnTo>
                  <a:lnTo>
                    <a:pt x="185" y="0"/>
                  </a:lnTo>
                  <a:lnTo>
                    <a:pt x="49" y="55"/>
                  </a:lnTo>
                  <a:lnTo>
                    <a:pt x="49" y="77"/>
                  </a:lnTo>
                  <a:lnTo>
                    <a:pt x="0" y="77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1BCAD190-D232-4A7E-B611-CA7B0E624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3211513"/>
              <a:ext cx="68263" cy="277813"/>
            </a:xfrm>
            <a:custGeom>
              <a:avLst/>
              <a:gdLst>
                <a:gd name="T0" fmla="*/ 0 w 34"/>
                <a:gd name="T1" fmla="*/ 9 h 139"/>
                <a:gd name="T2" fmla="*/ 14 w 34"/>
                <a:gd name="T3" fmla="*/ 69 h 139"/>
                <a:gd name="T4" fmla="*/ 0 w 34"/>
                <a:gd name="T5" fmla="*/ 129 h 139"/>
                <a:gd name="T6" fmla="*/ 18 w 34"/>
                <a:gd name="T7" fmla="*/ 139 h 139"/>
                <a:gd name="T8" fmla="*/ 34 w 34"/>
                <a:gd name="T9" fmla="*/ 69 h 139"/>
                <a:gd name="T10" fmla="*/ 18 w 34"/>
                <a:gd name="T11" fmla="*/ 0 h 139"/>
                <a:gd name="T12" fmla="*/ 0 w 34"/>
                <a:gd name="T13" fmla="*/ 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9">
                  <a:moveTo>
                    <a:pt x="0" y="9"/>
                  </a:moveTo>
                  <a:cubicBezTo>
                    <a:pt x="9" y="26"/>
                    <a:pt x="14" y="47"/>
                    <a:pt x="14" y="69"/>
                  </a:cubicBezTo>
                  <a:cubicBezTo>
                    <a:pt x="14" y="91"/>
                    <a:pt x="9" y="112"/>
                    <a:pt x="0" y="12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8" y="119"/>
                    <a:pt x="34" y="94"/>
                    <a:pt x="34" y="69"/>
                  </a:cubicBezTo>
                  <a:cubicBezTo>
                    <a:pt x="34" y="44"/>
                    <a:pt x="28" y="19"/>
                    <a:pt x="18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7818D349-77ED-4984-996A-2E3861DB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63888"/>
              <a:ext cx="79375" cy="371475"/>
            </a:xfrm>
            <a:custGeom>
              <a:avLst/>
              <a:gdLst>
                <a:gd name="T0" fmla="*/ 20 w 40"/>
                <a:gd name="T1" fmla="*/ 93 h 186"/>
                <a:gd name="T2" fmla="*/ 0 w 40"/>
                <a:gd name="T3" fmla="*/ 177 h 186"/>
                <a:gd name="T4" fmla="*/ 18 w 40"/>
                <a:gd name="T5" fmla="*/ 186 h 186"/>
                <a:gd name="T6" fmla="*/ 40 w 40"/>
                <a:gd name="T7" fmla="*/ 93 h 186"/>
                <a:gd name="T8" fmla="*/ 18 w 40"/>
                <a:gd name="T9" fmla="*/ 0 h 186"/>
                <a:gd name="T10" fmla="*/ 0 w 40"/>
                <a:gd name="T11" fmla="*/ 9 h 186"/>
                <a:gd name="T12" fmla="*/ 20 w 40"/>
                <a:gd name="T13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86">
                  <a:moveTo>
                    <a:pt x="20" y="93"/>
                  </a:moveTo>
                  <a:cubicBezTo>
                    <a:pt x="20" y="124"/>
                    <a:pt x="13" y="153"/>
                    <a:pt x="0" y="177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32" y="160"/>
                    <a:pt x="40" y="127"/>
                    <a:pt x="40" y="93"/>
                  </a:cubicBezTo>
                  <a:cubicBezTo>
                    <a:pt x="40" y="59"/>
                    <a:pt x="32" y="26"/>
                    <a:pt x="1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3" y="33"/>
                    <a:pt x="20" y="62"/>
                    <a:pt x="2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89C43A6C-6C00-484E-9301-CD5B2968D92D}"/>
              </a:ext>
            </a:extLst>
          </p:cNvPr>
          <p:cNvGrpSpPr/>
          <p:nvPr/>
        </p:nvGrpSpPr>
        <p:grpSpPr>
          <a:xfrm>
            <a:off x="3631231" y="3618421"/>
            <a:ext cx="469449" cy="359157"/>
            <a:chOff x="3948113" y="3148013"/>
            <a:chExt cx="527050" cy="403225"/>
          </a:xfrm>
        </p:grpSpPr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D142AFDE-388B-4FEB-9754-32A4E5EFB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7838" y="3249613"/>
              <a:ext cx="130175" cy="1301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2D40DFD0-0060-4BDF-9AB3-D994DBE36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0688" y="3189288"/>
              <a:ext cx="244475" cy="361950"/>
            </a:xfrm>
            <a:custGeom>
              <a:avLst/>
              <a:gdLst>
                <a:gd name="T0" fmla="*/ 123 w 123"/>
                <a:gd name="T1" fmla="*/ 0 h 181"/>
                <a:gd name="T2" fmla="*/ 0 w 123"/>
                <a:gd name="T3" fmla="*/ 0 h 181"/>
                <a:gd name="T4" fmla="*/ 0 w 123"/>
                <a:gd name="T5" fmla="*/ 181 h 181"/>
                <a:gd name="T6" fmla="*/ 123 w 123"/>
                <a:gd name="T7" fmla="*/ 181 h 181"/>
                <a:gd name="T8" fmla="*/ 123 w 123"/>
                <a:gd name="T9" fmla="*/ 0 h 181"/>
                <a:gd name="T10" fmla="*/ 62 w 123"/>
                <a:gd name="T11" fmla="*/ 164 h 181"/>
                <a:gd name="T12" fmla="*/ 45 w 123"/>
                <a:gd name="T13" fmla="*/ 148 h 181"/>
                <a:gd name="T14" fmla="*/ 62 w 123"/>
                <a:gd name="T15" fmla="*/ 131 h 181"/>
                <a:gd name="T16" fmla="*/ 78 w 123"/>
                <a:gd name="T17" fmla="*/ 148 h 181"/>
                <a:gd name="T18" fmla="*/ 62 w 123"/>
                <a:gd name="T19" fmla="*/ 164 h 181"/>
                <a:gd name="T20" fmla="*/ 62 w 123"/>
                <a:gd name="T21" fmla="*/ 111 h 181"/>
                <a:gd name="T22" fmla="*/ 13 w 123"/>
                <a:gd name="T23" fmla="*/ 62 h 181"/>
                <a:gd name="T24" fmla="*/ 62 w 123"/>
                <a:gd name="T25" fmla="*/ 14 h 181"/>
                <a:gd name="T26" fmla="*/ 110 w 123"/>
                <a:gd name="T27" fmla="*/ 62 h 181"/>
                <a:gd name="T28" fmla="*/ 62 w 123"/>
                <a:gd name="T29" fmla="*/ 11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3" h="181">
                  <a:moveTo>
                    <a:pt x="1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23" y="181"/>
                    <a:pt x="123" y="181"/>
                    <a:pt x="123" y="181"/>
                  </a:cubicBezTo>
                  <a:lnTo>
                    <a:pt x="123" y="0"/>
                  </a:lnTo>
                  <a:close/>
                  <a:moveTo>
                    <a:pt x="62" y="164"/>
                  </a:moveTo>
                  <a:cubicBezTo>
                    <a:pt x="52" y="164"/>
                    <a:pt x="45" y="157"/>
                    <a:pt x="45" y="148"/>
                  </a:cubicBezTo>
                  <a:cubicBezTo>
                    <a:pt x="45" y="139"/>
                    <a:pt x="52" y="131"/>
                    <a:pt x="62" y="131"/>
                  </a:cubicBezTo>
                  <a:cubicBezTo>
                    <a:pt x="71" y="131"/>
                    <a:pt x="78" y="139"/>
                    <a:pt x="78" y="148"/>
                  </a:cubicBezTo>
                  <a:cubicBezTo>
                    <a:pt x="78" y="157"/>
                    <a:pt x="71" y="164"/>
                    <a:pt x="62" y="164"/>
                  </a:cubicBezTo>
                  <a:close/>
                  <a:moveTo>
                    <a:pt x="62" y="111"/>
                  </a:moveTo>
                  <a:cubicBezTo>
                    <a:pt x="35" y="111"/>
                    <a:pt x="13" y="89"/>
                    <a:pt x="13" y="62"/>
                  </a:cubicBezTo>
                  <a:cubicBezTo>
                    <a:pt x="13" y="36"/>
                    <a:pt x="35" y="14"/>
                    <a:pt x="62" y="14"/>
                  </a:cubicBezTo>
                  <a:cubicBezTo>
                    <a:pt x="88" y="14"/>
                    <a:pt x="110" y="36"/>
                    <a:pt x="110" y="62"/>
                  </a:cubicBezTo>
                  <a:cubicBezTo>
                    <a:pt x="110" y="89"/>
                    <a:pt x="88" y="111"/>
                    <a:pt x="62" y="1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98B86BC3-2F08-4934-85B1-9DBAEEC4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00" y="3148013"/>
              <a:ext cx="52388" cy="25400"/>
            </a:xfrm>
            <a:custGeom>
              <a:avLst/>
              <a:gdLst>
                <a:gd name="T0" fmla="*/ 26 w 26"/>
                <a:gd name="T1" fmla="*/ 10 h 13"/>
                <a:gd name="T2" fmla="*/ 15 w 26"/>
                <a:gd name="T3" fmla="*/ 0 h 13"/>
                <a:gd name="T4" fmla="*/ 11 w 26"/>
                <a:gd name="T5" fmla="*/ 0 h 13"/>
                <a:gd name="T6" fmla="*/ 0 w 26"/>
                <a:gd name="T7" fmla="*/ 10 h 13"/>
                <a:gd name="T8" fmla="*/ 1 w 26"/>
                <a:gd name="T9" fmla="*/ 13 h 13"/>
                <a:gd name="T10" fmla="*/ 25 w 26"/>
                <a:gd name="T11" fmla="*/ 13 h 13"/>
                <a:gd name="T12" fmla="*/ 26 w 2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26" y="10"/>
                  </a:moveTo>
                  <a:cubicBezTo>
                    <a:pt x="26" y="5"/>
                    <a:pt x="21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0DC67B1A-7CFF-4776-816F-27E6A0A54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8113" y="3189288"/>
              <a:ext cx="246063" cy="361950"/>
            </a:xfrm>
            <a:custGeom>
              <a:avLst/>
              <a:gdLst>
                <a:gd name="T0" fmla="*/ 0 w 124"/>
                <a:gd name="T1" fmla="*/ 181 h 181"/>
                <a:gd name="T2" fmla="*/ 124 w 124"/>
                <a:gd name="T3" fmla="*/ 181 h 181"/>
                <a:gd name="T4" fmla="*/ 124 w 124"/>
                <a:gd name="T5" fmla="*/ 0 h 181"/>
                <a:gd name="T6" fmla="*/ 30 w 124"/>
                <a:gd name="T7" fmla="*/ 0 h 181"/>
                <a:gd name="T8" fmla="*/ 24 w 124"/>
                <a:gd name="T9" fmla="*/ 0 h 181"/>
                <a:gd name="T10" fmla="*/ 0 w 124"/>
                <a:gd name="T11" fmla="*/ 0 h 181"/>
                <a:gd name="T12" fmla="*/ 0 w 124"/>
                <a:gd name="T13" fmla="*/ 181 h 181"/>
                <a:gd name="T14" fmla="*/ 62 w 124"/>
                <a:gd name="T15" fmla="*/ 164 h 181"/>
                <a:gd name="T16" fmla="*/ 46 w 124"/>
                <a:gd name="T17" fmla="*/ 148 h 181"/>
                <a:gd name="T18" fmla="*/ 62 w 124"/>
                <a:gd name="T19" fmla="*/ 131 h 181"/>
                <a:gd name="T20" fmla="*/ 78 w 124"/>
                <a:gd name="T21" fmla="*/ 148 h 181"/>
                <a:gd name="T22" fmla="*/ 62 w 124"/>
                <a:gd name="T23" fmla="*/ 164 h 181"/>
                <a:gd name="T24" fmla="*/ 62 w 124"/>
                <a:gd name="T25" fmla="*/ 14 h 181"/>
                <a:gd name="T26" fmla="*/ 110 w 124"/>
                <a:gd name="T27" fmla="*/ 62 h 181"/>
                <a:gd name="T28" fmla="*/ 62 w 124"/>
                <a:gd name="T29" fmla="*/ 111 h 181"/>
                <a:gd name="T30" fmla="*/ 14 w 124"/>
                <a:gd name="T31" fmla="*/ 62 h 181"/>
                <a:gd name="T32" fmla="*/ 62 w 124"/>
                <a:gd name="T33" fmla="*/ 1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81">
                  <a:moveTo>
                    <a:pt x="0" y="181"/>
                  </a:moveTo>
                  <a:cubicBezTo>
                    <a:pt x="124" y="181"/>
                    <a:pt x="124" y="181"/>
                    <a:pt x="124" y="18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1"/>
                  </a:lnTo>
                  <a:close/>
                  <a:moveTo>
                    <a:pt x="62" y="164"/>
                  </a:moveTo>
                  <a:cubicBezTo>
                    <a:pt x="53" y="164"/>
                    <a:pt x="46" y="157"/>
                    <a:pt x="46" y="148"/>
                  </a:cubicBezTo>
                  <a:cubicBezTo>
                    <a:pt x="46" y="139"/>
                    <a:pt x="53" y="131"/>
                    <a:pt x="62" y="131"/>
                  </a:cubicBezTo>
                  <a:cubicBezTo>
                    <a:pt x="71" y="131"/>
                    <a:pt x="78" y="139"/>
                    <a:pt x="78" y="148"/>
                  </a:cubicBezTo>
                  <a:cubicBezTo>
                    <a:pt x="78" y="157"/>
                    <a:pt x="71" y="164"/>
                    <a:pt x="62" y="164"/>
                  </a:cubicBezTo>
                  <a:close/>
                  <a:moveTo>
                    <a:pt x="62" y="14"/>
                  </a:moveTo>
                  <a:cubicBezTo>
                    <a:pt x="89" y="14"/>
                    <a:pt x="110" y="36"/>
                    <a:pt x="110" y="62"/>
                  </a:cubicBezTo>
                  <a:cubicBezTo>
                    <a:pt x="110" y="89"/>
                    <a:pt x="89" y="111"/>
                    <a:pt x="62" y="111"/>
                  </a:cubicBezTo>
                  <a:cubicBezTo>
                    <a:pt x="35" y="111"/>
                    <a:pt x="14" y="89"/>
                    <a:pt x="14" y="62"/>
                  </a:cubicBezTo>
                  <a:cubicBezTo>
                    <a:pt x="14" y="36"/>
                    <a:pt x="35" y="14"/>
                    <a:pt x="6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9D93FCEA-391F-4930-99F7-9A5AC215B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3249613"/>
              <a:ext cx="131763" cy="1301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4559E258-F459-4242-B853-3F9667F7B7E7}"/>
              </a:ext>
            </a:extLst>
          </p:cNvPr>
          <p:cNvGrpSpPr/>
          <p:nvPr/>
        </p:nvGrpSpPr>
        <p:grpSpPr>
          <a:xfrm>
            <a:off x="4963221" y="4311282"/>
            <a:ext cx="281387" cy="395921"/>
            <a:chOff x="5443538" y="3925888"/>
            <a:chExt cx="315913" cy="444500"/>
          </a:xfrm>
        </p:grpSpPr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D2F7F4F7-9BD6-4042-9A51-53D9D3BF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1000" y="4114800"/>
              <a:ext cx="280988" cy="255588"/>
            </a:xfrm>
            <a:custGeom>
              <a:avLst/>
              <a:gdLst>
                <a:gd name="T0" fmla="*/ 0 w 177"/>
                <a:gd name="T1" fmla="*/ 161 h 161"/>
                <a:gd name="T2" fmla="*/ 177 w 177"/>
                <a:gd name="T3" fmla="*/ 161 h 161"/>
                <a:gd name="T4" fmla="*/ 177 w 177"/>
                <a:gd name="T5" fmla="*/ 0 h 161"/>
                <a:gd name="T6" fmla="*/ 0 w 177"/>
                <a:gd name="T7" fmla="*/ 0 h 161"/>
                <a:gd name="T8" fmla="*/ 0 w 177"/>
                <a:gd name="T9" fmla="*/ 161 h 161"/>
                <a:gd name="T10" fmla="*/ 108 w 177"/>
                <a:gd name="T11" fmla="*/ 31 h 161"/>
                <a:gd name="T12" fmla="*/ 133 w 177"/>
                <a:gd name="T13" fmla="*/ 31 h 161"/>
                <a:gd name="T14" fmla="*/ 133 w 177"/>
                <a:gd name="T15" fmla="*/ 133 h 161"/>
                <a:gd name="T16" fmla="*/ 108 w 177"/>
                <a:gd name="T17" fmla="*/ 133 h 161"/>
                <a:gd name="T18" fmla="*/ 108 w 177"/>
                <a:gd name="T19" fmla="*/ 31 h 161"/>
                <a:gd name="T20" fmla="*/ 44 w 177"/>
                <a:gd name="T21" fmla="*/ 31 h 161"/>
                <a:gd name="T22" fmla="*/ 69 w 177"/>
                <a:gd name="T23" fmla="*/ 31 h 161"/>
                <a:gd name="T24" fmla="*/ 69 w 177"/>
                <a:gd name="T25" fmla="*/ 133 h 161"/>
                <a:gd name="T26" fmla="*/ 44 w 177"/>
                <a:gd name="T27" fmla="*/ 133 h 161"/>
                <a:gd name="T28" fmla="*/ 44 w 177"/>
                <a:gd name="T29" fmla="*/ 3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7" h="161">
                  <a:moveTo>
                    <a:pt x="0" y="161"/>
                  </a:moveTo>
                  <a:lnTo>
                    <a:pt x="177" y="161"/>
                  </a:lnTo>
                  <a:lnTo>
                    <a:pt x="177" y="0"/>
                  </a:lnTo>
                  <a:lnTo>
                    <a:pt x="0" y="0"/>
                  </a:lnTo>
                  <a:lnTo>
                    <a:pt x="0" y="161"/>
                  </a:lnTo>
                  <a:close/>
                  <a:moveTo>
                    <a:pt x="108" y="31"/>
                  </a:moveTo>
                  <a:lnTo>
                    <a:pt x="133" y="31"/>
                  </a:lnTo>
                  <a:lnTo>
                    <a:pt x="133" y="133"/>
                  </a:lnTo>
                  <a:lnTo>
                    <a:pt x="108" y="133"/>
                  </a:lnTo>
                  <a:lnTo>
                    <a:pt x="108" y="31"/>
                  </a:lnTo>
                  <a:close/>
                  <a:moveTo>
                    <a:pt x="44" y="31"/>
                  </a:moveTo>
                  <a:lnTo>
                    <a:pt x="69" y="31"/>
                  </a:lnTo>
                  <a:lnTo>
                    <a:pt x="69" y="133"/>
                  </a:lnTo>
                  <a:lnTo>
                    <a:pt x="44" y="133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FEA76454-D81D-45A3-AC06-6BAFD860DB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3538" y="3925888"/>
              <a:ext cx="315913" cy="176213"/>
            </a:xfrm>
            <a:custGeom>
              <a:avLst/>
              <a:gdLst>
                <a:gd name="T0" fmla="*/ 199 w 199"/>
                <a:gd name="T1" fmla="*/ 111 h 111"/>
                <a:gd name="T2" fmla="*/ 199 w 199"/>
                <a:gd name="T3" fmla="*/ 56 h 111"/>
                <a:gd name="T4" fmla="*/ 188 w 199"/>
                <a:gd name="T5" fmla="*/ 56 h 111"/>
                <a:gd name="T6" fmla="*/ 158 w 199"/>
                <a:gd name="T7" fmla="*/ 56 h 111"/>
                <a:gd name="T8" fmla="*/ 158 w 199"/>
                <a:gd name="T9" fmla="*/ 52 h 111"/>
                <a:gd name="T10" fmla="*/ 158 w 199"/>
                <a:gd name="T11" fmla="*/ 47 h 111"/>
                <a:gd name="T12" fmla="*/ 158 w 199"/>
                <a:gd name="T13" fmla="*/ 0 h 111"/>
                <a:gd name="T14" fmla="*/ 41 w 199"/>
                <a:gd name="T15" fmla="*/ 0 h 111"/>
                <a:gd name="T16" fmla="*/ 41 w 199"/>
                <a:gd name="T17" fmla="*/ 47 h 111"/>
                <a:gd name="T18" fmla="*/ 41 w 199"/>
                <a:gd name="T19" fmla="*/ 52 h 111"/>
                <a:gd name="T20" fmla="*/ 41 w 199"/>
                <a:gd name="T21" fmla="*/ 56 h 111"/>
                <a:gd name="T22" fmla="*/ 11 w 199"/>
                <a:gd name="T23" fmla="*/ 56 h 111"/>
                <a:gd name="T24" fmla="*/ 0 w 199"/>
                <a:gd name="T25" fmla="*/ 56 h 111"/>
                <a:gd name="T26" fmla="*/ 0 w 199"/>
                <a:gd name="T27" fmla="*/ 111 h 111"/>
                <a:gd name="T28" fmla="*/ 11 w 199"/>
                <a:gd name="T29" fmla="*/ 111 h 111"/>
                <a:gd name="T30" fmla="*/ 41 w 199"/>
                <a:gd name="T31" fmla="*/ 111 h 111"/>
                <a:gd name="T32" fmla="*/ 158 w 199"/>
                <a:gd name="T33" fmla="*/ 111 h 111"/>
                <a:gd name="T34" fmla="*/ 188 w 199"/>
                <a:gd name="T35" fmla="*/ 111 h 111"/>
                <a:gd name="T36" fmla="*/ 199 w 199"/>
                <a:gd name="T37" fmla="*/ 111 h 111"/>
                <a:gd name="T38" fmla="*/ 66 w 199"/>
                <a:gd name="T39" fmla="*/ 56 h 111"/>
                <a:gd name="T40" fmla="*/ 66 w 199"/>
                <a:gd name="T41" fmla="*/ 52 h 111"/>
                <a:gd name="T42" fmla="*/ 66 w 199"/>
                <a:gd name="T43" fmla="*/ 47 h 111"/>
                <a:gd name="T44" fmla="*/ 66 w 199"/>
                <a:gd name="T45" fmla="*/ 25 h 111"/>
                <a:gd name="T46" fmla="*/ 133 w 199"/>
                <a:gd name="T47" fmla="*/ 25 h 111"/>
                <a:gd name="T48" fmla="*/ 133 w 199"/>
                <a:gd name="T49" fmla="*/ 47 h 111"/>
                <a:gd name="T50" fmla="*/ 133 w 199"/>
                <a:gd name="T51" fmla="*/ 52 h 111"/>
                <a:gd name="T52" fmla="*/ 133 w 199"/>
                <a:gd name="T53" fmla="*/ 56 h 111"/>
                <a:gd name="T54" fmla="*/ 66 w 199"/>
                <a:gd name="T55" fmla="*/ 5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9" h="111">
                  <a:moveTo>
                    <a:pt x="199" y="111"/>
                  </a:moveTo>
                  <a:lnTo>
                    <a:pt x="199" y="56"/>
                  </a:lnTo>
                  <a:lnTo>
                    <a:pt x="188" y="56"/>
                  </a:lnTo>
                  <a:lnTo>
                    <a:pt x="158" y="56"/>
                  </a:lnTo>
                  <a:lnTo>
                    <a:pt x="158" y="52"/>
                  </a:lnTo>
                  <a:lnTo>
                    <a:pt x="158" y="47"/>
                  </a:lnTo>
                  <a:lnTo>
                    <a:pt x="158" y="0"/>
                  </a:lnTo>
                  <a:lnTo>
                    <a:pt x="41" y="0"/>
                  </a:lnTo>
                  <a:lnTo>
                    <a:pt x="41" y="47"/>
                  </a:lnTo>
                  <a:lnTo>
                    <a:pt x="41" y="52"/>
                  </a:lnTo>
                  <a:lnTo>
                    <a:pt x="41" y="56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0" y="111"/>
                  </a:lnTo>
                  <a:lnTo>
                    <a:pt x="11" y="111"/>
                  </a:lnTo>
                  <a:lnTo>
                    <a:pt x="41" y="111"/>
                  </a:lnTo>
                  <a:lnTo>
                    <a:pt x="158" y="111"/>
                  </a:lnTo>
                  <a:lnTo>
                    <a:pt x="188" y="111"/>
                  </a:lnTo>
                  <a:lnTo>
                    <a:pt x="199" y="111"/>
                  </a:lnTo>
                  <a:close/>
                  <a:moveTo>
                    <a:pt x="66" y="56"/>
                  </a:moveTo>
                  <a:lnTo>
                    <a:pt x="66" y="52"/>
                  </a:lnTo>
                  <a:lnTo>
                    <a:pt x="66" y="47"/>
                  </a:lnTo>
                  <a:lnTo>
                    <a:pt x="66" y="25"/>
                  </a:lnTo>
                  <a:lnTo>
                    <a:pt x="133" y="25"/>
                  </a:lnTo>
                  <a:lnTo>
                    <a:pt x="133" y="47"/>
                  </a:lnTo>
                  <a:lnTo>
                    <a:pt x="133" y="52"/>
                  </a:lnTo>
                  <a:lnTo>
                    <a:pt x="133" y="56"/>
                  </a:lnTo>
                  <a:lnTo>
                    <a:pt x="6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617E6E8C-936A-402A-BC12-A712870FB99B}"/>
              </a:ext>
            </a:extLst>
          </p:cNvPr>
          <p:cNvGrpSpPr/>
          <p:nvPr/>
        </p:nvGrpSpPr>
        <p:grpSpPr>
          <a:xfrm>
            <a:off x="5588210" y="4291486"/>
            <a:ext cx="291284" cy="435513"/>
            <a:chOff x="6145213" y="3903663"/>
            <a:chExt cx="327025" cy="488950"/>
          </a:xfrm>
        </p:grpSpPr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13F0C288-904E-433C-A65A-9D2D9541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800" y="4164013"/>
              <a:ext cx="280988" cy="228600"/>
            </a:xfrm>
            <a:custGeom>
              <a:avLst/>
              <a:gdLst>
                <a:gd name="T0" fmla="*/ 0 w 177"/>
                <a:gd name="T1" fmla="*/ 0 h 144"/>
                <a:gd name="T2" fmla="*/ 0 w 177"/>
                <a:gd name="T3" fmla="*/ 144 h 144"/>
                <a:gd name="T4" fmla="*/ 177 w 177"/>
                <a:gd name="T5" fmla="*/ 144 h 144"/>
                <a:gd name="T6" fmla="*/ 177 w 177"/>
                <a:gd name="T7" fmla="*/ 0 h 144"/>
                <a:gd name="T8" fmla="*/ 151 w 177"/>
                <a:gd name="T9" fmla="*/ 0 h 144"/>
                <a:gd name="T10" fmla="*/ 151 w 177"/>
                <a:gd name="T11" fmla="*/ 72 h 144"/>
                <a:gd name="T12" fmla="*/ 126 w 177"/>
                <a:gd name="T13" fmla="*/ 72 h 144"/>
                <a:gd name="T14" fmla="*/ 126 w 177"/>
                <a:gd name="T15" fmla="*/ 0 h 144"/>
                <a:gd name="T16" fmla="*/ 102 w 177"/>
                <a:gd name="T17" fmla="*/ 0 h 144"/>
                <a:gd name="T18" fmla="*/ 102 w 177"/>
                <a:gd name="T19" fmla="*/ 72 h 144"/>
                <a:gd name="T20" fmla="*/ 77 w 177"/>
                <a:gd name="T21" fmla="*/ 72 h 144"/>
                <a:gd name="T22" fmla="*/ 77 w 177"/>
                <a:gd name="T23" fmla="*/ 0 h 144"/>
                <a:gd name="T24" fmla="*/ 52 w 177"/>
                <a:gd name="T25" fmla="*/ 0 h 144"/>
                <a:gd name="T26" fmla="*/ 52 w 177"/>
                <a:gd name="T27" fmla="*/ 72 h 144"/>
                <a:gd name="T28" fmla="*/ 27 w 177"/>
                <a:gd name="T29" fmla="*/ 72 h 144"/>
                <a:gd name="T30" fmla="*/ 27 w 177"/>
                <a:gd name="T31" fmla="*/ 0 h 144"/>
                <a:gd name="T32" fmla="*/ 0 w 177"/>
                <a:gd name="T3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7" h="144">
                  <a:moveTo>
                    <a:pt x="0" y="0"/>
                  </a:moveTo>
                  <a:lnTo>
                    <a:pt x="0" y="144"/>
                  </a:lnTo>
                  <a:lnTo>
                    <a:pt x="177" y="144"/>
                  </a:lnTo>
                  <a:lnTo>
                    <a:pt x="177" y="0"/>
                  </a:lnTo>
                  <a:lnTo>
                    <a:pt x="151" y="0"/>
                  </a:lnTo>
                  <a:lnTo>
                    <a:pt x="151" y="72"/>
                  </a:lnTo>
                  <a:lnTo>
                    <a:pt x="126" y="72"/>
                  </a:lnTo>
                  <a:lnTo>
                    <a:pt x="126" y="0"/>
                  </a:lnTo>
                  <a:lnTo>
                    <a:pt x="102" y="0"/>
                  </a:lnTo>
                  <a:lnTo>
                    <a:pt x="102" y="72"/>
                  </a:lnTo>
                  <a:lnTo>
                    <a:pt x="77" y="72"/>
                  </a:lnTo>
                  <a:lnTo>
                    <a:pt x="77" y="0"/>
                  </a:lnTo>
                  <a:lnTo>
                    <a:pt x="52" y="0"/>
                  </a:lnTo>
                  <a:lnTo>
                    <a:pt x="52" y="72"/>
                  </a:lnTo>
                  <a:lnTo>
                    <a:pt x="27" y="72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93F68E47-10AF-48E4-A7C9-FF16DB8F8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3903663"/>
              <a:ext cx="327025" cy="244475"/>
            </a:xfrm>
            <a:custGeom>
              <a:avLst/>
              <a:gdLst>
                <a:gd name="T0" fmla="*/ 167 w 206"/>
                <a:gd name="T1" fmla="*/ 88 h 154"/>
                <a:gd name="T2" fmla="*/ 168 w 206"/>
                <a:gd name="T3" fmla="*/ 84 h 154"/>
                <a:gd name="T4" fmla="*/ 171 w 206"/>
                <a:gd name="T5" fmla="*/ 80 h 154"/>
                <a:gd name="T6" fmla="*/ 185 w 206"/>
                <a:gd name="T7" fmla="*/ 46 h 154"/>
                <a:gd name="T8" fmla="*/ 78 w 206"/>
                <a:gd name="T9" fmla="*/ 0 h 154"/>
                <a:gd name="T10" fmla="*/ 64 w 206"/>
                <a:gd name="T11" fmla="*/ 34 h 154"/>
                <a:gd name="T12" fmla="*/ 62 w 206"/>
                <a:gd name="T13" fmla="*/ 38 h 154"/>
                <a:gd name="T14" fmla="*/ 60 w 206"/>
                <a:gd name="T15" fmla="*/ 41 h 154"/>
                <a:gd name="T16" fmla="*/ 22 w 206"/>
                <a:gd name="T17" fmla="*/ 25 h 154"/>
                <a:gd name="T18" fmla="*/ 0 w 206"/>
                <a:gd name="T19" fmla="*/ 75 h 154"/>
                <a:gd name="T20" fmla="*/ 183 w 206"/>
                <a:gd name="T21" fmla="*/ 154 h 154"/>
                <a:gd name="T22" fmla="*/ 206 w 206"/>
                <a:gd name="T23" fmla="*/ 104 h 154"/>
                <a:gd name="T24" fmla="*/ 167 w 206"/>
                <a:gd name="T25" fmla="*/ 88 h 154"/>
                <a:gd name="T26" fmla="*/ 86 w 206"/>
                <a:gd name="T27" fmla="*/ 48 h 154"/>
                <a:gd name="T28" fmla="*/ 87 w 206"/>
                <a:gd name="T29" fmla="*/ 44 h 154"/>
                <a:gd name="T30" fmla="*/ 92 w 206"/>
                <a:gd name="T31" fmla="*/ 33 h 154"/>
                <a:gd name="T32" fmla="*/ 152 w 206"/>
                <a:gd name="T33" fmla="*/ 59 h 154"/>
                <a:gd name="T34" fmla="*/ 147 w 206"/>
                <a:gd name="T35" fmla="*/ 70 h 154"/>
                <a:gd name="T36" fmla="*/ 146 w 206"/>
                <a:gd name="T37" fmla="*/ 74 h 154"/>
                <a:gd name="T38" fmla="*/ 144 w 206"/>
                <a:gd name="T39" fmla="*/ 78 h 154"/>
                <a:gd name="T40" fmla="*/ 83 w 206"/>
                <a:gd name="T41" fmla="*/ 51 h 154"/>
                <a:gd name="T42" fmla="*/ 86 w 206"/>
                <a:gd name="T43" fmla="*/ 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154">
                  <a:moveTo>
                    <a:pt x="167" y="88"/>
                  </a:moveTo>
                  <a:lnTo>
                    <a:pt x="168" y="84"/>
                  </a:lnTo>
                  <a:lnTo>
                    <a:pt x="171" y="80"/>
                  </a:lnTo>
                  <a:lnTo>
                    <a:pt x="185" y="46"/>
                  </a:lnTo>
                  <a:lnTo>
                    <a:pt x="78" y="0"/>
                  </a:lnTo>
                  <a:lnTo>
                    <a:pt x="64" y="34"/>
                  </a:lnTo>
                  <a:lnTo>
                    <a:pt x="62" y="38"/>
                  </a:lnTo>
                  <a:lnTo>
                    <a:pt x="60" y="41"/>
                  </a:lnTo>
                  <a:lnTo>
                    <a:pt x="22" y="25"/>
                  </a:lnTo>
                  <a:lnTo>
                    <a:pt x="0" y="75"/>
                  </a:lnTo>
                  <a:lnTo>
                    <a:pt x="183" y="154"/>
                  </a:lnTo>
                  <a:lnTo>
                    <a:pt x="206" y="104"/>
                  </a:lnTo>
                  <a:lnTo>
                    <a:pt x="167" y="88"/>
                  </a:lnTo>
                  <a:close/>
                  <a:moveTo>
                    <a:pt x="86" y="48"/>
                  </a:moveTo>
                  <a:lnTo>
                    <a:pt x="87" y="44"/>
                  </a:lnTo>
                  <a:lnTo>
                    <a:pt x="92" y="33"/>
                  </a:lnTo>
                  <a:lnTo>
                    <a:pt x="152" y="59"/>
                  </a:lnTo>
                  <a:lnTo>
                    <a:pt x="147" y="70"/>
                  </a:lnTo>
                  <a:lnTo>
                    <a:pt x="146" y="74"/>
                  </a:lnTo>
                  <a:lnTo>
                    <a:pt x="144" y="78"/>
                  </a:lnTo>
                  <a:lnTo>
                    <a:pt x="83" y="51"/>
                  </a:lnTo>
                  <a:lnTo>
                    <a:pt x="86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9" name="Freeform 109">
            <a:extLst>
              <a:ext uri="{FF2B5EF4-FFF2-40B4-BE49-F238E27FC236}">
                <a16:creationId xmlns:a16="http://schemas.microsoft.com/office/drawing/2014/main" id="{489B737C-06FA-4B5F-A87C-1B52BEDE0223}"/>
              </a:ext>
            </a:extLst>
          </p:cNvPr>
          <p:cNvSpPr>
            <a:spLocks noEditPoints="1"/>
          </p:cNvSpPr>
          <p:nvPr/>
        </p:nvSpPr>
        <p:spPr bwMode="auto">
          <a:xfrm>
            <a:off x="6184918" y="3619834"/>
            <a:ext cx="378953" cy="354915"/>
          </a:xfrm>
          <a:custGeom>
            <a:avLst/>
            <a:gdLst>
              <a:gd name="T0" fmla="*/ 92 w 214"/>
              <a:gd name="T1" fmla="*/ 10 h 200"/>
              <a:gd name="T2" fmla="*/ 84 w 214"/>
              <a:gd name="T3" fmla="*/ 0 h 200"/>
              <a:gd name="T4" fmla="*/ 46 w 214"/>
              <a:gd name="T5" fmla="*/ 29 h 200"/>
              <a:gd name="T6" fmla="*/ 8 w 214"/>
              <a:gd name="T7" fmla="*/ 0 h 200"/>
              <a:gd name="T8" fmla="*/ 0 w 214"/>
              <a:gd name="T9" fmla="*/ 10 h 200"/>
              <a:gd name="T10" fmla="*/ 27 w 214"/>
              <a:gd name="T11" fmla="*/ 31 h 200"/>
              <a:gd name="T12" fmla="*/ 28 w 214"/>
              <a:gd name="T13" fmla="*/ 31 h 200"/>
              <a:gd name="T14" fmla="*/ 4 w 214"/>
              <a:gd name="T15" fmla="*/ 31 h 200"/>
              <a:gd name="T16" fmla="*/ 4 w 214"/>
              <a:gd name="T17" fmla="*/ 184 h 200"/>
              <a:gd name="T18" fmla="*/ 20 w 214"/>
              <a:gd name="T19" fmla="*/ 184 h 200"/>
              <a:gd name="T20" fmla="*/ 20 w 214"/>
              <a:gd name="T21" fmla="*/ 185 h 200"/>
              <a:gd name="T22" fmla="*/ 20 w 214"/>
              <a:gd name="T23" fmla="*/ 200 h 200"/>
              <a:gd name="T24" fmla="*/ 46 w 214"/>
              <a:gd name="T25" fmla="*/ 200 h 200"/>
              <a:gd name="T26" fmla="*/ 46 w 214"/>
              <a:gd name="T27" fmla="*/ 185 h 200"/>
              <a:gd name="T28" fmla="*/ 46 w 214"/>
              <a:gd name="T29" fmla="*/ 184 h 200"/>
              <a:gd name="T30" fmla="*/ 174 w 214"/>
              <a:gd name="T31" fmla="*/ 184 h 200"/>
              <a:gd name="T32" fmla="*/ 174 w 214"/>
              <a:gd name="T33" fmla="*/ 185 h 200"/>
              <a:gd name="T34" fmla="*/ 174 w 214"/>
              <a:gd name="T35" fmla="*/ 200 h 200"/>
              <a:gd name="T36" fmla="*/ 200 w 214"/>
              <a:gd name="T37" fmla="*/ 200 h 200"/>
              <a:gd name="T38" fmla="*/ 200 w 214"/>
              <a:gd name="T39" fmla="*/ 185 h 200"/>
              <a:gd name="T40" fmla="*/ 200 w 214"/>
              <a:gd name="T41" fmla="*/ 184 h 200"/>
              <a:gd name="T42" fmla="*/ 214 w 214"/>
              <a:gd name="T43" fmla="*/ 184 h 200"/>
              <a:gd name="T44" fmla="*/ 214 w 214"/>
              <a:gd name="T45" fmla="*/ 31 h 200"/>
              <a:gd name="T46" fmla="*/ 64 w 214"/>
              <a:gd name="T47" fmla="*/ 31 h 200"/>
              <a:gd name="T48" fmla="*/ 65 w 214"/>
              <a:gd name="T49" fmla="*/ 31 h 200"/>
              <a:gd name="T50" fmla="*/ 92 w 214"/>
              <a:gd name="T51" fmla="*/ 10 h 200"/>
              <a:gd name="T52" fmla="*/ 187 w 214"/>
              <a:gd name="T53" fmla="*/ 95 h 200"/>
              <a:gd name="T54" fmla="*/ 199 w 214"/>
              <a:gd name="T55" fmla="*/ 108 h 200"/>
              <a:gd name="T56" fmla="*/ 187 w 214"/>
              <a:gd name="T57" fmla="*/ 120 h 200"/>
              <a:gd name="T58" fmla="*/ 174 w 214"/>
              <a:gd name="T59" fmla="*/ 108 h 200"/>
              <a:gd name="T60" fmla="*/ 187 w 214"/>
              <a:gd name="T61" fmla="*/ 95 h 200"/>
              <a:gd name="T62" fmla="*/ 174 w 214"/>
              <a:gd name="T63" fmla="*/ 67 h 200"/>
              <a:gd name="T64" fmla="*/ 187 w 214"/>
              <a:gd name="T65" fmla="*/ 54 h 200"/>
              <a:gd name="T66" fmla="*/ 199 w 214"/>
              <a:gd name="T67" fmla="*/ 67 h 200"/>
              <a:gd name="T68" fmla="*/ 187 w 214"/>
              <a:gd name="T69" fmla="*/ 79 h 200"/>
              <a:gd name="T70" fmla="*/ 174 w 214"/>
              <a:gd name="T71" fmla="*/ 67 h 200"/>
              <a:gd name="T72" fmla="*/ 154 w 214"/>
              <a:gd name="T73" fmla="*/ 165 h 200"/>
              <a:gd name="T74" fmla="*/ 24 w 214"/>
              <a:gd name="T75" fmla="*/ 165 h 200"/>
              <a:gd name="T76" fmla="*/ 24 w 214"/>
              <a:gd name="T77" fmla="*/ 51 h 200"/>
              <a:gd name="T78" fmla="*/ 154 w 214"/>
              <a:gd name="T79" fmla="*/ 51 h 200"/>
              <a:gd name="T80" fmla="*/ 154 w 214"/>
              <a:gd name="T81" fmla="*/ 16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4" h="200">
                <a:moveTo>
                  <a:pt x="92" y="10"/>
                </a:moveTo>
                <a:cubicBezTo>
                  <a:pt x="84" y="0"/>
                  <a:pt x="84" y="0"/>
                  <a:pt x="84" y="0"/>
                </a:cubicBezTo>
                <a:cubicBezTo>
                  <a:pt x="46" y="29"/>
                  <a:pt x="46" y="29"/>
                  <a:pt x="46" y="29"/>
                </a:cubicBezTo>
                <a:cubicBezTo>
                  <a:pt x="8" y="0"/>
                  <a:pt x="8" y="0"/>
                  <a:pt x="8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27" y="31"/>
                  <a:pt x="27" y="31"/>
                  <a:pt x="27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184"/>
                  <a:pt x="4" y="184"/>
                  <a:pt x="4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46" y="200"/>
                  <a:pt x="46" y="200"/>
                  <a:pt x="46" y="200"/>
                </a:cubicBezTo>
                <a:cubicBezTo>
                  <a:pt x="46" y="185"/>
                  <a:pt x="46" y="185"/>
                  <a:pt x="46" y="185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174" y="184"/>
                  <a:pt x="174" y="184"/>
                  <a:pt x="174" y="184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4" y="200"/>
                  <a:pt x="174" y="200"/>
                  <a:pt x="174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14" y="184"/>
                  <a:pt x="214" y="184"/>
                  <a:pt x="214" y="184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5" y="31"/>
                  <a:pt x="65" y="31"/>
                  <a:pt x="65" y="31"/>
                </a:cubicBezTo>
                <a:lnTo>
                  <a:pt x="92" y="10"/>
                </a:lnTo>
                <a:close/>
                <a:moveTo>
                  <a:pt x="187" y="95"/>
                </a:moveTo>
                <a:cubicBezTo>
                  <a:pt x="194" y="95"/>
                  <a:pt x="199" y="101"/>
                  <a:pt x="199" y="108"/>
                </a:cubicBezTo>
                <a:cubicBezTo>
                  <a:pt x="199" y="115"/>
                  <a:pt x="194" y="120"/>
                  <a:pt x="187" y="120"/>
                </a:cubicBezTo>
                <a:cubicBezTo>
                  <a:pt x="180" y="120"/>
                  <a:pt x="174" y="115"/>
                  <a:pt x="174" y="108"/>
                </a:cubicBezTo>
                <a:cubicBezTo>
                  <a:pt x="174" y="101"/>
                  <a:pt x="180" y="95"/>
                  <a:pt x="187" y="95"/>
                </a:cubicBezTo>
                <a:close/>
                <a:moveTo>
                  <a:pt x="174" y="67"/>
                </a:moveTo>
                <a:cubicBezTo>
                  <a:pt x="174" y="60"/>
                  <a:pt x="180" y="54"/>
                  <a:pt x="187" y="54"/>
                </a:cubicBezTo>
                <a:cubicBezTo>
                  <a:pt x="194" y="54"/>
                  <a:pt x="199" y="60"/>
                  <a:pt x="199" y="67"/>
                </a:cubicBezTo>
                <a:cubicBezTo>
                  <a:pt x="199" y="74"/>
                  <a:pt x="194" y="79"/>
                  <a:pt x="187" y="79"/>
                </a:cubicBezTo>
                <a:cubicBezTo>
                  <a:pt x="180" y="79"/>
                  <a:pt x="174" y="74"/>
                  <a:pt x="174" y="67"/>
                </a:cubicBezTo>
                <a:close/>
                <a:moveTo>
                  <a:pt x="154" y="165"/>
                </a:moveTo>
                <a:cubicBezTo>
                  <a:pt x="24" y="165"/>
                  <a:pt x="24" y="165"/>
                  <a:pt x="24" y="165"/>
                </a:cubicBezTo>
                <a:cubicBezTo>
                  <a:pt x="24" y="51"/>
                  <a:pt x="24" y="51"/>
                  <a:pt x="24" y="51"/>
                </a:cubicBezTo>
                <a:cubicBezTo>
                  <a:pt x="154" y="51"/>
                  <a:pt x="154" y="51"/>
                  <a:pt x="154" y="51"/>
                </a:cubicBezTo>
                <a:lnTo>
                  <a:pt x="154" y="1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CA378D4F-F045-4E00-81EB-019B1A74B44E}"/>
              </a:ext>
            </a:extLst>
          </p:cNvPr>
          <p:cNvGrpSpPr/>
          <p:nvPr/>
        </p:nvGrpSpPr>
        <p:grpSpPr>
          <a:xfrm>
            <a:off x="6837479" y="2239768"/>
            <a:ext cx="421374" cy="395921"/>
            <a:chOff x="3273425" y="3925888"/>
            <a:chExt cx="473076" cy="444500"/>
          </a:xfrm>
        </p:grpSpPr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507AF8E3-AAA9-4E78-B758-87439141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0" y="3925888"/>
              <a:ext cx="47625" cy="46038"/>
            </a:xfrm>
            <a:custGeom>
              <a:avLst/>
              <a:gdLst>
                <a:gd name="T0" fmla="*/ 0 w 24"/>
                <a:gd name="T1" fmla="*/ 13 h 23"/>
                <a:gd name="T2" fmla="*/ 5 w 24"/>
                <a:gd name="T3" fmla="*/ 15 h 23"/>
                <a:gd name="T4" fmla="*/ 17 w 24"/>
                <a:gd name="T5" fmla="*/ 23 h 23"/>
                <a:gd name="T6" fmla="*/ 24 w 24"/>
                <a:gd name="T7" fmla="*/ 10 h 23"/>
                <a:gd name="T8" fmla="*/ 7 w 24"/>
                <a:gd name="T9" fmla="*/ 0 h 23"/>
                <a:gd name="T10" fmla="*/ 0 w 24"/>
                <a:gd name="T11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cubicBezTo>
                    <a:pt x="2" y="14"/>
                    <a:pt x="3" y="14"/>
                    <a:pt x="5" y="15"/>
                  </a:cubicBezTo>
                  <a:cubicBezTo>
                    <a:pt x="9" y="17"/>
                    <a:pt x="13" y="20"/>
                    <a:pt x="17" y="2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CE30F115-59F1-499E-A2F0-310F87D38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5" y="4187825"/>
              <a:ext cx="244475" cy="182563"/>
            </a:xfrm>
            <a:custGeom>
              <a:avLst/>
              <a:gdLst>
                <a:gd name="T0" fmla="*/ 32 w 123"/>
                <a:gd name="T1" fmla="*/ 86 h 91"/>
                <a:gd name="T2" fmla="*/ 54 w 123"/>
                <a:gd name="T3" fmla="*/ 91 h 91"/>
                <a:gd name="T4" fmla="*/ 68 w 123"/>
                <a:gd name="T5" fmla="*/ 89 h 91"/>
                <a:gd name="T6" fmla="*/ 95 w 123"/>
                <a:gd name="T7" fmla="*/ 66 h 91"/>
                <a:gd name="T8" fmla="*/ 123 w 123"/>
                <a:gd name="T9" fmla="*/ 14 h 91"/>
                <a:gd name="T10" fmla="*/ 113 w 123"/>
                <a:gd name="T11" fmla="*/ 2 h 91"/>
                <a:gd name="T12" fmla="*/ 108 w 123"/>
                <a:gd name="T13" fmla="*/ 0 h 91"/>
                <a:gd name="T14" fmla="*/ 78 w 123"/>
                <a:gd name="T15" fmla="*/ 57 h 91"/>
                <a:gd name="T16" fmla="*/ 41 w 123"/>
                <a:gd name="T17" fmla="*/ 68 h 91"/>
                <a:gd name="T18" fmla="*/ 30 w 123"/>
                <a:gd name="T19" fmla="*/ 32 h 91"/>
                <a:gd name="T20" fmla="*/ 12 w 123"/>
                <a:gd name="T21" fmla="*/ 22 h 91"/>
                <a:gd name="T22" fmla="*/ 32 w 123"/>
                <a:gd name="T23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1">
                  <a:moveTo>
                    <a:pt x="32" y="86"/>
                  </a:moveTo>
                  <a:cubicBezTo>
                    <a:pt x="39" y="89"/>
                    <a:pt x="46" y="91"/>
                    <a:pt x="54" y="91"/>
                  </a:cubicBezTo>
                  <a:cubicBezTo>
                    <a:pt x="59" y="91"/>
                    <a:pt x="63" y="90"/>
                    <a:pt x="68" y="89"/>
                  </a:cubicBezTo>
                  <a:cubicBezTo>
                    <a:pt x="80" y="85"/>
                    <a:pt x="90" y="77"/>
                    <a:pt x="95" y="6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1" y="9"/>
                    <a:pt x="118" y="5"/>
                    <a:pt x="113" y="2"/>
                  </a:cubicBezTo>
                  <a:cubicBezTo>
                    <a:pt x="111" y="2"/>
                    <a:pt x="109" y="1"/>
                    <a:pt x="108" y="0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1" y="70"/>
                    <a:pt x="54" y="75"/>
                    <a:pt x="41" y="68"/>
                  </a:cubicBezTo>
                  <a:cubicBezTo>
                    <a:pt x="28" y="61"/>
                    <a:pt x="23" y="45"/>
                    <a:pt x="30" y="3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0" y="45"/>
                    <a:pt x="9" y="74"/>
                    <a:pt x="32" y="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23248C35-522B-4EFD-9EE1-56325C7D1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3943350"/>
              <a:ext cx="423863" cy="360363"/>
            </a:xfrm>
            <a:custGeom>
              <a:avLst/>
              <a:gdLst>
                <a:gd name="T0" fmla="*/ 160 w 213"/>
                <a:gd name="T1" fmla="*/ 20 h 181"/>
                <a:gd name="T2" fmla="*/ 148 w 213"/>
                <a:gd name="T3" fmla="*/ 12 h 181"/>
                <a:gd name="T4" fmla="*/ 143 w 213"/>
                <a:gd name="T5" fmla="*/ 10 h 181"/>
                <a:gd name="T6" fmla="*/ 101 w 213"/>
                <a:gd name="T7" fmla="*/ 0 h 181"/>
                <a:gd name="T8" fmla="*/ 12 w 213"/>
                <a:gd name="T9" fmla="*/ 54 h 181"/>
                <a:gd name="T10" fmla="*/ 0 w 213"/>
                <a:gd name="T11" fmla="*/ 91 h 181"/>
                <a:gd name="T12" fmla="*/ 0 w 213"/>
                <a:gd name="T13" fmla="*/ 98 h 181"/>
                <a:gd name="T14" fmla="*/ 1 w 213"/>
                <a:gd name="T15" fmla="*/ 101 h 181"/>
                <a:gd name="T16" fmla="*/ 4 w 213"/>
                <a:gd name="T17" fmla="*/ 99 h 181"/>
                <a:gd name="T18" fmla="*/ 9 w 213"/>
                <a:gd name="T19" fmla="*/ 95 h 181"/>
                <a:gd name="T20" fmla="*/ 26 w 213"/>
                <a:gd name="T21" fmla="*/ 89 h 181"/>
                <a:gd name="T22" fmla="*/ 39 w 213"/>
                <a:gd name="T23" fmla="*/ 92 h 181"/>
                <a:gd name="T24" fmla="*/ 54 w 213"/>
                <a:gd name="T25" fmla="*/ 119 h 181"/>
                <a:gd name="T26" fmla="*/ 55 w 213"/>
                <a:gd name="T27" fmla="*/ 125 h 181"/>
                <a:gd name="T28" fmla="*/ 60 w 213"/>
                <a:gd name="T29" fmla="*/ 121 h 181"/>
                <a:gd name="T30" fmla="*/ 77 w 213"/>
                <a:gd name="T31" fmla="*/ 116 h 181"/>
                <a:gd name="T32" fmla="*/ 86 w 213"/>
                <a:gd name="T33" fmla="*/ 118 h 181"/>
                <a:gd name="T34" fmla="*/ 91 w 213"/>
                <a:gd name="T35" fmla="*/ 120 h 181"/>
                <a:gd name="T36" fmla="*/ 102 w 213"/>
                <a:gd name="T37" fmla="*/ 130 h 181"/>
                <a:gd name="T38" fmla="*/ 106 w 213"/>
                <a:gd name="T39" fmla="*/ 146 h 181"/>
                <a:gd name="T40" fmla="*/ 107 w 213"/>
                <a:gd name="T41" fmla="*/ 152 h 181"/>
                <a:gd name="T42" fmla="*/ 111 w 213"/>
                <a:gd name="T43" fmla="*/ 149 h 181"/>
                <a:gd name="T44" fmla="*/ 129 w 213"/>
                <a:gd name="T45" fmla="*/ 143 h 181"/>
                <a:gd name="T46" fmla="*/ 142 w 213"/>
                <a:gd name="T47" fmla="*/ 147 h 181"/>
                <a:gd name="T48" fmla="*/ 158 w 213"/>
                <a:gd name="T49" fmla="*/ 174 h 181"/>
                <a:gd name="T50" fmla="*/ 160 w 213"/>
                <a:gd name="T51" fmla="*/ 181 h 181"/>
                <a:gd name="T52" fmla="*/ 165 w 213"/>
                <a:gd name="T53" fmla="*/ 178 h 181"/>
                <a:gd name="T54" fmla="*/ 189 w 213"/>
                <a:gd name="T55" fmla="*/ 148 h 181"/>
                <a:gd name="T56" fmla="*/ 160 w 213"/>
                <a:gd name="T57" fmla="*/ 2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181">
                  <a:moveTo>
                    <a:pt x="160" y="20"/>
                  </a:moveTo>
                  <a:cubicBezTo>
                    <a:pt x="156" y="17"/>
                    <a:pt x="152" y="14"/>
                    <a:pt x="148" y="12"/>
                  </a:cubicBezTo>
                  <a:cubicBezTo>
                    <a:pt x="146" y="11"/>
                    <a:pt x="145" y="10"/>
                    <a:pt x="143" y="10"/>
                  </a:cubicBezTo>
                  <a:cubicBezTo>
                    <a:pt x="129" y="3"/>
                    <a:pt x="115" y="0"/>
                    <a:pt x="101" y="0"/>
                  </a:cubicBezTo>
                  <a:cubicBezTo>
                    <a:pt x="65" y="0"/>
                    <a:pt x="30" y="20"/>
                    <a:pt x="12" y="54"/>
                  </a:cubicBezTo>
                  <a:cubicBezTo>
                    <a:pt x="5" y="66"/>
                    <a:pt x="2" y="79"/>
                    <a:pt x="0" y="91"/>
                  </a:cubicBezTo>
                  <a:cubicBezTo>
                    <a:pt x="0" y="94"/>
                    <a:pt x="0" y="96"/>
                    <a:pt x="0" y="98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2" y="101"/>
                    <a:pt x="3" y="100"/>
                    <a:pt x="4" y="99"/>
                  </a:cubicBezTo>
                  <a:cubicBezTo>
                    <a:pt x="5" y="98"/>
                    <a:pt x="7" y="96"/>
                    <a:pt x="9" y="95"/>
                  </a:cubicBezTo>
                  <a:cubicBezTo>
                    <a:pt x="13" y="91"/>
                    <a:pt x="20" y="89"/>
                    <a:pt x="26" y="89"/>
                  </a:cubicBezTo>
                  <a:cubicBezTo>
                    <a:pt x="30" y="89"/>
                    <a:pt x="35" y="90"/>
                    <a:pt x="39" y="92"/>
                  </a:cubicBezTo>
                  <a:cubicBezTo>
                    <a:pt x="50" y="98"/>
                    <a:pt x="54" y="108"/>
                    <a:pt x="54" y="119"/>
                  </a:cubicBezTo>
                  <a:cubicBezTo>
                    <a:pt x="54" y="123"/>
                    <a:pt x="54" y="125"/>
                    <a:pt x="55" y="125"/>
                  </a:cubicBezTo>
                  <a:cubicBezTo>
                    <a:pt x="56" y="125"/>
                    <a:pt x="57" y="123"/>
                    <a:pt x="60" y="121"/>
                  </a:cubicBezTo>
                  <a:cubicBezTo>
                    <a:pt x="64" y="118"/>
                    <a:pt x="70" y="116"/>
                    <a:pt x="77" y="116"/>
                  </a:cubicBezTo>
                  <a:cubicBezTo>
                    <a:pt x="80" y="116"/>
                    <a:pt x="83" y="117"/>
                    <a:pt x="86" y="118"/>
                  </a:cubicBezTo>
                  <a:cubicBezTo>
                    <a:pt x="88" y="118"/>
                    <a:pt x="89" y="119"/>
                    <a:pt x="91" y="120"/>
                  </a:cubicBezTo>
                  <a:cubicBezTo>
                    <a:pt x="95" y="122"/>
                    <a:pt x="99" y="126"/>
                    <a:pt x="102" y="130"/>
                  </a:cubicBezTo>
                  <a:cubicBezTo>
                    <a:pt x="105" y="135"/>
                    <a:pt x="106" y="140"/>
                    <a:pt x="106" y="146"/>
                  </a:cubicBezTo>
                  <a:cubicBezTo>
                    <a:pt x="106" y="150"/>
                    <a:pt x="106" y="152"/>
                    <a:pt x="107" y="152"/>
                  </a:cubicBezTo>
                  <a:cubicBezTo>
                    <a:pt x="107" y="152"/>
                    <a:pt x="109" y="151"/>
                    <a:pt x="111" y="149"/>
                  </a:cubicBezTo>
                  <a:cubicBezTo>
                    <a:pt x="116" y="145"/>
                    <a:pt x="122" y="143"/>
                    <a:pt x="129" y="143"/>
                  </a:cubicBezTo>
                  <a:cubicBezTo>
                    <a:pt x="133" y="143"/>
                    <a:pt x="138" y="144"/>
                    <a:pt x="142" y="147"/>
                  </a:cubicBezTo>
                  <a:cubicBezTo>
                    <a:pt x="152" y="152"/>
                    <a:pt x="158" y="163"/>
                    <a:pt x="158" y="174"/>
                  </a:cubicBezTo>
                  <a:cubicBezTo>
                    <a:pt x="158" y="178"/>
                    <a:pt x="158" y="181"/>
                    <a:pt x="160" y="181"/>
                  </a:cubicBezTo>
                  <a:cubicBezTo>
                    <a:pt x="161" y="181"/>
                    <a:pt x="163" y="180"/>
                    <a:pt x="165" y="178"/>
                  </a:cubicBezTo>
                  <a:cubicBezTo>
                    <a:pt x="175" y="170"/>
                    <a:pt x="183" y="160"/>
                    <a:pt x="189" y="148"/>
                  </a:cubicBezTo>
                  <a:cubicBezTo>
                    <a:pt x="213" y="103"/>
                    <a:pt x="200" y="49"/>
                    <a:pt x="160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B993B522-208F-4148-AFEE-3CF8C452D7F3}"/>
              </a:ext>
            </a:extLst>
          </p:cNvPr>
          <p:cNvGrpSpPr/>
          <p:nvPr/>
        </p:nvGrpSpPr>
        <p:grpSpPr>
          <a:xfrm>
            <a:off x="4311365" y="4287243"/>
            <a:ext cx="357743" cy="442583"/>
            <a:chOff x="6826250" y="3898900"/>
            <a:chExt cx="401638" cy="496888"/>
          </a:xfrm>
        </p:grpSpPr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8E4BFF06-BC5C-412F-B2B0-72609E08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0" y="4094163"/>
              <a:ext cx="230188" cy="301625"/>
            </a:xfrm>
            <a:custGeom>
              <a:avLst/>
              <a:gdLst>
                <a:gd name="T0" fmla="*/ 145 w 145"/>
                <a:gd name="T1" fmla="*/ 81 h 190"/>
                <a:gd name="T2" fmla="*/ 120 w 145"/>
                <a:gd name="T3" fmla="*/ 81 h 190"/>
                <a:gd name="T4" fmla="*/ 120 w 145"/>
                <a:gd name="T5" fmla="*/ 0 h 190"/>
                <a:gd name="T6" fmla="*/ 25 w 145"/>
                <a:gd name="T7" fmla="*/ 0 h 190"/>
                <a:gd name="T8" fmla="*/ 25 w 145"/>
                <a:gd name="T9" fmla="*/ 81 h 190"/>
                <a:gd name="T10" fmla="*/ 0 w 145"/>
                <a:gd name="T11" fmla="*/ 81 h 190"/>
                <a:gd name="T12" fmla="*/ 73 w 145"/>
                <a:gd name="T13" fmla="*/ 190 h 190"/>
                <a:gd name="T14" fmla="*/ 145 w 145"/>
                <a:gd name="T15" fmla="*/ 8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90">
                  <a:moveTo>
                    <a:pt x="145" y="81"/>
                  </a:moveTo>
                  <a:lnTo>
                    <a:pt x="120" y="81"/>
                  </a:lnTo>
                  <a:lnTo>
                    <a:pt x="120" y="0"/>
                  </a:lnTo>
                  <a:lnTo>
                    <a:pt x="25" y="0"/>
                  </a:lnTo>
                  <a:lnTo>
                    <a:pt x="25" y="81"/>
                  </a:lnTo>
                  <a:lnTo>
                    <a:pt x="0" y="81"/>
                  </a:lnTo>
                  <a:lnTo>
                    <a:pt x="73" y="190"/>
                  </a:lnTo>
                  <a:lnTo>
                    <a:pt x="145" y="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3E1F1E3B-6BAD-4C05-BA0B-503CCD3D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3898900"/>
              <a:ext cx="231775" cy="301625"/>
            </a:xfrm>
            <a:custGeom>
              <a:avLst/>
              <a:gdLst>
                <a:gd name="T0" fmla="*/ 120 w 146"/>
                <a:gd name="T1" fmla="*/ 190 h 190"/>
                <a:gd name="T2" fmla="*/ 120 w 146"/>
                <a:gd name="T3" fmla="*/ 111 h 190"/>
                <a:gd name="T4" fmla="*/ 146 w 146"/>
                <a:gd name="T5" fmla="*/ 111 h 190"/>
                <a:gd name="T6" fmla="*/ 73 w 146"/>
                <a:gd name="T7" fmla="*/ 0 h 190"/>
                <a:gd name="T8" fmla="*/ 0 w 146"/>
                <a:gd name="T9" fmla="*/ 111 h 190"/>
                <a:gd name="T10" fmla="*/ 25 w 146"/>
                <a:gd name="T11" fmla="*/ 111 h 190"/>
                <a:gd name="T12" fmla="*/ 25 w 146"/>
                <a:gd name="T13" fmla="*/ 190 h 190"/>
                <a:gd name="T14" fmla="*/ 120 w 146"/>
                <a:gd name="T15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190">
                  <a:moveTo>
                    <a:pt x="120" y="190"/>
                  </a:moveTo>
                  <a:lnTo>
                    <a:pt x="120" y="111"/>
                  </a:lnTo>
                  <a:lnTo>
                    <a:pt x="146" y="111"/>
                  </a:lnTo>
                  <a:lnTo>
                    <a:pt x="73" y="0"/>
                  </a:lnTo>
                  <a:lnTo>
                    <a:pt x="0" y="111"/>
                  </a:lnTo>
                  <a:lnTo>
                    <a:pt x="25" y="111"/>
                  </a:lnTo>
                  <a:lnTo>
                    <a:pt x="25" y="190"/>
                  </a:lnTo>
                  <a:lnTo>
                    <a:pt x="120" y="1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9343CE8B-8F3C-4F69-A3A8-ED14CE75FE88}"/>
              </a:ext>
            </a:extLst>
          </p:cNvPr>
          <p:cNvGrpSpPr/>
          <p:nvPr/>
        </p:nvGrpSpPr>
        <p:grpSpPr>
          <a:xfrm>
            <a:off x="6798944" y="3554790"/>
            <a:ext cx="380367" cy="361985"/>
            <a:chOff x="4699000" y="3944938"/>
            <a:chExt cx="427038" cy="406400"/>
          </a:xfrm>
        </p:grpSpPr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F8196247-3FF3-4C9E-A460-AA656A0E1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248150"/>
              <a:ext cx="427038" cy="103188"/>
            </a:xfrm>
            <a:custGeom>
              <a:avLst/>
              <a:gdLst>
                <a:gd name="T0" fmla="*/ 244 w 269"/>
                <a:gd name="T1" fmla="*/ 40 h 65"/>
                <a:gd name="T2" fmla="*/ 25 w 269"/>
                <a:gd name="T3" fmla="*/ 40 h 65"/>
                <a:gd name="T4" fmla="*/ 25 w 269"/>
                <a:gd name="T5" fmla="*/ 1 h 65"/>
                <a:gd name="T6" fmla="*/ 0 w 269"/>
                <a:gd name="T7" fmla="*/ 1 h 65"/>
                <a:gd name="T8" fmla="*/ 0 w 269"/>
                <a:gd name="T9" fmla="*/ 65 h 65"/>
                <a:gd name="T10" fmla="*/ 269 w 269"/>
                <a:gd name="T11" fmla="*/ 65 h 65"/>
                <a:gd name="T12" fmla="*/ 269 w 269"/>
                <a:gd name="T13" fmla="*/ 0 h 65"/>
                <a:gd name="T14" fmla="*/ 244 w 269"/>
                <a:gd name="T15" fmla="*/ 0 h 65"/>
                <a:gd name="T16" fmla="*/ 244 w 269"/>
                <a:gd name="T1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9" h="65">
                  <a:moveTo>
                    <a:pt x="244" y="40"/>
                  </a:moveTo>
                  <a:lnTo>
                    <a:pt x="25" y="40"/>
                  </a:lnTo>
                  <a:lnTo>
                    <a:pt x="25" y="1"/>
                  </a:lnTo>
                  <a:lnTo>
                    <a:pt x="0" y="1"/>
                  </a:lnTo>
                  <a:lnTo>
                    <a:pt x="0" y="65"/>
                  </a:lnTo>
                  <a:lnTo>
                    <a:pt x="269" y="65"/>
                  </a:lnTo>
                  <a:lnTo>
                    <a:pt x="269" y="0"/>
                  </a:lnTo>
                  <a:lnTo>
                    <a:pt x="244" y="0"/>
                  </a:lnTo>
                  <a:lnTo>
                    <a:pt x="244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B4B13760-568A-47DB-A4BB-99D7B7C2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738" y="3944938"/>
              <a:ext cx="317500" cy="336550"/>
            </a:xfrm>
            <a:custGeom>
              <a:avLst/>
              <a:gdLst>
                <a:gd name="T0" fmla="*/ 35 w 200"/>
                <a:gd name="T1" fmla="*/ 123 h 212"/>
                <a:gd name="T2" fmla="*/ 35 w 200"/>
                <a:gd name="T3" fmla="*/ 212 h 212"/>
                <a:gd name="T4" fmla="*/ 165 w 200"/>
                <a:gd name="T5" fmla="*/ 212 h 212"/>
                <a:gd name="T6" fmla="*/ 165 w 200"/>
                <a:gd name="T7" fmla="*/ 123 h 212"/>
                <a:gd name="T8" fmla="*/ 200 w 200"/>
                <a:gd name="T9" fmla="*/ 123 h 212"/>
                <a:gd name="T10" fmla="*/ 101 w 200"/>
                <a:gd name="T11" fmla="*/ 0 h 212"/>
                <a:gd name="T12" fmla="*/ 0 w 200"/>
                <a:gd name="T13" fmla="*/ 123 h 212"/>
                <a:gd name="T14" fmla="*/ 35 w 200"/>
                <a:gd name="T15" fmla="*/ 12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212">
                  <a:moveTo>
                    <a:pt x="35" y="123"/>
                  </a:moveTo>
                  <a:lnTo>
                    <a:pt x="35" y="212"/>
                  </a:lnTo>
                  <a:lnTo>
                    <a:pt x="165" y="212"/>
                  </a:lnTo>
                  <a:lnTo>
                    <a:pt x="165" y="123"/>
                  </a:lnTo>
                  <a:lnTo>
                    <a:pt x="200" y="123"/>
                  </a:lnTo>
                  <a:lnTo>
                    <a:pt x="101" y="0"/>
                  </a:lnTo>
                  <a:lnTo>
                    <a:pt x="0" y="123"/>
                  </a:lnTo>
                  <a:lnTo>
                    <a:pt x="35" y="1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5252AD91-2CD6-41B2-8438-9CFE45BB307B}"/>
              </a:ext>
            </a:extLst>
          </p:cNvPr>
          <p:cNvGrpSpPr/>
          <p:nvPr/>
        </p:nvGrpSpPr>
        <p:grpSpPr>
          <a:xfrm>
            <a:off x="5510439" y="2225628"/>
            <a:ext cx="446825" cy="448239"/>
            <a:chOff x="6057900" y="1584325"/>
            <a:chExt cx="501650" cy="503238"/>
          </a:xfrm>
        </p:grpSpPr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096CBE8F-FDEA-4067-8702-8FE5510CD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7900" y="1584325"/>
              <a:ext cx="501650" cy="503238"/>
            </a:xfrm>
            <a:custGeom>
              <a:avLst/>
              <a:gdLst>
                <a:gd name="T0" fmla="*/ 126 w 252"/>
                <a:gd name="T1" fmla="*/ 0 h 252"/>
                <a:gd name="T2" fmla="*/ 0 w 252"/>
                <a:gd name="T3" fmla="*/ 126 h 252"/>
                <a:gd name="T4" fmla="*/ 126 w 252"/>
                <a:gd name="T5" fmla="*/ 252 h 252"/>
                <a:gd name="T6" fmla="*/ 252 w 252"/>
                <a:gd name="T7" fmla="*/ 126 h 252"/>
                <a:gd name="T8" fmla="*/ 126 w 252"/>
                <a:gd name="T9" fmla="*/ 0 h 252"/>
                <a:gd name="T10" fmla="*/ 126 w 252"/>
                <a:gd name="T11" fmla="*/ 229 h 252"/>
                <a:gd name="T12" fmla="*/ 23 w 252"/>
                <a:gd name="T13" fmla="*/ 126 h 252"/>
                <a:gd name="T14" fmla="*/ 126 w 252"/>
                <a:gd name="T15" fmla="*/ 22 h 252"/>
                <a:gd name="T16" fmla="*/ 229 w 252"/>
                <a:gd name="T17" fmla="*/ 126 h 252"/>
                <a:gd name="T18" fmla="*/ 126 w 252"/>
                <a:gd name="T19" fmla="*/ 22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252">
                  <a:moveTo>
                    <a:pt x="126" y="0"/>
                  </a:moveTo>
                  <a:cubicBezTo>
                    <a:pt x="56" y="0"/>
                    <a:pt x="0" y="56"/>
                    <a:pt x="0" y="126"/>
                  </a:cubicBezTo>
                  <a:cubicBezTo>
                    <a:pt x="0" y="195"/>
                    <a:pt x="56" y="252"/>
                    <a:pt x="126" y="252"/>
                  </a:cubicBezTo>
                  <a:cubicBezTo>
                    <a:pt x="195" y="252"/>
                    <a:pt x="252" y="195"/>
                    <a:pt x="252" y="126"/>
                  </a:cubicBezTo>
                  <a:cubicBezTo>
                    <a:pt x="252" y="56"/>
                    <a:pt x="195" y="0"/>
                    <a:pt x="126" y="0"/>
                  </a:cubicBezTo>
                  <a:close/>
                  <a:moveTo>
                    <a:pt x="126" y="229"/>
                  </a:moveTo>
                  <a:cubicBezTo>
                    <a:pt x="69" y="229"/>
                    <a:pt x="23" y="183"/>
                    <a:pt x="23" y="126"/>
                  </a:cubicBezTo>
                  <a:cubicBezTo>
                    <a:pt x="23" y="69"/>
                    <a:pt x="69" y="22"/>
                    <a:pt x="126" y="22"/>
                  </a:cubicBezTo>
                  <a:cubicBezTo>
                    <a:pt x="183" y="22"/>
                    <a:pt x="229" y="69"/>
                    <a:pt x="229" y="126"/>
                  </a:cubicBezTo>
                  <a:cubicBezTo>
                    <a:pt x="229" y="183"/>
                    <a:pt x="183" y="229"/>
                    <a:pt x="126" y="2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568EC8D6-7990-41E4-B44D-01747AC8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1774825"/>
              <a:ext cx="58738" cy="41275"/>
            </a:xfrm>
            <a:custGeom>
              <a:avLst/>
              <a:gdLst>
                <a:gd name="T0" fmla="*/ 30 w 30"/>
                <a:gd name="T1" fmla="*/ 0 h 21"/>
                <a:gd name="T2" fmla="*/ 5 w 30"/>
                <a:gd name="T3" fmla="*/ 0 h 21"/>
                <a:gd name="T4" fmla="*/ 0 w 30"/>
                <a:gd name="T5" fmla="*/ 21 h 21"/>
                <a:gd name="T6" fmla="*/ 28 w 30"/>
                <a:gd name="T7" fmla="*/ 21 h 21"/>
                <a:gd name="T8" fmla="*/ 30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7"/>
                    <a:pt x="0" y="14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14"/>
                    <a:pt x="29" y="7"/>
                    <a:pt x="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D5EC9909-CD3C-4896-B867-BBAED4C47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1684338"/>
              <a:ext cx="61913" cy="53975"/>
            </a:xfrm>
            <a:custGeom>
              <a:avLst/>
              <a:gdLst>
                <a:gd name="T0" fmla="*/ 0 w 31"/>
                <a:gd name="T1" fmla="*/ 27 h 27"/>
                <a:gd name="T2" fmla="*/ 21 w 31"/>
                <a:gd name="T3" fmla="*/ 27 h 27"/>
                <a:gd name="T4" fmla="*/ 29 w 31"/>
                <a:gd name="T5" fmla="*/ 5 h 27"/>
                <a:gd name="T6" fmla="*/ 31 w 31"/>
                <a:gd name="T7" fmla="*/ 0 h 27"/>
                <a:gd name="T8" fmla="*/ 0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3" y="19"/>
                    <a:pt x="25" y="12"/>
                    <a:pt x="29" y="5"/>
                  </a:cubicBezTo>
                  <a:cubicBezTo>
                    <a:pt x="30" y="3"/>
                    <a:pt x="30" y="2"/>
                    <a:pt x="31" y="0"/>
                  </a:cubicBezTo>
                  <a:cubicBezTo>
                    <a:pt x="19" y="6"/>
                    <a:pt x="8" y="16"/>
                    <a:pt x="0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BB34F3F8-B7FE-4240-85EC-0BFA840B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88" y="1854200"/>
              <a:ext cx="60325" cy="41275"/>
            </a:xfrm>
            <a:custGeom>
              <a:avLst/>
              <a:gdLst>
                <a:gd name="T0" fmla="*/ 0 w 31"/>
                <a:gd name="T1" fmla="*/ 21 h 21"/>
                <a:gd name="T2" fmla="*/ 26 w 31"/>
                <a:gd name="T3" fmla="*/ 21 h 21"/>
                <a:gd name="T4" fmla="*/ 31 w 31"/>
                <a:gd name="T5" fmla="*/ 0 h 21"/>
                <a:gd name="T6" fmla="*/ 2 w 31"/>
                <a:gd name="T7" fmla="*/ 0 h 21"/>
                <a:gd name="T8" fmla="*/ 0 w 3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4"/>
                    <a:pt x="30" y="7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7"/>
                    <a:pt x="1" y="14"/>
                    <a:pt x="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49DC8366-CB0E-4251-A337-97DE7FC71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88" y="1774825"/>
              <a:ext cx="60325" cy="41275"/>
            </a:xfrm>
            <a:custGeom>
              <a:avLst/>
              <a:gdLst>
                <a:gd name="T0" fmla="*/ 2 w 31"/>
                <a:gd name="T1" fmla="*/ 21 h 21"/>
                <a:gd name="T2" fmla="*/ 31 w 31"/>
                <a:gd name="T3" fmla="*/ 21 h 21"/>
                <a:gd name="T4" fmla="*/ 26 w 31"/>
                <a:gd name="T5" fmla="*/ 0 h 21"/>
                <a:gd name="T6" fmla="*/ 0 w 31"/>
                <a:gd name="T7" fmla="*/ 0 h 21"/>
                <a:gd name="T8" fmla="*/ 2 w 3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2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14"/>
                    <a:pt x="29" y="7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2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CD5E87B9-FCEC-4900-B2E4-8C7F477F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925" y="1933575"/>
              <a:ext cx="61913" cy="52388"/>
            </a:xfrm>
            <a:custGeom>
              <a:avLst/>
              <a:gdLst>
                <a:gd name="T0" fmla="*/ 3 w 31"/>
                <a:gd name="T1" fmla="*/ 21 h 26"/>
                <a:gd name="T2" fmla="*/ 0 w 31"/>
                <a:gd name="T3" fmla="*/ 26 h 26"/>
                <a:gd name="T4" fmla="*/ 31 w 31"/>
                <a:gd name="T5" fmla="*/ 0 h 26"/>
                <a:gd name="T6" fmla="*/ 11 w 31"/>
                <a:gd name="T7" fmla="*/ 0 h 26"/>
                <a:gd name="T8" fmla="*/ 3 w 31"/>
                <a:gd name="T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" y="21"/>
                  </a:moveTo>
                  <a:cubicBezTo>
                    <a:pt x="2" y="23"/>
                    <a:pt x="1" y="25"/>
                    <a:pt x="0" y="26"/>
                  </a:cubicBezTo>
                  <a:cubicBezTo>
                    <a:pt x="13" y="20"/>
                    <a:pt x="23" y="11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7"/>
                    <a:pt x="6" y="15"/>
                    <a:pt x="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F71B448B-8D80-48DF-BF3F-33397A0C8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925" y="1684338"/>
              <a:ext cx="61913" cy="53975"/>
            </a:xfrm>
            <a:custGeom>
              <a:avLst/>
              <a:gdLst>
                <a:gd name="T0" fmla="*/ 11 w 31"/>
                <a:gd name="T1" fmla="*/ 27 h 27"/>
                <a:gd name="T2" fmla="*/ 31 w 31"/>
                <a:gd name="T3" fmla="*/ 27 h 27"/>
                <a:gd name="T4" fmla="*/ 0 w 31"/>
                <a:gd name="T5" fmla="*/ 0 h 27"/>
                <a:gd name="T6" fmla="*/ 3 w 31"/>
                <a:gd name="T7" fmla="*/ 5 h 27"/>
                <a:gd name="T8" fmla="*/ 11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11" y="27"/>
                  </a:moveTo>
                  <a:cubicBezTo>
                    <a:pt x="31" y="27"/>
                    <a:pt x="31" y="27"/>
                    <a:pt x="31" y="27"/>
                  </a:cubicBezTo>
                  <a:cubicBezTo>
                    <a:pt x="23" y="16"/>
                    <a:pt x="13" y="6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6" y="12"/>
                    <a:pt x="9" y="19"/>
                    <a:pt x="11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06003399-7E47-4B0F-A6C7-26C18B239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1933575"/>
              <a:ext cx="61913" cy="52388"/>
            </a:xfrm>
            <a:custGeom>
              <a:avLst/>
              <a:gdLst>
                <a:gd name="T0" fmla="*/ 21 w 31"/>
                <a:gd name="T1" fmla="*/ 0 h 26"/>
                <a:gd name="T2" fmla="*/ 0 w 31"/>
                <a:gd name="T3" fmla="*/ 0 h 26"/>
                <a:gd name="T4" fmla="*/ 31 w 31"/>
                <a:gd name="T5" fmla="*/ 26 h 26"/>
                <a:gd name="T6" fmla="*/ 29 w 31"/>
                <a:gd name="T7" fmla="*/ 21 h 26"/>
                <a:gd name="T8" fmla="*/ 2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1"/>
                    <a:pt x="19" y="20"/>
                    <a:pt x="31" y="26"/>
                  </a:cubicBezTo>
                  <a:cubicBezTo>
                    <a:pt x="30" y="25"/>
                    <a:pt x="30" y="23"/>
                    <a:pt x="29" y="21"/>
                  </a:cubicBezTo>
                  <a:cubicBezTo>
                    <a:pt x="25" y="15"/>
                    <a:pt x="23" y="7"/>
                    <a:pt x="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154567C6-3FE6-4593-9E55-4D17F05E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1854200"/>
              <a:ext cx="58738" cy="41275"/>
            </a:xfrm>
            <a:custGeom>
              <a:avLst/>
              <a:gdLst>
                <a:gd name="T0" fmla="*/ 28 w 30"/>
                <a:gd name="T1" fmla="*/ 0 h 21"/>
                <a:gd name="T2" fmla="*/ 0 w 30"/>
                <a:gd name="T3" fmla="*/ 0 h 21"/>
                <a:gd name="T4" fmla="*/ 5 w 30"/>
                <a:gd name="T5" fmla="*/ 21 h 21"/>
                <a:gd name="T6" fmla="*/ 30 w 30"/>
                <a:gd name="T7" fmla="*/ 21 h 21"/>
                <a:gd name="T8" fmla="*/ 28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14"/>
                    <a:pt x="5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4"/>
                    <a:pt x="29" y="7"/>
                    <a:pt x="2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363E585B-6752-4D2A-9CD4-B63BBD1F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188" y="1673225"/>
              <a:ext cx="42863" cy="65088"/>
            </a:xfrm>
            <a:custGeom>
              <a:avLst/>
              <a:gdLst>
                <a:gd name="T0" fmla="*/ 0 w 21"/>
                <a:gd name="T1" fmla="*/ 0 h 33"/>
                <a:gd name="T2" fmla="*/ 0 w 21"/>
                <a:gd name="T3" fmla="*/ 33 h 33"/>
                <a:gd name="T4" fmla="*/ 21 w 21"/>
                <a:gd name="T5" fmla="*/ 33 h 33"/>
                <a:gd name="T6" fmla="*/ 0 w 2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6" y="17"/>
                    <a:pt x="8" y="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82BA4DC2-3664-4120-B27B-5BD0BBC5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1673225"/>
              <a:ext cx="42863" cy="65088"/>
            </a:xfrm>
            <a:custGeom>
              <a:avLst/>
              <a:gdLst>
                <a:gd name="T0" fmla="*/ 0 w 21"/>
                <a:gd name="T1" fmla="*/ 33 h 33"/>
                <a:gd name="T2" fmla="*/ 21 w 21"/>
                <a:gd name="T3" fmla="*/ 33 h 33"/>
                <a:gd name="T4" fmla="*/ 21 w 21"/>
                <a:gd name="T5" fmla="*/ 0 h 33"/>
                <a:gd name="T6" fmla="*/ 0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5"/>
                    <a:pt x="5" y="17"/>
                    <a:pt x="0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40AB7244-54DF-47FC-B103-99AE44B92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1854200"/>
              <a:ext cx="55563" cy="41275"/>
            </a:xfrm>
            <a:custGeom>
              <a:avLst/>
              <a:gdLst>
                <a:gd name="T0" fmla="*/ 2 w 28"/>
                <a:gd name="T1" fmla="*/ 21 h 21"/>
                <a:gd name="T2" fmla="*/ 28 w 28"/>
                <a:gd name="T3" fmla="*/ 21 h 21"/>
                <a:gd name="T4" fmla="*/ 28 w 28"/>
                <a:gd name="T5" fmla="*/ 0 h 21"/>
                <a:gd name="T6" fmla="*/ 0 w 28"/>
                <a:gd name="T7" fmla="*/ 0 h 21"/>
                <a:gd name="T8" fmla="*/ 2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2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1" y="14"/>
                    <a:pt x="2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ACBE85C1-817A-42FF-888C-77BB6050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1774825"/>
              <a:ext cx="55563" cy="41275"/>
            </a:xfrm>
            <a:custGeom>
              <a:avLst/>
              <a:gdLst>
                <a:gd name="T0" fmla="*/ 0 w 28"/>
                <a:gd name="T1" fmla="*/ 21 h 21"/>
                <a:gd name="T2" fmla="*/ 28 w 28"/>
                <a:gd name="T3" fmla="*/ 21 h 21"/>
                <a:gd name="T4" fmla="*/ 28 w 28"/>
                <a:gd name="T5" fmla="*/ 0 h 21"/>
                <a:gd name="T6" fmla="*/ 2 w 28"/>
                <a:gd name="T7" fmla="*/ 0 h 21"/>
                <a:gd name="T8" fmla="*/ 0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E7594015-1B26-40DA-802C-8362785B7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188" y="1774825"/>
              <a:ext cx="55563" cy="41275"/>
            </a:xfrm>
            <a:custGeom>
              <a:avLst/>
              <a:gdLst>
                <a:gd name="T0" fmla="*/ 0 w 28"/>
                <a:gd name="T1" fmla="*/ 0 h 21"/>
                <a:gd name="T2" fmla="*/ 0 w 28"/>
                <a:gd name="T3" fmla="*/ 21 h 21"/>
                <a:gd name="T4" fmla="*/ 28 w 28"/>
                <a:gd name="T5" fmla="*/ 21 h 21"/>
                <a:gd name="T6" fmla="*/ 26 w 28"/>
                <a:gd name="T7" fmla="*/ 0 h 21"/>
                <a:gd name="T8" fmla="*/ 0 w 2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4"/>
                    <a:pt x="27" y="7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27507DB3-8565-4C9A-AD7F-0ECBF3041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188" y="1854200"/>
              <a:ext cx="55563" cy="41275"/>
            </a:xfrm>
            <a:custGeom>
              <a:avLst/>
              <a:gdLst>
                <a:gd name="T0" fmla="*/ 0 w 28"/>
                <a:gd name="T1" fmla="*/ 21 h 21"/>
                <a:gd name="T2" fmla="*/ 26 w 28"/>
                <a:gd name="T3" fmla="*/ 21 h 21"/>
                <a:gd name="T4" fmla="*/ 28 w 28"/>
                <a:gd name="T5" fmla="*/ 0 h 21"/>
                <a:gd name="T6" fmla="*/ 0 w 28"/>
                <a:gd name="T7" fmla="*/ 0 h 21"/>
                <a:gd name="T8" fmla="*/ 0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7" y="14"/>
                    <a:pt x="28" y="7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EC82C0FC-761A-4D28-BF1C-C88D2C7E9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1933575"/>
              <a:ext cx="42863" cy="66675"/>
            </a:xfrm>
            <a:custGeom>
              <a:avLst/>
              <a:gdLst>
                <a:gd name="T0" fmla="*/ 21 w 21"/>
                <a:gd name="T1" fmla="*/ 33 h 33"/>
                <a:gd name="T2" fmla="*/ 21 w 21"/>
                <a:gd name="T3" fmla="*/ 0 h 33"/>
                <a:gd name="T4" fmla="*/ 0 w 21"/>
                <a:gd name="T5" fmla="*/ 0 h 33"/>
                <a:gd name="T6" fmla="*/ 21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1" y="33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13" y="27"/>
                    <a:pt x="21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00525026-AEA8-45B5-AFE8-5005C812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188" y="1933575"/>
              <a:ext cx="42863" cy="66675"/>
            </a:xfrm>
            <a:custGeom>
              <a:avLst/>
              <a:gdLst>
                <a:gd name="T0" fmla="*/ 0 w 21"/>
                <a:gd name="T1" fmla="*/ 33 h 33"/>
                <a:gd name="T2" fmla="*/ 21 w 21"/>
                <a:gd name="T3" fmla="*/ 0 h 33"/>
                <a:gd name="T4" fmla="*/ 0 w 21"/>
                <a:gd name="T5" fmla="*/ 0 h 33"/>
                <a:gd name="T6" fmla="*/ 0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8" y="27"/>
                    <a:pt x="16" y="16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4" name="Freeform 134">
            <a:extLst>
              <a:ext uri="{FF2B5EF4-FFF2-40B4-BE49-F238E27FC236}">
                <a16:creationId xmlns:a16="http://schemas.microsoft.com/office/drawing/2014/main" id="{8814600B-82A0-4455-9AF6-A6182A72F61E}"/>
              </a:ext>
            </a:extLst>
          </p:cNvPr>
          <p:cNvSpPr>
            <a:spLocks noEditPoints="1"/>
          </p:cNvSpPr>
          <p:nvPr/>
        </p:nvSpPr>
        <p:spPr bwMode="auto">
          <a:xfrm>
            <a:off x="3672451" y="4318351"/>
            <a:ext cx="410061" cy="410061"/>
          </a:xfrm>
          <a:custGeom>
            <a:avLst/>
            <a:gdLst>
              <a:gd name="T0" fmla="*/ 34 w 231"/>
              <a:gd name="T1" fmla="*/ 157 h 231"/>
              <a:gd name="T2" fmla="*/ 141 w 231"/>
              <a:gd name="T3" fmla="*/ 169 h 231"/>
              <a:gd name="T4" fmla="*/ 203 w 231"/>
              <a:gd name="T5" fmla="*/ 231 h 231"/>
              <a:gd name="T6" fmla="*/ 231 w 231"/>
              <a:gd name="T7" fmla="*/ 203 h 231"/>
              <a:gd name="T8" fmla="*/ 169 w 231"/>
              <a:gd name="T9" fmla="*/ 141 h 231"/>
              <a:gd name="T10" fmla="*/ 157 w 231"/>
              <a:gd name="T11" fmla="*/ 34 h 231"/>
              <a:gd name="T12" fmla="*/ 34 w 231"/>
              <a:gd name="T13" fmla="*/ 34 h 231"/>
              <a:gd name="T14" fmla="*/ 34 w 231"/>
              <a:gd name="T15" fmla="*/ 157 h 231"/>
              <a:gd name="T16" fmla="*/ 43 w 231"/>
              <a:gd name="T17" fmla="*/ 79 h 231"/>
              <a:gd name="T18" fmla="*/ 79 w 231"/>
              <a:gd name="T19" fmla="*/ 79 h 231"/>
              <a:gd name="T20" fmla="*/ 79 w 231"/>
              <a:gd name="T21" fmla="*/ 43 h 231"/>
              <a:gd name="T22" fmla="*/ 112 w 231"/>
              <a:gd name="T23" fmla="*/ 43 h 231"/>
              <a:gd name="T24" fmla="*/ 112 w 231"/>
              <a:gd name="T25" fmla="*/ 79 h 231"/>
              <a:gd name="T26" fmla="*/ 148 w 231"/>
              <a:gd name="T27" fmla="*/ 79 h 231"/>
              <a:gd name="T28" fmla="*/ 148 w 231"/>
              <a:gd name="T29" fmla="*/ 112 h 231"/>
              <a:gd name="T30" fmla="*/ 112 w 231"/>
              <a:gd name="T31" fmla="*/ 112 h 231"/>
              <a:gd name="T32" fmla="*/ 112 w 231"/>
              <a:gd name="T33" fmla="*/ 148 h 231"/>
              <a:gd name="T34" fmla="*/ 79 w 231"/>
              <a:gd name="T35" fmla="*/ 148 h 231"/>
              <a:gd name="T36" fmla="*/ 79 w 231"/>
              <a:gd name="T37" fmla="*/ 112 h 231"/>
              <a:gd name="T38" fmla="*/ 43 w 231"/>
              <a:gd name="T39" fmla="*/ 112 h 231"/>
              <a:gd name="T40" fmla="*/ 43 w 231"/>
              <a:gd name="T41" fmla="*/ 7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1" h="231">
                <a:moveTo>
                  <a:pt x="34" y="157"/>
                </a:moveTo>
                <a:cubicBezTo>
                  <a:pt x="63" y="186"/>
                  <a:pt x="108" y="190"/>
                  <a:pt x="141" y="169"/>
                </a:cubicBezTo>
                <a:cubicBezTo>
                  <a:pt x="203" y="231"/>
                  <a:pt x="203" y="231"/>
                  <a:pt x="203" y="231"/>
                </a:cubicBezTo>
                <a:cubicBezTo>
                  <a:pt x="231" y="203"/>
                  <a:pt x="231" y="203"/>
                  <a:pt x="231" y="203"/>
                </a:cubicBezTo>
                <a:cubicBezTo>
                  <a:pt x="169" y="141"/>
                  <a:pt x="169" y="141"/>
                  <a:pt x="169" y="141"/>
                </a:cubicBezTo>
                <a:cubicBezTo>
                  <a:pt x="190" y="108"/>
                  <a:pt x="186" y="63"/>
                  <a:pt x="157" y="34"/>
                </a:cubicBezTo>
                <a:cubicBezTo>
                  <a:pt x="123" y="0"/>
                  <a:pt x="68" y="0"/>
                  <a:pt x="34" y="34"/>
                </a:cubicBezTo>
                <a:cubicBezTo>
                  <a:pt x="0" y="68"/>
                  <a:pt x="0" y="123"/>
                  <a:pt x="34" y="157"/>
                </a:cubicBezTo>
                <a:close/>
                <a:moveTo>
                  <a:pt x="43" y="79"/>
                </a:moveTo>
                <a:cubicBezTo>
                  <a:pt x="79" y="79"/>
                  <a:pt x="79" y="79"/>
                  <a:pt x="79" y="79"/>
                </a:cubicBezTo>
                <a:cubicBezTo>
                  <a:pt x="79" y="43"/>
                  <a:pt x="79" y="43"/>
                  <a:pt x="79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43" y="112"/>
                  <a:pt x="43" y="112"/>
                  <a:pt x="43" y="112"/>
                </a:cubicBezTo>
                <a:lnTo>
                  <a:pt x="43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95185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B986DD3D-F706-4951-B7F3-1879FC4BD9B2}"/>
              </a:ext>
            </a:extLst>
          </p:cNvPr>
          <p:cNvSpPr>
            <a:spLocks noEditPoints="1"/>
          </p:cNvSpPr>
          <p:nvPr/>
        </p:nvSpPr>
        <p:spPr bwMode="auto">
          <a:xfrm>
            <a:off x="5581679" y="1530011"/>
            <a:ext cx="352167" cy="353537"/>
          </a:xfrm>
          <a:custGeom>
            <a:avLst/>
            <a:gdLst>
              <a:gd name="T0" fmla="*/ 102 w 203"/>
              <a:gd name="T1" fmla="*/ 203 h 203"/>
              <a:gd name="T2" fmla="*/ 203 w 203"/>
              <a:gd name="T3" fmla="*/ 102 h 203"/>
              <a:gd name="T4" fmla="*/ 102 w 203"/>
              <a:gd name="T5" fmla="*/ 0 h 203"/>
              <a:gd name="T6" fmla="*/ 0 w 203"/>
              <a:gd name="T7" fmla="*/ 102 h 203"/>
              <a:gd name="T8" fmla="*/ 102 w 203"/>
              <a:gd name="T9" fmla="*/ 203 h 203"/>
              <a:gd name="T10" fmla="*/ 40 w 203"/>
              <a:gd name="T11" fmla="*/ 172 h 203"/>
              <a:gd name="T12" fmla="*/ 32 w 203"/>
              <a:gd name="T13" fmla="*/ 163 h 203"/>
              <a:gd name="T14" fmla="*/ 51 w 203"/>
              <a:gd name="T15" fmla="*/ 144 h 203"/>
              <a:gd name="T16" fmla="*/ 59 w 203"/>
              <a:gd name="T17" fmla="*/ 152 h 203"/>
              <a:gd name="T18" fmla="*/ 40 w 203"/>
              <a:gd name="T19" fmla="*/ 172 h 203"/>
              <a:gd name="T20" fmla="*/ 107 w 203"/>
              <a:gd name="T21" fmla="*/ 195 h 203"/>
              <a:gd name="T22" fmla="*/ 96 w 203"/>
              <a:gd name="T23" fmla="*/ 195 h 203"/>
              <a:gd name="T24" fmla="*/ 96 w 203"/>
              <a:gd name="T25" fmla="*/ 168 h 203"/>
              <a:gd name="T26" fmla="*/ 107 w 203"/>
              <a:gd name="T27" fmla="*/ 168 h 203"/>
              <a:gd name="T28" fmla="*/ 107 w 203"/>
              <a:gd name="T29" fmla="*/ 195 h 203"/>
              <a:gd name="T30" fmla="*/ 195 w 203"/>
              <a:gd name="T31" fmla="*/ 96 h 203"/>
              <a:gd name="T32" fmla="*/ 195 w 203"/>
              <a:gd name="T33" fmla="*/ 107 h 203"/>
              <a:gd name="T34" fmla="*/ 168 w 203"/>
              <a:gd name="T35" fmla="*/ 107 h 203"/>
              <a:gd name="T36" fmla="*/ 168 w 203"/>
              <a:gd name="T37" fmla="*/ 96 h 203"/>
              <a:gd name="T38" fmla="*/ 195 w 203"/>
              <a:gd name="T39" fmla="*/ 96 h 203"/>
              <a:gd name="T40" fmla="*/ 163 w 203"/>
              <a:gd name="T41" fmla="*/ 32 h 203"/>
              <a:gd name="T42" fmla="*/ 172 w 203"/>
              <a:gd name="T43" fmla="*/ 40 h 203"/>
              <a:gd name="T44" fmla="*/ 152 w 203"/>
              <a:gd name="T45" fmla="*/ 59 h 203"/>
              <a:gd name="T46" fmla="*/ 144 w 203"/>
              <a:gd name="T47" fmla="*/ 51 h 203"/>
              <a:gd name="T48" fmla="*/ 163 w 203"/>
              <a:gd name="T49" fmla="*/ 32 h 203"/>
              <a:gd name="T50" fmla="*/ 152 w 203"/>
              <a:gd name="T51" fmla="*/ 144 h 203"/>
              <a:gd name="T52" fmla="*/ 172 w 203"/>
              <a:gd name="T53" fmla="*/ 163 h 203"/>
              <a:gd name="T54" fmla="*/ 163 w 203"/>
              <a:gd name="T55" fmla="*/ 172 h 203"/>
              <a:gd name="T56" fmla="*/ 144 w 203"/>
              <a:gd name="T57" fmla="*/ 152 h 203"/>
              <a:gd name="T58" fmla="*/ 152 w 203"/>
              <a:gd name="T59" fmla="*/ 144 h 203"/>
              <a:gd name="T60" fmla="*/ 96 w 203"/>
              <a:gd name="T61" fmla="*/ 9 h 203"/>
              <a:gd name="T62" fmla="*/ 107 w 203"/>
              <a:gd name="T63" fmla="*/ 9 h 203"/>
              <a:gd name="T64" fmla="*/ 107 w 203"/>
              <a:gd name="T65" fmla="*/ 36 h 203"/>
              <a:gd name="T66" fmla="*/ 96 w 203"/>
              <a:gd name="T67" fmla="*/ 36 h 203"/>
              <a:gd name="T68" fmla="*/ 96 w 203"/>
              <a:gd name="T69" fmla="*/ 9 h 203"/>
              <a:gd name="T70" fmla="*/ 85 w 203"/>
              <a:gd name="T71" fmla="*/ 78 h 203"/>
              <a:gd name="T72" fmla="*/ 103 w 203"/>
              <a:gd name="T73" fmla="*/ 95 h 203"/>
              <a:gd name="T74" fmla="*/ 135 w 203"/>
              <a:gd name="T75" fmla="*/ 63 h 203"/>
              <a:gd name="T76" fmla="*/ 143 w 203"/>
              <a:gd name="T77" fmla="*/ 72 h 203"/>
              <a:gd name="T78" fmla="*/ 103 w 203"/>
              <a:gd name="T79" fmla="*/ 111 h 203"/>
              <a:gd name="T80" fmla="*/ 77 w 203"/>
              <a:gd name="T81" fmla="*/ 86 h 203"/>
              <a:gd name="T82" fmla="*/ 85 w 203"/>
              <a:gd name="T83" fmla="*/ 78 h 203"/>
              <a:gd name="T84" fmla="*/ 40 w 203"/>
              <a:gd name="T85" fmla="*/ 32 h 203"/>
              <a:gd name="T86" fmla="*/ 59 w 203"/>
              <a:gd name="T87" fmla="*/ 51 h 203"/>
              <a:gd name="T88" fmla="*/ 51 w 203"/>
              <a:gd name="T89" fmla="*/ 59 h 203"/>
              <a:gd name="T90" fmla="*/ 32 w 203"/>
              <a:gd name="T91" fmla="*/ 40 h 203"/>
              <a:gd name="T92" fmla="*/ 40 w 203"/>
              <a:gd name="T93" fmla="*/ 32 h 203"/>
              <a:gd name="T94" fmla="*/ 36 w 203"/>
              <a:gd name="T95" fmla="*/ 96 h 203"/>
              <a:gd name="T96" fmla="*/ 36 w 203"/>
              <a:gd name="T97" fmla="*/ 107 h 203"/>
              <a:gd name="T98" fmla="*/ 9 w 203"/>
              <a:gd name="T99" fmla="*/ 107 h 203"/>
              <a:gd name="T100" fmla="*/ 9 w 203"/>
              <a:gd name="T101" fmla="*/ 96 h 203"/>
              <a:gd name="T102" fmla="*/ 36 w 203"/>
              <a:gd name="T103" fmla="*/ 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3" h="203">
                <a:moveTo>
                  <a:pt x="102" y="203"/>
                </a:moveTo>
                <a:cubicBezTo>
                  <a:pt x="158" y="203"/>
                  <a:pt x="203" y="158"/>
                  <a:pt x="203" y="102"/>
                </a:cubicBezTo>
                <a:cubicBezTo>
                  <a:pt x="203" y="45"/>
                  <a:pt x="158" y="0"/>
                  <a:pt x="102" y="0"/>
                </a:cubicBezTo>
                <a:cubicBezTo>
                  <a:pt x="45" y="0"/>
                  <a:pt x="0" y="45"/>
                  <a:pt x="0" y="102"/>
                </a:cubicBezTo>
                <a:cubicBezTo>
                  <a:pt x="0" y="158"/>
                  <a:pt x="45" y="203"/>
                  <a:pt x="102" y="203"/>
                </a:cubicBezTo>
                <a:close/>
                <a:moveTo>
                  <a:pt x="40" y="172"/>
                </a:moveTo>
                <a:cubicBezTo>
                  <a:pt x="32" y="163"/>
                  <a:pt x="32" y="163"/>
                  <a:pt x="32" y="163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9" y="152"/>
                  <a:pt x="59" y="152"/>
                  <a:pt x="59" y="152"/>
                </a:cubicBezTo>
                <a:lnTo>
                  <a:pt x="40" y="172"/>
                </a:lnTo>
                <a:close/>
                <a:moveTo>
                  <a:pt x="107" y="195"/>
                </a:moveTo>
                <a:cubicBezTo>
                  <a:pt x="96" y="195"/>
                  <a:pt x="96" y="195"/>
                  <a:pt x="96" y="195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07" y="168"/>
                  <a:pt x="107" y="168"/>
                  <a:pt x="107" y="168"/>
                </a:cubicBezTo>
                <a:lnTo>
                  <a:pt x="107" y="195"/>
                </a:lnTo>
                <a:close/>
                <a:moveTo>
                  <a:pt x="195" y="96"/>
                </a:moveTo>
                <a:cubicBezTo>
                  <a:pt x="195" y="107"/>
                  <a:pt x="195" y="107"/>
                  <a:pt x="195" y="107"/>
                </a:cubicBezTo>
                <a:cubicBezTo>
                  <a:pt x="168" y="107"/>
                  <a:pt x="168" y="107"/>
                  <a:pt x="168" y="107"/>
                </a:cubicBezTo>
                <a:cubicBezTo>
                  <a:pt x="168" y="96"/>
                  <a:pt x="168" y="96"/>
                  <a:pt x="168" y="96"/>
                </a:cubicBezTo>
                <a:lnTo>
                  <a:pt x="195" y="96"/>
                </a:lnTo>
                <a:close/>
                <a:moveTo>
                  <a:pt x="163" y="32"/>
                </a:moveTo>
                <a:cubicBezTo>
                  <a:pt x="172" y="40"/>
                  <a:pt x="172" y="40"/>
                  <a:pt x="172" y="40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44" y="51"/>
                  <a:pt x="144" y="51"/>
                  <a:pt x="144" y="51"/>
                </a:cubicBezTo>
                <a:lnTo>
                  <a:pt x="163" y="32"/>
                </a:lnTo>
                <a:close/>
                <a:moveTo>
                  <a:pt x="152" y="144"/>
                </a:moveTo>
                <a:cubicBezTo>
                  <a:pt x="172" y="163"/>
                  <a:pt x="172" y="163"/>
                  <a:pt x="172" y="163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44" y="152"/>
                  <a:pt x="144" y="152"/>
                  <a:pt x="144" y="152"/>
                </a:cubicBezTo>
                <a:lnTo>
                  <a:pt x="152" y="144"/>
                </a:lnTo>
                <a:close/>
                <a:moveTo>
                  <a:pt x="96" y="9"/>
                </a:moveTo>
                <a:cubicBezTo>
                  <a:pt x="107" y="9"/>
                  <a:pt x="107" y="9"/>
                  <a:pt x="107" y="9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96" y="36"/>
                  <a:pt x="96" y="36"/>
                  <a:pt x="96" y="36"/>
                </a:cubicBezTo>
                <a:lnTo>
                  <a:pt x="96" y="9"/>
                </a:lnTo>
                <a:close/>
                <a:moveTo>
                  <a:pt x="85" y="78"/>
                </a:moveTo>
                <a:cubicBezTo>
                  <a:pt x="103" y="95"/>
                  <a:pt x="103" y="95"/>
                  <a:pt x="103" y="95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77" y="86"/>
                  <a:pt x="77" y="86"/>
                  <a:pt x="77" y="86"/>
                </a:cubicBezTo>
                <a:lnTo>
                  <a:pt x="85" y="78"/>
                </a:lnTo>
                <a:close/>
                <a:moveTo>
                  <a:pt x="40" y="32"/>
                </a:moveTo>
                <a:cubicBezTo>
                  <a:pt x="59" y="51"/>
                  <a:pt x="59" y="51"/>
                  <a:pt x="59" y="51"/>
                </a:cubicBezTo>
                <a:cubicBezTo>
                  <a:pt x="51" y="59"/>
                  <a:pt x="51" y="59"/>
                  <a:pt x="51" y="59"/>
                </a:cubicBezTo>
                <a:cubicBezTo>
                  <a:pt x="32" y="40"/>
                  <a:pt x="32" y="40"/>
                  <a:pt x="32" y="40"/>
                </a:cubicBezTo>
                <a:lnTo>
                  <a:pt x="40" y="32"/>
                </a:lnTo>
                <a:close/>
                <a:moveTo>
                  <a:pt x="36" y="96"/>
                </a:moveTo>
                <a:cubicBezTo>
                  <a:pt x="36" y="107"/>
                  <a:pt x="36" y="107"/>
                  <a:pt x="36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96"/>
                  <a:pt x="9" y="96"/>
                  <a:pt x="9" y="96"/>
                </a:cubicBezTo>
                <a:lnTo>
                  <a:pt x="36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F373F9E7-204A-4EBD-9A0F-D54F2A711C26}"/>
              </a:ext>
            </a:extLst>
          </p:cNvPr>
          <p:cNvGrpSpPr/>
          <p:nvPr/>
        </p:nvGrpSpPr>
        <p:grpSpPr>
          <a:xfrm>
            <a:off x="6231200" y="1520418"/>
            <a:ext cx="319280" cy="375461"/>
            <a:chOff x="6884988" y="828675"/>
            <a:chExt cx="369888" cy="434975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7717AEF-C7F4-4B5D-8B03-F3E7E83A6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930275"/>
              <a:ext cx="369888" cy="333375"/>
            </a:xfrm>
            <a:custGeom>
              <a:avLst/>
              <a:gdLst>
                <a:gd name="T0" fmla="*/ 19 w 184"/>
                <a:gd name="T1" fmla="*/ 16 h 165"/>
                <a:gd name="T2" fmla="*/ 2 w 184"/>
                <a:gd name="T3" fmla="*/ 50 h 165"/>
                <a:gd name="T4" fmla="*/ 0 w 184"/>
                <a:gd name="T5" fmla="*/ 60 h 165"/>
                <a:gd name="T6" fmla="*/ 0 w 184"/>
                <a:gd name="T7" fmla="*/ 61 h 165"/>
                <a:gd name="T8" fmla="*/ 0 w 184"/>
                <a:gd name="T9" fmla="*/ 70 h 165"/>
                <a:gd name="T10" fmla="*/ 1 w 184"/>
                <a:gd name="T11" fmla="*/ 77 h 165"/>
                <a:gd name="T12" fmla="*/ 8 w 184"/>
                <a:gd name="T13" fmla="*/ 107 h 165"/>
                <a:gd name="T14" fmla="*/ 28 w 184"/>
                <a:gd name="T15" fmla="*/ 144 h 165"/>
                <a:gd name="T16" fmla="*/ 29 w 184"/>
                <a:gd name="T17" fmla="*/ 145 h 165"/>
                <a:gd name="T18" fmla="*/ 41 w 184"/>
                <a:gd name="T19" fmla="*/ 158 h 165"/>
                <a:gd name="T20" fmla="*/ 44 w 184"/>
                <a:gd name="T21" fmla="*/ 161 h 165"/>
                <a:gd name="T22" fmla="*/ 64 w 184"/>
                <a:gd name="T23" fmla="*/ 163 h 165"/>
                <a:gd name="T24" fmla="*/ 65 w 184"/>
                <a:gd name="T25" fmla="*/ 163 h 165"/>
                <a:gd name="T26" fmla="*/ 74 w 184"/>
                <a:gd name="T27" fmla="*/ 160 h 165"/>
                <a:gd name="T28" fmla="*/ 81 w 184"/>
                <a:gd name="T29" fmla="*/ 157 h 165"/>
                <a:gd name="T30" fmla="*/ 92 w 184"/>
                <a:gd name="T31" fmla="*/ 156 h 165"/>
                <a:gd name="T32" fmla="*/ 93 w 184"/>
                <a:gd name="T33" fmla="*/ 156 h 165"/>
                <a:gd name="T34" fmla="*/ 104 w 184"/>
                <a:gd name="T35" fmla="*/ 157 h 165"/>
                <a:gd name="T36" fmla="*/ 110 w 184"/>
                <a:gd name="T37" fmla="*/ 160 h 165"/>
                <a:gd name="T38" fmla="*/ 120 w 184"/>
                <a:gd name="T39" fmla="*/ 163 h 165"/>
                <a:gd name="T40" fmla="*/ 120 w 184"/>
                <a:gd name="T41" fmla="*/ 163 h 165"/>
                <a:gd name="T42" fmla="*/ 140 w 184"/>
                <a:gd name="T43" fmla="*/ 161 h 165"/>
                <a:gd name="T44" fmla="*/ 144 w 184"/>
                <a:gd name="T45" fmla="*/ 158 h 165"/>
                <a:gd name="T46" fmla="*/ 156 w 184"/>
                <a:gd name="T47" fmla="*/ 145 h 165"/>
                <a:gd name="T48" fmla="*/ 157 w 184"/>
                <a:gd name="T49" fmla="*/ 144 h 165"/>
                <a:gd name="T50" fmla="*/ 177 w 184"/>
                <a:gd name="T51" fmla="*/ 107 h 165"/>
                <a:gd name="T52" fmla="*/ 184 w 184"/>
                <a:gd name="T53" fmla="*/ 77 h 165"/>
                <a:gd name="T54" fmla="*/ 184 w 184"/>
                <a:gd name="T55" fmla="*/ 70 h 165"/>
                <a:gd name="T56" fmla="*/ 184 w 184"/>
                <a:gd name="T57" fmla="*/ 61 h 165"/>
                <a:gd name="T58" fmla="*/ 184 w 184"/>
                <a:gd name="T59" fmla="*/ 60 h 165"/>
                <a:gd name="T60" fmla="*/ 183 w 184"/>
                <a:gd name="T61" fmla="*/ 50 h 165"/>
                <a:gd name="T62" fmla="*/ 166 w 184"/>
                <a:gd name="T63" fmla="*/ 16 h 165"/>
                <a:gd name="T64" fmla="*/ 162 w 184"/>
                <a:gd name="T65" fmla="*/ 12 h 165"/>
                <a:gd name="T66" fmla="*/ 136 w 184"/>
                <a:gd name="T67" fmla="*/ 1 h 165"/>
                <a:gd name="T68" fmla="*/ 107 w 184"/>
                <a:gd name="T69" fmla="*/ 5 h 165"/>
                <a:gd name="T70" fmla="*/ 92 w 184"/>
                <a:gd name="T71" fmla="*/ 10 h 165"/>
                <a:gd name="T72" fmla="*/ 77 w 184"/>
                <a:gd name="T73" fmla="*/ 5 h 165"/>
                <a:gd name="T74" fmla="*/ 49 w 184"/>
                <a:gd name="T75" fmla="*/ 1 h 165"/>
                <a:gd name="T76" fmla="*/ 23 w 184"/>
                <a:gd name="T77" fmla="*/ 12 h 165"/>
                <a:gd name="T78" fmla="*/ 19 w 184"/>
                <a:gd name="T79" fmla="*/ 1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4" h="165">
                  <a:moveTo>
                    <a:pt x="19" y="16"/>
                  </a:moveTo>
                  <a:cubicBezTo>
                    <a:pt x="9" y="25"/>
                    <a:pt x="4" y="37"/>
                    <a:pt x="2" y="50"/>
                  </a:cubicBezTo>
                  <a:cubicBezTo>
                    <a:pt x="1" y="53"/>
                    <a:pt x="1" y="56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0" y="73"/>
                    <a:pt x="1" y="75"/>
                    <a:pt x="1" y="77"/>
                  </a:cubicBezTo>
                  <a:cubicBezTo>
                    <a:pt x="2" y="87"/>
                    <a:pt x="4" y="98"/>
                    <a:pt x="8" y="107"/>
                  </a:cubicBezTo>
                  <a:cubicBezTo>
                    <a:pt x="13" y="121"/>
                    <a:pt x="19" y="133"/>
                    <a:pt x="28" y="144"/>
                  </a:cubicBezTo>
                  <a:cubicBezTo>
                    <a:pt x="28" y="144"/>
                    <a:pt x="28" y="145"/>
                    <a:pt x="29" y="145"/>
                  </a:cubicBezTo>
                  <a:cubicBezTo>
                    <a:pt x="32" y="150"/>
                    <a:pt x="36" y="155"/>
                    <a:pt x="41" y="158"/>
                  </a:cubicBezTo>
                  <a:cubicBezTo>
                    <a:pt x="42" y="159"/>
                    <a:pt x="43" y="160"/>
                    <a:pt x="44" y="161"/>
                  </a:cubicBezTo>
                  <a:cubicBezTo>
                    <a:pt x="50" y="165"/>
                    <a:pt x="57" y="165"/>
                    <a:pt x="64" y="163"/>
                  </a:cubicBezTo>
                  <a:cubicBezTo>
                    <a:pt x="64" y="163"/>
                    <a:pt x="65" y="163"/>
                    <a:pt x="65" y="163"/>
                  </a:cubicBezTo>
                  <a:cubicBezTo>
                    <a:pt x="68" y="162"/>
                    <a:pt x="71" y="161"/>
                    <a:pt x="74" y="160"/>
                  </a:cubicBezTo>
                  <a:cubicBezTo>
                    <a:pt x="76" y="159"/>
                    <a:pt x="78" y="158"/>
                    <a:pt x="81" y="157"/>
                  </a:cubicBezTo>
                  <a:cubicBezTo>
                    <a:pt x="84" y="156"/>
                    <a:pt x="92" y="156"/>
                    <a:pt x="92" y="156"/>
                  </a:cubicBezTo>
                  <a:cubicBezTo>
                    <a:pt x="92" y="156"/>
                    <a:pt x="93" y="156"/>
                    <a:pt x="93" y="156"/>
                  </a:cubicBezTo>
                  <a:cubicBezTo>
                    <a:pt x="97" y="156"/>
                    <a:pt x="100" y="156"/>
                    <a:pt x="104" y="157"/>
                  </a:cubicBezTo>
                  <a:cubicBezTo>
                    <a:pt x="106" y="158"/>
                    <a:pt x="108" y="159"/>
                    <a:pt x="110" y="160"/>
                  </a:cubicBezTo>
                  <a:cubicBezTo>
                    <a:pt x="113" y="161"/>
                    <a:pt x="117" y="162"/>
                    <a:pt x="120" y="163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7" y="165"/>
                    <a:pt x="134" y="165"/>
                    <a:pt x="140" y="161"/>
                  </a:cubicBezTo>
                  <a:cubicBezTo>
                    <a:pt x="142" y="160"/>
                    <a:pt x="143" y="159"/>
                    <a:pt x="144" y="158"/>
                  </a:cubicBezTo>
                  <a:cubicBezTo>
                    <a:pt x="149" y="155"/>
                    <a:pt x="152" y="150"/>
                    <a:pt x="156" y="145"/>
                  </a:cubicBezTo>
                  <a:cubicBezTo>
                    <a:pt x="156" y="145"/>
                    <a:pt x="157" y="144"/>
                    <a:pt x="157" y="144"/>
                  </a:cubicBezTo>
                  <a:cubicBezTo>
                    <a:pt x="165" y="133"/>
                    <a:pt x="172" y="121"/>
                    <a:pt x="177" y="107"/>
                  </a:cubicBezTo>
                  <a:cubicBezTo>
                    <a:pt x="180" y="98"/>
                    <a:pt x="183" y="87"/>
                    <a:pt x="184" y="77"/>
                  </a:cubicBezTo>
                  <a:cubicBezTo>
                    <a:pt x="184" y="75"/>
                    <a:pt x="184" y="73"/>
                    <a:pt x="184" y="70"/>
                  </a:cubicBezTo>
                  <a:cubicBezTo>
                    <a:pt x="184" y="67"/>
                    <a:pt x="184" y="64"/>
                    <a:pt x="184" y="61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56"/>
                    <a:pt x="184" y="53"/>
                    <a:pt x="183" y="50"/>
                  </a:cubicBezTo>
                  <a:cubicBezTo>
                    <a:pt x="181" y="37"/>
                    <a:pt x="175" y="25"/>
                    <a:pt x="166" y="16"/>
                  </a:cubicBezTo>
                  <a:cubicBezTo>
                    <a:pt x="164" y="15"/>
                    <a:pt x="163" y="14"/>
                    <a:pt x="162" y="12"/>
                  </a:cubicBezTo>
                  <a:cubicBezTo>
                    <a:pt x="154" y="6"/>
                    <a:pt x="145" y="3"/>
                    <a:pt x="136" y="1"/>
                  </a:cubicBezTo>
                  <a:cubicBezTo>
                    <a:pt x="126" y="0"/>
                    <a:pt x="116" y="2"/>
                    <a:pt x="107" y="5"/>
                  </a:cubicBezTo>
                  <a:cubicBezTo>
                    <a:pt x="102" y="7"/>
                    <a:pt x="92" y="10"/>
                    <a:pt x="92" y="10"/>
                  </a:cubicBezTo>
                  <a:cubicBezTo>
                    <a:pt x="92" y="10"/>
                    <a:pt x="82" y="7"/>
                    <a:pt x="77" y="5"/>
                  </a:cubicBezTo>
                  <a:cubicBezTo>
                    <a:pt x="68" y="2"/>
                    <a:pt x="59" y="0"/>
                    <a:pt x="49" y="1"/>
                  </a:cubicBezTo>
                  <a:cubicBezTo>
                    <a:pt x="39" y="3"/>
                    <a:pt x="30" y="6"/>
                    <a:pt x="23" y="12"/>
                  </a:cubicBezTo>
                  <a:cubicBezTo>
                    <a:pt x="22" y="14"/>
                    <a:pt x="20" y="15"/>
                    <a:pt x="19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49D0926E-656D-4A34-BAF7-F04D5801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5" y="828675"/>
              <a:ext cx="90488" cy="100013"/>
            </a:xfrm>
            <a:custGeom>
              <a:avLst/>
              <a:gdLst>
                <a:gd name="T0" fmla="*/ 14 w 45"/>
                <a:gd name="T1" fmla="*/ 37 h 50"/>
                <a:gd name="T2" fmla="*/ 32 w 45"/>
                <a:gd name="T3" fmla="*/ 48 h 50"/>
                <a:gd name="T4" fmla="*/ 43 w 45"/>
                <a:gd name="T5" fmla="*/ 50 h 50"/>
                <a:gd name="T6" fmla="*/ 44 w 45"/>
                <a:gd name="T7" fmla="*/ 48 h 50"/>
                <a:gd name="T8" fmla="*/ 35 w 45"/>
                <a:gd name="T9" fmla="*/ 19 h 50"/>
                <a:gd name="T10" fmla="*/ 4 w 45"/>
                <a:gd name="T11" fmla="*/ 0 h 50"/>
                <a:gd name="T12" fmla="*/ 2 w 45"/>
                <a:gd name="T13" fmla="*/ 0 h 50"/>
                <a:gd name="T14" fmla="*/ 1 w 45"/>
                <a:gd name="T15" fmla="*/ 0 h 50"/>
                <a:gd name="T16" fmla="*/ 1 w 45"/>
                <a:gd name="T17" fmla="*/ 12 h 50"/>
                <a:gd name="T18" fmla="*/ 14 w 45"/>
                <a:gd name="T19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50">
                  <a:moveTo>
                    <a:pt x="14" y="37"/>
                  </a:moveTo>
                  <a:cubicBezTo>
                    <a:pt x="19" y="42"/>
                    <a:pt x="25" y="46"/>
                    <a:pt x="32" y="48"/>
                  </a:cubicBezTo>
                  <a:cubicBezTo>
                    <a:pt x="36" y="49"/>
                    <a:pt x="39" y="50"/>
                    <a:pt x="43" y="50"/>
                  </a:cubicBezTo>
                  <a:cubicBezTo>
                    <a:pt x="44" y="50"/>
                    <a:pt x="44" y="49"/>
                    <a:pt x="44" y="48"/>
                  </a:cubicBezTo>
                  <a:cubicBezTo>
                    <a:pt x="45" y="37"/>
                    <a:pt x="41" y="28"/>
                    <a:pt x="35" y="19"/>
                  </a:cubicBezTo>
                  <a:cubicBezTo>
                    <a:pt x="27" y="9"/>
                    <a:pt x="17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3" y="22"/>
                    <a:pt x="8" y="30"/>
                    <a:pt x="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27575F5-C335-4E87-B3D6-6678752C3163}"/>
              </a:ext>
            </a:extLst>
          </p:cNvPr>
          <p:cNvGrpSpPr/>
          <p:nvPr/>
        </p:nvGrpSpPr>
        <p:grpSpPr>
          <a:xfrm>
            <a:off x="1895579" y="2211048"/>
            <a:ext cx="348056" cy="352167"/>
            <a:chOff x="1862138" y="1628775"/>
            <a:chExt cx="403225" cy="407988"/>
          </a:xfrm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BB09F05C-A06A-4345-BBEB-E846FB7D8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138" y="1735138"/>
              <a:ext cx="80963" cy="300038"/>
            </a:xfrm>
            <a:custGeom>
              <a:avLst/>
              <a:gdLst>
                <a:gd name="T0" fmla="*/ 40 w 40"/>
                <a:gd name="T1" fmla="*/ 0 h 149"/>
                <a:gd name="T2" fmla="*/ 39 w 40"/>
                <a:gd name="T3" fmla="*/ 0 h 149"/>
                <a:gd name="T4" fmla="*/ 5 w 40"/>
                <a:gd name="T5" fmla="*/ 14 h 149"/>
                <a:gd name="T6" fmla="*/ 0 w 40"/>
                <a:gd name="T7" fmla="*/ 22 h 149"/>
                <a:gd name="T8" fmla="*/ 0 w 40"/>
                <a:gd name="T9" fmla="*/ 143 h 149"/>
                <a:gd name="T10" fmla="*/ 6 w 40"/>
                <a:gd name="T11" fmla="*/ 149 h 149"/>
                <a:gd name="T12" fmla="*/ 40 w 40"/>
                <a:gd name="T13" fmla="*/ 149 h 149"/>
                <a:gd name="T14" fmla="*/ 39 w 40"/>
                <a:gd name="T15" fmla="*/ 144 h 149"/>
                <a:gd name="T16" fmla="*/ 39 w 40"/>
                <a:gd name="T17" fmla="*/ 6 h 149"/>
                <a:gd name="T18" fmla="*/ 40 w 40"/>
                <a:gd name="T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49"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5"/>
                    <a:pt x="0" y="19"/>
                    <a:pt x="0" y="2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6"/>
                    <a:pt x="2" y="149"/>
                    <a:pt x="6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6"/>
                    <a:pt x="39" y="14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4"/>
                    <a:pt x="40" y="2"/>
                    <a:pt x="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3247726E-F50C-490B-8BE1-F0B1AE8A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5" y="1628775"/>
              <a:ext cx="312738" cy="407988"/>
            </a:xfrm>
            <a:custGeom>
              <a:avLst/>
              <a:gdLst>
                <a:gd name="T0" fmla="*/ 2 w 155"/>
                <a:gd name="T1" fmla="*/ 202 h 203"/>
                <a:gd name="T2" fmla="*/ 6 w 155"/>
                <a:gd name="T3" fmla="*/ 203 h 203"/>
                <a:gd name="T4" fmla="*/ 6 w 155"/>
                <a:gd name="T5" fmla="*/ 203 h 203"/>
                <a:gd name="T6" fmla="*/ 131 w 155"/>
                <a:gd name="T7" fmla="*/ 202 h 203"/>
                <a:gd name="T8" fmla="*/ 137 w 155"/>
                <a:gd name="T9" fmla="*/ 197 h 203"/>
                <a:gd name="T10" fmla="*/ 155 w 155"/>
                <a:gd name="T11" fmla="*/ 59 h 203"/>
                <a:gd name="T12" fmla="*/ 150 w 155"/>
                <a:gd name="T13" fmla="*/ 53 h 203"/>
                <a:gd name="T14" fmla="*/ 50 w 155"/>
                <a:gd name="T15" fmla="*/ 53 h 203"/>
                <a:gd name="T16" fmla="*/ 50 w 155"/>
                <a:gd name="T17" fmla="*/ 53 h 203"/>
                <a:gd name="T18" fmla="*/ 47 w 155"/>
                <a:gd name="T19" fmla="*/ 48 h 203"/>
                <a:gd name="T20" fmla="*/ 64 w 155"/>
                <a:gd name="T21" fmla="*/ 23 h 203"/>
                <a:gd name="T22" fmla="*/ 62 w 155"/>
                <a:gd name="T23" fmla="*/ 15 h 203"/>
                <a:gd name="T24" fmla="*/ 41 w 155"/>
                <a:gd name="T25" fmla="*/ 1 h 203"/>
                <a:gd name="T26" fmla="*/ 38 w 155"/>
                <a:gd name="T27" fmla="*/ 0 h 203"/>
                <a:gd name="T28" fmla="*/ 33 w 155"/>
                <a:gd name="T29" fmla="*/ 3 h 203"/>
                <a:gd name="T30" fmla="*/ 3 w 155"/>
                <a:gd name="T31" fmla="*/ 48 h 203"/>
                <a:gd name="T32" fmla="*/ 1 w 155"/>
                <a:gd name="T33" fmla="*/ 53 h 203"/>
                <a:gd name="T34" fmla="*/ 0 w 155"/>
                <a:gd name="T35" fmla="*/ 59 h 203"/>
                <a:gd name="T36" fmla="*/ 0 w 155"/>
                <a:gd name="T37" fmla="*/ 197 h 203"/>
                <a:gd name="T38" fmla="*/ 2 w 155"/>
                <a:gd name="T39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5" h="203">
                  <a:moveTo>
                    <a:pt x="2" y="202"/>
                  </a:moveTo>
                  <a:cubicBezTo>
                    <a:pt x="3" y="202"/>
                    <a:pt x="4" y="203"/>
                    <a:pt x="6" y="203"/>
                  </a:cubicBezTo>
                  <a:cubicBezTo>
                    <a:pt x="6" y="203"/>
                    <a:pt x="6" y="203"/>
                    <a:pt x="6" y="203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4" y="202"/>
                    <a:pt x="137" y="200"/>
                    <a:pt x="137" y="197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6"/>
                    <a:pt x="153" y="53"/>
                    <a:pt x="1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6" y="53"/>
                    <a:pt x="45" y="51"/>
                    <a:pt x="47" y="4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0"/>
                    <a:pt x="65" y="17"/>
                    <a:pt x="62" y="15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6" y="0"/>
                    <a:pt x="34" y="1"/>
                    <a:pt x="33" y="3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50"/>
                    <a:pt x="2" y="51"/>
                    <a:pt x="1" y="53"/>
                  </a:cubicBezTo>
                  <a:cubicBezTo>
                    <a:pt x="1" y="55"/>
                    <a:pt x="0" y="57"/>
                    <a:pt x="0" y="59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9"/>
                    <a:pt x="1" y="201"/>
                    <a:pt x="2" y="2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C8F89C0-26F6-4957-AB14-6FF824E057A5}"/>
              </a:ext>
            </a:extLst>
          </p:cNvPr>
          <p:cNvGrpSpPr/>
          <p:nvPr/>
        </p:nvGrpSpPr>
        <p:grpSpPr>
          <a:xfrm>
            <a:off x="4963675" y="4230866"/>
            <a:ext cx="368610" cy="372722"/>
            <a:chOff x="5416550" y="3968750"/>
            <a:chExt cx="427038" cy="431801"/>
          </a:xfrm>
        </p:grpSpPr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77CDCA71-E664-4D8C-A9A8-F21F3F57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3976688"/>
              <a:ext cx="174625" cy="184150"/>
            </a:xfrm>
            <a:custGeom>
              <a:avLst/>
              <a:gdLst>
                <a:gd name="T0" fmla="*/ 0 w 87"/>
                <a:gd name="T1" fmla="*/ 73 h 91"/>
                <a:gd name="T2" fmla="*/ 17 w 87"/>
                <a:gd name="T3" fmla="*/ 91 h 91"/>
                <a:gd name="T4" fmla="*/ 87 w 87"/>
                <a:gd name="T5" fmla="*/ 24 h 91"/>
                <a:gd name="T6" fmla="*/ 40 w 87"/>
                <a:gd name="T7" fmla="*/ 0 h 91"/>
                <a:gd name="T8" fmla="*/ 0 w 87"/>
                <a:gd name="T9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1">
                  <a:moveTo>
                    <a:pt x="0" y="73"/>
                  </a:moveTo>
                  <a:cubicBezTo>
                    <a:pt x="17" y="91"/>
                    <a:pt x="17" y="91"/>
                    <a:pt x="17" y="91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73" y="12"/>
                    <a:pt x="57" y="4"/>
                    <a:pt x="40" y="0"/>
                  </a:cubicBezTo>
                  <a:cubicBezTo>
                    <a:pt x="34" y="26"/>
                    <a:pt x="20" y="52"/>
                    <a:pt x="0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58DCA13-031E-4C29-A29E-16A764F01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043363"/>
              <a:ext cx="128588" cy="146050"/>
            </a:xfrm>
            <a:custGeom>
              <a:avLst/>
              <a:gdLst>
                <a:gd name="T0" fmla="*/ 1 w 64"/>
                <a:gd name="T1" fmla="*/ 72 h 72"/>
                <a:gd name="T2" fmla="*/ 64 w 64"/>
                <a:gd name="T3" fmla="*/ 39 h 72"/>
                <a:gd name="T4" fmla="*/ 27 w 64"/>
                <a:gd name="T5" fmla="*/ 0 h 72"/>
                <a:gd name="T6" fmla="*/ 1 w 64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2">
                  <a:moveTo>
                    <a:pt x="1" y="72"/>
                  </a:moveTo>
                  <a:cubicBezTo>
                    <a:pt x="22" y="67"/>
                    <a:pt x="45" y="55"/>
                    <a:pt x="64" y="3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9" y="21"/>
                    <a:pt x="0" y="46"/>
                    <a:pt x="1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1D6E5398-EE24-415E-9699-5F161CBB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4148138"/>
              <a:ext cx="184150" cy="171450"/>
            </a:xfrm>
            <a:custGeom>
              <a:avLst/>
              <a:gdLst>
                <a:gd name="T0" fmla="*/ 92 w 92"/>
                <a:gd name="T1" fmla="*/ 18 h 85"/>
                <a:gd name="T2" fmla="*/ 74 w 92"/>
                <a:gd name="T3" fmla="*/ 0 h 85"/>
                <a:gd name="T4" fmla="*/ 0 w 92"/>
                <a:gd name="T5" fmla="*/ 37 h 85"/>
                <a:gd name="T6" fmla="*/ 22 w 92"/>
                <a:gd name="T7" fmla="*/ 85 h 85"/>
                <a:gd name="T8" fmla="*/ 92 w 92"/>
                <a:gd name="T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5">
                  <a:moveTo>
                    <a:pt x="92" y="18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52" y="19"/>
                    <a:pt x="26" y="32"/>
                    <a:pt x="0" y="37"/>
                  </a:cubicBezTo>
                  <a:cubicBezTo>
                    <a:pt x="3" y="54"/>
                    <a:pt x="11" y="70"/>
                    <a:pt x="22" y="85"/>
                  </a:cubicBezTo>
                  <a:lnTo>
                    <a:pt x="92" y="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C7959A88-6E02-47B6-989E-67E193DDA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5" y="4268788"/>
              <a:ext cx="147638" cy="131763"/>
            </a:xfrm>
            <a:custGeom>
              <a:avLst/>
              <a:gdLst>
                <a:gd name="T0" fmla="*/ 35 w 74"/>
                <a:gd name="T1" fmla="*/ 0 h 65"/>
                <a:gd name="T2" fmla="*/ 0 w 74"/>
                <a:gd name="T3" fmla="*/ 63 h 65"/>
                <a:gd name="T4" fmla="*/ 74 w 74"/>
                <a:gd name="T5" fmla="*/ 40 h 65"/>
                <a:gd name="T6" fmla="*/ 35 w 74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5">
                  <a:moveTo>
                    <a:pt x="35" y="0"/>
                  </a:moveTo>
                  <a:cubicBezTo>
                    <a:pt x="18" y="19"/>
                    <a:pt x="6" y="42"/>
                    <a:pt x="0" y="63"/>
                  </a:cubicBezTo>
                  <a:cubicBezTo>
                    <a:pt x="26" y="65"/>
                    <a:pt x="52" y="57"/>
                    <a:pt x="74" y="4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C0CC014F-F90E-43CF-B4D6-74AF27D8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675" y="4051300"/>
              <a:ext cx="184150" cy="168275"/>
            </a:xfrm>
            <a:custGeom>
              <a:avLst/>
              <a:gdLst>
                <a:gd name="T0" fmla="*/ 70 w 92"/>
                <a:gd name="T1" fmla="*/ 0 h 83"/>
                <a:gd name="T2" fmla="*/ 0 w 92"/>
                <a:gd name="T3" fmla="*/ 66 h 83"/>
                <a:gd name="T4" fmla="*/ 17 w 92"/>
                <a:gd name="T5" fmla="*/ 83 h 83"/>
                <a:gd name="T6" fmla="*/ 92 w 92"/>
                <a:gd name="T7" fmla="*/ 46 h 83"/>
                <a:gd name="T8" fmla="*/ 70 w 9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3">
                  <a:moveTo>
                    <a:pt x="7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39" y="64"/>
                    <a:pt x="66" y="51"/>
                    <a:pt x="92" y="46"/>
                  </a:cubicBezTo>
                  <a:cubicBezTo>
                    <a:pt x="88" y="29"/>
                    <a:pt x="81" y="13"/>
                    <a:pt x="7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61BD6EE-AA85-4334-9149-33F84B06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3968750"/>
              <a:ext cx="144463" cy="128588"/>
            </a:xfrm>
            <a:custGeom>
              <a:avLst/>
              <a:gdLst>
                <a:gd name="T0" fmla="*/ 0 w 72"/>
                <a:gd name="T1" fmla="*/ 25 h 64"/>
                <a:gd name="T2" fmla="*/ 37 w 72"/>
                <a:gd name="T3" fmla="*/ 64 h 64"/>
                <a:gd name="T4" fmla="*/ 72 w 72"/>
                <a:gd name="T5" fmla="*/ 2 h 64"/>
                <a:gd name="T6" fmla="*/ 0 w 72"/>
                <a:gd name="T7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64">
                  <a:moveTo>
                    <a:pt x="0" y="25"/>
                  </a:moveTo>
                  <a:cubicBezTo>
                    <a:pt x="37" y="64"/>
                    <a:pt x="37" y="64"/>
                    <a:pt x="37" y="64"/>
                  </a:cubicBezTo>
                  <a:cubicBezTo>
                    <a:pt x="54" y="46"/>
                    <a:pt x="66" y="23"/>
                    <a:pt x="72" y="2"/>
                  </a:cubicBezTo>
                  <a:cubicBezTo>
                    <a:pt x="46" y="0"/>
                    <a:pt x="20" y="8"/>
                    <a:pt x="0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D7D4DF4-6A48-4EA3-815E-21598D99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210050"/>
              <a:ext cx="173038" cy="182563"/>
            </a:xfrm>
            <a:custGeom>
              <a:avLst/>
              <a:gdLst>
                <a:gd name="T0" fmla="*/ 86 w 86"/>
                <a:gd name="T1" fmla="*/ 17 h 90"/>
                <a:gd name="T2" fmla="*/ 70 w 86"/>
                <a:gd name="T3" fmla="*/ 0 h 90"/>
                <a:gd name="T4" fmla="*/ 0 w 86"/>
                <a:gd name="T5" fmla="*/ 66 h 90"/>
                <a:gd name="T6" fmla="*/ 46 w 86"/>
                <a:gd name="T7" fmla="*/ 90 h 90"/>
                <a:gd name="T8" fmla="*/ 86 w 86"/>
                <a:gd name="T9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0">
                  <a:moveTo>
                    <a:pt x="86" y="17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4" y="78"/>
                    <a:pt x="29" y="86"/>
                    <a:pt x="46" y="90"/>
                  </a:cubicBezTo>
                  <a:cubicBezTo>
                    <a:pt x="52" y="64"/>
                    <a:pt x="66" y="38"/>
                    <a:pt x="86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26C5C002-AC37-4E01-A317-AD317954B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4179888"/>
              <a:ext cx="131763" cy="146050"/>
            </a:xfrm>
            <a:custGeom>
              <a:avLst/>
              <a:gdLst>
                <a:gd name="T0" fmla="*/ 65 w 65"/>
                <a:gd name="T1" fmla="*/ 0 h 72"/>
                <a:gd name="T2" fmla="*/ 0 w 65"/>
                <a:gd name="T3" fmla="*/ 32 h 72"/>
                <a:gd name="T4" fmla="*/ 38 w 65"/>
                <a:gd name="T5" fmla="*/ 72 h 72"/>
                <a:gd name="T6" fmla="*/ 65 w 65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72">
                  <a:moveTo>
                    <a:pt x="65" y="0"/>
                  </a:moveTo>
                  <a:cubicBezTo>
                    <a:pt x="42" y="4"/>
                    <a:pt x="19" y="16"/>
                    <a:pt x="0" y="3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6" y="51"/>
                    <a:pt x="65" y="25"/>
                    <a:pt x="6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269D3FD-8ADB-4A0B-A87A-152F95072AA6}"/>
              </a:ext>
            </a:extLst>
          </p:cNvPr>
          <p:cNvGrpSpPr/>
          <p:nvPr/>
        </p:nvGrpSpPr>
        <p:grpSpPr>
          <a:xfrm>
            <a:off x="4345671" y="1561527"/>
            <a:ext cx="369980" cy="290503"/>
            <a:chOff x="4700588" y="876300"/>
            <a:chExt cx="428625" cy="336550"/>
          </a:xfrm>
        </p:grpSpPr>
        <p:sp>
          <p:nvSpPr>
            <p:cNvPr id="18" name="Oval 18">
              <a:extLst>
                <a:ext uri="{FF2B5EF4-FFF2-40B4-BE49-F238E27FC236}">
                  <a16:creationId xmlns:a16="http://schemas.microsoft.com/office/drawing/2014/main" id="{65295515-55D6-4478-8F29-821117B5C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063" y="876300"/>
              <a:ext cx="61913" cy="650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53D7A5C0-6DB7-4B42-BB59-353809164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588" y="1038225"/>
              <a:ext cx="174625" cy="174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88FEC96F-CD4D-446F-8099-3DFC884DA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588" y="1038225"/>
              <a:ext cx="174625" cy="174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B19D8BAD-75DC-4ED9-B2FE-C6CC2162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3" y="922338"/>
              <a:ext cx="239713" cy="284163"/>
            </a:xfrm>
            <a:custGeom>
              <a:avLst/>
              <a:gdLst>
                <a:gd name="T0" fmla="*/ 2 w 119"/>
                <a:gd name="T1" fmla="*/ 24 h 141"/>
                <a:gd name="T2" fmla="*/ 5 w 119"/>
                <a:gd name="T3" fmla="*/ 34 h 141"/>
                <a:gd name="T4" fmla="*/ 35 w 119"/>
                <a:gd name="T5" fmla="*/ 50 h 141"/>
                <a:gd name="T6" fmla="*/ 39 w 119"/>
                <a:gd name="T7" fmla="*/ 49 h 141"/>
                <a:gd name="T8" fmla="*/ 58 w 119"/>
                <a:gd name="T9" fmla="*/ 32 h 141"/>
                <a:gd name="T10" fmla="*/ 62 w 119"/>
                <a:gd name="T11" fmla="*/ 32 h 141"/>
                <a:gd name="T12" fmla="*/ 81 w 119"/>
                <a:gd name="T13" fmla="*/ 54 h 141"/>
                <a:gd name="T14" fmla="*/ 81 w 119"/>
                <a:gd name="T15" fmla="*/ 57 h 141"/>
                <a:gd name="T16" fmla="*/ 62 w 119"/>
                <a:gd name="T17" fmla="*/ 73 h 141"/>
                <a:gd name="T18" fmla="*/ 61 w 119"/>
                <a:gd name="T19" fmla="*/ 76 h 141"/>
                <a:gd name="T20" fmla="*/ 74 w 119"/>
                <a:gd name="T21" fmla="*/ 116 h 141"/>
                <a:gd name="T22" fmla="*/ 74 w 119"/>
                <a:gd name="T23" fmla="*/ 120 h 141"/>
                <a:gd name="T24" fmla="*/ 69 w 119"/>
                <a:gd name="T25" fmla="*/ 125 h 141"/>
                <a:gd name="T26" fmla="*/ 71 w 119"/>
                <a:gd name="T27" fmla="*/ 139 h 141"/>
                <a:gd name="T28" fmla="*/ 77 w 119"/>
                <a:gd name="T29" fmla="*/ 141 h 141"/>
                <a:gd name="T30" fmla="*/ 85 w 119"/>
                <a:gd name="T31" fmla="*/ 138 h 141"/>
                <a:gd name="T32" fmla="*/ 97 w 119"/>
                <a:gd name="T33" fmla="*/ 124 h 141"/>
                <a:gd name="T34" fmla="*/ 97 w 119"/>
                <a:gd name="T35" fmla="*/ 120 h 141"/>
                <a:gd name="T36" fmla="*/ 84 w 119"/>
                <a:gd name="T37" fmla="*/ 83 h 141"/>
                <a:gd name="T38" fmla="*/ 85 w 119"/>
                <a:gd name="T39" fmla="*/ 79 h 141"/>
                <a:gd name="T40" fmla="*/ 118 w 119"/>
                <a:gd name="T41" fmla="*/ 54 h 141"/>
                <a:gd name="T42" fmla="*/ 119 w 119"/>
                <a:gd name="T43" fmla="*/ 51 h 141"/>
                <a:gd name="T44" fmla="*/ 75 w 119"/>
                <a:gd name="T45" fmla="*/ 1 h 141"/>
                <a:gd name="T46" fmla="*/ 71 w 119"/>
                <a:gd name="T47" fmla="*/ 0 h 141"/>
                <a:gd name="T48" fmla="*/ 35 w 119"/>
                <a:gd name="T49" fmla="*/ 32 h 141"/>
                <a:gd name="T50" fmla="*/ 32 w 119"/>
                <a:gd name="T51" fmla="*/ 32 h 141"/>
                <a:gd name="T52" fmla="*/ 12 w 119"/>
                <a:gd name="T53" fmla="*/ 21 h 141"/>
                <a:gd name="T54" fmla="*/ 2 w 119"/>
                <a:gd name="T55" fmla="*/ 2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9" h="141">
                  <a:moveTo>
                    <a:pt x="2" y="24"/>
                  </a:moveTo>
                  <a:cubicBezTo>
                    <a:pt x="0" y="27"/>
                    <a:pt x="1" y="32"/>
                    <a:pt x="5" y="34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8" y="50"/>
                    <a:pt x="39" y="49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61" y="31"/>
                    <a:pt x="62" y="32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5"/>
                    <a:pt x="82" y="56"/>
                    <a:pt x="81" y="57"/>
                  </a:cubicBezTo>
                  <a:cubicBezTo>
                    <a:pt x="76" y="61"/>
                    <a:pt x="66" y="69"/>
                    <a:pt x="62" y="73"/>
                  </a:cubicBezTo>
                  <a:cubicBezTo>
                    <a:pt x="61" y="74"/>
                    <a:pt x="60" y="75"/>
                    <a:pt x="61" y="7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5" y="117"/>
                    <a:pt x="74" y="119"/>
                    <a:pt x="74" y="120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6" y="129"/>
                    <a:pt x="66" y="135"/>
                    <a:pt x="71" y="139"/>
                  </a:cubicBezTo>
                  <a:cubicBezTo>
                    <a:pt x="73" y="141"/>
                    <a:pt x="75" y="141"/>
                    <a:pt x="77" y="141"/>
                  </a:cubicBezTo>
                  <a:cubicBezTo>
                    <a:pt x="80" y="141"/>
                    <a:pt x="83" y="140"/>
                    <a:pt x="85" y="13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3"/>
                    <a:pt x="98" y="121"/>
                    <a:pt x="97" y="120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3" y="82"/>
                    <a:pt x="84" y="80"/>
                    <a:pt x="85" y="79"/>
                  </a:cubicBezTo>
                  <a:cubicBezTo>
                    <a:pt x="92" y="74"/>
                    <a:pt x="112" y="59"/>
                    <a:pt x="118" y="54"/>
                  </a:cubicBezTo>
                  <a:cubicBezTo>
                    <a:pt x="119" y="53"/>
                    <a:pt x="119" y="52"/>
                    <a:pt x="119" y="5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2" y="0"/>
                    <a:pt x="71" y="0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3"/>
                    <a:pt x="33" y="33"/>
                    <a:pt x="32" y="3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19"/>
                    <a:pt x="4" y="20"/>
                    <a:pt x="2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D2330C55-EB08-432B-8362-3FD0735F871F}"/>
              </a:ext>
            </a:extLst>
          </p:cNvPr>
          <p:cNvGrpSpPr/>
          <p:nvPr/>
        </p:nvGrpSpPr>
        <p:grpSpPr>
          <a:xfrm>
            <a:off x="4965045" y="1524530"/>
            <a:ext cx="364499" cy="367240"/>
            <a:chOff x="5418138" y="833438"/>
            <a:chExt cx="422275" cy="425450"/>
          </a:xfrm>
        </p:grpSpPr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C0972D5-329E-409E-9361-2E846530F4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8138" y="833438"/>
              <a:ext cx="203200" cy="425450"/>
            </a:xfrm>
            <a:custGeom>
              <a:avLst/>
              <a:gdLst>
                <a:gd name="T0" fmla="*/ 2 w 101"/>
                <a:gd name="T1" fmla="*/ 205 h 211"/>
                <a:gd name="T2" fmla="*/ 50 w 101"/>
                <a:gd name="T3" fmla="*/ 181 h 211"/>
                <a:gd name="T4" fmla="*/ 99 w 101"/>
                <a:gd name="T5" fmla="*/ 205 h 211"/>
                <a:gd name="T6" fmla="*/ 100 w 101"/>
                <a:gd name="T7" fmla="*/ 205 h 211"/>
                <a:gd name="T8" fmla="*/ 100 w 101"/>
                <a:gd name="T9" fmla="*/ 45 h 211"/>
                <a:gd name="T10" fmla="*/ 98 w 101"/>
                <a:gd name="T11" fmla="*/ 22 h 211"/>
                <a:gd name="T12" fmla="*/ 50 w 101"/>
                <a:gd name="T13" fmla="*/ 0 h 211"/>
                <a:gd name="T14" fmla="*/ 2 w 101"/>
                <a:gd name="T15" fmla="*/ 22 h 211"/>
                <a:gd name="T16" fmla="*/ 0 w 101"/>
                <a:gd name="T17" fmla="*/ 45 h 211"/>
                <a:gd name="T18" fmla="*/ 0 w 101"/>
                <a:gd name="T19" fmla="*/ 205 h 211"/>
                <a:gd name="T20" fmla="*/ 2 w 101"/>
                <a:gd name="T21" fmla="*/ 205 h 211"/>
                <a:gd name="T22" fmla="*/ 16 w 101"/>
                <a:gd name="T23" fmla="*/ 35 h 211"/>
                <a:gd name="T24" fmla="*/ 50 w 101"/>
                <a:gd name="T25" fmla="*/ 28 h 211"/>
                <a:gd name="T26" fmla="*/ 85 w 101"/>
                <a:gd name="T27" fmla="*/ 35 h 211"/>
                <a:gd name="T28" fmla="*/ 86 w 101"/>
                <a:gd name="T29" fmla="*/ 38 h 211"/>
                <a:gd name="T30" fmla="*/ 84 w 101"/>
                <a:gd name="T31" fmla="*/ 40 h 211"/>
                <a:gd name="T32" fmla="*/ 82 w 101"/>
                <a:gd name="T33" fmla="*/ 40 h 211"/>
                <a:gd name="T34" fmla="*/ 75 w 101"/>
                <a:gd name="T35" fmla="*/ 37 h 211"/>
                <a:gd name="T36" fmla="*/ 50 w 101"/>
                <a:gd name="T37" fmla="*/ 34 h 211"/>
                <a:gd name="T38" fmla="*/ 25 w 101"/>
                <a:gd name="T39" fmla="*/ 37 h 211"/>
                <a:gd name="T40" fmla="*/ 19 w 101"/>
                <a:gd name="T41" fmla="*/ 40 h 211"/>
                <a:gd name="T42" fmla="*/ 15 w 101"/>
                <a:gd name="T43" fmla="*/ 38 h 211"/>
                <a:gd name="T44" fmla="*/ 16 w 101"/>
                <a:gd name="T45" fmla="*/ 35 h 211"/>
                <a:gd name="T46" fmla="*/ 16 w 101"/>
                <a:gd name="T47" fmla="*/ 63 h 211"/>
                <a:gd name="T48" fmla="*/ 50 w 101"/>
                <a:gd name="T49" fmla="*/ 57 h 211"/>
                <a:gd name="T50" fmla="*/ 85 w 101"/>
                <a:gd name="T51" fmla="*/ 63 h 211"/>
                <a:gd name="T52" fmla="*/ 86 w 101"/>
                <a:gd name="T53" fmla="*/ 67 h 211"/>
                <a:gd name="T54" fmla="*/ 84 w 101"/>
                <a:gd name="T55" fmla="*/ 69 h 211"/>
                <a:gd name="T56" fmla="*/ 82 w 101"/>
                <a:gd name="T57" fmla="*/ 68 h 211"/>
                <a:gd name="T58" fmla="*/ 75 w 101"/>
                <a:gd name="T59" fmla="*/ 66 h 211"/>
                <a:gd name="T60" fmla="*/ 50 w 101"/>
                <a:gd name="T61" fmla="*/ 63 h 211"/>
                <a:gd name="T62" fmla="*/ 25 w 101"/>
                <a:gd name="T63" fmla="*/ 66 h 211"/>
                <a:gd name="T64" fmla="*/ 19 w 101"/>
                <a:gd name="T65" fmla="*/ 68 h 211"/>
                <a:gd name="T66" fmla="*/ 15 w 101"/>
                <a:gd name="T67" fmla="*/ 67 h 211"/>
                <a:gd name="T68" fmla="*/ 16 w 101"/>
                <a:gd name="T69" fmla="*/ 63 h 211"/>
                <a:gd name="T70" fmla="*/ 16 w 101"/>
                <a:gd name="T71" fmla="*/ 91 h 211"/>
                <a:gd name="T72" fmla="*/ 50 w 101"/>
                <a:gd name="T73" fmla="*/ 85 h 211"/>
                <a:gd name="T74" fmla="*/ 85 w 101"/>
                <a:gd name="T75" fmla="*/ 91 h 211"/>
                <a:gd name="T76" fmla="*/ 86 w 101"/>
                <a:gd name="T77" fmla="*/ 95 h 211"/>
                <a:gd name="T78" fmla="*/ 84 w 101"/>
                <a:gd name="T79" fmla="*/ 97 h 211"/>
                <a:gd name="T80" fmla="*/ 82 w 101"/>
                <a:gd name="T81" fmla="*/ 97 h 211"/>
                <a:gd name="T82" fmla="*/ 75 w 101"/>
                <a:gd name="T83" fmla="*/ 94 h 211"/>
                <a:gd name="T84" fmla="*/ 50 w 101"/>
                <a:gd name="T85" fmla="*/ 91 h 211"/>
                <a:gd name="T86" fmla="*/ 25 w 101"/>
                <a:gd name="T87" fmla="*/ 94 h 211"/>
                <a:gd name="T88" fmla="*/ 19 w 101"/>
                <a:gd name="T89" fmla="*/ 97 h 211"/>
                <a:gd name="T90" fmla="*/ 15 w 101"/>
                <a:gd name="T91" fmla="*/ 95 h 211"/>
                <a:gd name="T92" fmla="*/ 16 w 101"/>
                <a:gd name="T93" fmla="*/ 9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11">
                  <a:moveTo>
                    <a:pt x="2" y="205"/>
                  </a:moveTo>
                  <a:cubicBezTo>
                    <a:pt x="8" y="187"/>
                    <a:pt x="27" y="181"/>
                    <a:pt x="50" y="181"/>
                  </a:cubicBezTo>
                  <a:cubicBezTo>
                    <a:pt x="74" y="181"/>
                    <a:pt x="93" y="187"/>
                    <a:pt x="99" y="205"/>
                  </a:cubicBezTo>
                  <a:cubicBezTo>
                    <a:pt x="101" y="211"/>
                    <a:pt x="100" y="211"/>
                    <a:pt x="100" y="205"/>
                  </a:cubicBezTo>
                  <a:cubicBezTo>
                    <a:pt x="100" y="172"/>
                    <a:pt x="100" y="78"/>
                    <a:pt x="100" y="45"/>
                  </a:cubicBezTo>
                  <a:cubicBezTo>
                    <a:pt x="100" y="39"/>
                    <a:pt x="101" y="28"/>
                    <a:pt x="98" y="22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8" y="0"/>
                    <a:pt x="8" y="5"/>
                    <a:pt x="2" y="22"/>
                  </a:cubicBezTo>
                  <a:cubicBezTo>
                    <a:pt x="0" y="28"/>
                    <a:pt x="0" y="39"/>
                    <a:pt x="0" y="45"/>
                  </a:cubicBezTo>
                  <a:cubicBezTo>
                    <a:pt x="0" y="78"/>
                    <a:pt x="0" y="172"/>
                    <a:pt x="0" y="205"/>
                  </a:cubicBezTo>
                  <a:cubicBezTo>
                    <a:pt x="0" y="211"/>
                    <a:pt x="0" y="211"/>
                    <a:pt x="2" y="205"/>
                  </a:cubicBezTo>
                  <a:close/>
                  <a:moveTo>
                    <a:pt x="16" y="35"/>
                  </a:moveTo>
                  <a:cubicBezTo>
                    <a:pt x="24" y="30"/>
                    <a:pt x="36" y="28"/>
                    <a:pt x="50" y="28"/>
                  </a:cubicBezTo>
                  <a:cubicBezTo>
                    <a:pt x="65" y="28"/>
                    <a:pt x="76" y="30"/>
                    <a:pt x="85" y="35"/>
                  </a:cubicBezTo>
                  <a:cubicBezTo>
                    <a:pt x="86" y="35"/>
                    <a:pt x="87" y="37"/>
                    <a:pt x="86" y="38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5" y="37"/>
                  </a:cubicBezTo>
                  <a:cubicBezTo>
                    <a:pt x="69" y="35"/>
                    <a:pt x="61" y="34"/>
                    <a:pt x="50" y="34"/>
                  </a:cubicBezTo>
                  <a:cubicBezTo>
                    <a:pt x="40" y="34"/>
                    <a:pt x="32" y="35"/>
                    <a:pt x="25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5" y="40"/>
                    <a:pt x="15" y="38"/>
                  </a:cubicBezTo>
                  <a:cubicBezTo>
                    <a:pt x="14" y="37"/>
                    <a:pt x="15" y="35"/>
                    <a:pt x="16" y="35"/>
                  </a:cubicBezTo>
                  <a:close/>
                  <a:moveTo>
                    <a:pt x="16" y="63"/>
                  </a:moveTo>
                  <a:cubicBezTo>
                    <a:pt x="24" y="59"/>
                    <a:pt x="36" y="57"/>
                    <a:pt x="50" y="57"/>
                  </a:cubicBezTo>
                  <a:cubicBezTo>
                    <a:pt x="65" y="57"/>
                    <a:pt x="76" y="59"/>
                    <a:pt x="85" y="63"/>
                  </a:cubicBezTo>
                  <a:cubicBezTo>
                    <a:pt x="86" y="64"/>
                    <a:pt x="87" y="65"/>
                    <a:pt x="86" y="67"/>
                  </a:cubicBez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8"/>
                    <a:pt x="82" y="68"/>
                  </a:cubicBezTo>
                  <a:cubicBezTo>
                    <a:pt x="80" y="67"/>
                    <a:pt x="78" y="66"/>
                    <a:pt x="75" y="66"/>
                  </a:cubicBezTo>
                  <a:cubicBezTo>
                    <a:pt x="69" y="64"/>
                    <a:pt x="61" y="63"/>
                    <a:pt x="50" y="63"/>
                  </a:cubicBezTo>
                  <a:cubicBezTo>
                    <a:pt x="40" y="63"/>
                    <a:pt x="32" y="64"/>
                    <a:pt x="25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5" y="68"/>
                    <a:pt x="15" y="67"/>
                  </a:cubicBezTo>
                  <a:cubicBezTo>
                    <a:pt x="14" y="65"/>
                    <a:pt x="15" y="64"/>
                    <a:pt x="16" y="63"/>
                  </a:cubicBezTo>
                  <a:close/>
                  <a:moveTo>
                    <a:pt x="16" y="91"/>
                  </a:moveTo>
                  <a:cubicBezTo>
                    <a:pt x="24" y="87"/>
                    <a:pt x="36" y="85"/>
                    <a:pt x="50" y="85"/>
                  </a:cubicBezTo>
                  <a:cubicBezTo>
                    <a:pt x="65" y="85"/>
                    <a:pt x="76" y="87"/>
                    <a:pt x="85" y="91"/>
                  </a:cubicBezTo>
                  <a:cubicBezTo>
                    <a:pt x="86" y="92"/>
                    <a:pt x="87" y="94"/>
                    <a:pt x="86" y="95"/>
                  </a:cubicBezTo>
                  <a:cubicBezTo>
                    <a:pt x="86" y="96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5" y="94"/>
                  </a:cubicBezTo>
                  <a:cubicBezTo>
                    <a:pt x="69" y="92"/>
                    <a:pt x="61" y="91"/>
                    <a:pt x="50" y="91"/>
                  </a:cubicBezTo>
                  <a:cubicBezTo>
                    <a:pt x="40" y="91"/>
                    <a:pt x="32" y="92"/>
                    <a:pt x="25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7"/>
                    <a:pt x="15" y="97"/>
                    <a:pt x="15" y="95"/>
                  </a:cubicBezTo>
                  <a:cubicBezTo>
                    <a:pt x="14" y="94"/>
                    <a:pt x="15" y="92"/>
                    <a:pt x="16" y="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2D4257CC-E5D3-42D9-9520-5EFD9F97F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8800" y="833438"/>
              <a:ext cx="201613" cy="425450"/>
            </a:xfrm>
            <a:custGeom>
              <a:avLst/>
              <a:gdLst>
                <a:gd name="T0" fmla="*/ 99 w 101"/>
                <a:gd name="T1" fmla="*/ 205 h 211"/>
                <a:gd name="T2" fmla="*/ 101 w 101"/>
                <a:gd name="T3" fmla="*/ 205 h 211"/>
                <a:gd name="T4" fmla="*/ 101 w 101"/>
                <a:gd name="T5" fmla="*/ 45 h 211"/>
                <a:gd name="T6" fmla="*/ 99 w 101"/>
                <a:gd name="T7" fmla="*/ 22 h 211"/>
                <a:gd name="T8" fmla="*/ 51 w 101"/>
                <a:gd name="T9" fmla="*/ 0 h 211"/>
                <a:gd name="T10" fmla="*/ 3 w 101"/>
                <a:gd name="T11" fmla="*/ 22 h 211"/>
                <a:gd name="T12" fmla="*/ 1 w 101"/>
                <a:gd name="T13" fmla="*/ 45 h 211"/>
                <a:gd name="T14" fmla="*/ 1 w 101"/>
                <a:gd name="T15" fmla="*/ 205 h 211"/>
                <a:gd name="T16" fmla="*/ 2 w 101"/>
                <a:gd name="T17" fmla="*/ 205 h 211"/>
                <a:gd name="T18" fmla="*/ 51 w 101"/>
                <a:gd name="T19" fmla="*/ 181 h 211"/>
                <a:gd name="T20" fmla="*/ 99 w 101"/>
                <a:gd name="T21" fmla="*/ 205 h 211"/>
                <a:gd name="T22" fmla="*/ 86 w 101"/>
                <a:gd name="T23" fmla="*/ 95 h 211"/>
                <a:gd name="T24" fmla="*/ 84 w 101"/>
                <a:gd name="T25" fmla="*/ 97 h 211"/>
                <a:gd name="T26" fmla="*/ 82 w 101"/>
                <a:gd name="T27" fmla="*/ 97 h 211"/>
                <a:gd name="T28" fmla="*/ 76 w 101"/>
                <a:gd name="T29" fmla="*/ 94 h 211"/>
                <a:gd name="T30" fmla="*/ 51 w 101"/>
                <a:gd name="T31" fmla="*/ 91 h 211"/>
                <a:gd name="T32" fmla="*/ 26 w 101"/>
                <a:gd name="T33" fmla="*/ 94 h 211"/>
                <a:gd name="T34" fmla="*/ 19 w 101"/>
                <a:gd name="T35" fmla="*/ 97 h 211"/>
                <a:gd name="T36" fmla="*/ 15 w 101"/>
                <a:gd name="T37" fmla="*/ 95 h 211"/>
                <a:gd name="T38" fmla="*/ 16 w 101"/>
                <a:gd name="T39" fmla="*/ 91 h 211"/>
                <a:gd name="T40" fmla="*/ 51 w 101"/>
                <a:gd name="T41" fmla="*/ 85 h 211"/>
                <a:gd name="T42" fmla="*/ 85 w 101"/>
                <a:gd name="T43" fmla="*/ 91 h 211"/>
                <a:gd name="T44" fmla="*/ 86 w 101"/>
                <a:gd name="T45" fmla="*/ 95 h 211"/>
                <a:gd name="T46" fmla="*/ 86 w 101"/>
                <a:gd name="T47" fmla="*/ 67 h 211"/>
                <a:gd name="T48" fmla="*/ 84 w 101"/>
                <a:gd name="T49" fmla="*/ 69 h 211"/>
                <a:gd name="T50" fmla="*/ 82 w 101"/>
                <a:gd name="T51" fmla="*/ 68 h 211"/>
                <a:gd name="T52" fmla="*/ 76 w 101"/>
                <a:gd name="T53" fmla="*/ 66 h 211"/>
                <a:gd name="T54" fmla="*/ 51 w 101"/>
                <a:gd name="T55" fmla="*/ 63 h 211"/>
                <a:gd name="T56" fmla="*/ 26 w 101"/>
                <a:gd name="T57" fmla="*/ 66 h 211"/>
                <a:gd name="T58" fmla="*/ 19 w 101"/>
                <a:gd name="T59" fmla="*/ 68 h 211"/>
                <a:gd name="T60" fmla="*/ 15 w 101"/>
                <a:gd name="T61" fmla="*/ 67 h 211"/>
                <a:gd name="T62" fmla="*/ 16 w 101"/>
                <a:gd name="T63" fmla="*/ 63 h 211"/>
                <a:gd name="T64" fmla="*/ 51 w 101"/>
                <a:gd name="T65" fmla="*/ 57 h 211"/>
                <a:gd name="T66" fmla="*/ 85 w 101"/>
                <a:gd name="T67" fmla="*/ 63 h 211"/>
                <a:gd name="T68" fmla="*/ 86 w 101"/>
                <a:gd name="T69" fmla="*/ 67 h 211"/>
                <a:gd name="T70" fmla="*/ 86 w 101"/>
                <a:gd name="T71" fmla="*/ 38 h 211"/>
                <a:gd name="T72" fmla="*/ 84 w 101"/>
                <a:gd name="T73" fmla="*/ 40 h 211"/>
                <a:gd name="T74" fmla="*/ 82 w 101"/>
                <a:gd name="T75" fmla="*/ 40 h 211"/>
                <a:gd name="T76" fmla="*/ 76 w 101"/>
                <a:gd name="T77" fmla="*/ 37 h 211"/>
                <a:gd name="T78" fmla="*/ 51 w 101"/>
                <a:gd name="T79" fmla="*/ 34 h 211"/>
                <a:gd name="T80" fmla="*/ 26 w 101"/>
                <a:gd name="T81" fmla="*/ 37 h 211"/>
                <a:gd name="T82" fmla="*/ 19 w 101"/>
                <a:gd name="T83" fmla="*/ 40 h 211"/>
                <a:gd name="T84" fmla="*/ 15 w 101"/>
                <a:gd name="T85" fmla="*/ 38 h 211"/>
                <a:gd name="T86" fmla="*/ 16 w 101"/>
                <a:gd name="T87" fmla="*/ 35 h 211"/>
                <a:gd name="T88" fmla="*/ 51 w 101"/>
                <a:gd name="T89" fmla="*/ 28 h 211"/>
                <a:gd name="T90" fmla="*/ 85 w 101"/>
                <a:gd name="T91" fmla="*/ 35 h 211"/>
                <a:gd name="T92" fmla="*/ 86 w 101"/>
                <a:gd name="T93" fmla="*/ 3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11">
                  <a:moveTo>
                    <a:pt x="99" y="205"/>
                  </a:moveTo>
                  <a:cubicBezTo>
                    <a:pt x="101" y="211"/>
                    <a:pt x="101" y="211"/>
                    <a:pt x="101" y="205"/>
                  </a:cubicBezTo>
                  <a:cubicBezTo>
                    <a:pt x="101" y="172"/>
                    <a:pt x="101" y="78"/>
                    <a:pt x="101" y="45"/>
                  </a:cubicBezTo>
                  <a:cubicBezTo>
                    <a:pt x="101" y="39"/>
                    <a:pt x="101" y="28"/>
                    <a:pt x="99" y="22"/>
                  </a:cubicBezTo>
                  <a:cubicBezTo>
                    <a:pt x="93" y="5"/>
                    <a:pt x="73" y="0"/>
                    <a:pt x="51" y="0"/>
                  </a:cubicBezTo>
                  <a:cubicBezTo>
                    <a:pt x="28" y="0"/>
                    <a:pt x="9" y="5"/>
                    <a:pt x="3" y="22"/>
                  </a:cubicBezTo>
                  <a:cubicBezTo>
                    <a:pt x="1" y="28"/>
                    <a:pt x="1" y="39"/>
                    <a:pt x="1" y="45"/>
                  </a:cubicBezTo>
                  <a:cubicBezTo>
                    <a:pt x="1" y="78"/>
                    <a:pt x="1" y="172"/>
                    <a:pt x="1" y="205"/>
                  </a:cubicBezTo>
                  <a:cubicBezTo>
                    <a:pt x="1" y="211"/>
                    <a:pt x="0" y="211"/>
                    <a:pt x="2" y="205"/>
                  </a:cubicBezTo>
                  <a:cubicBezTo>
                    <a:pt x="8" y="187"/>
                    <a:pt x="27" y="181"/>
                    <a:pt x="51" y="181"/>
                  </a:cubicBezTo>
                  <a:cubicBezTo>
                    <a:pt x="74" y="181"/>
                    <a:pt x="94" y="187"/>
                    <a:pt x="99" y="205"/>
                  </a:cubicBezTo>
                  <a:close/>
                  <a:moveTo>
                    <a:pt x="86" y="95"/>
                  </a:moveTo>
                  <a:cubicBezTo>
                    <a:pt x="86" y="96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6" y="94"/>
                  </a:cubicBezTo>
                  <a:cubicBezTo>
                    <a:pt x="69" y="92"/>
                    <a:pt x="61" y="91"/>
                    <a:pt x="51" y="91"/>
                  </a:cubicBezTo>
                  <a:cubicBezTo>
                    <a:pt x="41" y="91"/>
                    <a:pt x="32" y="92"/>
                    <a:pt x="26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7"/>
                    <a:pt x="16" y="97"/>
                    <a:pt x="15" y="95"/>
                  </a:cubicBezTo>
                  <a:cubicBezTo>
                    <a:pt x="14" y="94"/>
                    <a:pt x="15" y="92"/>
                    <a:pt x="16" y="91"/>
                  </a:cubicBezTo>
                  <a:cubicBezTo>
                    <a:pt x="25" y="87"/>
                    <a:pt x="36" y="85"/>
                    <a:pt x="51" y="85"/>
                  </a:cubicBezTo>
                  <a:cubicBezTo>
                    <a:pt x="65" y="85"/>
                    <a:pt x="77" y="87"/>
                    <a:pt x="85" y="91"/>
                  </a:cubicBezTo>
                  <a:cubicBezTo>
                    <a:pt x="87" y="92"/>
                    <a:pt x="87" y="94"/>
                    <a:pt x="86" y="95"/>
                  </a:cubicBezTo>
                  <a:close/>
                  <a:moveTo>
                    <a:pt x="86" y="67"/>
                  </a:move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8"/>
                    <a:pt x="82" y="68"/>
                  </a:cubicBezTo>
                  <a:cubicBezTo>
                    <a:pt x="80" y="67"/>
                    <a:pt x="78" y="66"/>
                    <a:pt x="76" y="66"/>
                  </a:cubicBezTo>
                  <a:cubicBezTo>
                    <a:pt x="69" y="64"/>
                    <a:pt x="61" y="63"/>
                    <a:pt x="51" y="63"/>
                  </a:cubicBezTo>
                  <a:cubicBezTo>
                    <a:pt x="41" y="63"/>
                    <a:pt x="32" y="64"/>
                    <a:pt x="26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6" y="68"/>
                    <a:pt x="15" y="67"/>
                  </a:cubicBezTo>
                  <a:cubicBezTo>
                    <a:pt x="14" y="65"/>
                    <a:pt x="15" y="64"/>
                    <a:pt x="16" y="63"/>
                  </a:cubicBezTo>
                  <a:cubicBezTo>
                    <a:pt x="25" y="59"/>
                    <a:pt x="36" y="57"/>
                    <a:pt x="51" y="57"/>
                  </a:cubicBezTo>
                  <a:cubicBezTo>
                    <a:pt x="65" y="57"/>
                    <a:pt x="77" y="59"/>
                    <a:pt x="85" y="63"/>
                  </a:cubicBezTo>
                  <a:cubicBezTo>
                    <a:pt x="87" y="64"/>
                    <a:pt x="87" y="65"/>
                    <a:pt x="86" y="67"/>
                  </a:cubicBezTo>
                  <a:close/>
                  <a:moveTo>
                    <a:pt x="86" y="38"/>
                  </a:move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6" y="37"/>
                  </a:cubicBezTo>
                  <a:cubicBezTo>
                    <a:pt x="69" y="35"/>
                    <a:pt x="61" y="34"/>
                    <a:pt x="51" y="34"/>
                  </a:cubicBezTo>
                  <a:cubicBezTo>
                    <a:pt x="41" y="34"/>
                    <a:pt x="32" y="35"/>
                    <a:pt x="26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6" y="40"/>
                    <a:pt x="15" y="38"/>
                  </a:cubicBezTo>
                  <a:cubicBezTo>
                    <a:pt x="14" y="37"/>
                    <a:pt x="15" y="35"/>
                    <a:pt x="16" y="35"/>
                  </a:cubicBezTo>
                  <a:cubicBezTo>
                    <a:pt x="25" y="30"/>
                    <a:pt x="36" y="28"/>
                    <a:pt x="51" y="28"/>
                  </a:cubicBezTo>
                  <a:cubicBezTo>
                    <a:pt x="65" y="28"/>
                    <a:pt x="77" y="30"/>
                    <a:pt x="85" y="35"/>
                  </a:cubicBezTo>
                  <a:cubicBezTo>
                    <a:pt x="87" y="35"/>
                    <a:pt x="87" y="37"/>
                    <a:pt x="86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D5A8F9CC-CCA1-43D2-8EBF-A64F6E136FF3}"/>
              </a:ext>
            </a:extLst>
          </p:cNvPr>
          <p:cNvGrpSpPr/>
          <p:nvPr/>
        </p:nvGrpSpPr>
        <p:grpSpPr>
          <a:xfrm>
            <a:off x="2545100" y="1513567"/>
            <a:ext cx="361759" cy="387794"/>
            <a:chOff x="2614613" y="820738"/>
            <a:chExt cx="419100" cy="449262"/>
          </a:xfrm>
        </p:grpSpPr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474DDCFB-94E8-4477-95BF-AE99B704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1069975"/>
              <a:ext cx="349250" cy="82550"/>
            </a:xfrm>
            <a:custGeom>
              <a:avLst/>
              <a:gdLst>
                <a:gd name="T0" fmla="*/ 174 w 174"/>
                <a:gd name="T1" fmla="*/ 6 h 41"/>
                <a:gd name="T2" fmla="*/ 157 w 174"/>
                <a:gd name="T3" fmla="*/ 11 h 41"/>
                <a:gd name="T4" fmla="*/ 134 w 174"/>
                <a:gd name="T5" fmla="*/ 0 h 41"/>
                <a:gd name="T6" fmla="*/ 110 w 174"/>
                <a:gd name="T7" fmla="*/ 11 h 41"/>
                <a:gd name="T8" fmla="*/ 87 w 174"/>
                <a:gd name="T9" fmla="*/ 0 h 41"/>
                <a:gd name="T10" fmla="*/ 64 w 174"/>
                <a:gd name="T11" fmla="*/ 11 h 41"/>
                <a:gd name="T12" fmla="*/ 40 w 174"/>
                <a:gd name="T13" fmla="*/ 0 h 41"/>
                <a:gd name="T14" fmla="*/ 17 w 174"/>
                <a:gd name="T15" fmla="*/ 11 h 41"/>
                <a:gd name="T16" fmla="*/ 0 w 174"/>
                <a:gd name="T17" fmla="*/ 6 h 41"/>
                <a:gd name="T18" fmla="*/ 0 w 174"/>
                <a:gd name="T19" fmla="*/ 30 h 41"/>
                <a:gd name="T20" fmla="*/ 11 w 174"/>
                <a:gd name="T21" fmla="*/ 26 h 41"/>
                <a:gd name="T22" fmla="*/ 40 w 174"/>
                <a:gd name="T23" fmla="*/ 32 h 41"/>
                <a:gd name="T24" fmla="*/ 53 w 174"/>
                <a:gd name="T25" fmla="*/ 37 h 41"/>
                <a:gd name="T26" fmla="*/ 65 w 174"/>
                <a:gd name="T27" fmla="*/ 33 h 41"/>
                <a:gd name="T28" fmla="*/ 90 w 174"/>
                <a:gd name="T29" fmla="*/ 25 h 41"/>
                <a:gd name="T30" fmla="*/ 116 w 174"/>
                <a:gd name="T31" fmla="*/ 33 h 41"/>
                <a:gd name="T32" fmla="*/ 140 w 174"/>
                <a:gd name="T33" fmla="*/ 37 h 41"/>
                <a:gd name="T34" fmla="*/ 167 w 174"/>
                <a:gd name="T35" fmla="*/ 24 h 41"/>
                <a:gd name="T36" fmla="*/ 174 w 174"/>
                <a:gd name="T37" fmla="*/ 24 h 41"/>
                <a:gd name="T38" fmla="*/ 174 w 174"/>
                <a:gd name="T3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41">
                  <a:moveTo>
                    <a:pt x="174" y="6"/>
                  </a:moveTo>
                  <a:cubicBezTo>
                    <a:pt x="169" y="10"/>
                    <a:pt x="163" y="11"/>
                    <a:pt x="157" y="11"/>
                  </a:cubicBezTo>
                  <a:cubicBezTo>
                    <a:pt x="148" y="11"/>
                    <a:pt x="139" y="7"/>
                    <a:pt x="134" y="0"/>
                  </a:cubicBezTo>
                  <a:cubicBezTo>
                    <a:pt x="128" y="7"/>
                    <a:pt x="120" y="11"/>
                    <a:pt x="110" y="11"/>
                  </a:cubicBezTo>
                  <a:cubicBezTo>
                    <a:pt x="101" y="11"/>
                    <a:pt x="92" y="7"/>
                    <a:pt x="87" y="0"/>
                  </a:cubicBezTo>
                  <a:cubicBezTo>
                    <a:pt x="82" y="7"/>
                    <a:pt x="73" y="11"/>
                    <a:pt x="64" y="11"/>
                  </a:cubicBezTo>
                  <a:cubicBezTo>
                    <a:pt x="54" y="11"/>
                    <a:pt x="46" y="7"/>
                    <a:pt x="40" y="0"/>
                  </a:cubicBezTo>
                  <a:cubicBezTo>
                    <a:pt x="35" y="7"/>
                    <a:pt x="26" y="11"/>
                    <a:pt x="17" y="11"/>
                  </a:cubicBezTo>
                  <a:cubicBezTo>
                    <a:pt x="11" y="11"/>
                    <a:pt x="5" y="10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8"/>
                    <a:pt x="7" y="27"/>
                    <a:pt x="11" y="26"/>
                  </a:cubicBezTo>
                  <a:cubicBezTo>
                    <a:pt x="22" y="25"/>
                    <a:pt x="30" y="28"/>
                    <a:pt x="40" y="32"/>
                  </a:cubicBezTo>
                  <a:cubicBezTo>
                    <a:pt x="44" y="34"/>
                    <a:pt x="49" y="37"/>
                    <a:pt x="53" y="37"/>
                  </a:cubicBezTo>
                  <a:cubicBezTo>
                    <a:pt x="57" y="37"/>
                    <a:pt x="61" y="35"/>
                    <a:pt x="65" y="33"/>
                  </a:cubicBezTo>
                  <a:cubicBezTo>
                    <a:pt x="73" y="30"/>
                    <a:pt x="81" y="25"/>
                    <a:pt x="90" y="25"/>
                  </a:cubicBezTo>
                  <a:cubicBezTo>
                    <a:pt x="99" y="25"/>
                    <a:pt x="108" y="29"/>
                    <a:pt x="116" y="33"/>
                  </a:cubicBezTo>
                  <a:cubicBezTo>
                    <a:pt x="124" y="37"/>
                    <a:pt x="132" y="41"/>
                    <a:pt x="140" y="37"/>
                  </a:cubicBezTo>
                  <a:cubicBezTo>
                    <a:pt x="149" y="32"/>
                    <a:pt x="157" y="26"/>
                    <a:pt x="167" y="24"/>
                  </a:cubicBezTo>
                  <a:cubicBezTo>
                    <a:pt x="169" y="24"/>
                    <a:pt x="172" y="24"/>
                    <a:pt x="174" y="24"/>
                  </a:cubicBezTo>
                  <a:cubicBezTo>
                    <a:pt x="174" y="6"/>
                    <a:pt x="174" y="6"/>
                    <a:pt x="174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2D805D6-F8B8-4A8D-B7C3-D88E71C9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1150938"/>
              <a:ext cx="349250" cy="58738"/>
            </a:xfrm>
            <a:custGeom>
              <a:avLst/>
              <a:gdLst>
                <a:gd name="T0" fmla="*/ 158 w 174"/>
                <a:gd name="T1" fmla="*/ 6 h 29"/>
                <a:gd name="T2" fmla="*/ 133 w 174"/>
                <a:gd name="T3" fmla="*/ 16 h 29"/>
                <a:gd name="T4" fmla="*/ 110 w 174"/>
                <a:gd name="T5" fmla="*/ 10 h 29"/>
                <a:gd name="T6" fmla="*/ 89 w 174"/>
                <a:gd name="T7" fmla="*/ 3 h 29"/>
                <a:gd name="T8" fmla="*/ 66 w 174"/>
                <a:gd name="T9" fmla="*/ 12 h 29"/>
                <a:gd name="T10" fmla="*/ 41 w 174"/>
                <a:gd name="T11" fmla="*/ 12 h 29"/>
                <a:gd name="T12" fmla="*/ 18 w 174"/>
                <a:gd name="T13" fmla="*/ 4 h 29"/>
                <a:gd name="T14" fmla="*/ 0 w 174"/>
                <a:gd name="T15" fmla="*/ 11 h 29"/>
                <a:gd name="T16" fmla="*/ 0 w 174"/>
                <a:gd name="T17" fmla="*/ 29 h 29"/>
                <a:gd name="T18" fmla="*/ 174 w 174"/>
                <a:gd name="T19" fmla="*/ 29 h 29"/>
                <a:gd name="T20" fmla="*/ 174 w 174"/>
                <a:gd name="T21" fmla="*/ 1 h 29"/>
                <a:gd name="T22" fmla="*/ 158 w 174"/>
                <a:gd name="T2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29">
                  <a:moveTo>
                    <a:pt x="158" y="6"/>
                  </a:moveTo>
                  <a:cubicBezTo>
                    <a:pt x="151" y="11"/>
                    <a:pt x="143" y="16"/>
                    <a:pt x="133" y="16"/>
                  </a:cubicBezTo>
                  <a:cubicBezTo>
                    <a:pt x="125" y="17"/>
                    <a:pt x="117" y="14"/>
                    <a:pt x="110" y="10"/>
                  </a:cubicBezTo>
                  <a:cubicBezTo>
                    <a:pt x="104" y="7"/>
                    <a:pt x="97" y="2"/>
                    <a:pt x="89" y="3"/>
                  </a:cubicBezTo>
                  <a:cubicBezTo>
                    <a:pt x="81" y="3"/>
                    <a:pt x="74" y="9"/>
                    <a:pt x="66" y="12"/>
                  </a:cubicBezTo>
                  <a:cubicBezTo>
                    <a:pt x="58" y="15"/>
                    <a:pt x="50" y="15"/>
                    <a:pt x="41" y="12"/>
                  </a:cubicBezTo>
                  <a:cubicBezTo>
                    <a:pt x="34" y="9"/>
                    <a:pt x="26" y="3"/>
                    <a:pt x="18" y="4"/>
                  </a:cubicBezTo>
                  <a:cubicBezTo>
                    <a:pt x="11" y="4"/>
                    <a:pt x="5" y="6"/>
                    <a:pt x="0" y="1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69" y="0"/>
                    <a:pt x="163" y="4"/>
                    <a:pt x="15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B0B0CAED-564B-43C6-9448-CC098FEB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838" y="912813"/>
              <a:ext cx="374650" cy="169863"/>
            </a:xfrm>
            <a:custGeom>
              <a:avLst/>
              <a:gdLst>
                <a:gd name="T0" fmla="*/ 180 w 186"/>
                <a:gd name="T1" fmla="*/ 76 h 84"/>
                <a:gd name="T2" fmla="*/ 181 w 186"/>
                <a:gd name="T3" fmla="*/ 75 h 84"/>
                <a:gd name="T4" fmla="*/ 186 w 186"/>
                <a:gd name="T5" fmla="*/ 60 h 84"/>
                <a:gd name="T6" fmla="*/ 186 w 186"/>
                <a:gd name="T7" fmla="*/ 21 h 84"/>
                <a:gd name="T8" fmla="*/ 102 w 186"/>
                <a:gd name="T9" fmla="*/ 21 h 84"/>
                <a:gd name="T10" fmla="*/ 102 w 186"/>
                <a:gd name="T11" fmla="*/ 18 h 84"/>
                <a:gd name="T12" fmla="*/ 102 w 186"/>
                <a:gd name="T13" fmla="*/ 15 h 84"/>
                <a:gd name="T14" fmla="*/ 102 w 186"/>
                <a:gd name="T15" fmla="*/ 0 h 84"/>
                <a:gd name="T16" fmla="*/ 93 w 186"/>
                <a:gd name="T17" fmla="*/ 3 h 84"/>
                <a:gd name="T18" fmla="*/ 84 w 186"/>
                <a:gd name="T19" fmla="*/ 0 h 84"/>
                <a:gd name="T20" fmla="*/ 84 w 186"/>
                <a:gd name="T21" fmla="*/ 15 h 84"/>
                <a:gd name="T22" fmla="*/ 84 w 186"/>
                <a:gd name="T23" fmla="*/ 18 h 84"/>
                <a:gd name="T24" fmla="*/ 84 w 186"/>
                <a:gd name="T25" fmla="*/ 21 h 84"/>
                <a:gd name="T26" fmla="*/ 0 w 186"/>
                <a:gd name="T27" fmla="*/ 21 h 84"/>
                <a:gd name="T28" fmla="*/ 0 w 186"/>
                <a:gd name="T29" fmla="*/ 60 h 84"/>
                <a:gd name="T30" fmla="*/ 5 w 186"/>
                <a:gd name="T31" fmla="*/ 75 h 84"/>
                <a:gd name="T32" fmla="*/ 6 w 186"/>
                <a:gd name="T33" fmla="*/ 76 h 84"/>
                <a:gd name="T34" fmla="*/ 6 w 186"/>
                <a:gd name="T35" fmla="*/ 77 h 84"/>
                <a:gd name="T36" fmla="*/ 23 w 186"/>
                <a:gd name="T37" fmla="*/ 84 h 84"/>
                <a:gd name="T38" fmla="*/ 46 w 186"/>
                <a:gd name="T39" fmla="*/ 60 h 84"/>
                <a:gd name="T40" fmla="*/ 70 w 186"/>
                <a:gd name="T41" fmla="*/ 84 h 84"/>
                <a:gd name="T42" fmla="*/ 93 w 186"/>
                <a:gd name="T43" fmla="*/ 60 h 84"/>
                <a:gd name="T44" fmla="*/ 116 w 186"/>
                <a:gd name="T45" fmla="*/ 84 h 84"/>
                <a:gd name="T46" fmla="*/ 140 w 186"/>
                <a:gd name="T47" fmla="*/ 60 h 84"/>
                <a:gd name="T48" fmla="*/ 163 w 186"/>
                <a:gd name="T49" fmla="*/ 84 h 84"/>
                <a:gd name="T50" fmla="*/ 180 w 186"/>
                <a:gd name="T51" fmla="*/ 77 h 84"/>
                <a:gd name="T52" fmla="*/ 180 w 186"/>
                <a:gd name="T5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84">
                  <a:moveTo>
                    <a:pt x="180" y="76"/>
                  </a:moveTo>
                  <a:cubicBezTo>
                    <a:pt x="181" y="76"/>
                    <a:pt x="181" y="75"/>
                    <a:pt x="181" y="75"/>
                  </a:cubicBezTo>
                  <a:cubicBezTo>
                    <a:pt x="184" y="71"/>
                    <a:pt x="186" y="66"/>
                    <a:pt x="186" y="60"/>
                  </a:cubicBezTo>
                  <a:cubicBezTo>
                    <a:pt x="186" y="21"/>
                    <a:pt x="186" y="21"/>
                    <a:pt x="186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0" y="2"/>
                    <a:pt x="96" y="3"/>
                    <a:pt x="93" y="3"/>
                  </a:cubicBezTo>
                  <a:cubicBezTo>
                    <a:pt x="90" y="3"/>
                    <a:pt x="86" y="2"/>
                    <a:pt x="84" y="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2" y="71"/>
                    <a:pt x="5" y="75"/>
                  </a:cubicBezTo>
                  <a:cubicBezTo>
                    <a:pt x="5" y="75"/>
                    <a:pt x="5" y="76"/>
                    <a:pt x="6" y="76"/>
                  </a:cubicBezTo>
                  <a:cubicBezTo>
                    <a:pt x="6" y="76"/>
                    <a:pt x="6" y="76"/>
                    <a:pt x="6" y="77"/>
                  </a:cubicBezTo>
                  <a:cubicBezTo>
                    <a:pt x="10" y="81"/>
                    <a:pt x="16" y="84"/>
                    <a:pt x="23" y="84"/>
                  </a:cubicBezTo>
                  <a:cubicBezTo>
                    <a:pt x="36" y="84"/>
                    <a:pt x="46" y="73"/>
                    <a:pt x="46" y="60"/>
                  </a:cubicBezTo>
                  <a:cubicBezTo>
                    <a:pt x="46" y="73"/>
                    <a:pt x="57" y="84"/>
                    <a:pt x="70" y="84"/>
                  </a:cubicBezTo>
                  <a:cubicBezTo>
                    <a:pt x="83" y="84"/>
                    <a:pt x="93" y="73"/>
                    <a:pt x="93" y="60"/>
                  </a:cubicBezTo>
                  <a:cubicBezTo>
                    <a:pt x="93" y="73"/>
                    <a:pt x="103" y="84"/>
                    <a:pt x="116" y="84"/>
                  </a:cubicBezTo>
                  <a:cubicBezTo>
                    <a:pt x="129" y="84"/>
                    <a:pt x="140" y="73"/>
                    <a:pt x="140" y="60"/>
                  </a:cubicBezTo>
                  <a:cubicBezTo>
                    <a:pt x="140" y="73"/>
                    <a:pt x="150" y="84"/>
                    <a:pt x="163" y="84"/>
                  </a:cubicBezTo>
                  <a:cubicBezTo>
                    <a:pt x="170" y="84"/>
                    <a:pt x="176" y="81"/>
                    <a:pt x="180" y="77"/>
                  </a:cubicBezTo>
                  <a:cubicBezTo>
                    <a:pt x="180" y="76"/>
                    <a:pt x="180" y="76"/>
                    <a:pt x="180" y="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101C011A-07F7-4A95-804C-6581381B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613" y="1219200"/>
              <a:ext cx="419100" cy="50800"/>
            </a:xfrm>
            <a:custGeom>
              <a:avLst/>
              <a:gdLst>
                <a:gd name="T0" fmla="*/ 104 w 208"/>
                <a:gd name="T1" fmla="*/ 25 h 25"/>
                <a:gd name="T2" fmla="*/ 208 w 208"/>
                <a:gd name="T3" fmla="*/ 0 h 25"/>
                <a:gd name="T4" fmla="*/ 192 w 208"/>
                <a:gd name="T5" fmla="*/ 0 h 25"/>
                <a:gd name="T6" fmla="*/ 191 w 208"/>
                <a:gd name="T7" fmla="*/ 0 h 25"/>
                <a:gd name="T8" fmla="*/ 191 w 208"/>
                <a:gd name="T9" fmla="*/ 0 h 25"/>
                <a:gd name="T10" fmla="*/ 17 w 208"/>
                <a:gd name="T11" fmla="*/ 0 h 25"/>
                <a:gd name="T12" fmla="*/ 17 w 208"/>
                <a:gd name="T13" fmla="*/ 0 h 25"/>
                <a:gd name="T14" fmla="*/ 16 w 208"/>
                <a:gd name="T15" fmla="*/ 0 h 25"/>
                <a:gd name="T16" fmla="*/ 0 w 208"/>
                <a:gd name="T17" fmla="*/ 0 h 25"/>
                <a:gd name="T18" fmla="*/ 104 w 208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5">
                  <a:moveTo>
                    <a:pt x="104" y="25"/>
                  </a:moveTo>
                  <a:cubicBezTo>
                    <a:pt x="162" y="25"/>
                    <a:pt x="208" y="14"/>
                    <a:pt x="20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46" y="25"/>
                    <a:pt x="104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D06A6F93-3BD4-4300-8B31-30A5DAC3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763" y="820738"/>
              <a:ext cx="52388" cy="85725"/>
            </a:xfrm>
            <a:custGeom>
              <a:avLst/>
              <a:gdLst>
                <a:gd name="T0" fmla="*/ 7 w 26"/>
                <a:gd name="T1" fmla="*/ 41 h 43"/>
                <a:gd name="T2" fmla="*/ 13 w 26"/>
                <a:gd name="T3" fmla="*/ 43 h 43"/>
                <a:gd name="T4" fmla="*/ 19 w 26"/>
                <a:gd name="T5" fmla="*/ 41 h 43"/>
                <a:gd name="T6" fmla="*/ 26 w 26"/>
                <a:gd name="T7" fmla="*/ 28 h 43"/>
                <a:gd name="T8" fmla="*/ 13 w 26"/>
                <a:gd name="T9" fmla="*/ 0 h 43"/>
                <a:gd name="T10" fmla="*/ 13 w 26"/>
                <a:gd name="T11" fmla="*/ 0 h 43"/>
                <a:gd name="T12" fmla="*/ 0 w 26"/>
                <a:gd name="T13" fmla="*/ 28 h 43"/>
                <a:gd name="T14" fmla="*/ 7 w 26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3">
                  <a:moveTo>
                    <a:pt x="7" y="41"/>
                  </a:moveTo>
                  <a:cubicBezTo>
                    <a:pt x="9" y="42"/>
                    <a:pt x="11" y="43"/>
                    <a:pt x="13" y="43"/>
                  </a:cubicBezTo>
                  <a:cubicBezTo>
                    <a:pt x="15" y="43"/>
                    <a:pt x="17" y="42"/>
                    <a:pt x="19" y="41"/>
                  </a:cubicBezTo>
                  <a:cubicBezTo>
                    <a:pt x="23" y="39"/>
                    <a:pt x="26" y="34"/>
                    <a:pt x="26" y="28"/>
                  </a:cubicBezTo>
                  <a:cubicBezTo>
                    <a:pt x="26" y="24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24"/>
                    <a:pt x="0" y="28"/>
                  </a:cubicBezTo>
                  <a:cubicBezTo>
                    <a:pt x="0" y="34"/>
                    <a:pt x="3" y="39"/>
                    <a:pt x="7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B2A982B4-3432-4E43-9B24-71C8E45B3CAC}"/>
              </a:ext>
            </a:extLst>
          </p:cNvPr>
          <p:cNvGrpSpPr/>
          <p:nvPr/>
        </p:nvGrpSpPr>
        <p:grpSpPr>
          <a:xfrm>
            <a:off x="3116514" y="1577971"/>
            <a:ext cx="319280" cy="258987"/>
            <a:chOff x="3276600" y="895350"/>
            <a:chExt cx="369888" cy="300038"/>
          </a:xfrm>
        </p:grpSpPr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634BB187-8507-4AB0-8682-9275E848BF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6600" y="895350"/>
              <a:ext cx="369888" cy="300038"/>
            </a:xfrm>
            <a:custGeom>
              <a:avLst/>
              <a:gdLst>
                <a:gd name="T0" fmla="*/ 184 w 184"/>
                <a:gd name="T1" fmla="*/ 28 h 149"/>
                <a:gd name="T2" fmla="*/ 129 w 184"/>
                <a:gd name="T3" fmla="*/ 28 h 149"/>
                <a:gd name="T4" fmla="*/ 121 w 184"/>
                <a:gd name="T5" fmla="*/ 0 h 149"/>
                <a:gd name="T6" fmla="*/ 105 w 184"/>
                <a:gd name="T7" fmla="*/ 0 h 149"/>
                <a:gd name="T8" fmla="*/ 78 w 184"/>
                <a:gd name="T9" fmla="*/ 0 h 149"/>
                <a:gd name="T10" fmla="*/ 63 w 184"/>
                <a:gd name="T11" fmla="*/ 0 h 149"/>
                <a:gd name="T12" fmla="*/ 54 w 184"/>
                <a:gd name="T13" fmla="*/ 28 h 149"/>
                <a:gd name="T14" fmla="*/ 0 w 184"/>
                <a:gd name="T15" fmla="*/ 28 h 149"/>
                <a:gd name="T16" fmla="*/ 0 w 184"/>
                <a:gd name="T17" fmla="*/ 149 h 149"/>
                <a:gd name="T18" fmla="*/ 184 w 184"/>
                <a:gd name="T19" fmla="*/ 149 h 149"/>
                <a:gd name="T20" fmla="*/ 184 w 184"/>
                <a:gd name="T21" fmla="*/ 28 h 149"/>
                <a:gd name="T22" fmla="*/ 92 w 184"/>
                <a:gd name="T23" fmla="*/ 138 h 149"/>
                <a:gd name="T24" fmla="*/ 43 w 184"/>
                <a:gd name="T25" fmla="*/ 89 h 149"/>
                <a:gd name="T26" fmla="*/ 92 w 184"/>
                <a:gd name="T27" fmla="*/ 39 h 149"/>
                <a:gd name="T28" fmla="*/ 141 w 184"/>
                <a:gd name="T29" fmla="*/ 89 h 149"/>
                <a:gd name="T30" fmla="*/ 92 w 184"/>
                <a:gd name="T31" fmla="*/ 1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149">
                  <a:moveTo>
                    <a:pt x="184" y="28"/>
                  </a:moveTo>
                  <a:cubicBezTo>
                    <a:pt x="129" y="28"/>
                    <a:pt x="129" y="28"/>
                    <a:pt x="129" y="28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84" y="149"/>
                    <a:pt x="184" y="149"/>
                    <a:pt x="184" y="149"/>
                  </a:cubicBezTo>
                  <a:lnTo>
                    <a:pt x="184" y="28"/>
                  </a:lnTo>
                  <a:close/>
                  <a:moveTo>
                    <a:pt x="92" y="138"/>
                  </a:moveTo>
                  <a:cubicBezTo>
                    <a:pt x="65" y="138"/>
                    <a:pt x="43" y="116"/>
                    <a:pt x="43" y="89"/>
                  </a:cubicBezTo>
                  <a:cubicBezTo>
                    <a:pt x="43" y="61"/>
                    <a:pt x="65" y="39"/>
                    <a:pt x="92" y="39"/>
                  </a:cubicBezTo>
                  <a:cubicBezTo>
                    <a:pt x="119" y="39"/>
                    <a:pt x="141" y="61"/>
                    <a:pt x="141" y="89"/>
                  </a:cubicBezTo>
                  <a:cubicBezTo>
                    <a:pt x="141" y="116"/>
                    <a:pt x="119" y="138"/>
                    <a:pt x="92" y="1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Oval 30">
              <a:extLst>
                <a:ext uri="{FF2B5EF4-FFF2-40B4-BE49-F238E27FC236}">
                  <a16:creationId xmlns:a16="http://schemas.microsoft.com/office/drawing/2014/main" id="{7DF78649-F7AD-470D-B7FD-B0173FA0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0" y="1009650"/>
              <a:ext cx="128588" cy="127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" name="Freeform 31">
            <a:extLst>
              <a:ext uri="{FF2B5EF4-FFF2-40B4-BE49-F238E27FC236}">
                <a16:creationId xmlns:a16="http://schemas.microsoft.com/office/drawing/2014/main" id="{05FADF1B-91F5-424C-80F7-C5C3BFE50E6A}"/>
              </a:ext>
            </a:extLst>
          </p:cNvPr>
          <p:cNvSpPr>
            <a:spLocks noEditPoints="1"/>
          </p:cNvSpPr>
          <p:nvPr/>
        </p:nvSpPr>
        <p:spPr bwMode="auto">
          <a:xfrm>
            <a:off x="3803033" y="1536862"/>
            <a:ext cx="208285" cy="341204"/>
          </a:xfrm>
          <a:custGeom>
            <a:avLst/>
            <a:gdLst>
              <a:gd name="T0" fmla="*/ 117 w 120"/>
              <a:gd name="T1" fmla="*/ 24 h 196"/>
              <a:gd name="T2" fmla="*/ 117 w 120"/>
              <a:gd name="T3" fmla="*/ 0 h 196"/>
              <a:gd name="T4" fmla="*/ 0 w 120"/>
              <a:gd name="T5" fmla="*/ 0 h 196"/>
              <a:gd name="T6" fmla="*/ 0 w 120"/>
              <a:gd name="T7" fmla="*/ 196 h 196"/>
              <a:gd name="T8" fmla="*/ 117 w 120"/>
              <a:gd name="T9" fmla="*/ 196 h 196"/>
              <a:gd name="T10" fmla="*/ 117 w 120"/>
              <a:gd name="T11" fmla="*/ 67 h 196"/>
              <a:gd name="T12" fmla="*/ 120 w 120"/>
              <a:gd name="T13" fmla="*/ 67 h 196"/>
              <a:gd name="T14" fmla="*/ 120 w 120"/>
              <a:gd name="T15" fmla="*/ 67 h 196"/>
              <a:gd name="T16" fmla="*/ 120 w 120"/>
              <a:gd name="T17" fmla="*/ 47 h 196"/>
              <a:gd name="T18" fmla="*/ 120 w 120"/>
              <a:gd name="T19" fmla="*/ 47 h 196"/>
              <a:gd name="T20" fmla="*/ 117 w 120"/>
              <a:gd name="T21" fmla="*/ 47 h 196"/>
              <a:gd name="T22" fmla="*/ 117 w 120"/>
              <a:gd name="T23" fmla="*/ 43 h 196"/>
              <a:gd name="T24" fmla="*/ 120 w 120"/>
              <a:gd name="T25" fmla="*/ 43 h 196"/>
              <a:gd name="T26" fmla="*/ 120 w 120"/>
              <a:gd name="T27" fmla="*/ 43 h 196"/>
              <a:gd name="T28" fmla="*/ 120 w 120"/>
              <a:gd name="T29" fmla="*/ 24 h 196"/>
              <a:gd name="T30" fmla="*/ 120 w 120"/>
              <a:gd name="T31" fmla="*/ 24 h 196"/>
              <a:gd name="T32" fmla="*/ 117 w 120"/>
              <a:gd name="T33" fmla="*/ 24 h 196"/>
              <a:gd name="T34" fmla="*/ 49 w 120"/>
              <a:gd name="T35" fmla="*/ 10 h 196"/>
              <a:gd name="T36" fmla="*/ 68 w 120"/>
              <a:gd name="T37" fmla="*/ 10 h 196"/>
              <a:gd name="T38" fmla="*/ 68 w 120"/>
              <a:gd name="T39" fmla="*/ 16 h 196"/>
              <a:gd name="T40" fmla="*/ 49 w 120"/>
              <a:gd name="T41" fmla="*/ 16 h 196"/>
              <a:gd name="T42" fmla="*/ 49 w 120"/>
              <a:gd name="T43" fmla="*/ 10 h 196"/>
              <a:gd name="T44" fmla="*/ 58 w 120"/>
              <a:gd name="T45" fmla="*/ 189 h 196"/>
              <a:gd name="T46" fmla="*/ 51 w 120"/>
              <a:gd name="T47" fmla="*/ 182 h 196"/>
              <a:gd name="T48" fmla="*/ 58 w 120"/>
              <a:gd name="T49" fmla="*/ 174 h 196"/>
              <a:gd name="T50" fmla="*/ 66 w 120"/>
              <a:gd name="T51" fmla="*/ 182 h 196"/>
              <a:gd name="T52" fmla="*/ 58 w 120"/>
              <a:gd name="T53" fmla="*/ 189 h 196"/>
              <a:gd name="T54" fmla="*/ 105 w 120"/>
              <a:gd name="T55" fmla="*/ 168 h 196"/>
              <a:gd name="T56" fmla="*/ 12 w 120"/>
              <a:gd name="T57" fmla="*/ 168 h 196"/>
              <a:gd name="T58" fmla="*/ 12 w 120"/>
              <a:gd name="T59" fmla="*/ 27 h 196"/>
              <a:gd name="T60" fmla="*/ 105 w 120"/>
              <a:gd name="T61" fmla="*/ 27 h 196"/>
              <a:gd name="T62" fmla="*/ 105 w 120"/>
              <a:gd name="T63" fmla="*/ 16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0" h="196">
                <a:moveTo>
                  <a:pt x="117" y="24"/>
                </a:moveTo>
                <a:cubicBezTo>
                  <a:pt x="117" y="0"/>
                  <a:pt x="117" y="0"/>
                  <a:pt x="1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0" y="196"/>
                  <a:pt x="0" y="196"/>
                </a:cubicBezTo>
                <a:cubicBezTo>
                  <a:pt x="117" y="196"/>
                  <a:pt x="117" y="196"/>
                  <a:pt x="117" y="196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4"/>
                  <a:pt x="120" y="24"/>
                  <a:pt x="120" y="24"/>
                </a:cubicBezTo>
                <a:lnTo>
                  <a:pt x="117" y="24"/>
                </a:lnTo>
                <a:close/>
                <a:moveTo>
                  <a:pt x="49" y="10"/>
                </a:moveTo>
                <a:cubicBezTo>
                  <a:pt x="68" y="10"/>
                  <a:pt x="68" y="10"/>
                  <a:pt x="68" y="10"/>
                </a:cubicBezTo>
                <a:cubicBezTo>
                  <a:pt x="68" y="16"/>
                  <a:pt x="68" y="16"/>
                  <a:pt x="68" y="16"/>
                </a:cubicBezTo>
                <a:cubicBezTo>
                  <a:pt x="49" y="16"/>
                  <a:pt x="49" y="16"/>
                  <a:pt x="49" y="16"/>
                </a:cubicBezTo>
                <a:lnTo>
                  <a:pt x="49" y="10"/>
                </a:lnTo>
                <a:close/>
                <a:moveTo>
                  <a:pt x="58" y="189"/>
                </a:moveTo>
                <a:cubicBezTo>
                  <a:pt x="54" y="189"/>
                  <a:pt x="51" y="186"/>
                  <a:pt x="51" y="182"/>
                </a:cubicBezTo>
                <a:cubicBezTo>
                  <a:pt x="51" y="177"/>
                  <a:pt x="54" y="174"/>
                  <a:pt x="58" y="174"/>
                </a:cubicBezTo>
                <a:cubicBezTo>
                  <a:pt x="63" y="174"/>
                  <a:pt x="66" y="177"/>
                  <a:pt x="66" y="182"/>
                </a:cubicBezTo>
                <a:cubicBezTo>
                  <a:pt x="66" y="186"/>
                  <a:pt x="63" y="189"/>
                  <a:pt x="58" y="189"/>
                </a:cubicBezTo>
                <a:close/>
                <a:moveTo>
                  <a:pt x="105" y="168"/>
                </a:moveTo>
                <a:cubicBezTo>
                  <a:pt x="12" y="168"/>
                  <a:pt x="12" y="168"/>
                  <a:pt x="12" y="168"/>
                </a:cubicBezTo>
                <a:cubicBezTo>
                  <a:pt x="12" y="27"/>
                  <a:pt x="12" y="27"/>
                  <a:pt x="12" y="27"/>
                </a:cubicBezTo>
                <a:cubicBezTo>
                  <a:pt x="105" y="27"/>
                  <a:pt x="105" y="27"/>
                  <a:pt x="105" y="27"/>
                </a:cubicBezTo>
                <a:lnTo>
                  <a:pt x="105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 32">
            <a:extLst>
              <a:ext uri="{FF2B5EF4-FFF2-40B4-BE49-F238E27FC236}">
                <a16:creationId xmlns:a16="http://schemas.microsoft.com/office/drawing/2014/main" id="{C30768DF-17E2-4514-97A5-05AD81EA9441}"/>
              </a:ext>
            </a:extLst>
          </p:cNvPr>
          <p:cNvSpPr>
            <a:spLocks/>
          </p:cNvSpPr>
          <p:nvPr/>
        </p:nvSpPr>
        <p:spPr bwMode="auto">
          <a:xfrm>
            <a:off x="1969575" y="1514937"/>
            <a:ext cx="201434" cy="383683"/>
          </a:xfrm>
          <a:custGeom>
            <a:avLst/>
            <a:gdLst>
              <a:gd name="T0" fmla="*/ 116 w 116"/>
              <a:gd name="T1" fmla="*/ 163 h 221"/>
              <a:gd name="T2" fmla="*/ 116 w 116"/>
              <a:gd name="T3" fmla="*/ 53 h 221"/>
              <a:gd name="T4" fmla="*/ 68 w 116"/>
              <a:gd name="T5" fmla="*/ 0 h 221"/>
              <a:gd name="T6" fmla="*/ 47 w 116"/>
              <a:gd name="T7" fmla="*/ 0 h 221"/>
              <a:gd name="T8" fmla="*/ 0 w 116"/>
              <a:gd name="T9" fmla="*/ 53 h 221"/>
              <a:gd name="T10" fmla="*/ 0 w 116"/>
              <a:gd name="T11" fmla="*/ 176 h 221"/>
              <a:gd name="T12" fmla="*/ 44 w 116"/>
              <a:gd name="T13" fmla="*/ 221 h 221"/>
              <a:gd name="T14" fmla="*/ 45 w 116"/>
              <a:gd name="T15" fmla="*/ 221 h 221"/>
              <a:gd name="T16" fmla="*/ 90 w 116"/>
              <a:gd name="T17" fmla="*/ 177 h 221"/>
              <a:gd name="T18" fmla="*/ 90 w 116"/>
              <a:gd name="T19" fmla="*/ 91 h 221"/>
              <a:gd name="T20" fmla="*/ 59 w 116"/>
              <a:gd name="T21" fmla="*/ 59 h 221"/>
              <a:gd name="T22" fmla="*/ 56 w 116"/>
              <a:gd name="T23" fmla="*/ 59 h 221"/>
              <a:gd name="T24" fmla="*/ 26 w 116"/>
              <a:gd name="T25" fmla="*/ 91 h 221"/>
              <a:gd name="T26" fmla="*/ 26 w 116"/>
              <a:gd name="T27" fmla="*/ 162 h 221"/>
              <a:gd name="T28" fmla="*/ 43 w 116"/>
              <a:gd name="T29" fmla="*/ 162 h 221"/>
              <a:gd name="T30" fmla="*/ 43 w 116"/>
              <a:gd name="T31" fmla="*/ 91 h 221"/>
              <a:gd name="T32" fmla="*/ 56 w 116"/>
              <a:gd name="T33" fmla="*/ 76 h 221"/>
              <a:gd name="T34" fmla="*/ 59 w 116"/>
              <a:gd name="T35" fmla="*/ 76 h 221"/>
              <a:gd name="T36" fmla="*/ 74 w 116"/>
              <a:gd name="T37" fmla="*/ 91 h 221"/>
              <a:gd name="T38" fmla="*/ 74 w 116"/>
              <a:gd name="T39" fmla="*/ 176 h 221"/>
              <a:gd name="T40" fmla="*/ 45 w 116"/>
              <a:gd name="T41" fmla="*/ 204 h 221"/>
              <a:gd name="T42" fmla="*/ 24 w 116"/>
              <a:gd name="T43" fmla="*/ 195 h 221"/>
              <a:gd name="T44" fmla="*/ 17 w 116"/>
              <a:gd name="T45" fmla="*/ 168 h 221"/>
              <a:gd name="T46" fmla="*/ 17 w 116"/>
              <a:gd name="T47" fmla="*/ 53 h 221"/>
              <a:gd name="T48" fmla="*/ 47 w 116"/>
              <a:gd name="T49" fmla="*/ 17 h 221"/>
              <a:gd name="T50" fmla="*/ 68 w 116"/>
              <a:gd name="T51" fmla="*/ 17 h 221"/>
              <a:gd name="T52" fmla="*/ 99 w 116"/>
              <a:gd name="T53" fmla="*/ 53 h 221"/>
              <a:gd name="T54" fmla="*/ 99 w 116"/>
              <a:gd name="T55" fmla="*/ 163 h 221"/>
              <a:gd name="T56" fmla="*/ 116 w 116"/>
              <a:gd name="T57" fmla="*/ 16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" h="221">
                <a:moveTo>
                  <a:pt x="116" y="163"/>
                </a:moveTo>
                <a:cubicBezTo>
                  <a:pt x="116" y="53"/>
                  <a:pt x="116" y="53"/>
                  <a:pt x="116" y="53"/>
                </a:cubicBezTo>
                <a:cubicBezTo>
                  <a:pt x="116" y="22"/>
                  <a:pt x="96" y="0"/>
                  <a:pt x="6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19" y="0"/>
                  <a:pt x="0" y="22"/>
                  <a:pt x="0" y="53"/>
                </a:cubicBezTo>
                <a:cubicBezTo>
                  <a:pt x="0" y="53"/>
                  <a:pt x="0" y="176"/>
                  <a:pt x="0" y="176"/>
                </a:cubicBezTo>
                <a:cubicBezTo>
                  <a:pt x="0" y="200"/>
                  <a:pt x="20" y="221"/>
                  <a:pt x="44" y="221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70" y="221"/>
                  <a:pt x="90" y="201"/>
                  <a:pt x="90" y="177"/>
                </a:cubicBezTo>
                <a:cubicBezTo>
                  <a:pt x="90" y="91"/>
                  <a:pt x="90" y="91"/>
                  <a:pt x="90" y="91"/>
                </a:cubicBezTo>
                <a:cubicBezTo>
                  <a:pt x="90" y="74"/>
                  <a:pt x="77" y="59"/>
                  <a:pt x="59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39" y="59"/>
                  <a:pt x="26" y="73"/>
                  <a:pt x="26" y="91"/>
                </a:cubicBezTo>
                <a:cubicBezTo>
                  <a:pt x="26" y="162"/>
                  <a:pt x="26" y="162"/>
                  <a:pt x="26" y="162"/>
                </a:cubicBezTo>
                <a:cubicBezTo>
                  <a:pt x="43" y="162"/>
                  <a:pt x="43" y="162"/>
                  <a:pt x="43" y="162"/>
                </a:cubicBezTo>
                <a:cubicBezTo>
                  <a:pt x="43" y="91"/>
                  <a:pt x="43" y="91"/>
                  <a:pt x="43" y="91"/>
                </a:cubicBezTo>
                <a:cubicBezTo>
                  <a:pt x="43" y="84"/>
                  <a:pt x="47" y="76"/>
                  <a:pt x="56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7" y="76"/>
                  <a:pt x="74" y="83"/>
                  <a:pt x="74" y="91"/>
                </a:cubicBezTo>
                <a:cubicBezTo>
                  <a:pt x="74" y="176"/>
                  <a:pt x="74" y="176"/>
                  <a:pt x="74" y="176"/>
                </a:cubicBezTo>
                <a:cubicBezTo>
                  <a:pt x="74" y="191"/>
                  <a:pt x="61" y="204"/>
                  <a:pt x="45" y="204"/>
                </a:cubicBezTo>
                <a:cubicBezTo>
                  <a:pt x="37" y="204"/>
                  <a:pt x="29" y="200"/>
                  <a:pt x="24" y="195"/>
                </a:cubicBezTo>
                <a:cubicBezTo>
                  <a:pt x="20" y="189"/>
                  <a:pt x="17" y="181"/>
                  <a:pt x="17" y="16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7"/>
                  <a:pt x="32" y="17"/>
                  <a:pt x="47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89" y="17"/>
                  <a:pt x="99" y="35"/>
                  <a:pt x="99" y="53"/>
                </a:cubicBezTo>
                <a:cubicBezTo>
                  <a:pt x="99" y="163"/>
                  <a:pt x="99" y="163"/>
                  <a:pt x="99" y="163"/>
                </a:cubicBezTo>
                <a:cubicBezTo>
                  <a:pt x="116" y="163"/>
                  <a:pt x="116" y="163"/>
                  <a:pt x="116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EC339F66-EABB-4012-96E3-6E21C786DACC}"/>
              </a:ext>
            </a:extLst>
          </p:cNvPr>
          <p:cNvGrpSpPr/>
          <p:nvPr/>
        </p:nvGrpSpPr>
        <p:grpSpPr>
          <a:xfrm>
            <a:off x="4923937" y="835270"/>
            <a:ext cx="448088" cy="400127"/>
            <a:chOff x="5370513" y="34925"/>
            <a:chExt cx="519113" cy="463550"/>
          </a:xfrm>
        </p:grpSpPr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8C196CFB-99A3-4A78-943C-C31E1A607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95250"/>
              <a:ext cx="217488" cy="217488"/>
            </a:xfrm>
            <a:custGeom>
              <a:avLst/>
              <a:gdLst>
                <a:gd name="T0" fmla="*/ 51 w 108"/>
                <a:gd name="T1" fmla="*/ 108 h 108"/>
                <a:gd name="T2" fmla="*/ 54 w 108"/>
                <a:gd name="T3" fmla="*/ 108 h 108"/>
                <a:gd name="T4" fmla="*/ 108 w 108"/>
                <a:gd name="T5" fmla="*/ 54 h 108"/>
                <a:gd name="T6" fmla="*/ 54 w 108"/>
                <a:gd name="T7" fmla="*/ 0 h 108"/>
                <a:gd name="T8" fmla="*/ 0 w 108"/>
                <a:gd name="T9" fmla="*/ 53 h 108"/>
                <a:gd name="T10" fmla="*/ 30 w 108"/>
                <a:gd name="T11" fmla="*/ 71 h 108"/>
                <a:gd name="T12" fmla="*/ 51 w 108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8">
                  <a:moveTo>
                    <a:pt x="51" y="108"/>
                  </a:moveTo>
                  <a:cubicBezTo>
                    <a:pt x="52" y="108"/>
                    <a:pt x="53" y="108"/>
                    <a:pt x="54" y="108"/>
                  </a:cubicBezTo>
                  <a:cubicBezTo>
                    <a:pt x="83" y="108"/>
                    <a:pt x="108" y="84"/>
                    <a:pt x="108" y="54"/>
                  </a:cubicBezTo>
                  <a:cubicBezTo>
                    <a:pt x="108" y="25"/>
                    <a:pt x="83" y="0"/>
                    <a:pt x="54" y="0"/>
                  </a:cubicBezTo>
                  <a:cubicBezTo>
                    <a:pt x="24" y="0"/>
                    <a:pt x="1" y="24"/>
                    <a:pt x="0" y="53"/>
                  </a:cubicBezTo>
                  <a:cubicBezTo>
                    <a:pt x="11" y="57"/>
                    <a:pt x="21" y="63"/>
                    <a:pt x="30" y="71"/>
                  </a:cubicBezTo>
                  <a:cubicBezTo>
                    <a:pt x="40" y="82"/>
                    <a:pt x="47" y="94"/>
                    <a:pt x="51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1D886A8-AF19-4EB7-A7C2-D3FEBE22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34925"/>
              <a:ext cx="60325" cy="46038"/>
            </a:xfrm>
            <a:custGeom>
              <a:avLst/>
              <a:gdLst>
                <a:gd name="T0" fmla="*/ 38 w 38"/>
                <a:gd name="T1" fmla="*/ 29 h 29"/>
                <a:gd name="T2" fmla="*/ 19 w 38"/>
                <a:gd name="T3" fmla="*/ 0 h 29"/>
                <a:gd name="T4" fmla="*/ 0 w 38"/>
                <a:gd name="T5" fmla="*/ 29 h 29"/>
                <a:gd name="T6" fmla="*/ 38 w 38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9">
                  <a:moveTo>
                    <a:pt x="38" y="29"/>
                  </a:moveTo>
                  <a:lnTo>
                    <a:pt x="19" y="0"/>
                  </a:lnTo>
                  <a:lnTo>
                    <a:pt x="0" y="29"/>
                  </a:lnTo>
                  <a:lnTo>
                    <a:pt x="38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084E3675-5CCA-41AE-8069-696CA169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173038"/>
              <a:ext cx="46038" cy="60325"/>
            </a:xfrm>
            <a:custGeom>
              <a:avLst/>
              <a:gdLst>
                <a:gd name="T0" fmla="*/ 0 w 29"/>
                <a:gd name="T1" fmla="*/ 38 h 38"/>
                <a:gd name="T2" fmla="*/ 29 w 29"/>
                <a:gd name="T3" fmla="*/ 19 h 38"/>
                <a:gd name="T4" fmla="*/ 0 w 29"/>
                <a:gd name="T5" fmla="*/ 0 h 38"/>
                <a:gd name="T6" fmla="*/ 0 w 29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8">
                  <a:moveTo>
                    <a:pt x="0" y="38"/>
                  </a:moveTo>
                  <a:lnTo>
                    <a:pt x="29" y="19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3A7DBC4F-7799-41AD-865E-D7E5DD414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173038"/>
              <a:ext cx="30163" cy="23813"/>
            </a:xfrm>
            <a:custGeom>
              <a:avLst/>
              <a:gdLst>
                <a:gd name="T0" fmla="*/ 15 w 15"/>
                <a:gd name="T1" fmla="*/ 0 h 12"/>
                <a:gd name="T2" fmla="*/ 0 w 15"/>
                <a:gd name="T3" fmla="*/ 10 h 12"/>
                <a:gd name="T4" fmla="*/ 15 w 15"/>
                <a:gd name="T5" fmla="*/ 12 h 12"/>
                <a:gd name="T6" fmla="*/ 15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10" y="11"/>
                    <a:pt x="15" y="1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32ED6AC-CA45-40B4-836B-2814C66F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84138"/>
              <a:ext cx="53975" cy="55563"/>
            </a:xfrm>
            <a:custGeom>
              <a:avLst/>
              <a:gdLst>
                <a:gd name="T0" fmla="*/ 0 w 34"/>
                <a:gd name="T1" fmla="*/ 8 h 35"/>
                <a:gd name="T2" fmla="*/ 27 w 34"/>
                <a:gd name="T3" fmla="*/ 35 h 35"/>
                <a:gd name="T4" fmla="*/ 34 w 34"/>
                <a:gd name="T5" fmla="*/ 0 h 35"/>
                <a:gd name="T6" fmla="*/ 0 w 34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5">
                  <a:moveTo>
                    <a:pt x="0" y="8"/>
                  </a:moveTo>
                  <a:lnTo>
                    <a:pt x="27" y="35"/>
                  </a:lnTo>
                  <a:lnTo>
                    <a:pt x="3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83A71051-1331-489C-A2B8-8271CC265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269875"/>
              <a:ext cx="53975" cy="53975"/>
            </a:xfrm>
            <a:custGeom>
              <a:avLst/>
              <a:gdLst>
                <a:gd name="T0" fmla="*/ 27 w 34"/>
                <a:gd name="T1" fmla="*/ 0 h 34"/>
                <a:gd name="T2" fmla="*/ 0 w 34"/>
                <a:gd name="T3" fmla="*/ 27 h 34"/>
                <a:gd name="T4" fmla="*/ 34 w 34"/>
                <a:gd name="T5" fmla="*/ 34 h 34"/>
                <a:gd name="T6" fmla="*/ 27 w 34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7" y="0"/>
                  </a:moveTo>
                  <a:lnTo>
                    <a:pt x="0" y="27"/>
                  </a:lnTo>
                  <a:lnTo>
                    <a:pt x="34" y="3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300F25D2-DC55-42DB-A679-9E78B0EAF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84138"/>
              <a:ext cx="55563" cy="55563"/>
            </a:xfrm>
            <a:custGeom>
              <a:avLst/>
              <a:gdLst>
                <a:gd name="T0" fmla="*/ 8 w 35"/>
                <a:gd name="T1" fmla="*/ 35 h 35"/>
                <a:gd name="T2" fmla="*/ 35 w 35"/>
                <a:gd name="T3" fmla="*/ 8 h 35"/>
                <a:gd name="T4" fmla="*/ 0 w 35"/>
                <a:gd name="T5" fmla="*/ 0 h 35"/>
                <a:gd name="T6" fmla="*/ 8 w 35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5">
                  <a:moveTo>
                    <a:pt x="8" y="35"/>
                  </a:moveTo>
                  <a:lnTo>
                    <a:pt x="35" y="8"/>
                  </a:lnTo>
                  <a:lnTo>
                    <a:pt x="0" y="0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6861400F-DE11-4D3A-B615-633A9EFC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206375"/>
              <a:ext cx="473075" cy="292100"/>
            </a:xfrm>
            <a:custGeom>
              <a:avLst/>
              <a:gdLst>
                <a:gd name="T0" fmla="*/ 193 w 235"/>
                <a:gd name="T1" fmla="*/ 62 h 145"/>
                <a:gd name="T2" fmla="*/ 188 w 235"/>
                <a:gd name="T3" fmla="*/ 62 h 145"/>
                <a:gd name="T4" fmla="*/ 167 w 235"/>
                <a:gd name="T5" fmla="*/ 71 h 145"/>
                <a:gd name="T6" fmla="*/ 165 w 235"/>
                <a:gd name="T7" fmla="*/ 60 h 145"/>
                <a:gd name="T8" fmla="*/ 164 w 235"/>
                <a:gd name="T9" fmla="*/ 52 h 145"/>
                <a:gd name="T10" fmla="*/ 120 w 235"/>
                <a:gd name="T11" fmla="*/ 5 h 145"/>
                <a:gd name="T12" fmla="*/ 113 w 235"/>
                <a:gd name="T13" fmla="*/ 3 h 145"/>
                <a:gd name="T14" fmla="*/ 94 w 235"/>
                <a:gd name="T15" fmla="*/ 0 h 145"/>
                <a:gd name="T16" fmla="*/ 91 w 235"/>
                <a:gd name="T17" fmla="*/ 1 h 145"/>
                <a:gd name="T18" fmla="*/ 22 w 235"/>
                <a:gd name="T19" fmla="*/ 73 h 145"/>
                <a:gd name="T20" fmla="*/ 25 w 235"/>
                <a:gd name="T21" fmla="*/ 94 h 145"/>
                <a:gd name="T22" fmla="*/ 0 w 235"/>
                <a:gd name="T23" fmla="*/ 120 h 145"/>
                <a:gd name="T24" fmla="*/ 26 w 235"/>
                <a:gd name="T25" fmla="*/ 145 h 145"/>
                <a:gd name="T26" fmla="*/ 94 w 235"/>
                <a:gd name="T27" fmla="*/ 145 h 145"/>
                <a:gd name="T28" fmla="*/ 97 w 235"/>
                <a:gd name="T29" fmla="*/ 145 h 145"/>
                <a:gd name="T30" fmla="*/ 193 w 235"/>
                <a:gd name="T31" fmla="*/ 145 h 145"/>
                <a:gd name="T32" fmla="*/ 235 w 235"/>
                <a:gd name="T33" fmla="*/ 103 h 145"/>
                <a:gd name="T34" fmla="*/ 193 w 235"/>
                <a:gd name="T35" fmla="*/ 6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5" h="145">
                  <a:moveTo>
                    <a:pt x="193" y="62"/>
                  </a:moveTo>
                  <a:cubicBezTo>
                    <a:pt x="191" y="62"/>
                    <a:pt x="190" y="62"/>
                    <a:pt x="188" y="62"/>
                  </a:cubicBezTo>
                  <a:cubicBezTo>
                    <a:pt x="180" y="63"/>
                    <a:pt x="172" y="66"/>
                    <a:pt x="167" y="71"/>
                  </a:cubicBezTo>
                  <a:cubicBezTo>
                    <a:pt x="167" y="68"/>
                    <a:pt x="166" y="64"/>
                    <a:pt x="165" y="60"/>
                  </a:cubicBezTo>
                  <a:cubicBezTo>
                    <a:pt x="165" y="57"/>
                    <a:pt x="164" y="55"/>
                    <a:pt x="164" y="52"/>
                  </a:cubicBezTo>
                  <a:cubicBezTo>
                    <a:pt x="157" y="31"/>
                    <a:pt x="141" y="13"/>
                    <a:pt x="120" y="5"/>
                  </a:cubicBezTo>
                  <a:cubicBezTo>
                    <a:pt x="118" y="4"/>
                    <a:pt x="115" y="4"/>
                    <a:pt x="113" y="3"/>
                  </a:cubicBezTo>
                  <a:cubicBezTo>
                    <a:pt x="107" y="1"/>
                    <a:pt x="101" y="0"/>
                    <a:pt x="94" y="0"/>
                  </a:cubicBezTo>
                  <a:cubicBezTo>
                    <a:pt x="93" y="0"/>
                    <a:pt x="92" y="0"/>
                    <a:pt x="91" y="1"/>
                  </a:cubicBezTo>
                  <a:cubicBezTo>
                    <a:pt x="53" y="2"/>
                    <a:pt x="22" y="34"/>
                    <a:pt x="22" y="73"/>
                  </a:cubicBezTo>
                  <a:cubicBezTo>
                    <a:pt x="22" y="80"/>
                    <a:pt x="23" y="87"/>
                    <a:pt x="25" y="94"/>
                  </a:cubicBezTo>
                  <a:cubicBezTo>
                    <a:pt x="11" y="94"/>
                    <a:pt x="0" y="106"/>
                    <a:pt x="0" y="120"/>
                  </a:cubicBezTo>
                  <a:cubicBezTo>
                    <a:pt x="0" y="134"/>
                    <a:pt x="11" y="145"/>
                    <a:pt x="26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217" y="145"/>
                    <a:pt x="235" y="127"/>
                    <a:pt x="235" y="103"/>
                  </a:cubicBezTo>
                  <a:cubicBezTo>
                    <a:pt x="235" y="80"/>
                    <a:pt x="217" y="62"/>
                    <a:pt x="193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16815C31-823B-4AB1-AFC6-39D8958EF2AF}"/>
              </a:ext>
            </a:extLst>
          </p:cNvPr>
          <p:cNvGrpSpPr/>
          <p:nvPr/>
        </p:nvGrpSpPr>
        <p:grpSpPr>
          <a:xfrm>
            <a:off x="4305932" y="848973"/>
            <a:ext cx="449458" cy="371351"/>
            <a:chOff x="4654550" y="50800"/>
            <a:chExt cx="520700" cy="430213"/>
          </a:xfrm>
        </p:grpSpPr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154C256-1630-44F8-9301-B3AF5FFE1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0800"/>
              <a:ext cx="376238" cy="231775"/>
            </a:xfrm>
            <a:custGeom>
              <a:avLst/>
              <a:gdLst>
                <a:gd name="T0" fmla="*/ 20 w 187"/>
                <a:gd name="T1" fmla="*/ 115 h 115"/>
                <a:gd name="T2" fmla="*/ 67 w 187"/>
                <a:gd name="T3" fmla="*/ 115 h 115"/>
                <a:gd name="T4" fmla="*/ 131 w 187"/>
                <a:gd name="T5" fmla="*/ 76 h 115"/>
                <a:gd name="T6" fmla="*/ 182 w 187"/>
                <a:gd name="T7" fmla="*/ 97 h 115"/>
                <a:gd name="T8" fmla="*/ 183 w 187"/>
                <a:gd name="T9" fmla="*/ 98 h 115"/>
                <a:gd name="T10" fmla="*/ 187 w 187"/>
                <a:gd name="T11" fmla="*/ 82 h 115"/>
                <a:gd name="T12" fmla="*/ 154 w 187"/>
                <a:gd name="T13" fmla="*/ 49 h 115"/>
                <a:gd name="T14" fmla="*/ 132 w 187"/>
                <a:gd name="T15" fmla="*/ 57 h 115"/>
                <a:gd name="T16" fmla="*/ 75 w 187"/>
                <a:gd name="T17" fmla="*/ 0 h 115"/>
                <a:gd name="T18" fmla="*/ 17 w 187"/>
                <a:gd name="T19" fmla="*/ 58 h 115"/>
                <a:gd name="T20" fmla="*/ 20 w 187"/>
                <a:gd name="T21" fmla="*/ 75 h 115"/>
                <a:gd name="T22" fmla="*/ 0 w 187"/>
                <a:gd name="T23" fmla="*/ 95 h 115"/>
                <a:gd name="T24" fmla="*/ 20 w 187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" h="115">
                  <a:moveTo>
                    <a:pt x="20" y="115"/>
                  </a:moveTo>
                  <a:cubicBezTo>
                    <a:pt x="67" y="115"/>
                    <a:pt x="67" y="115"/>
                    <a:pt x="67" y="115"/>
                  </a:cubicBezTo>
                  <a:cubicBezTo>
                    <a:pt x="79" y="92"/>
                    <a:pt x="104" y="76"/>
                    <a:pt x="131" y="76"/>
                  </a:cubicBezTo>
                  <a:cubicBezTo>
                    <a:pt x="150" y="76"/>
                    <a:pt x="168" y="84"/>
                    <a:pt x="182" y="97"/>
                  </a:cubicBezTo>
                  <a:cubicBezTo>
                    <a:pt x="182" y="97"/>
                    <a:pt x="183" y="98"/>
                    <a:pt x="183" y="98"/>
                  </a:cubicBezTo>
                  <a:cubicBezTo>
                    <a:pt x="186" y="93"/>
                    <a:pt x="187" y="88"/>
                    <a:pt x="187" y="82"/>
                  </a:cubicBezTo>
                  <a:cubicBezTo>
                    <a:pt x="187" y="64"/>
                    <a:pt x="172" y="49"/>
                    <a:pt x="154" y="49"/>
                  </a:cubicBezTo>
                  <a:cubicBezTo>
                    <a:pt x="146" y="49"/>
                    <a:pt x="138" y="52"/>
                    <a:pt x="132" y="57"/>
                  </a:cubicBezTo>
                  <a:cubicBezTo>
                    <a:pt x="132" y="25"/>
                    <a:pt x="106" y="0"/>
                    <a:pt x="75" y="0"/>
                  </a:cubicBezTo>
                  <a:cubicBezTo>
                    <a:pt x="43" y="0"/>
                    <a:pt x="17" y="26"/>
                    <a:pt x="17" y="58"/>
                  </a:cubicBezTo>
                  <a:cubicBezTo>
                    <a:pt x="17" y="64"/>
                    <a:pt x="18" y="69"/>
                    <a:pt x="20" y="75"/>
                  </a:cubicBezTo>
                  <a:cubicBezTo>
                    <a:pt x="9" y="75"/>
                    <a:pt x="0" y="84"/>
                    <a:pt x="0" y="95"/>
                  </a:cubicBezTo>
                  <a:cubicBezTo>
                    <a:pt x="0" y="106"/>
                    <a:pt x="9" y="115"/>
                    <a:pt x="20" y="1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F8086C3A-6CD1-4031-B1FB-B41CFE68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5" y="217488"/>
              <a:ext cx="428625" cy="263525"/>
            </a:xfrm>
            <a:custGeom>
              <a:avLst/>
              <a:gdLst>
                <a:gd name="T0" fmla="*/ 175 w 213"/>
                <a:gd name="T1" fmla="*/ 55 h 131"/>
                <a:gd name="T2" fmla="*/ 151 w 213"/>
                <a:gd name="T3" fmla="*/ 64 h 131"/>
                <a:gd name="T4" fmla="*/ 133 w 213"/>
                <a:gd name="T5" fmla="*/ 21 h 131"/>
                <a:gd name="T6" fmla="*/ 85 w 213"/>
                <a:gd name="T7" fmla="*/ 0 h 131"/>
                <a:gd name="T8" fmla="*/ 29 w 213"/>
                <a:gd name="T9" fmla="*/ 32 h 131"/>
                <a:gd name="T10" fmla="*/ 20 w 213"/>
                <a:gd name="T11" fmla="*/ 66 h 131"/>
                <a:gd name="T12" fmla="*/ 23 w 213"/>
                <a:gd name="T13" fmla="*/ 85 h 131"/>
                <a:gd name="T14" fmla="*/ 0 w 213"/>
                <a:gd name="T15" fmla="*/ 108 h 131"/>
                <a:gd name="T16" fmla="*/ 23 w 213"/>
                <a:gd name="T17" fmla="*/ 131 h 131"/>
                <a:gd name="T18" fmla="*/ 85 w 213"/>
                <a:gd name="T19" fmla="*/ 131 h 131"/>
                <a:gd name="T20" fmla="*/ 88 w 213"/>
                <a:gd name="T21" fmla="*/ 131 h 131"/>
                <a:gd name="T22" fmla="*/ 175 w 213"/>
                <a:gd name="T23" fmla="*/ 131 h 131"/>
                <a:gd name="T24" fmla="*/ 213 w 213"/>
                <a:gd name="T25" fmla="*/ 93 h 131"/>
                <a:gd name="T26" fmla="*/ 175 w 213"/>
                <a:gd name="T27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131">
                  <a:moveTo>
                    <a:pt x="175" y="55"/>
                  </a:moveTo>
                  <a:cubicBezTo>
                    <a:pt x="166" y="55"/>
                    <a:pt x="157" y="59"/>
                    <a:pt x="151" y="64"/>
                  </a:cubicBezTo>
                  <a:cubicBezTo>
                    <a:pt x="151" y="47"/>
                    <a:pt x="144" y="32"/>
                    <a:pt x="133" y="21"/>
                  </a:cubicBezTo>
                  <a:cubicBezTo>
                    <a:pt x="121" y="8"/>
                    <a:pt x="104" y="0"/>
                    <a:pt x="85" y="0"/>
                  </a:cubicBezTo>
                  <a:cubicBezTo>
                    <a:pt x="61" y="0"/>
                    <a:pt x="41" y="13"/>
                    <a:pt x="29" y="32"/>
                  </a:cubicBezTo>
                  <a:cubicBezTo>
                    <a:pt x="23" y="42"/>
                    <a:pt x="20" y="53"/>
                    <a:pt x="20" y="66"/>
                  </a:cubicBezTo>
                  <a:cubicBezTo>
                    <a:pt x="20" y="72"/>
                    <a:pt x="21" y="79"/>
                    <a:pt x="23" y="85"/>
                  </a:cubicBezTo>
                  <a:cubicBezTo>
                    <a:pt x="10" y="85"/>
                    <a:pt x="0" y="95"/>
                    <a:pt x="0" y="108"/>
                  </a:cubicBezTo>
                  <a:cubicBezTo>
                    <a:pt x="0" y="121"/>
                    <a:pt x="11" y="131"/>
                    <a:pt x="23" y="131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96" y="131"/>
                    <a:pt x="213" y="114"/>
                    <a:pt x="213" y="93"/>
                  </a:cubicBezTo>
                  <a:cubicBezTo>
                    <a:pt x="213" y="72"/>
                    <a:pt x="196" y="55"/>
                    <a:pt x="175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A19C03BB-1AD3-4864-8EB7-B84121795A76}"/>
              </a:ext>
            </a:extLst>
          </p:cNvPr>
          <p:cNvGrpSpPr/>
          <p:nvPr/>
        </p:nvGrpSpPr>
        <p:grpSpPr>
          <a:xfrm>
            <a:off x="3094589" y="2182272"/>
            <a:ext cx="361759" cy="408349"/>
            <a:chOff x="3251200" y="1595438"/>
            <a:chExt cx="419100" cy="473075"/>
          </a:xfrm>
        </p:grpSpPr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EA387AAD-927D-4B50-B53D-C813C9B8A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1200" y="1744663"/>
              <a:ext cx="419100" cy="323850"/>
            </a:xfrm>
            <a:custGeom>
              <a:avLst/>
              <a:gdLst>
                <a:gd name="T0" fmla="*/ 66 w 209"/>
                <a:gd name="T1" fmla="*/ 0 h 161"/>
                <a:gd name="T2" fmla="*/ 0 w 209"/>
                <a:gd name="T3" fmla="*/ 27 h 161"/>
                <a:gd name="T4" fmla="*/ 0 w 209"/>
                <a:gd name="T5" fmla="*/ 94 h 161"/>
                <a:gd name="T6" fmla="*/ 45 w 209"/>
                <a:gd name="T7" fmla="*/ 120 h 161"/>
                <a:gd name="T8" fmla="*/ 45 w 209"/>
                <a:gd name="T9" fmla="*/ 161 h 161"/>
                <a:gd name="T10" fmla="*/ 209 w 209"/>
                <a:gd name="T11" fmla="*/ 161 h 161"/>
                <a:gd name="T12" fmla="*/ 209 w 209"/>
                <a:gd name="T13" fmla="*/ 0 h 161"/>
                <a:gd name="T14" fmla="*/ 66 w 209"/>
                <a:gd name="T15" fmla="*/ 0 h 161"/>
                <a:gd name="T16" fmla="*/ 45 w 209"/>
                <a:gd name="T17" fmla="*/ 99 h 161"/>
                <a:gd name="T18" fmla="*/ 20 w 209"/>
                <a:gd name="T19" fmla="*/ 91 h 161"/>
                <a:gd name="T20" fmla="*/ 20 w 209"/>
                <a:gd name="T21" fmla="*/ 30 h 161"/>
                <a:gd name="T22" fmla="*/ 45 w 209"/>
                <a:gd name="T23" fmla="*/ 22 h 161"/>
                <a:gd name="T24" fmla="*/ 45 w 209"/>
                <a:gd name="T25" fmla="*/ 9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161">
                  <a:moveTo>
                    <a:pt x="66" y="0"/>
                  </a:moveTo>
                  <a:cubicBezTo>
                    <a:pt x="30" y="0"/>
                    <a:pt x="0" y="12"/>
                    <a:pt x="0" y="2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6"/>
                    <a:pt x="19" y="116"/>
                    <a:pt x="45" y="120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66" y="0"/>
                    <a:pt x="66" y="0"/>
                    <a:pt x="66" y="0"/>
                  </a:cubicBezTo>
                  <a:close/>
                  <a:moveTo>
                    <a:pt x="45" y="99"/>
                  </a:moveTo>
                  <a:cubicBezTo>
                    <a:pt x="32" y="97"/>
                    <a:pt x="24" y="93"/>
                    <a:pt x="20" y="9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4" y="27"/>
                    <a:pt x="32" y="24"/>
                    <a:pt x="45" y="22"/>
                  </a:cubicBezTo>
                  <a:lnTo>
                    <a:pt x="45" y="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889D0B6E-EBB9-46B1-930A-455521AE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413" y="1595438"/>
              <a:ext cx="65088" cy="127000"/>
            </a:xfrm>
            <a:custGeom>
              <a:avLst/>
              <a:gdLst>
                <a:gd name="T0" fmla="*/ 31 w 32"/>
                <a:gd name="T1" fmla="*/ 39 h 63"/>
                <a:gd name="T2" fmla="*/ 30 w 32"/>
                <a:gd name="T3" fmla="*/ 35 h 63"/>
                <a:gd name="T4" fmla="*/ 27 w 32"/>
                <a:gd name="T5" fmla="*/ 31 h 63"/>
                <a:gd name="T6" fmla="*/ 26 w 32"/>
                <a:gd name="T7" fmla="*/ 30 h 63"/>
                <a:gd name="T8" fmla="*/ 26 w 32"/>
                <a:gd name="T9" fmla="*/ 29 h 63"/>
                <a:gd name="T10" fmla="*/ 25 w 32"/>
                <a:gd name="T11" fmla="*/ 28 h 63"/>
                <a:gd name="T12" fmla="*/ 24 w 32"/>
                <a:gd name="T13" fmla="*/ 27 h 63"/>
                <a:gd name="T14" fmla="*/ 24 w 32"/>
                <a:gd name="T15" fmla="*/ 27 h 63"/>
                <a:gd name="T16" fmla="*/ 24 w 32"/>
                <a:gd name="T17" fmla="*/ 27 h 63"/>
                <a:gd name="T18" fmla="*/ 24 w 32"/>
                <a:gd name="T19" fmla="*/ 27 h 63"/>
                <a:gd name="T20" fmla="*/ 24 w 32"/>
                <a:gd name="T21" fmla="*/ 26 h 63"/>
                <a:gd name="T22" fmla="*/ 23 w 32"/>
                <a:gd name="T23" fmla="*/ 26 h 63"/>
                <a:gd name="T24" fmla="*/ 23 w 32"/>
                <a:gd name="T25" fmla="*/ 25 h 63"/>
                <a:gd name="T26" fmla="*/ 20 w 32"/>
                <a:gd name="T27" fmla="*/ 22 h 63"/>
                <a:gd name="T28" fmla="*/ 18 w 32"/>
                <a:gd name="T29" fmla="*/ 19 h 63"/>
                <a:gd name="T30" fmla="*/ 17 w 32"/>
                <a:gd name="T31" fmla="*/ 16 h 63"/>
                <a:gd name="T32" fmla="*/ 16 w 32"/>
                <a:gd name="T33" fmla="*/ 11 h 63"/>
                <a:gd name="T34" fmla="*/ 16 w 32"/>
                <a:gd name="T35" fmla="*/ 3 h 63"/>
                <a:gd name="T36" fmla="*/ 16 w 32"/>
                <a:gd name="T37" fmla="*/ 1 h 63"/>
                <a:gd name="T38" fmla="*/ 17 w 32"/>
                <a:gd name="T39" fmla="*/ 0 h 63"/>
                <a:gd name="T40" fmla="*/ 16 w 32"/>
                <a:gd name="T41" fmla="*/ 0 h 63"/>
                <a:gd name="T42" fmla="*/ 13 w 32"/>
                <a:gd name="T43" fmla="*/ 1 h 63"/>
                <a:gd name="T44" fmla="*/ 5 w 32"/>
                <a:gd name="T45" fmla="*/ 7 h 63"/>
                <a:gd name="T46" fmla="*/ 2 w 32"/>
                <a:gd name="T47" fmla="*/ 13 h 63"/>
                <a:gd name="T48" fmla="*/ 0 w 32"/>
                <a:gd name="T49" fmla="*/ 22 h 63"/>
                <a:gd name="T50" fmla="*/ 2 w 32"/>
                <a:gd name="T51" fmla="*/ 31 h 63"/>
                <a:gd name="T52" fmla="*/ 7 w 32"/>
                <a:gd name="T53" fmla="*/ 39 h 63"/>
                <a:gd name="T54" fmla="*/ 9 w 32"/>
                <a:gd name="T55" fmla="*/ 41 h 63"/>
                <a:gd name="T56" fmla="*/ 10 w 32"/>
                <a:gd name="T57" fmla="*/ 41 h 63"/>
                <a:gd name="T58" fmla="*/ 11 w 32"/>
                <a:gd name="T59" fmla="*/ 43 h 63"/>
                <a:gd name="T60" fmla="*/ 12 w 32"/>
                <a:gd name="T61" fmla="*/ 43 h 63"/>
                <a:gd name="T62" fmla="*/ 12 w 32"/>
                <a:gd name="T63" fmla="*/ 44 h 63"/>
                <a:gd name="T64" fmla="*/ 13 w 32"/>
                <a:gd name="T65" fmla="*/ 45 h 63"/>
                <a:gd name="T66" fmla="*/ 15 w 32"/>
                <a:gd name="T67" fmla="*/ 46 h 63"/>
                <a:gd name="T68" fmla="*/ 16 w 32"/>
                <a:gd name="T69" fmla="*/ 47 h 63"/>
                <a:gd name="T70" fmla="*/ 16 w 32"/>
                <a:gd name="T71" fmla="*/ 48 h 63"/>
                <a:gd name="T72" fmla="*/ 16 w 32"/>
                <a:gd name="T73" fmla="*/ 48 h 63"/>
                <a:gd name="T74" fmla="*/ 16 w 32"/>
                <a:gd name="T75" fmla="*/ 49 h 63"/>
                <a:gd name="T76" fmla="*/ 17 w 32"/>
                <a:gd name="T77" fmla="*/ 49 h 63"/>
                <a:gd name="T78" fmla="*/ 17 w 32"/>
                <a:gd name="T79" fmla="*/ 50 h 63"/>
                <a:gd name="T80" fmla="*/ 17 w 32"/>
                <a:gd name="T81" fmla="*/ 51 h 63"/>
                <a:gd name="T82" fmla="*/ 18 w 32"/>
                <a:gd name="T83" fmla="*/ 52 h 63"/>
                <a:gd name="T84" fmla="*/ 18 w 32"/>
                <a:gd name="T85" fmla="*/ 56 h 63"/>
                <a:gd name="T86" fmla="*/ 18 w 32"/>
                <a:gd name="T87" fmla="*/ 58 h 63"/>
                <a:gd name="T88" fmla="*/ 17 w 32"/>
                <a:gd name="T89" fmla="*/ 59 h 63"/>
                <a:gd name="T90" fmla="*/ 17 w 32"/>
                <a:gd name="T91" fmla="*/ 62 h 63"/>
                <a:gd name="T92" fmla="*/ 17 w 32"/>
                <a:gd name="T93" fmla="*/ 63 h 63"/>
                <a:gd name="T94" fmla="*/ 18 w 32"/>
                <a:gd name="T95" fmla="*/ 63 h 63"/>
                <a:gd name="T96" fmla="*/ 20 w 32"/>
                <a:gd name="T97" fmla="*/ 62 h 63"/>
                <a:gd name="T98" fmla="*/ 22 w 32"/>
                <a:gd name="T99" fmla="*/ 61 h 63"/>
                <a:gd name="T100" fmla="*/ 24 w 32"/>
                <a:gd name="T101" fmla="*/ 60 h 63"/>
                <a:gd name="T102" fmla="*/ 27 w 32"/>
                <a:gd name="T103" fmla="*/ 58 h 63"/>
                <a:gd name="T104" fmla="*/ 29 w 32"/>
                <a:gd name="T105" fmla="*/ 56 h 63"/>
                <a:gd name="T106" fmla="*/ 30 w 32"/>
                <a:gd name="T107" fmla="*/ 54 h 63"/>
                <a:gd name="T108" fmla="*/ 31 w 32"/>
                <a:gd name="T109" fmla="*/ 53 h 63"/>
                <a:gd name="T110" fmla="*/ 32 w 32"/>
                <a:gd name="T111" fmla="*/ 48 h 63"/>
                <a:gd name="T112" fmla="*/ 32 w 32"/>
                <a:gd name="T113" fmla="*/ 47 h 63"/>
                <a:gd name="T114" fmla="*/ 32 w 32"/>
                <a:gd name="T115" fmla="*/ 46 h 63"/>
                <a:gd name="T116" fmla="*/ 32 w 32"/>
                <a:gd name="T117" fmla="*/ 44 h 63"/>
                <a:gd name="T118" fmla="*/ 32 w 32"/>
                <a:gd name="T119" fmla="*/ 42 h 63"/>
                <a:gd name="T120" fmla="*/ 31 w 32"/>
                <a:gd name="T121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63">
                  <a:moveTo>
                    <a:pt x="31" y="39"/>
                  </a:moveTo>
                  <a:cubicBezTo>
                    <a:pt x="31" y="38"/>
                    <a:pt x="30" y="36"/>
                    <a:pt x="30" y="35"/>
                  </a:cubicBezTo>
                  <a:cubicBezTo>
                    <a:pt x="29" y="33"/>
                    <a:pt x="28" y="32"/>
                    <a:pt x="27" y="31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1" y="23"/>
                    <a:pt x="20" y="22"/>
                  </a:cubicBezTo>
                  <a:cubicBezTo>
                    <a:pt x="19" y="21"/>
                    <a:pt x="19" y="20"/>
                    <a:pt x="18" y="19"/>
                  </a:cubicBezTo>
                  <a:cubicBezTo>
                    <a:pt x="17" y="18"/>
                    <a:pt x="17" y="17"/>
                    <a:pt x="17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6" y="6"/>
                    <a:pt x="16" y="3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1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4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1" y="42"/>
                    <a:pt x="1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3" y="44"/>
                    <a:pt x="13" y="45"/>
                  </a:cubicBezTo>
                  <a:cubicBezTo>
                    <a:pt x="14" y="45"/>
                    <a:pt x="14" y="46"/>
                    <a:pt x="15" y="46"/>
                  </a:cubicBezTo>
                  <a:cubicBezTo>
                    <a:pt x="15" y="47"/>
                    <a:pt x="15" y="47"/>
                    <a:pt x="16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3"/>
                    <a:pt x="18" y="54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7" y="63"/>
                    <a:pt x="17" y="63"/>
                    <a:pt x="18" y="63"/>
                  </a:cubicBezTo>
                  <a:cubicBezTo>
                    <a:pt x="18" y="63"/>
                    <a:pt x="19" y="62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4" y="61"/>
                    <a:pt x="24" y="60"/>
                  </a:cubicBezTo>
                  <a:cubicBezTo>
                    <a:pt x="25" y="60"/>
                    <a:pt x="26" y="59"/>
                    <a:pt x="27" y="58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5"/>
                    <a:pt x="29" y="55"/>
                    <a:pt x="30" y="54"/>
                  </a:cubicBezTo>
                  <a:cubicBezTo>
                    <a:pt x="30" y="54"/>
                    <a:pt x="30" y="53"/>
                    <a:pt x="31" y="53"/>
                  </a:cubicBezTo>
                  <a:cubicBezTo>
                    <a:pt x="31" y="51"/>
                    <a:pt x="31" y="50"/>
                    <a:pt x="32" y="48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2" y="41"/>
                    <a:pt x="31" y="40"/>
                    <a:pt x="31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03C18916-480C-4C2D-AE69-EB9D78E68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5" y="1595438"/>
              <a:ext cx="63500" cy="127000"/>
            </a:xfrm>
            <a:custGeom>
              <a:avLst/>
              <a:gdLst>
                <a:gd name="T0" fmla="*/ 16 w 32"/>
                <a:gd name="T1" fmla="*/ 1 h 63"/>
                <a:gd name="T2" fmla="*/ 16 w 32"/>
                <a:gd name="T3" fmla="*/ 0 h 63"/>
                <a:gd name="T4" fmla="*/ 15 w 32"/>
                <a:gd name="T5" fmla="*/ 0 h 63"/>
                <a:gd name="T6" fmla="*/ 13 w 32"/>
                <a:gd name="T7" fmla="*/ 1 h 63"/>
                <a:gd name="T8" fmla="*/ 5 w 32"/>
                <a:gd name="T9" fmla="*/ 7 h 63"/>
                <a:gd name="T10" fmla="*/ 1 w 32"/>
                <a:gd name="T11" fmla="*/ 13 h 63"/>
                <a:gd name="T12" fmla="*/ 0 w 32"/>
                <a:gd name="T13" fmla="*/ 22 h 63"/>
                <a:gd name="T14" fmla="*/ 2 w 32"/>
                <a:gd name="T15" fmla="*/ 31 h 63"/>
                <a:gd name="T16" fmla="*/ 7 w 32"/>
                <a:gd name="T17" fmla="*/ 39 h 63"/>
                <a:gd name="T18" fmla="*/ 9 w 32"/>
                <a:gd name="T19" fmla="*/ 41 h 63"/>
                <a:gd name="T20" fmla="*/ 10 w 32"/>
                <a:gd name="T21" fmla="*/ 41 h 63"/>
                <a:gd name="T22" fmla="*/ 11 w 32"/>
                <a:gd name="T23" fmla="*/ 43 h 63"/>
                <a:gd name="T24" fmla="*/ 11 w 32"/>
                <a:gd name="T25" fmla="*/ 43 h 63"/>
                <a:gd name="T26" fmla="*/ 12 w 32"/>
                <a:gd name="T27" fmla="*/ 44 h 63"/>
                <a:gd name="T28" fmla="*/ 13 w 32"/>
                <a:gd name="T29" fmla="*/ 45 h 63"/>
                <a:gd name="T30" fmla="*/ 14 w 32"/>
                <a:gd name="T31" fmla="*/ 46 h 63"/>
                <a:gd name="T32" fmla="*/ 15 w 32"/>
                <a:gd name="T33" fmla="*/ 47 h 63"/>
                <a:gd name="T34" fmla="*/ 16 w 32"/>
                <a:gd name="T35" fmla="*/ 48 h 63"/>
                <a:gd name="T36" fmla="*/ 16 w 32"/>
                <a:gd name="T37" fmla="*/ 48 h 63"/>
                <a:gd name="T38" fmla="*/ 16 w 32"/>
                <a:gd name="T39" fmla="*/ 49 h 63"/>
                <a:gd name="T40" fmla="*/ 17 w 32"/>
                <a:gd name="T41" fmla="*/ 49 h 63"/>
                <a:gd name="T42" fmla="*/ 17 w 32"/>
                <a:gd name="T43" fmla="*/ 50 h 63"/>
                <a:gd name="T44" fmla="*/ 17 w 32"/>
                <a:gd name="T45" fmla="*/ 51 h 63"/>
                <a:gd name="T46" fmla="*/ 17 w 32"/>
                <a:gd name="T47" fmla="*/ 52 h 63"/>
                <a:gd name="T48" fmla="*/ 18 w 32"/>
                <a:gd name="T49" fmla="*/ 56 h 63"/>
                <a:gd name="T50" fmla="*/ 17 w 32"/>
                <a:gd name="T51" fmla="*/ 58 h 63"/>
                <a:gd name="T52" fmla="*/ 17 w 32"/>
                <a:gd name="T53" fmla="*/ 59 h 63"/>
                <a:gd name="T54" fmla="*/ 17 w 32"/>
                <a:gd name="T55" fmla="*/ 62 h 63"/>
                <a:gd name="T56" fmla="*/ 16 w 32"/>
                <a:gd name="T57" fmla="*/ 63 h 63"/>
                <a:gd name="T58" fmla="*/ 17 w 32"/>
                <a:gd name="T59" fmla="*/ 63 h 63"/>
                <a:gd name="T60" fmla="*/ 20 w 32"/>
                <a:gd name="T61" fmla="*/ 62 h 63"/>
                <a:gd name="T62" fmla="*/ 22 w 32"/>
                <a:gd name="T63" fmla="*/ 61 h 63"/>
                <a:gd name="T64" fmla="*/ 24 w 32"/>
                <a:gd name="T65" fmla="*/ 60 h 63"/>
                <a:gd name="T66" fmla="*/ 26 w 32"/>
                <a:gd name="T67" fmla="*/ 58 h 63"/>
                <a:gd name="T68" fmla="*/ 28 w 32"/>
                <a:gd name="T69" fmla="*/ 56 h 63"/>
                <a:gd name="T70" fmla="*/ 30 w 32"/>
                <a:gd name="T71" fmla="*/ 54 h 63"/>
                <a:gd name="T72" fmla="*/ 30 w 32"/>
                <a:gd name="T73" fmla="*/ 53 h 63"/>
                <a:gd name="T74" fmla="*/ 32 w 32"/>
                <a:gd name="T75" fmla="*/ 48 h 63"/>
                <a:gd name="T76" fmla="*/ 32 w 32"/>
                <a:gd name="T77" fmla="*/ 47 h 63"/>
                <a:gd name="T78" fmla="*/ 32 w 32"/>
                <a:gd name="T79" fmla="*/ 46 h 63"/>
                <a:gd name="T80" fmla="*/ 32 w 32"/>
                <a:gd name="T81" fmla="*/ 44 h 63"/>
                <a:gd name="T82" fmla="*/ 32 w 32"/>
                <a:gd name="T83" fmla="*/ 42 h 63"/>
                <a:gd name="T84" fmla="*/ 31 w 32"/>
                <a:gd name="T85" fmla="*/ 39 h 63"/>
                <a:gd name="T86" fmla="*/ 29 w 32"/>
                <a:gd name="T87" fmla="*/ 35 h 63"/>
                <a:gd name="T88" fmla="*/ 27 w 32"/>
                <a:gd name="T89" fmla="*/ 31 h 63"/>
                <a:gd name="T90" fmla="*/ 26 w 32"/>
                <a:gd name="T91" fmla="*/ 30 h 63"/>
                <a:gd name="T92" fmla="*/ 26 w 32"/>
                <a:gd name="T93" fmla="*/ 29 h 63"/>
                <a:gd name="T94" fmla="*/ 25 w 32"/>
                <a:gd name="T95" fmla="*/ 28 h 63"/>
                <a:gd name="T96" fmla="*/ 24 w 32"/>
                <a:gd name="T97" fmla="*/ 27 h 63"/>
                <a:gd name="T98" fmla="*/ 24 w 32"/>
                <a:gd name="T99" fmla="*/ 27 h 63"/>
                <a:gd name="T100" fmla="*/ 24 w 32"/>
                <a:gd name="T101" fmla="*/ 27 h 63"/>
                <a:gd name="T102" fmla="*/ 23 w 32"/>
                <a:gd name="T103" fmla="*/ 27 h 63"/>
                <a:gd name="T104" fmla="*/ 23 w 32"/>
                <a:gd name="T105" fmla="*/ 26 h 63"/>
                <a:gd name="T106" fmla="*/ 23 w 32"/>
                <a:gd name="T107" fmla="*/ 26 h 63"/>
                <a:gd name="T108" fmla="*/ 22 w 32"/>
                <a:gd name="T109" fmla="*/ 25 h 63"/>
                <a:gd name="T110" fmla="*/ 20 w 32"/>
                <a:gd name="T111" fmla="*/ 22 h 63"/>
                <a:gd name="T112" fmla="*/ 18 w 32"/>
                <a:gd name="T113" fmla="*/ 19 h 63"/>
                <a:gd name="T114" fmla="*/ 16 w 32"/>
                <a:gd name="T115" fmla="*/ 16 h 63"/>
                <a:gd name="T116" fmla="*/ 16 w 32"/>
                <a:gd name="T117" fmla="*/ 11 h 63"/>
                <a:gd name="T118" fmla="*/ 16 w 32"/>
                <a:gd name="T119" fmla="*/ 3 h 63"/>
                <a:gd name="T120" fmla="*/ 16 w 32"/>
                <a:gd name="T121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63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1" y="13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3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0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3" y="44"/>
                    <a:pt x="13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1"/>
                  </a:cubicBezTo>
                  <a:cubicBezTo>
                    <a:pt x="17" y="51"/>
                    <a:pt x="17" y="52"/>
                    <a:pt x="17" y="52"/>
                  </a:cubicBezTo>
                  <a:cubicBezTo>
                    <a:pt x="18" y="53"/>
                    <a:pt x="18" y="54"/>
                    <a:pt x="18" y="56"/>
                  </a:cubicBezTo>
                  <a:cubicBezTo>
                    <a:pt x="18" y="56"/>
                    <a:pt x="17" y="57"/>
                    <a:pt x="17" y="58"/>
                  </a:cubicBezTo>
                  <a:cubicBezTo>
                    <a:pt x="17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6" y="63"/>
                    <a:pt x="17" y="63"/>
                    <a:pt x="17" y="63"/>
                  </a:cubicBezTo>
                  <a:cubicBezTo>
                    <a:pt x="18" y="63"/>
                    <a:pt x="19" y="62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3" y="61"/>
                    <a:pt x="24" y="60"/>
                  </a:cubicBezTo>
                  <a:cubicBezTo>
                    <a:pt x="25" y="60"/>
                    <a:pt x="26" y="59"/>
                    <a:pt x="26" y="58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9" y="55"/>
                    <a:pt x="29" y="55"/>
                    <a:pt x="30" y="54"/>
                  </a:cubicBezTo>
                  <a:cubicBezTo>
                    <a:pt x="30" y="54"/>
                    <a:pt x="30" y="53"/>
                    <a:pt x="30" y="53"/>
                  </a:cubicBezTo>
                  <a:cubicBezTo>
                    <a:pt x="31" y="51"/>
                    <a:pt x="31" y="50"/>
                    <a:pt x="32" y="48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1" y="41"/>
                    <a:pt x="31" y="40"/>
                    <a:pt x="31" y="39"/>
                  </a:cubicBezTo>
                  <a:cubicBezTo>
                    <a:pt x="31" y="38"/>
                    <a:pt x="30" y="36"/>
                    <a:pt x="29" y="35"/>
                  </a:cubicBezTo>
                  <a:cubicBezTo>
                    <a:pt x="29" y="33"/>
                    <a:pt x="28" y="32"/>
                    <a:pt x="27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4"/>
                    <a:pt x="20" y="23"/>
                    <a:pt x="20" y="22"/>
                  </a:cubicBezTo>
                  <a:cubicBezTo>
                    <a:pt x="19" y="21"/>
                    <a:pt x="18" y="20"/>
                    <a:pt x="18" y="19"/>
                  </a:cubicBezTo>
                  <a:cubicBezTo>
                    <a:pt x="17" y="18"/>
                    <a:pt x="17" y="17"/>
                    <a:pt x="16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6" y="6"/>
                    <a:pt x="16" y="3"/>
                  </a:cubicBezTo>
                  <a:cubicBezTo>
                    <a:pt x="16" y="2"/>
                    <a:pt x="16" y="1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6C0CFDF-45B0-4CEC-B153-1062D92AC845}"/>
              </a:ext>
            </a:extLst>
          </p:cNvPr>
          <p:cNvGrpSpPr/>
          <p:nvPr/>
        </p:nvGrpSpPr>
        <p:grpSpPr>
          <a:xfrm>
            <a:off x="3701631" y="2165829"/>
            <a:ext cx="411089" cy="434384"/>
            <a:chOff x="3954463" y="1576388"/>
            <a:chExt cx="476250" cy="503237"/>
          </a:xfrm>
        </p:grpSpPr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3C7B3839-C428-4487-AA38-3C2D64716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4463" y="1785938"/>
              <a:ext cx="476250" cy="236538"/>
            </a:xfrm>
            <a:custGeom>
              <a:avLst/>
              <a:gdLst>
                <a:gd name="T0" fmla="*/ 99 w 237"/>
                <a:gd name="T1" fmla="*/ 118 h 118"/>
                <a:gd name="T2" fmla="*/ 177 w 237"/>
                <a:gd name="T3" fmla="*/ 80 h 118"/>
                <a:gd name="T4" fmla="*/ 195 w 237"/>
                <a:gd name="T5" fmla="*/ 84 h 118"/>
                <a:gd name="T6" fmla="*/ 237 w 237"/>
                <a:gd name="T7" fmla="*/ 42 h 118"/>
                <a:gd name="T8" fmla="*/ 197 w 237"/>
                <a:gd name="T9" fmla="*/ 0 h 118"/>
                <a:gd name="T10" fmla="*/ 197 w 237"/>
                <a:gd name="T11" fmla="*/ 0 h 118"/>
                <a:gd name="T12" fmla="*/ 1 w 237"/>
                <a:gd name="T13" fmla="*/ 0 h 118"/>
                <a:gd name="T14" fmla="*/ 0 w 237"/>
                <a:gd name="T15" fmla="*/ 19 h 118"/>
                <a:gd name="T16" fmla="*/ 99 w 237"/>
                <a:gd name="T17" fmla="*/ 118 h 118"/>
                <a:gd name="T18" fmla="*/ 199 w 237"/>
                <a:gd name="T19" fmla="*/ 19 h 118"/>
                <a:gd name="T20" fmla="*/ 199 w 237"/>
                <a:gd name="T21" fmla="*/ 19 h 118"/>
                <a:gd name="T22" fmla="*/ 219 w 237"/>
                <a:gd name="T23" fmla="*/ 42 h 118"/>
                <a:gd name="T24" fmla="*/ 195 w 237"/>
                <a:gd name="T25" fmla="*/ 66 h 118"/>
                <a:gd name="T26" fmla="*/ 187 w 237"/>
                <a:gd name="T27" fmla="*/ 65 h 118"/>
                <a:gd name="T28" fmla="*/ 199 w 237"/>
                <a:gd name="T29" fmla="*/ 1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7" h="118">
                  <a:moveTo>
                    <a:pt x="99" y="118"/>
                  </a:moveTo>
                  <a:cubicBezTo>
                    <a:pt x="131" y="118"/>
                    <a:pt x="159" y="103"/>
                    <a:pt x="177" y="80"/>
                  </a:cubicBezTo>
                  <a:cubicBezTo>
                    <a:pt x="183" y="83"/>
                    <a:pt x="189" y="84"/>
                    <a:pt x="195" y="84"/>
                  </a:cubicBezTo>
                  <a:cubicBezTo>
                    <a:pt x="218" y="84"/>
                    <a:pt x="237" y="65"/>
                    <a:pt x="237" y="42"/>
                  </a:cubicBezTo>
                  <a:cubicBezTo>
                    <a:pt x="237" y="20"/>
                    <a:pt x="219" y="1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2"/>
                    <a:pt x="0" y="19"/>
                  </a:cubicBezTo>
                  <a:cubicBezTo>
                    <a:pt x="0" y="74"/>
                    <a:pt x="44" y="118"/>
                    <a:pt x="99" y="118"/>
                  </a:cubicBezTo>
                  <a:close/>
                  <a:moveTo>
                    <a:pt x="199" y="19"/>
                  </a:moveTo>
                  <a:cubicBezTo>
                    <a:pt x="199" y="19"/>
                    <a:pt x="199" y="19"/>
                    <a:pt x="199" y="19"/>
                  </a:cubicBezTo>
                  <a:cubicBezTo>
                    <a:pt x="210" y="20"/>
                    <a:pt x="219" y="30"/>
                    <a:pt x="219" y="42"/>
                  </a:cubicBezTo>
                  <a:cubicBezTo>
                    <a:pt x="219" y="55"/>
                    <a:pt x="208" y="66"/>
                    <a:pt x="195" y="66"/>
                  </a:cubicBezTo>
                  <a:cubicBezTo>
                    <a:pt x="192" y="66"/>
                    <a:pt x="190" y="65"/>
                    <a:pt x="187" y="65"/>
                  </a:cubicBezTo>
                  <a:cubicBezTo>
                    <a:pt x="194" y="51"/>
                    <a:pt x="199" y="35"/>
                    <a:pt x="199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47">
              <a:extLst>
                <a:ext uri="{FF2B5EF4-FFF2-40B4-BE49-F238E27FC236}">
                  <a16:creationId xmlns:a16="http://schemas.microsoft.com/office/drawing/2014/main" id="{5430FF3D-425D-44AF-A8E0-D587ABF32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463" y="2044700"/>
              <a:ext cx="430213" cy="349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F2E6767-FC6D-4C55-973D-4A2EDB57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1576388"/>
              <a:ext cx="76200" cy="196850"/>
            </a:xfrm>
            <a:custGeom>
              <a:avLst/>
              <a:gdLst>
                <a:gd name="T0" fmla="*/ 13 w 38"/>
                <a:gd name="T1" fmla="*/ 74 h 98"/>
                <a:gd name="T2" fmla="*/ 19 w 38"/>
                <a:gd name="T3" fmla="*/ 93 h 98"/>
                <a:gd name="T4" fmla="*/ 35 w 38"/>
                <a:gd name="T5" fmla="*/ 59 h 98"/>
                <a:gd name="T6" fmla="*/ 25 w 38"/>
                <a:gd name="T7" fmla="*/ 39 h 98"/>
                <a:gd name="T8" fmla="*/ 25 w 38"/>
                <a:gd name="T9" fmla="*/ 24 h 98"/>
                <a:gd name="T10" fmla="*/ 14 w 38"/>
                <a:gd name="T11" fmla="*/ 6 h 98"/>
                <a:gd name="T12" fmla="*/ 4 w 38"/>
                <a:gd name="T13" fmla="*/ 41 h 98"/>
                <a:gd name="T14" fmla="*/ 13 w 38"/>
                <a:gd name="T15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98">
                  <a:moveTo>
                    <a:pt x="13" y="74"/>
                  </a:moveTo>
                  <a:cubicBezTo>
                    <a:pt x="1" y="78"/>
                    <a:pt x="6" y="98"/>
                    <a:pt x="19" y="93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9" y="46"/>
                    <a:pt x="25" y="39"/>
                  </a:cubicBezTo>
                  <a:cubicBezTo>
                    <a:pt x="23" y="35"/>
                    <a:pt x="20" y="27"/>
                    <a:pt x="25" y="24"/>
                  </a:cubicBezTo>
                  <a:cubicBezTo>
                    <a:pt x="36" y="17"/>
                    <a:pt x="25" y="0"/>
                    <a:pt x="14" y="6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2D0D9EE3-5214-4E52-96DD-DD68B557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576388"/>
              <a:ext cx="76200" cy="196850"/>
            </a:xfrm>
            <a:custGeom>
              <a:avLst/>
              <a:gdLst>
                <a:gd name="T0" fmla="*/ 13 w 38"/>
                <a:gd name="T1" fmla="*/ 74 h 98"/>
                <a:gd name="T2" fmla="*/ 19 w 38"/>
                <a:gd name="T3" fmla="*/ 93 h 98"/>
                <a:gd name="T4" fmla="*/ 35 w 38"/>
                <a:gd name="T5" fmla="*/ 59 h 98"/>
                <a:gd name="T6" fmla="*/ 25 w 38"/>
                <a:gd name="T7" fmla="*/ 39 h 98"/>
                <a:gd name="T8" fmla="*/ 24 w 38"/>
                <a:gd name="T9" fmla="*/ 24 h 98"/>
                <a:gd name="T10" fmla="*/ 14 w 38"/>
                <a:gd name="T11" fmla="*/ 6 h 98"/>
                <a:gd name="T12" fmla="*/ 4 w 38"/>
                <a:gd name="T13" fmla="*/ 41 h 98"/>
                <a:gd name="T14" fmla="*/ 13 w 38"/>
                <a:gd name="T15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98">
                  <a:moveTo>
                    <a:pt x="13" y="74"/>
                  </a:moveTo>
                  <a:cubicBezTo>
                    <a:pt x="1" y="78"/>
                    <a:pt x="6" y="98"/>
                    <a:pt x="19" y="93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8" y="46"/>
                    <a:pt x="25" y="39"/>
                  </a:cubicBezTo>
                  <a:cubicBezTo>
                    <a:pt x="23" y="35"/>
                    <a:pt x="19" y="27"/>
                    <a:pt x="24" y="24"/>
                  </a:cubicBezTo>
                  <a:cubicBezTo>
                    <a:pt x="36" y="17"/>
                    <a:pt x="25" y="0"/>
                    <a:pt x="14" y="6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" name="Freeform 50">
            <a:extLst>
              <a:ext uri="{FF2B5EF4-FFF2-40B4-BE49-F238E27FC236}">
                <a16:creationId xmlns:a16="http://schemas.microsoft.com/office/drawing/2014/main" id="{95316C5E-9FFB-44E6-B5A0-8C3B8DCF4191}"/>
              </a:ext>
            </a:extLst>
          </p:cNvPr>
          <p:cNvSpPr>
            <a:spLocks noEditPoints="1"/>
          </p:cNvSpPr>
          <p:nvPr/>
        </p:nvSpPr>
        <p:spPr bwMode="auto">
          <a:xfrm>
            <a:off x="3738629" y="2852347"/>
            <a:ext cx="338464" cy="408349"/>
          </a:xfrm>
          <a:custGeom>
            <a:avLst/>
            <a:gdLst>
              <a:gd name="T0" fmla="*/ 0 w 195"/>
              <a:gd name="T1" fmla="*/ 235 h 235"/>
              <a:gd name="T2" fmla="*/ 48 w 195"/>
              <a:gd name="T3" fmla="*/ 183 h 235"/>
              <a:gd name="T4" fmla="*/ 195 w 195"/>
              <a:gd name="T5" fmla="*/ 183 h 235"/>
              <a:gd name="T6" fmla="*/ 195 w 195"/>
              <a:gd name="T7" fmla="*/ 0 h 235"/>
              <a:gd name="T8" fmla="*/ 0 w 195"/>
              <a:gd name="T9" fmla="*/ 0 h 235"/>
              <a:gd name="T10" fmla="*/ 0 w 195"/>
              <a:gd name="T11" fmla="*/ 235 h 235"/>
              <a:gd name="T12" fmla="*/ 150 w 195"/>
              <a:gd name="T13" fmla="*/ 77 h 235"/>
              <a:gd name="T14" fmla="*/ 167 w 195"/>
              <a:gd name="T15" fmla="*/ 93 h 235"/>
              <a:gd name="T16" fmla="*/ 150 w 195"/>
              <a:gd name="T17" fmla="*/ 110 h 235"/>
              <a:gd name="T18" fmla="*/ 134 w 195"/>
              <a:gd name="T19" fmla="*/ 93 h 235"/>
              <a:gd name="T20" fmla="*/ 150 w 195"/>
              <a:gd name="T21" fmla="*/ 77 h 235"/>
              <a:gd name="T22" fmla="*/ 97 w 195"/>
              <a:gd name="T23" fmla="*/ 77 h 235"/>
              <a:gd name="T24" fmla="*/ 114 w 195"/>
              <a:gd name="T25" fmla="*/ 93 h 235"/>
              <a:gd name="T26" fmla="*/ 97 w 195"/>
              <a:gd name="T27" fmla="*/ 110 h 235"/>
              <a:gd name="T28" fmla="*/ 81 w 195"/>
              <a:gd name="T29" fmla="*/ 93 h 235"/>
              <a:gd name="T30" fmla="*/ 97 w 195"/>
              <a:gd name="T31" fmla="*/ 77 h 235"/>
              <a:gd name="T32" fmla="*/ 45 w 195"/>
              <a:gd name="T33" fmla="*/ 77 h 235"/>
              <a:gd name="T34" fmla="*/ 61 w 195"/>
              <a:gd name="T35" fmla="*/ 93 h 235"/>
              <a:gd name="T36" fmla="*/ 45 w 195"/>
              <a:gd name="T37" fmla="*/ 110 h 235"/>
              <a:gd name="T38" fmla="*/ 28 w 195"/>
              <a:gd name="T39" fmla="*/ 93 h 235"/>
              <a:gd name="T40" fmla="*/ 45 w 195"/>
              <a:gd name="T41" fmla="*/ 7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5" h="235">
                <a:moveTo>
                  <a:pt x="0" y="235"/>
                </a:moveTo>
                <a:cubicBezTo>
                  <a:pt x="48" y="183"/>
                  <a:pt x="48" y="183"/>
                  <a:pt x="48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lnTo>
                  <a:pt x="0" y="235"/>
                </a:lnTo>
                <a:close/>
                <a:moveTo>
                  <a:pt x="150" y="77"/>
                </a:moveTo>
                <a:cubicBezTo>
                  <a:pt x="159" y="77"/>
                  <a:pt x="167" y="84"/>
                  <a:pt x="167" y="93"/>
                </a:cubicBezTo>
                <a:cubicBezTo>
                  <a:pt x="167" y="102"/>
                  <a:pt x="159" y="110"/>
                  <a:pt x="150" y="110"/>
                </a:cubicBezTo>
                <a:cubicBezTo>
                  <a:pt x="141" y="110"/>
                  <a:pt x="134" y="102"/>
                  <a:pt x="134" y="93"/>
                </a:cubicBezTo>
                <a:cubicBezTo>
                  <a:pt x="134" y="84"/>
                  <a:pt x="141" y="77"/>
                  <a:pt x="150" y="77"/>
                </a:cubicBezTo>
                <a:close/>
                <a:moveTo>
                  <a:pt x="97" y="77"/>
                </a:moveTo>
                <a:cubicBezTo>
                  <a:pt x="107" y="77"/>
                  <a:pt x="114" y="84"/>
                  <a:pt x="114" y="93"/>
                </a:cubicBezTo>
                <a:cubicBezTo>
                  <a:pt x="114" y="102"/>
                  <a:pt x="107" y="110"/>
                  <a:pt x="97" y="110"/>
                </a:cubicBezTo>
                <a:cubicBezTo>
                  <a:pt x="88" y="110"/>
                  <a:pt x="81" y="102"/>
                  <a:pt x="81" y="93"/>
                </a:cubicBezTo>
                <a:cubicBezTo>
                  <a:pt x="81" y="84"/>
                  <a:pt x="88" y="77"/>
                  <a:pt x="97" y="77"/>
                </a:cubicBezTo>
                <a:close/>
                <a:moveTo>
                  <a:pt x="45" y="77"/>
                </a:moveTo>
                <a:cubicBezTo>
                  <a:pt x="54" y="77"/>
                  <a:pt x="61" y="84"/>
                  <a:pt x="61" y="93"/>
                </a:cubicBezTo>
                <a:cubicBezTo>
                  <a:pt x="61" y="102"/>
                  <a:pt x="54" y="110"/>
                  <a:pt x="45" y="110"/>
                </a:cubicBezTo>
                <a:cubicBezTo>
                  <a:pt x="36" y="110"/>
                  <a:pt x="28" y="102"/>
                  <a:pt x="28" y="93"/>
                </a:cubicBezTo>
                <a:cubicBezTo>
                  <a:pt x="28" y="84"/>
                  <a:pt x="36" y="77"/>
                  <a:pt x="4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2FAE2C06-F003-473B-9FAA-F7729548F88C}"/>
              </a:ext>
            </a:extLst>
          </p:cNvPr>
          <p:cNvGrpSpPr/>
          <p:nvPr/>
        </p:nvGrpSpPr>
        <p:grpSpPr>
          <a:xfrm>
            <a:off x="6795794" y="2216529"/>
            <a:ext cx="438496" cy="353537"/>
            <a:chOff x="6083300" y="3979863"/>
            <a:chExt cx="508001" cy="409575"/>
          </a:xfrm>
        </p:grpSpPr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DF8D7CFF-68AB-4C34-B724-0CBA03B8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0" y="4075113"/>
              <a:ext cx="365125" cy="314325"/>
            </a:xfrm>
            <a:custGeom>
              <a:avLst/>
              <a:gdLst>
                <a:gd name="T0" fmla="*/ 24 w 230"/>
                <a:gd name="T1" fmla="*/ 198 h 198"/>
                <a:gd name="T2" fmla="*/ 65 w 230"/>
                <a:gd name="T3" fmla="*/ 155 h 198"/>
                <a:gd name="T4" fmla="*/ 230 w 230"/>
                <a:gd name="T5" fmla="*/ 155 h 198"/>
                <a:gd name="T6" fmla="*/ 230 w 230"/>
                <a:gd name="T7" fmla="*/ 108 h 198"/>
                <a:gd name="T8" fmla="*/ 81 w 230"/>
                <a:gd name="T9" fmla="*/ 108 h 198"/>
                <a:gd name="T10" fmla="*/ 72 w 230"/>
                <a:gd name="T11" fmla="*/ 108 h 198"/>
                <a:gd name="T12" fmla="*/ 72 w 230"/>
                <a:gd name="T13" fmla="*/ 101 h 198"/>
                <a:gd name="T14" fmla="*/ 72 w 230"/>
                <a:gd name="T15" fmla="*/ 0 h 198"/>
                <a:gd name="T16" fmla="*/ 0 w 230"/>
                <a:gd name="T17" fmla="*/ 0 h 198"/>
                <a:gd name="T18" fmla="*/ 0 w 230"/>
                <a:gd name="T19" fmla="*/ 155 h 198"/>
                <a:gd name="T20" fmla="*/ 24 w 230"/>
                <a:gd name="T21" fmla="*/ 155 h 198"/>
                <a:gd name="T22" fmla="*/ 24 w 230"/>
                <a:gd name="T23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0" h="198">
                  <a:moveTo>
                    <a:pt x="24" y="198"/>
                  </a:moveTo>
                  <a:lnTo>
                    <a:pt x="65" y="155"/>
                  </a:lnTo>
                  <a:lnTo>
                    <a:pt x="230" y="155"/>
                  </a:lnTo>
                  <a:lnTo>
                    <a:pt x="230" y="108"/>
                  </a:lnTo>
                  <a:lnTo>
                    <a:pt x="81" y="108"/>
                  </a:lnTo>
                  <a:lnTo>
                    <a:pt x="72" y="108"/>
                  </a:lnTo>
                  <a:lnTo>
                    <a:pt x="72" y="101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4" y="155"/>
                  </a:lnTo>
                  <a:lnTo>
                    <a:pt x="24" y="1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5BA4D8D3-E337-40C6-AB84-13CBE0E71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1888" y="3979863"/>
              <a:ext cx="379413" cy="327025"/>
            </a:xfrm>
            <a:custGeom>
              <a:avLst/>
              <a:gdLst>
                <a:gd name="T0" fmla="*/ 136 w 189"/>
                <a:gd name="T1" fmla="*/ 126 h 163"/>
                <a:gd name="T2" fmla="*/ 168 w 189"/>
                <a:gd name="T3" fmla="*/ 163 h 163"/>
                <a:gd name="T4" fmla="*/ 168 w 189"/>
                <a:gd name="T5" fmla="*/ 126 h 163"/>
                <a:gd name="T6" fmla="*/ 189 w 189"/>
                <a:gd name="T7" fmla="*/ 126 h 163"/>
                <a:gd name="T8" fmla="*/ 189 w 189"/>
                <a:gd name="T9" fmla="*/ 0 h 163"/>
                <a:gd name="T10" fmla="*/ 0 w 189"/>
                <a:gd name="T11" fmla="*/ 0 h 163"/>
                <a:gd name="T12" fmla="*/ 0 w 189"/>
                <a:gd name="T13" fmla="*/ 48 h 163"/>
                <a:gd name="T14" fmla="*/ 0 w 189"/>
                <a:gd name="T15" fmla="*/ 126 h 163"/>
                <a:gd name="T16" fmla="*/ 118 w 189"/>
                <a:gd name="T17" fmla="*/ 126 h 163"/>
                <a:gd name="T18" fmla="*/ 136 w 189"/>
                <a:gd name="T19" fmla="*/ 126 h 163"/>
                <a:gd name="T20" fmla="*/ 158 w 189"/>
                <a:gd name="T21" fmla="*/ 50 h 163"/>
                <a:gd name="T22" fmla="*/ 172 w 189"/>
                <a:gd name="T23" fmla="*/ 64 h 163"/>
                <a:gd name="T24" fmla="*/ 158 w 189"/>
                <a:gd name="T25" fmla="*/ 79 h 163"/>
                <a:gd name="T26" fmla="*/ 143 w 189"/>
                <a:gd name="T27" fmla="*/ 64 h 163"/>
                <a:gd name="T28" fmla="*/ 158 w 189"/>
                <a:gd name="T29" fmla="*/ 50 h 163"/>
                <a:gd name="T30" fmla="*/ 37 w 189"/>
                <a:gd name="T31" fmla="*/ 79 h 163"/>
                <a:gd name="T32" fmla="*/ 23 w 189"/>
                <a:gd name="T33" fmla="*/ 64 h 163"/>
                <a:gd name="T34" fmla="*/ 37 w 189"/>
                <a:gd name="T35" fmla="*/ 50 h 163"/>
                <a:gd name="T36" fmla="*/ 51 w 189"/>
                <a:gd name="T37" fmla="*/ 64 h 163"/>
                <a:gd name="T38" fmla="*/ 37 w 189"/>
                <a:gd name="T39" fmla="*/ 79 h 163"/>
                <a:gd name="T40" fmla="*/ 77 w 189"/>
                <a:gd name="T41" fmla="*/ 79 h 163"/>
                <a:gd name="T42" fmla="*/ 63 w 189"/>
                <a:gd name="T43" fmla="*/ 64 h 163"/>
                <a:gd name="T44" fmla="*/ 77 w 189"/>
                <a:gd name="T45" fmla="*/ 50 h 163"/>
                <a:gd name="T46" fmla="*/ 92 w 189"/>
                <a:gd name="T47" fmla="*/ 64 h 163"/>
                <a:gd name="T48" fmla="*/ 77 w 189"/>
                <a:gd name="T49" fmla="*/ 79 h 163"/>
                <a:gd name="T50" fmla="*/ 117 w 189"/>
                <a:gd name="T51" fmla="*/ 79 h 163"/>
                <a:gd name="T52" fmla="*/ 103 w 189"/>
                <a:gd name="T53" fmla="*/ 64 h 163"/>
                <a:gd name="T54" fmla="*/ 117 w 189"/>
                <a:gd name="T55" fmla="*/ 50 h 163"/>
                <a:gd name="T56" fmla="*/ 118 w 189"/>
                <a:gd name="T57" fmla="*/ 50 h 163"/>
                <a:gd name="T58" fmla="*/ 132 w 189"/>
                <a:gd name="T59" fmla="*/ 64 h 163"/>
                <a:gd name="T60" fmla="*/ 118 w 189"/>
                <a:gd name="T61" fmla="*/ 79 h 163"/>
                <a:gd name="T62" fmla="*/ 117 w 189"/>
                <a:gd name="T63" fmla="*/ 7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163">
                  <a:moveTo>
                    <a:pt x="136" y="126"/>
                  </a:moveTo>
                  <a:cubicBezTo>
                    <a:pt x="168" y="163"/>
                    <a:pt x="168" y="163"/>
                    <a:pt x="168" y="163"/>
                  </a:cubicBezTo>
                  <a:cubicBezTo>
                    <a:pt x="168" y="126"/>
                    <a:pt x="168" y="126"/>
                    <a:pt x="168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18" y="126"/>
                    <a:pt x="118" y="126"/>
                    <a:pt x="118" y="126"/>
                  </a:cubicBezTo>
                  <a:lnTo>
                    <a:pt x="136" y="126"/>
                  </a:lnTo>
                  <a:close/>
                  <a:moveTo>
                    <a:pt x="158" y="50"/>
                  </a:moveTo>
                  <a:cubicBezTo>
                    <a:pt x="166" y="50"/>
                    <a:pt x="172" y="57"/>
                    <a:pt x="172" y="64"/>
                  </a:cubicBezTo>
                  <a:cubicBezTo>
                    <a:pt x="172" y="72"/>
                    <a:pt x="166" y="79"/>
                    <a:pt x="158" y="79"/>
                  </a:cubicBezTo>
                  <a:cubicBezTo>
                    <a:pt x="150" y="79"/>
                    <a:pt x="143" y="72"/>
                    <a:pt x="143" y="64"/>
                  </a:cubicBezTo>
                  <a:cubicBezTo>
                    <a:pt x="143" y="57"/>
                    <a:pt x="150" y="50"/>
                    <a:pt x="158" y="50"/>
                  </a:cubicBezTo>
                  <a:close/>
                  <a:moveTo>
                    <a:pt x="37" y="79"/>
                  </a:moveTo>
                  <a:cubicBezTo>
                    <a:pt x="29" y="79"/>
                    <a:pt x="23" y="72"/>
                    <a:pt x="23" y="64"/>
                  </a:cubicBezTo>
                  <a:cubicBezTo>
                    <a:pt x="23" y="57"/>
                    <a:pt x="29" y="50"/>
                    <a:pt x="37" y="50"/>
                  </a:cubicBezTo>
                  <a:cubicBezTo>
                    <a:pt x="45" y="50"/>
                    <a:pt x="51" y="57"/>
                    <a:pt x="51" y="64"/>
                  </a:cubicBezTo>
                  <a:cubicBezTo>
                    <a:pt x="51" y="72"/>
                    <a:pt x="45" y="79"/>
                    <a:pt x="37" y="79"/>
                  </a:cubicBezTo>
                  <a:close/>
                  <a:moveTo>
                    <a:pt x="77" y="79"/>
                  </a:moveTo>
                  <a:cubicBezTo>
                    <a:pt x="69" y="79"/>
                    <a:pt x="63" y="72"/>
                    <a:pt x="63" y="64"/>
                  </a:cubicBezTo>
                  <a:cubicBezTo>
                    <a:pt x="63" y="57"/>
                    <a:pt x="69" y="50"/>
                    <a:pt x="77" y="50"/>
                  </a:cubicBezTo>
                  <a:cubicBezTo>
                    <a:pt x="85" y="50"/>
                    <a:pt x="92" y="57"/>
                    <a:pt x="92" y="64"/>
                  </a:cubicBezTo>
                  <a:cubicBezTo>
                    <a:pt x="92" y="72"/>
                    <a:pt x="85" y="79"/>
                    <a:pt x="77" y="79"/>
                  </a:cubicBezTo>
                  <a:close/>
                  <a:moveTo>
                    <a:pt x="117" y="79"/>
                  </a:moveTo>
                  <a:cubicBezTo>
                    <a:pt x="110" y="79"/>
                    <a:pt x="103" y="72"/>
                    <a:pt x="103" y="64"/>
                  </a:cubicBezTo>
                  <a:cubicBezTo>
                    <a:pt x="103" y="57"/>
                    <a:pt x="110" y="50"/>
                    <a:pt x="117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6" y="51"/>
                    <a:pt x="132" y="57"/>
                    <a:pt x="132" y="64"/>
                  </a:cubicBezTo>
                  <a:cubicBezTo>
                    <a:pt x="132" y="72"/>
                    <a:pt x="126" y="78"/>
                    <a:pt x="118" y="79"/>
                  </a:cubicBezTo>
                  <a:cubicBezTo>
                    <a:pt x="118" y="79"/>
                    <a:pt x="118" y="79"/>
                    <a:pt x="117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CFA09F7-BE09-463C-B233-B75FFEB66DA2}"/>
              </a:ext>
            </a:extLst>
          </p:cNvPr>
          <p:cNvGrpSpPr/>
          <p:nvPr/>
        </p:nvGrpSpPr>
        <p:grpSpPr>
          <a:xfrm>
            <a:off x="6797165" y="1587562"/>
            <a:ext cx="437125" cy="353537"/>
            <a:chOff x="6816725" y="3979863"/>
            <a:chExt cx="506413" cy="409575"/>
          </a:xfrm>
        </p:grpSpPr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26094572-4E14-42DA-91D2-38F20A16E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4075113"/>
              <a:ext cx="366713" cy="314325"/>
            </a:xfrm>
            <a:custGeom>
              <a:avLst/>
              <a:gdLst>
                <a:gd name="T0" fmla="*/ 24 w 231"/>
                <a:gd name="T1" fmla="*/ 198 h 198"/>
                <a:gd name="T2" fmla="*/ 65 w 231"/>
                <a:gd name="T3" fmla="*/ 154 h 198"/>
                <a:gd name="T4" fmla="*/ 231 w 231"/>
                <a:gd name="T5" fmla="*/ 154 h 198"/>
                <a:gd name="T6" fmla="*/ 231 w 231"/>
                <a:gd name="T7" fmla="*/ 108 h 198"/>
                <a:gd name="T8" fmla="*/ 80 w 231"/>
                <a:gd name="T9" fmla="*/ 108 h 198"/>
                <a:gd name="T10" fmla="*/ 72 w 231"/>
                <a:gd name="T11" fmla="*/ 108 h 198"/>
                <a:gd name="T12" fmla="*/ 72 w 231"/>
                <a:gd name="T13" fmla="*/ 101 h 198"/>
                <a:gd name="T14" fmla="*/ 72 w 231"/>
                <a:gd name="T15" fmla="*/ 0 h 198"/>
                <a:gd name="T16" fmla="*/ 0 w 231"/>
                <a:gd name="T17" fmla="*/ 0 h 198"/>
                <a:gd name="T18" fmla="*/ 0 w 231"/>
                <a:gd name="T19" fmla="*/ 154 h 198"/>
                <a:gd name="T20" fmla="*/ 24 w 231"/>
                <a:gd name="T21" fmla="*/ 154 h 198"/>
                <a:gd name="T22" fmla="*/ 24 w 231"/>
                <a:gd name="T23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1" h="198">
                  <a:moveTo>
                    <a:pt x="24" y="198"/>
                  </a:moveTo>
                  <a:lnTo>
                    <a:pt x="65" y="154"/>
                  </a:lnTo>
                  <a:lnTo>
                    <a:pt x="231" y="154"/>
                  </a:lnTo>
                  <a:lnTo>
                    <a:pt x="231" y="108"/>
                  </a:lnTo>
                  <a:lnTo>
                    <a:pt x="80" y="108"/>
                  </a:lnTo>
                  <a:lnTo>
                    <a:pt x="72" y="108"/>
                  </a:lnTo>
                  <a:lnTo>
                    <a:pt x="72" y="101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24" y="154"/>
                  </a:lnTo>
                  <a:lnTo>
                    <a:pt x="24" y="1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2D256B21-26D1-433A-84C5-BB37BDF7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5" y="3979863"/>
              <a:ext cx="379413" cy="325438"/>
            </a:xfrm>
            <a:custGeom>
              <a:avLst/>
              <a:gdLst>
                <a:gd name="T0" fmla="*/ 239 w 239"/>
                <a:gd name="T1" fmla="*/ 0 h 205"/>
                <a:gd name="T2" fmla="*/ 0 w 239"/>
                <a:gd name="T3" fmla="*/ 0 h 205"/>
                <a:gd name="T4" fmla="*/ 0 w 239"/>
                <a:gd name="T5" fmla="*/ 60 h 205"/>
                <a:gd name="T6" fmla="*/ 0 w 239"/>
                <a:gd name="T7" fmla="*/ 161 h 205"/>
                <a:gd name="T8" fmla="*/ 151 w 239"/>
                <a:gd name="T9" fmla="*/ 161 h 205"/>
                <a:gd name="T10" fmla="*/ 172 w 239"/>
                <a:gd name="T11" fmla="*/ 161 h 205"/>
                <a:gd name="T12" fmla="*/ 215 w 239"/>
                <a:gd name="T13" fmla="*/ 205 h 205"/>
                <a:gd name="T14" fmla="*/ 215 w 239"/>
                <a:gd name="T15" fmla="*/ 161 h 205"/>
                <a:gd name="T16" fmla="*/ 239 w 239"/>
                <a:gd name="T17" fmla="*/ 161 h 205"/>
                <a:gd name="T18" fmla="*/ 239 w 239"/>
                <a:gd name="T1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9" h="205">
                  <a:moveTo>
                    <a:pt x="239" y="0"/>
                  </a:moveTo>
                  <a:lnTo>
                    <a:pt x="0" y="0"/>
                  </a:lnTo>
                  <a:lnTo>
                    <a:pt x="0" y="60"/>
                  </a:lnTo>
                  <a:lnTo>
                    <a:pt x="0" y="161"/>
                  </a:lnTo>
                  <a:lnTo>
                    <a:pt x="151" y="161"/>
                  </a:lnTo>
                  <a:lnTo>
                    <a:pt x="172" y="161"/>
                  </a:lnTo>
                  <a:lnTo>
                    <a:pt x="215" y="205"/>
                  </a:lnTo>
                  <a:lnTo>
                    <a:pt x="215" y="161"/>
                  </a:lnTo>
                  <a:lnTo>
                    <a:pt x="239" y="161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5" name="Freeform 55">
            <a:extLst>
              <a:ext uri="{FF2B5EF4-FFF2-40B4-BE49-F238E27FC236}">
                <a16:creationId xmlns:a16="http://schemas.microsoft.com/office/drawing/2014/main" id="{245F1B08-415C-48CD-BB6F-23A36B0D4E92}"/>
              </a:ext>
            </a:extLst>
          </p:cNvPr>
          <p:cNvSpPr>
            <a:spLocks noEditPoints="1"/>
          </p:cNvSpPr>
          <p:nvPr/>
        </p:nvSpPr>
        <p:spPr bwMode="auto">
          <a:xfrm>
            <a:off x="6187351" y="2194604"/>
            <a:ext cx="406979" cy="385054"/>
          </a:xfrm>
          <a:custGeom>
            <a:avLst/>
            <a:gdLst>
              <a:gd name="T0" fmla="*/ 105 w 234"/>
              <a:gd name="T1" fmla="*/ 119 h 221"/>
              <a:gd name="T2" fmla="*/ 105 w 234"/>
              <a:gd name="T3" fmla="*/ 202 h 221"/>
              <a:gd name="T4" fmla="*/ 77 w 234"/>
              <a:gd name="T5" fmla="*/ 221 h 221"/>
              <a:gd name="T6" fmla="*/ 154 w 234"/>
              <a:gd name="T7" fmla="*/ 221 h 221"/>
              <a:gd name="T8" fmla="*/ 130 w 234"/>
              <a:gd name="T9" fmla="*/ 203 h 221"/>
              <a:gd name="T10" fmla="*/ 130 w 234"/>
              <a:gd name="T11" fmla="*/ 119 h 221"/>
              <a:gd name="T12" fmla="*/ 234 w 234"/>
              <a:gd name="T13" fmla="*/ 0 h 221"/>
              <a:gd name="T14" fmla="*/ 0 w 234"/>
              <a:gd name="T15" fmla="*/ 0 h 221"/>
              <a:gd name="T16" fmla="*/ 105 w 234"/>
              <a:gd name="T17" fmla="*/ 119 h 221"/>
              <a:gd name="T18" fmla="*/ 117 w 234"/>
              <a:gd name="T19" fmla="*/ 108 h 221"/>
              <a:gd name="T20" fmla="*/ 46 w 234"/>
              <a:gd name="T21" fmla="*/ 27 h 221"/>
              <a:gd name="T22" fmla="*/ 187 w 234"/>
              <a:gd name="T23" fmla="*/ 27 h 221"/>
              <a:gd name="T24" fmla="*/ 117 w 234"/>
              <a:gd name="T25" fmla="*/ 10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4" h="221">
                <a:moveTo>
                  <a:pt x="105" y="119"/>
                </a:moveTo>
                <a:cubicBezTo>
                  <a:pt x="105" y="202"/>
                  <a:pt x="105" y="202"/>
                  <a:pt x="105" y="202"/>
                </a:cubicBezTo>
                <a:cubicBezTo>
                  <a:pt x="89" y="204"/>
                  <a:pt x="77" y="212"/>
                  <a:pt x="77" y="221"/>
                </a:cubicBezTo>
                <a:cubicBezTo>
                  <a:pt x="154" y="221"/>
                  <a:pt x="154" y="221"/>
                  <a:pt x="154" y="221"/>
                </a:cubicBezTo>
                <a:cubicBezTo>
                  <a:pt x="154" y="213"/>
                  <a:pt x="144" y="205"/>
                  <a:pt x="130" y="203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234" y="0"/>
                  <a:pt x="234" y="0"/>
                  <a:pt x="234" y="0"/>
                </a:cubicBezTo>
                <a:cubicBezTo>
                  <a:pt x="0" y="0"/>
                  <a:pt x="0" y="0"/>
                  <a:pt x="0" y="0"/>
                </a:cubicBezTo>
                <a:lnTo>
                  <a:pt x="105" y="119"/>
                </a:lnTo>
                <a:close/>
                <a:moveTo>
                  <a:pt x="117" y="108"/>
                </a:moveTo>
                <a:cubicBezTo>
                  <a:pt x="46" y="27"/>
                  <a:pt x="46" y="27"/>
                  <a:pt x="46" y="27"/>
                </a:cubicBezTo>
                <a:cubicBezTo>
                  <a:pt x="187" y="27"/>
                  <a:pt x="187" y="27"/>
                  <a:pt x="187" y="27"/>
                </a:cubicBezTo>
                <a:lnTo>
                  <a:pt x="117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id="{4B5EDF17-AD62-44E6-8DC9-FCC04AF3A728}"/>
              </a:ext>
            </a:extLst>
          </p:cNvPr>
          <p:cNvSpPr>
            <a:spLocks noEditPoints="1"/>
          </p:cNvSpPr>
          <p:nvPr/>
        </p:nvSpPr>
        <p:spPr bwMode="auto">
          <a:xfrm>
            <a:off x="2516323" y="2845496"/>
            <a:ext cx="419311" cy="422052"/>
          </a:xfrm>
          <a:custGeom>
            <a:avLst/>
            <a:gdLst>
              <a:gd name="T0" fmla="*/ 121 w 242"/>
              <a:gd name="T1" fmla="*/ 243 h 243"/>
              <a:gd name="T2" fmla="*/ 242 w 242"/>
              <a:gd name="T3" fmla="*/ 121 h 243"/>
              <a:gd name="T4" fmla="*/ 121 w 242"/>
              <a:gd name="T5" fmla="*/ 0 h 243"/>
              <a:gd name="T6" fmla="*/ 0 w 242"/>
              <a:gd name="T7" fmla="*/ 121 h 243"/>
              <a:gd name="T8" fmla="*/ 121 w 242"/>
              <a:gd name="T9" fmla="*/ 243 h 243"/>
              <a:gd name="T10" fmla="*/ 157 w 242"/>
              <a:gd name="T11" fmla="*/ 20 h 243"/>
              <a:gd name="T12" fmla="*/ 202 w 242"/>
              <a:gd name="T13" fmla="*/ 52 h 243"/>
              <a:gd name="T14" fmla="*/ 158 w 242"/>
              <a:gd name="T15" fmla="*/ 97 h 243"/>
              <a:gd name="T16" fmla="*/ 140 w 242"/>
              <a:gd name="T17" fmla="*/ 82 h 243"/>
              <a:gd name="T18" fmla="*/ 157 w 242"/>
              <a:gd name="T19" fmla="*/ 20 h 243"/>
              <a:gd name="T20" fmla="*/ 139 w 242"/>
              <a:gd name="T21" fmla="*/ 15 h 243"/>
              <a:gd name="T22" fmla="*/ 134 w 242"/>
              <a:gd name="T23" fmla="*/ 79 h 243"/>
              <a:gd name="T24" fmla="*/ 127 w 242"/>
              <a:gd name="T25" fmla="*/ 78 h 243"/>
              <a:gd name="T26" fmla="*/ 118 w 242"/>
              <a:gd name="T27" fmla="*/ 14 h 243"/>
              <a:gd name="T28" fmla="*/ 139 w 242"/>
              <a:gd name="T29" fmla="*/ 15 h 243"/>
              <a:gd name="T30" fmla="*/ 121 w 242"/>
              <a:gd name="T31" fmla="*/ 101 h 243"/>
              <a:gd name="T32" fmla="*/ 141 w 242"/>
              <a:gd name="T33" fmla="*/ 121 h 243"/>
              <a:gd name="T34" fmla="*/ 121 w 242"/>
              <a:gd name="T35" fmla="*/ 141 h 243"/>
              <a:gd name="T36" fmla="*/ 101 w 242"/>
              <a:gd name="T37" fmla="*/ 121 h 243"/>
              <a:gd name="T38" fmla="*/ 121 w 242"/>
              <a:gd name="T39" fmla="*/ 101 h 243"/>
              <a:gd name="T40" fmla="*/ 93 w 242"/>
              <a:gd name="T41" fmla="*/ 155 h 243"/>
              <a:gd name="T42" fmla="*/ 115 w 242"/>
              <a:gd name="T43" fmla="*/ 165 h 243"/>
              <a:gd name="T44" fmla="*/ 93 w 242"/>
              <a:gd name="T45" fmla="*/ 225 h 243"/>
              <a:gd name="T46" fmla="*/ 45 w 242"/>
              <a:gd name="T47" fmla="*/ 197 h 243"/>
              <a:gd name="T48" fmla="*/ 93 w 242"/>
              <a:gd name="T49" fmla="*/ 15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2" h="243">
                <a:moveTo>
                  <a:pt x="121" y="243"/>
                </a:moveTo>
                <a:cubicBezTo>
                  <a:pt x="188" y="243"/>
                  <a:pt x="242" y="188"/>
                  <a:pt x="242" y="121"/>
                </a:cubicBezTo>
                <a:cubicBezTo>
                  <a:pt x="242" y="54"/>
                  <a:pt x="188" y="0"/>
                  <a:pt x="121" y="0"/>
                </a:cubicBezTo>
                <a:cubicBezTo>
                  <a:pt x="54" y="0"/>
                  <a:pt x="0" y="54"/>
                  <a:pt x="0" y="121"/>
                </a:cubicBezTo>
                <a:cubicBezTo>
                  <a:pt x="0" y="188"/>
                  <a:pt x="54" y="243"/>
                  <a:pt x="121" y="243"/>
                </a:cubicBezTo>
                <a:close/>
                <a:moveTo>
                  <a:pt x="157" y="20"/>
                </a:moveTo>
                <a:cubicBezTo>
                  <a:pt x="174" y="27"/>
                  <a:pt x="190" y="38"/>
                  <a:pt x="202" y="52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3" y="91"/>
                  <a:pt x="147" y="85"/>
                  <a:pt x="140" y="82"/>
                </a:cubicBezTo>
                <a:lnTo>
                  <a:pt x="157" y="20"/>
                </a:lnTo>
                <a:close/>
                <a:moveTo>
                  <a:pt x="139" y="15"/>
                </a:moveTo>
                <a:cubicBezTo>
                  <a:pt x="134" y="79"/>
                  <a:pt x="134" y="79"/>
                  <a:pt x="134" y="79"/>
                </a:cubicBezTo>
                <a:cubicBezTo>
                  <a:pt x="132" y="78"/>
                  <a:pt x="129" y="78"/>
                  <a:pt x="127" y="78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25" y="14"/>
                  <a:pt x="132" y="14"/>
                  <a:pt x="139" y="15"/>
                </a:cubicBezTo>
                <a:close/>
                <a:moveTo>
                  <a:pt x="121" y="101"/>
                </a:moveTo>
                <a:cubicBezTo>
                  <a:pt x="132" y="101"/>
                  <a:pt x="141" y="110"/>
                  <a:pt x="141" y="121"/>
                </a:cubicBezTo>
                <a:cubicBezTo>
                  <a:pt x="141" y="132"/>
                  <a:pt x="132" y="141"/>
                  <a:pt x="121" y="141"/>
                </a:cubicBezTo>
                <a:cubicBezTo>
                  <a:pt x="110" y="141"/>
                  <a:pt x="101" y="132"/>
                  <a:pt x="101" y="121"/>
                </a:cubicBezTo>
                <a:cubicBezTo>
                  <a:pt x="101" y="110"/>
                  <a:pt x="110" y="101"/>
                  <a:pt x="121" y="101"/>
                </a:cubicBezTo>
                <a:close/>
                <a:moveTo>
                  <a:pt x="93" y="155"/>
                </a:moveTo>
                <a:cubicBezTo>
                  <a:pt x="100" y="160"/>
                  <a:pt x="107" y="164"/>
                  <a:pt x="115" y="165"/>
                </a:cubicBezTo>
                <a:cubicBezTo>
                  <a:pt x="93" y="225"/>
                  <a:pt x="93" y="225"/>
                  <a:pt x="93" y="225"/>
                </a:cubicBezTo>
                <a:cubicBezTo>
                  <a:pt x="76" y="220"/>
                  <a:pt x="59" y="210"/>
                  <a:pt x="45" y="197"/>
                </a:cubicBezTo>
                <a:lnTo>
                  <a:pt x="93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9D5DD47F-8047-41F7-8954-CA9657618DD3}"/>
              </a:ext>
            </a:extLst>
          </p:cNvPr>
          <p:cNvGrpSpPr/>
          <p:nvPr/>
        </p:nvGrpSpPr>
        <p:grpSpPr>
          <a:xfrm>
            <a:off x="3102811" y="2838644"/>
            <a:ext cx="346686" cy="454939"/>
            <a:chOff x="3260725" y="2355850"/>
            <a:chExt cx="401638" cy="527050"/>
          </a:xfrm>
        </p:grpSpPr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26A2DF40-E258-41E1-8651-3AF33FA0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38" y="2355850"/>
              <a:ext cx="254000" cy="255588"/>
            </a:xfrm>
            <a:custGeom>
              <a:avLst/>
              <a:gdLst>
                <a:gd name="T0" fmla="*/ 0 w 126"/>
                <a:gd name="T1" fmla="*/ 41 h 127"/>
                <a:gd name="T2" fmla="*/ 20 w 126"/>
                <a:gd name="T3" fmla="*/ 121 h 127"/>
                <a:gd name="T4" fmla="*/ 63 w 126"/>
                <a:gd name="T5" fmla="*/ 127 h 127"/>
                <a:gd name="T6" fmla="*/ 106 w 126"/>
                <a:gd name="T7" fmla="*/ 121 h 127"/>
                <a:gd name="T8" fmla="*/ 126 w 126"/>
                <a:gd name="T9" fmla="*/ 41 h 127"/>
                <a:gd name="T10" fmla="*/ 106 w 126"/>
                <a:gd name="T11" fmla="*/ 0 h 127"/>
                <a:gd name="T12" fmla="*/ 93 w 126"/>
                <a:gd name="T13" fmla="*/ 0 h 127"/>
                <a:gd name="T14" fmla="*/ 63 w 126"/>
                <a:gd name="T15" fmla="*/ 35 h 127"/>
                <a:gd name="T16" fmla="*/ 33 w 126"/>
                <a:gd name="T17" fmla="*/ 0 h 127"/>
                <a:gd name="T18" fmla="*/ 20 w 126"/>
                <a:gd name="T19" fmla="*/ 0 h 127"/>
                <a:gd name="T20" fmla="*/ 0 w 126"/>
                <a:gd name="T21" fmla="*/ 4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27">
                  <a:moveTo>
                    <a:pt x="0" y="41"/>
                  </a:moveTo>
                  <a:cubicBezTo>
                    <a:pt x="0" y="41"/>
                    <a:pt x="16" y="77"/>
                    <a:pt x="20" y="121"/>
                  </a:cubicBezTo>
                  <a:cubicBezTo>
                    <a:pt x="32" y="125"/>
                    <a:pt x="47" y="127"/>
                    <a:pt x="63" y="127"/>
                  </a:cubicBezTo>
                  <a:cubicBezTo>
                    <a:pt x="79" y="127"/>
                    <a:pt x="94" y="125"/>
                    <a:pt x="106" y="121"/>
                  </a:cubicBezTo>
                  <a:cubicBezTo>
                    <a:pt x="110" y="77"/>
                    <a:pt x="126" y="41"/>
                    <a:pt x="126" y="41"/>
                  </a:cubicBezTo>
                  <a:cubicBezTo>
                    <a:pt x="103" y="33"/>
                    <a:pt x="106" y="0"/>
                    <a:pt x="10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34"/>
                    <a:pt x="63" y="35"/>
                    <a:pt x="63" y="35"/>
                  </a:cubicBezTo>
                  <a:cubicBezTo>
                    <a:pt x="63" y="35"/>
                    <a:pt x="33" y="34"/>
                    <a:pt x="3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3" y="33"/>
                    <a:pt x="0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0118D098-0D0F-477E-BC3C-EE59DFD5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2613025"/>
              <a:ext cx="401638" cy="269875"/>
            </a:xfrm>
            <a:custGeom>
              <a:avLst/>
              <a:gdLst>
                <a:gd name="T0" fmla="*/ 166 w 200"/>
                <a:gd name="T1" fmla="*/ 88 h 134"/>
                <a:gd name="T2" fmla="*/ 143 w 200"/>
                <a:gd name="T3" fmla="*/ 20 h 134"/>
                <a:gd name="T4" fmla="*/ 143 w 200"/>
                <a:gd name="T5" fmla="*/ 0 h 134"/>
                <a:gd name="T6" fmla="*/ 100 w 200"/>
                <a:gd name="T7" fmla="*/ 6 h 134"/>
                <a:gd name="T8" fmla="*/ 57 w 200"/>
                <a:gd name="T9" fmla="*/ 0 h 134"/>
                <a:gd name="T10" fmla="*/ 57 w 200"/>
                <a:gd name="T11" fmla="*/ 20 h 134"/>
                <a:gd name="T12" fmla="*/ 34 w 200"/>
                <a:gd name="T13" fmla="*/ 88 h 134"/>
                <a:gd name="T14" fmla="*/ 166 w 200"/>
                <a:gd name="T15" fmla="*/ 8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34">
                  <a:moveTo>
                    <a:pt x="166" y="88"/>
                  </a:moveTo>
                  <a:cubicBezTo>
                    <a:pt x="156" y="75"/>
                    <a:pt x="145" y="41"/>
                    <a:pt x="143" y="20"/>
                  </a:cubicBezTo>
                  <a:cubicBezTo>
                    <a:pt x="143" y="13"/>
                    <a:pt x="143" y="6"/>
                    <a:pt x="143" y="0"/>
                  </a:cubicBezTo>
                  <a:cubicBezTo>
                    <a:pt x="131" y="4"/>
                    <a:pt x="116" y="6"/>
                    <a:pt x="100" y="6"/>
                  </a:cubicBezTo>
                  <a:cubicBezTo>
                    <a:pt x="84" y="6"/>
                    <a:pt x="69" y="4"/>
                    <a:pt x="57" y="0"/>
                  </a:cubicBezTo>
                  <a:cubicBezTo>
                    <a:pt x="57" y="6"/>
                    <a:pt x="57" y="13"/>
                    <a:pt x="57" y="20"/>
                  </a:cubicBezTo>
                  <a:cubicBezTo>
                    <a:pt x="55" y="41"/>
                    <a:pt x="43" y="75"/>
                    <a:pt x="34" y="88"/>
                  </a:cubicBezTo>
                  <a:cubicBezTo>
                    <a:pt x="0" y="134"/>
                    <a:pt x="200" y="134"/>
                    <a:pt x="166" y="8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9" name="Freeform 59">
            <a:extLst>
              <a:ext uri="{FF2B5EF4-FFF2-40B4-BE49-F238E27FC236}">
                <a16:creationId xmlns:a16="http://schemas.microsoft.com/office/drawing/2014/main" id="{EEE68F56-2667-4E2A-BBB0-B09C02710E34}"/>
              </a:ext>
            </a:extLst>
          </p:cNvPr>
          <p:cNvSpPr>
            <a:spLocks noEditPoints="1"/>
          </p:cNvSpPr>
          <p:nvPr/>
        </p:nvSpPr>
        <p:spPr bwMode="auto">
          <a:xfrm>
            <a:off x="2562914" y="2183642"/>
            <a:ext cx="326131" cy="405608"/>
          </a:xfrm>
          <a:custGeom>
            <a:avLst/>
            <a:gdLst>
              <a:gd name="T0" fmla="*/ 44 w 238"/>
              <a:gd name="T1" fmla="*/ 11 h 296"/>
              <a:gd name="T2" fmla="*/ 16 w 238"/>
              <a:gd name="T3" fmla="*/ 0 h 296"/>
              <a:gd name="T4" fmla="*/ 0 w 238"/>
              <a:gd name="T5" fmla="*/ 296 h 296"/>
              <a:gd name="T6" fmla="*/ 16 w 238"/>
              <a:gd name="T7" fmla="*/ 286 h 296"/>
              <a:gd name="T8" fmla="*/ 44 w 238"/>
              <a:gd name="T9" fmla="*/ 296 h 296"/>
              <a:gd name="T10" fmla="*/ 62 w 238"/>
              <a:gd name="T11" fmla="*/ 217 h 296"/>
              <a:gd name="T12" fmla="*/ 176 w 238"/>
              <a:gd name="T13" fmla="*/ 296 h 296"/>
              <a:gd name="T14" fmla="*/ 194 w 238"/>
              <a:gd name="T15" fmla="*/ 286 h 296"/>
              <a:gd name="T16" fmla="*/ 220 w 238"/>
              <a:gd name="T17" fmla="*/ 296 h 296"/>
              <a:gd name="T18" fmla="*/ 238 w 238"/>
              <a:gd name="T19" fmla="*/ 0 h 296"/>
              <a:gd name="T20" fmla="*/ 220 w 238"/>
              <a:gd name="T21" fmla="*/ 11 h 296"/>
              <a:gd name="T22" fmla="*/ 194 w 238"/>
              <a:gd name="T23" fmla="*/ 0 h 296"/>
              <a:gd name="T24" fmla="*/ 176 w 238"/>
              <a:gd name="T25" fmla="*/ 79 h 296"/>
              <a:gd name="T26" fmla="*/ 62 w 238"/>
              <a:gd name="T27" fmla="*/ 0 h 296"/>
              <a:gd name="T28" fmla="*/ 44 w 238"/>
              <a:gd name="T29" fmla="*/ 263 h 296"/>
              <a:gd name="T30" fmla="*/ 16 w 238"/>
              <a:gd name="T31" fmla="*/ 235 h 296"/>
              <a:gd name="T32" fmla="*/ 44 w 238"/>
              <a:gd name="T33" fmla="*/ 263 h 296"/>
              <a:gd name="T34" fmla="*/ 16 w 238"/>
              <a:gd name="T35" fmla="*/ 212 h 296"/>
              <a:gd name="T36" fmla="*/ 44 w 238"/>
              <a:gd name="T37" fmla="*/ 186 h 296"/>
              <a:gd name="T38" fmla="*/ 44 w 238"/>
              <a:gd name="T39" fmla="*/ 163 h 296"/>
              <a:gd name="T40" fmla="*/ 16 w 238"/>
              <a:gd name="T41" fmla="*/ 135 h 296"/>
              <a:gd name="T42" fmla="*/ 44 w 238"/>
              <a:gd name="T43" fmla="*/ 163 h 296"/>
              <a:gd name="T44" fmla="*/ 16 w 238"/>
              <a:gd name="T45" fmla="*/ 112 h 296"/>
              <a:gd name="T46" fmla="*/ 44 w 238"/>
              <a:gd name="T47" fmla="*/ 84 h 296"/>
              <a:gd name="T48" fmla="*/ 44 w 238"/>
              <a:gd name="T49" fmla="*/ 61 h 296"/>
              <a:gd name="T50" fmla="*/ 16 w 238"/>
              <a:gd name="T51" fmla="*/ 33 h 296"/>
              <a:gd name="T52" fmla="*/ 44 w 238"/>
              <a:gd name="T53" fmla="*/ 61 h 296"/>
              <a:gd name="T54" fmla="*/ 220 w 238"/>
              <a:gd name="T55" fmla="*/ 33 h 296"/>
              <a:gd name="T56" fmla="*/ 194 w 238"/>
              <a:gd name="T57" fmla="*/ 61 h 296"/>
              <a:gd name="T58" fmla="*/ 194 w 238"/>
              <a:gd name="T59" fmla="*/ 84 h 296"/>
              <a:gd name="T60" fmla="*/ 220 w 238"/>
              <a:gd name="T61" fmla="*/ 112 h 296"/>
              <a:gd name="T62" fmla="*/ 194 w 238"/>
              <a:gd name="T63" fmla="*/ 84 h 296"/>
              <a:gd name="T64" fmla="*/ 220 w 238"/>
              <a:gd name="T65" fmla="*/ 135 h 296"/>
              <a:gd name="T66" fmla="*/ 194 w 238"/>
              <a:gd name="T67" fmla="*/ 163 h 296"/>
              <a:gd name="T68" fmla="*/ 194 w 238"/>
              <a:gd name="T69" fmla="*/ 186 h 296"/>
              <a:gd name="T70" fmla="*/ 220 w 238"/>
              <a:gd name="T71" fmla="*/ 212 h 296"/>
              <a:gd name="T72" fmla="*/ 194 w 238"/>
              <a:gd name="T73" fmla="*/ 186 h 296"/>
              <a:gd name="T74" fmla="*/ 220 w 238"/>
              <a:gd name="T75" fmla="*/ 235 h 296"/>
              <a:gd name="T76" fmla="*/ 194 w 238"/>
              <a:gd name="T77" fmla="*/ 263 h 296"/>
              <a:gd name="T78" fmla="*/ 176 w 238"/>
              <a:gd name="T79" fmla="*/ 108 h 296"/>
              <a:gd name="T80" fmla="*/ 62 w 238"/>
              <a:gd name="T81" fmla="*/ 190 h 296"/>
              <a:gd name="T82" fmla="*/ 176 w 238"/>
              <a:gd name="T83" fmla="*/ 10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8" h="296">
                <a:moveTo>
                  <a:pt x="44" y="0"/>
                </a:moveTo>
                <a:lnTo>
                  <a:pt x="44" y="11"/>
                </a:lnTo>
                <a:lnTo>
                  <a:pt x="16" y="11"/>
                </a:lnTo>
                <a:lnTo>
                  <a:pt x="16" y="0"/>
                </a:lnTo>
                <a:lnTo>
                  <a:pt x="0" y="0"/>
                </a:lnTo>
                <a:lnTo>
                  <a:pt x="0" y="296"/>
                </a:lnTo>
                <a:lnTo>
                  <a:pt x="16" y="296"/>
                </a:lnTo>
                <a:lnTo>
                  <a:pt x="16" y="286"/>
                </a:lnTo>
                <a:lnTo>
                  <a:pt x="44" y="286"/>
                </a:lnTo>
                <a:lnTo>
                  <a:pt x="44" y="296"/>
                </a:lnTo>
                <a:lnTo>
                  <a:pt x="62" y="296"/>
                </a:lnTo>
                <a:lnTo>
                  <a:pt x="62" y="217"/>
                </a:lnTo>
                <a:lnTo>
                  <a:pt x="176" y="217"/>
                </a:lnTo>
                <a:lnTo>
                  <a:pt x="176" y="296"/>
                </a:lnTo>
                <a:lnTo>
                  <a:pt x="194" y="296"/>
                </a:lnTo>
                <a:lnTo>
                  <a:pt x="194" y="286"/>
                </a:lnTo>
                <a:lnTo>
                  <a:pt x="220" y="286"/>
                </a:lnTo>
                <a:lnTo>
                  <a:pt x="220" y="296"/>
                </a:lnTo>
                <a:lnTo>
                  <a:pt x="238" y="296"/>
                </a:lnTo>
                <a:lnTo>
                  <a:pt x="238" y="0"/>
                </a:lnTo>
                <a:lnTo>
                  <a:pt x="220" y="0"/>
                </a:lnTo>
                <a:lnTo>
                  <a:pt x="220" y="11"/>
                </a:lnTo>
                <a:lnTo>
                  <a:pt x="194" y="11"/>
                </a:lnTo>
                <a:lnTo>
                  <a:pt x="194" y="0"/>
                </a:lnTo>
                <a:lnTo>
                  <a:pt x="176" y="0"/>
                </a:lnTo>
                <a:lnTo>
                  <a:pt x="176" y="79"/>
                </a:lnTo>
                <a:lnTo>
                  <a:pt x="62" y="79"/>
                </a:lnTo>
                <a:lnTo>
                  <a:pt x="62" y="0"/>
                </a:lnTo>
                <a:lnTo>
                  <a:pt x="44" y="0"/>
                </a:lnTo>
                <a:close/>
                <a:moveTo>
                  <a:pt x="44" y="263"/>
                </a:moveTo>
                <a:lnTo>
                  <a:pt x="16" y="263"/>
                </a:lnTo>
                <a:lnTo>
                  <a:pt x="16" y="235"/>
                </a:lnTo>
                <a:lnTo>
                  <a:pt x="44" y="235"/>
                </a:lnTo>
                <a:lnTo>
                  <a:pt x="44" y="263"/>
                </a:lnTo>
                <a:close/>
                <a:moveTo>
                  <a:pt x="44" y="212"/>
                </a:moveTo>
                <a:lnTo>
                  <a:pt x="16" y="212"/>
                </a:lnTo>
                <a:lnTo>
                  <a:pt x="16" y="186"/>
                </a:lnTo>
                <a:lnTo>
                  <a:pt x="44" y="186"/>
                </a:lnTo>
                <a:lnTo>
                  <a:pt x="44" y="212"/>
                </a:lnTo>
                <a:close/>
                <a:moveTo>
                  <a:pt x="44" y="163"/>
                </a:moveTo>
                <a:lnTo>
                  <a:pt x="16" y="163"/>
                </a:lnTo>
                <a:lnTo>
                  <a:pt x="16" y="135"/>
                </a:lnTo>
                <a:lnTo>
                  <a:pt x="44" y="135"/>
                </a:lnTo>
                <a:lnTo>
                  <a:pt x="44" y="163"/>
                </a:lnTo>
                <a:close/>
                <a:moveTo>
                  <a:pt x="44" y="112"/>
                </a:moveTo>
                <a:lnTo>
                  <a:pt x="16" y="112"/>
                </a:lnTo>
                <a:lnTo>
                  <a:pt x="16" y="84"/>
                </a:lnTo>
                <a:lnTo>
                  <a:pt x="44" y="84"/>
                </a:lnTo>
                <a:lnTo>
                  <a:pt x="44" y="112"/>
                </a:lnTo>
                <a:close/>
                <a:moveTo>
                  <a:pt x="44" y="61"/>
                </a:moveTo>
                <a:lnTo>
                  <a:pt x="16" y="61"/>
                </a:lnTo>
                <a:lnTo>
                  <a:pt x="16" y="33"/>
                </a:lnTo>
                <a:lnTo>
                  <a:pt x="44" y="33"/>
                </a:lnTo>
                <a:lnTo>
                  <a:pt x="44" y="61"/>
                </a:lnTo>
                <a:close/>
                <a:moveTo>
                  <a:pt x="194" y="33"/>
                </a:moveTo>
                <a:lnTo>
                  <a:pt x="220" y="33"/>
                </a:lnTo>
                <a:lnTo>
                  <a:pt x="220" y="61"/>
                </a:lnTo>
                <a:lnTo>
                  <a:pt x="194" y="61"/>
                </a:lnTo>
                <a:lnTo>
                  <a:pt x="194" y="33"/>
                </a:lnTo>
                <a:close/>
                <a:moveTo>
                  <a:pt x="194" y="84"/>
                </a:moveTo>
                <a:lnTo>
                  <a:pt x="220" y="84"/>
                </a:lnTo>
                <a:lnTo>
                  <a:pt x="220" y="112"/>
                </a:lnTo>
                <a:lnTo>
                  <a:pt x="194" y="112"/>
                </a:lnTo>
                <a:lnTo>
                  <a:pt x="194" y="84"/>
                </a:lnTo>
                <a:close/>
                <a:moveTo>
                  <a:pt x="194" y="135"/>
                </a:moveTo>
                <a:lnTo>
                  <a:pt x="220" y="135"/>
                </a:lnTo>
                <a:lnTo>
                  <a:pt x="220" y="163"/>
                </a:lnTo>
                <a:lnTo>
                  <a:pt x="194" y="163"/>
                </a:lnTo>
                <a:lnTo>
                  <a:pt x="194" y="135"/>
                </a:lnTo>
                <a:close/>
                <a:moveTo>
                  <a:pt x="194" y="186"/>
                </a:moveTo>
                <a:lnTo>
                  <a:pt x="220" y="186"/>
                </a:lnTo>
                <a:lnTo>
                  <a:pt x="220" y="212"/>
                </a:lnTo>
                <a:lnTo>
                  <a:pt x="194" y="212"/>
                </a:lnTo>
                <a:lnTo>
                  <a:pt x="194" y="186"/>
                </a:lnTo>
                <a:close/>
                <a:moveTo>
                  <a:pt x="194" y="235"/>
                </a:moveTo>
                <a:lnTo>
                  <a:pt x="220" y="235"/>
                </a:lnTo>
                <a:lnTo>
                  <a:pt x="220" y="263"/>
                </a:lnTo>
                <a:lnTo>
                  <a:pt x="194" y="263"/>
                </a:lnTo>
                <a:lnTo>
                  <a:pt x="194" y="235"/>
                </a:lnTo>
                <a:close/>
                <a:moveTo>
                  <a:pt x="176" y="108"/>
                </a:moveTo>
                <a:lnTo>
                  <a:pt x="176" y="190"/>
                </a:lnTo>
                <a:lnTo>
                  <a:pt x="62" y="190"/>
                </a:lnTo>
                <a:lnTo>
                  <a:pt x="62" y="108"/>
                </a:lnTo>
                <a:lnTo>
                  <a:pt x="176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5D33C7F-07A9-4C90-B9A1-369CF7FD25C8}"/>
              </a:ext>
            </a:extLst>
          </p:cNvPr>
          <p:cNvGrpSpPr/>
          <p:nvPr/>
        </p:nvGrpSpPr>
        <p:grpSpPr>
          <a:xfrm>
            <a:off x="4349781" y="2183642"/>
            <a:ext cx="361759" cy="406979"/>
            <a:chOff x="4705350" y="1597025"/>
            <a:chExt cx="419100" cy="471488"/>
          </a:xfrm>
        </p:grpSpPr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08A1576-DD9F-4CAB-8F39-C7D6ADFBE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75" y="1670050"/>
              <a:ext cx="42863" cy="398463"/>
            </a:xfrm>
            <a:custGeom>
              <a:avLst/>
              <a:gdLst>
                <a:gd name="T0" fmla="*/ 0 w 21"/>
                <a:gd name="T1" fmla="*/ 0 h 198"/>
                <a:gd name="T2" fmla="*/ 0 w 21"/>
                <a:gd name="T3" fmla="*/ 198 h 198"/>
                <a:gd name="T4" fmla="*/ 21 w 21"/>
                <a:gd name="T5" fmla="*/ 198 h 198"/>
                <a:gd name="T6" fmla="*/ 21 w 21"/>
                <a:gd name="T7" fmla="*/ 0 h 198"/>
                <a:gd name="T8" fmla="*/ 11 w 21"/>
                <a:gd name="T9" fmla="*/ 2 h 198"/>
                <a:gd name="T10" fmla="*/ 0 w 21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8">
                  <a:moveTo>
                    <a:pt x="0" y="0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4" y="2"/>
                    <a:pt x="11" y="2"/>
                  </a:cubicBezTo>
                  <a:cubicBezTo>
                    <a:pt x="7" y="2"/>
                    <a:pt x="4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A4B5EB1D-1B1F-4805-BFE2-42A46967B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0" y="1597025"/>
              <a:ext cx="61913" cy="635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Rectangle 62">
              <a:extLst>
                <a:ext uri="{FF2B5EF4-FFF2-40B4-BE49-F238E27FC236}">
                  <a16:creationId xmlns:a16="http://schemas.microsoft.com/office/drawing/2014/main" id="{CB8C8DE2-7CBD-46C4-A8B1-1E786BC67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550" y="1671638"/>
              <a:ext cx="342900" cy="2460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CA0039A-D78F-4AB9-A011-195AEDC9B6CD}"/>
              </a:ext>
            </a:extLst>
          </p:cNvPr>
          <p:cNvGrpSpPr/>
          <p:nvPr/>
        </p:nvGrpSpPr>
        <p:grpSpPr>
          <a:xfrm>
            <a:off x="4981489" y="2175420"/>
            <a:ext cx="332983" cy="423422"/>
            <a:chOff x="5437188" y="1587500"/>
            <a:chExt cx="385763" cy="490538"/>
          </a:xfrm>
        </p:grpSpPr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788A1C52-5ECD-453E-9407-B4450615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225" y="1889125"/>
              <a:ext cx="39688" cy="188913"/>
            </a:xfrm>
            <a:custGeom>
              <a:avLst/>
              <a:gdLst>
                <a:gd name="T0" fmla="*/ 20 w 20"/>
                <a:gd name="T1" fmla="*/ 0 h 93"/>
                <a:gd name="T2" fmla="*/ 10 w 20"/>
                <a:gd name="T3" fmla="*/ 1 h 93"/>
                <a:gd name="T4" fmla="*/ 0 w 20"/>
                <a:gd name="T5" fmla="*/ 0 h 93"/>
                <a:gd name="T6" fmla="*/ 0 w 20"/>
                <a:gd name="T7" fmla="*/ 93 h 93"/>
                <a:gd name="T8" fmla="*/ 20 w 20"/>
                <a:gd name="T9" fmla="*/ 93 h 93"/>
                <a:gd name="T10" fmla="*/ 20 w 20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3">
                  <a:moveTo>
                    <a:pt x="20" y="0"/>
                  </a:moveTo>
                  <a:cubicBezTo>
                    <a:pt x="17" y="1"/>
                    <a:pt x="13" y="1"/>
                    <a:pt x="10" y="1"/>
                  </a:cubicBezTo>
                  <a:cubicBezTo>
                    <a:pt x="7" y="1"/>
                    <a:pt x="3" y="1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B208F2AB-6F13-4E7B-A26E-7C7C1377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88" y="1587500"/>
              <a:ext cx="385763" cy="290513"/>
            </a:xfrm>
            <a:custGeom>
              <a:avLst/>
              <a:gdLst>
                <a:gd name="T0" fmla="*/ 86 w 192"/>
                <a:gd name="T1" fmla="*/ 143 h 144"/>
                <a:gd name="T2" fmla="*/ 96 w 192"/>
                <a:gd name="T3" fmla="*/ 144 h 144"/>
                <a:gd name="T4" fmla="*/ 106 w 192"/>
                <a:gd name="T5" fmla="*/ 143 h 144"/>
                <a:gd name="T6" fmla="*/ 192 w 192"/>
                <a:gd name="T7" fmla="*/ 48 h 144"/>
                <a:gd name="T8" fmla="*/ 179 w 192"/>
                <a:gd name="T9" fmla="*/ 0 h 144"/>
                <a:gd name="T10" fmla="*/ 138 w 192"/>
                <a:gd name="T11" fmla="*/ 23 h 144"/>
                <a:gd name="T12" fmla="*/ 96 w 192"/>
                <a:gd name="T13" fmla="*/ 0 h 144"/>
                <a:gd name="T14" fmla="*/ 54 w 192"/>
                <a:gd name="T15" fmla="*/ 23 h 144"/>
                <a:gd name="T16" fmla="*/ 13 w 192"/>
                <a:gd name="T17" fmla="*/ 0 h 144"/>
                <a:gd name="T18" fmla="*/ 0 w 192"/>
                <a:gd name="T19" fmla="*/ 48 h 144"/>
                <a:gd name="T20" fmla="*/ 86 w 192"/>
                <a:gd name="T21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44">
                  <a:moveTo>
                    <a:pt x="86" y="143"/>
                  </a:moveTo>
                  <a:cubicBezTo>
                    <a:pt x="89" y="144"/>
                    <a:pt x="93" y="144"/>
                    <a:pt x="96" y="144"/>
                  </a:cubicBezTo>
                  <a:cubicBezTo>
                    <a:pt x="99" y="144"/>
                    <a:pt x="103" y="144"/>
                    <a:pt x="106" y="143"/>
                  </a:cubicBezTo>
                  <a:cubicBezTo>
                    <a:pt x="154" y="138"/>
                    <a:pt x="192" y="97"/>
                    <a:pt x="192" y="48"/>
                  </a:cubicBezTo>
                  <a:cubicBezTo>
                    <a:pt x="192" y="30"/>
                    <a:pt x="187" y="14"/>
                    <a:pt x="179" y="0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4"/>
                    <a:pt x="0" y="30"/>
                    <a:pt x="0" y="48"/>
                  </a:cubicBezTo>
                  <a:cubicBezTo>
                    <a:pt x="0" y="97"/>
                    <a:pt x="38" y="138"/>
                    <a:pt x="86" y="1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42E25E4E-3ACE-437A-A32D-E53F5C76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1881188"/>
              <a:ext cx="127000" cy="127000"/>
            </a:xfrm>
            <a:custGeom>
              <a:avLst/>
              <a:gdLst>
                <a:gd name="T0" fmla="*/ 16 w 63"/>
                <a:gd name="T1" fmla="*/ 17 h 63"/>
                <a:gd name="T2" fmla="*/ 2 w 63"/>
                <a:gd name="T3" fmla="*/ 60 h 63"/>
                <a:gd name="T4" fmla="*/ 46 w 63"/>
                <a:gd name="T5" fmla="*/ 47 h 63"/>
                <a:gd name="T6" fmla="*/ 60 w 63"/>
                <a:gd name="T7" fmla="*/ 3 h 63"/>
                <a:gd name="T8" fmla="*/ 16 w 63"/>
                <a:gd name="T9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16" y="17"/>
                  </a:moveTo>
                  <a:cubicBezTo>
                    <a:pt x="4" y="28"/>
                    <a:pt x="0" y="45"/>
                    <a:pt x="2" y="60"/>
                  </a:cubicBezTo>
                  <a:cubicBezTo>
                    <a:pt x="18" y="63"/>
                    <a:pt x="34" y="59"/>
                    <a:pt x="46" y="47"/>
                  </a:cubicBezTo>
                  <a:cubicBezTo>
                    <a:pt x="58" y="35"/>
                    <a:pt x="63" y="18"/>
                    <a:pt x="60" y="3"/>
                  </a:cubicBezTo>
                  <a:cubicBezTo>
                    <a:pt x="45" y="0"/>
                    <a:pt x="28" y="5"/>
                    <a:pt x="16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BB85CACA-C8D3-45C8-9C82-C69246BAE63C}"/>
              </a:ext>
            </a:extLst>
          </p:cNvPr>
          <p:cNvGrpSpPr/>
          <p:nvPr/>
        </p:nvGrpSpPr>
        <p:grpSpPr>
          <a:xfrm>
            <a:off x="5604974" y="2176791"/>
            <a:ext cx="305577" cy="419311"/>
            <a:chOff x="6159500" y="1589088"/>
            <a:chExt cx="354013" cy="485775"/>
          </a:xfrm>
        </p:grpSpPr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425EC66-237E-44D1-87D3-97475995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1589088"/>
              <a:ext cx="168275" cy="485775"/>
            </a:xfrm>
            <a:custGeom>
              <a:avLst/>
              <a:gdLst>
                <a:gd name="T0" fmla="*/ 10 w 84"/>
                <a:gd name="T1" fmla="*/ 28 h 241"/>
                <a:gd name="T2" fmla="*/ 2 w 84"/>
                <a:gd name="T3" fmla="*/ 58 h 241"/>
                <a:gd name="T4" fmla="*/ 8 w 84"/>
                <a:gd name="T5" fmla="*/ 84 h 241"/>
                <a:gd name="T6" fmla="*/ 31 w 84"/>
                <a:gd name="T7" fmla="*/ 110 h 241"/>
                <a:gd name="T8" fmla="*/ 31 w 84"/>
                <a:gd name="T9" fmla="*/ 241 h 241"/>
                <a:gd name="T10" fmla="*/ 54 w 84"/>
                <a:gd name="T11" fmla="*/ 241 h 241"/>
                <a:gd name="T12" fmla="*/ 54 w 84"/>
                <a:gd name="T13" fmla="*/ 110 h 241"/>
                <a:gd name="T14" fmla="*/ 77 w 84"/>
                <a:gd name="T15" fmla="*/ 84 h 241"/>
                <a:gd name="T16" fmla="*/ 83 w 84"/>
                <a:gd name="T17" fmla="*/ 58 h 241"/>
                <a:gd name="T18" fmla="*/ 75 w 84"/>
                <a:gd name="T19" fmla="*/ 28 h 241"/>
                <a:gd name="T20" fmla="*/ 56 w 84"/>
                <a:gd name="T21" fmla="*/ 0 h 241"/>
                <a:gd name="T22" fmla="*/ 62 w 84"/>
                <a:gd name="T23" fmla="*/ 56 h 241"/>
                <a:gd name="T24" fmla="*/ 55 w 84"/>
                <a:gd name="T25" fmla="*/ 56 h 241"/>
                <a:gd name="T26" fmla="*/ 48 w 84"/>
                <a:gd name="T27" fmla="*/ 0 h 241"/>
                <a:gd name="T28" fmla="*/ 42 w 84"/>
                <a:gd name="T29" fmla="*/ 0 h 241"/>
                <a:gd name="T30" fmla="*/ 37 w 84"/>
                <a:gd name="T31" fmla="*/ 0 h 241"/>
                <a:gd name="T32" fmla="*/ 30 w 84"/>
                <a:gd name="T33" fmla="*/ 56 h 241"/>
                <a:gd name="T34" fmla="*/ 23 w 84"/>
                <a:gd name="T35" fmla="*/ 56 h 241"/>
                <a:gd name="T36" fmla="*/ 29 w 84"/>
                <a:gd name="T37" fmla="*/ 0 h 241"/>
                <a:gd name="T38" fmla="*/ 10 w 84"/>
                <a:gd name="T39" fmla="*/ 2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241">
                  <a:moveTo>
                    <a:pt x="10" y="28"/>
                  </a:moveTo>
                  <a:cubicBezTo>
                    <a:pt x="7" y="38"/>
                    <a:pt x="3" y="48"/>
                    <a:pt x="2" y="58"/>
                  </a:cubicBezTo>
                  <a:cubicBezTo>
                    <a:pt x="0" y="68"/>
                    <a:pt x="3" y="75"/>
                    <a:pt x="8" y="84"/>
                  </a:cubicBezTo>
                  <a:cubicBezTo>
                    <a:pt x="12" y="92"/>
                    <a:pt x="21" y="105"/>
                    <a:pt x="31" y="110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64" y="104"/>
                    <a:pt x="73" y="92"/>
                    <a:pt x="77" y="84"/>
                  </a:cubicBezTo>
                  <a:cubicBezTo>
                    <a:pt x="82" y="75"/>
                    <a:pt x="84" y="68"/>
                    <a:pt x="83" y="58"/>
                  </a:cubicBezTo>
                  <a:cubicBezTo>
                    <a:pt x="82" y="48"/>
                    <a:pt x="78" y="38"/>
                    <a:pt x="75" y="28"/>
                  </a:cubicBezTo>
                  <a:cubicBezTo>
                    <a:pt x="72" y="21"/>
                    <a:pt x="66" y="1"/>
                    <a:pt x="56" y="0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1"/>
                    <a:pt x="13" y="21"/>
                    <a:pt x="10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0E5868CA-877F-4D9C-8BFD-39CE2E39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5" y="1589088"/>
              <a:ext cx="109538" cy="485775"/>
            </a:xfrm>
            <a:custGeom>
              <a:avLst/>
              <a:gdLst>
                <a:gd name="T0" fmla="*/ 0 w 54"/>
                <a:gd name="T1" fmla="*/ 68 h 241"/>
                <a:gd name="T2" fmla="*/ 31 w 54"/>
                <a:gd name="T3" fmla="*/ 135 h 241"/>
                <a:gd name="T4" fmla="*/ 31 w 54"/>
                <a:gd name="T5" fmla="*/ 241 h 241"/>
                <a:gd name="T6" fmla="*/ 54 w 54"/>
                <a:gd name="T7" fmla="*/ 241 h 241"/>
                <a:gd name="T8" fmla="*/ 54 w 54"/>
                <a:gd name="T9" fmla="*/ 0 h 241"/>
                <a:gd name="T10" fmla="*/ 31 w 54"/>
                <a:gd name="T11" fmla="*/ 0 h 241"/>
                <a:gd name="T12" fmla="*/ 0 w 54"/>
                <a:gd name="T13" fmla="*/ 6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1">
                  <a:moveTo>
                    <a:pt x="0" y="68"/>
                  </a:moveTo>
                  <a:cubicBezTo>
                    <a:pt x="0" y="128"/>
                    <a:pt x="25" y="134"/>
                    <a:pt x="31" y="135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0" y="0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EB774975-E9A8-40AA-ACE9-FF1821302981}"/>
              </a:ext>
            </a:extLst>
          </p:cNvPr>
          <p:cNvGrpSpPr/>
          <p:nvPr/>
        </p:nvGrpSpPr>
        <p:grpSpPr>
          <a:xfrm>
            <a:off x="2512213" y="842121"/>
            <a:ext cx="427533" cy="385053"/>
            <a:chOff x="2576513" y="42863"/>
            <a:chExt cx="495300" cy="446087"/>
          </a:xfrm>
        </p:grpSpPr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32BAF7C7-89FE-4E41-98AC-114BEEE8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2863"/>
              <a:ext cx="495300" cy="369888"/>
            </a:xfrm>
            <a:custGeom>
              <a:avLst/>
              <a:gdLst>
                <a:gd name="T0" fmla="*/ 123 w 246"/>
                <a:gd name="T1" fmla="*/ 0 h 184"/>
                <a:gd name="T2" fmla="*/ 0 w 246"/>
                <a:gd name="T3" fmla="*/ 124 h 184"/>
                <a:gd name="T4" fmla="*/ 15 w 246"/>
                <a:gd name="T5" fmla="*/ 183 h 184"/>
                <a:gd name="T6" fmla="*/ 15 w 246"/>
                <a:gd name="T7" fmla="*/ 150 h 184"/>
                <a:gd name="T8" fmla="*/ 21 w 246"/>
                <a:gd name="T9" fmla="*/ 134 h 184"/>
                <a:gd name="T10" fmla="*/ 20 w 246"/>
                <a:gd name="T11" fmla="*/ 124 h 184"/>
                <a:gd name="T12" fmla="*/ 123 w 246"/>
                <a:gd name="T13" fmla="*/ 21 h 184"/>
                <a:gd name="T14" fmla="*/ 226 w 246"/>
                <a:gd name="T15" fmla="*/ 124 h 184"/>
                <a:gd name="T16" fmla="*/ 225 w 246"/>
                <a:gd name="T17" fmla="*/ 135 h 184"/>
                <a:gd name="T18" fmla="*/ 230 w 246"/>
                <a:gd name="T19" fmla="*/ 150 h 184"/>
                <a:gd name="T20" fmla="*/ 230 w 246"/>
                <a:gd name="T21" fmla="*/ 184 h 184"/>
                <a:gd name="T22" fmla="*/ 246 w 246"/>
                <a:gd name="T23" fmla="*/ 124 h 184"/>
                <a:gd name="T24" fmla="*/ 123 w 246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84">
                  <a:moveTo>
                    <a:pt x="123" y="0"/>
                  </a:moveTo>
                  <a:cubicBezTo>
                    <a:pt x="55" y="1"/>
                    <a:pt x="0" y="56"/>
                    <a:pt x="0" y="124"/>
                  </a:cubicBezTo>
                  <a:cubicBezTo>
                    <a:pt x="0" y="144"/>
                    <a:pt x="5" y="165"/>
                    <a:pt x="15" y="183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44"/>
                    <a:pt x="17" y="138"/>
                    <a:pt x="21" y="134"/>
                  </a:cubicBezTo>
                  <a:cubicBezTo>
                    <a:pt x="20" y="130"/>
                    <a:pt x="20" y="127"/>
                    <a:pt x="20" y="124"/>
                  </a:cubicBezTo>
                  <a:cubicBezTo>
                    <a:pt x="20" y="67"/>
                    <a:pt x="66" y="21"/>
                    <a:pt x="123" y="21"/>
                  </a:cubicBezTo>
                  <a:cubicBezTo>
                    <a:pt x="180" y="21"/>
                    <a:pt x="226" y="67"/>
                    <a:pt x="226" y="124"/>
                  </a:cubicBezTo>
                  <a:cubicBezTo>
                    <a:pt x="226" y="127"/>
                    <a:pt x="225" y="131"/>
                    <a:pt x="225" y="135"/>
                  </a:cubicBezTo>
                  <a:cubicBezTo>
                    <a:pt x="228" y="139"/>
                    <a:pt x="230" y="144"/>
                    <a:pt x="230" y="150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41" y="166"/>
                    <a:pt x="246" y="145"/>
                    <a:pt x="246" y="124"/>
                  </a:cubicBezTo>
                  <a:cubicBezTo>
                    <a:pt x="246" y="56"/>
                    <a:pt x="191" y="1"/>
                    <a:pt x="1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CDB3EC10-C238-4B0C-B7AD-D83B90E2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292100"/>
              <a:ext cx="109538" cy="196850"/>
            </a:xfrm>
            <a:custGeom>
              <a:avLst/>
              <a:gdLst>
                <a:gd name="T0" fmla="*/ 0 w 54"/>
                <a:gd name="T1" fmla="*/ 21 h 98"/>
                <a:gd name="T2" fmla="*/ 0 w 54"/>
                <a:gd name="T3" fmla="*/ 26 h 98"/>
                <a:gd name="T4" fmla="*/ 0 w 54"/>
                <a:gd name="T5" fmla="*/ 57 h 98"/>
                <a:gd name="T6" fmla="*/ 0 w 54"/>
                <a:gd name="T7" fmla="*/ 72 h 98"/>
                <a:gd name="T8" fmla="*/ 38 w 54"/>
                <a:gd name="T9" fmla="*/ 98 h 98"/>
                <a:gd name="T10" fmla="*/ 54 w 54"/>
                <a:gd name="T11" fmla="*/ 98 h 98"/>
                <a:gd name="T12" fmla="*/ 54 w 54"/>
                <a:gd name="T13" fmla="*/ 0 h 98"/>
                <a:gd name="T14" fmla="*/ 38 w 54"/>
                <a:gd name="T15" fmla="*/ 0 h 98"/>
                <a:gd name="T16" fmla="*/ 0 w 54"/>
                <a:gd name="T17" fmla="*/ 2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98">
                  <a:moveTo>
                    <a:pt x="0" y="21"/>
                  </a:moveTo>
                  <a:cubicBezTo>
                    <a:pt x="0" y="22"/>
                    <a:pt x="0" y="24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6"/>
                    <a:pt x="17" y="98"/>
                    <a:pt x="38" y="98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4" y="9"/>
                    <a:pt x="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6F27C5C2-4B5B-4049-BD2E-B4A4AB87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413" y="292100"/>
              <a:ext cx="106363" cy="196850"/>
            </a:xfrm>
            <a:custGeom>
              <a:avLst/>
              <a:gdLst>
                <a:gd name="T0" fmla="*/ 53 w 53"/>
                <a:gd name="T1" fmla="*/ 72 h 98"/>
                <a:gd name="T2" fmla="*/ 53 w 53"/>
                <a:gd name="T3" fmla="*/ 57 h 98"/>
                <a:gd name="T4" fmla="*/ 53 w 53"/>
                <a:gd name="T5" fmla="*/ 26 h 98"/>
                <a:gd name="T6" fmla="*/ 53 w 53"/>
                <a:gd name="T7" fmla="*/ 23 h 98"/>
                <a:gd name="T8" fmla="*/ 16 w 53"/>
                <a:gd name="T9" fmla="*/ 0 h 98"/>
                <a:gd name="T10" fmla="*/ 0 w 53"/>
                <a:gd name="T11" fmla="*/ 0 h 98"/>
                <a:gd name="T12" fmla="*/ 0 w 53"/>
                <a:gd name="T13" fmla="*/ 98 h 98"/>
                <a:gd name="T14" fmla="*/ 16 w 53"/>
                <a:gd name="T15" fmla="*/ 98 h 98"/>
                <a:gd name="T16" fmla="*/ 53 w 53"/>
                <a:gd name="T17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8">
                  <a:moveTo>
                    <a:pt x="53" y="72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4"/>
                    <a:pt x="53" y="23"/>
                  </a:cubicBezTo>
                  <a:cubicBezTo>
                    <a:pt x="51" y="10"/>
                    <a:pt x="3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36" y="98"/>
                    <a:pt x="53" y="86"/>
                    <a:pt x="53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1" name="Freeform 71">
            <a:extLst>
              <a:ext uri="{FF2B5EF4-FFF2-40B4-BE49-F238E27FC236}">
                <a16:creationId xmlns:a16="http://schemas.microsoft.com/office/drawing/2014/main" id="{F6992BA7-33B0-4659-8D7D-2EFF7E7D5291}"/>
              </a:ext>
            </a:extLst>
          </p:cNvPr>
          <p:cNvSpPr>
            <a:spLocks/>
          </p:cNvSpPr>
          <p:nvPr/>
        </p:nvSpPr>
        <p:spPr bwMode="auto">
          <a:xfrm>
            <a:off x="3046629" y="828418"/>
            <a:ext cx="431644" cy="383683"/>
          </a:xfrm>
          <a:custGeom>
            <a:avLst/>
            <a:gdLst>
              <a:gd name="T0" fmla="*/ 119 w 248"/>
              <a:gd name="T1" fmla="*/ 221 h 221"/>
              <a:gd name="T2" fmla="*/ 190 w 248"/>
              <a:gd name="T3" fmla="*/ 104 h 221"/>
              <a:gd name="T4" fmla="*/ 204 w 248"/>
              <a:gd name="T5" fmla="*/ 221 h 221"/>
              <a:gd name="T6" fmla="*/ 222 w 248"/>
              <a:gd name="T7" fmla="*/ 221 h 221"/>
              <a:gd name="T8" fmla="*/ 247 w 248"/>
              <a:gd name="T9" fmla="*/ 77 h 221"/>
              <a:gd name="T10" fmla="*/ 227 w 248"/>
              <a:gd name="T11" fmla="*/ 21 h 221"/>
              <a:gd name="T12" fmla="*/ 116 w 248"/>
              <a:gd name="T13" fmla="*/ 125 h 221"/>
              <a:gd name="T14" fmla="*/ 106 w 248"/>
              <a:gd name="T15" fmla="*/ 119 h 221"/>
              <a:gd name="T16" fmla="*/ 34 w 248"/>
              <a:gd name="T17" fmla="*/ 146 h 221"/>
              <a:gd name="T18" fmla="*/ 38 w 248"/>
              <a:gd name="T19" fmla="*/ 221 h 221"/>
              <a:gd name="T20" fmla="*/ 119 w 248"/>
              <a:gd name="T21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8" h="221">
                <a:moveTo>
                  <a:pt x="119" y="221"/>
                </a:moveTo>
                <a:cubicBezTo>
                  <a:pt x="119" y="221"/>
                  <a:pt x="145" y="110"/>
                  <a:pt x="190" y="104"/>
                </a:cubicBezTo>
                <a:cubicBezTo>
                  <a:pt x="190" y="104"/>
                  <a:pt x="204" y="94"/>
                  <a:pt x="204" y="221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22" y="221"/>
                  <a:pt x="220" y="127"/>
                  <a:pt x="247" y="77"/>
                </a:cubicBezTo>
                <a:cubicBezTo>
                  <a:pt x="247" y="77"/>
                  <a:pt x="248" y="41"/>
                  <a:pt x="227" y="21"/>
                </a:cubicBezTo>
                <a:cubicBezTo>
                  <a:pt x="206" y="0"/>
                  <a:pt x="201" y="84"/>
                  <a:pt x="116" y="125"/>
                </a:cubicBezTo>
                <a:cubicBezTo>
                  <a:pt x="116" y="125"/>
                  <a:pt x="110" y="120"/>
                  <a:pt x="106" y="119"/>
                </a:cubicBezTo>
                <a:cubicBezTo>
                  <a:pt x="102" y="118"/>
                  <a:pt x="67" y="139"/>
                  <a:pt x="34" y="146"/>
                </a:cubicBezTo>
                <a:cubicBezTo>
                  <a:pt x="0" y="152"/>
                  <a:pt x="26" y="172"/>
                  <a:pt x="38" y="221"/>
                </a:cubicBezTo>
                <a:cubicBezTo>
                  <a:pt x="119" y="221"/>
                  <a:pt x="119" y="221"/>
                  <a:pt x="119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FCBDBCAF-CABC-4709-80A6-412FD6F0C5C6}"/>
              </a:ext>
            </a:extLst>
          </p:cNvPr>
          <p:cNvGrpSpPr/>
          <p:nvPr/>
        </p:nvGrpSpPr>
        <p:grpSpPr>
          <a:xfrm>
            <a:off x="1855840" y="850343"/>
            <a:ext cx="427533" cy="368610"/>
            <a:chOff x="1816100" y="52388"/>
            <a:chExt cx="495300" cy="427038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6815E7B8-FE1B-4AAC-8A54-28C88D96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063" y="71438"/>
              <a:ext cx="79375" cy="100013"/>
            </a:xfrm>
            <a:custGeom>
              <a:avLst/>
              <a:gdLst>
                <a:gd name="T0" fmla="*/ 50 w 50"/>
                <a:gd name="T1" fmla="*/ 0 h 63"/>
                <a:gd name="T2" fmla="*/ 0 w 50"/>
                <a:gd name="T3" fmla="*/ 0 h 63"/>
                <a:gd name="T4" fmla="*/ 0 w 50"/>
                <a:gd name="T5" fmla="*/ 21 h 63"/>
                <a:gd name="T6" fmla="*/ 50 w 50"/>
                <a:gd name="T7" fmla="*/ 63 h 63"/>
                <a:gd name="T8" fmla="*/ 50 w 5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3">
                  <a:moveTo>
                    <a:pt x="50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50" y="6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CE7AD3A5-EC50-41B7-A2BD-C3F1038B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157163"/>
              <a:ext cx="333375" cy="322263"/>
            </a:xfrm>
            <a:custGeom>
              <a:avLst/>
              <a:gdLst>
                <a:gd name="T0" fmla="*/ 210 w 210"/>
                <a:gd name="T1" fmla="*/ 108 h 203"/>
                <a:gd name="T2" fmla="*/ 210 w 210"/>
                <a:gd name="T3" fmla="*/ 86 h 203"/>
                <a:gd name="T4" fmla="*/ 160 w 210"/>
                <a:gd name="T5" fmla="*/ 45 h 203"/>
                <a:gd name="T6" fmla="*/ 105 w 210"/>
                <a:gd name="T7" fmla="*/ 0 h 203"/>
                <a:gd name="T8" fmla="*/ 0 w 210"/>
                <a:gd name="T9" fmla="*/ 86 h 203"/>
                <a:gd name="T10" fmla="*/ 0 w 210"/>
                <a:gd name="T11" fmla="*/ 203 h 203"/>
                <a:gd name="T12" fmla="*/ 66 w 210"/>
                <a:gd name="T13" fmla="*/ 203 h 203"/>
                <a:gd name="T14" fmla="*/ 66 w 210"/>
                <a:gd name="T15" fmla="*/ 88 h 203"/>
                <a:gd name="T16" fmla="*/ 144 w 210"/>
                <a:gd name="T17" fmla="*/ 88 h 203"/>
                <a:gd name="T18" fmla="*/ 144 w 210"/>
                <a:gd name="T19" fmla="*/ 203 h 203"/>
                <a:gd name="T20" fmla="*/ 210 w 210"/>
                <a:gd name="T21" fmla="*/ 203 h 203"/>
                <a:gd name="T22" fmla="*/ 210 w 210"/>
                <a:gd name="T23" fmla="*/ 10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0" h="203">
                  <a:moveTo>
                    <a:pt x="210" y="108"/>
                  </a:moveTo>
                  <a:lnTo>
                    <a:pt x="210" y="86"/>
                  </a:lnTo>
                  <a:lnTo>
                    <a:pt x="160" y="45"/>
                  </a:lnTo>
                  <a:lnTo>
                    <a:pt x="105" y="0"/>
                  </a:lnTo>
                  <a:lnTo>
                    <a:pt x="0" y="86"/>
                  </a:lnTo>
                  <a:lnTo>
                    <a:pt x="0" y="203"/>
                  </a:lnTo>
                  <a:lnTo>
                    <a:pt x="66" y="203"/>
                  </a:lnTo>
                  <a:lnTo>
                    <a:pt x="66" y="88"/>
                  </a:lnTo>
                  <a:lnTo>
                    <a:pt x="144" y="88"/>
                  </a:lnTo>
                  <a:lnTo>
                    <a:pt x="144" y="203"/>
                  </a:lnTo>
                  <a:lnTo>
                    <a:pt x="210" y="203"/>
                  </a:lnTo>
                  <a:lnTo>
                    <a:pt x="210" y="1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2F445A01-4A44-40F9-AA65-E39B04AE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100" y="52388"/>
              <a:ext cx="495300" cy="254000"/>
            </a:xfrm>
            <a:custGeom>
              <a:avLst/>
              <a:gdLst>
                <a:gd name="T0" fmla="*/ 51 w 312"/>
                <a:gd name="T1" fmla="*/ 141 h 160"/>
                <a:gd name="T2" fmla="*/ 156 w 312"/>
                <a:gd name="T3" fmla="*/ 55 h 160"/>
                <a:gd name="T4" fmla="*/ 211 w 312"/>
                <a:gd name="T5" fmla="*/ 99 h 160"/>
                <a:gd name="T6" fmla="*/ 261 w 312"/>
                <a:gd name="T7" fmla="*/ 141 h 160"/>
                <a:gd name="T8" fmla="*/ 285 w 312"/>
                <a:gd name="T9" fmla="*/ 160 h 160"/>
                <a:gd name="T10" fmla="*/ 312 w 312"/>
                <a:gd name="T11" fmla="*/ 127 h 160"/>
                <a:gd name="T12" fmla="*/ 261 w 312"/>
                <a:gd name="T13" fmla="*/ 86 h 160"/>
                <a:gd name="T14" fmla="*/ 211 w 312"/>
                <a:gd name="T15" fmla="*/ 45 h 160"/>
                <a:gd name="T16" fmla="*/ 156 w 312"/>
                <a:gd name="T17" fmla="*/ 0 h 160"/>
                <a:gd name="T18" fmla="*/ 0 w 312"/>
                <a:gd name="T19" fmla="*/ 127 h 160"/>
                <a:gd name="T20" fmla="*/ 27 w 312"/>
                <a:gd name="T21" fmla="*/ 160 h 160"/>
                <a:gd name="T22" fmla="*/ 51 w 312"/>
                <a:gd name="T23" fmla="*/ 14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160">
                  <a:moveTo>
                    <a:pt x="51" y="141"/>
                  </a:moveTo>
                  <a:lnTo>
                    <a:pt x="156" y="55"/>
                  </a:lnTo>
                  <a:lnTo>
                    <a:pt x="211" y="99"/>
                  </a:lnTo>
                  <a:lnTo>
                    <a:pt x="261" y="141"/>
                  </a:lnTo>
                  <a:lnTo>
                    <a:pt x="285" y="160"/>
                  </a:lnTo>
                  <a:lnTo>
                    <a:pt x="312" y="127"/>
                  </a:lnTo>
                  <a:lnTo>
                    <a:pt x="261" y="86"/>
                  </a:lnTo>
                  <a:lnTo>
                    <a:pt x="211" y="45"/>
                  </a:lnTo>
                  <a:lnTo>
                    <a:pt x="156" y="0"/>
                  </a:lnTo>
                  <a:lnTo>
                    <a:pt x="0" y="127"/>
                  </a:lnTo>
                  <a:lnTo>
                    <a:pt x="27" y="160"/>
                  </a:lnTo>
                  <a:lnTo>
                    <a:pt x="51" y="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D2A5A1-5DD1-461F-89BE-A397340D5FDC}"/>
              </a:ext>
            </a:extLst>
          </p:cNvPr>
          <p:cNvGrpSpPr/>
          <p:nvPr/>
        </p:nvGrpSpPr>
        <p:grpSpPr>
          <a:xfrm>
            <a:off x="4384039" y="2881124"/>
            <a:ext cx="293244" cy="348056"/>
            <a:chOff x="4745038" y="2405063"/>
            <a:chExt cx="339725" cy="403225"/>
          </a:xfrm>
        </p:grpSpPr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86E2B7F5-499A-409A-B5FF-CEFEBEBB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2479675"/>
              <a:ext cx="339725" cy="328613"/>
            </a:xfrm>
            <a:custGeom>
              <a:avLst/>
              <a:gdLst>
                <a:gd name="T0" fmla="*/ 169 w 169"/>
                <a:gd name="T1" fmla="*/ 78 h 163"/>
                <a:gd name="T2" fmla="*/ 116 w 169"/>
                <a:gd name="T3" fmla="*/ 0 h 163"/>
                <a:gd name="T4" fmla="*/ 105 w 169"/>
                <a:gd name="T5" fmla="*/ 16 h 163"/>
                <a:gd name="T6" fmla="*/ 151 w 169"/>
                <a:gd name="T7" fmla="*/ 78 h 163"/>
                <a:gd name="T8" fmla="*/ 84 w 169"/>
                <a:gd name="T9" fmla="*/ 145 h 163"/>
                <a:gd name="T10" fmla="*/ 18 w 169"/>
                <a:gd name="T11" fmla="*/ 78 h 163"/>
                <a:gd name="T12" fmla="*/ 64 w 169"/>
                <a:gd name="T13" fmla="*/ 16 h 163"/>
                <a:gd name="T14" fmla="*/ 52 w 169"/>
                <a:gd name="T15" fmla="*/ 0 h 163"/>
                <a:gd name="T16" fmla="*/ 0 w 169"/>
                <a:gd name="T17" fmla="*/ 78 h 163"/>
                <a:gd name="T18" fmla="*/ 84 w 169"/>
                <a:gd name="T19" fmla="*/ 163 h 163"/>
                <a:gd name="T20" fmla="*/ 169 w 169"/>
                <a:gd name="T21" fmla="*/ 7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63">
                  <a:moveTo>
                    <a:pt x="169" y="78"/>
                  </a:moveTo>
                  <a:cubicBezTo>
                    <a:pt x="169" y="43"/>
                    <a:pt x="147" y="13"/>
                    <a:pt x="116" y="0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31" y="24"/>
                    <a:pt x="151" y="49"/>
                    <a:pt x="151" y="78"/>
                  </a:cubicBezTo>
                  <a:cubicBezTo>
                    <a:pt x="151" y="115"/>
                    <a:pt x="121" y="145"/>
                    <a:pt x="84" y="145"/>
                  </a:cubicBezTo>
                  <a:cubicBezTo>
                    <a:pt x="48" y="145"/>
                    <a:pt x="18" y="115"/>
                    <a:pt x="18" y="78"/>
                  </a:cubicBezTo>
                  <a:cubicBezTo>
                    <a:pt x="18" y="49"/>
                    <a:pt x="37" y="24"/>
                    <a:pt x="64" y="1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2" y="13"/>
                    <a:pt x="0" y="43"/>
                    <a:pt x="0" y="78"/>
                  </a:cubicBezTo>
                  <a:cubicBezTo>
                    <a:pt x="0" y="125"/>
                    <a:pt x="38" y="163"/>
                    <a:pt x="84" y="163"/>
                  </a:cubicBezTo>
                  <a:cubicBezTo>
                    <a:pt x="131" y="163"/>
                    <a:pt x="169" y="125"/>
                    <a:pt x="169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E1B6387F-6901-47A9-BF46-E2F26117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5" y="2405063"/>
              <a:ext cx="158750" cy="119063"/>
            </a:xfrm>
            <a:custGeom>
              <a:avLst/>
              <a:gdLst>
                <a:gd name="T0" fmla="*/ 32 w 100"/>
                <a:gd name="T1" fmla="*/ 65 h 75"/>
                <a:gd name="T2" fmla="*/ 39 w 100"/>
                <a:gd name="T3" fmla="*/ 75 h 75"/>
                <a:gd name="T4" fmla="*/ 49 w 100"/>
                <a:gd name="T5" fmla="*/ 75 h 75"/>
                <a:gd name="T6" fmla="*/ 61 w 100"/>
                <a:gd name="T7" fmla="*/ 75 h 75"/>
                <a:gd name="T8" fmla="*/ 68 w 100"/>
                <a:gd name="T9" fmla="*/ 65 h 75"/>
                <a:gd name="T10" fmla="*/ 82 w 100"/>
                <a:gd name="T11" fmla="*/ 45 h 75"/>
                <a:gd name="T12" fmla="*/ 100 w 100"/>
                <a:gd name="T13" fmla="*/ 21 h 75"/>
                <a:gd name="T14" fmla="*/ 84 w 100"/>
                <a:gd name="T15" fmla="*/ 0 h 75"/>
                <a:gd name="T16" fmla="*/ 49 w 100"/>
                <a:gd name="T17" fmla="*/ 0 h 75"/>
                <a:gd name="T18" fmla="*/ 16 w 100"/>
                <a:gd name="T19" fmla="*/ 0 h 75"/>
                <a:gd name="T20" fmla="*/ 0 w 100"/>
                <a:gd name="T21" fmla="*/ 21 h 75"/>
                <a:gd name="T22" fmla="*/ 16 w 100"/>
                <a:gd name="T23" fmla="*/ 45 h 75"/>
                <a:gd name="T24" fmla="*/ 32 w 100"/>
                <a:gd name="T25" fmla="*/ 6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75">
                  <a:moveTo>
                    <a:pt x="32" y="65"/>
                  </a:moveTo>
                  <a:lnTo>
                    <a:pt x="39" y="75"/>
                  </a:lnTo>
                  <a:lnTo>
                    <a:pt x="49" y="75"/>
                  </a:lnTo>
                  <a:lnTo>
                    <a:pt x="61" y="75"/>
                  </a:lnTo>
                  <a:lnTo>
                    <a:pt x="68" y="65"/>
                  </a:lnTo>
                  <a:lnTo>
                    <a:pt x="82" y="45"/>
                  </a:lnTo>
                  <a:lnTo>
                    <a:pt x="100" y="21"/>
                  </a:lnTo>
                  <a:lnTo>
                    <a:pt x="84" y="0"/>
                  </a:lnTo>
                  <a:lnTo>
                    <a:pt x="49" y="0"/>
                  </a:lnTo>
                  <a:lnTo>
                    <a:pt x="16" y="0"/>
                  </a:lnTo>
                  <a:lnTo>
                    <a:pt x="0" y="21"/>
                  </a:lnTo>
                  <a:lnTo>
                    <a:pt x="16" y="45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2163EEC9-9FE7-476A-A6A2-2BEFD17057C6}"/>
              </a:ext>
            </a:extLst>
          </p:cNvPr>
          <p:cNvGrpSpPr/>
          <p:nvPr/>
        </p:nvGrpSpPr>
        <p:grpSpPr>
          <a:xfrm>
            <a:off x="1884617" y="3627935"/>
            <a:ext cx="371350" cy="234321"/>
            <a:chOff x="1849438" y="3270250"/>
            <a:chExt cx="430212" cy="271463"/>
          </a:xfrm>
        </p:grpSpPr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3E08B0EC-047B-401B-B837-24E97CA46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8" y="3278188"/>
              <a:ext cx="125413" cy="254000"/>
            </a:xfrm>
            <a:custGeom>
              <a:avLst/>
              <a:gdLst>
                <a:gd name="T0" fmla="*/ 0 w 79"/>
                <a:gd name="T1" fmla="*/ 160 h 160"/>
                <a:gd name="T2" fmla="*/ 79 w 79"/>
                <a:gd name="T3" fmla="*/ 63 h 160"/>
                <a:gd name="T4" fmla="*/ 0 w 79"/>
                <a:gd name="T5" fmla="*/ 0 h 160"/>
                <a:gd name="T6" fmla="*/ 0 w 79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60">
                  <a:moveTo>
                    <a:pt x="0" y="160"/>
                  </a:moveTo>
                  <a:lnTo>
                    <a:pt x="79" y="63"/>
                  </a:lnTo>
                  <a:lnTo>
                    <a:pt x="0" y="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B846F18E-4204-4D4D-9A16-6FA3EAD35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3278188"/>
              <a:ext cx="127000" cy="254000"/>
            </a:xfrm>
            <a:custGeom>
              <a:avLst/>
              <a:gdLst>
                <a:gd name="T0" fmla="*/ 80 w 80"/>
                <a:gd name="T1" fmla="*/ 160 h 160"/>
                <a:gd name="T2" fmla="*/ 80 w 80"/>
                <a:gd name="T3" fmla="*/ 0 h 160"/>
                <a:gd name="T4" fmla="*/ 0 w 80"/>
                <a:gd name="T5" fmla="*/ 63 h 160"/>
                <a:gd name="T6" fmla="*/ 80 w 80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60">
                  <a:moveTo>
                    <a:pt x="80" y="160"/>
                  </a:moveTo>
                  <a:lnTo>
                    <a:pt x="80" y="0"/>
                  </a:lnTo>
                  <a:lnTo>
                    <a:pt x="0" y="63"/>
                  </a:lnTo>
                  <a:lnTo>
                    <a:pt x="80" y="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5471C62A-68F6-4208-96A9-FB39FC6FA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354012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26E3B929-9539-4305-AE86-19DFFFB61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8" y="3540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EE65F2BD-A80B-4D25-B307-C159ED43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5" y="3386138"/>
              <a:ext cx="414338" cy="155575"/>
            </a:xfrm>
            <a:custGeom>
              <a:avLst/>
              <a:gdLst>
                <a:gd name="T0" fmla="*/ 261 w 261"/>
                <a:gd name="T1" fmla="*/ 98 h 98"/>
                <a:gd name="T2" fmla="*/ 261 w 261"/>
                <a:gd name="T3" fmla="*/ 97 h 98"/>
                <a:gd name="T4" fmla="*/ 180 w 261"/>
                <a:gd name="T5" fmla="*/ 0 h 98"/>
                <a:gd name="T6" fmla="*/ 130 w 261"/>
                <a:gd name="T7" fmla="*/ 41 h 98"/>
                <a:gd name="T8" fmla="*/ 81 w 261"/>
                <a:gd name="T9" fmla="*/ 0 h 98"/>
                <a:gd name="T10" fmla="*/ 0 w 261"/>
                <a:gd name="T11" fmla="*/ 97 h 98"/>
                <a:gd name="T12" fmla="*/ 0 w 261"/>
                <a:gd name="T13" fmla="*/ 98 h 98"/>
                <a:gd name="T14" fmla="*/ 261 w 261"/>
                <a:gd name="T1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98">
                  <a:moveTo>
                    <a:pt x="261" y="98"/>
                  </a:moveTo>
                  <a:lnTo>
                    <a:pt x="261" y="97"/>
                  </a:lnTo>
                  <a:lnTo>
                    <a:pt x="180" y="0"/>
                  </a:lnTo>
                  <a:lnTo>
                    <a:pt x="130" y="41"/>
                  </a:lnTo>
                  <a:lnTo>
                    <a:pt x="81" y="0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261" y="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4AB721F4-73EC-464F-BBC0-1C48F524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963" y="3270250"/>
              <a:ext cx="409575" cy="165100"/>
            </a:xfrm>
            <a:custGeom>
              <a:avLst/>
              <a:gdLst>
                <a:gd name="T0" fmla="*/ 78 w 258"/>
                <a:gd name="T1" fmla="*/ 63 h 104"/>
                <a:gd name="T2" fmla="*/ 81 w 258"/>
                <a:gd name="T3" fmla="*/ 66 h 104"/>
                <a:gd name="T4" fmla="*/ 85 w 258"/>
                <a:gd name="T5" fmla="*/ 68 h 104"/>
                <a:gd name="T6" fmla="*/ 129 w 258"/>
                <a:gd name="T7" fmla="*/ 104 h 104"/>
                <a:gd name="T8" fmla="*/ 174 w 258"/>
                <a:gd name="T9" fmla="*/ 68 h 104"/>
                <a:gd name="T10" fmla="*/ 177 w 258"/>
                <a:gd name="T11" fmla="*/ 66 h 104"/>
                <a:gd name="T12" fmla="*/ 180 w 258"/>
                <a:gd name="T13" fmla="*/ 63 h 104"/>
                <a:gd name="T14" fmla="*/ 258 w 258"/>
                <a:gd name="T15" fmla="*/ 0 h 104"/>
                <a:gd name="T16" fmla="*/ 0 w 258"/>
                <a:gd name="T17" fmla="*/ 0 h 104"/>
                <a:gd name="T18" fmla="*/ 78 w 258"/>
                <a:gd name="T19" fmla="*/ 6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104">
                  <a:moveTo>
                    <a:pt x="78" y="63"/>
                  </a:moveTo>
                  <a:lnTo>
                    <a:pt x="81" y="66"/>
                  </a:lnTo>
                  <a:lnTo>
                    <a:pt x="85" y="68"/>
                  </a:lnTo>
                  <a:lnTo>
                    <a:pt x="129" y="104"/>
                  </a:lnTo>
                  <a:lnTo>
                    <a:pt x="174" y="68"/>
                  </a:lnTo>
                  <a:lnTo>
                    <a:pt x="177" y="66"/>
                  </a:lnTo>
                  <a:lnTo>
                    <a:pt x="180" y="63"/>
                  </a:lnTo>
                  <a:lnTo>
                    <a:pt x="258" y="0"/>
                  </a:lnTo>
                  <a:lnTo>
                    <a:pt x="0" y="0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BC5ACC17-C9F8-490B-94E7-3302B4294282}"/>
              </a:ext>
            </a:extLst>
          </p:cNvPr>
          <p:cNvGrpSpPr/>
          <p:nvPr/>
        </p:nvGrpSpPr>
        <p:grpSpPr>
          <a:xfrm>
            <a:off x="4984230" y="2909900"/>
            <a:ext cx="327501" cy="293244"/>
            <a:chOff x="5440363" y="2438400"/>
            <a:chExt cx="379412" cy="339725"/>
          </a:xfrm>
        </p:grpSpPr>
        <p:sp>
          <p:nvSpPr>
            <p:cNvPr id="83" name="Rectangle 83">
              <a:extLst>
                <a:ext uri="{FF2B5EF4-FFF2-40B4-BE49-F238E27FC236}">
                  <a16:creationId xmlns:a16="http://schemas.microsoft.com/office/drawing/2014/main" id="{7E99AA4A-B1F6-4E05-B07D-6FB2C116D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2647950"/>
              <a:ext cx="92075" cy="746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E85239AB-E556-420D-8B9A-B35C760F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463" y="2733675"/>
              <a:ext cx="95250" cy="44450"/>
            </a:xfrm>
            <a:custGeom>
              <a:avLst/>
              <a:gdLst>
                <a:gd name="T0" fmla="*/ 60 w 60"/>
                <a:gd name="T1" fmla="*/ 28 h 28"/>
                <a:gd name="T2" fmla="*/ 60 w 60"/>
                <a:gd name="T3" fmla="*/ 0 h 28"/>
                <a:gd name="T4" fmla="*/ 0 w 60"/>
                <a:gd name="T5" fmla="*/ 0 h 28"/>
                <a:gd name="T6" fmla="*/ 8 w 60"/>
                <a:gd name="T7" fmla="*/ 28 h 28"/>
                <a:gd name="T8" fmla="*/ 60 w 6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8">
                  <a:moveTo>
                    <a:pt x="60" y="28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8" y="28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Rectangle 85">
              <a:extLst>
                <a:ext uri="{FF2B5EF4-FFF2-40B4-BE49-F238E27FC236}">
                  <a16:creationId xmlns:a16="http://schemas.microsoft.com/office/drawing/2014/main" id="{15D730C5-B1CA-478F-B0F3-E1ED4EA2C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2587625"/>
              <a:ext cx="92075" cy="476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Rectangle 86">
              <a:extLst>
                <a:ext uri="{FF2B5EF4-FFF2-40B4-BE49-F238E27FC236}">
                  <a16:creationId xmlns:a16="http://schemas.microsoft.com/office/drawing/2014/main" id="{3291453E-EA02-45C7-800C-2D6C24003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2733675"/>
              <a:ext cx="92075" cy="444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6077FD0B-DEA0-41F9-9BEA-01326D37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2647950"/>
              <a:ext cx="112713" cy="74613"/>
            </a:xfrm>
            <a:custGeom>
              <a:avLst/>
              <a:gdLst>
                <a:gd name="T0" fmla="*/ 71 w 71"/>
                <a:gd name="T1" fmla="*/ 0 h 47"/>
                <a:gd name="T2" fmla="*/ 0 w 71"/>
                <a:gd name="T3" fmla="*/ 0 h 47"/>
                <a:gd name="T4" fmla="*/ 0 w 71"/>
                <a:gd name="T5" fmla="*/ 47 h 47"/>
                <a:gd name="T6" fmla="*/ 60 w 71"/>
                <a:gd name="T7" fmla="*/ 47 h 47"/>
                <a:gd name="T8" fmla="*/ 71 w 71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7">
                  <a:moveTo>
                    <a:pt x="71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60" y="4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CA47F1FA-4747-4433-92DB-9FE7C120F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2733675"/>
              <a:ext cx="90488" cy="44450"/>
            </a:xfrm>
            <a:custGeom>
              <a:avLst/>
              <a:gdLst>
                <a:gd name="T0" fmla="*/ 0 w 57"/>
                <a:gd name="T1" fmla="*/ 28 h 28"/>
                <a:gd name="T2" fmla="*/ 50 w 57"/>
                <a:gd name="T3" fmla="*/ 28 h 28"/>
                <a:gd name="T4" fmla="*/ 57 w 57"/>
                <a:gd name="T5" fmla="*/ 0 h 28"/>
                <a:gd name="T6" fmla="*/ 0 w 57"/>
                <a:gd name="T7" fmla="*/ 0 h 28"/>
                <a:gd name="T8" fmla="*/ 0 w 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8">
                  <a:moveTo>
                    <a:pt x="0" y="28"/>
                  </a:moveTo>
                  <a:lnTo>
                    <a:pt x="50" y="28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30F41814-90FC-4F2C-8E1B-B4A14E943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2647950"/>
              <a:ext cx="117475" cy="74613"/>
            </a:xfrm>
            <a:custGeom>
              <a:avLst/>
              <a:gdLst>
                <a:gd name="T0" fmla="*/ 74 w 74"/>
                <a:gd name="T1" fmla="*/ 0 h 47"/>
                <a:gd name="T2" fmla="*/ 0 w 74"/>
                <a:gd name="T3" fmla="*/ 0 h 47"/>
                <a:gd name="T4" fmla="*/ 12 w 74"/>
                <a:gd name="T5" fmla="*/ 47 h 47"/>
                <a:gd name="T6" fmla="*/ 74 w 74"/>
                <a:gd name="T7" fmla="*/ 47 h 47"/>
                <a:gd name="T8" fmla="*/ 74 w 74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7">
                  <a:moveTo>
                    <a:pt x="74" y="0"/>
                  </a:moveTo>
                  <a:lnTo>
                    <a:pt x="0" y="0"/>
                  </a:lnTo>
                  <a:lnTo>
                    <a:pt x="12" y="47"/>
                  </a:lnTo>
                  <a:lnTo>
                    <a:pt x="74" y="4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7046CF9E-A413-42C5-8E83-AE198905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363" y="2479675"/>
              <a:ext cx="150813" cy="155575"/>
            </a:xfrm>
            <a:custGeom>
              <a:avLst/>
              <a:gdLst>
                <a:gd name="T0" fmla="*/ 0 w 75"/>
                <a:gd name="T1" fmla="*/ 53 h 77"/>
                <a:gd name="T2" fmla="*/ 6 w 75"/>
                <a:gd name="T3" fmla="*/ 77 h 77"/>
                <a:gd name="T4" fmla="*/ 66 w 75"/>
                <a:gd name="T5" fmla="*/ 77 h 77"/>
                <a:gd name="T6" fmla="*/ 66 w 75"/>
                <a:gd name="T7" fmla="*/ 53 h 77"/>
                <a:gd name="T8" fmla="*/ 43 w 75"/>
                <a:gd name="T9" fmla="*/ 53 h 77"/>
                <a:gd name="T10" fmla="*/ 75 w 75"/>
                <a:gd name="T11" fmla="*/ 12 h 77"/>
                <a:gd name="T12" fmla="*/ 60 w 75"/>
                <a:gd name="T13" fmla="*/ 0 h 77"/>
                <a:gd name="T14" fmla="*/ 19 w 75"/>
                <a:gd name="T15" fmla="*/ 53 h 77"/>
                <a:gd name="T16" fmla="*/ 0 w 75"/>
                <a:gd name="T1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0" y="53"/>
                  </a:moveTo>
                  <a:cubicBezTo>
                    <a:pt x="6" y="77"/>
                    <a:pt x="6" y="77"/>
                    <a:pt x="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68" y="11"/>
                    <a:pt x="63" y="6"/>
                    <a:pt x="60" y="0"/>
                  </a:cubicBezTo>
                  <a:cubicBezTo>
                    <a:pt x="19" y="53"/>
                    <a:pt x="19" y="53"/>
                    <a:pt x="1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947D64D4-303E-4EA4-8021-C43484969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2438400"/>
              <a:ext cx="57150" cy="53975"/>
            </a:xfrm>
            <a:custGeom>
              <a:avLst/>
              <a:gdLst>
                <a:gd name="T0" fmla="*/ 28 w 28"/>
                <a:gd name="T1" fmla="*/ 10 h 27"/>
                <a:gd name="T2" fmla="*/ 15 w 28"/>
                <a:gd name="T3" fmla="*/ 0 h 27"/>
                <a:gd name="T4" fmla="*/ 12 w 28"/>
                <a:gd name="T5" fmla="*/ 0 h 27"/>
                <a:gd name="T6" fmla="*/ 1 w 28"/>
                <a:gd name="T7" fmla="*/ 15 h 27"/>
                <a:gd name="T8" fmla="*/ 2 w 28"/>
                <a:gd name="T9" fmla="*/ 16 h 27"/>
                <a:gd name="T10" fmla="*/ 15 w 28"/>
                <a:gd name="T11" fmla="*/ 27 h 27"/>
                <a:gd name="T12" fmla="*/ 16 w 28"/>
                <a:gd name="T13" fmla="*/ 27 h 27"/>
                <a:gd name="T14" fmla="*/ 18 w 28"/>
                <a:gd name="T15" fmla="*/ 26 h 27"/>
                <a:gd name="T16" fmla="*/ 28 w 28"/>
                <a:gd name="T17" fmla="*/ 13 h 27"/>
                <a:gd name="T18" fmla="*/ 28 w 28"/>
                <a:gd name="T19" fmla="*/ 13 h 27"/>
                <a:gd name="T20" fmla="*/ 28 w 28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7">
                  <a:moveTo>
                    <a:pt x="28" y="10"/>
                  </a:moveTo>
                  <a:cubicBezTo>
                    <a:pt x="26" y="4"/>
                    <a:pt x="21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5" y="2"/>
                    <a:pt x="0" y="8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2"/>
                    <a:pt x="9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24" y="25"/>
                    <a:pt x="28" y="19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1"/>
                    <a:pt x="2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74BC9724-3EA6-4E4D-8F76-7DB2D4DA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0" y="2479675"/>
              <a:ext cx="149225" cy="155575"/>
            </a:xfrm>
            <a:custGeom>
              <a:avLst/>
              <a:gdLst>
                <a:gd name="T0" fmla="*/ 14 w 74"/>
                <a:gd name="T1" fmla="*/ 0 h 77"/>
                <a:gd name="T2" fmla="*/ 0 w 74"/>
                <a:gd name="T3" fmla="*/ 12 h 77"/>
                <a:gd name="T4" fmla="*/ 31 w 74"/>
                <a:gd name="T5" fmla="*/ 53 h 77"/>
                <a:gd name="T6" fmla="*/ 10 w 74"/>
                <a:gd name="T7" fmla="*/ 53 h 77"/>
                <a:gd name="T8" fmla="*/ 10 w 74"/>
                <a:gd name="T9" fmla="*/ 77 h 77"/>
                <a:gd name="T10" fmla="*/ 68 w 74"/>
                <a:gd name="T11" fmla="*/ 77 h 77"/>
                <a:gd name="T12" fmla="*/ 74 w 74"/>
                <a:gd name="T13" fmla="*/ 53 h 77"/>
                <a:gd name="T14" fmla="*/ 55 w 74"/>
                <a:gd name="T15" fmla="*/ 53 h 77"/>
                <a:gd name="T16" fmla="*/ 14 w 74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77">
                  <a:moveTo>
                    <a:pt x="14" y="0"/>
                  </a:moveTo>
                  <a:cubicBezTo>
                    <a:pt x="12" y="6"/>
                    <a:pt x="6" y="11"/>
                    <a:pt x="0" y="12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55" y="53"/>
                    <a:pt x="55" y="53"/>
                    <a:pt x="55" y="5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F6DC2154-1A8B-40CD-8309-C36D260B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5" y="2438400"/>
              <a:ext cx="57150" cy="53975"/>
            </a:xfrm>
            <a:custGeom>
              <a:avLst/>
              <a:gdLst>
                <a:gd name="T0" fmla="*/ 0 w 28"/>
                <a:gd name="T1" fmla="*/ 10 h 27"/>
                <a:gd name="T2" fmla="*/ 0 w 28"/>
                <a:gd name="T3" fmla="*/ 13 h 27"/>
                <a:gd name="T4" fmla="*/ 0 w 28"/>
                <a:gd name="T5" fmla="*/ 13 h 27"/>
                <a:gd name="T6" fmla="*/ 10 w 28"/>
                <a:gd name="T7" fmla="*/ 26 h 27"/>
                <a:gd name="T8" fmla="*/ 12 w 28"/>
                <a:gd name="T9" fmla="*/ 27 h 27"/>
                <a:gd name="T10" fmla="*/ 13 w 28"/>
                <a:gd name="T11" fmla="*/ 27 h 27"/>
                <a:gd name="T12" fmla="*/ 27 w 28"/>
                <a:gd name="T13" fmla="*/ 16 h 27"/>
                <a:gd name="T14" fmla="*/ 27 w 28"/>
                <a:gd name="T15" fmla="*/ 15 h 27"/>
                <a:gd name="T16" fmla="*/ 17 w 28"/>
                <a:gd name="T17" fmla="*/ 0 h 27"/>
                <a:gd name="T18" fmla="*/ 13 w 28"/>
                <a:gd name="T19" fmla="*/ 0 h 27"/>
                <a:gd name="T20" fmla="*/ 0 w 28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7">
                  <a:moveTo>
                    <a:pt x="0" y="10"/>
                  </a:move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4" y="25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20" y="27"/>
                    <a:pt x="25" y="22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8" y="8"/>
                    <a:pt x="23" y="2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7" y="0"/>
                    <a:pt x="2" y="4"/>
                    <a:pt x="0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0084A94A-6456-4926-A108-B76D4465396A}"/>
              </a:ext>
            </a:extLst>
          </p:cNvPr>
          <p:cNvGrpSpPr/>
          <p:nvPr/>
        </p:nvGrpSpPr>
        <p:grpSpPr>
          <a:xfrm>
            <a:off x="1905171" y="2848237"/>
            <a:ext cx="330242" cy="419311"/>
            <a:chOff x="1873250" y="2366963"/>
            <a:chExt cx="382588" cy="485775"/>
          </a:xfrm>
        </p:grpSpPr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99CCE1D1-A08F-4531-840F-211E9760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988" y="2405063"/>
              <a:ext cx="323850" cy="447675"/>
            </a:xfrm>
            <a:custGeom>
              <a:avLst/>
              <a:gdLst>
                <a:gd name="T0" fmla="*/ 87 w 161"/>
                <a:gd name="T1" fmla="*/ 43 h 222"/>
                <a:gd name="T2" fmla="*/ 87 w 161"/>
                <a:gd name="T3" fmla="*/ 43 h 222"/>
                <a:gd name="T4" fmla="*/ 87 w 161"/>
                <a:gd name="T5" fmla="*/ 176 h 222"/>
                <a:gd name="T6" fmla="*/ 59 w 161"/>
                <a:gd name="T7" fmla="*/ 207 h 222"/>
                <a:gd name="T8" fmla="*/ 20 w 161"/>
                <a:gd name="T9" fmla="*/ 185 h 222"/>
                <a:gd name="T10" fmla="*/ 26 w 161"/>
                <a:gd name="T11" fmla="*/ 185 h 222"/>
                <a:gd name="T12" fmla="*/ 26 w 161"/>
                <a:gd name="T13" fmla="*/ 174 h 222"/>
                <a:gd name="T14" fmla="*/ 0 w 161"/>
                <a:gd name="T15" fmla="*/ 174 h 222"/>
                <a:gd name="T16" fmla="*/ 0 w 161"/>
                <a:gd name="T17" fmla="*/ 185 h 222"/>
                <a:gd name="T18" fmla="*/ 8 w 161"/>
                <a:gd name="T19" fmla="*/ 185 h 222"/>
                <a:gd name="T20" fmla="*/ 54 w 161"/>
                <a:gd name="T21" fmla="*/ 220 h 222"/>
                <a:gd name="T22" fmla="*/ 100 w 161"/>
                <a:gd name="T23" fmla="*/ 174 h 222"/>
                <a:gd name="T24" fmla="*/ 99 w 161"/>
                <a:gd name="T25" fmla="*/ 43 h 222"/>
                <a:gd name="T26" fmla="*/ 123 w 161"/>
                <a:gd name="T27" fmla="*/ 14 h 222"/>
                <a:gd name="T28" fmla="*/ 148 w 161"/>
                <a:gd name="T29" fmla="*/ 44 h 222"/>
                <a:gd name="T30" fmla="*/ 148 w 161"/>
                <a:gd name="T31" fmla="*/ 192 h 222"/>
                <a:gd name="T32" fmla="*/ 161 w 161"/>
                <a:gd name="T33" fmla="*/ 192 h 222"/>
                <a:gd name="T34" fmla="*/ 160 w 161"/>
                <a:gd name="T35" fmla="*/ 41 h 222"/>
                <a:gd name="T36" fmla="*/ 125 w 161"/>
                <a:gd name="T37" fmla="*/ 2 h 222"/>
                <a:gd name="T38" fmla="*/ 87 w 161"/>
                <a:gd name="T39" fmla="*/ 4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222">
                  <a:moveTo>
                    <a:pt x="87" y="43"/>
                  </a:moveTo>
                  <a:cubicBezTo>
                    <a:pt x="87" y="43"/>
                    <a:pt x="87" y="43"/>
                    <a:pt x="87" y="43"/>
                  </a:cubicBezTo>
                  <a:cubicBezTo>
                    <a:pt x="87" y="43"/>
                    <a:pt x="87" y="175"/>
                    <a:pt x="87" y="176"/>
                  </a:cubicBezTo>
                  <a:cubicBezTo>
                    <a:pt x="87" y="192"/>
                    <a:pt x="73" y="203"/>
                    <a:pt x="59" y="207"/>
                  </a:cubicBezTo>
                  <a:cubicBezTo>
                    <a:pt x="45" y="210"/>
                    <a:pt x="17" y="204"/>
                    <a:pt x="20" y="185"/>
                  </a:cubicBezTo>
                  <a:cubicBezTo>
                    <a:pt x="26" y="185"/>
                    <a:pt x="26" y="185"/>
                    <a:pt x="26" y="185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6" y="209"/>
                    <a:pt x="33" y="222"/>
                    <a:pt x="54" y="220"/>
                  </a:cubicBezTo>
                  <a:cubicBezTo>
                    <a:pt x="79" y="218"/>
                    <a:pt x="100" y="197"/>
                    <a:pt x="100" y="174"/>
                  </a:cubicBezTo>
                  <a:cubicBezTo>
                    <a:pt x="100" y="172"/>
                    <a:pt x="99" y="43"/>
                    <a:pt x="99" y="43"/>
                  </a:cubicBezTo>
                  <a:cubicBezTo>
                    <a:pt x="99" y="29"/>
                    <a:pt x="108" y="15"/>
                    <a:pt x="123" y="14"/>
                  </a:cubicBezTo>
                  <a:cubicBezTo>
                    <a:pt x="139" y="14"/>
                    <a:pt x="148" y="29"/>
                    <a:pt x="148" y="44"/>
                  </a:cubicBezTo>
                  <a:cubicBezTo>
                    <a:pt x="148" y="45"/>
                    <a:pt x="148" y="192"/>
                    <a:pt x="148" y="192"/>
                  </a:cubicBezTo>
                  <a:cubicBezTo>
                    <a:pt x="148" y="200"/>
                    <a:pt x="161" y="200"/>
                    <a:pt x="161" y="192"/>
                  </a:cubicBezTo>
                  <a:cubicBezTo>
                    <a:pt x="161" y="192"/>
                    <a:pt x="161" y="42"/>
                    <a:pt x="160" y="41"/>
                  </a:cubicBezTo>
                  <a:cubicBezTo>
                    <a:pt x="160" y="21"/>
                    <a:pt x="146" y="3"/>
                    <a:pt x="125" y="2"/>
                  </a:cubicBezTo>
                  <a:cubicBezTo>
                    <a:pt x="103" y="0"/>
                    <a:pt x="87" y="21"/>
                    <a:pt x="87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9956D2A5-353B-48DB-B56B-5035B3DCC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5" y="2513013"/>
              <a:ext cx="136525" cy="231775"/>
            </a:xfrm>
            <a:custGeom>
              <a:avLst/>
              <a:gdLst>
                <a:gd name="T0" fmla="*/ 21 w 68"/>
                <a:gd name="T1" fmla="*/ 115 h 115"/>
                <a:gd name="T2" fmla="*/ 47 w 68"/>
                <a:gd name="T3" fmla="*/ 115 h 115"/>
                <a:gd name="T4" fmla="*/ 57 w 68"/>
                <a:gd name="T5" fmla="*/ 115 h 115"/>
                <a:gd name="T6" fmla="*/ 68 w 68"/>
                <a:gd name="T7" fmla="*/ 0 h 115"/>
                <a:gd name="T8" fmla="*/ 34 w 68"/>
                <a:gd name="T9" fmla="*/ 9 h 115"/>
                <a:gd name="T10" fmla="*/ 0 w 68"/>
                <a:gd name="T11" fmla="*/ 0 h 115"/>
                <a:gd name="T12" fmla="*/ 12 w 68"/>
                <a:gd name="T13" fmla="*/ 115 h 115"/>
                <a:gd name="T14" fmla="*/ 21 w 68"/>
                <a:gd name="T1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15">
                  <a:moveTo>
                    <a:pt x="21" y="115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8" y="6"/>
                    <a:pt x="47" y="9"/>
                    <a:pt x="34" y="9"/>
                  </a:cubicBezTo>
                  <a:cubicBezTo>
                    <a:pt x="22" y="9"/>
                    <a:pt x="10" y="6"/>
                    <a:pt x="0" y="0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21" y="115"/>
                    <a:pt x="21" y="115"/>
                    <a:pt x="21" y="1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A706C4E6-E8FE-4986-BA82-B7E586AC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2366963"/>
              <a:ext cx="169863" cy="150813"/>
            </a:xfrm>
            <a:custGeom>
              <a:avLst/>
              <a:gdLst>
                <a:gd name="T0" fmla="*/ 0 w 85"/>
                <a:gd name="T1" fmla="*/ 42 h 75"/>
                <a:gd name="T2" fmla="*/ 4 w 85"/>
                <a:gd name="T3" fmla="*/ 58 h 75"/>
                <a:gd name="T4" fmla="*/ 6 w 85"/>
                <a:gd name="T5" fmla="*/ 61 h 75"/>
                <a:gd name="T6" fmla="*/ 9 w 85"/>
                <a:gd name="T7" fmla="*/ 64 h 75"/>
                <a:gd name="T8" fmla="*/ 9 w 85"/>
                <a:gd name="T9" fmla="*/ 64 h 75"/>
                <a:gd name="T10" fmla="*/ 9 w 85"/>
                <a:gd name="T11" fmla="*/ 65 h 75"/>
                <a:gd name="T12" fmla="*/ 42 w 85"/>
                <a:gd name="T13" fmla="*/ 75 h 75"/>
                <a:gd name="T14" fmla="*/ 42 w 85"/>
                <a:gd name="T15" fmla="*/ 75 h 75"/>
                <a:gd name="T16" fmla="*/ 43 w 85"/>
                <a:gd name="T17" fmla="*/ 75 h 75"/>
                <a:gd name="T18" fmla="*/ 75 w 85"/>
                <a:gd name="T19" fmla="*/ 65 h 75"/>
                <a:gd name="T20" fmla="*/ 76 w 85"/>
                <a:gd name="T21" fmla="*/ 64 h 75"/>
                <a:gd name="T22" fmla="*/ 76 w 85"/>
                <a:gd name="T23" fmla="*/ 64 h 75"/>
                <a:gd name="T24" fmla="*/ 79 w 85"/>
                <a:gd name="T25" fmla="*/ 61 h 75"/>
                <a:gd name="T26" fmla="*/ 81 w 85"/>
                <a:gd name="T27" fmla="*/ 58 h 75"/>
                <a:gd name="T28" fmla="*/ 85 w 85"/>
                <a:gd name="T29" fmla="*/ 42 h 75"/>
                <a:gd name="T30" fmla="*/ 42 w 85"/>
                <a:gd name="T31" fmla="*/ 0 h 75"/>
                <a:gd name="T32" fmla="*/ 0 w 85"/>
                <a:gd name="T33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5">
                  <a:moveTo>
                    <a:pt x="0" y="42"/>
                  </a:moveTo>
                  <a:cubicBezTo>
                    <a:pt x="0" y="48"/>
                    <a:pt x="1" y="54"/>
                    <a:pt x="4" y="58"/>
                  </a:cubicBezTo>
                  <a:cubicBezTo>
                    <a:pt x="5" y="59"/>
                    <a:pt x="5" y="60"/>
                    <a:pt x="6" y="61"/>
                  </a:cubicBezTo>
                  <a:cubicBezTo>
                    <a:pt x="7" y="62"/>
                    <a:pt x="8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9" y="71"/>
                    <a:pt x="30" y="75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55" y="75"/>
                    <a:pt x="66" y="71"/>
                    <a:pt x="75" y="65"/>
                  </a:cubicBezTo>
                  <a:cubicBezTo>
                    <a:pt x="76" y="65"/>
                    <a:pt x="76" y="65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7" y="63"/>
                    <a:pt x="78" y="62"/>
                    <a:pt x="79" y="61"/>
                  </a:cubicBezTo>
                  <a:cubicBezTo>
                    <a:pt x="79" y="60"/>
                    <a:pt x="80" y="59"/>
                    <a:pt x="81" y="58"/>
                  </a:cubicBezTo>
                  <a:cubicBezTo>
                    <a:pt x="83" y="54"/>
                    <a:pt x="85" y="48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6E61F18-2B3E-4510-A034-8EC74D89904B}"/>
              </a:ext>
            </a:extLst>
          </p:cNvPr>
          <p:cNvGrpSpPr/>
          <p:nvPr/>
        </p:nvGrpSpPr>
        <p:grpSpPr>
          <a:xfrm>
            <a:off x="5034930" y="3549829"/>
            <a:ext cx="227469" cy="390535"/>
            <a:chOff x="5499100" y="3179763"/>
            <a:chExt cx="263525" cy="452438"/>
          </a:xfrm>
        </p:grpSpPr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AA3E0D04-7B8C-46CF-A808-F4FD2F43C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9100" y="3363913"/>
              <a:ext cx="238125" cy="268288"/>
            </a:xfrm>
            <a:custGeom>
              <a:avLst/>
              <a:gdLst>
                <a:gd name="T0" fmla="*/ 150 w 150"/>
                <a:gd name="T1" fmla="*/ 0 h 169"/>
                <a:gd name="T2" fmla="*/ 0 w 150"/>
                <a:gd name="T3" fmla="*/ 0 h 169"/>
                <a:gd name="T4" fmla="*/ 0 w 150"/>
                <a:gd name="T5" fmla="*/ 169 h 169"/>
                <a:gd name="T6" fmla="*/ 150 w 150"/>
                <a:gd name="T7" fmla="*/ 169 h 169"/>
                <a:gd name="T8" fmla="*/ 150 w 150"/>
                <a:gd name="T9" fmla="*/ 0 h 169"/>
                <a:gd name="T10" fmla="*/ 39 w 150"/>
                <a:gd name="T11" fmla="*/ 145 h 169"/>
                <a:gd name="T12" fmla="*/ 32 w 150"/>
                <a:gd name="T13" fmla="*/ 145 h 169"/>
                <a:gd name="T14" fmla="*/ 32 w 150"/>
                <a:gd name="T15" fmla="*/ 23 h 169"/>
                <a:gd name="T16" fmla="*/ 39 w 150"/>
                <a:gd name="T17" fmla="*/ 23 h 169"/>
                <a:gd name="T18" fmla="*/ 39 w 150"/>
                <a:gd name="T19" fmla="*/ 145 h 169"/>
                <a:gd name="T20" fmla="*/ 79 w 150"/>
                <a:gd name="T21" fmla="*/ 145 h 169"/>
                <a:gd name="T22" fmla="*/ 71 w 150"/>
                <a:gd name="T23" fmla="*/ 145 h 169"/>
                <a:gd name="T24" fmla="*/ 71 w 150"/>
                <a:gd name="T25" fmla="*/ 23 h 169"/>
                <a:gd name="T26" fmla="*/ 79 w 150"/>
                <a:gd name="T27" fmla="*/ 23 h 169"/>
                <a:gd name="T28" fmla="*/ 79 w 150"/>
                <a:gd name="T29" fmla="*/ 145 h 169"/>
                <a:gd name="T30" fmla="*/ 118 w 150"/>
                <a:gd name="T31" fmla="*/ 145 h 169"/>
                <a:gd name="T32" fmla="*/ 110 w 150"/>
                <a:gd name="T33" fmla="*/ 145 h 169"/>
                <a:gd name="T34" fmla="*/ 110 w 150"/>
                <a:gd name="T35" fmla="*/ 23 h 169"/>
                <a:gd name="T36" fmla="*/ 118 w 150"/>
                <a:gd name="T37" fmla="*/ 23 h 169"/>
                <a:gd name="T38" fmla="*/ 118 w 150"/>
                <a:gd name="T39" fmla="*/ 1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169">
                  <a:moveTo>
                    <a:pt x="150" y="0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150" y="169"/>
                  </a:lnTo>
                  <a:lnTo>
                    <a:pt x="150" y="0"/>
                  </a:lnTo>
                  <a:close/>
                  <a:moveTo>
                    <a:pt x="39" y="145"/>
                  </a:moveTo>
                  <a:lnTo>
                    <a:pt x="32" y="145"/>
                  </a:lnTo>
                  <a:lnTo>
                    <a:pt x="32" y="23"/>
                  </a:lnTo>
                  <a:lnTo>
                    <a:pt x="39" y="23"/>
                  </a:lnTo>
                  <a:lnTo>
                    <a:pt x="39" y="145"/>
                  </a:lnTo>
                  <a:close/>
                  <a:moveTo>
                    <a:pt x="79" y="145"/>
                  </a:moveTo>
                  <a:lnTo>
                    <a:pt x="71" y="145"/>
                  </a:lnTo>
                  <a:lnTo>
                    <a:pt x="71" y="23"/>
                  </a:lnTo>
                  <a:lnTo>
                    <a:pt x="79" y="23"/>
                  </a:lnTo>
                  <a:lnTo>
                    <a:pt x="79" y="145"/>
                  </a:lnTo>
                  <a:close/>
                  <a:moveTo>
                    <a:pt x="118" y="145"/>
                  </a:moveTo>
                  <a:lnTo>
                    <a:pt x="110" y="145"/>
                  </a:lnTo>
                  <a:lnTo>
                    <a:pt x="110" y="23"/>
                  </a:lnTo>
                  <a:lnTo>
                    <a:pt x="118" y="23"/>
                  </a:lnTo>
                  <a:lnTo>
                    <a:pt x="118" y="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E0AF61FA-5969-4486-8BFF-1118942041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0850" y="3179763"/>
              <a:ext cx="231775" cy="176213"/>
            </a:xfrm>
            <a:custGeom>
              <a:avLst/>
              <a:gdLst>
                <a:gd name="T0" fmla="*/ 146 w 146"/>
                <a:gd name="T1" fmla="*/ 85 h 111"/>
                <a:gd name="T2" fmla="*/ 114 w 146"/>
                <a:gd name="T3" fmla="*/ 67 h 111"/>
                <a:gd name="T4" fmla="*/ 131 w 146"/>
                <a:gd name="T5" fmla="*/ 39 h 111"/>
                <a:gd name="T6" fmla="*/ 65 w 146"/>
                <a:gd name="T7" fmla="*/ 0 h 111"/>
                <a:gd name="T8" fmla="*/ 49 w 146"/>
                <a:gd name="T9" fmla="*/ 28 h 111"/>
                <a:gd name="T10" fmla="*/ 16 w 146"/>
                <a:gd name="T11" fmla="*/ 9 h 111"/>
                <a:gd name="T12" fmla="*/ 0 w 146"/>
                <a:gd name="T13" fmla="*/ 35 h 111"/>
                <a:gd name="T14" fmla="*/ 130 w 146"/>
                <a:gd name="T15" fmla="*/ 111 h 111"/>
                <a:gd name="T16" fmla="*/ 146 w 146"/>
                <a:gd name="T17" fmla="*/ 85 h 111"/>
                <a:gd name="T18" fmla="*/ 70 w 146"/>
                <a:gd name="T19" fmla="*/ 21 h 111"/>
                <a:gd name="T20" fmla="*/ 109 w 146"/>
                <a:gd name="T21" fmla="*/ 44 h 111"/>
                <a:gd name="T22" fmla="*/ 102 w 146"/>
                <a:gd name="T23" fmla="*/ 59 h 111"/>
                <a:gd name="T24" fmla="*/ 61 w 146"/>
                <a:gd name="T25" fmla="*/ 37 h 111"/>
                <a:gd name="T26" fmla="*/ 70 w 146"/>
                <a:gd name="T27" fmla="*/ 2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" h="111">
                  <a:moveTo>
                    <a:pt x="146" y="85"/>
                  </a:moveTo>
                  <a:lnTo>
                    <a:pt x="114" y="67"/>
                  </a:lnTo>
                  <a:lnTo>
                    <a:pt x="131" y="39"/>
                  </a:lnTo>
                  <a:lnTo>
                    <a:pt x="65" y="0"/>
                  </a:lnTo>
                  <a:lnTo>
                    <a:pt x="49" y="28"/>
                  </a:lnTo>
                  <a:lnTo>
                    <a:pt x="16" y="9"/>
                  </a:lnTo>
                  <a:lnTo>
                    <a:pt x="0" y="35"/>
                  </a:lnTo>
                  <a:lnTo>
                    <a:pt x="130" y="111"/>
                  </a:lnTo>
                  <a:lnTo>
                    <a:pt x="146" y="85"/>
                  </a:lnTo>
                  <a:close/>
                  <a:moveTo>
                    <a:pt x="70" y="21"/>
                  </a:moveTo>
                  <a:lnTo>
                    <a:pt x="109" y="44"/>
                  </a:lnTo>
                  <a:lnTo>
                    <a:pt x="102" y="59"/>
                  </a:lnTo>
                  <a:lnTo>
                    <a:pt x="61" y="37"/>
                  </a:lnTo>
                  <a:lnTo>
                    <a:pt x="7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28EED9E-1B0C-42AA-89E7-EB2ACC502AC6}"/>
              </a:ext>
            </a:extLst>
          </p:cNvPr>
          <p:cNvGrpSpPr/>
          <p:nvPr/>
        </p:nvGrpSpPr>
        <p:grpSpPr>
          <a:xfrm>
            <a:off x="3098700" y="3600530"/>
            <a:ext cx="354907" cy="289133"/>
            <a:chOff x="3255963" y="3238500"/>
            <a:chExt cx="411163" cy="334963"/>
          </a:xfrm>
        </p:grpSpPr>
        <p:sp>
          <p:nvSpPr>
            <p:cNvPr id="99" name="Rectangle 99">
              <a:extLst>
                <a:ext uri="{FF2B5EF4-FFF2-40B4-BE49-F238E27FC236}">
                  <a16:creationId xmlns:a16="http://schemas.microsoft.com/office/drawing/2014/main" id="{E85B2221-BED9-4006-BC88-D4F8ABBE7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125" y="3238500"/>
              <a:ext cx="74613" cy="301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87667A75-942A-4CD8-B894-5DC174D631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5963" y="3281363"/>
              <a:ext cx="411163" cy="292100"/>
            </a:xfrm>
            <a:custGeom>
              <a:avLst/>
              <a:gdLst>
                <a:gd name="T0" fmla="*/ 0 w 204"/>
                <a:gd name="T1" fmla="*/ 145 h 145"/>
                <a:gd name="T2" fmla="*/ 204 w 204"/>
                <a:gd name="T3" fmla="*/ 145 h 145"/>
                <a:gd name="T4" fmla="*/ 204 w 204"/>
                <a:gd name="T5" fmla="*/ 0 h 145"/>
                <a:gd name="T6" fmla="*/ 0 w 204"/>
                <a:gd name="T7" fmla="*/ 0 h 145"/>
                <a:gd name="T8" fmla="*/ 0 w 204"/>
                <a:gd name="T9" fmla="*/ 145 h 145"/>
                <a:gd name="T10" fmla="*/ 102 w 204"/>
                <a:gd name="T11" fmla="*/ 15 h 145"/>
                <a:gd name="T12" fmla="*/ 159 w 204"/>
                <a:gd name="T13" fmla="*/ 72 h 145"/>
                <a:gd name="T14" fmla="*/ 102 w 204"/>
                <a:gd name="T15" fmla="*/ 129 h 145"/>
                <a:gd name="T16" fmla="*/ 45 w 204"/>
                <a:gd name="T17" fmla="*/ 72 h 145"/>
                <a:gd name="T18" fmla="*/ 102 w 204"/>
                <a:gd name="T19" fmla="*/ 1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45">
                  <a:moveTo>
                    <a:pt x="0" y="145"/>
                  </a:moveTo>
                  <a:cubicBezTo>
                    <a:pt x="204" y="145"/>
                    <a:pt x="204" y="145"/>
                    <a:pt x="204" y="145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102" y="15"/>
                  </a:moveTo>
                  <a:cubicBezTo>
                    <a:pt x="133" y="15"/>
                    <a:pt x="159" y="41"/>
                    <a:pt x="159" y="72"/>
                  </a:cubicBezTo>
                  <a:cubicBezTo>
                    <a:pt x="159" y="104"/>
                    <a:pt x="133" y="129"/>
                    <a:pt x="102" y="129"/>
                  </a:cubicBezTo>
                  <a:cubicBezTo>
                    <a:pt x="71" y="129"/>
                    <a:pt x="45" y="104"/>
                    <a:pt x="45" y="72"/>
                  </a:cubicBezTo>
                  <a:cubicBezTo>
                    <a:pt x="45" y="41"/>
                    <a:pt x="71" y="15"/>
                    <a:pt x="10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B533200E-48D9-48A0-A385-6A3B07179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138" y="3351213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2" name="Freeform 102">
            <a:extLst>
              <a:ext uri="{FF2B5EF4-FFF2-40B4-BE49-F238E27FC236}">
                <a16:creationId xmlns:a16="http://schemas.microsoft.com/office/drawing/2014/main" id="{B5B9A909-C37C-4347-8735-E8C47652BD6E}"/>
              </a:ext>
            </a:extLst>
          </p:cNvPr>
          <p:cNvSpPr>
            <a:spLocks noEditPoints="1"/>
          </p:cNvSpPr>
          <p:nvPr/>
        </p:nvSpPr>
        <p:spPr bwMode="auto">
          <a:xfrm>
            <a:off x="3100079" y="4286364"/>
            <a:ext cx="369980" cy="264468"/>
          </a:xfrm>
          <a:custGeom>
            <a:avLst/>
            <a:gdLst>
              <a:gd name="T0" fmla="*/ 176 w 213"/>
              <a:gd name="T1" fmla="*/ 45 h 152"/>
              <a:gd name="T2" fmla="*/ 157 w 213"/>
              <a:gd name="T3" fmla="*/ 104 h 152"/>
              <a:gd name="T4" fmla="*/ 129 w 213"/>
              <a:gd name="T5" fmla="*/ 104 h 152"/>
              <a:gd name="T6" fmla="*/ 130 w 213"/>
              <a:gd name="T7" fmla="*/ 98 h 152"/>
              <a:gd name="T8" fmla="*/ 129 w 213"/>
              <a:gd name="T9" fmla="*/ 91 h 152"/>
              <a:gd name="T10" fmla="*/ 148 w 213"/>
              <a:gd name="T11" fmla="*/ 91 h 152"/>
              <a:gd name="T12" fmla="*/ 166 w 213"/>
              <a:gd name="T13" fmla="*/ 38 h 152"/>
              <a:gd name="T14" fmla="*/ 153 w 213"/>
              <a:gd name="T15" fmla="*/ 38 h 152"/>
              <a:gd name="T16" fmla="*/ 153 w 213"/>
              <a:gd name="T17" fmla="*/ 27 h 152"/>
              <a:gd name="T18" fmla="*/ 125 w 213"/>
              <a:gd name="T19" fmla="*/ 0 h 152"/>
              <a:gd name="T20" fmla="*/ 88 w 213"/>
              <a:gd name="T21" fmla="*/ 0 h 152"/>
              <a:gd name="T22" fmla="*/ 60 w 213"/>
              <a:gd name="T23" fmla="*/ 27 h 152"/>
              <a:gd name="T24" fmla="*/ 60 w 213"/>
              <a:gd name="T25" fmla="*/ 38 h 152"/>
              <a:gd name="T26" fmla="*/ 47 w 213"/>
              <a:gd name="T27" fmla="*/ 38 h 152"/>
              <a:gd name="T28" fmla="*/ 62 w 213"/>
              <a:gd name="T29" fmla="*/ 91 h 152"/>
              <a:gd name="T30" fmla="*/ 84 w 213"/>
              <a:gd name="T31" fmla="*/ 91 h 152"/>
              <a:gd name="T32" fmla="*/ 83 w 213"/>
              <a:gd name="T33" fmla="*/ 98 h 152"/>
              <a:gd name="T34" fmla="*/ 84 w 213"/>
              <a:gd name="T35" fmla="*/ 104 h 152"/>
              <a:gd name="T36" fmla="*/ 53 w 213"/>
              <a:gd name="T37" fmla="*/ 104 h 152"/>
              <a:gd name="T38" fmla="*/ 36 w 213"/>
              <a:gd name="T39" fmla="*/ 46 h 152"/>
              <a:gd name="T40" fmla="*/ 0 w 213"/>
              <a:gd name="T41" fmla="*/ 152 h 152"/>
              <a:gd name="T42" fmla="*/ 213 w 213"/>
              <a:gd name="T43" fmla="*/ 152 h 152"/>
              <a:gd name="T44" fmla="*/ 176 w 213"/>
              <a:gd name="T45" fmla="*/ 45 h 152"/>
              <a:gd name="T46" fmla="*/ 89 w 213"/>
              <a:gd name="T47" fmla="*/ 98 h 152"/>
              <a:gd name="T48" fmla="*/ 90 w 213"/>
              <a:gd name="T49" fmla="*/ 91 h 152"/>
              <a:gd name="T50" fmla="*/ 96 w 213"/>
              <a:gd name="T51" fmla="*/ 84 h 152"/>
              <a:gd name="T52" fmla="*/ 106 w 213"/>
              <a:gd name="T53" fmla="*/ 80 h 152"/>
              <a:gd name="T54" fmla="*/ 107 w 213"/>
              <a:gd name="T55" fmla="*/ 80 h 152"/>
              <a:gd name="T56" fmla="*/ 117 w 213"/>
              <a:gd name="T57" fmla="*/ 84 h 152"/>
              <a:gd name="T58" fmla="*/ 123 w 213"/>
              <a:gd name="T59" fmla="*/ 91 h 152"/>
              <a:gd name="T60" fmla="*/ 124 w 213"/>
              <a:gd name="T61" fmla="*/ 98 h 152"/>
              <a:gd name="T62" fmla="*/ 123 w 213"/>
              <a:gd name="T63" fmla="*/ 104 h 152"/>
              <a:gd name="T64" fmla="*/ 107 w 213"/>
              <a:gd name="T65" fmla="*/ 115 h 152"/>
              <a:gd name="T66" fmla="*/ 106 w 213"/>
              <a:gd name="T67" fmla="*/ 115 h 152"/>
              <a:gd name="T68" fmla="*/ 90 w 213"/>
              <a:gd name="T69" fmla="*/ 104 h 152"/>
              <a:gd name="T70" fmla="*/ 89 w 213"/>
              <a:gd name="T71" fmla="*/ 98 h 152"/>
              <a:gd name="T72" fmla="*/ 79 w 213"/>
              <a:gd name="T73" fmla="*/ 27 h 152"/>
              <a:gd name="T74" fmla="*/ 88 w 213"/>
              <a:gd name="T75" fmla="*/ 18 h 152"/>
              <a:gd name="T76" fmla="*/ 125 w 213"/>
              <a:gd name="T77" fmla="*/ 18 h 152"/>
              <a:gd name="T78" fmla="*/ 134 w 213"/>
              <a:gd name="T79" fmla="*/ 27 h 152"/>
              <a:gd name="T80" fmla="*/ 134 w 213"/>
              <a:gd name="T81" fmla="*/ 38 h 152"/>
              <a:gd name="T82" fmla="*/ 79 w 213"/>
              <a:gd name="T83" fmla="*/ 38 h 152"/>
              <a:gd name="T84" fmla="*/ 79 w 213"/>
              <a:gd name="T85" fmla="*/ 2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3" h="152">
                <a:moveTo>
                  <a:pt x="176" y="45"/>
                </a:moveTo>
                <a:cubicBezTo>
                  <a:pt x="157" y="104"/>
                  <a:pt x="157" y="104"/>
                  <a:pt x="157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30" y="102"/>
                  <a:pt x="130" y="100"/>
                  <a:pt x="130" y="98"/>
                </a:cubicBezTo>
                <a:cubicBezTo>
                  <a:pt x="130" y="95"/>
                  <a:pt x="130" y="93"/>
                  <a:pt x="129" y="91"/>
                </a:cubicBezTo>
                <a:cubicBezTo>
                  <a:pt x="148" y="91"/>
                  <a:pt x="148" y="91"/>
                  <a:pt x="148" y="91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12"/>
                  <a:pt x="140" y="0"/>
                  <a:pt x="125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3" y="0"/>
                  <a:pt x="60" y="12"/>
                  <a:pt x="60" y="27"/>
                </a:cubicBezTo>
                <a:cubicBezTo>
                  <a:pt x="60" y="38"/>
                  <a:pt x="60" y="38"/>
                  <a:pt x="60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62" y="91"/>
                  <a:pt x="62" y="91"/>
                  <a:pt x="62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3"/>
                  <a:pt x="83" y="95"/>
                  <a:pt x="83" y="98"/>
                </a:cubicBezTo>
                <a:cubicBezTo>
                  <a:pt x="83" y="100"/>
                  <a:pt x="83" y="102"/>
                  <a:pt x="84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36" y="46"/>
                  <a:pt x="36" y="46"/>
                  <a:pt x="36" y="46"/>
                </a:cubicBezTo>
                <a:cubicBezTo>
                  <a:pt x="0" y="152"/>
                  <a:pt x="0" y="152"/>
                  <a:pt x="0" y="152"/>
                </a:cubicBezTo>
                <a:cubicBezTo>
                  <a:pt x="213" y="152"/>
                  <a:pt x="213" y="152"/>
                  <a:pt x="213" y="152"/>
                </a:cubicBezTo>
                <a:lnTo>
                  <a:pt x="176" y="45"/>
                </a:lnTo>
                <a:close/>
                <a:moveTo>
                  <a:pt x="89" y="98"/>
                </a:moveTo>
                <a:cubicBezTo>
                  <a:pt x="89" y="95"/>
                  <a:pt x="90" y="93"/>
                  <a:pt x="90" y="91"/>
                </a:cubicBezTo>
                <a:cubicBezTo>
                  <a:pt x="91" y="88"/>
                  <a:pt x="93" y="86"/>
                  <a:pt x="96" y="84"/>
                </a:cubicBezTo>
                <a:cubicBezTo>
                  <a:pt x="99" y="82"/>
                  <a:pt x="102" y="80"/>
                  <a:pt x="106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11" y="80"/>
                  <a:pt x="114" y="82"/>
                  <a:pt x="117" y="84"/>
                </a:cubicBezTo>
                <a:cubicBezTo>
                  <a:pt x="120" y="86"/>
                  <a:pt x="121" y="88"/>
                  <a:pt x="123" y="91"/>
                </a:cubicBezTo>
                <a:cubicBezTo>
                  <a:pt x="123" y="93"/>
                  <a:pt x="124" y="95"/>
                  <a:pt x="124" y="98"/>
                </a:cubicBezTo>
                <a:cubicBezTo>
                  <a:pt x="124" y="100"/>
                  <a:pt x="123" y="102"/>
                  <a:pt x="123" y="104"/>
                </a:cubicBezTo>
                <a:cubicBezTo>
                  <a:pt x="120" y="110"/>
                  <a:pt x="114" y="115"/>
                  <a:pt x="107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99" y="115"/>
                  <a:pt x="93" y="110"/>
                  <a:pt x="90" y="104"/>
                </a:cubicBezTo>
                <a:cubicBezTo>
                  <a:pt x="90" y="102"/>
                  <a:pt x="89" y="100"/>
                  <a:pt x="89" y="98"/>
                </a:cubicBezTo>
                <a:close/>
                <a:moveTo>
                  <a:pt x="79" y="27"/>
                </a:moveTo>
                <a:cubicBezTo>
                  <a:pt x="79" y="22"/>
                  <a:pt x="83" y="18"/>
                  <a:pt x="88" y="18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30" y="18"/>
                  <a:pt x="134" y="22"/>
                  <a:pt x="134" y="27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79" y="38"/>
                  <a:pt x="79" y="38"/>
                  <a:pt x="79" y="38"/>
                </a:cubicBezTo>
                <a:lnTo>
                  <a:pt x="79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D5220354-4DCD-4842-B13C-AD2160075D0E}"/>
              </a:ext>
            </a:extLst>
          </p:cNvPr>
          <p:cNvGrpSpPr/>
          <p:nvPr/>
        </p:nvGrpSpPr>
        <p:grpSpPr>
          <a:xfrm>
            <a:off x="5551532" y="4195924"/>
            <a:ext cx="397386" cy="354907"/>
            <a:chOff x="3962400" y="4730750"/>
            <a:chExt cx="460375" cy="411163"/>
          </a:xfrm>
        </p:grpSpPr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B4F88122-75DD-4E67-AEDA-073B66E7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5065713"/>
              <a:ext cx="460375" cy="76200"/>
            </a:xfrm>
            <a:custGeom>
              <a:avLst/>
              <a:gdLst>
                <a:gd name="T0" fmla="*/ 131 w 229"/>
                <a:gd name="T1" fmla="*/ 0 h 38"/>
                <a:gd name="T2" fmla="*/ 132 w 229"/>
                <a:gd name="T3" fmla="*/ 3 h 38"/>
                <a:gd name="T4" fmla="*/ 114 w 229"/>
                <a:gd name="T5" fmla="*/ 20 h 38"/>
                <a:gd name="T6" fmla="*/ 97 w 229"/>
                <a:gd name="T7" fmla="*/ 3 h 38"/>
                <a:gd name="T8" fmla="*/ 97 w 229"/>
                <a:gd name="T9" fmla="*/ 0 h 38"/>
                <a:gd name="T10" fmla="*/ 10 w 229"/>
                <a:gd name="T11" fmla="*/ 0 h 38"/>
                <a:gd name="T12" fmla="*/ 0 w 229"/>
                <a:gd name="T13" fmla="*/ 38 h 38"/>
                <a:gd name="T14" fmla="*/ 229 w 229"/>
                <a:gd name="T15" fmla="*/ 38 h 38"/>
                <a:gd name="T16" fmla="*/ 219 w 229"/>
                <a:gd name="T17" fmla="*/ 0 h 38"/>
                <a:gd name="T18" fmla="*/ 131 w 229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38">
                  <a:moveTo>
                    <a:pt x="131" y="0"/>
                  </a:moveTo>
                  <a:cubicBezTo>
                    <a:pt x="132" y="1"/>
                    <a:pt x="132" y="2"/>
                    <a:pt x="132" y="3"/>
                  </a:cubicBezTo>
                  <a:cubicBezTo>
                    <a:pt x="132" y="12"/>
                    <a:pt x="124" y="20"/>
                    <a:pt x="114" y="20"/>
                  </a:cubicBezTo>
                  <a:cubicBezTo>
                    <a:pt x="105" y="20"/>
                    <a:pt x="97" y="12"/>
                    <a:pt x="97" y="3"/>
                  </a:cubicBezTo>
                  <a:cubicBezTo>
                    <a:pt x="97" y="2"/>
                    <a:pt x="97" y="1"/>
                    <a:pt x="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19" y="0"/>
                    <a:pt x="219" y="0"/>
                    <a:pt x="219" y="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F71ABF84-B2DD-48B4-B4BA-3ABD1442F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2400" y="4730750"/>
              <a:ext cx="460375" cy="320675"/>
            </a:xfrm>
            <a:custGeom>
              <a:avLst/>
              <a:gdLst>
                <a:gd name="T0" fmla="*/ 162 w 229"/>
                <a:gd name="T1" fmla="*/ 47 h 159"/>
                <a:gd name="T2" fmla="*/ 162 w 229"/>
                <a:gd name="T3" fmla="*/ 44 h 159"/>
                <a:gd name="T4" fmla="*/ 161 w 229"/>
                <a:gd name="T5" fmla="*/ 41 h 159"/>
                <a:gd name="T6" fmla="*/ 114 w 229"/>
                <a:gd name="T7" fmla="*/ 0 h 159"/>
                <a:gd name="T8" fmla="*/ 67 w 229"/>
                <a:gd name="T9" fmla="*/ 41 h 159"/>
                <a:gd name="T10" fmla="*/ 67 w 229"/>
                <a:gd name="T11" fmla="*/ 44 h 159"/>
                <a:gd name="T12" fmla="*/ 67 w 229"/>
                <a:gd name="T13" fmla="*/ 47 h 159"/>
                <a:gd name="T14" fmla="*/ 29 w 229"/>
                <a:gd name="T15" fmla="*/ 47 h 159"/>
                <a:gd name="T16" fmla="*/ 0 w 229"/>
                <a:gd name="T17" fmla="*/ 159 h 159"/>
                <a:gd name="T18" fmla="*/ 11 w 229"/>
                <a:gd name="T19" fmla="*/ 159 h 159"/>
                <a:gd name="T20" fmla="*/ 100 w 229"/>
                <a:gd name="T21" fmla="*/ 159 h 159"/>
                <a:gd name="T22" fmla="*/ 129 w 229"/>
                <a:gd name="T23" fmla="*/ 159 h 159"/>
                <a:gd name="T24" fmla="*/ 217 w 229"/>
                <a:gd name="T25" fmla="*/ 159 h 159"/>
                <a:gd name="T26" fmla="*/ 229 w 229"/>
                <a:gd name="T27" fmla="*/ 159 h 159"/>
                <a:gd name="T28" fmla="*/ 200 w 229"/>
                <a:gd name="T29" fmla="*/ 47 h 159"/>
                <a:gd name="T30" fmla="*/ 162 w 229"/>
                <a:gd name="T31" fmla="*/ 47 h 159"/>
                <a:gd name="T32" fmla="*/ 85 w 229"/>
                <a:gd name="T33" fmla="*/ 44 h 159"/>
                <a:gd name="T34" fmla="*/ 86 w 229"/>
                <a:gd name="T35" fmla="*/ 41 h 159"/>
                <a:gd name="T36" fmla="*/ 114 w 229"/>
                <a:gd name="T37" fmla="*/ 18 h 159"/>
                <a:gd name="T38" fmla="*/ 143 w 229"/>
                <a:gd name="T39" fmla="*/ 41 h 159"/>
                <a:gd name="T40" fmla="*/ 143 w 229"/>
                <a:gd name="T41" fmla="*/ 44 h 159"/>
                <a:gd name="T42" fmla="*/ 143 w 229"/>
                <a:gd name="T43" fmla="*/ 47 h 159"/>
                <a:gd name="T44" fmla="*/ 85 w 229"/>
                <a:gd name="T45" fmla="*/ 47 h 159"/>
                <a:gd name="T46" fmla="*/ 85 w 229"/>
                <a:gd name="T47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9" h="159">
                  <a:moveTo>
                    <a:pt x="162" y="47"/>
                  </a:moveTo>
                  <a:cubicBezTo>
                    <a:pt x="162" y="46"/>
                    <a:pt x="162" y="45"/>
                    <a:pt x="162" y="44"/>
                  </a:cubicBezTo>
                  <a:cubicBezTo>
                    <a:pt x="162" y="43"/>
                    <a:pt x="162" y="42"/>
                    <a:pt x="161" y="41"/>
                  </a:cubicBezTo>
                  <a:cubicBezTo>
                    <a:pt x="158" y="18"/>
                    <a:pt x="138" y="0"/>
                    <a:pt x="114" y="0"/>
                  </a:cubicBezTo>
                  <a:cubicBezTo>
                    <a:pt x="90" y="0"/>
                    <a:pt x="70" y="18"/>
                    <a:pt x="67" y="41"/>
                  </a:cubicBezTo>
                  <a:cubicBezTo>
                    <a:pt x="67" y="42"/>
                    <a:pt x="67" y="43"/>
                    <a:pt x="67" y="44"/>
                  </a:cubicBezTo>
                  <a:cubicBezTo>
                    <a:pt x="67" y="45"/>
                    <a:pt x="67" y="46"/>
                    <a:pt x="67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00" y="47"/>
                    <a:pt x="200" y="47"/>
                    <a:pt x="200" y="47"/>
                  </a:cubicBezTo>
                  <a:lnTo>
                    <a:pt x="162" y="47"/>
                  </a:lnTo>
                  <a:close/>
                  <a:moveTo>
                    <a:pt x="85" y="44"/>
                  </a:moveTo>
                  <a:cubicBezTo>
                    <a:pt x="85" y="43"/>
                    <a:pt x="86" y="42"/>
                    <a:pt x="86" y="41"/>
                  </a:cubicBezTo>
                  <a:cubicBezTo>
                    <a:pt x="89" y="28"/>
                    <a:pt x="101" y="18"/>
                    <a:pt x="114" y="18"/>
                  </a:cubicBezTo>
                  <a:cubicBezTo>
                    <a:pt x="128" y="18"/>
                    <a:pt x="140" y="28"/>
                    <a:pt x="143" y="41"/>
                  </a:cubicBezTo>
                  <a:cubicBezTo>
                    <a:pt x="143" y="42"/>
                    <a:pt x="143" y="43"/>
                    <a:pt x="143" y="44"/>
                  </a:cubicBezTo>
                  <a:cubicBezTo>
                    <a:pt x="143" y="45"/>
                    <a:pt x="143" y="46"/>
                    <a:pt x="14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6"/>
                    <a:pt x="85" y="45"/>
                    <a:pt x="85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5" name="Freeform 105">
            <a:extLst>
              <a:ext uri="{FF2B5EF4-FFF2-40B4-BE49-F238E27FC236}">
                <a16:creationId xmlns:a16="http://schemas.microsoft.com/office/drawing/2014/main" id="{B906D4D9-8864-4E0F-8E47-081247671537}"/>
              </a:ext>
            </a:extLst>
          </p:cNvPr>
          <p:cNvSpPr>
            <a:spLocks/>
          </p:cNvSpPr>
          <p:nvPr/>
        </p:nvSpPr>
        <p:spPr bwMode="auto">
          <a:xfrm>
            <a:off x="4330597" y="4217163"/>
            <a:ext cx="400127" cy="401498"/>
          </a:xfrm>
          <a:custGeom>
            <a:avLst/>
            <a:gdLst>
              <a:gd name="T0" fmla="*/ 41 w 231"/>
              <a:gd name="T1" fmla="*/ 147 h 231"/>
              <a:gd name="T2" fmla="*/ 83 w 231"/>
              <a:gd name="T3" fmla="*/ 147 h 231"/>
              <a:gd name="T4" fmla="*/ 83 w 231"/>
              <a:gd name="T5" fmla="*/ 189 h 231"/>
              <a:gd name="T6" fmla="*/ 78 w 231"/>
              <a:gd name="T7" fmla="*/ 193 h 231"/>
              <a:gd name="T8" fmla="*/ 115 w 231"/>
              <a:gd name="T9" fmla="*/ 231 h 231"/>
              <a:gd name="T10" fmla="*/ 153 w 231"/>
              <a:gd name="T11" fmla="*/ 193 h 231"/>
              <a:gd name="T12" fmla="*/ 148 w 231"/>
              <a:gd name="T13" fmla="*/ 189 h 231"/>
              <a:gd name="T14" fmla="*/ 148 w 231"/>
              <a:gd name="T15" fmla="*/ 147 h 231"/>
              <a:gd name="T16" fmla="*/ 190 w 231"/>
              <a:gd name="T17" fmla="*/ 147 h 231"/>
              <a:gd name="T18" fmla="*/ 194 w 231"/>
              <a:gd name="T19" fmla="*/ 152 h 231"/>
              <a:gd name="T20" fmla="*/ 231 w 231"/>
              <a:gd name="T21" fmla="*/ 115 h 231"/>
              <a:gd name="T22" fmla="*/ 194 w 231"/>
              <a:gd name="T23" fmla="*/ 78 h 231"/>
              <a:gd name="T24" fmla="*/ 198 w 231"/>
              <a:gd name="T25" fmla="*/ 74 h 231"/>
              <a:gd name="T26" fmla="*/ 198 w 231"/>
              <a:gd name="T27" fmla="*/ 32 h 231"/>
              <a:gd name="T28" fmla="*/ 157 w 231"/>
              <a:gd name="T29" fmla="*/ 32 h 231"/>
              <a:gd name="T30" fmla="*/ 153 w 231"/>
              <a:gd name="T31" fmla="*/ 37 h 231"/>
              <a:gd name="T32" fmla="*/ 115 w 231"/>
              <a:gd name="T33" fmla="*/ 0 h 231"/>
              <a:gd name="T34" fmla="*/ 78 w 231"/>
              <a:gd name="T35" fmla="*/ 37 h 231"/>
              <a:gd name="T36" fmla="*/ 74 w 231"/>
              <a:gd name="T37" fmla="*/ 32 h 231"/>
              <a:gd name="T38" fmla="*/ 32 w 231"/>
              <a:gd name="T39" fmla="*/ 32 h 231"/>
              <a:gd name="T40" fmla="*/ 32 w 231"/>
              <a:gd name="T41" fmla="*/ 74 h 231"/>
              <a:gd name="T42" fmla="*/ 37 w 231"/>
              <a:gd name="T43" fmla="*/ 78 h 231"/>
              <a:gd name="T44" fmla="*/ 0 w 231"/>
              <a:gd name="T45" fmla="*/ 115 h 231"/>
              <a:gd name="T46" fmla="*/ 37 w 231"/>
              <a:gd name="T47" fmla="*/ 152 h 231"/>
              <a:gd name="T48" fmla="*/ 41 w 231"/>
              <a:gd name="T49" fmla="*/ 14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1" h="231">
                <a:moveTo>
                  <a:pt x="41" y="147"/>
                </a:moveTo>
                <a:cubicBezTo>
                  <a:pt x="53" y="136"/>
                  <a:pt x="71" y="136"/>
                  <a:pt x="83" y="147"/>
                </a:cubicBezTo>
                <a:cubicBezTo>
                  <a:pt x="95" y="159"/>
                  <a:pt x="95" y="178"/>
                  <a:pt x="83" y="189"/>
                </a:cubicBezTo>
                <a:cubicBezTo>
                  <a:pt x="82" y="191"/>
                  <a:pt x="80" y="192"/>
                  <a:pt x="78" y="19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1" y="192"/>
                  <a:pt x="149" y="191"/>
                  <a:pt x="148" y="189"/>
                </a:cubicBezTo>
                <a:cubicBezTo>
                  <a:pt x="136" y="178"/>
                  <a:pt x="136" y="159"/>
                  <a:pt x="148" y="147"/>
                </a:cubicBezTo>
                <a:cubicBezTo>
                  <a:pt x="159" y="136"/>
                  <a:pt x="178" y="136"/>
                  <a:pt x="190" y="147"/>
                </a:cubicBezTo>
                <a:cubicBezTo>
                  <a:pt x="191" y="149"/>
                  <a:pt x="193" y="151"/>
                  <a:pt x="194" y="152"/>
                </a:cubicBezTo>
                <a:cubicBezTo>
                  <a:pt x="231" y="115"/>
                  <a:pt x="231" y="115"/>
                  <a:pt x="231" y="115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95" y="77"/>
                  <a:pt x="197" y="76"/>
                  <a:pt x="198" y="74"/>
                </a:cubicBezTo>
                <a:cubicBezTo>
                  <a:pt x="210" y="62"/>
                  <a:pt x="210" y="44"/>
                  <a:pt x="198" y="32"/>
                </a:cubicBezTo>
                <a:cubicBezTo>
                  <a:pt x="187" y="20"/>
                  <a:pt x="168" y="20"/>
                  <a:pt x="157" y="32"/>
                </a:cubicBezTo>
                <a:cubicBezTo>
                  <a:pt x="155" y="34"/>
                  <a:pt x="154" y="35"/>
                  <a:pt x="153" y="37"/>
                </a:cubicBezTo>
                <a:cubicBezTo>
                  <a:pt x="115" y="0"/>
                  <a:pt x="115" y="0"/>
                  <a:pt x="115" y="0"/>
                </a:cubicBezTo>
                <a:cubicBezTo>
                  <a:pt x="78" y="37"/>
                  <a:pt x="78" y="37"/>
                  <a:pt x="78" y="37"/>
                </a:cubicBezTo>
                <a:cubicBezTo>
                  <a:pt x="77" y="35"/>
                  <a:pt x="76" y="34"/>
                  <a:pt x="74" y="32"/>
                </a:cubicBezTo>
                <a:cubicBezTo>
                  <a:pt x="63" y="20"/>
                  <a:pt x="44" y="20"/>
                  <a:pt x="32" y="32"/>
                </a:cubicBezTo>
                <a:cubicBezTo>
                  <a:pt x="21" y="44"/>
                  <a:pt x="21" y="62"/>
                  <a:pt x="32" y="74"/>
                </a:cubicBezTo>
                <a:cubicBezTo>
                  <a:pt x="34" y="76"/>
                  <a:pt x="35" y="77"/>
                  <a:pt x="37" y="78"/>
                </a:cubicBezTo>
                <a:cubicBezTo>
                  <a:pt x="0" y="115"/>
                  <a:pt x="0" y="115"/>
                  <a:pt x="0" y="115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8" y="151"/>
                  <a:pt x="40" y="149"/>
                  <a:pt x="41" y="1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4FC0585-5430-40FC-A665-AACFE0004387}"/>
              </a:ext>
            </a:extLst>
          </p:cNvPr>
          <p:cNvGrpSpPr/>
          <p:nvPr/>
        </p:nvGrpSpPr>
        <p:grpSpPr>
          <a:xfrm>
            <a:off x="3719445" y="854454"/>
            <a:ext cx="376832" cy="363129"/>
            <a:chOff x="3975100" y="57150"/>
            <a:chExt cx="436563" cy="420688"/>
          </a:xfrm>
        </p:grpSpPr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2BAEC46B-CA6D-4588-AE7B-C1093E33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00" y="57150"/>
              <a:ext cx="436563" cy="266700"/>
            </a:xfrm>
            <a:custGeom>
              <a:avLst/>
              <a:gdLst>
                <a:gd name="T0" fmla="*/ 217 w 217"/>
                <a:gd name="T1" fmla="*/ 109 h 133"/>
                <a:gd name="T2" fmla="*/ 194 w 217"/>
                <a:gd name="T3" fmla="*/ 86 h 133"/>
                <a:gd name="T4" fmla="*/ 197 w 217"/>
                <a:gd name="T5" fmla="*/ 66 h 133"/>
                <a:gd name="T6" fmla="*/ 130 w 217"/>
                <a:gd name="T7" fmla="*/ 0 h 133"/>
                <a:gd name="T8" fmla="*/ 63 w 217"/>
                <a:gd name="T9" fmla="*/ 65 h 133"/>
                <a:gd name="T10" fmla="*/ 38 w 217"/>
                <a:gd name="T11" fmla="*/ 56 h 133"/>
                <a:gd name="T12" fmla="*/ 0 w 217"/>
                <a:gd name="T13" fmla="*/ 95 h 133"/>
                <a:gd name="T14" fmla="*/ 38 w 217"/>
                <a:gd name="T15" fmla="*/ 133 h 133"/>
                <a:gd name="T16" fmla="*/ 127 w 217"/>
                <a:gd name="T17" fmla="*/ 133 h 133"/>
                <a:gd name="T18" fmla="*/ 130 w 217"/>
                <a:gd name="T19" fmla="*/ 133 h 133"/>
                <a:gd name="T20" fmla="*/ 193 w 217"/>
                <a:gd name="T21" fmla="*/ 133 h 133"/>
                <a:gd name="T22" fmla="*/ 217 w 217"/>
                <a:gd name="T23" fmla="*/ 10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133">
                  <a:moveTo>
                    <a:pt x="217" y="109"/>
                  </a:moveTo>
                  <a:cubicBezTo>
                    <a:pt x="217" y="97"/>
                    <a:pt x="206" y="86"/>
                    <a:pt x="194" y="86"/>
                  </a:cubicBezTo>
                  <a:cubicBezTo>
                    <a:pt x="196" y="80"/>
                    <a:pt x="197" y="73"/>
                    <a:pt x="197" y="66"/>
                  </a:cubicBezTo>
                  <a:cubicBezTo>
                    <a:pt x="197" y="29"/>
                    <a:pt x="167" y="0"/>
                    <a:pt x="130" y="0"/>
                  </a:cubicBezTo>
                  <a:cubicBezTo>
                    <a:pt x="93" y="0"/>
                    <a:pt x="64" y="29"/>
                    <a:pt x="63" y="65"/>
                  </a:cubicBezTo>
                  <a:cubicBezTo>
                    <a:pt x="56" y="59"/>
                    <a:pt x="48" y="56"/>
                    <a:pt x="38" y="56"/>
                  </a:cubicBezTo>
                  <a:cubicBezTo>
                    <a:pt x="17" y="56"/>
                    <a:pt x="0" y="73"/>
                    <a:pt x="0" y="95"/>
                  </a:cubicBezTo>
                  <a:cubicBezTo>
                    <a:pt x="0" y="116"/>
                    <a:pt x="17" y="133"/>
                    <a:pt x="38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206" y="133"/>
                    <a:pt x="217" y="123"/>
                    <a:pt x="217" y="10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Rectangle 107">
              <a:extLst>
                <a:ext uri="{FF2B5EF4-FFF2-40B4-BE49-F238E27FC236}">
                  <a16:creationId xmlns:a16="http://schemas.microsoft.com/office/drawing/2014/main" id="{DCB5F869-27A8-4B52-9C1F-46783A234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349250"/>
              <a:ext cx="36513" cy="825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Rectangle 108">
              <a:extLst>
                <a:ext uri="{FF2B5EF4-FFF2-40B4-BE49-F238E27FC236}">
                  <a16:creationId xmlns:a16="http://schemas.microsoft.com/office/drawing/2014/main" id="{CADAABB3-B8E9-4A72-BE1D-DB63072C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00" y="395288"/>
              <a:ext cx="38100" cy="825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Rectangle 109">
              <a:extLst>
                <a:ext uri="{FF2B5EF4-FFF2-40B4-BE49-F238E27FC236}">
                  <a16:creationId xmlns:a16="http://schemas.microsoft.com/office/drawing/2014/main" id="{2E0A33A5-229C-4EDA-914F-248B85AB7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9250"/>
              <a:ext cx="36513" cy="825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Rectangle 110">
              <a:extLst>
                <a:ext uri="{FF2B5EF4-FFF2-40B4-BE49-F238E27FC236}">
                  <a16:creationId xmlns:a16="http://schemas.microsoft.com/office/drawing/2014/main" id="{86745EF7-422F-4CA8-ABC5-A14D5DBE0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063" y="395288"/>
              <a:ext cx="38100" cy="825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07AEDF3F-5351-4FD7-96D4-E21BAF763982}"/>
              </a:ext>
            </a:extLst>
          </p:cNvPr>
          <p:cNvGrpSpPr/>
          <p:nvPr/>
        </p:nvGrpSpPr>
        <p:grpSpPr>
          <a:xfrm>
            <a:off x="6187351" y="3566273"/>
            <a:ext cx="408349" cy="323390"/>
            <a:chOff x="6834188" y="3198813"/>
            <a:chExt cx="473075" cy="374650"/>
          </a:xfrm>
        </p:grpSpPr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F94E4F01-D41F-4F50-95A4-519E17BB7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386138"/>
              <a:ext cx="381000" cy="187325"/>
            </a:xfrm>
            <a:custGeom>
              <a:avLst/>
              <a:gdLst>
                <a:gd name="T0" fmla="*/ 125 w 189"/>
                <a:gd name="T1" fmla="*/ 0 h 93"/>
                <a:gd name="T2" fmla="*/ 118 w 189"/>
                <a:gd name="T3" fmla="*/ 3 h 93"/>
                <a:gd name="T4" fmla="*/ 71 w 189"/>
                <a:gd name="T5" fmla="*/ 3 h 93"/>
                <a:gd name="T6" fmla="*/ 65 w 189"/>
                <a:gd name="T7" fmla="*/ 1 h 93"/>
                <a:gd name="T8" fmla="*/ 0 w 189"/>
                <a:gd name="T9" fmla="*/ 59 h 93"/>
                <a:gd name="T10" fmla="*/ 31 w 189"/>
                <a:gd name="T11" fmla="*/ 59 h 93"/>
                <a:gd name="T12" fmla="*/ 31 w 189"/>
                <a:gd name="T13" fmla="*/ 93 h 93"/>
                <a:gd name="T14" fmla="*/ 95 w 189"/>
                <a:gd name="T15" fmla="*/ 24 h 93"/>
                <a:gd name="T16" fmla="*/ 159 w 189"/>
                <a:gd name="T17" fmla="*/ 93 h 93"/>
                <a:gd name="T18" fmla="*/ 159 w 189"/>
                <a:gd name="T19" fmla="*/ 59 h 93"/>
                <a:gd name="T20" fmla="*/ 189 w 189"/>
                <a:gd name="T21" fmla="*/ 59 h 93"/>
                <a:gd name="T22" fmla="*/ 125 w 189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93">
                  <a:moveTo>
                    <a:pt x="125" y="0"/>
                  </a:moveTo>
                  <a:cubicBezTo>
                    <a:pt x="123" y="2"/>
                    <a:pt x="121" y="3"/>
                    <a:pt x="118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50" y="23"/>
                    <a:pt x="0" y="59"/>
                    <a:pt x="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69" y="75"/>
                    <a:pt x="87" y="46"/>
                    <a:pt x="95" y="24"/>
                  </a:cubicBezTo>
                  <a:cubicBezTo>
                    <a:pt x="103" y="46"/>
                    <a:pt x="120" y="75"/>
                    <a:pt x="159" y="93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39" y="22"/>
                    <a:pt x="12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48F6BE33-EBC8-4B22-B265-3785BE50F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8" y="3198813"/>
              <a:ext cx="171450" cy="212725"/>
            </a:xfrm>
            <a:custGeom>
              <a:avLst/>
              <a:gdLst>
                <a:gd name="T0" fmla="*/ 4 w 85"/>
                <a:gd name="T1" fmla="*/ 93 h 105"/>
                <a:gd name="T2" fmla="*/ 25 w 85"/>
                <a:gd name="T3" fmla="*/ 98 h 105"/>
                <a:gd name="T4" fmla="*/ 85 w 85"/>
                <a:gd name="T5" fmla="*/ 84 h 105"/>
                <a:gd name="T6" fmla="*/ 85 w 85"/>
                <a:gd name="T7" fmla="*/ 47 h 105"/>
                <a:gd name="T8" fmla="*/ 0 w 85"/>
                <a:gd name="T9" fmla="*/ 30 h 105"/>
                <a:gd name="T10" fmla="*/ 0 w 85"/>
                <a:gd name="T11" fmla="*/ 84 h 105"/>
                <a:gd name="T12" fmla="*/ 4 w 85"/>
                <a:gd name="T13" fmla="*/ 93 h 105"/>
                <a:gd name="T14" fmla="*/ 6 w 85"/>
                <a:gd name="T15" fmla="*/ 80 h 105"/>
                <a:gd name="T16" fmla="*/ 77 w 85"/>
                <a:gd name="T17" fmla="*/ 79 h 105"/>
                <a:gd name="T18" fmla="*/ 6 w 85"/>
                <a:gd name="T19" fmla="*/ 8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5">
                  <a:moveTo>
                    <a:pt x="4" y="93"/>
                  </a:moveTo>
                  <a:cubicBezTo>
                    <a:pt x="8" y="96"/>
                    <a:pt x="15" y="98"/>
                    <a:pt x="25" y="98"/>
                  </a:cubicBezTo>
                  <a:cubicBezTo>
                    <a:pt x="39" y="98"/>
                    <a:pt x="59" y="92"/>
                    <a:pt x="85" y="84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79" y="40"/>
                    <a:pt x="40" y="0"/>
                    <a:pt x="0" y="3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9"/>
                    <a:pt x="4" y="93"/>
                  </a:cubicBezTo>
                  <a:close/>
                  <a:moveTo>
                    <a:pt x="6" y="80"/>
                  </a:moveTo>
                  <a:cubicBezTo>
                    <a:pt x="16" y="73"/>
                    <a:pt x="39" y="63"/>
                    <a:pt x="77" y="79"/>
                  </a:cubicBezTo>
                  <a:cubicBezTo>
                    <a:pt x="8" y="105"/>
                    <a:pt x="6" y="85"/>
                    <a:pt x="6" y="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6BF7EFD8-9BED-4A2B-A2E3-A2938B748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5813" y="3201988"/>
              <a:ext cx="171450" cy="209550"/>
            </a:xfrm>
            <a:custGeom>
              <a:avLst/>
              <a:gdLst>
                <a:gd name="T0" fmla="*/ 84 w 85"/>
                <a:gd name="T1" fmla="*/ 29 h 104"/>
                <a:gd name="T2" fmla="*/ 0 w 85"/>
                <a:gd name="T3" fmla="*/ 45 h 104"/>
                <a:gd name="T4" fmla="*/ 0 w 85"/>
                <a:gd name="T5" fmla="*/ 83 h 104"/>
                <a:gd name="T6" fmla="*/ 60 w 85"/>
                <a:gd name="T7" fmla="*/ 97 h 104"/>
                <a:gd name="T8" fmla="*/ 80 w 85"/>
                <a:gd name="T9" fmla="*/ 92 h 104"/>
                <a:gd name="T10" fmla="*/ 84 w 85"/>
                <a:gd name="T11" fmla="*/ 83 h 104"/>
                <a:gd name="T12" fmla="*/ 84 w 85"/>
                <a:gd name="T13" fmla="*/ 29 h 104"/>
                <a:gd name="T14" fmla="*/ 7 w 85"/>
                <a:gd name="T15" fmla="*/ 78 h 104"/>
                <a:gd name="T16" fmla="*/ 78 w 85"/>
                <a:gd name="T17" fmla="*/ 79 h 104"/>
                <a:gd name="T18" fmla="*/ 7 w 85"/>
                <a:gd name="T19" fmla="*/ 7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4">
                  <a:moveTo>
                    <a:pt x="84" y="29"/>
                  </a:moveTo>
                  <a:cubicBezTo>
                    <a:pt x="46" y="0"/>
                    <a:pt x="9" y="36"/>
                    <a:pt x="0" y="45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6" y="91"/>
                    <a:pt x="46" y="97"/>
                    <a:pt x="60" y="97"/>
                  </a:cubicBezTo>
                  <a:cubicBezTo>
                    <a:pt x="69" y="97"/>
                    <a:pt x="76" y="95"/>
                    <a:pt x="80" y="92"/>
                  </a:cubicBezTo>
                  <a:cubicBezTo>
                    <a:pt x="85" y="88"/>
                    <a:pt x="84" y="84"/>
                    <a:pt x="84" y="83"/>
                  </a:cubicBezTo>
                  <a:cubicBezTo>
                    <a:pt x="84" y="29"/>
                    <a:pt x="84" y="29"/>
                    <a:pt x="84" y="29"/>
                  </a:cubicBezTo>
                  <a:close/>
                  <a:moveTo>
                    <a:pt x="7" y="78"/>
                  </a:moveTo>
                  <a:cubicBezTo>
                    <a:pt x="45" y="62"/>
                    <a:pt x="68" y="72"/>
                    <a:pt x="78" y="79"/>
                  </a:cubicBezTo>
                  <a:cubicBezTo>
                    <a:pt x="79" y="84"/>
                    <a:pt x="77" y="104"/>
                    <a:pt x="7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5FE4C9AD-6B8A-413C-840A-842EC039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273425"/>
              <a:ext cx="106363" cy="107950"/>
            </a:xfrm>
            <a:custGeom>
              <a:avLst/>
              <a:gdLst>
                <a:gd name="T0" fmla="*/ 50 w 53"/>
                <a:gd name="T1" fmla="*/ 53 h 53"/>
                <a:gd name="T2" fmla="*/ 53 w 53"/>
                <a:gd name="T3" fmla="*/ 51 h 53"/>
                <a:gd name="T4" fmla="*/ 53 w 53"/>
                <a:gd name="T5" fmla="*/ 47 h 53"/>
                <a:gd name="T6" fmla="*/ 53 w 53"/>
                <a:gd name="T7" fmla="*/ 3 h 53"/>
                <a:gd name="T8" fmla="*/ 50 w 53"/>
                <a:gd name="T9" fmla="*/ 0 h 53"/>
                <a:gd name="T10" fmla="*/ 3 w 53"/>
                <a:gd name="T11" fmla="*/ 0 h 53"/>
                <a:gd name="T12" fmla="*/ 0 w 53"/>
                <a:gd name="T13" fmla="*/ 3 h 53"/>
                <a:gd name="T14" fmla="*/ 0 w 53"/>
                <a:gd name="T15" fmla="*/ 49 h 53"/>
                <a:gd name="T16" fmla="*/ 0 w 53"/>
                <a:gd name="T17" fmla="*/ 51 h 53"/>
                <a:gd name="T18" fmla="*/ 3 w 53"/>
                <a:gd name="T19" fmla="*/ 53 h 53"/>
                <a:gd name="T20" fmla="*/ 50 w 53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cubicBezTo>
                    <a:pt x="52" y="53"/>
                    <a:pt x="53" y="52"/>
                    <a:pt x="53" y="51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2" y="0"/>
                    <a:pt x="5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2" y="53"/>
                    <a:pt x="3" y="53"/>
                  </a:cubicBezTo>
                  <a:lnTo>
                    <a:pt x="50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3DE40E1F-80DF-4ECF-A49F-60F3AB1E1F9A}"/>
              </a:ext>
            </a:extLst>
          </p:cNvPr>
          <p:cNvGrpSpPr/>
          <p:nvPr/>
        </p:nvGrpSpPr>
        <p:grpSpPr>
          <a:xfrm>
            <a:off x="5562495" y="2912640"/>
            <a:ext cx="397386" cy="287763"/>
            <a:chOff x="6110288" y="2441575"/>
            <a:chExt cx="460375" cy="333376"/>
          </a:xfrm>
        </p:grpSpPr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C0DC0E29-C50B-4793-B46A-DDD74535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88" y="2566988"/>
              <a:ext cx="103188" cy="68263"/>
            </a:xfrm>
            <a:custGeom>
              <a:avLst/>
              <a:gdLst>
                <a:gd name="T0" fmla="*/ 65 w 65"/>
                <a:gd name="T1" fmla="*/ 0 h 43"/>
                <a:gd name="T2" fmla="*/ 4 w 65"/>
                <a:gd name="T3" fmla="*/ 0 h 43"/>
                <a:gd name="T4" fmla="*/ 0 w 65"/>
                <a:gd name="T5" fmla="*/ 43 h 43"/>
                <a:gd name="T6" fmla="*/ 53 w 65"/>
                <a:gd name="T7" fmla="*/ 43 h 43"/>
                <a:gd name="T8" fmla="*/ 65 w 65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3">
                  <a:moveTo>
                    <a:pt x="65" y="0"/>
                  </a:moveTo>
                  <a:lnTo>
                    <a:pt x="4" y="0"/>
                  </a:lnTo>
                  <a:lnTo>
                    <a:pt x="0" y="43"/>
                  </a:lnTo>
                  <a:lnTo>
                    <a:pt x="53" y="4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1AF9F138-CEE9-4D5D-B454-5C77D6FC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800" y="2649538"/>
              <a:ext cx="87313" cy="39688"/>
            </a:xfrm>
            <a:custGeom>
              <a:avLst/>
              <a:gdLst>
                <a:gd name="T0" fmla="*/ 0 w 55"/>
                <a:gd name="T1" fmla="*/ 0 h 25"/>
                <a:gd name="T2" fmla="*/ 6 w 55"/>
                <a:gd name="T3" fmla="*/ 25 h 25"/>
                <a:gd name="T4" fmla="*/ 55 w 55"/>
                <a:gd name="T5" fmla="*/ 25 h 25"/>
                <a:gd name="T6" fmla="*/ 52 w 55"/>
                <a:gd name="T7" fmla="*/ 0 h 25"/>
                <a:gd name="T8" fmla="*/ 0 w 5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5">
                  <a:moveTo>
                    <a:pt x="0" y="0"/>
                  </a:moveTo>
                  <a:lnTo>
                    <a:pt x="6" y="25"/>
                  </a:lnTo>
                  <a:lnTo>
                    <a:pt x="55" y="25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4A2DA39C-C5E1-4FBF-A60E-EB5AC61C9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288" y="2508250"/>
              <a:ext cx="111125" cy="46038"/>
            </a:xfrm>
            <a:custGeom>
              <a:avLst/>
              <a:gdLst>
                <a:gd name="T0" fmla="*/ 70 w 70"/>
                <a:gd name="T1" fmla="*/ 29 h 29"/>
                <a:gd name="T2" fmla="*/ 69 w 70"/>
                <a:gd name="T3" fmla="*/ 0 h 29"/>
                <a:gd name="T4" fmla="*/ 0 w 70"/>
                <a:gd name="T5" fmla="*/ 0 h 29"/>
                <a:gd name="T6" fmla="*/ 7 w 70"/>
                <a:gd name="T7" fmla="*/ 29 h 29"/>
                <a:gd name="T8" fmla="*/ 70 w 70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9">
                  <a:moveTo>
                    <a:pt x="70" y="29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7" y="29"/>
                  </a:lnTo>
                  <a:lnTo>
                    <a:pt x="70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D9AF4554-DF9B-4BF3-A15A-9DAA5787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288" y="2566988"/>
              <a:ext cx="106363" cy="68263"/>
            </a:xfrm>
            <a:custGeom>
              <a:avLst/>
              <a:gdLst>
                <a:gd name="T0" fmla="*/ 67 w 67"/>
                <a:gd name="T1" fmla="*/ 0 h 43"/>
                <a:gd name="T2" fmla="*/ 0 w 67"/>
                <a:gd name="T3" fmla="*/ 0 h 43"/>
                <a:gd name="T4" fmla="*/ 3 w 67"/>
                <a:gd name="T5" fmla="*/ 43 h 43"/>
                <a:gd name="T6" fmla="*/ 63 w 67"/>
                <a:gd name="T7" fmla="*/ 43 h 43"/>
                <a:gd name="T8" fmla="*/ 67 w 6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3">
                  <a:moveTo>
                    <a:pt x="67" y="0"/>
                  </a:moveTo>
                  <a:lnTo>
                    <a:pt x="0" y="0"/>
                  </a:lnTo>
                  <a:lnTo>
                    <a:pt x="3" y="43"/>
                  </a:lnTo>
                  <a:lnTo>
                    <a:pt x="63" y="4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E64E03C7-D934-446D-AB9A-9E2DFC41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5" y="2566988"/>
              <a:ext cx="104775" cy="68263"/>
            </a:xfrm>
            <a:custGeom>
              <a:avLst/>
              <a:gdLst>
                <a:gd name="T0" fmla="*/ 0 w 66"/>
                <a:gd name="T1" fmla="*/ 0 h 43"/>
                <a:gd name="T2" fmla="*/ 12 w 66"/>
                <a:gd name="T3" fmla="*/ 43 h 43"/>
                <a:gd name="T4" fmla="*/ 66 w 66"/>
                <a:gd name="T5" fmla="*/ 43 h 43"/>
                <a:gd name="T6" fmla="*/ 62 w 66"/>
                <a:gd name="T7" fmla="*/ 0 h 43"/>
                <a:gd name="T8" fmla="*/ 0 w 6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3">
                  <a:moveTo>
                    <a:pt x="0" y="0"/>
                  </a:moveTo>
                  <a:lnTo>
                    <a:pt x="12" y="43"/>
                  </a:lnTo>
                  <a:lnTo>
                    <a:pt x="66" y="4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BD4162D4-FDB5-4726-A2A3-3D3AE7CD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0938" y="2508250"/>
              <a:ext cx="117475" cy="46038"/>
            </a:xfrm>
            <a:custGeom>
              <a:avLst/>
              <a:gdLst>
                <a:gd name="T0" fmla="*/ 3 w 74"/>
                <a:gd name="T1" fmla="*/ 29 h 29"/>
                <a:gd name="T2" fmla="*/ 72 w 74"/>
                <a:gd name="T3" fmla="*/ 29 h 29"/>
                <a:gd name="T4" fmla="*/ 74 w 74"/>
                <a:gd name="T5" fmla="*/ 0 h 29"/>
                <a:gd name="T6" fmla="*/ 0 w 74"/>
                <a:gd name="T7" fmla="*/ 0 h 29"/>
                <a:gd name="T8" fmla="*/ 3 w 7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9">
                  <a:moveTo>
                    <a:pt x="3" y="29"/>
                  </a:moveTo>
                  <a:lnTo>
                    <a:pt x="72" y="29"/>
                  </a:lnTo>
                  <a:lnTo>
                    <a:pt x="74" y="0"/>
                  </a:lnTo>
                  <a:lnTo>
                    <a:pt x="0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7C4C113E-5FDD-4C5A-AF42-20573D8D7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2441575"/>
              <a:ext cx="212725" cy="112713"/>
            </a:xfrm>
            <a:custGeom>
              <a:avLst/>
              <a:gdLst>
                <a:gd name="T0" fmla="*/ 66 w 106"/>
                <a:gd name="T1" fmla="*/ 2 h 56"/>
                <a:gd name="T2" fmla="*/ 64 w 106"/>
                <a:gd name="T3" fmla="*/ 3 h 56"/>
                <a:gd name="T4" fmla="*/ 37 w 106"/>
                <a:gd name="T5" fmla="*/ 30 h 56"/>
                <a:gd name="T6" fmla="*/ 35 w 106"/>
                <a:gd name="T7" fmla="*/ 33 h 56"/>
                <a:gd name="T8" fmla="*/ 2 w 106"/>
                <a:gd name="T9" fmla="*/ 33 h 56"/>
                <a:gd name="T10" fmla="*/ 0 w 106"/>
                <a:gd name="T11" fmla="*/ 56 h 56"/>
                <a:gd name="T12" fmla="*/ 50 w 106"/>
                <a:gd name="T13" fmla="*/ 56 h 56"/>
                <a:gd name="T14" fmla="*/ 54 w 106"/>
                <a:gd name="T15" fmla="*/ 41 h 56"/>
                <a:gd name="T16" fmla="*/ 75 w 106"/>
                <a:gd name="T17" fmla="*/ 20 h 56"/>
                <a:gd name="T18" fmla="*/ 93 w 106"/>
                <a:gd name="T19" fmla="*/ 20 h 56"/>
                <a:gd name="T20" fmla="*/ 93 w 106"/>
                <a:gd name="T21" fmla="*/ 0 h 56"/>
                <a:gd name="T22" fmla="*/ 72 w 106"/>
                <a:gd name="T23" fmla="*/ 0 h 56"/>
                <a:gd name="T24" fmla="*/ 66 w 106"/>
                <a:gd name="T2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56">
                  <a:moveTo>
                    <a:pt x="66" y="2"/>
                  </a:moveTo>
                  <a:cubicBezTo>
                    <a:pt x="65" y="2"/>
                    <a:pt x="65" y="3"/>
                    <a:pt x="64" y="3"/>
                  </a:cubicBezTo>
                  <a:cubicBezTo>
                    <a:pt x="55" y="12"/>
                    <a:pt x="46" y="21"/>
                    <a:pt x="37" y="30"/>
                  </a:cubicBezTo>
                  <a:cubicBezTo>
                    <a:pt x="36" y="31"/>
                    <a:pt x="35" y="32"/>
                    <a:pt x="3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1" y="34"/>
                    <a:pt x="68" y="27"/>
                    <a:pt x="75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06" y="20"/>
                    <a:pt x="106" y="0"/>
                    <a:pt x="9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8" y="1"/>
                    <a:pt x="6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0692B63C-EE46-4AA0-9769-E9D6498C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413" y="2649538"/>
              <a:ext cx="85725" cy="39688"/>
            </a:xfrm>
            <a:custGeom>
              <a:avLst/>
              <a:gdLst>
                <a:gd name="T0" fmla="*/ 0 w 54"/>
                <a:gd name="T1" fmla="*/ 25 h 25"/>
                <a:gd name="T2" fmla="*/ 47 w 54"/>
                <a:gd name="T3" fmla="*/ 25 h 25"/>
                <a:gd name="T4" fmla="*/ 54 w 54"/>
                <a:gd name="T5" fmla="*/ 0 h 25"/>
                <a:gd name="T6" fmla="*/ 1 w 54"/>
                <a:gd name="T7" fmla="*/ 0 h 25"/>
                <a:gd name="T8" fmla="*/ 0 w 54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0" y="25"/>
                  </a:moveTo>
                  <a:lnTo>
                    <a:pt x="47" y="25"/>
                  </a:lnTo>
                  <a:lnTo>
                    <a:pt x="54" y="0"/>
                  </a:lnTo>
                  <a:lnTo>
                    <a:pt x="1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B1C80E7B-7ECC-433B-8535-04B363139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638" y="2649538"/>
              <a:ext cx="93663" cy="39688"/>
            </a:xfrm>
            <a:custGeom>
              <a:avLst/>
              <a:gdLst>
                <a:gd name="T0" fmla="*/ 57 w 59"/>
                <a:gd name="T1" fmla="*/ 25 h 25"/>
                <a:gd name="T2" fmla="*/ 59 w 59"/>
                <a:gd name="T3" fmla="*/ 0 h 25"/>
                <a:gd name="T4" fmla="*/ 0 w 59"/>
                <a:gd name="T5" fmla="*/ 0 h 25"/>
                <a:gd name="T6" fmla="*/ 2 w 59"/>
                <a:gd name="T7" fmla="*/ 25 h 25"/>
                <a:gd name="T8" fmla="*/ 57 w 5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5">
                  <a:moveTo>
                    <a:pt x="57" y="25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2" y="25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84604C7C-1B2C-43AB-83DF-FA9D962E2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2675" y="2703513"/>
              <a:ext cx="71438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ACD6F37A-7745-412A-A2F7-5491F3EAE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8413" y="2703513"/>
              <a:ext cx="69850" cy="714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6" name="Freeform 126">
            <a:extLst>
              <a:ext uri="{FF2B5EF4-FFF2-40B4-BE49-F238E27FC236}">
                <a16:creationId xmlns:a16="http://schemas.microsoft.com/office/drawing/2014/main" id="{9717943F-FCB6-40E8-9588-033B7121D361}"/>
              </a:ext>
            </a:extLst>
          </p:cNvPr>
          <p:cNvSpPr>
            <a:spLocks/>
          </p:cNvSpPr>
          <p:nvPr/>
        </p:nvSpPr>
        <p:spPr bwMode="auto">
          <a:xfrm>
            <a:off x="5555643" y="3564902"/>
            <a:ext cx="406979" cy="360389"/>
          </a:xfrm>
          <a:custGeom>
            <a:avLst/>
            <a:gdLst>
              <a:gd name="T0" fmla="*/ 6 w 234"/>
              <a:gd name="T1" fmla="*/ 161 h 207"/>
              <a:gd name="T2" fmla="*/ 1 w 234"/>
              <a:gd name="T3" fmla="*/ 186 h 207"/>
              <a:gd name="T4" fmla="*/ 0 w 234"/>
              <a:gd name="T5" fmla="*/ 192 h 207"/>
              <a:gd name="T6" fmla="*/ 2 w 234"/>
              <a:gd name="T7" fmla="*/ 195 h 207"/>
              <a:gd name="T8" fmla="*/ 11 w 234"/>
              <a:gd name="T9" fmla="*/ 198 h 207"/>
              <a:gd name="T10" fmla="*/ 43 w 234"/>
              <a:gd name="T11" fmla="*/ 204 h 207"/>
              <a:gd name="T12" fmla="*/ 78 w 234"/>
              <a:gd name="T13" fmla="*/ 207 h 207"/>
              <a:gd name="T14" fmla="*/ 88 w 234"/>
              <a:gd name="T15" fmla="*/ 207 h 207"/>
              <a:gd name="T16" fmla="*/ 92 w 234"/>
              <a:gd name="T17" fmla="*/ 205 h 207"/>
              <a:gd name="T18" fmla="*/ 96 w 234"/>
              <a:gd name="T19" fmla="*/ 197 h 207"/>
              <a:gd name="T20" fmla="*/ 103 w 234"/>
              <a:gd name="T21" fmla="*/ 165 h 207"/>
              <a:gd name="T22" fmla="*/ 115 w 234"/>
              <a:gd name="T23" fmla="*/ 134 h 207"/>
              <a:gd name="T24" fmla="*/ 118 w 234"/>
              <a:gd name="T25" fmla="*/ 133 h 207"/>
              <a:gd name="T26" fmla="*/ 126 w 234"/>
              <a:gd name="T27" fmla="*/ 154 h 207"/>
              <a:gd name="T28" fmla="*/ 131 w 234"/>
              <a:gd name="T29" fmla="*/ 168 h 207"/>
              <a:gd name="T30" fmla="*/ 133 w 234"/>
              <a:gd name="T31" fmla="*/ 182 h 207"/>
              <a:gd name="T32" fmla="*/ 139 w 234"/>
              <a:gd name="T33" fmla="*/ 201 h 207"/>
              <a:gd name="T34" fmla="*/ 141 w 234"/>
              <a:gd name="T35" fmla="*/ 205 h 207"/>
              <a:gd name="T36" fmla="*/ 145 w 234"/>
              <a:gd name="T37" fmla="*/ 207 h 207"/>
              <a:gd name="T38" fmla="*/ 155 w 234"/>
              <a:gd name="T39" fmla="*/ 207 h 207"/>
              <a:gd name="T40" fmla="*/ 213 w 234"/>
              <a:gd name="T41" fmla="*/ 200 h 207"/>
              <a:gd name="T42" fmla="*/ 227 w 234"/>
              <a:gd name="T43" fmla="*/ 196 h 207"/>
              <a:gd name="T44" fmla="*/ 233 w 234"/>
              <a:gd name="T45" fmla="*/ 192 h 207"/>
              <a:gd name="T46" fmla="*/ 228 w 234"/>
              <a:gd name="T47" fmla="*/ 166 h 207"/>
              <a:gd name="T48" fmla="*/ 225 w 234"/>
              <a:gd name="T49" fmla="*/ 157 h 207"/>
              <a:gd name="T50" fmla="*/ 216 w 234"/>
              <a:gd name="T51" fmla="*/ 115 h 207"/>
              <a:gd name="T52" fmla="*/ 206 w 234"/>
              <a:gd name="T53" fmla="*/ 63 h 207"/>
              <a:gd name="T54" fmla="*/ 200 w 234"/>
              <a:gd name="T55" fmla="*/ 39 h 207"/>
              <a:gd name="T56" fmla="*/ 193 w 234"/>
              <a:gd name="T57" fmla="*/ 16 h 207"/>
              <a:gd name="T58" fmla="*/ 192 w 234"/>
              <a:gd name="T59" fmla="*/ 11 h 207"/>
              <a:gd name="T60" fmla="*/ 187 w 234"/>
              <a:gd name="T61" fmla="*/ 2 h 207"/>
              <a:gd name="T62" fmla="*/ 183 w 234"/>
              <a:gd name="T63" fmla="*/ 0 h 207"/>
              <a:gd name="T64" fmla="*/ 115 w 234"/>
              <a:gd name="T65" fmla="*/ 3 h 207"/>
              <a:gd name="T66" fmla="*/ 80 w 234"/>
              <a:gd name="T67" fmla="*/ 2 h 207"/>
              <a:gd name="T68" fmla="*/ 63 w 234"/>
              <a:gd name="T69" fmla="*/ 1 h 207"/>
              <a:gd name="T70" fmla="*/ 49 w 234"/>
              <a:gd name="T71" fmla="*/ 0 h 207"/>
              <a:gd name="T72" fmla="*/ 46 w 234"/>
              <a:gd name="T73" fmla="*/ 3 h 207"/>
              <a:gd name="T74" fmla="*/ 41 w 234"/>
              <a:gd name="T75" fmla="*/ 13 h 207"/>
              <a:gd name="T76" fmla="*/ 32 w 234"/>
              <a:gd name="T77" fmla="*/ 40 h 207"/>
              <a:gd name="T78" fmla="*/ 20 w 234"/>
              <a:gd name="T79" fmla="*/ 96 h 207"/>
              <a:gd name="T80" fmla="*/ 19 w 234"/>
              <a:gd name="T81" fmla="*/ 101 h 207"/>
              <a:gd name="T82" fmla="*/ 19 w 234"/>
              <a:gd name="T83" fmla="*/ 104 h 207"/>
              <a:gd name="T84" fmla="*/ 17 w 234"/>
              <a:gd name="T85" fmla="*/ 109 h 207"/>
              <a:gd name="T86" fmla="*/ 15 w 234"/>
              <a:gd name="T87" fmla="*/ 126 h 207"/>
              <a:gd name="T88" fmla="*/ 14 w 234"/>
              <a:gd name="T89" fmla="*/ 131 h 207"/>
              <a:gd name="T90" fmla="*/ 9 w 234"/>
              <a:gd name="T91" fmla="*/ 156 h 207"/>
              <a:gd name="T92" fmla="*/ 6 w 234"/>
              <a:gd name="T93" fmla="*/ 161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4" h="207">
                <a:moveTo>
                  <a:pt x="6" y="161"/>
                </a:moveTo>
                <a:cubicBezTo>
                  <a:pt x="3" y="169"/>
                  <a:pt x="2" y="177"/>
                  <a:pt x="1" y="186"/>
                </a:cubicBezTo>
                <a:cubicBezTo>
                  <a:pt x="0" y="188"/>
                  <a:pt x="0" y="190"/>
                  <a:pt x="0" y="192"/>
                </a:cubicBezTo>
                <a:cubicBezTo>
                  <a:pt x="0" y="193"/>
                  <a:pt x="1" y="195"/>
                  <a:pt x="2" y="195"/>
                </a:cubicBezTo>
                <a:cubicBezTo>
                  <a:pt x="5" y="196"/>
                  <a:pt x="8" y="197"/>
                  <a:pt x="11" y="198"/>
                </a:cubicBezTo>
                <a:cubicBezTo>
                  <a:pt x="22" y="200"/>
                  <a:pt x="33" y="202"/>
                  <a:pt x="43" y="204"/>
                </a:cubicBezTo>
                <a:cubicBezTo>
                  <a:pt x="55" y="206"/>
                  <a:pt x="67" y="207"/>
                  <a:pt x="78" y="207"/>
                </a:cubicBezTo>
                <a:cubicBezTo>
                  <a:pt x="82" y="207"/>
                  <a:pt x="85" y="207"/>
                  <a:pt x="88" y="207"/>
                </a:cubicBezTo>
                <a:cubicBezTo>
                  <a:pt x="90" y="207"/>
                  <a:pt x="92" y="206"/>
                  <a:pt x="92" y="205"/>
                </a:cubicBezTo>
                <a:cubicBezTo>
                  <a:pt x="93" y="202"/>
                  <a:pt x="95" y="200"/>
                  <a:pt x="96" y="197"/>
                </a:cubicBezTo>
                <a:cubicBezTo>
                  <a:pt x="100" y="187"/>
                  <a:pt x="99" y="176"/>
                  <a:pt x="103" y="165"/>
                </a:cubicBezTo>
                <a:cubicBezTo>
                  <a:pt x="107" y="155"/>
                  <a:pt x="111" y="144"/>
                  <a:pt x="115" y="134"/>
                </a:cubicBezTo>
                <a:cubicBezTo>
                  <a:pt x="116" y="132"/>
                  <a:pt x="117" y="132"/>
                  <a:pt x="118" y="133"/>
                </a:cubicBezTo>
                <a:cubicBezTo>
                  <a:pt x="121" y="138"/>
                  <a:pt x="125" y="152"/>
                  <a:pt x="126" y="154"/>
                </a:cubicBezTo>
                <a:cubicBezTo>
                  <a:pt x="128" y="159"/>
                  <a:pt x="130" y="163"/>
                  <a:pt x="131" y="168"/>
                </a:cubicBezTo>
                <a:cubicBezTo>
                  <a:pt x="133" y="173"/>
                  <a:pt x="133" y="178"/>
                  <a:pt x="133" y="182"/>
                </a:cubicBezTo>
                <a:cubicBezTo>
                  <a:pt x="134" y="189"/>
                  <a:pt x="136" y="195"/>
                  <a:pt x="139" y="201"/>
                </a:cubicBezTo>
                <a:cubicBezTo>
                  <a:pt x="139" y="203"/>
                  <a:pt x="140" y="204"/>
                  <a:pt x="141" y="205"/>
                </a:cubicBezTo>
                <a:cubicBezTo>
                  <a:pt x="142" y="206"/>
                  <a:pt x="143" y="207"/>
                  <a:pt x="145" y="207"/>
                </a:cubicBezTo>
                <a:cubicBezTo>
                  <a:pt x="148" y="207"/>
                  <a:pt x="152" y="207"/>
                  <a:pt x="155" y="207"/>
                </a:cubicBezTo>
                <a:cubicBezTo>
                  <a:pt x="175" y="206"/>
                  <a:pt x="194" y="204"/>
                  <a:pt x="213" y="200"/>
                </a:cubicBezTo>
                <a:cubicBezTo>
                  <a:pt x="218" y="199"/>
                  <a:pt x="222" y="198"/>
                  <a:pt x="227" y="196"/>
                </a:cubicBezTo>
                <a:cubicBezTo>
                  <a:pt x="230" y="195"/>
                  <a:pt x="234" y="196"/>
                  <a:pt x="233" y="192"/>
                </a:cubicBezTo>
                <a:cubicBezTo>
                  <a:pt x="233" y="189"/>
                  <a:pt x="231" y="166"/>
                  <a:pt x="228" y="166"/>
                </a:cubicBezTo>
                <a:cubicBezTo>
                  <a:pt x="228" y="165"/>
                  <a:pt x="225" y="158"/>
                  <a:pt x="225" y="157"/>
                </a:cubicBezTo>
                <a:cubicBezTo>
                  <a:pt x="223" y="148"/>
                  <a:pt x="217" y="119"/>
                  <a:pt x="216" y="115"/>
                </a:cubicBezTo>
                <a:cubicBezTo>
                  <a:pt x="213" y="98"/>
                  <a:pt x="210" y="80"/>
                  <a:pt x="206" y="63"/>
                </a:cubicBezTo>
                <a:cubicBezTo>
                  <a:pt x="204" y="55"/>
                  <a:pt x="202" y="46"/>
                  <a:pt x="200" y="39"/>
                </a:cubicBezTo>
                <a:cubicBezTo>
                  <a:pt x="199" y="36"/>
                  <a:pt x="195" y="22"/>
                  <a:pt x="193" y="16"/>
                </a:cubicBezTo>
                <a:cubicBezTo>
                  <a:pt x="193" y="15"/>
                  <a:pt x="192" y="13"/>
                  <a:pt x="192" y="11"/>
                </a:cubicBezTo>
                <a:cubicBezTo>
                  <a:pt x="191" y="8"/>
                  <a:pt x="189" y="5"/>
                  <a:pt x="187" y="2"/>
                </a:cubicBezTo>
                <a:cubicBezTo>
                  <a:pt x="186" y="1"/>
                  <a:pt x="185" y="0"/>
                  <a:pt x="183" y="0"/>
                </a:cubicBezTo>
                <a:cubicBezTo>
                  <a:pt x="160" y="2"/>
                  <a:pt x="138" y="3"/>
                  <a:pt x="115" y="3"/>
                </a:cubicBezTo>
                <a:cubicBezTo>
                  <a:pt x="103" y="3"/>
                  <a:pt x="92" y="2"/>
                  <a:pt x="80" y="2"/>
                </a:cubicBezTo>
                <a:cubicBezTo>
                  <a:pt x="74" y="2"/>
                  <a:pt x="68" y="1"/>
                  <a:pt x="63" y="1"/>
                </a:cubicBezTo>
                <a:cubicBezTo>
                  <a:pt x="59" y="1"/>
                  <a:pt x="52" y="2"/>
                  <a:pt x="49" y="0"/>
                </a:cubicBezTo>
                <a:cubicBezTo>
                  <a:pt x="48" y="0"/>
                  <a:pt x="47" y="1"/>
                  <a:pt x="46" y="3"/>
                </a:cubicBezTo>
                <a:cubicBezTo>
                  <a:pt x="45" y="6"/>
                  <a:pt x="41" y="10"/>
                  <a:pt x="41" y="13"/>
                </a:cubicBezTo>
                <a:cubicBezTo>
                  <a:pt x="40" y="16"/>
                  <a:pt x="34" y="40"/>
                  <a:pt x="32" y="40"/>
                </a:cubicBezTo>
                <a:cubicBezTo>
                  <a:pt x="31" y="40"/>
                  <a:pt x="20" y="96"/>
                  <a:pt x="20" y="96"/>
                </a:cubicBezTo>
                <a:cubicBezTo>
                  <a:pt x="20" y="97"/>
                  <a:pt x="20" y="100"/>
                  <a:pt x="19" y="101"/>
                </a:cubicBezTo>
                <a:cubicBezTo>
                  <a:pt x="19" y="102"/>
                  <a:pt x="19" y="103"/>
                  <a:pt x="19" y="104"/>
                </a:cubicBezTo>
                <a:cubicBezTo>
                  <a:pt x="19" y="105"/>
                  <a:pt x="18" y="107"/>
                  <a:pt x="17" y="109"/>
                </a:cubicBezTo>
                <a:cubicBezTo>
                  <a:pt x="15" y="113"/>
                  <a:pt x="15" y="122"/>
                  <a:pt x="15" y="126"/>
                </a:cubicBezTo>
                <a:cubicBezTo>
                  <a:pt x="15" y="127"/>
                  <a:pt x="14" y="130"/>
                  <a:pt x="14" y="131"/>
                </a:cubicBezTo>
                <a:cubicBezTo>
                  <a:pt x="13" y="137"/>
                  <a:pt x="11" y="151"/>
                  <a:pt x="9" y="156"/>
                </a:cubicBezTo>
                <a:cubicBezTo>
                  <a:pt x="8" y="158"/>
                  <a:pt x="7" y="160"/>
                  <a:pt x="6" y="1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7" name="Freeform 127">
            <a:extLst>
              <a:ext uri="{FF2B5EF4-FFF2-40B4-BE49-F238E27FC236}">
                <a16:creationId xmlns:a16="http://schemas.microsoft.com/office/drawing/2014/main" id="{E9E3CA9F-6F79-4BB1-9BCD-8E622C7584D1}"/>
              </a:ext>
            </a:extLst>
          </p:cNvPr>
          <p:cNvSpPr>
            <a:spLocks/>
          </p:cNvSpPr>
          <p:nvPr/>
        </p:nvSpPr>
        <p:spPr bwMode="auto">
          <a:xfrm>
            <a:off x="5528237" y="805123"/>
            <a:ext cx="460420" cy="459050"/>
          </a:xfrm>
          <a:custGeom>
            <a:avLst/>
            <a:gdLst>
              <a:gd name="T0" fmla="*/ 261 w 265"/>
              <a:gd name="T1" fmla="*/ 102 h 264"/>
              <a:gd name="T2" fmla="*/ 208 w 265"/>
              <a:gd name="T3" fmla="*/ 125 h 264"/>
              <a:gd name="T4" fmla="*/ 187 w 265"/>
              <a:gd name="T5" fmla="*/ 125 h 264"/>
              <a:gd name="T6" fmla="*/ 176 w 265"/>
              <a:gd name="T7" fmla="*/ 99 h 264"/>
              <a:gd name="T8" fmla="*/ 191 w 265"/>
              <a:gd name="T9" fmla="*/ 84 h 264"/>
              <a:gd name="T10" fmla="*/ 245 w 265"/>
              <a:gd name="T11" fmla="*/ 63 h 264"/>
              <a:gd name="T12" fmla="*/ 221 w 265"/>
              <a:gd name="T13" fmla="*/ 33 h 264"/>
              <a:gd name="T14" fmla="*/ 187 w 265"/>
              <a:gd name="T15" fmla="*/ 20 h 264"/>
              <a:gd name="T16" fmla="*/ 181 w 265"/>
              <a:gd name="T17" fmla="*/ 62 h 264"/>
              <a:gd name="T18" fmla="*/ 156 w 265"/>
              <a:gd name="T19" fmla="*/ 99 h 264"/>
              <a:gd name="T20" fmla="*/ 159 w 265"/>
              <a:gd name="T21" fmla="*/ 59 h 264"/>
              <a:gd name="T22" fmla="*/ 140 w 265"/>
              <a:gd name="T23" fmla="*/ 48 h 264"/>
              <a:gd name="T24" fmla="*/ 140 w 265"/>
              <a:gd name="T25" fmla="*/ 27 h 264"/>
              <a:gd name="T26" fmla="*/ 125 w 265"/>
              <a:gd name="T27" fmla="*/ 27 h 264"/>
              <a:gd name="T28" fmla="*/ 125 w 265"/>
              <a:gd name="T29" fmla="*/ 48 h 264"/>
              <a:gd name="T30" fmla="*/ 106 w 265"/>
              <a:gd name="T31" fmla="*/ 59 h 264"/>
              <a:gd name="T32" fmla="*/ 109 w 265"/>
              <a:gd name="T33" fmla="*/ 99 h 264"/>
              <a:gd name="T34" fmla="*/ 85 w 265"/>
              <a:gd name="T35" fmla="*/ 62 h 264"/>
              <a:gd name="T36" fmla="*/ 78 w 265"/>
              <a:gd name="T37" fmla="*/ 20 h 264"/>
              <a:gd name="T38" fmla="*/ 44 w 265"/>
              <a:gd name="T39" fmla="*/ 33 h 264"/>
              <a:gd name="T40" fmla="*/ 21 w 265"/>
              <a:gd name="T41" fmla="*/ 63 h 264"/>
              <a:gd name="T42" fmla="*/ 74 w 265"/>
              <a:gd name="T43" fmla="*/ 84 h 264"/>
              <a:gd name="T44" fmla="*/ 89 w 265"/>
              <a:gd name="T45" fmla="*/ 99 h 264"/>
              <a:gd name="T46" fmla="*/ 78 w 265"/>
              <a:gd name="T47" fmla="*/ 125 h 264"/>
              <a:gd name="T48" fmla="*/ 57 w 265"/>
              <a:gd name="T49" fmla="*/ 125 h 264"/>
              <a:gd name="T50" fmla="*/ 4 w 265"/>
              <a:gd name="T51" fmla="*/ 102 h 264"/>
              <a:gd name="T52" fmla="*/ 0 w 265"/>
              <a:gd name="T53" fmla="*/ 139 h 264"/>
              <a:gd name="T54" fmla="*/ 15 w 265"/>
              <a:gd name="T55" fmla="*/ 173 h 264"/>
              <a:gd name="T56" fmla="*/ 49 w 265"/>
              <a:gd name="T57" fmla="*/ 148 h 264"/>
              <a:gd name="T58" fmla="*/ 93 w 265"/>
              <a:gd name="T59" fmla="*/ 139 h 264"/>
              <a:gd name="T60" fmla="*/ 62 w 265"/>
              <a:gd name="T61" fmla="*/ 165 h 264"/>
              <a:gd name="T62" fmla="*/ 68 w 265"/>
              <a:gd name="T63" fmla="*/ 187 h 264"/>
              <a:gd name="T64" fmla="*/ 53 w 265"/>
              <a:gd name="T65" fmla="*/ 201 h 264"/>
              <a:gd name="T66" fmla="*/ 64 w 265"/>
              <a:gd name="T67" fmla="*/ 211 h 264"/>
              <a:gd name="T68" fmla="*/ 78 w 265"/>
              <a:gd name="T69" fmla="*/ 197 h 264"/>
              <a:gd name="T70" fmla="*/ 99 w 265"/>
              <a:gd name="T71" fmla="*/ 203 h 264"/>
              <a:gd name="T72" fmla="*/ 125 w 265"/>
              <a:gd name="T73" fmla="*/ 172 h 264"/>
              <a:gd name="T74" fmla="*/ 117 w 265"/>
              <a:gd name="T75" fmla="*/ 216 h 264"/>
              <a:gd name="T76" fmla="*/ 92 w 265"/>
              <a:gd name="T77" fmla="*/ 250 h 264"/>
              <a:gd name="T78" fmla="*/ 125 w 265"/>
              <a:gd name="T79" fmla="*/ 264 h 264"/>
              <a:gd name="T80" fmla="*/ 163 w 265"/>
              <a:gd name="T81" fmla="*/ 260 h 264"/>
              <a:gd name="T82" fmla="*/ 140 w 265"/>
              <a:gd name="T83" fmla="*/ 207 h 264"/>
              <a:gd name="T84" fmla="*/ 140 w 265"/>
              <a:gd name="T85" fmla="*/ 187 h 264"/>
              <a:gd name="T86" fmla="*/ 166 w 265"/>
              <a:gd name="T87" fmla="*/ 176 h 264"/>
              <a:gd name="T88" fmla="*/ 181 w 265"/>
              <a:gd name="T89" fmla="*/ 190 h 264"/>
              <a:gd name="T90" fmla="*/ 202 w 265"/>
              <a:gd name="T91" fmla="*/ 244 h 264"/>
              <a:gd name="T92" fmla="*/ 231 w 265"/>
              <a:gd name="T93" fmla="*/ 220 h 264"/>
              <a:gd name="T94" fmla="*/ 245 w 265"/>
              <a:gd name="T95" fmla="*/ 187 h 264"/>
              <a:gd name="T96" fmla="*/ 203 w 265"/>
              <a:gd name="T97" fmla="*/ 180 h 264"/>
              <a:gd name="T98" fmla="*/ 166 w 265"/>
              <a:gd name="T99" fmla="*/ 155 h 264"/>
              <a:gd name="T100" fmla="*/ 206 w 265"/>
              <a:gd name="T101" fmla="*/ 158 h 264"/>
              <a:gd name="T102" fmla="*/ 217 w 265"/>
              <a:gd name="T103" fmla="*/ 139 h 264"/>
              <a:gd name="T104" fmla="*/ 238 w 265"/>
              <a:gd name="T105" fmla="*/ 139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264">
                <a:moveTo>
                  <a:pt x="265" y="125"/>
                </a:moveTo>
                <a:cubicBezTo>
                  <a:pt x="238" y="125"/>
                  <a:pt x="238" y="125"/>
                  <a:pt x="238" y="125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0" y="91"/>
                  <a:pt x="250" y="91"/>
                  <a:pt x="250" y="91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16" y="116"/>
                  <a:pt x="216" y="116"/>
                  <a:pt x="216" y="116"/>
                </a:cubicBezTo>
                <a:cubicBezTo>
                  <a:pt x="206" y="106"/>
                  <a:pt x="206" y="106"/>
                  <a:pt x="206" y="106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73" y="125"/>
                  <a:pt x="173" y="125"/>
                  <a:pt x="173" y="125"/>
                </a:cubicBezTo>
                <a:cubicBezTo>
                  <a:pt x="172" y="119"/>
                  <a:pt x="169" y="114"/>
                  <a:pt x="166" y="109"/>
                </a:cubicBezTo>
                <a:cubicBezTo>
                  <a:pt x="176" y="99"/>
                  <a:pt x="176" y="99"/>
                  <a:pt x="176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3" y="84"/>
                  <a:pt x="203" y="84"/>
                  <a:pt x="203" y="84"/>
                </a:cubicBezTo>
                <a:cubicBezTo>
                  <a:pt x="191" y="84"/>
                  <a:pt x="191" y="84"/>
                  <a:pt x="191" y="84"/>
                </a:cubicBezTo>
                <a:cubicBezTo>
                  <a:pt x="197" y="78"/>
                  <a:pt x="197" y="78"/>
                  <a:pt x="197" y="78"/>
                </a:cubicBezTo>
                <a:cubicBezTo>
                  <a:pt x="245" y="78"/>
                  <a:pt x="245" y="78"/>
                  <a:pt x="245" y="78"/>
                </a:cubicBezTo>
                <a:cubicBezTo>
                  <a:pt x="245" y="63"/>
                  <a:pt x="245" y="63"/>
                  <a:pt x="245" y="63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21" y="33"/>
                  <a:pt x="221" y="33"/>
                  <a:pt x="221" y="33"/>
                </a:cubicBezTo>
                <a:cubicBezTo>
                  <a:pt x="202" y="53"/>
                  <a:pt x="202" y="53"/>
                  <a:pt x="202" y="53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7" y="67"/>
                  <a:pt x="187" y="67"/>
                  <a:pt x="187" y="67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1" y="62"/>
                  <a:pt x="181" y="62"/>
                  <a:pt x="181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1" y="95"/>
                  <a:pt x="146" y="93"/>
                  <a:pt x="140" y="92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73" y="14"/>
                  <a:pt x="173" y="14"/>
                  <a:pt x="173" y="14"/>
                </a:cubicBezTo>
                <a:cubicBezTo>
                  <a:pt x="163" y="4"/>
                  <a:pt x="163" y="4"/>
                  <a:pt x="163" y="4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0"/>
                  <a:pt x="140" y="0"/>
                  <a:pt x="140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02" y="4"/>
                  <a:pt x="102" y="4"/>
                  <a:pt x="102" y="4"/>
                </a:cubicBezTo>
                <a:cubicBezTo>
                  <a:pt x="92" y="14"/>
                  <a:pt x="92" y="14"/>
                  <a:pt x="92" y="14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19" y="93"/>
                  <a:pt x="114" y="95"/>
                  <a:pt x="109" y="99"/>
                </a:cubicBezTo>
                <a:cubicBezTo>
                  <a:pt x="99" y="88"/>
                  <a:pt x="99" y="88"/>
                  <a:pt x="99" y="88"/>
                </a:cubicBezTo>
                <a:cubicBezTo>
                  <a:pt x="99" y="62"/>
                  <a:pt x="99" y="62"/>
                  <a:pt x="99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74"/>
                  <a:pt x="85" y="74"/>
                  <a:pt x="85" y="74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20"/>
                  <a:pt x="78" y="20"/>
                  <a:pt x="78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53"/>
                  <a:pt x="64" y="53"/>
                  <a:pt x="64" y="53"/>
                </a:cubicBezTo>
                <a:cubicBezTo>
                  <a:pt x="44" y="33"/>
                  <a:pt x="44" y="33"/>
                  <a:pt x="44" y="33"/>
                </a:cubicBezTo>
                <a:cubicBezTo>
                  <a:pt x="34" y="44"/>
                  <a:pt x="34" y="44"/>
                  <a:pt x="34" y="44"/>
                </a:cubicBezTo>
                <a:cubicBezTo>
                  <a:pt x="53" y="63"/>
                  <a:pt x="53" y="63"/>
                  <a:pt x="53" y="63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78"/>
                  <a:pt x="21" y="78"/>
                  <a:pt x="21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74" y="84"/>
                  <a:pt x="74" y="84"/>
                  <a:pt x="74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99"/>
                  <a:pt x="62" y="99"/>
                  <a:pt x="62" y="99"/>
                </a:cubicBezTo>
                <a:cubicBezTo>
                  <a:pt x="89" y="99"/>
                  <a:pt x="89" y="99"/>
                  <a:pt x="89" y="9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6" y="114"/>
                  <a:pt x="94" y="119"/>
                  <a:pt x="93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15" y="91"/>
                  <a:pt x="15" y="91"/>
                  <a:pt x="15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9"/>
                  <a:pt x="0" y="139"/>
                  <a:pt x="0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4" y="162"/>
                  <a:pt x="4" y="162"/>
                  <a:pt x="4" y="162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4" y="145"/>
                  <a:pt x="96" y="151"/>
                  <a:pt x="99" y="155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68" y="187"/>
                  <a:pt x="68" y="187"/>
                  <a:pt x="68" y="187"/>
                </a:cubicBezTo>
                <a:cubicBezTo>
                  <a:pt x="21" y="187"/>
                  <a:pt x="21" y="187"/>
                  <a:pt x="21" y="187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53" y="201"/>
                  <a:pt x="53" y="201"/>
                  <a:pt x="53" y="201"/>
                </a:cubicBezTo>
                <a:cubicBezTo>
                  <a:pt x="34" y="220"/>
                  <a:pt x="34" y="220"/>
                  <a:pt x="34" y="220"/>
                </a:cubicBezTo>
                <a:cubicBezTo>
                  <a:pt x="44" y="231"/>
                  <a:pt x="44" y="231"/>
                  <a:pt x="44" y="23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44"/>
                  <a:pt x="64" y="244"/>
                  <a:pt x="64" y="244"/>
                </a:cubicBezTo>
                <a:cubicBezTo>
                  <a:pt x="78" y="244"/>
                  <a:pt x="78" y="244"/>
                  <a:pt x="78" y="244"/>
                </a:cubicBezTo>
                <a:cubicBezTo>
                  <a:pt x="78" y="197"/>
                  <a:pt x="78" y="197"/>
                  <a:pt x="78" y="197"/>
                </a:cubicBezTo>
                <a:cubicBezTo>
                  <a:pt x="85" y="190"/>
                  <a:pt x="85" y="190"/>
                  <a:pt x="85" y="190"/>
                </a:cubicBezTo>
                <a:cubicBezTo>
                  <a:pt x="85" y="203"/>
                  <a:pt x="85" y="203"/>
                  <a:pt x="85" y="203"/>
                </a:cubicBezTo>
                <a:cubicBezTo>
                  <a:pt x="99" y="203"/>
                  <a:pt x="99" y="203"/>
                  <a:pt x="99" y="203"/>
                </a:cubicBezTo>
                <a:cubicBezTo>
                  <a:pt x="99" y="176"/>
                  <a:pt x="99" y="176"/>
                  <a:pt x="99" y="17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14" y="169"/>
                  <a:pt x="119" y="171"/>
                  <a:pt x="125" y="172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7" y="216"/>
                  <a:pt x="117" y="216"/>
                  <a:pt x="117" y="216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16"/>
                  <a:pt x="125" y="216"/>
                  <a:pt x="125" y="216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102" y="260"/>
                  <a:pt x="102" y="260"/>
                  <a:pt x="102" y="260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64"/>
                  <a:pt x="125" y="264"/>
                  <a:pt x="125" y="264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73" y="250"/>
                  <a:pt x="173" y="250"/>
                  <a:pt x="173" y="250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40" y="207"/>
                  <a:pt x="140" y="207"/>
                  <a:pt x="140" y="207"/>
                </a:cubicBezTo>
                <a:cubicBezTo>
                  <a:pt x="149" y="216"/>
                  <a:pt x="149" y="216"/>
                  <a:pt x="149" y="216"/>
                </a:cubicBezTo>
                <a:cubicBezTo>
                  <a:pt x="159" y="205"/>
                  <a:pt x="159" y="205"/>
                  <a:pt x="159" y="205"/>
                </a:cubicBezTo>
                <a:cubicBezTo>
                  <a:pt x="140" y="187"/>
                  <a:pt x="140" y="187"/>
                  <a:pt x="140" y="187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6" y="171"/>
                  <a:pt x="151" y="169"/>
                  <a:pt x="156" y="166"/>
                </a:cubicBezTo>
                <a:cubicBezTo>
                  <a:pt x="166" y="176"/>
                  <a:pt x="166" y="176"/>
                  <a:pt x="166" y="176"/>
                </a:cubicBezTo>
                <a:cubicBezTo>
                  <a:pt x="166" y="203"/>
                  <a:pt x="166" y="203"/>
                  <a:pt x="166" y="203"/>
                </a:cubicBezTo>
                <a:cubicBezTo>
                  <a:pt x="181" y="203"/>
                  <a:pt x="181" y="203"/>
                  <a:pt x="181" y="203"/>
                </a:cubicBezTo>
                <a:cubicBezTo>
                  <a:pt x="181" y="190"/>
                  <a:pt x="181" y="190"/>
                  <a:pt x="181" y="190"/>
                </a:cubicBezTo>
                <a:cubicBezTo>
                  <a:pt x="187" y="197"/>
                  <a:pt x="187" y="197"/>
                  <a:pt x="187" y="197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11"/>
                  <a:pt x="202" y="211"/>
                  <a:pt x="202" y="211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1" y="220"/>
                  <a:pt x="231" y="220"/>
                  <a:pt x="231" y="220"/>
                </a:cubicBezTo>
                <a:cubicBezTo>
                  <a:pt x="212" y="201"/>
                  <a:pt x="212" y="201"/>
                  <a:pt x="212" y="201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87"/>
                  <a:pt x="245" y="187"/>
                  <a:pt x="245" y="187"/>
                </a:cubicBezTo>
                <a:cubicBezTo>
                  <a:pt x="197" y="187"/>
                  <a:pt x="197" y="187"/>
                  <a:pt x="197" y="187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203" y="180"/>
                  <a:pt x="203" y="180"/>
                  <a:pt x="203" y="180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176" y="165"/>
                  <a:pt x="176" y="165"/>
                  <a:pt x="176" y="165"/>
                </a:cubicBezTo>
                <a:cubicBezTo>
                  <a:pt x="166" y="155"/>
                  <a:pt x="166" y="155"/>
                  <a:pt x="166" y="155"/>
                </a:cubicBezTo>
                <a:cubicBezTo>
                  <a:pt x="169" y="151"/>
                  <a:pt x="172" y="145"/>
                  <a:pt x="173" y="1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206" y="158"/>
                  <a:pt x="206" y="158"/>
                  <a:pt x="206" y="158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7" y="139"/>
                  <a:pt x="217" y="139"/>
                  <a:pt x="217" y="139"/>
                </a:cubicBezTo>
                <a:cubicBezTo>
                  <a:pt x="250" y="173"/>
                  <a:pt x="250" y="173"/>
                  <a:pt x="250" y="173"/>
                </a:cubicBezTo>
                <a:cubicBezTo>
                  <a:pt x="261" y="162"/>
                  <a:pt x="261" y="162"/>
                  <a:pt x="261" y="162"/>
                </a:cubicBezTo>
                <a:cubicBezTo>
                  <a:pt x="238" y="139"/>
                  <a:pt x="238" y="139"/>
                  <a:pt x="238" y="139"/>
                </a:cubicBezTo>
                <a:cubicBezTo>
                  <a:pt x="265" y="139"/>
                  <a:pt x="265" y="139"/>
                  <a:pt x="265" y="139"/>
                </a:cubicBezTo>
                <a:lnTo>
                  <a:pt x="265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3BE54941-3BEB-4AE6-8FED-46C6C1B514DA}"/>
              </a:ext>
            </a:extLst>
          </p:cNvPr>
          <p:cNvGrpSpPr/>
          <p:nvPr/>
        </p:nvGrpSpPr>
        <p:grpSpPr>
          <a:xfrm>
            <a:off x="6906789" y="828418"/>
            <a:ext cx="195953" cy="441236"/>
            <a:chOff x="1951038" y="3929063"/>
            <a:chExt cx="227013" cy="511175"/>
          </a:xfrm>
        </p:grpSpPr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9A65436A-337C-4AF9-AD20-86A30A2B5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950" y="4341813"/>
              <a:ext cx="47625" cy="460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49ED5DFD-6346-457A-A0F0-3821AF5D4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575" y="4295775"/>
              <a:ext cx="33338" cy="33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A3479945-DBED-4B43-AE77-28F235352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063" y="4232275"/>
              <a:ext cx="23813" cy="25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F144BF1C-6C17-4CE7-99B0-F72246CB1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950" y="4132263"/>
              <a:ext cx="47625" cy="444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1315CF22-7ED8-4E20-9DC4-967B4E35FE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1038" y="3929063"/>
              <a:ext cx="227013" cy="511175"/>
            </a:xfrm>
            <a:custGeom>
              <a:avLst/>
              <a:gdLst>
                <a:gd name="T0" fmla="*/ 61 w 113"/>
                <a:gd name="T1" fmla="*/ 12 h 254"/>
                <a:gd name="T2" fmla="*/ 58 w 113"/>
                <a:gd name="T3" fmla="*/ 21 h 254"/>
                <a:gd name="T4" fmla="*/ 58 w 113"/>
                <a:gd name="T5" fmla="*/ 37 h 254"/>
                <a:gd name="T6" fmla="*/ 0 w 113"/>
                <a:gd name="T7" fmla="*/ 37 h 254"/>
                <a:gd name="T8" fmla="*/ 0 w 113"/>
                <a:gd name="T9" fmla="*/ 254 h 254"/>
                <a:gd name="T10" fmla="*/ 107 w 113"/>
                <a:gd name="T11" fmla="*/ 254 h 254"/>
                <a:gd name="T12" fmla="*/ 107 w 113"/>
                <a:gd name="T13" fmla="*/ 37 h 254"/>
                <a:gd name="T14" fmla="*/ 78 w 113"/>
                <a:gd name="T15" fmla="*/ 37 h 254"/>
                <a:gd name="T16" fmla="*/ 78 w 113"/>
                <a:gd name="T17" fmla="*/ 26 h 254"/>
                <a:gd name="T18" fmla="*/ 104 w 113"/>
                <a:gd name="T19" fmla="*/ 20 h 254"/>
                <a:gd name="T20" fmla="*/ 112 w 113"/>
                <a:gd name="T21" fmla="*/ 8 h 254"/>
                <a:gd name="T22" fmla="*/ 100 w 113"/>
                <a:gd name="T23" fmla="*/ 1 h 254"/>
                <a:gd name="T24" fmla="*/ 68 w 113"/>
                <a:gd name="T25" fmla="*/ 8 h 254"/>
                <a:gd name="T26" fmla="*/ 61 w 113"/>
                <a:gd name="T27" fmla="*/ 12 h 254"/>
                <a:gd name="T28" fmla="*/ 85 w 113"/>
                <a:gd name="T29" fmla="*/ 82 h 254"/>
                <a:gd name="T30" fmla="*/ 85 w 113"/>
                <a:gd name="T31" fmla="*/ 231 h 254"/>
                <a:gd name="T32" fmla="*/ 22 w 113"/>
                <a:gd name="T33" fmla="*/ 231 h 254"/>
                <a:gd name="T34" fmla="*/ 22 w 113"/>
                <a:gd name="T35" fmla="*/ 82 h 254"/>
                <a:gd name="T36" fmla="*/ 58 w 113"/>
                <a:gd name="T37" fmla="*/ 82 h 254"/>
                <a:gd name="T38" fmla="*/ 58 w 113"/>
                <a:gd name="T39" fmla="*/ 116 h 254"/>
                <a:gd name="T40" fmla="*/ 58 w 113"/>
                <a:gd name="T41" fmla="*/ 132 h 254"/>
                <a:gd name="T42" fmla="*/ 68 w 113"/>
                <a:gd name="T43" fmla="*/ 142 h 254"/>
                <a:gd name="T44" fmla="*/ 70 w 113"/>
                <a:gd name="T45" fmla="*/ 142 h 254"/>
                <a:gd name="T46" fmla="*/ 78 w 113"/>
                <a:gd name="T47" fmla="*/ 132 h 254"/>
                <a:gd name="T48" fmla="*/ 78 w 113"/>
                <a:gd name="T49" fmla="*/ 82 h 254"/>
                <a:gd name="T50" fmla="*/ 85 w 113"/>
                <a:gd name="T51" fmla="*/ 8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254">
                  <a:moveTo>
                    <a:pt x="61" y="12"/>
                  </a:moveTo>
                  <a:cubicBezTo>
                    <a:pt x="58" y="15"/>
                    <a:pt x="58" y="18"/>
                    <a:pt x="58" y="21"/>
                  </a:cubicBezTo>
                  <a:cubicBezTo>
                    <a:pt x="58" y="22"/>
                    <a:pt x="58" y="28"/>
                    <a:pt x="58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7" y="254"/>
                    <a:pt x="107" y="254"/>
                    <a:pt x="107" y="254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10" y="19"/>
                    <a:pt x="113" y="14"/>
                    <a:pt x="112" y="8"/>
                  </a:cubicBezTo>
                  <a:cubicBezTo>
                    <a:pt x="111" y="3"/>
                    <a:pt x="105" y="0"/>
                    <a:pt x="100" y="1"/>
                  </a:cubicBezTo>
                  <a:cubicBezTo>
                    <a:pt x="98" y="1"/>
                    <a:pt x="72" y="7"/>
                    <a:pt x="68" y="8"/>
                  </a:cubicBezTo>
                  <a:cubicBezTo>
                    <a:pt x="65" y="9"/>
                    <a:pt x="63" y="10"/>
                    <a:pt x="61" y="12"/>
                  </a:cubicBezTo>
                  <a:close/>
                  <a:moveTo>
                    <a:pt x="85" y="82"/>
                  </a:moveTo>
                  <a:cubicBezTo>
                    <a:pt x="85" y="231"/>
                    <a:pt x="85" y="231"/>
                    <a:pt x="85" y="231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100"/>
                    <a:pt x="58" y="115"/>
                    <a:pt x="58" y="116"/>
                  </a:cubicBezTo>
                  <a:cubicBezTo>
                    <a:pt x="58" y="119"/>
                    <a:pt x="58" y="131"/>
                    <a:pt x="58" y="132"/>
                  </a:cubicBezTo>
                  <a:cubicBezTo>
                    <a:pt x="58" y="137"/>
                    <a:pt x="63" y="142"/>
                    <a:pt x="68" y="142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5" y="141"/>
                    <a:pt x="78" y="137"/>
                    <a:pt x="78" y="132"/>
                  </a:cubicBezTo>
                  <a:cubicBezTo>
                    <a:pt x="78" y="82"/>
                    <a:pt x="78" y="82"/>
                    <a:pt x="78" y="82"/>
                  </a:cubicBezTo>
                  <a:lnTo>
                    <a:pt x="85" y="8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9B8441AA-313A-49D7-9D3A-C31E5FFDFD91}"/>
              </a:ext>
            </a:extLst>
          </p:cNvPr>
          <p:cNvGrpSpPr/>
          <p:nvPr/>
        </p:nvGrpSpPr>
        <p:grpSpPr>
          <a:xfrm>
            <a:off x="6807138" y="3551133"/>
            <a:ext cx="413830" cy="401498"/>
            <a:chOff x="3225800" y="3952875"/>
            <a:chExt cx="479425" cy="465138"/>
          </a:xfrm>
        </p:grpSpPr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9D71A232-1B45-460F-8726-CD320BE86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5" y="3973513"/>
              <a:ext cx="196850" cy="130175"/>
            </a:xfrm>
            <a:custGeom>
              <a:avLst/>
              <a:gdLst>
                <a:gd name="T0" fmla="*/ 84 w 98"/>
                <a:gd name="T1" fmla="*/ 4 h 65"/>
                <a:gd name="T2" fmla="*/ 0 w 98"/>
                <a:gd name="T3" fmla="*/ 65 h 65"/>
                <a:gd name="T4" fmla="*/ 18 w 98"/>
                <a:gd name="T5" fmla="*/ 65 h 65"/>
                <a:gd name="T6" fmla="*/ 91 w 98"/>
                <a:gd name="T7" fmla="*/ 15 h 65"/>
                <a:gd name="T8" fmla="*/ 84 w 98"/>
                <a:gd name="T9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5">
                  <a:moveTo>
                    <a:pt x="84" y="4"/>
                  </a:moveTo>
                  <a:cubicBezTo>
                    <a:pt x="52" y="17"/>
                    <a:pt x="23" y="38"/>
                    <a:pt x="0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39" y="44"/>
                    <a:pt x="63" y="27"/>
                    <a:pt x="91" y="15"/>
                  </a:cubicBezTo>
                  <a:cubicBezTo>
                    <a:pt x="98" y="12"/>
                    <a:pt x="92" y="0"/>
                    <a:pt x="84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E636A555-5B0D-4717-8EAD-1D600B92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4116388"/>
              <a:ext cx="469900" cy="234950"/>
            </a:xfrm>
            <a:custGeom>
              <a:avLst/>
              <a:gdLst>
                <a:gd name="T0" fmla="*/ 135 w 233"/>
                <a:gd name="T1" fmla="*/ 0 h 117"/>
                <a:gd name="T2" fmla="*/ 0 w 233"/>
                <a:gd name="T3" fmla="*/ 0 h 117"/>
                <a:gd name="T4" fmla="*/ 116 w 233"/>
                <a:gd name="T5" fmla="*/ 117 h 117"/>
                <a:gd name="T6" fmla="*/ 233 w 233"/>
                <a:gd name="T7" fmla="*/ 0 h 117"/>
                <a:gd name="T8" fmla="*/ 152 w 233"/>
                <a:gd name="T9" fmla="*/ 0 h 117"/>
                <a:gd name="T10" fmla="*/ 135 w 233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17">
                  <a:moveTo>
                    <a:pt x="1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52" y="117"/>
                    <a:pt x="116" y="117"/>
                  </a:cubicBezTo>
                  <a:cubicBezTo>
                    <a:pt x="181" y="117"/>
                    <a:pt x="233" y="65"/>
                    <a:pt x="233" y="0"/>
                  </a:cubicBezTo>
                  <a:cubicBezTo>
                    <a:pt x="152" y="0"/>
                    <a:pt x="152" y="0"/>
                    <a:pt x="152" y="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Rectangle 135">
              <a:extLst>
                <a:ext uri="{FF2B5EF4-FFF2-40B4-BE49-F238E27FC236}">
                  <a16:creationId xmlns:a16="http://schemas.microsoft.com/office/drawing/2014/main" id="{F4E91FF5-88F5-45AD-AF8A-64D40E1A2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800" y="4378325"/>
              <a:ext cx="469900" cy="396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E277AAF0-1C09-4FFC-ACF7-E536CEBF0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3952875"/>
              <a:ext cx="68263" cy="120650"/>
            </a:xfrm>
            <a:custGeom>
              <a:avLst/>
              <a:gdLst>
                <a:gd name="T0" fmla="*/ 13 w 34"/>
                <a:gd name="T1" fmla="*/ 49 h 60"/>
                <a:gd name="T2" fmla="*/ 14 w 34"/>
                <a:gd name="T3" fmla="*/ 48 h 60"/>
                <a:gd name="T4" fmla="*/ 14 w 34"/>
                <a:gd name="T5" fmla="*/ 47 h 60"/>
                <a:gd name="T6" fmla="*/ 14 w 34"/>
                <a:gd name="T7" fmla="*/ 47 h 60"/>
                <a:gd name="T8" fmla="*/ 15 w 34"/>
                <a:gd name="T9" fmla="*/ 46 h 60"/>
                <a:gd name="T10" fmla="*/ 15 w 34"/>
                <a:gd name="T11" fmla="*/ 46 h 60"/>
                <a:gd name="T12" fmla="*/ 16 w 34"/>
                <a:gd name="T13" fmla="*/ 45 h 60"/>
                <a:gd name="T14" fmla="*/ 17 w 34"/>
                <a:gd name="T15" fmla="*/ 44 h 60"/>
                <a:gd name="T16" fmla="*/ 18 w 34"/>
                <a:gd name="T17" fmla="*/ 43 h 60"/>
                <a:gd name="T18" fmla="*/ 20 w 34"/>
                <a:gd name="T19" fmla="*/ 42 h 60"/>
                <a:gd name="T20" fmla="*/ 20 w 34"/>
                <a:gd name="T21" fmla="*/ 42 h 60"/>
                <a:gd name="T22" fmla="*/ 21 w 34"/>
                <a:gd name="T23" fmla="*/ 41 h 60"/>
                <a:gd name="T24" fmla="*/ 22 w 34"/>
                <a:gd name="T25" fmla="*/ 40 h 60"/>
                <a:gd name="T26" fmla="*/ 23 w 34"/>
                <a:gd name="T27" fmla="*/ 39 h 60"/>
                <a:gd name="T28" fmla="*/ 25 w 34"/>
                <a:gd name="T29" fmla="*/ 38 h 60"/>
                <a:gd name="T30" fmla="*/ 31 w 34"/>
                <a:gd name="T31" fmla="*/ 31 h 60"/>
                <a:gd name="T32" fmla="*/ 34 w 34"/>
                <a:gd name="T33" fmla="*/ 23 h 60"/>
                <a:gd name="T34" fmla="*/ 34 w 34"/>
                <a:gd name="T35" fmla="*/ 14 h 60"/>
                <a:gd name="T36" fmla="*/ 31 w 34"/>
                <a:gd name="T37" fmla="*/ 8 h 60"/>
                <a:gd name="T38" fmla="*/ 25 w 34"/>
                <a:gd name="T39" fmla="*/ 1 h 60"/>
                <a:gd name="T40" fmla="*/ 22 w 34"/>
                <a:gd name="T41" fmla="*/ 0 h 60"/>
                <a:gd name="T42" fmla="*/ 21 w 34"/>
                <a:gd name="T43" fmla="*/ 0 h 60"/>
                <a:gd name="T44" fmla="*/ 21 w 34"/>
                <a:gd name="T45" fmla="*/ 0 h 60"/>
                <a:gd name="T46" fmla="*/ 21 w 34"/>
                <a:gd name="T47" fmla="*/ 3 h 60"/>
                <a:gd name="T48" fmla="*/ 20 w 34"/>
                <a:gd name="T49" fmla="*/ 11 h 60"/>
                <a:gd name="T50" fmla="*/ 19 w 34"/>
                <a:gd name="T51" fmla="*/ 15 h 60"/>
                <a:gd name="T52" fmla="*/ 17 w 34"/>
                <a:gd name="T53" fmla="*/ 18 h 60"/>
                <a:gd name="T54" fmla="*/ 15 w 34"/>
                <a:gd name="T55" fmla="*/ 20 h 60"/>
                <a:gd name="T56" fmla="*/ 12 w 34"/>
                <a:gd name="T57" fmla="*/ 23 h 60"/>
                <a:gd name="T58" fmla="*/ 11 w 34"/>
                <a:gd name="T59" fmla="*/ 24 h 60"/>
                <a:gd name="T60" fmla="*/ 11 w 34"/>
                <a:gd name="T61" fmla="*/ 24 h 60"/>
                <a:gd name="T62" fmla="*/ 11 w 34"/>
                <a:gd name="T63" fmla="*/ 24 h 60"/>
                <a:gd name="T64" fmla="*/ 10 w 34"/>
                <a:gd name="T65" fmla="*/ 24 h 60"/>
                <a:gd name="T66" fmla="*/ 10 w 34"/>
                <a:gd name="T67" fmla="*/ 24 h 60"/>
                <a:gd name="T68" fmla="*/ 10 w 34"/>
                <a:gd name="T69" fmla="*/ 25 h 60"/>
                <a:gd name="T70" fmla="*/ 10 w 34"/>
                <a:gd name="T71" fmla="*/ 25 h 60"/>
                <a:gd name="T72" fmla="*/ 8 w 34"/>
                <a:gd name="T73" fmla="*/ 26 h 60"/>
                <a:gd name="T74" fmla="*/ 8 w 34"/>
                <a:gd name="T75" fmla="*/ 27 h 60"/>
                <a:gd name="T76" fmla="*/ 7 w 34"/>
                <a:gd name="T77" fmla="*/ 27 h 60"/>
                <a:gd name="T78" fmla="*/ 4 w 34"/>
                <a:gd name="T79" fmla="*/ 31 h 60"/>
                <a:gd name="T80" fmla="*/ 2 w 34"/>
                <a:gd name="T81" fmla="*/ 35 h 60"/>
                <a:gd name="T82" fmla="*/ 1 w 34"/>
                <a:gd name="T83" fmla="*/ 37 h 60"/>
                <a:gd name="T84" fmla="*/ 1 w 34"/>
                <a:gd name="T85" fmla="*/ 39 h 60"/>
                <a:gd name="T86" fmla="*/ 0 w 34"/>
                <a:gd name="T87" fmla="*/ 42 h 60"/>
                <a:gd name="T88" fmla="*/ 0 w 34"/>
                <a:gd name="T89" fmla="*/ 43 h 60"/>
                <a:gd name="T90" fmla="*/ 0 w 34"/>
                <a:gd name="T91" fmla="*/ 44 h 60"/>
                <a:gd name="T92" fmla="*/ 1 w 34"/>
                <a:gd name="T93" fmla="*/ 48 h 60"/>
                <a:gd name="T94" fmla="*/ 1 w 34"/>
                <a:gd name="T95" fmla="*/ 50 h 60"/>
                <a:gd name="T96" fmla="*/ 2 w 34"/>
                <a:gd name="T97" fmla="*/ 51 h 60"/>
                <a:gd name="T98" fmla="*/ 4 w 34"/>
                <a:gd name="T99" fmla="*/ 54 h 60"/>
                <a:gd name="T100" fmla="*/ 6 w 34"/>
                <a:gd name="T101" fmla="*/ 56 h 60"/>
                <a:gd name="T102" fmla="*/ 8 w 34"/>
                <a:gd name="T103" fmla="*/ 58 h 60"/>
                <a:gd name="T104" fmla="*/ 9 w 34"/>
                <a:gd name="T105" fmla="*/ 58 h 60"/>
                <a:gd name="T106" fmla="*/ 12 w 34"/>
                <a:gd name="T107" fmla="*/ 59 h 60"/>
                <a:gd name="T108" fmla="*/ 13 w 34"/>
                <a:gd name="T109" fmla="*/ 60 h 60"/>
                <a:gd name="T110" fmla="*/ 13 w 34"/>
                <a:gd name="T111" fmla="*/ 59 h 60"/>
                <a:gd name="T112" fmla="*/ 13 w 34"/>
                <a:gd name="T113" fmla="*/ 56 h 60"/>
                <a:gd name="T114" fmla="*/ 12 w 34"/>
                <a:gd name="T115" fmla="*/ 55 h 60"/>
                <a:gd name="T116" fmla="*/ 13 w 34"/>
                <a:gd name="T117" fmla="*/ 53 h 60"/>
                <a:gd name="T118" fmla="*/ 13 w 34"/>
                <a:gd name="T119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60">
                  <a:moveTo>
                    <a:pt x="13" y="49"/>
                  </a:moveTo>
                  <a:cubicBezTo>
                    <a:pt x="13" y="49"/>
                    <a:pt x="13" y="48"/>
                    <a:pt x="14" y="48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8" y="44"/>
                    <a:pt x="18" y="43"/>
                    <a:pt x="18" y="43"/>
                  </a:cubicBezTo>
                  <a:cubicBezTo>
                    <a:pt x="19" y="43"/>
                    <a:pt x="19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1" y="31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4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4"/>
                    <a:pt x="27" y="2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20" y="13"/>
                    <a:pt x="19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9"/>
                    <a:pt x="16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2"/>
                    <a:pt x="3" y="34"/>
                    <a:pt x="2" y="35"/>
                  </a:cubicBezTo>
                  <a:cubicBezTo>
                    <a:pt x="2" y="36"/>
                    <a:pt x="1" y="37"/>
                    <a:pt x="1" y="37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1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3" y="52"/>
                    <a:pt x="3" y="53"/>
                    <a:pt x="4" y="54"/>
                  </a:cubicBezTo>
                  <a:cubicBezTo>
                    <a:pt x="4" y="55"/>
                    <a:pt x="5" y="56"/>
                    <a:pt x="6" y="56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5"/>
                    <a:pt x="12" y="55"/>
                  </a:cubicBezTo>
                  <a:cubicBezTo>
                    <a:pt x="13" y="54"/>
                    <a:pt x="13" y="53"/>
                    <a:pt x="13" y="53"/>
                  </a:cubicBezTo>
                  <a:cubicBezTo>
                    <a:pt x="13" y="51"/>
                    <a:pt x="13" y="50"/>
                    <a:pt x="13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5FD6544A-CC9A-4402-A0D1-D76F5D398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3952875"/>
              <a:ext cx="68263" cy="120650"/>
            </a:xfrm>
            <a:custGeom>
              <a:avLst/>
              <a:gdLst>
                <a:gd name="T0" fmla="*/ 13 w 34"/>
                <a:gd name="T1" fmla="*/ 49 h 60"/>
                <a:gd name="T2" fmla="*/ 13 w 34"/>
                <a:gd name="T3" fmla="*/ 48 h 60"/>
                <a:gd name="T4" fmla="*/ 14 w 34"/>
                <a:gd name="T5" fmla="*/ 47 h 60"/>
                <a:gd name="T6" fmla="*/ 14 w 34"/>
                <a:gd name="T7" fmla="*/ 47 h 60"/>
                <a:gd name="T8" fmla="*/ 15 w 34"/>
                <a:gd name="T9" fmla="*/ 46 h 60"/>
                <a:gd name="T10" fmla="*/ 15 w 34"/>
                <a:gd name="T11" fmla="*/ 46 h 60"/>
                <a:gd name="T12" fmla="*/ 16 w 34"/>
                <a:gd name="T13" fmla="*/ 45 h 60"/>
                <a:gd name="T14" fmla="*/ 17 w 34"/>
                <a:gd name="T15" fmla="*/ 44 h 60"/>
                <a:gd name="T16" fmla="*/ 18 w 34"/>
                <a:gd name="T17" fmla="*/ 43 h 60"/>
                <a:gd name="T18" fmla="*/ 19 w 34"/>
                <a:gd name="T19" fmla="*/ 42 h 60"/>
                <a:gd name="T20" fmla="*/ 20 w 34"/>
                <a:gd name="T21" fmla="*/ 42 h 60"/>
                <a:gd name="T22" fmla="*/ 21 w 34"/>
                <a:gd name="T23" fmla="*/ 41 h 60"/>
                <a:gd name="T24" fmla="*/ 22 w 34"/>
                <a:gd name="T25" fmla="*/ 40 h 60"/>
                <a:gd name="T26" fmla="*/ 23 w 34"/>
                <a:gd name="T27" fmla="*/ 39 h 60"/>
                <a:gd name="T28" fmla="*/ 25 w 34"/>
                <a:gd name="T29" fmla="*/ 38 h 60"/>
                <a:gd name="T30" fmla="*/ 30 w 34"/>
                <a:gd name="T31" fmla="*/ 31 h 60"/>
                <a:gd name="T32" fmla="*/ 34 w 34"/>
                <a:gd name="T33" fmla="*/ 23 h 60"/>
                <a:gd name="T34" fmla="*/ 34 w 34"/>
                <a:gd name="T35" fmla="*/ 14 h 60"/>
                <a:gd name="T36" fmla="*/ 31 w 34"/>
                <a:gd name="T37" fmla="*/ 8 h 60"/>
                <a:gd name="T38" fmla="*/ 24 w 34"/>
                <a:gd name="T39" fmla="*/ 1 h 60"/>
                <a:gd name="T40" fmla="*/ 22 w 34"/>
                <a:gd name="T41" fmla="*/ 0 h 60"/>
                <a:gd name="T42" fmla="*/ 21 w 34"/>
                <a:gd name="T43" fmla="*/ 0 h 60"/>
                <a:gd name="T44" fmla="*/ 21 w 34"/>
                <a:gd name="T45" fmla="*/ 0 h 60"/>
                <a:gd name="T46" fmla="*/ 21 w 34"/>
                <a:gd name="T47" fmla="*/ 3 h 60"/>
                <a:gd name="T48" fmla="*/ 20 w 34"/>
                <a:gd name="T49" fmla="*/ 11 h 60"/>
                <a:gd name="T50" fmla="*/ 19 w 34"/>
                <a:gd name="T51" fmla="*/ 15 h 60"/>
                <a:gd name="T52" fmla="*/ 17 w 34"/>
                <a:gd name="T53" fmla="*/ 18 h 60"/>
                <a:gd name="T54" fmla="*/ 15 w 34"/>
                <a:gd name="T55" fmla="*/ 20 h 60"/>
                <a:gd name="T56" fmla="*/ 12 w 34"/>
                <a:gd name="T57" fmla="*/ 23 h 60"/>
                <a:gd name="T58" fmla="*/ 11 w 34"/>
                <a:gd name="T59" fmla="*/ 24 h 60"/>
                <a:gd name="T60" fmla="*/ 11 w 34"/>
                <a:gd name="T61" fmla="*/ 24 h 60"/>
                <a:gd name="T62" fmla="*/ 11 w 34"/>
                <a:gd name="T63" fmla="*/ 24 h 60"/>
                <a:gd name="T64" fmla="*/ 10 w 34"/>
                <a:gd name="T65" fmla="*/ 24 h 60"/>
                <a:gd name="T66" fmla="*/ 10 w 34"/>
                <a:gd name="T67" fmla="*/ 24 h 60"/>
                <a:gd name="T68" fmla="*/ 10 w 34"/>
                <a:gd name="T69" fmla="*/ 25 h 60"/>
                <a:gd name="T70" fmla="*/ 9 w 34"/>
                <a:gd name="T71" fmla="*/ 25 h 60"/>
                <a:gd name="T72" fmla="*/ 8 w 34"/>
                <a:gd name="T73" fmla="*/ 26 h 60"/>
                <a:gd name="T74" fmla="*/ 8 w 34"/>
                <a:gd name="T75" fmla="*/ 27 h 60"/>
                <a:gd name="T76" fmla="*/ 7 w 34"/>
                <a:gd name="T77" fmla="*/ 27 h 60"/>
                <a:gd name="T78" fmla="*/ 4 w 34"/>
                <a:gd name="T79" fmla="*/ 31 h 60"/>
                <a:gd name="T80" fmla="*/ 2 w 34"/>
                <a:gd name="T81" fmla="*/ 35 h 60"/>
                <a:gd name="T82" fmla="*/ 1 w 34"/>
                <a:gd name="T83" fmla="*/ 37 h 60"/>
                <a:gd name="T84" fmla="*/ 0 w 34"/>
                <a:gd name="T85" fmla="*/ 39 h 60"/>
                <a:gd name="T86" fmla="*/ 0 w 34"/>
                <a:gd name="T87" fmla="*/ 42 h 60"/>
                <a:gd name="T88" fmla="*/ 0 w 34"/>
                <a:gd name="T89" fmla="*/ 43 h 60"/>
                <a:gd name="T90" fmla="*/ 0 w 34"/>
                <a:gd name="T91" fmla="*/ 44 h 60"/>
                <a:gd name="T92" fmla="*/ 0 w 34"/>
                <a:gd name="T93" fmla="*/ 48 h 60"/>
                <a:gd name="T94" fmla="*/ 1 w 34"/>
                <a:gd name="T95" fmla="*/ 50 h 60"/>
                <a:gd name="T96" fmla="*/ 2 w 34"/>
                <a:gd name="T97" fmla="*/ 51 h 60"/>
                <a:gd name="T98" fmla="*/ 4 w 34"/>
                <a:gd name="T99" fmla="*/ 54 h 60"/>
                <a:gd name="T100" fmla="*/ 5 w 34"/>
                <a:gd name="T101" fmla="*/ 56 h 60"/>
                <a:gd name="T102" fmla="*/ 7 w 34"/>
                <a:gd name="T103" fmla="*/ 58 h 60"/>
                <a:gd name="T104" fmla="*/ 9 w 34"/>
                <a:gd name="T105" fmla="*/ 58 h 60"/>
                <a:gd name="T106" fmla="*/ 12 w 34"/>
                <a:gd name="T107" fmla="*/ 59 h 60"/>
                <a:gd name="T108" fmla="*/ 13 w 34"/>
                <a:gd name="T109" fmla="*/ 60 h 60"/>
                <a:gd name="T110" fmla="*/ 12 w 34"/>
                <a:gd name="T111" fmla="*/ 59 h 60"/>
                <a:gd name="T112" fmla="*/ 12 w 34"/>
                <a:gd name="T113" fmla="*/ 56 h 60"/>
                <a:gd name="T114" fmla="*/ 12 w 34"/>
                <a:gd name="T115" fmla="*/ 55 h 60"/>
                <a:gd name="T116" fmla="*/ 12 w 34"/>
                <a:gd name="T117" fmla="*/ 53 h 60"/>
                <a:gd name="T118" fmla="*/ 13 w 34"/>
                <a:gd name="T119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60">
                  <a:moveTo>
                    <a:pt x="13" y="49"/>
                  </a:moveTo>
                  <a:cubicBezTo>
                    <a:pt x="13" y="49"/>
                    <a:pt x="13" y="48"/>
                    <a:pt x="13" y="48"/>
                  </a:cubicBezTo>
                  <a:cubicBezTo>
                    <a:pt x="13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5"/>
                    <a:pt x="15" y="45"/>
                    <a:pt x="16" y="45"/>
                  </a:cubicBezTo>
                  <a:cubicBezTo>
                    <a:pt x="16" y="45"/>
                    <a:pt x="16" y="44"/>
                    <a:pt x="17" y="44"/>
                  </a:cubicBezTo>
                  <a:cubicBezTo>
                    <a:pt x="17" y="44"/>
                    <a:pt x="18" y="43"/>
                    <a:pt x="18" y="43"/>
                  </a:cubicBezTo>
                  <a:cubicBezTo>
                    <a:pt x="19" y="43"/>
                    <a:pt x="19" y="42"/>
                    <a:pt x="19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0" y="31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4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4"/>
                    <a:pt x="26" y="2"/>
                    <a:pt x="24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19" y="13"/>
                    <a:pt x="19" y="15"/>
                  </a:cubicBezTo>
                  <a:cubicBezTo>
                    <a:pt x="18" y="16"/>
                    <a:pt x="18" y="17"/>
                    <a:pt x="17" y="18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2"/>
                    <a:pt x="2" y="34"/>
                    <a:pt x="2" y="35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1" y="38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1" y="50"/>
                    <a:pt x="2" y="51"/>
                    <a:pt x="2" y="51"/>
                  </a:cubicBezTo>
                  <a:cubicBezTo>
                    <a:pt x="2" y="52"/>
                    <a:pt x="3" y="53"/>
                    <a:pt x="4" y="54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6" y="57"/>
                    <a:pt x="7" y="57"/>
                    <a:pt x="7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59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3" y="60"/>
                    <a:pt x="13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2" y="51"/>
                    <a:pt x="13" y="50"/>
                    <a:pt x="13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8E17684F-977E-4685-A1B2-A1AEE89AF7FB}"/>
              </a:ext>
            </a:extLst>
          </p:cNvPr>
          <p:cNvGrpSpPr/>
          <p:nvPr/>
        </p:nvGrpSpPr>
        <p:grpSpPr>
          <a:xfrm>
            <a:off x="6166796" y="810604"/>
            <a:ext cx="449458" cy="448088"/>
            <a:chOff x="6810375" y="6350"/>
            <a:chExt cx="520701" cy="519113"/>
          </a:xfrm>
        </p:grpSpPr>
        <p:sp>
          <p:nvSpPr>
            <p:cNvPr id="138" name="Oval 138">
              <a:extLst>
                <a:ext uri="{FF2B5EF4-FFF2-40B4-BE49-F238E27FC236}">
                  <a16:creationId xmlns:a16="http://schemas.microsoft.com/office/drawing/2014/main" id="{893756A9-37CC-463D-8AD5-388006B6B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7688" y="92075"/>
              <a:ext cx="347663" cy="3476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Rectangle 139">
              <a:extLst>
                <a:ext uri="{FF2B5EF4-FFF2-40B4-BE49-F238E27FC236}">
                  <a16:creationId xmlns:a16="http://schemas.microsoft.com/office/drawing/2014/main" id="{A435233E-97A3-4165-BE00-13E8916F9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0" y="6350"/>
              <a:ext cx="44450" cy="603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Rectangle 140">
              <a:extLst>
                <a:ext uri="{FF2B5EF4-FFF2-40B4-BE49-F238E27FC236}">
                  <a16:creationId xmlns:a16="http://schemas.microsoft.com/office/drawing/2014/main" id="{AE67BCEE-07C0-41C2-8E53-5F143584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9163" y="244475"/>
              <a:ext cx="61913" cy="444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Rectangle 141">
              <a:extLst>
                <a:ext uri="{FF2B5EF4-FFF2-40B4-BE49-F238E27FC236}">
                  <a16:creationId xmlns:a16="http://schemas.microsoft.com/office/drawing/2014/main" id="{F27A1428-5893-4884-A212-067BE2DA8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500" y="465138"/>
              <a:ext cx="44450" cy="603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Rectangle 142">
              <a:extLst>
                <a:ext uri="{FF2B5EF4-FFF2-40B4-BE49-F238E27FC236}">
                  <a16:creationId xmlns:a16="http://schemas.microsoft.com/office/drawing/2014/main" id="{9CD5E3DA-5A9C-460B-927B-1CEBE41DF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244475"/>
              <a:ext cx="61913" cy="444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11F8B6A2-E45C-4619-A69C-390FD517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66675"/>
              <a:ext cx="76200" cy="74613"/>
            </a:xfrm>
            <a:custGeom>
              <a:avLst/>
              <a:gdLst>
                <a:gd name="T0" fmla="*/ 48 w 48"/>
                <a:gd name="T1" fmla="*/ 19 h 47"/>
                <a:gd name="T2" fmla="*/ 20 w 48"/>
                <a:gd name="T3" fmla="*/ 47 h 47"/>
                <a:gd name="T4" fmla="*/ 0 w 48"/>
                <a:gd name="T5" fmla="*/ 28 h 47"/>
                <a:gd name="T6" fmla="*/ 28 w 48"/>
                <a:gd name="T7" fmla="*/ 0 h 47"/>
                <a:gd name="T8" fmla="*/ 48 w 48"/>
                <a:gd name="T9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8" y="19"/>
                  </a:moveTo>
                  <a:lnTo>
                    <a:pt x="20" y="47"/>
                  </a:lnTo>
                  <a:lnTo>
                    <a:pt x="0" y="28"/>
                  </a:lnTo>
                  <a:lnTo>
                    <a:pt x="28" y="0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5FDBBAA2-56BE-4854-92A9-9DCBB57D3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390525"/>
              <a:ext cx="76200" cy="74613"/>
            </a:xfrm>
            <a:custGeom>
              <a:avLst/>
              <a:gdLst>
                <a:gd name="T0" fmla="*/ 20 w 48"/>
                <a:gd name="T1" fmla="*/ 0 h 47"/>
                <a:gd name="T2" fmla="*/ 48 w 48"/>
                <a:gd name="T3" fmla="*/ 28 h 47"/>
                <a:gd name="T4" fmla="*/ 28 w 48"/>
                <a:gd name="T5" fmla="*/ 47 h 47"/>
                <a:gd name="T6" fmla="*/ 0 w 48"/>
                <a:gd name="T7" fmla="*/ 21 h 47"/>
                <a:gd name="T8" fmla="*/ 20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20" y="0"/>
                  </a:moveTo>
                  <a:lnTo>
                    <a:pt x="48" y="28"/>
                  </a:lnTo>
                  <a:lnTo>
                    <a:pt x="28" y="47"/>
                  </a:lnTo>
                  <a:lnTo>
                    <a:pt x="0" y="2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A0A612CD-8980-43CF-9EA5-0ABB87BF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390525"/>
              <a:ext cx="74613" cy="74613"/>
            </a:xfrm>
            <a:custGeom>
              <a:avLst/>
              <a:gdLst>
                <a:gd name="T0" fmla="*/ 28 w 47"/>
                <a:gd name="T1" fmla="*/ 0 h 47"/>
                <a:gd name="T2" fmla="*/ 47 w 47"/>
                <a:gd name="T3" fmla="*/ 21 h 47"/>
                <a:gd name="T4" fmla="*/ 20 w 47"/>
                <a:gd name="T5" fmla="*/ 47 h 47"/>
                <a:gd name="T6" fmla="*/ 0 w 47"/>
                <a:gd name="T7" fmla="*/ 28 h 47"/>
                <a:gd name="T8" fmla="*/ 28 w 4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28" y="0"/>
                  </a:moveTo>
                  <a:lnTo>
                    <a:pt x="47" y="21"/>
                  </a:lnTo>
                  <a:lnTo>
                    <a:pt x="20" y="47"/>
                  </a:lnTo>
                  <a:lnTo>
                    <a:pt x="0" y="2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45E9A911-9D69-488A-8CF3-D17EB49E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66675"/>
              <a:ext cx="74613" cy="74613"/>
            </a:xfrm>
            <a:custGeom>
              <a:avLst/>
              <a:gdLst>
                <a:gd name="T0" fmla="*/ 47 w 47"/>
                <a:gd name="T1" fmla="*/ 28 h 47"/>
                <a:gd name="T2" fmla="*/ 28 w 47"/>
                <a:gd name="T3" fmla="*/ 47 h 47"/>
                <a:gd name="T4" fmla="*/ 0 w 47"/>
                <a:gd name="T5" fmla="*/ 19 h 47"/>
                <a:gd name="T6" fmla="*/ 20 w 47"/>
                <a:gd name="T7" fmla="*/ 0 h 47"/>
                <a:gd name="T8" fmla="*/ 47 w 47"/>
                <a:gd name="T9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28"/>
                  </a:moveTo>
                  <a:lnTo>
                    <a:pt x="28" y="47"/>
                  </a:lnTo>
                  <a:lnTo>
                    <a:pt x="0" y="19"/>
                  </a:lnTo>
                  <a:lnTo>
                    <a:pt x="20" y="0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C3B63AC5-B8C3-4D77-B27E-6D7DF5916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15875"/>
              <a:ext cx="65088" cy="74613"/>
            </a:xfrm>
            <a:custGeom>
              <a:avLst/>
              <a:gdLst>
                <a:gd name="T0" fmla="*/ 41 w 41"/>
                <a:gd name="T1" fmla="*/ 10 h 47"/>
                <a:gd name="T2" fmla="*/ 25 w 41"/>
                <a:gd name="T3" fmla="*/ 47 h 47"/>
                <a:gd name="T4" fmla="*/ 0 w 41"/>
                <a:gd name="T5" fmla="*/ 37 h 47"/>
                <a:gd name="T6" fmla="*/ 14 w 41"/>
                <a:gd name="T7" fmla="*/ 0 h 47"/>
                <a:gd name="T8" fmla="*/ 41 w 41"/>
                <a:gd name="T9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41" y="10"/>
                  </a:moveTo>
                  <a:lnTo>
                    <a:pt x="25" y="47"/>
                  </a:lnTo>
                  <a:lnTo>
                    <a:pt x="0" y="37"/>
                  </a:lnTo>
                  <a:lnTo>
                    <a:pt x="14" y="0"/>
                  </a:lnTo>
                  <a:lnTo>
                    <a:pt x="41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35380C3C-DBEF-41C6-97A7-3402B62D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0" y="320675"/>
              <a:ext cx="74613" cy="63500"/>
            </a:xfrm>
            <a:custGeom>
              <a:avLst/>
              <a:gdLst>
                <a:gd name="T0" fmla="*/ 11 w 47"/>
                <a:gd name="T1" fmla="*/ 0 h 40"/>
                <a:gd name="T2" fmla="*/ 47 w 47"/>
                <a:gd name="T3" fmla="*/ 15 h 40"/>
                <a:gd name="T4" fmla="*/ 37 w 47"/>
                <a:gd name="T5" fmla="*/ 40 h 40"/>
                <a:gd name="T6" fmla="*/ 0 w 47"/>
                <a:gd name="T7" fmla="*/ 27 h 40"/>
                <a:gd name="T8" fmla="*/ 1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11" y="0"/>
                  </a:moveTo>
                  <a:lnTo>
                    <a:pt x="47" y="15"/>
                  </a:lnTo>
                  <a:lnTo>
                    <a:pt x="37" y="40"/>
                  </a:lnTo>
                  <a:lnTo>
                    <a:pt x="0" y="2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CC8802EE-91F2-4883-8C9D-2C5046632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1663" y="441325"/>
              <a:ext cx="63500" cy="74613"/>
            </a:xfrm>
            <a:custGeom>
              <a:avLst/>
              <a:gdLst>
                <a:gd name="T0" fmla="*/ 40 w 40"/>
                <a:gd name="T1" fmla="*/ 11 h 47"/>
                <a:gd name="T2" fmla="*/ 25 w 40"/>
                <a:gd name="T3" fmla="*/ 47 h 47"/>
                <a:gd name="T4" fmla="*/ 0 w 40"/>
                <a:gd name="T5" fmla="*/ 37 h 47"/>
                <a:gd name="T6" fmla="*/ 15 w 40"/>
                <a:gd name="T7" fmla="*/ 0 h 47"/>
                <a:gd name="T8" fmla="*/ 40 w 40"/>
                <a:gd name="T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7">
                  <a:moveTo>
                    <a:pt x="40" y="11"/>
                  </a:moveTo>
                  <a:lnTo>
                    <a:pt x="25" y="47"/>
                  </a:lnTo>
                  <a:lnTo>
                    <a:pt x="0" y="37"/>
                  </a:lnTo>
                  <a:lnTo>
                    <a:pt x="15" y="0"/>
                  </a:lnTo>
                  <a:lnTo>
                    <a:pt x="40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9E2DEF0B-2C2C-42F2-A1DE-C2A44C0C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147638"/>
              <a:ext cx="74613" cy="63500"/>
            </a:xfrm>
            <a:custGeom>
              <a:avLst/>
              <a:gdLst>
                <a:gd name="T0" fmla="*/ 37 w 47"/>
                <a:gd name="T1" fmla="*/ 40 h 40"/>
                <a:gd name="T2" fmla="*/ 0 w 47"/>
                <a:gd name="T3" fmla="*/ 25 h 40"/>
                <a:gd name="T4" fmla="*/ 12 w 47"/>
                <a:gd name="T5" fmla="*/ 0 h 40"/>
                <a:gd name="T6" fmla="*/ 47 w 47"/>
                <a:gd name="T7" fmla="*/ 14 h 40"/>
                <a:gd name="T8" fmla="*/ 37 w 47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37" y="40"/>
                  </a:moveTo>
                  <a:lnTo>
                    <a:pt x="0" y="25"/>
                  </a:lnTo>
                  <a:lnTo>
                    <a:pt x="12" y="0"/>
                  </a:lnTo>
                  <a:lnTo>
                    <a:pt x="47" y="14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0B824C43-ADF8-486D-AE3D-7795A354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0" y="144463"/>
              <a:ext cx="74613" cy="65088"/>
            </a:xfrm>
            <a:custGeom>
              <a:avLst/>
              <a:gdLst>
                <a:gd name="T0" fmla="*/ 0 w 47"/>
                <a:gd name="T1" fmla="*/ 16 h 41"/>
                <a:gd name="T2" fmla="*/ 35 w 47"/>
                <a:gd name="T3" fmla="*/ 0 h 41"/>
                <a:gd name="T4" fmla="*/ 47 w 47"/>
                <a:gd name="T5" fmla="*/ 26 h 41"/>
                <a:gd name="T6" fmla="*/ 11 w 47"/>
                <a:gd name="T7" fmla="*/ 41 h 41"/>
                <a:gd name="T8" fmla="*/ 0 w 47"/>
                <a:gd name="T9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0" y="16"/>
                  </a:moveTo>
                  <a:lnTo>
                    <a:pt x="35" y="0"/>
                  </a:lnTo>
                  <a:lnTo>
                    <a:pt x="47" y="26"/>
                  </a:lnTo>
                  <a:lnTo>
                    <a:pt x="11" y="41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9B47B110-37C0-4C1E-ADDD-94CE26BAC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441325"/>
              <a:ext cx="65088" cy="74613"/>
            </a:xfrm>
            <a:custGeom>
              <a:avLst/>
              <a:gdLst>
                <a:gd name="T0" fmla="*/ 41 w 41"/>
                <a:gd name="T1" fmla="*/ 36 h 47"/>
                <a:gd name="T2" fmla="*/ 15 w 41"/>
                <a:gd name="T3" fmla="*/ 47 h 47"/>
                <a:gd name="T4" fmla="*/ 0 w 41"/>
                <a:gd name="T5" fmla="*/ 10 h 47"/>
                <a:gd name="T6" fmla="*/ 25 w 41"/>
                <a:gd name="T7" fmla="*/ 0 h 47"/>
                <a:gd name="T8" fmla="*/ 41 w 41"/>
                <a:gd name="T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41" y="36"/>
                  </a:moveTo>
                  <a:lnTo>
                    <a:pt x="15" y="47"/>
                  </a:lnTo>
                  <a:lnTo>
                    <a:pt x="0" y="10"/>
                  </a:lnTo>
                  <a:lnTo>
                    <a:pt x="25" y="0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8190A1DE-0452-481F-9226-5D1017F3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322263"/>
              <a:ext cx="71438" cy="65088"/>
            </a:xfrm>
            <a:custGeom>
              <a:avLst/>
              <a:gdLst>
                <a:gd name="T0" fmla="*/ 45 w 45"/>
                <a:gd name="T1" fmla="*/ 26 h 41"/>
                <a:gd name="T2" fmla="*/ 10 w 45"/>
                <a:gd name="T3" fmla="*/ 41 h 41"/>
                <a:gd name="T4" fmla="*/ 0 w 45"/>
                <a:gd name="T5" fmla="*/ 15 h 41"/>
                <a:gd name="T6" fmla="*/ 35 w 45"/>
                <a:gd name="T7" fmla="*/ 0 h 41"/>
                <a:gd name="T8" fmla="*/ 45 w 45"/>
                <a:gd name="T9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1">
                  <a:moveTo>
                    <a:pt x="45" y="26"/>
                  </a:moveTo>
                  <a:lnTo>
                    <a:pt x="10" y="41"/>
                  </a:lnTo>
                  <a:lnTo>
                    <a:pt x="0" y="15"/>
                  </a:lnTo>
                  <a:lnTo>
                    <a:pt x="35" y="0"/>
                  </a:lnTo>
                  <a:lnTo>
                    <a:pt x="45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41838FC5-FEE7-4549-8600-389DBD61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15875"/>
              <a:ext cx="63500" cy="74613"/>
            </a:xfrm>
            <a:custGeom>
              <a:avLst/>
              <a:gdLst>
                <a:gd name="T0" fmla="*/ 40 w 40"/>
                <a:gd name="T1" fmla="*/ 37 h 47"/>
                <a:gd name="T2" fmla="*/ 15 w 40"/>
                <a:gd name="T3" fmla="*/ 47 h 47"/>
                <a:gd name="T4" fmla="*/ 0 w 40"/>
                <a:gd name="T5" fmla="*/ 12 h 47"/>
                <a:gd name="T6" fmla="*/ 25 w 40"/>
                <a:gd name="T7" fmla="*/ 0 h 47"/>
                <a:gd name="T8" fmla="*/ 40 w 40"/>
                <a:gd name="T9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7">
                  <a:moveTo>
                    <a:pt x="40" y="37"/>
                  </a:moveTo>
                  <a:lnTo>
                    <a:pt x="15" y="47"/>
                  </a:lnTo>
                  <a:lnTo>
                    <a:pt x="0" y="12"/>
                  </a:lnTo>
                  <a:lnTo>
                    <a:pt x="25" y="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5" name="Freeform 155">
            <a:extLst>
              <a:ext uri="{FF2B5EF4-FFF2-40B4-BE49-F238E27FC236}">
                <a16:creationId xmlns:a16="http://schemas.microsoft.com/office/drawing/2014/main" id="{46100404-8232-4875-B62F-77E130971693}"/>
              </a:ext>
            </a:extLst>
          </p:cNvPr>
          <p:cNvSpPr>
            <a:spLocks noEditPoints="1"/>
          </p:cNvSpPr>
          <p:nvPr/>
        </p:nvSpPr>
        <p:spPr bwMode="auto">
          <a:xfrm>
            <a:off x="3724926" y="4202091"/>
            <a:ext cx="365870" cy="428903"/>
          </a:xfrm>
          <a:custGeom>
            <a:avLst/>
            <a:gdLst>
              <a:gd name="T0" fmla="*/ 195 w 211"/>
              <a:gd name="T1" fmla="*/ 247 h 247"/>
              <a:gd name="T2" fmla="*/ 195 w 211"/>
              <a:gd name="T3" fmla="*/ 227 h 247"/>
              <a:gd name="T4" fmla="*/ 211 w 211"/>
              <a:gd name="T5" fmla="*/ 227 h 247"/>
              <a:gd name="T6" fmla="*/ 211 w 211"/>
              <a:gd name="T7" fmla="*/ 44 h 247"/>
              <a:gd name="T8" fmla="*/ 181 w 211"/>
              <a:gd name="T9" fmla="*/ 44 h 247"/>
              <a:gd name="T10" fmla="*/ 178 w 211"/>
              <a:gd name="T11" fmla="*/ 34 h 247"/>
              <a:gd name="T12" fmla="*/ 206 w 211"/>
              <a:gd name="T13" fmla="*/ 13 h 247"/>
              <a:gd name="T14" fmla="*/ 207 w 211"/>
              <a:gd name="T15" fmla="*/ 3 h 247"/>
              <a:gd name="T16" fmla="*/ 198 w 211"/>
              <a:gd name="T17" fmla="*/ 2 h 247"/>
              <a:gd name="T18" fmla="*/ 168 w 211"/>
              <a:gd name="T19" fmla="*/ 25 h 247"/>
              <a:gd name="T20" fmla="*/ 160 w 211"/>
              <a:gd name="T21" fmla="*/ 23 h 247"/>
              <a:gd name="T22" fmla="*/ 152 w 211"/>
              <a:gd name="T23" fmla="*/ 25 h 247"/>
              <a:gd name="T24" fmla="*/ 123 w 211"/>
              <a:gd name="T25" fmla="*/ 2 h 247"/>
              <a:gd name="T26" fmla="*/ 113 w 211"/>
              <a:gd name="T27" fmla="*/ 3 h 247"/>
              <a:gd name="T28" fmla="*/ 115 w 211"/>
              <a:gd name="T29" fmla="*/ 13 h 247"/>
              <a:gd name="T30" fmla="*/ 142 w 211"/>
              <a:gd name="T31" fmla="*/ 34 h 247"/>
              <a:gd name="T32" fmla="*/ 139 w 211"/>
              <a:gd name="T33" fmla="*/ 44 h 247"/>
              <a:gd name="T34" fmla="*/ 0 w 211"/>
              <a:gd name="T35" fmla="*/ 44 h 247"/>
              <a:gd name="T36" fmla="*/ 0 w 211"/>
              <a:gd name="T37" fmla="*/ 227 h 247"/>
              <a:gd name="T38" fmla="*/ 15 w 211"/>
              <a:gd name="T39" fmla="*/ 227 h 247"/>
              <a:gd name="T40" fmla="*/ 15 w 211"/>
              <a:gd name="T41" fmla="*/ 247 h 247"/>
              <a:gd name="T42" fmla="*/ 41 w 211"/>
              <a:gd name="T43" fmla="*/ 247 h 247"/>
              <a:gd name="T44" fmla="*/ 41 w 211"/>
              <a:gd name="T45" fmla="*/ 227 h 247"/>
              <a:gd name="T46" fmla="*/ 169 w 211"/>
              <a:gd name="T47" fmla="*/ 227 h 247"/>
              <a:gd name="T48" fmla="*/ 169 w 211"/>
              <a:gd name="T49" fmla="*/ 247 h 247"/>
              <a:gd name="T50" fmla="*/ 195 w 211"/>
              <a:gd name="T51" fmla="*/ 247 h 247"/>
              <a:gd name="T52" fmla="*/ 19 w 211"/>
              <a:gd name="T53" fmla="*/ 65 h 247"/>
              <a:gd name="T54" fmla="*/ 192 w 211"/>
              <a:gd name="T55" fmla="*/ 65 h 247"/>
              <a:gd name="T56" fmla="*/ 192 w 211"/>
              <a:gd name="T57" fmla="*/ 173 h 247"/>
              <a:gd name="T58" fmla="*/ 19 w 211"/>
              <a:gd name="T59" fmla="*/ 173 h 247"/>
              <a:gd name="T60" fmla="*/ 19 w 211"/>
              <a:gd name="T61" fmla="*/ 65 h 247"/>
              <a:gd name="T62" fmla="*/ 135 w 211"/>
              <a:gd name="T63" fmla="*/ 213 h 247"/>
              <a:gd name="T64" fmla="*/ 123 w 211"/>
              <a:gd name="T65" fmla="*/ 200 h 247"/>
              <a:gd name="T66" fmla="*/ 135 w 211"/>
              <a:gd name="T67" fmla="*/ 188 h 247"/>
              <a:gd name="T68" fmla="*/ 147 w 211"/>
              <a:gd name="T69" fmla="*/ 200 h 247"/>
              <a:gd name="T70" fmla="*/ 135 w 211"/>
              <a:gd name="T71" fmla="*/ 213 h 247"/>
              <a:gd name="T72" fmla="*/ 163 w 211"/>
              <a:gd name="T73" fmla="*/ 200 h 247"/>
              <a:gd name="T74" fmla="*/ 176 w 211"/>
              <a:gd name="T75" fmla="*/ 188 h 247"/>
              <a:gd name="T76" fmla="*/ 188 w 211"/>
              <a:gd name="T77" fmla="*/ 200 h 247"/>
              <a:gd name="T78" fmla="*/ 176 w 211"/>
              <a:gd name="T79" fmla="*/ 213 h 247"/>
              <a:gd name="T80" fmla="*/ 163 w 211"/>
              <a:gd name="T81" fmla="*/ 20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1" h="247">
                <a:moveTo>
                  <a:pt x="195" y="247"/>
                </a:moveTo>
                <a:cubicBezTo>
                  <a:pt x="195" y="227"/>
                  <a:pt x="195" y="227"/>
                  <a:pt x="195" y="227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181" y="44"/>
                  <a:pt x="181" y="44"/>
                  <a:pt x="181" y="44"/>
                </a:cubicBezTo>
                <a:cubicBezTo>
                  <a:pt x="181" y="41"/>
                  <a:pt x="180" y="37"/>
                  <a:pt x="178" y="34"/>
                </a:cubicBezTo>
                <a:cubicBezTo>
                  <a:pt x="206" y="13"/>
                  <a:pt x="206" y="13"/>
                  <a:pt x="206" y="13"/>
                </a:cubicBezTo>
                <a:cubicBezTo>
                  <a:pt x="209" y="10"/>
                  <a:pt x="210" y="6"/>
                  <a:pt x="207" y="3"/>
                </a:cubicBezTo>
                <a:cubicBezTo>
                  <a:pt x="205" y="1"/>
                  <a:pt x="201" y="0"/>
                  <a:pt x="198" y="2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6" y="24"/>
                  <a:pt x="163" y="23"/>
                  <a:pt x="160" y="23"/>
                </a:cubicBezTo>
                <a:cubicBezTo>
                  <a:pt x="158" y="23"/>
                  <a:pt x="155" y="24"/>
                  <a:pt x="152" y="25"/>
                </a:cubicBezTo>
                <a:cubicBezTo>
                  <a:pt x="123" y="2"/>
                  <a:pt x="123" y="2"/>
                  <a:pt x="123" y="2"/>
                </a:cubicBezTo>
                <a:cubicBezTo>
                  <a:pt x="120" y="0"/>
                  <a:pt x="116" y="1"/>
                  <a:pt x="113" y="3"/>
                </a:cubicBezTo>
                <a:cubicBezTo>
                  <a:pt x="111" y="6"/>
                  <a:pt x="112" y="10"/>
                  <a:pt x="115" y="13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0" y="37"/>
                  <a:pt x="139" y="41"/>
                  <a:pt x="139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227"/>
                  <a:pt x="0" y="227"/>
                  <a:pt x="0" y="227"/>
                </a:cubicBezTo>
                <a:cubicBezTo>
                  <a:pt x="15" y="227"/>
                  <a:pt x="15" y="227"/>
                  <a:pt x="15" y="227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41" y="247"/>
                  <a:pt x="41" y="247"/>
                  <a:pt x="41" y="247"/>
                </a:cubicBezTo>
                <a:cubicBezTo>
                  <a:pt x="41" y="227"/>
                  <a:pt x="41" y="227"/>
                  <a:pt x="41" y="227"/>
                </a:cubicBezTo>
                <a:cubicBezTo>
                  <a:pt x="169" y="227"/>
                  <a:pt x="169" y="227"/>
                  <a:pt x="169" y="227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95" y="247"/>
                  <a:pt x="195" y="247"/>
                  <a:pt x="195" y="247"/>
                </a:cubicBezTo>
                <a:close/>
                <a:moveTo>
                  <a:pt x="19" y="65"/>
                </a:moveTo>
                <a:cubicBezTo>
                  <a:pt x="192" y="65"/>
                  <a:pt x="192" y="65"/>
                  <a:pt x="192" y="65"/>
                </a:cubicBezTo>
                <a:cubicBezTo>
                  <a:pt x="192" y="173"/>
                  <a:pt x="192" y="173"/>
                  <a:pt x="192" y="173"/>
                </a:cubicBezTo>
                <a:cubicBezTo>
                  <a:pt x="19" y="173"/>
                  <a:pt x="19" y="173"/>
                  <a:pt x="19" y="173"/>
                </a:cubicBezTo>
                <a:lnTo>
                  <a:pt x="19" y="65"/>
                </a:lnTo>
                <a:close/>
                <a:moveTo>
                  <a:pt x="135" y="213"/>
                </a:moveTo>
                <a:cubicBezTo>
                  <a:pt x="128" y="213"/>
                  <a:pt x="123" y="207"/>
                  <a:pt x="123" y="200"/>
                </a:cubicBezTo>
                <a:cubicBezTo>
                  <a:pt x="123" y="193"/>
                  <a:pt x="128" y="188"/>
                  <a:pt x="135" y="188"/>
                </a:cubicBezTo>
                <a:cubicBezTo>
                  <a:pt x="142" y="188"/>
                  <a:pt x="147" y="193"/>
                  <a:pt x="147" y="200"/>
                </a:cubicBezTo>
                <a:cubicBezTo>
                  <a:pt x="147" y="207"/>
                  <a:pt x="142" y="213"/>
                  <a:pt x="135" y="213"/>
                </a:cubicBezTo>
                <a:close/>
                <a:moveTo>
                  <a:pt x="163" y="200"/>
                </a:moveTo>
                <a:cubicBezTo>
                  <a:pt x="163" y="193"/>
                  <a:pt x="169" y="188"/>
                  <a:pt x="176" y="188"/>
                </a:cubicBezTo>
                <a:cubicBezTo>
                  <a:pt x="183" y="188"/>
                  <a:pt x="188" y="193"/>
                  <a:pt x="188" y="200"/>
                </a:cubicBezTo>
                <a:cubicBezTo>
                  <a:pt x="188" y="207"/>
                  <a:pt x="183" y="213"/>
                  <a:pt x="176" y="213"/>
                </a:cubicBezTo>
                <a:cubicBezTo>
                  <a:pt x="169" y="213"/>
                  <a:pt x="163" y="207"/>
                  <a:pt x="163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F90F726F-1DC8-4D0D-AFF9-8587C73DA678}"/>
              </a:ext>
            </a:extLst>
          </p:cNvPr>
          <p:cNvGrpSpPr/>
          <p:nvPr/>
        </p:nvGrpSpPr>
        <p:grpSpPr>
          <a:xfrm>
            <a:off x="3675595" y="3527904"/>
            <a:ext cx="463161" cy="431644"/>
            <a:chOff x="3924300" y="3154363"/>
            <a:chExt cx="536576" cy="500063"/>
          </a:xfrm>
        </p:grpSpPr>
        <p:sp>
          <p:nvSpPr>
            <p:cNvPr id="156" name="Rectangle 156">
              <a:extLst>
                <a:ext uri="{FF2B5EF4-FFF2-40B4-BE49-F238E27FC236}">
                  <a16:creationId xmlns:a16="http://schemas.microsoft.com/office/drawing/2014/main" id="{BBA750DA-0B4E-4062-A9EA-935923326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300" y="3154363"/>
              <a:ext cx="534988" cy="3429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028C1F72-8134-486D-899E-4737BE83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50" y="3543300"/>
              <a:ext cx="84138" cy="57150"/>
            </a:xfrm>
            <a:custGeom>
              <a:avLst/>
              <a:gdLst>
                <a:gd name="T0" fmla="*/ 3 w 42"/>
                <a:gd name="T1" fmla="*/ 27 h 28"/>
                <a:gd name="T2" fmla="*/ 4 w 42"/>
                <a:gd name="T3" fmla="*/ 28 h 28"/>
                <a:gd name="T4" fmla="*/ 38 w 42"/>
                <a:gd name="T5" fmla="*/ 28 h 28"/>
                <a:gd name="T6" fmla="*/ 39 w 42"/>
                <a:gd name="T7" fmla="*/ 27 h 28"/>
                <a:gd name="T8" fmla="*/ 42 w 42"/>
                <a:gd name="T9" fmla="*/ 24 h 28"/>
                <a:gd name="T10" fmla="*/ 42 w 42"/>
                <a:gd name="T11" fmla="*/ 22 h 28"/>
                <a:gd name="T12" fmla="*/ 21 w 42"/>
                <a:gd name="T13" fmla="*/ 0 h 28"/>
                <a:gd name="T14" fmla="*/ 0 w 42"/>
                <a:gd name="T15" fmla="*/ 22 h 28"/>
                <a:gd name="T16" fmla="*/ 0 w 42"/>
                <a:gd name="T17" fmla="*/ 24 h 28"/>
                <a:gd name="T18" fmla="*/ 3 w 42"/>
                <a:gd name="T1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8">
                  <a:moveTo>
                    <a:pt x="3" y="27"/>
                  </a:moveTo>
                  <a:cubicBezTo>
                    <a:pt x="3" y="28"/>
                    <a:pt x="3" y="28"/>
                    <a:pt x="4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9" y="27"/>
                  </a:cubicBezTo>
                  <a:cubicBezTo>
                    <a:pt x="40" y="26"/>
                    <a:pt x="41" y="25"/>
                    <a:pt x="42" y="24"/>
                  </a:cubicBezTo>
                  <a:cubicBezTo>
                    <a:pt x="42" y="23"/>
                    <a:pt x="42" y="23"/>
                    <a:pt x="42" y="22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1" y="25"/>
                    <a:pt x="2" y="26"/>
                    <a:pt x="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4988D24C-FC5E-444A-8B11-A463D53B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3543300"/>
              <a:ext cx="85725" cy="57150"/>
            </a:xfrm>
            <a:custGeom>
              <a:avLst/>
              <a:gdLst>
                <a:gd name="T0" fmla="*/ 3 w 43"/>
                <a:gd name="T1" fmla="*/ 27 h 28"/>
                <a:gd name="T2" fmla="*/ 4 w 43"/>
                <a:gd name="T3" fmla="*/ 28 h 28"/>
                <a:gd name="T4" fmla="*/ 38 w 43"/>
                <a:gd name="T5" fmla="*/ 28 h 28"/>
                <a:gd name="T6" fmla="*/ 39 w 43"/>
                <a:gd name="T7" fmla="*/ 27 h 28"/>
                <a:gd name="T8" fmla="*/ 42 w 43"/>
                <a:gd name="T9" fmla="*/ 24 h 28"/>
                <a:gd name="T10" fmla="*/ 43 w 43"/>
                <a:gd name="T11" fmla="*/ 22 h 28"/>
                <a:gd name="T12" fmla="*/ 21 w 43"/>
                <a:gd name="T13" fmla="*/ 0 h 28"/>
                <a:gd name="T14" fmla="*/ 0 w 43"/>
                <a:gd name="T15" fmla="*/ 22 h 28"/>
                <a:gd name="T16" fmla="*/ 0 w 43"/>
                <a:gd name="T17" fmla="*/ 24 h 28"/>
                <a:gd name="T18" fmla="*/ 3 w 43"/>
                <a:gd name="T1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8">
                  <a:moveTo>
                    <a:pt x="3" y="27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40" y="26"/>
                    <a:pt x="41" y="25"/>
                    <a:pt x="42" y="24"/>
                  </a:cubicBezTo>
                  <a:cubicBezTo>
                    <a:pt x="42" y="23"/>
                    <a:pt x="43" y="23"/>
                    <a:pt x="43" y="22"/>
                  </a:cubicBezTo>
                  <a:cubicBezTo>
                    <a:pt x="43" y="10"/>
                    <a:pt x="33" y="0"/>
                    <a:pt x="21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1" y="25"/>
                    <a:pt x="2" y="26"/>
                    <a:pt x="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C435D13C-B040-4F39-BCBB-4924B9C8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3543300"/>
              <a:ext cx="84138" cy="57150"/>
            </a:xfrm>
            <a:custGeom>
              <a:avLst/>
              <a:gdLst>
                <a:gd name="T0" fmla="*/ 3 w 42"/>
                <a:gd name="T1" fmla="*/ 28 h 28"/>
                <a:gd name="T2" fmla="*/ 37 w 42"/>
                <a:gd name="T3" fmla="*/ 28 h 28"/>
                <a:gd name="T4" fmla="*/ 38 w 42"/>
                <a:gd name="T5" fmla="*/ 27 h 28"/>
                <a:gd name="T6" fmla="*/ 42 w 42"/>
                <a:gd name="T7" fmla="*/ 23 h 28"/>
                <a:gd name="T8" fmla="*/ 42 w 42"/>
                <a:gd name="T9" fmla="*/ 22 h 28"/>
                <a:gd name="T10" fmla="*/ 21 w 42"/>
                <a:gd name="T11" fmla="*/ 0 h 28"/>
                <a:gd name="T12" fmla="*/ 0 w 42"/>
                <a:gd name="T13" fmla="*/ 22 h 28"/>
                <a:gd name="T14" fmla="*/ 0 w 42"/>
                <a:gd name="T15" fmla="*/ 26 h 28"/>
                <a:gd name="T16" fmla="*/ 2 w 42"/>
                <a:gd name="T17" fmla="*/ 27 h 28"/>
                <a:gd name="T18" fmla="*/ 3 w 42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8">
                  <a:moveTo>
                    <a:pt x="3" y="28"/>
                  </a:move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8" y="27"/>
                  </a:cubicBezTo>
                  <a:cubicBezTo>
                    <a:pt x="39" y="26"/>
                    <a:pt x="41" y="24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28"/>
                    <a:pt x="3" y="28"/>
                    <a:pt x="3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0E9B4BFB-3C19-4EB6-AB19-75F86B29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3598863"/>
              <a:ext cx="173038" cy="55563"/>
            </a:xfrm>
            <a:custGeom>
              <a:avLst/>
              <a:gdLst>
                <a:gd name="T0" fmla="*/ 12 w 86"/>
                <a:gd name="T1" fmla="*/ 0 h 28"/>
                <a:gd name="T2" fmla="*/ 5 w 86"/>
                <a:gd name="T3" fmla="*/ 3 h 28"/>
                <a:gd name="T4" fmla="*/ 4 w 86"/>
                <a:gd name="T5" fmla="*/ 18 h 28"/>
                <a:gd name="T6" fmla="*/ 26 w 86"/>
                <a:gd name="T7" fmla="*/ 28 h 28"/>
                <a:gd name="T8" fmla="*/ 60 w 86"/>
                <a:gd name="T9" fmla="*/ 28 h 28"/>
                <a:gd name="T10" fmla="*/ 82 w 86"/>
                <a:gd name="T11" fmla="*/ 18 h 28"/>
                <a:gd name="T12" fmla="*/ 81 w 86"/>
                <a:gd name="T13" fmla="*/ 3 h 28"/>
                <a:gd name="T14" fmla="*/ 74 w 86"/>
                <a:gd name="T15" fmla="*/ 0 h 28"/>
                <a:gd name="T16" fmla="*/ 65 w 86"/>
                <a:gd name="T17" fmla="*/ 4 h 28"/>
                <a:gd name="T18" fmla="*/ 60 w 86"/>
                <a:gd name="T19" fmla="*/ 7 h 28"/>
                <a:gd name="T20" fmla="*/ 60 w 86"/>
                <a:gd name="T21" fmla="*/ 7 h 28"/>
                <a:gd name="T22" fmla="*/ 26 w 86"/>
                <a:gd name="T23" fmla="*/ 7 h 28"/>
                <a:gd name="T24" fmla="*/ 25 w 86"/>
                <a:gd name="T25" fmla="*/ 7 h 28"/>
                <a:gd name="T26" fmla="*/ 20 w 86"/>
                <a:gd name="T27" fmla="*/ 4 h 28"/>
                <a:gd name="T28" fmla="*/ 12 w 8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28">
                  <a:moveTo>
                    <a:pt x="12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0" y="6"/>
                    <a:pt x="0" y="13"/>
                    <a:pt x="4" y="18"/>
                  </a:cubicBezTo>
                  <a:cubicBezTo>
                    <a:pt x="9" y="25"/>
                    <a:pt x="17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8" y="28"/>
                    <a:pt x="76" y="25"/>
                    <a:pt x="82" y="18"/>
                  </a:cubicBezTo>
                  <a:cubicBezTo>
                    <a:pt x="86" y="13"/>
                    <a:pt x="85" y="6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1" y="0"/>
                    <a:pt x="67" y="1"/>
                    <a:pt x="65" y="4"/>
                  </a:cubicBezTo>
                  <a:cubicBezTo>
                    <a:pt x="64" y="5"/>
                    <a:pt x="62" y="6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3" y="6"/>
                    <a:pt x="22" y="5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C4E1ADC2-6467-4B9C-8C82-20ADCA7A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5" y="3598863"/>
              <a:ext cx="173038" cy="55563"/>
            </a:xfrm>
            <a:custGeom>
              <a:avLst/>
              <a:gdLst>
                <a:gd name="T0" fmla="*/ 20 w 86"/>
                <a:gd name="T1" fmla="*/ 3 h 28"/>
                <a:gd name="T2" fmla="*/ 20 w 86"/>
                <a:gd name="T3" fmla="*/ 3 h 28"/>
                <a:gd name="T4" fmla="*/ 19 w 86"/>
                <a:gd name="T5" fmla="*/ 2 h 28"/>
                <a:gd name="T6" fmla="*/ 19 w 86"/>
                <a:gd name="T7" fmla="*/ 2 h 28"/>
                <a:gd name="T8" fmla="*/ 18 w 86"/>
                <a:gd name="T9" fmla="*/ 2 h 28"/>
                <a:gd name="T10" fmla="*/ 18 w 86"/>
                <a:gd name="T11" fmla="*/ 1 h 28"/>
                <a:gd name="T12" fmla="*/ 17 w 86"/>
                <a:gd name="T13" fmla="*/ 1 h 28"/>
                <a:gd name="T14" fmla="*/ 17 w 86"/>
                <a:gd name="T15" fmla="*/ 1 h 28"/>
                <a:gd name="T16" fmla="*/ 16 w 86"/>
                <a:gd name="T17" fmla="*/ 1 h 28"/>
                <a:gd name="T18" fmla="*/ 16 w 86"/>
                <a:gd name="T19" fmla="*/ 1 h 28"/>
                <a:gd name="T20" fmla="*/ 15 w 86"/>
                <a:gd name="T21" fmla="*/ 0 h 28"/>
                <a:gd name="T22" fmla="*/ 15 w 86"/>
                <a:gd name="T23" fmla="*/ 0 h 28"/>
                <a:gd name="T24" fmla="*/ 14 w 86"/>
                <a:gd name="T25" fmla="*/ 0 h 28"/>
                <a:gd name="T26" fmla="*/ 14 w 86"/>
                <a:gd name="T27" fmla="*/ 0 h 28"/>
                <a:gd name="T28" fmla="*/ 13 w 86"/>
                <a:gd name="T29" fmla="*/ 0 h 28"/>
                <a:gd name="T30" fmla="*/ 12 w 86"/>
                <a:gd name="T31" fmla="*/ 0 h 28"/>
                <a:gd name="T32" fmla="*/ 12 w 86"/>
                <a:gd name="T33" fmla="*/ 0 h 28"/>
                <a:gd name="T34" fmla="*/ 11 w 86"/>
                <a:gd name="T35" fmla="*/ 0 h 28"/>
                <a:gd name="T36" fmla="*/ 10 w 86"/>
                <a:gd name="T37" fmla="*/ 0 h 28"/>
                <a:gd name="T38" fmla="*/ 9 w 86"/>
                <a:gd name="T39" fmla="*/ 1 h 28"/>
                <a:gd name="T40" fmla="*/ 9 w 86"/>
                <a:gd name="T41" fmla="*/ 1 h 28"/>
                <a:gd name="T42" fmla="*/ 7 w 86"/>
                <a:gd name="T43" fmla="*/ 1 h 28"/>
                <a:gd name="T44" fmla="*/ 7 w 86"/>
                <a:gd name="T45" fmla="*/ 2 h 28"/>
                <a:gd name="T46" fmla="*/ 5 w 86"/>
                <a:gd name="T47" fmla="*/ 3 h 28"/>
                <a:gd name="T48" fmla="*/ 4 w 86"/>
                <a:gd name="T49" fmla="*/ 18 h 28"/>
                <a:gd name="T50" fmla="*/ 26 w 86"/>
                <a:gd name="T51" fmla="*/ 28 h 28"/>
                <a:gd name="T52" fmla="*/ 60 w 86"/>
                <a:gd name="T53" fmla="*/ 28 h 28"/>
                <a:gd name="T54" fmla="*/ 83 w 86"/>
                <a:gd name="T55" fmla="*/ 18 h 28"/>
                <a:gd name="T56" fmla="*/ 81 w 86"/>
                <a:gd name="T57" fmla="*/ 3 h 28"/>
                <a:gd name="T58" fmla="*/ 80 w 86"/>
                <a:gd name="T59" fmla="*/ 2 h 28"/>
                <a:gd name="T60" fmla="*/ 80 w 86"/>
                <a:gd name="T61" fmla="*/ 1 h 28"/>
                <a:gd name="T62" fmla="*/ 78 w 86"/>
                <a:gd name="T63" fmla="*/ 1 h 28"/>
                <a:gd name="T64" fmla="*/ 78 w 86"/>
                <a:gd name="T65" fmla="*/ 1 h 28"/>
                <a:gd name="T66" fmla="*/ 76 w 86"/>
                <a:gd name="T67" fmla="*/ 0 h 28"/>
                <a:gd name="T68" fmla="*/ 76 w 86"/>
                <a:gd name="T69" fmla="*/ 0 h 28"/>
                <a:gd name="T70" fmla="*/ 74 w 86"/>
                <a:gd name="T71" fmla="*/ 0 h 28"/>
                <a:gd name="T72" fmla="*/ 74 w 86"/>
                <a:gd name="T73" fmla="*/ 0 h 28"/>
                <a:gd name="T74" fmla="*/ 74 w 86"/>
                <a:gd name="T75" fmla="*/ 0 h 28"/>
                <a:gd name="T76" fmla="*/ 73 w 86"/>
                <a:gd name="T77" fmla="*/ 0 h 28"/>
                <a:gd name="T78" fmla="*/ 73 w 86"/>
                <a:gd name="T79" fmla="*/ 0 h 28"/>
                <a:gd name="T80" fmla="*/ 72 w 86"/>
                <a:gd name="T81" fmla="*/ 0 h 28"/>
                <a:gd name="T82" fmla="*/ 72 w 86"/>
                <a:gd name="T83" fmla="*/ 0 h 28"/>
                <a:gd name="T84" fmla="*/ 71 w 86"/>
                <a:gd name="T85" fmla="*/ 1 h 28"/>
                <a:gd name="T86" fmla="*/ 70 w 86"/>
                <a:gd name="T87" fmla="*/ 1 h 28"/>
                <a:gd name="T88" fmla="*/ 70 w 86"/>
                <a:gd name="T89" fmla="*/ 1 h 28"/>
                <a:gd name="T90" fmla="*/ 69 w 86"/>
                <a:gd name="T91" fmla="*/ 1 h 28"/>
                <a:gd name="T92" fmla="*/ 69 w 86"/>
                <a:gd name="T93" fmla="*/ 1 h 28"/>
                <a:gd name="T94" fmla="*/ 68 w 86"/>
                <a:gd name="T95" fmla="*/ 2 h 28"/>
                <a:gd name="T96" fmla="*/ 68 w 86"/>
                <a:gd name="T97" fmla="*/ 2 h 28"/>
                <a:gd name="T98" fmla="*/ 67 w 86"/>
                <a:gd name="T99" fmla="*/ 2 h 28"/>
                <a:gd name="T100" fmla="*/ 67 w 86"/>
                <a:gd name="T101" fmla="*/ 3 h 28"/>
                <a:gd name="T102" fmla="*/ 67 w 86"/>
                <a:gd name="T103" fmla="*/ 3 h 28"/>
                <a:gd name="T104" fmla="*/ 66 w 86"/>
                <a:gd name="T105" fmla="*/ 4 h 28"/>
                <a:gd name="T106" fmla="*/ 61 w 86"/>
                <a:gd name="T107" fmla="*/ 7 h 28"/>
                <a:gd name="T108" fmla="*/ 60 w 86"/>
                <a:gd name="T109" fmla="*/ 7 h 28"/>
                <a:gd name="T110" fmla="*/ 26 w 86"/>
                <a:gd name="T111" fmla="*/ 7 h 28"/>
                <a:gd name="T112" fmla="*/ 26 w 86"/>
                <a:gd name="T113" fmla="*/ 7 h 28"/>
                <a:gd name="T114" fmla="*/ 21 w 86"/>
                <a:gd name="T115" fmla="*/ 4 h 28"/>
                <a:gd name="T116" fmla="*/ 20 w 8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6" h="28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1" y="6"/>
                    <a:pt x="0" y="13"/>
                    <a:pt x="4" y="18"/>
                  </a:cubicBezTo>
                  <a:cubicBezTo>
                    <a:pt x="10" y="25"/>
                    <a:pt x="18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9" y="28"/>
                    <a:pt x="77" y="25"/>
                    <a:pt x="83" y="18"/>
                  </a:cubicBezTo>
                  <a:cubicBezTo>
                    <a:pt x="86" y="13"/>
                    <a:pt x="86" y="6"/>
                    <a:pt x="81" y="3"/>
                  </a:cubicBezTo>
                  <a:cubicBezTo>
                    <a:pt x="81" y="2"/>
                    <a:pt x="80" y="2"/>
                    <a:pt x="80" y="2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1"/>
                    <a:pt x="79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3"/>
                    <a:pt x="66" y="4"/>
                    <a:pt x="66" y="4"/>
                  </a:cubicBezTo>
                  <a:cubicBezTo>
                    <a:pt x="65" y="5"/>
                    <a:pt x="63" y="6"/>
                    <a:pt x="61" y="7"/>
                  </a:cubicBezTo>
                  <a:cubicBezTo>
                    <a:pt x="61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6"/>
                    <a:pt x="22" y="5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A5DC34D3-8C10-42F6-9283-A37AF7D82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3598863"/>
              <a:ext cx="173038" cy="55563"/>
            </a:xfrm>
            <a:custGeom>
              <a:avLst/>
              <a:gdLst>
                <a:gd name="T0" fmla="*/ 20 w 86"/>
                <a:gd name="T1" fmla="*/ 4 h 28"/>
                <a:gd name="T2" fmla="*/ 12 w 86"/>
                <a:gd name="T3" fmla="*/ 0 h 28"/>
                <a:gd name="T4" fmla="*/ 5 w 86"/>
                <a:gd name="T5" fmla="*/ 3 h 28"/>
                <a:gd name="T6" fmla="*/ 4 w 86"/>
                <a:gd name="T7" fmla="*/ 18 h 28"/>
                <a:gd name="T8" fmla="*/ 26 w 86"/>
                <a:gd name="T9" fmla="*/ 28 h 28"/>
                <a:gd name="T10" fmla="*/ 60 w 86"/>
                <a:gd name="T11" fmla="*/ 28 h 28"/>
                <a:gd name="T12" fmla="*/ 82 w 86"/>
                <a:gd name="T13" fmla="*/ 18 h 28"/>
                <a:gd name="T14" fmla="*/ 81 w 86"/>
                <a:gd name="T15" fmla="*/ 3 h 28"/>
                <a:gd name="T16" fmla="*/ 74 w 86"/>
                <a:gd name="T17" fmla="*/ 0 h 28"/>
                <a:gd name="T18" fmla="*/ 65 w 86"/>
                <a:gd name="T19" fmla="*/ 4 h 28"/>
                <a:gd name="T20" fmla="*/ 62 w 86"/>
                <a:gd name="T21" fmla="*/ 6 h 28"/>
                <a:gd name="T22" fmla="*/ 60 w 86"/>
                <a:gd name="T23" fmla="*/ 7 h 28"/>
                <a:gd name="T24" fmla="*/ 27 w 86"/>
                <a:gd name="T25" fmla="*/ 7 h 28"/>
                <a:gd name="T26" fmla="*/ 26 w 86"/>
                <a:gd name="T27" fmla="*/ 7 h 28"/>
                <a:gd name="T28" fmla="*/ 20 w 86"/>
                <a:gd name="T2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28">
                  <a:moveTo>
                    <a:pt x="20" y="4"/>
                  </a:moveTo>
                  <a:cubicBezTo>
                    <a:pt x="18" y="1"/>
                    <a:pt x="15" y="0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0" y="6"/>
                    <a:pt x="0" y="13"/>
                    <a:pt x="4" y="18"/>
                  </a:cubicBezTo>
                  <a:cubicBezTo>
                    <a:pt x="9" y="25"/>
                    <a:pt x="17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8" y="28"/>
                    <a:pt x="77" y="25"/>
                    <a:pt x="82" y="18"/>
                  </a:cubicBezTo>
                  <a:cubicBezTo>
                    <a:pt x="86" y="13"/>
                    <a:pt x="85" y="6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1" y="0"/>
                    <a:pt x="67" y="1"/>
                    <a:pt x="65" y="4"/>
                  </a:cubicBezTo>
                  <a:cubicBezTo>
                    <a:pt x="64" y="5"/>
                    <a:pt x="63" y="6"/>
                    <a:pt x="62" y="6"/>
                  </a:cubicBezTo>
                  <a:cubicBezTo>
                    <a:pt x="61" y="6"/>
                    <a:pt x="60" y="7"/>
                    <a:pt x="60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7"/>
                    <a:pt x="22" y="6"/>
                    <a:pt x="2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AD8C9DE-1124-48E6-A740-6B57C4182801}"/>
              </a:ext>
            </a:extLst>
          </p:cNvPr>
          <p:cNvGrpSpPr/>
          <p:nvPr/>
        </p:nvGrpSpPr>
        <p:grpSpPr>
          <a:xfrm>
            <a:off x="4421037" y="3570383"/>
            <a:ext cx="220618" cy="349426"/>
            <a:chOff x="4787900" y="3203575"/>
            <a:chExt cx="255588" cy="404813"/>
          </a:xfrm>
        </p:grpSpPr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48F1E7FB-3F3F-4B29-B12C-388DB3DBA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7900" y="3203575"/>
              <a:ext cx="255588" cy="106363"/>
            </a:xfrm>
            <a:custGeom>
              <a:avLst/>
              <a:gdLst>
                <a:gd name="T0" fmla="*/ 161 w 161"/>
                <a:gd name="T1" fmla="*/ 34 h 67"/>
                <a:gd name="T2" fmla="*/ 121 w 161"/>
                <a:gd name="T3" fmla="*/ 34 h 67"/>
                <a:gd name="T4" fmla="*/ 121 w 161"/>
                <a:gd name="T5" fmla="*/ 0 h 67"/>
                <a:gd name="T6" fmla="*/ 39 w 161"/>
                <a:gd name="T7" fmla="*/ 0 h 67"/>
                <a:gd name="T8" fmla="*/ 39 w 161"/>
                <a:gd name="T9" fmla="*/ 34 h 67"/>
                <a:gd name="T10" fmla="*/ 0 w 161"/>
                <a:gd name="T11" fmla="*/ 34 h 67"/>
                <a:gd name="T12" fmla="*/ 0 w 161"/>
                <a:gd name="T13" fmla="*/ 67 h 67"/>
                <a:gd name="T14" fmla="*/ 161 w 161"/>
                <a:gd name="T15" fmla="*/ 67 h 67"/>
                <a:gd name="T16" fmla="*/ 161 w 161"/>
                <a:gd name="T17" fmla="*/ 34 h 67"/>
                <a:gd name="T18" fmla="*/ 55 w 161"/>
                <a:gd name="T19" fmla="*/ 16 h 67"/>
                <a:gd name="T20" fmla="*/ 105 w 161"/>
                <a:gd name="T21" fmla="*/ 16 h 67"/>
                <a:gd name="T22" fmla="*/ 105 w 161"/>
                <a:gd name="T23" fmla="*/ 34 h 67"/>
                <a:gd name="T24" fmla="*/ 55 w 161"/>
                <a:gd name="T25" fmla="*/ 34 h 67"/>
                <a:gd name="T26" fmla="*/ 55 w 161"/>
                <a:gd name="T27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7">
                  <a:moveTo>
                    <a:pt x="161" y="34"/>
                  </a:moveTo>
                  <a:lnTo>
                    <a:pt x="121" y="34"/>
                  </a:lnTo>
                  <a:lnTo>
                    <a:pt x="121" y="0"/>
                  </a:lnTo>
                  <a:lnTo>
                    <a:pt x="39" y="0"/>
                  </a:lnTo>
                  <a:lnTo>
                    <a:pt x="39" y="34"/>
                  </a:lnTo>
                  <a:lnTo>
                    <a:pt x="0" y="34"/>
                  </a:lnTo>
                  <a:lnTo>
                    <a:pt x="0" y="67"/>
                  </a:lnTo>
                  <a:lnTo>
                    <a:pt x="161" y="67"/>
                  </a:lnTo>
                  <a:lnTo>
                    <a:pt x="161" y="34"/>
                  </a:lnTo>
                  <a:close/>
                  <a:moveTo>
                    <a:pt x="55" y="16"/>
                  </a:moveTo>
                  <a:lnTo>
                    <a:pt x="105" y="16"/>
                  </a:lnTo>
                  <a:lnTo>
                    <a:pt x="105" y="34"/>
                  </a:lnTo>
                  <a:lnTo>
                    <a:pt x="55" y="34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4274A04A-ACB9-4C61-890C-3005F185B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7900" y="3324225"/>
              <a:ext cx="255588" cy="284163"/>
            </a:xfrm>
            <a:custGeom>
              <a:avLst/>
              <a:gdLst>
                <a:gd name="T0" fmla="*/ 0 w 161"/>
                <a:gd name="T1" fmla="*/ 179 h 179"/>
                <a:gd name="T2" fmla="*/ 161 w 161"/>
                <a:gd name="T3" fmla="*/ 179 h 179"/>
                <a:gd name="T4" fmla="*/ 161 w 161"/>
                <a:gd name="T5" fmla="*/ 0 h 179"/>
                <a:gd name="T6" fmla="*/ 0 w 161"/>
                <a:gd name="T7" fmla="*/ 0 h 179"/>
                <a:gd name="T8" fmla="*/ 0 w 161"/>
                <a:gd name="T9" fmla="*/ 179 h 179"/>
                <a:gd name="T10" fmla="*/ 117 w 161"/>
                <a:gd name="T11" fmla="*/ 24 h 179"/>
                <a:gd name="T12" fmla="*/ 126 w 161"/>
                <a:gd name="T13" fmla="*/ 24 h 179"/>
                <a:gd name="T14" fmla="*/ 126 w 161"/>
                <a:gd name="T15" fmla="*/ 155 h 179"/>
                <a:gd name="T16" fmla="*/ 117 w 161"/>
                <a:gd name="T17" fmla="*/ 155 h 179"/>
                <a:gd name="T18" fmla="*/ 117 w 161"/>
                <a:gd name="T19" fmla="*/ 24 h 179"/>
                <a:gd name="T20" fmla="*/ 76 w 161"/>
                <a:gd name="T21" fmla="*/ 24 h 179"/>
                <a:gd name="T22" fmla="*/ 84 w 161"/>
                <a:gd name="T23" fmla="*/ 24 h 179"/>
                <a:gd name="T24" fmla="*/ 84 w 161"/>
                <a:gd name="T25" fmla="*/ 155 h 179"/>
                <a:gd name="T26" fmla="*/ 76 w 161"/>
                <a:gd name="T27" fmla="*/ 155 h 179"/>
                <a:gd name="T28" fmla="*/ 76 w 161"/>
                <a:gd name="T29" fmla="*/ 24 h 179"/>
                <a:gd name="T30" fmla="*/ 34 w 161"/>
                <a:gd name="T31" fmla="*/ 24 h 179"/>
                <a:gd name="T32" fmla="*/ 43 w 161"/>
                <a:gd name="T33" fmla="*/ 24 h 179"/>
                <a:gd name="T34" fmla="*/ 43 w 161"/>
                <a:gd name="T35" fmla="*/ 155 h 179"/>
                <a:gd name="T36" fmla="*/ 34 w 161"/>
                <a:gd name="T37" fmla="*/ 155 h 179"/>
                <a:gd name="T38" fmla="*/ 34 w 161"/>
                <a:gd name="T39" fmla="*/ 2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79">
                  <a:moveTo>
                    <a:pt x="0" y="179"/>
                  </a:moveTo>
                  <a:lnTo>
                    <a:pt x="161" y="179"/>
                  </a:lnTo>
                  <a:lnTo>
                    <a:pt x="161" y="0"/>
                  </a:lnTo>
                  <a:lnTo>
                    <a:pt x="0" y="0"/>
                  </a:lnTo>
                  <a:lnTo>
                    <a:pt x="0" y="179"/>
                  </a:lnTo>
                  <a:close/>
                  <a:moveTo>
                    <a:pt x="117" y="24"/>
                  </a:moveTo>
                  <a:lnTo>
                    <a:pt x="126" y="24"/>
                  </a:lnTo>
                  <a:lnTo>
                    <a:pt x="126" y="155"/>
                  </a:lnTo>
                  <a:lnTo>
                    <a:pt x="117" y="155"/>
                  </a:lnTo>
                  <a:lnTo>
                    <a:pt x="117" y="24"/>
                  </a:lnTo>
                  <a:close/>
                  <a:moveTo>
                    <a:pt x="76" y="24"/>
                  </a:moveTo>
                  <a:lnTo>
                    <a:pt x="84" y="2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24"/>
                  </a:lnTo>
                  <a:close/>
                  <a:moveTo>
                    <a:pt x="34" y="24"/>
                  </a:moveTo>
                  <a:lnTo>
                    <a:pt x="43" y="24"/>
                  </a:lnTo>
                  <a:lnTo>
                    <a:pt x="43" y="155"/>
                  </a:lnTo>
                  <a:lnTo>
                    <a:pt x="34" y="155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C43F72D6-3A21-4F70-838B-D71F4D47DD38}"/>
              </a:ext>
            </a:extLst>
          </p:cNvPr>
          <p:cNvGrpSpPr/>
          <p:nvPr/>
        </p:nvGrpSpPr>
        <p:grpSpPr>
          <a:xfrm>
            <a:off x="6229830" y="2846866"/>
            <a:ext cx="322020" cy="419312"/>
            <a:chOff x="6883400" y="2365375"/>
            <a:chExt cx="373063" cy="485776"/>
          </a:xfrm>
        </p:grpSpPr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06028DB1-1F5C-4427-9BDD-D935E4DE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2365375"/>
              <a:ext cx="41275" cy="25400"/>
            </a:xfrm>
            <a:custGeom>
              <a:avLst/>
              <a:gdLst>
                <a:gd name="T0" fmla="*/ 5 w 20"/>
                <a:gd name="T1" fmla="*/ 12 h 13"/>
                <a:gd name="T2" fmla="*/ 5 w 20"/>
                <a:gd name="T3" fmla="*/ 12 h 13"/>
                <a:gd name="T4" fmla="*/ 5 w 20"/>
                <a:gd name="T5" fmla="*/ 12 h 13"/>
                <a:gd name="T6" fmla="*/ 20 w 20"/>
                <a:gd name="T7" fmla="*/ 13 h 13"/>
                <a:gd name="T8" fmla="*/ 20 w 20"/>
                <a:gd name="T9" fmla="*/ 0 h 13"/>
                <a:gd name="T10" fmla="*/ 0 w 20"/>
                <a:gd name="T11" fmla="*/ 0 h 13"/>
                <a:gd name="T12" fmla="*/ 0 w 20"/>
                <a:gd name="T13" fmla="*/ 12 h 13"/>
                <a:gd name="T14" fmla="*/ 5 w 20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0" y="12"/>
                    <a:pt x="15" y="12"/>
                    <a:pt x="20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3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BD0EC25D-2CBE-4F34-9B43-C9BEE3C1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2697163"/>
              <a:ext cx="179388" cy="153988"/>
            </a:xfrm>
            <a:custGeom>
              <a:avLst/>
              <a:gdLst>
                <a:gd name="T0" fmla="*/ 69 w 89"/>
                <a:gd name="T1" fmla="*/ 32 h 76"/>
                <a:gd name="T2" fmla="*/ 44 w 89"/>
                <a:gd name="T3" fmla="*/ 56 h 76"/>
                <a:gd name="T4" fmla="*/ 20 w 89"/>
                <a:gd name="T5" fmla="*/ 32 h 76"/>
                <a:gd name="T6" fmla="*/ 0 w 89"/>
                <a:gd name="T7" fmla="*/ 32 h 76"/>
                <a:gd name="T8" fmla="*/ 44 w 89"/>
                <a:gd name="T9" fmla="*/ 76 h 76"/>
                <a:gd name="T10" fmla="*/ 89 w 89"/>
                <a:gd name="T11" fmla="*/ 32 h 76"/>
                <a:gd name="T12" fmla="*/ 89 w 89"/>
                <a:gd name="T13" fmla="*/ 0 h 76"/>
                <a:gd name="T14" fmla="*/ 69 w 89"/>
                <a:gd name="T15" fmla="*/ 0 h 76"/>
                <a:gd name="T16" fmla="*/ 69 w 89"/>
                <a:gd name="T1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76">
                  <a:moveTo>
                    <a:pt x="69" y="32"/>
                  </a:moveTo>
                  <a:cubicBezTo>
                    <a:pt x="69" y="45"/>
                    <a:pt x="58" y="56"/>
                    <a:pt x="44" y="56"/>
                  </a:cubicBezTo>
                  <a:cubicBezTo>
                    <a:pt x="31" y="56"/>
                    <a:pt x="20" y="45"/>
                    <a:pt x="2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6"/>
                    <a:pt x="20" y="76"/>
                    <a:pt x="44" y="76"/>
                  </a:cubicBezTo>
                  <a:cubicBezTo>
                    <a:pt x="69" y="76"/>
                    <a:pt x="89" y="56"/>
                    <a:pt x="89" y="3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69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813BD1C7-87D6-49A9-8476-B470092A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403475"/>
              <a:ext cx="373063" cy="280988"/>
            </a:xfrm>
            <a:custGeom>
              <a:avLst/>
              <a:gdLst>
                <a:gd name="T0" fmla="*/ 174 w 186"/>
                <a:gd name="T1" fmla="*/ 139 h 139"/>
                <a:gd name="T2" fmla="*/ 186 w 186"/>
                <a:gd name="T3" fmla="*/ 93 h 139"/>
                <a:gd name="T4" fmla="*/ 108 w 186"/>
                <a:gd name="T5" fmla="*/ 1 h 139"/>
                <a:gd name="T6" fmla="*/ 93 w 186"/>
                <a:gd name="T7" fmla="*/ 0 h 139"/>
                <a:gd name="T8" fmla="*/ 88 w 186"/>
                <a:gd name="T9" fmla="*/ 0 h 139"/>
                <a:gd name="T10" fmla="*/ 0 w 186"/>
                <a:gd name="T11" fmla="*/ 93 h 139"/>
                <a:gd name="T12" fmla="*/ 12 w 186"/>
                <a:gd name="T13" fmla="*/ 139 h 139"/>
                <a:gd name="T14" fmla="*/ 88 w 186"/>
                <a:gd name="T15" fmla="*/ 139 h 139"/>
                <a:gd name="T16" fmla="*/ 108 w 186"/>
                <a:gd name="T17" fmla="*/ 139 h 139"/>
                <a:gd name="T18" fmla="*/ 174 w 186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39">
                  <a:moveTo>
                    <a:pt x="174" y="139"/>
                  </a:moveTo>
                  <a:cubicBezTo>
                    <a:pt x="182" y="126"/>
                    <a:pt x="186" y="110"/>
                    <a:pt x="186" y="93"/>
                  </a:cubicBezTo>
                  <a:cubicBezTo>
                    <a:pt x="186" y="46"/>
                    <a:pt x="152" y="8"/>
                    <a:pt x="108" y="1"/>
                  </a:cubicBezTo>
                  <a:cubicBezTo>
                    <a:pt x="103" y="0"/>
                    <a:pt x="98" y="0"/>
                    <a:pt x="93" y="0"/>
                  </a:cubicBezTo>
                  <a:cubicBezTo>
                    <a:pt x="91" y="0"/>
                    <a:pt x="90" y="0"/>
                    <a:pt x="88" y="0"/>
                  </a:cubicBezTo>
                  <a:cubicBezTo>
                    <a:pt x="39" y="3"/>
                    <a:pt x="0" y="43"/>
                    <a:pt x="0" y="93"/>
                  </a:cubicBezTo>
                  <a:cubicBezTo>
                    <a:pt x="0" y="110"/>
                    <a:pt x="5" y="126"/>
                    <a:pt x="12" y="139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74" y="139"/>
                    <a:pt x="174" y="139"/>
                    <a:pt x="174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A3DE1C75-2EAA-4FBB-92A2-C31D4CF19473}"/>
              </a:ext>
            </a:extLst>
          </p:cNvPr>
          <p:cNvGrpSpPr/>
          <p:nvPr/>
        </p:nvGrpSpPr>
        <p:grpSpPr>
          <a:xfrm>
            <a:off x="6826323" y="2867768"/>
            <a:ext cx="375462" cy="398757"/>
            <a:chOff x="2606675" y="3954463"/>
            <a:chExt cx="434975" cy="461963"/>
          </a:xfrm>
        </p:grpSpPr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569698E5-98CB-4C0C-93A4-167DBFC9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5" y="4189413"/>
              <a:ext cx="434975" cy="227013"/>
            </a:xfrm>
            <a:custGeom>
              <a:avLst/>
              <a:gdLst>
                <a:gd name="T0" fmla="*/ 249 w 274"/>
                <a:gd name="T1" fmla="*/ 0 h 143"/>
                <a:gd name="T2" fmla="*/ 26 w 274"/>
                <a:gd name="T3" fmla="*/ 0 h 143"/>
                <a:gd name="T4" fmla="*/ 0 w 274"/>
                <a:gd name="T5" fmla="*/ 143 h 143"/>
                <a:gd name="T6" fmla="*/ 274 w 274"/>
                <a:gd name="T7" fmla="*/ 143 h 143"/>
                <a:gd name="T8" fmla="*/ 249 w 274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43">
                  <a:moveTo>
                    <a:pt x="249" y="0"/>
                  </a:moveTo>
                  <a:lnTo>
                    <a:pt x="26" y="0"/>
                  </a:lnTo>
                  <a:lnTo>
                    <a:pt x="0" y="143"/>
                  </a:lnTo>
                  <a:lnTo>
                    <a:pt x="274" y="14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2F1A516E-981D-4474-A2A9-B2609F341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325" y="3954463"/>
              <a:ext cx="193675" cy="1936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1165B7EE-0069-47B7-91B6-03D1FEFC5F69}"/>
              </a:ext>
            </a:extLst>
          </p:cNvPr>
          <p:cNvGrpSpPr/>
          <p:nvPr/>
        </p:nvGrpSpPr>
        <p:grpSpPr>
          <a:xfrm>
            <a:off x="2523175" y="3556680"/>
            <a:ext cx="405608" cy="376832"/>
            <a:chOff x="2589213" y="3187700"/>
            <a:chExt cx="469900" cy="436563"/>
          </a:xfrm>
        </p:grpSpPr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CE57754-F6B6-48B6-908D-00E4E3B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5" y="3254375"/>
              <a:ext cx="249238" cy="150813"/>
            </a:xfrm>
            <a:custGeom>
              <a:avLst/>
              <a:gdLst>
                <a:gd name="T0" fmla="*/ 157 w 157"/>
                <a:gd name="T1" fmla="*/ 0 h 95"/>
                <a:gd name="T2" fmla="*/ 13 w 157"/>
                <a:gd name="T3" fmla="*/ 0 h 95"/>
                <a:gd name="T4" fmla="*/ 13 w 157"/>
                <a:gd name="T5" fmla="*/ 28 h 95"/>
                <a:gd name="T6" fmla="*/ 0 w 157"/>
                <a:gd name="T7" fmla="*/ 28 h 95"/>
                <a:gd name="T8" fmla="*/ 0 w 157"/>
                <a:gd name="T9" fmla="*/ 68 h 95"/>
                <a:gd name="T10" fmla="*/ 13 w 157"/>
                <a:gd name="T11" fmla="*/ 68 h 95"/>
                <a:gd name="T12" fmla="*/ 13 w 157"/>
                <a:gd name="T13" fmla="*/ 95 h 95"/>
                <a:gd name="T14" fmla="*/ 157 w 157"/>
                <a:gd name="T15" fmla="*/ 95 h 95"/>
                <a:gd name="T16" fmla="*/ 157 w 157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5">
                  <a:moveTo>
                    <a:pt x="157" y="0"/>
                  </a:moveTo>
                  <a:lnTo>
                    <a:pt x="13" y="0"/>
                  </a:lnTo>
                  <a:lnTo>
                    <a:pt x="13" y="28"/>
                  </a:lnTo>
                  <a:lnTo>
                    <a:pt x="0" y="28"/>
                  </a:lnTo>
                  <a:lnTo>
                    <a:pt x="0" y="68"/>
                  </a:lnTo>
                  <a:lnTo>
                    <a:pt x="13" y="68"/>
                  </a:lnTo>
                  <a:lnTo>
                    <a:pt x="13" y="95"/>
                  </a:lnTo>
                  <a:lnTo>
                    <a:pt x="157" y="9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Rectangle 171">
              <a:extLst>
                <a:ext uri="{FF2B5EF4-FFF2-40B4-BE49-F238E27FC236}">
                  <a16:creationId xmlns:a16="http://schemas.microsoft.com/office/drawing/2014/main" id="{37ED93E2-E72B-4F86-90EA-DA500A3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025" y="3187700"/>
              <a:ext cx="36513" cy="190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515821BE-1690-4B99-9020-C5E089E5A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888" y="3281363"/>
              <a:ext cx="77788" cy="809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DB478399-2CBD-49F1-90E0-C17161FF5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213" y="3221038"/>
              <a:ext cx="209550" cy="403225"/>
            </a:xfrm>
            <a:custGeom>
              <a:avLst/>
              <a:gdLst>
                <a:gd name="T0" fmla="*/ 0 w 104"/>
                <a:gd name="T1" fmla="*/ 200 h 200"/>
                <a:gd name="T2" fmla="*/ 104 w 104"/>
                <a:gd name="T3" fmla="*/ 200 h 200"/>
                <a:gd name="T4" fmla="*/ 104 w 104"/>
                <a:gd name="T5" fmla="*/ 70 h 200"/>
                <a:gd name="T6" fmla="*/ 104 w 104"/>
                <a:gd name="T7" fmla="*/ 38 h 200"/>
                <a:gd name="T8" fmla="*/ 104 w 104"/>
                <a:gd name="T9" fmla="*/ 0 h 200"/>
                <a:gd name="T10" fmla="*/ 0 w 104"/>
                <a:gd name="T11" fmla="*/ 0 h 200"/>
                <a:gd name="T12" fmla="*/ 0 w 104"/>
                <a:gd name="T13" fmla="*/ 200 h 200"/>
                <a:gd name="T14" fmla="*/ 52 w 104"/>
                <a:gd name="T15" fmla="*/ 10 h 200"/>
                <a:gd name="T16" fmla="*/ 92 w 104"/>
                <a:gd name="T17" fmla="*/ 50 h 200"/>
                <a:gd name="T18" fmla="*/ 52 w 104"/>
                <a:gd name="T19" fmla="*/ 90 h 200"/>
                <a:gd name="T20" fmla="*/ 13 w 104"/>
                <a:gd name="T21" fmla="*/ 50 h 200"/>
                <a:gd name="T22" fmla="*/ 52 w 104"/>
                <a:gd name="T23" fmla="*/ 1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200">
                  <a:moveTo>
                    <a:pt x="0" y="200"/>
                  </a:moveTo>
                  <a:cubicBezTo>
                    <a:pt x="104" y="200"/>
                    <a:pt x="104" y="200"/>
                    <a:pt x="104" y="20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0"/>
                  </a:lnTo>
                  <a:close/>
                  <a:moveTo>
                    <a:pt x="52" y="10"/>
                  </a:moveTo>
                  <a:cubicBezTo>
                    <a:pt x="74" y="10"/>
                    <a:pt x="92" y="28"/>
                    <a:pt x="92" y="50"/>
                  </a:cubicBezTo>
                  <a:cubicBezTo>
                    <a:pt x="92" y="72"/>
                    <a:pt x="74" y="90"/>
                    <a:pt x="52" y="90"/>
                  </a:cubicBezTo>
                  <a:cubicBezTo>
                    <a:pt x="31" y="90"/>
                    <a:pt x="13" y="72"/>
                    <a:pt x="13" y="50"/>
                  </a:cubicBezTo>
                  <a:cubicBezTo>
                    <a:pt x="13" y="28"/>
                    <a:pt x="31" y="10"/>
                    <a:pt x="5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3136915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1" name="Group 1">
            <a:extLst>
              <a:ext uri="{FF2B5EF4-FFF2-40B4-BE49-F238E27FC236}">
                <a16:creationId xmlns:a16="http://schemas.microsoft.com/office/drawing/2014/main" id="{96796ED4-6EA5-43DA-9C5C-B5DC78235A6A}"/>
              </a:ext>
            </a:extLst>
          </p:cNvPr>
          <p:cNvGrpSpPr>
            <a:grpSpLocks/>
          </p:cNvGrpSpPr>
          <p:nvPr/>
        </p:nvGrpSpPr>
        <p:grpSpPr bwMode="auto">
          <a:xfrm>
            <a:off x="969963" y="955675"/>
            <a:ext cx="674687" cy="674688"/>
            <a:chOff x="970123" y="956072"/>
            <a:chExt cx="674025" cy="673894"/>
          </a:xfrm>
        </p:grpSpPr>
        <p:sp>
          <p:nvSpPr>
            <p:cNvPr id="44543" name="Freeform 2">
              <a:extLst>
                <a:ext uri="{FF2B5EF4-FFF2-40B4-BE49-F238E27FC236}">
                  <a16:creationId xmlns:a16="http://schemas.microsoft.com/office/drawing/2014/main" id="{35425659-8849-426F-A5CC-A13E751E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123" y="956072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86" y="4996"/>
                    <a:pt x="2498" y="4996"/>
                  </a:cubicBezTo>
                  <a:cubicBezTo>
                    <a:pt x="1121" y="4996"/>
                    <a:pt x="0" y="3877"/>
                    <a:pt x="0" y="2498"/>
                  </a:cubicBezTo>
                  <a:cubicBezTo>
                    <a:pt x="0" y="1119"/>
                    <a:pt x="1121" y="0"/>
                    <a:pt x="2498" y="0"/>
                  </a:cubicBezTo>
                  <a:cubicBezTo>
                    <a:pt x="3886" y="0"/>
                    <a:pt x="4996" y="1119"/>
                    <a:pt x="4996" y="2498"/>
                  </a:cubicBezTo>
                </a:path>
              </a:pathLst>
            </a:custGeom>
            <a:solidFill>
              <a:srgbClr val="2D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4" name="Freeform 3">
              <a:extLst>
                <a:ext uri="{FF2B5EF4-FFF2-40B4-BE49-F238E27FC236}">
                  <a16:creationId xmlns:a16="http://schemas.microsoft.com/office/drawing/2014/main" id="{A6464DD9-77BB-4019-9006-4CAFD1056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311" y="1309668"/>
              <a:ext cx="193485" cy="163320"/>
            </a:xfrm>
            <a:custGeom>
              <a:avLst/>
              <a:gdLst>
                <a:gd name="T0" fmla="*/ 3644593 w 1444"/>
                <a:gd name="T1" fmla="*/ 9242538 h 1212"/>
                <a:gd name="T2" fmla="*/ 3644593 w 1444"/>
                <a:gd name="T3" fmla="*/ 9242538 h 1212"/>
                <a:gd name="T4" fmla="*/ 0 w 1444"/>
                <a:gd name="T5" fmla="*/ 13255466 h 1212"/>
                <a:gd name="T6" fmla="*/ 664334 w 1444"/>
                <a:gd name="T7" fmla="*/ 17649744 h 1212"/>
                <a:gd name="T8" fmla="*/ 3806188 w 1444"/>
                <a:gd name="T9" fmla="*/ 20337248 h 1212"/>
                <a:gd name="T10" fmla="*/ 25907561 w 1444"/>
                <a:gd name="T11" fmla="*/ 21989583 h 1212"/>
                <a:gd name="T12" fmla="*/ 25907561 w 1444"/>
                <a:gd name="T13" fmla="*/ 0 h 1212"/>
                <a:gd name="T14" fmla="*/ 3644593 w 1444"/>
                <a:gd name="T15" fmla="*/ 9242538 h 1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4" h="1212">
                  <a:moveTo>
                    <a:pt x="203" y="509"/>
                  </a:moveTo>
                  <a:lnTo>
                    <a:pt x="203" y="509"/>
                  </a:lnTo>
                  <a:cubicBezTo>
                    <a:pt x="64" y="536"/>
                    <a:pt x="0" y="564"/>
                    <a:pt x="0" y="730"/>
                  </a:cubicBezTo>
                  <a:cubicBezTo>
                    <a:pt x="0" y="805"/>
                    <a:pt x="19" y="897"/>
                    <a:pt x="37" y="972"/>
                  </a:cubicBezTo>
                  <a:cubicBezTo>
                    <a:pt x="64" y="1054"/>
                    <a:pt x="130" y="1110"/>
                    <a:pt x="212" y="1120"/>
                  </a:cubicBezTo>
                  <a:cubicBezTo>
                    <a:pt x="1443" y="1211"/>
                    <a:pt x="1443" y="1211"/>
                    <a:pt x="1443" y="1211"/>
                  </a:cubicBezTo>
                  <a:cubicBezTo>
                    <a:pt x="1443" y="0"/>
                    <a:pt x="1443" y="0"/>
                    <a:pt x="1443" y="0"/>
                  </a:cubicBezTo>
                  <a:cubicBezTo>
                    <a:pt x="1064" y="194"/>
                    <a:pt x="712" y="379"/>
                    <a:pt x="203" y="509"/>
                  </a:cubicBezTo>
                </a:path>
              </a:pathLst>
            </a:custGeom>
            <a:solidFill>
              <a:srgbClr val="EDE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5" name="Freeform 4">
              <a:extLst>
                <a:ext uri="{FF2B5EF4-FFF2-40B4-BE49-F238E27FC236}">
                  <a16:creationId xmlns:a16="http://schemas.microsoft.com/office/drawing/2014/main" id="{976B7A09-43F7-46D7-A7CF-3AA9F142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381" y="1230387"/>
              <a:ext cx="320360" cy="263215"/>
            </a:xfrm>
            <a:custGeom>
              <a:avLst/>
              <a:gdLst>
                <a:gd name="T0" fmla="*/ 43140152 w 2378"/>
                <a:gd name="T1" fmla="*/ 1669408 h 1954"/>
                <a:gd name="T2" fmla="*/ 43140152 w 2378"/>
                <a:gd name="T3" fmla="*/ 1669408 h 1954"/>
                <a:gd name="T4" fmla="*/ 41488641 w 2378"/>
                <a:gd name="T5" fmla="*/ 0 h 1954"/>
                <a:gd name="T6" fmla="*/ 0 w 2378"/>
                <a:gd name="T7" fmla="*/ 10578845 h 1954"/>
                <a:gd name="T8" fmla="*/ 0 w 2378"/>
                <a:gd name="T9" fmla="*/ 32553257 h 1954"/>
                <a:gd name="T10" fmla="*/ 34410544 w 2378"/>
                <a:gd name="T11" fmla="*/ 35438384 h 1954"/>
                <a:gd name="T12" fmla="*/ 36279894 w 2378"/>
                <a:gd name="T13" fmla="*/ 32226595 h 1954"/>
                <a:gd name="T14" fmla="*/ 33757160 w 2378"/>
                <a:gd name="T15" fmla="*/ 28379804 h 1954"/>
                <a:gd name="T16" fmla="*/ 33757160 w 2378"/>
                <a:gd name="T17" fmla="*/ 26184100 h 1954"/>
                <a:gd name="T18" fmla="*/ 43140152 w 2378"/>
                <a:gd name="T19" fmla="*/ 1669408 h 1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78" h="1954">
                  <a:moveTo>
                    <a:pt x="2377" y="92"/>
                  </a:moveTo>
                  <a:lnTo>
                    <a:pt x="2377" y="92"/>
                  </a:lnTo>
                  <a:cubicBezTo>
                    <a:pt x="2377" y="37"/>
                    <a:pt x="2341" y="0"/>
                    <a:pt x="2286" y="0"/>
                  </a:cubicBezTo>
                  <a:cubicBezTo>
                    <a:pt x="1128" y="64"/>
                    <a:pt x="536" y="324"/>
                    <a:pt x="0" y="583"/>
                  </a:cubicBezTo>
                  <a:cubicBezTo>
                    <a:pt x="0" y="1794"/>
                    <a:pt x="0" y="1794"/>
                    <a:pt x="0" y="1794"/>
                  </a:cubicBezTo>
                  <a:cubicBezTo>
                    <a:pt x="1896" y="1953"/>
                    <a:pt x="1896" y="1953"/>
                    <a:pt x="1896" y="1953"/>
                  </a:cubicBezTo>
                  <a:cubicBezTo>
                    <a:pt x="1989" y="1953"/>
                    <a:pt x="2044" y="1851"/>
                    <a:pt x="1999" y="1776"/>
                  </a:cubicBezTo>
                  <a:cubicBezTo>
                    <a:pt x="1860" y="1564"/>
                    <a:pt x="1860" y="1564"/>
                    <a:pt x="1860" y="1564"/>
                  </a:cubicBezTo>
                  <a:cubicBezTo>
                    <a:pt x="1832" y="1527"/>
                    <a:pt x="1832" y="1480"/>
                    <a:pt x="1860" y="1443"/>
                  </a:cubicBezTo>
                  <a:cubicBezTo>
                    <a:pt x="2110" y="1074"/>
                    <a:pt x="2313" y="536"/>
                    <a:pt x="2377" y="92"/>
                  </a:cubicBezTo>
                </a:path>
              </a:pathLst>
            </a:custGeom>
            <a:solidFill>
              <a:srgbClr val="F8F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6" name="Freeform 5">
              <a:extLst>
                <a:ext uri="{FF2B5EF4-FFF2-40B4-BE49-F238E27FC236}">
                  <a16:creationId xmlns:a16="http://schemas.microsoft.com/office/drawing/2014/main" id="{6C99C4AC-A373-4ABB-B1E7-458E69261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491" y="1138420"/>
              <a:ext cx="33305" cy="33298"/>
            </a:xfrm>
            <a:custGeom>
              <a:avLst/>
              <a:gdLst>
                <a:gd name="T0" fmla="*/ 1970227 w 261"/>
                <a:gd name="T1" fmla="*/ 0 h 250"/>
                <a:gd name="T2" fmla="*/ 1970227 w 261"/>
                <a:gd name="T3" fmla="*/ 0 h 250"/>
                <a:gd name="T4" fmla="*/ 0 w 261"/>
                <a:gd name="T5" fmla="*/ 2111093 h 250"/>
                <a:gd name="T6" fmla="*/ 0 w 261"/>
                <a:gd name="T7" fmla="*/ 4417313 h 250"/>
                <a:gd name="T8" fmla="*/ 4233563 w 261"/>
                <a:gd name="T9" fmla="*/ 4417313 h 250"/>
                <a:gd name="T10" fmla="*/ 4233563 w 261"/>
                <a:gd name="T11" fmla="*/ 0 h 250"/>
                <a:gd name="T12" fmla="*/ 1970227 w 26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250">
                  <a:moveTo>
                    <a:pt x="121" y="0"/>
                  </a:moveTo>
                  <a:lnTo>
                    <a:pt x="121" y="0"/>
                  </a:lnTo>
                  <a:cubicBezTo>
                    <a:pt x="57" y="0"/>
                    <a:pt x="0" y="55"/>
                    <a:pt x="0" y="11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60" y="249"/>
                    <a:pt x="260" y="249"/>
                    <a:pt x="260" y="249"/>
                  </a:cubicBezTo>
                  <a:cubicBezTo>
                    <a:pt x="260" y="0"/>
                    <a:pt x="260" y="0"/>
                    <a:pt x="260" y="0"/>
                  </a:cubicBezTo>
                  <a:lnTo>
                    <a:pt x="121" y="0"/>
                  </a:lnTo>
                </a:path>
              </a:pathLst>
            </a:custGeom>
            <a:solidFill>
              <a:srgbClr val="7B5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7" name="Freeform 6">
              <a:extLst>
                <a:ext uri="{FF2B5EF4-FFF2-40B4-BE49-F238E27FC236}">
                  <a16:creationId xmlns:a16="http://schemas.microsoft.com/office/drawing/2014/main" id="{45B9368B-C20E-4023-80D0-2B68AA39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381" y="1138420"/>
              <a:ext cx="26962" cy="33298"/>
            </a:xfrm>
            <a:custGeom>
              <a:avLst/>
              <a:gdLst>
                <a:gd name="T0" fmla="*/ 3396832 w 213"/>
                <a:gd name="T1" fmla="*/ 2111093 h 250"/>
                <a:gd name="T2" fmla="*/ 3396832 w 213"/>
                <a:gd name="T3" fmla="*/ 2111093 h 250"/>
                <a:gd name="T4" fmla="*/ 1634302 w 213"/>
                <a:gd name="T5" fmla="*/ 0 h 250"/>
                <a:gd name="T6" fmla="*/ 0 w 213"/>
                <a:gd name="T7" fmla="*/ 0 h 250"/>
                <a:gd name="T8" fmla="*/ 0 w 213"/>
                <a:gd name="T9" fmla="*/ 4417313 h 250"/>
                <a:gd name="T10" fmla="*/ 3396832 w 213"/>
                <a:gd name="T11" fmla="*/ 4417313 h 250"/>
                <a:gd name="T12" fmla="*/ 3396832 w 213"/>
                <a:gd name="T13" fmla="*/ 2111093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50">
                  <a:moveTo>
                    <a:pt x="212" y="119"/>
                  </a:moveTo>
                  <a:lnTo>
                    <a:pt x="212" y="119"/>
                  </a:lnTo>
                  <a:cubicBezTo>
                    <a:pt x="212" y="55"/>
                    <a:pt x="166" y="0"/>
                    <a:pt x="10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12" y="249"/>
                    <a:pt x="212" y="249"/>
                    <a:pt x="212" y="249"/>
                  </a:cubicBezTo>
                  <a:lnTo>
                    <a:pt x="212" y="119"/>
                  </a:lnTo>
                </a:path>
              </a:pathLst>
            </a:custGeom>
            <a:solidFill>
              <a:srgbClr val="A67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8" name="Freeform 7">
              <a:extLst>
                <a:ext uri="{FF2B5EF4-FFF2-40B4-BE49-F238E27FC236}">
                  <a16:creationId xmlns:a16="http://schemas.microsoft.com/office/drawing/2014/main" id="{669C61AA-95A2-4759-AC56-DB8EFFE7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632" y="1300155"/>
              <a:ext cx="76125" cy="95138"/>
            </a:xfrm>
            <a:custGeom>
              <a:avLst/>
              <a:gdLst>
                <a:gd name="T0" fmla="*/ 10060812 w 575"/>
                <a:gd name="T1" fmla="*/ 7563471 h 714"/>
                <a:gd name="T2" fmla="*/ 10060812 w 575"/>
                <a:gd name="T3" fmla="*/ 7563471 h 714"/>
                <a:gd name="T4" fmla="*/ 9096739 w 575"/>
                <a:gd name="T5" fmla="*/ 6586907 h 714"/>
                <a:gd name="T6" fmla="*/ 8273000 w 575"/>
                <a:gd name="T7" fmla="*/ 7563471 h 714"/>
                <a:gd name="T8" fmla="*/ 5994413 w 575"/>
                <a:gd name="T9" fmla="*/ 10670513 h 714"/>
                <a:gd name="T10" fmla="*/ 5994413 w 575"/>
                <a:gd name="T11" fmla="*/ 4119049 h 714"/>
                <a:gd name="T12" fmla="*/ 7151249 w 575"/>
                <a:gd name="T13" fmla="*/ 2130612 h 714"/>
                <a:gd name="T14" fmla="*/ 5030340 w 575"/>
                <a:gd name="T15" fmla="*/ 0 h 714"/>
                <a:gd name="T16" fmla="*/ 2927039 w 575"/>
                <a:gd name="T17" fmla="*/ 2130612 h 714"/>
                <a:gd name="T18" fmla="*/ 4066399 w 575"/>
                <a:gd name="T19" fmla="*/ 4119049 h 714"/>
                <a:gd name="T20" fmla="*/ 4066399 w 575"/>
                <a:gd name="T21" fmla="*/ 10670513 h 714"/>
                <a:gd name="T22" fmla="*/ 1805288 w 575"/>
                <a:gd name="T23" fmla="*/ 7563471 h 714"/>
                <a:gd name="T24" fmla="*/ 999025 w 575"/>
                <a:gd name="T25" fmla="*/ 6586907 h 714"/>
                <a:gd name="T26" fmla="*/ 0 w 575"/>
                <a:gd name="T27" fmla="*/ 7563471 h 714"/>
                <a:gd name="T28" fmla="*/ 5030340 w 575"/>
                <a:gd name="T29" fmla="*/ 12659084 h 714"/>
                <a:gd name="T30" fmla="*/ 10060812 w 575"/>
                <a:gd name="T31" fmla="*/ 7563471 h 7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5" h="714">
                  <a:moveTo>
                    <a:pt x="574" y="426"/>
                  </a:moveTo>
                  <a:lnTo>
                    <a:pt x="574" y="426"/>
                  </a:lnTo>
                  <a:cubicBezTo>
                    <a:pt x="574" y="398"/>
                    <a:pt x="556" y="371"/>
                    <a:pt x="519" y="371"/>
                  </a:cubicBezTo>
                  <a:cubicBezTo>
                    <a:pt x="490" y="371"/>
                    <a:pt x="472" y="398"/>
                    <a:pt x="472" y="426"/>
                  </a:cubicBezTo>
                  <a:cubicBezTo>
                    <a:pt x="472" y="508"/>
                    <a:pt x="417" y="574"/>
                    <a:pt x="342" y="601"/>
                  </a:cubicBezTo>
                  <a:cubicBezTo>
                    <a:pt x="342" y="232"/>
                    <a:pt x="342" y="232"/>
                    <a:pt x="342" y="232"/>
                  </a:cubicBezTo>
                  <a:cubicBezTo>
                    <a:pt x="381" y="213"/>
                    <a:pt x="408" y="166"/>
                    <a:pt x="408" y="120"/>
                  </a:cubicBezTo>
                  <a:cubicBezTo>
                    <a:pt x="408" y="56"/>
                    <a:pt x="353" y="0"/>
                    <a:pt x="287" y="0"/>
                  </a:cubicBezTo>
                  <a:cubicBezTo>
                    <a:pt x="223" y="0"/>
                    <a:pt x="167" y="56"/>
                    <a:pt x="167" y="120"/>
                  </a:cubicBezTo>
                  <a:cubicBezTo>
                    <a:pt x="167" y="175"/>
                    <a:pt x="194" y="213"/>
                    <a:pt x="232" y="232"/>
                  </a:cubicBezTo>
                  <a:cubicBezTo>
                    <a:pt x="232" y="601"/>
                    <a:pt x="232" y="601"/>
                    <a:pt x="232" y="601"/>
                  </a:cubicBezTo>
                  <a:cubicBezTo>
                    <a:pt x="158" y="574"/>
                    <a:pt x="103" y="508"/>
                    <a:pt x="103" y="426"/>
                  </a:cubicBezTo>
                  <a:cubicBezTo>
                    <a:pt x="103" y="398"/>
                    <a:pt x="84" y="371"/>
                    <a:pt x="57" y="371"/>
                  </a:cubicBezTo>
                  <a:cubicBezTo>
                    <a:pt x="19" y="371"/>
                    <a:pt x="0" y="398"/>
                    <a:pt x="0" y="426"/>
                  </a:cubicBezTo>
                  <a:cubicBezTo>
                    <a:pt x="0" y="583"/>
                    <a:pt x="130" y="713"/>
                    <a:pt x="287" y="713"/>
                  </a:cubicBezTo>
                  <a:cubicBezTo>
                    <a:pt x="445" y="713"/>
                    <a:pt x="574" y="583"/>
                    <a:pt x="574" y="426"/>
                  </a:cubicBezTo>
                </a:path>
              </a:pathLst>
            </a:custGeom>
            <a:solidFill>
              <a:srgbClr val="A67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9" name="Freeform 8">
              <a:extLst>
                <a:ext uri="{FF2B5EF4-FFF2-40B4-BE49-F238E27FC236}">
                  <a16:creationId xmlns:a16="http://schemas.microsoft.com/office/drawing/2014/main" id="{526A7617-724F-495C-9403-D24E60443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89" y="1187574"/>
              <a:ext cx="145907" cy="169663"/>
            </a:xfrm>
            <a:custGeom>
              <a:avLst/>
              <a:gdLst>
                <a:gd name="T0" fmla="*/ 14826447 w 1093"/>
                <a:gd name="T1" fmla="*/ 0 h 1259"/>
                <a:gd name="T2" fmla="*/ 14826447 w 1093"/>
                <a:gd name="T3" fmla="*/ 0 h 1259"/>
                <a:gd name="T4" fmla="*/ 14826447 w 1093"/>
                <a:gd name="T5" fmla="*/ 4540069 h 1259"/>
                <a:gd name="T6" fmla="*/ 7430978 w 1093"/>
                <a:gd name="T7" fmla="*/ 4540069 h 1259"/>
                <a:gd name="T8" fmla="*/ 5934130 w 1093"/>
                <a:gd name="T9" fmla="*/ 5030461 h 1259"/>
                <a:gd name="T10" fmla="*/ 1140558 w 1093"/>
                <a:gd name="T11" fmla="*/ 8226567 h 1259"/>
                <a:gd name="T12" fmla="*/ 0 w 1093"/>
                <a:gd name="T13" fmla="*/ 10587429 h 1259"/>
                <a:gd name="T14" fmla="*/ 0 w 1093"/>
                <a:gd name="T15" fmla="*/ 22845615 h 1259"/>
                <a:gd name="T16" fmla="*/ 16323296 w 1093"/>
                <a:gd name="T17" fmla="*/ 15962876 h 1259"/>
                <a:gd name="T18" fmla="*/ 19459695 w 1093"/>
                <a:gd name="T19" fmla="*/ 14273927 h 1259"/>
                <a:gd name="T20" fmla="*/ 19459695 w 1093"/>
                <a:gd name="T21" fmla="*/ 0 h 1259"/>
                <a:gd name="T22" fmla="*/ 14826447 w 1093"/>
                <a:gd name="T23" fmla="*/ 0 h 1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3" h="1259">
                  <a:moveTo>
                    <a:pt x="832" y="0"/>
                  </a:moveTo>
                  <a:lnTo>
                    <a:pt x="832" y="0"/>
                  </a:lnTo>
                  <a:cubicBezTo>
                    <a:pt x="832" y="250"/>
                    <a:pt x="832" y="250"/>
                    <a:pt x="832" y="250"/>
                  </a:cubicBezTo>
                  <a:cubicBezTo>
                    <a:pt x="417" y="250"/>
                    <a:pt x="417" y="250"/>
                    <a:pt x="417" y="250"/>
                  </a:cubicBezTo>
                  <a:cubicBezTo>
                    <a:pt x="390" y="250"/>
                    <a:pt x="352" y="259"/>
                    <a:pt x="333" y="277"/>
                  </a:cubicBezTo>
                  <a:cubicBezTo>
                    <a:pt x="64" y="453"/>
                    <a:pt x="64" y="453"/>
                    <a:pt x="64" y="453"/>
                  </a:cubicBezTo>
                  <a:cubicBezTo>
                    <a:pt x="28" y="481"/>
                    <a:pt x="0" y="535"/>
                    <a:pt x="0" y="583"/>
                  </a:cubicBezTo>
                  <a:cubicBezTo>
                    <a:pt x="0" y="1258"/>
                    <a:pt x="0" y="1258"/>
                    <a:pt x="0" y="1258"/>
                  </a:cubicBezTo>
                  <a:cubicBezTo>
                    <a:pt x="352" y="1155"/>
                    <a:pt x="620" y="1026"/>
                    <a:pt x="916" y="879"/>
                  </a:cubicBezTo>
                  <a:cubicBezTo>
                    <a:pt x="971" y="850"/>
                    <a:pt x="1037" y="813"/>
                    <a:pt x="1092" y="786"/>
                  </a:cubicBezTo>
                  <a:cubicBezTo>
                    <a:pt x="1092" y="0"/>
                    <a:pt x="1092" y="0"/>
                    <a:pt x="1092" y="0"/>
                  </a:cubicBezTo>
                  <a:lnTo>
                    <a:pt x="832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50" name="Freeform 9">
              <a:extLst>
                <a:ext uri="{FF2B5EF4-FFF2-40B4-BE49-F238E27FC236}">
                  <a16:creationId xmlns:a16="http://schemas.microsoft.com/office/drawing/2014/main" id="{679AFBE1-3792-4613-869A-372E8293D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381" y="1187574"/>
              <a:ext cx="91985" cy="106238"/>
            </a:xfrm>
            <a:custGeom>
              <a:avLst/>
              <a:gdLst>
                <a:gd name="T0" fmla="*/ 12334181 w 685"/>
                <a:gd name="T1" fmla="*/ 6396149 h 787"/>
                <a:gd name="T2" fmla="*/ 12334181 w 685"/>
                <a:gd name="T3" fmla="*/ 6396149 h 787"/>
                <a:gd name="T4" fmla="*/ 10350528 w 685"/>
                <a:gd name="T5" fmla="*/ 4555680 h 787"/>
                <a:gd name="T6" fmla="*/ 3822816 w 685"/>
                <a:gd name="T7" fmla="*/ 4555680 h 787"/>
                <a:gd name="T8" fmla="*/ 3822816 w 685"/>
                <a:gd name="T9" fmla="*/ 0 h 787"/>
                <a:gd name="T10" fmla="*/ 0 w 685"/>
                <a:gd name="T11" fmla="*/ 0 h 787"/>
                <a:gd name="T12" fmla="*/ 0 w 685"/>
                <a:gd name="T13" fmla="*/ 14322961 h 787"/>
                <a:gd name="T14" fmla="*/ 12334181 w 685"/>
                <a:gd name="T15" fmla="*/ 9093136 h 787"/>
                <a:gd name="T16" fmla="*/ 12334181 w 685"/>
                <a:gd name="T17" fmla="*/ 6396149 h 7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5" h="787">
                  <a:moveTo>
                    <a:pt x="684" y="351"/>
                  </a:moveTo>
                  <a:lnTo>
                    <a:pt x="684" y="351"/>
                  </a:lnTo>
                  <a:cubicBezTo>
                    <a:pt x="684" y="296"/>
                    <a:pt x="638" y="250"/>
                    <a:pt x="574" y="250"/>
                  </a:cubicBezTo>
                  <a:cubicBezTo>
                    <a:pt x="212" y="250"/>
                    <a:pt x="212" y="250"/>
                    <a:pt x="212" y="25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6"/>
                    <a:pt x="0" y="786"/>
                    <a:pt x="0" y="786"/>
                  </a:cubicBezTo>
                  <a:cubicBezTo>
                    <a:pt x="212" y="684"/>
                    <a:pt x="426" y="592"/>
                    <a:pt x="684" y="499"/>
                  </a:cubicBezTo>
                  <a:lnTo>
                    <a:pt x="684" y="351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51" name="Freeform 10">
              <a:extLst>
                <a:ext uri="{FF2B5EF4-FFF2-40B4-BE49-F238E27FC236}">
                  <a16:creationId xmlns:a16="http://schemas.microsoft.com/office/drawing/2014/main" id="{D3B5C961-4AA5-4ED7-B33A-CE48CCC8A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296" y="1038525"/>
              <a:ext cx="101500" cy="88795"/>
            </a:xfrm>
            <a:custGeom>
              <a:avLst/>
              <a:gdLst>
                <a:gd name="T0" fmla="*/ 11445742 w 769"/>
                <a:gd name="T1" fmla="*/ 7945733 h 657"/>
                <a:gd name="T2" fmla="*/ 11445742 w 769"/>
                <a:gd name="T3" fmla="*/ 7945733 h 657"/>
                <a:gd name="T4" fmla="*/ 11445742 w 769"/>
                <a:gd name="T5" fmla="*/ 7945733 h 657"/>
                <a:gd name="T6" fmla="*/ 11602546 w 769"/>
                <a:gd name="T7" fmla="*/ 6575831 h 657"/>
                <a:gd name="T8" fmla="*/ 8379624 w 769"/>
                <a:gd name="T9" fmla="*/ 3196620 h 657"/>
                <a:gd name="T10" fmla="*/ 8222820 w 769"/>
                <a:gd name="T11" fmla="*/ 3196620 h 657"/>
                <a:gd name="T12" fmla="*/ 4198457 w 769"/>
                <a:gd name="T13" fmla="*/ 0 h 657"/>
                <a:gd name="T14" fmla="*/ 0 w 769"/>
                <a:gd name="T15" fmla="*/ 4365551 h 657"/>
                <a:gd name="T16" fmla="*/ 4198457 w 769"/>
                <a:gd name="T17" fmla="*/ 8950455 h 657"/>
                <a:gd name="T18" fmla="*/ 5801339 w 769"/>
                <a:gd name="T19" fmla="*/ 8621630 h 657"/>
                <a:gd name="T20" fmla="*/ 8379624 w 769"/>
                <a:gd name="T21" fmla="*/ 9955041 h 657"/>
                <a:gd name="T22" fmla="*/ 9355159 w 769"/>
                <a:gd name="T23" fmla="*/ 9790696 h 657"/>
                <a:gd name="T24" fmla="*/ 9355159 w 769"/>
                <a:gd name="T25" fmla="*/ 9955041 h 657"/>
                <a:gd name="T26" fmla="*/ 11445742 w 769"/>
                <a:gd name="T27" fmla="*/ 11982595 h 657"/>
                <a:gd name="T28" fmla="*/ 13379521 w 769"/>
                <a:gd name="T29" fmla="*/ 9955041 h 657"/>
                <a:gd name="T30" fmla="*/ 11445742 w 769"/>
                <a:gd name="T31" fmla="*/ 7945733 h 6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69" h="657">
                  <a:moveTo>
                    <a:pt x="657" y="435"/>
                  </a:moveTo>
                  <a:lnTo>
                    <a:pt x="657" y="435"/>
                  </a:lnTo>
                  <a:cubicBezTo>
                    <a:pt x="666" y="406"/>
                    <a:pt x="666" y="388"/>
                    <a:pt x="666" y="360"/>
                  </a:cubicBezTo>
                  <a:cubicBezTo>
                    <a:pt x="666" y="258"/>
                    <a:pt x="583" y="175"/>
                    <a:pt x="481" y="175"/>
                  </a:cubicBezTo>
                  <a:cubicBezTo>
                    <a:pt x="481" y="175"/>
                    <a:pt x="481" y="175"/>
                    <a:pt x="472" y="175"/>
                  </a:cubicBezTo>
                  <a:cubicBezTo>
                    <a:pt x="444" y="73"/>
                    <a:pt x="351" y="0"/>
                    <a:pt x="241" y="0"/>
                  </a:cubicBezTo>
                  <a:cubicBezTo>
                    <a:pt x="102" y="0"/>
                    <a:pt x="0" y="111"/>
                    <a:pt x="0" y="239"/>
                  </a:cubicBezTo>
                  <a:cubicBezTo>
                    <a:pt x="0" y="378"/>
                    <a:pt x="102" y="490"/>
                    <a:pt x="241" y="490"/>
                  </a:cubicBezTo>
                  <a:cubicBezTo>
                    <a:pt x="278" y="490"/>
                    <a:pt x="305" y="481"/>
                    <a:pt x="333" y="472"/>
                  </a:cubicBezTo>
                  <a:cubicBezTo>
                    <a:pt x="371" y="517"/>
                    <a:pt x="426" y="545"/>
                    <a:pt x="481" y="545"/>
                  </a:cubicBezTo>
                  <a:cubicBezTo>
                    <a:pt x="499" y="545"/>
                    <a:pt x="518" y="536"/>
                    <a:pt x="537" y="536"/>
                  </a:cubicBezTo>
                  <a:cubicBezTo>
                    <a:pt x="537" y="536"/>
                    <a:pt x="537" y="536"/>
                    <a:pt x="537" y="545"/>
                  </a:cubicBezTo>
                  <a:cubicBezTo>
                    <a:pt x="537" y="610"/>
                    <a:pt x="592" y="656"/>
                    <a:pt x="657" y="656"/>
                  </a:cubicBezTo>
                  <a:cubicBezTo>
                    <a:pt x="713" y="656"/>
                    <a:pt x="768" y="610"/>
                    <a:pt x="768" y="545"/>
                  </a:cubicBezTo>
                  <a:cubicBezTo>
                    <a:pt x="768" y="481"/>
                    <a:pt x="713" y="435"/>
                    <a:pt x="657" y="435"/>
                  </a:cubicBezTo>
                </a:path>
              </a:pathLst>
            </a:custGeom>
            <a:solidFill>
              <a:srgbClr val="F4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2" name="Group 19">
            <a:extLst>
              <a:ext uri="{FF2B5EF4-FFF2-40B4-BE49-F238E27FC236}">
                <a16:creationId xmlns:a16="http://schemas.microsoft.com/office/drawing/2014/main" id="{235A6C09-4506-4E81-A183-C5EAB4A2147D}"/>
              </a:ext>
            </a:extLst>
          </p:cNvPr>
          <p:cNvGrpSpPr>
            <a:grpSpLocks/>
          </p:cNvGrpSpPr>
          <p:nvPr/>
        </p:nvGrpSpPr>
        <p:grpSpPr bwMode="auto">
          <a:xfrm>
            <a:off x="941388" y="2532063"/>
            <a:ext cx="674687" cy="673100"/>
            <a:chOff x="941542" y="2531269"/>
            <a:chExt cx="675216" cy="673894"/>
          </a:xfrm>
        </p:grpSpPr>
        <p:sp>
          <p:nvSpPr>
            <p:cNvPr id="44538" name="Freeform 11">
              <a:extLst>
                <a:ext uri="{FF2B5EF4-FFF2-40B4-BE49-F238E27FC236}">
                  <a16:creationId xmlns:a16="http://schemas.microsoft.com/office/drawing/2014/main" id="{283F8E4D-7B54-4750-AC36-A5CC722B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542" y="2531269"/>
              <a:ext cx="675216" cy="673894"/>
            </a:xfrm>
            <a:custGeom>
              <a:avLst/>
              <a:gdLst>
                <a:gd name="T0" fmla="*/ 91055832 w 5006"/>
                <a:gd name="T1" fmla="*/ 45431541 h 4997"/>
                <a:gd name="T2" fmla="*/ 91055832 w 5006"/>
                <a:gd name="T3" fmla="*/ 45431541 h 4997"/>
                <a:gd name="T4" fmla="*/ 45446110 w 5006"/>
                <a:gd name="T5" fmla="*/ 90862947 h 4997"/>
                <a:gd name="T6" fmla="*/ 0 w 5006"/>
                <a:gd name="T7" fmla="*/ 45431541 h 4997"/>
                <a:gd name="T8" fmla="*/ 45446110 w 5006"/>
                <a:gd name="T9" fmla="*/ 0 h 4997"/>
                <a:gd name="T10" fmla="*/ 91055832 w 5006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86"/>
                    <a:pt x="3886" y="4996"/>
                    <a:pt x="2498" y="4996"/>
                  </a:cubicBezTo>
                  <a:cubicBezTo>
                    <a:pt x="1119" y="4996"/>
                    <a:pt x="0" y="3886"/>
                    <a:pt x="0" y="2498"/>
                  </a:cubicBezTo>
                  <a:cubicBezTo>
                    <a:pt x="0" y="1121"/>
                    <a:pt x="1119" y="0"/>
                    <a:pt x="2498" y="0"/>
                  </a:cubicBezTo>
                  <a:cubicBezTo>
                    <a:pt x="3886" y="0"/>
                    <a:pt x="5005" y="1121"/>
                    <a:pt x="5005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9" name="Freeform 12">
              <a:extLst>
                <a:ext uri="{FF2B5EF4-FFF2-40B4-BE49-F238E27FC236}">
                  <a16:creationId xmlns:a16="http://schemas.microsoft.com/office/drawing/2014/main" id="{3D795948-343F-4D6D-BC31-E901BEF22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524" y="2725172"/>
              <a:ext cx="49252" cy="50860"/>
            </a:xfrm>
            <a:custGeom>
              <a:avLst/>
              <a:gdLst>
                <a:gd name="T0" fmla="*/ 3260456 w 371"/>
                <a:gd name="T1" fmla="*/ 0 h 371"/>
                <a:gd name="T2" fmla="*/ 3260456 w 371"/>
                <a:gd name="T3" fmla="*/ 0 h 371"/>
                <a:gd name="T4" fmla="*/ 2943172 w 371"/>
                <a:gd name="T5" fmla="*/ 0 h 371"/>
                <a:gd name="T6" fmla="*/ 0 w 371"/>
                <a:gd name="T7" fmla="*/ 3476713 h 371"/>
                <a:gd name="T8" fmla="*/ 2943172 w 371"/>
                <a:gd name="T9" fmla="*/ 6953563 h 371"/>
                <a:gd name="T10" fmla="*/ 3260456 w 371"/>
                <a:gd name="T11" fmla="*/ 6953563 h 371"/>
                <a:gd name="T12" fmla="*/ 6520779 w 371"/>
                <a:gd name="T13" fmla="*/ 3476713 h 371"/>
                <a:gd name="T14" fmla="*/ 3260456 w 371"/>
                <a:gd name="T15" fmla="*/ 0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185" y="0"/>
                  </a:moveTo>
                  <a:lnTo>
                    <a:pt x="185" y="0"/>
                  </a:lnTo>
                  <a:cubicBezTo>
                    <a:pt x="176" y="0"/>
                    <a:pt x="176" y="0"/>
                    <a:pt x="167" y="0"/>
                  </a:cubicBezTo>
                  <a:cubicBezTo>
                    <a:pt x="74" y="9"/>
                    <a:pt x="0" y="83"/>
                    <a:pt x="0" y="185"/>
                  </a:cubicBezTo>
                  <a:cubicBezTo>
                    <a:pt x="0" y="278"/>
                    <a:pt x="74" y="361"/>
                    <a:pt x="167" y="370"/>
                  </a:cubicBezTo>
                  <a:cubicBezTo>
                    <a:pt x="176" y="370"/>
                    <a:pt x="176" y="370"/>
                    <a:pt x="185" y="370"/>
                  </a:cubicBezTo>
                  <a:cubicBezTo>
                    <a:pt x="287" y="370"/>
                    <a:pt x="370" y="287"/>
                    <a:pt x="370" y="185"/>
                  </a:cubicBezTo>
                  <a:cubicBezTo>
                    <a:pt x="370" y="83"/>
                    <a:pt x="287" y="0"/>
                    <a:pt x="185" y="0"/>
                  </a:cubicBezTo>
                </a:path>
              </a:pathLst>
            </a:custGeom>
            <a:solidFill>
              <a:srgbClr val="01A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0" name="Freeform 13">
              <a:extLst>
                <a:ext uri="{FF2B5EF4-FFF2-40B4-BE49-F238E27FC236}">
                  <a16:creationId xmlns:a16="http://schemas.microsoft.com/office/drawing/2014/main" id="{3D3FCD53-8CB9-4866-857B-8DFDCB746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451" y="2828481"/>
              <a:ext cx="141398" cy="50860"/>
            </a:xfrm>
            <a:custGeom>
              <a:avLst/>
              <a:gdLst>
                <a:gd name="T0" fmla="*/ 15505939 w 1064"/>
                <a:gd name="T1" fmla="*/ 0 h 380"/>
                <a:gd name="T2" fmla="*/ 15505939 w 1064"/>
                <a:gd name="T3" fmla="*/ 0 h 380"/>
                <a:gd name="T4" fmla="*/ 12574322 w 1064"/>
                <a:gd name="T5" fmla="*/ 0 h 380"/>
                <a:gd name="T6" fmla="*/ 12574322 w 1064"/>
                <a:gd name="T7" fmla="*/ 0 h 380"/>
                <a:gd name="T8" fmla="*/ 8989139 w 1064"/>
                <a:gd name="T9" fmla="*/ 0 h 380"/>
                <a:gd name="T10" fmla="*/ 5880908 w 1064"/>
                <a:gd name="T11" fmla="*/ 0 h 380"/>
                <a:gd name="T12" fmla="*/ 5880908 w 1064"/>
                <a:gd name="T13" fmla="*/ 0 h 380"/>
                <a:gd name="T14" fmla="*/ 3267171 w 1064"/>
                <a:gd name="T15" fmla="*/ 0 h 380"/>
                <a:gd name="T16" fmla="*/ 0 w 1064"/>
                <a:gd name="T17" fmla="*/ 3475210 h 380"/>
                <a:gd name="T18" fmla="*/ 3267171 w 1064"/>
                <a:gd name="T19" fmla="*/ 6789275 h 380"/>
                <a:gd name="T20" fmla="*/ 5880908 w 1064"/>
                <a:gd name="T21" fmla="*/ 6789275 h 380"/>
                <a:gd name="T22" fmla="*/ 5880908 w 1064"/>
                <a:gd name="T23" fmla="*/ 6789275 h 380"/>
                <a:gd name="T24" fmla="*/ 8989139 w 1064"/>
                <a:gd name="T25" fmla="*/ 6789275 h 380"/>
                <a:gd name="T26" fmla="*/ 12574322 w 1064"/>
                <a:gd name="T27" fmla="*/ 6789275 h 380"/>
                <a:gd name="T28" fmla="*/ 12574322 w 1064"/>
                <a:gd name="T29" fmla="*/ 6789275 h 380"/>
                <a:gd name="T30" fmla="*/ 15505939 w 1064"/>
                <a:gd name="T31" fmla="*/ 6789275 h 380"/>
                <a:gd name="T32" fmla="*/ 18773109 w 1064"/>
                <a:gd name="T33" fmla="*/ 3475210 h 380"/>
                <a:gd name="T34" fmla="*/ 15505939 w 1064"/>
                <a:gd name="T35" fmla="*/ 0 h 3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64" h="380">
                  <a:moveTo>
                    <a:pt x="878" y="0"/>
                  </a:moveTo>
                  <a:lnTo>
                    <a:pt x="878" y="0"/>
                  </a:lnTo>
                  <a:cubicBezTo>
                    <a:pt x="712" y="0"/>
                    <a:pt x="712" y="0"/>
                    <a:pt x="712" y="0"/>
                  </a:cubicBezTo>
                  <a:cubicBezTo>
                    <a:pt x="509" y="0"/>
                    <a:pt x="509" y="0"/>
                    <a:pt x="509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83" y="0"/>
                    <a:pt x="0" y="83"/>
                    <a:pt x="0" y="194"/>
                  </a:cubicBezTo>
                  <a:cubicBezTo>
                    <a:pt x="0" y="295"/>
                    <a:pt x="83" y="379"/>
                    <a:pt x="185" y="379"/>
                  </a:cubicBezTo>
                  <a:cubicBezTo>
                    <a:pt x="333" y="379"/>
                    <a:pt x="333" y="379"/>
                    <a:pt x="333" y="379"/>
                  </a:cubicBezTo>
                  <a:cubicBezTo>
                    <a:pt x="509" y="379"/>
                    <a:pt x="509" y="379"/>
                    <a:pt x="509" y="379"/>
                  </a:cubicBezTo>
                  <a:cubicBezTo>
                    <a:pt x="712" y="379"/>
                    <a:pt x="712" y="379"/>
                    <a:pt x="712" y="379"/>
                  </a:cubicBezTo>
                  <a:cubicBezTo>
                    <a:pt x="878" y="379"/>
                    <a:pt x="878" y="379"/>
                    <a:pt x="878" y="379"/>
                  </a:cubicBezTo>
                  <a:cubicBezTo>
                    <a:pt x="981" y="379"/>
                    <a:pt x="1063" y="295"/>
                    <a:pt x="1063" y="194"/>
                  </a:cubicBezTo>
                  <a:cubicBezTo>
                    <a:pt x="1063" y="83"/>
                    <a:pt x="981" y="0"/>
                    <a:pt x="878" y="0"/>
                  </a:cubicBezTo>
                </a:path>
              </a:pathLst>
            </a:custGeom>
            <a:solidFill>
              <a:srgbClr val="149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1" name="Freeform 14">
              <a:extLst>
                <a:ext uri="{FF2B5EF4-FFF2-40B4-BE49-F238E27FC236}">
                  <a16:creationId xmlns:a16="http://schemas.microsoft.com/office/drawing/2014/main" id="{36913020-1510-4997-AD70-F4676571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684" y="2674313"/>
              <a:ext cx="150931" cy="154169"/>
            </a:xfrm>
            <a:custGeom>
              <a:avLst/>
              <a:gdLst>
                <a:gd name="T0" fmla="*/ 6607068 w 1131"/>
                <a:gd name="T1" fmla="*/ 19971377 h 1140"/>
                <a:gd name="T2" fmla="*/ 6607068 w 1131"/>
                <a:gd name="T3" fmla="*/ 19971377 h 1140"/>
                <a:gd name="T4" fmla="*/ 6607068 w 1131"/>
                <a:gd name="T5" fmla="*/ 20830937 h 1140"/>
                <a:gd name="T6" fmla="*/ 9741388 w 1131"/>
                <a:gd name="T7" fmla="*/ 20830937 h 1140"/>
                <a:gd name="T8" fmla="*/ 13356526 w 1131"/>
                <a:gd name="T9" fmla="*/ 20830937 h 1140"/>
                <a:gd name="T10" fmla="*/ 13356526 w 1131"/>
                <a:gd name="T11" fmla="*/ 19971377 h 1140"/>
                <a:gd name="T12" fmla="*/ 20123866 w 1131"/>
                <a:gd name="T13" fmla="*/ 10333110 h 1140"/>
                <a:gd name="T14" fmla="*/ 10061933 w 1131"/>
                <a:gd name="T15" fmla="*/ 0 h 1140"/>
                <a:gd name="T16" fmla="*/ 9741388 w 1131"/>
                <a:gd name="T17" fmla="*/ 0 h 1140"/>
                <a:gd name="T18" fmla="*/ 0 w 1131"/>
                <a:gd name="T19" fmla="*/ 10333110 h 1140"/>
                <a:gd name="T20" fmla="*/ 6607068 w 1131"/>
                <a:gd name="T21" fmla="*/ 19971377 h 1140"/>
                <a:gd name="T22" fmla="*/ 9741388 w 1131"/>
                <a:gd name="T23" fmla="*/ 4919614 h 1140"/>
                <a:gd name="T24" fmla="*/ 9741388 w 1131"/>
                <a:gd name="T25" fmla="*/ 4919614 h 1140"/>
                <a:gd name="T26" fmla="*/ 10061933 w 1131"/>
                <a:gd name="T27" fmla="*/ 4919614 h 1140"/>
                <a:gd name="T28" fmla="*/ 15333308 w 1131"/>
                <a:gd name="T29" fmla="*/ 10333110 h 1140"/>
                <a:gd name="T30" fmla="*/ 10061933 w 1131"/>
                <a:gd name="T31" fmla="*/ 15746605 h 1140"/>
                <a:gd name="T32" fmla="*/ 9741388 w 1131"/>
                <a:gd name="T33" fmla="*/ 15746605 h 1140"/>
                <a:gd name="T34" fmla="*/ 4790558 w 1131"/>
                <a:gd name="T35" fmla="*/ 10333110 h 1140"/>
                <a:gd name="T36" fmla="*/ 9741388 w 1131"/>
                <a:gd name="T37" fmla="*/ 4919614 h 1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1" h="1140">
                  <a:moveTo>
                    <a:pt x="371" y="1092"/>
                  </a:moveTo>
                  <a:lnTo>
                    <a:pt x="371" y="1092"/>
                  </a:lnTo>
                  <a:cubicBezTo>
                    <a:pt x="371" y="1139"/>
                    <a:pt x="371" y="1139"/>
                    <a:pt x="371" y="1139"/>
                  </a:cubicBezTo>
                  <a:cubicBezTo>
                    <a:pt x="547" y="1139"/>
                    <a:pt x="547" y="1139"/>
                    <a:pt x="547" y="1139"/>
                  </a:cubicBezTo>
                  <a:cubicBezTo>
                    <a:pt x="750" y="1139"/>
                    <a:pt x="750" y="1139"/>
                    <a:pt x="750" y="1139"/>
                  </a:cubicBezTo>
                  <a:cubicBezTo>
                    <a:pt x="750" y="1092"/>
                    <a:pt x="750" y="1092"/>
                    <a:pt x="750" y="1092"/>
                  </a:cubicBezTo>
                  <a:cubicBezTo>
                    <a:pt x="973" y="1018"/>
                    <a:pt x="1130" y="805"/>
                    <a:pt x="1130" y="565"/>
                  </a:cubicBezTo>
                  <a:cubicBezTo>
                    <a:pt x="1130" y="250"/>
                    <a:pt x="870" y="0"/>
                    <a:pt x="565" y="0"/>
                  </a:cubicBezTo>
                  <a:cubicBezTo>
                    <a:pt x="556" y="0"/>
                    <a:pt x="556" y="0"/>
                    <a:pt x="547" y="0"/>
                  </a:cubicBezTo>
                  <a:cubicBezTo>
                    <a:pt x="241" y="9"/>
                    <a:pt x="0" y="260"/>
                    <a:pt x="0" y="565"/>
                  </a:cubicBezTo>
                  <a:cubicBezTo>
                    <a:pt x="0" y="805"/>
                    <a:pt x="148" y="1018"/>
                    <a:pt x="371" y="1092"/>
                  </a:cubicBezTo>
                  <a:close/>
                  <a:moveTo>
                    <a:pt x="547" y="269"/>
                  </a:moveTo>
                  <a:lnTo>
                    <a:pt x="547" y="269"/>
                  </a:lnTo>
                  <a:cubicBezTo>
                    <a:pt x="556" y="269"/>
                    <a:pt x="556" y="269"/>
                    <a:pt x="565" y="269"/>
                  </a:cubicBezTo>
                  <a:cubicBezTo>
                    <a:pt x="722" y="269"/>
                    <a:pt x="861" y="399"/>
                    <a:pt x="861" y="565"/>
                  </a:cubicBezTo>
                  <a:cubicBezTo>
                    <a:pt x="861" y="731"/>
                    <a:pt x="722" y="861"/>
                    <a:pt x="565" y="861"/>
                  </a:cubicBezTo>
                  <a:cubicBezTo>
                    <a:pt x="556" y="861"/>
                    <a:pt x="556" y="861"/>
                    <a:pt x="547" y="861"/>
                  </a:cubicBezTo>
                  <a:cubicBezTo>
                    <a:pt x="389" y="852"/>
                    <a:pt x="269" y="722"/>
                    <a:pt x="269" y="565"/>
                  </a:cubicBezTo>
                  <a:cubicBezTo>
                    <a:pt x="269" y="408"/>
                    <a:pt x="389" y="278"/>
                    <a:pt x="547" y="269"/>
                  </a:cubicBezTo>
                  <a:close/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42" name="Freeform 15">
              <a:extLst>
                <a:ext uri="{FF2B5EF4-FFF2-40B4-BE49-F238E27FC236}">
                  <a16:creationId xmlns:a16="http://schemas.microsoft.com/office/drawing/2014/main" id="{E2F27826-7DC8-4B2B-BD29-31C8920DD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174" y="2879341"/>
              <a:ext cx="403541" cy="225691"/>
            </a:xfrm>
            <a:custGeom>
              <a:avLst/>
              <a:gdLst>
                <a:gd name="T0" fmla="*/ 53395200 w 3000"/>
                <a:gd name="T1" fmla="*/ 12892935 h 1676"/>
                <a:gd name="T2" fmla="*/ 53395200 w 3000"/>
                <a:gd name="T3" fmla="*/ 12892935 h 1676"/>
                <a:gd name="T4" fmla="*/ 49052695 w 3000"/>
                <a:gd name="T5" fmla="*/ 4170705 h 1676"/>
                <a:gd name="T6" fmla="*/ 40367551 w 3000"/>
                <a:gd name="T7" fmla="*/ 8540842 h 1676"/>
                <a:gd name="T8" fmla="*/ 38847681 w 3000"/>
                <a:gd name="T9" fmla="*/ 13255576 h 1676"/>
                <a:gd name="T10" fmla="*/ 42014133 w 3000"/>
                <a:gd name="T11" fmla="*/ 15087093 h 1676"/>
                <a:gd name="T12" fmla="*/ 30307274 w 3000"/>
                <a:gd name="T13" fmla="*/ 23138310 h 1676"/>
                <a:gd name="T14" fmla="*/ 30307274 w 3000"/>
                <a:gd name="T15" fmla="*/ 0 h 1676"/>
                <a:gd name="T16" fmla="*/ 26634244 w 3000"/>
                <a:gd name="T17" fmla="*/ 0 h 1676"/>
                <a:gd name="T18" fmla="*/ 23449768 w 3000"/>
                <a:gd name="T19" fmla="*/ 0 h 1676"/>
                <a:gd name="T20" fmla="*/ 23449768 w 3000"/>
                <a:gd name="T21" fmla="*/ 23138310 h 1676"/>
                <a:gd name="T22" fmla="*/ 12068701 w 3000"/>
                <a:gd name="T23" fmla="*/ 15087093 h 1676"/>
                <a:gd name="T24" fmla="*/ 14909360 w 3000"/>
                <a:gd name="T25" fmla="*/ 13255576 h 1676"/>
                <a:gd name="T26" fmla="*/ 15090281 w 3000"/>
                <a:gd name="T27" fmla="*/ 10571792 h 1676"/>
                <a:gd name="T28" fmla="*/ 13389490 w 3000"/>
                <a:gd name="T29" fmla="*/ 8540842 h 1676"/>
                <a:gd name="T30" fmla="*/ 4686322 w 3000"/>
                <a:gd name="T31" fmla="*/ 4170705 h 1676"/>
                <a:gd name="T32" fmla="*/ 361842 w 3000"/>
                <a:gd name="T33" fmla="*/ 12892935 h 1676"/>
                <a:gd name="T34" fmla="*/ 199080 w 3000"/>
                <a:gd name="T35" fmla="*/ 15413376 h 1676"/>
                <a:gd name="T36" fmla="*/ 1845528 w 3000"/>
                <a:gd name="T37" fmla="*/ 17444325 h 1676"/>
                <a:gd name="T38" fmla="*/ 5554876 w 3000"/>
                <a:gd name="T39" fmla="*/ 17263072 h 1676"/>
                <a:gd name="T40" fmla="*/ 26634244 w 3000"/>
                <a:gd name="T41" fmla="*/ 30373484 h 1676"/>
                <a:gd name="T42" fmla="*/ 26959902 w 3000"/>
                <a:gd name="T43" fmla="*/ 30373484 h 1676"/>
                <a:gd name="T44" fmla="*/ 48564142 w 3000"/>
                <a:gd name="T45" fmla="*/ 17263072 h 1676"/>
                <a:gd name="T46" fmla="*/ 51911514 w 3000"/>
                <a:gd name="T47" fmla="*/ 17444325 h 1676"/>
                <a:gd name="T48" fmla="*/ 53395200 w 3000"/>
                <a:gd name="T49" fmla="*/ 12892935 h 16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000" h="1676">
                  <a:moveTo>
                    <a:pt x="2951" y="711"/>
                  </a:moveTo>
                  <a:lnTo>
                    <a:pt x="2951" y="711"/>
                  </a:lnTo>
                  <a:cubicBezTo>
                    <a:pt x="2711" y="230"/>
                    <a:pt x="2711" y="230"/>
                    <a:pt x="2711" y="230"/>
                  </a:cubicBezTo>
                  <a:cubicBezTo>
                    <a:pt x="2231" y="471"/>
                    <a:pt x="2231" y="471"/>
                    <a:pt x="2231" y="471"/>
                  </a:cubicBezTo>
                  <a:cubicBezTo>
                    <a:pt x="2137" y="517"/>
                    <a:pt x="2101" y="638"/>
                    <a:pt x="2147" y="731"/>
                  </a:cubicBezTo>
                  <a:cubicBezTo>
                    <a:pt x="2183" y="795"/>
                    <a:pt x="2249" y="832"/>
                    <a:pt x="2322" y="832"/>
                  </a:cubicBezTo>
                  <a:cubicBezTo>
                    <a:pt x="2203" y="1064"/>
                    <a:pt x="1962" y="1230"/>
                    <a:pt x="1675" y="1276"/>
                  </a:cubicBezTo>
                  <a:cubicBezTo>
                    <a:pt x="1675" y="0"/>
                    <a:pt x="1675" y="0"/>
                    <a:pt x="1675" y="0"/>
                  </a:cubicBezTo>
                  <a:cubicBezTo>
                    <a:pt x="1472" y="0"/>
                    <a:pt x="1472" y="0"/>
                    <a:pt x="1472" y="0"/>
                  </a:cubicBezTo>
                  <a:cubicBezTo>
                    <a:pt x="1296" y="0"/>
                    <a:pt x="1296" y="0"/>
                    <a:pt x="1296" y="0"/>
                  </a:cubicBezTo>
                  <a:cubicBezTo>
                    <a:pt x="1296" y="1276"/>
                    <a:pt x="1296" y="1276"/>
                    <a:pt x="1296" y="1276"/>
                  </a:cubicBezTo>
                  <a:cubicBezTo>
                    <a:pt x="1018" y="1221"/>
                    <a:pt x="788" y="1055"/>
                    <a:pt x="667" y="832"/>
                  </a:cubicBezTo>
                  <a:cubicBezTo>
                    <a:pt x="731" y="823"/>
                    <a:pt x="797" y="786"/>
                    <a:pt x="824" y="731"/>
                  </a:cubicBezTo>
                  <a:cubicBezTo>
                    <a:pt x="852" y="684"/>
                    <a:pt x="852" y="629"/>
                    <a:pt x="834" y="583"/>
                  </a:cubicBezTo>
                  <a:cubicBezTo>
                    <a:pt x="824" y="536"/>
                    <a:pt x="788" y="499"/>
                    <a:pt x="740" y="471"/>
                  </a:cubicBezTo>
                  <a:cubicBezTo>
                    <a:pt x="259" y="230"/>
                    <a:pt x="259" y="230"/>
                    <a:pt x="259" y="230"/>
                  </a:cubicBezTo>
                  <a:cubicBezTo>
                    <a:pt x="20" y="711"/>
                    <a:pt x="20" y="711"/>
                    <a:pt x="20" y="711"/>
                  </a:cubicBezTo>
                  <a:cubicBezTo>
                    <a:pt x="0" y="759"/>
                    <a:pt x="0" y="804"/>
                    <a:pt x="11" y="850"/>
                  </a:cubicBezTo>
                  <a:cubicBezTo>
                    <a:pt x="29" y="907"/>
                    <a:pt x="66" y="943"/>
                    <a:pt x="102" y="962"/>
                  </a:cubicBezTo>
                  <a:cubicBezTo>
                    <a:pt x="168" y="998"/>
                    <a:pt x="250" y="989"/>
                    <a:pt x="307" y="952"/>
                  </a:cubicBezTo>
                  <a:cubicBezTo>
                    <a:pt x="501" y="1378"/>
                    <a:pt x="963" y="1665"/>
                    <a:pt x="1472" y="1675"/>
                  </a:cubicBezTo>
                  <a:cubicBezTo>
                    <a:pt x="1481" y="1675"/>
                    <a:pt x="1490" y="1675"/>
                    <a:pt x="1490" y="1675"/>
                  </a:cubicBezTo>
                  <a:cubicBezTo>
                    <a:pt x="2008" y="1675"/>
                    <a:pt x="2479" y="1388"/>
                    <a:pt x="2684" y="952"/>
                  </a:cubicBezTo>
                  <a:cubicBezTo>
                    <a:pt x="2739" y="989"/>
                    <a:pt x="2812" y="989"/>
                    <a:pt x="2869" y="962"/>
                  </a:cubicBezTo>
                  <a:cubicBezTo>
                    <a:pt x="2960" y="916"/>
                    <a:pt x="2999" y="804"/>
                    <a:pt x="2951" y="711"/>
                  </a:cubicBez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3" name="Group 9702">
            <a:extLst>
              <a:ext uri="{FF2B5EF4-FFF2-40B4-BE49-F238E27FC236}">
                <a16:creationId xmlns:a16="http://schemas.microsoft.com/office/drawing/2014/main" id="{432CE912-C1CA-4F7A-BEB7-FE9FCFBCF108}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3305175"/>
            <a:ext cx="676275" cy="674688"/>
            <a:chOff x="940351" y="3305771"/>
            <a:chExt cx="675216" cy="673894"/>
          </a:xfrm>
        </p:grpSpPr>
        <p:sp>
          <p:nvSpPr>
            <p:cNvPr id="44525" name="Freeform 16">
              <a:extLst>
                <a:ext uri="{FF2B5EF4-FFF2-40B4-BE49-F238E27FC236}">
                  <a16:creationId xmlns:a16="http://schemas.microsoft.com/office/drawing/2014/main" id="{E424F93F-055C-4302-AB47-77A34D23F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351" y="3305771"/>
              <a:ext cx="675216" cy="673894"/>
            </a:xfrm>
            <a:custGeom>
              <a:avLst/>
              <a:gdLst>
                <a:gd name="T0" fmla="*/ 91055832 w 5006"/>
                <a:gd name="T1" fmla="*/ 45431541 h 4997"/>
                <a:gd name="T2" fmla="*/ 91055832 w 5006"/>
                <a:gd name="T3" fmla="*/ 45431541 h 4997"/>
                <a:gd name="T4" fmla="*/ 45609856 w 5006"/>
                <a:gd name="T5" fmla="*/ 90862947 h 4997"/>
                <a:gd name="T6" fmla="*/ 0 w 5006"/>
                <a:gd name="T7" fmla="*/ 45431541 h 4997"/>
                <a:gd name="T8" fmla="*/ 45609856 w 5006"/>
                <a:gd name="T9" fmla="*/ 0 h 4997"/>
                <a:gd name="T10" fmla="*/ 91055832 w 5006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77"/>
                    <a:pt x="3886" y="4996"/>
                    <a:pt x="2507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507" y="0"/>
                  </a:cubicBezTo>
                  <a:cubicBezTo>
                    <a:pt x="3886" y="0"/>
                    <a:pt x="5005" y="1119"/>
                    <a:pt x="5005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6" name="Freeform 17">
              <a:extLst>
                <a:ext uri="{FF2B5EF4-FFF2-40B4-BE49-F238E27FC236}">
                  <a16:creationId xmlns:a16="http://schemas.microsoft.com/office/drawing/2014/main" id="{134E158F-7E47-454F-9724-5978AB8BF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29" y="3645096"/>
              <a:ext cx="64985" cy="68183"/>
            </a:xfrm>
            <a:custGeom>
              <a:avLst/>
              <a:gdLst>
                <a:gd name="T0" fmla="*/ 0 w 482"/>
                <a:gd name="T1" fmla="*/ 0 h 510"/>
                <a:gd name="T2" fmla="*/ 0 w 482"/>
                <a:gd name="T3" fmla="*/ 9097618 h 510"/>
                <a:gd name="T4" fmla="*/ 8743314 w 482"/>
                <a:gd name="T5" fmla="*/ 9097618 h 510"/>
                <a:gd name="T6" fmla="*/ 8743314 w 482"/>
                <a:gd name="T7" fmla="*/ 0 h 510"/>
                <a:gd name="T8" fmla="*/ 0 w 482"/>
                <a:gd name="T9" fmla="*/ 0 h 5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2" h="510">
                  <a:moveTo>
                    <a:pt x="0" y="0"/>
                  </a:moveTo>
                  <a:lnTo>
                    <a:pt x="0" y="509"/>
                  </a:lnTo>
                  <a:lnTo>
                    <a:pt x="481" y="509"/>
                  </a:lnTo>
                  <a:lnTo>
                    <a:pt x="481" y="0"/>
                  </a:lnTo>
                  <a:lnTo>
                    <a:pt x="0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7" name="Freeform 18">
              <a:extLst>
                <a:ext uri="{FF2B5EF4-FFF2-40B4-BE49-F238E27FC236}">
                  <a16:creationId xmlns:a16="http://schemas.microsoft.com/office/drawing/2014/main" id="{FBE9DEC6-9136-4CBC-B40A-26B09741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14" y="3645096"/>
              <a:ext cx="64986" cy="68183"/>
            </a:xfrm>
            <a:custGeom>
              <a:avLst/>
              <a:gdLst>
                <a:gd name="T0" fmla="*/ 8583711 w 491"/>
                <a:gd name="T1" fmla="*/ 0 h 510"/>
                <a:gd name="T2" fmla="*/ 0 w 491"/>
                <a:gd name="T3" fmla="*/ 0 h 510"/>
                <a:gd name="T4" fmla="*/ 0 w 491"/>
                <a:gd name="T5" fmla="*/ 9097618 h 510"/>
                <a:gd name="T6" fmla="*/ 8583711 w 491"/>
                <a:gd name="T7" fmla="*/ 9097618 h 510"/>
                <a:gd name="T8" fmla="*/ 8583711 w 491"/>
                <a:gd name="T9" fmla="*/ 0 h 5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510">
                  <a:moveTo>
                    <a:pt x="490" y="0"/>
                  </a:moveTo>
                  <a:lnTo>
                    <a:pt x="0" y="0"/>
                  </a:lnTo>
                  <a:lnTo>
                    <a:pt x="0" y="509"/>
                  </a:lnTo>
                  <a:lnTo>
                    <a:pt x="490" y="509"/>
                  </a:lnTo>
                  <a:lnTo>
                    <a:pt x="490" y="0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8" name="Freeform 19">
              <a:extLst>
                <a:ext uri="{FF2B5EF4-FFF2-40B4-BE49-F238E27FC236}">
                  <a16:creationId xmlns:a16="http://schemas.microsoft.com/office/drawing/2014/main" id="{A5C4FB99-E0A1-4D52-89FF-8BE2D2EF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08" y="3784632"/>
              <a:ext cx="31700" cy="23785"/>
            </a:xfrm>
            <a:custGeom>
              <a:avLst/>
              <a:gdLst>
                <a:gd name="T0" fmla="*/ 0 w 232"/>
                <a:gd name="T1" fmla="*/ 0 h 177"/>
                <a:gd name="T2" fmla="*/ 4312703 w 232"/>
                <a:gd name="T3" fmla="*/ 0 h 177"/>
                <a:gd name="T4" fmla="*/ 4312703 w 232"/>
                <a:gd name="T5" fmla="*/ 3178187 h 177"/>
                <a:gd name="T6" fmla="*/ 0 w 232"/>
                <a:gd name="T7" fmla="*/ 3178187 h 177"/>
                <a:gd name="T8" fmla="*/ 0 w 232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177">
                  <a:moveTo>
                    <a:pt x="0" y="0"/>
                  </a:moveTo>
                  <a:lnTo>
                    <a:pt x="231" y="0"/>
                  </a:lnTo>
                  <a:lnTo>
                    <a:pt x="231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9" name="Freeform 20">
              <a:extLst>
                <a:ext uri="{FF2B5EF4-FFF2-40B4-BE49-F238E27FC236}">
                  <a16:creationId xmlns:a16="http://schemas.microsoft.com/office/drawing/2014/main" id="{C9A799FD-DE16-4E83-B8EF-DF44E6F7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365" y="3784632"/>
              <a:ext cx="30116" cy="23785"/>
            </a:xfrm>
            <a:custGeom>
              <a:avLst/>
              <a:gdLst>
                <a:gd name="T0" fmla="*/ 0 w 231"/>
                <a:gd name="T1" fmla="*/ 0 h 177"/>
                <a:gd name="T2" fmla="*/ 3909344 w 231"/>
                <a:gd name="T3" fmla="*/ 0 h 177"/>
                <a:gd name="T4" fmla="*/ 3909344 w 231"/>
                <a:gd name="T5" fmla="*/ 3178187 h 177"/>
                <a:gd name="T6" fmla="*/ 0 w 231"/>
                <a:gd name="T7" fmla="*/ 3178187 h 177"/>
                <a:gd name="T8" fmla="*/ 0 w 231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177">
                  <a:moveTo>
                    <a:pt x="0" y="0"/>
                  </a:moveTo>
                  <a:lnTo>
                    <a:pt x="230" y="0"/>
                  </a:lnTo>
                  <a:lnTo>
                    <a:pt x="230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F16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0" name="Freeform 21">
              <a:extLst>
                <a:ext uri="{FF2B5EF4-FFF2-40B4-BE49-F238E27FC236}">
                  <a16:creationId xmlns:a16="http://schemas.microsoft.com/office/drawing/2014/main" id="{C88D0825-C504-4089-8647-46B08A41E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32" y="3535688"/>
              <a:ext cx="202882" cy="122093"/>
            </a:xfrm>
            <a:custGeom>
              <a:avLst/>
              <a:gdLst>
                <a:gd name="T0" fmla="*/ 14398125 w 1499"/>
                <a:gd name="T1" fmla="*/ 163150 h 907"/>
                <a:gd name="T2" fmla="*/ 14398125 w 1499"/>
                <a:gd name="T3" fmla="*/ 163150 h 907"/>
                <a:gd name="T4" fmla="*/ 14398125 w 1499"/>
                <a:gd name="T5" fmla="*/ 0 h 907"/>
                <a:gd name="T6" fmla="*/ 10477996 w 1499"/>
                <a:gd name="T7" fmla="*/ 0 h 907"/>
                <a:gd name="T8" fmla="*/ 10477996 w 1499"/>
                <a:gd name="T9" fmla="*/ 163150 h 907"/>
                <a:gd name="T10" fmla="*/ 2711094 w 1499"/>
                <a:gd name="T11" fmla="*/ 163150 h 907"/>
                <a:gd name="T12" fmla="*/ 0 w 1499"/>
                <a:gd name="T13" fmla="*/ 3008038 h 907"/>
                <a:gd name="T14" fmla="*/ 0 w 1499"/>
                <a:gd name="T15" fmla="*/ 16416999 h 907"/>
                <a:gd name="T16" fmla="*/ 27440772 w 1499"/>
                <a:gd name="T17" fmla="*/ 16416999 h 907"/>
                <a:gd name="T18" fmla="*/ 27440772 w 1499"/>
                <a:gd name="T19" fmla="*/ 163150 h 907"/>
                <a:gd name="T20" fmla="*/ 14398125 w 1499"/>
                <a:gd name="T21" fmla="*/ 163150 h 9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9" h="907">
                  <a:moveTo>
                    <a:pt x="786" y="9"/>
                  </a:moveTo>
                  <a:lnTo>
                    <a:pt x="786" y="9"/>
                  </a:lnTo>
                  <a:cubicBezTo>
                    <a:pt x="786" y="0"/>
                    <a:pt x="786" y="0"/>
                    <a:pt x="786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2" y="9"/>
                    <a:pt x="572" y="9"/>
                    <a:pt x="572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64" y="9"/>
                    <a:pt x="0" y="73"/>
                    <a:pt x="0" y="166"/>
                  </a:cubicBezTo>
                  <a:cubicBezTo>
                    <a:pt x="0" y="906"/>
                    <a:pt x="0" y="906"/>
                    <a:pt x="0" y="906"/>
                  </a:cubicBezTo>
                  <a:cubicBezTo>
                    <a:pt x="1498" y="906"/>
                    <a:pt x="1498" y="906"/>
                    <a:pt x="1498" y="906"/>
                  </a:cubicBezTo>
                  <a:cubicBezTo>
                    <a:pt x="1498" y="9"/>
                    <a:pt x="1498" y="9"/>
                    <a:pt x="1498" y="9"/>
                  </a:cubicBezTo>
                  <a:lnTo>
                    <a:pt x="786" y="9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1" name="Freeform 22">
              <a:extLst>
                <a:ext uri="{FF2B5EF4-FFF2-40B4-BE49-F238E27FC236}">
                  <a16:creationId xmlns:a16="http://schemas.microsoft.com/office/drawing/2014/main" id="{ABDA3110-AC6A-444A-8930-834C4A3E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14" y="3535688"/>
              <a:ext cx="193372" cy="122093"/>
            </a:xfrm>
            <a:custGeom>
              <a:avLst/>
              <a:gdLst>
                <a:gd name="T0" fmla="*/ 25895231 w 1443"/>
                <a:gd name="T1" fmla="*/ 3008038 h 907"/>
                <a:gd name="T2" fmla="*/ 25895231 w 1443"/>
                <a:gd name="T3" fmla="*/ 3008038 h 907"/>
                <a:gd name="T4" fmla="*/ 23075859 w 1443"/>
                <a:gd name="T5" fmla="*/ 163150 h 907"/>
                <a:gd name="T6" fmla="*/ 15461720 w 1443"/>
                <a:gd name="T7" fmla="*/ 163150 h 907"/>
                <a:gd name="T8" fmla="*/ 15461720 w 1443"/>
                <a:gd name="T9" fmla="*/ 0 h 907"/>
                <a:gd name="T10" fmla="*/ 11618669 w 1443"/>
                <a:gd name="T11" fmla="*/ 0 h 907"/>
                <a:gd name="T12" fmla="*/ 11618669 w 1443"/>
                <a:gd name="T13" fmla="*/ 163150 h 907"/>
                <a:gd name="T14" fmla="*/ 0 w 1443"/>
                <a:gd name="T15" fmla="*/ 163150 h 907"/>
                <a:gd name="T16" fmla="*/ 0 w 1443"/>
                <a:gd name="T17" fmla="*/ 16416999 h 907"/>
                <a:gd name="T18" fmla="*/ 25895231 w 1443"/>
                <a:gd name="T19" fmla="*/ 16416999 h 907"/>
                <a:gd name="T20" fmla="*/ 25895231 w 1443"/>
                <a:gd name="T21" fmla="*/ 3008038 h 9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3" h="907">
                  <a:moveTo>
                    <a:pt x="1442" y="166"/>
                  </a:moveTo>
                  <a:lnTo>
                    <a:pt x="1442" y="166"/>
                  </a:lnTo>
                  <a:cubicBezTo>
                    <a:pt x="1442" y="73"/>
                    <a:pt x="1369" y="9"/>
                    <a:pt x="1285" y="9"/>
                  </a:cubicBezTo>
                  <a:cubicBezTo>
                    <a:pt x="861" y="9"/>
                    <a:pt x="861" y="9"/>
                    <a:pt x="861" y="9"/>
                  </a:cubicBezTo>
                  <a:cubicBezTo>
                    <a:pt x="861" y="0"/>
                    <a:pt x="861" y="0"/>
                    <a:pt x="861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47" y="9"/>
                    <a:pt x="647" y="9"/>
                    <a:pt x="64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06"/>
                    <a:pt x="0" y="906"/>
                    <a:pt x="0" y="906"/>
                  </a:cubicBezTo>
                  <a:cubicBezTo>
                    <a:pt x="1442" y="906"/>
                    <a:pt x="1442" y="906"/>
                    <a:pt x="1442" y="906"/>
                  </a:cubicBezTo>
                  <a:lnTo>
                    <a:pt x="1442" y="166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2" name="Freeform 23">
              <a:extLst>
                <a:ext uri="{FF2B5EF4-FFF2-40B4-BE49-F238E27FC236}">
                  <a16:creationId xmlns:a16="http://schemas.microsoft.com/office/drawing/2014/main" id="{5F4B0018-2D8F-4E01-850D-20BB7763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498" y="3477019"/>
              <a:ext cx="125216" cy="58669"/>
            </a:xfrm>
            <a:custGeom>
              <a:avLst/>
              <a:gdLst>
                <a:gd name="T0" fmla="*/ 4743890 w 927"/>
                <a:gd name="T1" fmla="*/ 0 h 437"/>
                <a:gd name="T2" fmla="*/ 4743890 w 927"/>
                <a:gd name="T3" fmla="*/ 0 h 437"/>
                <a:gd name="T4" fmla="*/ 0 w 927"/>
                <a:gd name="T5" fmla="*/ 4686270 h 437"/>
                <a:gd name="T6" fmla="*/ 0 w 927"/>
                <a:gd name="T7" fmla="*/ 7858558 h 437"/>
                <a:gd name="T8" fmla="*/ 3904524 w 927"/>
                <a:gd name="T9" fmla="*/ 7858558 h 437"/>
                <a:gd name="T10" fmla="*/ 3904524 w 927"/>
                <a:gd name="T11" fmla="*/ 4686270 h 437"/>
                <a:gd name="T12" fmla="*/ 4743890 w 927"/>
                <a:gd name="T13" fmla="*/ 3857118 h 437"/>
                <a:gd name="T14" fmla="*/ 16895515 w 927"/>
                <a:gd name="T15" fmla="*/ 3857118 h 437"/>
                <a:gd name="T16" fmla="*/ 16895515 w 927"/>
                <a:gd name="T17" fmla="*/ 0 h 437"/>
                <a:gd name="T18" fmla="*/ 4743890 w 927"/>
                <a:gd name="T19" fmla="*/ 0 h 4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7" h="437">
                  <a:moveTo>
                    <a:pt x="260" y="0"/>
                  </a:moveTo>
                  <a:lnTo>
                    <a:pt x="260" y="0"/>
                  </a:lnTo>
                  <a:cubicBezTo>
                    <a:pt x="121" y="0"/>
                    <a:pt x="0" y="121"/>
                    <a:pt x="0" y="260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214" y="436"/>
                    <a:pt x="214" y="436"/>
                    <a:pt x="214" y="436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4" y="232"/>
                    <a:pt x="232" y="214"/>
                    <a:pt x="260" y="214"/>
                  </a:cubicBezTo>
                  <a:cubicBezTo>
                    <a:pt x="926" y="214"/>
                    <a:pt x="926" y="214"/>
                    <a:pt x="926" y="214"/>
                  </a:cubicBezTo>
                  <a:cubicBezTo>
                    <a:pt x="926" y="0"/>
                    <a:pt x="926" y="0"/>
                    <a:pt x="926" y="0"/>
                  </a:cubicBezTo>
                  <a:lnTo>
                    <a:pt x="26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3" name="Freeform 24">
              <a:extLst>
                <a:ext uri="{FF2B5EF4-FFF2-40B4-BE49-F238E27FC236}">
                  <a16:creationId xmlns:a16="http://schemas.microsoft.com/office/drawing/2014/main" id="{5E1C1ED0-3778-4F12-ADA3-D81FE8AE8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14" y="3477019"/>
              <a:ext cx="115707" cy="58669"/>
            </a:xfrm>
            <a:custGeom>
              <a:avLst/>
              <a:gdLst>
                <a:gd name="T0" fmla="*/ 10828806 w 862"/>
                <a:gd name="T1" fmla="*/ 0 h 437"/>
                <a:gd name="T2" fmla="*/ 10828806 w 862"/>
                <a:gd name="T3" fmla="*/ 0 h 437"/>
                <a:gd name="T4" fmla="*/ 0 w 862"/>
                <a:gd name="T5" fmla="*/ 0 h 437"/>
                <a:gd name="T6" fmla="*/ 0 w 862"/>
                <a:gd name="T7" fmla="*/ 3857118 h 437"/>
                <a:gd name="T8" fmla="*/ 10828806 w 862"/>
                <a:gd name="T9" fmla="*/ 3857118 h 437"/>
                <a:gd name="T10" fmla="*/ 11657547 w 862"/>
                <a:gd name="T11" fmla="*/ 4686270 h 437"/>
                <a:gd name="T12" fmla="*/ 11657547 w 862"/>
                <a:gd name="T13" fmla="*/ 7858558 h 437"/>
                <a:gd name="T14" fmla="*/ 15513463 w 862"/>
                <a:gd name="T15" fmla="*/ 7858558 h 437"/>
                <a:gd name="T16" fmla="*/ 15513463 w 862"/>
                <a:gd name="T17" fmla="*/ 4686270 h 437"/>
                <a:gd name="T18" fmla="*/ 10828806 w 862"/>
                <a:gd name="T19" fmla="*/ 0 h 4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2" h="437">
                  <a:moveTo>
                    <a:pt x="601" y="0"/>
                  </a:moveTo>
                  <a:lnTo>
                    <a:pt x="601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601" y="214"/>
                    <a:pt x="601" y="214"/>
                    <a:pt x="601" y="214"/>
                  </a:cubicBezTo>
                  <a:cubicBezTo>
                    <a:pt x="629" y="214"/>
                    <a:pt x="647" y="232"/>
                    <a:pt x="647" y="260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861" y="436"/>
                    <a:pt x="861" y="436"/>
                    <a:pt x="861" y="436"/>
                  </a:cubicBezTo>
                  <a:cubicBezTo>
                    <a:pt x="861" y="260"/>
                    <a:pt x="861" y="260"/>
                    <a:pt x="861" y="260"/>
                  </a:cubicBezTo>
                  <a:cubicBezTo>
                    <a:pt x="861" y="121"/>
                    <a:pt x="740" y="0"/>
                    <a:pt x="601" y="0"/>
                  </a:cubicBezTo>
                </a:path>
              </a:pathLst>
            </a:custGeom>
            <a:solidFill>
              <a:srgbClr val="F16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4" name="Freeform 25">
              <a:extLst>
                <a:ext uri="{FF2B5EF4-FFF2-40B4-BE49-F238E27FC236}">
                  <a16:creationId xmlns:a16="http://schemas.microsoft.com/office/drawing/2014/main" id="{E29CE0FE-7142-454E-B793-4987A6033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32" y="3656196"/>
              <a:ext cx="202882" cy="128436"/>
            </a:xfrm>
            <a:custGeom>
              <a:avLst/>
              <a:gdLst>
                <a:gd name="T0" fmla="*/ 23044363 w 1499"/>
                <a:gd name="T1" fmla="*/ 7032477 h 954"/>
                <a:gd name="T2" fmla="*/ 23044363 w 1499"/>
                <a:gd name="T3" fmla="*/ 7032477 h 954"/>
                <a:gd name="T4" fmla="*/ 20168420 w 1499"/>
                <a:gd name="T5" fmla="*/ 4186825 h 954"/>
                <a:gd name="T6" fmla="*/ 20168420 w 1499"/>
                <a:gd name="T7" fmla="*/ 0 h 954"/>
                <a:gd name="T8" fmla="*/ 0 w 1499"/>
                <a:gd name="T9" fmla="*/ 0 h 954"/>
                <a:gd name="T10" fmla="*/ 0 w 1499"/>
                <a:gd name="T11" fmla="*/ 14590545 h 954"/>
                <a:gd name="T12" fmla="*/ 2711094 w 1499"/>
                <a:gd name="T13" fmla="*/ 17273026 h 954"/>
                <a:gd name="T14" fmla="*/ 27440772 w 1499"/>
                <a:gd name="T15" fmla="*/ 17273026 h 954"/>
                <a:gd name="T16" fmla="*/ 27440772 w 1499"/>
                <a:gd name="T17" fmla="*/ 7032477 h 954"/>
                <a:gd name="T18" fmla="*/ 23044363 w 1499"/>
                <a:gd name="T19" fmla="*/ 7032477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9" h="954">
                  <a:moveTo>
                    <a:pt x="1258" y="388"/>
                  </a:moveTo>
                  <a:lnTo>
                    <a:pt x="1258" y="388"/>
                  </a:lnTo>
                  <a:cubicBezTo>
                    <a:pt x="1174" y="388"/>
                    <a:pt x="1101" y="315"/>
                    <a:pt x="1101" y="231"/>
                  </a:cubicBezTo>
                  <a:cubicBezTo>
                    <a:pt x="1101" y="0"/>
                    <a:pt x="1101" y="0"/>
                    <a:pt x="11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5"/>
                    <a:pt x="0" y="805"/>
                    <a:pt x="0" y="805"/>
                  </a:cubicBezTo>
                  <a:cubicBezTo>
                    <a:pt x="0" y="887"/>
                    <a:pt x="64" y="953"/>
                    <a:pt x="148" y="953"/>
                  </a:cubicBezTo>
                  <a:cubicBezTo>
                    <a:pt x="1498" y="953"/>
                    <a:pt x="1498" y="953"/>
                    <a:pt x="1498" y="953"/>
                  </a:cubicBezTo>
                  <a:cubicBezTo>
                    <a:pt x="1498" y="388"/>
                    <a:pt x="1498" y="388"/>
                    <a:pt x="1498" y="388"/>
                  </a:cubicBezTo>
                  <a:lnTo>
                    <a:pt x="1258" y="388"/>
                  </a:lnTo>
                </a:path>
              </a:pathLst>
            </a:custGeom>
            <a:solidFill>
              <a:srgbClr val="694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5" name="Freeform 26">
              <a:extLst>
                <a:ext uri="{FF2B5EF4-FFF2-40B4-BE49-F238E27FC236}">
                  <a16:creationId xmlns:a16="http://schemas.microsoft.com/office/drawing/2014/main" id="{98F714C2-BD8C-4D3D-B419-6D0EEFA62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14" y="3656196"/>
              <a:ext cx="193372" cy="128436"/>
            </a:xfrm>
            <a:custGeom>
              <a:avLst/>
              <a:gdLst>
                <a:gd name="T0" fmla="*/ 6662423 w 1443"/>
                <a:gd name="T1" fmla="*/ 0 h 954"/>
                <a:gd name="T2" fmla="*/ 6662423 w 1443"/>
                <a:gd name="T3" fmla="*/ 0 h 954"/>
                <a:gd name="T4" fmla="*/ 6662423 w 1443"/>
                <a:gd name="T5" fmla="*/ 4186825 h 954"/>
                <a:gd name="T6" fmla="*/ 3986706 w 1443"/>
                <a:gd name="T7" fmla="*/ 7032477 h 954"/>
                <a:gd name="T8" fmla="*/ 0 w 1443"/>
                <a:gd name="T9" fmla="*/ 7032477 h 954"/>
                <a:gd name="T10" fmla="*/ 0 w 1443"/>
                <a:gd name="T11" fmla="*/ 17273026 h 954"/>
                <a:gd name="T12" fmla="*/ 23075859 w 1443"/>
                <a:gd name="T13" fmla="*/ 17273026 h 954"/>
                <a:gd name="T14" fmla="*/ 25895231 w 1443"/>
                <a:gd name="T15" fmla="*/ 14590545 h 954"/>
                <a:gd name="T16" fmla="*/ 25895231 w 1443"/>
                <a:gd name="T17" fmla="*/ 0 h 954"/>
                <a:gd name="T18" fmla="*/ 6662423 w 1443"/>
                <a:gd name="T19" fmla="*/ 0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954">
                  <a:moveTo>
                    <a:pt x="371" y="0"/>
                  </a:moveTo>
                  <a:lnTo>
                    <a:pt x="371" y="0"/>
                  </a:lnTo>
                  <a:cubicBezTo>
                    <a:pt x="371" y="231"/>
                    <a:pt x="371" y="231"/>
                    <a:pt x="371" y="231"/>
                  </a:cubicBezTo>
                  <a:cubicBezTo>
                    <a:pt x="371" y="315"/>
                    <a:pt x="305" y="388"/>
                    <a:pt x="222" y="388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1285" y="953"/>
                    <a:pt x="1285" y="953"/>
                    <a:pt x="1285" y="953"/>
                  </a:cubicBezTo>
                  <a:cubicBezTo>
                    <a:pt x="1369" y="953"/>
                    <a:pt x="1442" y="887"/>
                    <a:pt x="1442" y="805"/>
                  </a:cubicBezTo>
                  <a:cubicBezTo>
                    <a:pt x="1442" y="0"/>
                    <a:pt x="1442" y="0"/>
                    <a:pt x="1442" y="0"/>
                  </a:cubicBezTo>
                  <a:lnTo>
                    <a:pt x="371" y="0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6" name="Freeform 27">
              <a:extLst>
                <a:ext uri="{FF2B5EF4-FFF2-40B4-BE49-F238E27FC236}">
                  <a16:creationId xmlns:a16="http://schemas.microsoft.com/office/drawing/2014/main" id="{7E193D65-586B-49AC-8B08-AA7FC0815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259" y="3654610"/>
              <a:ext cx="36455" cy="41226"/>
            </a:xfrm>
            <a:custGeom>
              <a:avLst/>
              <a:gdLst>
                <a:gd name="T0" fmla="*/ 1695428 w 270"/>
                <a:gd name="T1" fmla="*/ 0 h 306"/>
                <a:gd name="T2" fmla="*/ 1695428 w 270"/>
                <a:gd name="T3" fmla="*/ 0 h 306"/>
                <a:gd name="T4" fmla="*/ 0 w 270"/>
                <a:gd name="T5" fmla="*/ 1669922 h 306"/>
                <a:gd name="T6" fmla="*/ 0 w 270"/>
                <a:gd name="T7" fmla="*/ 3684607 h 306"/>
                <a:gd name="T8" fmla="*/ 1695428 w 270"/>
                <a:gd name="T9" fmla="*/ 5536005 h 306"/>
                <a:gd name="T10" fmla="*/ 4903873 w 270"/>
                <a:gd name="T11" fmla="*/ 5536005 h 306"/>
                <a:gd name="T12" fmla="*/ 4903873 w 270"/>
                <a:gd name="T13" fmla="*/ 0 h 306"/>
                <a:gd name="T14" fmla="*/ 1695428 w 270"/>
                <a:gd name="T15" fmla="*/ 0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0" h="306">
                  <a:moveTo>
                    <a:pt x="93" y="0"/>
                  </a:moveTo>
                  <a:lnTo>
                    <a:pt x="93" y="0"/>
                  </a:lnTo>
                  <a:cubicBezTo>
                    <a:pt x="38" y="0"/>
                    <a:pt x="0" y="46"/>
                    <a:pt x="0" y="92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58"/>
                    <a:pt x="38" y="305"/>
                    <a:pt x="93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69" y="0"/>
                    <a:pt x="269" y="0"/>
                    <a:pt x="269" y="0"/>
                  </a:cubicBezTo>
                  <a:lnTo>
                    <a:pt x="93" y="0"/>
                  </a:lnTo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37" name="Freeform 28">
              <a:extLst>
                <a:ext uri="{FF2B5EF4-FFF2-40B4-BE49-F238E27FC236}">
                  <a16:creationId xmlns:a16="http://schemas.microsoft.com/office/drawing/2014/main" id="{05866E3C-53A2-45B0-8368-DAEE57D8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714" y="3654610"/>
              <a:ext cx="36456" cy="41226"/>
            </a:xfrm>
            <a:custGeom>
              <a:avLst/>
              <a:gdLst>
                <a:gd name="T0" fmla="*/ 3048887 w 269"/>
                <a:gd name="T1" fmla="*/ 0 h 306"/>
                <a:gd name="T2" fmla="*/ 3048887 w 269"/>
                <a:gd name="T3" fmla="*/ 0 h 306"/>
                <a:gd name="T4" fmla="*/ 0 w 269"/>
                <a:gd name="T5" fmla="*/ 0 h 306"/>
                <a:gd name="T6" fmla="*/ 0 w 269"/>
                <a:gd name="T7" fmla="*/ 5536005 h 306"/>
                <a:gd name="T8" fmla="*/ 3048887 w 269"/>
                <a:gd name="T9" fmla="*/ 5536005 h 306"/>
                <a:gd name="T10" fmla="*/ 4922238 w 269"/>
                <a:gd name="T11" fmla="*/ 3684607 h 306"/>
                <a:gd name="T12" fmla="*/ 4922238 w 269"/>
                <a:gd name="T13" fmla="*/ 1669922 h 306"/>
                <a:gd name="T14" fmla="*/ 3048887 w 269"/>
                <a:gd name="T15" fmla="*/ 0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306">
                  <a:moveTo>
                    <a:pt x="166" y="0"/>
                  </a:moveTo>
                  <a:lnTo>
                    <a:pt x="16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66" y="305"/>
                    <a:pt x="166" y="305"/>
                    <a:pt x="166" y="305"/>
                  </a:cubicBezTo>
                  <a:cubicBezTo>
                    <a:pt x="222" y="305"/>
                    <a:pt x="268" y="258"/>
                    <a:pt x="268" y="203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8" y="46"/>
                    <a:pt x="222" y="0"/>
                    <a:pt x="1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4" name="Group 9703">
            <a:extLst>
              <a:ext uri="{FF2B5EF4-FFF2-40B4-BE49-F238E27FC236}">
                <a16:creationId xmlns:a16="http://schemas.microsoft.com/office/drawing/2014/main" id="{1E3936A1-D493-41DC-A5BC-D105288CBBAE}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4105275"/>
            <a:ext cx="676275" cy="674688"/>
            <a:chOff x="940351" y="4105871"/>
            <a:chExt cx="675216" cy="673894"/>
          </a:xfrm>
        </p:grpSpPr>
        <p:sp>
          <p:nvSpPr>
            <p:cNvPr id="44518" name="Freeform 29">
              <a:extLst>
                <a:ext uri="{FF2B5EF4-FFF2-40B4-BE49-F238E27FC236}">
                  <a16:creationId xmlns:a16="http://schemas.microsoft.com/office/drawing/2014/main" id="{0C863601-FC47-4782-881A-E17FD5BD3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351" y="4105871"/>
              <a:ext cx="675216" cy="673894"/>
            </a:xfrm>
            <a:custGeom>
              <a:avLst/>
              <a:gdLst>
                <a:gd name="T0" fmla="*/ 91055832 w 5006"/>
                <a:gd name="T1" fmla="*/ 45431541 h 4997"/>
                <a:gd name="T2" fmla="*/ 91055832 w 5006"/>
                <a:gd name="T3" fmla="*/ 45431541 h 4997"/>
                <a:gd name="T4" fmla="*/ 45609856 w 5006"/>
                <a:gd name="T5" fmla="*/ 90862947 h 4997"/>
                <a:gd name="T6" fmla="*/ 0 w 5006"/>
                <a:gd name="T7" fmla="*/ 45431541 h 4997"/>
                <a:gd name="T8" fmla="*/ 45609856 w 5006"/>
                <a:gd name="T9" fmla="*/ 0 h 4997"/>
                <a:gd name="T10" fmla="*/ 91055832 w 5006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6" h="4997">
                  <a:moveTo>
                    <a:pt x="5005" y="2498"/>
                  </a:moveTo>
                  <a:lnTo>
                    <a:pt x="5005" y="2498"/>
                  </a:lnTo>
                  <a:cubicBezTo>
                    <a:pt x="5005" y="3877"/>
                    <a:pt x="3886" y="4996"/>
                    <a:pt x="2507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507" y="0"/>
                  </a:cubicBezTo>
                  <a:cubicBezTo>
                    <a:pt x="3886" y="0"/>
                    <a:pt x="5005" y="1119"/>
                    <a:pt x="5005" y="2498"/>
                  </a:cubicBezTo>
                </a:path>
              </a:pathLst>
            </a:custGeom>
            <a:solidFill>
              <a:srgbClr val="FCD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9" name="Freeform 30">
              <a:extLst>
                <a:ext uri="{FF2B5EF4-FFF2-40B4-BE49-F238E27FC236}">
                  <a16:creationId xmlns:a16="http://schemas.microsoft.com/office/drawing/2014/main" id="{71071D9C-E66E-437C-9199-906A5194B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487" y="4189910"/>
              <a:ext cx="324927" cy="306026"/>
            </a:xfrm>
            <a:custGeom>
              <a:avLst/>
              <a:gdLst>
                <a:gd name="T0" fmla="*/ 24107209 w 2408"/>
                <a:gd name="T1" fmla="*/ 21065442 h 2267"/>
                <a:gd name="T2" fmla="*/ 24107209 w 2408"/>
                <a:gd name="T3" fmla="*/ 21065442 h 2267"/>
                <a:gd name="T4" fmla="*/ 24271021 w 2408"/>
                <a:gd name="T5" fmla="*/ 20901427 h 2267"/>
                <a:gd name="T6" fmla="*/ 24271021 w 2408"/>
                <a:gd name="T7" fmla="*/ 19552996 h 2267"/>
                <a:gd name="T8" fmla="*/ 24271021 w 2408"/>
                <a:gd name="T9" fmla="*/ 20901427 h 2267"/>
                <a:gd name="T10" fmla="*/ 25272520 w 2408"/>
                <a:gd name="T11" fmla="*/ 20555309 h 2267"/>
                <a:gd name="T12" fmla="*/ 25272520 w 2408"/>
                <a:gd name="T13" fmla="*/ 20555309 h 2267"/>
                <a:gd name="T14" fmla="*/ 35723754 w 2408"/>
                <a:gd name="T15" fmla="*/ 18732922 h 2267"/>
                <a:gd name="T16" fmla="*/ 43826283 w 2408"/>
                <a:gd name="T17" fmla="*/ 20555309 h 2267"/>
                <a:gd name="T18" fmla="*/ 21576340 w 2408"/>
                <a:gd name="T19" fmla="*/ 14833284 h 2267"/>
                <a:gd name="T20" fmla="*/ 35723754 w 2408"/>
                <a:gd name="T21" fmla="*/ 8090858 h 2267"/>
                <a:gd name="T22" fmla="*/ 14493390 w 2408"/>
                <a:gd name="T23" fmla="*/ 18732922 h 2267"/>
                <a:gd name="T24" fmla="*/ 14493390 w 2408"/>
                <a:gd name="T25" fmla="*/ 41128706 h 2267"/>
                <a:gd name="T26" fmla="*/ 18717711 w 2408"/>
                <a:gd name="T27" fmla="*/ 24272708 h 2267"/>
                <a:gd name="T28" fmla="*/ 26801890 w 2408"/>
                <a:gd name="T29" fmla="*/ 41128706 h 2267"/>
                <a:gd name="T30" fmla="*/ 23943261 w 2408"/>
                <a:gd name="T31" fmla="*/ 22924142 h 2267"/>
                <a:gd name="T32" fmla="*/ 24107209 w 2408"/>
                <a:gd name="T33" fmla="*/ 23088157 h 2267"/>
                <a:gd name="T34" fmla="*/ 24271021 w 2408"/>
                <a:gd name="T35" fmla="*/ 20901427 h 2267"/>
                <a:gd name="T36" fmla="*/ 24107209 w 2408"/>
                <a:gd name="T37" fmla="*/ 21065442 h 22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08" h="2267">
                  <a:moveTo>
                    <a:pt x="1324" y="1156"/>
                  </a:moveTo>
                  <a:lnTo>
                    <a:pt x="1324" y="1156"/>
                  </a:lnTo>
                  <a:cubicBezTo>
                    <a:pt x="1333" y="1147"/>
                    <a:pt x="1333" y="1147"/>
                    <a:pt x="1333" y="1147"/>
                  </a:cubicBezTo>
                  <a:cubicBezTo>
                    <a:pt x="1333" y="1073"/>
                    <a:pt x="1333" y="1073"/>
                    <a:pt x="1333" y="1073"/>
                  </a:cubicBezTo>
                  <a:cubicBezTo>
                    <a:pt x="1333" y="1147"/>
                    <a:pt x="1333" y="1147"/>
                    <a:pt x="1333" y="1147"/>
                  </a:cubicBezTo>
                  <a:cubicBezTo>
                    <a:pt x="1388" y="1128"/>
                    <a:pt x="1388" y="1128"/>
                    <a:pt x="1388" y="1128"/>
                  </a:cubicBezTo>
                  <a:cubicBezTo>
                    <a:pt x="1481" y="1008"/>
                    <a:pt x="1657" y="953"/>
                    <a:pt x="1962" y="1028"/>
                  </a:cubicBezTo>
                  <a:cubicBezTo>
                    <a:pt x="2407" y="1128"/>
                    <a:pt x="2407" y="1128"/>
                    <a:pt x="2407" y="1128"/>
                  </a:cubicBezTo>
                  <a:cubicBezTo>
                    <a:pt x="2407" y="1128"/>
                    <a:pt x="2231" y="611"/>
                    <a:pt x="1185" y="814"/>
                  </a:cubicBezTo>
                  <a:cubicBezTo>
                    <a:pt x="1185" y="814"/>
                    <a:pt x="1611" y="444"/>
                    <a:pt x="1962" y="444"/>
                  </a:cubicBezTo>
                  <a:cubicBezTo>
                    <a:pt x="1962" y="444"/>
                    <a:pt x="834" y="0"/>
                    <a:pt x="796" y="1028"/>
                  </a:cubicBezTo>
                  <a:cubicBezTo>
                    <a:pt x="796" y="1028"/>
                    <a:pt x="0" y="1915"/>
                    <a:pt x="796" y="2257"/>
                  </a:cubicBezTo>
                  <a:cubicBezTo>
                    <a:pt x="796" y="2257"/>
                    <a:pt x="629" y="1527"/>
                    <a:pt x="1028" y="1332"/>
                  </a:cubicBezTo>
                  <a:cubicBezTo>
                    <a:pt x="1028" y="1332"/>
                    <a:pt x="1000" y="2257"/>
                    <a:pt x="1472" y="2257"/>
                  </a:cubicBezTo>
                  <a:cubicBezTo>
                    <a:pt x="1481" y="2266"/>
                    <a:pt x="1194" y="1628"/>
                    <a:pt x="1315" y="1258"/>
                  </a:cubicBezTo>
                  <a:cubicBezTo>
                    <a:pt x="1324" y="1258"/>
                    <a:pt x="1324" y="1258"/>
                    <a:pt x="1324" y="1267"/>
                  </a:cubicBezTo>
                  <a:cubicBezTo>
                    <a:pt x="1333" y="1147"/>
                    <a:pt x="1333" y="1147"/>
                    <a:pt x="1333" y="1147"/>
                  </a:cubicBezTo>
                  <a:lnTo>
                    <a:pt x="1324" y="1156"/>
                  </a:lnTo>
                </a:path>
              </a:pathLst>
            </a:custGeom>
            <a:solidFill>
              <a:srgbClr val="5DA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0" name="Freeform 31">
              <a:extLst>
                <a:ext uri="{FF2B5EF4-FFF2-40B4-BE49-F238E27FC236}">
                  <a16:creationId xmlns:a16="http://schemas.microsoft.com/office/drawing/2014/main" id="{8CCB68EC-5508-4D51-8C0A-F4D30DCD0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593" y="4342131"/>
              <a:ext cx="134727" cy="309198"/>
            </a:xfrm>
            <a:custGeom>
              <a:avLst/>
              <a:gdLst>
                <a:gd name="T0" fmla="*/ 1141107 w 1009"/>
                <a:gd name="T1" fmla="*/ 0 h 2287"/>
                <a:gd name="T2" fmla="*/ 1141107 w 1009"/>
                <a:gd name="T3" fmla="*/ 0 h 2287"/>
                <a:gd name="T4" fmla="*/ 160497 w 1009"/>
                <a:gd name="T5" fmla="*/ 347324 h 2287"/>
                <a:gd name="T6" fmla="*/ 0 w 1009"/>
                <a:gd name="T7" fmla="*/ 2540777 h 2287"/>
                <a:gd name="T8" fmla="*/ 10554772 w 1009"/>
                <a:gd name="T9" fmla="*/ 41784723 h 2287"/>
                <a:gd name="T10" fmla="*/ 14352364 w 1009"/>
                <a:gd name="T11" fmla="*/ 41784723 h 2287"/>
                <a:gd name="T12" fmla="*/ 17971567 w 1009"/>
                <a:gd name="T13" fmla="*/ 41784723 h 2287"/>
                <a:gd name="T14" fmla="*/ 17971567 w 1009"/>
                <a:gd name="T15" fmla="*/ 24365262 h 2287"/>
                <a:gd name="T16" fmla="*/ 1141107 w 1009"/>
                <a:gd name="T17" fmla="*/ 0 h 2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9" h="2287">
                  <a:moveTo>
                    <a:pt x="64" y="0"/>
                  </a:moveTo>
                  <a:lnTo>
                    <a:pt x="64" y="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925" y="1037"/>
                    <a:pt x="592" y="2286"/>
                    <a:pt x="592" y="2286"/>
                  </a:cubicBezTo>
                  <a:cubicBezTo>
                    <a:pt x="805" y="2286"/>
                    <a:pt x="805" y="2286"/>
                    <a:pt x="805" y="2286"/>
                  </a:cubicBezTo>
                  <a:cubicBezTo>
                    <a:pt x="1008" y="2286"/>
                    <a:pt x="1008" y="2286"/>
                    <a:pt x="1008" y="2286"/>
                  </a:cubicBezTo>
                  <a:cubicBezTo>
                    <a:pt x="1008" y="1333"/>
                    <a:pt x="1008" y="1333"/>
                    <a:pt x="1008" y="1333"/>
                  </a:cubicBezTo>
                  <a:cubicBezTo>
                    <a:pt x="759" y="491"/>
                    <a:pt x="360" y="139"/>
                    <a:pt x="64" y="0"/>
                  </a:cubicBezTo>
                </a:path>
              </a:pathLst>
            </a:custGeom>
            <a:solidFill>
              <a:srgbClr val="694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1" name="Freeform 32">
              <a:extLst>
                <a:ext uri="{FF2B5EF4-FFF2-40B4-BE49-F238E27FC236}">
                  <a16:creationId xmlns:a16="http://schemas.microsoft.com/office/drawing/2014/main" id="{B76D3BA4-37F6-4126-8D14-C81F893D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904" y="4394456"/>
              <a:ext cx="107781" cy="255287"/>
            </a:xfrm>
            <a:custGeom>
              <a:avLst/>
              <a:gdLst>
                <a:gd name="T0" fmla="*/ 14412797 w 805"/>
                <a:gd name="T1" fmla="*/ 488908 h 1897"/>
                <a:gd name="T2" fmla="*/ 14412797 w 805"/>
                <a:gd name="T3" fmla="*/ 488908 h 1897"/>
                <a:gd name="T4" fmla="*/ 12942824 w 805"/>
                <a:gd name="T5" fmla="*/ 0 h 1897"/>
                <a:gd name="T6" fmla="*/ 13104161 w 805"/>
                <a:gd name="T7" fmla="*/ 0 h 1897"/>
                <a:gd name="T8" fmla="*/ 0 w 805"/>
                <a:gd name="T9" fmla="*/ 17258989 h 1897"/>
                <a:gd name="T10" fmla="*/ 0 w 805"/>
                <a:gd name="T11" fmla="*/ 17077852 h 1897"/>
                <a:gd name="T12" fmla="*/ 0 w 805"/>
                <a:gd name="T13" fmla="*/ 34336842 h 1897"/>
                <a:gd name="T14" fmla="*/ 3334249 w 805"/>
                <a:gd name="T15" fmla="*/ 34336842 h 1897"/>
                <a:gd name="T16" fmla="*/ 5306172 w 805"/>
                <a:gd name="T17" fmla="*/ 34336842 h 1897"/>
                <a:gd name="T18" fmla="*/ 14090123 w 805"/>
                <a:gd name="T19" fmla="*/ 1992100 h 1897"/>
                <a:gd name="T20" fmla="*/ 14412797 w 805"/>
                <a:gd name="T21" fmla="*/ 488908 h 18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5" h="1897">
                  <a:moveTo>
                    <a:pt x="804" y="27"/>
                  </a:moveTo>
                  <a:lnTo>
                    <a:pt x="804" y="27"/>
                  </a:lnTo>
                  <a:cubicBezTo>
                    <a:pt x="722" y="0"/>
                    <a:pt x="722" y="0"/>
                    <a:pt x="722" y="0"/>
                  </a:cubicBezTo>
                  <a:lnTo>
                    <a:pt x="731" y="0"/>
                  </a:lnTo>
                  <a:cubicBezTo>
                    <a:pt x="508" y="110"/>
                    <a:pt x="214" y="360"/>
                    <a:pt x="0" y="953"/>
                  </a:cubicBezTo>
                  <a:cubicBezTo>
                    <a:pt x="0" y="943"/>
                    <a:pt x="0" y="943"/>
                    <a:pt x="0" y="943"/>
                  </a:cubicBezTo>
                  <a:cubicBezTo>
                    <a:pt x="0" y="1896"/>
                    <a:pt x="0" y="1896"/>
                    <a:pt x="0" y="1896"/>
                  </a:cubicBezTo>
                  <a:cubicBezTo>
                    <a:pt x="186" y="1896"/>
                    <a:pt x="186" y="1896"/>
                    <a:pt x="186" y="1896"/>
                  </a:cubicBezTo>
                  <a:cubicBezTo>
                    <a:pt x="296" y="1896"/>
                    <a:pt x="296" y="1896"/>
                    <a:pt x="296" y="1896"/>
                  </a:cubicBezTo>
                  <a:cubicBezTo>
                    <a:pt x="296" y="1896"/>
                    <a:pt x="9" y="850"/>
                    <a:pt x="786" y="110"/>
                  </a:cubicBezTo>
                  <a:lnTo>
                    <a:pt x="804" y="27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2" name="Freeform 33">
              <a:extLst>
                <a:ext uri="{FF2B5EF4-FFF2-40B4-BE49-F238E27FC236}">
                  <a16:creationId xmlns:a16="http://schemas.microsoft.com/office/drawing/2014/main" id="{C70F96B8-FD5A-4460-A234-A7137119B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470" y="4269192"/>
              <a:ext cx="267867" cy="252115"/>
            </a:xfrm>
            <a:custGeom>
              <a:avLst/>
              <a:gdLst>
                <a:gd name="T0" fmla="*/ 24128211 w 1991"/>
                <a:gd name="T1" fmla="*/ 15302935 h 1869"/>
                <a:gd name="T2" fmla="*/ 24128211 w 1991"/>
                <a:gd name="T3" fmla="*/ 15302935 h 1869"/>
                <a:gd name="T4" fmla="*/ 6715376 w 1991"/>
                <a:gd name="T5" fmla="*/ 6550539 h 1869"/>
                <a:gd name="T6" fmla="*/ 18444614 w 1991"/>
                <a:gd name="T7" fmla="*/ 12264201 h 1869"/>
                <a:gd name="T8" fmla="*/ 0 w 1991"/>
                <a:gd name="T9" fmla="*/ 16831408 h 1869"/>
                <a:gd name="T10" fmla="*/ 6715376 w 1991"/>
                <a:gd name="T11" fmla="*/ 15302935 h 1869"/>
                <a:gd name="T12" fmla="*/ 15258867 w 1991"/>
                <a:gd name="T13" fmla="*/ 16831408 h 1869"/>
                <a:gd name="T14" fmla="*/ 16743235 w 1991"/>
                <a:gd name="T15" fmla="*/ 17322688 h 1869"/>
                <a:gd name="T16" fmla="*/ 17105144 w 1991"/>
                <a:gd name="T17" fmla="*/ 15957976 h 1869"/>
                <a:gd name="T18" fmla="*/ 16743235 w 1991"/>
                <a:gd name="T19" fmla="*/ 17322688 h 1869"/>
                <a:gd name="T20" fmla="*/ 17774879 w 1991"/>
                <a:gd name="T21" fmla="*/ 17668419 h 1869"/>
                <a:gd name="T22" fmla="*/ 16743235 w 1991"/>
                <a:gd name="T23" fmla="*/ 17322688 h 1869"/>
                <a:gd name="T24" fmla="*/ 16417381 w 1991"/>
                <a:gd name="T25" fmla="*/ 18832950 h 1869"/>
                <a:gd name="T26" fmla="*/ 16417381 w 1991"/>
                <a:gd name="T27" fmla="*/ 18832950 h 1869"/>
                <a:gd name="T28" fmla="*/ 14064296 w 1991"/>
                <a:gd name="T29" fmla="*/ 33990336 h 1869"/>
                <a:gd name="T30" fmla="*/ 20779672 w 1991"/>
                <a:gd name="T31" fmla="*/ 20015692 h 1869"/>
                <a:gd name="T32" fmla="*/ 24128211 w 1991"/>
                <a:gd name="T33" fmla="*/ 33990336 h 1869"/>
                <a:gd name="T34" fmla="*/ 24128211 w 1991"/>
                <a:gd name="T35" fmla="*/ 15302935 h 18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91" h="1869">
                  <a:moveTo>
                    <a:pt x="1333" y="841"/>
                  </a:moveTo>
                  <a:lnTo>
                    <a:pt x="1333" y="841"/>
                  </a:lnTo>
                  <a:cubicBezTo>
                    <a:pt x="1315" y="0"/>
                    <a:pt x="371" y="360"/>
                    <a:pt x="371" y="360"/>
                  </a:cubicBezTo>
                  <a:cubicBezTo>
                    <a:pt x="667" y="360"/>
                    <a:pt x="1019" y="674"/>
                    <a:pt x="1019" y="674"/>
                  </a:cubicBezTo>
                  <a:cubicBezTo>
                    <a:pt x="148" y="508"/>
                    <a:pt x="0" y="925"/>
                    <a:pt x="0" y="925"/>
                  </a:cubicBezTo>
                  <a:cubicBezTo>
                    <a:pt x="371" y="841"/>
                    <a:pt x="371" y="841"/>
                    <a:pt x="371" y="841"/>
                  </a:cubicBezTo>
                  <a:cubicBezTo>
                    <a:pt x="620" y="786"/>
                    <a:pt x="759" y="832"/>
                    <a:pt x="843" y="925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45" y="877"/>
                    <a:pt x="945" y="877"/>
                    <a:pt x="945" y="877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82" y="971"/>
                    <a:pt x="982" y="971"/>
                    <a:pt x="982" y="971"/>
                  </a:cubicBezTo>
                  <a:cubicBezTo>
                    <a:pt x="925" y="952"/>
                    <a:pt x="925" y="952"/>
                    <a:pt x="925" y="952"/>
                  </a:cubicBezTo>
                  <a:cubicBezTo>
                    <a:pt x="907" y="1035"/>
                    <a:pt x="907" y="1035"/>
                    <a:pt x="907" y="1035"/>
                  </a:cubicBezTo>
                  <a:cubicBezTo>
                    <a:pt x="1009" y="1340"/>
                    <a:pt x="777" y="1868"/>
                    <a:pt x="777" y="1868"/>
                  </a:cubicBezTo>
                  <a:cubicBezTo>
                    <a:pt x="1167" y="1868"/>
                    <a:pt x="1148" y="1100"/>
                    <a:pt x="1148" y="1100"/>
                  </a:cubicBezTo>
                  <a:cubicBezTo>
                    <a:pt x="1481" y="1258"/>
                    <a:pt x="1333" y="1868"/>
                    <a:pt x="1333" y="1868"/>
                  </a:cubicBezTo>
                  <a:cubicBezTo>
                    <a:pt x="1990" y="1581"/>
                    <a:pt x="1333" y="841"/>
                    <a:pt x="1333" y="841"/>
                  </a:cubicBezTo>
                </a:path>
              </a:pathLst>
            </a:custGeom>
            <a:solidFill>
              <a:srgbClr val="67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3" name="Freeform 34">
              <a:extLst>
                <a:ext uri="{FF2B5EF4-FFF2-40B4-BE49-F238E27FC236}">
                  <a16:creationId xmlns:a16="http://schemas.microsoft.com/office/drawing/2014/main" id="{1F648274-5B8D-4781-B55D-2F1DB73D6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893" y="4337373"/>
              <a:ext cx="57061" cy="55498"/>
            </a:xfrm>
            <a:custGeom>
              <a:avLst/>
              <a:gdLst>
                <a:gd name="T0" fmla="*/ 7607287 w 427"/>
                <a:gd name="T1" fmla="*/ 3737087 h 418"/>
                <a:gd name="T2" fmla="*/ 7607287 w 427"/>
                <a:gd name="T3" fmla="*/ 3737087 h 418"/>
                <a:gd name="T4" fmla="*/ 3821483 w 427"/>
                <a:gd name="T5" fmla="*/ 7350830 h 418"/>
                <a:gd name="T6" fmla="*/ 0 w 427"/>
                <a:gd name="T7" fmla="*/ 3737087 h 418"/>
                <a:gd name="T8" fmla="*/ 3821483 w 427"/>
                <a:gd name="T9" fmla="*/ 0 h 418"/>
                <a:gd name="T10" fmla="*/ 7607287 w 427"/>
                <a:gd name="T11" fmla="*/ 3737087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7" h="418">
                  <a:moveTo>
                    <a:pt x="426" y="212"/>
                  </a:moveTo>
                  <a:lnTo>
                    <a:pt x="426" y="212"/>
                  </a:lnTo>
                  <a:cubicBezTo>
                    <a:pt x="426" y="324"/>
                    <a:pt x="324" y="417"/>
                    <a:pt x="214" y="417"/>
                  </a:cubicBezTo>
                  <a:cubicBezTo>
                    <a:pt x="93" y="417"/>
                    <a:pt x="0" y="324"/>
                    <a:pt x="0" y="212"/>
                  </a:cubicBezTo>
                  <a:cubicBezTo>
                    <a:pt x="0" y="91"/>
                    <a:pt x="93" y="0"/>
                    <a:pt x="214" y="0"/>
                  </a:cubicBezTo>
                  <a:cubicBezTo>
                    <a:pt x="324" y="0"/>
                    <a:pt x="426" y="91"/>
                    <a:pt x="426" y="21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24" name="Freeform 35">
              <a:extLst>
                <a:ext uri="{FF2B5EF4-FFF2-40B4-BE49-F238E27FC236}">
                  <a16:creationId xmlns:a16="http://schemas.microsoft.com/office/drawing/2014/main" id="{403CAE36-0769-4DFB-B9B7-9A123F5B4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400" y="4388113"/>
              <a:ext cx="57061" cy="55498"/>
            </a:xfrm>
            <a:custGeom>
              <a:avLst/>
              <a:gdLst>
                <a:gd name="T0" fmla="*/ 7607287 w 427"/>
                <a:gd name="T1" fmla="*/ 3772404 h 418"/>
                <a:gd name="T2" fmla="*/ 7607287 w 427"/>
                <a:gd name="T3" fmla="*/ 3772404 h 418"/>
                <a:gd name="T4" fmla="*/ 3785804 w 427"/>
                <a:gd name="T5" fmla="*/ 7350830 h 418"/>
                <a:gd name="T6" fmla="*/ 0 w 427"/>
                <a:gd name="T7" fmla="*/ 3772404 h 418"/>
                <a:gd name="T8" fmla="*/ 3785804 w 427"/>
                <a:gd name="T9" fmla="*/ 0 h 418"/>
                <a:gd name="T10" fmla="*/ 7607287 w 427"/>
                <a:gd name="T11" fmla="*/ 3772404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7" h="418">
                  <a:moveTo>
                    <a:pt x="426" y="214"/>
                  </a:moveTo>
                  <a:lnTo>
                    <a:pt x="426" y="214"/>
                  </a:lnTo>
                  <a:cubicBezTo>
                    <a:pt x="426" y="324"/>
                    <a:pt x="332" y="417"/>
                    <a:pt x="212" y="417"/>
                  </a:cubicBezTo>
                  <a:cubicBezTo>
                    <a:pt x="91" y="417"/>
                    <a:pt x="0" y="324"/>
                    <a:pt x="0" y="214"/>
                  </a:cubicBezTo>
                  <a:cubicBezTo>
                    <a:pt x="0" y="94"/>
                    <a:pt x="91" y="0"/>
                    <a:pt x="212" y="0"/>
                  </a:cubicBezTo>
                  <a:cubicBezTo>
                    <a:pt x="332" y="0"/>
                    <a:pt x="426" y="94"/>
                    <a:pt x="426" y="214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5" name="Group 9704">
            <a:extLst>
              <a:ext uri="{FF2B5EF4-FFF2-40B4-BE49-F238E27FC236}">
                <a16:creationId xmlns:a16="http://schemas.microsoft.com/office/drawing/2014/main" id="{F76E6F3E-0D42-4BC5-AA02-AA2FC33BDBCF}"/>
              </a:ext>
            </a:extLst>
          </p:cNvPr>
          <p:cNvGrpSpPr>
            <a:grpSpLocks/>
          </p:cNvGrpSpPr>
          <p:nvPr/>
        </p:nvGrpSpPr>
        <p:grpSpPr bwMode="auto">
          <a:xfrm>
            <a:off x="1800225" y="4081463"/>
            <a:ext cx="674688" cy="674687"/>
            <a:chOff x="1800150" y="4081463"/>
            <a:chExt cx="674025" cy="675084"/>
          </a:xfrm>
        </p:grpSpPr>
        <p:sp>
          <p:nvSpPr>
            <p:cNvPr id="44508" name="Freeform 36">
              <a:extLst>
                <a:ext uri="{FF2B5EF4-FFF2-40B4-BE49-F238E27FC236}">
                  <a16:creationId xmlns:a16="http://schemas.microsoft.com/office/drawing/2014/main" id="{C4094818-5E63-40B7-B0B3-4742FA75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150" y="4081463"/>
              <a:ext cx="674025" cy="675084"/>
            </a:xfrm>
            <a:custGeom>
              <a:avLst/>
              <a:gdLst>
                <a:gd name="T0" fmla="*/ 90898280 w 4997"/>
                <a:gd name="T1" fmla="*/ 45610186 h 5005"/>
                <a:gd name="T2" fmla="*/ 90898280 w 4997"/>
                <a:gd name="T3" fmla="*/ 45610186 h 5005"/>
                <a:gd name="T4" fmla="*/ 45449140 w 4997"/>
                <a:gd name="T5" fmla="*/ 91038416 h 5005"/>
                <a:gd name="T6" fmla="*/ 0 w 4997"/>
                <a:gd name="T7" fmla="*/ 45610186 h 5005"/>
                <a:gd name="T8" fmla="*/ 45449140 w 4997"/>
                <a:gd name="T9" fmla="*/ 0 h 5005"/>
                <a:gd name="T10" fmla="*/ 90898280 w 4997"/>
                <a:gd name="T11" fmla="*/ 45610186 h 50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5">
                  <a:moveTo>
                    <a:pt x="4996" y="2507"/>
                  </a:moveTo>
                  <a:lnTo>
                    <a:pt x="4996" y="2507"/>
                  </a:lnTo>
                  <a:cubicBezTo>
                    <a:pt x="4996" y="3885"/>
                    <a:pt x="3877" y="5004"/>
                    <a:pt x="2498" y="5004"/>
                  </a:cubicBezTo>
                  <a:cubicBezTo>
                    <a:pt x="1119" y="5004"/>
                    <a:pt x="0" y="3885"/>
                    <a:pt x="0" y="2507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507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9" name="Freeform 37">
              <a:extLst>
                <a:ext uri="{FF2B5EF4-FFF2-40B4-BE49-F238E27FC236}">
                  <a16:creationId xmlns:a16="http://schemas.microsoft.com/office/drawing/2014/main" id="{4B538774-87DB-4C98-A0E2-B2F17EC2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893" y="4399150"/>
              <a:ext cx="478954" cy="252561"/>
            </a:xfrm>
            <a:custGeom>
              <a:avLst/>
              <a:gdLst>
                <a:gd name="T0" fmla="*/ 64691756 w 3545"/>
                <a:gd name="T1" fmla="*/ 17055431 h 1870"/>
                <a:gd name="T2" fmla="*/ 64691756 w 3545"/>
                <a:gd name="T3" fmla="*/ 17055431 h 1870"/>
                <a:gd name="T4" fmla="*/ 32437143 w 3545"/>
                <a:gd name="T5" fmla="*/ 34092494 h 1870"/>
                <a:gd name="T6" fmla="*/ 0 w 3545"/>
                <a:gd name="T7" fmla="*/ 17055431 h 1870"/>
                <a:gd name="T8" fmla="*/ 32437143 w 3545"/>
                <a:gd name="T9" fmla="*/ 0 h 1870"/>
                <a:gd name="T10" fmla="*/ 64691756 w 3545"/>
                <a:gd name="T11" fmla="*/ 17055431 h 18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5" h="1870">
                  <a:moveTo>
                    <a:pt x="3544" y="935"/>
                  </a:moveTo>
                  <a:lnTo>
                    <a:pt x="3544" y="935"/>
                  </a:lnTo>
                  <a:cubicBezTo>
                    <a:pt x="3544" y="1452"/>
                    <a:pt x="2757" y="1869"/>
                    <a:pt x="1777" y="1869"/>
                  </a:cubicBezTo>
                  <a:cubicBezTo>
                    <a:pt x="797" y="1869"/>
                    <a:pt x="0" y="1452"/>
                    <a:pt x="0" y="935"/>
                  </a:cubicBezTo>
                  <a:cubicBezTo>
                    <a:pt x="0" y="416"/>
                    <a:pt x="797" y="0"/>
                    <a:pt x="1777" y="0"/>
                  </a:cubicBezTo>
                  <a:cubicBezTo>
                    <a:pt x="2757" y="0"/>
                    <a:pt x="3544" y="416"/>
                    <a:pt x="3544" y="935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0" name="Freeform 38">
              <a:extLst>
                <a:ext uri="{FF2B5EF4-FFF2-40B4-BE49-F238E27FC236}">
                  <a16:creationId xmlns:a16="http://schemas.microsoft.com/office/drawing/2014/main" id="{3483DE83-1510-4BB2-A440-13F3BC72A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471" y="4376912"/>
              <a:ext cx="415516" cy="231911"/>
            </a:xfrm>
            <a:custGeom>
              <a:avLst/>
              <a:gdLst>
                <a:gd name="T0" fmla="*/ 22549972 w 3080"/>
                <a:gd name="T1" fmla="*/ 0 h 1731"/>
                <a:gd name="T2" fmla="*/ 22549972 w 3080"/>
                <a:gd name="T3" fmla="*/ 0 h 1731"/>
                <a:gd name="T4" fmla="*/ 1820041 w 3080"/>
                <a:gd name="T5" fmla="*/ 15095383 h 1731"/>
                <a:gd name="T6" fmla="*/ 27591342 w 3080"/>
                <a:gd name="T7" fmla="*/ 28216374 h 1731"/>
                <a:gd name="T8" fmla="*/ 43935016 w 3080"/>
                <a:gd name="T9" fmla="*/ 19098159 h 1731"/>
                <a:gd name="T10" fmla="*/ 41059456 w 3080"/>
                <a:gd name="T11" fmla="*/ 3482148 h 1731"/>
                <a:gd name="T12" fmla="*/ 22549972 w 3080"/>
                <a:gd name="T13" fmla="*/ 0 h 17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0" h="1731">
                  <a:moveTo>
                    <a:pt x="1239" y="0"/>
                  </a:moveTo>
                  <a:lnTo>
                    <a:pt x="1239" y="0"/>
                  </a:lnTo>
                  <a:cubicBezTo>
                    <a:pt x="1239" y="0"/>
                    <a:pt x="0" y="472"/>
                    <a:pt x="100" y="841"/>
                  </a:cubicBezTo>
                  <a:cubicBezTo>
                    <a:pt x="203" y="1220"/>
                    <a:pt x="665" y="1730"/>
                    <a:pt x="1516" y="1572"/>
                  </a:cubicBezTo>
                  <a:cubicBezTo>
                    <a:pt x="2359" y="1415"/>
                    <a:pt x="1748" y="1220"/>
                    <a:pt x="2414" y="1064"/>
                  </a:cubicBezTo>
                  <a:cubicBezTo>
                    <a:pt x="3079" y="907"/>
                    <a:pt x="2627" y="369"/>
                    <a:pt x="2256" y="194"/>
                  </a:cubicBezTo>
                  <a:cubicBezTo>
                    <a:pt x="1887" y="18"/>
                    <a:pt x="1239" y="0"/>
                    <a:pt x="1239" y="0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1" name="Freeform 39">
              <a:extLst>
                <a:ext uri="{FF2B5EF4-FFF2-40B4-BE49-F238E27FC236}">
                  <a16:creationId xmlns:a16="http://schemas.microsoft.com/office/drawing/2014/main" id="{846BBE9B-4F1D-4E34-AE13-514521AFC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572" y="4405504"/>
              <a:ext cx="404415" cy="206496"/>
            </a:xfrm>
            <a:custGeom>
              <a:avLst/>
              <a:gdLst>
                <a:gd name="T0" fmla="*/ 39559557 w 2998"/>
                <a:gd name="T1" fmla="*/ 0 h 1537"/>
                <a:gd name="T2" fmla="*/ 39559557 w 2998"/>
                <a:gd name="T3" fmla="*/ 0 h 1537"/>
                <a:gd name="T4" fmla="*/ 42434573 w 2998"/>
                <a:gd name="T5" fmla="*/ 15703504 h 1537"/>
                <a:gd name="T6" fmla="*/ 26093940 w 2998"/>
                <a:gd name="T7" fmla="*/ 24890896 h 1537"/>
                <a:gd name="T8" fmla="*/ 327525 w 2998"/>
                <a:gd name="T9" fmla="*/ 11678242 h 1537"/>
                <a:gd name="T10" fmla="*/ 1856019 w 2998"/>
                <a:gd name="T11" fmla="*/ 7526826 h 1537"/>
                <a:gd name="T12" fmla="*/ 11773225 w 2998"/>
                <a:gd name="T13" fmla="*/ 16046365 h 1537"/>
                <a:gd name="T14" fmla="*/ 32499156 w 2998"/>
                <a:gd name="T15" fmla="*/ 16371223 h 1537"/>
                <a:gd name="T16" fmla="*/ 41433787 w 2998"/>
                <a:gd name="T17" fmla="*/ 11028525 h 1537"/>
                <a:gd name="T18" fmla="*/ 39559557 w 2998"/>
                <a:gd name="T19" fmla="*/ 0 h 1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98" h="1537">
                  <a:moveTo>
                    <a:pt x="2174" y="0"/>
                  </a:moveTo>
                  <a:lnTo>
                    <a:pt x="2174" y="0"/>
                  </a:lnTo>
                  <a:cubicBezTo>
                    <a:pt x="2545" y="185"/>
                    <a:pt x="2997" y="713"/>
                    <a:pt x="2332" y="870"/>
                  </a:cubicBezTo>
                  <a:cubicBezTo>
                    <a:pt x="1666" y="1028"/>
                    <a:pt x="2277" y="1222"/>
                    <a:pt x="1434" y="1379"/>
                  </a:cubicBezTo>
                  <a:cubicBezTo>
                    <a:pt x="583" y="1536"/>
                    <a:pt x="121" y="1028"/>
                    <a:pt x="18" y="647"/>
                  </a:cubicBezTo>
                  <a:cubicBezTo>
                    <a:pt x="0" y="574"/>
                    <a:pt x="28" y="499"/>
                    <a:pt x="102" y="417"/>
                  </a:cubicBezTo>
                  <a:cubicBezTo>
                    <a:pt x="102" y="417"/>
                    <a:pt x="176" y="750"/>
                    <a:pt x="647" y="889"/>
                  </a:cubicBezTo>
                  <a:cubicBezTo>
                    <a:pt x="1119" y="1028"/>
                    <a:pt x="1648" y="1028"/>
                    <a:pt x="1786" y="907"/>
                  </a:cubicBezTo>
                  <a:cubicBezTo>
                    <a:pt x="1925" y="786"/>
                    <a:pt x="2054" y="695"/>
                    <a:pt x="2277" y="611"/>
                  </a:cubicBezTo>
                  <a:cubicBezTo>
                    <a:pt x="2489" y="538"/>
                    <a:pt x="2174" y="0"/>
                    <a:pt x="2174" y="0"/>
                  </a:cubicBezTo>
                </a:path>
              </a:pathLst>
            </a:custGeom>
            <a:solidFill>
              <a:srgbClr val="E1E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2" name="Freeform 40">
              <a:extLst>
                <a:ext uri="{FF2B5EF4-FFF2-40B4-BE49-F238E27FC236}">
                  <a16:creationId xmlns:a16="http://schemas.microsoft.com/office/drawing/2014/main" id="{83CF5967-F3D4-40ED-B2F8-EE4A6A14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056" y="4157708"/>
              <a:ext cx="190313" cy="181081"/>
            </a:xfrm>
            <a:custGeom>
              <a:avLst/>
              <a:gdLst>
                <a:gd name="T0" fmla="*/ 14035584 w 1416"/>
                <a:gd name="T1" fmla="*/ 12456038 h 1334"/>
                <a:gd name="T2" fmla="*/ 14035584 w 1416"/>
                <a:gd name="T3" fmla="*/ 12456038 h 1334"/>
                <a:gd name="T4" fmla="*/ 14035584 w 1416"/>
                <a:gd name="T5" fmla="*/ 12456038 h 1334"/>
                <a:gd name="T6" fmla="*/ 14035584 w 1416"/>
                <a:gd name="T7" fmla="*/ 11792663 h 1334"/>
                <a:gd name="T8" fmla="*/ 14035584 w 1416"/>
                <a:gd name="T9" fmla="*/ 12456038 h 1334"/>
                <a:gd name="T10" fmla="*/ 14703964 w 1416"/>
                <a:gd name="T11" fmla="*/ 12290296 h 1334"/>
                <a:gd name="T12" fmla="*/ 14703964 w 1416"/>
                <a:gd name="T13" fmla="*/ 12290296 h 1334"/>
                <a:gd name="T14" fmla="*/ 20881879 w 1416"/>
                <a:gd name="T15" fmla="*/ 11092501 h 1334"/>
                <a:gd name="T16" fmla="*/ 25560407 w 1416"/>
                <a:gd name="T17" fmla="*/ 12290296 h 1334"/>
                <a:gd name="T18" fmla="*/ 12518187 w 1416"/>
                <a:gd name="T19" fmla="*/ 8899846 h 1334"/>
                <a:gd name="T20" fmla="*/ 20881879 w 1416"/>
                <a:gd name="T21" fmla="*/ 4790773 h 1334"/>
                <a:gd name="T22" fmla="*/ 8526184 w 1416"/>
                <a:gd name="T23" fmla="*/ 11092501 h 1334"/>
                <a:gd name="T24" fmla="*/ 8526184 w 1416"/>
                <a:gd name="T25" fmla="*/ 24396253 h 1334"/>
                <a:gd name="T26" fmla="*/ 10856443 w 1416"/>
                <a:gd name="T27" fmla="*/ 14482951 h 1334"/>
                <a:gd name="T28" fmla="*/ 15697462 w 1416"/>
                <a:gd name="T29" fmla="*/ 24396253 h 1334"/>
                <a:gd name="T30" fmla="*/ 13873092 w 1416"/>
                <a:gd name="T31" fmla="*/ 13653697 h 1334"/>
                <a:gd name="T32" fmla="*/ 14035584 w 1416"/>
                <a:gd name="T33" fmla="*/ 13819575 h 1334"/>
                <a:gd name="T34" fmla="*/ 14035584 w 1416"/>
                <a:gd name="T35" fmla="*/ 12456038 h 13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6" h="1334">
                  <a:moveTo>
                    <a:pt x="777" y="676"/>
                  </a:moveTo>
                  <a:lnTo>
                    <a:pt x="777" y="676"/>
                  </a:lnTo>
                  <a:cubicBezTo>
                    <a:pt x="777" y="640"/>
                    <a:pt x="777" y="640"/>
                    <a:pt x="777" y="640"/>
                  </a:cubicBezTo>
                  <a:cubicBezTo>
                    <a:pt x="777" y="676"/>
                    <a:pt x="777" y="676"/>
                    <a:pt x="777" y="676"/>
                  </a:cubicBezTo>
                  <a:cubicBezTo>
                    <a:pt x="814" y="667"/>
                    <a:pt x="814" y="667"/>
                    <a:pt x="814" y="667"/>
                  </a:cubicBezTo>
                  <a:cubicBezTo>
                    <a:pt x="869" y="592"/>
                    <a:pt x="971" y="565"/>
                    <a:pt x="1156" y="602"/>
                  </a:cubicBezTo>
                  <a:cubicBezTo>
                    <a:pt x="1415" y="667"/>
                    <a:pt x="1415" y="667"/>
                    <a:pt x="1415" y="667"/>
                  </a:cubicBezTo>
                  <a:cubicBezTo>
                    <a:pt x="1415" y="667"/>
                    <a:pt x="1304" y="362"/>
                    <a:pt x="693" y="483"/>
                  </a:cubicBezTo>
                  <a:cubicBezTo>
                    <a:pt x="693" y="483"/>
                    <a:pt x="943" y="260"/>
                    <a:pt x="1156" y="260"/>
                  </a:cubicBezTo>
                  <a:cubicBezTo>
                    <a:pt x="1156" y="260"/>
                    <a:pt x="490" y="0"/>
                    <a:pt x="472" y="602"/>
                  </a:cubicBezTo>
                  <a:cubicBezTo>
                    <a:pt x="472" y="602"/>
                    <a:pt x="0" y="1130"/>
                    <a:pt x="472" y="1324"/>
                  </a:cubicBezTo>
                  <a:cubicBezTo>
                    <a:pt x="472" y="1324"/>
                    <a:pt x="369" y="898"/>
                    <a:pt x="601" y="786"/>
                  </a:cubicBezTo>
                  <a:cubicBezTo>
                    <a:pt x="601" y="786"/>
                    <a:pt x="583" y="1324"/>
                    <a:pt x="869" y="1324"/>
                  </a:cubicBezTo>
                  <a:cubicBezTo>
                    <a:pt x="869" y="1333"/>
                    <a:pt x="702" y="963"/>
                    <a:pt x="768" y="741"/>
                  </a:cubicBezTo>
                  <a:cubicBezTo>
                    <a:pt x="777" y="741"/>
                    <a:pt x="777" y="741"/>
                    <a:pt x="777" y="750"/>
                  </a:cubicBezTo>
                  <a:cubicBezTo>
                    <a:pt x="777" y="676"/>
                    <a:pt x="777" y="676"/>
                    <a:pt x="777" y="676"/>
                  </a:cubicBezTo>
                </a:path>
              </a:pathLst>
            </a:custGeom>
            <a:solidFill>
              <a:srgbClr val="5DA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3" name="Freeform 41">
              <a:extLst>
                <a:ext uri="{FF2B5EF4-FFF2-40B4-BE49-F238E27FC236}">
                  <a16:creationId xmlns:a16="http://schemas.microsoft.com/office/drawing/2014/main" id="{D9AD41AB-BE09-4E00-B41B-DA66EFFA5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729" y="4248248"/>
              <a:ext cx="79297" cy="181081"/>
            </a:xfrm>
            <a:custGeom>
              <a:avLst/>
              <a:gdLst>
                <a:gd name="T0" fmla="*/ 661655 w 593"/>
                <a:gd name="T1" fmla="*/ 0 h 1342"/>
                <a:gd name="T2" fmla="*/ 661655 w 593"/>
                <a:gd name="T3" fmla="*/ 0 h 1342"/>
                <a:gd name="T4" fmla="*/ 0 w 593"/>
                <a:gd name="T5" fmla="*/ 163809 h 1342"/>
                <a:gd name="T6" fmla="*/ 0 w 593"/>
                <a:gd name="T7" fmla="*/ 1511122 h 1342"/>
                <a:gd name="T8" fmla="*/ 6115497 w 593"/>
                <a:gd name="T9" fmla="*/ 24415710 h 1342"/>
                <a:gd name="T10" fmla="*/ 8440116 w 593"/>
                <a:gd name="T11" fmla="*/ 24415710 h 1342"/>
                <a:gd name="T12" fmla="*/ 10585815 w 593"/>
                <a:gd name="T13" fmla="*/ 24415710 h 1342"/>
                <a:gd name="T14" fmla="*/ 10585815 w 593"/>
                <a:gd name="T15" fmla="*/ 14146852 h 1342"/>
                <a:gd name="T16" fmla="*/ 661655 w 593"/>
                <a:gd name="T17" fmla="*/ 0 h 1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3" h="1342">
                  <a:moveTo>
                    <a:pt x="37" y="0"/>
                  </a:moveTo>
                  <a:lnTo>
                    <a:pt x="37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545" y="611"/>
                    <a:pt x="342" y="1341"/>
                    <a:pt x="342" y="1341"/>
                  </a:cubicBezTo>
                  <a:cubicBezTo>
                    <a:pt x="472" y="1341"/>
                    <a:pt x="472" y="1341"/>
                    <a:pt x="472" y="1341"/>
                  </a:cubicBezTo>
                  <a:cubicBezTo>
                    <a:pt x="592" y="1341"/>
                    <a:pt x="592" y="1341"/>
                    <a:pt x="592" y="1341"/>
                  </a:cubicBezTo>
                  <a:cubicBezTo>
                    <a:pt x="592" y="777"/>
                    <a:pt x="592" y="777"/>
                    <a:pt x="592" y="777"/>
                  </a:cubicBezTo>
                  <a:cubicBezTo>
                    <a:pt x="444" y="287"/>
                    <a:pt x="203" y="83"/>
                    <a:pt x="37" y="0"/>
                  </a:cubicBezTo>
                </a:path>
              </a:pathLst>
            </a:custGeom>
            <a:solidFill>
              <a:srgbClr val="694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4" name="Freeform 42">
              <a:extLst>
                <a:ext uri="{FF2B5EF4-FFF2-40B4-BE49-F238E27FC236}">
                  <a16:creationId xmlns:a16="http://schemas.microsoft.com/office/drawing/2014/main" id="{F698ABB4-17EF-4FEA-ADCF-75C796FEC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612" y="4278429"/>
              <a:ext cx="63438" cy="150901"/>
            </a:xfrm>
            <a:custGeom>
              <a:avLst/>
              <a:gdLst>
                <a:gd name="T0" fmla="*/ 8490231 w 473"/>
                <a:gd name="T1" fmla="*/ 326728 h 1120"/>
                <a:gd name="T2" fmla="*/ 8490231 w 473"/>
                <a:gd name="T3" fmla="*/ 326728 h 1120"/>
                <a:gd name="T4" fmla="*/ 7644748 w 473"/>
                <a:gd name="T5" fmla="*/ 0 h 1120"/>
                <a:gd name="T6" fmla="*/ 7644748 w 473"/>
                <a:gd name="T7" fmla="*/ 163431 h 1120"/>
                <a:gd name="T8" fmla="*/ 0 w 473"/>
                <a:gd name="T9" fmla="*/ 10256418 h 1120"/>
                <a:gd name="T10" fmla="*/ 0 w 473"/>
                <a:gd name="T11" fmla="*/ 10074932 h 1120"/>
                <a:gd name="T12" fmla="*/ 0 w 473"/>
                <a:gd name="T13" fmla="*/ 20313161 h 1120"/>
                <a:gd name="T14" fmla="*/ 1978649 w 473"/>
                <a:gd name="T15" fmla="*/ 20313161 h 1120"/>
                <a:gd name="T16" fmla="*/ 3003984 w 473"/>
                <a:gd name="T17" fmla="*/ 20313161 h 1120"/>
                <a:gd name="T18" fmla="*/ 8328350 w 473"/>
                <a:gd name="T19" fmla="*/ 1343288 h 1120"/>
                <a:gd name="T20" fmla="*/ 8490231 w 473"/>
                <a:gd name="T21" fmla="*/ 326728 h 1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3" h="1120">
                  <a:moveTo>
                    <a:pt x="472" y="18"/>
                  </a:moveTo>
                  <a:lnTo>
                    <a:pt x="472" y="18"/>
                  </a:lnTo>
                  <a:cubicBezTo>
                    <a:pt x="425" y="0"/>
                    <a:pt x="425" y="0"/>
                    <a:pt x="425" y="0"/>
                  </a:cubicBezTo>
                  <a:cubicBezTo>
                    <a:pt x="425" y="9"/>
                    <a:pt x="425" y="9"/>
                    <a:pt x="425" y="9"/>
                  </a:cubicBezTo>
                  <a:cubicBezTo>
                    <a:pt x="295" y="74"/>
                    <a:pt x="119" y="223"/>
                    <a:pt x="0" y="565"/>
                  </a:cubicBezTo>
                  <a:cubicBezTo>
                    <a:pt x="0" y="565"/>
                    <a:pt x="0" y="565"/>
                    <a:pt x="0" y="555"/>
                  </a:cubicBezTo>
                  <a:cubicBezTo>
                    <a:pt x="0" y="1119"/>
                    <a:pt x="0" y="1119"/>
                    <a:pt x="0" y="1119"/>
                  </a:cubicBezTo>
                  <a:cubicBezTo>
                    <a:pt x="110" y="1119"/>
                    <a:pt x="110" y="1119"/>
                    <a:pt x="110" y="1119"/>
                  </a:cubicBezTo>
                  <a:cubicBezTo>
                    <a:pt x="167" y="1119"/>
                    <a:pt x="167" y="1119"/>
                    <a:pt x="167" y="1119"/>
                  </a:cubicBezTo>
                  <a:cubicBezTo>
                    <a:pt x="167" y="1119"/>
                    <a:pt x="10" y="508"/>
                    <a:pt x="463" y="74"/>
                  </a:cubicBezTo>
                  <a:lnTo>
                    <a:pt x="472" y="18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5" name="Freeform 43">
              <a:extLst>
                <a:ext uri="{FF2B5EF4-FFF2-40B4-BE49-F238E27FC236}">
                  <a16:creationId xmlns:a16="http://schemas.microsoft.com/office/drawing/2014/main" id="{C68C4997-65B4-4CF4-8168-FB83197D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510" y="4205361"/>
              <a:ext cx="158594" cy="149313"/>
            </a:xfrm>
            <a:custGeom>
              <a:avLst/>
              <a:gdLst>
                <a:gd name="T0" fmla="*/ 14294903 w 1176"/>
                <a:gd name="T1" fmla="*/ 8995499 h 1102"/>
                <a:gd name="T2" fmla="*/ 14294903 w 1176"/>
                <a:gd name="T3" fmla="*/ 8995499 h 1102"/>
                <a:gd name="T4" fmla="*/ 4019333 w 1176"/>
                <a:gd name="T5" fmla="*/ 3891893 h 1102"/>
                <a:gd name="T6" fmla="*/ 10930309 w 1176"/>
                <a:gd name="T7" fmla="*/ 7288290 h 1102"/>
                <a:gd name="T8" fmla="*/ 0 w 1176"/>
                <a:gd name="T9" fmla="*/ 10005326 h 1102"/>
                <a:gd name="T10" fmla="*/ 4019333 w 1176"/>
                <a:gd name="T11" fmla="*/ 8995499 h 1102"/>
                <a:gd name="T12" fmla="*/ 9075326 w 1176"/>
                <a:gd name="T13" fmla="*/ 9840025 h 1102"/>
                <a:gd name="T14" fmla="*/ 9930061 w 1176"/>
                <a:gd name="T15" fmla="*/ 10170492 h 1102"/>
                <a:gd name="T16" fmla="*/ 10093780 w 1176"/>
                <a:gd name="T17" fmla="*/ 9491266 h 1102"/>
                <a:gd name="T18" fmla="*/ 9930061 w 1176"/>
                <a:gd name="T19" fmla="*/ 10170492 h 1102"/>
                <a:gd name="T20" fmla="*/ 10603007 w 1176"/>
                <a:gd name="T21" fmla="*/ 10335657 h 1102"/>
                <a:gd name="T22" fmla="*/ 9930061 w 1176"/>
                <a:gd name="T23" fmla="*/ 10170492 h 1102"/>
                <a:gd name="T24" fmla="*/ 9766343 w 1176"/>
                <a:gd name="T25" fmla="*/ 11198610 h 1102"/>
                <a:gd name="T26" fmla="*/ 9766343 w 1176"/>
                <a:gd name="T27" fmla="*/ 11198610 h 1102"/>
                <a:gd name="T28" fmla="*/ 8238662 w 1176"/>
                <a:gd name="T29" fmla="*/ 20028943 h 1102"/>
                <a:gd name="T30" fmla="*/ 12257995 w 1176"/>
                <a:gd name="T31" fmla="*/ 11877836 h 1102"/>
                <a:gd name="T32" fmla="*/ 14294903 w 1176"/>
                <a:gd name="T33" fmla="*/ 20028943 h 1102"/>
                <a:gd name="T34" fmla="*/ 14294903 w 1176"/>
                <a:gd name="T35" fmla="*/ 8995499 h 1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76" h="1102">
                  <a:moveTo>
                    <a:pt x="786" y="490"/>
                  </a:moveTo>
                  <a:lnTo>
                    <a:pt x="786" y="490"/>
                  </a:lnTo>
                  <a:cubicBezTo>
                    <a:pt x="768" y="0"/>
                    <a:pt x="221" y="212"/>
                    <a:pt x="221" y="212"/>
                  </a:cubicBezTo>
                  <a:cubicBezTo>
                    <a:pt x="398" y="212"/>
                    <a:pt x="601" y="397"/>
                    <a:pt x="601" y="397"/>
                  </a:cubicBezTo>
                  <a:cubicBezTo>
                    <a:pt x="93" y="296"/>
                    <a:pt x="0" y="545"/>
                    <a:pt x="0" y="545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360" y="462"/>
                    <a:pt x="453" y="490"/>
                    <a:pt x="499" y="536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55" y="517"/>
                    <a:pt x="555" y="517"/>
                    <a:pt x="555" y="517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83" y="563"/>
                    <a:pt x="583" y="563"/>
                    <a:pt x="583" y="563"/>
                  </a:cubicBezTo>
                  <a:cubicBezTo>
                    <a:pt x="546" y="554"/>
                    <a:pt x="546" y="554"/>
                    <a:pt x="546" y="554"/>
                  </a:cubicBezTo>
                  <a:cubicBezTo>
                    <a:pt x="537" y="610"/>
                    <a:pt x="537" y="610"/>
                    <a:pt x="537" y="610"/>
                  </a:cubicBezTo>
                  <a:cubicBezTo>
                    <a:pt x="592" y="786"/>
                    <a:pt x="453" y="1101"/>
                    <a:pt x="453" y="1091"/>
                  </a:cubicBezTo>
                  <a:cubicBezTo>
                    <a:pt x="685" y="1091"/>
                    <a:pt x="674" y="647"/>
                    <a:pt x="674" y="647"/>
                  </a:cubicBezTo>
                  <a:cubicBezTo>
                    <a:pt x="870" y="739"/>
                    <a:pt x="786" y="1091"/>
                    <a:pt x="786" y="1091"/>
                  </a:cubicBezTo>
                  <a:cubicBezTo>
                    <a:pt x="1175" y="925"/>
                    <a:pt x="786" y="490"/>
                    <a:pt x="786" y="490"/>
                  </a:cubicBezTo>
                </a:path>
              </a:pathLst>
            </a:custGeom>
            <a:solidFill>
              <a:srgbClr val="67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6" name="Freeform 44">
              <a:extLst>
                <a:ext uri="{FF2B5EF4-FFF2-40B4-BE49-F238E27FC236}">
                  <a16:creationId xmlns:a16="http://schemas.microsoft.com/office/drawing/2014/main" id="{8B6F57FD-48C9-47F0-9F5F-C4424B750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697" y="4245071"/>
              <a:ext cx="33305" cy="33358"/>
            </a:xfrm>
            <a:custGeom>
              <a:avLst/>
              <a:gdLst>
                <a:gd name="T0" fmla="*/ 4419174 w 250"/>
                <a:gd name="T1" fmla="*/ 2279832 h 241"/>
                <a:gd name="T2" fmla="*/ 4419174 w 250"/>
                <a:gd name="T3" fmla="*/ 2279832 h 241"/>
                <a:gd name="T4" fmla="*/ 2307237 w 250"/>
                <a:gd name="T5" fmla="*/ 4598144 h 241"/>
                <a:gd name="T6" fmla="*/ 0 w 250"/>
                <a:gd name="T7" fmla="*/ 2279832 h 241"/>
                <a:gd name="T8" fmla="*/ 2307237 w 250"/>
                <a:gd name="T9" fmla="*/ 0 h 241"/>
                <a:gd name="T10" fmla="*/ 4419174 w 250"/>
                <a:gd name="T11" fmla="*/ 2279832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241">
                  <a:moveTo>
                    <a:pt x="249" y="119"/>
                  </a:moveTo>
                  <a:lnTo>
                    <a:pt x="249" y="119"/>
                  </a:lnTo>
                  <a:cubicBezTo>
                    <a:pt x="249" y="185"/>
                    <a:pt x="194" y="240"/>
                    <a:pt x="130" y="240"/>
                  </a:cubicBezTo>
                  <a:cubicBezTo>
                    <a:pt x="55" y="240"/>
                    <a:pt x="0" y="185"/>
                    <a:pt x="0" y="119"/>
                  </a:cubicBezTo>
                  <a:cubicBezTo>
                    <a:pt x="0" y="55"/>
                    <a:pt x="55" y="0"/>
                    <a:pt x="130" y="0"/>
                  </a:cubicBezTo>
                  <a:cubicBezTo>
                    <a:pt x="194" y="0"/>
                    <a:pt x="249" y="55"/>
                    <a:pt x="249" y="119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17" name="Freeform 45">
              <a:extLst>
                <a:ext uri="{FF2B5EF4-FFF2-40B4-BE49-F238E27FC236}">
                  <a16:creationId xmlns:a16="http://schemas.microsoft.com/office/drawing/2014/main" id="{3F416A29-2901-4698-BF0F-A978C19E3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32" y="4276840"/>
              <a:ext cx="33305" cy="31769"/>
            </a:xfrm>
            <a:custGeom>
              <a:avLst/>
              <a:gdLst>
                <a:gd name="T0" fmla="*/ 4419174 w 250"/>
                <a:gd name="T1" fmla="*/ 2068123 h 243"/>
                <a:gd name="T2" fmla="*/ 4419174 w 250"/>
                <a:gd name="T3" fmla="*/ 2068123 h 243"/>
                <a:gd name="T4" fmla="*/ 2271667 w 250"/>
                <a:gd name="T5" fmla="*/ 4136245 h 243"/>
                <a:gd name="T6" fmla="*/ 0 w 250"/>
                <a:gd name="T7" fmla="*/ 2068123 h 243"/>
                <a:gd name="T8" fmla="*/ 2271667 w 250"/>
                <a:gd name="T9" fmla="*/ 0 h 243"/>
                <a:gd name="T10" fmla="*/ 4419174 w 250"/>
                <a:gd name="T11" fmla="*/ 2068123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243">
                  <a:moveTo>
                    <a:pt x="249" y="121"/>
                  </a:moveTo>
                  <a:lnTo>
                    <a:pt x="249" y="121"/>
                  </a:lnTo>
                  <a:cubicBezTo>
                    <a:pt x="249" y="185"/>
                    <a:pt x="194" y="242"/>
                    <a:pt x="128" y="242"/>
                  </a:cubicBezTo>
                  <a:cubicBezTo>
                    <a:pt x="55" y="242"/>
                    <a:pt x="0" y="185"/>
                    <a:pt x="0" y="121"/>
                  </a:cubicBezTo>
                  <a:cubicBezTo>
                    <a:pt x="0" y="55"/>
                    <a:pt x="55" y="0"/>
                    <a:pt x="128" y="0"/>
                  </a:cubicBezTo>
                  <a:cubicBezTo>
                    <a:pt x="194" y="0"/>
                    <a:pt x="249" y="55"/>
                    <a:pt x="249" y="121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6" name="Group 9706">
            <a:extLst>
              <a:ext uri="{FF2B5EF4-FFF2-40B4-BE49-F238E27FC236}">
                <a16:creationId xmlns:a16="http://schemas.microsoft.com/office/drawing/2014/main" id="{F3196D26-B6E5-4C21-988F-59B188B18805}"/>
              </a:ext>
            </a:extLst>
          </p:cNvPr>
          <p:cNvGrpSpPr>
            <a:grpSpLocks/>
          </p:cNvGrpSpPr>
          <p:nvPr/>
        </p:nvGrpSpPr>
        <p:grpSpPr bwMode="auto">
          <a:xfrm>
            <a:off x="3479800" y="4092575"/>
            <a:ext cx="674688" cy="673100"/>
            <a:chOff x="3480450" y="4092178"/>
            <a:chExt cx="674025" cy="673894"/>
          </a:xfrm>
        </p:grpSpPr>
        <p:sp>
          <p:nvSpPr>
            <p:cNvPr id="44500" name="Freeform 46">
              <a:extLst>
                <a:ext uri="{FF2B5EF4-FFF2-40B4-BE49-F238E27FC236}">
                  <a16:creationId xmlns:a16="http://schemas.microsoft.com/office/drawing/2014/main" id="{5BDFF05E-431E-4105-BDE2-8D250DF4A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4092178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6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6" y="0"/>
                    <a:pt x="4996" y="1119"/>
                    <a:pt x="4996" y="2498"/>
                  </a:cubicBezTo>
                </a:path>
              </a:pathLst>
            </a:custGeom>
            <a:solidFill>
              <a:srgbClr val="D3B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1" name="Freeform 47">
              <a:extLst>
                <a:ext uri="{FF2B5EF4-FFF2-40B4-BE49-F238E27FC236}">
                  <a16:creationId xmlns:a16="http://schemas.microsoft.com/office/drawing/2014/main" id="{D3015F6D-2302-48BE-9D02-5466B44B7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318" y="4335353"/>
              <a:ext cx="22203" cy="30198"/>
            </a:xfrm>
            <a:custGeom>
              <a:avLst/>
              <a:gdLst>
                <a:gd name="T0" fmla="*/ 2899791 w 169"/>
                <a:gd name="T1" fmla="*/ 0 h 222"/>
                <a:gd name="T2" fmla="*/ 1777817 w 169"/>
                <a:gd name="T3" fmla="*/ 0 h 222"/>
                <a:gd name="T4" fmla="*/ 0 w 169"/>
                <a:gd name="T5" fmla="*/ 4089244 h 222"/>
                <a:gd name="T6" fmla="*/ 1139185 w 169"/>
                <a:gd name="T7" fmla="*/ 4089244 h 222"/>
                <a:gd name="T8" fmla="*/ 2899791 w 169"/>
                <a:gd name="T9" fmla="*/ 0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222">
                  <a:moveTo>
                    <a:pt x="168" y="0"/>
                  </a:moveTo>
                  <a:lnTo>
                    <a:pt x="103" y="0"/>
                  </a:lnTo>
                  <a:lnTo>
                    <a:pt x="0" y="221"/>
                  </a:lnTo>
                  <a:lnTo>
                    <a:pt x="66" y="221"/>
                  </a:lnTo>
                  <a:lnTo>
                    <a:pt x="168" y="0"/>
                  </a:ln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2" name="Freeform 48">
              <a:extLst>
                <a:ext uri="{FF2B5EF4-FFF2-40B4-BE49-F238E27FC236}">
                  <a16:creationId xmlns:a16="http://schemas.microsoft.com/office/drawing/2014/main" id="{73C391FA-4D82-4B3C-BB8B-08C006835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615" y="4365550"/>
              <a:ext cx="85641" cy="89005"/>
            </a:xfrm>
            <a:custGeom>
              <a:avLst/>
              <a:gdLst>
                <a:gd name="T0" fmla="*/ 0 w 630"/>
                <a:gd name="T1" fmla="*/ 0 h 658"/>
                <a:gd name="T2" fmla="*/ 11623387 w 630"/>
                <a:gd name="T3" fmla="*/ 12021086 h 658"/>
                <a:gd name="T4" fmla="*/ 11623387 w 630"/>
                <a:gd name="T5" fmla="*/ 0 h 658"/>
                <a:gd name="T6" fmla="*/ 0 w 630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0" h="658">
                  <a:moveTo>
                    <a:pt x="0" y="0"/>
                  </a:moveTo>
                  <a:lnTo>
                    <a:pt x="629" y="657"/>
                  </a:lnTo>
                  <a:lnTo>
                    <a:pt x="629" y="0"/>
                  </a:lnTo>
                  <a:lnTo>
                    <a:pt x="0" y="0"/>
                  </a:lnTo>
                </a:path>
              </a:pathLst>
            </a:custGeom>
            <a:solidFill>
              <a:srgbClr val="D9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3" name="Freeform 49">
              <a:extLst>
                <a:ext uri="{FF2B5EF4-FFF2-40B4-BE49-F238E27FC236}">
                  <a16:creationId xmlns:a16="http://schemas.microsoft.com/office/drawing/2014/main" id="{131E188C-CD1B-4FD6-B36F-853323738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4365550"/>
              <a:ext cx="85641" cy="89005"/>
            </a:xfrm>
            <a:custGeom>
              <a:avLst/>
              <a:gdLst>
                <a:gd name="T0" fmla="*/ 11301044 w 648"/>
                <a:gd name="T1" fmla="*/ 0 h 667"/>
                <a:gd name="T2" fmla="*/ 5973592 w 648"/>
                <a:gd name="T3" fmla="*/ 0 h 667"/>
                <a:gd name="T4" fmla="*/ 6130865 w 648"/>
                <a:gd name="T5" fmla="*/ 0 h 667"/>
                <a:gd name="T6" fmla="*/ 4978015 w 648"/>
                <a:gd name="T7" fmla="*/ 0 h 667"/>
                <a:gd name="T8" fmla="*/ 4978015 w 648"/>
                <a:gd name="T9" fmla="*/ 0 h 667"/>
                <a:gd name="T10" fmla="*/ 0 w 648"/>
                <a:gd name="T11" fmla="*/ 0 h 667"/>
                <a:gd name="T12" fmla="*/ 0 w 648"/>
                <a:gd name="T13" fmla="*/ 11698887 h 667"/>
                <a:gd name="T14" fmla="*/ 157141 w 648"/>
                <a:gd name="T15" fmla="*/ 11859149 h 667"/>
                <a:gd name="T16" fmla="*/ 11301044 w 648"/>
                <a:gd name="T17" fmla="*/ 0 h 6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8" h="667">
                  <a:moveTo>
                    <a:pt x="647" y="0"/>
                  </a:moveTo>
                  <a:lnTo>
                    <a:pt x="342" y="0"/>
                  </a:lnTo>
                  <a:lnTo>
                    <a:pt x="351" y="0"/>
                  </a:lnTo>
                  <a:lnTo>
                    <a:pt x="285" y="0"/>
                  </a:lnTo>
                  <a:lnTo>
                    <a:pt x="0" y="0"/>
                  </a:lnTo>
                  <a:lnTo>
                    <a:pt x="0" y="657"/>
                  </a:lnTo>
                  <a:lnTo>
                    <a:pt x="9" y="666"/>
                  </a:lnTo>
                  <a:lnTo>
                    <a:pt x="647" y="0"/>
                  </a:lnTo>
                </a:path>
              </a:pathLst>
            </a:custGeom>
            <a:solidFill>
              <a:srgbClr val="F16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4" name="Freeform 50">
              <a:extLst>
                <a:ext uri="{FF2B5EF4-FFF2-40B4-BE49-F238E27FC236}">
                  <a16:creationId xmlns:a16="http://schemas.microsoft.com/office/drawing/2014/main" id="{59110E83-3685-40D8-AF15-18650BA4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693" y="4276545"/>
              <a:ext cx="22203" cy="31787"/>
            </a:xfrm>
            <a:custGeom>
              <a:avLst/>
              <a:gdLst>
                <a:gd name="T0" fmla="*/ 1962107 w 167"/>
                <a:gd name="T1" fmla="*/ 0 h 243"/>
                <a:gd name="T2" fmla="*/ 1962107 w 167"/>
                <a:gd name="T3" fmla="*/ 0 h 243"/>
                <a:gd name="T4" fmla="*/ 0 w 167"/>
                <a:gd name="T5" fmla="*/ 4140944 h 243"/>
                <a:gd name="T6" fmla="*/ 1131289 w 167"/>
                <a:gd name="T7" fmla="*/ 4140944 h 243"/>
                <a:gd name="T8" fmla="*/ 2934253 w 167"/>
                <a:gd name="T9" fmla="*/ 479160 h 243"/>
                <a:gd name="T10" fmla="*/ 2934253 w 167"/>
                <a:gd name="T11" fmla="*/ 479160 h 243"/>
                <a:gd name="T12" fmla="*/ 1767598 w 167"/>
                <a:gd name="T13" fmla="*/ 0 h 243"/>
                <a:gd name="T14" fmla="*/ 1962107 w 167"/>
                <a:gd name="T15" fmla="*/ 0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43">
                  <a:moveTo>
                    <a:pt x="111" y="0"/>
                  </a:moveTo>
                  <a:lnTo>
                    <a:pt x="111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64" y="242"/>
                    <a:pt x="64" y="242"/>
                    <a:pt x="64" y="242"/>
                  </a:cubicBezTo>
                  <a:cubicBezTo>
                    <a:pt x="166" y="28"/>
                    <a:pt x="166" y="28"/>
                    <a:pt x="166" y="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rgbClr val="76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5" name="Freeform 51">
              <a:extLst>
                <a:ext uri="{FF2B5EF4-FFF2-40B4-BE49-F238E27FC236}">
                  <a16:creationId xmlns:a16="http://schemas.microsoft.com/office/drawing/2014/main" id="{F11E2DB5-E45F-4DA0-9351-FBFCB5811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693" y="4220918"/>
              <a:ext cx="60266" cy="61985"/>
            </a:xfrm>
            <a:custGeom>
              <a:avLst/>
              <a:gdLst>
                <a:gd name="T0" fmla="*/ 5850183 w 454"/>
                <a:gd name="T1" fmla="*/ 1666901 h 463"/>
                <a:gd name="T2" fmla="*/ 5850183 w 454"/>
                <a:gd name="T3" fmla="*/ 1666901 h 463"/>
                <a:gd name="T4" fmla="*/ 6184964 w 454"/>
                <a:gd name="T5" fmla="*/ 842353 h 463"/>
                <a:gd name="T6" fmla="*/ 6026467 w 454"/>
                <a:gd name="T7" fmla="*/ 179261 h 463"/>
                <a:gd name="T8" fmla="*/ 5374426 w 454"/>
                <a:gd name="T9" fmla="*/ 358522 h 463"/>
                <a:gd name="T10" fmla="*/ 4863360 w 454"/>
                <a:gd name="T11" fmla="*/ 1164997 h 463"/>
                <a:gd name="T12" fmla="*/ 634386 w 454"/>
                <a:gd name="T13" fmla="*/ 2975280 h 463"/>
                <a:gd name="T14" fmla="*/ 1920680 w 454"/>
                <a:gd name="T15" fmla="*/ 7294684 h 463"/>
                <a:gd name="T16" fmla="*/ 3083655 w 454"/>
                <a:gd name="T17" fmla="*/ 7796455 h 463"/>
                <a:gd name="T18" fmla="*/ 7312761 w 454"/>
                <a:gd name="T19" fmla="*/ 6147627 h 463"/>
                <a:gd name="T20" fmla="*/ 5850183 w 454"/>
                <a:gd name="T21" fmla="*/ 1666901 h 4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4" h="463">
                  <a:moveTo>
                    <a:pt x="332" y="93"/>
                  </a:moveTo>
                  <a:lnTo>
                    <a:pt x="332" y="93"/>
                  </a:lnTo>
                  <a:cubicBezTo>
                    <a:pt x="351" y="47"/>
                    <a:pt x="351" y="47"/>
                    <a:pt x="351" y="47"/>
                  </a:cubicBezTo>
                  <a:cubicBezTo>
                    <a:pt x="360" y="29"/>
                    <a:pt x="351" y="10"/>
                    <a:pt x="342" y="10"/>
                  </a:cubicBezTo>
                  <a:cubicBezTo>
                    <a:pt x="323" y="0"/>
                    <a:pt x="305" y="10"/>
                    <a:pt x="305" y="20"/>
                  </a:cubicBezTo>
                  <a:cubicBezTo>
                    <a:pt x="276" y="65"/>
                    <a:pt x="276" y="65"/>
                    <a:pt x="276" y="65"/>
                  </a:cubicBezTo>
                  <a:cubicBezTo>
                    <a:pt x="184" y="38"/>
                    <a:pt x="82" y="75"/>
                    <a:pt x="36" y="166"/>
                  </a:cubicBezTo>
                  <a:cubicBezTo>
                    <a:pt x="0" y="250"/>
                    <a:pt x="36" y="352"/>
                    <a:pt x="109" y="407"/>
                  </a:cubicBezTo>
                  <a:cubicBezTo>
                    <a:pt x="175" y="435"/>
                    <a:pt x="175" y="435"/>
                    <a:pt x="175" y="435"/>
                  </a:cubicBezTo>
                  <a:cubicBezTo>
                    <a:pt x="267" y="462"/>
                    <a:pt x="369" y="426"/>
                    <a:pt x="415" y="343"/>
                  </a:cubicBezTo>
                  <a:cubicBezTo>
                    <a:pt x="453" y="250"/>
                    <a:pt x="415" y="148"/>
                    <a:pt x="332" y="93"/>
                  </a:cubicBezTo>
                </a:path>
              </a:pathLst>
            </a:custGeom>
            <a:solidFill>
              <a:srgbClr val="5DA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6" name="Freeform 52">
              <a:extLst>
                <a:ext uri="{FF2B5EF4-FFF2-40B4-BE49-F238E27FC236}">
                  <a16:creationId xmlns:a16="http://schemas.microsoft.com/office/drawing/2014/main" id="{FE01B447-9953-42DD-8140-185DFFBDA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216" y="4309923"/>
              <a:ext cx="174453" cy="346483"/>
            </a:xfrm>
            <a:custGeom>
              <a:avLst/>
              <a:gdLst>
                <a:gd name="T0" fmla="*/ 5527526 w 1298"/>
                <a:gd name="T1" fmla="*/ 3175870 h 2572"/>
                <a:gd name="T2" fmla="*/ 5527526 w 1298"/>
                <a:gd name="T3" fmla="*/ 3175870 h 2572"/>
                <a:gd name="T4" fmla="*/ 23428715 w 1298"/>
                <a:gd name="T5" fmla="*/ 3175870 h 2572"/>
                <a:gd name="T6" fmla="*/ 23428715 w 1298"/>
                <a:gd name="T7" fmla="*/ 0 h 2572"/>
                <a:gd name="T8" fmla="*/ 1698027 w 1298"/>
                <a:gd name="T9" fmla="*/ 0 h 2572"/>
                <a:gd name="T10" fmla="*/ 343261 w 1298"/>
                <a:gd name="T11" fmla="*/ 834819 h 2572"/>
                <a:gd name="T12" fmla="*/ 505752 w 1298"/>
                <a:gd name="T13" fmla="*/ 2685917 h 2572"/>
                <a:gd name="T14" fmla="*/ 22073815 w 1298"/>
                <a:gd name="T15" fmla="*/ 25188991 h 2572"/>
                <a:gd name="T16" fmla="*/ 22073815 w 1298"/>
                <a:gd name="T17" fmla="*/ 43971953 h 2572"/>
                <a:gd name="T18" fmla="*/ 16058681 w 1298"/>
                <a:gd name="T19" fmla="*/ 43971953 h 2572"/>
                <a:gd name="T20" fmla="*/ 14740069 w 1298"/>
                <a:gd name="T21" fmla="*/ 45332963 h 2572"/>
                <a:gd name="T22" fmla="*/ 16058681 w 1298"/>
                <a:gd name="T23" fmla="*/ 46657735 h 2572"/>
                <a:gd name="T24" fmla="*/ 23428715 w 1298"/>
                <a:gd name="T25" fmla="*/ 46657735 h 2572"/>
                <a:gd name="T26" fmla="*/ 23428715 w 1298"/>
                <a:gd name="T27" fmla="*/ 21976883 h 2572"/>
                <a:gd name="T28" fmla="*/ 5527526 w 1298"/>
                <a:gd name="T29" fmla="*/ 3175870 h 2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8" h="2572">
                  <a:moveTo>
                    <a:pt x="306" y="175"/>
                  </a:moveTo>
                  <a:lnTo>
                    <a:pt x="306" y="175"/>
                  </a:lnTo>
                  <a:cubicBezTo>
                    <a:pt x="1297" y="175"/>
                    <a:pt x="1297" y="175"/>
                    <a:pt x="1297" y="175"/>
                  </a:cubicBezTo>
                  <a:cubicBezTo>
                    <a:pt x="1297" y="0"/>
                    <a:pt x="1297" y="0"/>
                    <a:pt x="129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57" y="0"/>
                    <a:pt x="28" y="18"/>
                    <a:pt x="19" y="46"/>
                  </a:cubicBezTo>
                  <a:cubicBezTo>
                    <a:pt x="0" y="82"/>
                    <a:pt x="10" y="119"/>
                    <a:pt x="28" y="148"/>
                  </a:cubicBezTo>
                  <a:cubicBezTo>
                    <a:pt x="1222" y="1388"/>
                    <a:pt x="1222" y="1388"/>
                    <a:pt x="1222" y="1388"/>
                  </a:cubicBezTo>
                  <a:cubicBezTo>
                    <a:pt x="1222" y="2423"/>
                    <a:pt x="1222" y="2423"/>
                    <a:pt x="1222" y="2423"/>
                  </a:cubicBezTo>
                  <a:cubicBezTo>
                    <a:pt x="889" y="2423"/>
                    <a:pt x="889" y="2423"/>
                    <a:pt x="889" y="2423"/>
                  </a:cubicBezTo>
                  <a:cubicBezTo>
                    <a:pt x="852" y="2423"/>
                    <a:pt x="816" y="2459"/>
                    <a:pt x="816" y="2498"/>
                  </a:cubicBezTo>
                  <a:cubicBezTo>
                    <a:pt x="816" y="2543"/>
                    <a:pt x="852" y="2571"/>
                    <a:pt x="889" y="2571"/>
                  </a:cubicBezTo>
                  <a:cubicBezTo>
                    <a:pt x="1297" y="2571"/>
                    <a:pt x="1297" y="2571"/>
                    <a:pt x="1297" y="2571"/>
                  </a:cubicBezTo>
                  <a:cubicBezTo>
                    <a:pt x="1297" y="1211"/>
                    <a:pt x="1297" y="1211"/>
                    <a:pt x="1297" y="1211"/>
                  </a:cubicBezTo>
                  <a:lnTo>
                    <a:pt x="306" y="175"/>
                  </a:lnTo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507" name="Freeform 53">
              <a:extLst>
                <a:ext uri="{FF2B5EF4-FFF2-40B4-BE49-F238E27FC236}">
                  <a16:creationId xmlns:a16="http://schemas.microsoft.com/office/drawing/2014/main" id="{92983BD6-E9FD-4BAA-9FE5-75EF57F6C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4308333"/>
              <a:ext cx="174453" cy="348073"/>
            </a:xfrm>
            <a:custGeom>
              <a:avLst/>
              <a:gdLst>
                <a:gd name="T0" fmla="*/ 22802678 w 1305"/>
                <a:gd name="T1" fmla="*/ 2855385 h 2581"/>
                <a:gd name="T2" fmla="*/ 22802678 w 1305"/>
                <a:gd name="T3" fmla="*/ 2855385 h 2581"/>
                <a:gd name="T4" fmla="*/ 23142226 w 1305"/>
                <a:gd name="T5" fmla="*/ 1000255 h 2581"/>
                <a:gd name="T6" fmla="*/ 21641129 w 1305"/>
                <a:gd name="T7" fmla="*/ 163720 h 2581"/>
                <a:gd name="T8" fmla="*/ 9739424 w 1305"/>
                <a:gd name="T9" fmla="*/ 163720 h 2581"/>
                <a:gd name="T10" fmla="*/ 9739424 w 1305"/>
                <a:gd name="T11" fmla="*/ 0 h 2581"/>
                <a:gd name="T12" fmla="*/ 8595654 w 1305"/>
                <a:gd name="T13" fmla="*/ 0 h 2581"/>
                <a:gd name="T14" fmla="*/ 8595654 w 1305"/>
                <a:gd name="T15" fmla="*/ 163720 h 2581"/>
                <a:gd name="T16" fmla="*/ 0 w 1305"/>
                <a:gd name="T17" fmla="*/ 163720 h 2581"/>
                <a:gd name="T18" fmla="*/ 0 w 1305"/>
                <a:gd name="T19" fmla="*/ 3346410 h 2581"/>
                <a:gd name="T20" fmla="*/ 7094556 w 1305"/>
                <a:gd name="T21" fmla="*/ 3346410 h 2581"/>
                <a:gd name="T22" fmla="*/ 6933738 w 1305"/>
                <a:gd name="T23" fmla="*/ 3692055 h 2581"/>
                <a:gd name="T24" fmla="*/ 8095288 w 1305"/>
                <a:gd name="T25" fmla="*/ 3692055 h 2581"/>
                <a:gd name="T26" fmla="*/ 8256105 w 1305"/>
                <a:gd name="T27" fmla="*/ 3346410 h 2581"/>
                <a:gd name="T28" fmla="*/ 17995529 w 1305"/>
                <a:gd name="T29" fmla="*/ 3346410 h 2581"/>
                <a:gd name="T30" fmla="*/ 160818 w 1305"/>
                <a:gd name="T31" fmla="*/ 22352059 h 2581"/>
                <a:gd name="T32" fmla="*/ 0 w 1305"/>
                <a:gd name="T33" fmla="*/ 22188339 h 2581"/>
                <a:gd name="T34" fmla="*/ 0 w 1305"/>
                <a:gd name="T35" fmla="*/ 46922830 h 2581"/>
                <a:gd name="T36" fmla="*/ 7416191 w 1305"/>
                <a:gd name="T37" fmla="*/ 46922830 h 2581"/>
                <a:gd name="T38" fmla="*/ 8756471 w 1305"/>
                <a:gd name="T39" fmla="*/ 45595136 h 2581"/>
                <a:gd name="T40" fmla="*/ 7416191 w 1305"/>
                <a:gd name="T41" fmla="*/ 44231164 h 2581"/>
                <a:gd name="T42" fmla="*/ 1465405 w 1305"/>
                <a:gd name="T43" fmla="*/ 44231164 h 2581"/>
                <a:gd name="T44" fmla="*/ 1465405 w 1305"/>
                <a:gd name="T45" fmla="*/ 25407441 h 2581"/>
                <a:gd name="T46" fmla="*/ 22802678 w 1305"/>
                <a:gd name="T47" fmla="*/ 2855385 h 25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5" h="2581">
                  <a:moveTo>
                    <a:pt x="1276" y="157"/>
                  </a:moveTo>
                  <a:lnTo>
                    <a:pt x="1276" y="157"/>
                  </a:lnTo>
                  <a:cubicBezTo>
                    <a:pt x="1295" y="128"/>
                    <a:pt x="1304" y="91"/>
                    <a:pt x="1295" y="55"/>
                  </a:cubicBezTo>
                  <a:cubicBezTo>
                    <a:pt x="1276" y="27"/>
                    <a:pt x="1249" y="9"/>
                    <a:pt x="1211" y="9"/>
                  </a:cubicBezTo>
                  <a:cubicBezTo>
                    <a:pt x="545" y="9"/>
                    <a:pt x="545" y="9"/>
                    <a:pt x="545" y="9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81" y="9"/>
                    <a:pt x="481" y="9"/>
                    <a:pt x="48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97" y="184"/>
                    <a:pt x="397" y="184"/>
                    <a:pt x="397" y="184"/>
                  </a:cubicBezTo>
                  <a:cubicBezTo>
                    <a:pt x="388" y="203"/>
                    <a:pt x="388" y="203"/>
                    <a:pt x="388" y="203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62" y="184"/>
                    <a:pt x="462" y="184"/>
                    <a:pt x="462" y="184"/>
                  </a:cubicBezTo>
                  <a:cubicBezTo>
                    <a:pt x="1007" y="184"/>
                    <a:pt x="1007" y="184"/>
                    <a:pt x="1007" y="184"/>
                  </a:cubicBezTo>
                  <a:cubicBezTo>
                    <a:pt x="9" y="1229"/>
                    <a:pt x="9" y="1229"/>
                    <a:pt x="9" y="1229"/>
                  </a:cubicBezTo>
                  <a:cubicBezTo>
                    <a:pt x="0" y="1220"/>
                    <a:pt x="0" y="1220"/>
                    <a:pt x="0" y="1220"/>
                  </a:cubicBezTo>
                  <a:cubicBezTo>
                    <a:pt x="0" y="2580"/>
                    <a:pt x="0" y="2580"/>
                    <a:pt x="0" y="2580"/>
                  </a:cubicBezTo>
                  <a:cubicBezTo>
                    <a:pt x="415" y="2580"/>
                    <a:pt x="415" y="2580"/>
                    <a:pt x="415" y="2580"/>
                  </a:cubicBezTo>
                  <a:cubicBezTo>
                    <a:pt x="462" y="2580"/>
                    <a:pt x="490" y="2552"/>
                    <a:pt x="490" y="2507"/>
                  </a:cubicBezTo>
                  <a:cubicBezTo>
                    <a:pt x="490" y="2468"/>
                    <a:pt x="462" y="2432"/>
                    <a:pt x="415" y="2432"/>
                  </a:cubicBezTo>
                  <a:cubicBezTo>
                    <a:pt x="82" y="2432"/>
                    <a:pt x="82" y="2432"/>
                    <a:pt x="82" y="2432"/>
                  </a:cubicBezTo>
                  <a:cubicBezTo>
                    <a:pt x="82" y="1397"/>
                    <a:pt x="82" y="1397"/>
                    <a:pt x="82" y="1397"/>
                  </a:cubicBezTo>
                  <a:lnTo>
                    <a:pt x="1276" y="15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7" name="Group 9701">
            <a:extLst>
              <a:ext uri="{FF2B5EF4-FFF2-40B4-BE49-F238E27FC236}">
                <a16:creationId xmlns:a16="http://schemas.microsoft.com/office/drawing/2014/main" id="{3078B82D-58C3-40D1-8009-0EA6BA287BB1}"/>
              </a:ext>
            </a:extLst>
          </p:cNvPr>
          <p:cNvGrpSpPr>
            <a:grpSpLocks/>
          </p:cNvGrpSpPr>
          <p:nvPr/>
        </p:nvGrpSpPr>
        <p:grpSpPr bwMode="auto">
          <a:xfrm>
            <a:off x="1798638" y="3297238"/>
            <a:ext cx="676275" cy="674687"/>
            <a:chOff x="1798959" y="3296841"/>
            <a:chExt cx="676407" cy="675084"/>
          </a:xfrm>
        </p:grpSpPr>
        <p:sp>
          <p:nvSpPr>
            <p:cNvPr id="44490" name="Freeform 54">
              <a:extLst>
                <a:ext uri="{FF2B5EF4-FFF2-40B4-BE49-F238E27FC236}">
                  <a16:creationId xmlns:a16="http://schemas.microsoft.com/office/drawing/2014/main" id="{8F0304C0-8F08-4A70-A006-359FE89B8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959" y="3296841"/>
              <a:ext cx="676407" cy="675084"/>
            </a:xfrm>
            <a:custGeom>
              <a:avLst/>
              <a:gdLst>
                <a:gd name="T0" fmla="*/ 91049642 w 5015"/>
                <a:gd name="T1" fmla="*/ 45264611 h 5006"/>
                <a:gd name="T2" fmla="*/ 91049642 w 5015"/>
                <a:gd name="T3" fmla="*/ 45264611 h 5006"/>
                <a:gd name="T4" fmla="*/ 45770432 w 5015"/>
                <a:gd name="T5" fmla="*/ 91020230 h 5006"/>
                <a:gd name="T6" fmla="*/ 163740 w 5015"/>
                <a:gd name="T7" fmla="*/ 45755618 h 5006"/>
                <a:gd name="T8" fmla="*/ 45279211 w 5015"/>
                <a:gd name="T9" fmla="*/ 0 h 5006"/>
                <a:gd name="T10" fmla="*/ 91049642 w 5015"/>
                <a:gd name="T11" fmla="*/ 45264611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15" h="5006">
                  <a:moveTo>
                    <a:pt x="5005" y="2489"/>
                  </a:moveTo>
                  <a:lnTo>
                    <a:pt x="5005" y="2489"/>
                  </a:lnTo>
                  <a:cubicBezTo>
                    <a:pt x="5014" y="3866"/>
                    <a:pt x="3904" y="4996"/>
                    <a:pt x="2516" y="5005"/>
                  </a:cubicBezTo>
                  <a:cubicBezTo>
                    <a:pt x="1138" y="5005"/>
                    <a:pt x="18" y="3895"/>
                    <a:pt x="9" y="2516"/>
                  </a:cubicBezTo>
                  <a:cubicBezTo>
                    <a:pt x="0" y="1137"/>
                    <a:pt x="1110" y="9"/>
                    <a:pt x="2489" y="0"/>
                  </a:cubicBezTo>
                  <a:cubicBezTo>
                    <a:pt x="3877" y="0"/>
                    <a:pt x="4996" y="1110"/>
                    <a:pt x="5005" y="2489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1" name="Freeform 55">
              <a:extLst>
                <a:ext uri="{FF2B5EF4-FFF2-40B4-BE49-F238E27FC236}">
                  <a16:creationId xmlns:a16="http://schemas.microsoft.com/office/drawing/2014/main" id="{EB5B8EDF-AB61-4F06-A457-A3CEF5B5A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106" y="3501749"/>
              <a:ext cx="169895" cy="150902"/>
            </a:xfrm>
            <a:custGeom>
              <a:avLst/>
              <a:gdLst>
                <a:gd name="T0" fmla="*/ 0 w 1259"/>
                <a:gd name="T1" fmla="*/ 17600123 h 1122"/>
                <a:gd name="T2" fmla="*/ 0 w 1259"/>
                <a:gd name="T3" fmla="*/ 17600123 h 1122"/>
                <a:gd name="T4" fmla="*/ 163823 w 1259"/>
                <a:gd name="T5" fmla="*/ 19246192 h 1122"/>
                <a:gd name="T6" fmla="*/ 2695110 w 1259"/>
                <a:gd name="T7" fmla="*/ 18414213 h 1122"/>
                <a:gd name="T8" fmla="*/ 15150748 w 1259"/>
                <a:gd name="T9" fmla="*/ 4196609 h 1122"/>
                <a:gd name="T10" fmla="*/ 20049229 w 1259"/>
                <a:gd name="T11" fmla="*/ 4033737 h 1122"/>
                <a:gd name="T12" fmla="*/ 21415002 w 1259"/>
                <a:gd name="T13" fmla="*/ 5354197 h 1122"/>
                <a:gd name="T14" fmla="*/ 21742782 w 1259"/>
                <a:gd name="T15" fmla="*/ 5191459 h 1122"/>
                <a:gd name="T16" fmla="*/ 18883715 w 1259"/>
                <a:gd name="T17" fmla="*/ 1682248 h 1122"/>
                <a:gd name="T18" fmla="*/ 14313013 w 1259"/>
                <a:gd name="T19" fmla="*/ 1519376 h 1122"/>
                <a:gd name="T20" fmla="*/ 0 w 1259"/>
                <a:gd name="T21" fmla="*/ 17600123 h 1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9" h="1122">
                  <a:moveTo>
                    <a:pt x="0" y="973"/>
                  </a:moveTo>
                  <a:lnTo>
                    <a:pt x="0" y="973"/>
                  </a:lnTo>
                  <a:cubicBezTo>
                    <a:pt x="0" y="973"/>
                    <a:pt x="0" y="1018"/>
                    <a:pt x="9" y="1064"/>
                  </a:cubicBezTo>
                  <a:cubicBezTo>
                    <a:pt x="18" y="1121"/>
                    <a:pt x="84" y="1101"/>
                    <a:pt x="148" y="1018"/>
                  </a:cubicBezTo>
                  <a:cubicBezTo>
                    <a:pt x="832" y="232"/>
                    <a:pt x="832" y="232"/>
                    <a:pt x="832" y="232"/>
                  </a:cubicBezTo>
                  <a:cubicBezTo>
                    <a:pt x="907" y="157"/>
                    <a:pt x="1028" y="148"/>
                    <a:pt x="1101" y="223"/>
                  </a:cubicBezTo>
                  <a:cubicBezTo>
                    <a:pt x="1176" y="296"/>
                    <a:pt x="1176" y="296"/>
                    <a:pt x="1176" y="296"/>
                  </a:cubicBezTo>
                  <a:cubicBezTo>
                    <a:pt x="1258" y="371"/>
                    <a:pt x="1258" y="371"/>
                    <a:pt x="1194" y="287"/>
                  </a:cubicBezTo>
                  <a:cubicBezTo>
                    <a:pt x="1037" y="93"/>
                    <a:pt x="1037" y="93"/>
                    <a:pt x="1037" y="93"/>
                  </a:cubicBezTo>
                  <a:cubicBezTo>
                    <a:pt x="971" y="11"/>
                    <a:pt x="861" y="0"/>
                    <a:pt x="786" y="84"/>
                  </a:cubicBezTo>
                  <a:cubicBezTo>
                    <a:pt x="0" y="973"/>
                    <a:pt x="0" y="973"/>
                    <a:pt x="0" y="973"/>
                  </a:cubicBezTo>
                </a:path>
              </a:pathLst>
            </a:custGeom>
            <a:solidFill>
              <a:srgbClr val="C38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2" name="Freeform 56">
              <a:extLst>
                <a:ext uri="{FF2B5EF4-FFF2-40B4-BE49-F238E27FC236}">
                  <a16:creationId xmlns:a16="http://schemas.microsoft.com/office/drawing/2014/main" id="{E3D30091-9D9E-4C6C-AAF6-2419CEAC6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148" y="3498572"/>
              <a:ext cx="173072" cy="149313"/>
            </a:xfrm>
            <a:custGeom>
              <a:avLst/>
              <a:gdLst>
                <a:gd name="T0" fmla="*/ 23238141 w 1288"/>
                <a:gd name="T1" fmla="*/ 17495500 h 1102"/>
                <a:gd name="T2" fmla="*/ 23238141 w 1288"/>
                <a:gd name="T3" fmla="*/ 17495500 h 1102"/>
                <a:gd name="T4" fmla="*/ 22876947 w 1288"/>
                <a:gd name="T5" fmla="*/ 19202709 h 1102"/>
                <a:gd name="T6" fmla="*/ 20403281 w 1288"/>
                <a:gd name="T7" fmla="*/ 18358318 h 1102"/>
                <a:gd name="T8" fmla="*/ 7691895 w 1288"/>
                <a:gd name="T9" fmla="*/ 4259079 h 1102"/>
                <a:gd name="T10" fmla="*/ 2834860 w 1288"/>
                <a:gd name="T11" fmla="*/ 4259079 h 1102"/>
                <a:gd name="T12" fmla="*/ 1516664 w 1288"/>
                <a:gd name="T13" fmla="*/ 5599238 h 1102"/>
                <a:gd name="T14" fmla="*/ 1354208 w 1288"/>
                <a:gd name="T15" fmla="*/ 5268771 h 1102"/>
                <a:gd name="T16" fmla="*/ 4026477 w 1288"/>
                <a:gd name="T17" fmla="*/ 1707344 h 1102"/>
                <a:gd name="T18" fmla="*/ 8522452 w 1288"/>
                <a:gd name="T19" fmla="*/ 1542043 h 1102"/>
                <a:gd name="T20" fmla="*/ 23238141 w 1288"/>
                <a:gd name="T21" fmla="*/ 17495500 h 1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8" h="1102">
                  <a:moveTo>
                    <a:pt x="1287" y="953"/>
                  </a:moveTo>
                  <a:lnTo>
                    <a:pt x="1287" y="953"/>
                  </a:lnTo>
                  <a:cubicBezTo>
                    <a:pt x="1287" y="953"/>
                    <a:pt x="1278" y="1000"/>
                    <a:pt x="1267" y="1046"/>
                  </a:cubicBezTo>
                  <a:cubicBezTo>
                    <a:pt x="1267" y="1101"/>
                    <a:pt x="1203" y="1082"/>
                    <a:pt x="1130" y="1000"/>
                  </a:cubicBezTo>
                  <a:cubicBezTo>
                    <a:pt x="426" y="232"/>
                    <a:pt x="426" y="232"/>
                    <a:pt x="426" y="232"/>
                  </a:cubicBezTo>
                  <a:cubicBezTo>
                    <a:pt x="353" y="157"/>
                    <a:pt x="232" y="148"/>
                    <a:pt x="157" y="232"/>
                  </a:cubicBezTo>
                  <a:cubicBezTo>
                    <a:pt x="84" y="305"/>
                    <a:pt x="84" y="305"/>
                    <a:pt x="84" y="305"/>
                  </a:cubicBezTo>
                  <a:cubicBezTo>
                    <a:pt x="9" y="380"/>
                    <a:pt x="0" y="371"/>
                    <a:pt x="75" y="287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87" y="9"/>
                    <a:pt x="399" y="0"/>
                    <a:pt x="472" y="84"/>
                  </a:cubicBezTo>
                  <a:cubicBezTo>
                    <a:pt x="1287" y="953"/>
                    <a:pt x="1287" y="953"/>
                    <a:pt x="1287" y="953"/>
                  </a:cubicBezTo>
                </a:path>
              </a:pathLst>
            </a:custGeom>
            <a:solidFill>
              <a:srgbClr val="C38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3" name="Freeform 57">
              <a:extLst>
                <a:ext uri="{FF2B5EF4-FFF2-40B4-BE49-F238E27FC236}">
                  <a16:creationId xmlns:a16="http://schemas.microsoft.com/office/drawing/2014/main" id="{2C39C0F0-A63A-4EF4-B332-FD851BCFA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216" y="3627235"/>
              <a:ext cx="184186" cy="133428"/>
            </a:xfrm>
            <a:custGeom>
              <a:avLst/>
              <a:gdLst>
                <a:gd name="T0" fmla="*/ 13539622 w 1369"/>
                <a:gd name="T1" fmla="*/ 17946537 h 991"/>
                <a:gd name="T2" fmla="*/ 13539622 w 1369"/>
                <a:gd name="T3" fmla="*/ 17946537 h 991"/>
                <a:gd name="T4" fmla="*/ 0 w 1369"/>
                <a:gd name="T5" fmla="*/ 5021390 h 991"/>
                <a:gd name="T6" fmla="*/ 13213899 w 1369"/>
                <a:gd name="T7" fmla="*/ 0 h 991"/>
                <a:gd name="T8" fmla="*/ 17087456 w 1369"/>
                <a:gd name="T9" fmla="*/ 163183 h 991"/>
                <a:gd name="T10" fmla="*/ 24599527 w 1369"/>
                <a:gd name="T11" fmla="*/ 8701364 h 991"/>
                <a:gd name="T12" fmla="*/ 13539622 w 1369"/>
                <a:gd name="T13" fmla="*/ 17946537 h 9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9" h="991">
                  <a:moveTo>
                    <a:pt x="748" y="990"/>
                  </a:moveTo>
                  <a:lnTo>
                    <a:pt x="748" y="990"/>
                  </a:lnTo>
                  <a:cubicBezTo>
                    <a:pt x="415" y="990"/>
                    <a:pt x="0" y="555"/>
                    <a:pt x="0" y="277"/>
                  </a:cubicBezTo>
                  <a:cubicBezTo>
                    <a:pt x="0" y="56"/>
                    <a:pt x="333" y="0"/>
                    <a:pt x="730" y="0"/>
                  </a:cubicBezTo>
                  <a:cubicBezTo>
                    <a:pt x="777" y="0"/>
                    <a:pt x="896" y="9"/>
                    <a:pt x="944" y="9"/>
                  </a:cubicBezTo>
                  <a:cubicBezTo>
                    <a:pt x="1313" y="38"/>
                    <a:pt x="1359" y="129"/>
                    <a:pt x="1359" y="480"/>
                  </a:cubicBezTo>
                  <a:cubicBezTo>
                    <a:pt x="1368" y="795"/>
                    <a:pt x="1138" y="981"/>
                    <a:pt x="748" y="990"/>
                  </a:cubicBezTo>
                </a:path>
              </a:pathLst>
            </a:custGeom>
            <a:solidFill>
              <a:srgbClr val="013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4" name="Freeform 58">
              <a:extLst>
                <a:ext uri="{FF2B5EF4-FFF2-40B4-BE49-F238E27FC236}">
                  <a16:creationId xmlns:a16="http://schemas.microsoft.com/office/drawing/2014/main" id="{F1BE8952-5049-484B-B9E7-6B166538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747" y="3627235"/>
              <a:ext cx="177835" cy="136605"/>
            </a:xfrm>
            <a:custGeom>
              <a:avLst/>
              <a:gdLst>
                <a:gd name="T0" fmla="*/ 11321711 w 1316"/>
                <a:gd name="T1" fmla="*/ 18115698 h 1020"/>
                <a:gd name="T2" fmla="*/ 11321711 w 1316"/>
                <a:gd name="T3" fmla="*/ 18115698 h 1020"/>
                <a:gd name="T4" fmla="*/ 0 w 1316"/>
                <a:gd name="T5" fmla="*/ 9308961 h 1020"/>
                <a:gd name="T6" fmla="*/ 9988760 w 1316"/>
                <a:gd name="T7" fmla="*/ 502224 h 1020"/>
                <a:gd name="T8" fmla="*/ 13020063 w 1316"/>
                <a:gd name="T9" fmla="*/ 179328 h 1020"/>
                <a:gd name="T10" fmla="*/ 24013130 w 1316"/>
                <a:gd name="T11" fmla="*/ 7479392 h 1020"/>
                <a:gd name="T12" fmla="*/ 11321711 w 1316"/>
                <a:gd name="T13" fmla="*/ 18115698 h 10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6" h="1020">
                  <a:moveTo>
                    <a:pt x="620" y="1010"/>
                  </a:moveTo>
                  <a:lnTo>
                    <a:pt x="620" y="1010"/>
                  </a:lnTo>
                  <a:cubicBezTo>
                    <a:pt x="242" y="1019"/>
                    <a:pt x="10" y="834"/>
                    <a:pt x="0" y="519"/>
                  </a:cubicBezTo>
                  <a:cubicBezTo>
                    <a:pt x="0" y="167"/>
                    <a:pt x="176" y="66"/>
                    <a:pt x="547" y="28"/>
                  </a:cubicBezTo>
                  <a:cubicBezTo>
                    <a:pt x="593" y="28"/>
                    <a:pt x="675" y="10"/>
                    <a:pt x="713" y="10"/>
                  </a:cubicBezTo>
                  <a:cubicBezTo>
                    <a:pt x="1120" y="0"/>
                    <a:pt x="1315" y="185"/>
                    <a:pt x="1315" y="417"/>
                  </a:cubicBezTo>
                  <a:cubicBezTo>
                    <a:pt x="1315" y="686"/>
                    <a:pt x="962" y="1010"/>
                    <a:pt x="620" y="1010"/>
                  </a:cubicBezTo>
                </a:path>
              </a:pathLst>
            </a:custGeom>
            <a:solidFill>
              <a:srgbClr val="013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5" name="Freeform 59">
              <a:extLst>
                <a:ext uri="{FF2B5EF4-FFF2-40B4-BE49-F238E27FC236}">
                  <a16:creationId xmlns:a16="http://schemas.microsoft.com/office/drawing/2014/main" id="{D3DA3FFA-4B5B-48AF-B389-A22B160C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790" y="3624058"/>
              <a:ext cx="128612" cy="54007"/>
            </a:xfrm>
            <a:custGeom>
              <a:avLst/>
              <a:gdLst>
                <a:gd name="T0" fmla="*/ 16993366 w 954"/>
                <a:gd name="T1" fmla="*/ 5492472 h 409"/>
                <a:gd name="T2" fmla="*/ 16993366 w 954"/>
                <a:gd name="T3" fmla="*/ 5492472 h 409"/>
                <a:gd name="T4" fmla="*/ 17156895 w 954"/>
                <a:gd name="T5" fmla="*/ 7114003 h 409"/>
                <a:gd name="T6" fmla="*/ 17320423 w 954"/>
                <a:gd name="T7" fmla="*/ 6468824 h 409"/>
                <a:gd name="T8" fmla="*/ 17320423 w 954"/>
                <a:gd name="T9" fmla="*/ 6468824 h 409"/>
                <a:gd name="T10" fmla="*/ 17156895 w 954"/>
                <a:gd name="T11" fmla="*/ 6120089 h 409"/>
                <a:gd name="T12" fmla="*/ 16993366 w 954"/>
                <a:gd name="T13" fmla="*/ 5492472 h 409"/>
                <a:gd name="T14" fmla="*/ 6052179 w 954"/>
                <a:gd name="T15" fmla="*/ 0 h 409"/>
                <a:gd name="T16" fmla="*/ 6052179 w 954"/>
                <a:gd name="T17" fmla="*/ 0 h 409"/>
                <a:gd name="T18" fmla="*/ 6052179 w 954"/>
                <a:gd name="T19" fmla="*/ 0 h 409"/>
                <a:gd name="T20" fmla="*/ 0 w 954"/>
                <a:gd name="T21" fmla="*/ 802050 h 409"/>
                <a:gd name="T22" fmla="*/ 5724987 w 954"/>
                <a:gd name="T23" fmla="*/ 488176 h 409"/>
                <a:gd name="T24" fmla="*/ 5724987 w 954"/>
                <a:gd name="T25" fmla="*/ 488176 h 409"/>
                <a:gd name="T26" fmla="*/ 9614354 w 954"/>
                <a:gd name="T27" fmla="*/ 645179 h 409"/>
                <a:gd name="T28" fmla="*/ 12304286 w 954"/>
                <a:gd name="T29" fmla="*/ 959053 h 409"/>
                <a:gd name="T30" fmla="*/ 6052179 w 954"/>
                <a:gd name="T31" fmla="*/ 0 h 409"/>
                <a:gd name="T32" fmla="*/ 16993366 w 954"/>
                <a:gd name="T33" fmla="*/ 5492472 h 4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4" h="409">
                  <a:moveTo>
                    <a:pt x="935" y="315"/>
                  </a:moveTo>
                  <a:lnTo>
                    <a:pt x="935" y="315"/>
                  </a:lnTo>
                  <a:cubicBezTo>
                    <a:pt x="944" y="342"/>
                    <a:pt x="944" y="371"/>
                    <a:pt x="944" y="408"/>
                  </a:cubicBezTo>
                  <a:cubicBezTo>
                    <a:pt x="944" y="399"/>
                    <a:pt x="953" y="389"/>
                    <a:pt x="953" y="371"/>
                  </a:cubicBezTo>
                  <a:cubicBezTo>
                    <a:pt x="953" y="362"/>
                    <a:pt x="953" y="351"/>
                    <a:pt x="944" y="351"/>
                  </a:cubicBezTo>
                  <a:cubicBezTo>
                    <a:pt x="944" y="333"/>
                    <a:pt x="944" y="324"/>
                    <a:pt x="935" y="315"/>
                  </a:cubicBezTo>
                  <a:lnTo>
                    <a:pt x="333" y="0"/>
                  </a:lnTo>
                  <a:cubicBezTo>
                    <a:pt x="196" y="0"/>
                    <a:pt x="84" y="18"/>
                    <a:pt x="0" y="46"/>
                  </a:cubicBezTo>
                  <a:cubicBezTo>
                    <a:pt x="94" y="37"/>
                    <a:pt x="205" y="28"/>
                    <a:pt x="315" y="28"/>
                  </a:cubicBezTo>
                  <a:cubicBezTo>
                    <a:pt x="362" y="28"/>
                    <a:pt x="481" y="37"/>
                    <a:pt x="529" y="37"/>
                  </a:cubicBezTo>
                  <a:cubicBezTo>
                    <a:pt x="584" y="46"/>
                    <a:pt x="629" y="46"/>
                    <a:pt x="677" y="55"/>
                  </a:cubicBezTo>
                  <a:cubicBezTo>
                    <a:pt x="584" y="18"/>
                    <a:pt x="472" y="0"/>
                    <a:pt x="333" y="0"/>
                  </a:cubicBezTo>
                  <a:lnTo>
                    <a:pt x="935" y="315"/>
                  </a:lnTo>
                </a:path>
              </a:pathLst>
            </a:custGeom>
            <a:solidFill>
              <a:srgbClr val="7C9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6" name="Freeform 60">
              <a:extLst>
                <a:ext uri="{FF2B5EF4-FFF2-40B4-BE49-F238E27FC236}">
                  <a16:creationId xmlns:a16="http://schemas.microsoft.com/office/drawing/2014/main" id="{EF25133D-7F07-45BF-BE3D-B59CD3754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507" y="3627235"/>
              <a:ext cx="168308" cy="77833"/>
            </a:xfrm>
            <a:custGeom>
              <a:avLst/>
              <a:gdLst>
                <a:gd name="T0" fmla="*/ 11240416 w 1250"/>
                <a:gd name="T1" fmla="*/ 0 h 584"/>
                <a:gd name="T2" fmla="*/ 11240416 w 1250"/>
                <a:gd name="T3" fmla="*/ 0 h 584"/>
                <a:gd name="T4" fmla="*/ 11240416 w 1250"/>
                <a:gd name="T5" fmla="*/ 0 h 584"/>
                <a:gd name="T6" fmla="*/ 5529524 w 1250"/>
                <a:gd name="T7" fmla="*/ 319728 h 584"/>
                <a:gd name="T8" fmla="*/ 163191 w 1250"/>
                <a:gd name="T9" fmla="*/ 5737252 h 584"/>
                <a:gd name="T10" fmla="*/ 11077225 w 1250"/>
                <a:gd name="T11" fmla="*/ 10355521 h 584"/>
                <a:gd name="T12" fmla="*/ 11240416 w 1250"/>
                <a:gd name="T13" fmla="*/ 10355521 h 584"/>
                <a:gd name="T14" fmla="*/ 22643889 w 1250"/>
                <a:gd name="T15" fmla="*/ 6749747 h 584"/>
                <a:gd name="T16" fmla="*/ 22480832 w 1250"/>
                <a:gd name="T17" fmla="*/ 5097795 h 584"/>
                <a:gd name="T18" fmla="*/ 17803351 w 1250"/>
                <a:gd name="T19" fmla="*/ 479526 h 584"/>
                <a:gd name="T20" fmla="*/ 15120117 w 1250"/>
                <a:gd name="T21" fmla="*/ 159798 h 584"/>
                <a:gd name="T22" fmla="*/ 11240416 w 1250"/>
                <a:gd name="T23" fmla="*/ 0 h 5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0" h="584">
                  <a:moveTo>
                    <a:pt x="620" y="0"/>
                  </a:moveTo>
                  <a:lnTo>
                    <a:pt x="620" y="0"/>
                  </a:lnTo>
                  <a:cubicBezTo>
                    <a:pt x="510" y="0"/>
                    <a:pt x="399" y="9"/>
                    <a:pt x="305" y="18"/>
                  </a:cubicBezTo>
                  <a:cubicBezTo>
                    <a:pt x="66" y="83"/>
                    <a:pt x="0" y="232"/>
                    <a:pt x="9" y="323"/>
                  </a:cubicBezTo>
                  <a:cubicBezTo>
                    <a:pt x="29" y="462"/>
                    <a:pt x="269" y="583"/>
                    <a:pt x="611" y="583"/>
                  </a:cubicBezTo>
                  <a:lnTo>
                    <a:pt x="620" y="583"/>
                  </a:lnTo>
                  <a:cubicBezTo>
                    <a:pt x="916" y="583"/>
                    <a:pt x="1203" y="491"/>
                    <a:pt x="1249" y="380"/>
                  </a:cubicBezTo>
                  <a:cubicBezTo>
                    <a:pt x="1249" y="343"/>
                    <a:pt x="1249" y="314"/>
                    <a:pt x="1240" y="287"/>
                  </a:cubicBezTo>
                  <a:cubicBezTo>
                    <a:pt x="1194" y="166"/>
                    <a:pt x="1112" y="83"/>
                    <a:pt x="982" y="27"/>
                  </a:cubicBezTo>
                  <a:cubicBezTo>
                    <a:pt x="934" y="18"/>
                    <a:pt x="889" y="18"/>
                    <a:pt x="834" y="9"/>
                  </a:cubicBezTo>
                  <a:cubicBezTo>
                    <a:pt x="786" y="9"/>
                    <a:pt x="667" y="0"/>
                    <a:pt x="620" y="0"/>
                  </a:cubicBezTo>
                </a:path>
              </a:pathLst>
            </a:custGeom>
            <a:solidFill>
              <a:srgbClr val="334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7" name="Freeform 61">
              <a:extLst>
                <a:ext uri="{FF2B5EF4-FFF2-40B4-BE49-F238E27FC236}">
                  <a16:creationId xmlns:a16="http://schemas.microsoft.com/office/drawing/2014/main" id="{CFFD664A-A9E0-468F-9957-0CD4481C3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091" y="3627235"/>
              <a:ext cx="58748" cy="11119"/>
            </a:xfrm>
            <a:custGeom>
              <a:avLst/>
              <a:gdLst>
                <a:gd name="T0" fmla="*/ 7298411 w 443"/>
                <a:gd name="T1" fmla="*/ 0 h 84"/>
                <a:gd name="T2" fmla="*/ 7298411 w 443"/>
                <a:gd name="T3" fmla="*/ 0 h 84"/>
                <a:gd name="T4" fmla="*/ 7140070 w 443"/>
                <a:gd name="T5" fmla="*/ 0 h 84"/>
                <a:gd name="T6" fmla="*/ 6981862 w 443"/>
                <a:gd name="T7" fmla="*/ 0 h 84"/>
                <a:gd name="T8" fmla="*/ 6806015 w 443"/>
                <a:gd name="T9" fmla="*/ 0 h 84"/>
                <a:gd name="T10" fmla="*/ 0 w 443"/>
                <a:gd name="T11" fmla="*/ 1454339 h 84"/>
                <a:gd name="T12" fmla="*/ 5363838 w 443"/>
                <a:gd name="T13" fmla="*/ 315435 h 84"/>
                <a:gd name="T14" fmla="*/ 7773169 w 443"/>
                <a:gd name="T15" fmla="*/ 0 h 84"/>
                <a:gd name="T16" fmla="*/ 7298411 w 443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84">
                  <a:moveTo>
                    <a:pt x="415" y="0"/>
                  </a:moveTo>
                  <a:lnTo>
                    <a:pt x="415" y="0"/>
                  </a:lnTo>
                  <a:cubicBezTo>
                    <a:pt x="415" y="0"/>
                    <a:pt x="415" y="0"/>
                    <a:pt x="40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21" y="0"/>
                    <a:pt x="91" y="27"/>
                    <a:pt x="0" y="83"/>
                  </a:cubicBezTo>
                  <a:cubicBezTo>
                    <a:pt x="82" y="47"/>
                    <a:pt x="184" y="27"/>
                    <a:pt x="305" y="18"/>
                  </a:cubicBezTo>
                  <a:cubicBezTo>
                    <a:pt x="342" y="18"/>
                    <a:pt x="397" y="0"/>
                    <a:pt x="442" y="0"/>
                  </a:cubicBezTo>
                  <a:cubicBezTo>
                    <a:pt x="433" y="0"/>
                    <a:pt x="424" y="0"/>
                    <a:pt x="415" y="0"/>
                  </a:cubicBezTo>
                </a:path>
              </a:pathLst>
            </a:custGeom>
            <a:solidFill>
              <a:srgbClr val="7C9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8" name="Freeform 62">
              <a:extLst>
                <a:ext uri="{FF2B5EF4-FFF2-40B4-BE49-F238E27FC236}">
                  <a16:creationId xmlns:a16="http://schemas.microsoft.com/office/drawing/2014/main" id="{54F72C8D-A9C0-410E-B220-0A778B0F8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159" y="3627235"/>
              <a:ext cx="174659" cy="82599"/>
            </a:xfrm>
            <a:custGeom>
              <a:avLst/>
              <a:gdLst>
                <a:gd name="T0" fmla="*/ 12749972 w 1296"/>
                <a:gd name="T1" fmla="*/ 0 h 611"/>
                <a:gd name="T2" fmla="*/ 12749972 w 1296"/>
                <a:gd name="T3" fmla="*/ 0 h 611"/>
                <a:gd name="T4" fmla="*/ 10261755 w 1296"/>
                <a:gd name="T5" fmla="*/ 328909 h 611"/>
                <a:gd name="T6" fmla="*/ 4722262 w 1296"/>
                <a:gd name="T7" fmla="*/ 1516793 h 611"/>
                <a:gd name="T8" fmla="*/ 671952 w 1296"/>
                <a:gd name="T9" fmla="*/ 6432989 h 611"/>
                <a:gd name="T10" fmla="*/ 12096079 w 1296"/>
                <a:gd name="T11" fmla="*/ 11148026 h 611"/>
                <a:gd name="T12" fmla="*/ 12096079 w 1296"/>
                <a:gd name="T13" fmla="*/ 11148026 h 611"/>
                <a:gd name="T14" fmla="*/ 12423026 w 1296"/>
                <a:gd name="T15" fmla="*/ 11148026 h 611"/>
                <a:gd name="T16" fmla="*/ 23356733 w 1296"/>
                <a:gd name="T17" fmla="*/ 6103944 h 611"/>
                <a:gd name="T18" fmla="*/ 12749972 w 1296"/>
                <a:gd name="T19" fmla="*/ 0 h 6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6" h="611">
                  <a:moveTo>
                    <a:pt x="702" y="0"/>
                  </a:moveTo>
                  <a:lnTo>
                    <a:pt x="702" y="0"/>
                  </a:lnTo>
                  <a:cubicBezTo>
                    <a:pt x="657" y="0"/>
                    <a:pt x="602" y="18"/>
                    <a:pt x="565" y="18"/>
                  </a:cubicBezTo>
                  <a:cubicBezTo>
                    <a:pt x="444" y="27"/>
                    <a:pt x="342" y="47"/>
                    <a:pt x="260" y="83"/>
                  </a:cubicBezTo>
                  <a:cubicBezTo>
                    <a:pt x="148" y="148"/>
                    <a:pt x="73" y="232"/>
                    <a:pt x="37" y="352"/>
                  </a:cubicBezTo>
                  <a:cubicBezTo>
                    <a:pt x="0" y="491"/>
                    <a:pt x="324" y="610"/>
                    <a:pt x="666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1026" y="601"/>
                    <a:pt x="1267" y="471"/>
                    <a:pt x="1286" y="334"/>
                  </a:cubicBezTo>
                  <a:cubicBezTo>
                    <a:pt x="1295" y="213"/>
                    <a:pt x="1174" y="9"/>
                    <a:pt x="702" y="0"/>
                  </a:cubicBezTo>
                </a:path>
              </a:pathLst>
            </a:custGeom>
            <a:solidFill>
              <a:srgbClr val="334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99" name="Freeform 63">
              <a:extLst>
                <a:ext uri="{FF2B5EF4-FFF2-40B4-BE49-F238E27FC236}">
                  <a16:creationId xmlns:a16="http://schemas.microsoft.com/office/drawing/2014/main" id="{0772F842-6CA3-473D-A685-7347576C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106" y="3619293"/>
              <a:ext cx="454114" cy="147725"/>
            </a:xfrm>
            <a:custGeom>
              <a:avLst/>
              <a:gdLst>
                <a:gd name="T0" fmla="*/ 58140341 w 3369"/>
                <a:gd name="T1" fmla="*/ 2497786 h 1102"/>
                <a:gd name="T2" fmla="*/ 58140341 w 3369"/>
                <a:gd name="T3" fmla="*/ 2497786 h 1102"/>
                <a:gd name="T4" fmla="*/ 59830092 w 3369"/>
                <a:gd name="T5" fmla="*/ 3001016 h 1102"/>
                <a:gd name="T6" fmla="*/ 58340237 w 3369"/>
                <a:gd name="T7" fmla="*/ 3324483 h 1102"/>
                <a:gd name="T8" fmla="*/ 56650486 w 3369"/>
                <a:gd name="T9" fmla="*/ 2839216 h 1102"/>
                <a:gd name="T10" fmla="*/ 58140341 w 3369"/>
                <a:gd name="T11" fmla="*/ 2497786 h 1102"/>
                <a:gd name="T12" fmla="*/ 2852467 w 3369"/>
                <a:gd name="T13" fmla="*/ 3001016 h 1102"/>
                <a:gd name="T14" fmla="*/ 2852467 w 3369"/>
                <a:gd name="T15" fmla="*/ 3001016 h 1102"/>
                <a:gd name="T16" fmla="*/ 4560415 w 3369"/>
                <a:gd name="T17" fmla="*/ 3324483 h 1102"/>
                <a:gd name="T18" fmla="*/ 3034166 w 3369"/>
                <a:gd name="T19" fmla="*/ 3989245 h 1102"/>
                <a:gd name="T20" fmla="*/ 1362612 w 3369"/>
                <a:gd name="T21" fmla="*/ 3647950 h 1102"/>
                <a:gd name="T22" fmla="*/ 2852467 w 3369"/>
                <a:gd name="T23" fmla="*/ 3001016 h 1102"/>
                <a:gd name="T24" fmla="*/ 22529392 w 3369"/>
                <a:gd name="T25" fmla="*/ 3324483 h 1102"/>
                <a:gd name="T26" fmla="*/ 22529392 w 3369"/>
                <a:gd name="T27" fmla="*/ 3324483 h 1102"/>
                <a:gd name="T28" fmla="*/ 25545362 w 3369"/>
                <a:gd name="T29" fmla="*/ 7170025 h 1102"/>
                <a:gd name="T30" fmla="*/ 22202387 w 3369"/>
                <a:gd name="T31" fmla="*/ 15813546 h 1102"/>
                <a:gd name="T32" fmla="*/ 14953008 w 3369"/>
                <a:gd name="T33" fmla="*/ 18634798 h 1102"/>
                <a:gd name="T34" fmla="*/ 12954448 w 3369"/>
                <a:gd name="T35" fmla="*/ 18634798 h 1102"/>
                <a:gd name="T36" fmla="*/ 9938344 w 3369"/>
                <a:gd name="T37" fmla="*/ 17951939 h 1102"/>
                <a:gd name="T38" fmla="*/ 6885980 w 3369"/>
                <a:gd name="T39" fmla="*/ 15813546 h 1102"/>
                <a:gd name="T40" fmla="*/ 4360519 w 3369"/>
                <a:gd name="T41" fmla="*/ 7170025 h 1102"/>
                <a:gd name="T42" fmla="*/ 7903390 w 3369"/>
                <a:gd name="T43" fmla="*/ 3001016 h 1102"/>
                <a:gd name="T44" fmla="*/ 22529392 w 3369"/>
                <a:gd name="T45" fmla="*/ 3324483 h 1102"/>
                <a:gd name="T46" fmla="*/ 38663312 w 3369"/>
                <a:gd name="T47" fmla="*/ 3162682 h 1102"/>
                <a:gd name="T48" fmla="*/ 38663312 w 3369"/>
                <a:gd name="T49" fmla="*/ 3162682 h 1102"/>
                <a:gd name="T50" fmla="*/ 35647342 w 3369"/>
                <a:gd name="T51" fmla="*/ 6972298 h 1102"/>
                <a:gd name="T52" fmla="*/ 39172017 w 3369"/>
                <a:gd name="T53" fmla="*/ 15615819 h 1102"/>
                <a:gd name="T54" fmla="*/ 46385137 w 3369"/>
                <a:gd name="T55" fmla="*/ 18275406 h 1102"/>
                <a:gd name="T56" fmla="*/ 48583593 w 3369"/>
                <a:gd name="T57" fmla="*/ 18275406 h 1102"/>
                <a:gd name="T58" fmla="*/ 51436060 w 3369"/>
                <a:gd name="T59" fmla="*/ 17448709 h 1102"/>
                <a:gd name="T60" fmla="*/ 54452029 w 3369"/>
                <a:gd name="T61" fmla="*/ 15292353 h 1102"/>
                <a:gd name="T62" fmla="*/ 56813988 w 3369"/>
                <a:gd name="T63" fmla="*/ 6648831 h 1102"/>
                <a:gd name="T64" fmla="*/ 53289314 w 3369"/>
                <a:gd name="T65" fmla="*/ 2497786 h 1102"/>
                <a:gd name="T66" fmla="*/ 38663312 w 3369"/>
                <a:gd name="T67" fmla="*/ 3162682 h 1102"/>
                <a:gd name="T68" fmla="*/ 327005 w 3369"/>
                <a:gd name="T69" fmla="*/ 5337001 h 1102"/>
                <a:gd name="T70" fmla="*/ 327005 w 3369"/>
                <a:gd name="T71" fmla="*/ 5337001 h 1102"/>
                <a:gd name="T72" fmla="*/ 0 w 3369"/>
                <a:gd name="T73" fmla="*/ 2012653 h 1102"/>
                <a:gd name="T74" fmla="*/ 16642624 w 3369"/>
                <a:gd name="T75" fmla="*/ 664897 h 1102"/>
                <a:gd name="T76" fmla="*/ 30432782 w 3369"/>
                <a:gd name="T77" fmla="*/ 3324483 h 1102"/>
                <a:gd name="T78" fmla="*/ 44059437 w 3369"/>
                <a:gd name="T79" fmla="*/ 503096 h 1102"/>
                <a:gd name="T80" fmla="*/ 61192704 w 3369"/>
                <a:gd name="T81" fmla="*/ 1329793 h 1102"/>
                <a:gd name="T82" fmla="*/ 60829305 w 3369"/>
                <a:gd name="T83" fmla="*/ 4833905 h 1102"/>
                <a:gd name="T84" fmla="*/ 59012445 w 3369"/>
                <a:gd name="T85" fmla="*/ 6810632 h 1102"/>
                <a:gd name="T86" fmla="*/ 57976838 w 3369"/>
                <a:gd name="T87" fmla="*/ 12291337 h 1102"/>
                <a:gd name="T88" fmla="*/ 56141781 w 3369"/>
                <a:gd name="T89" fmla="*/ 16136878 h 1102"/>
                <a:gd name="T90" fmla="*/ 49074101 w 3369"/>
                <a:gd name="T91" fmla="*/ 19461361 h 1102"/>
                <a:gd name="T92" fmla="*/ 37482400 w 3369"/>
                <a:gd name="T93" fmla="*/ 16136878 h 1102"/>
                <a:gd name="T94" fmla="*/ 34629798 w 3369"/>
                <a:gd name="T95" fmla="*/ 12291337 h 1102"/>
                <a:gd name="T96" fmla="*/ 32104337 w 3369"/>
                <a:gd name="T97" fmla="*/ 6810632 h 1102"/>
                <a:gd name="T98" fmla="*/ 30432782 w 3369"/>
                <a:gd name="T99" fmla="*/ 6325365 h 1102"/>
                <a:gd name="T100" fmla="*/ 29233673 w 3369"/>
                <a:gd name="T101" fmla="*/ 6487165 h 1102"/>
                <a:gd name="T102" fmla="*/ 27235113 w 3369"/>
                <a:gd name="T103" fmla="*/ 11141307 h 1102"/>
                <a:gd name="T104" fmla="*/ 24382646 w 3369"/>
                <a:gd name="T105" fmla="*/ 15975212 h 1102"/>
                <a:gd name="T106" fmla="*/ 12790945 w 3369"/>
                <a:gd name="T107" fmla="*/ 19784828 h 1102"/>
                <a:gd name="T108" fmla="*/ 4887420 w 3369"/>
                <a:gd name="T109" fmla="*/ 16136878 h 1102"/>
                <a:gd name="T110" fmla="*/ 2198456 w 3369"/>
                <a:gd name="T111" fmla="*/ 7331691 h 1102"/>
                <a:gd name="T112" fmla="*/ 327005 w 3369"/>
                <a:gd name="T113" fmla="*/ 5337001 h 1102"/>
                <a:gd name="T114" fmla="*/ 58140341 w 3369"/>
                <a:gd name="T115" fmla="*/ 2497786 h 11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69" h="1102">
                  <a:moveTo>
                    <a:pt x="3200" y="139"/>
                  </a:moveTo>
                  <a:lnTo>
                    <a:pt x="3200" y="139"/>
                  </a:lnTo>
                  <a:cubicBezTo>
                    <a:pt x="3257" y="139"/>
                    <a:pt x="3293" y="158"/>
                    <a:pt x="3293" y="167"/>
                  </a:cubicBezTo>
                  <a:cubicBezTo>
                    <a:pt x="3293" y="185"/>
                    <a:pt x="3248" y="194"/>
                    <a:pt x="3211" y="185"/>
                  </a:cubicBezTo>
                  <a:cubicBezTo>
                    <a:pt x="3155" y="185"/>
                    <a:pt x="3118" y="176"/>
                    <a:pt x="3118" y="158"/>
                  </a:cubicBezTo>
                  <a:cubicBezTo>
                    <a:pt x="3118" y="148"/>
                    <a:pt x="3155" y="139"/>
                    <a:pt x="3200" y="139"/>
                  </a:cubicBezTo>
                  <a:lnTo>
                    <a:pt x="157" y="167"/>
                  </a:lnTo>
                  <a:cubicBezTo>
                    <a:pt x="203" y="167"/>
                    <a:pt x="240" y="167"/>
                    <a:pt x="251" y="185"/>
                  </a:cubicBezTo>
                  <a:cubicBezTo>
                    <a:pt x="251" y="194"/>
                    <a:pt x="212" y="213"/>
                    <a:pt x="167" y="222"/>
                  </a:cubicBezTo>
                  <a:cubicBezTo>
                    <a:pt x="121" y="222"/>
                    <a:pt x="75" y="222"/>
                    <a:pt x="75" y="203"/>
                  </a:cubicBezTo>
                  <a:cubicBezTo>
                    <a:pt x="66" y="185"/>
                    <a:pt x="112" y="176"/>
                    <a:pt x="157" y="167"/>
                  </a:cubicBezTo>
                  <a:lnTo>
                    <a:pt x="1240" y="185"/>
                  </a:lnTo>
                  <a:cubicBezTo>
                    <a:pt x="1351" y="231"/>
                    <a:pt x="1406" y="342"/>
                    <a:pt x="1406" y="399"/>
                  </a:cubicBezTo>
                  <a:cubicBezTo>
                    <a:pt x="1406" y="527"/>
                    <a:pt x="1361" y="759"/>
                    <a:pt x="1222" y="880"/>
                  </a:cubicBezTo>
                  <a:cubicBezTo>
                    <a:pt x="1064" y="1017"/>
                    <a:pt x="823" y="1037"/>
                    <a:pt x="823" y="1037"/>
                  </a:cubicBezTo>
                  <a:cubicBezTo>
                    <a:pt x="713" y="1037"/>
                    <a:pt x="713" y="1037"/>
                    <a:pt x="713" y="1037"/>
                  </a:cubicBezTo>
                  <a:cubicBezTo>
                    <a:pt x="713" y="1037"/>
                    <a:pt x="629" y="1028"/>
                    <a:pt x="547" y="999"/>
                  </a:cubicBezTo>
                  <a:cubicBezTo>
                    <a:pt x="490" y="971"/>
                    <a:pt x="435" y="935"/>
                    <a:pt x="379" y="880"/>
                  </a:cubicBezTo>
                  <a:cubicBezTo>
                    <a:pt x="260" y="741"/>
                    <a:pt x="231" y="509"/>
                    <a:pt x="240" y="399"/>
                  </a:cubicBezTo>
                  <a:cubicBezTo>
                    <a:pt x="251" y="306"/>
                    <a:pt x="315" y="213"/>
                    <a:pt x="435" y="167"/>
                  </a:cubicBezTo>
                  <a:cubicBezTo>
                    <a:pt x="593" y="112"/>
                    <a:pt x="1064" y="112"/>
                    <a:pt x="1240" y="185"/>
                  </a:cubicBezTo>
                  <a:lnTo>
                    <a:pt x="2128" y="176"/>
                  </a:lnTo>
                  <a:cubicBezTo>
                    <a:pt x="2017" y="222"/>
                    <a:pt x="1962" y="333"/>
                    <a:pt x="1962" y="388"/>
                  </a:cubicBezTo>
                  <a:cubicBezTo>
                    <a:pt x="1962" y="518"/>
                    <a:pt x="2026" y="759"/>
                    <a:pt x="2156" y="869"/>
                  </a:cubicBezTo>
                  <a:cubicBezTo>
                    <a:pt x="2313" y="1008"/>
                    <a:pt x="2553" y="1017"/>
                    <a:pt x="2553" y="1017"/>
                  </a:cubicBezTo>
                  <a:cubicBezTo>
                    <a:pt x="2674" y="1017"/>
                    <a:pt x="2674" y="1017"/>
                    <a:pt x="2674" y="1017"/>
                  </a:cubicBezTo>
                  <a:cubicBezTo>
                    <a:pt x="2674" y="1017"/>
                    <a:pt x="2758" y="1008"/>
                    <a:pt x="2831" y="971"/>
                  </a:cubicBezTo>
                  <a:cubicBezTo>
                    <a:pt x="2896" y="944"/>
                    <a:pt x="2951" y="907"/>
                    <a:pt x="2997" y="851"/>
                  </a:cubicBezTo>
                  <a:cubicBezTo>
                    <a:pt x="3118" y="712"/>
                    <a:pt x="3145" y="481"/>
                    <a:pt x="3127" y="370"/>
                  </a:cubicBezTo>
                  <a:cubicBezTo>
                    <a:pt x="3118" y="278"/>
                    <a:pt x="3045" y="185"/>
                    <a:pt x="2933" y="139"/>
                  </a:cubicBezTo>
                  <a:cubicBezTo>
                    <a:pt x="2776" y="83"/>
                    <a:pt x="2304" y="103"/>
                    <a:pt x="2128" y="176"/>
                  </a:cubicBezTo>
                  <a:lnTo>
                    <a:pt x="18" y="297"/>
                  </a:ln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417" y="10"/>
                    <a:pt x="916" y="37"/>
                  </a:cubicBezTo>
                  <a:cubicBezTo>
                    <a:pt x="1333" y="65"/>
                    <a:pt x="1509" y="194"/>
                    <a:pt x="1675" y="185"/>
                  </a:cubicBezTo>
                  <a:cubicBezTo>
                    <a:pt x="1841" y="185"/>
                    <a:pt x="2119" y="46"/>
                    <a:pt x="2425" y="28"/>
                  </a:cubicBezTo>
                  <a:cubicBezTo>
                    <a:pt x="2942" y="0"/>
                    <a:pt x="3368" y="74"/>
                    <a:pt x="3368" y="74"/>
                  </a:cubicBezTo>
                  <a:cubicBezTo>
                    <a:pt x="3348" y="269"/>
                    <a:pt x="3348" y="269"/>
                    <a:pt x="3348" y="269"/>
                  </a:cubicBezTo>
                  <a:cubicBezTo>
                    <a:pt x="3348" y="269"/>
                    <a:pt x="3275" y="269"/>
                    <a:pt x="3248" y="379"/>
                  </a:cubicBezTo>
                  <a:cubicBezTo>
                    <a:pt x="3229" y="463"/>
                    <a:pt x="3220" y="574"/>
                    <a:pt x="3191" y="684"/>
                  </a:cubicBezTo>
                  <a:cubicBezTo>
                    <a:pt x="3173" y="759"/>
                    <a:pt x="3136" y="833"/>
                    <a:pt x="3090" y="898"/>
                  </a:cubicBezTo>
                  <a:cubicBezTo>
                    <a:pt x="2997" y="1017"/>
                    <a:pt x="2840" y="1074"/>
                    <a:pt x="2701" y="1083"/>
                  </a:cubicBezTo>
                  <a:cubicBezTo>
                    <a:pt x="2571" y="1083"/>
                    <a:pt x="2220" y="1065"/>
                    <a:pt x="2063" y="898"/>
                  </a:cubicBezTo>
                  <a:cubicBezTo>
                    <a:pt x="1999" y="833"/>
                    <a:pt x="1942" y="759"/>
                    <a:pt x="1906" y="684"/>
                  </a:cubicBezTo>
                  <a:cubicBezTo>
                    <a:pt x="1851" y="565"/>
                    <a:pt x="1823" y="436"/>
                    <a:pt x="1767" y="379"/>
                  </a:cubicBezTo>
                  <a:cubicBezTo>
                    <a:pt x="1748" y="352"/>
                    <a:pt x="1712" y="352"/>
                    <a:pt x="1675" y="352"/>
                  </a:cubicBezTo>
                  <a:cubicBezTo>
                    <a:pt x="1648" y="352"/>
                    <a:pt x="1628" y="352"/>
                    <a:pt x="1609" y="361"/>
                  </a:cubicBezTo>
                  <a:cubicBezTo>
                    <a:pt x="1564" y="399"/>
                    <a:pt x="1536" y="518"/>
                    <a:pt x="1499" y="620"/>
                  </a:cubicBezTo>
                  <a:cubicBezTo>
                    <a:pt x="1452" y="721"/>
                    <a:pt x="1406" y="814"/>
                    <a:pt x="1342" y="889"/>
                  </a:cubicBezTo>
                  <a:cubicBezTo>
                    <a:pt x="1165" y="1083"/>
                    <a:pt x="841" y="1101"/>
                    <a:pt x="704" y="1101"/>
                  </a:cubicBezTo>
                  <a:cubicBezTo>
                    <a:pt x="556" y="1092"/>
                    <a:pt x="417" y="1055"/>
                    <a:pt x="269" y="898"/>
                  </a:cubicBezTo>
                  <a:cubicBezTo>
                    <a:pt x="148" y="768"/>
                    <a:pt x="157" y="536"/>
                    <a:pt x="121" y="408"/>
                  </a:cubicBezTo>
                  <a:cubicBezTo>
                    <a:pt x="102" y="306"/>
                    <a:pt x="18" y="297"/>
                    <a:pt x="18" y="297"/>
                  </a:cubicBezTo>
                  <a:lnTo>
                    <a:pt x="3200" y="139"/>
                  </a:lnTo>
                </a:path>
              </a:pathLst>
            </a:custGeom>
            <a:solidFill>
              <a:srgbClr val="C8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8" name="Group 9698">
            <a:extLst>
              <a:ext uri="{FF2B5EF4-FFF2-40B4-BE49-F238E27FC236}">
                <a16:creationId xmlns:a16="http://schemas.microsoft.com/office/drawing/2014/main" id="{9B31A6BA-104F-449B-B4D2-A0730C36E9AB}"/>
              </a:ext>
            </a:extLst>
          </p:cNvPr>
          <p:cNvGrpSpPr>
            <a:grpSpLocks/>
          </p:cNvGrpSpPr>
          <p:nvPr/>
        </p:nvGrpSpPr>
        <p:grpSpPr bwMode="auto">
          <a:xfrm>
            <a:off x="4291013" y="3294063"/>
            <a:ext cx="673100" cy="674687"/>
            <a:chOff x="4290829" y="3294460"/>
            <a:chExt cx="674025" cy="673894"/>
          </a:xfrm>
        </p:grpSpPr>
        <p:sp>
          <p:nvSpPr>
            <p:cNvPr id="44483" name="Freeform 64">
              <a:extLst>
                <a:ext uri="{FF2B5EF4-FFF2-40B4-BE49-F238E27FC236}">
                  <a16:creationId xmlns:a16="http://schemas.microsoft.com/office/drawing/2014/main" id="{AEE38ACB-CF6E-495F-8746-765B7425B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829" y="3294460"/>
              <a:ext cx="674025" cy="673894"/>
            </a:xfrm>
            <a:custGeom>
              <a:avLst/>
              <a:gdLst>
                <a:gd name="T0" fmla="*/ 90898280 w 4997"/>
                <a:gd name="T1" fmla="*/ 45413253 h 4996"/>
                <a:gd name="T2" fmla="*/ 90898280 w 4997"/>
                <a:gd name="T3" fmla="*/ 45413253 h 4996"/>
                <a:gd name="T4" fmla="*/ 45449140 w 4997"/>
                <a:gd name="T5" fmla="*/ 90881134 h 4996"/>
                <a:gd name="T6" fmla="*/ 0 w 4997"/>
                <a:gd name="T7" fmla="*/ 45413253 h 4996"/>
                <a:gd name="T8" fmla="*/ 45449140 w 4997"/>
                <a:gd name="T9" fmla="*/ 0 h 4996"/>
                <a:gd name="T10" fmla="*/ 90898280 w 4997"/>
                <a:gd name="T11" fmla="*/ 45413253 h 49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6">
                  <a:moveTo>
                    <a:pt x="4996" y="2496"/>
                  </a:moveTo>
                  <a:lnTo>
                    <a:pt x="4996" y="2496"/>
                  </a:lnTo>
                  <a:cubicBezTo>
                    <a:pt x="4996" y="3875"/>
                    <a:pt x="3886" y="4995"/>
                    <a:pt x="2498" y="4995"/>
                  </a:cubicBezTo>
                  <a:cubicBezTo>
                    <a:pt x="1120" y="4995"/>
                    <a:pt x="0" y="3875"/>
                    <a:pt x="0" y="2496"/>
                  </a:cubicBezTo>
                  <a:cubicBezTo>
                    <a:pt x="0" y="1119"/>
                    <a:pt x="1120" y="0"/>
                    <a:pt x="2498" y="0"/>
                  </a:cubicBezTo>
                  <a:cubicBezTo>
                    <a:pt x="3886" y="0"/>
                    <a:pt x="4996" y="1119"/>
                    <a:pt x="4996" y="2496"/>
                  </a:cubicBezTo>
                </a:path>
              </a:pathLst>
            </a:custGeom>
            <a:solidFill>
              <a:srgbClr val="A0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4" name="Freeform 65">
              <a:extLst>
                <a:ext uri="{FF2B5EF4-FFF2-40B4-BE49-F238E27FC236}">
                  <a16:creationId xmlns:a16="http://schemas.microsoft.com/office/drawing/2014/main" id="{81CF449E-E97C-45BB-8E25-9AF4E2376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969" y="3419725"/>
              <a:ext cx="190762" cy="423365"/>
            </a:xfrm>
            <a:custGeom>
              <a:avLst/>
              <a:gdLst>
                <a:gd name="T0" fmla="*/ 5275715 w 1407"/>
                <a:gd name="T1" fmla="*/ 55270933 h 3146"/>
                <a:gd name="T2" fmla="*/ 5275715 w 1407"/>
                <a:gd name="T3" fmla="*/ 55270933 h 3146"/>
                <a:gd name="T4" fmla="*/ 1691098 w 1407"/>
                <a:gd name="T5" fmla="*/ 43716944 h 3146"/>
                <a:gd name="T6" fmla="*/ 4246251 w 1407"/>
                <a:gd name="T7" fmla="*/ 17584585 h 3146"/>
                <a:gd name="T8" fmla="*/ 10018191 w 1407"/>
                <a:gd name="T9" fmla="*/ 1485007 h 3146"/>
                <a:gd name="T10" fmla="*/ 25679792 w 1407"/>
                <a:gd name="T11" fmla="*/ 17059349 h 3146"/>
                <a:gd name="T12" fmla="*/ 19558596 w 1407"/>
                <a:gd name="T13" fmla="*/ 42032770 h 3146"/>
                <a:gd name="T14" fmla="*/ 5275715 w 1407"/>
                <a:gd name="T15" fmla="*/ 55270933 h 3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7" h="3146">
                  <a:moveTo>
                    <a:pt x="287" y="3052"/>
                  </a:moveTo>
                  <a:lnTo>
                    <a:pt x="287" y="3052"/>
                  </a:lnTo>
                  <a:cubicBezTo>
                    <a:pt x="139" y="3015"/>
                    <a:pt x="0" y="2783"/>
                    <a:pt x="92" y="2414"/>
                  </a:cubicBezTo>
                  <a:cubicBezTo>
                    <a:pt x="185" y="2044"/>
                    <a:pt x="306" y="1655"/>
                    <a:pt x="231" y="971"/>
                  </a:cubicBezTo>
                  <a:cubicBezTo>
                    <a:pt x="185" y="554"/>
                    <a:pt x="278" y="185"/>
                    <a:pt x="545" y="82"/>
                  </a:cubicBezTo>
                  <a:cubicBezTo>
                    <a:pt x="739" y="0"/>
                    <a:pt x="1377" y="203"/>
                    <a:pt x="1397" y="942"/>
                  </a:cubicBezTo>
                  <a:cubicBezTo>
                    <a:pt x="1406" y="1322"/>
                    <a:pt x="1119" y="1887"/>
                    <a:pt x="1064" y="2321"/>
                  </a:cubicBezTo>
                  <a:cubicBezTo>
                    <a:pt x="962" y="3145"/>
                    <a:pt x="620" y="3125"/>
                    <a:pt x="287" y="3052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5" name="Freeform 66">
              <a:extLst>
                <a:ext uri="{FF2B5EF4-FFF2-40B4-BE49-F238E27FC236}">
                  <a16:creationId xmlns:a16="http://schemas.microsoft.com/office/drawing/2014/main" id="{62EC6E64-D0BE-45BC-B040-DA7D110C1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148" y="3422896"/>
              <a:ext cx="184403" cy="413851"/>
            </a:xfrm>
            <a:custGeom>
              <a:avLst/>
              <a:gdLst>
                <a:gd name="T0" fmla="*/ 1651141 w 1369"/>
                <a:gd name="T1" fmla="*/ 42812832 h 3072"/>
                <a:gd name="T2" fmla="*/ 1651141 w 1369"/>
                <a:gd name="T3" fmla="*/ 42812832 h 3072"/>
                <a:gd name="T4" fmla="*/ 4009721 w 1369"/>
                <a:gd name="T5" fmla="*/ 17132381 h 3072"/>
                <a:gd name="T6" fmla="*/ 9543697 w 1369"/>
                <a:gd name="T7" fmla="*/ 1342995 h 3072"/>
                <a:gd name="T8" fmla="*/ 24639285 w 1369"/>
                <a:gd name="T9" fmla="*/ 16606041 h 3072"/>
                <a:gd name="T10" fmla="*/ 18796983 w 1369"/>
                <a:gd name="T11" fmla="*/ 40961684 h 3072"/>
                <a:gd name="T12" fmla="*/ 5025891 w 1369"/>
                <a:gd name="T13" fmla="*/ 53901668 h 3072"/>
                <a:gd name="T14" fmla="*/ 1651141 w 1369"/>
                <a:gd name="T15" fmla="*/ 42812832 h 30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9" h="3072">
                  <a:moveTo>
                    <a:pt x="91" y="2359"/>
                  </a:moveTo>
                  <a:lnTo>
                    <a:pt x="91" y="2359"/>
                  </a:lnTo>
                  <a:cubicBezTo>
                    <a:pt x="175" y="1997"/>
                    <a:pt x="296" y="1619"/>
                    <a:pt x="221" y="944"/>
                  </a:cubicBezTo>
                  <a:cubicBezTo>
                    <a:pt x="175" y="536"/>
                    <a:pt x="268" y="176"/>
                    <a:pt x="526" y="74"/>
                  </a:cubicBezTo>
                  <a:cubicBezTo>
                    <a:pt x="711" y="0"/>
                    <a:pt x="1340" y="194"/>
                    <a:pt x="1358" y="915"/>
                  </a:cubicBezTo>
                  <a:cubicBezTo>
                    <a:pt x="1368" y="1286"/>
                    <a:pt x="1091" y="1840"/>
                    <a:pt x="1036" y="2257"/>
                  </a:cubicBezTo>
                  <a:cubicBezTo>
                    <a:pt x="934" y="3071"/>
                    <a:pt x="601" y="3043"/>
                    <a:pt x="277" y="2970"/>
                  </a:cubicBezTo>
                  <a:cubicBezTo>
                    <a:pt x="129" y="2941"/>
                    <a:pt x="0" y="2710"/>
                    <a:pt x="91" y="2359"/>
                  </a:cubicBezTo>
                </a:path>
              </a:pathLst>
            </a:custGeom>
            <a:solidFill>
              <a:srgbClr val="E2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6" name="Freeform 67">
              <a:extLst>
                <a:ext uri="{FF2B5EF4-FFF2-40B4-BE49-F238E27FC236}">
                  <a16:creationId xmlns:a16="http://schemas.microsoft.com/office/drawing/2014/main" id="{424453C9-8A57-4334-B58C-E62179434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62" y="3497421"/>
              <a:ext cx="185992" cy="244188"/>
            </a:xfrm>
            <a:custGeom>
              <a:avLst/>
              <a:gdLst>
                <a:gd name="T0" fmla="*/ 23884933 w 1379"/>
                <a:gd name="T1" fmla="*/ 22017099 h 1805"/>
                <a:gd name="T2" fmla="*/ 23884933 w 1379"/>
                <a:gd name="T3" fmla="*/ 22017099 h 1805"/>
                <a:gd name="T4" fmla="*/ 21720197 w 1379"/>
                <a:gd name="T5" fmla="*/ 13708078 h 1805"/>
                <a:gd name="T6" fmla="*/ 13625162 w 1379"/>
                <a:gd name="T7" fmla="*/ 3038078 h 1805"/>
                <a:gd name="T8" fmla="*/ 13970845 w 1379"/>
                <a:gd name="T9" fmla="*/ 1866787 h 1805"/>
                <a:gd name="T10" fmla="*/ 15135082 w 1379"/>
                <a:gd name="T11" fmla="*/ 1702011 h 1805"/>
                <a:gd name="T12" fmla="*/ 13461424 w 1379"/>
                <a:gd name="T13" fmla="*/ 494193 h 1805"/>
                <a:gd name="T14" fmla="*/ 11605955 w 1379"/>
                <a:gd name="T15" fmla="*/ 2708660 h 1805"/>
                <a:gd name="T16" fmla="*/ 4711573 w 1379"/>
                <a:gd name="T17" fmla="*/ 11347098 h 1805"/>
                <a:gd name="T18" fmla="*/ 4020206 w 1379"/>
                <a:gd name="T19" fmla="*/ 25055177 h 1805"/>
                <a:gd name="T20" fmla="*/ 8913724 w 1379"/>
                <a:gd name="T21" fmla="*/ 30472498 h 1805"/>
                <a:gd name="T22" fmla="*/ 4875175 w 1379"/>
                <a:gd name="T23" fmla="*/ 22511293 h 1805"/>
                <a:gd name="T24" fmla="*/ 10932931 w 1379"/>
                <a:gd name="T25" fmla="*/ 7613525 h 1805"/>
                <a:gd name="T26" fmla="*/ 14461923 w 1379"/>
                <a:gd name="T27" fmla="*/ 9992768 h 1805"/>
                <a:gd name="T28" fmla="*/ 22375148 w 1379"/>
                <a:gd name="T29" fmla="*/ 19802632 h 1805"/>
                <a:gd name="T30" fmla="*/ 23211909 w 1379"/>
                <a:gd name="T31" fmla="*/ 24048527 h 1805"/>
                <a:gd name="T32" fmla="*/ 23884933 w 1379"/>
                <a:gd name="T33" fmla="*/ 22017099 h 18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79" h="1805">
                  <a:moveTo>
                    <a:pt x="1313" y="1203"/>
                  </a:moveTo>
                  <a:lnTo>
                    <a:pt x="1313" y="1203"/>
                  </a:lnTo>
                  <a:cubicBezTo>
                    <a:pt x="1313" y="1203"/>
                    <a:pt x="1378" y="925"/>
                    <a:pt x="1194" y="749"/>
                  </a:cubicBezTo>
                  <a:cubicBezTo>
                    <a:pt x="1018" y="583"/>
                    <a:pt x="749" y="232"/>
                    <a:pt x="749" y="166"/>
                  </a:cubicBezTo>
                  <a:cubicBezTo>
                    <a:pt x="740" y="111"/>
                    <a:pt x="768" y="102"/>
                    <a:pt x="768" y="102"/>
                  </a:cubicBezTo>
                  <a:cubicBezTo>
                    <a:pt x="768" y="102"/>
                    <a:pt x="832" y="120"/>
                    <a:pt x="832" y="93"/>
                  </a:cubicBezTo>
                  <a:cubicBezTo>
                    <a:pt x="823" y="74"/>
                    <a:pt x="814" y="0"/>
                    <a:pt x="740" y="27"/>
                  </a:cubicBezTo>
                  <a:cubicBezTo>
                    <a:pt x="675" y="47"/>
                    <a:pt x="638" y="148"/>
                    <a:pt x="638" y="148"/>
                  </a:cubicBezTo>
                  <a:cubicBezTo>
                    <a:pt x="638" y="148"/>
                    <a:pt x="398" y="426"/>
                    <a:pt x="259" y="620"/>
                  </a:cubicBezTo>
                  <a:cubicBezTo>
                    <a:pt x="0" y="971"/>
                    <a:pt x="212" y="1360"/>
                    <a:pt x="221" y="1369"/>
                  </a:cubicBezTo>
                  <a:cubicBezTo>
                    <a:pt x="342" y="1638"/>
                    <a:pt x="417" y="1804"/>
                    <a:pt x="490" y="1665"/>
                  </a:cubicBezTo>
                  <a:cubicBezTo>
                    <a:pt x="536" y="1581"/>
                    <a:pt x="296" y="1369"/>
                    <a:pt x="268" y="1230"/>
                  </a:cubicBezTo>
                  <a:cubicBezTo>
                    <a:pt x="175" y="768"/>
                    <a:pt x="555" y="453"/>
                    <a:pt x="601" y="416"/>
                  </a:cubicBezTo>
                  <a:cubicBezTo>
                    <a:pt x="656" y="389"/>
                    <a:pt x="740" y="471"/>
                    <a:pt x="795" y="546"/>
                  </a:cubicBezTo>
                  <a:cubicBezTo>
                    <a:pt x="859" y="610"/>
                    <a:pt x="1194" y="952"/>
                    <a:pt x="1230" y="1082"/>
                  </a:cubicBezTo>
                  <a:cubicBezTo>
                    <a:pt x="1267" y="1212"/>
                    <a:pt x="1276" y="1314"/>
                    <a:pt x="1276" y="1314"/>
                  </a:cubicBezTo>
                  <a:lnTo>
                    <a:pt x="1313" y="1203"/>
                  </a:lnTo>
                </a:path>
              </a:pathLst>
            </a:custGeom>
            <a:solidFill>
              <a:srgbClr val="D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7" name="Freeform 68">
              <a:extLst>
                <a:ext uri="{FF2B5EF4-FFF2-40B4-BE49-F238E27FC236}">
                  <a16:creationId xmlns:a16="http://schemas.microsoft.com/office/drawing/2014/main" id="{309171AA-576D-4FD0-B889-35AD83692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542" y="3419725"/>
              <a:ext cx="190762" cy="423365"/>
            </a:xfrm>
            <a:custGeom>
              <a:avLst/>
              <a:gdLst>
                <a:gd name="T0" fmla="*/ 20450816 w 1418"/>
                <a:gd name="T1" fmla="*/ 55270933 h 3146"/>
                <a:gd name="T2" fmla="*/ 20450816 w 1418"/>
                <a:gd name="T3" fmla="*/ 55270933 h 3146"/>
                <a:gd name="T4" fmla="*/ 23961752 w 1418"/>
                <a:gd name="T5" fmla="*/ 43716944 h 3146"/>
                <a:gd name="T6" fmla="*/ 21446196 w 1418"/>
                <a:gd name="T7" fmla="*/ 17584585 h 3146"/>
                <a:gd name="T8" fmla="*/ 15745264 w 1418"/>
                <a:gd name="T9" fmla="*/ 1485007 h 3146"/>
                <a:gd name="T10" fmla="*/ 362017 w 1418"/>
                <a:gd name="T11" fmla="*/ 17059349 h 3146"/>
                <a:gd name="T12" fmla="*/ 6225729 w 1418"/>
                <a:gd name="T13" fmla="*/ 42032770 h 3146"/>
                <a:gd name="T14" fmla="*/ 20450816 w 1418"/>
                <a:gd name="T15" fmla="*/ 55270933 h 3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8" h="3146">
                  <a:moveTo>
                    <a:pt x="1130" y="3052"/>
                  </a:moveTo>
                  <a:lnTo>
                    <a:pt x="1130" y="3052"/>
                  </a:lnTo>
                  <a:cubicBezTo>
                    <a:pt x="1278" y="3015"/>
                    <a:pt x="1417" y="2783"/>
                    <a:pt x="1324" y="2414"/>
                  </a:cubicBezTo>
                  <a:cubicBezTo>
                    <a:pt x="1223" y="2044"/>
                    <a:pt x="1102" y="1655"/>
                    <a:pt x="1185" y="971"/>
                  </a:cubicBezTo>
                  <a:cubicBezTo>
                    <a:pt x="1232" y="554"/>
                    <a:pt x="1130" y="185"/>
                    <a:pt x="870" y="82"/>
                  </a:cubicBezTo>
                  <a:cubicBezTo>
                    <a:pt x="676" y="0"/>
                    <a:pt x="38" y="203"/>
                    <a:pt x="20" y="942"/>
                  </a:cubicBezTo>
                  <a:cubicBezTo>
                    <a:pt x="0" y="1322"/>
                    <a:pt x="287" y="1887"/>
                    <a:pt x="344" y="2321"/>
                  </a:cubicBezTo>
                  <a:cubicBezTo>
                    <a:pt x="446" y="3145"/>
                    <a:pt x="797" y="3125"/>
                    <a:pt x="1130" y="3052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8" name="Freeform 69">
              <a:extLst>
                <a:ext uri="{FF2B5EF4-FFF2-40B4-BE49-F238E27FC236}">
                  <a16:creationId xmlns:a16="http://schemas.microsoft.com/office/drawing/2014/main" id="{734ADBCE-B85D-4215-985B-1B3C22510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131" y="3422896"/>
              <a:ext cx="185993" cy="413851"/>
            </a:xfrm>
            <a:custGeom>
              <a:avLst/>
              <a:gdLst>
                <a:gd name="T0" fmla="*/ 20057685 w 1378"/>
                <a:gd name="T1" fmla="*/ 53901668 h 3072"/>
                <a:gd name="T2" fmla="*/ 20057685 w 1378"/>
                <a:gd name="T3" fmla="*/ 53901668 h 3072"/>
                <a:gd name="T4" fmla="*/ 6066503 w 1378"/>
                <a:gd name="T5" fmla="*/ 40961684 h 3072"/>
                <a:gd name="T6" fmla="*/ 327985 w 1378"/>
                <a:gd name="T7" fmla="*/ 16606041 h 3072"/>
                <a:gd name="T8" fmla="*/ 15485065 w 1378"/>
                <a:gd name="T9" fmla="*/ 1342995 h 3072"/>
                <a:gd name="T10" fmla="*/ 21059726 w 1378"/>
                <a:gd name="T11" fmla="*/ 17132381 h 3072"/>
                <a:gd name="T12" fmla="*/ 23409743 w 1378"/>
                <a:gd name="T13" fmla="*/ 42812832 h 3072"/>
                <a:gd name="T14" fmla="*/ 20057685 w 1378"/>
                <a:gd name="T15" fmla="*/ 53901668 h 30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8" h="3072">
                  <a:moveTo>
                    <a:pt x="1101" y="2970"/>
                  </a:moveTo>
                  <a:lnTo>
                    <a:pt x="1101" y="2970"/>
                  </a:lnTo>
                  <a:cubicBezTo>
                    <a:pt x="777" y="3043"/>
                    <a:pt x="435" y="3071"/>
                    <a:pt x="333" y="2257"/>
                  </a:cubicBezTo>
                  <a:cubicBezTo>
                    <a:pt x="287" y="1840"/>
                    <a:pt x="0" y="1286"/>
                    <a:pt x="18" y="915"/>
                  </a:cubicBezTo>
                  <a:cubicBezTo>
                    <a:pt x="37" y="194"/>
                    <a:pt x="656" y="0"/>
                    <a:pt x="850" y="74"/>
                  </a:cubicBezTo>
                  <a:cubicBezTo>
                    <a:pt x="1101" y="176"/>
                    <a:pt x="1203" y="536"/>
                    <a:pt x="1156" y="944"/>
                  </a:cubicBezTo>
                  <a:cubicBezTo>
                    <a:pt x="1082" y="1619"/>
                    <a:pt x="1192" y="1997"/>
                    <a:pt x="1285" y="2359"/>
                  </a:cubicBezTo>
                  <a:cubicBezTo>
                    <a:pt x="1377" y="2710"/>
                    <a:pt x="1249" y="2941"/>
                    <a:pt x="1101" y="2970"/>
                  </a:cubicBezTo>
                </a:path>
              </a:pathLst>
            </a:custGeom>
            <a:solidFill>
              <a:srgbClr val="E2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9" name="Freeform 70">
              <a:extLst>
                <a:ext uri="{FF2B5EF4-FFF2-40B4-BE49-F238E27FC236}">
                  <a16:creationId xmlns:a16="http://schemas.microsoft.com/office/drawing/2014/main" id="{5273E2F6-5DAC-446C-910E-6B3FCF8A7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207" y="3497421"/>
              <a:ext cx="182814" cy="244188"/>
            </a:xfrm>
            <a:custGeom>
              <a:avLst/>
              <a:gdLst>
                <a:gd name="T0" fmla="*/ 1141219 w 1369"/>
                <a:gd name="T1" fmla="*/ 22017099 h 1805"/>
                <a:gd name="T2" fmla="*/ 1141219 w 1369"/>
                <a:gd name="T3" fmla="*/ 22017099 h 1805"/>
                <a:gd name="T4" fmla="*/ 3281171 w 1369"/>
                <a:gd name="T5" fmla="*/ 13708078 h 1805"/>
                <a:gd name="T6" fmla="*/ 11181032 w 1369"/>
                <a:gd name="T7" fmla="*/ 3038078 h 1805"/>
                <a:gd name="T8" fmla="*/ 10860006 w 1369"/>
                <a:gd name="T9" fmla="*/ 1866787 h 1805"/>
                <a:gd name="T10" fmla="*/ 9718654 w 1369"/>
                <a:gd name="T11" fmla="*/ 1702011 h 1805"/>
                <a:gd name="T12" fmla="*/ 11181032 w 1369"/>
                <a:gd name="T13" fmla="*/ 494193 h 1805"/>
                <a:gd name="T14" fmla="*/ 12999825 w 1369"/>
                <a:gd name="T15" fmla="*/ 2708660 h 1805"/>
                <a:gd name="T16" fmla="*/ 19954502 w 1369"/>
                <a:gd name="T17" fmla="*/ 11347098 h 1805"/>
                <a:gd name="T18" fmla="*/ 20596554 w 1369"/>
                <a:gd name="T19" fmla="*/ 25055177 h 1805"/>
                <a:gd name="T20" fmla="*/ 15817484 w 1369"/>
                <a:gd name="T21" fmla="*/ 30472498 h 1805"/>
                <a:gd name="T22" fmla="*/ 19794122 w 1369"/>
                <a:gd name="T23" fmla="*/ 22511293 h 1805"/>
                <a:gd name="T24" fmla="*/ 13659638 w 1369"/>
                <a:gd name="T25" fmla="*/ 7613525 h 1805"/>
                <a:gd name="T26" fmla="*/ 10360706 w 1369"/>
                <a:gd name="T27" fmla="*/ 9992768 h 1805"/>
                <a:gd name="T28" fmla="*/ 2639252 w 1369"/>
                <a:gd name="T29" fmla="*/ 19802632 h 1805"/>
                <a:gd name="T30" fmla="*/ 1622758 w 1369"/>
                <a:gd name="T31" fmla="*/ 24048527 h 1805"/>
                <a:gd name="T32" fmla="*/ 1141219 w 1369"/>
                <a:gd name="T33" fmla="*/ 22017099 h 18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9" h="1805">
                  <a:moveTo>
                    <a:pt x="64" y="1203"/>
                  </a:moveTo>
                  <a:lnTo>
                    <a:pt x="64" y="1203"/>
                  </a:lnTo>
                  <a:cubicBezTo>
                    <a:pt x="64" y="1203"/>
                    <a:pt x="0" y="925"/>
                    <a:pt x="184" y="749"/>
                  </a:cubicBezTo>
                  <a:cubicBezTo>
                    <a:pt x="360" y="583"/>
                    <a:pt x="627" y="232"/>
                    <a:pt x="627" y="166"/>
                  </a:cubicBezTo>
                  <a:cubicBezTo>
                    <a:pt x="638" y="111"/>
                    <a:pt x="609" y="102"/>
                    <a:pt x="609" y="102"/>
                  </a:cubicBezTo>
                  <a:cubicBezTo>
                    <a:pt x="609" y="102"/>
                    <a:pt x="545" y="120"/>
                    <a:pt x="545" y="93"/>
                  </a:cubicBezTo>
                  <a:cubicBezTo>
                    <a:pt x="554" y="74"/>
                    <a:pt x="563" y="0"/>
                    <a:pt x="627" y="27"/>
                  </a:cubicBezTo>
                  <a:cubicBezTo>
                    <a:pt x="702" y="47"/>
                    <a:pt x="729" y="148"/>
                    <a:pt x="729" y="148"/>
                  </a:cubicBezTo>
                  <a:cubicBezTo>
                    <a:pt x="729" y="148"/>
                    <a:pt x="980" y="426"/>
                    <a:pt x="1119" y="620"/>
                  </a:cubicBezTo>
                  <a:cubicBezTo>
                    <a:pt x="1368" y="971"/>
                    <a:pt x="1165" y="1360"/>
                    <a:pt x="1155" y="1369"/>
                  </a:cubicBezTo>
                  <a:cubicBezTo>
                    <a:pt x="1035" y="1638"/>
                    <a:pt x="962" y="1804"/>
                    <a:pt x="887" y="1665"/>
                  </a:cubicBezTo>
                  <a:cubicBezTo>
                    <a:pt x="841" y="1581"/>
                    <a:pt x="1082" y="1369"/>
                    <a:pt x="1110" y="1230"/>
                  </a:cubicBezTo>
                  <a:cubicBezTo>
                    <a:pt x="1201" y="768"/>
                    <a:pt x="823" y="453"/>
                    <a:pt x="766" y="416"/>
                  </a:cubicBezTo>
                  <a:cubicBezTo>
                    <a:pt x="720" y="389"/>
                    <a:pt x="638" y="471"/>
                    <a:pt x="581" y="546"/>
                  </a:cubicBezTo>
                  <a:cubicBezTo>
                    <a:pt x="517" y="610"/>
                    <a:pt x="175" y="952"/>
                    <a:pt x="148" y="1082"/>
                  </a:cubicBezTo>
                  <a:cubicBezTo>
                    <a:pt x="110" y="1212"/>
                    <a:pt x="91" y="1314"/>
                    <a:pt x="91" y="1314"/>
                  </a:cubicBezTo>
                  <a:lnTo>
                    <a:pt x="64" y="1203"/>
                  </a:lnTo>
                </a:path>
              </a:pathLst>
            </a:custGeom>
            <a:solidFill>
              <a:srgbClr val="D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89" name="Group 18">
            <a:extLst>
              <a:ext uri="{FF2B5EF4-FFF2-40B4-BE49-F238E27FC236}">
                <a16:creationId xmlns:a16="http://schemas.microsoft.com/office/drawing/2014/main" id="{7826F343-AD79-415F-8B75-05DBE6D7B7E8}"/>
              </a:ext>
            </a:extLst>
          </p:cNvPr>
          <p:cNvGrpSpPr>
            <a:grpSpLocks/>
          </p:cNvGrpSpPr>
          <p:nvPr/>
        </p:nvGrpSpPr>
        <p:grpSpPr bwMode="auto">
          <a:xfrm>
            <a:off x="963613" y="1747838"/>
            <a:ext cx="673100" cy="674687"/>
            <a:chOff x="962977" y="1747838"/>
            <a:chExt cx="674025" cy="673894"/>
          </a:xfrm>
        </p:grpSpPr>
        <p:sp>
          <p:nvSpPr>
            <p:cNvPr id="44473" name="Freeform 71">
              <a:extLst>
                <a:ext uri="{FF2B5EF4-FFF2-40B4-BE49-F238E27FC236}">
                  <a16:creationId xmlns:a16="http://schemas.microsoft.com/office/drawing/2014/main" id="{F832E103-7567-4115-8B85-B1CA0DB5C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977" y="1747838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20" y="4996"/>
                    <a:pt x="0" y="3877"/>
                    <a:pt x="0" y="2498"/>
                  </a:cubicBezTo>
                  <a:cubicBezTo>
                    <a:pt x="0" y="1120"/>
                    <a:pt x="1120" y="0"/>
                    <a:pt x="2498" y="0"/>
                  </a:cubicBezTo>
                  <a:cubicBezTo>
                    <a:pt x="3877" y="0"/>
                    <a:pt x="4996" y="1120"/>
                    <a:pt x="4996" y="2498"/>
                  </a:cubicBezTo>
                </a:path>
              </a:pathLst>
            </a:custGeom>
            <a:solidFill>
              <a:srgbClr val="FEF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4" name="Freeform 72">
              <a:extLst>
                <a:ext uri="{FF2B5EF4-FFF2-40B4-BE49-F238E27FC236}">
                  <a16:creationId xmlns:a16="http://schemas.microsoft.com/office/drawing/2014/main" id="{DB3681FB-B4AD-4298-A1D9-616C0D10B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844" y="2160103"/>
              <a:ext cx="445111" cy="99894"/>
            </a:xfrm>
            <a:custGeom>
              <a:avLst/>
              <a:gdLst>
                <a:gd name="T0" fmla="*/ 59221177 w 3305"/>
                <a:gd name="T1" fmla="*/ 0 h 742"/>
                <a:gd name="T2" fmla="*/ 59221177 w 3305"/>
                <a:gd name="T3" fmla="*/ 0 h 742"/>
                <a:gd name="T4" fmla="*/ 689282 w 3305"/>
                <a:gd name="T5" fmla="*/ 0 h 742"/>
                <a:gd name="T6" fmla="*/ 0 w 3305"/>
                <a:gd name="T7" fmla="*/ 670582 h 742"/>
                <a:gd name="T8" fmla="*/ 0 w 3305"/>
                <a:gd name="T9" fmla="*/ 5038723 h 742"/>
                <a:gd name="T10" fmla="*/ 689282 w 3305"/>
                <a:gd name="T11" fmla="*/ 5709306 h 742"/>
                <a:gd name="T12" fmla="*/ 3373685 w 3305"/>
                <a:gd name="T13" fmla="*/ 5709306 h 742"/>
                <a:gd name="T14" fmla="*/ 3373685 w 3305"/>
                <a:gd name="T15" fmla="*/ 10041097 h 742"/>
                <a:gd name="T16" fmla="*/ 6547913 w 3305"/>
                <a:gd name="T17" fmla="*/ 13430358 h 742"/>
                <a:gd name="T18" fmla="*/ 8706263 w 3305"/>
                <a:gd name="T19" fmla="*/ 13430358 h 742"/>
                <a:gd name="T20" fmla="*/ 12098130 w 3305"/>
                <a:gd name="T21" fmla="*/ 10041097 h 742"/>
                <a:gd name="T22" fmla="*/ 12098130 w 3305"/>
                <a:gd name="T23" fmla="*/ 5709306 h 742"/>
                <a:gd name="T24" fmla="*/ 49499037 w 3305"/>
                <a:gd name="T25" fmla="*/ 5709306 h 742"/>
                <a:gd name="T26" fmla="*/ 49499037 w 3305"/>
                <a:gd name="T27" fmla="*/ 10041097 h 742"/>
                <a:gd name="T28" fmla="*/ 52691446 w 3305"/>
                <a:gd name="T29" fmla="*/ 13430358 h 742"/>
                <a:gd name="T30" fmla="*/ 54886159 w 3305"/>
                <a:gd name="T31" fmla="*/ 13430358 h 742"/>
                <a:gd name="T32" fmla="*/ 58223616 w 3305"/>
                <a:gd name="T33" fmla="*/ 10041097 h 742"/>
                <a:gd name="T34" fmla="*/ 58223616 w 3305"/>
                <a:gd name="T35" fmla="*/ 5709306 h 742"/>
                <a:gd name="T36" fmla="*/ 59221177 w 3305"/>
                <a:gd name="T37" fmla="*/ 5709306 h 742"/>
                <a:gd name="T38" fmla="*/ 59928506 w 3305"/>
                <a:gd name="T39" fmla="*/ 5038723 h 742"/>
                <a:gd name="T40" fmla="*/ 59928506 w 3305"/>
                <a:gd name="T41" fmla="*/ 670582 h 742"/>
                <a:gd name="T42" fmla="*/ 59221177 w 3305"/>
                <a:gd name="T43" fmla="*/ 0 h 7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05" h="742">
                  <a:moveTo>
                    <a:pt x="3265" y="0"/>
                  </a:moveTo>
                  <a:lnTo>
                    <a:pt x="3265" y="0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9" y="0"/>
                    <a:pt x="0" y="18"/>
                    <a:pt x="0" y="37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96"/>
                    <a:pt x="9" y="315"/>
                    <a:pt x="38" y="315"/>
                  </a:cubicBezTo>
                  <a:cubicBezTo>
                    <a:pt x="186" y="315"/>
                    <a:pt x="186" y="315"/>
                    <a:pt x="186" y="315"/>
                  </a:cubicBezTo>
                  <a:cubicBezTo>
                    <a:pt x="186" y="554"/>
                    <a:pt x="186" y="554"/>
                    <a:pt x="186" y="554"/>
                  </a:cubicBezTo>
                  <a:cubicBezTo>
                    <a:pt x="186" y="657"/>
                    <a:pt x="268" y="741"/>
                    <a:pt x="361" y="741"/>
                  </a:cubicBezTo>
                  <a:cubicBezTo>
                    <a:pt x="480" y="741"/>
                    <a:pt x="480" y="741"/>
                    <a:pt x="480" y="741"/>
                  </a:cubicBezTo>
                  <a:cubicBezTo>
                    <a:pt x="583" y="741"/>
                    <a:pt x="667" y="657"/>
                    <a:pt x="667" y="554"/>
                  </a:cubicBezTo>
                  <a:cubicBezTo>
                    <a:pt x="667" y="315"/>
                    <a:pt x="667" y="315"/>
                    <a:pt x="667" y="315"/>
                  </a:cubicBezTo>
                  <a:cubicBezTo>
                    <a:pt x="2729" y="315"/>
                    <a:pt x="2729" y="315"/>
                    <a:pt x="2729" y="315"/>
                  </a:cubicBezTo>
                  <a:cubicBezTo>
                    <a:pt x="2729" y="554"/>
                    <a:pt x="2729" y="554"/>
                    <a:pt x="2729" y="554"/>
                  </a:cubicBezTo>
                  <a:cubicBezTo>
                    <a:pt x="2729" y="657"/>
                    <a:pt x="2803" y="741"/>
                    <a:pt x="2905" y="741"/>
                  </a:cubicBezTo>
                  <a:cubicBezTo>
                    <a:pt x="3026" y="741"/>
                    <a:pt x="3026" y="741"/>
                    <a:pt x="3026" y="741"/>
                  </a:cubicBezTo>
                  <a:cubicBezTo>
                    <a:pt x="3126" y="741"/>
                    <a:pt x="3210" y="657"/>
                    <a:pt x="3210" y="554"/>
                  </a:cubicBezTo>
                  <a:cubicBezTo>
                    <a:pt x="3210" y="315"/>
                    <a:pt x="3210" y="315"/>
                    <a:pt x="3210" y="315"/>
                  </a:cubicBezTo>
                  <a:cubicBezTo>
                    <a:pt x="3265" y="315"/>
                    <a:pt x="3265" y="315"/>
                    <a:pt x="3265" y="315"/>
                  </a:cubicBezTo>
                  <a:cubicBezTo>
                    <a:pt x="3285" y="315"/>
                    <a:pt x="3304" y="296"/>
                    <a:pt x="3304" y="278"/>
                  </a:cubicBezTo>
                  <a:cubicBezTo>
                    <a:pt x="3304" y="37"/>
                    <a:pt x="3304" y="37"/>
                    <a:pt x="3304" y="37"/>
                  </a:cubicBezTo>
                  <a:cubicBezTo>
                    <a:pt x="3304" y="18"/>
                    <a:pt x="3285" y="0"/>
                    <a:pt x="3265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5" name="Freeform 73">
              <a:extLst>
                <a:ext uri="{FF2B5EF4-FFF2-40B4-BE49-F238E27FC236}">
                  <a16:creationId xmlns:a16="http://schemas.microsoft.com/office/drawing/2014/main" id="{043A9B95-CEF6-44BE-A929-8FE27F6F6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650" y="2202914"/>
              <a:ext cx="63587" cy="57083"/>
            </a:xfrm>
            <a:custGeom>
              <a:avLst/>
              <a:gdLst>
                <a:gd name="T0" fmla="*/ 0 w 482"/>
                <a:gd name="T1" fmla="*/ 0 h 427"/>
                <a:gd name="T2" fmla="*/ 0 w 482"/>
                <a:gd name="T3" fmla="*/ 0 h 427"/>
                <a:gd name="T4" fmla="*/ 0 w 482"/>
                <a:gd name="T5" fmla="*/ 4271199 h 427"/>
                <a:gd name="T6" fmla="*/ 3062994 w 482"/>
                <a:gd name="T7" fmla="*/ 7613161 h 427"/>
                <a:gd name="T8" fmla="*/ 5168884 w 482"/>
                <a:gd name="T9" fmla="*/ 7613161 h 427"/>
                <a:gd name="T10" fmla="*/ 8371189 w 482"/>
                <a:gd name="T11" fmla="*/ 4271199 h 427"/>
                <a:gd name="T12" fmla="*/ 8371189 w 482"/>
                <a:gd name="T13" fmla="*/ 0 h 427"/>
                <a:gd name="T14" fmla="*/ 0 w 482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27">
                  <a:moveTo>
                    <a:pt x="0" y="0"/>
                  </a:moveTo>
                  <a:lnTo>
                    <a:pt x="0" y="0"/>
                  </a:lnTo>
                  <a:cubicBezTo>
                    <a:pt x="0" y="239"/>
                    <a:pt x="0" y="239"/>
                    <a:pt x="0" y="239"/>
                  </a:cubicBezTo>
                  <a:cubicBezTo>
                    <a:pt x="0" y="342"/>
                    <a:pt x="74" y="426"/>
                    <a:pt x="176" y="426"/>
                  </a:cubicBezTo>
                  <a:cubicBezTo>
                    <a:pt x="297" y="426"/>
                    <a:pt x="297" y="426"/>
                    <a:pt x="297" y="426"/>
                  </a:cubicBezTo>
                  <a:cubicBezTo>
                    <a:pt x="397" y="426"/>
                    <a:pt x="481" y="342"/>
                    <a:pt x="481" y="239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6" name="Freeform 74">
              <a:extLst>
                <a:ext uri="{FF2B5EF4-FFF2-40B4-BE49-F238E27FC236}">
                  <a16:creationId xmlns:a16="http://schemas.microsoft.com/office/drawing/2014/main" id="{33B05202-32AB-4976-81E9-1ACDAACA4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279" y="2202914"/>
              <a:ext cx="63587" cy="57083"/>
            </a:xfrm>
            <a:custGeom>
              <a:avLst/>
              <a:gdLst>
                <a:gd name="T0" fmla="*/ 0 w 482"/>
                <a:gd name="T1" fmla="*/ 0 h 427"/>
                <a:gd name="T2" fmla="*/ 0 w 482"/>
                <a:gd name="T3" fmla="*/ 0 h 427"/>
                <a:gd name="T4" fmla="*/ 0 w 482"/>
                <a:gd name="T5" fmla="*/ 4271199 h 427"/>
                <a:gd name="T6" fmla="*/ 3045712 w 482"/>
                <a:gd name="T7" fmla="*/ 7613161 h 427"/>
                <a:gd name="T8" fmla="*/ 5116643 w 482"/>
                <a:gd name="T9" fmla="*/ 7613161 h 427"/>
                <a:gd name="T10" fmla="*/ 8371189 w 482"/>
                <a:gd name="T11" fmla="*/ 4271199 h 427"/>
                <a:gd name="T12" fmla="*/ 8371189 w 482"/>
                <a:gd name="T13" fmla="*/ 0 h 427"/>
                <a:gd name="T14" fmla="*/ 0 w 482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27">
                  <a:moveTo>
                    <a:pt x="0" y="0"/>
                  </a:moveTo>
                  <a:lnTo>
                    <a:pt x="0" y="0"/>
                  </a:lnTo>
                  <a:cubicBezTo>
                    <a:pt x="0" y="239"/>
                    <a:pt x="0" y="239"/>
                    <a:pt x="0" y="239"/>
                  </a:cubicBezTo>
                  <a:cubicBezTo>
                    <a:pt x="0" y="342"/>
                    <a:pt x="73" y="426"/>
                    <a:pt x="175" y="426"/>
                  </a:cubicBezTo>
                  <a:cubicBezTo>
                    <a:pt x="294" y="426"/>
                    <a:pt x="294" y="426"/>
                    <a:pt x="294" y="426"/>
                  </a:cubicBezTo>
                  <a:cubicBezTo>
                    <a:pt x="397" y="426"/>
                    <a:pt x="481" y="342"/>
                    <a:pt x="481" y="239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7" name="Freeform 75">
              <a:extLst>
                <a:ext uri="{FF2B5EF4-FFF2-40B4-BE49-F238E27FC236}">
                  <a16:creationId xmlns:a16="http://schemas.microsoft.com/office/drawing/2014/main" id="{A1DF5CCB-3CCD-430C-9735-33CF595A0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37" y="1909573"/>
              <a:ext cx="470546" cy="239430"/>
            </a:xfrm>
            <a:custGeom>
              <a:avLst/>
              <a:gdLst>
                <a:gd name="T0" fmla="*/ 57072589 w 3488"/>
                <a:gd name="T1" fmla="*/ 18856163 h 1767"/>
                <a:gd name="T2" fmla="*/ 57072589 w 3488"/>
                <a:gd name="T3" fmla="*/ 18856163 h 1767"/>
                <a:gd name="T4" fmla="*/ 46953827 w 3488"/>
                <a:gd name="T5" fmla="*/ 660973 h 1767"/>
                <a:gd name="T6" fmla="*/ 31812174 w 3488"/>
                <a:gd name="T7" fmla="*/ 0 h 1767"/>
                <a:gd name="T8" fmla="*/ 16506613 w 3488"/>
                <a:gd name="T9" fmla="*/ 660973 h 1767"/>
                <a:gd name="T10" fmla="*/ 6387851 w 3488"/>
                <a:gd name="T11" fmla="*/ 18856163 h 1767"/>
                <a:gd name="T12" fmla="*/ 1164763 w 3488"/>
                <a:gd name="T13" fmla="*/ 31763567 h 1767"/>
                <a:gd name="T14" fmla="*/ 1838070 w 3488"/>
                <a:gd name="T15" fmla="*/ 32424540 h 1767"/>
                <a:gd name="T16" fmla="*/ 1838070 w 3488"/>
                <a:gd name="T17" fmla="*/ 32424540 h 1767"/>
                <a:gd name="T18" fmla="*/ 31812174 w 3488"/>
                <a:gd name="T19" fmla="*/ 32259365 h 1767"/>
                <a:gd name="T20" fmla="*/ 61622370 w 3488"/>
                <a:gd name="T21" fmla="*/ 32424540 h 1767"/>
                <a:gd name="T22" fmla="*/ 61622370 w 3488"/>
                <a:gd name="T23" fmla="*/ 32424540 h 1767"/>
                <a:gd name="T24" fmla="*/ 62295677 w 3488"/>
                <a:gd name="T25" fmla="*/ 31763567 h 1767"/>
                <a:gd name="T26" fmla="*/ 57072589 w 3488"/>
                <a:gd name="T27" fmla="*/ 18856163 h 17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88" h="1767">
                  <a:moveTo>
                    <a:pt x="3136" y="1027"/>
                  </a:moveTo>
                  <a:lnTo>
                    <a:pt x="3136" y="1027"/>
                  </a:lnTo>
                  <a:cubicBezTo>
                    <a:pt x="3034" y="574"/>
                    <a:pt x="2682" y="36"/>
                    <a:pt x="2580" y="36"/>
                  </a:cubicBezTo>
                  <a:cubicBezTo>
                    <a:pt x="2534" y="36"/>
                    <a:pt x="2145" y="0"/>
                    <a:pt x="1748" y="0"/>
                  </a:cubicBezTo>
                  <a:cubicBezTo>
                    <a:pt x="1349" y="0"/>
                    <a:pt x="953" y="36"/>
                    <a:pt x="907" y="36"/>
                  </a:cubicBezTo>
                  <a:cubicBezTo>
                    <a:pt x="823" y="36"/>
                    <a:pt x="462" y="574"/>
                    <a:pt x="351" y="1027"/>
                  </a:cubicBezTo>
                  <a:cubicBezTo>
                    <a:pt x="0" y="1100"/>
                    <a:pt x="64" y="1702"/>
                    <a:pt x="64" y="1730"/>
                  </a:cubicBezTo>
                  <a:cubicBezTo>
                    <a:pt x="64" y="1748"/>
                    <a:pt x="82" y="1766"/>
                    <a:pt x="101" y="1766"/>
                  </a:cubicBezTo>
                  <a:cubicBezTo>
                    <a:pt x="1748" y="1757"/>
                    <a:pt x="1748" y="1757"/>
                    <a:pt x="1748" y="1757"/>
                  </a:cubicBezTo>
                  <a:cubicBezTo>
                    <a:pt x="3386" y="1766"/>
                    <a:pt x="3386" y="1766"/>
                    <a:pt x="3386" y="1766"/>
                  </a:cubicBezTo>
                  <a:cubicBezTo>
                    <a:pt x="3405" y="1766"/>
                    <a:pt x="3423" y="1748"/>
                    <a:pt x="3423" y="1730"/>
                  </a:cubicBezTo>
                  <a:cubicBezTo>
                    <a:pt x="3432" y="1702"/>
                    <a:pt x="3487" y="1100"/>
                    <a:pt x="3136" y="1027"/>
                  </a:cubicBezTo>
                </a:path>
              </a:pathLst>
            </a:custGeom>
            <a:solidFill>
              <a:srgbClr val="F16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8" name="Freeform 76">
              <a:extLst>
                <a:ext uri="{FF2B5EF4-FFF2-40B4-BE49-F238E27FC236}">
                  <a16:creationId xmlns:a16="http://schemas.microsoft.com/office/drawing/2014/main" id="{6595A8EF-E4F2-4980-B1AB-20B71D6F4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817" y="2079235"/>
              <a:ext cx="44511" cy="44398"/>
            </a:xfrm>
            <a:custGeom>
              <a:avLst/>
              <a:gdLst>
                <a:gd name="T0" fmla="*/ 2965978 w 334"/>
                <a:gd name="T1" fmla="*/ 5901734 h 333"/>
                <a:gd name="T2" fmla="*/ 2965978 w 334"/>
                <a:gd name="T3" fmla="*/ 5901734 h 333"/>
                <a:gd name="T4" fmla="*/ 0 w 334"/>
                <a:gd name="T5" fmla="*/ 2950800 h 333"/>
                <a:gd name="T6" fmla="*/ 2965978 w 334"/>
                <a:gd name="T7" fmla="*/ 0 h 333"/>
                <a:gd name="T8" fmla="*/ 5914099 w 334"/>
                <a:gd name="T9" fmla="*/ 2950800 h 333"/>
                <a:gd name="T10" fmla="*/ 2965978 w 334"/>
                <a:gd name="T11" fmla="*/ 5901734 h 3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333">
                  <a:moveTo>
                    <a:pt x="167" y="332"/>
                  </a:moveTo>
                  <a:lnTo>
                    <a:pt x="167" y="332"/>
                  </a:lnTo>
                  <a:cubicBezTo>
                    <a:pt x="75" y="332"/>
                    <a:pt x="0" y="259"/>
                    <a:pt x="0" y="166"/>
                  </a:cubicBezTo>
                  <a:cubicBezTo>
                    <a:pt x="0" y="74"/>
                    <a:pt x="75" y="0"/>
                    <a:pt x="167" y="0"/>
                  </a:cubicBezTo>
                  <a:cubicBezTo>
                    <a:pt x="260" y="0"/>
                    <a:pt x="333" y="74"/>
                    <a:pt x="333" y="166"/>
                  </a:cubicBezTo>
                  <a:cubicBezTo>
                    <a:pt x="333" y="259"/>
                    <a:pt x="260" y="332"/>
                    <a:pt x="167" y="332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9" name="Freeform 77">
              <a:extLst>
                <a:ext uri="{FF2B5EF4-FFF2-40B4-BE49-F238E27FC236}">
                  <a16:creationId xmlns:a16="http://schemas.microsoft.com/office/drawing/2014/main" id="{B0F5E7BB-AA64-46EB-92DD-FC21CF2D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790" y="1936528"/>
              <a:ext cx="308398" cy="115752"/>
            </a:xfrm>
            <a:custGeom>
              <a:avLst/>
              <a:gdLst>
                <a:gd name="T0" fmla="*/ 162669 w 2294"/>
                <a:gd name="T1" fmla="*/ 15525539 h 862"/>
                <a:gd name="T2" fmla="*/ 162669 w 2294"/>
                <a:gd name="T3" fmla="*/ 15525539 h 862"/>
                <a:gd name="T4" fmla="*/ 0 w 2294"/>
                <a:gd name="T5" fmla="*/ 15345197 h 862"/>
                <a:gd name="T6" fmla="*/ 0 w 2294"/>
                <a:gd name="T7" fmla="*/ 15182849 h 862"/>
                <a:gd name="T8" fmla="*/ 6506337 w 2294"/>
                <a:gd name="T9" fmla="*/ 1009809 h 862"/>
                <a:gd name="T10" fmla="*/ 20386667 w 2294"/>
                <a:gd name="T11" fmla="*/ 0 h 862"/>
                <a:gd name="T12" fmla="*/ 23061422 w 2294"/>
                <a:gd name="T13" fmla="*/ 0 h 862"/>
                <a:gd name="T14" fmla="*/ 35098220 w 2294"/>
                <a:gd name="T15" fmla="*/ 1009809 h 862"/>
                <a:gd name="T16" fmla="*/ 41442023 w 2294"/>
                <a:gd name="T17" fmla="*/ 15182849 h 862"/>
                <a:gd name="T18" fmla="*/ 41442023 w 2294"/>
                <a:gd name="T19" fmla="*/ 15345197 h 862"/>
                <a:gd name="T20" fmla="*/ 41279355 w 2294"/>
                <a:gd name="T21" fmla="*/ 15525539 h 862"/>
                <a:gd name="T22" fmla="*/ 162669 w 2294"/>
                <a:gd name="T23" fmla="*/ 15525539 h 8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4" h="862">
                  <a:moveTo>
                    <a:pt x="9" y="861"/>
                  </a:moveTo>
                  <a:lnTo>
                    <a:pt x="9" y="861"/>
                  </a:lnTo>
                  <a:cubicBezTo>
                    <a:pt x="9" y="861"/>
                    <a:pt x="0" y="861"/>
                    <a:pt x="0" y="851"/>
                  </a:cubicBezTo>
                  <a:lnTo>
                    <a:pt x="0" y="842"/>
                  </a:lnTo>
                  <a:cubicBezTo>
                    <a:pt x="9" y="815"/>
                    <a:pt x="212" y="102"/>
                    <a:pt x="360" y="56"/>
                  </a:cubicBezTo>
                  <a:cubicBezTo>
                    <a:pt x="508" y="0"/>
                    <a:pt x="1100" y="0"/>
                    <a:pt x="1128" y="0"/>
                  </a:cubicBezTo>
                  <a:cubicBezTo>
                    <a:pt x="1128" y="0"/>
                    <a:pt x="1183" y="0"/>
                    <a:pt x="1276" y="0"/>
                  </a:cubicBezTo>
                  <a:cubicBezTo>
                    <a:pt x="1554" y="0"/>
                    <a:pt x="1878" y="9"/>
                    <a:pt x="1942" y="56"/>
                  </a:cubicBezTo>
                  <a:cubicBezTo>
                    <a:pt x="2035" y="120"/>
                    <a:pt x="2284" y="815"/>
                    <a:pt x="2293" y="842"/>
                  </a:cubicBezTo>
                  <a:lnTo>
                    <a:pt x="2293" y="851"/>
                  </a:lnTo>
                  <a:cubicBezTo>
                    <a:pt x="2293" y="861"/>
                    <a:pt x="2284" y="861"/>
                    <a:pt x="2284" y="861"/>
                  </a:cubicBezTo>
                  <a:lnTo>
                    <a:pt x="9" y="861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0" name="Freeform 78">
              <a:extLst>
                <a:ext uri="{FF2B5EF4-FFF2-40B4-BE49-F238E27FC236}">
                  <a16:creationId xmlns:a16="http://schemas.microsoft.com/office/drawing/2014/main" id="{A24053A9-BBE9-48A1-8481-37FE1D6A1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81" y="2079235"/>
              <a:ext cx="44511" cy="44398"/>
            </a:xfrm>
            <a:custGeom>
              <a:avLst/>
              <a:gdLst>
                <a:gd name="T0" fmla="*/ 2795498 w 343"/>
                <a:gd name="T1" fmla="*/ 5901734 h 333"/>
                <a:gd name="T2" fmla="*/ 2795498 w 343"/>
                <a:gd name="T3" fmla="*/ 5901734 h 333"/>
                <a:gd name="T4" fmla="*/ 0 w 343"/>
                <a:gd name="T5" fmla="*/ 2950800 h 333"/>
                <a:gd name="T6" fmla="*/ 2795498 w 343"/>
                <a:gd name="T7" fmla="*/ 0 h 333"/>
                <a:gd name="T8" fmla="*/ 5759308 w 343"/>
                <a:gd name="T9" fmla="*/ 2950800 h 333"/>
                <a:gd name="T10" fmla="*/ 2795498 w 343"/>
                <a:gd name="T11" fmla="*/ 5901734 h 3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3" h="333">
                  <a:moveTo>
                    <a:pt x="166" y="332"/>
                  </a:moveTo>
                  <a:lnTo>
                    <a:pt x="166" y="332"/>
                  </a:lnTo>
                  <a:cubicBezTo>
                    <a:pt x="73" y="332"/>
                    <a:pt x="0" y="259"/>
                    <a:pt x="0" y="166"/>
                  </a:cubicBezTo>
                  <a:cubicBezTo>
                    <a:pt x="0" y="74"/>
                    <a:pt x="73" y="0"/>
                    <a:pt x="166" y="0"/>
                  </a:cubicBezTo>
                  <a:cubicBezTo>
                    <a:pt x="258" y="0"/>
                    <a:pt x="342" y="74"/>
                    <a:pt x="342" y="166"/>
                  </a:cubicBezTo>
                  <a:cubicBezTo>
                    <a:pt x="342" y="259"/>
                    <a:pt x="258" y="332"/>
                    <a:pt x="166" y="332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1" name="Freeform 79">
              <a:extLst>
                <a:ext uri="{FF2B5EF4-FFF2-40B4-BE49-F238E27FC236}">
                  <a16:creationId xmlns:a16="http://schemas.microsoft.com/office/drawing/2014/main" id="{41DDC5A9-14BF-4B75-9A6E-ABD76776A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888" y="1936528"/>
              <a:ext cx="200300" cy="115752"/>
            </a:xfrm>
            <a:custGeom>
              <a:avLst/>
              <a:gdLst>
                <a:gd name="T0" fmla="*/ 8529688 w 1490"/>
                <a:gd name="T1" fmla="*/ 0 h 862"/>
                <a:gd name="T2" fmla="*/ 8529688 w 1490"/>
                <a:gd name="T3" fmla="*/ 0 h 862"/>
                <a:gd name="T4" fmla="*/ 20565164 w 1490"/>
                <a:gd name="T5" fmla="*/ 1009809 h 862"/>
                <a:gd name="T6" fmla="*/ 26908221 w 1490"/>
                <a:gd name="T7" fmla="*/ 15182849 h 862"/>
                <a:gd name="T8" fmla="*/ 26908221 w 1490"/>
                <a:gd name="T9" fmla="*/ 15345197 h 862"/>
                <a:gd name="T10" fmla="*/ 26745562 w 1490"/>
                <a:gd name="T11" fmla="*/ 15525539 h 862"/>
                <a:gd name="T12" fmla="*/ 0 w 1490"/>
                <a:gd name="T13" fmla="*/ 15525539 h 862"/>
                <a:gd name="T14" fmla="*/ 8529688 w 1490"/>
                <a:gd name="T15" fmla="*/ 0 h 8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0" h="862">
                  <a:moveTo>
                    <a:pt x="472" y="0"/>
                  </a:moveTo>
                  <a:lnTo>
                    <a:pt x="472" y="0"/>
                  </a:lnTo>
                  <a:cubicBezTo>
                    <a:pt x="750" y="0"/>
                    <a:pt x="1074" y="9"/>
                    <a:pt x="1138" y="56"/>
                  </a:cubicBezTo>
                  <a:cubicBezTo>
                    <a:pt x="1231" y="120"/>
                    <a:pt x="1480" y="815"/>
                    <a:pt x="1489" y="842"/>
                  </a:cubicBezTo>
                  <a:lnTo>
                    <a:pt x="1489" y="851"/>
                  </a:lnTo>
                  <a:cubicBezTo>
                    <a:pt x="1489" y="861"/>
                    <a:pt x="1480" y="861"/>
                    <a:pt x="1480" y="861"/>
                  </a:cubicBezTo>
                  <a:cubicBezTo>
                    <a:pt x="0" y="861"/>
                    <a:pt x="0" y="861"/>
                    <a:pt x="0" y="861"/>
                  </a:cubicBezTo>
                  <a:lnTo>
                    <a:pt x="472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82" name="Freeform 80">
              <a:extLst>
                <a:ext uri="{FF2B5EF4-FFF2-40B4-BE49-F238E27FC236}">
                  <a16:creationId xmlns:a16="http://schemas.microsoft.com/office/drawing/2014/main" id="{83D9327D-9B38-46B6-B04D-CADB60DD4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633" y="2093506"/>
              <a:ext cx="136713" cy="30127"/>
            </a:xfrm>
            <a:custGeom>
              <a:avLst/>
              <a:gdLst>
                <a:gd name="T0" fmla="*/ 18341969 w 1018"/>
                <a:gd name="T1" fmla="*/ 3912206 h 231"/>
                <a:gd name="T2" fmla="*/ 0 w 1018"/>
                <a:gd name="T3" fmla="*/ 3912206 h 231"/>
                <a:gd name="T4" fmla="*/ 0 w 1018"/>
                <a:gd name="T5" fmla="*/ 0 h 231"/>
                <a:gd name="T6" fmla="*/ 18341969 w 1018"/>
                <a:gd name="T7" fmla="*/ 0 h 231"/>
                <a:gd name="T8" fmla="*/ 18341969 w 1018"/>
                <a:gd name="T9" fmla="*/ 391220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231">
                  <a:moveTo>
                    <a:pt x="1017" y="230"/>
                  </a:moveTo>
                  <a:lnTo>
                    <a:pt x="0" y="230"/>
                  </a:lnTo>
                  <a:lnTo>
                    <a:pt x="0" y="0"/>
                  </a:lnTo>
                  <a:lnTo>
                    <a:pt x="1017" y="0"/>
                  </a:lnTo>
                  <a:lnTo>
                    <a:pt x="1017" y="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0" name="Group 17">
            <a:extLst>
              <a:ext uri="{FF2B5EF4-FFF2-40B4-BE49-F238E27FC236}">
                <a16:creationId xmlns:a16="http://schemas.microsoft.com/office/drawing/2014/main" id="{D476464F-E34A-4311-B95A-A99168745B0C}"/>
              </a:ext>
            </a:extLst>
          </p:cNvPr>
          <p:cNvGrpSpPr>
            <a:grpSpLocks/>
          </p:cNvGrpSpPr>
          <p:nvPr/>
        </p:nvGrpSpPr>
        <p:grpSpPr bwMode="auto">
          <a:xfrm>
            <a:off x="1801813" y="1747838"/>
            <a:ext cx="673100" cy="674687"/>
            <a:chOff x="1801341" y="1747838"/>
            <a:chExt cx="674025" cy="673894"/>
          </a:xfrm>
        </p:grpSpPr>
        <p:sp>
          <p:nvSpPr>
            <p:cNvPr id="44461" name="Freeform 81">
              <a:extLst>
                <a:ext uri="{FF2B5EF4-FFF2-40B4-BE49-F238E27FC236}">
                  <a16:creationId xmlns:a16="http://schemas.microsoft.com/office/drawing/2014/main" id="{899A8367-85D8-46E5-95D9-DA5513DEC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1747838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20"/>
                    <a:pt x="1110" y="0"/>
                    <a:pt x="2498" y="0"/>
                  </a:cubicBezTo>
                  <a:cubicBezTo>
                    <a:pt x="3877" y="0"/>
                    <a:pt x="4996" y="1120"/>
                    <a:pt x="4996" y="2498"/>
                  </a:cubicBezTo>
                </a:path>
              </a:pathLst>
            </a:custGeom>
            <a:solidFill>
              <a:srgbClr val="275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2" name="Freeform 82">
              <a:extLst>
                <a:ext uri="{FF2B5EF4-FFF2-40B4-BE49-F238E27FC236}">
                  <a16:creationId xmlns:a16="http://schemas.microsoft.com/office/drawing/2014/main" id="{79C3F992-7A84-4F38-9E48-637C7132A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798" y="2164859"/>
              <a:ext cx="445111" cy="99895"/>
            </a:xfrm>
            <a:custGeom>
              <a:avLst/>
              <a:gdLst>
                <a:gd name="T0" fmla="*/ 59311074 w 3303"/>
                <a:gd name="T1" fmla="*/ 0 h 741"/>
                <a:gd name="T2" fmla="*/ 59311074 w 3303"/>
                <a:gd name="T3" fmla="*/ 0 h 741"/>
                <a:gd name="T4" fmla="*/ 690104 w 3303"/>
                <a:gd name="T5" fmla="*/ 0 h 741"/>
                <a:gd name="T6" fmla="*/ 0 w 3303"/>
                <a:gd name="T7" fmla="*/ 654238 h 741"/>
                <a:gd name="T8" fmla="*/ 0 w 3303"/>
                <a:gd name="T9" fmla="*/ 5215975 h 741"/>
                <a:gd name="T10" fmla="*/ 690104 w 3303"/>
                <a:gd name="T11" fmla="*/ 5870213 h 741"/>
                <a:gd name="T12" fmla="*/ 3359692 w 3303"/>
                <a:gd name="T13" fmla="*/ 5870213 h 741"/>
                <a:gd name="T14" fmla="*/ 3359692 w 3303"/>
                <a:gd name="T15" fmla="*/ 10268289 h 741"/>
                <a:gd name="T16" fmla="*/ 6573978 w 3303"/>
                <a:gd name="T17" fmla="*/ 13448752 h 741"/>
                <a:gd name="T18" fmla="*/ 8734983 w 3303"/>
                <a:gd name="T19" fmla="*/ 13448752 h 741"/>
                <a:gd name="T20" fmla="*/ 12112868 w 3303"/>
                <a:gd name="T21" fmla="*/ 10268289 h 741"/>
                <a:gd name="T22" fmla="*/ 12112868 w 3303"/>
                <a:gd name="T23" fmla="*/ 5870213 h 741"/>
                <a:gd name="T24" fmla="*/ 49577253 w 3303"/>
                <a:gd name="T25" fmla="*/ 5870213 h 741"/>
                <a:gd name="T26" fmla="*/ 49577253 w 3303"/>
                <a:gd name="T27" fmla="*/ 10268289 h 741"/>
                <a:gd name="T28" fmla="*/ 52755289 w 3303"/>
                <a:gd name="T29" fmla="*/ 13448752 h 741"/>
                <a:gd name="T30" fmla="*/ 54952679 w 3303"/>
                <a:gd name="T31" fmla="*/ 13448752 h 741"/>
                <a:gd name="T32" fmla="*/ 58312236 w 3303"/>
                <a:gd name="T33" fmla="*/ 10268289 h 741"/>
                <a:gd name="T34" fmla="*/ 58312236 w 3303"/>
                <a:gd name="T35" fmla="*/ 5870213 h 741"/>
                <a:gd name="T36" fmla="*/ 59311074 w 3303"/>
                <a:gd name="T37" fmla="*/ 5870213 h 741"/>
                <a:gd name="T38" fmla="*/ 59964793 w 3303"/>
                <a:gd name="T39" fmla="*/ 5215975 h 741"/>
                <a:gd name="T40" fmla="*/ 59964793 w 3303"/>
                <a:gd name="T41" fmla="*/ 654238 h 741"/>
                <a:gd name="T42" fmla="*/ 59311074 w 3303"/>
                <a:gd name="T43" fmla="*/ 0 h 7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03" h="741">
                  <a:moveTo>
                    <a:pt x="3266" y="0"/>
                  </a:moveTo>
                  <a:lnTo>
                    <a:pt x="3266" y="0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9" y="0"/>
                    <a:pt x="0" y="18"/>
                    <a:pt x="0" y="36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0" y="305"/>
                    <a:pt x="9" y="323"/>
                    <a:pt x="38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5" y="565"/>
                    <a:pt x="185" y="565"/>
                    <a:pt x="185" y="565"/>
                  </a:cubicBezTo>
                  <a:cubicBezTo>
                    <a:pt x="185" y="656"/>
                    <a:pt x="269" y="740"/>
                    <a:pt x="362" y="740"/>
                  </a:cubicBezTo>
                  <a:cubicBezTo>
                    <a:pt x="481" y="740"/>
                    <a:pt x="481" y="740"/>
                    <a:pt x="481" y="740"/>
                  </a:cubicBezTo>
                  <a:cubicBezTo>
                    <a:pt x="583" y="740"/>
                    <a:pt x="667" y="656"/>
                    <a:pt x="667" y="565"/>
                  </a:cubicBezTo>
                  <a:cubicBezTo>
                    <a:pt x="667" y="323"/>
                    <a:pt x="667" y="323"/>
                    <a:pt x="667" y="323"/>
                  </a:cubicBezTo>
                  <a:cubicBezTo>
                    <a:pt x="2730" y="323"/>
                    <a:pt x="2730" y="323"/>
                    <a:pt x="2730" y="323"/>
                  </a:cubicBezTo>
                  <a:cubicBezTo>
                    <a:pt x="2730" y="565"/>
                    <a:pt x="2730" y="565"/>
                    <a:pt x="2730" y="565"/>
                  </a:cubicBezTo>
                  <a:cubicBezTo>
                    <a:pt x="2730" y="656"/>
                    <a:pt x="2803" y="740"/>
                    <a:pt x="2905" y="740"/>
                  </a:cubicBezTo>
                  <a:cubicBezTo>
                    <a:pt x="3026" y="740"/>
                    <a:pt x="3026" y="740"/>
                    <a:pt x="3026" y="740"/>
                  </a:cubicBezTo>
                  <a:cubicBezTo>
                    <a:pt x="3127" y="740"/>
                    <a:pt x="3211" y="656"/>
                    <a:pt x="3211" y="565"/>
                  </a:cubicBezTo>
                  <a:cubicBezTo>
                    <a:pt x="3211" y="323"/>
                    <a:pt x="3211" y="323"/>
                    <a:pt x="3211" y="323"/>
                  </a:cubicBezTo>
                  <a:cubicBezTo>
                    <a:pt x="3266" y="323"/>
                    <a:pt x="3266" y="323"/>
                    <a:pt x="3266" y="323"/>
                  </a:cubicBezTo>
                  <a:cubicBezTo>
                    <a:pt x="3284" y="323"/>
                    <a:pt x="3302" y="305"/>
                    <a:pt x="3302" y="287"/>
                  </a:cubicBezTo>
                  <a:cubicBezTo>
                    <a:pt x="3302" y="36"/>
                    <a:pt x="3302" y="36"/>
                    <a:pt x="3302" y="36"/>
                  </a:cubicBezTo>
                  <a:cubicBezTo>
                    <a:pt x="3302" y="18"/>
                    <a:pt x="3284" y="0"/>
                    <a:pt x="3266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3" name="Freeform 83">
              <a:extLst>
                <a:ext uri="{FF2B5EF4-FFF2-40B4-BE49-F238E27FC236}">
                  <a16:creationId xmlns:a16="http://schemas.microsoft.com/office/drawing/2014/main" id="{3BCAE594-72B8-4AE1-9C9F-B5F3A4A1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604" y="2209257"/>
              <a:ext cx="65176" cy="55498"/>
            </a:xfrm>
            <a:custGeom>
              <a:avLst/>
              <a:gdLst>
                <a:gd name="T0" fmla="*/ 0 w 482"/>
                <a:gd name="T1" fmla="*/ 0 h 418"/>
                <a:gd name="T2" fmla="*/ 0 w 482"/>
                <a:gd name="T3" fmla="*/ 0 h 418"/>
                <a:gd name="T4" fmla="*/ 0 w 482"/>
                <a:gd name="T5" fmla="*/ 4265911 h 418"/>
                <a:gd name="T6" fmla="*/ 3199709 w 482"/>
                <a:gd name="T7" fmla="*/ 7350830 h 418"/>
                <a:gd name="T8" fmla="*/ 5412177 w 482"/>
                <a:gd name="T9" fmla="*/ 7350830 h 418"/>
                <a:gd name="T10" fmla="*/ 8794839 w 482"/>
                <a:gd name="T11" fmla="*/ 4265911 h 418"/>
                <a:gd name="T12" fmla="*/ 8794839 w 482"/>
                <a:gd name="T13" fmla="*/ 0 h 418"/>
                <a:gd name="T14" fmla="*/ 0 w 482"/>
                <a:gd name="T15" fmla="*/ 0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418">
                  <a:moveTo>
                    <a:pt x="0" y="0"/>
                  </a:moveTo>
                  <a:lnTo>
                    <a:pt x="0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0" y="333"/>
                    <a:pt x="73" y="417"/>
                    <a:pt x="175" y="417"/>
                  </a:cubicBezTo>
                  <a:cubicBezTo>
                    <a:pt x="296" y="417"/>
                    <a:pt x="296" y="417"/>
                    <a:pt x="296" y="417"/>
                  </a:cubicBezTo>
                  <a:cubicBezTo>
                    <a:pt x="397" y="417"/>
                    <a:pt x="481" y="333"/>
                    <a:pt x="481" y="242"/>
                  </a:cubicBezTo>
                  <a:cubicBezTo>
                    <a:pt x="481" y="0"/>
                    <a:pt x="481" y="0"/>
                    <a:pt x="481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4" name="Freeform 84">
              <a:extLst>
                <a:ext uri="{FF2B5EF4-FFF2-40B4-BE49-F238E27FC236}">
                  <a16:creationId xmlns:a16="http://schemas.microsoft.com/office/drawing/2014/main" id="{DEAA6432-AA86-4F0C-A6EF-DE9F1C73E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233" y="2209257"/>
              <a:ext cx="65176" cy="55498"/>
            </a:xfrm>
            <a:custGeom>
              <a:avLst/>
              <a:gdLst>
                <a:gd name="T0" fmla="*/ 0 w 483"/>
                <a:gd name="T1" fmla="*/ 0 h 418"/>
                <a:gd name="T2" fmla="*/ 0 w 483"/>
                <a:gd name="T3" fmla="*/ 0 h 418"/>
                <a:gd name="T4" fmla="*/ 0 w 483"/>
                <a:gd name="T5" fmla="*/ 4265911 h 418"/>
                <a:gd name="T6" fmla="*/ 3222906 w 483"/>
                <a:gd name="T7" fmla="*/ 7350830 h 418"/>
                <a:gd name="T8" fmla="*/ 5389772 w 483"/>
                <a:gd name="T9" fmla="*/ 7350830 h 418"/>
                <a:gd name="T10" fmla="*/ 8776630 w 483"/>
                <a:gd name="T11" fmla="*/ 4265911 h 418"/>
                <a:gd name="T12" fmla="*/ 8776630 w 483"/>
                <a:gd name="T13" fmla="*/ 0 h 418"/>
                <a:gd name="T14" fmla="*/ 0 w 483"/>
                <a:gd name="T15" fmla="*/ 0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3" h="418">
                  <a:moveTo>
                    <a:pt x="0" y="0"/>
                  </a:moveTo>
                  <a:lnTo>
                    <a:pt x="0" y="0"/>
                  </a:lnTo>
                  <a:cubicBezTo>
                    <a:pt x="0" y="242"/>
                    <a:pt x="0" y="242"/>
                    <a:pt x="0" y="242"/>
                  </a:cubicBezTo>
                  <a:cubicBezTo>
                    <a:pt x="0" y="333"/>
                    <a:pt x="74" y="417"/>
                    <a:pt x="177" y="417"/>
                  </a:cubicBezTo>
                  <a:cubicBezTo>
                    <a:pt x="296" y="417"/>
                    <a:pt x="296" y="417"/>
                    <a:pt x="296" y="417"/>
                  </a:cubicBezTo>
                  <a:cubicBezTo>
                    <a:pt x="398" y="417"/>
                    <a:pt x="482" y="333"/>
                    <a:pt x="482" y="242"/>
                  </a:cubicBezTo>
                  <a:cubicBezTo>
                    <a:pt x="482" y="0"/>
                    <a:pt x="482" y="0"/>
                    <a:pt x="482" y="0"/>
                  </a:cubicBezTo>
                  <a:lnTo>
                    <a:pt x="0" y="0"/>
                  </a:ln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5" name="Freeform 85">
              <a:extLst>
                <a:ext uri="{FF2B5EF4-FFF2-40B4-BE49-F238E27FC236}">
                  <a16:creationId xmlns:a16="http://schemas.microsoft.com/office/drawing/2014/main" id="{D73D2D8D-CCD6-4AAC-A677-EFFB3D92E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081" y="1915915"/>
              <a:ext cx="470546" cy="237845"/>
            </a:xfrm>
            <a:custGeom>
              <a:avLst/>
              <a:gdLst>
                <a:gd name="T0" fmla="*/ 57072589 w 3488"/>
                <a:gd name="T1" fmla="*/ 18773944 h 1760"/>
                <a:gd name="T2" fmla="*/ 57072589 w 3488"/>
                <a:gd name="T3" fmla="*/ 18773944 h 1760"/>
                <a:gd name="T4" fmla="*/ 46953827 w 3488"/>
                <a:gd name="T5" fmla="*/ 712184 h 1760"/>
                <a:gd name="T6" fmla="*/ 31812174 w 3488"/>
                <a:gd name="T7" fmla="*/ 0 h 1760"/>
                <a:gd name="T8" fmla="*/ 16506613 w 3488"/>
                <a:gd name="T9" fmla="*/ 712184 h 1760"/>
                <a:gd name="T10" fmla="*/ 6387851 w 3488"/>
                <a:gd name="T11" fmla="*/ 18773944 h 1760"/>
                <a:gd name="T12" fmla="*/ 1164763 w 3488"/>
                <a:gd name="T13" fmla="*/ 31594330 h 1760"/>
                <a:gd name="T14" fmla="*/ 1838070 w 3488"/>
                <a:gd name="T15" fmla="*/ 32123940 h 1760"/>
                <a:gd name="T16" fmla="*/ 1838070 w 3488"/>
                <a:gd name="T17" fmla="*/ 32123940 h 1760"/>
                <a:gd name="T18" fmla="*/ 31812174 w 3488"/>
                <a:gd name="T19" fmla="*/ 32123940 h 1760"/>
                <a:gd name="T20" fmla="*/ 61604158 w 3488"/>
                <a:gd name="T21" fmla="*/ 32123940 h 1760"/>
                <a:gd name="T22" fmla="*/ 61604158 w 3488"/>
                <a:gd name="T23" fmla="*/ 32123940 h 1760"/>
                <a:gd name="T24" fmla="*/ 62295677 w 3488"/>
                <a:gd name="T25" fmla="*/ 31594330 h 1760"/>
                <a:gd name="T26" fmla="*/ 57072589 w 3488"/>
                <a:gd name="T27" fmla="*/ 18773944 h 17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88" h="1760">
                  <a:moveTo>
                    <a:pt x="3136" y="1028"/>
                  </a:moveTo>
                  <a:lnTo>
                    <a:pt x="3136" y="1028"/>
                  </a:lnTo>
                  <a:cubicBezTo>
                    <a:pt x="3034" y="575"/>
                    <a:pt x="2683" y="39"/>
                    <a:pt x="2580" y="39"/>
                  </a:cubicBezTo>
                  <a:cubicBezTo>
                    <a:pt x="2535" y="39"/>
                    <a:pt x="2145" y="0"/>
                    <a:pt x="1748" y="0"/>
                  </a:cubicBezTo>
                  <a:cubicBezTo>
                    <a:pt x="1350" y="0"/>
                    <a:pt x="953" y="39"/>
                    <a:pt x="907" y="39"/>
                  </a:cubicBezTo>
                  <a:cubicBezTo>
                    <a:pt x="823" y="39"/>
                    <a:pt x="463" y="575"/>
                    <a:pt x="351" y="1028"/>
                  </a:cubicBezTo>
                  <a:cubicBezTo>
                    <a:pt x="0" y="1092"/>
                    <a:pt x="64" y="1703"/>
                    <a:pt x="64" y="1730"/>
                  </a:cubicBezTo>
                  <a:cubicBezTo>
                    <a:pt x="64" y="1750"/>
                    <a:pt x="83" y="1759"/>
                    <a:pt x="101" y="1759"/>
                  </a:cubicBezTo>
                  <a:cubicBezTo>
                    <a:pt x="1748" y="1759"/>
                    <a:pt x="1748" y="1759"/>
                    <a:pt x="1748" y="1759"/>
                  </a:cubicBezTo>
                  <a:cubicBezTo>
                    <a:pt x="3385" y="1759"/>
                    <a:pt x="3385" y="1759"/>
                    <a:pt x="3385" y="1759"/>
                  </a:cubicBezTo>
                  <a:cubicBezTo>
                    <a:pt x="3403" y="1759"/>
                    <a:pt x="3423" y="1750"/>
                    <a:pt x="3423" y="1730"/>
                  </a:cubicBezTo>
                  <a:cubicBezTo>
                    <a:pt x="3432" y="1703"/>
                    <a:pt x="3487" y="1092"/>
                    <a:pt x="3136" y="1028"/>
                  </a:cubicBezTo>
                </a:path>
              </a:pathLst>
            </a:custGeom>
            <a:solidFill>
              <a:srgbClr val="F7E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6" name="Freeform 86">
              <a:extLst>
                <a:ext uri="{FF2B5EF4-FFF2-40B4-BE49-F238E27FC236}">
                  <a16:creationId xmlns:a16="http://schemas.microsoft.com/office/drawing/2014/main" id="{43BC4425-589F-4AEB-88CB-7E872D7D4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771" y="2085578"/>
              <a:ext cx="44511" cy="44398"/>
            </a:xfrm>
            <a:custGeom>
              <a:avLst/>
              <a:gdLst>
                <a:gd name="T0" fmla="*/ 2965978 w 334"/>
                <a:gd name="T1" fmla="*/ 5849172 h 336"/>
                <a:gd name="T2" fmla="*/ 2965978 w 334"/>
                <a:gd name="T3" fmla="*/ 5849172 h 336"/>
                <a:gd name="T4" fmla="*/ 0 w 334"/>
                <a:gd name="T5" fmla="*/ 2915865 h 336"/>
                <a:gd name="T6" fmla="*/ 2965978 w 334"/>
                <a:gd name="T7" fmla="*/ 0 h 336"/>
                <a:gd name="T8" fmla="*/ 5914099 w 334"/>
                <a:gd name="T9" fmla="*/ 2915865 h 336"/>
                <a:gd name="T10" fmla="*/ 2965978 w 334"/>
                <a:gd name="T11" fmla="*/ 5849172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336">
                  <a:moveTo>
                    <a:pt x="167" y="335"/>
                  </a:moveTo>
                  <a:lnTo>
                    <a:pt x="167" y="335"/>
                  </a:lnTo>
                  <a:cubicBezTo>
                    <a:pt x="74" y="335"/>
                    <a:pt x="0" y="260"/>
                    <a:pt x="0" y="167"/>
                  </a:cubicBezTo>
                  <a:cubicBezTo>
                    <a:pt x="0" y="75"/>
                    <a:pt x="74" y="0"/>
                    <a:pt x="167" y="0"/>
                  </a:cubicBezTo>
                  <a:cubicBezTo>
                    <a:pt x="260" y="0"/>
                    <a:pt x="333" y="75"/>
                    <a:pt x="333" y="167"/>
                  </a:cubicBezTo>
                  <a:cubicBezTo>
                    <a:pt x="333" y="260"/>
                    <a:pt x="260" y="335"/>
                    <a:pt x="167" y="33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7" name="Freeform 87">
              <a:extLst>
                <a:ext uri="{FF2B5EF4-FFF2-40B4-BE49-F238E27FC236}">
                  <a16:creationId xmlns:a16="http://schemas.microsoft.com/office/drawing/2014/main" id="{47888FD0-7D07-4F95-9DC0-23CF2830F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744" y="1941285"/>
              <a:ext cx="309987" cy="115751"/>
            </a:xfrm>
            <a:custGeom>
              <a:avLst/>
              <a:gdLst>
                <a:gd name="T0" fmla="*/ 164317 w 2294"/>
                <a:gd name="T1" fmla="*/ 15561241 h 860"/>
                <a:gd name="T2" fmla="*/ 164317 w 2294"/>
                <a:gd name="T3" fmla="*/ 15561241 h 860"/>
                <a:gd name="T4" fmla="*/ 0 w 2294"/>
                <a:gd name="T5" fmla="*/ 15561241 h 860"/>
                <a:gd name="T6" fmla="*/ 0 w 2294"/>
                <a:gd name="T7" fmla="*/ 15398248 h 860"/>
                <a:gd name="T8" fmla="*/ 6573643 w 2294"/>
                <a:gd name="T9" fmla="*/ 996401 h 860"/>
                <a:gd name="T10" fmla="*/ 20597244 w 2294"/>
                <a:gd name="T11" fmla="*/ 0 h 860"/>
                <a:gd name="T12" fmla="*/ 23299699 w 2294"/>
                <a:gd name="T13" fmla="*/ 0 h 860"/>
                <a:gd name="T14" fmla="*/ 35460810 w 2294"/>
                <a:gd name="T15" fmla="*/ 996401 h 860"/>
                <a:gd name="T16" fmla="*/ 41870136 w 2294"/>
                <a:gd name="T17" fmla="*/ 15235254 h 860"/>
                <a:gd name="T18" fmla="*/ 41870136 w 2294"/>
                <a:gd name="T19" fmla="*/ 15561241 h 860"/>
                <a:gd name="T20" fmla="*/ 41705819 w 2294"/>
                <a:gd name="T21" fmla="*/ 15561241 h 860"/>
                <a:gd name="T22" fmla="*/ 164317 w 2294"/>
                <a:gd name="T23" fmla="*/ 15561241 h 8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4" h="860">
                  <a:moveTo>
                    <a:pt x="9" y="859"/>
                  </a:moveTo>
                  <a:lnTo>
                    <a:pt x="9" y="859"/>
                  </a:lnTo>
                  <a:lnTo>
                    <a:pt x="0" y="859"/>
                  </a:lnTo>
                  <a:cubicBezTo>
                    <a:pt x="0" y="850"/>
                    <a:pt x="0" y="850"/>
                    <a:pt x="0" y="850"/>
                  </a:cubicBezTo>
                  <a:cubicBezTo>
                    <a:pt x="9" y="813"/>
                    <a:pt x="212" y="110"/>
                    <a:pt x="360" y="55"/>
                  </a:cubicBezTo>
                  <a:cubicBezTo>
                    <a:pt x="508" y="9"/>
                    <a:pt x="1101" y="0"/>
                    <a:pt x="1128" y="0"/>
                  </a:cubicBezTo>
                  <a:cubicBezTo>
                    <a:pt x="1128" y="0"/>
                    <a:pt x="1183" y="0"/>
                    <a:pt x="1276" y="0"/>
                  </a:cubicBezTo>
                  <a:cubicBezTo>
                    <a:pt x="1554" y="0"/>
                    <a:pt x="1878" y="18"/>
                    <a:pt x="1942" y="55"/>
                  </a:cubicBezTo>
                  <a:cubicBezTo>
                    <a:pt x="2035" y="119"/>
                    <a:pt x="2284" y="813"/>
                    <a:pt x="2293" y="841"/>
                  </a:cubicBezTo>
                  <a:cubicBezTo>
                    <a:pt x="2293" y="850"/>
                    <a:pt x="2293" y="850"/>
                    <a:pt x="2293" y="859"/>
                  </a:cubicBezTo>
                  <a:lnTo>
                    <a:pt x="2284" y="859"/>
                  </a:lnTo>
                  <a:lnTo>
                    <a:pt x="9" y="859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8" name="Freeform 88">
              <a:extLst>
                <a:ext uri="{FF2B5EF4-FFF2-40B4-BE49-F238E27FC236}">
                  <a16:creationId xmlns:a16="http://schemas.microsoft.com/office/drawing/2014/main" id="{7CB709E6-9130-4A02-89AB-97BB480EF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835" y="2085578"/>
              <a:ext cx="46101" cy="44398"/>
            </a:xfrm>
            <a:custGeom>
              <a:avLst/>
              <a:gdLst>
                <a:gd name="T0" fmla="*/ 3016860 w 343"/>
                <a:gd name="T1" fmla="*/ 5849172 h 336"/>
                <a:gd name="T2" fmla="*/ 3016860 w 343"/>
                <a:gd name="T3" fmla="*/ 5849172 h 336"/>
                <a:gd name="T4" fmla="*/ 0 w 343"/>
                <a:gd name="T5" fmla="*/ 2915865 h 336"/>
                <a:gd name="T6" fmla="*/ 3016860 w 343"/>
                <a:gd name="T7" fmla="*/ 0 h 336"/>
                <a:gd name="T8" fmla="*/ 6178206 w 343"/>
                <a:gd name="T9" fmla="*/ 2915865 h 336"/>
                <a:gd name="T10" fmla="*/ 3016860 w 343"/>
                <a:gd name="T11" fmla="*/ 5849172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3" h="336">
                  <a:moveTo>
                    <a:pt x="167" y="335"/>
                  </a:moveTo>
                  <a:lnTo>
                    <a:pt x="167" y="335"/>
                  </a:lnTo>
                  <a:cubicBezTo>
                    <a:pt x="74" y="335"/>
                    <a:pt x="0" y="260"/>
                    <a:pt x="0" y="167"/>
                  </a:cubicBezTo>
                  <a:cubicBezTo>
                    <a:pt x="0" y="75"/>
                    <a:pt x="74" y="0"/>
                    <a:pt x="167" y="0"/>
                  </a:cubicBezTo>
                  <a:cubicBezTo>
                    <a:pt x="258" y="0"/>
                    <a:pt x="342" y="75"/>
                    <a:pt x="342" y="167"/>
                  </a:cubicBezTo>
                  <a:cubicBezTo>
                    <a:pt x="342" y="260"/>
                    <a:pt x="258" y="335"/>
                    <a:pt x="167" y="33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9" name="Freeform 89">
              <a:extLst>
                <a:ext uri="{FF2B5EF4-FFF2-40B4-BE49-F238E27FC236}">
                  <a16:creationId xmlns:a16="http://schemas.microsoft.com/office/drawing/2014/main" id="{3F666A9E-5016-4691-AD97-4208955A1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432" y="1941285"/>
              <a:ext cx="200300" cy="115751"/>
            </a:xfrm>
            <a:custGeom>
              <a:avLst/>
              <a:gdLst>
                <a:gd name="T0" fmla="*/ 8523041 w 1489"/>
                <a:gd name="T1" fmla="*/ 0 h 860"/>
                <a:gd name="T2" fmla="*/ 8523041 w 1489"/>
                <a:gd name="T3" fmla="*/ 0 h 860"/>
                <a:gd name="T4" fmla="*/ 20574671 w 1489"/>
                <a:gd name="T5" fmla="*/ 996401 h 860"/>
                <a:gd name="T6" fmla="*/ 26926158 w 1489"/>
                <a:gd name="T7" fmla="*/ 15235254 h 860"/>
                <a:gd name="T8" fmla="*/ 26926158 w 1489"/>
                <a:gd name="T9" fmla="*/ 15561241 h 860"/>
                <a:gd name="T10" fmla="*/ 26763389 w 1489"/>
                <a:gd name="T11" fmla="*/ 15561241 h 860"/>
                <a:gd name="T12" fmla="*/ 0 w 1489"/>
                <a:gd name="T13" fmla="*/ 15561241 h 860"/>
                <a:gd name="T14" fmla="*/ 8523041 w 1489"/>
                <a:gd name="T15" fmla="*/ 0 h 8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9" h="860">
                  <a:moveTo>
                    <a:pt x="471" y="0"/>
                  </a:moveTo>
                  <a:lnTo>
                    <a:pt x="471" y="0"/>
                  </a:lnTo>
                  <a:cubicBezTo>
                    <a:pt x="749" y="0"/>
                    <a:pt x="1073" y="18"/>
                    <a:pt x="1137" y="55"/>
                  </a:cubicBezTo>
                  <a:cubicBezTo>
                    <a:pt x="1230" y="119"/>
                    <a:pt x="1479" y="813"/>
                    <a:pt x="1488" y="841"/>
                  </a:cubicBezTo>
                  <a:cubicBezTo>
                    <a:pt x="1488" y="850"/>
                    <a:pt x="1488" y="850"/>
                    <a:pt x="1488" y="859"/>
                  </a:cubicBezTo>
                  <a:lnTo>
                    <a:pt x="1479" y="859"/>
                  </a:lnTo>
                  <a:cubicBezTo>
                    <a:pt x="0" y="859"/>
                    <a:pt x="0" y="859"/>
                    <a:pt x="0" y="859"/>
                  </a:cubicBezTo>
                  <a:lnTo>
                    <a:pt x="471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0" name="Freeform 90">
              <a:extLst>
                <a:ext uri="{FF2B5EF4-FFF2-40B4-BE49-F238E27FC236}">
                  <a16:creationId xmlns:a16="http://schemas.microsoft.com/office/drawing/2014/main" id="{002A0AD1-6387-4AA5-9916-CD1882AFC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587" y="2098263"/>
              <a:ext cx="138302" cy="31713"/>
            </a:xfrm>
            <a:custGeom>
              <a:avLst/>
              <a:gdLst>
                <a:gd name="T0" fmla="*/ 18770760 w 1018"/>
                <a:gd name="T1" fmla="*/ 4138678 h 242"/>
                <a:gd name="T2" fmla="*/ 0 w 1018"/>
                <a:gd name="T3" fmla="*/ 4138678 h 242"/>
                <a:gd name="T4" fmla="*/ 0 w 1018"/>
                <a:gd name="T5" fmla="*/ 0 h 242"/>
                <a:gd name="T6" fmla="*/ 18770760 w 1018"/>
                <a:gd name="T7" fmla="*/ 0 h 242"/>
                <a:gd name="T8" fmla="*/ 18770760 w 1018"/>
                <a:gd name="T9" fmla="*/ 413867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242">
                  <a:moveTo>
                    <a:pt x="1017" y="241"/>
                  </a:moveTo>
                  <a:lnTo>
                    <a:pt x="0" y="241"/>
                  </a:lnTo>
                  <a:lnTo>
                    <a:pt x="0" y="0"/>
                  </a:lnTo>
                  <a:lnTo>
                    <a:pt x="1017" y="0"/>
                  </a:lnTo>
                  <a:lnTo>
                    <a:pt x="1017" y="24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1" name="Freeform 91">
              <a:extLst>
                <a:ext uri="{FF2B5EF4-FFF2-40B4-BE49-F238E27FC236}">
                  <a16:creationId xmlns:a16="http://schemas.microsoft.com/office/drawing/2014/main" id="{6896E43E-86BA-4029-A3E6-7381E68E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484" y="1881031"/>
              <a:ext cx="108098" cy="49154"/>
            </a:xfrm>
            <a:custGeom>
              <a:avLst/>
              <a:gdLst>
                <a:gd name="T0" fmla="*/ 14461825 w 807"/>
                <a:gd name="T1" fmla="*/ 6003413 h 371"/>
                <a:gd name="T2" fmla="*/ 14461825 w 807"/>
                <a:gd name="T3" fmla="*/ 6003413 h 371"/>
                <a:gd name="T4" fmla="*/ 13780017 w 807"/>
                <a:gd name="T5" fmla="*/ 6494953 h 371"/>
                <a:gd name="T6" fmla="*/ 520397 w 807"/>
                <a:gd name="T7" fmla="*/ 6494953 h 371"/>
                <a:gd name="T8" fmla="*/ 0 w 807"/>
                <a:gd name="T9" fmla="*/ 6003413 h 371"/>
                <a:gd name="T10" fmla="*/ 0 w 807"/>
                <a:gd name="T11" fmla="*/ 491540 h 371"/>
                <a:gd name="T12" fmla="*/ 520397 w 807"/>
                <a:gd name="T13" fmla="*/ 0 h 371"/>
                <a:gd name="T14" fmla="*/ 13780017 w 807"/>
                <a:gd name="T15" fmla="*/ 0 h 371"/>
                <a:gd name="T16" fmla="*/ 14461825 w 807"/>
                <a:gd name="T17" fmla="*/ 491540 h 371"/>
                <a:gd name="T18" fmla="*/ 14461825 w 807"/>
                <a:gd name="T19" fmla="*/ 6003413 h 3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7" h="371">
                  <a:moveTo>
                    <a:pt x="806" y="342"/>
                  </a:moveTo>
                  <a:lnTo>
                    <a:pt x="806" y="342"/>
                  </a:lnTo>
                  <a:cubicBezTo>
                    <a:pt x="806" y="351"/>
                    <a:pt x="788" y="370"/>
                    <a:pt x="768" y="370"/>
                  </a:cubicBezTo>
                  <a:cubicBezTo>
                    <a:pt x="29" y="370"/>
                    <a:pt x="29" y="370"/>
                    <a:pt x="29" y="370"/>
                  </a:cubicBezTo>
                  <a:cubicBezTo>
                    <a:pt x="11" y="370"/>
                    <a:pt x="0" y="351"/>
                    <a:pt x="0" y="34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"/>
                    <a:pt x="11" y="0"/>
                    <a:pt x="29" y="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788" y="0"/>
                    <a:pt x="806" y="9"/>
                    <a:pt x="806" y="28"/>
                  </a:cubicBezTo>
                  <a:lnTo>
                    <a:pt x="806" y="342"/>
                  </a:lnTo>
                </a:path>
              </a:pathLst>
            </a:custGeom>
            <a:solidFill>
              <a:srgbClr val="F7E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72" name="Freeform 92">
              <a:extLst>
                <a:ext uri="{FF2B5EF4-FFF2-40B4-BE49-F238E27FC236}">
                  <a16:creationId xmlns:a16="http://schemas.microsoft.com/office/drawing/2014/main" id="{9FCE6E23-BD5B-4E8A-ADA5-F47181D26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970" y="1895301"/>
              <a:ext cx="73125" cy="9514"/>
            </a:xfrm>
            <a:custGeom>
              <a:avLst/>
              <a:gdLst>
                <a:gd name="T0" fmla="*/ 9740036 w 548"/>
                <a:gd name="T1" fmla="*/ 1175355 h 76"/>
                <a:gd name="T2" fmla="*/ 0 w 548"/>
                <a:gd name="T3" fmla="*/ 1175355 h 76"/>
                <a:gd name="T4" fmla="*/ 0 w 548"/>
                <a:gd name="T5" fmla="*/ 0 h 76"/>
                <a:gd name="T6" fmla="*/ 9740036 w 548"/>
                <a:gd name="T7" fmla="*/ 0 h 76"/>
                <a:gd name="T8" fmla="*/ 9740036 w 548"/>
                <a:gd name="T9" fmla="*/ 117535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8" h="76">
                  <a:moveTo>
                    <a:pt x="547" y="75"/>
                  </a:moveTo>
                  <a:lnTo>
                    <a:pt x="0" y="75"/>
                  </a:lnTo>
                  <a:lnTo>
                    <a:pt x="0" y="0"/>
                  </a:lnTo>
                  <a:lnTo>
                    <a:pt x="547" y="0"/>
                  </a:lnTo>
                  <a:lnTo>
                    <a:pt x="547" y="75"/>
                  </a:lnTo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1" name="Group 2">
            <a:extLst>
              <a:ext uri="{FF2B5EF4-FFF2-40B4-BE49-F238E27FC236}">
                <a16:creationId xmlns:a16="http://schemas.microsoft.com/office/drawing/2014/main" id="{23CF05B1-444D-4E97-A1D3-36A53EB60A43}"/>
              </a:ext>
            </a:extLst>
          </p:cNvPr>
          <p:cNvGrpSpPr>
            <a:grpSpLocks/>
          </p:cNvGrpSpPr>
          <p:nvPr/>
        </p:nvGrpSpPr>
        <p:grpSpPr bwMode="auto">
          <a:xfrm>
            <a:off x="1801813" y="962025"/>
            <a:ext cx="673100" cy="674688"/>
            <a:chOff x="1801341" y="962621"/>
            <a:chExt cx="674025" cy="673894"/>
          </a:xfrm>
        </p:grpSpPr>
        <p:sp>
          <p:nvSpPr>
            <p:cNvPr id="44451" name="Freeform 93">
              <a:extLst>
                <a:ext uri="{FF2B5EF4-FFF2-40B4-BE49-F238E27FC236}">
                  <a16:creationId xmlns:a16="http://schemas.microsoft.com/office/drawing/2014/main" id="{15BABA99-3014-47C5-A580-A53C34B89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962621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0" y="4996"/>
                    <a:pt x="0" y="3876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2" name="Freeform 94">
              <a:extLst>
                <a:ext uri="{FF2B5EF4-FFF2-40B4-BE49-F238E27FC236}">
                  <a16:creationId xmlns:a16="http://schemas.microsoft.com/office/drawing/2014/main" id="{F5DF5061-BE64-4AD5-8331-974B99D29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282" y="1186196"/>
              <a:ext cx="329064" cy="206132"/>
            </a:xfrm>
            <a:custGeom>
              <a:avLst/>
              <a:gdLst>
                <a:gd name="T0" fmla="*/ 38205344 w 2435"/>
                <a:gd name="T1" fmla="*/ 1000981 h 1528"/>
                <a:gd name="T2" fmla="*/ 38205344 w 2435"/>
                <a:gd name="T3" fmla="*/ 1000981 h 1528"/>
                <a:gd name="T4" fmla="*/ 30754173 w 2435"/>
                <a:gd name="T5" fmla="*/ 5568802 h 1528"/>
                <a:gd name="T6" fmla="*/ 30754173 w 2435"/>
                <a:gd name="T7" fmla="*/ 5568802 h 1528"/>
                <a:gd name="T8" fmla="*/ 22645684 w 2435"/>
                <a:gd name="T9" fmla="*/ 10428013 h 1528"/>
                <a:gd name="T10" fmla="*/ 22645684 w 2435"/>
                <a:gd name="T11" fmla="*/ 10428013 h 1528"/>
                <a:gd name="T12" fmla="*/ 22645684 w 2435"/>
                <a:gd name="T13" fmla="*/ 10628074 h 1528"/>
                <a:gd name="T14" fmla="*/ 5917071 w 2435"/>
                <a:gd name="T15" fmla="*/ 20546558 h 1528"/>
                <a:gd name="T16" fmla="*/ 4236885 w 2435"/>
                <a:gd name="T17" fmla="*/ 21875084 h 1528"/>
                <a:gd name="T18" fmla="*/ 4072556 w 2435"/>
                <a:gd name="T19" fmla="*/ 21711177 h 1528"/>
                <a:gd name="T20" fmla="*/ 0 w 2435"/>
                <a:gd name="T21" fmla="*/ 25423846 h 1528"/>
                <a:gd name="T22" fmla="*/ 1369636 w 2435"/>
                <a:gd name="T23" fmla="*/ 27789642 h 1528"/>
                <a:gd name="T24" fmla="*/ 6592767 w 2435"/>
                <a:gd name="T25" fmla="*/ 25769603 h 1528"/>
                <a:gd name="T26" fmla="*/ 6592767 w 2435"/>
                <a:gd name="T27" fmla="*/ 25605830 h 1528"/>
                <a:gd name="T28" fmla="*/ 8291197 w 2435"/>
                <a:gd name="T29" fmla="*/ 24932394 h 1528"/>
                <a:gd name="T30" fmla="*/ 25695506 w 2435"/>
                <a:gd name="T31" fmla="*/ 15814830 h 1528"/>
                <a:gd name="T32" fmla="*/ 25695506 w 2435"/>
                <a:gd name="T33" fmla="*/ 15814830 h 1528"/>
                <a:gd name="T34" fmla="*/ 34132788 w 2435"/>
                <a:gd name="T35" fmla="*/ 11629055 h 1528"/>
                <a:gd name="T36" fmla="*/ 34132788 w 2435"/>
                <a:gd name="T37" fmla="*/ 11447071 h 1528"/>
                <a:gd name="T38" fmla="*/ 41912753 w 2435"/>
                <a:gd name="T39" fmla="*/ 7570764 h 1528"/>
                <a:gd name="T40" fmla="*/ 43245902 w 2435"/>
                <a:gd name="T41" fmla="*/ 2365796 h 1528"/>
                <a:gd name="T42" fmla="*/ 38205344 w 2435"/>
                <a:gd name="T43" fmla="*/ 1000981 h 15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35" h="1528">
                  <a:moveTo>
                    <a:pt x="2092" y="55"/>
                  </a:moveTo>
                  <a:lnTo>
                    <a:pt x="2092" y="55"/>
                  </a:lnTo>
                  <a:cubicBezTo>
                    <a:pt x="1684" y="306"/>
                    <a:pt x="1684" y="306"/>
                    <a:pt x="1684" y="306"/>
                  </a:cubicBezTo>
                  <a:cubicBezTo>
                    <a:pt x="1240" y="573"/>
                    <a:pt x="1240" y="573"/>
                    <a:pt x="1240" y="573"/>
                  </a:cubicBezTo>
                  <a:cubicBezTo>
                    <a:pt x="1240" y="584"/>
                    <a:pt x="1240" y="584"/>
                    <a:pt x="1240" y="584"/>
                  </a:cubicBezTo>
                  <a:cubicBezTo>
                    <a:pt x="324" y="1129"/>
                    <a:pt x="324" y="1129"/>
                    <a:pt x="324" y="1129"/>
                  </a:cubicBezTo>
                  <a:cubicBezTo>
                    <a:pt x="287" y="1156"/>
                    <a:pt x="260" y="1175"/>
                    <a:pt x="232" y="1202"/>
                  </a:cubicBezTo>
                  <a:cubicBezTo>
                    <a:pt x="223" y="1193"/>
                    <a:pt x="223" y="1193"/>
                    <a:pt x="223" y="1193"/>
                  </a:cubicBezTo>
                  <a:cubicBezTo>
                    <a:pt x="0" y="1397"/>
                    <a:pt x="0" y="1397"/>
                    <a:pt x="0" y="1397"/>
                  </a:cubicBezTo>
                  <a:cubicBezTo>
                    <a:pt x="75" y="1527"/>
                    <a:pt x="75" y="1527"/>
                    <a:pt x="75" y="1527"/>
                  </a:cubicBezTo>
                  <a:cubicBezTo>
                    <a:pt x="361" y="1416"/>
                    <a:pt x="361" y="1416"/>
                    <a:pt x="361" y="1416"/>
                  </a:cubicBezTo>
                  <a:cubicBezTo>
                    <a:pt x="361" y="1407"/>
                    <a:pt x="361" y="1407"/>
                    <a:pt x="361" y="1407"/>
                  </a:cubicBezTo>
                  <a:cubicBezTo>
                    <a:pt x="390" y="1397"/>
                    <a:pt x="426" y="1388"/>
                    <a:pt x="454" y="1370"/>
                  </a:cubicBezTo>
                  <a:cubicBezTo>
                    <a:pt x="1407" y="869"/>
                    <a:pt x="1407" y="869"/>
                    <a:pt x="1407" y="869"/>
                  </a:cubicBezTo>
                  <a:cubicBezTo>
                    <a:pt x="1869" y="639"/>
                    <a:pt x="1869" y="639"/>
                    <a:pt x="1869" y="639"/>
                  </a:cubicBezTo>
                  <a:cubicBezTo>
                    <a:pt x="1869" y="629"/>
                    <a:pt x="1869" y="629"/>
                    <a:pt x="1869" y="629"/>
                  </a:cubicBezTo>
                  <a:cubicBezTo>
                    <a:pt x="2295" y="416"/>
                    <a:pt x="2295" y="416"/>
                    <a:pt x="2295" y="416"/>
                  </a:cubicBezTo>
                  <a:cubicBezTo>
                    <a:pt x="2397" y="361"/>
                    <a:pt x="2434" y="231"/>
                    <a:pt x="2368" y="130"/>
                  </a:cubicBezTo>
                  <a:cubicBezTo>
                    <a:pt x="2313" y="37"/>
                    <a:pt x="2193" y="0"/>
                    <a:pt x="2092" y="55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3" name="Freeform 95">
              <a:extLst>
                <a:ext uri="{FF2B5EF4-FFF2-40B4-BE49-F238E27FC236}">
                  <a16:creationId xmlns:a16="http://schemas.microsoft.com/office/drawing/2014/main" id="{3EEABD09-1E25-4D85-B58A-4725B2531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614" y="1138627"/>
              <a:ext cx="185992" cy="125264"/>
            </a:xfrm>
            <a:custGeom>
              <a:avLst/>
              <a:gdLst>
                <a:gd name="T0" fmla="*/ 18846020 w 1379"/>
                <a:gd name="T1" fmla="*/ 7773059 h 936"/>
                <a:gd name="T2" fmla="*/ 13970845 w 1379"/>
                <a:gd name="T3" fmla="*/ 4781980 h 936"/>
                <a:gd name="T4" fmla="*/ 13970845 w 1379"/>
                <a:gd name="T5" fmla="*/ 4781980 h 936"/>
                <a:gd name="T6" fmla="*/ 11769692 w 1379"/>
                <a:gd name="T7" fmla="*/ 3474604 h 936"/>
                <a:gd name="T8" fmla="*/ 11769692 w 1379"/>
                <a:gd name="T9" fmla="*/ 3474604 h 936"/>
                <a:gd name="T10" fmla="*/ 6057621 w 1379"/>
                <a:gd name="T11" fmla="*/ 0 h 936"/>
                <a:gd name="T12" fmla="*/ 0 w 1379"/>
                <a:gd name="T13" fmla="*/ 3152210 h 936"/>
                <a:gd name="T14" fmla="*/ 16663076 w 1379"/>
                <a:gd name="T15" fmla="*/ 15886312 h 936"/>
                <a:gd name="T16" fmla="*/ 16990551 w 1379"/>
                <a:gd name="T17" fmla="*/ 16746030 h 936"/>
                <a:gd name="T18" fmla="*/ 25067379 w 1379"/>
                <a:gd name="T19" fmla="*/ 11767054 h 936"/>
                <a:gd name="T20" fmla="*/ 24903641 w 1379"/>
                <a:gd name="T21" fmla="*/ 11426727 h 936"/>
                <a:gd name="T22" fmla="*/ 21047173 w 1379"/>
                <a:gd name="T23" fmla="*/ 9116302 h 936"/>
                <a:gd name="T24" fmla="*/ 21047173 w 1379"/>
                <a:gd name="T25" fmla="*/ 9116302 h 936"/>
                <a:gd name="T26" fmla="*/ 18846020 w 1379"/>
                <a:gd name="T27" fmla="*/ 7773059 h 9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9" h="936">
                  <a:moveTo>
                    <a:pt x="1036" y="434"/>
                  </a:moveTo>
                  <a:lnTo>
                    <a:pt x="768" y="267"/>
                  </a:lnTo>
                  <a:lnTo>
                    <a:pt x="647" y="194"/>
                  </a:lnTo>
                  <a:lnTo>
                    <a:pt x="333" y="0"/>
                  </a:lnTo>
                  <a:lnTo>
                    <a:pt x="0" y="176"/>
                  </a:lnTo>
                  <a:lnTo>
                    <a:pt x="916" y="887"/>
                  </a:lnTo>
                  <a:lnTo>
                    <a:pt x="934" y="935"/>
                  </a:lnTo>
                  <a:lnTo>
                    <a:pt x="1378" y="657"/>
                  </a:lnTo>
                  <a:lnTo>
                    <a:pt x="1369" y="638"/>
                  </a:lnTo>
                  <a:lnTo>
                    <a:pt x="1157" y="509"/>
                  </a:lnTo>
                  <a:lnTo>
                    <a:pt x="1036" y="434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4" name="Freeform 96">
              <a:extLst>
                <a:ext uri="{FF2B5EF4-FFF2-40B4-BE49-F238E27FC236}">
                  <a16:creationId xmlns:a16="http://schemas.microsoft.com/office/drawing/2014/main" id="{5F804A1B-6D97-4CDC-8D3A-93B68FDF6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44" y="1270234"/>
              <a:ext cx="68356" cy="199790"/>
            </a:xfrm>
            <a:custGeom>
              <a:avLst/>
              <a:gdLst>
                <a:gd name="T0" fmla="*/ 8045158 w 518"/>
                <a:gd name="T1" fmla="*/ 0 h 1481"/>
                <a:gd name="T2" fmla="*/ 0 w 518"/>
                <a:gd name="T3" fmla="*/ 4367725 h 1481"/>
                <a:gd name="T4" fmla="*/ 313408 w 518"/>
                <a:gd name="T5" fmla="*/ 5059233 h 1481"/>
                <a:gd name="T6" fmla="*/ 3360925 w 518"/>
                <a:gd name="T7" fmla="*/ 26933877 h 1481"/>
                <a:gd name="T8" fmla="*/ 9002934 w 518"/>
                <a:gd name="T9" fmla="*/ 23567126 h 1481"/>
                <a:gd name="T10" fmla="*/ 8846164 w 518"/>
                <a:gd name="T11" fmla="*/ 18344122 h 1481"/>
                <a:gd name="T12" fmla="*/ 8846164 w 518"/>
                <a:gd name="T13" fmla="*/ 18180350 h 1481"/>
                <a:gd name="T14" fmla="*/ 8689526 w 518"/>
                <a:gd name="T15" fmla="*/ 15650801 h 1481"/>
                <a:gd name="T16" fmla="*/ 8689526 w 518"/>
                <a:gd name="T17" fmla="*/ 15650801 h 1481"/>
                <a:gd name="T18" fmla="*/ 8689526 w 518"/>
                <a:gd name="T19" fmla="*/ 15650801 h 1481"/>
                <a:gd name="T20" fmla="*/ 8532755 w 518"/>
                <a:gd name="T21" fmla="*/ 8935510 h 1481"/>
                <a:gd name="T22" fmla="*/ 8532755 w 518"/>
                <a:gd name="T23" fmla="*/ 8935510 h 1481"/>
                <a:gd name="T24" fmla="*/ 8358566 w 518"/>
                <a:gd name="T25" fmla="*/ 6405961 h 1481"/>
                <a:gd name="T26" fmla="*/ 8358566 w 518"/>
                <a:gd name="T27" fmla="*/ 6405961 h 1481"/>
                <a:gd name="T28" fmla="*/ 8201928 w 518"/>
                <a:gd name="T29" fmla="*/ 345754 h 1481"/>
                <a:gd name="T30" fmla="*/ 8045158 w 518"/>
                <a:gd name="T31" fmla="*/ 0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8" h="1481">
                  <a:moveTo>
                    <a:pt x="462" y="0"/>
                  </a:moveTo>
                  <a:lnTo>
                    <a:pt x="0" y="240"/>
                  </a:lnTo>
                  <a:lnTo>
                    <a:pt x="18" y="278"/>
                  </a:lnTo>
                  <a:lnTo>
                    <a:pt x="193" y="1480"/>
                  </a:lnTo>
                  <a:lnTo>
                    <a:pt x="517" y="1295"/>
                  </a:lnTo>
                  <a:lnTo>
                    <a:pt x="508" y="1008"/>
                  </a:lnTo>
                  <a:lnTo>
                    <a:pt x="508" y="999"/>
                  </a:lnTo>
                  <a:lnTo>
                    <a:pt x="499" y="860"/>
                  </a:lnTo>
                  <a:lnTo>
                    <a:pt x="490" y="491"/>
                  </a:lnTo>
                  <a:lnTo>
                    <a:pt x="480" y="352"/>
                  </a:lnTo>
                  <a:lnTo>
                    <a:pt x="471" y="19"/>
                  </a:lnTo>
                  <a:lnTo>
                    <a:pt x="462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5" name="Freeform 97">
              <a:extLst>
                <a:ext uri="{FF2B5EF4-FFF2-40B4-BE49-F238E27FC236}">
                  <a16:creationId xmlns:a16="http://schemas.microsoft.com/office/drawing/2014/main" id="{B8D01570-338C-43C5-8017-60744F03E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130" y="1319389"/>
              <a:ext cx="69946" cy="55497"/>
            </a:xfrm>
            <a:custGeom>
              <a:avLst/>
              <a:gdLst>
                <a:gd name="T0" fmla="*/ 3347320 w 520"/>
                <a:gd name="T1" fmla="*/ 0 h 408"/>
                <a:gd name="T2" fmla="*/ 0 w 520"/>
                <a:gd name="T3" fmla="*/ 1017581 h 408"/>
                <a:gd name="T4" fmla="*/ 5192818 w 520"/>
                <a:gd name="T5" fmla="*/ 7363826 h 408"/>
                <a:gd name="T6" fmla="*/ 5192818 w 520"/>
                <a:gd name="T7" fmla="*/ 7530317 h 408"/>
                <a:gd name="T8" fmla="*/ 9390385 w 520"/>
                <a:gd name="T9" fmla="*/ 3755841 h 408"/>
                <a:gd name="T10" fmla="*/ 3347320 w 520"/>
                <a:gd name="T11" fmla="*/ 0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408">
                  <a:moveTo>
                    <a:pt x="185" y="0"/>
                  </a:moveTo>
                  <a:lnTo>
                    <a:pt x="0" y="55"/>
                  </a:lnTo>
                  <a:lnTo>
                    <a:pt x="287" y="398"/>
                  </a:lnTo>
                  <a:lnTo>
                    <a:pt x="287" y="407"/>
                  </a:lnTo>
                  <a:lnTo>
                    <a:pt x="519" y="203"/>
                  </a:lnTo>
                  <a:lnTo>
                    <a:pt x="18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6" name="Freeform 98">
              <a:extLst>
                <a:ext uri="{FF2B5EF4-FFF2-40B4-BE49-F238E27FC236}">
                  <a16:creationId xmlns:a16="http://schemas.microsoft.com/office/drawing/2014/main" id="{21D0F534-3744-4F0E-9B8A-6B8ACB895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409" y="1376471"/>
              <a:ext cx="39743" cy="76110"/>
            </a:xfrm>
            <a:custGeom>
              <a:avLst/>
              <a:gdLst>
                <a:gd name="T0" fmla="*/ 0 w 305"/>
                <a:gd name="T1" fmla="*/ 2117133 h 573"/>
                <a:gd name="T2" fmla="*/ 2835565 w 305"/>
                <a:gd name="T3" fmla="*/ 10091814 h 573"/>
                <a:gd name="T4" fmla="*/ 5161769 w 305"/>
                <a:gd name="T5" fmla="*/ 7833486 h 573"/>
                <a:gd name="T6" fmla="*/ 4856073 w 305"/>
                <a:gd name="T7" fmla="*/ 0 h 573"/>
                <a:gd name="T8" fmla="*/ 0 w 305"/>
                <a:gd name="T9" fmla="*/ 2117133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73">
                  <a:moveTo>
                    <a:pt x="0" y="120"/>
                  </a:moveTo>
                  <a:lnTo>
                    <a:pt x="167" y="572"/>
                  </a:lnTo>
                  <a:lnTo>
                    <a:pt x="304" y="444"/>
                  </a:lnTo>
                  <a:lnTo>
                    <a:pt x="286" y="0"/>
                  </a:lnTo>
                  <a:lnTo>
                    <a:pt x="0" y="12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7" name="Freeform 99">
              <a:extLst>
                <a:ext uri="{FF2B5EF4-FFF2-40B4-BE49-F238E27FC236}">
                  <a16:creationId xmlns:a16="http://schemas.microsoft.com/office/drawing/2014/main" id="{011B7641-F14C-4721-821B-523884E0A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811" y="1371714"/>
              <a:ext cx="38152" cy="33299"/>
            </a:xfrm>
            <a:custGeom>
              <a:avLst/>
              <a:gdLst>
                <a:gd name="T0" fmla="*/ 4387215 w 288"/>
                <a:gd name="T1" fmla="*/ 2115836 h 259"/>
                <a:gd name="T2" fmla="*/ 4387215 w 288"/>
                <a:gd name="T3" fmla="*/ 2115836 h 259"/>
                <a:gd name="T4" fmla="*/ 4720648 w 288"/>
                <a:gd name="T5" fmla="*/ 760349 h 259"/>
                <a:gd name="T6" fmla="*/ 3264116 w 288"/>
                <a:gd name="T7" fmla="*/ 297505 h 259"/>
                <a:gd name="T8" fmla="*/ 0 w 288"/>
                <a:gd name="T9" fmla="*/ 1967084 h 259"/>
                <a:gd name="T10" fmla="*/ 157907 w 288"/>
                <a:gd name="T11" fmla="*/ 4264586 h 259"/>
                <a:gd name="T12" fmla="*/ 4387215 w 288"/>
                <a:gd name="T13" fmla="*/ 211583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259">
                  <a:moveTo>
                    <a:pt x="250" y="128"/>
                  </a:moveTo>
                  <a:lnTo>
                    <a:pt x="250" y="128"/>
                  </a:lnTo>
                  <a:cubicBezTo>
                    <a:pt x="278" y="110"/>
                    <a:pt x="287" y="73"/>
                    <a:pt x="269" y="46"/>
                  </a:cubicBezTo>
                  <a:cubicBezTo>
                    <a:pt x="250" y="18"/>
                    <a:pt x="214" y="0"/>
                    <a:pt x="186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9" y="258"/>
                    <a:pt x="9" y="258"/>
                    <a:pt x="9" y="258"/>
                  </a:cubicBezTo>
                  <a:lnTo>
                    <a:pt x="250" y="128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8" name="Freeform 100">
              <a:extLst>
                <a:ext uri="{FF2B5EF4-FFF2-40B4-BE49-F238E27FC236}">
                  <a16:creationId xmlns:a16="http://schemas.microsoft.com/office/drawing/2014/main" id="{344C41D0-6788-4C84-A480-933BC1684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220" y="1300361"/>
              <a:ext cx="39743" cy="36469"/>
            </a:xfrm>
            <a:custGeom>
              <a:avLst/>
              <a:gdLst>
                <a:gd name="T0" fmla="*/ 3450573 w 298"/>
                <a:gd name="T1" fmla="*/ 328356 h 270"/>
                <a:gd name="T2" fmla="*/ 3450573 w 298"/>
                <a:gd name="T3" fmla="*/ 328356 h 270"/>
                <a:gd name="T4" fmla="*/ 0 w 298"/>
                <a:gd name="T5" fmla="*/ 2371701 h 270"/>
                <a:gd name="T6" fmla="*/ 177910 w 298"/>
                <a:gd name="T7" fmla="*/ 4907647 h 270"/>
                <a:gd name="T8" fmla="*/ 4464419 w 298"/>
                <a:gd name="T9" fmla="*/ 2371701 h 270"/>
                <a:gd name="T10" fmla="*/ 4944669 w 298"/>
                <a:gd name="T11" fmla="*/ 857427 h 270"/>
                <a:gd name="T12" fmla="*/ 3450573 w 298"/>
                <a:gd name="T13" fmla="*/ 3283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270">
                  <a:moveTo>
                    <a:pt x="194" y="18"/>
                  </a:moveTo>
                  <a:lnTo>
                    <a:pt x="194" y="18"/>
                  </a:lnTo>
                  <a:cubicBezTo>
                    <a:pt x="0" y="130"/>
                    <a:pt x="0" y="130"/>
                    <a:pt x="0" y="130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88" y="111"/>
                    <a:pt x="297" y="75"/>
                    <a:pt x="278" y="47"/>
                  </a:cubicBezTo>
                  <a:cubicBezTo>
                    <a:pt x="260" y="9"/>
                    <a:pt x="223" y="0"/>
                    <a:pt x="194" y="18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59" name="Freeform 101">
              <a:extLst>
                <a:ext uri="{FF2B5EF4-FFF2-40B4-BE49-F238E27FC236}">
                  <a16:creationId xmlns:a16="http://schemas.microsoft.com/office/drawing/2014/main" id="{57996E78-FD7A-4319-A2CF-D238CDA03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506" y="1178267"/>
              <a:ext cx="44511" cy="28541"/>
            </a:xfrm>
            <a:custGeom>
              <a:avLst/>
              <a:gdLst>
                <a:gd name="T0" fmla="*/ 4164038 w 325"/>
                <a:gd name="T1" fmla="*/ 324654 h 224"/>
                <a:gd name="T2" fmla="*/ 4164038 w 325"/>
                <a:gd name="T3" fmla="*/ 324654 h 224"/>
                <a:gd name="T4" fmla="*/ 0 w 325"/>
                <a:gd name="T5" fmla="*/ 2402668 h 224"/>
                <a:gd name="T6" fmla="*/ 2269650 w 325"/>
                <a:gd name="T7" fmla="*/ 3620375 h 224"/>
                <a:gd name="T8" fmla="*/ 5383366 w 325"/>
                <a:gd name="T9" fmla="*/ 2110505 h 224"/>
                <a:gd name="T10" fmla="*/ 5739728 w 325"/>
                <a:gd name="T11" fmla="*/ 763090 h 224"/>
                <a:gd name="T12" fmla="*/ 4164038 w 325"/>
                <a:gd name="T13" fmla="*/ 324654 h 2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5" h="224">
                  <a:moveTo>
                    <a:pt x="222" y="20"/>
                  </a:moveTo>
                  <a:lnTo>
                    <a:pt x="222" y="20"/>
                  </a:lnTo>
                  <a:cubicBezTo>
                    <a:pt x="0" y="148"/>
                    <a:pt x="0" y="148"/>
                    <a:pt x="0" y="148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315" y="111"/>
                    <a:pt x="324" y="75"/>
                    <a:pt x="306" y="47"/>
                  </a:cubicBezTo>
                  <a:cubicBezTo>
                    <a:pt x="287" y="9"/>
                    <a:pt x="249" y="0"/>
                    <a:pt x="222" y="2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60" name="Freeform 102">
              <a:extLst>
                <a:ext uri="{FF2B5EF4-FFF2-40B4-BE49-F238E27FC236}">
                  <a16:creationId xmlns:a16="http://schemas.microsoft.com/office/drawing/2014/main" id="{844B19B3-94A7-4BF4-8294-340F69FC5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046" y="1144969"/>
              <a:ext cx="46101" cy="28541"/>
            </a:xfrm>
            <a:custGeom>
              <a:avLst/>
              <a:gdLst>
                <a:gd name="T0" fmla="*/ 5347178 w 343"/>
                <a:gd name="T1" fmla="*/ 1999927 h 222"/>
                <a:gd name="T2" fmla="*/ 5347178 w 343"/>
                <a:gd name="T3" fmla="*/ 1999927 h 222"/>
                <a:gd name="T4" fmla="*/ 5852945 w 343"/>
                <a:gd name="T5" fmla="*/ 611574 h 222"/>
                <a:gd name="T6" fmla="*/ 4353655 w 343"/>
                <a:gd name="T7" fmla="*/ 148747 h 222"/>
                <a:gd name="T8" fmla="*/ 0 w 343"/>
                <a:gd name="T9" fmla="*/ 2446169 h 222"/>
                <a:gd name="T10" fmla="*/ 2185833 w 343"/>
                <a:gd name="T11" fmla="*/ 3652734 h 222"/>
                <a:gd name="T12" fmla="*/ 5347178 w 343"/>
                <a:gd name="T13" fmla="*/ 1999927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222">
                  <a:moveTo>
                    <a:pt x="296" y="121"/>
                  </a:moveTo>
                  <a:lnTo>
                    <a:pt x="296" y="121"/>
                  </a:lnTo>
                  <a:cubicBezTo>
                    <a:pt x="333" y="101"/>
                    <a:pt x="342" y="64"/>
                    <a:pt x="324" y="37"/>
                  </a:cubicBezTo>
                  <a:cubicBezTo>
                    <a:pt x="305" y="9"/>
                    <a:pt x="269" y="0"/>
                    <a:pt x="241" y="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21" y="221"/>
                    <a:pt x="121" y="221"/>
                    <a:pt x="121" y="221"/>
                  </a:cubicBezTo>
                  <a:lnTo>
                    <a:pt x="296" y="121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2" name="Group 3">
            <a:extLst>
              <a:ext uri="{FF2B5EF4-FFF2-40B4-BE49-F238E27FC236}">
                <a16:creationId xmlns:a16="http://schemas.microsoft.com/office/drawing/2014/main" id="{C52FC3C7-846E-443F-AC64-AC648A147E37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962025"/>
            <a:ext cx="674688" cy="674688"/>
            <a:chOff x="2631964" y="962621"/>
            <a:chExt cx="674025" cy="673894"/>
          </a:xfrm>
        </p:grpSpPr>
        <p:sp>
          <p:nvSpPr>
            <p:cNvPr id="44443" name="Freeform 103">
              <a:extLst>
                <a:ext uri="{FF2B5EF4-FFF2-40B4-BE49-F238E27FC236}">
                  <a16:creationId xmlns:a16="http://schemas.microsoft.com/office/drawing/2014/main" id="{0CABA373-506C-4913-9FAE-77A28FD1D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962621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9" y="4996"/>
                    <a:pt x="0" y="3876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4" name="Freeform 104">
              <a:extLst>
                <a:ext uri="{FF2B5EF4-FFF2-40B4-BE49-F238E27FC236}">
                  <a16:creationId xmlns:a16="http://schemas.microsoft.com/office/drawing/2014/main" id="{29C17120-821B-41AC-ADA7-419C0EF6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207" y="1149726"/>
              <a:ext cx="380626" cy="237845"/>
            </a:xfrm>
            <a:custGeom>
              <a:avLst/>
              <a:gdLst>
                <a:gd name="T0" fmla="*/ 40877641 w 2822"/>
                <a:gd name="T1" fmla="*/ 10399897 h 1767"/>
                <a:gd name="T2" fmla="*/ 40877641 w 2822"/>
                <a:gd name="T3" fmla="*/ 10399897 h 1767"/>
                <a:gd name="T4" fmla="*/ 29944152 w 2822"/>
                <a:gd name="T5" fmla="*/ 0 h 1767"/>
                <a:gd name="T6" fmla="*/ 26414932 w 2822"/>
                <a:gd name="T7" fmla="*/ 652290 h 1767"/>
                <a:gd name="T8" fmla="*/ 20848108 w 2822"/>
                <a:gd name="T9" fmla="*/ 5199881 h 1767"/>
                <a:gd name="T10" fmla="*/ 15299493 w 2822"/>
                <a:gd name="T11" fmla="*/ 3170728 h 1767"/>
                <a:gd name="T12" fmla="*/ 6385399 w 2822"/>
                <a:gd name="T13" fmla="*/ 11885520 h 1767"/>
                <a:gd name="T14" fmla="*/ 6549141 w 2822"/>
                <a:gd name="T15" fmla="*/ 13570491 h 1767"/>
                <a:gd name="T16" fmla="*/ 0 w 2822"/>
                <a:gd name="T17" fmla="*/ 22448422 h 1767"/>
                <a:gd name="T18" fmla="*/ 9569062 w 2822"/>
                <a:gd name="T19" fmla="*/ 31996681 h 1767"/>
                <a:gd name="T20" fmla="*/ 10933489 w 2822"/>
                <a:gd name="T21" fmla="*/ 31833676 h 1767"/>
                <a:gd name="T22" fmla="*/ 26414932 w 2822"/>
                <a:gd name="T23" fmla="*/ 31833676 h 1767"/>
                <a:gd name="T24" fmla="*/ 39222147 w 2822"/>
                <a:gd name="T25" fmla="*/ 31833676 h 1767"/>
                <a:gd name="T26" fmla="*/ 40386415 w 2822"/>
                <a:gd name="T27" fmla="*/ 31996681 h 1767"/>
                <a:gd name="T28" fmla="*/ 51319903 w 2822"/>
                <a:gd name="T29" fmla="*/ 21125805 h 1767"/>
                <a:gd name="T30" fmla="*/ 40877641 w 2822"/>
                <a:gd name="T31" fmla="*/ 10399897 h 1767"/>
                <a:gd name="T32" fmla="*/ 21685027 w 2822"/>
                <a:gd name="T33" fmla="*/ 17755863 h 1767"/>
                <a:gd name="T34" fmla="*/ 21685027 w 2822"/>
                <a:gd name="T35" fmla="*/ 17755863 h 17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22" h="1767">
                  <a:moveTo>
                    <a:pt x="2247" y="574"/>
                  </a:moveTo>
                  <a:lnTo>
                    <a:pt x="2247" y="574"/>
                  </a:lnTo>
                  <a:cubicBezTo>
                    <a:pt x="2229" y="259"/>
                    <a:pt x="1969" y="0"/>
                    <a:pt x="1646" y="0"/>
                  </a:cubicBezTo>
                  <a:cubicBezTo>
                    <a:pt x="1582" y="0"/>
                    <a:pt x="1507" y="9"/>
                    <a:pt x="1452" y="36"/>
                  </a:cubicBezTo>
                  <a:cubicBezTo>
                    <a:pt x="1322" y="84"/>
                    <a:pt x="1212" y="166"/>
                    <a:pt x="1146" y="287"/>
                  </a:cubicBezTo>
                  <a:cubicBezTo>
                    <a:pt x="1064" y="212"/>
                    <a:pt x="952" y="175"/>
                    <a:pt x="841" y="175"/>
                  </a:cubicBezTo>
                  <a:cubicBezTo>
                    <a:pt x="572" y="175"/>
                    <a:pt x="351" y="389"/>
                    <a:pt x="351" y="656"/>
                  </a:cubicBezTo>
                  <a:cubicBezTo>
                    <a:pt x="351" y="684"/>
                    <a:pt x="360" y="722"/>
                    <a:pt x="360" y="749"/>
                  </a:cubicBezTo>
                  <a:cubicBezTo>
                    <a:pt x="157" y="813"/>
                    <a:pt x="0" y="1009"/>
                    <a:pt x="0" y="1239"/>
                  </a:cubicBezTo>
                  <a:cubicBezTo>
                    <a:pt x="0" y="1536"/>
                    <a:pt x="239" y="1766"/>
                    <a:pt x="526" y="1766"/>
                  </a:cubicBezTo>
                  <a:cubicBezTo>
                    <a:pt x="554" y="1766"/>
                    <a:pt x="572" y="1766"/>
                    <a:pt x="601" y="1757"/>
                  </a:cubicBezTo>
                  <a:cubicBezTo>
                    <a:pt x="1452" y="1757"/>
                    <a:pt x="1452" y="1757"/>
                    <a:pt x="1452" y="1757"/>
                  </a:cubicBezTo>
                  <a:cubicBezTo>
                    <a:pt x="2156" y="1757"/>
                    <a:pt x="2156" y="1757"/>
                    <a:pt x="2156" y="1757"/>
                  </a:cubicBezTo>
                  <a:cubicBezTo>
                    <a:pt x="2183" y="1766"/>
                    <a:pt x="2201" y="1766"/>
                    <a:pt x="2220" y="1766"/>
                  </a:cubicBezTo>
                  <a:cubicBezTo>
                    <a:pt x="2553" y="1766"/>
                    <a:pt x="2821" y="1499"/>
                    <a:pt x="2821" y="1166"/>
                  </a:cubicBezTo>
                  <a:cubicBezTo>
                    <a:pt x="2821" y="852"/>
                    <a:pt x="2562" y="583"/>
                    <a:pt x="2247" y="574"/>
                  </a:cubicBezTo>
                  <a:close/>
                  <a:moveTo>
                    <a:pt x="1192" y="980"/>
                  </a:moveTo>
                  <a:lnTo>
                    <a:pt x="1192" y="9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5" name="Freeform 105">
              <a:extLst>
                <a:ext uri="{FF2B5EF4-FFF2-40B4-BE49-F238E27FC236}">
                  <a16:creationId xmlns:a16="http://schemas.microsoft.com/office/drawing/2014/main" id="{C39DAFF2-9FEC-4578-AE3F-B75AE657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644" y="1183024"/>
              <a:ext cx="555079" cy="237845"/>
            </a:xfrm>
            <a:custGeom>
              <a:avLst/>
              <a:gdLst>
                <a:gd name="T0" fmla="*/ 74330161 w 4117"/>
                <a:gd name="T1" fmla="*/ 4045259 h 1758"/>
                <a:gd name="T2" fmla="*/ 74330161 w 4117"/>
                <a:gd name="T3" fmla="*/ 4045259 h 1758"/>
                <a:gd name="T4" fmla="*/ 70131003 w 4117"/>
                <a:gd name="T5" fmla="*/ 1683991 h 1758"/>
                <a:gd name="T6" fmla="*/ 67949651 w 4117"/>
                <a:gd name="T7" fmla="*/ 1683991 h 1758"/>
                <a:gd name="T8" fmla="*/ 67277004 w 4117"/>
                <a:gd name="T9" fmla="*/ 1848778 h 1758"/>
                <a:gd name="T10" fmla="*/ 66277269 w 4117"/>
                <a:gd name="T11" fmla="*/ 2178216 h 1758"/>
                <a:gd name="T12" fmla="*/ 63387002 w 4117"/>
                <a:gd name="T13" fmla="*/ 3386247 h 1758"/>
                <a:gd name="T14" fmla="*/ 59369589 w 4117"/>
                <a:gd name="T15" fmla="*/ 1519204 h 1758"/>
                <a:gd name="T16" fmla="*/ 60696547 w 4117"/>
                <a:gd name="T17" fmla="*/ 0 h 1758"/>
                <a:gd name="T18" fmla="*/ 56515590 w 4117"/>
                <a:gd name="T19" fmla="*/ 677276 h 1758"/>
                <a:gd name="T20" fmla="*/ 46081399 w 4117"/>
                <a:gd name="T21" fmla="*/ 4557749 h 1758"/>
                <a:gd name="T22" fmla="*/ 38192186 w 4117"/>
                <a:gd name="T23" fmla="*/ 2708971 h 1758"/>
                <a:gd name="T24" fmla="*/ 32284241 w 4117"/>
                <a:gd name="T25" fmla="*/ 4923851 h 1758"/>
                <a:gd name="T26" fmla="*/ 36337922 w 4117"/>
                <a:gd name="T27" fmla="*/ 8310099 h 1758"/>
                <a:gd name="T28" fmla="*/ 16160255 w 4117"/>
                <a:gd name="T29" fmla="*/ 15741605 h 1758"/>
                <a:gd name="T30" fmla="*/ 11597605 w 4117"/>
                <a:gd name="T31" fmla="*/ 13892827 h 1758"/>
                <a:gd name="T32" fmla="*/ 9070829 w 4117"/>
                <a:gd name="T33" fmla="*/ 12849583 h 1758"/>
                <a:gd name="T34" fmla="*/ 5380774 w 4117"/>
                <a:gd name="T35" fmla="*/ 11183856 h 1758"/>
                <a:gd name="T36" fmla="*/ 0 w 4117"/>
                <a:gd name="T37" fmla="*/ 13197286 h 1758"/>
                <a:gd name="T38" fmla="*/ 508968 w 4117"/>
                <a:gd name="T39" fmla="*/ 13892827 h 1758"/>
                <a:gd name="T40" fmla="*/ 4562650 w 4117"/>
                <a:gd name="T41" fmla="*/ 18102873 h 1758"/>
                <a:gd name="T42" fmla="*/ 5053551 w 4117"/>
                <a:gd name="T43" fmla="*/ 18615362 h 1758"/>
                <a:gd name="T44" fmla="*/ 3362967 w 4117"/>
                <a:gd name="T45" fmla="*/ 22166396 h 1758"/>
                <a:gd name="T46" fmla="*/ 6380510 w 4117"/>
                <a:gd name="T47" fmla="*/ 20994895 h 1758"/>
                <a:gd name="T48" fmla="*/ 6889478 w 4117"/>
                <a:gd name="T49" fmla="*/ 20482405 h 1758"/>
                <a:gd name="T50" fmla="*/ 7253104 w 4117"/>
                <a:gd name="T51" fmla="*/ 20830108 h 1758"/>
                <a:gd name="T52" fmla="*/ 9779745 w 4117"/>
                <a:gd name="T53" fmla="*/ 23356163 h 1758"/>
                <a:gd name="T54" fmla="*/ 14633349 w 4117"/>
                <a:gd name="T55" fmla="*/ 28280014 h 1758"/>
                <a:gd name="T56" fmla="*/ 26921669 w 4117"/>
                <a:gd name="T57" fmla="*/ 24033439 h 1758"/>
                <a:gd name="T58" fmla="*/ 34811017 w 4117"/>
                <a:gd name="T59" fmla="*/ 21159682 h 1758"/>
                <a:gd name="T60" fmla="*/ 28248762 w 4117"/>
                <a:gd name="T61" fmla="*/ 32160486 h 1758"/>
                <a:gd name="T62" fmla="*/ 36174378 w 4117"/>
                <a:gd name="T63" fmla="*/ 29121942 h 1758"/>
                <a:gd name="T64" fmla="*/ 49626112 w 4117"/>
                <a:gd name="T65" fmla="*/ 15576818 h 1758"/>
                <a:gd name="T66" fmla="*/ 63223323 w 4117"/>
                <a:gd name="T67" fmla="*/ 10488315 h 1758"/>
                <a:gd name="T68" fmla="*/ 64913907 w 4117"/>
                <a:gd name="T69" fmla="*/ 9811039 h 1758"/>
                <a:gd name="T70" fmla="*/ 65095653 w 4117"/>
                <a:gd name="T71" fmla="*/ 9646252 h 1758"/>
                <a:gd name="T72" fmla="*/ 69803780 w 4117"/>
                <a:gd name="T73" fmla="*/ 7596293 h 1758"/>
                <a:gd name="T74" fmla="*/ 74330161 w 4117"/>
                <a:gd name="T75" fmla="*/ 4045259 h 1758"/>
                <a:gd name="T76" fmla="*/ 30611859 w 4117"/>
                <a:gd name="T77" fmla="*/ 15741605 h 1758"/>
                <a:gd name="T78" fmla="*/ 30611859 w 4117"/>
                <a:gd name="T79" fmla="*/ 15741605 h 1758"/>
                <a:gd name="T80" fmla="*/ 26594580 w 4117"/>
                <a:gd name="T81" fmla="*/ 17279209 h 1758"/>
                <a:gd name="T82" fmla="*/ 26394499 w 4117"/>
                <a:gd name="T83" fmla="*/ 14899542 h 1758"/>
                <a:gd name="T84" fmla="*/ 30448315 w 4117"/>
                <a:gd name="T85" fmla="*/ 13362073 h 1758"/>
                <a:gd name="T86" fmla="*/ 74330161 w 4117"/>
                <a:gd name="T87" fmla="*/ 4045259 h 1758"/>
                <a:gd name="T88" fmla="*/ 37501337 w 4117"/>
                <a:gd name="T89" fmla="*/ 13197286 h 1758"/>
                <a:gd name="T90" fmla="*/ 37501337 w 4117"/>
                <a:gd name="T91" fmla="*/ 13197286 h 1758"/>
                <a:gd name="T92" fmla="*/ 33302178 w 4117"/>
                <a:gd name="T93" fmla="*/ 14734890 h 1758"/>
                <a:gd name="T94" fmla="*/ 33138634 w 4117"/>
                <a:gd name="T95" fmla="*/ 12355358 h 1758"/>
                <a:gd name="T96" fmla="*/ 37174114 w 4117"/>
                <a:gd name="T97" fmla="*/ 10817753 h 1758"/>
                <a:gd name="T98" fmla="*/ 37501337 w 4117"/>
                <a:gd name="T99" fmla="*/ 13197286 h 1758"/>
                <a:gd name="T100" fmla="*/ 44245472 w 4117"/>
                <a:gd name="T101" fmla="*/ 10652967 h 1758"/>
                <a:gd name="T102" fmla="*/ 44245472 w 4117"/>
                <a:gd name="T103" fmla="*/ 10652967 h 1758"/>
                <a:gd name="T104" fmla="*/ 40191657 w 4117"/>
                <a:gd name="T105" fmla="*/ 12190571 h 1758"/>
                <a:gd name="T106" fmla="*/ 39864568 w 4117"/>
                <a:gd name="T107" fmla="*/ 9811039 h 1758"/>
                <a:gd name="T108" fmla="*/ 44081794 w 4117"/>
                <a:gd name="T109" fmla="*/ 8310099 h 1758"/>
                <a:gd name="T110" fmla="*/ 44245472 w 4117"/>
                <a:gd name="T111" fmla="*/ 10652967 h 1758"/>
                <a:gd name="T112" fmla="*/ 50953205 w 4117"/>
                <a:gd name="T113" fmla="*/ 7943996 h 1758"/>
                <a:gd name="T114" fmla="*/ 50953205 w 4117"/>
                <a:gd name="T115" fmla="*/ 7943996 h 1758"/>
                <a:gd name="T116" fmla="*/ 46935792 w 4117"/>
                <a:gd name="T117" fmla="*/ 9646252 h 1758"/>
                <a:gd name="T118" fmla="*/ 46772248 w 4117"/>
                <a:gd name="T119" fmla="*/ 7266719 h 1758"/>
                <a:gd name="T120" fmla="*/ 50789526 w 4117"/>
                <a:gd name="T121" fmla="*/ 5765780 h 1758"/>
                <a:gd name="T122" fmla="*/ 50953205 w 4117"/>
                <a:gd name="T123" fmla="*/ 7943996 h 17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17" h="1758">
                  <a:moveTo>
                    <a:pt x="4089" y="221"/>
                  </a:moveTo>
                  <a:lnTo>
                    <a:pt x="4089" y="221"/>
                  </a:lnTo>
                  <a:cubicBezTo>
                    <a:pt x="4080" y="176"/>
                    <a:pt x="4080" y="101"/>
                    <a:pt x="3858" y="92"/>
                  </a:cubicBezTo>
                  <a:cubicBezTo>
                    <a:pt x="3803" y="83"/>
                    <a:pt x="3756" y="92"/>
                    <a:pt x="3738" y="92"/>
                  </a:cubicBezTo>
                  <a:cubicBezTo>
                    <a:pt x="3729" y="101"/>
                    <a:pt x="3710" y="101"/>
                    <a:pt x="3701" y="101"/>
                  </a:cubicBezTo>
                  <a:cubicBezTo>
                    <a:pt x="3646" y="119"/>
                    <a:pt x="3646" y="119"/>
                    <a:pt x="3646" y="119"/>
                  </a:cubicBezTo>
                  <a:cubicBezTo>
                    <a:pt x="3487" y="185"/>
                    <a:pt x="3487" y="185"/>
                    <a:pt x="3487" y="185"/>
                  </a:cubicBezTo>
                  <a:cubicBezTo>
                    <a:pt x="3396" y="221"/>
                    <a:pt x="3294" y="176"/>
                    <a:pt x="3266" y="83"/>
                  </a:cubicBezTo>
                  <a:cubicBezTo>
                    <a:pt x="3248" y="37"/>
                    <a:pt x="3284" y="9"/>
                    <a:pt x="3339" y="0"/>
                  </a:cubicBezTo>
                  <a:cubicBezTo>
                    <a:pt x="3248" y="0"/>
                    <a:pt x="3164" y="18"/>
                    <a:pt x="3109" y="37"/>
                  </a:cubicBezTo>
                  <a:cubicBezTo>
                    <a:pt x="2535" y="249"/>
                    <a:pt x="2535" y="249"/>
                    <a:pt x="2535" y="249"/>
                  </a:cubicBezTo>
                  <a:cubicBezTo>
                    <a:pt x="2101" y="148"/>
                    <a:pt x="2101" y="148"/>
                    <a:pt x="2101" y="148"/>
                  </a:cubicBezTo>
                  <a:cubicBezTo>
                    <a:pt x="1776" y="269"/>
                    <a:pt x="1776" y="269"/>
                    <a:pt x="1776" y="269"/>
                  </a:cubicBezTo>
                  <a:cubicBezTo>
                    <a:pt x="1999" y="454"/>
                    <a:pt x="1999" y="454"/>
                    <a:pt x="1999" y="454"/>
                  </a:cubicBezTo>
                  <a:cubicBezTo>
                    <a:pt x="889" y="860"/>
                    <a:pt x="889" y="860"/>
                    <a:pt x="889" y="860"/>
                  </a:cubicBezTo>
                  <a:cubicBezTo>
                    <a:pt x="638" y="759"/>
                    <a:pt x="638" y="759"/>
                    <a:pt x="638" y="759"/>
                  </a:cubicBezTo>
                  <a:cubicBezTo>
                    <a:pt x="499" y="702"/>
                    <a:pt x="499" y="702"/>
                    <a:pt x="499" y="702"/>
                  </a:cubicBezTo>
                  <a:cubicBezTo>
                    <a:pt x="296" y="611"/>
                    <a:pt x="296" y="611"/>
                    <a:pt x="296" y="611"/>
                  </a:cubicBezTo>
                  <a:cubicBezTo>
                    <a:pt x="0" y="721"/>
                    <a:pt x="0" y="721"/>
                    <a:pt x="0" y="721"/>
                  </a:cubicBezTo>
                  <a:cubicBezTo>
                    <a:pt x="28" y="759"/>
                    <a:pt x="28" y="759"/>
                    <a:pt x="28" y="759"/>
                  </a:cubicBezTo>
                  <a:cubicBezTo>
                    <a:pt x="251" y="989"/>
                    <a:pt x="251" y="989"/>
                    <a:pt x="251" y="989"/>
                  </a:cubicBezTo>
                  <a:cubicBezTo>
                    <a:pt x="278" y="1017"/>
                    <a:pt x="278" y="1017"/>
                    <a:pt x="278" y="1017"/>
                  </a:cubicBezTo>
                  <a:cubicBezTo>
                    <a:pt x="185" y="1211"/>
                    <a:pt x="185" y="1211"/>
                    <a:pt x="185" y="1211"/>
                  </a:cubicBezTo>
                  <a:cubicBezTo>
                    <a:pt x="351" y="1147"/>
                    <a:pt x="351" y="1147"/>
                    <a:pt x="351" y="1147"/>
                  </a:cubicBezTo>
                  <a:cubicBezTo>
                    <a:pt x="379" y="1119"/>
                    <a:pt x="379" y="1119"/>
                    <a:pt x="379" y="1119"/>
                  </a:cubicBezTo>
                  <a:cubicBezTo>
                    <a:pt x="399" y="1138"/>
                    <a:pt x="399" y="1138"/>
                    <a:pt x="399" y="1138"/>
                  </a:cubicBezTo>
                  <a:cubicBezTo>
                    <a:pt x="538" y="1276"/>
                    <a:pt x="538" y="1276"/>
                    <a:pt x="538" y="1276"/>
                  </a:cubicBezTo>
                  <a:cubicBezTo>
                    <a:pt x="805" y="1545"/>
                    <a:pt x="805" y="1545"/>
                    <a:pt x="805" y="1545"/>
                  </a:cubicBezTo>
                  <a:cubicBezTo>
                    <a:pt x="953" y="1516"/>
                    <a:pt x="1425" y="1341"/>
                    <a:pt x="1481" y="1313"/>
                  </a:cubicBezTo>
                  <a:cubicBezTo>
                    <a:pt x="1915" y="1156"/>
                    <a:pt x="1915" y="1156"/>
                    <a:pt x="1915" y="1156"/>
                  </a:cubicBezTo>
                  <a:cubicBezTo>
                    <a:pt x="1554" y="1757"/>
                    <a:pt x="1554" y="1757"/>
                    <a:pt x="1554" y="1757"/>
                  </a:cubicBezTo>
                  <a:cubicBezTo>
                    <a:pt x="1990" y="1591"/>
                    <a:pt x="1990" y="1591"/>
                    <a:pt x="1990" y="1591"/>
                  </a:cubicBezTo>
                  <a:cubicBezTo>
                    <a:pt x="2730" y="851"/>
                    <a:pt x="2730" y="851"/>
                    <a:pt x="2730" y="851"/>
                  </a:cubicBezTo>
                  <a:cubicBezTo>
                    <a:pt x="3478" y="573"/>
                    <a:pt x="3478" y="573"/>
                    <a:pt x="3478" y="573"/>
                  </a:cubicBezTo>
                  <a:cubicBezTo>
                    <a:pt x="3571" y="536"/>
                    <a:pt x="3571" y="536"/>
                    <a:pt x="3571" y="536"/>
                  </a:cubicBezTo>
                  <a:cubicBezTo>
                    <a:pt x="3581" y="536"/>
                    <a:pt x="3581" y="527"/>
                    <a:pt x="3581" y="527"/>
                  </a:cubicBezTo>
                  <a:cubicBezTo>
                    <a:pt x="3710" y="481"/>
                    <a:pt x="3590" y="527"/>
                    <a:pt x="3840" y="415"/>
                  </a:cubicBezTo>
                  <a:cubicBezTo>
                    <a:pt x="4116" y="305"/>
                    <a:pt x="4089" y="221"/>
                    <a:pt x="4089" y="221"/>
                  </a:cubicBezTo>
                  <a:lnTo>
                    <a:pt x="1684" y="860"/>
                  </a:lnTo>
                  <a:cubicBezTo>
                    <a:pt x="1463" y="944"/>
                    <a:pt x="1463" y="944"/>
                    <a:pt x="1463" y="944"/>
                  </a:cubicBezTo>
                  <a:cubicBezTo>
                    <a:pt x="1452" y="814"/>
                    <a:pt x="1452" y="814"/>
                    <a:pt x="1452" y="814"/>
                  </a:cubicBezTo>
                  <a:cubicBezTo>
                    <a:pt x="1675" y="730"/>
                    <a:pt x="1675" y="730"/>
                    <a:pt x="1675" y="730"/>
                  </a:cubicBezTo>
                  <a:lnTo>
                    <a:pt x="4089" y="221"/>
                  </a:lnTo>
                  <a:close/>
                  <a:moveTo>
                    <a:pt x="2063" y="721"/>
                  </a:moveTo>
                  <a:lnTo>
                    <a:pt x="2063" y="721"/>
                  </a:lnTo>
                  <a:cubicBezTo>
                    <a:pt x="1832" y="805"/>
                    <a:pt x="1832" y="805"/>
                    <a:pt x="1832" y="805"/>
                  </a:cubicBezTo>
                  <a:cubicBezTo>
                    <a:pt x="1823" y="675"/>
                    <a:pt x="1823" y="675"/>
                    <a:pt x="1823" y="675"/>
                  </a:cubicBezTo>
                  <a:cubicBezTo>
                    <a:pt x="2045" y="591"/>
                    <a:pt x="2045" y="591"/>
                    <a:pt x="2045" y="591"/>
                  </a:cubicBezTo>
                  <a:lnTo>
                    <a:pt x="2063" y="721"/>
                  </a:lnTo>
                  <a:close/>
                  <a:moveTo>
                    <a:pt x="2434" y="582"/>
                  </a:moveTo>
                  <a:lnTo>
                    <a:pt x="2434" y="582"/>
                  </a:lnTo>
                  <a:cubicBezTo>
                    <a:pt x="2211" y="666"/>
                    <a:pt x="2211" y="666"/>
                    <a:pt x="2211" y="666"/>
                  </a:cubicBezTo>
                  <a:cubicBezTo>
                    <a:pt x="2193" y="536"/>
                    <a:pt x="2193" y="536"/>
                    <a:pt x="2193" y="536"/>
                  </a:cubicBezTo>
                  <a:cubicBezTo>
                    <a:pt x="2425" y="454"/>
                    <a:pt x="2425" y="454"/>
                    <a:pt x="2425" y="454"/>
                  </a:cubicBezTo>
                  <a:lnTo>
                    <a:pt x="2434" y="582"/>
                  </a:lnTo>
                  <a:close/>
                  <a:moveTo>
                    <a:pt x="2803" y="434"/>
                  </a:moveTo>
                  <a:lnTo>
                    <a:pt x="2803" y="434"/>
                  </a:lnTo>
                  <a:cubicBezTo>
                    <a:pt x="2582" y="527"/>
                    <a:pt x="2582" y="527"/>
                    <a:pt x="2582" y="527"/>
                  </a:cubicBezTo>
                  <a:cubicBezTo>
                    <a:pt x="2573" y="397"/>
                    <a:pt x="2573" y="397"/>
                    <a:pt x="2573" y="397"/>
                  </a:cubicBezTo>
                  <a:cubicBezTo>
                    <a:pt x="2794" y="315"/>
                    <a:pt x="2794" y="315"/>
                    <a:pt x="2794" y="315"/>
                  </a:cubicBezTo>
                  <a:lnTo>
                    <a:pt x="2803" y="434"/>
                  </a:lnTo>
                  <a:close/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6" name="Freeform 106">
              <a:extLst>
                <a:ext uri="{FF2B5EF4-FFF2-40B4-BE49-F238E27FC236}">
                  <a16:creationId xmlns:a16="http://schemas.microsoft.com/office/drawing/2014/main" id="{18572B0B-382A-4E13-9F7D-AC1BE6E23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730" y="1344759"/>
              <a:ext cx="84055" cy="50740"/>
            </a:xfrm>
            <a:custGeom>
              <a:avLst/>
              <a:gdLst>
                <a:gd name="T0" fmla="*/ 9655091 w 621"/>
                <a:gd name="T1" fmla="*/ 0 h 381"/>
                <a:gd name="T2" fmla="*/ 9655091 w 621"/>
                <a:gd name="T3" fmla="*/ 0 h 381"/>
                <a:gd name="T4" fmla="*/ 10021495 w 621"/>
                <a:gd name="T5" fmla="*/ 2447506 h 381"/>
                <a:gd name="T6" fmla="*/ 10351218 w 621"/>
                <a:gd name="T7" fmla="*/ 3103796 h 381"/>
                <a:gd name="T8" fmla="*/ 11358930 w 621"/>
                <a:gd name="T9" fmla="*/ 4593635 h 381"/>
                <a:gd name="T10" fmla="*/ 1209120 w 621"/>
                <a:gd name="T11" fmla="*/ 6402562 h 381"/>
                <a:gd name="T12" fmla="*/ 677854 w 621"/>
                <a:gd name="T13" fmla="*/ 6243018 h 381"/>
                <a:gd name="T14" fmla="*/ 329723 w 621"/>
                <a:gd name="T15" fmla="*/ 5923795 h 381"/>
                <a:gd name="T16" fmla="*/ 329723 w 621"/>
                <a:gd name="T17" fmla="*/ 5923795 h 381"/>
                <a:gd name="T18" fmla="*/ 9655091 w 621"/>
                <a:gd name="T19" fmla="*/ 0 h 3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1" h="381">
                  <a:moveTo>
                    <a:pt x="527" y="0"/>
                  </a:moveTo>
                  <a:lnTo>
                    <a:pt x="527" y="0"/>
                  </a:lnTo>
                  <a:cubicBezTo>
                    <a:pt x="518" y="38"/>
                    <a:pt x="518" y="83"/>
                    <a:pt x="547" y="138"/>
                  </a:cubicBezTo>
                  <a:cubicBezTo>
                    <a:pt x="547" y="157"/>
                    <a:pt x="556" y="166"/>
                    <a:pt x="565" y="175"/>
                  </a:cubicBezTo>
                  <a:cubicBezTo>
                    <a:pt x="583" y="213"/>
                    <a:pt x="602" y="241"/>
                    <a:pt x="620" y="259"/>
                  </a:cubicBezTo>
                  <a:cubicBezTo>
                    <a:pt x="370" y="352"/>
                    <a:pt x="157" y="380"/>
                    <a:pt x="66" y="361"/>
                  </a:cubicBezTo>
                  <a:cubicBezTo>
                    <a:pt x="55" y="361"/>
                    <a:pt x="46" y="361"/>
                    <a:pt x="37" y="352"/>
                  </a:cubicBezTo>
                  <a:cubicBezTo>
                    <a:pt x="28" y="352"/>
                    <a:pt x="18" y="343"/>
                    <a:pt x="18" y="334"/>
                  </a:cubicBezTo>
                  <a:cubicBezTo>
                    <a:pt x="0" y="277"/>
                    <a:pt x="203" y="120"/>
                    <a:pt x="527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7" name="Freeform 107">
              <a:extLst>
                <a:ext uri="{FF2B5EF4-FFF2-40B4-BE49-F238E27FC236}">
                  <a16:creationId xmlns:a16="http://schemas.microsoft.com/office/drawing/2014/main" id="{F573295E-1393-43BC-9E5E-D848919C7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511" y="1343173"/>
              <a:ext cx="17446" cy="36470"/>
            </a:xfrm>
            <a:custGeom>
              <a:avLst/>
              <a:gdLst>
                <a:gd name="T0" fmla="*/ 590049 w 140"/>
                <a:gd name="T1" fmla="*/ 3576086 h 270"/>
                <a:gd name="T2" fmla="*/ 590049 w 140"/>
                <a:gd name="T3" fmla="*/ 3576086 h 270"/>
                <a:gd name="T4" fmla="*/ 279510 w 140"/>
                <a:gd name="T5" fmla="*/ 2882751 h 270"/>
                <a:gd name="T6" fmla="*/ 139817 w 140"/>
                <a:gd name="T7" fmla="*/ 346600 h 270"/>
                <a:gd name="T8" fmla="*/ 279510 w 140"/>
                <a:gd name="T9" fmla="*/ 0 h 270"/>
                <a:gd name="T10" fmla="*/ 279510 w 140"/>
                <a:gd name="T11" fmla="*/ 0 h 270"/>
                <a:gd name="T12" fmla="*/ 590049 w 140"/>
                <a:gd name="T13" fmla="*/ 182485 h 270"/>
                <a:gd name="T14" fmla="*/ 1863482 w 140"/>
                <a:gd name="T15" fmla="*/ 2207651 h 270"/>
                <a:gd name="T16" fmla="*/ 2003175 w 140"/>
                <a:gd name="T17" fmla="*/ 2882751 h 270"/>
                <a:gd name="T18" fmla="*/ 2003175 w 140"/>
                <a:gd name="T19" fmla="*/ 4579551 h 270"/>
                <a:gd name="T20" fmla="*/ 1863482 w 140"/>
                <a:gd name="T21" fmla="*/ 4907916 h 270"/>
                <a:gd name="T22" fmla="*/ 1863482 w 140"/>
                <a:gd name="T23" fmla="*/ 4907916 h 270"/>
                <a:gd name="T24" fmla="*/ 1583972 w 140"/>
                <a:gd name="T25" fmla="*/ 4907916 h 270"/>
                <a:gd name="T26" fmla="*/ 590049 w 140"/>
                <a:gd name="T27" fmla="*/ 3576086 h 2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270">
                  <a:moveTo>
                    <a:pt x="38" y="196"/>
                  </a:moveTo>
                  <a:lnTo>
                    <a:pt x="38" y="196"/>
                  </a:lnTo>
                  <a:cubicBezTo>
                    <a:pt x="27" y="185"/>
                    <a:pt x="27" y="167"/>
                    <a:pt x="18" y="158"/>
                  </a:cubicBezTo>
                  <a:cubicBezTo>
                    <a:pt x="0" y="93"/>
                    <a:pt x="0" y="37"/>
                    <a:pt x="9" y="19"/>
                  </a:cubicBezTo>
                  <a:cubicBezTo>
                    <a:pt x="9" y="10"/>
                    <a:pt x="18" y="10"/>
                    <a:pt x="18" y="0"/>
                  </a:cubicBezTo>
                  <a:cubicBezTo>
                    <a:pt x="27" y="0"/>
                    <a:pt x="38" y="10"/>
                    <a:pt x="38" y="10"/>
                  </a:cubicBezTo>
                  <a:cubicBezTo>
                    <a:pt x="65" y="19"/>
                    <a:pt x="93" y="57"/>
                    <a:pt x="120" y="121"/>
                  </a:cubicBezTo>
                  <a:cubicBezTo>
                    <a:pt x="120" y="130"/>
                    <a:pt x="129" y="148"/>
                    <a:pt x="129" y="158"/>
                  </a:cubicBezTo>
                  <a:cubicBezTo>
                    <a:pt x="139" y="205"/>
                    <a:pt x="139" y="232"/>
                    <a:pt x="129" y="251"/>
                  </a:cubicBezTo>
                  <a:cubicBezTo>
                    <a:pt x="129" y="260"/>
                    <a:pt x="120" y="260"/>
                    <a:pt x="120" y="269"/>
                  </a:cubicBezTo>
                  <a:cubicBezTo>
                    <a:pt x="111" y="269"/>
                    <a:pt x="111" y="269"/>
                    <a:pt x="102" y="269"/>
                  </a:cubicBezTo>
                  <a:cubicBezTo>
                    <a:pt x="84" y="260"/>
                    <a:pt x="56" y="232"/>
                    <a:pt x="38" y="196"/>
                  </a:cubicBezTo>
                </a:path>
              </a:pathLst>
            </a:custGeom>
            <a:solidFill>
              <a:srgbClr val="BB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8" name="Freeform 108">
              <a:extLst>
                <a:ext uri="{FF2B5EF4-FFF2-40B4-BE49-F238E27FC236}">
                  <a16:creationId xmlns:a16="http://schemas.microsoft.com/office/drawing/2014/main" id="{6CE195CE-FB8E-437F-AFB3-F0C254C0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121" y="1203637"/>
              <a:ext cx="101500" cy="41226"/>
            </a:xfrm>
            <a:custGeom>
              <a:avLst/>
              <a:gdLst>
                <a:gd name="T0" fmla="*/ 3816934 w 760"/>
                <a:gd name="T1" fmla="*/ 5518107 h 307"/>
                <a:gd name="T2" fmla="*/ 0 w 760"/>
                <a:gd name="T3" fmla="*/ 2182024 h 307"/>
                <a:gd name="T4" fmla="*/ 5796852 w 760"/>
                <a:gd name="T5" fmla="*/ 0 h 307"/>
                <a:gd name="T6" fmla="*/ 13537696 w 760"/>
                <a:gd name="T7" fmla="*/ 1821330 h 307"/>
                <a:gd name="T8" fmla="*/ 3816934 w 760"/>
                <a:gd name="T9" fmla="*/ 5518107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0" h="307">
                  <a:moveTo>
                    <a:pt x="214" y="306"/>
                  </a:moveTo>
                  <a:lnTo>
                    <a:pt x="0" y="121"/>
                  </a:lnTo>
                  <a:lnTo>
                    <a:pt x="325" y="0"/>
                  </a:lnTo>
                  <a:lnTo>
                    <a:pt x="759" y="101"/>
                  </a:lnTo>
                  <a:lnTo>
                    <a:pt x="214" y="306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9" name="Freeform 109">
              <a:extLst>
                <a:ext uri="{FF2B5EF4-FFF2-40B4-BE49-F238E27FC236}">
                  <a16:creationId xmlns:a16="http://schemas.microsoft.com/office/drawing/2014/main" id="{C8D3324E-632F-4D55-A32E-97FF455D6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121" y="1203637"/>
              <a:ext cx="101500" cy="41226"/>
            </a:xfrm>
            <a:custGeom>
              <a:avLst/>
              <a:gdLst>
                <a:gd name="T0" fmla="*/ 3816934 w 760"/>
                <a:gd name="T1" fmla="*/ 5518107 h 307"/>
                <a:gd name="T2" fmla="*/ 0 w 760"/>
                <a:gd name="T3" fmla="*/ 2182024 h 307"/>
                <a:gd name="T4" fmla="*/ 5796852 w 760"/>
                <a:gd name="T5" fmla="*/ 0 h 307"/>
                <a:gd name="T6" fmla="*/ 13537696 w 760"/>
                <a:gd name="T7" fmla="*/ 1821330 h 3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0" h="307">
                  <a:moveTo>
                    <a:pt x="214" y="306"/>
                  </a:moveTo>
                  <a:lnTo>
                    <a:pt x="0" y="121"/>
                  </a:lnTo>
                  <a:lnTo>
                    <a:pt x="325" y="0"/>
                  </a:lnTo>
                  <a:lnTo>
                    <a:pt x="759" y="1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450" name="Freeform 110">
              <a:extLst>
                <a:ext uri="{FF2B5EF4-FFF2-40B4-BE49-F238E27FC236}">
                  <a16:creationId xmlns:a16="http://schemas.microsoft.com/office/drawing/2014/main" id="{03736951-6A0C-49E6-9F87-A1FF25EDD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364" y="1176682"/>
              <a:ext cx="68195" cy="36469"/>
            </a:xfrm>
            <a:custGeom>
              <a:avLst/>
              <a:gdLst>
                <a:gd name="T0" fmla="*/ 1795042 w 509"/>
                <a:gd name="T1" fmla="*/ 963674 h 278"/>
                <a:gd name="T2" fmla="*/ 1795042 w 509"/>
                <a:gd name="T3" fmla="*/ 963674 h 278"/>
                <a:gd name="T4" fmla="*/ 323156 w 509"/>
                <a:gd name="T5" fmla="*/ 2392130 h 278"/>
                <a:gd name="T6" fmla="*/ 4451700 w 509"/>
                <a:gd name="T7" fmla="*/ 4147365 h 278"/>
                <a:gd name="T8" fmla="*/ 7305708 w 509"/>
                <a:gd name="T9" fmla="*/ 3200876 h 278"/>
                <a:gd name="T10" fmla="*/ 8131416 w 509"/>
                <a:gd name="T11" fmla="*/ 2856651 h 278"/>
                <a:gd name="T12" fmla="*/ 9118703 w 509"/>
                <a:gd name="T13" fmla="*/ 2546927 h 278"/>
                <a:gd name="T14" fmla="*/ 1795042 w 509"/>
                <a:gd name="T15" fmla="*/ 963674 h 2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278">
                  <a:moveTo>
                    <a:pt x="100" y="56"/>
                  </a:moveTo>
                  <a:lnTo>
                    <a:pt x="100" y="56"/>
                  </a:lnTo>
                  <a:cubicBezTo>
                    <a:pt x="45" y="65"/>
                    <a:pt x="0" y="93"/>
                    <a:pt x="18" y="139"/>
                  </a:cubicBezTo>
                  <a:cubicBezTo>
                    <a:pt x="45" y="232"/>
                    <a:pt x="157" y="277"/>
                    <a:pt x="248" y="241"/>
                  </a:cubicBezTo>
                  <a:cubicBezTo>
                    <a:pt x="407" y="186"/>
                    <a:pt x="407" y="186"/>
                    <a:pt x="407" y="186"/>
                  </a:cubicBezTo>
                  <a:cubicBezTo>
                    <a:pt x="453" y="166"/>
                    <a:pt x="453" y="166"/>
                    <a:pt x="453" y="166"/>
                  </a:cubicBezTo>
                  <a:cubicBezTo>
                    <a:pt x="471" y="157"/>
                    <a:pt x="490" y="157"/>
                    <a:pt x="508" y="148"/>
                  </a:cubicBezTo>
                  <a:cubicBezTo>
                    <a:pt x="508" y="148"/>
                    <a:pt x="351" y="0"/>
                    <a:pt x="100" y="56"/>
                  </a:cubicBezTo>
                </a:path>
              </a:pathLst>
            </a:custGeom>
            <a:solidFill>
              <a:srgbClr val="BB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3" name="Group 9700">
            <a:extLst>
              <a:ext uri="{FF2B5EF4-FFF2-40B4-BE49-F238E27FC236}">
                <a16:creationId xmlns:a16="http://schemas.microsoft.com/office/drawing/2014/main" id="{D19CFD50-F08E-4349-97D7-9030F5D90848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3284538"/>
            <a:ext cx="674688" cy="673100"/>
            <a:chOff x="2631964" y="3284340"/>
            <a:chExt cx="674025" cy="673894"/>
          </a:xfrm>
        </p:grpSpPr>
        <p:sp>
          <p:nvSpPr>
            <p:cNvPr id="44437" name="Freeform 111">
              <a:extLst>
                <a:ext uri="{FF2B5EF4-FFF2-40B4-BE49-F238E27FC236}">
                  <a16:creationId xmlns:a16="http://schemas.microsoft.com/office/drawing/2014/main" id="{A7DE3488-3F9F-4906-83E7-8D59332B3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3284340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6"/>
                    <a:pt x="3877" y="4996"/>
                    <a:pt x="2498" y="4996"/>
                  </a:cubicBezTo>
                  <a:cubicBezTo>
                    <a:pt x="1119" y="4996"/>
                    <a:pt x="0" y="3876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8" name="Freeform 112">
              <a:extLst>
                <a:ext uri="{FF2B5EF4-FFF2-40B4-BE49-F238E27FC236}">
                  <a16:creationId xmlns:a16="http://schemas.microsoft.com/office/drawing/2014/main" id="{51F9AB6B-0343-4D8D-A3AC-BAD445917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9941" y="3421026"/>
              <a:ext cx="399657" cy="398932"/>
            </a:xfrm>
            <a:custGeom>
              <a:avLst/>
              <a:gdLst>
                <a:gd name="T0" fmla="*/ 0 w 2962"/>
                <a:gd name="T1" fmla="*/ 26882895 h 2960"/>
                <a:gd name="T2" fmla="*/ 0 w 2962"/>
                <a:gd name="T3" fmla="*/ 26882895 h 2960"/>
                <a:gd name="T4" fmla="*/ 26944330 w 2962"/>
                <a:gd name="T5" fmla="*/ 53747596 h 2960"/>
                <a:gd name="T6" fmla="*/ 53906740 w 2962"/>
                <a:gd name="T7" fmla="*/ 26882895 h 2960"/>
                <a:gd name="T8" fmla="*/ 26944330 w 2962"/>
                <a:gd name="T9" fmla="*/ 0 h 2960"/>
                <a:gd name="T10" fmla="*/ 0 w 2962"/>
                <a:gd name="T11" fmla="*/ 26882895 h 29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2" h="2960">
                  <a:moveTo>
                    <a:pt x="0" y="1480"/>
                  </a:moveTo>
                  <a:lnTo>
                    <a:pt x="0" y="1480"/>
                  </a:lnTo>
                  <a:cubicBezTo>
                    <a:pt x="0" y="2293"/>
                    <a:pt x="657" y="2959"/>
                    <a:pt x="1480" y="2959"/>
                  </a:cubicBezTo>
                  <a:cubicBezTo>
                    <a:pt x="2295" y="2959"/>
                    <a:pt x="2961" y="2293"/>
                    <a:pt x="2961" y="1480"/>
                  </a:cubicBezTo>
                  <a:cubicBezTo>
                    <a:pt x="2961" y="657"/>
                    <a:pt x="2295" y="0"/>
                    <a:pt x="1480" y="0"/>
                  </a:cubicBezTo>
                  <a:cubicBezTo>
                    <a:pt x="657" y="0"/>
                    <a:pt x="0" y="657"/>
                    <a:pt x="0" y="1480"/>
                  </a:cubicBezTo>
                </a:path>
              </a:pathLst>
            </a:custGeom>
            <a:solidFill>
              <a:srgbClr val="ECE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9" name="Freeform 113">
              <a:extLst>
                <a:ext uri="{FF2B5EF4-FFF2-40B4-BE49-F238E27FC236}">
                  <a16:creationId xmlns:a16="http://schemas.microsoft.com/office/drawing/2014/main" id="{AACA74BD-5366-4302-9D22-5D6359417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121" y="3503673"/>
              <a:ext cx="229962" cy="313106"/>
            </a:xfrm>
            <a:custGeom>
              <a:avLst/>
              <a:gdLst>
                <a:gd name="T0" fmla="*/ 4185926 w 1712"/>
                <a:gd name="T1" fmla="*/ 327265 h 2322"/>
                <a:gd name="T2" fmla="*/ 4185926 w 1712"/>
                <a:gd name="T3" fmla="*/ 327265 h 2322"/>
                <a:gd name="T4" fmla="*/ 30871324 w 1712"/>
                <a:gd name="T5" fmla="*/ 22710163 h 2322"/>
                <a:gd name="T6" fmla="*/ 9526633 w 1712"/>
                <a:gd name="T7" fmla="*/ 42202023 h 2322"/>
                <a:gd name="T8" fmla="*/ 0 w 1712"/>
                <a:gd name="T9" fmla="*/ 3691064 h 2322"/>
                <a:gd name="T10" fmla="*/ 4185926 w 1712"/>
                <a:gd name="T11" fmla="*/ 327265 h 2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2" h="2322">
                  <a:moveTo>
                    <a:pt x="232" y="18"/>
                  </a:moveTo>
                  <a:lnTo>
                    <a:pt x="232" y="18"/>
                  </a:lnTo>
                  <a:cubicBezTo>
                    <a:pt x="232" y="18"/>
                    <a:pt x="1620" y="582"/>
                    <a:pt x="1711" y="1249"/>
                  </a:cubicBezTo>
                  <a:cubicBezTo>
                    <a:pt x="1711" y="1249"/>
                    <a:pt x="1518" y="2136"/>
                    <a:pt x="528" y="2321"/>
                  </a:cubicBezTo>
                  <a:cubicBezTo>
                    <a:pt x="528" y="2321"/>
                    <a:pt x="66" y="1600"/>
                    <a:pt x="0" y="203"/>
                  </a:cubicBezTo>
                  <a:cubicBezTo>
                    <a:pt x="0" y="203"/>
                    <a:pt x="56" y="0"/>
                    <a:pt x="232" y="18"/>
                  </a:cubicBezTo>
                </a:path>
              </a:pathLst>
            </a:custGeom>
            <a:solidFill>
              <a:srgbClr val="D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0" name="Freeform 114">
              <a:extLst>
                <a:ext uri="{FF2B5EF4-FFF2-40B4-BE49-F238E27FC236}">
                  <a16:creationId xmlns:a16="http://schemas.microsoft.com/office/drawing/2014/main" id="{5C84DEA9-5846-4BBB-B04E-6B96F8FC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667" y="3479832"/>
              <a:ext cx="147493" cy="230460"/>
            </a:xfrm>
            <a:custGeom>
              <a:avLst/>
              <a:gdLst>
                <a:gd name="T0" fmla="*/ 18555645 w 1093"/>
                <a:gd name="T1" fmla="*/ 6034364 h 1712"/>
                <a:gd name="T2" fmla="*/ 18555645 w 1093"/>
                <a:gd name="T3" fmla="*/ 6034364 h 1712"/>
                <a:gd name="T4" fmla="*/ 4898441 w 1093"/>
                <a:gd name="T5" fmla="*/ 31005081 h 1712"/>
                <a:gd name="T6" fmla="*/ 2531131 w 1093"/>
                <a:gd name="T7" fmla="*/ 11923613 h 1712"/>
                <a:gd name="T8" fmla="*/ 16352291 w 1093"/>
                <a:gd name="T9" fmla="*/ 1522221 h 1712"/>
                <a:gd name="T10" fmla="*/ 18555645 w 1093"/>
                <a:gd name="T11" fmla="*/ 6034364 h 17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3" h="1712">
                  <a:moveTo>
                    <a:pt x="1019" y="333"/>
                  </a:moveTo>
                  <a:lnTo>
                    <a:pt x="1019" y="333"/>
                  </a:lnTo>
                  <a:cubicBezTo>
                    <a:pt x="1019" y="333"/>
                    <a:pt x="157" y="907"/>
                    <a:pt x="269" y="1711"/>
                  </a:cubicBezTo>
                  <a:cubicBezTo>
                    <a:pt x="269" y="1711"/>
                    <a:pt x="0" y="1342"/>
                    <a:pt x="139" y="658"/>
                  </a:cubicBezTo>
                  <a:cubicBezTo>
                    <a:pt x="139" y="658"/>
                    <a:pt x="251" y="0"/>
                    <a:pt x="898" y="84"/>
                  </a:cubicBezTo>
                  <a:cubicBezTo>
                    <a:pt x="898" y="84"/>
                    <a:pt x="1092" y="130"/>
                    <a:pt x="1019" y="333"/>
                  </a:cubicBezTo>
                </a:path>
              </a:pathLst>
            </a:custGeom>
            <a:solidFill>
              <a:srgbClr val="F4B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1" name="Freeform 115">
              <a:extLst>
                <a:ext uri="{FF2B5EF4-FFF2-40B4-BE49-F238E27FC236}">
                  <a16:creationId xmlns:a16="http://schemas.microsoft.com/office/drawing/2014/main" id="{2C778248-6C8B-4C40-A309-34C5CE443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777" y="3409900"/>
              <a:ext cx="169696" cy="84237"/>
            </a:xfrm>
            <a:custGeom>
              <a:avLst/>
              <a:gdLst>
                <a:gd name="T0" fmla="*/ 0 w 1268"/>
                <a:gd name="T1" fmla="*/ 7341641 h 621"/>
                <a:gd name="T2" fmla="*/ 0 w 1268"/>
                <a:gd name="T3" fmla="*/ 7341641 h 621"/>
                <a:gd name="T4" fmla="*/ 10602922 w 1268"/>
                <a:gd name="T5" fmla="*/ 1545566 h 621"/>
                <a:gd name="T6" fmla="*/ 22692424 w 1268"/>
                <a:gd name="T7" fmla="*/ 7341641 h 621"/>
                <a:gd name="T8" fmla="*/ 4316408 w 1268"/>
                <a:gd name="T9" fmla="*/ 9531261 h 621"/>
                <a:gd name="T10" fmla="*/ 0 w 1268"/>
                <a:gd name="T11" fmla="*/ 7341641 h 6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8" h="621">
                  <a:moveTo>
                    <a:pt x="0" y="399"/>
                  </a:moveTo>
                  <a:lnTo>
                    <a:pt x="0" y="399"/>
                  </a:lnTo>
                  <a:cubicBezTo>
                    <a:pt x="0" y="399"/>
                    <a:pt x="9" y="0"/>
                    <a:pt x="592" y="84"/>
                  </a:cubicBezTo>
                  <a:cubicBezTo>
                    <a:pt x="592" y="84"/>
                    <a:pt x="943" y="148"/>
                    <a:pt x="1267" y="399"/>
                  </a:cubicBezTo>
                  <a:cubicBezTo>
                    <a:pt x="1267" y="399"/>
                    <a:pt x="435" y="222"/>
                    <a:pt x="241" y="518"/>
                  </a:cubicBezTo>
                  <a:cubicBezTo>
                    <a:pt x="241" y="518"/>
                    <a:pt x="9" y="620"/>
                    <a:pt x="0" y="399"/>
                  </a:cubicBezTo>
                </a:path>
              </a:pathLst>
            </a:custGeom>
            <a:solidFill>
              <a:srgbClr val="50C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42" name="Freeform 116">
              <a:extLst>
                <a:ext uri="{FF2B5EF4-FFF2-40B4-BE49-F238E27FC236}">
                  <a16:creationId xmlns:a16="http://schemas.microsoft.com/office/drawing/2014/main" id="{93AF44FB-0510-4416-871B-82F80E982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027" y="3452814"/>
              <a:ext cx="95156" cy="87415"/>
            </a:xfrm>
            <a:custGeom>
              <a:avLst/>
              <a:gdLst>
                <a:gd name="T0" fmla="*/ 1351918 w 704"/>
                <a:gd name="T1" fmla="*/ 8917004 h 648"/>
                <a:gd name="T2" fmla="*/ 1351918 w 704"/>
                <a:gd name="T3" fmla="*/ 8917004 h 648"/>
                <a:gd name="T4" fmla="*/ 8970345 w 704"/>
                <a:gd name="T5" fmla="*/ 10118016 h 648"/>
                <a:gd name="T6" fmla="*/ 11327078 w 704"/>
                <a:gd name="T7" fmla="*/ 2693272 h 648"/>
                <a:gd name="T8" fmla="*/ 3708651 w 704"/>
                <a:gd name="T9" fmla="*/ 1692452 h 648"/>
                <a:gd name="T10" fmla="*/ 1351918 w 704"/>
                <a:gd name="T11" fmla="*/ 8917004 h 6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4" h="648">
                  <a:moveTo>
                    <a:pt x="74" y="490"/>
                  </a:moveTo>
                  <a:lnTo>
                    <a:pt x="74" y="490"/>
                  </a:lnTo>
                  <a:cubicBezTo>
                    <a:pt x="149" y="620"/>
                    <a:pt x="342" y="647"/>
                    <a:pt x="491" y="556"/>
                  </a:cubicBezTo>
                  <a:cubicBezTo>
                    <a:pt x="639" y="453"/>
                    <a:pt x="703" y="278"/>
                    <a:pt x="620" y="148"/>
                  </a:cubicBezTo>
                  <a:cubicBezTo>
                    <a:pt x="545" y="27"/>
                    <a:pt x="361" y="0"/>
                    <a:pt x="203" y="93"/>
                  </a:cubicBezTo>
                  <a:cubicBezTo>
                    <a:pt x="55" y="185"/>
                    <a:pt x="0" y="360"/>
                    <a:pt x="74" y="4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4" name="Group 9705">
            <a:extLst>
              <a:ext uri="{FF2B5EF4-FFF2-40B4-BE49-F238E27FC236}">
                <a16:creationId xmlns:a16="http://schemas.microsoft.com/office/drawing/2014/main" id="{7F73F230-C563-4EB8-B1CE-A17D36529F69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4078288"/>
            <a:ext cx="674688" cy="676275"/>
            <a:chOff x="2635537" y="4078487"/>
            <a:chExt cx="674025" cy="675680"/>
          </a:xfrm>
        </p:grpSpPr>
        <p:sp>
          <p:nvSpPr>
            <p:cNvPr id="44421" name="Freeform 117">
              <a:extLst>
                <a:ext uri="{FF2B5EF4-FFF2-40B4-BE49-F238E27FC236}">
                  <a16:creationId xmlns:a16="http://schemas.microsoft.com/office/drawing/2014/main" id="{4681DF93-30EB-4914-92D1-A18BC2C68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537" y="4078487"/>
              <a:ext cx="674025" cy="675680"/>
            </a:xfrm>
            <a:custGeom>
              <a:avLst/>
              <a:gdLst>
                <a:gd name="T0" fmla="*/ 90880093 w 4998"/>
                <a:gd name="T1" fmla="*/ 45672513 h 5006"/>
                <a:gd name="T2" fmla="*/ 90880093 w 4998"/>
                <a:gd name="T3" fmla="*/ 45672513 h 5006"/>
                <a:gd name="T4" fmla="*/ 45449217 w 4998"/>
                <a:gd name="T5" fmla="*/ 91181032 h 5006"/>
                <a:gd name="T6" fmla="*/ 0 w 4998"/>
                <a:gd name="T7" fmla="*/ 45672513 h 5006"/>
                <a:gd name="T8" fmla="*/ 45449217 w 4998"/>
                <a:gd name="T9" fmla="*/ 0 h 5006"/>
                <a:gd name="T10" fmla="*/ 90880093 w 4998"/>
                <a:gd name="T11" fmla="*/ 45672513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8" h="5006">
                  <a:moveTo>
                    <a:pt x="4997" y="2507"/>
                  </a:moveTo>
                  <a:lnTo>
                    <a:pt x="4997" y="2507"/>
                  </a:lnTo>
                  <a:cubicBezTo>
                    <a:pt x="4997" y="3886"/>
                    <a:pt x="3876" y="5005"/>
                    <a:pt x="2499" y="5005"/>
                  </a:cubicBezTo>
                  <a:cubicBezTo>
                    <a:pt x="1120" y="5005"/>
                    <a:pt x="0" y="3886"/>
                    <a:pt x="0" y="2507"/>
                  </a:cubicBezTo>
                  <a:cubicBezTo>
                    <a:pt x="0" y="1119"/>
                    <a:pt x="1120" y="0"/>
                    <a:pt x="2499" y="0"/>
                  </a:cubicBezTo>
                  <a:cubicBezTo>
                    <a:pt x="3876" y="0"/>
                    <a:pt x="4997" y="1119"/>
                    <a:pt x="4997" y="2507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2" name="Freeform 118">
              <a:extLst>
                <a:ext uri="{FF2B5EF4-FFF2-40B4-BE49-F238E27FC236}">
                  <a16:creationId xmlns:a16="http://schemas.microsoft.com/office/drawing/2014/main" id="{BD400571-A601-4EDD-94C5-D0D167D6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912" y="4170481"/>
              <a:ext cx="50750" cy="49169"/>
            </a:xfrm>
            <a:custGeom>
              <a:avLst/>
              <a:gdLst>
                <a:gd name="T0" fmla="*/ 3300215 w 381"/>
                <a:gd name="T1" fmla="*/ 5848991 h 371"/>
                <a:gd name="T2" fmla="*/ 3300215 w 381"/>
                <a:gd name="T3" fmla="*/ 5848991 h 371"/>
                <a:gd name="T4" fmla="*/ 5926161 w 381"/>
                <a:gd name="T5" fmla="*/ 5848991 h 371"/>
                <a:gd name="T6" fmla="*/ 5926161 w 381"/>
                <a:gd name="T7" fmla="*/ 3249395 h 371"/>
                <a:gd name="T8" fmla="*/ 3459791 w 381"/>
                <a:gd name="T9" fmla="*/ 807909 h 371"/>
                <a:gd name="T10" fmla="*/ 833845 w 381"/>
                <a:gd name="T11" fmla="*/ 649932 h 371"/>
                <a:gd name="T12" fmla="*/ 833845 w 381"/>
                <a:gd name="T13" fmla="*/ 3249395 h 371"/>
                <a:gd name="T14" fmla="*/ 3300215 w 381"/>
                <a:gd name="T15" fmla="*/ 5848991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371">
                  <a:moveTo>
                    <a:pt x="186" y="333"/>
                  </a:moveTo>
                  <a:lnTo>
                    <a:pt x="186" y="333"/>
                  </a:lnTo>
                  <a:cubicBezTo>
                    <a:pt x="232" y="370"/>
                    <a:pt x="296" y="370"/>
                    <a:pt x="334" y="333"/>
                  </a:cubicBezTo>
                  <a:cubicBezTo>
                    <a:pt x="380" y="296"/>
                    <a:pt x="380" y="232"/>
                    <a:pt x="334" y="185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48" y="0"/>
                    <a:pt x="84" y="0"/>
                    <a:pt x="47" y="37"/>
                  </a:cubicBezTo>
                  <a:cubicBezTo>
                    <a:pt x="0" y="84"/>
                    <a:pt x="0" y="148"/>
                    <a:pt x="47" y="185"/>
                  </a:cubicBezTo>
                  <a:lnTo>
                    <a:pt x="186" y="333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3" name="Freeform 119">
              <a:extLst>
                <a:ext uri="{FF2B5EF4-FFF2-40B4-BE49-F238E27FC236}">
                  <a16:creationId xmlns:a16="http://schemas.microsoft.com/office/drawing/2014/main" id="{AA4975E3-6737-4C53-B292-983368F1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31" y="4200616"/>
              <a:ext cx="82469" cy="166541"/>
            </a:xfrm>
            <a:custGeom>
              <a:avLst/>
              <a:gdLst>
                <a:gd name="T0" fmla="*/ 0 w 612"/>
                <a:gd name="T1" fmla="*/ 11165768 h 1240"/>
                <a:gd name="T2" fmla="*/ 0 w 612"/>
                <a:gd name="T3" fmla="*/ 11165768 h 1240"/>
                <a:gd name="T4" fmla="*/ 11094776 w 612"/>
                <a:gd name="T5" fmla="*/ 22349668 h 1240"/>
                <a:gd name="T6" fmla="*/ 11094776 w 612"/>
                <a:gd name="T7" fmla="*/ 0 h 1240"/>
                <a:gd name="T8" fmla="*/ 0 w 612"/>
                <a:gd name="T9" fmla="*/ 11165768 h 1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1240">
                  <a:moveTo>
                    <a:pt x="0" y="619"/>
                  </a:moveTo>
                  <a:lnTo>
                    <a:pt x="0" y="619"/>
                  </a:lnTo>
                  <a:cubicBezTo>
                    <a:pt x="0" y="963"/>
                    <a:pt x="267" y="1239"/>
                    <a:pt x="611" y="1239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267" y="0"/>
                    <a:pt x="0" y="277"/>
                    <a:pt x="0" y="619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4" name="Freeform 120">
              <a:extLst>
                <a:ext uri="{FF2B5EF4-FFF2-40B4-BE49-F238E27FC236}">
                  <a16:creationId xmlns:a16="http://schemas.microsoft.com/office/drawing/2014/main" id="{348A7E1C-2D0D-42D2-970B-777BAC01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00" y="4200616"/>
              <a:ext cx="82469" cy="166541"/>
            </a:xfrm>
            <a:custGeom>
              <a:avLst/>
              <a:gdLst>
                <a:gd name="T0" fmla="*/ 0 w 620"/>
                <a:gd name="T1" fmla="*/ 0 h 1240"/>
                <a:gd name="T2" fmla="*/ 0 w 620"/>
                <a:gd name="T3" fmla="*/ 0 h 1240"/>
                <a:gd name="T4" fmla="*/ 0 w 620"/>
                <a:gd name="T5" fmla="*/ 0 h 1240"/>
                <a:gd name="T6" fmla="*/ 0 w 620"/>
                <a:gd name="T7" fmla="*/ 22349668 h 1240"/>
                <a:gd name="T8" fmla="*/ 0 w 620"/>
                <a:gd name="T9" fmla="*/ 22349668 h 1240"/>
                <a:gd name="T10" fmla="*/ 10951883 w 620"/>
                <a:gd name="T11" fmla="*/ 11165768 h 1240"/>
                <a:gd name="T12" fmla="*/ 0 w 620"/>
                <a:gd name="T13" fmla="*/ 0 h 1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0" h="1240">
                  <a:moveTo>
                    <a:pt x="0" y="0"/>
                  </a:moveTo>
                  <a:lnTo>
                    <a:pt x="0" y="0"/>
                  </a:lnTo>
                  <a:cubicBezTo>
                    <a:pt x="0" y="1239"/>
                    <a:pt x="0" y="1239"/>
                    <a:pt x="0" y="1239"/>
                  </a:cubicBezTo>
                  <a:cubicBezTo>
                    <a:pt x="342" y="1239"/>
                    <a:pt x="619" y="963"/>
                    <a:pt x="619" y="619"/>
                  </a:cubicBezTo>
                  <a:cubicBezTo>
                    <a:pt x="619" y="277"/>
                    <a:pt x="342" y="0"/>
                    <a:pt x="0" y="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5" name="Freeform 121">
              <a:extLst>
                <a:ext uri="{FF2B5EF4-FFF2-40B4-BE49-F238E27FC236}">
                  <a16:creationId xmlns:a16="http://schemas.microsoft.com/office/drawing/2014/main" id="{32BB3F22-FB84-47EF-B752-FCD29F411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850" y="4270405"/>
              <a:ext cx="53922" cy="26964"/>
            </a:xfrm>
            <a:custGeom>
              <a:avLst/>
              <a:gdLst>
                <a:gd name="T0" fmla="*/ 7108981 w 408"/>
                <a:gd name="T1" fmla="*/ 1747109 h 204"/>
                <a:gd name="T2" fmla="*/ 7108981 w 408"/>
                <a:gd name="T3" fmla="*/ 1747109 h 204"/>
                <a:gd name="T4" fmla="*/ 5327309 w 408"/>
                <a:gd name="T5" fmla="*/ 0 h 204"/>
                <a:gd name="T6" fmla="*/ 1781673 w 408"/>
                <a:gd name="T7" fmla="*/ 0 h 204"/>
                <a:gd name="T8" fmla="*/ 0 w 408"/>
                <a:gd name="T9" fmla="*/ 1747109 h 204"/>
                <a:gd name="T10" fmla="*/ 1781673 w 408"/>
                <a:gd name="T11" fmla="*/ 3546559 h 204"/>
                <a:gd name="T12" fmla="*/ 5327309 w 408"/>
                <a:gd name="T13" fmla="*/ 3546559 h 204"/>
                <a:gd name="T14" fmla="*/ 7108981 w 408"/>
                <a:gd name="T15" fmla="*/ 1747109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8" h="204">
                  <a:moveTo>
                    <a:pt x="407" y="100"/>
                  </a:moveTo>
                  <a:lnTo>
                    <a:pt x="407" y="100"/>
                  </a:lnTo>
                  <a:cubicBezTo>
                    <a:pt x="407" y="46"/>
                    <a:pt x="362" y="0"/>
                    <a:pt x="30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47" y="0"/>
                    <a:pt x="0" y="46"/>
                    <a:pt x="0" y="100"/>
                  </a:cubicBezTo>
                  <a:cubicBezTo>
                    <a:pt x="0" y="157"/>
                    <a:pt x="47" y="203"/>
                    <a:pt x="102" y="203"/>
                  </a:cubicBezTo>
                  <a:cubicBezTo>
                    <a:pt x="305" y="203"/>
                    <a:pt x="305" y="203"/>
                    <a:pt x="305" y="203"/>
                  </a:cubicBezTo>
                  <a:cubicBezTo>
                    <a:pt x="362" y="203"/>
                    <a:pt x="407" y="157"/>
                    <a:pt x="407" y="10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6" name="Freeform 122">
              <a:extLst>
                <a:ext uri="{FF2B5EF4-FFF2-40B4-BE49-F238E27FC236}">
                  <a16:creationId xmlns:a16="http://schemas.microsoft.com/office/drawing/2014/main" id="{A7609E1C-6011-4520-8303-A86A4B06D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843" y="4270405"/>
              <a:ext cx="57094" cy="26964"/>
            </a:xfrm>
            <a:custGeom>
              <a:avLst/>
              <a:gdLst>
                <a:gd name="T0" fmla="*/ 5876721 w 418"/>
                <a:gd name="T1" fmla="*/ 0 h 204"/>
                <a:gd name="T2" fmla="*/ 5876721 w 418"/>
                <a:gd name="T3" fmla="*/ 0 h 204"/>
                <a:gd name="T4" fmla="*/ 2089531 w 418"/>
                <a:gd name="T5" fmla="*/ 0 h 204"/>
                <a:gd name="T6" fmla="*/ 0 w 418"/>
                <a:gd name="T7" fmla="*/ 1747109 h 204"/>
                <a:gd name="T8" fmla="*/ 2089531 w 418"/>
                <a:gd name="T9" fmla="*/ 3546559 h 204"/>
                <a:gd name="T10" fmla="*/ 5876721 w 418"/>
                <a:gd name="T11" fmla="*/ 3546559 h 204"/>
                <a:gd name="T12" fmla="*/ 7779672 w 418"/>
                <a:gd name="T13" fmla="*/ 1747109 h 204"/>
                <a:gd name="T14" fmla="*/ 5876721 w 418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204">
                  <a:moveTo>
                    <a:pt x="315" y="0"/>
                  </a:moveTo>
                  <a:lnTo>
                    <a:pt x="315" y="0"/>
                  </a:lnTo>
                  <a:cubicBezTo>
                    <a:pt x="112" y="0"/>
                    <a:pt x="112" y="0"/>
                    <a:pt x="112" y="0"/>
                  </a:cubicBezTo>
                  <a:cubicBezTo>
                    <a:pt x="48" y="0"/>
                    <a:pt x="0" y="46"/>
                    <a:pt x="0" y="100"/>
                  </a:cubicBezTo>
                  <a:cubicBezTo>
                    <a:pt x="0" y="157"/>
                    <a:pt x="48" y="203"/>
                    <a:pt x="112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71" y="203"/>
                    <a:pt x="417" y="157"/>
                    <a:pt x="417" y="100"/>
                  </a:cubicBezTo>
                  <a:cubicBezTo>
                    <a:pt x="417" y="46"/>
                    <a:pt x="371" y="0"/>
                    <a:pt x="315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7" name="Freeform 123">
              <a:extLst>
                <a:ext uri="{FF2B5EF4-FFF2-40B4-BE49-F238E27FC236}">
                  <a16:creationId xmlns:a16="http://schemas.microsoft.com/office/drawing/2014/main" id="{1AE43A24-6C8B-446E-955F-E752496C0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912" y="4348125"/>
              <a:ext cx="50750" cy="49169"/>
            </a:xfrm>
            <a:custGeom>
              <a:avLst/>
              <a:gdLst>
                <a:gd name="T0" fmla="*/ 3300215 w 381"/>
                <a:gd name="T1" fmla="*/ 663914 h 372"/>
                <a:gd name="T2" fmla="*/ 3300215 w 381"/>
                <a:gd name="T3" fmla="*/ 663914 h 372"/>
                <a:gd name="T4" fmla="*/ 833845 w 381"/>
                <a:gd name="T5" fmla="*/ 3266963 h 372"/>
                <a:gd name="T6" fmla="*/ 833845 w 381"/>
                <a:gd name="T7" fmla="*/ 5852565 h 372"/>
                <a:gd name="T8" fmla="*/ 3459791 w 381"/>
                <a:gd name="T9" fmla="*/ 5852565 h 372"/>
                <a:gd name="T10" fmla="*/ 5926161 w 381"/>
                <a:gd name="T11" fmla="*/ 3266963 h 372"/>
                <a:gd name="T12" fmla="*/ 5926161 w 381"/>
                <a:gd name="T13" fmla="*/ 663914 h 372"/>
                <a:gd name="T14" fmla="*/ 3300215 w 381"/>
                <a:gd name="T15" fmla="*/ 663914 h 3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372">
                  <a:moveTo>
                    <a:pt x="186" y="38"/>
                  </a:moveTo>
                  <a:lnTo>
                    <a:pt x="186" y="38"/>
                  </a:lnTo>
                  <a:cubicBezTo>
                    <a:pt x="47" y="187"/>
                    <a:pt x="47" y="187"/>
                    <a:pt x="47" y="187"/>
                  </a:cubicBezTo>
                  <a:cubicBezTo>
                    <a:pt x="0" y="223"/>
                    <a:pt x="0" y="287"/>
                    <a:pt x="47" y="335"/>
                  </a:cubicBezTo>
                  <a:cubicBezTo>
                    <a:pt x="84" y="371"/>
                    <a:pt x="148" y="371"/>
                    <a:pt x="195" y="335"/>
                  </a:cubicBezTo>
                  <a:cubicBezTo>
                    <a:pt x="334" y="187"/>
                    <a:pt x="334" y="187"/>
                    <a:pt x="334" y="187"/>
                  </a:cubicBezTo>
                  <a:cubicBezTo>
                    <a:pt x="380" y="148"/>
                    <a:pt x="380" y="84"/>
                    <a:pt x="334" y="38"/>
                  </a:cubicBezTo>
                  <a:cubicBezTo>
                    <a:pt x="296" y="0"/>
                    <a:pt x="232" y="0"/>
                    <a:pt x="186" y="38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8" name="Freeform 124">
              <a:extLst>
                <a:ext uri="{FF2B5EF4-FFF2-40B4-BE49-F238E27FC236}">
                  <a16:creationId xmlns:a16="http://schemas.microsoft.com/office/drawing/2014/main" id="{9117C9F0-CFB5-40AD-94C1-B6378277B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27" y="4132415"/>
              <a:ext cx="14273" cy="53928"/>
            </a:xfrm>
            <a:custGeom>
              <a:avLst/>
              <a:gdLst>
                <a:gd name="T0" fmla="*/ 0 w 104"/>
                <a:gd name="T1" fmla="*/ 1773295 h 409"/>
                <a:gd name="T2" fmla="*/ 0 w 104"/>
                <a:gd name="T3" fmla="*/ 1773295 h 409"/>
                <a:gd name="T4" fmla="*/ 0 w 104"/>
                <a:gd name="T5" fmla="*/ 5319885 h 409"/>
                <a:gd name="T6" fmla="*/ 1940030 w 104"/>
                <a:gd name="T7" fmla="*/ 7093180 h 409"/>
                <a:gd name="T8" fmla="*/ 1940030 w 104"/>
                <a:gd name="T9" fmla="*/ 0 h 409"/>
                <a:gd name="T10" fmla="*/ 0 w 104"/>
                <a:gd name="T11" fmla="*/ 1773295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09">
                  <a:moveTo>
                    <a:pt x="0" y="102"/>
                  </a:moveTo>
                  <a:lnTo>
                    <a:pt x="0" y="102"/>
                  </a:lnTo>
                  <a:cubicBezTo>
                    <a:pt x="0" y="306"/>
                    <a:pt x="0" y="306"/>
                    <a:pt x="0" y="306"/>
                  </a:cubicBezTo>
                  <a:cubicBezTo>
                    <a:pt x="0" y="360"/>
                    <a:pt x="46" y="408"/>
                    <a:pt x="103" y="40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6" y="0"/>
                    <a:pt x="0" y="47"/>
                    <a:pt x="0" y="10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9" name="Freeform 125">
              <a:extLst>
                <a:ext uri="{FF2B5EF4-FFF2-40B4-BE49-F238E27FC236}">
                  <a16:creationId xmlns:a16="http://schemas.microsoft.com/office/drawing/2014/main" id="{2349B907-72F6-4A83-81F2-CF214F25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00" y="4132415"/>
              <a:ext cx="14274" cy="53928"/>
            </a:xfrm>
            <a:custGeom>
              <a:avLst/>
              <a:gdLst>
                <a:gd name="T0" fmla="*/ 0 w 112"/>
                <a:gd name="T1" fmla="*/ 0 h 409"/>
                <a:gd name="T2" fmla="*/ 0 w 112"/>
                <a:gd name="T3" fmla="*/ 0 h 409"/>
                <a:gd name="T4" fmla="*/ 0 w 112"/>
                <a:gd name="T5" fmla="*/ 0 h 409"/>
                <a:gd name="T6" fmla="*/ 0 w 112"/>
                <a:gd name="T7" fmla="*/ 7093180 h 409"/>
                <a:gd name="T8" fmla="*/ 0 w 112"/>
                <a:gd name="T9" fmla="*/ 7093180 h 409"/>
                <a:gd name="T10" fmla="*/ 1802985 w 112"/>
                <a:gd name="T11" fmla="*/ 5319885 h 409"/>
                <a:gd name="T12" fmla="*/ 1802985 w 112"/>
                <a:gd name="T13" fmla="*/ 1773295 h 409"/>
                <a:gd name="T14" fmla="*/ 0 w 112"/>
                <a:gd name="T15" fmla="*/ 0 h 4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409">
                  <a:moveTo>
                    <a:pt x="0" y="0"/>
                  </a:moveTo>
                  <a:lnTo>
                    <a:pt x="0" y="0"/>
                  </a:lnTo>
                  <a:cubicBezTo>
                    <a:pt x="0" y="408"/>
                    <a:pt x="0" y="408"/>
                    <a:pt x="0" y="408"/>
                  </a:cubicBezTo>
                  <a:cubicBezTo>
                    <a:pt x="64" y="408"/>
                    <a:pt x="111" y="360"/>
                    <a:pt x="111" y="306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47"/>
                    <a:pt x="64" y="0"/>
                    <a:pt x="0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0" name="Freeform 126">
              <a:extLst>
                <a:ext uri="{FF2B5EF4-FFF2-40B4-BE49-F238E27FC236}">
                  <a16:creationId xmlns:a16="http://schemas.microsoft.com/office/drawing/2014/main" id="{D627C447-F5A7-492B-8219-84B489F7B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827" y="4381432"/>
              <a:ext cx="14273" cy="57100"/>
            </a:xfrm>
            <a:custGeom>
              <a:avLst/>
              <a:gdLst>
                <a:gd name="T0" fmla="*/ 0 w 104"/>
                <a:gd name="T1" fmla="*/ 1912508 h 417"/>
                <a:gd name="T2" fmla="*/ 0 w 104"/>
                <a:gd name="T3" fmla="*/ 1912508 h 417"/>
                <a:gd name="T4" fmla="*/ 0 w 104"/>
                <a:gd name="T5" fmla="*/ 5718764 h 417"/>
                <a:gd name="T6" fmla="*/ 1940030 w 104"/>
                <a:gd name="T7" fmla="*/ 7799970 h 417"/>
                <a:gd name="T8" fmla="*/ 1940030 w 104"/>
                <a:gd name="T9" fmla="*/ 0 h 417"/>
                <a:gd name="T10" fmla="*/ 0 w 104"/>
                <a:gd name="T11" fmla="*/ 1912508 h 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17">
                  <a:moveTo>
                    <a:pt x="0" y="102"/>
                  </a:moveTo>
                  <a:lnTo>
                    <a:pt x="0" y="102"/>
                  </a:lnTo>
                  <a:cubicBezTo>
                    <a:pt x="0" y="305"/>
                    <a:pt x="0" y="305"/>
                    <a:pt x="0" y="305"/>
                  </a:cubicBezTo>
                  <a:cubicBezTo>
                    <a:pt x="0" y="369"/>
                    <a:pt x="46" y="407"/>
                    <a:pt x="103" y="416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6" y="0"/>
                    <a:pt x="0" y="45"/>
                    <a:pt x="0" y="102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1" name="Freeform 127">
              <a:extLst>
                <a:ext uri="{FF2B5EF4-FFF2-40B4-BE49-F238E27FC236}">
                  <a16:creationId xmlns:a16="http://schemas.microsoft.com/office/drawing/2014/main" id="{A55A5E6C-7F09-40CA-803D-22830B37B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00" y="4381432"/>
              <a:ext cx="14274" cy="57100"/>
            </a:xfrm>
            <a:custGeom>
              <a:avLst/>
              <a:gdLst>
                <a:gd name="T0" fmla="*/ 0 w 112"/>
                <a:gd name="T1" fmla="*/ 0 h 417"/>
                <a:gd name="T2" fmla="*/ 0 w 112"/>
                <a:gd name="T3" fmla="*/ 0 h 417"/>
                <a:gd name="T4" fmla="*/ 0 w 112"/>
                <a:gd name="T5" fmla="*/ 0 h 417"/>
                <a:gd name="T6" fmla="*/ 0 w 112"/>
                <a:gd name="T7" fmla="*/ 7799970 h 417"/>
                <a:gd name="T8" fmla="*/ 0 w 112"/>
                <a:gd name="T9" fmla="*/ 7799970 h 417"/>
                <a:gd name="T10" fmla="*/ 1802985 w 112"/>
                <a:gd name="T11" fmla="*/ 5718764 h 417"/>
                <a:gd name="T12" fmla="*/ 1802985 w 112"/>
                <a:gd name="T13" fmla="*/ 1912508 h 417"/>
                <a:gd name="T14" fmla="*/ 0 w 112"/>
                <a:gd name="T15" fmla="*/ 0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417">
                  <a:moveTo>
                    <a:pt x="0" y="0"/>
                  </a:moveTo>
                  <a:lnTo>
                    <a:pt x="0" y="0"/>
                  </a:lnTo>
                  <a:cubicBezTo>
                    <a:pt x="0" y="416"/>
                    <a:pt x="0" y="416"/>
                    <a:pt x="0" y="416"/>
                  </a:cubicBezTo>
                  <a:cubicBezTo>
                    <a:pt x="64" y="416"/>
                    <a:pt x="111" y="369"/>
                    <a:pt x="111" y="305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45"/>
                    <a:pt x="64" y="0"/>
                    <a:pt x="0" y="0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2" name="Freeform 128">
              <a:extLst>
                <a:ext uri="{FF2B5EF4-FFF2-40B4-BE49-F238E27FC236}">
                  <a16:creationId xmlns:a16="http://schemas.microsoft.com/office/drawing/2014/main" id="{3C18B21F-4872-4484-8319-FE4D78890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538" y="4170481"/>
              <a:ext cx="49165" cy="49169"/>
            </a:xfrm>
            <a:custGeom>
              <a:avLst/>
              <a:gdLst>
                <a:gd name="T0" fmla="*/ 3248866 w 371"/>
                <a:gd name="T1" fmla="*/ 5848991 h 371"/>
                <a:gd name="T2" fmla="*/ 3248866 w 371"/>
                <a:gd name="T3" fmla="*/ 5848991 h 371"/>
                <a:gd name="T4" fmla="*/ 5847985 w 371"/>
                <a:gd name="T5" fmla="*/ 3249395 h 371"/>
                <a:gd name="T6" fmla="*/ 5847985 w 371"/>
                <a:gd name="T7" fmla="*/ 649932 h 371"/>
                <a:gd name="T8" fmla="*/ 3248866 w 371"/>
                <a:gd name="T9" fmla="*/ 807909 h 371"/>
                <a:gd name="T10" fmla="*/ 807843 w 371"/>
                <a:gd name="T11" fmla="*/ 3249395 h 371"/>
                <a:gd name="T12" fmla="*/ 807843 w 371"/>
                <a:gd name="T13" fmla="*/ 5848991 h 371"/>
                <a:gd name="T14" fmla="*/ 3248866 w 371"/>
                <a:gd name="T15" fmla="*/ 5848991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185" y="333"/>
                  </a:moveTo>
                  <a:lnTo>
                    <a:pt x="185" y="333"/>
                  </a:lnTo>
                  <a:cubicBezTo>
                    <a:pt x="333" y="185"/>
                    <a:pt x="333" y="185"/>
                    <a:pt x="333" y="185"/>
                  </a:cubicBezTo>
                  <a:cubicBezTo>
                    <a:pt x="370" y="148"/>
                    <a:pt x="370" y="84"/>
                    <a:pt x="333" y="37"/>
                  </a:cubicBezTo>
                  <a:cubicBezTo>
                    <a:pt x="297" y="0"/>
                    <a:pt x="231" y="0"/>
                    <a:pt x="185" y="46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0" y="232"/>
                    <a:pt x="0" y="296"/>
                    <a:pt x="46" y="333"/>
                  </a:cubicBezTo>
                  <a:cubicBezTo>
                    <a:pt x="83" y="370"/>
                    <a:pt x="148" y="370"/>
                    <a:pt x="185" y="333"/>
                  </a:cubicBez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3" name="Freeform 129">
              <a:extLst>
                <a:ext uri="{FF2B5EF4-FFF2-40B4-BE49-F238E27FC236}">
                  <a16:creationId xmlns:a16="http://schemas.microsoft.com/office/drawing/2014/main" id="{C8E96866-E3D0-49C0-AEA6-F4E563AFB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538" y="4348125"/>
              <a:ext cx="49165" cy="49169"/>
            </a:xfrm>
            <a:custGeom>
              <a:avLst/>
              <a:gdLst>
                <a:gd name="T0" fmla="*/ 3248866 w 371"/>
                <a:gd name="T1" fmla="*/ 663914 h 372"/>
                <a:gd name="T2" fmla="*/ 3248866 w 371"/>
                <a:gd name="T3" fmla="*/ 663914 h 372"/>
                <a:gd name="T4" fmla="*/ 807843 w 371"/>
                <a:gd name="T5" fmla="*/ 663914 h 372"/>
                <a:gd name="T6" fmla="*/ 807843 w 371"/>
                <a:gd name="T7" fmla="*/ 3266963 h 372"/>
                <a:gd name="T8" fmla="*/ 3248866 w 371"/>
                <a:gd name="T9" fmla="*/ 5852565 h 372"/>
                <a:gd name="T10" fmla="*/ 5847985 w 371"/>
                <a:gd name="T11" fmla="*/ 5852565 h 372"/>
                <a:gd name="T12" fmla="*/ 5847985 w 371"/>
                <a:gd name="T13" fmla="*/ 3266963 h 372"/>
                <a:gd name="T14" fmla="*/ 3248866 w 371"/>
                <a:gd name="T15" fmla="*/ 663914 h 3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2">
                  <a:moveTo>
                    <a:pt x="185" y="38"/>
                  </a:moveTo>
                  <a:lnTo>
                    <a:pt x="185" y="38"/>
                  </a:lnTo>
                  <a:cubicBezTo>
                    <a:pt x="148" y="0"/>
                    <a:pt x="83" y="0"/>
                    <a:pt x="46" y="38"/>
                  </a:cubicBezTo>
                  <a:cubicBezTo>
                    <a:pt x="0" y="84"/>
                    <a:pt x="0" y="148"/>
                    <a:pt x="46" y="187"/>
                  </a:cubicBezTo>
                  <a:cubicBezTo>
                    <a:pt x="185" y="335"/>
                    <a:pt x="185" y="335"/>
                    <a:pt x="185" y="335"/>
                  </a:cubicBezTo>
                  <a:cubicBezTo>
                    <a:pt x="231" y="371"/>
                    <a:pt x="297" y="371"/>
                    <a:pt x="333" y="335"/>
                  </a:cubicBezTo>
                  <a:cubicBezTo>
                    <a:pt x="370" y="287"/>
                    <a:pt x="370" y="223"/>
                    <a:pt x="333" y="187"/>
                  </a:cubicBezTo>
                  <a:lnTo>
                    <a:pt x="185" y="38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4" name="Freeform 130">
              <a:extLst>
                <a:ext uri="{FF2B5EF4-FFF2-40B4-BE49-F238E27FC236}">
                  <a16:creationId xmlns:a16="http://schemas.microsoft.com/office/drawing/2014/main" id="{8B5BF8D9-E6B6-47FB-BDDC-5023A29B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084" y="4473426"/>
              <a:ext cx="620103" cy="172886"/>
            </a:xfrm>
            <a:custGeom>
              <a:avLst/>
              <a:gdLst>
                <a:gd name="T0" fmla="*/ 42417126 w 4589"/>
                <a:gd name="T1" fmla="*/ 11819335 h 1288"/>
                <a:gd name="T2" fmla="*/ 42417126 w 4589"/>
                <a:gd name="T3" fmla="*/ 11819335 h 1288"/>
                <a:gd name="T4" fmla="*/ 75667835 w 4589"/>
                <a:gd name="T5" fmla="*/ 22323368 h 1288"/>
                <a:gd name="T6" fmla="*/ 83775118 w 4589"/>
                <a:gd name="T7" fmla="*/ 9837455 h 1288"/>
                <a:gd name="T8" fmla="*/ 42417126 w 4589"/>
                <a:gd name="T9" fmla="*/ 0 h 1288"/>
                <a:gd name="T10" fmla="*/ 0 w 4589"/>
                <a:gd name="T11" fmla="*/ 10504033 h 1288"/>
                <a:gd name="T12" fmla="*/ 8454156 w 4589"/>
                <a:gd name="T13" fmla="*/ 23188201 h 1288"/>
                <a:gd name="T14" fmla="*/ 42417126 w 4589"/>
                <a:gd name="T15" fmla="*/ 11819335 h 12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89" h="1288">
                  <a:moveTo>
                    <a:pt x="2323" y="656"/>
                  </a:moveTo>
                  <a:lnTo>
                    <a:pt x="2323" y="656"/>
                  </a:lnTo>
                  <a:cubicBezTo>
                    <a:pt x="3118" y="656"/>
                    <a:pt x="3811" y="897"/>
                    <a:pt x="4144" y="1239"/>
                  </a:cubicBezTo>
                  <a:cubicBezTo>
                    <a:pt x="4330" y="1036"/>
                    <a:pt x="4478" y="806"/>
                    <a:pt x="4588" y="546"/>
                  </a:cubicBezTo>
                  <a:cubicBezTo>
                    <a:pt x="4043" y="213"/>
                    <a:pt x="3229" y="0"/>
                    <a:pt x="2323" y="0"/>
                  </a:cubicBezTo>
                  <a:cubicBezTo>
                    <a:pt x="1379" y="0"/>
                    <a:pt x="536" y="232"/>
                    <a:pt x="0" y="583"/>
                  </a:cubicBezTo>
                  <a:cubicBezTo>
                    <a:pt x="112" y="851"/>
                    <a:pt x="269" y="1082"/>
                    <a:pt x="463" y="1287"/>
                  </a:cubicBezTo>
                  <a:cubicBezTo>
                    <a:pt x="777" y="916"/>
                    <a:pt x="1489" y="656"/>
                    <a:pt x="2323" y="656"/>
                  </a:cubicBezTo>
                </a:path>
              </a:pathLst>
            </a:custGeom>
            <a:solidFill>
              <a:srgbClr val="42C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5" name="Freeform 131">
              <a:extLst>
                <a:ext uri="{FF2B5EF4-FFF2-40B4-BE49-F238E27FC236}">
                  <a16:creationId xmlns:a16="http://schemas.microsoft.com/office/drawing/2014/main" id="{3590A878-2232-454E-B926-7DC8C6981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522" y="4562248"/>
              <a:ext cx="496400" cy="191919"/>
            </a:xfrm>
            <a:custGeom>
              <a:avLst/>
              <a:gdLst>
                <a:gd name="T0" fmla="*/ 33807240 w 3682"/>
                <a:gd name="T1" fmla="*/ 0 h 1427"/>
                <a:gd name="T2" fmla="*/ 33807240 w 3682"/>
                <a:gd name="T3" fmla="*/ 0 h 1427"/>
                <a:gd name="T4" fmla="*/ 0 w 3682"/>
                <a:gd name="T5" fmla="*/ 11413465 h 1427"/>
                <a:gd name="T6" fmla="*/ 33134633 w 3682"/>
                <a:gd name="T7" fmla="*/ 25793403 h 1427"/>
                <a:gd name="T8" fmla="*/ 66905471 w 3682"/>
                <a:gd name="T9" fmla="*/ 10545189 h 1427"/>
                <a:gd name="T10" fmla="*/ 33807240 w 3682"/>
                <a:gd name="T11" fmla="*/ 0 h 1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82" h="1427">
                  <a:moveTo>
                    <a:pt x="1860" y="0"/>
                  </a:moveTo>
                  <a:lnTo>
                    <a:pt x="1860" y="0"/>
                  </a:lnTo>
                  <a:cubicBezTo>
                    <a:pt x="1026" y="0"/>
                    <a:pt x="314" y="260"/>
                    <a:pt x="0" y="631"/>
                  </a:cubicBezTo>
                  <a:cubicBezTo>
                    <a:pt x="453" y="1121"/>
                    <a:pt x="1101" y="1426"/>
                    <a:pt x="1823" y="1426"/>
                  </a:cubicBezTo>
                  <a:cubicBezTo>
                    <a:pt x="2562" y="1426"/>
                    <a:pt x="3229" y="1101"/>
                    <a:pt x="3681" y="583"/>
                  </a:cubicBezTo>
                  <a:cubicBezTo>
                    <a:pt x="3348" y="241"/>
                    <a:pt x="2655" y="0"/>
                    <a:pt x="1860" y="0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36" name="Freeform 132">
              <a:extLst>
                <a:ext uri="{FF2B5EF4-FFF2-40B4-BE49-F238E27FC236}">
                  <a16:creationId xmlns:a16="http://schemas.microsoft.com/office/drawing/2014/main" id="{9E68B3E3-CFA4-49D4-8035-8CF4EA79C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43" y="4578109"/>
              <a:ext cx="250579" cy="176058"/>
            </a:xfrm>
            <a:custGeom>
              <a:avLst/>
              <a:gdLst>
                <a:gd name="T0" fmla="*/ 0 w 1859"/>
                <a:gd name="T1" fmla="*/ 23715660 h 1306"/>
                <a:gd name="T2" fmla="*/ 0 w 1859"/>
                <a:gd name="T3" fmla="*/ 23715660 h 1306"/>
                <a:gd name="T4" fmla="*/ 33757938 w 1859"/>
                <a:gd name="T5" fmla="*/ 8395918 h 1306"/>
                <a:gd name="T6" fmla="*/ 17642029 w 1859"/>
                <a:gd name="T7" fmla="*/ 0 h 1306"/>
                <a:gd name="T8" fmla="*/ 0 w 1859"/>
                <a:gd name="T9" fmla="*/ 23715660 h 1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9" h="1306">
                  <a:moveTo>
                    <a:pt x="0" y="1305"/>
                  </a:moveTo>
                  <a:lnTo>
                    <a:pt x="0" y="1305"/>
                  </a:lnTo>
                  <a:cubicBezTo>
                    <a:pt x="739" y="1305"/>
                    <a:pt x="1406" y="980"/>
                    <a:pt x="1858" y="462"/>
                  </a:cubicBezTo>
                  <a:cubicBezTo>
                    <a:pt x="1664" y="268"/>
                    <a:pt x="1359" y="102"/>
                    <a:pt x="971" y="0"/>
                  </a:cubicBezTo>
                  <a:lnTo>
                    <a:pt x="0" y="1305"/>
                  </a:lnTo>
                </a:path>
              </a:pathLst>
            </a:custGeom>
            <a:solidFill>
              <a:srgbClr val="E1E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5" name="Group 14">
            <a:extLst>
              <a:ext uri="{FF2B5EF4-FFF2-40B4-BE49-F238E27FC236}">
                <a16:creationId xmlns:a16="http://schemas.microsoft.com/office/drawing/2014/main" id="{DCCE3D87-F002-4279-93C1-684B0B38C2BA}"/>
              </a:ext>
            </a:extLst>
          </p:cNvPr>
          <p:cNvGrpSpPr>
            <a:grpSpLocks/>
          </p:cNvGrpSpPr>
          <p:nvPr/>
        </p:nvGrpSpPr>
        <p:grpSpPr bwMode="auto">
          <a:xfrm>
            <a:off x="4298950" y="1738313"/>
            <a:ext cx="673100" cy="674687"/>
            <a:chOff x="4298570" y="1738313"/>
            <a:chExt cx="674025" cy="673894"/>
          </a:xfrm>
        </p:grpSpPr>
        <p:sp>
          <p:nvSpPr>
            <p:cNvPr id="44403" name="Freeform 133">
              <a:extLst>
                <a:ext uri="{FF2B5EF4-FFF2-40B4-BE49-F238E27FC236}">
                  <a16:creationId xmlns:a16="http://schemas.microsoft.com/office/drawing/2014/main" id="{29C8F2D6-DFB2-4B08-B412-8D2123A64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1738313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12721 w 4997"/>
                <a:gd name="T5" fmla="*/ 90862947 h 4997"/>
                <a:gd name="T6" fmla="*/ 0 w 4997"/>
                <a:gd name="T7" fmla="*/ 45431541 h 4997"/>
                <a:gd name="T8" fmla="*/ 45412721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5" y="4996"/>
                    <a:pt x="2496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6" y="0"/>
                  </a:cubicBezTo>
                  <a:cubicBezTo>
                    <a:pt x="3875" y="0"/>
                    <a:pt x="4996" y="1119"/>
                    <a:pt x="4996" y="2498"/>
                  </a:cubicBezTo>
                </a:path>
              </a:pathLst>
            </a:custGeom>
            <a:solidFill>
              <a:srgbClr val="B0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4" name="Freeform 134">
              <a:extLst>
                <a:ext uri="{FF2B5EF4-FFF2-40B4-BE49-F238E27FC236}">
                  <a16:creationId xmlns:a16="http://schemas.microsoft.com/office/drawing/2014/main" id="{06EB49BB-6CBF-4D7D-B271-5F9C808C6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108" y="2153749"/>
              <a:ext cx="654949" cy="258458"/>
            </a:xfrm>
            <a:custGeom>
              <a:avLst/>
              <a:gdLst>
                <a:gd name="T0" fmla="*/ 44040669 w 4858"/>
                <a:gd name="T1" fmla="*/ 34846371 h 1916"/>
                <a:gd name="T2" fmla="*/ 44040669 w 4858"/>
                <a:gd name="T3" fmla="*/ 34846371 h 1916"/>
                <a:gd name="T4" fmla="*/ 88281139 w 4858"/>
                <a:gd name="T5" fmla="*/ 0 h 1916"/>
                <a:gd name="T6" fmla="*/ 0 w 4858"/>
                <a:gd name="T7" fmla="*/ 0 h 1916"/>
                <a:gd name="T8" fmla="*/ 44040669 w 4858"/>
                <a:gd name="T9" fmla="*/ 34846371 h 19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58" h="1916">
                  <a:moveTo>
                    <a:pt x="2423" y="1915"/>
                  </a:moveTo>
                  <a:lnTo>
                    <a:pt x="2423" y="1915"/>
                  </a:lnTo>
                  <a:cubicBezTo>
                    <a:pt x="3608" y="1915"/>
                    <a:pt x="4597" y="1101"/>
                    <a:pt x="485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0" y="1101"/>
                    <a:pt x="1249" y="1915"/>
                    <a:pt x="2423" y="1915"/>
                  </a:cubicBezTo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5" name="Freeform 135">
              <a:extLst>
                <a:ext uri="{FF2B5EF4-FFF2-40B4-BE49-F238E27FC236}">
                  <a16:creationId xmlns:a16="http://schemas.microsoft.com/office/drawing/2014/main" id="{15493A11-D188-4CCC-97AF-692DB562B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184" y="2264744"/>
              <a:ext cx="9538" cy="3171"/>
            </a:xfrm>
            <a:custGeom>
              <a:avLst/>
              <a:gdLst>
                <a:gd name="T0" fmla="*/ 0 w 74"/>
                <a:gd name="T1" fmla="*/ 334814 h 29"/>
                <a:gd name="T2" fmla="*/ 1212744 w 74"/>
                <a:gd name="T3" fmla="*/ 334814 h 29"/>
                <a:gd name="T4" fmla="*/ 1212744 w 74"/>
                <a:gd name="T5" fmla="*/ 0 h 29"/>
                <a:gd name="T6" fmla="*/ 0 w 74"/>
                <a:gd name="T7" fmla="*/ 0 h 29"/>
                <a:gd name="T8" fmla="*/ 0 w 74"/>
                <a:gd name="T9" fmla="*/ 3348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9">
                  <a:moveTo>
                    <a:pt x="0" y="28"/>
                  </a:moveTo>
                  <a:lnTo>
                    <a:pt x="73" y="28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6" name="Freeform 136">
              <a:extLst>
                <a:ext uri="{FF2B5EF4-FFF2-40B4-BE49-F238E27FC236}">
                  <a16:creationId xmlns:a16="http://schemas.microsoft.com/office/drawing/2014/main" id="{3BA350B7-2BD4-4B06-BADA-BCBEF94F6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184" y="2264744"/>
              <a:ext cx="9538" cy="3171"/>
            </a:xfrm>
            <a:custGeom>
              <a:avLst/>
              <a:gdLst>
                <a:gd name="T0" fmla="*/ 0 w 74"/>
                <a:gd name="T1" fmla="*/ 334814 h 29"/>
                <a:gd name="T2" fmla="*/ 1212744 w 74"/>
                <a:gd name="T3" fmla="*/ 334814 h 29"/>
                <a:gd name="T4" fmla="*/ 1212744 w 74"/>
                <a:gd name="T5" fmla="*/ 0 h 29"/>
                <a:gd name="T6" fmla="*/ 0 w 7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9">
                  <a:moveTo>
                    <a:pt x="0" y="28"/>
                  </a:moveTo>
                  <a:lnTo>
                    <a:pt x="73" y="28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407" name="Freeform 137">
              <a:extLst>
                <a:ext uri="{FF2B5EF4-FFF2-40B4-BE49-F238E27FC236}">
                  <a16:creationId xmlns:a16="http://schemas.microsoft.com/office/drawing/2014/main" id="{15491CCE-8826-41D9-B335-07AF22091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4209" y="2264744"/>
              <a:ext cx="562747" cy="3171"/>
            </a:xfrm>
            <a:custGeom>
              <a:avLst/>
              <a:gdLst>
                <a:gd name="T0" fmla="*/ 76016378 w 4165"/>
                <a:gd name="T1" fmla="*/ 334814 h 29"/>
                <a:gd name="T2" fmla="*/ 73643113 w 4165"/>
                <a:gd name="T3" fmla="*/ 0 h 29"/>
                <a:gd name="T4" fmla="*/ 68732419 w 4165"/>
                <a:gd name="T5" fmla="*/ 334814 h 29"/>
                <a:gd name="T6" fmla="*/ 71105549 w 4165"/>
                <a:gd name="T7" fmla="*/ 0 h 29"/>
                <a:gd name="T8" fmla="*/ 68732419 w 4165"/>
                <a:gd name="T9" fmla="*/ 334814 h 29"/>
                <a:gd name="T10" fmla="*/ 66194855 w 4165"/>
                <a:gd name="T11" fmla="*/ 334814 h 29"/>
                <a:gd name="T12" fmla="*/ 63839830 w 4165"/>
                <a:gd name="T13" fmla="*/ 0 h 29"/>
                <a:gd name="T14" fmla="*/ 58947377 w 4165"/>
                <a:gd name="T15" fmla="*/ 334814 h 29"/>
                <a:gd name="T16" fmla="*/ 61320642 w 4165"/>
                <a:gd name="T17" fmla="*/ 0 h 29"/>
                <a:gd name="T18" fmla="*/ 58947377 w 4165"/>
                <a:gd name="T19" fmla="*/ 334814 h 29"/>
                <a:gd name="T20" fmla="*/ 56409813 w 4165"/>
                <a:gd name="T21" fmla="*/ 334814 h 29"/>
                <a:gd name="T22" fmla="*/ 54054923 w 4165"/>
                <a:gd name="T23" fmla="*/ 0 h 29"/>
                <a:gd name="T24" fmla="*/ 49144094 w 4165"/>
                <a:gd name="T25" fmla="*/ 334814 h 29"/>
                <a:gd name="T26" fmla="*/ 51517360 w 4165"/>
                <a:gd name="T27" fmla="*/ 0 h 29"/>
                <a:gd name="T28" fmla="*/ 49144094 w 4165"/>
                <a:gd name="T29" fmla="*/ 334814 h 29"/>
                <a:gd name="T30" fmla="*/ 46624771 w 4165"/>
                <a:gd name="T31" fmla="*/ 334814 h 29"/>
                <a:gd name="T32" fmla="*/ 44269881 w 4165"/>
                <a:gd name="T33" fmla="*/ 0 h 29"/>
                <a:gd name="T34" fmla="*/ 39194754 w 4165"/>
                <a:gd name="T35" fmla="*/ 334814 h 29"/>
                <a:gd name="T36" fmla="*/ 41732318 w 4165"/>
                <a:gd name="T37" fmla="*/ 0 h 29"/>
                <a:gd name="T38" fmla="*/ 39194754 w 4165"/>
                <a:gd name="T39" fmla="*/ 334814 h 29"/>
                <a:gd name="T40" fmla="*/ 36821624 w 4165"/>
                <a:gd name="T41" fmla="*/ 334814 h 29"/>
                <a:gd name="T42" fmla="*/ 34284061 w 4165"/>
                <a:gd name="T43" fmla="*/ 0 h 29"/>
                <a:gd name="T44" fmla="*/ 29409847 w 4165"/>
                <a:gd name="T45" fmla="*/ 334814 h 29"/>
                <a:gd name="T46" fmla="*/ 31910795 w 4165"/>
                <a:gd name="T47" fmla="*/ 0 h 29"/>
                <a:gd name="T48" fmla="*/ 29409847 w 4165"/>
                <a:gd name="T49" fmla="*/ 334814 h 29"/>
                <a:gd name="T50" fmla="*/ 27036582 w 4165"/>
                <a:gd name="T51" fmla="*/ 334814 h 29"/>
                <a:gd name="T52" fmla="*/ 24499018 w 4165"/>
                <a:gd name="T53" fmla="*/ 0 h 29"/>
                <a:gd name="T54" fmla="*/ 19588325 w 4165"/>
                <a:gd name="T55" fmla="*/ 334814 h 29"/>
                <a:gd name="T56" fmla="*/ 22125753 w 4165"/>
                <a:gd name="T57" fmla="*/ 0 h 29"/>
                <a:gd name="T58" fmla="*/ 19588325 w 4165"/>
                <a:gd name="T59" fmla="*/ 334814 h 29"/>
                <a:gd name="T60" fmla="*/ 17233299 w 4165"/>
                <a:gd name="T61" fmla="*/ 334814 h 29"/>
                <a:gd name="T62" fmla="*/ 14695736 w 4165"/>
                <a:gd name="T63" fmla="*/ 0 h 29"/>
                <a:gd name="T64" fmla="*/ 9785042 w 4165"/>
                <a:gd name="T65" fmla="*/ 334814 h 29"/>
                <a:gd name="T66" fmla="*/ 12322470 w 4165"/>
                <a:gd name="T67" fmla="*/ 0 h 29"/>
                <a:gd name="T68" fmla="*/ 9785042 w 4165"/>
                <a:gd name="T69" fmla="*/ 334814 h 29"/>
                <a:gd name="T70" fmla="*/ 7448257 w 4165"/>
                <a:gd name="T71" fmla="*/ 334814 h 29"/>
                <a:gd name="T72" fmla="*/ 4910694 w 4165"/>
                <a:gd name="T73" fmla="*/ 0 h 29"/>
                <a:gd name="T74" fmla="*/ 0 w 4165"/>
                <a:gd name="T75" fmla="*/ 334814 h 29"/>
                <a:gd name="T76" fmla="*/ 2537563 w 4165"/>
                <a:gd name="T77" fmla="*/ 0 h 29"/>
                <a:gd name="T78" fmla="*/ 0 w 4165"/>
                <a:gd name="T79" fmla="*/ 334814 h 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5" h="29">
                  <a:moveTo>
                    <a:pt x="4034" y="28"/>
                  </a:moveTo>
                  <a:lnTo>
                    <a:pt x="4164" y="28"/>
                  </a:lnTo>
                  <a:lnTo>
                    <a:pt x="4164" y="0"/>
                  </a:lnTo>
                  <a:lnTo>
                    <a:pt x="4034" y="0"/>
                  </a:lnTo>
                  <a:lnTo>
                    <a:pt x="4034" y="28"/>
                  </a:lnTo>
                  <a:close/>
                  <a:moveTo>
                    <a:pt x="3765" y="28"/>
                  </a:moveTo>
                  <a:lnTo>
                    <a:pt x="3895" y="28"/>
                  </a:lnTo>
                  <a:lnTo>
                    <a:pt x="3895" y="0"/>
                  </a:lnTo>
                  <a:lnTo>
                    <a:pt x="3765" y="0"/>
                  </a:lnTo>
                  <a:lnTo>
                    <a:pt x="3765" y="28"/>
                  </a:lnTo>
                  <a:close/>
                  <a:moveTo>
                    <a:pt x="3497" y="28"/>
                  </a:moveTo>
                  <a:lnTo>
                    <a:pt x="3626" y="28"/>
                  </a:lnTo>
                  <a:lnTo>
                    <a:pt x="3626" y="0"/>
                  </a:lnTo>
                  <a:lnTo>
                    <a:pt x="3497" y="0"/>
                  </a:lnTo>
                  <a:lnTo>
                    <a:pt x="3497" y="28"/>
                  </a:lnTo>
                  <a:close/>
                  <a:moveTo>
                    <a:pt x="3229" y="28"/>
                  </a:moveTo>
                  <a:lnTo>
                    <a:pt x="3359" y="28"/>
                  </a:lnTo>
                  <a:lnTo>
                    <a:pt x="3359" y="0"/>
                  </a:lnTo>
                  <a:lnTo>
                    <a:pt x="3229" y="0"/>
                  </a:lnTo>
                  <a:lnTo>
                    <a:pt x="3229" y="28"/>
                  </a:lnTo>
                  <a:close/>
                  <a:moveTo>
                    <a:pt x="2961" y="28"/>
                  </a:moveTo>
                  <a:lnTo>
                    <a:pt x="3090" y="28"/>
                  </a:lnTo>
                  <a:lnTo>
                    <a:pt x="3090" y="0"/>
                  </a:lnTo>
                  <a:lnTo>
                    <a:pt x="2961" y="0"/>
                  </a:lnTo>
                  <a:lnTo>
                    <a:pt x="2961" y="28"/>
                  </a:lnTo>
                  <a:close/>
                  <a:moveTo>
                    <a:pt x="2692" y="28"/>
                  </a:moveTo>
                  <a:lnTo>
                    <a:pt x="2822" y="28"/>
                  </a:lnTo>
                  <a:lnTo>
                    <a:pt x="2822" y="0"/>
                  </a:lnTo>
                  <a:lnTo>
                    <a:pt x="2692" y="0"/>
                  </a:lnTo>
                  <a:lnTo>
                    <a:pt x="2692" y="28"/>
                  </a:lnTo>
                  <a:close/>
                  <a:moveTo>
                    <a:pt x="2425" y="28"/>
                  </a:moveTo>
                  <a:lnTo>
                    <a:pt x="2554" y="28"/>
                  </a:lnTo>
                  <a:lnTo>
                    <a:pt x="2554" y="0"/>
                  </a:lnTo>
                  <a:lnTo>
                    <a:pt x="2425" y="0"/>
                  </a:lnTo>
                  <a:lnTo>
                    <a:pt x="2425" y="28"/>
                  </a:lnTo>
                  <a:close/>
                  <a:moveTo>
                    <a:pt x="2147" y="28"/>
                  </a:moveTo>
                  <a:lnTo>
                    <a:pt x="2286" y="28"/>
                  </a:lnTo>
                  <a:lnTo>
                    <a:pt x="2286" y="0"/>
                  </a:lnTo>
                  <a:lnTo>
                    <a:pt x="2147" y="0"/>
                  </a:lnTo>
                  <a:lnTo>
                    <a:pt x="2147" y="28"/>
                  </a:lnTo>
                  <a:close/>
                  <a:moveTo>
                    <a:pt x="1878" y="28"/>
                  </a:moveTo>
                  <a:lnTo>
                    <a:pt x="2017" y="28"/>
                  </a:lnTo>
                  <a:lnTo>
                    <a:pt x="2017" y="0"/>
                  </a:lnTo>
                  <a:lnTo>
                    <a:pt x="1878" y="0"/>
                  </a:lnTo>
                  <a:lnTo>
                    <a:pt x="1878" y="28"/>
                  </a:lnTo>
                  <a:close/>
                  <a:moveTo>
                    <a:pt x="1611" y="28"/>
                  </a:moveTo>
                  <a:lnTo>
                    <a:pt x="1748" y="28"/>
                  </a:lnTo>
                  <a:lnTo>
                    <a:pt x="1748" y="0"/>
                  </a:lnTo>
                  <a:lnTo>
                    <a:pt x="1611" y="0"/>
                  </a:lnTo>
                  <a:lnTo>
                    <a:pt x="1611" y="28"/>
                  </a:lnTo>
                  <a:close/>
                  <a:moveTo>
                    <a:pt x="1342" y="28"/>
                  </a:moveTo>
                  <a:lnTo>
                    <a:pt x="1481" y="28"/>
                  </a:lnTo>
                  <a:lnTo>
                    <a:pt x="1481" y="0"/>
                  </a:lnTo>
                  <a:lnTo>
                    <a:pt x="1342" y="0"/>
                  </a:lnTo>
                  <a:lnTo>
                    <a:pt x="1342" y="28"/>
                  </a:lnTo>
                  <a:close/>
                  <a:moveTo>
                    <a:pt x="1073" y="28"/>
                  </a:moveTo>
                  <a:lnTo>
                    <a:pt x="1212" y="28"/>
                  </a:lnTo>
                  <a:lnTo>
                    <a:pt x="1212" y="0"/>
                  </a:lnTo>
                  <a:lnTo>
                    <a:pt x="1073" y="0"/>
                  </a:lnTo>
                  <a:lnTo>
                    <a:pt x="1073" y="28"/>
                  </a:lnTo>
                  <a:close/>
                  <a:moveTo>
                    <a:pt x="805" y="28"/>
                  </a:moveTo>
                  <a:lnTo>
                    <a:pt x="944" y="28"/>
                  </a:lnTo>
                  <a:lnTo>
                    <a:pt x="944" y="0"/>
                  </a:lnTo>
                  <a:lnTo>
                    <a:pt x="805" y="0"/>
                  </a:lnTo>
                  <a:lnTo>
                    <a:pt x="805" y="28"/>
                  </a:lnTo>
                  <a:close/>
                  <a:moveTo>
                    <a:pt x="536" y="28"/>
                  </a:moveTo>
                  <a:lnTo>
                    <a:pt x="675" y="28"/>
                  </a:lnTo>
                  <a:lnTo>
                    <a:pt x="675" y="0"/>
                  </a:lnTo>
                  <a:lnTo>
                    <a:pt x="536" y="0"/>
                  </a:lnTo>
                  <a:lnTo>
                    <a:pt x="536" y="28"/>
                  </a:lnTo>
                  <a:close/>
                  <a:moveTo>
                    <a:pt x="269" y="28"/>
                  </a:moveTo>
                  <a:lnTo>
                    <a:pt x="408" y="28"/>
                  </a:lnTo>
                  <a:lnTo>
                    <a:pt x="408" y="0"/>
                  </a:lnTo>
                  <a:lnTo>
                    <a:pt x="269" y="0"/>
                  </a:lnTo>
                  <a:lnTo>
                    <a:pt x="269" y="28"/>
                  </a:lnTo>
                  <a:close/>
                  <a:moveTo>
                    <a:pt x="0" y="28"/>
                  </a:moveTo>
                  <a:lnTo>
                    <a:pt x="139" y="28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8" name="Freeform 138">
              <a:extLst>
                <a:ext uri="{FF2B5EF4-FFF2-40B4-BE49-F238E27FC236}">
                  <a16:creationId xmlns:a16="http://schemas.microsoft.com/office/drawing/2014/main" id="{FDAD087D-5B82-4C92-8704-9FC48E131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033" y="2264744"/>
              <a:ext cx="7948" cy="3171"/>
            </a:xfrm>
            <a:custGeom>
              <a:avLst/>
              <a:gdLst>
                <a:gd name="T0" fmla="*/ 0 w 65"/>
                <a:gd name="T1" fmla="*/ 334814 h 29"/>
                <a:gd name="T2" fmla="*/ 956939 w 65"/>
                <a:gd name="T3" fmla="*/ 334814 h 29"/>
                <a:gd name="T4" fmla="*/ 956939 w 65"/>
                <a:gd name="T5" fmla="*/ 0 h 29"/>
                <a:gd name="T6" fmla="*/ 0 w 65"/>
                <a:gd name="T7" fmla="*/ 0 h 29"/>
                <a:gd name="T8" fmla="*/ 0 w 65"/>
                <a:gd name="T9" fmla="*/ 3348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9">
                  <a:moveTo>
                    <a:pt x="0" y="28"/>
                  </a:moveTo>
                  <a:lnTo>
                    <a:pt x="64" y="28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9" name="Freeform 139">
              <a:extLst>
                <a:ext uri="{FF2B5EF4-FFF2-40B4-BE49-F238E27FC236}">
                  <a16:creationId xmlns:a16="http://schemas.microsoft.com/office/drawing/2014/main" id="{9ECFB877-DF5F-497F-9770-56964B8D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033" y="2264744"/>
              <a:ext cx="7948" cy="3171"/>
            </a:xfrm>
            <a:custGeom>
              <a:avLst/>
              <a:gdLst>
                <a:gd name="T0" fmla="*/ 0 w 65"/>
                <a:gd name="T1" fmla="*/ 334814 h 29"/>
                <a:gd name="T2" fmla="*/ 956939 w 65"/>
                <a:gd name="T3" fmla="*/ 334814 h 29"/>
                <a:gd name="T4" fmla="*/ 956939 w 65"/>
                <a:gd name="T5" fmla="*/ 0 h 29"/>
                <a:gd name="T6" fmla="*/ 0 w 65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9">
                  <a:moveTo>
                    <a:pt x="0" y="28"/>
                  </a:moveTo>
                  <a:lnTo>
                    <a:pt x="64" y="28"/>
                  </a:lnTo>
                  <a:lnTo>
                    <a:pt x="6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410" name="Freeform 140">
              <a:extLst>
                <a:ext uri="{FF2B5EF4-FFF2-40B4-BE49-F238E27FC236}">
                  <a16:creationId xmlns:a16="http://schemas.microsoft.com/office/drawing/2014/main" id="{11A1B022-ADBC-4EB6-9568-1F4CA675A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1885776"/>
              <a:ext cx="674025" cy="267973"/>
            </a:xfrm>
            <a:custGeom>
              <a:avLst/>
              <a:gdLst>
                <a:gd name="T0" fmla="*/ 90898280 w 4997"/>
                <a:gd name="T1" fmla="*/ 23645722 h 1990"/>
                <a:gd name="T2" fmla="*/ 90898280 w 4997"/>
                <a:gd name="T3" fmla="*/ 23645722 h 1990"/>
                <a:gd name="T4" fmla="*/ 79090231 w 4997"/>
                <a:gd name="T5" fmla="*/ 15939142 h 1990"/>
                <a:gd name="T6" fmla="*/ 62951939 w 4997"/>
                <a:gd name="T7" fmla="*/ 18278317 h 1990"/>
                <a:gd name="T8" fmla="*/ 53163536 w 4997"/>
                <a:gd name="T9" fmla="*/ 7398344 h 1990"/>
                <a:gd name="T10" fmla="*/ 42046777 w 4997"/>
                <a:gd name="T11" fmla="*/ 20962087 h 1990"/>
                <a:gd name="T12" fmla="*/ 24380227 w 4997"/>
                <a:gd name="T13" fmla="*/ 1160498 h 1990"/>
                <a:gd name="T14" fmla="*/ 836967 w 4997"/>
                <a:gd name="T15" fmla="*/ 17281027 h 1990"/>
                <a:gd name="T16" fmla="*/ 0 w 4997"/>
                <a:gd name="T17" fmla="*/ 25495409 h 1990"/>
                <a:gd name="T18" fmla="*/ 1328222 w 4997"/>
                <a:gd name="T19" fmla="*/ 36067011 h 1990"/>
                <a:gd name="T20" fmla="*/ 89697526 w 4997"/>
                <a:gd name="T21" fmla="*/ 36067011 h 1990"/>
                <a:gd name="T22" fmla="*/ 90898280 w 4997"/>
                <a:gd name="T23" fmla="*/ 25495409 h 1990"/>
                <a:gd name="T24" fmla="*/ 90898280 w 4997"/>
                <a:gd name="T25" fmla="*/ 23645722 h 19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97" h="1990">
                  <a:moveTo>
                    <a:pt x="4996" y="1304"/>
                  </a:moveTo>
                  <a:lnTo>
                    <a:pt x="4996" y="1304"/>
                  </a:lnTo>
                  <a:cubicBezTo>
                    <a:pt x="4912" y="1295"/>
                    <a:pt x="4709" y="1212"/>
                    <a:pt x="4347" y="879"/>
                  </a:cubicBezTo>
                  <a:cubicBezTo>
                    <a:pt x="3847" y="408"/>
                    <a:pt x="3542" y="879"/>
                    <a:pt x="3460" y="1008"/>
                  </a:cubicBezTo>
                  <a:cubicBezTo>
                    <a:pt x="3385" y="1147"/>
                    <a:pt x="3228" y="435"/>
                    <a:pt x="2922" y="408"/>
                  </a:cubicBezTo>
                  <a:cubicBezTo>
                    <a:pt x="2617" y="369"/>
                    <a:pt x="2311" y="1156"/>
                    <a:pt x="2311" y="1156"/>
                  </a:cubicBezTo>
                  <a:cubicBezTo>
                    <a:pt x="2311" y="1156"/>
                    <a:pt x="1887" y="0"/>
                    <a:pt x="1340" y="64"/>
                  </a:cubicBezTo>
                  <a:cubicBezTo>
                    <a:pt x="905" y="121"/>
                    <a:pt x="276" y="721"/>
                    <a:pt x="46" y="953"/>
                  </a:cubicBezTo>
                  <a:cubicBezTo>
                    <a:pt x="18" y="1101"/>
                    <a:pt x="0" y="1249"/>
                    <a:pt x="0" y="1406"/>
                  </a:cubicBezTo>
                  <a:cubicBezTo>
                    <a:pt x="0" y="1609"/>
                    <a:pt x="27" y="1805"/>
                    <a:pt x="73" y="1989"/>
                  </a:cubicBezTo>
                  <a:cubicBezTo>
                    <a:pt x="4930" y="1989"/>
                    <a:pt x="4930" y="1989"/>
                    <a:pt x="4930" y="1989"/>
                  </a:cubicBezTo>
                  <a:cubicBezTo>
                    <a:pt x="4976" y="1805"/>
                    <a:pt x="4996" y="1609"/>
                    <a:pt x="4996" y="1406"/>
                  </a:cubicBezTo>
                  <a:cubicBezTo>
                    <a:pt x="4996" y="1379"/>
                    <a:pt x="4996" y="1340"/>
                    <a:pt x="4996" y="1304"/>
                  </a:cubicBezTo>
                </a:path>
              </a:pathLst>
            </a:custGeom>
            <a:solidFill>
              <a:srgbClr val="D3B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1" name="Freeform 141">
              <a:extLst>
                <a:ext uri="{FF2B5EF4-FFF2-40B4-BE49-F238E27FC236}">
                  <a16:creationId xmlns:a16="http://schemas.microsoft.com/office/drawing/2014/main" id="{BE09C221-C998-4603-87D6-A3CDDEAF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514" y="2185462"/>
              <a:ext cx="42921" cy="17441"/>
            </a:xfrm>
            <a:custGeom>
              <a:avLst/>
              <a:gdLst>
                <a:gd name="T0" fmla="*/ 5294767 w 316"/>
                <a:gd name="T1" fmla="*/ 0 h 131"/>
                <a:gd name="T2" fmla="*/ 5294767 w 316"/>
                <a:gd name="T3" fmla="*/ 0 h 131"/>
                <a:gd name="T4" fmla="*/ 516546 w 316"/>
                <a:gd name="T5" fmla="*/ 0 h 131"/>
                <a:gd name="T6" fmla="*/ 0 w 316"/>
                <a:gd name="T7" fmla="*/ 318997 h 131"/>
                <a:gd name="T8" fmla="*/ 0 w 316"/>
                <a:gd name="T9" fmla="*/ 1808006 h 131"/>
                <a:gd name="T10" fmla="*/ 516546 w 316"/>
                <a:gd name="T11" fmla="*/ 2304342 h 131"/>
                <a:gd name="T12" fmla="*/ 5294767 w 316"/>
                <a:gd name="T13" fmla="*/ 2304342 h 131"/>
                <a:gd name="T14" fmla="*/ 5811313 w 316"/>
                <a:gd name="T15" fmla="*/ 1808006 h 131"/>
                <a:gd name="T16" fmla="*/ 5811313 w 316"/>
                <a:gd name="T17" fmla="*/ 318997 h 131"/>
                <a:gd name="T18" fmla="*/ 5294767 w 31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6" h="131">
                  <a:moveTo>
                    <a:pt x="287" y="0"/>
                  </a:moveTo>
                  <a:lnTo>
                    <a:pt x="287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9" y="0"/>
                    <a:pt x="0" y="9"/>
                    <a:pt x="0" y="1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0"/>
                    <a:pt x="9" y="130"/>
                    <a:pt x="28" y="130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305" y="130"/>
                    <a:pt x="315" y="120"/>
                    <a:pt x="315" y="102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9"/>
                    <a:pt x="305" y="0"/>
                    <a:pt x="287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2" name="Freeform 142">
              <a:extLst>
                <a:ext uri="{FF2B5EF4-FFF2-40B4-BE49-F238E27FC236}">
                  <a16:creationId xmlns:a16="http://schemas.microsoft.com/office/drawing/2014/main" id="{750CABC0-9662-47AD-935D-ED6B02BEB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735" y="2169605"/>
              <a:ext cx="87433" cy="88796"/>
            </a:xfrm>
            <a:custGeom>
              <a:avLst/>
              <a:gdLst>
                <a:gd name="T0" fmla="*/ 5861726 w 659"/>
                <a:gd name="T1" fmla="*/ 0 h 659"/>
                <a:gd name="T2" fmla="*/ 5861726 w 659"/>
                <a:gd name="T3" fmla="*/ 0 h 659"/>
                <a:gd name="T4" fmla="*/ 0 w 659"/>
                <a:gd name="T5" fmla="*/ 5918745 h 659"/>
                <a:gd name="T6" fmla="*/ 5861726 w 659"/>
                <a:gd name="T7" fmla="*/ 11946498 h 659"/>
                <a:gd name="T8" fmla="*/ 11582551 w 659"/>
                <a:gd name="T9" fmla="*/ 5918745 h 659"/>
                <a:gd name="T10" fmla="*/ 5861726 w 659"/>
                <a:gd name="T11" fmla="*/ 0 h 6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9" h="659">
                  <a:moveTo>
                    <a:pt x="333" y="0"/>
                  </a:moveTo>
                  <a:lnTo>
                    <a:pt x="333" y="0"/>
                  </a:lnTo>
                  <a:cubicBezTo>
                    <a:pt x="148" y="0"/>
                    <a:pt x="0" y="149"/>
                    <a:pt x="0" y="326"/>
                  </a:cubicBezTo>
                  <a:cubicBezTo>
                    <a:pt x="0" y="510"/>
                    <a:pt x="148" y="658"/>
                    <a:pt x="333" y="658"/>
                  </a:cubicBezTo>
                  <a:cubicBezTo>
                    <a:pt x="508" y="658"/>
                    <a:pt x="658" y="510"/>
                    <a:pt x="658" y="326"/>
                  </a:cubicBezTo>
                  <a:cubicBezTo>
                    <a:pt x="658" y="149"/>
                    <a:pt x="508" y="0"/>
                    <a:pt x="333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3" name="Freeform 143">
              <a:extLst>
                <a:ext uri="{FF2B5EF4-FFF2-40B4-BE49-F238E27FC236}">
                  <a16:creationId xmlns:a16="http://schemas.microsoft.com/office/drawing/2014/main" id="{7A9235A0-EF9F-4F89-9D49-9E4628F9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170" y="2196561"/>
              <a:ext cx="36563" cy="36470"/>
            </a:xfrm>
            <a:custGeom>
              <a:avLst/>
              <a:gdLst>
                <a:gd name="T0" fmla="*/ 2549488 w 269"/>
                <a:gd name="T1" fmla="*/ 4944407 h 268"/>
                <a:gd name="T2" fmla="*/ 2549488 w 269"/>
                <a:gd name="T3" fmla="*/ 4944407 h 268"/>
                <a:gd name="T4" fmla="*/ 0 w 269"/>
                <a:gd name="T5" fmla="*/ 2407428 h 268"/>
                <a:gd name="T6" fmla="*/ 2549488 w 269"/>
                <a:gd name="T7" fmla="*/ 0 h 268"/>
                <a:gd name="T8" fmla="*/ 4951228 w 269"/>
                <a:gd name="T9" fmla="*/ 2407428 h 268"/>
                <a:gd name="T10" fmla="*/ 2549488 w 269"/>
                <a:gd name="T11" fmla="*/ 4944407 h 2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8">
                  <a:moveTo>
                    <a:pt x="138" y="267"/>
                  </a:moveTo>
                  <a:lnTo>
                    <a:pt x="138" y="267"/>
                  </a:lnTo>
                  <a:cubicBezTo>
                    <a:pt x="65" y="267"/>
                    <a:pt x="0" y="203"/>
                    <a:pt x="0" y="130"/>
                  </a:cubicBezTo>
                  <a:cubicBezTo>
                    <a:pt x="0" y="55"/>
                    <a:pt x="65" y="0"/>
                    <a:pt x="138" y="0"/>
                  </a:cubicBezTo>
                  <a:cubicBezTo>
                    <a:pt x="213" y="0"/>
                    <a:pt x="268" y="55"/>
                    <a:pt x="268" y="130"/>
                  </a:cubicBezTo>
                  <a:cubicBezTo>
                    <a:pt x="268" y="203"/>
                    <a:pt x="213" y="267"/>
                    <a:pt x="138" y="2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4" name="Freeform 144">
              <a:extLst>
                <a:ext uri="{FF2B5EF4-FFF2-40B4-BE49-F238E27FC236}">
                  <a16:creationId xmlns:a16="http://schemas.microsoft.com/office/drawing/2014/main" id="{1EA7ECD2-2FD3-487C-8DF9-0C5A09ED9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332" y="2169605"/>
              <a:ext cx="89022" cy="88796"/>
            </a:xfrm>
            <a:custGeom>
              <a:avLst/>
              <a:gdLst>
                <a:gd name="T0" fmla="*/ 5930516 w 658"/>
                <a:gd name="T1" fmla="*/ 0 h 659"/>
                <a:gd name="T2" fmla="*/ 5930516 w 658"/>
                <a:gd name="T3" fmla="*/ 0 h 659"/>
                <a:gd name="T4" fmla="*/ 0 w 658"/>
                <a:gd name="T5" fmla="*/ 5918745 h 659"/>
                <a:gd name="T6" fmla="*/ 5930516 w 658"/>
                <a:gd name="T7" fmla="*/ 11946498 h 659"/>
                <a:gd name="T8" fmla="*/ 12025682 w 658"/>
                <a:gd name="T9" fmla="*/ 5918745 h 659"/>
                <a:gd name="T10" fmla="*/ 5930516 w 658"/>
                <a:gd name="T11" fmla="*/ 0 h 6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8" h="659">
                  <a:moveTo>
                    <a:pt x="324" y="0"/>
                  </a:moveTo>
                  <a:lnTo>
                    <a:pt x="324" y="0"/>
                  </a:lnTo>
                  <a:cubicBezTo>
                    <a:pt x="147" y="0"/>
                    <a:pt x="0" y="149"/>
                    <a:pt x="0" y="326"/>
                  </a:cubicBezTo>
                  <a:cubicBezTo>
                    <a:pt x="0" y="510"/>
                    <a:pt x="147" y="658"/>
                    <a:pt x="324" y="658"/>
                  </a:cubicBezTo>
                  <a:cubicBezTo>
                    <a:pt x="509" y="658"/>
                    <a:pt x="657" y="510"/>
                    <a:pt x="657" y="326"/>
                  </a:cubicBezTo>
                  <a:cubicBezTo>
                    <a:pt x="657" y="149"/>
                    <a:pt x="509" y="0"/>
                    <a:pt x="324" y="0"/>
                  </a:cubicBezTo>
                </a:path>
              </a:pathLst>
            </a:custGeom>
            <a:solidFill>
              <a:srgbClr val="59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5" name="Freeform 145">
              <a:extLst>
                <a:ext uri="{FF2B5EF4-FFF2-40B4-BE49-F238E27FC236}">
                  <a16:creationId xmlns:a16="http://schemas.microsoft.com/office/drawing/2014/main" id="{0848CF45-1108-4C0D-9824-9E8BEB8EA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357" y="2196561"/>
              <a:ext cx="34973" cy="36470"/>
            </a:xfrm>
            <a:custGeom>
              <a:avLst/>
              <a:gdLst>
                <a:gd name="T0" fmla="*/ 2181149 w 270"/>
                <a:gd name="T1" fmla="*/ 4944407 h 268"/>
                <a:gd name="T2" fmla="*/ 2181149 w 270"/>
                <a:gd name="T3" fmla="*/ 4944407 h 268"/>
                <a:gd name="T4" fmla="*/ 0 w 270"/>
                <a:gd name="T5" fmla="*/ 2407428 h 268"/>
                <a:gd name="T6" fmla="*/ 2181149 w 270"/>
                <a:gd name="T7" fmla="*/ 0 h 268"/>
                <a:gd name="T8" fmla="*/ 4513201 w 270"/>
                <a:gd name="T9" fmla="*/ 2407428 h 268"/>
                <a:gd name="T10" fmla="*/ 2181149 w 270"/>
                <a:gd name="T11" fmla="*/ 4944407 h 2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0" h="268">
                  <a:moveTo>
                    <a:pt x="130" y="267"/>
                  </a:moveTo>
                  <a:lnTo>
                    <a:pt x="130" y="267"/>
                  </a:lnTo>
                  <a:cubicBezTo>
                    <a:pt x="55" y="267"/>
                    <a:pt x="0" y="203"/>
                    <a:pt x="0" y="130"/>
                  </a:cubicBezTo>
                  <a:cubicBezTo>
                    <a:pt x="0" y="55"/>
                    <a:pt x="55" y="0"/>
                    <a:pt x="130" y="0"/>
                  </a:cubicBezTo>
                  <a:cubicBezTo>
                    <a:pt x="203" y="0"/>
                    <a:pt x="269" y="55"/>
                    <a:pt x="269" y="130"/>
                  </a:cubicBezTo>
                  <a:cubicBezTo>
                    <a:pt x="269" y="203"/>
                    <a:pt x="203" y="267"/>
                    <a:pt x="130" y="2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6" name="Freeform 146">
              <a:extLst>
                <a:ext uri="{FF2B5EF4-FFF2-40B4-BE49-F238E27FC236}">
                  <a16:creationId xmlns:a16="http://schemas.microsoft.com/office/drawing/2014/main" id="{1873D5D2-9D75-47C1-A97D-57EEF394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344" y="2152163"/>
              <a:ext cx="14308" cy="23785"/>
            </a:xfrm>
            <a:custGeom>
              <a:avLst/>
              <a:gdLst>
                <a:gd name="T0" fmla="*/ 1207749 w 112"/>
                <a:gd name="T1" fmla="*/ 0 h 179"/>
                <a:gd name="T2" fmla="*/ 1207749 w 112"/>
                <a:gd name="T3" fmla="*/ 0 h 179"/>
                <a:gd name="T4" fmla="*/ 0 w 112"/>
                <a:gd name="T5" fmla="*/ 1483174 h 179"/>
                <a:gd name="T6" fmla="*/ 1207749 w 112"/>
                <a:gd name="T7" fmla="*/ 3142809 h 179"/>
                <a:gd name="T8" fmla="*/ 1811495 w 112"/>
                <a:gd name="T9" fmla="*/ 2966215 h 179"/>
                <a:gd name="T10" fmla="*/ 1517798 w 112"/>
                <a:gd name="T11" fmla="*/ 0 h 179"/>
                <a:gd name="T12" fmla="*/ 1207749 w 112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79">
                  <a:moveTo>
                    <a:pt x="74" y="0"/>
                  </a:moveTo>
                  <a:lnTo>
                    <a:pt x="74" y="0"/>
                  </a:lnTo>
                  <a:cubicBezTo>
                    <a:pt x="29" y="0"/>
                    <a:pt x="0" y="39"/>
                    <a:pt x="0" y="84"/>
                  </a:cubicBezTo>
                  <a:cubicBezTo>
                    <a:pt x="0" y="139"/>
                    <a:pt x="29" y="178"/>
                    <a:pt x="74" y="178"/>
                  </a:cubicBezTo>
                  <a:cubicBezTo>
                    <a:pt x="84" y="178"/>
                    <a:pt x="102" y="168"/>
                    <a:pt x="111" y="168"/>
                  </a:cubicBezTo>
                  <a:cubicBezTo>
                    <a:pt x="111" y="112"/>
                    <a:pt x="102" y="48"/>
                    <a:pt x="93" y="0"/>
                  </a:cubicBezTo>
                  <a:cubicBezTo>
                    <a:pt x="93" y="0"/>
                    <a:pt x="84" y="0"/>
                    <a:pt x="74" y="0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7" name="Freeform 147">
              <a:extLst>
                <a:ext uri="{FF2B5EF4-FFF2-40B4-BE49-F238E27FC236}">
                  <a16:creationId xmlns:a16="http://schemas.microsoft.com/office/drawing/2014/main" id="{B7782DAE-1C27-45DE-B1DE-13EE564C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641" y="2042755"/>
              <a:ext cx="399011" cy="172834"/>
            </a:xfrm>
            <a:custGeom>
              <a:avLst/>
              <a:gdLst>
                <a:gd name="T0" fmla="*/ 51735057 w 2961"/>
                <a:gd name="T1" fmla="*/ 16215451 h 1279"/>
                <a:gd name="T2" fmla="*/ 51735057 w 2961"/>
                <a:gd name="T3" fmla="*/ 16215451 h 1279"/>
                <a:gd name="T4" fmla="*/ 53078839 w 2961"/>
                <a:gd name="T5" fmla="*/ 14681566 h 1279"/>
                <a:gd name="T6" fmla="*/ 53423948 w 2961"/>
                <a:gd name="T7" fmla="*/ 14681566 h 1279"/>
                <a:gd name="T8" fmla="*/ 53078839 w 2961"/>
                <a:gd name="T9" fmla="*/ 13695507 h 1279"/>
                <a:gd name="T10" fmla="*/ 39314375 w 2961"/>
                <a:gd name="T11" fmla="*/ 9970319 h 1279"/>
                <a:gd name="T12" fmla="*/ 31233492 w 2961"/>
                <a:gd name="T13" fmla="*/ 858224 h 1279"/>
                <a:gd name="T14" fmla="*/ 23007478 w 2961"/>
                <a:gd name="T15" fmla="*/ 0 h 1279"/>
                <a:gd name="T16" fmla="*/ 13764599 w 2961"/>
                <a:gd name="T17" fmla="*/ 1022545 h 1279"/>
                <a:gd name="T18" fmla="*/ 5701909 w 2961"/>
                <a:gd name="T19" fmla="*/ 10317338 h 1279"/>
                <a:gd name="T20" fmla="*/ 1507240 w 2961"/>
                <a:gd name="T21" fmla="*/ 10481659 h 1279"/>
                <a:gd name="T22" fmla="*/ 0 w 2961"/>
                <a:gd name="T23" fmla="*/ 22643281 h 1279"/>
                <a:gd name="T24" fmla="*/ 0 w 2961"/>
                <a:gd name="T25" fmla="*/ 22971922 h 1279"/>
                <a:gd name="T26" fmla="*/ 490240 w 2961"/>
                <a:gd name="T27" fmla="*/ 23337184 h 1279"/>
                <a:gd name="T28" fmla="*/ 5211668 w 2961"/>
                <a:gd name="T29" fmla="*/ 23337184 h 1279"/>
                <a:gd name="T30" fmla="*/ 5211668 w 2961"/>
                <a:gd name="T31" fmla="*/ 23172864 h 1279"/>
                <a:gd name="T32" fmla="*/ 12275551 w 2961"/>
                <a:gd name="T33" fmla="*/ 16051130 h 1279"/>
                <a:gd name="T34" fmla="*/ 19484700 w 2961"/>
                <a:gd name="T35" fmla="*/ 23172864 h 1279"/>
                <a:gd name="T36" fmla="*/ 19484700 w 2961"/>
                <a:gd name="T37" fmla="*/ 23337184 h 1279"/>
                <a:gd name="T38" fmla="*/ 29907903 w 2961"/>
                <a:gd name="T39" fmla="*/ 23337184 h 1279"/>
                <a:gd name="T40" fmla="*/ 29907903 w 2961"/>
                <a:gd name="T41" fmla="*/ 23172864 h 1279"/>
                <a:gd name="T42" fmla="*/ 37117052 w 2961"/>
                <a:gd name="T43" fmla="*/ 16051130 h 1279"/>
                <a:gd name="T44" fmla="*/ 44180934 w 2961"/>
                <a:gd name="T45" fmla="*/ 23172864 h 1279"/>
                <a:gd name="T46" fmla="*/ 44180934 w 2961"/>
                <a:gd name="T47" fmla="*/ 23337184 h 1279"/>
                <a:gd name="T48" fmla="*/ 52915381 w 2961"/>
                <a:gd name="T49" fmla="*/ 23337184 h 1279"/>
                <a:gd name="T50" fmla="*/ 53423948 w 2961"/>
                <a:gd name="T51" fmla="*/ 22807602 h 1279"/>
                <a:gd name="T52" fmla="*/ 53750730 w 2961"/>
                <a:gd name="T53" fmla="*/ 17749336 h 1279"/>
                <a:gd name="T54" fmla="*/ 53078839 w 2961"/>
                <a:gd name="T55" fmla="*/ 17932034 h 1279"/>
                <a:gd name="T56" fmla="*/ 51735057 w 2961"/>
                <a:gd name="T57" fmla="*/ 16215451 h 12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61" h="1279">
                  <a:moveTo>
                    <a:pt x="2849" y="888"/>
                  </a:moveTo>
                  <a:lnTo>
                    <a:pt x="2849" y="888"/>
                  </a:lnTo>
                  <a:cubicBezTo>
                    <a:pt x="2849" y="843"/>
                    <a:pt x="2878" y="804"/>
                    <a:pt x="2923" y="804"/>
                  </a:cubicBezTo>
                  <a:cubicBezTo>
                    <a:pt x="2933" y="804"/>
                    <a:pt x="2942" y="804"/>
                    <a:pt x="2942" y="804"/>
                  </a:cubicBezTo>
                  <a:cubicBezTo>
                    <a:pt x="2942" y="786"/>
                    <a:pt x="2933" y="759"/>
                    <a:pt x="2923" y="750"/>
                  </a:cubicBezTo>
                  <a:cubicBezTo>
                    <a:pt x="2859" y="620"/>
                    <a:pt x="2165" y="546"/>
                    <a:pt x="2165" y="546"/>
                  </a:cubicBezTo>
                  <a:cubicBezTo>
                    <a:pt x="2165" y="546"/>
                    <a:pt x="1777" y="84"/>
                    <a:pt x="1720" y="47"/>
                  </a:cubicBezTo>
                  <a:cubicBezTo>
                    <a:pt x="1656" y="11"/>
                    <a:pt x="1471" y="0"/>
                    <a:pt x="1267" y="0"/>
                  </a:cubicBezTo>
                  <a:cubicBezTo>
                    <a:pt x="1073" y="0"/>
                    <a:pt x="804" y="11"/>
                    <a:pt x="758" y="56"/>
                  </a:cubicBezTo>
                  <a:cubicBezTo>
                    <a:pt x="713" y="102"/>
                    <a:pt x="389" y="417"/>
                    <a:pt x="314" y="565"/>
                  </a:cubicBezTo>
                  <a:cubicBezTo>
                    <a:pt x="305" y="583"/>
                    <a:pt x="157" y="574"/>
                    <a:pt x="83" y="574"/>
                  </a:cubicBezTo>
                  <a:cubicBezTo>
                    <a:pt x="9" y="574"/>
                    <a:pt x="0" y="1240"/>
                    <a:pt x="0" y="1240"/>
                  </a:cubicBezTo>
                  <a:cubicBezTo>
                    <a:pt x="0" y="1249"/>
                    <a:pt x="0" y="1258"/>
                    <a:pt x="0" y="1258"/>
                  </a:cubicBezTo>
                  <a:cubicBezTo>
                    <a:pt x="9" y="1269"/>
                    <a:pt x="18" y="1278"/>
                    <a:pt x="27" y="1278"/>
                  </a:cubicBezTo>
                  <a:cubicBezTo>
                    <a:pt x="287" y="1278"/>
                    <a:pt x="287" y="1278"/>
                    <a:pt x="287" y="1278"/>
                  </a:cubicBezTo>
                  <a:cubicBezTo>
                    <a:pt x="287" y="1269"/>
                    <a:pt x="287" y="1269"/>
                    <a:pt x="287" y="1269"/>
                  </a:cubicBezTo>
                  <a:cubicBezTo>
                    <a:pt x="287" y="1055"/>
                    <a:pt x="462" y="879"/>
                    <a:pt x="676" y="879"/>
                  </a:cubicBezTo>
                  <a:cubicBezTo>
                    <a:pt x="897" y="879"/>
                    <a:pt x="1073" y="1055"/>
                    <a:pt x="1073" y="1269"/>
                  </a:cubicBezTo>
                  <a:cubicBezTo>
                    <a:pt x="1073" y="1278"/>
                    <a:pt x="1073" y="1278"/>
                    <a:pt x="1073" y="1278"/>
                  </a:cubicBezTo>
                  <a:cubicBezTo>
                    <a:pt x="1647" y="1278"/>
                    <a:pt x="1647" y="1278"/>
                    <a:pt x="1647" y="1278"/>
                  </a:cubicBezTo>
                  <a:cubicBezTo>
                    <a:pt x="1647" y="1269"/>
                    <a:pt x="1647" y="1269"/>
                    <a:pt x="1647" y="1269"/>
                  </a:cubicBezTo>
                  <a:cubicBezTo>
                    <a:pt x="1647" y="1055"/>
                    <a:pt x="1823" y="879"/>
                    <a:pt x="2044" y="879"/>
                  </a:cubicBezTo>
                  <a:cubicBezTo>
                    <a:pt x="2258" y="879"/>
                    <a:pt x="2433" y="1055"/>
                    <a:pt x="2433" y="1269"/>
                  </a:cubicBezTo>
                  <a:cubicBezTo>
                    <a:pt x="2433" y="1278"/>
                    <a:pt x="2433" y="1278"/>
                    <a:pt x="2433" y="1278"/>
                  </a:cubicBezTo>
                  <a:cubicBezTo>
                    <a:pt x="2914" y="1278"/>
                    <a:pt x="2914" y="1278"/>
                    <a:pt x="2914" y="1278"/>
                  </a:cubicBezTo>
                  <a:cubicBezTo>
                    <a:pt x="2933" y="1278"/>
                    <a:pt x="2942" y="1258"/>
                    <a:pt x="2942" y="1249"/>
                  </a:cubicBezTo>
                  <a:cubicBezTo>
                    <a:pt x="2942" y="1249"/>
                    <a:pt x="2960" y="1110"/>
                    <a:pt x="2960" y="972"/>
                  </a:cubicBezTo>
                  <a:cubicBezTo>
                    <a:pt x="2951" y="972"/>
                    <a:pt x="2933" y="982"/>
                    <a:pt x="2923" y="982"/>
                  </a:cubicBezTo>
                  <a:cubicBezTo>
                    <a:pt x="2878" y="982"/>
                    <a:pt x="2849" y="943"/>
                    <a:pt x="2849" y="888"/>
                  </a:cubicBezTo>
                </a:path>
              </a:pathLst>
            </a:custGeom>
            <a:solidFill>
              <a:srgbClr val="F16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8" name="Freeform 148">
              <a:extLst>
                <a:ext uri="{FF2B5EF4-FFF2-40B4-BE49-F238E27FC236}">
                  <a16:creationId xmlns:a16="http://schemas.microsoft.com/office/drawing/2014/main" id="{6636D646-62E4-4075-83F1-B5499D3FB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639" y="2058611"/>
              <a:ext cx="100149" cy="61839"/>
            </a:xfrm>
            <a:custGeom>
              <a:avLst/>
              <a:gdLst>
                <a:gd name="T0" fmla="*/ 13337553 w 751"/>
                <a:gd name="T1" fmla="*/ 7904064 h 464"/>
                <a:gd name="T2" fmla="*/ 13337553 w 751"/>
                <a:gd name="T3" fmla="*/ 7904064 h 464"/>
                <a:gd name="T4" fmla="*/ 12999634 w 751"/>
                <a:gd name="T5" fmla="*/ 8223787 h 464"/>
                <a:gd name="T6" fmla="*/ 320050 w 751"/>
                <a:gd name="T7" fmla="*/ 8223787 h 464"/>
                <a:gd name="T8" fmla="*/ 0 w 751"/>
                <a:gd name="T9" fmla="*/ 8063859 h 464"/>
                <a:gd name="T10" fmla="*/ 160025 w 751"/>
                <a:gd name="T11" fmla="*/ 7726410 h 464"/>
                <a:gd name="T12" fmla="*/ 6437540 w 751"/>
                <a:gd name="T13" fmla="*/ 159795 h 464"/>
                <a:gd name="T14" fmla="*/ 6597565 w 751"/>
                <a:gd name="T15" fmla="*/ 0 h 464"/>
                <a:gd name="T16" fmla="*/ 13159659 w 751"/>
                <a:gd name="T17" fmla="*/ 0 h 464"/>
                <a:gd name="T18" fmla="*/ 13337553 w 751"/>
                <a:gd name="T19" fmla="*/ 337449 h 464"/>
                <a:gd name="T20" fmla="*/ 13337553 w 751"/>
                <a:gd name="T21" fmla="*/ 7904064 h 4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1" h="464">
                  <a:moveTo>
                    <a:pt x="750" y="445"/>
                  </a:moveTo>
                  <a:lnTo>
                    <a:pt x="750" y="445"/>
                  </a:lnTo>
                  <a:cubicBezTo>
                    <a:pt x="750" y="454"/>
                    <a:pt x="740" y="463"/>
                    <a:pt x="731" y="463"/>
                  </a:cubicBezTo>
                  <a:cubicBezTo>
                    <a:pt x="18" y="463"/>
                    <a:pt x="18" y="463"/>
                    <a:pt x="18" y="463"/>
                  </a:cubicBezTo>
                  <a:cubicBezTo>
                    <a:pt x="9" y="463"/>
                    <a:pt x="0" y="454"/>
                    <a:pt x="0" y="454"/>
                  </a:cubicBezTo>
                  <a:cubicBezTo>
                    <a:pt x="0" y="445"/>
                    <a:pt x="0" y="445"/>
                    <a:pt x="9" y="435"/>
                  </a:cubicBezTo>
                  <a:cubicBezTo>
                    <a:pt x="362" y="9"/>
                    <a:pt x="362" y="9"/>
                    <a:pt x="362" y="9"/>
                  </a:cubicBezTo>
                  <a:lnTo>
                    <a:pt x="371" y="0"/>
                  </a:lnTo>
                  <a:cubicBezTo>
                    <a:pt x="740" y="0"/>
                    <a:pt x="740" y="0"/>
                    <a:pt x="740" y="0"/>
                  </a:cubicBezTo>
                  <a:cubicBezTo>
                    <a:pt x="740" y="0"/>
                    <a:pt x="750" y="9"/>
                    <a:pt x="750" y="19"/>
                  </a:cubicBezTo>
                  <a:lnTo>
                    <a:pt x="750" y="445"/>
                  </a:ln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19" name="Freeform 149">
              <a:extLst>
                <a:ext uri="{FF2B5EF4-FFF2-40B4-BE49-F238E27FC236}">
                  <a16:creationId xmlns:a16="http://schemas.microsoft.com/office/drawing/2014/main" id="{9900F618-CDA2-47CF-BF2D-88EF9953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917" y="2058611"/>
              <a:ext cx="96970" cy="61839"/>
            </a:xfrm>
            <a:custGeom>
              <a:avLst/>
              <a:gdLst>
                <a:gd name="T0" fmla="*/ 12987810 w 723"/>
                <a:gd name="T1" fmla="*/ 8219830 h 455"/>
                <a:gd name="T2" fmla="*/ 12987810 w 723"/>
                <a:gd name="T3" fmla="*/ 8219830 h 455"/>
                <a:gd name="T4" fmla="*/ 12825925 w 723"/>
                <a:gd name="T5" fmla="*/ 8386048 h 455"/>
                <a:gd name="T6" fmla="*/ 359714 w 723"/>
                <a:gd name="T7" fmla="*/ 8386048 h 455"/>
                <a:gd name="T8" fmla="*/ 197830 w 723"/>
                <a:gd name="T9" fmla="*/ 8053612 h 455"/>
                <a:gd name="T10" fmla="*/ 0 w 723"/>
                <a:gd name="T11" fmla="*/ 184702 h 455"/>
                <a:gd name="T12" fmla="*/ 197830 w 723"/>
                <a:gd name="T13" fmla="*/ 0 h 455"/>
                <a:gd name="T14" fmla="*/ 6997532 w 723"/>
                <a:gd name="T15" fmla="*/ 0 h 455"/>
                <a:gd name="T16" fmla="*/ 7339408 w 723"/>
                <a:gd name="T17" fmla="*/ 0 h 455"/>
                <a:gd name="T18" fmla="*/ 12987810 w 723"/>
                <a:gd name="T19" fmla="*/ 7868911 h 455"/>
                <a:gd name="T20" fmla="*/ 12987810 w 723"/>
                <a:gd name="T21" fmla="*/ 8219830 h 4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3" h="455">
                  <a:moveTo>
                    <a:pt x="722" y="445"/>
                  </a:moveTo>
                  <a:lnTo>
                    <a:pt x="722" y="445"/>
                  </a:lnTo>
                  <a:lnTo>
                    <a:pt x="713" y="454"/>
                  </a:lnTo>
                  <a:cubicBezTo>
                    <a:pt x="20" y="454"/>
                    <a:pt x="20" y="454"/>
                    <a:pt x="20" y="454"/>
                  </a:cubicBezTo>
                  <a:cubicBezTo>
                    <a:pt x="11" y="454"/>
                    <a:pt x="11" y="445"/>
                    <a:pt x="11" y="4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11" y="0"/>
                    <a:pt x="11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9" y="0"/>
                    <a:pt x="399" y="0"/>
                    <a:pt x="408" y="0"/>
                  </a:cubicBezTo>
                  <a:cubicBezTo>
                    <a:pt x="722" y="426"/>
                    <a:pt x="722" y="426"/>
                    <a:pt x="722" y="426"/>
                  </a:cubicBezTo>
                  <a:cubicBezTo>
                    <a:pt x="722" y="436"/>
                    <a:pt x="722" y="436"/>
                    <a:pt x="722" y="445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20" name="Freeform 150">
              <a:extLst>
                <a:ext uri="{FF2B5EF4-FFF2-40B4-BE49-F238E27FC236}">
                  <a16:creationId xmlns:a16="http://schemas.microsoft.com/office/drawing/2014/main" id="{4A38CDCF-537A-421B-89DD-C52D3422F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116" y="2202903"/>
              <a:ext cx="71536" cy="14271"/>
            </a:xfrm>
            <a:custGeom>
              <a:avLst/>
              <a:gdLst>
                <a:gd name="T0" fmla="*/ 9159724 w 528"/>
                <a:gd name="T1" fmla="*/ 1802223 h 112"/>
                <a:gd name="T2" fmla="*/ 9159724 w 528"/>
                <a:gd name="T3" fmla="*/ 1802223 h 112"/>
                <a:gd name="T4" fmla="*/ 165156 w 528"/>
                <a:gd name="T5" fmla="*/ 1802223 h 112"/>
                <a:gd name="T6" fmla="*/ 0 w 528"/>
                <a:gd name="T7" fmla="*/ 0 h 112"/>
                <a:gd name="T8" fmla="*/ 9673754 w 528"/>
                <a:gd name="T9" fmla="*/ 0 h 112"/>
                <a:gd name="T10" fmla="*/ 9159724 w 528"/>
                <a:gd name="T11" fmla="*/ 1802223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8" h="112">
                  <a:moveTo>
                    <a:pt x="499" y="111"/>
                  </a:moveTo>
                  <a:lnTo>
                    <a:pt x="499" y="111"/>
                  </a:lnTo>
                  <a:cubicBezTo>
                    <a:pt x="9" y="111"/>
                    <a:pt x="9" y="111"/>
                    <a:pt x="9" y="111"/>
                  </a:cubicBezTo>
                  <a:cubicBezTo>
                    <a:pt x="9" y="55"/>
                    <a:pt x="0" y="0"/>
                    <a:pt x="0" y="0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7" y="0"/>
                    <a:pt x="527" y="111"/>
                    <a:pt x="499" y="111"/>
                  </a:cubicBezTo>
                </a:path>
              </a:pathLst>
            </a:custGeom>
            <a:solidFill>
              <a:srgbClr val="D4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6" name="Group 16">
            <a:extLst>
              <a:ext uri="{FF2B5EF4-FFF2-40B4-BE49-F238E27FC236}">
                <a16:creationId xmlns:a16="http://schemas.microsoft.com/office/drawing/2014/main" id="{E1C1F4EB-E647-4030-858A-426ACDEED46E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746250"/>
            <a:ext cx="674688" cy="673100"/>
            <a:chOff x="2631964" y="1745457"/>
            <a:chExt cx="674025" cy="673894"/>
          </a:xfrm>
        </p:grpSpPr>
        <p:sp>
          <p:nvSpPr>
            <p:cNvPr id="44365" name="Freeform 151">
              <a:extLst>
                <a:ext uri="{FF2B5EF4-FFF2-40B4-BE49-F238E27FC236}">
                  <a16:creationId xmlns:a16="http://schemas.microsoft.com/office/drawing/2014/main" id="{A959570E-70B2-40F4-A0B1-EC80540E3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964" y="1745457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6" name="Freeform 152">
              <a:extLst>
                <a:ext uri="{FF2B5EF4-FFF2-40B4-BE49-F238E27FC236}">
                  <a16:creationId xmlns:a16="http://schemas.microsoft.com/office/drawing/2014/main" id="{CB6BDBF6-A3AD-4DAC-85C6-3113CBD3C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926" y="2039491"/>
              <a:ext cx="177625" cy="9536"/>
            </a:xfrm>
            <a:custGeom>
              <a:avLst/>
              <a:gdLst>
                <a:gd name="T0" fmla="*/ 23162810 w 1323"/>
                <a:gd name="T1" fmla="*/ 1196323 h 75"/>
                <a:gd name="T2" fmla="*/ 23162810 w 1323"/>
                <a:gd name="T3" fmla="*/ 1196323 h 75"/>
                <a:gd name="T4" fmla="*/ 648875 w 1323"/>
                <a:gd name="T5" fmla="*/ 1196323 h 75"/>
                <a:gd name="T6" fmla="*/ 0 w 1323"/>
                <a:gd name="T7" fmla="*/ 614373 h 75"/>
                <a:gd name="T8" fmla="*/ 648875 w 1323"/>
                <a:gd name="T9" fmla="*/ 0 h 75"/>
                <a:gd name="T10" fmla="*/ 23162810 w 1323"/>
                <a:gd name="T11" fmla="*/ 0 h 75"/>
                <a:gd name="T12" fmla="*/ 23829810 w 1323"/>
                <a:gd name="T13" fmla="*/ 614373 h 75"/>
                <a:gd name="T14" fmla="*/ 23162810 w 1323"/>
                <a:gd name="T15" fmla="*/ 1196323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3" h="75">
                  <a:moveTo>
                    <a:pt x="1285" y="74"/>
                  </a:moveTo>
                  <a:lnTo>
                    <a:pt x="1285" y="74"/>
                  </a:lnTo>
                  <a:cubicBezTo>
                    <a:pt x="36" y="74"/>
                    <a:pt x="36" y="74"/>
                    <a:pt x="36" y="74"/>
                  </a:cubicBezTo>
                  <a:cubicBezTo>
                    <a:pt x="18" y="74"/>
                    <a:pt x="0" y="65"/>
                    <a:pt x="0" y="38"/>
                  </a:cubicBezTo>
                  <a:cubicBezTo>
                    <a:pt x="0" y="18"/>
                    <a:pt x="18" y="0"/>
                    <a:pt x="36" y="0"/>
                  </a:cubicBezTo>
                  <a:cubicBezTo>
                    <a:pt x="1285" y="0"/>
                    <a:pt x="1285" y="0"/>
                    <a:pt x="1285" y="0"/>
                  </a:cubicBezTo>
                  <a:cubicBezTo>
                    <a:pt x="1304" y="0"/>
                    <a:pt x="1322" y="18"/>
                    <a:pt x="1322" y="38"/>
                  </a:cubicBezTo>
                  <a:cubicBezTo>
                    <a:pt x="1322" y="56"/>
                    <a:pt x="1304" y="74"/>
                    <a:pt x="1285" y="74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7" name="Freeform 153">
              <a:extLst>
                <a:ext uri="{FF2B5EF4-FFF2-40B4-BE49-F238E27FC236}">
                  <a16:creationId xmlns:a16="http://schemas.microsoft.com/office/drawing/2014/main" id="{6C2B05CC-D4C7-491D-838C-210908ED5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207" y="2006114"/>
              <a:ext cx="53922" cy="104899"/>
            </a:xfrm>
            <a:custGeom>
              <a:avLst/>
              <a:gdLst>
                <a:gd name="T0" fmla="*/ 858427 w 399"/>
                <a:gd name="T1" fmla="*/ 14125500 h 778"/>
                <a:gd name="T2" fmla="*/ 858427 w 399"/>
                <a:gd name="T3" fmla="*/ 14125500 h 778"/>
                <a:gd name="T4" fmla="*/ 529625 w 399"/>
                <a:gd name="T5" fmla="*/ 14125500 h 778"/>
                <a:gd name="T6" fmla="*/ 164334 w 399"/>
                <a:gd name="T7" fmla="*/ 13252870 h 778"/>
                <a:gd name="T8" fmla="*/ 5935609 w 399"/>
                <a:gd name="T9" fmla="*/ 490787 h 778"/>
                <a:gd name="T10" fmla="*/ 6775793 w 399"/>
                <a:gd name="T11" fmla="*/ 163551 h 778"/>
                <a:gd name="T12" fmla="*/ 7104595 w 399"/>
                <a:gd name="T13" fmla="*/ 999911 h 778"/>
                <a:gd name="T14" fmla="*/ 1534142 w 399"/>
                <a:gd name="T15" fmla="*/ 13780061 h 778"/>
                <a:gd name="T16" fmla="*/ 858427 w 399"/>
                <a:gd name="T17" fmla="*/ 14125500 h 7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9" h="778">
                  <a:moveTo>
                    <a:pt x="47" y="777"/>
                  </a:moveTo>
                  <a:lnTo>
                    <a:pt x="47" y="777"/>
                  </a:lnTo>
                  <a:cubicBezTo>
                    <a:pt x="38" y="777"/>
                    <a:pt x="38" y="777"/>
                    <a:pt x="29" y="777"/>
                  </a:cubicBezTo>
                  <a:cubicBezTo>
                    <a:pt x="9" y="768"/>
                    <a:pt x="0" y="748"/>
                    <a:pt x="9" y="729"/>
                  </a:cubicBezTo>
                  <a:cubicBezTo>
                    <a:pt x="325" y="27"/>
                    <a:pt x="325" y="27"/>
                    <a:pt x="325" y="27"/>
                  </a:cubicBezTo>
                  <a:cubicBezTo>
                    <a:pt x="334" y="9"/>
                    <a:pt x="353" y="0"/>
                    <a:pt x="371" y="9"/>
                  </a:cubicBezTo>
                  <a:cubicBezTo>
                    <a:pt x="389" y="9"/>
                    <a:pt x="398" y="36"/>
                    <a:pt x="389" y="55"/>
                  </a:cubicBezTo>
                  <a:cubicBezTo>
                    <a:pt x="84" y="758"/>
                    <a:pt x="84" y="758"/>
                    <a:pt x="84" y="758"/>
                  </a:cubicBezTo>
                  <a:cubicBezTo>
                    <a:pt x="75" y="768"/>
                    <a:pt x="56" y="777"/>
                    <a:pt x="47" y="777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8" name="Freeform 154">
              <a:extLst>
                <a:ext uri="{FF2B5EF4-FFF2-40B4-BE49-F238E27FC236}">
                  <a16:creationId xmlns:a16="http://schemas.microsoft.com/office/drawing/2014/main" id="{BA2DAC8F-3EC1-49FB-861C-C62F9825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129" y="2061743"/>
              <a:ext cx="201414" cy="203440"/>
            </a:xfrm>
            <a:custGeom>
              <a:avLst/>
              <a:gdLst>
                <a:gd name="T0" fmla="*/ 13504412 w 1499"/>
                <a:gd name="T1" fmla="*/ 27409125 h 1509"/>
                <a:gd name="T2" fmla="*/ 13504412 w 1499"/>
                <a:gd name="T3" fmla="*/ 27409125 h 1509"/>
                <a:gd name="T4" fmla="*/ 0 w 1499"/>
                <a:gd name="T5" fmla="*/ 13795497 h 1509"/>
                <a:gd name="T6" fmla="*/ 13504412 w 1499"/>
                <a:gd name="T7" fmla="*/ 0 h 1509"/>
                <a:gd name="T8" fmla="*/ 27045103 w 1499"/>
                <a:gd name="T9" fmla="*/ 13795497 h 1509"/>
                <a:gd name="T10" fmla="*/ 13504412 w 1499"/>
                <a:gd name="T11" fmla="*/ 27409125 h 1509"/>
                <a:gd name="T12" fmla="*/ 13504412 w 1499"/>
                <a:gd name="T13" fmla="*/ 1017874 h 1509"/>
                <a:gd name="T14" fmla="*/ 13504412 w 1499"/>
                <a:gd name="T15" fmla="*/ 1017874 h 1509"/>
                <a:gd name="T16" fmla="*/ 992962 w 1499"/>
                <a:gd name="T17" fmla="*/ 13795497 h 1509"/>
                <a:gd name="T18" fmla="*/ 13504412 w 1499"/>
                <a:gd name="T19" fmla="*/ 26391251 h 1509"/>
                <a:gd name="T20" fmla="*/ 26214590 w 1499"/>
                <a:gd name="T21" fmla="*/ 13795497 h 1509"/>
                <a:gd name="T22" fmla="*/ 13504412 w 1499"/>
                <a:gd name="T23" fmla="*/ 1017874 h 15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9" h="1509">
                  <a:moveTo>
                    <a:pt x="748" y="1508"/>
                  </a:moveTo>
                  <a:lnTo>
                    <a:pt x="748" y="1508"/>
                  </a:lnTo>
                  <a:cubicBezTo>
                    <a:pt x="333" y="1508"/>
                    <a:pt x="0" y="1166"/>
                    <a:pt x="0" y="759"/>
                  </a:cubicBezTo>
                  <a:cubicBezTo>
                    <a:pt x="0" y="342"/>
                    <a:pt x="333" y="9"/>
                    <a:pt x="748" y="0"/>
                  </a:cubicBezTo>
                  <a:cubicBezTo>
                    <a:pt x="1165" y="0"/>
                    <a:pt x="1498" y="342"/>
                    <a:pt x="1498" y="759"/>
                  </a:cubicBezTo>
                  <a:cubicBezTo>
                    <a:pt x="1498" y="1166"/>
                    <a:pt x="1165" y="1508"/>
                    <a:pt x="748" y="1508"/>
                  </a:cubicBezTo>
                  <a:close/>
                  <a:moveTo>
                    <a:pt x="748" y="56"/>
                  </a:moveTo>
                  <a:lnTo>
                    <a:pt x="748" y="56"/>
                  </a:lnTo>
                  <a:cubicBezTo>
                    <a:pt x="360" y="56"/>
                    <a:pt x="55" y="371"/>
                    <a:pt x="55" y="759"/>
                  </a:cubicBezTo>
                  <a:cubicBezTo>
                    <a:pt x="55" y="1139"/>
                    <a:pt x="360" y="1452"/>
                    <a:pt x="748" y="1452"/>
                  </a:cubicBezTo>
                  <a:cubicBezTo>
                    <a:pt x="1137" y="1452"/>
                    <a:pt x="1452" y="1139"/>
                    <a:pt x="1452" y="759"/>
                  </a:cubicBezTo>
                  <a:cubicBezTo>
                    <a:pt x="1452" y="371"/>
                    <a:pt x="1137" y="56"/>
                    <a:pt x="748" y="56"/>
                  </a:cubicBez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9" name="Freeform 155">
              <a:extLst>
                <a:ext uri="{FF2B5EF4-FFF2-40B4-BE49-F238E27FC236}">
                  <a16:creationId xmlns:a16="http://schemas.microsoft.com/office/drawing/2014/main" id="{878512D7-27FE-442F-B32D-AB8769222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917" y="2042670"/>
              <a:ext cx="199828" cy="166884"/>
            </a:xfrm>
            <a:custGeom>
              <a:avLst/>
              <a:gdLst>
                <a:gd name="T0" fmla="*/ 23739998 w 1481"/>
                <a:gd name="T1" fmla="*/ 22423777 h 1241"/>
                <a:gd name="T2" fmla="*/ 23739998 w 1481"/>
                <a:gd name="T3" fmla="*/ 22423777 h 1241"/>
                <a:gd name="T4" fmla="*/ 23576061 w 1481"/>
                <a:gd name="T5" fmla="*/ 22423777 h 1241"/>
                <a:gd name="T6" fmla="*/ 23248456 w 1481"/>
                <a:gd name="T7" fmla="*/ 21754627 h 1241"/>
                <a:gd name="T8" fmla="*/ 18515056 w 1481"/>
                <a:gd name="T9" fmla="*/ 4864514 h 1241"/>
                <a:gd name="T10" fmla="*/ 1001299 w 1481"/>
                <a:gd name="T11" fmla="*/ 6021809 h 1241"/>
                <a:gd name="T12" fmla="*/ 182018 w 1481"/>
                <a:gd name="T13" fmla="*/ 6021809 h 1241"/>
                <a:gd name="T14" fmla="*/ 182018 w 1481"/>
                <a:gd name="T15" fmla="*/ 5352794 h 1241"/>
                <a:gd name="T16" fmla="*/ 19188615 w 1481"/>
                <a:gd name="T17" fmla="*/ 4032649 h 1241"/>
                <a:gd name="T18" fmla="*/ 24249755 w 1481"/>
                <a:gd name="T19" fmla="*/ 22080058 h 1241"/>
                <a:gd name="T20" fmla="*/ 23739998 w 1481"/>
                <a:gd name="T21" fmla="*/ 22423777 h 1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1" h="1241">
                  <a:moveTo>
                    <a:pt x="1304" y="1240"/>
                  </a:moveTo>
                  <a:lnTo>
                    <a:pt x="1304" y="1240"/>
                  </a:lnTo>
                  <a:lnTo>
                    <a:pt x="1295" y="1240"/>
                  </a:lnTo>
                  <a:cubicBezTo>
                    <a:pt x="1277" y="1230"/>
                    <a:pt x="1268" y="1212"/>
                    <a:pt x="1277" y="1203"/>
                  </a:cubicBezTo>
                  <a:cubicBezTo>
                    <a:pt x="1425" y="870"/>
                    <a:pt x="1314" y="481"/>
                    <a:pt x="1017" y="269"/>
                  </a:cubicBezTo>
                  <a:cubicBezTo>
                    <a:pt x="721" y="65"/>
                    <a:pt x="315" y="84"/>
                    <a:pt x="55" y="333"/>
                  </a:cubicBezTo>
                  <a:cubicBezTo>
                    <a:pt x="37" y="343"/>
                    <a:pt x="19" y="343"/>
                    <a:pt x="10" y="333"/>
                  </a:cubicBezTo>
                  <a:cubicBezTo>
                    <a:pt x="0" y="324"/>
                    <a:pt x="0" y="305"/>
                    <a:pt x="10" y="296"/>
                  </a:cubicBezTo>
                  <a:cubicBezTo>
                    <a:pt x="297" y="29"/>
                    <a:pt x="732" y="0"/>
                    <a:pt x="1054" y="223"/>
                  </a:cubicBezTo>
                  <a:cubicBezTo>
                    <a:pt x="1370" y="453"/>
                    <a:pt x="1480" y="870"/>
                    <a:pt x="1332" y="1221"/>
                  </a:cubicBezTo>
                  <a:cubicBezTo>
                    <a:pt x="1323" y="1230"/>
                    <a:pt x="1314" y="1240"/>
                    <a:pt x="1304" y="1240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0" name="Freeform 156">
              <a:extLst>
                <a:ext uri="{FF2B5EF4-FFF2-40B4-BE49-F238E27FC236}">
                  <a16:creationId xmlns:a16="http://schemas.microsoft.com/office/drawing/2014/main" id="{586A9B48-2D95-47DA-B068-9286F893A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027" y="2010883"/>
              <a:ext cx="172868" cy="90594"/>
            </a:xfrm>
            <a:custGeom>
              <a:avLst/>
              <a:gdLst>
                <a:gd name="T0" fmla="*/ 22852257 w 1278"/>
                <a:gd name="T1" fmla="*/ 11963963 h 685"/>
                <a:gd name="T2" fmla="*/ 22852257 w 1278"/>
                <a:gd name="T3" fmla="*/ 11963963 h 685"/>
                <a:gd name="T4" fmla="*/ 22523023 w 1278"/>
                <a:gd name="T5" fmla="*/ 11963963 h 685"/>
                <a:gd name="T6" fmla="*/ 347630 w 1278"/>
                <a:gd name="T7" fmla="*/ 1119398 h 685"/>
                <a:gd name="T8" fmla="*/ 183013 w 1278"/>
                <a:gd name="T9" fmla="*/ 314897 h 685"/>
                <a:gd name="T10" fmla="*/ 841616 w 1278"/>
                <a:gd name="T11" fmla="*/ 157382 h 685"/>
                <a:gd name="T12" fmla="*/ 23035270 w 1278"/>
                <a:gd name="T13" fmla="*/ 11159329 h 685"/>
                <a:gd name="T14" fmla="*/ 23364639 w 1278"/>
                <a:gd name="T15" fmla="*/ 11806448 h 685"/>
                <a:gd name="T16" fmla="*/ 22852257 w 1278"/>
                <a:gd name="T17" fmla="*/ 11963963 h 6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8" h="685">
                  <a:moveTo>
                    <a:pt x="1249" y="684"/>
                  </a:moveTo>
                  <a:lnTo>
                    <a:pt x="1249" y="684"/>
                  </a:lnTo>
                  <a:cubicBezTo>
                    <a:pt x="1240" y="684"/>
                    <a:pt x="1240" y="684"/>
                    <a:pt x="1231" y="68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0" y="55"/>
                    <a:pt x="0" y="37"/>
                    <a:pt x="10" y="18"/>
                  </a:cubicBezTo>
                  <a:cubicBezTo>
                    <a:pt x="10" y="9"/>
                    <a:pt x="28" y="0"/>
                    <a:pt x="46" y="9"/>
                  </a:cubicBezTo>
                  <a:cubicBezTo>
                    <a:pt x="1259" y="638"/>
                    <a:pt x="1259" y="638"/>
                    <a:pt x="1259" y="638"/>
                  </a:cubicBezTo>
                  <a:cubicBezTo>
                    <a:pt x="1277" y="638"/>
                    <a:pt x="1277" y="657"/>
                    <a:pt x="1277" y="675"/>
                  </a:cubicBezTo>
                  <a:cubicBezTo>
                    <a:pt x="1268" y="684"/>
                    <a:pt x="1259" y="684"/>
                    <a:pt x="1249" y="684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1" name="Freeform 157">
              <a:extLst>
                <a:ext uri="{FF2B5EF4-FFF2-40B4-BE49-F238E27FC236}">
                  <a16:creationId xmlns:a16="http://schemas.microsoft.com/office/drawing/2014/main" id="{07AD6474-031F-4A20-AB5E-524B9C67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754" y="2034723"/>
              <a:ext cx="112601" cy="130329"/>
            </a:xfrm>
            <a:custGeom>
              <a:avLst/>
              <a:gdLst>
                <a:gd name="T0" fmla="*/ 14709232 w 833"/>
                <a:gd name="T1" fmla="*/ 17456980 h 972"/>
                <a:gd name="T2" fmla="*/ 14709232 w 833"/>
                <a:gd name="T3" fmla="*/ 17456980 h 972"/>
                <a:gd name="T4" fmla="*/ 14197594 w 833"/>
                <a:gd name="T5" fmla="*/ 17295141 h 972"/>
                <a:gd name="T6" fmla="*/ 164508 w 833"/>
                <a:gd name="T7" fmla="*/ 988865 h 972"/>
                <a:gd name="T8" fmla="*/ 328881 w 833"/>
                <a:gd name="T9" fmla="*/ 161839 h 972"/>
                <a:gd name="T10" fmla="*/ 1005028 w 833"/>
                <a:gd name="T11" fmla="*/ 323677 h 972"/>
                <a:gd name="T12" fmla="*/ 15038114 w 833"/>
                <a:gd name="T13" fmla="*/ 16629954 h 972"/>
                <a:gd name="T14" fmla="*/ 15038114 w 833"/>
                <a:gd name="T15" fmla="*/ 17295141 h 972"/>
                <a:gd name="T16" fmla="*/ 14709232 w 833"/>
                <a:gd name="T17" fmla="*/ 17456980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3" h="972">
                  <a:moveTo>
                    <a:pt x="805" y="971"/>
                  </a:moveTo>
                  <a:lnTo>
                    <a:pt x="805" y="971"/>
                  </a:lnTo>
                  <a:cubicBezTo>
                    <a:pt x="796" y="971"/>
                    <a:pt x="786" y="971"/>
                    <a:pt x="777" y="962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36"/>
                    <a:pt x="0" y="18"/>
                    <a:pt x="18" y="9"/>
                  </a:cubicBezTo>
                  <a:cubicBezTo>
                    <a:pt x="28" y="0"/>
                    <a:pt x="46" y="0"/>
                    <a:pt x="55" y="18"/>
                  </a:cubicBezTo>
                  <a:cubicBezTo>
                    <a:pt x="823" y="925"/>
                    <a:pt x="823" y="925"/>
                    <a:pt x="823" y="925"/>
                  </a:cubicBezTo>
                  <a:cubicBezTo>
                    <a:pt x="832" y="934"/>
                    <a:pt x="832" y="952"/>
                    <a:pt x="823" y="962"/>
                  </a:cubicBezTo>
                  <a:cubicBezTo>
                    <a:pt x="814" y="971"/>
                    <a:pt x="814" y="971"/>
                    <a:pt x="805" y="971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2" name="Freeform 158">
              <a:extLst>
                <a:ext uri="{FF2B5EF4-FFF2-40B4-BE49-F238E27FC236}">
                  <a16:creationId xmlns:a16="http://schemas.microsoft.com/office/drawing/2014/main" id="{37E535DA-490C-496E-9216-B30441531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895" y="1982274"/>
              <a:ext cx="77711" cy="38145"/>
            </a:xfrm>
            <a:custGeom>
              <a:avLst/>
              <a:gdLst>
                <a:gd name="T0" fmla="*/ 7047350 w 584"/>
                <a:gd name="T1" fmla="*/ 4876248 h 278"/>
                <a:gd name="T2" fmla="*/ 7047350 w 584"/>
                <a:gd name="T3" fmla="*/ 4876248 h 278"/>
                <a:gd name="T4" fmla="*/ 159414 w 584"/>
                <a:gd name="T5" fmla="*/ 1223796 h 278"/>
                <a:gd name="T6" fmla="*/ 9154462 w 584"/>
                <a:gd name="T7" fmla="*/ 1223796 h 278"/>
                <a:gd name="T8" fmla="*/ 10004360 w 584"/>
                <a:gd name="T9" fmla="*/ 1581508 h 278"/>
                <a:gd name="T10" fmla="*/ 7047350 w 584"/>
                <a:gd name="T11" fmla="*/ 4876248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4" h="278">
                  <a:moveTo>
                    <a:pt x="398" y="259"/>
                  </a:moveTo>
                  <a:lnTo>
                    <a:pt x="398" y="259"/>
                  </a:lnTo>
                  <a:cubicBezTo>
                    <a:pt x="296" y="277"/>
                    <a:pt x="64" y="186"/>
                    <a:pt x="9" y="65"/>
                  </a:cubicBezTo>
                  <a:cubicBezTo>
                    <a:pt x="0" y="10"/>
                    <a:pt x="296" y="0"/>
                    <a:pt x="517" y="65"/>
                  </a:cubicBezTo>
                  <a:cubicBezTo>
                    <a:pt x="536" y="65"/>
                    <a:pt x="545" y="74"/>
                    <a:pt x="565" y="84"/>
                  </a:cubicBezTo>
                  <a:cubicBezTo>
                    <a:pt x="583" y="138"/>
                    <a:pt x="527" y="250"/>
                    <a:pt x="398" y="259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3" name="Freeform 159">
              <a:extLst>
                <a:ext uri="{FF2B5EF4-FFF2-40B4-BE49-F238E27FC236}">
                  <a16:creationId xmlns:a16="http://schemas.microsoft.com/office/drawing/2014/main" id="{530B1E90-8CC7-4DCC-A80F-37F839328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472" y="2069689"/>
              <a:ext cx="188726" cy="187546"/>
            </a:xfrm>
            <a:custGeom>
              <a:avLst/>
              <a:gdLst>
                <a:gd name="T0" fmla="*/ 12630290 w 1407"/>
                <a:gd name="T1" fmla="*/ 25159893 h 1397"/>
                <a:gd name="T2" fmla="*/ 12630290 w 1407"/>
                <a:gd name="T3" fmla="*/ 25159893 h 1397"/>
                <a:gd name="T4" fmla="*/ 0 w 1407"/>
                <a:gd name="T5" fmla="*/ 12670028 h 1397"/>
                <a:gd name="T6" fmla="*/ 12630290 w 1407"/>
                <a:gd name="T7" fmla="*/ 0 h 1397"/>
                <a:gd name="T8" fmla="*/ 25296527 w 1407"/>
                <a:gd name="T9" fmla="*/ 12670028 h 1397"/>
                <a:gd name="T10" fmla="*/ 12630290 w 1407"/>
                <a:gd name="T11" fmla="*/ 25159893 h 1397"/>
                <a:gd name="T12" fmla="*/ 12630290 w 1407"/>
                <a:gd name="T13" fmla="*/ 504642 h 1397"/>
                <a:gd name="T14" fmla="*/ 12630290 w 1407"/>
                <a:gd name="T15" fmla="*/ 504642 h 1397"/>
                <a:gd name="T16" fmla="*/ 647731 w 1407"/>
                <a:gd name="T17" fmla="*/ 12670028 h 1397"/>
                <a:gd name="T18" fmla="*/ 12630290 w 1407"/>
                <a:gd name="T19" fmla="*/ 24655251 h 1397"/>
                <a:gd name="T20" fmla="*/ 24630822 w 1407"/>
                <a:gd name="T21" fmla="*/ 12670028 h 1397"/>
                <a:gd name="T22" fmla="*/ 12630290 w 1407"/>
                <a:gd name="T23" fmla="*/ 504642 h 1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07" h="1397">
                  <a:moveTo>
                    <a:pt x="702" y="1396"/>
                  </a:moveTo>
                  <a:lnTo>
                    <a:pt x="702" y="1396"/>
                  </a:lnTo>
                  <a:cubicBezTo>
                    <a:pt x="314" y="1396"/>
                    <a:pt x="9" y="1083"/>
                    <a:pt x="0" y="703"/>
                  </a:cubicBezTo>
                  <a:cubicBezTo>
                    <a:pt x="0" y="315"/>
                    <a:pt x="314" y="0"/>
                    <a:pt x="702" y="0"/>
                  </a:cubicBezTo>
                  <a:cubicBezTo>
                    <a:pt x="1091" y="0"/>
                    <a:pt x="1406" y="315"/>
                    <a:pt x="1406" y="703"/>
                  </a:cubicBezTo>
                  <a:cubicBezTo>
                    <a:pt x="1406" y="1083"/>
                    <a:pt x="1091" y="1396"/>
                    <a:pt x="702" y="1396"/>
                  </a:cubicBezTo>
                  <a:close/>
                  <a:moveTo>
                    <a:pt x="702" y="28"/>
                  </a:moveTo>
                  <a:lnTo>
                    <a:pt x="702" y="28"/>
                  </a:lnTo>
                  <a:cubicBezTo>
                    <a:pt x="333" y="28"/>
                    <a:pt x="36" y="333"/>
                    <a:pt x="36" y="703"/>
                  </a:cubicBezTo>
                  <a:cubicBezTo>
                    <a:pt x="36" y="1074"/>
                    <a:pt x="333" y="1368"/>
                    <a:pt x="702" y="1368"/>
                  </a:cubicBezTo>
                  <a:cubicBezTo>
                    <a:pt x="1073" y="1368"/>
                    <a:pt x="1369" y="1063"/>
                    <a:pt x="1369" y="703"/>
                  </a:cubicBezTo>
                  <a:cubicBezTo>
                    <a:pt x="1369" y="333"/>
                    <a:pt x="1073" y="28"/>
                    <a:pt x="70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4" name="Freeform 160">
              <a:extLst>
                <a:ext uri="{FF2B5EF4-FFF2-40B4-BE49-F238E27FC236}">
                  <a16:creationId xmlns:a16="http://schemas.microsoft.com/office/drawing/2014/main" id="{E742EC22-1E95-4EFB-ACC5-4AAF3ACC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207" y="2047438"/>
              <a:ext cx="229961" cy="228870"/>
            </a:xfrm>
            <a:custGeom>
              <a:avLst/>
              <a:gdLst>
                <a:gd name="T0" fmla="*/ 23795225 w 1703"/>
                <a:gd name="T1" fmla="*/ 26255773 h 1702"/>
                <a:gd name="T2" fmla="*/ 23795225 w 1703"/>
                <a:gd name="T3" fmla="*/ 26255773 h 1702"/>
                <a:gd name="T4" fmla="*/ 4558440 w 1703"/>
                <a:gd name="T5" fmla="*/ 23579527 h 1702"/>
                <a:gd name="T6" fmla="*/ 7257072 w 1703"/>
                <a:gd name="T7" fmla="*/ 4502500 h 1702"/>
                <a:gd name="T8" fmla="*/ 26493857 w 1703"/>
                <a:gd name="T9" fmla="*/ 7178746 h 1702"/>
                <a:gd name="T10" fmla="*/ 23795225 w 1703"/>
                <a:gd name="T11" fmla="*/ 26255773 h 1702"/>
                <a:gd name="T12" fmla="*/ 7931697 w 1703"/>
                <a:gd name="T13" fmla="*/ 5334338 h 1702"/>
                <a:gd name="T14" fmla="*/ 7931697 w 1703"/>
                <a:gd name="T15" fmla="*/ 5334338 h 1702"/>
                <a:gd name="T16" fmla="*/ 5397264 w 1703"/>
                <a:gd name="T17" fmla="*/ 22910532 h 1702"/>
                <a:gd name="T18" fmla="*/ 23138830 w 1703"/>
                <a:gd name="T19" fmla="*/ 25424068 h 1702"/>
                <a:gd name="T20" fmla="*/ 25636803 w 1703"/>
                <a:gd name="T21" fmla="*/ 7847874 h 1702"/>
                <a:gd name="T22" fmla="*/ 7931697 w 1703"/>
                <a:gd name="T23" fmla="*/ 5334338 h 17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3" h="1702">
                  <a:moveTo>
                    <a:pt x="1305" y="1452"/>
                  </a:moveTo>
                  <a:lnTo>
                    <a:pt x="1305" y="1452"/>
                  </a:lnTo>
                  <a:cubicBezTo>
                    <a:pt x="972" y="1701"/>
                    <a:pt x="501" y="1628"/>
                    <a:pt x="250" y="1304"/>
                  </a:cubicBezTo>
                  <a:cubicBezTo>
                    <a:pt x="0" y="971"/>
                    <a:pt x="75" y="499"/>
                    <a:pt x="398" y="249"/>
                  </a:cubicBezTo>
                  <a:cubicBezTo>
                    <a:pt x="731" y="0"/>
                    <a:pt x="1203" y="64"/>
                    <a:pt x="1453" y="397"/>
                  </a:cubicBezTo>
                  <a:cubicBezTo>
                    <a:pt x="1702" y="730"/>
                    <a:pt x="1638" y="1202"/>
                    <a:pt x="1305" y="1452"/>
                  </a:cubicBezTo>
                  <a:close/>
                  <a:moveTo>
                    <a:pt x="435" y="295"/>
                  </a:moveTo>
                  <a:lnTo>
                    <a:pt x="435" y="295"/>
                  </a:lnTo>
                  <a:cubicBezTo>
                    <a:pt x="120" y="527"/>
                    <a:pt x="66" y="962"/>
                    <a:pt x="296" y="1267"/>
                  </a:cubicBezTo>
                  <a:cubicBezTo>
                    <a:pt x="528" y="1582"/>
                    <a:pt x="963" y="1637"/>
                    <a:pt x="1269" y="1406"/>
                  </a:cubicBezTo>
                  <a:cubicBezTo>
                    <a:pt x="1583" y="1174"/>
                    <a:pt x="1638" y="739"/>
                    <a:pt x="1406" y="434"/>
                  </a:cubicBezTo>
                  <a:cubicBezTo>
                    <a:pt x="1176" y="119"/>
                    <a:pt x="740" y="64"/>
                    <a:pt x="435" y="295"/>
                  </a:cubicBez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5" name="Freeform 161">
              <a:extLst>
                <a:ext uri="{FF2B5EF4-FFF2-40B4-BE49-F238E27FC236}">
                  <a16:creationId xmlns:a16="http://schemas.microsoft.com/office/drawing/2014/main" id="{B22683BD-016F-4252-A08C-301037F8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551" y="2050617"/>
              <a:ext cx="217273" cy="96952"/>
            </a:xfrm>
            <a:custGeom>
              <a:avLst/>
              <a:gdLst>
                <a:gd name="T0" fmla="*/ 28816251 w 1619"/>
                <a:gd name="T1" fmla="*/ 12171504 h 722"/>
                <a:gd name="T2" fmla="*/ 28816251 w 1619"/>
                <a:gd name="T3" fmla="*/ 12171504 h 722"/>
                <a:gd name="T4" fmla="*/ 28654135 w 1619"/>
                <a:gd name="T5" fmla="*/ 12171504 h 722"/>
                <a:gd name="T6" fmla="*/ 27987822 w 1619"/>
                <a:gd name="T7" fmla="*/ 11846944 h 722"/>
                <a:gd name="T8" fmla="*/ 14318143 w 1619"/>
                <a:gd name="T9" fmla="*/ 1154024 h 722"/>
                <a:gd name="T10" fmla="*/ 990545 w 1619"/>
                <a:gd name="T11" fmla="*/ 12514059 h 722"/>
                <a:gd name="T12" fmla="*/ 504331 w 1619"/>
                <a:gd name="T13" fmla="*/ 13000968 h 722"/>
                <a:gd name="T14" fmla="*/ 0 w 1619"/>
                <a:gd name="T15" fmla="*/ 12333718 h 722"/>
                <a:gd name="T16" fmla="*/ 14318143 w 1619"/>
                <a:gd name="T17" fmla="*/ 162348 h 722"/>
                <a:gd name="T18" fmla="*/ 28978367 w 1619"/>
                <a:gd name="T19" fmla="*/ 11684596 h 722"/>
                <a:gd name="T20" fmla="*/ 28816251 w 1619"/>
                <a:gd name="T21" fmla="*/ 12171504 h 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9" h="722">
                  <a:moveTo>
                    <a:pt x="1600" y="675"/>
                  </a:moveTo>
                  <a:lnTo>
                    <a:pt x="1600" y="675"/>
                  </a:lnTo>
                  <a:cubicBezTo>
                    <a:pt x="1600" y="675"/>
                    <a:pt x="1600" y="675"/>
                    <a:pt x="1591" y="675"/>
                  </a:cubicBezTo>
                  <a:cubicBezTo>
                    <a:pt x="1582" y="684"/>
                    <a:pt x="1563" y="675"/>
                    <a:pt x="1554" y="657"/>
                  </a:cubicBezTo>
                  <a:cubicBezTo>
                    <a:pt x="1470" y="306"/>
                    <a:pt x="1156" y="64"/>
                    <a:pt x="795" y="64"/>
                  </a:cubicBezTo>
                  <a:cubicBezTo>
                    <a:pt x="435" y="74"/>
                    <a:pt x="119" y="342"/>
                    <a:pt x="55" y="694"/>
                  </a:cubicBezTo>
                  <a:cubicBezTo>
                    <a:pt x="55" y="712"/>
                    <a:pt x="37" y="721"/>
                    <a:pt x="28" y="721"/>
                  </a:cubicBezTo>
                  <a:cubicBezTo>
                    <a:pt x="9" y="721"/>
                    <a:pt x="0" y="703"/>
                    <a:pt x="0" y="684"/>
                  </a:cubicBezTo>
                  <a:cubicBezTo>
                    <a:pt x="73" y="306"/>
                    <a:pt x="406" y="19"/>
                    <a:pt x="795" y="9"/>
                  </a:cubicBezTo>
                  <a:cubicBezTo>
                    <a:pt x="1183" y="0"/>
                    <a:pt x="1525" y="268"/>
                    <a:pt x="1609" y="648"/>
                  </a:cubicBezTo>
                  <a:cubicBezTo>
                    <a:pt x="1618" y="657"/>
                    <a:pt x="1609" y="666"/>
                    <a:pt x="1600" y="675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6" name="Freeform 162">
              <a:extLst>
                <a:ext uri="{FF2B5EF4-FFF2-40B4-BE49-F238E27FC236}">
                  <a16:creationId xmlns:a16="http://schemas.microsoft.com/office/drawing/2014/main" id="{369B98F7-79A3-4645-A946-9D06AF01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137" y="2055385"/>
              <a:ext cx="214102" cy="214565"/>
            </a:xfrm>
            <a:custGeom>
              <a:avLst/>
              <a:gdLst>
                <a:gd name="T0" fmla="*/ 21939000 w 1592"/>
                <a:gd name="T1" fmla="*/ 24704222 h 1592"/>
                <a:gd name="T2" fmla="*/ 21939000 w 1592"/>
                <a:gd name="T3" fmla="*/ 24704222 h 1592"/>
                <a:gd name="T4" fmla="*/ 4177948 w 1592"/>
                <a:gd name="T5" fmla="*/ 22015825 h 1592"/>
                <a:gd name="T6" fmla="*/ 6854761 w 1592"/>
                <a:gd name="T7" fmla="*/ 4196013 h 1592"/>
                <a:gd name="T8" fmla="*/ 24579636 w 1592"/>
                <a:gd name="T9" fmla="*/ 6884410 h 1592"/>
                <a:gd name="T10" fmla="*/ 21939000 w 1592"/>
                <a:gd name="T11" fmla="*/ 24704222 h 1592"/>
                <a:gd name="T12" fmla="*/ 7180352 w 1592"/>
                <a:gd name="T13" fmla="*/ 4722856 h 1592"/>
                <a:gd name="T14" fmla="*/ 7180352 w 1592"/>
                <a:gd name="T15" fmla="*/ 4722856 h 1592"/>
                <a:gd name="T16" fmla="*/ 4666267 w 1592"/>
                <a:gd name="T17" fmla="*/ 21688856 h 1592"/>
                <a:gd name="T18" fmla="*/ 21595387 w 1592"/>
                <a:gd name="T19" fmla="*/ 24177378 h 1592"/>
                <a:gd name="T20" fmla="*/ 24091317 w 1592"/>
                <a:gd name="T21" fmla="*/ 7229574 h 1592"/>
                <a:gd name="T22" fmla="*/ 7180352 w 1592"/>
                <a:gd name="T23" fmla="*/ 4722856 h 15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2" h="1592">
                  <a:moveTo>
                    <a:pt x="1213" y="1360"/>
                  </a:moveTo>
                  <a:lnTo>
                    <a:pt x="1213" y="1360"/>
                  </a:lnTo>
                  <a:cubicBezTo>
                    <a:pt x="907" y="1591"/>
                    <a:pt x="463" y="1527"/>
                    <a:pt x="231" y="1212"/>
                  </a:cubicBezTo>
                  <a:cubicBezTo>
                    <a:pt x="0" y="907"/>
                    <a:pt x="64" y="463"/>
                    <a:pt x="379" y="231"/>
                  </a:cubicBezTo>
                  <a:cubicBezTo>
                    <a:pt x="684" y="0"/>
                    <a:pt x="1129" y="64"/>
                    <a:pt x="1359" y="379"/>
                  </a:cubicBezTo>
                  <a:cubicBezTo>
                    <a:pt x="1591" y="684"/>
                    <a:pt x="1527" y="1128"/>
                    <a:pt x="1213" y="1360"/>
                  </a:cubicBezTo>
                  <a:close/>
                  <a:moveTo>
                    <a:pt x="397" y="260"/>
                  </a:moveTo>
                  <a:lnTo>
                    <a:pt x="397" y="260"/>
                  </a:lnTo>
                  <a:cubicBezTo>
                    <a:pt x="101" y="481"/>
                    <a:pt x="37" y="898"/>
                    <a:pt x="258" y="1194"/>
                  </a:cubicBezTo>
                  <a:cubicBezTo>
                    <a:pt x="481" y="1489"/>
                    <a:pt x="898" y="1554"/>
                    <a:pt x="1194" y="1331"/>
                  </a:cubicBezTo>
                  <a:cubicBezTo>
                    <a:pt x="1489" y="1110"/>
                    <a:pt x="1555" y="693"/>
                    <a:pt x="1332" y="398"/>
                  </a:cubicBezTo>
                  <a:cubicBezTo>
                    <a:pt x="1110" y="102"/>
                    <a:pt x="694" y="37"/>
                    <a:pt x="397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7" name="Freeform 163">
              <a:extLst>
                <a:ext uri="{FF2B5EF4-FFF2-40B4-BE49-F238E27FC236}">
                  <a16:creationId xmlns:a16="http://schemas.microsoft.com/office/drawing/2014/main" id="{37CAD8D9-0C6F-4DF2-B506-40B957CF5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410" y="2069689"/>
              <a:ext cx="185554" cy="185957"/>
            </a:xfrm>
            <a:custGeom>
              <a:avLst/>
              <a:gdLst>
                <a:gd name="T0" fmla="*/ 13559560 w 1380"/>
                <a:gd name="T1" fmla="*/ 12779855 h 1388"/>
                <a:gd name="T2" fmla="*/ 23937004 w 1380"/>
                <a:gd name="T3" fmla="*/ 18092893 h 1388"/>
                <a:gd name="T4" fmla="*/ 22255723 w 1380"/>
                <a:gd name="T5" fmla="*/ 20749345 h 1388"/>
                <a:gd name="T6" fmla="*/ 13216016 w 1380"/>
                <a:gd name="T7" fmla="*/ 13264441 h 1388"/>
                <a:gd name="T8" fmla="*/ 18585519 w 1380"/>
                <a:gd name="T9" fmla="*/ 23567370 h 1388"/>
                <a:gd name="T10" fmla="*/ 12890625 w 1380"/>
                <a:gd name="T11" fmla="*/ 13426015 h 1388"/>
                <a:gd name="T12" fmla="*/ 14210344 w 1380"/>
                <a:gd name="T13" fmla="*/ 24895596 h 1388"/>
                <a:gd name="T14" fmla="*/ 11046514 w 1380"/>
                <a:gd name="T15" fmla="*/ 24716070 h 1388"/>
                <a:gd name="T16" fmla="*/ 12221689 w 1380"/>
                <a:gd name="T17" fmla="*/ 13426015 h 1388"/>
                <a:gd name="T18" fmla="*/ 6544678 w 1380"/>
                <a:gd name="T19" fmla="*/ 23244223 h 1388"/>
                <a:gd name="T20" fmla="*/ 11896163 w 1380"/>
                <a:gd name="T21" fmla="*/ 13264441 h 1388"/>
                <a:gd name="T22" fmla="*/ 3037304 w 1380"/>
                <a:gd name="T23" fmla="*/ 20085232 h 1388"/>
                <a:gd name="T24" fmla="*/ 1355889 w 1380"/>
                <a:gd name="T25" fmla="*/ 17428780 h 1388"/>
                <a:gd name="T26" fmla="*/ 11534601 w 1380"/>
                <a:gd name="T27" fmla="*/ 12618281 h 1388"/>
                <a:gd name="T28" fmla="*/ 0 w 1380"/>
                <a:gd name="T29" fmla="*/ 12941428 h 1388"/>
                <a:gd name="T30" fmla="*/ 11534601 w 1380"/>
                <a:gd name="T31" fmla="*/ 12277315 h 1388"/>
                <a:gd name="T32" fmla="*/ 686953 w 1380"/>
                <a:gd name="T33" fmla="*/ 8310456 h 1388"/>
                <a:gd name="T34" fmla="*/ 2024824 w 1380"/>
                <a:gd name="T35" fmla="*/ 5492430 h 1388"/>
                <a:gd name="T36" fmla="*/ 11896163 w 1380"/>
                <a:gd name="T37" fmla="*/ 11792594 h 1388"/>
                <a:gd name="T38" fmla="*/ 5188789 w 1380"/>
                <a:gd name="T39" fmla="*/ 2135960 h 1388"/>
                <a:gd name="T40" fmla="*/ 12058859 w 1380"/>
                <a:gd name="T41" fmla="*/ 11631155 h 1388"/>
                <a:gd name="T42" fmla="*/ 9383116 w 1380"/>
                <a:gd name="T43" fmla="*/ 341100 h 1388"/>
                <a:gd name="T44" fmla="*/ 12402402 w 1380"/>
                <a:gd name="T45" fmla="*/ 0 h 1388"/>
                <a:gd name="T46" fmla="*/ 12727794 w 1380"/>
                <a:gd name="T47" fmla="*/ 11451629 h 1388"/>
                <a:gd name="T48" fmla="*/ 17084952 w 1380"/>
                <a:gd name="T49" fmla="*/ 987260 h 1388"/>
                <a:gd name="T50" fmla="*/ 13053321 w 1380"/>
                <a:gd name="T51" fmla="*/ 11631155 h 1388"/>
                <a:gd name="T52" fmla="*/ 21098565 w 1380"/>
                <a:gd name="T53" fmla="*/ 3643712 h 1388"/>
                <a:gd name="T54" fmla="*/ 23105372 w 1380"/>
                <a:gd name="T55" fmla="*/ 5977151 h 1388"/>
                <a:gd name="T56" fmla="*/ 13559560 w 1380"/>
                <a:gd name="T57" fmla="*/ 12115742 h 1388"/>
                <a:gd name="T58" fmla="*/ 24768635 w 1380"/>
                <a:gd name="T59" fmla="*/ 10446416 h 1388"/>
                <a:gd name="T60" fmla="*/ 13559560 w 1380"/>
                <a:gd name="T61" fmla="*/ 12438889 h 1388"/>
                <a:gd name="T62" fmla="*/ 13559560 w 1380"/>
                <a:gd name="T63" fmla="*/ 12277315 h 1388"/>
                <a:gd name="T64" fmla="*/ 24425226 w 1380"/>
                <a:gd name="T65" fmla="*/ 8974569 h 1388"/>
                <a:gd name="T66" fmla="*/ 13396730 w 1380"/>
                <a:gd name="T67" fmla="*/ 11954168 h 1388"/>
                <a:gd name="T68" fmla="*/ 13216016 w 1380"/>
                <a:gd name="T69" fmla="*/ 11792594 h 1388"/>
                <a:gd name="T70" fmla="*/ 19760694 w 1380"/>
                <a:gd name="T71" fmla="*/ 2477060 h 1388"/>
                <a:gd name="T72" fmla="*/ 12890625 w 1380"/>
                <a:gd name="T73" fmla="*/ 11631155 h 1388"/>
                <a:gd name="T74" fmla="*/ 15566367 w 1380"/>
                <a:gd name="T75" fmla="*/ 502539 h 1388"/>
                <a:gd name="T76" fmla="*/ 12565098 w 1380"/>
                <a:gd name="T77" fmla="*/ 11451629 h 1388"/>
                <a:gd name="T78" fmla="*/ 12402402 w 1380"/>
                <a:gd name="T79" fmla="*/ 11451629 h 1388"/>
                <a:gd name="T80" fmla="*/ 7864531 w 1380"/>
                <a:gd name="T81" fmla="*/ 664113 h 1388"/>
                <a:gd name="T82" fmla="*/ 12058859 w 1380"/>
                <a:gd name="T83" fmla="*/ 11631155 h 1388"/>
                <a:gd name="T84" fmla="*/ 4031631 w 1380"/>
                <a:gd name="T85" fmla="*/ 3159125 h 1388"/>
                <a:gd name="T86" fmla="*/ 11733467 w 1380"/>
                <a:gd name="T87" fmla="*/ 11792594 h 1388"/>
                <a:gd name="T88" fmla="*/ 11534601 w 1380"/>
                <a:gd name="T89" fmla="*/ 12115742 h 1388"/>
                <a:gd name="T90" fmla="*/ 361561 w 1380"/>
                <a:gd name="T91" fmla="*/ 9782303 h 1388"/>
                <a:gd name="T92" fmla="*/ 11534601 w 1380"/>
                <a:gd name="T93" fmla="*/ 12438889 h 1388"/>
                <a:gd name="T94" fmla="*/ 361561 w 1380"/>
                <a:gd name="T95" fmla="*/ 14449180 h 1388"/>
                <a:gd name="T96" fmla="*/ 11733467 w 1380"/>
                <a:gd name="T97" fmla="*/ 12779855 h 1388"/>
                <a:gd name="T98" fmla="*/ 11733467 w 1380"/>
                <a:gd name="T99" fmla="*/ 12941428 h 1388"/>
                <a:gd name="T100" fmla="*/ 4031631 w 1380"/>
                <a:gd name="T101" fmla="*/ 21413458 h 1388"/>
                <a:gd name="T102" fmla="*/ 12058859 w 1380"/>
                <a:gd name="T103" fmla="*/ 13264441 h 1388"/>
                <a:gd name="T104" fmla="*/ 8027227 w 1380"/>
                <a:gd name="T105" fmla="*/ 23908336 h 1388"/>
                <a:gd name="T106" fmla="*/ 12402402 w 1380"/>
                <a:gd name="T107" fmla="*/ 13426015 h 1388"/>
                <a:gd name="T108" fmla="*/ 12565098 w 1380"/>
                <a:gd name="T109" fmla="*/ 13426015 h 1388"/>
                <a:gd name="T110" fmla="*/ 15729063 w 1380"/>
                <a:gd name="T111" fmla="*/ 24554630 h 1388"/>
                <a:gd name="T112" fmla="*/ 13053321 w 1380"/>
                <a:gd name="T113" fmla="*/ 13264441 h 1388"/>
                <a:gd name="T114" fmla="*/ 19923390 w 1380"/>
                <a:gd name="T115" fmla="*/ 22759636 h 1388"/>
                <a:gd name="T116" fmla="*/ 13216016 w 1380"/>
                <a:gd name="T117" fmla="*/ 13103002 h 1388"/>
                <a:gd name="T118" fmla="*/ 13396730 w 1380"/>
                <a:gd name="T119" fmla="*/ 12941428 h 1388"/>
                <a:gd name="T120" fmla="*/ 24425226 w 1380"/>
                <a:gd name="T121" fmla="*/ 16621046 h 1388"/>
                <a:gd name="T122" fmla="*/ 13559560 w 1380"/>
                <a:gd name="T123" fmla="*/ 12618281 h 13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0" h="1388">
                  <a:moveTo>
                    <a:pt x="1379" y="758"/>
                  </a:moveTo>
                  <a:lnTo>
                    <a:pt x="750" y="703"/>
                  </a:lnTo>
                  <a:lnTo>
                    <a:pt x="1370" y="842"/>
                  </a:lnTo>
                  <a:lnTo>
                    <a:pt x="750" y="712"/>
                  </a:lnTo>
                  <a:lnTo>
                    <a:pt x="1351" y="926"/>
                  </a:lnTo>
                  <a:lnTo>
                    <a:pt x="750" y="712"/>
                  </a:lnTo>
                  <a:lnTo>
                    <a:pt x="1324" y="1008"/>
                  </a:lnTo>
                  <a:lnTo>
                    <a:pt x="741" y="721"/>
                  </a:lnTo>
                  <a:lnTo>
                    <a:pt x="1278" y="1083"/>
                  </a:lnTo>
                  <a:lnTo>
                    <a:pt x="741" y="730"/>
                  </a:lnTo>
                  <a:lnTo>
                    <a:pt x="1231" y="1156"/>
                  </a:lnTo>
                  <a:lnTo>
                    <a:pt x="731" y="730"/>
                  </a:lnTo>
                  <a:lnTo>
                    <a:pt x="1167" y="1211"/>
                  </a:lnTo>
                  <a:lnTo>
                    <a:pt x="731" y="739"/>
                  </a:lnTo>
                  <a:lnTo>
                    <a:pt x="1102" y="1268"/>
                  </a:lnTo>
                  <a:lnTo>
                    <a:pt x="722" y="739"/>
                  </a:lnTo>
                  <a:lnTo>
                    <a:pt x="1028" y="1313"/>
                  </a:lnTo>
                  <a:lnTo>
                    <a:pt x="722" y="748"/>
                  </a:lnTo>
                  <a:lnTo>
                    <a:pt x="722" y="739"/>
                  </a:lnTo>
                  <a:lnTo>
                    <a:pt x="954" y="1350"/>
                  </a:lnTo>
                  <a:lnTo>
                    <a:pt x="713" y="748"/>
                  </a:lnTo>
                  <a:lnTo>
                    <a:pt x="870" y="1368"/>
                  </a:lnTo>
                  <a:lnTo>
                    <a:pt x="704" y="748"/>
                  </a:lnTo>
                  <a:lnTo>
                    <a:pt x="786" y="1387"/>
                  </a:lnTo>
                  <a:lnTo>
                    <a:pt x="695" y="748"/>
                  </a:lnTo>
                  <a:lnTo>
                    <a:pt x="704" y="1387"/>
                  </a:lnTo>
                  <a:lnTo>
                    <a:pt x="695" y="1387"/>
                  </a:lnTo>
                  <a:lnTo>
                    <a:pt x="695" y="748"/>
                  </a:lnTo>
                  <a:lnTo>
                    <a:pt x="611" y="1377"/>
                  </a:lnTo>
                  <a:lnTo>
                    <a:pt x="686" y="748"/>
                  </a:lnTo>
                  <a:lnTo>
                    <a:pt x="528" y="1359"/>
                  </a:lnTo>
                  <a:lnTo>
                    <a:pt x="676" y="748"/>
                  </a:lnTo>
                  <a:lnTo>
                    <a:pt x="444" y="1332"/>
                  </a:lnTo>
                  <a:lnTo>
                    <a:pt x="667" y="739"/>
                  </a:lnTo>
                  <a:lnTo>
                    <a:pt x="676" y="739"/>
                  </a:lnTo>
                  <a:lnTo>
                    <a:pt x="371" y="1295"/>
                  </a:lnTo>
                  <a:lnTo>
                    <a:pt x="362" y="1295"/>
                  </a:lnTo>
                  <a:lnTo>
                    <a:pt x="667" y="739"/>
                  </a:lnTo>
                  <a:lnTo>
                    <a:pt x="296" y="1249"/>
                  </a:lnTo>
                  <a:lnTo>
                    <a:pt x="287" y="1249"/>
                  </a:lnTo>
                  <a:lnTo>
                    <a:pt x="658" y="730"/>
                  </a:lnTo>
                  <a:lnTo>
                    <a:pt x="658" y="739"/>
                  </a:lnTo>
                  <a:lnTo>
                    <a:pt x="223" y="1193"/>
                  </a:lnTo>
                  <a:lnTo>
                    <a:pt x="223" y="1184"/>
                  </a:lnTo>
                  <a:lnTo>
                    <a:pt x="658" y="730"/>
                  </a:lnTo>
                  <a:lnTo>
                    <a:pt x="168" y="1119"/>
                  </a:lnTo>
                  <a:lnTo>
                    <a:pt x="649" y="721"/>
                  </a:lnTo>
                  <a:lnTo>
                    <a:pt x="112" y="1054"/>
                  </a:lnTo>
                  <a:lnTo>
                    <a:pt x="649" y="721"/>
                  </a:lnTo>
                  <a:lnTo>
                    <a:pt x="75" y="971"/>
                  </a:lnTo>
                  <a:lnTo>
                    <a:pt x="638" y="712"/>
                  </a:lnTo>
                  <a:lnTo>
                    <a:pt x="649" y="712"/>
                  </a:lnTo>
                  <a:lnTo>
                    <a:pt x="38" y="887"/>
                  </a:lnTo>
                  <a:lnTo>
                    <a:pt x="638" y="703"/>
                  </a:lnTo>
                  <a:lnTo>
                    <a:pt x="20" y="805"/>
                  </a:lnTo>
                  <a:lnTo>
                    <a:pt x="638" y="693"/>
                  </a:lnTo>
                  <a:lnTo>
                    <a:pt x="638" y="703"/>
                  </a:lnTo>
                  <a:lnTo>
                    <a:pt x="9" y="721"/>
                  </a:lnTo>
                  <a:lnTo>
                    <a:pt x="0" y="721"/>
                  </a:lnTo>
                  <a:lnTo>
                    <a:pt x="9" y="721"/>
                  </a:lnTo>
                  <a:lnTo>
                    <a:pt x="638" y="693"/>
                  </a:lnTo>
                  <a:lnTo>
                    <a:pt x="9" y="629"/>
                  </a:lnTo>
                  <a:lnTo>
                    <a:pt x="0" y="629"/>
                  </a:lnTo>
                  <a:lnTo>
                    <a:pt x="9" y="629"/>
                  </a:lnTo>
                  <a:lnTo>
                    <a:pt x="638" y="684"/>
                  </a:lnTo>
                  <a:lnTo>
                    <a:pt x="20" y="545"/>
                  </a:lnTo>
                  <a:lnTo>
                    <a:pt x="638" y="675"/>
                  </a:lnTo>
                  <a:lnTo>
                    <a:pt x="38" y="463"/>
                  </a:lnTo>
                  <a:lnTo>
                    <a:pt x="638" y="675"/>
                  </a:lnTo>
                  <a:lnTo>
                    <a:pt x="66" y="379"/>
                  </a:lnTo>
                  <a:lnTo>
                    <a:pt x="649" y="666"/>
                  </a:lnTo>
                  <a:lnTo>
                    <a:pt x="112" y="306"/>
                  </a:lnTo>
                  <a:lnTo>
                    <a:pt x="649" y="657"/>
                  </a:lnTo>
                  <a:lnTo>
                    <a:pt x="157" y="240"/>
                  </a:lnTo>
                  <a:lnTo>
                    <a:pt x="157" y="231"/>
                  </a:lnTo>
                  <a:lnTo>
                    <a:pt x="658" y="657"/>
                  </a:lnTo>
                  <a:lnTo>
                    <a:pt x="223" y="176"/>
                  </a:lnTo>
                  <a:lnTo>
                    <a:pt x="658" y="648"/>
                  </a:lnTo>
                  <a:lnTo>
                    <a:pt x="287" y="119"/>
                  </a:lnTo>
                  <a:lnTo>
                    <a:pt x="667" y="648"/>
                  </a:lnTo>
                  <a:lnTo>
                    <a:pt x="362" y="74"/>
                  </a:lnTo>
                  <a:lnTo>
                    <a:pt x="676" y="638"/>
                  </a:lnTo>
                  <a:lnTo>
                    <a:pt x="667" y="648"/>
                  </a:lnTo>
                  <a:lnTo>
                    <a:pt x="435" y="37"/>
                  </a:lnTo>
                  <a:lnTo>
                    <a:pt x="676" y="638"/>
                  </a:lnTo>
                  <a:lnTo>
                    <a:pt x="519" y="19"/>
                  </a:lnTo>
                  <a:lnTo>
                    <a:pt x="519" y="9"/>
                  </a:lnTo>
                  <a:lnTo>
                    <a:pt x="519" y="19"/>
                  </a:lnTo>
                  <a:lnTo>
                    <a:pt x="686" y="638"/>
                  </a:lnTo>
                  <a:lnTo>
                    <a:pt x="602" y="0"/>
                  </a:lnTo>
                  <a:lnTo>
                    <a:pt x="695" y="638"/>
                  </a:lnTo>
                  <a:lnTo>
                    <a:pt x="686" y="0"/>
                  </a:lnTo>
                  <a:lnTo>
                    <a:pt x="695" y="0"/>
                  </a:lnTo>
                  <a:lnTo>
                    <a:pt x="695" y="638"/>
                  </a:lnTo>
                  <a:lnTo>
                    <a:pt x="777" y="9"/>
                  </a:lnTo>
                  <a:lnTo>
                    <a:pt x="777" y="0"/>
                  </a:lnTo>
                  <a:lnTo>
                    <a:pt x="777" y="9"/>
                  </a:lnTo>
                  <a:lnTo>
                    <a:pt x="704" y="638"/>
                  </a:lnTo>
                  <a:lnTo>
                    <a:pt x="861" y="28"/>
                  </a:lnTo>
                  <a:lnTo>
                    <a:pt x="713" y="638"/>
                  </a:lnTo>
                  <a:lnTo>
                    <a:pt x="945" y="55"/>
                  </a:lnTo>
                  <a:lnTo>
                    <a:pt x="722" y="648"/>
                  </a:lnTo>
                  <a:lnTo>
                    <a:pt x="713" y="648"/>
                  </a:lnTo>
                  <a:lnTo>
                    <a:pt x="1019" y="92"/>
                  </a:lnTo>
                  <a:lnTo>
                    <a:pt x="1028" y="92"/>
                  </a:lnTo>
                  <a:lnTo>
                    <a:pt x="722" y="648"/>
                  </a:lnTo>
                  <a:lnTo>
                    <a:pt x="1093" y="138"/>
                  </a:lnTo>
                  <a:lnTo>
                    <a:pt x="731" y="648"/>
                  </a:lnTo>
                  <a:lnTo>
                    <a:pt x="1167" y="194"/>
                  </a:lnTo>
                  <a:lnTo>
                    <a:pt x="1167" y="203"/>
                  </a:lnTo>
                  <a:lnTo>
                    <a:pt x="731" y="657"/>
                  </a:lnTo>
                  <a:lnTo>
                    <a:pt x="1222" y="267"/>
                  </a:lnTo>
                  <a:lnTo>
                    <a:pt x="741" y="666"/>
                  </a:lnTo>
                  <a:lnTo>
                    <a:pt x="1278" y="333"/>
                  </a:lnTo>
                  <a:lnTo>
                    <a:pt x="741" y="666"/>
                  </a:lnTo>
                  <a:lnTo>
                    <a:pt x="1315" y="416"/>
                  </a:lnTo>
                  <a:lnTo>
                    <a:pt x="750" y="675"/>
                  </a:lnTo>
                  <a:lnTo>
                    <a:pt x="1351" y="500"/>
                  </a:lnTo>
                  <a:lnTo>
                    <a:pt x="750" y="684"/>
                  </a:lnTo>
                  <a:lnTo>
                    <a:pt x="1370" y="582"/>
                  </a:lnTo>
                  <a:lnTo>
                    <a:pt x="750" y="684"/>
                  </a:lnTo>
                  <a:lnTo>
                    <a:pt x="1379" y="666"/>
                  </a:lnTo>
                  <a:lnTo>
                    <a:pt x="750" y="693"/>
                  </a:lnTo>
                  <a:lnTo>
                    <a:pt x="1379" y="758"/>
                  </a:lnTo>
                  <a:close/>
                  <a:moveTo>
                    <a:pt x="1379" y="758"/>
                  </a:moveTo>
                  <a:lnTo>
                    <a:pt x="750" y="693"/>
                  </a:lnTo>
                  <a:lnTo>
                    <a:pt x="1379" y="666"/>
                  </a:lnTo>
                  <a:lnTo>
                    <a:pt x="750" y="684"/>
                  </a:lnTo>
                  <a:lnTo>
                    <a:pt x="1370" y="582"/>
                  </a:lnTo>
                  <a:lnTo>
                    <a:pt x="750" y="684"/>
                  </a:lnTo>
                  <a:lnTo>
                    <a:pt x="1351" y="500"/>
                  </a:lnTo>
                  <a:lnTo>
                    <a:pt x="750" y="675"/>
                  </a:lnTo>
                  <a:lnTo>
                    <a:pt x="1315" y="416"/>
                  </a:lnTo>
                  <a:lnTo>
                    <a:pt x="741" y="666"/>
                  </a:lnTo>
                  <a:lnTo>
                    <a:pt x="1278" y="333"/>
                  </a:lnTo>
                  <a:lnTo>
                    <a:pt x="741" y="666"/>
                  </a:lnTo>
                  <a:lnTo>
                    <a:pt x="1222" y="267"/>
                  </a:lnTo>
                  <a:lnTo>
                    <a:pt x="731" y="657"/>
                  </a:lnTo>
                  <a:lnTo>
                    <a:pt x="1167" y="194"/>
                  </a:lnTo>
                  <a:lnTo>
                    <a:pt x="1167" y="203"/>
                  </a:lnTo>
                  <a:lnTo>
                    <a:pt x="731" y="648"/>
                  </a:lnTo>
                  <a:lnTo>
                    <a:pt x="1093" y="138"/>
                  </a:lnTo>
                  <a:lnTo>
                    <a:pt x="722" y="648"/>
                  </a:lnTo>
                  <a:lnTo>
                    <a:pt x="1019" y="92"/>
                  </a:lnTo>
                  <a:lnTo>
                    <a:pt x="1028" y="92"/>
                  </a:lnTo>
                  <a:lnTo>
                    <a:pt x="722" y="648"/>
                  </a:lnTo>
                  <a:lnTo>
                    <a:pt x="713" y="648"/>
                  </a:lnTo>
                  <a:lnTo>
                    <a:pt x="945" y="55"/>
                  </a:lnTo>
                  <a:lnTo>
                    <a:pt x="713" y="638"/>
                  </a:lnTo>
                  <a:lnTo>
                    <a:pt x="861" y="28"/>
                  </a:lnTo>
                  <a:lnTo>
                    <a:pt x="704" y="638"/>
                  </a:lnTo>
                  <a:lnTo>
                    <a:pt x="777" y="9"/>
                  </a:lnTo>
                  <a:lnTo>
                    <a:pt x="695" y="638"/>
                  </a:lnTo>
                  <a:lnTo>
                    <a:pt x="686" y="0"/>
                  </a:lnTo>
                  <a:lnTo>
                    <a:pt x="695" y="0"/>
                  </a:lnTo>
                  <a:lnTo>
                    <a:pt x="695" y="638"/>
                  </a:lnTo>
                  <a:lnTo>
                    <a:pt x="602" y="0"/>
                  </a:lnTo>
                  <a:lnTo>
                    <a:pt x="686" y="638"/>
                  </a:lnTo>
                  <a:lnTo>
                    <a:pt x="519" y="19"/>
                  </a:lnTo>
                  <a:lnTo>
                    <a:pt x="676" y="638"/>
                  </a:lnTo>
                  <a:lnTo>
                    <a:pt x="435" y="37"/>
                  </a:lnTo>
                  <a:lnTo>
                    <a:pt x="676" y="638"/>
                  </a:lnTo>
                  <a:lnTo>
                    <a:pt x="667" y="648"/>
                  </a:lnTo>
                  <a:lnTo>
                    <a:pt x="362" y="74"/>
                  </a:lnTo>
                  <a:lnTo>
                    <a:pt x="667" y="648"/>
                  </a:lnTo>
                  <a:lnTo>
                    <a:pt x="287" y="119"/>
                  </a:lnTo>
                  <a:lnTo>
                    <a:pt x="658" y="648"/>
                  </a:lnTo>
                  <a:lnTo>
                    <a:pt x="223" y="176"/>
                  </a:lnTo>
                  <a:lnTo>
                    <a:pt x="658" y="657"/>
                  </a:lnTo>
                  <a:lnTo>
                    <a:pt x="157" y="240"/>
                  </a:lnTo>
                  <a:lnTo>
                    <a:pt x="157" y="231"/>
                  </a:lnTo>
                  <a:lnTo>
                    <a:pt x="649" y="657"/>
                  </a:lnTo>
                  <a:lnTo>
                    <a:pt x="112" y="306"/>
                  </a:lnTo>
                  <a:lnTo>
                    <a:pt x="649" y="666"/>
                  </a:lnTo>
                  <a:lnTo>
                    <a:pt x="66" y="379"/>
                  </a:lnTo>
                  <a:lnTo>
                    <a:pt x="638" y="675"/>
                  </a:lnTo>
                  <a:lnTo>
                    <a:pt x="649" y="675"/>
                  </a:lnTo>
                  <a:lnTo>
                    <a:pt x="638" y="675"/>
                  </a:lnTo>
                  <a:lnTo>
                    <a:pt x="38" y="463"/>
                  </a:lnTo>
                  <a:lnTo>
                    <a:pt x="638" y="675"/>
                  </a:lnTo>
                  <a:lnTo>
                    <a:pt x="20" y="545"/>
                  </a:lnTo>
                  <a:lnTo>
                    <a:pt x="638" y="684"/>
                  </a:lnTo>
                  <a:lnTo>
                    <a:pt x="9" y="629"/>
                  </a:lnTo>
                  <a:lnTo>
                    <a:pt x="638" y="693"/>
                  </a:lnTo>
                  <a:lnTo>
                    <a:pt x="9" y="721"/>
                  </a:lnTo>
                  <a:lnTo>
                    <a:pt x="638" y="693"/>
                  </a:lnTo>
                  <a:lnTo>
                    <a:pt x="638" y="703"/>
                  </a:lnTo>
                  <a:lnTo>
                    <a:pt x="20" y="805"/>
                  </a:lnTo>
                  <a:lnTo>
                    <a:pt x="638" y="703"/>
                  </a:lnTo>
                  <a:lnTo>
                    <a:pt x="38" y="887"/>
                  </a:lnTo>
                  <a:lnTo>
                    <a:pt x="638" y="712"/>
                  </a:lnTo>
                  <a:lnTo>
                    <a:pt x="649" y="712"/>
                  </a:lnTo>
                  <a:lnTo>
                    <a:pt x="75" y="971"/>
                  </a:lnTo>
                  <a:lnTo>
                    <a:pt x="649" y="721"/>
                  </a:lnTo>
                  <a:lnTo>
                    <a:pt x="112" y="1054"/>
                  </a:lnTo>
                  <a:lnTo>
                    <a:pt x="649" y="721"/>
                  </a:lnTo>
                  <a:lnTo>
                    <a:pt x="168" y="1119"/>
                  </a:lnTo>
                  <a:lnTo>
                    <a:pt x="658" y="730"/>
                  </a:lnTo>
                  <a:lnTo>
                    <a:pt x="223" y="1193"/>
                  </a:lnTo>
                  <a:lnTo>
                    <a:pt x="223" y="1184"/>
                  </a:lnTo>
                  <a:lnTo>
                    <a:pt x="658" y="730"/>
                  </a:lnTo>
                  <a:lnTo>
                    <a:pt x="658" y="739"/>
                  </a:lnTo>
                  <a:lnTo>
                    <a:pt x="296" y="1249"/>
                  </a:lnTo>
                  <a:lnTo>
                    <a:pt x="287" y="1249"/>
                  </a:lnTo>
                  <a:lnTo>
                    <a:pt x="667" y="739"/>
                  </a:lnTo>
                  <a:lnTo>
                    <a:pt x="371" y="1295"/>
                  </a:lnTo>
                  <a:lnTo>
                    <a:pt x="362" y="1295"/>
                  </a:lnTo>
                  <a:lnTo>
                    <a:pt x="667" y="739"/>
                  </a:lnTo>
                  <a:lnTo>
                    <a:pt x="676" y="739"/>
                  </a:lnTo>
                  <a:lnTo>
                    <a:pt x="444" y="1332"/>
                  </a:lnTo>
                  <a:lnTo>
                    <a:pt x="676" y="748"/>
                  </a:lnTo>
                  <a:lnTo>
                    <a:pt x="528" y="1359"/>
                  </a:lnTo>
                  <a:lnTo>
                    <a:pt x="686" y="748"/>
                  </a:lnTo>
                  <a:lnTo>
                    <a:pt x="611" y="1377"/>
                  </a:lnTo>
                  <a:lnTo>
                    <a:pt x="695" y="748"/>
                  </a:lnTo>
                  <a:lnTo>
                    <a:pt x="704" y="1387"/>
                  </a:lnTo>
                  <a:lnTo>
                    <a:pt x="695" y="1387"/>
                  </a:lnTo>
                  <a:lnTo>
                    <a:pt x="695" y="748"/>
                  </a:lnTo>
                  <a:lnTo>
                    <a:pt x="786" y="1387"/>
                  </a:lnTo>
                  <a:lnTo>
                    <a:pt x="704" y="748"/>
                  </a:lnTo>
                  <a:lnTo>
                    <a:pt x="870" y="1368"/>
                  </a:lnTo>
                  <a:lnTo>
                    <a:pt x="713" y="748"/>
                  </a:lnTo>
                  <a:lnTo>
                    <a:pt x="954" y="1350"/>
                  </a:lnTo>
                  <a:lnTo>
                    <a:pt x="722" y="748"/>
                  </a:lnTo>
                  <a:lnTo>
                    <a:pt x="722" y="739"/>
                  </a:lnTo>
                  <a:lnTo>
                    <a:pt x="1028" y="1313"/>
                  </a:lnTo>
                  <a:lnTo>
                    <a:pt x="722" y="739"/>
                  </a:lnTo>
                  <a:lnTo>
                    <a:pt x="1102" y="1268"/>
                  </a:lnTo>
                  <a:lnTo>
                    <a:pt x="731" y="739"/>
                  </a:lnTo>
                  <a:lnTo>
                    <a:pt x="1167" y="1211"/>
                  </a:lnTo>
                  <a:lnTo>
                    <a:pt x="731" y="730"/>
                  </a:lnTo>
                  <a:lnTo>
                    <a:pt x="1231" y="1156"/>
                  </a:lnTo>
                  <a:lnTo>
                    <a:pt x="741" y="730"/>
                  </a:lnTo>
                  <a:lnTo>
                    <a:pt x="1278" y="1083"/>
                  </a:lnTo>
                  <a:lnTo>
                    <a:pt x="741" y="721"/>
                  </a:lnTo>
                  <a:lnTo>
                    <a:pt x="1324" y="1008"/>
                  </a:lnTo>
                  <a:lnTo>
                    <a:pt x="750" y="712"/>
                  </a:lnTo>
                  <a:lnTo>
                    <a:pt x="1351" y="926"/>
                  </a:lnTo>
                  <a:lnTo>
                    <a:pt x="750" y="712"/>
                  </a:lnTo>
                  <a:lnTo>
                    <a:pt x="1370" y="842"/>
                  </a:lnTo>
                  <a:lnTo>
                    <a:pt x="750" y="703"/>
                  </a:lnTo>
                  <a:lnTo>
                    <a:pt x="1379" y="758"/>
                  </a:ln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8" name="Freeform 164">
              <a:extLst>
                <a:ext uri="{FF2B5EF4-FFF2-40B4-BE49-F238E27FC236}">
                  <a16:creationId xmlns:a16="http://schemas.microsoft.com/office/drawing/2014/main" id="{A6B7C9EE-A1EB-44F2-B1B5-ECE7ACC88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058" y="2069689"/>
              <a:ext cx="185555" cy="187546"/>
            </a:xfrm>
            <a:custGeom>
              <a:avLst/>
              <a:gdLst>
                <a:gd name="T0" fmla="*/ 13396937 w 1380"/>
                <a:gd name="T1" fmla="*/ 12832201 h 1397"/>
                <a:gd name="T2" fmla="*/ 23738401 w 1380"/>
                <a:gd name="T3" fmla="*/ 18329165 h 1397"/>
                <a:gd name="T4" fmla="*/ 22075129 w 1380"/>
                <a:gd name="T5" fmla="*/ 20834387 h 1397"/>
                <a:gd name="T6" fmla="*/ 13053391 w 1380"/>
                <a:gd name="T7" fmla="*/ 13318854 h 1397"/>
                <a:gd name="T8" fmla="*/ 18404905 w 1380"/>
                <a:gd name="T9" fmla="*/ 23826128 h 1397"/>
                <a:gd name="T10" fmla="*/ 12727997 w 1380"/>
                <a:gd name="T11" fmla="*/ 13481027 h 1397"/>
                <a:gd name="T12" fmla="*/ 14047858 w 1380"/>
                <a:gd name="T13" fmla="*/ 25159893 h 1397"/>
                <a:gd name="T14" fmla="*/ 10883876 w 1380"/>
                <a:gd name="T15" fmla="*/ 24997720 h 1397"/>
                <a:gd name="T16" fmla="*/ 12040906 w 1380"/>
                <a:gd name="T17" fmla="*/ 13481027 h 1397"/>
                <a:gd name="T18" fmla="*/ 6508678 w 1380"/>
                <a:gd name="T19" fmla="*/ 23501783 h 1397"/>
                <a:gd name="T20" fmla="*/ 11697495 w 1380"/>
                <a:gd name="T21" fmla="*/ 13318854 h 1397"/>
                <a:gd name="T22" fmla="*/ 2838454 w 1380"/>
                <a:gd name="T23" fmla="*/ 20347734 h 1397"/>
                <a:gd name="T24" fmla="*/ 1193199 w 1380"/>
                <a:gd name="T25" fmla="*/ 17662349 h 1397"/>
                <a:gd name="T26" fmla="*/ 11371967 w 1380"/>
                <a:gd name="T27" fmla="*/ 12832201 h 1397"/>
                <a:gd name="T28" fmla="*/ 0 w 1380"/>
                <a:gd name="T29" fmla="*/ 12994508 h 1397"/>
                <a:gd name="T30" fmla="*/ 11371967 w 1380"/>
                <a:gd name="T31" fmla="*/ 12489866 h 1397"/>
                <a:gd name="T32" fmla="*/ 488090 w 1380"/>
                <a:gd name="T33" fmla="*/ 8344522 h 1397"/>
                <a:gd name="T34" fmla="*/ 1844121 w 1380"/>
                <a:gd name="T35" fmla="*/ 5677126 h 1397"/>
                <a:gd name="T36" fmla="*/ 11697495 w 1380"/>
                <a:gd name="T37" fmla="*/ 11841040 h 1397"/>
                <a:gd name="T38" fmla="*/ 5026120 w 1380"/>
                <a:gd name="T39" fmla="*/ 2144764 h 1397"/>
                <a:gd name="T40" fmla="*/ 11878209 w 1380"/>
                <a:gd name="T41" fmla="*/ 11678732 h 1397"/>
                <a:gd name="T42" fmla="*/ 9184435 w 1380"/>
                <a:gd name="T43" fmla="*/ 342469 h 1397"/>
                <a:gd name="T44" fmla="*/ 12366434 w 1380"/>
                <a:gd name="T45" fmla="*/ 0 h 1397"/>
                <a:gd name="T46" fmla="*/ 12529131 w 1380"/>
                <a:gd name="T47" fmla="*/ 11678732 h 1397"/>
                <a:gd name="T48" fmla="*/ 16886312 w 1380"/>
                <a:gd name="T49" fmla="*/ 991295 h 1397"/>
                <a:gd name="T50" fmla="*/ 12890694 w 1380"/>
                <a:gd name="T51" fmla="*/ 11841040 h 1397"/>
                <a:gd name="T52" fmla="*/ 20899947 w 1380"/>
                <a:gd name="T53" fmla="*/ 3658691 h 1397"/>
                <a:gd name="T54" fmla="*/ 22906765 w 1380"/>
                <a:gd name="T55" fmla="*/ 6163779 h 1397"/>
                <a:gd name="T56" fmla="*/ 13396937 w 1380"/>
                <a:gd name="T57" fmla="*/ 12327558 h 1397"/>
                <a:gd name="T58" fmla="*/ 24588189 w 1380"/>
                <a:gd name="T59" fmla="*/ 10651458 h 1397"/>
                <a:gd name="T60" fmla="*/ 13396937 w 1380"/>
                <a:gd name="T61" fmla="*/ 12670028 h 1397"/>
                <a:gd name="T62" fmla="*/ 13396937 w 1380"/>
                <a:gd name="T63" fmla="*/ 12489866 h 1397"/>
                <a:gd name="T64" fmla="*/ 24262795 w 1380"/>
                <a:gd name="T65" fmla="*/ 9011471 h 1397"/>
                <a:gd name="T66" fmla="*/ 13216088 w 1380"/>
                <a:gd name="T67" fmla="*/ 12165385 h 1397"/>
                <a:gd name="T68" fmla="*/ 13053391 w 1380"/>
                <a:gd name="T69" fmla="*/ 12003212 h 1397"/>
                <a:gd name="T70" fmla="*/ 19742783 w 1380"/>
                <a:gd name="T71" fmla="*/ 2667395 h 1397"/>
                <a:gd name="T72" fmla="*/ 12890694 w 1380"/>
                <a:gd name="T73" fmla="*/ 11678732 h 1397"/>
                <a:gd name="T74" fmla="*/ 15403754 w 1380"/>
                <a:gd name="T75" fmla="*/ 504642 h 1397"/>
                <a:gd name="T76" fmla="*/ 12366434 w 1380"/>
                <a:gd name="T77" fmla="*/ 11678732 h 1397"/>
                <a:gd name="T78" fmla="*/ 12203737 w 1380"/>
                <a:gd name="T79" fmla="*/ 11678732 h 1397"/>
                <a:gd name="T80" fmla="*/ 7701877 w 1380"/>
                <a:gd name="T81" fmla="*/ 828988 h 1397"/>
                <a:gd name="T82" fmla="*/ 11878209 w 1380"/>
                <a:gd name="T83" fmla="*/ 11841040 h 1397"/>
                <a:gd name="T84" fmla="*/ 3832921 w 1380"/>
                <a:gd name="T85" fmla="*/ 3172038 h 1397"/>
                <a:gd name="T86" fmla="*/ 11534798 w 1380"/>
                <a:gd name="T87" fmla="*/ 12003212 h 1397"/>
                <a:gd name="T88" fmla="*/ 11534798 w 1380"/>
                <a:gd name="T89" fmla="*/ 12165385 h 1397"/>
                <a:gd name="T90" fmla="*/ 162697 w 1380"/>
                <a:gd name="T91" fmla="*/ 10002632 h 1397"/>
                <a:gd name="T92" fmla="*/ 11371967 w 1380"/>
                <a:gd name="T93" fmla="*/ 12670028 h 1397"/>
                <a:gd name="T94" fmla="*/ 162697 w 1380"/>
                <a:gd name="T95" fmla="*/ 14670608 h 1397"/>
                <a:gd name="T96" fmla="*/ 11534798 w 1380"/>
                <a:gd name="T97" fmla="*/ 12994508 h 1397"/>
                <a:gd name="T98" fmla="*/ 11534798 w 1380"/>
                <a:gd name="T99" fmla="*/ 13156681 h 1397"/>
                <a:gd name="T100" fmla="*/ 3832921 w 1380"/>
                <a:gd name="T101" fmla="*/ 21501202 h 1397"/>
                <a:gd name="T102" fmla="*/ 11878209 w 1380"/>
                <a:gd name="T103" fmla="*/ 13481027 h 1397"/>
                <a:gd name="T104" fmla="*/ 7864574 w 1380"/>
                <a:gd name="T105" fmla="*/ 24168598 h 1397"/>
                <a:gd name="T106" fmla="*/ 12203737 w 1380"/>
                <a:gd name="T107" fmla="*/ 13661323 h 1397"/>
                <a:gd name="T108" fmla="*/ 12366434 w 1380"/>
                <a:gd name="T109" fmla="*/ 13661323 h 1397"/>
                <a:gd name="T110" fmla="*/ 15566451 w 1380"/>
                <a:gd name="T111" fmla="*/ 24817424 h 1397"/>
                <a:gd name="T112" fmla="*/ 12890694 w 1380"/>
                <a:gd name="T113" fmla="*/ 13481027 h 1397"/>
                <a:gd name="T114" fmla="*/ 19742783 w 1380"/>
                <a:gd name="T115" fmla="*/ 23015130 h 1397"/>
                <a:gd name="T116" fmla="*/ 13216088 w 1380"/>
                <a:gd name="T117" fmla="*/ 13318854 h 1397"/>
                <a:gd name="T118" fmla="*/ 13216088 w 1380"/>
                <a:gd name="T119" fmla="*/ 13156681 h 1397"/>
                <a:gd name="T120" fmla="*/ 24262795 w 1380"/>
                <a:gd name="T121" fmla="*/ 16851350 h 1397"/>
                <a:gd name="T122" fmla="*/ 13396937 w 1380"/>
                <a:gd name="T123" fmla="*/ 12832201 h 13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0" h="1397">
                  <a:moveTo>
                    <a:pt x="1379" y="758"/>
                  </a:moveTo>
                  <a:lnTo>
                    <a:pt x="741" y="712"/>
                  </a:lnTo>
                  <a:lnTo>
                    <a:pt x="1360" y="851"/>
                  </a:lnTo>
                  <a:lnTo>
                    <a:pt x="741" y="712"/>
                  </a:lnTo>
                  <a:lnTo>
                    <a:pt x="1342" y="935"/>
                  </a:lnTo>
                  <a:lnTo>
                    <a:pt x="741" y="721"/>
                  </a:lnTo>
                  <a:lnTo>
                    <a:pt x="1313" y="1017"/>
                  </a:lnTo>
                  <a:lnTo>
                    <a:pt x="731" y="730"/>
                  </a:lnTo>
                  <a:lnTo>
                    <a:pt x="1267" y="1092"/>
                  </a:lnTo>
                  <a:lnTo>
                    <a:pt x="731" y="730"/>
                  </a:lnTo>
                  <a:lnTo>
                    <a:pt x="1221" y="1156"/>
                  </a:lnTo>
                  <a:lnTo>
                    <a:pt x="722" y="739"/>
                  </a:lnTo>
                  <a:lnTo>
                    <a:pt x="731" y="739"/>
                  </a:lnTo>
                  <a:lnTo>
                    <a:pt x="1165" y="1220"/>
                  </a:lnTo>
                  <a:lnTo>
                    <a:pt x="722" y="739"/>
                  </a:lnTo>
                  <a:lnTo>
                    <a:pt x="1092" y="1277"/>
                  </a:lnTo>
                  <a:lnTo>
                    <a:pt x="713" y="748"/>
                  </a:lnTo>
                  <a:lnTo>
                    <a:pt x="1028" y="1322"/>
                  </a:lnTo>
                  <a:lnTo>
                    <a:pt x="1018" y="1322"/>
                  </a:lnTo>
                  <a:lnTo>
                    <a:pt x="713" y="748"/>
                  </a:lnTo>
                  <a:lnTo>
                    <a:pt x="944" y="1350"/>
                  </a:lnTo>
                  <a:lnTo>
                    <a:pt x="704" y="748"/>
                  </a:lnTo>
                  <a:lnTo>
                    <a:pt x="861" y="1377"/>
                  </a:lnTo>
                  <a:lnTo>
                    <a:pt x="693" y="758"/>
                  </a:lnTo>
                  <a:lnTo>
                    <a:pt x="777" y="1396"/>
                  </a:lnTo>
                  <a:lnTo>
                    <a:pt x="684" y="758"/>
                  </a:lnTo>
                  <a:lnTo>
                    <a:pt x="693" y="758"/>
                  </a:lnTo>
                  <a:lnTo>
                    <a:pt x="693" y="1396"/>
                  </a:lnTo>
                  <a:lnTo>
                    <a:pt x="684" y="758"/>
                  </a:lnTo>
                  <a:lnTo>
                    <a:pt x="602" y="1387"/>
                  </a:lnTo>
                  <a:lnTo>
                    <a:pt x="675" y="758"/>
                  </a:lnTo>
                  <a:lnTo>
                    <a:pt x="518" y="1368"/>
                  </a:lnTo>
                  <a:lnTo>
                    <a:pt x="666" y="748"/>
                  </a:lnTo>
                  <a:lnTo>
                    <a:pt x="435" y="1341"/>
                  </a:lnTo>
                  <a:lnTo>
                    <a:pt x="666" y="748"/>
                  </a:lnTo>
                  <a:lnTo>
                    <a:pt x="360" y="1304"/>
                  </a:lnTo>
                  <a:lnTo>
                    <a:pt x="657" y="748"/>
                  </a:lnTo>
                  <a:lnTo>
                    <a:pt x="287" y="1249"/>
                  </a:lnTo>
                  <a:lnTo>
                    <a:pt x="647" y="739"/>
                  </a:lnTo>
                  <a:lnTo>
                    <a:pt x="212" y="1193"/>
                  </a:lnTo>
                  <a:lnTo>
                    <a:pt x="647" y="739"/>
                  </a:lnTo>
                  <a:lnTo>
                    <a:pt x="157" y="1129"/>
                  </a:lnTo>
                  <a:lnTo>
                    <a:pt x="638" y="730"/>
                  </a:lnTo>
                  <a:lnTo>
                    <a:pt x="102" y="1054"/>
                  </a:lnTo>
                  <a:lnTo>
                    <a:pt x="638" y="721"/>
                  </a:lnTo>
                  <a:lnTo>
                    <a:pt x="638" y="730"/>
                  </a:lnTo>
                  <a:lnTo>
                    <a:pt x="66" y="980"/>
                  </a:lnTo>
                  <a:lnTo>
                    <a:pt x="638" y="721"/>
                  </a:lnTo>
                  <a:lnTo>
                    <a:pt x="27" y="897"/>
                  </a:lnTo>
                  <a:lnTo>
                    <a:pt x="629" y="712"/>
                  </a:lnTo>
                  <a:lnTo>
                    <a:pt x="9" y="814"/>
                  </a:lnTo>
                  <a:lnTo>
                    <a:pt x="629" y="703"/>
                  </a:lnTo>
                  <a:lnTo>
                    <a:pt x="0" y="730"/>
                  </a:lnTo>
                  <a:lnTo>
                    <a:pt x="0" y="721"/>
                  </a:lnTo>
                  <a:lnTo>
                    <a:pt x="629" y="693"/>
                  </a:lnTo>
                  <a:lnTo>
                    <a:pt x="629" y="703"/>
                  </a:lnTo>
                  <a:lnTo>
                    <a:pt x="0" y="638"/>
                  </a:lnTo>
                  <a:lnTo>
                    <a:pt x="629" y="693"/>
                  </a:lnTo>
                  <a:lnTo>
                    <a:pt x="9" y="555"/>
                  </a:lnTo>
                  <a:lnTo>
                    <a:pt x="9" y="545"/>
                  </a:lnTo>
                  <a:lnTo>
                    <a:pt x="629" y="684"/>
                  </a:lnTo>
                  <a:lnTo>
                    <a:pt x="27" y="472"/>
                  </a:lnTo>
                  <a:lnTo>
                    <a:pt x="27" y="463"/>
                  </a:lnTo>
                  <a:lnTo>
                    <a:pt x="638" y="675"/>
                  </a:lnTo>
                  <a:lnTo>
                    <a:pt x="55" y="388"/>
                  </a:lnTo>
                  <a:lnTo>
                    <a:pt x="638" y="675"/>
                  </a:lnTo>
                  <a:lnTo>
                    <a:pt x="102" y="315"/>
                  </a:lnTo>
                  <a:lnTo>
                    <a:pt x="638" y="666"/>
                  </a:lnTo>
                  <a:lnTo>
                    <a:pt x="148" y="240"/>
                  </a:lnTo>
                  <a:lnTo>
                    <a:pt x="647" y="657"/>
                  </a:lnTo>
                  <a:lnTo>
                    <a:pt x="212" y="176"/>
                  </a:lnTo>
                  <a:lnTo>
                    <a:pt x="647" y="657"/>
                  </a:lnTo>
                  <a:lnTo>
                    <a:pt x="278" y="129"/>
                  </a:lnTo>
                  <a:lnTo>
                    <a:pt x="278" y="119"/>
                  </a:lnTo>
                  <a:lnTo>
                    <a:pt x="278" y="129"/>
                  </a:lnTo>
                  <a:lnTo>
                    <a:pt x="657" y="648"/>
                  </a:lnTo>
                  <a:lnTo>
                    <a:pt x="657" y="657"/>
                  </a:lnTo>
                  <a:lnTo>
                    <a:pt x="351" y="83"/>
                  </a:lnTo>
                  <a:lnTo>
                    <a:pt x="666" y="648"/>
                  </a:lnTo>
                  <a:lnTo>
                    <a:pt x="657" y="648"/>
                  </a:lnTo>
                  <a:lnTo>
                    <a:pt x="426" y="46"/>
                  </a:lnTo>
                  <a:lnTo>
                    <a:pt x="666" y="648"/>
                  </a:lnTo>
                  <a:lnTo>
                    <a:pt x="508" y="19"/>
                  </a:lnTo>
                  <a:lnTo>
                    <a:pt x="675" y="648"/>
                  </a:lnTo>
                  <a:lnTo>
                    <a:pt x="592" y="9"/>
                  </a:lnTo>
                  <a:lnTo>
                    <a:pt x="684" y="648"/>
                  </a:lnTo>
                  <a:lnTo>
                    <a:pt x="684" y="0"/>
                  </a:lnTo>
                  <a:lnTo>
                    <a:pt x="693" y="648"/>
                  </a:lnTo>
                  <a:lnTo>
                    <a:pt x="684" y="648"/>
                  </a:lnTo>
                  <a:lnTo>
                    <a:pt x="768" y="9"/>
                  </a:lnTo>
                  <a:lnTo>
                    <a:pt x="693" y="648"/>
                  </a:lnTo>
                  <a:lnTo>
                    <a:pt x="852" y="28"/>
                  </a:lnTo>
                  <a:lnTo>
                    <a:pt x="704" y="648"/>
                  </a:lnTo>
                  <a:lnTo>
                    <a:pt x="934" y="55"/>
                  </a:lnTo>
                  <a:lnTo>
                    <a:pt x="713" y="648"/>
                  </a:lnTo>
                  <a:lnTo>
                    <a:pt x="1018" y="101"/>
                  </a:lnTo>
                  <a:lnTo>
                    <a:pt x="713" y="657"/>
                  </a:lnTo>
                  <a:lnTo>
                    <a:pt x="1092" y="148"/>
                  </a:lnTo>
                  <a:lnTo>
                    <a:pt x="722" y="657"/>
                  </a:lnTo>
                  <a:lnTo>
                    <a:pt x="1156" y="203"/>
                  </a:lnTo>
                  <a:lnTo>
                    <a:pt x="722" y="666"/>
                  </a:lnTo>
                  <a:lnTo>
                    <a:pt x="1212" y="267"/>
                  </a:lnTo>
                  <a:lnTo>
                    <a:pt x="731" y="666"/>
                  </a:lnTo>
                  <a:lnTo>
                    <a:pt x="1267" y="342"/>
                  </a:lnTo>
                  <a:lnTo>
                    <a:pt x="731" y="675"/>
                  </a:lnTo>
                  <a:lnTo>
                    <a:pt x="1304" y="416"/>
                  </a:lnTo>
                  <a:lnTo>
                    <a:pt x="741" y="684"/>
                  </a:lnTo>
                  <a:lnTo>
                    <a:pt x="1342" y="500"/>
                  </a:lnTo>
                  <a:lnTo>
                    <a:pt x="741" y="684"/>
                  </a:lnTo>
                  <a:lnTo>
                    <a:pt x="1360" y="591"/>
                  </a:lnTo>
                  <a:lnTo>
                    <a:pt x="741" y="693"/>
                  </a:lnTo>
                  <a:lnTo>
                    <a:pt x="1379" y="675"/>
                  </a:lnTo>
                  <a:lnTo>
                    <a:pt x="741" y="703"/>
                  </a:lnTo>
                  <a:lnTo>
                    <a:pt x="1379" y="758"/>
                  </a:lnTo>
                  <a:close/>
                  <a:moveTo>
                    <a:pt x="1379" y="758"/>
                  </a:moveTo>
                  <a:lnTo>
                    <a:pt x="741" y="703"/>
                  </a:lnTo>
                  <a:lnTo>
                    <a:pt x="1379" y="675"/>
                  </a:lnTo>
                  <a:lnTo>
                    <a:pt x="741" y="693"/>
                  </a:lnTo>
                  <a:lnTo>
                    <a:pt x="1360" y="591"/>
                  </a:lnTo>
                  <a:lnTo>
                    <a:pt x="741" y="684"/>
                  </a:lnTo>
                  <a:lnTo>
                    <a:pt x="1342" y="500"/>
                  </a:lnTo>
                  <a:lnTo>
                    <a:pt x="741" y="684"/>
                  </a:lnTo>
                  <a:lnTo>
                    <a:pt x="1304" y="416"/>
                  </a:lnTo>
                  <a:lnTo>
                    <a:pt x="731" y="675"/>
                  </a:lnTo>
                  <a:lnTo>
                    <a:pt x="1267" y="342"/>
                  </a:lnTo>
                  <a:lnTo>
                    <a:pt x="731" y="666"/>
                  </a:lnTo>
                  <a:lnTo>
                    <a:pt x="1212" y="267"/>
                  </a:lnTo>
                  <a:lnTo>
                    <a:pt x="722" y="666"/>
                  </a:lnTo>
                  <a:lnTo>
                    <a:pt x="1156" y="203"/>
                  </a:lnTo>
                  <a:lnTo>
                    <a:pt x="722" y="657"/>
                  </a:lnTo>
                  <a:lnTo>
                    <a:pt x="1092" y="148"/>
                  </a:lnTo>
                  <a:lnTo>
                    <a:pt x="713" y="657"/>
                  </a:lnTo>
                  <a:lnTo>
                    <a:pt x="1018" y="101"/>
                  </a:lnTo>
                  <a:lnTo>
                    <a:pt x="713" y="648"/>
                  </a:lnTo>
                  <a:lnTo>
                    <a:pt x="934" y="55"/>
                  </a:lnTo>
                  <a:lnTo>
                    <a:pt x="704" y="648"/>
                  </a:lnTo>
                  <a:lnTo>
                    <a:pt x="852" y="28"/>
                  </a:lnTo>
                  <a:lnTo>
                    <a:pt x="693" y="648"/>
                  </a:lnTo>
                  <a:lnTo>
                    <a:pt x="768" y="9"/>
                  </a:lnTo>
                  <a:lnTo>
                    <a:pt x="693" y="648"/>
                  </a:lnTo>
                  <a:lnTo>
                    <a:pt x="684" y="648"/>
                  </a:lnTo>
                  <a:lnTo>
                    <a:pt x="684" y="0"/>
                  </a:lnTo>
                  <a:lnTo>
                    <a:pt x="684" y="648"/>
                  </a:lnTo>
                  <a:lnTo>
                    <a:pt x="592" y="9"/>
                  </a:lnTo>
                  <a:lnTo>
                    <a:pt x="675" y="648"/>
                  </a:lnTo>
                  <a:lnTo>
                    <a:pt x="508" y="19"/>
                  </a:lnTo>
                  <a:lnTo>
                    <a:pt x="666" y="648"/>
                  </a:lnTo>
                  <a:lnTo>
                    <a:pt x="426" y="46"/>
                  </a:lnTo>
                  <a:lnTo>
                    <a:pt x="666" y="648"/>
                  </a:lnTo>
                  <a:lnTo>
                    <a:pt x="657" y="648"/>
                  </a:lnTo>
                  <a:lnTo>
                    <a:pt x="351" y="83"/>
                  </a:lnTo>
                  <a:lnTo>
                    <a:pt x="657" y="648"/>
                  </a:lnTo>
                  <a:lnTo>
                    <a:pt x="657" y="657"/>
                  </a:lnTo>
                  <a:lnTo>
                    <a:pt x="278" y="129"/>
                  </a:lnTo>
                  <a:lnTo>
                    <a:pt x="647" y="657"/>
                  </a:lnTo>
                  <a:lnTo>
                    <a:pt x="212" y="176"/>
                  </a:lnTo>
                  <a:lnTo>
                    <a:pt x="647" y="657"/>
                  </a:lnTo>
                  <a:lnTo>
                    <a:pt x="647" y="666"/>
                  </a:lnTo>
                  <a:lnTo>
                    <a:pt x="148" y="240"/>
                  </a:lnTo>
                  <a:lnTo>
                    <a:pt x="638" y="666"/>
                  </a:lnTo>
                  <a:lnTo>
                    <a:pt x="102" y="315"/>
                  </a:lnTo>
                  <a:lnTo>
                    <a:pt x="638" y="675"/>
                  </a:lnTo>
                  <a:lnTo>
                    <a:pt x="55" y="388"/>
                  </a:lnTo>
                  <a:lnTo>
                    <a:pt x="638" y="675"/>
                  </a:lnTo>
                  <a:lnTo>
                    <a:pt x="27" y="472"/>
                  </a:lnTo>
                  <a:lnTo>
                    <a:pt x="27" y="463"/>
                  </a:lnTo>
                  <a:lnTo>
                    <a:pt x="629" y="684"/>
                  </a:lnTo>
                  <a:lnTo>
                    <a:pt x="9" y="555"/>
                  </a:lnTo>
                  <a:lnTo>
                    <a:pt x="9" y="545"/>
                  </a:lnTo>
                  <a:lnTo>
                    <a:pt x="629" y="693"/>
                  </a:lnTo>
                  <a:lnTo>
                    <a:pt x="0" y="638"/>
                  </a:lnTo>
                  <a:lnTo>
                    <a:pt x="629" y="693"/>
                  </a:lnTo>
                  <a:lnTo>
                    <a:pt x="629" y="703"/>
                  </a:lnTo>
                  <a:lnTo>
                    <a:pt x="0" y="730"/>
                  </a:lnTo>
                  <a:lnTo>
                    <a:pt x="0" y="721"/>
                  </a:lnTo>
                  <a:lnTo>
                    <a:pt x="629" y="703"/>
                  </a:lnTo>
                  <a:lnTo>
                    <a:pt x="9" y="814"/>
                  </a:lnTo>
                  <a:lnTo>
                    <a:pt x="629" y="712"/>
                  </a:lnTo>
                  <a:lnTo>
                    <a:pt x="27" y="897"/>
                  </a:lnTo>
                  <a:lnTo>
                    <a:pt x="638" y="721"/>
                  </a:lnTo>
                  <a:lnTo>
                    <a:pt x="66" y="980"/>
                  </a:lnTo>
                  <a:lnTo>
                    <a:pt x="638" y="721"/>
                  </a:lnTo>
                  <a:lnTo>
                    <a:pt x="638" y="730"/>
                  </a:lnTo>
                  <a:lnTo>
                    <a:pt x="102" y="1054"/>
                  </a:lnTo>
                  <a:lnTo>
                    <a:pt x="638" y="730"/>
                  </a:lnTo>
                  <a:lnTo>
                    <a:pt x="157" y="1129"/>
                  </a:lnTo>
                  <a:lnTo>
                    <a:pt x="647" y="739"/>
                  </a:lnTo>
                  <a:lnTo>
                    <a:pt x="212" y="1193"/>
                  </a:lnTo>
                  <a:lnTo>
                    <a:pt x="647" y="739"/>
                  </a:lnTo>
                  <a:lnTo>
                    <a:pt x="287" y="1249"/>
                  </a:lnTo>
                  <a:lnTo>
                    <a:pt x="657" y="748"/>
                  </a:lnTo>
                  <a:lnTo>
                    <a:pt x="360" y="1304"/>
                  </a:lnTo>
                  <a:lnTo>
                    <a:pt x="666" y="748"/>
                  </a:lnTo>
                  <a:lnTo>
                    <a:pt x="435" y="1341"/>
                  </a:lnTo>
                  <a:lnTo>
                    <a:pt x="666" y="748"/>
                  </a:lnTo>
                  <a:lnTo>
                    <a:pt x="518" y="1368"/>
                  </a:lnTo>
                  <a:lnTo>
                    <a:pt x="675" y="758"/>
                  </a:lnTo>
                  <a:lnTo>
                    <a:pt x="675" y="748"/>
                  </a:lnTo>
                  <a:lnTo>
                    <a:pt x="675" y="758"/>
                  </a:lnTo>
                  <a:lnTo>
                    <a:pt x="602" y="1387"/>
                  </a:lnTo>
                  <a:lnTo>
                    <a:pt x="684" y="758"/>
                  </a:lnTo>
                  <a:lnTo>
                    <a:pt x="693" y="1396"/>
                  </a:lnTo>
                  <a:lnTo>
                    <a:pt x="684" y="758"/>
                  </a:lnTo>
                  <a:lnTo>
                    <a:pt x="693" y="758"/>
                  </a:lnTo>
                  <a:lnTo>
                    <a:pt x="777" y="1396"/>
                  </a:lnTo>
                  <a:lnTo>
                    <a:pt x="693" y="758"/>
                  </a:lnTo>
                  <a:lnTo>
                    <a:pt x="861" y="1377"/>
                  </a:lnTo>
                  <a:lnTo>
                    <a:pt x="704" y="748"/>
                  </a:lnTo>
                  <a:lnTo>
                    <a:pt x="944" y="1350"/>
                  </a:lnTo>
                  <a:lnTo>
                    <a:pt x="713" y="748"/>
                  </a:lnTo>
                  <a:lnTo>
                    <a:pt x="1028" y="1322"/>
                  </a:lnTo>
                  <a:lnTo>
                    <a:pt x="1018" y="1322"/>
                  </a:lnTo>
                  <a:lnTo>
                    <a:pt x="713" y="748"/>
                  </a:lnTo>
                  <a:lnTo>
                    <a:pt x="1092" y="1277"/>
                  </a:lnTo>
                  <a:lnTo>
                    <a:pt x="722" y="739"/>
                  </a:lnTo>
                  <a:lnTo>
                    <a:pt x="1165" y="1220"/>
                  </a:lnTo>
                  <a:lnTo>
                    <a:pt x="722" y="739"/>
                  </a:lnTo>
                  <a:lnTo>
                    <a:pt x="731" y="739"/>
                  </a:lnTo>
                  <a:lnTo>
                    <a:pt x="1221" y="1156"/>
                  </a:lnTo>
                  <a:lnTo>
                    <a:pt x="731" y="730"/>
                  </a:lnTo>
                  <a:lnTo>
                    <a:pt x="1267" y="1092"/>
                  </a:lnTo>
                  <a:lnTo>
                    <a:pt x="731" y="730"/>
                  </a:lnTo>
                  <a:lnTo>
                    <a:pt x="1313" y="1017"/>
                  </a:lnTo>
                  <a:lnTo>
                    <a:pt x="741" y="721"/>
                  </a:lnTo>
                  <a:lnTo>
                    <a:pt x="1342" y="935"/>
                  </a:lnTo>
                  <a:lnTo>
                    <a:pt x="741" y="712"/>
                  </a:lnTo>
                  <a:lnTo>
                    <a:pt x="1360" y="851"/>
                  </a:lnTo>
                  <a:lnTo>
                    <a:pt x="741" y="712"/>
                  </a:lnTo>
                  <a:lnTo>
                    <a:pt x="1379" y="758"/>
                  </a:lnTo>
                  <a:close/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79" name="Freeform 165">
              <a:extLst>
                <a:ext uri="{FF2B5EF4-FFF2-40B4-BE49-F238E27FC236}">
                  <a16:creationId xmlns:a16="http://schemas.microsoft.com/office/drawing/2014/main" id="{2AB58DBE-3E46-42BB-85C8-BB8EE0F6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870" y="1940950"/>
              <a:ext cx="142735" cy="225691"/>
            </a:xfrm>
            <a:custGeom>
              <a:avLst/>
              <a:gdLst>
                <a:gd name="T0" fmla="*/ 646663 w 1065"/>
                <a:gd name="T1" fmla="*/ 30409773 h 1674"/>
                <a:gd name="T2" fmla="*/ 646663 w 1065"/>
                <a:gd name="T3" fmla="*/ 30409773 h 1674"/>
                <a:gd name="T4" fmla="*/ 161632 w 1065"/>
                <a:gd name="T5" fmla="*/ 30082561 h 1674"/>
                <a:gd name="T6" fmla="*/ 485031 w 1065"/>
                <a:gd name="T7" fmla="*/ 29410072 h 1674"/>
                <a:gd name="T8" fmla="*/ 8460232 w 1065"/>
                <a:gd name="T9" fmla="*/ 18976649 h 1674"/>
                <a:gd name="T10" fmla="*/ 8460232 w 1065"/>
                <a:gd name="T11" fmla="*/ 18976649 h 1674"/>
                <a:gd name="T12" fmla="*/ 14639250 w 1065"/>
                <a:gd name="T13" fmla="*/ 3508187 h 1674"/>
                <a:gd name="T14" fmla="*/ 18608891 w 1065"/>
                <a:gd name="T15" fmla="*/ 0 h 1674"/>
                <a:gd name="T16" fmla="*/ 19111881 w 1065"/>
                <a:gd name="T17" fmla="*/ 490750 h 1674"/>
                <a:gd name="T18" fmla="*/ 18608891 w 1065"/>
                <a:gd name="T19" fmla="*/ 999701 h 1674"/>
                <a:gd name="T20" fmla="*/ 15627137 w 1065"/>
                <a:gd name="T21" fmla="*/ 3853465 h 1674"/>
                <a:gd name="T22" fmla="*/ 15627137 w 1065"/>
                <a:gd name="T23" fmla="*/ 3853465 h 1674"/>
                <a:gd name="T24" fmla="*/ 9322405 w 1065"/>
                <a:gd name="T25" fmla="*/ 19303726 h 1674"/>
                <a:gd name="T26" fmla="*/ 844214 w 1065"/>
                <a:gd name="T27" fmla="*/ 30409773 h 1674"/>
                <a:gd name="T28" fmla="*/ 646663 w 1065"/>
                <a:gd name="T29" fmla="*/ 30409773 h 16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5" h="1674">
                  <a:moveTo>
                    <a:pt x="36" y="1673"/>
                  </a:moveTo>
                  <a:lnTo>
                    <a:pt x="36" y="1673"/>
                  </a:lnTo>
                  <a:cubicBezTo>
                    <a:pt x="18" y="1673"/>
                    <a:pt x="9" y="1664"/>
                    <a:pt x="9" y="1655"/>
                  </a:cubicBezTo>
                  <a:cubicBezTo>
                    <a:pt x="0" y="1636"/>
                    <a:pt x="9" y="1627"/>
                    <a:pt x="27" y="1618"/>
                  </a:cubicBezTo>
                  <a:cubicBezTo>
                    <a:pt x="84" y="1600"/>
                    <a:pt x="371" y="1424"/>
                    <a:pt x="471" y="1044"/>
                  </a:cubicBezTo>
                  <a:cubicBezTo>
                    <a:pt x="815" y="193"/>
                    <a:pt x="815" y="193"/>
                    <a:pt x="815" y="193"/>
                  </a:cubicBezTo>
                  <a:cubicBezTo>
                    <a:pt x="852" y="73"/>
                    <a:pt x="934" y="0"/>
                    <a:pt x="1036" y="0"/>
                  </a:cubicBezTo>
                  <a:cubicBezTo>
                    <a:pt x="1045" y="0"/>
                    <a:pt x="1064" y="9"/>
                    <a:pt x="1064" y="27"/>
                  </a:cubicBezTo>
                  <a:cubicBezTo>
                    <a:pt x="1064" y="45"/>
                    <a:pt x="1045" y="55"/>
                    <a:pt x="1036" y="55"/>
                  </a:cubicBezTo>
                  <a:cubicBezTo>
                    <a:pt x="963" y="55"/>
                    <a:pt x="897" y="109"/>
                    <a:pt x="870" y="212"/>
                  </a:cubicBezTo>
                  <a:cubicBezTo>
                    <a:pt x="519" y="1062"/>
                    <a:pt x="519" y="1062"/>
                    <a:pt x="519" y="1062"/>
                  </a:cubicBezTo>
                  <a:cubicBezTo>
                    <a:pt x="416" y="1461"/>
                    <a:pt x="120" y="1645"/>
                    <a:pt x="47" y="1673"/>
                  </a:cubicBezTo>
                  <a:cubicBezTo>
                    <a:pt x="36" y="1673"/>
                    <a:pt x="36" y="1673"/>
                    <a:pt x="36" y="1673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0" name="Freeform 166">
              <a:extLst>
                <a:ext uri="{FF2B5EF4-FFF2-40B4-BE49-F238E27FC236}">
                  <a16:creationId xmlns:a16="http://schemas.microsoft.com/office/drawing/2014/main" id="{E38B6FC9-C6B8-4AAE-AC3E-422E4256C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848" y="1934593"/>
              <a:ext cx="53922" cy="19072"/>
            </a:xfrm>
            <a:custGeom>
              <a:avLst/>
              <a:gdLst>
                <a:gd name="T0" fmla="*/ 7126448 w 407"/>
                <a:gd name="T1" fmla="*/ 1224831 h 140"/>
                <a:gd name="T2" fmla="*/ 7126448 w 407"/>
                <a:gd name="T3" fmla="*/ 1224831 h 140"/>
                <a:gd name="T4" fmla="*/ 6002963 w 407"/>
                <a:gd name="T5" fmla="*/ 2579624 h 140"/>
                <a:gd name="T6" fmla="*/ 1123353 w 407"/>
                <a:gd name="T7" fmla="*/ 2579624 h 140"/>
                <a:gd name="T8" fmla="*/ 0 w 407"/>
                <a:gd name="T9" fmla="*/ 1224831 h 140"/>
                <a:gd name="T10" fmla="*/ 1123353 w 407"/>
                <a:gd name="T11" fmla="*/ 0 h 140"/>
                <a:gd name="T12" fmla="*/ 6002963 w 407"/>
                <a:gd name="T13" fmla="*/ 0 h 140"/>
                <a:gd name="T14" fmla="*/ 7126448 w 407"/>
                <a:gd name="T15" fmla="*/ 122483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7" h="140">
                  <a:moveTo>
                    <a:pt x="406" y="66"/>
                  </a:moveTo>
                  <a:lnTo>
                    <a:pt x="406" y="66"/>
                  </a:lnTo>
                  <a:cubicBezTo>
                    <a:pt x="406" y="103"/>
                    <a:pt x="379" y="139"/>
                    <a:pt x="342" y="139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27" y="139"/>
                    <a:pt x="0" y="103"/>
                    <a:pt x="0" y="66"/>
                  </a:cubicBezTo>
                  <a:cubicBezTo>
                    <a:pt x="0" y="29"/>
                    <a:pt x="27" y="0"/>
                    <a:pt x="64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79" y="0"/>
                    <a:pt x="406" y="29"/>
                    <a:pt x="406" y="66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1" name="Freeform 167">
              <a:extLst>
                <a:ext uri="{FF2B5EF4-FFF2-40B4-BE49-F238E27FC236}">
                  <a16:creationId xmlns:a16="http://schemas.microsoft.com/office/drawing/2014/main" id="{B768DD4B-BDB2-4613-98B6-8C9506EE0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027" y="1910752"/>
              <a:ext cx="47578" cy="95362"/>
            </a:xfrm>
            <a:custGeom>
              <a:avLst/>
              <a:gdLst>
                <a:gd name="T0" fmla="*/ 0 w 353"/>
                <a:gd name="T1" fmla="*/ 12718673 h 714"/>
                <a:gd name="T2" fmla="*/ 0 w 353"/>
                <a:gd name="T3" fmla="*/ 12718673 h 714"/>
                <a:gd name="T4" fmla="*/ 2361648 w 353"/>
                <a:gd name="T5" fmla="*/ 3977958 h 714"/>
                <a:gd name="T6" fmla="*/ 5885789 w 353"/>
                <a:gd name="T7" fmla="*/ 0 h 714"/>
                <a:gd name="T8" fmla="*/ 6394456 w 353"/>
                <a:gd name="T9" fmla="*/ 481618 h 714"/>
                <a:gd name="T10" fmla="*/ 6049280 w 353"/>
                <a:gd name="T11" fmla="*/ 981133 h 714"/>
                <a:gd name="T12" fmla="*/ 3360786 w 353"/>
                <a:gd name="T13" fmla="*/ 4138497 h 714"/>
                <a:gd name="T14" fmla="*/ 3360786 w 353"/>
                <a:gd name="T15" fmla="*/ 4299036 h 714"/>
                <a:gd name="T16" fmla="*/ 999138 w 353"/>
                <a:gd name="T17" fmla="*/ 12718673 h 714"/>
                <a:gd name="T18" fmla="*/ 0 w 353"/>
                <a:gd name="T19" fmla="*/ 12718673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3" h="714">
                  <a:moveTo>
                    <a:pt x="0" y="713"/>
                  </a:moveTo>
                  <a:lnTo>
                    <a:pt x="0" y="713"/>
                  </a:lnTo>
                  <a:cubicBezTo>
                    <a:pt x="130" y="223"/>
                    <a:pt x="130" y="223"/>
                    <a:pt x="130" y="223"/>
                  </a:cubicBezTo>
                  <a:cubicBezTo>
                    <a:pt x="149" y="102"/>
                    <a:pt x="222" y="18"/>
                    <a:pt x="324" y="0"/>
                  </a:cubicBezTo>
                  <a:cubicBezTo>
                    <a:pt x="342" y="0"/>
                    <a:pt x="352" y="9"/>
                    <a:pt x="352" y="27"/>
                  </a:cubicBezTo>
                  <a:cubicBezTo>
                    <a:pt x="352" y="45"/>
                    <a:pt x="342" y="55"/>
                    <a:pt x="333" y="55"/>
                  </a:cubicBezTo>
                  <a:cubicBezTo>
                    <a:pt x="260" y="65"/>
                    <a:pt x="203" y="139"/>
                    <a:pt x="185" y="232"/>
                  </a:cubicBezTo>
                  <a:cubicBezTo>
                    <a:pt x="185" y="241"/>
                    <a:pt x="185" y="241"/>
                    <a:pt x="185" y="241"/>
                  </a:cubicBezTo>
                  <a:cubicBezTo>
                    <a:pt x="55" y="713"/>
                    <a:pt x="55" y="713"/>
                    <a:pt x="55" y="713"/>
                  </a:cubicBezTo>
                  <a:lnTo>
                    <a:pt x="0" y="713"/>
                  </a:ln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2" name="Freeform 168">
              <a:extLst>
                <a:ext uri="{FF2B5EF4-FFF2-40B4-BE49-F238E27FC236}">
                  <a16:creationId xmlns:a16="http://schemas.microsoft.com/office/drawing/2014/main" id="{E415685F-838D-4997-8087-F6931EAC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261" y="1899627"/>
              <a:ext cx="55508" cy="23840"/>
            </a:xfrm>
            <a:custGeom>
              <a:avLst/>
              <a:gdLst>
                <a:gd name="T0" fmla="*/ 7228583 w 416"/>
                <a:gd name="T1" fmla="*/ 1161021 h 177"/>
                <a:gd name="T2" fmla="*/ 7228583 w 416"/>
                <a:gd name="T3" fmla="*/ 1161021 h 177"/>
                <a:gd name="T4" fmla="*/ 6249320 w 416"/>
                <a:gd name="T5" fmla="*/ 2521652 h 177"/>
                <a:gd name="T6" fmla="*/ 1299768 w 416"/>
                <a:gd name="T7" fmla="*/ 3029566 h 177"/>
                <a:gd name="T8" fmla="*/ 0 w 416"/>
                <a:gd name="T9" fmla="*/ 1995556 h 177"/>
                <a:gd name="T10" fmla="*/ 1139515 w 416"/>
                <a:gd name="T11" fmla="*/ 671291 h 177"/>
                <a:gd name="T12" fmla="*/ 5928815 w 416"/>
                <a:gd name="T13" fmla="*/ 0 h 177"/>
                <a:gd name="T14" fmla="*/ 7228583 w 416"/>
                <a:gd name="T15" fmla="*/ 1161021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6" h="177">
                  <a:moveTo>
                    <a:pt x="406" y="64"/>
                  </a:moveTo>
                  <a:lnTo>
                    <a:pt x="406" y="64"/>
                  </a:lnTo>
                  <a:cubicBezTo>
                    <a:pt x="415" y="101"/>
                    <a:pt x="388" y="129"/>
                    <a:pt x="351" y="139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46" y="176"/>
                    <a:pt x="9" y="148"/>
                    <a:pt x="0" y="110"/>
                  </a:cubicBezTo>
                  <a:cubicBezTo>
                    <a:pt x="0" y="74"/>
                    <a:pt x="27" y="46"/>
                    <a:pt x="64" y="37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69" y="0"/>
                    <a:pt x="406" y="28"/>
                    <a:pt x="406" y="64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3" name="Freeform 169">
              <a:extLst>
                <a:ext uri="{FF2B5EF4-FFF2-40B4-BE49-F238E27FC236}">
                  <a16:creationId xmlns:a16="http://schemas.microsoft.com/office/drawing/2014/main" id="{855FE724-CD59-4C29-920E-3D8895487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395" y="2134854"/>
              <a:ext cx="55507" cy="55628"/>
            </a:xfrm>
            <a:custGeom>
              <a:avLst/>
              <a:gdLst>
                <a:gd name="T0" fmla="*/ 2451072 w 418"/>
                <a:gd name="T1" fmla="*/ 160214 h 417"/>
                <a:gd name="T2" fmla="*/ 3420984 w 418"/>
                <a:gd name="T3" fmla="*/ 338170 h 417"/>
                <a:gd name="T4" fmla="*/ 4426086 w 418"/>
                <a:gd name="T5" fmla="*/ 0 h 417"/>
                <a:gd name="T6" fmla="*/ 5219517 w 418"/>
                <a:gd name="T7" fmla="*/ 658465 h 417"/>
                <a:gd name="T8" fmla="*/ 6189429 w 418"/>
                <a:gd name="T9" fmla="*/ 818545 h 417"/>
                <a:gd name="T10" fmla="*/ 6542124 w 418"/>
                <a:gd name="T11" fmla="*/ 1797305 h 417"/>
                <a:gd name="T12" fmla="*/ 7353217 w 418"/>
                <a:gd name="T13" fmla="*/ 2473645 h 417"/>
                <a:gd name="T14" fmla="*/ 7035844 w 418"/>
                <a:gd name="T15" fmla="*/ 3612485 h 417"/>
                <a:gd name="T16" fmla="*/ 7353217 w 418"/>
                <a:gd name="T17" fmla="*/ 4431164 h 417"/>
                <a:gd name="T18" fmla="*/ 6700810 w 418"/>
                <a:gd name="T19" fmla="*/ 5267585 h 417"/>
                <a:gd name="T20" fmla="*/ 6542124 w 418"/>
                <a:gd name="T21" fmla="*/ 6246344 h 417"/>
                <a:gd name="T22" fmla="*/ 5554551 w 418"/>
                <a:gd name="T23" fmla="*/ 6584381 h 417"/>
                <a:gd name="T24" fmla="*/ 4902145 w 418"/>
                <a:gd name="T25" fmla="*/ 7403060 h 417"/>
                <a:gd name="T26" fmla="*/ 3932366 w 418"/>
                <a:gd name="T27" fmla="*/ 7064889 h 417"/>
                <a:gd name="T28" fmla="*/ 2944792 w 418"/>
                <a:gd name="T29" fmla="*/ 7403060 h 417"/>
                <a:gd name="T30" fmla="*/ 2133700 w 418"/>
                <a:gd name="T31" fmla="*/ 6744595 h 417"/>
                <a:gd name="T32" fmla="*/ 1163788 w 418"/>
                <a:gd name="T33" fmla="*/ 6584381 h 417"/>
                <a:gd name="T34" fmla="*/ 811093 w 418"/>
                <a:gd name="T35" fmla="*/ 5605622 h 417"/>
                <a:gd name="T36" fmla="*/ 0 w 418"/>
                <a:gd name="T37" fmla="*/ 4929415 h 417"/>
                <a:gd name="T38" fmla="*/ 317373 w 418"/>
                <a:gd name="T39" fmla="*/ 3950655 h 417"/>
                <a:gd name="T40" fmla="*/ 0 w 418"/>
                <a:gd name="T41" fmla="*/ 2971896 h 417"/>
                <a:gd name="T42" fmla="*/ 652406 w 418"/>
                <a:gd name="T43" fmla="*/ 2117733 h 417"/>
                <a:gd name="T44" fmla="*/ 811093 w 418"/>
                <a:gd name="T45" fmla="*/ 1138973 h 417"/>
                <a:gd name="T46" fmla="*/ 1798666 w 418"/>
                <a:gd name="T47" fmla="*/ 818545 h 417"/>
                <a:gd name="T48" fmla="*/ 2451072 w 418"/>
                <a:gd name="T49" fmla="*/ 160214 h 4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8" h="417">
                  <a:moveTo>
                    <a:pt x="139" y="9"/>
                  </a:moveTo>
                  <a:lnTo>
                    <a:pt x="194" y="19"/>
                  </a:lnTo>
                  <a:lnTo>
                    <a:pt x="251" y="0"/>
                  </a:lnTo>
                  <a:lnTo>
                    <a:pt x="296" y="37"/>
                  </a:lnTo>
                  <a:lnTo>
                    <a:pt x="351" y="46"/>
                  </a:lnTo>
                  <a:lnTo>
                    <a:pt x="371" y="101"/>
                  </a:lnTo>
                  <a:lnTo>
                    <a:pt x="417" y="139"/>
                  </a:lnTo>
                  <a:lnTo>
                    <a:pt x="399" y="203"/>
                  </a:lnTo>
                  <a:lnTo>
                    <a:pt x="417" y="249"/>
                  </a:lnTo>
                  <a:lnTo>
                    <a:pt x="380" y="296"/>
                  </a:lnTo>
                  <a:lnTo>
                    <a:pt x="371" y="351"/>
                  </a:lnTo>
                  <a:lnTo>
                    <a:pt x="315" y="370"/>
                  </a:lnTo>
                  <a:lnTo>
                    <a:pt x="278" y="416"/>
                  </a:lnTo>
                  <a:lnTo>
                    <a:pt x="223" y="397"/>
                  </a:lnTo>
                  <a:lnTo>
                    <a:pt x="167" y="416"/>
                  </a:lnTo>
                  <a:lnTo>
                    <a:pt x="121" y="379"/>
                  </a:lnTo>
                  <a:lnTo>
                    <a:pt x="66" y="370"/>
                  </a:lnTo>
                  <a:lnTo>
                    <a:pt x="46" y="315"/>
                  </a:lnTo>
                  <a:lnTo>
                    <a:pt x="0" y="277"/>
                  </a:lnTo>
                  <a:lnTo>
                    <a:pt x="18" y="222"/>
                  </a:lnTo>
                  <a:lnTo>
                    <a:pt x="0" y="167"/>
                  </a:lnTo>
                  <a:lnTo>
                    <a:pt x="37" y="119"/>
                  </a:lnTo>
                  <a:lnTo>
                    <a:pt x="46" y="64"/>
                  </a:lnTo>
                  <a:lnTo>
                    <a:pt x="102" y="46"/>
                  </a:lnTo>
                  <a:lnTo>
                    <a:pt x="139" y="9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4" name="Freeform 170">
              <a:extLst>
                <a:ext uri="{FF2B5EF4-FFF2-40B4-BE49-F238E27FC236}">
                  <a16:creationId xmlns:a16="http://schemas.microsoft.com/office/drawing/2014/main" id="{5F8CC388-1165-4828-9AEB-CEF85923B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777" y="2141211"/>
              <a:ext cx="45993" cy="44502"/>
            </a:xfrm>
            <a:custGeom>
              <a:avLst/>
              <a:gdLst>
                <a:gd name="T0" fmla="*/ 2175616 w 343"/>
                <a:gd name="T1" fmla="*/ 0 h 334"/>
                <a:gd name="T2" fmla="*/ 3002686 w 343"/>
                <a:gd name="T3" fmla="*/ 159754 h 334"/>
                <a:gd name="T4" fmla="*/ 3649940 w 343"/>
                <a:gd name="T5" fmla="*/ 0 h 334"/>
                <a:gd name="T6" fmla="*/ 4315297 w 343"/>
                <a:gd name="T7" fmla="*/ 497117 h 334"/>
                <a:gd name="T8" fmla="*/ 5160334 w 343"/>
                <a:gd name="T9" fmla="*/ 656871 h 334"/>
                <a:gd name="T10" fmla="*/ 5501996 w 343"/>
                <a:gd name="T11" fmla="*/ 1491217 h 334"/>
                <a:gd name="T12" fmla="*/ 5987404 w 343"/>
                <a:gd name="T13" fmla="*/ 1988333 h 334"/>
                <a:gd name="T14" fmla="*/ 5825557 w 343"/>
                <a:gd name="T15" fmla="*/ 2787238 h 334"/>
                <a:gd name="T16" fmla="*/ 6149251 w 343"/>
                <a:gd name="T17" fmla="*/ 3603863 h 334"/>
                <a:gd name="T18" fmla="*/ 5663709 w 343"/>
                <a:gd name="T19" fmla="*/ 4278454 h 334"/>
                <a:gd name="T20" fmla="*/ 5501996 w 343"/>
                <a:gd name="T21" fmla="*/ 4935325 h 334"/>
                <a:gd name="T22" fmla="*/ 4638857 w 343"/>
                <a:gd name="T23" fmla="*/ 5254833 h 334"/>
                <a:gd name="T24" fmla="*/ 3991602 w 343"/>
                <a:gd name="T25" fmla="*/ 5911704 h 334"/>
                <a:gd name="T26" fmla="*/ 3326380 w 343"/>
                <a:gd name="T27" fmla="*/ 5751950 h 334"/>
                <a:gd name="T28" fmla="*/ 2499311 w 343"/>
                <a:gd name="T29" fmla="*/ 5911704 h 334"/>
                <a:gd name="T30" fmla="*/ 1815986 w 343"/>
                <a:gd name="T31" fmla="*/ 5432309 h 334"/>
                <a:gd name="T32" fmla="*/ 988917 w 343"/>
                <a:gd name="T33" fmla="*/ 5254833 h 334"/>
                <a:gd name="T34" fmla="*/ 827069 w 343"/>
                <a:gd name="T35" fmla="*/ 4455929 h 334"/>
                <a:gd name="T36" fmla="*/ 179815 w 343"/>
                <a:gd name="T37" fmla="*/ 3941092 h 334"/>
                <a:gd name="T38" fmla="*/ 341662 w 343"/>
                <a:gd name="T39" fmla="*/ 3124467 h 334"/>
                <a:gd name="T40" fmla="*/ 0 w 343"/>
                <a:gd name="T41" fmla="*/ 2307842 h 334"/>
                <a:gd name="T42" fmla="*/ 665222 w 343"/>
                <a:gd name="T43" fmla="*/ 1650971 h 334"/>
                <a:gd name="T44" fmla="*/ 827069 w 343"/>
                <a:gd name="T45" fmla="*/ 976379 h 334"/>
                <a:gd name="T46" fmla="*/ 1654139 w 343"/>
                <a:gd name="T47" fmla="*/ 656871 h 334"/>
                <a:gd name="T48" fmla="*/ 2175616 w 343"/>
                <a:gd name="T49" fmla="*/ 0 h 3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43" h="334">
                  <a:moveTo>
                    <a:pt x="121" y="0"/>
                  </a:moveTo>
                  <a:lnTo>
                    <a:pt x="167" y="9"/>
                  </a:lnTo>
                  <a:lnTo>
                    <a:pt x="203" y="0"/>
                  </a:lnTo>
                  <a:lnTo>
                    <a:pt x="240" y="28"/>
                  </a:lnTo>
                  <a:lnTo>
                    <a:pt x="287" y="37"/>
                  </a:lnTo>
                  <a:lnTo>
                    <a:pt x="306" y="84"/>
                  </a:lnTo>
                  <a:lnTo>
                    <a:pt x="333" y="112"/>
                  </a:lnTo>
                  <a:lnTo>
                    <a:pt x="324" y="157"/>
                  </a:lnTo>
                  <a:lnTo>
                    <a:pt x="342" y="203"/>
                  </a:lnTo>
                  <a:lnTo>
                    <a:pt x="315" y="241"/>
                  </a:lnTo>
                  <a:lnTo>
                    <a:pt x="306" y="278"/>
                  </a:lnTo>
                  <a:lnTo>
                    <a:pt x="258" y="296"/>
                  </a:lnTo>
                  <a:lnTo>
                    <a:pt x="222" y="333"/>
                  </a:lnTo>
                  <a:lnTo>
                    <a:pt x="185" y="324"/>
                  </a:lnTo>
                  <a:lnTo>
                    <a:pt x="139" y="333"/>
                  </a:lnTo>
                  <a:lnTo>
                    <a:pt x="101" y="306"/>
                  </a:lnTo>
                  <a:lnTo>
                    <a:pt x="55" y="296"/>
                  </a:lnTo>
                  <a:lnTo>
                    <a:pt x="46" y="251"/>
                  </a:lnTo>
                  <a:lnTo>
                    <a:pt x="10" y="222"/>
                  </a:lnTo>
                  <a:lnTo>
                    <a:pt x="19" y="176"/>
                  </a:lnTo>
                  <a:lnTo>
                    <a:pt x="0" y="130"/>
                  </a:lnTo>
                  <a:lnTo>
                    <a:pt x="37" y="93"/>
                  </a:lnTo>
                  <a:lnTo>
                    <a:pt x="46" y="55"/>
                  </a:lnTo>
                  <a:lnTo>
                    <a:pt x="92" y="37"/>
                  </a:lnTo>
                  <a:lnTo>
                    <a:pt x="121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5" name="Freeform 171">
              <a:extLst>
                <a:ext uri="{FF2B5EF4-FFF2-40B4-BE49-F238E27FC236}">
                  <a16:creationId xmlns:a16="http://schemas.microsoft.com/office/drawing/2014/main" id="{AC9768A3-1371-42EF-8E1D-3270C752A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879" y="2161873"/>
              <a:ext cx="39648" cy="41324"/>
            </a:xfrm>
            <a:custGeom>
              <a:avLst/>
              <a:gdLst>
                <a:gd name="T0" fmla="*/ 160327 w 297"/>
                <a:gd name="T1" fmla="*/ 5386897 h 316"/>
                <a:gd name="T2" fmla="*/ 160327 w 297"/>
                <a:gd name="T3" fmla="*/ 5386897 h 316"/>
                <a:gd name="T4" fmla="*/ 160327 w 297"/>
                <a:gd name="T5" fmla="*/ 5386897 h 316"/>
                <a:gd name="T6" fmla="*/ 160327 w 297"/>
                <a:gd name="T7" fmla="*/ 4908140 h 316"/>
                <a:gd name="T8" fmla="*/ 4597833 w 297"/>
                <a:gd name="T9" fmla="*/ 153919 h 316"/>
                <a:gd name="T10" fmla="*/ 5114592 w 297"/>
                <a:gd name="T11" fmla="*/ 153919 h 316"/>
                <a:gd name="T12" fmla="*/ 5114592 w 297"/>
                <a:gd name="T13" fmla="*/ 478888 h 316"/>
                <a:gd name="T14" fmla="*/ 481116 w 297"/>
                <a:gd name="T15" fmla="*/ 5386897 h 316"/>
                <a:gd name="T16" fmla="*/ 160327 w 297"/>
                <a:gd name="T17" fmla="*/ 5386897 h 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16">
                  <a:moveTo>
                    <a:pt x="9" y="315"/>
                  </a:moveTo>
                  <a:lnTo>
                    <a:pt x="9" y="315"/>
                  </a:lnTo>
                  <a:cubicBezTo>
                    <a:pt x="0" y="306"/>
                    <a:pt x="0" y="296"/>
                    <a:pt x="9" y="287"/>
                  </a:cubicBezTo>
                  <a:cubicBezTo>
                    <a:pt x="258" y="9"/>
                    <a:pt x="258" y="9"/>
                    <a:pt x="258" y="9"/>
                  </a:cubicBezTo>
                  <a:cubicBezTo>
                    <a:pt x="267" y="0"/>
                    <a:pt x="276" y="0"/>
                    <a:pt x="287" y="9"/>
                  </a:cubicBezTo>
                  <a:cubicBezTo>
                    <a:pt x="287" y="19"/>
                    <a:pt x="296" y="28"/>
                    <a:pt x="287" y="28"/>
                  </a:cubicBezTo>
                  <a:cubicBezTo>
                    <a:pt x="27" y="315"/>
                    <a:pt x="27" y="315"/>
                    <a:pt x="27" y="315"/>
                  </a:cubicBezTo>
                  <a:cubicBezTo>
                    <a:pt x="27" y="315"/>
                    <a:pt x="18" y="315"/>
                    <a:pt x="9" y="315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6" name="Freeform 172">
              <a:extLst>
                <a:ext uri="{FF2B5EF4-FFF2-40B4-BE49-F238E27FC236}">
                  <a16:creationId xmlns:a16="http://schemas.microsoft.com/office/drawing/2014/main" id="{F09123F7-8A14-4EB1-B9E8-AE2785FA9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535" y="2196839"/>
              <a:ext cx="28547" cy="28609"/>
            </a:xfrm>
            <a:custGeom>
              <a:avLst/>
              <a:gdLst>
                <a:gd name="T0" fmla="*/ 3630138 w 214"/>
                <a:gd name="T1" fmla="*/ 3157064 h 213"/>
                <a:gd name="T2" fmla="*/ 3630138 w 214"/>
                <a:gd name="T3" fmla="*/ 3157064 h 213"/>
                <a:gd name="T4" fmla="*/ 2633661 w 214"/>
                <a:gd name="T5" fmla="*/ 3662221 h 213"/>
                <a:gd name="T6" fmla="*/ 320287 w 214"/>
                <a:gd name="T7" fmla="*/ 1822111 h 213"/>
                <a:gd name="T8" fmla="*/ 160210 w 214"/>
                <a:gd name="T9" fmla="*/ 649411 h 213"/>
                <a:gd name="T10" fmla="*/ 1156687 w 214"/>
                <a:gd name="T11" fmla="*/ 162386 h 213"/>
                <a:gd name="T12" fmla="*/ 3469928 w 214"/>
                <a:gd name="T13" fmla="*/ 1822111 h 213"/>
                <a:gd name="T14" fmla="*/ 3630138 w 214"/>
                <a:gd name="T15" fmla="*/ 3157064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4" h="213">
                  <a:moveTo>
                    <a:pt x="204" y="175"/>
                  </a:moveTo>
                  <a:lnTo>
                    <a:pt x="204" y="175"/>
                  </a:lnTo>
                  <a:cubicBezTo>
                    <a:pt x="195" y="203"/>
                    <a:pt x="166" y="212"/>
                    <a:pt x="148" y="203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91"/>
                    <a:pt x="0" y="55"/>
                    <a:pt x="9" y="36"/>
                  </a:cubicBezTo>
                  <a:cubicBezTo>
                    <a:pt x="29" y="9"/>
                    <a:pt x="56" y="0"/>
                    <a:pt x="65" y="9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213" y="119"/>
                    <a:pt x="213" y="148"/>
                    <a:pt x="204" y="175"/>
                  </a:cubicBezTo>
                </a:path>
              </a:pathLst>
            </a:custGeom>
            <a:solidFill>
              <a:srgbClr val="3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7" name="Freeform 173">
              <a:extLst>
                <a:ext uri="{FF2B5EF4-FFF2-40B4-BE49-F238E27FC236}">
                  <a16:creationId xmlns:a16="http://schemas.microsoft.com/office/drawing/2014/main" id="{45FBB832-F529-4950-908C-BB0B0DDC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011" y="2139621"/>
              <a:ext cx="185555" cy="17484"/>
            </a:xfrm>
            <a:custGeom>
              <a:avLst/>
              <a:gdLst>
                <a:gd name="T0" fmla="*/ 0 w 1380"/>
                <a:gd name="T1" fmla="*/ 0 h 140"/>
                <a:gd name="T2" fmla="*/ 24931735 w 1380"/>
                <a:gd name="T3" fmla="*/ 2167891 h 140"/>
                <a:gd name="T4" fmla="*/ 0 w 1380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0" h="140">
                  <a:moveTo>
                    <a:pt x="0" y="0"/>
                  </a:moveTo>
                  <a:lnTo>
                    <a:pt x="1379" y="139"/>
                  </a:ln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88" name="Line 174">
              <a:extLst>
                <a:ext uri="{FF2B5EF4-FFF2-40B4-BE49-F238E27FC236}">
                  <a16:creationId xmlns:a16="http://schemas.microsoft.com/office/drawing/2014/main" id="{CF6EF066-020E-4C3E-A005-302FCB2FF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5011" y="2139621"/>
              <a:ext cx="185555" cy="1748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389" name="Freeform 175">
              <a:extLst>
                <a:ext uri="{FF2B5EF4-FFF2-40B4-BE49-F238E27FC236}">
                  <a16:creationId xmlns:a16="http://schemas.microsoft.com/office/drawing/2014/main" id="{403F97FC-F751-427E-9F04-8E0079B9E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011" y="2139621"/>
              <a:ext cx="0" cy="0"/>
            </a:xfrm>
            <a:custGeom>
              <a:avLst/>
              <a:gdLst>
                <a:gd name="T0" fmla="*/ 0 w 1"/>
                <a:gd name="T1" fmla="*/ 0 h 10"/>
                <a:gd name="T2" fmla="*/ 0 w 1"/>
                <a:gd name="T3" fmla="*/ 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0" name="Freeform 176">
              <a:extLst>
                <a:ext uri="{FF2B5EF4-FFF2-40B4-BE49-F238E27FC236}">
                  <a16:creationId xmlns:a16="http://schemas.microsoft.com/office/drawing/2014/main" id="{5C5AD79F-D341-44CC-8B23-E06283C20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011" y="2139621"/>
              <a:ext cx="0" cy="0"/>
            </a:xfrm>
            <a:custGeom>
              <a:avLst/>
              <a:gdLst>
                <a:gd name="T0" fmla="*/ 0 w 1"/>
                <a:gd name="T1" fmla="*/ 0 h 10"/>
                <a:gd name="T2" fmla="*/ 0 w 1"/>
                <a:gd name="T3" fmla="*/ 0 h 10"/>
                <a:gd name="T4" fmla="*/ 0 w 1"/>
                <a:gd name="T5" fmla="*/ 0 h 10"/>
                <a:gd name="T6" fmla="*/ 0 w 1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391" name="Freeform 177">
              <a:extLst>
                <a:ext uri="{FF2B5EF4-FFF2-40B4-BE49-F238E27FC236}">
                  <a16:creationId xmlns:a16="http://schemas.microsoft.com/office/drawing/2014/main" id="{F82B15A1-7F37-46A4-88EC-24945E268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011" y="2139621"/>
              <a:ext cx="185555" cy="17484"/>
            </a:xfrm>
            <a:custGeom>
              <a:avLst/>
              <a:gdLst>
                <a:gd name="T0" fmla="*/ 24930417 w 1371"/>
                <a:gd name="T1" fmla="*/ 2167891 h 140"/>
                <a:gd name="T2" fmla="*/ 24582316 w 1371"/>
                <a:gd name="T3" fmla="*/ 2167891 h 140"/>
                <a:gd name="T4" fmla="*/ 24087773 w 1371"/>
                <a:gd name="T5" fmla="*/ 2027520 h 140"/>
                <a:gd name="T6" fmla="*/ 23226857 w 1371"/>
                <a:gd name="T7" fmla="*/ 2027520 h 140"/>
                <a:gd name="T8" fmla="*/ 22878756 w 1371"/>
                <a:gd name="T9" fmla="*/ 2027520 h 140"/>
                <a:gd name="T10" fmla="*/ 22713908 w 1371"/>
                <a:gd name="T11" fmla="*/ 2027520 h 140"/>
                <a:gd name="T12" fmla="*/ 22384213 w 1371"/>
                <a:gd name="T13" fmla="*/ 1871537 h 140"/>
                <a:gd name="T14" fmla="*/ 21706416 w 1371"/>
                <a:gd name="T15" fmla="*/ 1871537 h 140"/>
                <a:gd name="T16" fmla="*/ 21541569 w 1371"/>
                <a:gd name="T17" fmla="*/ 1871537 h 140"/>
                <a:gd name="T18" fmla="*/ 21211873 w 1371"/>
                <a:gd name="T19" fmla="*/ 1871537 h 140"/>
                <a:gd name="T20" fmla="*/ 20845500 w 1371"/>
                <a:gd name="T21" fmla="*/ 1871537 h 140"/>
                <a:gd name="T22" fmla="*/ 20515805 w 1371"/>
                <a:gd name="T23" fmla="*/ 1731166 h 140"/>
                <a:gd name="T24" fmla="*/ 19838009 w 1371"/>
                <a:gd name="T25" fmla="*/ 1590794 h 140"/>
                <a:gd name="T26" fmla="*/ 19508313 w 1371"/>
                <a:gd name="T27" fmla="*/ 1590794 h 140"/>
                <a:gd name="T28" fmla="*/ 19160347 w 1371"/>
                <a:gd name="T29" fmla="*/ 1590794 h 140"/>
                <a:gd name="T30" fmla="*/ 18500822 w 1371"/>
                <a:gd name="T31" fmla="*/ 1590794 h 140"/>
                <a:gd name="T32" fmla="*/ 17988008 w 1371"/>
                <a:gd name="T33" fmla="*/ 1590794 h 140"/>
                <a:gd name="T34" fmla="*/ 17621635 w 1371"/>
                <a:gd name="T35" fmla="*/ 1590794 h 140"/>
                <a:gd name="T36" fmla="*/ 17291939 w 1371"/>
                <a:gd name="T37" fmla="*/ 1590794 h 140"/>
                <a:gd name="T38" fmla="*/ 16962109 w 1371"/>
                <a:gd name="T39" fmla="*/ 1419326 h 140"/>
                <a:gd name="T40" fmla="*/ 16449295 w 1371"/>
                <a:gd name="T41" fmla="*/ 1419326 h 140"/>
                <a:gd name="T42" fmla="*/ 16119600 w 1371"/>
                <a:gd name="T43" fmla="*/ 1419326 h 140"/>
                <a:gd name="T44" fmla="*/ 15789905 w 1371"/>
                <a:gd name="T45" fmla="*/ 1419326 h 140"/>
                <a:gd name="T46" fmla="*/ 15276956 w 1371"/>
                <a:gd name="T47" fmla="*/ 1278955 h 140"/>
                <a:gd name="T48" fmla="*/ 15075430 w 1371"/>
                <a:gd name="T49" fmla="*/ 1278955 h 140"/>
                <a:gd name="T50" fmla="*/ 14416040 w 1371"/>
                <a:gd name="T51" fmla="*/ 1278955 h 140"/>
                <a:gd name="T52" fmla="*/ 14067938 w 1371"/>
                <a:gd name="T53" fmla="*/ 1278955 h 140"/>
                <a:gd name="T54" fmla="*/ 13738243 w 1371"/>
                <a:gd name="T55" fmla="*/ 1138583 h 140"/>
                <a:gd name="T56" fmla="*/ 13060446 w 1371"/>
                <a:gd name="T57" fmla="*/ 1138583 h 140"/>
                <a:gd name="T58" fmla="*/ 12730751 w 1371"/>
                <a:gd name="T59" fmla="*/ 998212 h 140"/>
                <a:gd name="T60" fmla="*/ 12364378 w 1371"/>
                <a:gd name="T61" fmla="*/ 998212 h 140"/>
                <a:gd name="T62" fmla="*/ 12034683 w 1371"/>
                <a:gd name="T63" fmla="*/ 998212 h 140"/>
                <a:gd name="T64" fmla="*/ 11357022 w 1371"/>
                <a:gd name="T65" fmla="*/ 998212 h 140"/>
                <a:gd name="T66" fmla="*/ 11192039 w 1371"/>
                <a:gd name="T67" fmla="*/ 998212 h 140"/>
                <a:gd name="T68" fmla="*/ 10862344 w 1371"/>
                <a:gd name="T69" fmla="*/ 857840 h 140"/>
                <a:gd name="T70" fmla="*/ 10532649 w 1371"/>
                <a:gd name="T71" fmla="*/ 857840 h 140"/>
                <a:gd name="T72" fmla="*/ 10019835 w 1371"/>
                <a:gd name="T73" fmla="*/ 857840 h 140"/>
                <a:gd name="T74" fmla="*/ 9488614 w 1371"/>
                <a:gd name="T75" fmla="*/ 857840 h 140"/>
                <a:gd name="T76" fmla="*/ 9158784 w 1371"/>
                <a:gd name="T77" fmla="*/ 717468 h 140"/>
                <a:gd name="T78" fmla="*/ 8810817 w 1371"/>
                <a:gd name="T79" fmla="*/ 717468 h 140"/>
                <a:gd name="T80" fmla="*/ 8316275 w 1371"/>
                <a:gd name="T81" fmla="*/ 717468 h 140"/>
                <a:gd name="T82" fmla="*/ 7473630 w 1371"/>
                <a:gd name="T83" fmla="*/ 717468 h 140"/>
                <a:gd name="T84" fmla="*/ 7143935 w 1371"/>
                <a:gd name="T85" fmla="*/ 717468 h 140"/>
                <a:gd name="T86" fmla="*/ 6795833 w 1371"/>
                <a:gd name="T87" fmla="*/ 717468 h 140"/>
                <a:gd name="T88" fmla="*/ 6630986 w 1371"/>
                <a:gd name="T89" fmla="*/ 577097 h 140"/>
                <a:gd name="T90" fmla="*/ 6099765 w 1371"/>
                <a:gd name="T91" fmla="*/ 577097 h 140"/>
                <a:gd name="T92" fmla="*/ 5605223 w 1371"/>
                <a:gd name="T93" fmla="*/ 577097 h 140"/>
                <a:gd name="T94" fmla="*/ 5257121 w 1371"/>
                <a:gd name="T95" fmla="*/ 577097 h 140"/>
                <a:gd name="T96" fmla="*/ 4927426 w 1371"/>
                <a:gd name="T97" fmla="*/ 421115 h 140"/>
                <a:gd name="T98" fmla="*/ 4762578 w 1371"/>
                <a:gd name="T99" fmla="*/ 421115 h 140"/>
                <a:gd name="T100" fmla="*/ 4084782 w 1371"/>
                <a:gd name="T101" fmla="*/ 421115 h 140"/>
                <a:gd name="T102" fmla="*/ 3755086 w 1371"/>
                <a:gd name="T103" fmla="*/ 421115 h 140"/>
                <a:gd name="T104" fmla="*/ 3388713 w 1371"/>
                <a:gd name="T105" fmla="*/ 421115 h 140"/>
                <a:gd name="T106" fmla="*/ 2894171 w 1371"/>
                <a:gd name="T107" fmla="*/ 280743 h 140"/>
                <a:gd name="T108" fmla="*/ 2216374 w 1371"/>
                <a:gd name="T109" fmla="*/ 140372 h 140"/>
                <a:gd name="T110" fmla="*/ 1886679 w 1371"/>
                <a:gd name="T111" fmla="*/ 140372 h 140"/>
                <a:gd name="T112" fmla="*/ 1538712 w 1371"/>
                <a:gd name="T113" fmla="*/ 140372 h 140"/>
                <a:gd name="T114" fmla="*/ 1044170 w 1371"/>
                <a:gd name="T115" fmla="*/ 140372 h 140"/>
                <a:gd name="T116" fmla="*/ 842644 w 1371"/>
                <a:gd name="T117" fmla="*/ 140372 h 140"/>
                <a:gd name="T118" fmla="*/ 348102 w 1371"/>
                <a:gd name="T119" fmla="*/ 0 h 140"/>
                <a:gd name="T120" fmla="*/ 0 w 1371"/>
                <a:gd name="T121" fmla="*/ 0 h 1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1" h="140">
                  <a:moveTo>
                    <a:pt x="1370" y="139"/>
                  </a:moveTo>
                  <a:lnTo>
                    <a:pt x="1370" y="139"/>
                  </a:lnTo>
                  <a:lnTo>
                    <a:pt x="1370" y="130"/>
                  </a:lnTo>
                  <a:lnTo>
                    <a:pt x="1370" y="139"/>
                  </a:lnTo>
                  <a:close/>
                  <a:moveTo>
                    <a:pt x="1361" y="139"/>
                  </a:moveTo>
                  <a:lnTo>
                    <a:pt x="1361" y="139"/>
                  </a:lnTo>
                  <a:lnTo>
                    <a:pt x="1361" y="130"/>
                  </a:lnTo>
                  <a:lnTo>
                    <a:pt x="1361" y="139"/>
                  </a:lnTo>
                  <a:close/>
                  <a:moveTo>
                    <a:pt x="1352" y="139"/>
                  </a:moveTo>
                  <a:lnTo>
                    <a:pt x="1352" y="139"/>
                  </a:lnTo>
                  <a:lnTo>
                    <a:pt x="1352" y="130"/>
                  </a:lnTo>
                  <a:lnTo>
                    <a:pt x="1352" y="139"/>
                  </a:lnTo>
                  <a:close/>
                  <a:moveTo>
                    <a:pt x="1342" y="139"/>
                  </a:moveTo>
                  <a:lnTo>
                    <a:pt x="1342" y="139"/>
                  </a:lnTo>
                  <a:lnTo>
                    <a:pt x="1342" y="130"/>
                  </a:lnTo>
                  <a:lnTo>
                    <a:pt x="1342" y="139"/>
                  </a:lnTo>
                  <a:close/>
                  <a:moveTo>
                    <a:pt x="1333" y="139"/>
                  </a:moveTo>
                  <a:lnTo>
                    <a:pt x="1333" y="139"/>
                  </a:lnTo>
                  <a:lnTo>
                    <a:pt x="1333" y="130"/>
                  </a:lnTo>
                  <a:lnTo>
                    <a:pt x="1333" y="139"/>
                  </a:lnTo>
                  <a:close/>
                  <a:moveTo>
                    <a:pt x="1324" y="130"/>
                  </a:moveTo>
                  <a:lnTo>
                    <a:pt x="1324" y="139"/>
                  </a:lnTo>
                  <a:lnTo>
                    <a:pt x="1324" y="130"/>
                  </a:lnTo>
                  <a:close/>
                  <a:moveTo>
                    <a:pt x="1315" y="130"/>
                  </a:moveTo>
                  <a:lnTo>
                    <a:pt x="1315" y="130"/>
                  </a:lnTo>
                  <a:close/>
                  <a:moveTo>
                    <a:pt x="1304" y="130"/>
                  </a:moveTo>
                  <a:lnTo>
                    <a:pt x="1304" y="130"/>
                  </a:lnTo>
                  <a:close/>
                  <a:moveTo>
                    <a:pt x="1295" y="130"/>
                  </a:moveTo>
                  <a:lnTo>
                    <a:pt x="1295" y="130"/>
                  </a:lnTo>
                  <a:close/>
                  <a:moveTo>
                    <a:pt x="1286" y="130"/>
                  </a:moveTo>
                  <a:lnTo>
                    <a:pt x="1286" y="130"/>
                  </a:lnTo>
                  <a:close/>
                  <a:moveTo>
                    <a:pt x="1277" y="130"/>
                  </a:moveTo>
                  <a:lnTo>
                    <a:pt x="1277" y="130"/>
                  </a:lnTo>
                  <a:close/>
                  <a:moveTo>
                    <a:pt x="1268" y="130"/>
                  </a:moveTo>
                  <a:lnTo>
                    <a:pt x="1268" y="130"/>
                  </a:lnTo>
                  <a:lnTo>
                    <a:pt x="1268" y="120"/>
                  </a:lnTo>
                  <a:lnTo>
                    <a:pt x="1268" y="130"/>
                  </a:lnTo>
                  <a:close/>
                  <a:moveTo>
                    <a:pt x="1259" y="130"/>
                  </a:moveTo>
                  <a:lnTo>
                    <a:pt x="1259" y="130"/>
                  </a:lnTo>
                  <a:lnTo>
                    <a:pt x="1268" y="120"/>
                  </a:lnTo>
                  <a:lnTo>
                    <a:pt x="1259" y="120"/>
                  </a:lnTo>
                  <a:lnTo>
                    <a:pt x="1259" y="130"/>
                  </a:lnTo>
                  <a:close/>
                  <a:moveTo>
                    <a:pt x="1249" y="130"/>
                  </a:moveTo>
                  <a:lnTo>
                    <a:pt x="1249" y="130"/>
                  </a:lnTo>
                  <a:lnTo>
                    <a:pt x="1259" y="120"/>
                  </a:lnTo>
                  <a:lnTo>
                    <a:pt x="1249" y="120"/>
                  </a:lnTo>
                  <a:lnTo>
                    <a:pt x="1249" y="130"/>
                  </a:lnTo>
                  <a:close/>
                  <a:moveTo>
                    <a:pt x="1240" y="130"/>
                  </a:moveTo>
                  <a:lnTo>
                    <a:pt x="1249" y="130"/>
                  </a:lnTo>
                  <a:lnTo>
                    <a:pt x="1249" y="120"/>
                  </a:lnTo>
                  <a:lnTo>
                    <a:pt x="1240" y="120"/>
                  </a:lnTo>
                  <a:lnTo>
                    <a:pt x="1240" y="130"/>
                  </a:lnTo>
                  <a:close/>
                  <a:moveTo>
                    <a:pt x="1231" y="130"/>
                  </a:moveTo>
                  <a:lnTo>
                    <a:pt x="1240" y="130"/>
                  </a:lnTo>
                  <a:lnTo>
                    <a:pt x="1240" y="120"/>
                  </a:lnTo>
                  <a:lnTo>
                    <a:pt x="1231" y="120"/>
                  </a:lnTo>
                  <a:lnTo>
                    <a:pt x="1231" y="130"/>
                  </a:lnTo>
                  <a:close/>
                  <a:moveTo>
                    <a:pt x="1222" y="120"/>
                  </a:moveTo>
                  <a:lnTo>
                    <a:pt x="1231" y="120"/>
                  </a:lnTo>
                  <a:lnTo>
                    <a:pt x="1222" y="120"/>
                  </a:lnTo>
                  <a:close/>
                  <a:moveTo>
                    <a:pt x="1213" y="120"/>
                  </a:moveTo>
                  <a:lnTo>
                    <a:pt x="1222" y="120"/>
                  </a:lnTo>
                  <a:lnTo>
                    <a:pt x="1213" y="120"/>
                  </a:lnTo>
                  <a:close/>
                  <a:moveTo>
                    <a:pt x="1204" y="120"/>
                  </a:moveTo>
                  <a:lnTo>
                    <a:pt x="1213" y="120"/>
                  </a:lnTo>
                  <a:lnTo>
                    <a:pt x="1204" y="120"/>
                  </a:lnTo>
                  <a:close/>
                  <a:moveTo>
                    <a:pt x="1194" y="120"/>
                  </a:moveTo>
                  <a:lnTo>
                    <a:pt x="1204" y="120"/>
                  </a:lnTo>
                  <a:lnTo>
                    <a:pt x="1194" y="120"/>
                  </a:lnTo>
                  <a:close/>
                  <a:moveTo>
                    <a:pt x="1185" y="120"/>
                  </a:moveTo>
                  <a:lnTo>
                    <a:pt x="1194" y="120"/>
                  </a:lnTo>
                  <a:lnTo>
                    <a:pt x="1185" y="120"/>
                  </a:lnTo>
                  <a:close/>
                  <a:moveTo>
                    <a:pt x="1176" y="120"/>
                  </a:moveTo>
                  <a:lnTo>
                    <a:pt x="1185" y="120"/>
                  </a:lnTo>
                  <a:lnTo>
                    <a:pt x="1176" y="111"/>
                  </a:lnTo>
                  <a:lnTo>
                    <a:pt x="1176" y="120"/>
                  </a:lnTo>
                  <a:close/>
                  <a:moveTo>
                    <a:pt x="1167" y="120"/>
                  </a:moveTo>
                  <a:lnTo>
                    <a:pt x="1176" y="120"/>
                  </a:lnTo>
                  <a:lnTo>
                    <a:pt x="1176" y="111"/>
                  </a:lnTo>
                  <a:lnTo>
                    <a:pt x="1167" y="111"/>
                  </a:lnTo>
                  <a:lnTo>
                    <a:pt x="1167" y="120"/>
                  </a:lnTo>
                  <a:close/>
                  <a:moveTo>
                    <a:pt x="1158" y="120"/>
                  </a:moveTo>
                  <a:lnTo>
                    <a:pt x="1167" y="120"/>
                  </a:lnTo>
                  <a:lnTo>
                    <a:pt x="1167" y="111"/>
                  </a:lnTo>
                  <a:lnTo>
                    <a:pt x="1158" y="111"/>
                  </a:lnTo>
                  <a:lnTo>
                    <a:pt x="1158" y="120"/>
                  </a:lnTo>
                  <a:close/>
                  <a:moveTo>
                    <a:pt x="1149" y="120"/>
                  </a:moveTo>
                  <a:lnTo>
                    <a:pt x="1158" y="120"/>
                  </a:lnTo>
                  <a:lnTo>
                    <a:pt x="1158" y="111"/>
                  </a:lnTo>
                  <a:lnTo>
                    <a:pt x="1149" y="111"/>
                  </a:lnTo>
                  <a:lnTo>
                    <a:pt x="1149" y="120"/>
                  </a:lnTo>
                  <a:close/>
                  <a:moveTo>
                    <a:pt x="1138" y="120"/>
                  </a:moveTo>
                  <a:lnTo>
                    <a:pt x="1149" y="120"/>
                  </a:lnTo>
                  <a:lnTo>
                    <a:pt x="1149" y="111"/>
                  </a:lnTo>
                  <a:lnTo>
                    <a:pt x="1138" y="111"/>
                  </a:lnTo>
                  <a:lnTo>
                    <a:pt x="1138" y="120"/>
                  </a:lnTo>
                  <a:close/>
                  <a:moveTo>
                    <a:pt x="1129" y="111"/>
                  </a:moveTo>
                  <a:lnTo>
                    <a:pt x="1138" y="120"/>
                  </a:lnTo>
                  <a:lnTo>
                    <a:pt x="1138" y="111"/>
                  </a:lnTo>
                  <a:lnTo>
                    <a:pt x="1129" y="111"/>
                  </a:lnTo>
                  <a:close/>
                  <a:moveTo>
                    <a:pt x="1120" y="111"/>
                  </a:moveTo>
                  <a:lnTo>
                    <a:pt x="1129" y="111"/>
                  </a:lnTo>
                  <a:lnTo>
                    <a:pt x="1120" y="111"/>
                  </a:lnTo>
                  <a:close/>
                  <a:moveTo>
                    <a:pt x="1110" y="111"/>
                  </a:moveTo>
                  <a:lnTo>
                    <a:pt x="1120" y="111"/>
                  </a:lnTo>
                  <a:lnTo>
                    <a:pt x="1110" y="111"/>
                  </a:lnTo>
                  <a:close/>
                  <a:moveTo>
                    <a:pt x="1110" y="111"/>
                  </a:moveTo>
                  <a:lnTo>
                    <a:pt x="1110" y="11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close/>
                  <a:moveTo>
                    <a:pt x="1092" y="111"/>
                  </a:moveTo>
                  <a:lnTo>
                    <a:pt x="1092" y="111"/>
                  </a:lnTo>
                  <a:close/>
                  <a:moveTo>
                    <a:pt x="1083" y="111"/>
                  </a:moveTo>
                  <a:lnTo>
                    <a:pt x="1083" y="111"/>
                  </a:lnTo>
                  <a:lnTo>
                    <a:pt x="1083" y="102"/>
                  </a:lnTo>
                  <a:lnTo>
                    <a:pt x="1083" y="111"/>
                  </a:lnTo>
                  <a:close/>
                  <a:moveTo>
                    <a:pt x="1074" y="111"/>
                  </a:moveTo>
                  <a:lnTo>
                    <a:pt x="1074" y="111"/>
                  </a:lnTo>
                  <a:lnTo>
                    <a:pt x="1074" y="102"/>
                  </a:lnTo>
                  <a:lnTo>
                    <a:pt x="1074" y="111"/>
                  </a:lnTo>
                  <a:close/>
                  <a:moveTo>
                    <a:pt x="1065" y="111"/>
                  </a:moveTo>
                  <a:lnTo>
                    <a:pt x="1065" y="111"/>
                  </a:lnTo>
                  <a:lnTo>
                    <a:pt x="1065" y="102"/>
                  </a:lnTo>
                  <a:lnTo>
                    <a:pt x="1065" y="111"/>
                  </a:lnTo>
                  <a:close/>
                  <a:moveTo>
                    <a:pt x="1055" y="111"/>
                  </a:moveTo>
                  <a:lnTo>
                    <a:pt x="1055" y="111"/>
                  </a:lnTo>
                  <a:lnTo>
                    <a:pt x="1055" y="102"/>
                  </a:lnTo>
                  <a:lnTo>
                    <a:pt x="1055" y="111"/>
                  </a:lnTo>
                  <a:close/>
                  <a:moveTo>
                    <a:pt x="1046" y="111"/>
                  </a:moveTo>
                  <a:lnTo>
                    <a:pt x="1046" y="111"/>
                  </a:lnTo>
                  <a:lnTo>
                    <a:pt x="1046" y="102"/>
                  </a:lnTo>
                  <a:lnTo>
                    <a:pt x="1046" y="111"/>
                  </a:lnTo>
                  <a:close/>
                  <a:moveTo>
                    <a:pt x="1037" y="102"/>
                  </a:moveTo>
                  <a:lnTo>
                    <a:pt x="1037" y="111"/>
                  </a:lnTo>
                  <a:lnTo>
                    <a:pt x="1037" y="102"/>
                  </a:lnTo>
                  <a:close/>
                  <a:moveTo>
                    <a:pt x="1028" y="102"/>
                  </a:moveTo>
                  <a:lnTo>
                    <a:pt x="1028" y="102"/>
                  </a:lnTo>
                  <a:close/>
                  <a:moveTo>
                    <a:pt x="1019" y="102"/>
                  </a:moveTo>
                  <a:lnTo>
                    <a:pt x="1019" y="102"/>
                  </a:lnTo>
                  <a:close/>
                  <a:moveTo>
                    <a:pt x="1010" y="102"/>
                  </a:moveTo>
                  <a:lnTo>
                    <a:pt x="1010" y="102"/>
                  </a:lnTo>
                  <a:close/>
                  <a:moveTo>
                    <a:pt x="1000" y="102"/>
                  </a:moveTo>
                  <a:lnTo>
                    <a:pt x="1000" y="102"/>
                  </a:lnTo>
                  <a:close/>
                  <a:moveTo>
                    <a:pt x="991" y="102"/>
                  </a:moveTo>
                  <a:lnTo>
                    <a:pt x="991" y="102"/>
                  </a:lnTo>
                  <a:close/>
                  <a:moveTo>
                    <a:pt x="982" y="102"/>
                  </a:moveTo>
                  <a:lnTo>
                    <a:pt x="982" y="102"/>
                  </a:lnTo>
                  <a:lnTo>
                    <a:pt x="982" y="91"/>
                  </a:lnTo>
                  <a:lnTo>
                    <a:pt x="982" y="102"/>
                  </a:lnTo>
                  <a:close/>
                  <a:moveTo>
                    <a:pt x="971" y="102"/>
                  </a:moveTo>
                  <a:lnTo>
                    <a:pt x="971" y="102"/>
                  </a:lnTo>
                  <a:lnTo>
                    <a:pt x="982" y="91"/>
                  </a:lnTo>
                  <a:lnTo>
                    <a:pt x="971" y="91"/>
                  </a:lnTo>
                  <a:lnTo>
                    <a:pt x="971" y="102"/>
                  </a:lnTo>
                  <a:close/>
                  <a:moveTo>
                    <a:pt x="962" y="102"/>
                  </a:moveTo>
                  <a:lnTo>
                    <a:pt x="962" y="102"/>
                  </a:lnTo>
                  <a:lnTo>
                    <a:pt x="971" y="91"/>
                  </a:lnTo>
                  <a:lnTo>
                    <a:pt x="962" y="91"/>
                  </a:lnTo>
                  <a:lnTo>
                    <a:pt x="962" y="102"/>
                  </a:lnTo>
                  <a:close/>
                  <a:moveTo>
                    <a:pt x="953" y="102"/>
                  </a:moveTo>
                  <a:lnTo>
                    <a:pt x="962" y="102"/>
                  </a:lnTo>
                  <a:lnTo>
                    <a:pt x="962" y="91"/>
                  </a:lnTo>
                  <a:lnTo>
                    <a:pt x="953" y="91"/>
                  </a:lnTo>
                  <a:lnTo>
                    <a:pt x="953" y="102"/>
                  </a:lnTo>
                  <a:close/>
                  <a:moveTo>
                    <a:pt x="944" y="102"/>
                  </a:moveTo>
                  <a:lnTo>
                    <a:pt x="953" y="102"/>
                  </a:lnTo>
                  <a:lnTo>
                    <a:pt x="953" y="91"/>
                  </a:lnTo>
                  <a:lnTo>
                    <a:pt x="944" y="91"/>
                  </a:lnTo>
                  <a:lnTo>
                    <a:pt x="944" y="102"/>
                  </a:lnTo>
                  <a:close/>
                  <a:moveTo>
                    <a:pt x="935" y="91"/>
                  </a:moveTo>
                  <a:lnTo>
                    <a:pt x="944" y="91"/>
                  </a:lnTo>
                  <a:lnTo>
                    <a:pt x="935" y="91"/>
                  </a:lnTo>
                  <a:close/>
                  <a:moveTo>
                    <a:pt x="926" y="91"/>
                  </a:moveTo>
                  <a:lnTo>
                    <a:pt x="935" y="91"/>
                  </a:lnTo>
                  <a:lnTo>
                    <a:pt x="926" y="91"/>
                  </a:lnTo>
                  <a:close/>
                  <a:moveTo>
                    <a:pt x="917" y="91"/>
                  </a:moveTo>
                  <a:lnTo>
                    <a:pt x="926" y="91"/>
                  </a:lnTo>
                  <a:lnTo>
                    <a:pt x="917" y="91"/>
                  </a:lnTo>
                  <a:close/>
                  <a:moveTo>
                    <a:pt x="907" y="91"/>
                  </a:moveTo>
                  <a:lnTo>
                    <a:pt x="917" y="91"/>
                  </a:lnTo>
                  <a:lnTo>
                    <a:pt x="907" y="91"/>
                  </a:lnTo>
                  <a:close/>
                  <a:moveTo>
                    <a:pt x="898" y="91"/>
                  </a:moveTo>
                  <a:lnTo>
                    <a:pt x="907" y="91"/>
                  </a:lnTo>
                  <a:lnTo>
                    <a:pt x="898" y="91"/>
                  </a:lnTo>
                  <a:close/>
                  <a:moveTo>
                    <a:pt x="889" y="91"/>
                  </a:moveTo>
                  <a:lnTo>
                    <a:pt x="898" y="91"/>
                  </a:lnTo>
                  <a:lnTo>
                    <a:pt x="889" y="82"/>
                  </a:lnTo>
                  <a:lnTo>
                    <a:pt x="889" y="91"/>
                  </a:lnTo>
                  <a:close/>
                  <a:moveTo>
                    <a:pt x="880" y="91"/>
                  </a:moveTo>
                  <a:lnTo>
                    <a:pt x="889" y="91"/>
                  </a:lnTo>
                  <a:lnTo>
                    <a:pt x="889" y="82"/>
                  </a:lnTo>
                  <a:lnTo>
                    <a:pt x="880" y="82"/>
                  </a:lnTo>
                  <a:lnTo>
                    <a:pt x="880" y="91"/>
                  </a:lnTo>
                  <a:close/>
                  <a:moveTo>
                    <a:pt x="871" y="91"/>
                  </a:moveTo>
                  <a:lnTo>
                    <a:pt x="880" y="91"/>
                  </a:lnTo>
                  <a:lnTo>
                    <a:pt x="880" y="82"/>
                  </a:lnTo>
                  <a:lnTo>
                    <a:pt x="871" y="82"/>
                  </a:lnTo>
                  <a:lnTo>
                    <a:pt x="871" y="91"/>
                  </a:lnTo>
                  <a:close/>
                  <a:moveTo>
                    <a:pt x="862" y="91"/>
                  </a:moveTo>
                  <a:lnTo>
                    <a:pt x="871" y="91"/>
                  </a:lnTo>
                  <a:lnTo>
                    <a:pt x="871" y="82"/>
                  </a:lnTo>
                  <a:lnTo>
                    <a:pt x="862" y="82"/>
                  </a:lnTo>
                  <a:lnTo>
                    <a:pt x="862" y="91"/>
                  </a:lnTo>
                  <a:close/>
                  <a:moveTo>
                    <a:pt x="852" y="91"/>
                  </a:moveTo>
                  <a:lnTo>
                    <a:pt x="862" y="91"/>
                  </a:lnTo>
                  <a:lnTo>
                    <a:pt x="862" y="82"/>
                  </a:lnTo>
                  <a:lnTo>
                    <a:pt x="852" y="82"/>
                  </a:lnTo>
                  <a:lnTo>
                    <a:pt x="852" y="91"/>
                  </a:lnTo>
                  <a:close/>
                  <a:moveTo>
                    <a:pt x="843" y="82"/>
                  </a:moveTo>
                  <a:lnTo>
                    <a:pt x="852" y="91"/>
                  </a:lnTo>
                  <a:lnTo>
                    <a:pt x="852" y="82"/>
                  </a:lnTo>
                  <a:lnTo>
                    <a:pt x="843" y="82"/>
                  </a:lnTo>
                  <a:close/>
                  <a:moveTo>
                    <a:pt x="834" y="82"/>
                  </a:moveTo>
                  <a:lnTo>
                    <a:pt x="843" y="82"/>
                  </a:lnTo>
                  <a:lnTo>
                    <a:pt x="834" y="82"/>
                  </a:lnTo>
                  <a:close/>
                  <a:moveTo>
                    <a:pt x="823" y="82"/>
                  </a:moveTo>
                  <a:lnTo>
                    <a:pt x="834" y="82"/>
                  </a:lnTo>
                  <a:lnTo>
                    <a:pt x="823" y="82"/>
                  </a:lnTo>
                  <a:close/>
                  <a:moveTo>
                    <a:pt x="823" y="82"/>
                  </a:moveTo>
                  <a:lnTo>
                    <a:pt x="823" y="82"/>
                  </a:lnTo>
                  <a:close/>
                  <a:moveTo>
                    <a:pt x="814" y="82"/>
                  </a:moveTo>
                  <a:lnTo>
                    <a:pt x="814" y="82"/>
                  </a:lnTo>
                  <a:close/>
                  <a:moveTo>
                    <a:pt x="805" y="82"/>
                  </a:moveTo>
                  <a:lnTo>
                    <a:pt x="805" y="82"/>
                  </a:lnTo>
                  <a:close/>
                  <a:moveTo>
                    <a:pt x="796" y="82"/>
                  </a:moveTo>
                  <a:lnTo>
                    <a:pt x="796" y="82"/>
                  </a:lnTo>
                  <a:lnTo>
                    <a:pt x="796" y="73"/>
                  </a:lnTo>
                  <a:lnTo>
                    <a:pt x="796" y="82"/>
                  </a:lnTo>
                  <a:close/>
                  <a:moveTo>
                    <a:pt x="787" y="82"/>
                  </a:moveTo>
                  <a:lnTo>
                    <a:pt x="787" y="82"/>
                  </a:lnTo>
                  <a:lnTo>
                    <a:pt x="787" y="73"/>
                  </a:lnTo>
                  <a:lnTo>
                    <a:pt x="787" y="82"/>
                  </a:lnTo>
                  <a:close/>
                  <a:moveTo>
                    <a:pt x="778" y="82"/>
                  </a:moveTo>
                  <a:lnTo>
                    <a:pt x="778" y="82"/>
                  </a:lnTo>
                  <a:lnTo>
                    <a:pt x="778" y="73"/>
                  </a:lnTo>
                  <a:lnTo>
                    <a:pt x="778" y="82"/>
                  </a:lnTo>
                  <a:close/>
                  <a:moveTo>
                    <a:pt x="768" y="82"/>
                  </a:moveTo>
                  <a:lnTo>
                    <a:pt x="768" y="82"/>
                  </a:lnTo>
                  <a:lnTo>
                    <a:pt x="768" y="73"/>
                  </a:lnTo>
                  <a:lnTo>
                    <a:pt x="768" y="82"/>
                  </a:lnTo>
                  <a:close/>
                  <a:moveTo>
                    <a:pt x="759" y="82"/>
                  </a:moveTo>
                  <a:lnTo>
                    <a:pt x="759" y="82"/>
                  </a:lnTo>
                  <a:lnTo>
                    <a:pt x="759" y="73"/>
                  </a:lnTo>
                  <a:lnTo>
                    <a:pt x="759" y="82"/>
                  </a:lnTo>
                  <a:close/>
                  <a:moveTo>
                    <a:pt x="750" y="73"/>
                  </a:moveTo>
                  <a:lnTo>
                    <a:pt x="750" y="82"/>
                  </a:lnTo>
                  <a:lnTo>
                    <a:pt x="750" y="73"/>
                  </a:lnTo>
                  <a:close/>
                  <a:moveTo>
                    <a:pt x="741" y="73"/>
                  </a:moveTo>
                  <a:lnTo>
                    <a:pt x="741" y="73"/>
                  </a:lnTo>
                  <a:close/>
                  <a:moveTo>
                    <a:pt x="732" y="73"/>
                  </a:moveTo>
                  <a:lnTo>
                    <a:pt x="732" y="73"/>
                  </a:lnTo>
                  <a:close/>
                  <a:moveTo>
                    <a:pt x="723" y="73"/>
                  </a:moveTo>
                  <a:lnTo>
                    <a:pt x="723" y="73"/>
                  </a:lnTo>
                  <a:close/>
                  <a:moveTo>
                    <a:pt x="713" y="73"/>
                  </a:moveTo>
                  <a:lnTo>
                    <a:pt x="713" y="73"/>
                  </a:lnTo>
                  <a:close/>
                  <a:moveTo>
                    <a:pt x="704" y="73"/>
                  </a:moveTo>
                  <a:lnTo>
                    <a:pt x="704" y="73"/>
                  </a:lnTo>
                  <a:close/>
                  <a:moveTo>
                    <a:pt x="695" y="73"/>
                  </a:moveTo>
                  <a:lnTo>
                    <a:pt x="695" y="73"/>
                  </a:lnTo>
                  <a:lnTo>
                    <a:pt x="695" y="64"/>
                  </a:lnTo>
                  <a:lnTo>
                    <a:pt x="695" y="73"/>
                  </a:lnTo>
                  <a:close/>
                  <a:moveTo>
                    <a:pt x="686" y="73"/>
                  </a:moveTo>
                  <a:lnTo>
                    <a:pt x="686" y="73"/>
                  </a:lnTo>
                  <a:lnTo>
                    <a:pt x="695" y="64"/>
                  </a:lnTo>
                  <a:lnTo>
                    <a:pt x="686" y="64"/>
                  </a:lnTo>
                  <a:lnTo>
                    <a:pt x="686" y="73"/>
                  </a:lnTo>
                  <a:close/>
                  <a:moveTo>
                    <a:pt x="675" y="73"/>
                  </a:moveTo>
                  <a:lnTo>
                    <a:pt x="675" y="73"/>
                  </a:lnTo>
                  <a:lnTo>
                    <a:pt x="686" y="64"/>
                  </a:lnTo>
                  <a:lnTo>
                    <a:pt x="675" y="64"/>
                  </a:lnTo>
                  <a:lnTo>
                    <a:pt x="675" y="73"/>
                  </a:lnTo>
                  <a:close/>
                  <a:moveTo>
                    <a:pt x="666" y="73"/>
                  </a:moveTo>
                  <a:lnTo>
                    <a:pt x="675" y="73"/>
                  </a:lnTo>
                  <a:lnTo>
                    <a:pt x="675" y="64"/>
                  </a:lnTo>
                  <a:lnTo>
                    <a:pt x="666" y="64"/>
                  </a:lnTo>
                  <a:lnTo>
                    <a:pt x="666" y="73"/>
                  </a:lnTo>
                  <a:close/>
                  <a:moveTo>
                    <a:pt x="657" y="73"/>
                  </a:moveTo>
                  <a:lnTo>
                    <a:pt x="666" y="73"/>
                  </a:lnTo>
                  <a:lnTo>
                    <a:pt x="666" y="64"/>
                  </a:lnTo>
                  <a:lnTo>
                    <a:pt x="657" y="64"/>
                  </a:lnTo>
                  <a:lnTo>
                    <a:pt x="657" y="73"/>
                  </a:lnTo>
                  <a:close/>
                  <a:moveTo>
                    <a:pt x="648" y="64"/>
                  </a:moveTo>
                  <a:lnTo>
                    <a:pt x="657" y="64"/>
                  </a:lnTo>
                  <a:lnTo>
                    <a:pt x="648" y="64"/>
                  </a:lnTo>
                  <a:close/>
                  <a:moveTo>
                    <a:pt x="639" y="64"/>
                  </a:moveTo>
                  <a:lnTo>
                    <a:pt x="648" y="64"/>
                  </a:lnTo>
                  <a:lnTo>
                    <a:pt x="639" y="64"/>
                  </a:lnTo>
                  <a:close/>
                  <a:moveTo>
                    <a:pt x="629" y="64"/>
                  </a:moveTo>
                  <a:lnTo>
                    <a:pt x="639" y="64"/>
                  </a:lnTo>
                  <a:lnTo>
                    <a:pt x="629" y="64"/>
                  </a:lnTo>
                  <a:close/>
                  <a:moveTo>
                    <a:pt x="620" y="64"/>
                  </a:moveTo>
                  <a:lnTo>
                    <a:pt x="629" y="64"/>
                  </a:lnTo>
                  <a:lnTo>
                    <a:pt x="620" y="64"/>
                  </a:lnTo>
                  <a:close/>
                  <a:moveTo>
                    <a:pt x="611" y="64"/>
                  </a:moveTo>
                  <a:lnTo>
                    <a:pt x="620" y="64"/>
                  </a:lnTo>
                  <a:lnTo>
                    <a:pt x="611" y="64"/>
                  </a:lnTo>
                  <a:close/>
                  <a:moveTo>
                    <a:pt x="602" y="64"/>
                  </a:moveTo>
                  <a:lnTo>
                    <a:pt x="611" y="64"/>
                  </a:lnTo>
                  <a:lnTo>
                    <a:pt x="602" y="55"/>
                  </a:lnTo>
                  <a:lnTo>
                    <a:pt x="602" y="64"/>
                  </a:lnTo>
                  <a:close/>
                  <a:moveTo>
                    <a:pt x="593" y="64"/>
                  </a:moveTo>
                  <a:lnTo>
                    <a:pt x="602" y="64"/>
                  </a:lnTo>
                  <a:lnTo>
                    <a:pt x="602" y="55"/>
                  </a:lnTo>
                  <a:lnTo>
                    <a:pt x="593" y="55"/>
                  </a:lnTo>
                  <a:lnTo>
                    <a:pt x="593" y="64"/>
                  </a:lnTo>
                  <a:close/>
                  <a:moveTo>
                    <a:pt x="584" y="64"/>
                  </a:moveTo>
                  <a:lnTo>
                    <a:pt x="593" y="64"/>
                  </a:lnTo>
                  <a:lnTo>
                    <a:pt x="593" y="55"/>
                  </a:lnTo>
                  <a:lnTo>
                    <a:pt x="584" y="55"/>
                  </a:lnTo>
                  <a:lnTo>
                    <a:pt x="584" y="64"/>
                  </a:lnTo>
                  <a:close/>
                  <a:moveTo>
                    <a:pt x="575" y="64"/>
                  </a:moveTo>
                  <a:lnTo>
                    <a:pt x="584" y="64"/>
                  </a:lnTo>
                  <a:lnTo>
                    <a:pt x="584" y="55"/>
                  </a:lnTo>
                  <a:lnTo>
                    <a:pt x="575" y="55"/>
                  </a:lnTo>
                  <a:lnTo>
                    <a:pt x="575" y="64"/>
                  </a:lnTo>
                  <a:close/>
                  <a:moveTo>
                    <a:pt x="565" y="64"/>
                  </a:moveTo>
                  <a:lnTo>
                    <a:pt x="575" y="64"/>
                  </a:lnTo>
                  <a:lnTo>
                    <a:pt x="575" y="55"/>
                  </a:lnTo>
                  <a:lnTo>
                    <a:pt x="565" y="55"/>
                  </a:lnTo>
                  <a:lnTo>
                    <a:pt x="565" y="64"/>
                  </a:lnTo>
                  <a:close/>
                  <a:moveTo>
                    <a:pt x="556" y="55"/>
                  </a:moveTo>
                  <a:lnTo>
                    <a:pt x="565" y="64"/>
                  </a:lnTo>
                  <a:lnTo>
                    <a:pt x="565" y="55"/>
                  </a:lnTo>
                  <a:lnTo>
                    <a:pt x="556" y="55"/>
                  </a:lnTo>
                  <a:close/>
                  <a:moveTo>
                    <a:pt x="547" y="55"/>
                  </a:moveTo>
                  <a:lnTo>
                    <a:pt x="556" y="55"/>
                  </a:lnTo>
                  <a:lnTo>
                    <a:pt x="547" y="55"/>
                  </a:lnTo>
                  <a:close/>
                  <a:moveTo>
                    <a:pt x="538" y="55"/>
                  </a:moveTo>
                  <a:lnTo>
                    <a:pt x="547" y="55"/>
                  </a:lnTo>
                  <a:lnTo>
                    <a:pt x="538" y="55"/>
                  </a:lnTo>
                  <a:close/>
                  <a:moveTo>
                    <a:pt x="538" y="55"/>
                  </a:moveTo>
                  <a:lnTo>
                    <a:pt x="538" y="55"/>
                  </a:lnTo>
                  <a:close/>
                  <a:moveTo>
                    <a:pt x="527" y="55"/>
                  </a:moveTo>
                  <a:lnTo>
                    <a:pt x="527" y="55"/>
                  </a:lnTo>
                  <a:close/>
                  <a:moveTo>
                    <a:pt x="518" y="55"/>
                  </a:moveTo>
                  <a:lnTo>
                    <a:pt x="518" y="55"/>
                  </a:lnTo>
                  <a:close/>
                  <a:moveTo>
                    <a:pt x="509" y="55"/>
                  </a:moveTo>
                  <a:lnTo>
                    <a:pt x="509" y="55"/>
                  </a:lnTo>
                  <a:lnTo>
                    <a:pt x="509" y="46"/>
                  </a:lnTo>
                  <a:lnTo>
                    <a:pt x="509" y="55"/>
                  </a:lnTo>
                  <a:close/>
                  <a:moveTo>
                    <a:pt x="500" y="55"/>
                  </a:moveTo>
                  <a:lnTo>
                    <a:pt x="500" y="55"/>
                  </a:lnTo>
                  <a:lnTo>
                    <a:pt x="500" y="46"/>
                  </a:lnTo>
                  <a:lnTo>
                    <a:pt x="500" y="55"/>
                  </a:lnTo>
                  <a:close/>
                  <a:moveTo>
                    <a:pt x="491" y="55"/>
                  </a:moveTo>
                  <a:lnTo>
                    <a:pt x="491" y="55"/>
                  </a:lnTo>
                  <a:lnTo>
                    <a:pt x="491" y="46"/>
                  </a:lnTo>
                  <a:lnTo>
                    <a:pt x="491" y="55"/>
                  </a:lnTo>
                  <a:close/>
                  <a:moveTo>
                    <a:pt x="481" y="55"/>
                  </a:moveTo>
                  <a:lnTo>
                    <a:pt x="481" y="55"/>
                  </a:lnTo>
                  <a:lnTo>
                    <a:pt x="481" y="46"/>
                  </a:lnTo>
                  <a:lnTo>
                    <a:pt x="481" y="55"/>
                  </a:lnTo>
                  <a:close/>
                  <a:moveTo>
                    <a:pt x="472" y="55"/>
                  </a:moveTo>
                  <a:lnTo>
                    <a:pt x="472" y="55"/>
                  </a:lnTo>
                  <a:lnTo>
                    <a:pt x="472" y="46"/>
                  </a:lnTo>
                  <a:lnTo>
                    <a:pt x="472" y="55"/>
                  </a:lnTo>
                  <a:close/>
                  <a:moveTo>
                    <a:pt x="463" y="46"/>
                  </a:moveTo>
                  <a:lnTo>
                    <a:pt x="463" y="55"/>
                  </a:lnTo>
                  <a:lnTo>
                    <a:pt x="463" y="46"/>
                  </a:lnTo>
                  <a:close/>
                  <a:moveTo>
                    <a:pt x="454" y="46"/>
                  </a:moveTo>
                  <a:lnTo>
                    <a:pt x="454" y="46"/>
                  </a:lnTo>
                  <a:close/>
                  <a:moveTo>
                    <a:pt x="445" y="46"/>
                  </a:moveTo>
                  <a:lnTo>
                    <a:pt x="445" y="46"/>
                  </a:lnTo>
                  <a:close/>
                  <a:moveTo>
                    <a:pt x="436" y="46"/>
                  </a:moveTo>
                  <a:lnTo>
                    <a:pt x="436" y="46"/>
                  </a:lnTo>
                  <a:close/>
                  <a:moveTo>
                    <a:pt x="426" y="46"/>
                  </a:moveTo>
                  <a:lnTo>
                    <a:pt x="426" y="46"/>
                  </a:lnTo>
                  <a:close/>
                  <a:moveTo>
                    <a:pt x="417" y="46"/>
                  </a:moveTo>
                  <a:lnTo>
                    <a:pt x="417" y="46"/>
                  </a:lnTo>
                  <a:close/>
                  <a:moveTo>
                    <a:pt x="408" y="46"/>
                  </a:moveTo>
                  <a:lnTo>
                    <a:pt x="408" y="46"/>
                  </a:lnTo>
                  <a:lnTo>
                    <a:pt x="408" y="37"/>
                  </a:lnTo>
                  <a:lnTo>
                    <a:pt x="408" y="46"/>
                  </a:lnTo>
                  <a:close/>
                  <a:moveTo>
                    <a:pt x="399" y="46"/>
                  </a:moveTo>
                  <a:lnTo>
                    <a:pt x="399" y="46"/>
                  </a:lnTo>
                  <a:lnTo>
                    <a:pt x="408" y="37"/>
                  </a:lnTo>
                  <a:lnTo>
                    <a:pt x="399" y="37"/>
                  </a:lnTo>
                  <a:lnTo>
                    <a:pt x="399" y="46"/>
                  </a:lnTo>
                  <a:close/>
                  <a:moveTo>
                    <a:pt x="390" y="46"/>
                  </a:moveTo>
                  <a:lnTo>
                    <a:pt x="390" y="46"/>
                  </a:lnTo>
                  <a:lnTo>
                    <a:pt x="399" y="37"/>
                  </a:lnTo>
                  <a:lnTo>
                    <a:pt x="390" y="37"/>
                  </a:lnTo>
                  <a:lnTo>
                    <a:pt x="390" y="46"/>
                  </a:lnTo>
                  <a:close/>
                  <a:moveTo>
                    <a:pt x="381" y="46"/>
                  </a:moveTo>
                  <a:lnTo>
                    <a:pt x="390" y="46"/>
                  </a:lnTo>
                  <a:lnTo>
                    <a:pt x="390" y="37"/>
                  </a:lnTo>
                  <a:lnTo>
                    <a:pt x="381" y="37"/>
                  </a:lnTo>
                  <a:lnTo>
                    <a:pt x="381" y="46"/>
                  </a:lnTo>
                  <a:close/>
                  <a:moveTo>
                    <a:pt x="371" y="46"/>
                  </a:moveTo>
                  <a:lnTo>
                    <a:pt x="381" y="46"/>
                  </a:lnTo>
                  <a:lnTo>
                    <a:pt x="381" y="37"/>
                  </a:lnTo>
                  <a:lnTo>
                    <a:pt x="371" y="37"/>
                  </a:lnTo>
                  <a:lnTo>
                    <a:pt x="371" y="46"/>
                  </a:lnTo>
                  <a:close/>
                  <a:moveTo>
                    <a:pt x="362" y="37"/>
                  </a:moveTo>
                  <a:lnTo>
                    <a:pt x="371" y="37"/>
                  </a:lnTo>
                  <a:lnTo>
                    <a:pt x="362" y="37"/>
                  </a:lnTo>
                  <a:close/>
                  <a:moveTo>
                    <a:pt x="352" y="37"/>
                  </a:moveTo>
                  <a:lnTo>
                    <a:pt x="362" y="37"/>
                  </a:lnTo>
                  <a:lnTo>
                    <a:pt x="352" y="37"/>
                  </a:lnTo>
                  <a:close/>
                  <a:moveTo>
                    <a:pt x="342" y="37"/>
                  </a:moveTo>
                  <a:lnTo>
                    <a:pt x="352" y="37"/>
                  </a:lnTo>
                  <a:lnTo>
                    <a:pt x="342" y="37"/>
                  </a:lnTo>
                  <a:close/>
                  <a:moveTo>
                    <a:pt x="333" y="37"/>
                  </a:moveTo>
                  <a:lnTo>
                    <a:pt x="342" y="37"/>
                  </a:lnTo>
                  <a:lnTo>
                    <a:pt x="333" y="37"/>
                  </a:lnTo>
                  <a:close/>
                  <a:moveTo>
                    <a:pt x="324" y="37"/>
                  </a:moveTo>
                  <a:lnTo>
                    <a:pt x="333" y="37"/>
                  </a:lnTo>
                  <a:lnTo>
                    <a:pt x="324" y="37"/>
                  </a:lnTo>
                  <a:close/>
                  <a:moveTo>
                    <a:pt x="315" y="37"/>
                  </a:moveTo>
                  <a:lnTo>
                    <a:pt x="324" y="37"/>
                  </a:lnTo>
                  <a:lnTo>
                    <a:pt x="315" y="27"/>
                  </a:lnTo>
                  <a:lnTo>
                    <a:pt x="315" y="37"/>
                  </a:lnTo>
                  <a:close/>
                  <a:moveTo>
                    <a:pt x="306" y="37"/>
                  </a:moveTo>
                  <a:lnTo>
                    <a:pt x="315" y="37"/>
                  </a:lnTo>
                  <a:lnTo>
                    <a:pt x="315" y="27"/>
                  </a:lnTo>
                  <a:lnTo>
                    <a:pt x="306" y="27"/>
                  </a:lnTo>
                  <a:lnTo>
                    <a:pt x="306" y="37"/>
                  </a:lnTo>
                  <a:close/>
                  <a:moveTo>
                    <a:pt x="297" y="37"/>
                  </a:moveTo>
                  <a:lnTo>
                    <a:pt x="306" y="37"/>
                  </a:lnTo>
                  <a:lnTo>
                    <a:pt x="306" y="27"/>
                  </a:lnTo>
                  <a:lnTo>
                    <a:pt x="297" y="27"/>
                  </a:lnTo>
                  <a:lnTo>
                    <a:pt x="297" y="37"/>
                  </a:lnTo>
                  <a:close/>
                  <a:moveTo>
                    <a:pt x="287" y="37"/>
                  </a:moveTo>
                  <a:lnTo>
                    <a:pt x="297" y="37"/>
                  </a:lnTo>
                  <a:lnTo>
                    <a:pt x="297" y="27"/>
                  </a:lnTo>
                  <a:lnTo>
                    <a:pt x="287" y="27"/>
                  </a:lnTo>
                  <a:lnTo>
                    <a:pt x="287" y="37"/>
                  </a:lnTo>
                  <a:close/>
                  <a:moveTo>
                    <a:pt x="278" y="37"/>
                  </a:moveTo>
                  <a:lnTo>
                    <a:pt x="287" y="37"/>
                  </a:lnTo>
                  <a:lnTo>
                    <a:pt x="287" y="27"/>
                  </a:lnTo>
                  <a:lnTo>
                    <a:pt x="278" y="27"/>
                  </a:lnTo>
                  <a:lnTo>
                    <a:pt x="278" y="37"/>
                  </a:lnTo>
                  <a:close/>
                  <a:moveTo>
                    <a:pt x="269" y="27"/>
                  </a:moveTo>
                  <a:lnTo>
                    <a:pt x="278" y="37"/>
                  </a:lnTo>
                  <a:lnTo>
                    <a:pt x="278" y="27"/>
                  </a:lnTo>
                  <a:lnTo>
                    <a:pt x="269" y="27"/>
                  </a:lnTo>
                  <a:close/>
                  <a:moveTo>
                    <a:pt x="260" y="27"/>
                  </a:moveTo>
                  <a:lnTo>
                    <a:pt x="269" y="27"/>
                  </a:lnTo>
                  <a:lnTo>
                    <a:pt x="260" y="27"/>
                  </a:lnTo>
                  <a:close/>
                  <a:moveTo>
                    <a:pt x="251" y="27"/>
                  </a:moveTo>
                  <a:lnTo>
                    <a:pt x="260" y="27"/>
                  </a:lnTo>
                  <a:lnTo>
                    <a:pt x="251" y="27"/>
                  </a:lnTo>
                  <a:close/>
                  <a:moveTo>
                    <a:pt x="251" y="27"/>
                  </a:moveTo>
                  <a:lnTo>
                    <a:pt x="251" y="27"/>
                  </a:lnTo>
                  <a:close/>
                  <a:moveTo>
                    <a:pt x="242" y="27"/>
                  </a:moveTo>
                  <a:lnTo>
                    <a:pt x="242" y="27"/>
                  </a:lnTo>
                  <a:close/>
                  <a:moveTo>
                    <a:pt x="232" y="27"/>
                  </a:moveTo>
                  <a:lnTo>
                    <a:pt x="232" y="27"/>
                  </a:lnTo>
                  <a:close/>
                  <a:moveTo>
                    <a:pt x="223" y="27"/>
                  </a:moveTo>
                  <a:lnTo>
                    <a:pt x="223" y="27"/>
                  </a:lnTo>
                  <a:lnTo>
                    <a:pt x="223" y="18"/>
                  </a:lnTo>
                  <a:lnTo>
                    <a:pt x="223" y="27"/>
                  </a:lnTo>
                  <a:close/>
                  <a:moveTo>
                    <a:pt x="214" y="27"/>
                  </a:moveTo>
                  <a:lnTo>
                    <a:pt x="214" y="27"/>
                  </a:lnTo>
                  <a:lnTo>
                    <a:pt x="214" y="18"/>
                  </a:lnTo>
                  <a:lnTo>
                    <a:pt x="214" y="27"/>
                  </a:lnTo>
                  <a:close/>
                  <a:moveTo>
                    <a:pt x="205" y="27"/>
                  </a:moveTo>
                  <a:lnTo>
                    <a:pt x="205" y="27"/>
                  </a:lnTo>
                  <a:lnTo>
                    <a:pt x="205" y="18"/>
                  </a:lnTo>
                  <a:lnTo>
                    <a:pt x="205" y="27"/>
                  </a:lnTo>
                  <a:close/>
                  <a:moveTo>
                    <a:pt x="194" y="27"/>
                  </a:moveTo>
                  <a:lnTo>
                    <a:pt x="194" y="27"/>
                  </a:lnTo>
                  <a:lnTo>
                    <a:pt x="194" y="18"/>
                  </a:lnTo>
                  <a:lnTo>
                    <a:pt x="194" y="27"/>
                  </a:lnTo>
                  <a:close/>
                  <a:moveTo>
                    <a:pt x="185" y="27"/>
                  </a:moveTo>
                  <a:lnTo>
                    <a:pt x="185" y="27"/>
                  </a:lnTo>
                  <a:lnTo>
                    <a:pt x="185" y="18"/>
                  </a:lnTo>
                  <a:lnTo>
                    <a:pt x="185" y="27"/>
                  </a:lnTo>
                  <a:close/>
                  <a:moveTo>
                    <a:pt x="176" y="18"/>
                  </a:moveTo>
                  <a:lnTo>
                    <a:pt x="176" y="27"/>
                  </a:lnTo>
                  <a:lnTo>
                    <a:pt x="176" y="18"/>
                  </a:lnTo>
                  <a:close/>
                  <a:moveTo>
                    <a:pt x="167" y="18"/>
                  </a:moveTo>
                  <a:lnTo>
                    <a:pt x="167" y="18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close/>
                  <a:moveTo>
                    <a:pt x="149" y="18"/>
                  </a:moveTo>
                  <a:lnTo>
                    <a:pt x="149" y="18"/>
                  </a:lnTo>
                  <a:close/>
                  <a:moveTo>
                    <a:pt x="139" y="18"/>
                  </a:moveTo>
                  <a:lnTo>
                    <a:pt x="139" y="18"/>
                  </a:lnTo>
                  <a:close/>
                  <a:moveTo>
                    <a:pt x="130" y="18"/>
                  </a:moveTo>
                  <a:lnTo>
                    <a:pt x="130" y="18"/>
                  </a:lnTo>
                  <a:close/>
                  <a:moveTo>
                    <a:pt x="121" y="18"/>
                  </a:moveTo>
                  <a:lnTo>
                    <a:pt x="121" y="18"/>
                  </a:lnTo>
                  <a:lnTo>
                    <a:pt x="121" y="9"/>
                  </a:lnTo>
                  <a:lnTo>
                    <a:pt x="121" y="18"/>
                  </a:lnTo>
                  <a:close/>
                  <a:moveTo>
                    <a:pt x="112" y="18"/>
                  </a:moveTo>
                  <a:lnTo>
                    <a:pt x="112" y="18"/>
                  </a:lnTo>
                  <a:lnTo>
                    <a:pt x="121" y="9"/>
                  </a:lnTo>
                  <a:lnTo>
                    <a:pt x="112" y="9"/>
                  </a:lnTo>
                  <a:lnTo>
                    <a:pt x="112" y="18"/>
                  </a:lnTo>
                  <a:close/>
                  <a:moveTo>
                    <a:pt x="103" y="18"/>
                  </a:moveTo>
                  <a:lnTo>
                    <a:pt x="103" y="18"/>
                  </a:lnTo>
                  <a:lnTo>
                    <a:pt x="112" y="9"/>
                  </a:lnTo>
                  <a:lnTo>
                    <a:pt x="103" y="9"/>
                  </a:lnTo>
                  <a:lnTo>
                    <a:pt x="103" y="18"/>
                  </a:lnTo>
                  <a:close/>
                  <a:moveTo>
                    <a:pt x="94" y="18"/>
                  </a:moveTo>
                  <a:lnTo>
                    <a:pt x="103" y="18"/>
                  </a:lnTo>
                  <a:lnTo>
                    <a:pt x="103" y="9"/>
                  </a:lnTo>
                  <a:lnTo>
                    <a:pt x="94" y="9"/>
                  </a:lnTo>
                  <a:lnTo>
                    <a:pt x="94" y="18"/>
                  </a:lnTo>
                  <a:close/>
                  <a:moveTo>
                    <a:pt x="84" y="18"/>
                  </a:moveTo>
                  <a:lnTo>
                    <a:pt x="94" y="18"/>
                  </a:lnTo>
                  <a:lnTo>
                    <a:pt x="94" y="9"/>
                  </a:lnTo>
                  <a:lnTo>
                    <a:pt x="84" y="9"/>
                  </a:lnTo>
                  <a:lnTo>
                    <a:pt x="84" y="18"/>
                  </a:lnTo>
                  <a:close/>
                  <a:moveTo>
                    <a:pt x="75" y="9"/>
                  </a:moveTo>
                  <a:lnTo>
                    <a:pt x="84" y="9"/>
                  </a:lnTo>
                  <a:lnTo>
                    <a:pt x="75" y="9"/>
                  </a:lnTo>
                  <a:close/>
                  <a:moveTo>
                    <a:pt x="66" y="9"/>
                  </a:moveTo>
                  <a:lnTo>
                    <a:pt x="75" y="9"/>
                  </a:lnTo>
                  <a:lnTo>
                    <a:pt x="66" y="9"/>
                  </a:lnTo>
                  <a:close/>
                  <a:moveTo>
                    <a:pt x="57" y="9"/>
                  </a:moveTo>
                  <a:lnTo>
                    <a:pt x="66" y="9"/>
                  </a:lnTo>
                  <a:lnTo>
                    <a:pt x="57" y="9"/>
                  </a:lnTo>
                  <a:close/>
                  <a:moveTo>
                    <a:pt x="46" y="9"/>
                  </a:moveTo>
                  <a:lnTo>
                    <a:pt x="57" y="9"/>
                  </a:lnTo>
                  <a:lnTo>
                    <a:pt x="46" y="9"/>
                  </a:lnTo>
                  <a:close/>
                  <a:moveTo>
                    <a:pt x="37" y="9"/>
                  </a:moveTo>
                  <a:lnTo>
                    <a:pt x="46" y="9"/>
                  </a:lnTo>
                  <a:lnTo>
                    <a:pt x="37" y="9"/>
                  </a:lnTo>
                  <a:close/>
                  <a:moveTo>
                    <a:pt x="28" y="9"/>
                  </a:moveTo>
                  <a:lnTo>
                    <a:pt x="37" y="9"/>
                  </a:lnTo>
                  <a:lnTo>
                    <a:pt x="28" y="0"/>
                  </a:lnTo>
                  <a:lnTo>
                    <a:pt x="28" y="9"/>
                  </a:lnTo>
                  <a:close/>
                  <a:moveTo>
                    <a:pt x="19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9" y="9"/>
                  </a:lnTo>
                  <a:close/>
                  <a:moveTo>
                    <a:pt x="1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9"/>
                  </a:lnTo>
                  <a:close/>
                  <a:moveTo>
                    <a:pt x="0" y="9"/>
                  </a:move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2" name="Freeform 178">
              <a:extLst>
                <a:ext uri="{FF2B5EF4-FFF2-40B4-BE49-F238E27FC236}">
                  <a16:creationId xmlns:a16="http://schemas.microsoft.com/office/drawing/2014/main" id="{68959189-6575-4F9C-8C25-312F62E7E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152" y="2158694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3" name="Freeform 179">
              <a:extLst>
                <a:ext uri="{FF2B5EF4-FFF2-40B4-BE49-F238E27FC236}">
                  <a16:creationId xmlns:a16="http://schemas.microsoft.com/office/drawing/2014/main" id="{1759375B-F667-4C48-B9E3-D1233DB3F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152" y="2158694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4" name="Freeform 180">
              <a:extLst>
                <a:ext uri="{FF2B5EF4-FFF2-40B4-BE49-F238E27FC236}">
                  <a16:creationId xmlns:a16="http://schemas.microsoft.com/office/drawing/2014/main" id="{E81DD87D-B6D2-4E36-AA58-02F7C6281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5" y="2169820"/>
              <a:ext cx="177625" cy="11125"/>
            </a:xfrm>
            <a:custGeom>
              <a:avLst/>
              <a:gdLst>
                <a:gd name="T0" fmla="*/ 0 w 1316"/>
                <a:gd name="T1" fmla="*/ 1438921 h 85"/>
                <a:gd name="T2" fmla="*/ 23956430 w 1316"/>
                <a:gd name="T3" fmla="*/ 0 h 85"/>
                <a:gd name="T4" fmla="*/ 0 w 1316"/>
                <a:gd name="T5" fmla="*/ 1438921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6" h="85">
                  <a:moveTo>
                    <a:pt x="0" y="84"/>
                  </a:moveTo>
                  <a:lnTo>
                    <a:pt x="1315" y="0"/>
                  </a:lnTo>
                  <a:lnTo>
                    <a:pt x="0" y="84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5" name="Line 181">
              <a:extLst>
                <a:ext uri="{FF2B5EF4-FFF2-40B4-BE49-F238E27FC236}">
                  <a16:creationId xmlns:a16="http://schemas.microsoft.com/office/drawing/2014/main" id="{9BB3E5A7-5646-40B1-94CB-29D8B7B98B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71355" y="2169820"/>
              <a:ext cx="177625" cy="111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396" name="Freeform 182">
              <a:extLst>
                <a:ext uri="{FF2B5EF4-FFF2-40B4-BE49-F238E27FC236}">
                  <a16:creationId xmlns:a16="http://schemas.microsoft.com/office/drawing/2014/main" id="{A0E0743D-7113-440B-BCA7-AFD876FDC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5" y="2180945"/>
              <a:ext cx="0" cy="1590"/>
            </a:xfrm>
            <a:custGeom>
              <a:avLst/>
              <a:gdLst>
                <a:gd name="T0" fmla="*/ 0 w 1"/>
                <a:gd name="T1" fmla="*/ 208868 h 11"/>
                <a:gd name="T2" fmla="*/ 0 w 1"/>
                <a:gd name="T3" fmla="*/ 208868 h 11"/>
                <a:gd name="T4" fmla="*/ 0 w 1"/>
                <a:gd name="T5" fmla="*/ 0 h 11"/>
                <a:gd name="T6" fmla="*/ 0 w 1"/>
                <a:gd name="T7" fmla="*/ 0 h 11"/>
                <a:gd name="T8" fmla="*/ 0 w 1"/>
                <a:gd name="T9" fmla="*/ 20886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1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7" name="Freeform 183">
              <a:extLst>
                <a:ext uri="{FF2B5EF4-FFF2-40B4-BE49-F238E27FC236}">
                  <a16:creationId xmlns:a16="http://schemas.microsoft.com/office/drawing/2014/main" id="{7DA09677-AAD4-4F1C-9B1F-BADAD7F25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355" y="2180945"/>
              <a:ext cx="0" cy="1590"/>
            </a:xfrm>
            <a:custGeom>
              <a:avLst/>
              <a:gdLst>
                <a:gd name="T0" fmla="*/ 0 w 1"/>
                <a:gd name="T1" fmla="*/ 208868 h 11"/>
                <a:gd name="T2" fmla="*/ 0 w 1"/>
                <a:gd name="T3" fmla="*/ 208868 h 11"/>
                <a:gd name="T4" fmla="*/ 0 w 1"/>
                <a:gd name="T5" fmla="*/ 0 h 11"/>
                <a:gd name="T6" fmla="*/ 0 w 1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1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44398" name="Freeform 184">
              <a:extLst>
                <a:ext uri="{FF2B5EF4-FFF2-40B4-BE49-F238E27FC236}">
                  <a16:creationId xmlns:a16="http://schemas.microsoft.com/office/drawing/2014/main" id="{E347295E-89D3-489D-8FC8-D77B0D29C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942" y="2169820"/>
              <a:ext cx="176039" cy="12715"/>
            </a:xfrm>
            <a:custGeom>
              <a:avLst/>
              <a:gdLst>
                <a:gd name="T0" fmla="*/ 23382970 w 1305"/>
                <a:gd name="T1" fmla="*/ 0 h 95"/>
                <a:gd name="T2" fmla="*/ 23055443 w 1305"/>
                <a:gd name="T3" fmla="*/ 0 h 95"/>
                <a:gd name="T4" fmla="*/ 22691495 w 1305"/>
                <a:gd name="T5" fmla="*/ 0 h 95"/>
                <a:gd name="T6" fmla="*/ 22363968 w 1305"/>
                <a:gd name="T7" fmla="*/ 0 h 95"/>
                <a:gd name="T8" fmla="*/ 22036441 w 1305"/>
                <a:gd name="T9" fmla="*/ 0 h 95"/>
                <a:gd name="T10" fmla="*/ 21363176 w 1305"/>
                <a:gd name="T11" fmla="*/ 179081 h 95"/>
                <a:gd name="T12" fmla="*/ 20526013 w 1305"/>
                <a:gd name="T13" fmla="*/ 340360 h 95"/>
                <a:gd name="T14" fmla="*/ 20198486 w 1305"/>
                <a:gd name="T15" fmla="*/ 340360 h 95"/>
                <a:gd name="T16" fmla="*/ 19870959 w 1305"/>
                <a:gd name="T17" fmla="*/ 340360 h 95"/>
                <a:gd name="T18" fmla="*/ 19670773 w 1305"/>
                <a:gd name="T19" fmla="*/ 340360 h 95"/>
                <a:gd name="T20" fmla="*/ 19343246 w 1305"/>
                <a:gd name="T21" fmla="*/ 340360 h 95"/>
                <a:gd name="T22" fmla="*/ 18833745 w 1305"/>
                <a:gd name="T23" fmla="*/ 340360 h 95"/>
                <a:gd name="T24" fmla="*/ 18506218 w 1305"/>
                <a:gd name="T25" fmla="*/ 340360 h 95"/>
                <a:gd name="T26" fmla="*/ 17996717 w 1305"/>
                <a:gd name="T27" fmla="*/ 340360 h 95"/>
                <a:gd name="T28" fmla="*/ 17669190 w 1305"/>
                <a:gd name="T29" fmla="*/ 519441 h 95"/>
                <a:gd name="T30" fmla="*/ 17341663 w 1305"/>
                <a:gd name="T31" fmla="*/ 519441 h 95"/>
                <a:gd name="T32" fmla="*/ 16995925 w 1305"/>
                <a:gd name="T33" fmla="*/ 519441 h 95"/>
                <a:gd name="T34" fmla="*/ 16631976 w 1305"/>
                <a:gd name="T35" fmla="*/ 519441 h 95"/>
                <a:gd name="T36" fmla="*/ 15813024 w 1305"/>
                <a:gd name="T37" fmla="*/ 519441 h 95"/>
                <a:gd name="T38" fmla="*/ 15303522 w 1305"/>
                <a:gd name="T39" fmla="*/ 698656 h 95"/>
                <a:gd name="T40" fmla="*/ 14975995 w 1305"/>
                <a:gd name="T41" fmla="*/ 698656 h 95"/>
                <a:gd name="T42" fmla="*/ 14648468 w 1305"/>
                <a:gd name="T43" fmla="*/ 698656 h 95"/>
                <a:gd name="T44" fmla="*/ 14466494 w 1305"/>
                <a:gd name="T45" fmla="*/ 698656 h 95"/>
                <a:gd name="T46" fmla="*/ 14138967 w 1305"/>
                <a:gd name="T47" fmla="*/ 698656 h 95"/>
                <a:gd name="T48" fmla="*/ 13447491 w 1305"/>
                <a:gd name="T49" fmla="*/ 698656 h 95"/>
                <a:gd name="T50" fmla="*/ 13283728 w 1305"/>
                <a:gd name="T51" fmla="*/ 698656 h 95"/>
                <a:gd name="T52" fmla="*/ 12774226 w 1305"/>
                <a:gd name="T53" fmla="*/ 859802 h 95"/>
                <a:gd name="T54" fmla="*/ 12446699 w 1305"/>
                <a:gd name="T55" fmla="*/ 859802 h 95"/>
                <a:gd name="T56" fmla="*/ 12119172 w 1305"/>
                <a:gd name="T57" fmla="*/ 859802 h 95"/>
                <a:gd name="T58" fmla="*/ 11937198 w 1305"/>
                <a:gd name="T59" fmla="*/ 859802 h 95"/>
                <a:gd name="T60" fmla="*/ 11245722 w 1305"/>
                <a:gd name="T61" fmla="*/ 859802 h 95"/>
                <a:gd name="T62" fmla="*/ 10408559 w 1305"/>
                <a:gd name="T63" fmla="*/ 859802 h 95"/>
                <a:gd name="T64" fmla="*/ 10081032 w 1305"/>
                <a:gd name="T65" fmla="*/ 859802 h 95"/>
                <a:gd name="T66" fmla="*/ 9753505 w 1305"/>
                <a:gd name="T67" fmla="*/ 859802 h 95"/>
                <a:gd name="T68" fmla="*/ 9425978 w 1305"/>
                <a:gd name="T69" fmla="*/ 859802 h 95"/>
                <a:gd name="T70" fmla="*/ 9080240 w 1305"/>
                <a:gd name="T71" fmla="*/ 859802 h 95"/>
                <a:gd name="T72" fmla="*/ 8552528 w 1305"/>
                <a:gd name="T73" fmla="*/ 1021081 h 95"/>
                <a:gd name="T74" fmla="*/ 8388764 w 1305"/>
                <a:gd name="T75" fmla="*/ 1021081 h 95"/>
                <a:gd name="T76" fmla="*/ 7715499 w 1305"/>
                <a:gd name="T77" fmla="*/ 1021081 h 95"/>
                <a:gd name="T78" fmla="*/ 7551736 w 1305"/>
                <a:gd name="T79" fmla="*/ 1182361 h 95"/>
                <a:gd name="T80" fmla="*/ 7224209 w 1305"/>
                <a:gd name="T81" fmla="*/ 1182361 h 95"/>
                <a:gd name="T82" fmla="*/ 6896682 w 1305"/>
                <a:gd name="T83" fmla="*/ 1182361 h 95"/>
                <a:gd name="T84" fmla="*/ 6550809 w 1305"/>
                <a:gd name="T85" fmla="*/ 1182361 h 95"/>
                <a:gd name="T86" fmla="*/ 5895755 w 1305"/>
                <a:gd name="T87" fmla="*/ 1182361 h 95"/>
                <a:gd name="T88" fmla="*/ 5186068 w 1305"/>
                <a:gd name="T89" fmla="*/ 1182361 h 95"/>
                <a:gd name="T90" fmla="*/ 4858542 w 1305"/>
                <a:gd name="T91" fmla="*/ 1182361 h 95"/>
                <a:gd name="T92" fmla="*/ 4531015 w 1305"/>
                <a:gd name="T93" fmla="*/ 1182361 h 95"/>
                <a:gd name="T94" fmla="*/ 4185277 w 1305"/>
                <a:gd name="T95" fmla="*/ 1182361 h 95"/>
                <a:gd name="T96" fmla="*/ 3857750 w 1305"/>
                <a:gd name="T97" fmla="*/ 1343507 h 95"/>
                <a:gd name="T98" fmla="*/ 3530223 w 1305"/>
                <a:gd name="T99" fmla="*/ 1343507 h 95"/>
                <a:gd name="T100" fmla="*/ 3020721 w 1305"/>
                <a:gd name="T101" fmla="*/ 1343507 h 95"/>
                <a:gd name="T102" fmla="*/ 2693194 w 1305"/>
                <a:gd name="T103" fmla="*/ 1343507 h 95"/>
                <a:gd name="T104" fmla="*/ 2329246 w 1305"/>
                <a:gd name="T105" fmla="*/ 1504787 h 95"/>
                <a:gd name="T106" fmla="*/ 2001719 w 1305"/>
                <a:gd name="T107" fmla="*/ 1504787 h 95"/>
                <a:gd name="T108" fmla="*/ 1674057 w 1305"/>
                <a:gd name="T109" fmla="*/ 1504787 h 95"/>
                <a:gd name="T110" fmla="*/ 1328319 w 1305"/>
                <a:gd name="T111" fmla="*/ 1504787 h 95"/>
                <a:gd name="T112" fmla="*/ 491290 w 1305"/>
                <a:gd name="T113" fmla="*/ 1504787 h 9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05" h="95">
                  <a:moveTo>
                    <a:pt x="1295" y="0"/>
                  </a:moveTo>
                  <a:lnTo>
                    <a:pt x="1304" y="0"/>
                  </a:lnTo>
                  <a:lnTo>
                    <a:pt x="1295" y="0"/>
                  </a:lnTo>
                  <a:close/>
                  <a:moveTo>
                    <a:pt x="1285" y="0"/>
                  </a:moveTo>
                  <a:lnTo>
                    <a:pt x="1295" y="0"/>
                  </a:lnTo>
                  <a:lnTo>
                    <a:pt x="1285" y="0"/>
                  </a:lnTo>
                  <a:close/>
                  <a:moveTo>
                    <a:pt x="1276" y="0"/>
                  </a:moveTo>
                  <a:lnTo>
                    <a:pt x="1285" y="0"/>
                  </a:lnTo>
                  <a:lnTo>
                    <a:pt x="1276" y="0"/>
                  </a:lnTo>
                  <a:close/>
                  <a:moveTo>
                    <a:pt x="1267" y="10"/>
                  </a:moveTo>
                  <a:lnTo>
                    <a:pt x="1276" y="0"/>
                  </a:lnTo>
                  <a:lnTo>
                    <a:pt x="1267" y="0"/>
                  </a:lnTo>
                  <a:lnTo>
                    <a:pt x="1267" y="10"/>
                  </a:lnTo>
                  <a:close/>
                  <a:moveTo>
                    <a:pt x="1258" y="10"/>
                  </a:moveTo>
                  <a:lnTo>
                    <a:pt x="1267" y="10"/>
                  </a:lnTo>
                  <a:lnTo>
                    <a:pt x="1267" y="0"/>
                  </a:lnTo>
                  <a:lnTo>
                    <a:pt x="1258" y="0"/>
                  </a:lnTo>
                  <a:lnTo>
                    <a:pt x="1258" y="10"/>
                  </a:lnTo>
                  <a:close/>
                  <a:moveTo>
                    <a:pt x="1247" y="10"/>
                  </a:moveTo>
                  <a:lnTo>
                    <a:pt x="1258" y="10"/>
                  </a:lnTo>
                  <a:lnTo>
                    <a:pt x="1258" y="0"/>
                  </a:lnTo>
                  <a:lnTo>
                    <a:pt x="1247" y="0"/>
                  </a:lnTo>
                  <a:lnTo>
                    <a:pt x="1247" y="10"/>
                  </a:lnTo>
                  <a:close/>
                  <a:moveTo>
                    <a:pt x="1238" y="10"/>
                  </a:moveTo>
                  <a:lnTo>
                    <a:pt x="1247" y="10"/>
                  </a:lnTo>
                  <a:lnTo>
                    <a:pt x="1247" y="0"/>
                  </a:lnTo>
                  <a:lnTo>
                    <a:pt x="1238" y="0"/>
                  </a:lnTo>
                  <a:lnTo>
                    <a:pt x="1238" y="10"/>
                  </a:lnTo>
                  <a:close/>
                  <a:moveTo>
                    <a:pt x="1229" y="10"/>
                  </a:moveTo>
                  <a:lnTo>
                    <a:pt x="1238" y="10"/>
                  </a:lnTo>
                  <a:lnTo>
                    <a:pt x="1238" y="0"/>
                  </a:lnTo>
                  <a:lnTo>
                    <a:pt x="1229" y="0"/>
                  </a:lnTo>
                  <a:lnTo>
                    <a:pt x="1229" y="10"/>
                  </a:lnTo>
                  <a:close/>
                  <a:moveTo>
                    <a:pt x="1220" y="10"/>
                  </a:moveTo>
                  <a:lnTo>
                    <a:pt x="1229" y="10"/>
                  </a:lnTo>
                  <a:lnTo>
                    <a:pt x="1229" y="0"/>
                  </a:lnTo>
                  <a:lnTo>
                    <a:pt x="1220" y="0"/>
                  </a:lnTo>
                  <a:lnTo>
                    <a:pt x="1220" y="10"/>
                  </a:lnTo>
                  <a:close/>
                  <a:moveTo>
                    <a:pt x="1220" y="10"/>
                  </a:moveTo>
                  <a:lnTo>
                    <a:pt x="1220" y="10"/>
                  </a:lnTo>
                  <a:lnTo>
                    <a:pt x="1220" y="0"/>
                  </a:lnTo>
                  <a:lnTo>
                    <a:pt x="1211" y="0"/>
                  </a:lnTo>
                  <a:lnTo>
                    <a:pt x="1220" y="10"/>
                  </a:lnTo>
                  <a:close/>
                  <a:moveTo>
                    <a:pt x="1211" y="10"/>
                  </a:moveTo>
                  <a:lnTo>
                    <a:pt x="1211" y="10"/>
                  </a:lnTo>
                  <a:lnTo>
                    <a:pt x="1211" y="0"/>
                  </a:lnTo>
                  <a:lnTo>
                    <a:pt x="1211" y="10"/>
                  </a:lnTo>
                  <a:close/>
                  <a:moveTo>
                    <a:pt x="1202" y="10"/>
                  </a:moveTo>
                  <a:lnTo>
                    <a:pt x="1202" y="10"/>
                  </a:lnTo>
                  <a:close/>
                  <a:moveTo>
                    <a:pt x="1192" y="10"/>
                  </a:moveTo>
                  <a:lnTo>
                    <a:pt x="1192" y="10"/>
                  </a:lnTo>
                  <a:close/>
                  <a:moveTo>
                    <a:pt x="1183" y="10"/>
                  </a:moveTo>
                  <a:lnTo>
                    <a:pt x="1183" y="10"/>
                  </a:lnTo>
                  <a:close/>
                  <a:moveTo>
                    <a:pt x="1174" y="10"/>
                  </a:moveTo>
                  <a:lnTo>
                    <a:pt x="1174" y="10"/>
                  </a:lnTo>
                  <a:close/>
                  <a:moveTo>
                    <a:pt x="1165" y="10"/>
                  </a:moveTo>
                  <a:lnTo>
                    <a:pt x="1165" y="10"/>
                  </a:lnTo>
                  <a:close/>
                  <a:moveTo>
                    <a:pt x="1156" y="10"/>
                  </a:moveTo>
                  <a:lnTo>
                    <a:pt x="1156" y="10"/>
                  </a:lnTo>
                  <a:close/>
                  <a:moveTo>
                    <a:pt x="1147" y="10"/>
                  </a:moveTo>
                  <a:lnTo>
                    <a:pt x="1147" y="10"/>
                  </a:lnTo>
                  <a:close/>
                  <a:moveTo>
                    <a:pt x="1137" y="10"/>
                  </a:moveTo>
                  <a:lnTo>
                    <a:pt x="1137" y="10"/>
                  </a:lnTo>
                  <a:close/>
                  <a:moveTo>
                    <a:pt x="1128" y="19"/>
                  </a:moveTo>
                  <a:lnTo>
                    <a:pt x="1128" y="19"/>
                  </a:lnTo>
                  <a:lnTo>
                    <a:pt x="1128" y="10"/>
                  </a:lnTo>
                  <a:lnTo>
                    <a:pt x="1128" y="19"/>
                  </a:lnTo>
                  <a:close/>
                  <a:moveTo>
                    <a:pt x="1119" y="19"/>
                  </a:moveTo>
                  <a:lnTo>
                    <a:pt x="1119" y="19"/>
                  </a:lnTo>
                  <a:lnTo>
                    <a:pt x="1119" y="10"/>
                  </a:lnTo>
                  <a:lnTo>
                    <a:pt x="1119" y="19"/>
                  </a:lnTo>
                  <a:close/>
                  <a:moveTo>
                    <a:pt x="1110" y="19"/>
                  </a:moveTo>
                  <a:lnTo>
                    <a:pt x="1110" y="19"/>
                  </a:lnTo>
                  <a:lnTo>
                    <a:pt x="1110" y="10"/>
                  </a:lnTo>
                  <a:lnTo>
                    <a:pt x="1110" y="19"/>
                  </a:lnTo>
                  <a:close/>
                  <a:moveTo>
                    <a:pt x="1101" y="19"/>
                  </a:moveTo>
                  <a:lnTo>
                    <a:pt x="1101" y="19"/>
                  </a:lnTo>
                  <a:lnTo>
                    <a:pt x="1101" y="10"/>
                  </a:lnTo>
                  <a:lnTo>
                    <a:pt x="1101" y="19"/>
                  </a:lnTo>
                  <a:close/>
                  <a:moveTo>
                    <a:pt x="1092" y="19"/>
                  </a:moveTo>
                  <a:lnTo>
                    <a:pt x="1092" y="19"/>
                  </a:lnTo>
                  <a:lnTo>
                    <a:pt x="1092" y="10"/>
                  </a:lnTo>
                  <a:lnTo>
                    <a:pt x="1092" y="19"/>
                  </a:lnTo>
                  <a:close/>
                  <a:moveTo>
                    <a:pt x="1081" y="19"/>
                  </a:moveTo>
                  <a:lnTo>
                    <a:pt x="1081" y="19"/>
                  </a:lnTo>
                  <a:lnTo>
                    <a:pt x="1081" y="10"/>
                  </a:lnTo>
                  <a:lnTo>
                    <a:pt x="1081" y="19"/>
                  </a:lnTo>
                  <a:close/>
                  <a:moveTo>
                    <a:pt x="1072" y="19"/>
                  </a:moveTo>
                  <a:lnTo>
                    <a:pt x="1081" y="19"/>
                  </a:lnTo>
                  <a:lnTo>
                    <a:pt x="1072" y="10"/>
                  </a:lnTo>
                  <a:lnTo>
                    <a:pt x="1072" y="19"/>
                  </a:lnTo>
                  <a:close/>
                  <a:moveTo>
                    <a:pt x="1063" y="19"/>
                  </a:moveTo>
                  <a:lnTo>
                    <a:pt x="1072" y="19"/>
                  </a:lnTo>
                  <a:lnTo>
                    <a:pt x="1072" y="10"/>
                  </a:lnTo>
                  <a:lnTo>
                    <a:pt x="1063" y="10"/>
                  </a:lnTo>
                  <a:lnTo>
                    <a:pt x="1063" y="19"/>
                  </a:lnTo>
                  <a:close/>
                  <a:moveTo>
                    <a:pt x="1053" y="19"/>
                  </a:moveTo>
                  <a:lnTo>
                    <a:pt x="1063" y="19"/>
                  </a:lnTo>
                  <a:lnTo>
                    <a:pt x="1053" y="19"/>
                  </a:lnTo>
                  <a:close/>
                  <a:moveTo>
                    <a:pt x="1044" y="19"/>
                  </a:moveTo>
                  <a:lnTo>
                    <a:pt x="1053" y="19"/>
                  </a:lnTo>
                  <a:lnTo>
                    <a:pt x="1044" y="19"/>
                  </a:lnTo>
                  <a:close/>
                  <a:moveTo>
                    <a:pt x="1035" y="19"/>
                  </a:moveTo>
                  <a:lnTo>
                    <a:pt x="1044" y="19"/>
                  </a:lnTo>
                  <a:lnTo>
                    <a:pt x="1035" y="19"/>
                  </a:lnTo>
                  <a:close/>
                  <a:moveTo>
                    <a:pt x="1026" y="19"/>
                  </a:moveTo>
                  <a:lnTo>
                    <a:pt x="1035" y="19"/>
                  </a:lnTo>
                  <a:lnTo>
                    <a:pt x="1026" y="19"/>
                  </a:lnTo>
                  <a:close/>
                  <a:moveTo>
                    <a:pt x="1017" y="19"/>
                  </a:moveTo>
                  <a:lnTo>
                    <a:pt x="1026" y="19"/>
                  </a:lnTo>
                  <a:lnTo>
                    <a:pt x="1017" y="19"/>
                  </a:lnTo>
                  <a:close/>
                  <a:moveTo>
                    <a:pt x="1008" y="19"/>
                  </a:moveTo>
                  <a:lnTo>
                    <a:pt x="1017" y="19"/>
                  </a:lnTo>
                  <a:lnTo>
                    <a:pt x="1008" y="19"/>
                  </a:lnTo>
                  <a:close/>
                  <a:moveTo>
                    <a:pt x="998" y="19"/>
                  </a:moveTo>
                  <a:lnTo>
                    <a:pt x="1008" y="19"/>
                  </a:lnTo>
                  <a:lnTo>
                    <a:pt x="998" y="19"/>
                  </a:lnTo>
                  <a:close/>
                  <a:moveTo>
                    <a:pt x="989" y="19"/>
                  </a:moveTo>
                  <a:lnTo>
                    <a:pt x="998" y="19"/>
                  </a:lnTo>
                  <a:lnTo>
                    <a:pt x="989" y="19"/>
                  </a:lnTo>
                  <a:close/>
                  <a:moveTo>
                    <a:pt x="980" y="29"/>
                  </a:moveTo>
                  <a:lnTo>
                    <a:pt x="989" y="29"/>
                  </a:lnTo>
                  <a:lnTo>
                    <a:pt x="989" y="19"/>
                  </a:lnTo>
                  <a:lnTo>
                    <a:pt x="980" y="19"/>
                  </a:lnTo>
                  <a:lnTo>
                    <a:pt x="980" y="29"/>
                  </a:lnTo>
                  <a:close/>
                  <a:moveTo>
                    <a:pt x="971" y="29"/>
                  </a:moveTo>
                  <a:lnTo>
                    <a:pt x="980" y="29"/>
                  </a:lnTo>
                  <a:lnTo>
                    <a:pt x="980" y="19"/>
                  </a:lnTo>
                  <a:lnTo>
                    <a:pt x="971" y="19"/>
                  </a:lnTo>
                  <a:lnTo>
                    <a:pt x="971" y="29"/>
                  </a:lnTo>
                  <a:close/>
                  <a:moveTo>
                    <a:pt x="962" y="29"/>
                  </a:moveTo>
                  <a:lnTo>
                    <a:pt x="971" y="29"/>
                  </a:lnTo>
                  <a:lnTo>
                    <a:pt x="971" y="19"/>
                  </a:lnTo>
                  <a:lnTo>
                    <a:pt x="962" y="19"/>
                  </a:lnTo>
                  <a:lnTo>
                    <a:pt x="962" y="29"/>
                  </a:lnTo>
                  <a:close/>
                  <a:moveTo>
                    <a:pt x="953" y="29"/>
                  </a:moveTo>
                  <a:lnTo>
                    <a:pt x="962" y="29"/>
                  </a:lnTo>
                  <a:lnTo>
                    <a:pt x="962" y="19"/>
                  </a:lnTo>
                  <a:lnTo>
                    <a:pt x="953" y="19"/>
                  </a:lnTo>
                  <a:lnTo>
                    <a:pt x="953" y="29"/>
                  </a:lnTo>
                  <a:close/>
                  <a:moveTo>
                    <a:pt x="943" y="29"/>
                  </a:moveTo>
                  <a:lnTo>
                    <a:pt x="953" y="29"/>
                  </a:lnTo>
                  <a:lnTo>
                    <a:pt x="953" y="19"/>
                  </a:lnTo>
                  <a:lnTo>
                    <a:pt x="943" y="19"/>
                  </a:lnTo>
                  <a:lnTo>
                    <a:pt x="943" y="29"/>
                  </a:lnTo>
                  <a:close/>
                  <a:moveTo>
                    <a:pt x="934" y="29"/>
                  </a:moveTo>
                  <a:lnTo>
                    <a:pt x="943" y="29"/>
                  </a:lnTo>
                  <a:lnTo>
                    <a:pt x="943" y="19"/>
                  </a:lnTo>
                  <a:lnTo>
                    <a:pt x="934" y="19"/>
                  </a:lnTo>
                  <a:lnTo>
                    <a:pt x="934" y="29"/>
                  </a:lnTo>
                  <a:close/>
                  <a:moveTo>
                    <a:pt x="934" y="29"/>
                  </a:moveTo>
                  <a:lnTo>
                    <a:pt x="934" y="29"/>
                  </a:lnTo>
                  <a:lnTo>
                    <a:pt x="934" y="19"/>
                  </a:lnTo>
                  <a:lnTo>
                    <a:pt x="925" y="19"/>
                  </a:lnTo>
                  <a:lnTo>
                    <a:pt x="934" y="29"/>
                  </a:lnTo>
                  <a:close/>
                  <a:moveTo>
                    <a:pt x="925" y="29"/>
                  </a:moveTo>
                  <a:lnTo>
                    <a:pt x="925" y="29"/>
                  </a:lnTo>
                  <a:lnTo>
                    <a:pt x="925" y="19"/>
                  </a:lnTo>
                  <a:lnTo>
                    <a:pt x="925" y="29"/>
                  </a:lnTo>
                  <a:close/>
                  <a:moveTo>
                    <a:pt x="914" y="29"/>
                  </a:moveTo>
                  <a:lnTo>
                    <a:pt x="914" y="29"/>
                  </a:lnTo>
                  <a:close/>
                  <a:moveTo>
                    <a:pt x="905" y="29"/>
                  </a:moveTo>
                  <a:lnTo>
                    <a:pt x="905" y="29"/>
                  </a:lnTo>
                  <a:close/>
                  <a:moveTo>
                    <a:pt x="896" y="29"/>
                  </a:moveTo>
                  <a:lnTo>
                    <a:pt x="896" y="29"/>
                  </a:lnTo>
                  <a:close/>
                  <a:moveTo>
                    <a:pt x="887" y="29"/>
                  </a:moveTo>
                  <a:lnTo>
                    <a:pt x="887" y="29"/>
                  </a:lnTo>
                  <a:close/>
                  <a:moveTo>
                    <a:pt x="878" y="29"/>
                  </a:moveTo>
                  <a:lnTo>
                    <a:pt x="878" y="29"/>
                  </a:lnTo>
                  <a:close/>
                  <a:moveTo>
                    <a:pt x="869" y="29"/>
                  </a:moveTo>
                  <a:lnTo>
                    <a:pt x="869" y="29"/>
                  </a:lnTo>
                  <a:close/>
                  <a:moveTo>
                    <a:pt x="860" y="29"/>
                  </a:moveTo>
                  <a:lnTo>
                    <a:pt x="860" y="29"/>
                  </a:lnTo>
                  <a:close/>
                  <a:moveTo>
                    <a:pt x="850" y="39"/>
                  </a:moveTo>
                  <a:lnTo>
                    <a:pt x="850" y="29"/>
                  </a:lnTo>
                  <a:lnTo>
                    <a:pt x="850" y="39"/>
                  </a:lnTo>
                  <a:close/>
                  <a:moveTo>
                    <a:pt x="841" y="39"/>
                  </a:moveTo>
                  <a:lnTo>
                    <a:pt x="841" y="39"/>
                  </a:lnTo>
                  <a:lnTo>
                    <a:pt x="841" y="29"/>
                  </a:lnTo>
                  <a:lnTo>
                    <a:pt x="841" y="39"/>
                  </a:lnTo>
                  <a:close/>
                  <a:moveTo>
                    <a:pt x="832" y="39"/>
                  </a:moveTo>
                  <a:lnTo>
                    <a:pt x="832" y="39"/>
                  </a:lnTo>
                  <a:lnTo>
                    <a:pt x="832" y="29"/>
                  </a:lnTo>
                  <a:lnTo>
                    <a:pt x="832" y="39"/>
                  </a:lnTo>
                  <a:close/>
                  <a:moveTo>
                    <a:pt x="823" y="39"/>
                  </a:moveTo>
                  <a:lnTo>
                    <a:pt x="823" y="39"/>
                  </a:lnTo>
                  <a:lnTo>
                    <a:pt x="823" y="29"/>
                  </a:lnTo>
                  <a:lnTo>
                    <a:pt x="823" y="39"/>
                  </a:lnTo>
                  <a:close/>
                  <a:moveTo>
                    <a:pt x="814" y="39"/>
                  </a:moveTo>
                  <a:lnTo>
                    <a:pt x="814" y="39"/>
                  </a:lnTo>
                  <a:lnTo>
                    <a:pt x="814" y="29"/>
                  </a:lnTo>
                  <a:lnTo>
                    <a:pt x="814" y="39"/>
                  </a:lnTo>
                  <a:close/>
                  <a:moveTo>
                    <a:pt x="805" y="39"/>
                  </a:moveTo>
                  <a:lnTo>
                    <a:pt x="805" y="39"/>
                  </a:lnTo>
                  <a:lnTo>
                    <a:pt x="805" y="29"/>
                  </a:lnTo>
                  <a:lnTo>
                    <a:pt x="805" y="39"/>
                  </a:lnTo>
                  <a:close/>
                  <a:moveTo>
                    <a:pt x="795" y="39"/>
                  </a:moveTo>
                  <a:lnTo>
                    <a:pt x="795" y="39"/>
                  </a:lnTo>
                  <a:lnTo>
                    <a:pt x="795" y="29"/>
                  </a:lnTo>
                  <a:lnTo>
                    <a:pt x="795" y="39"/>
                  </a:lnTo>
                  <a:close/>
                  <a:moveTo>
                    <a:pt x="786" y="39"/>
                  </a:moveTo>
                  <a:lnTo>
                    <a:pt x="795" y="39"/>
                  </a:lnTo>
                  <a:lnTo>
                    <a:pt x="786" y="29"/>
                  </a:lnTo>
                  <a:lnTo>
                    <a:pt x="786" y="39"/>
                  </a:lnTo>
                  <a:close/>
                  <a:moveTo>
                    <a:pt x="777" y="39"/>
                  </a:moveTo>
                  <a:lnTo>
                    <a:pt x="786" y="39"/>
                  </a:lnTo>
                  <a:lnTo>
                    <a:pt x="786" y="29"/>
                  </a:lnTo>
                  <a:lnTo>
                    <a:pt x="777" y="39"/>
                  </a:lnTo>
                  <a:close/>
                  <a:moveTo>
                    <a:pt x="766" y="39"/>
                  </a:moveTo>
                  <a:lnTo>
                    <a:pt x="777" y="39"/>
                  </a:lnTo>
                  <a:lnTo>
                    <a:pt x="766" y="39"/>
                  </a:lnTo>
                  <a:close/>
                  <a:moveTo>
                    <a:pt x="757" y="39"/>
                  </a:moveTo>
                  <a:lnTo>
                    <a:pt x="766" y="39"/>
                  </a:lnTo>
                  <a:lnTo>
                    <a:pt x="757" y="39"/>
                  </a:lnTo>
                  <a:close/>
                  <a:moveTo>
                    <a:pt x="748" y="39"/>
                  </a:moveTo>
                  <a:lnTo>
                    <a:pt x="757" y="39"/>
                  </a:lnTo>
                  <a:lnTo>
                    <a:pt x="748" y="39"/>
                  </a:lnTo>
                  <a:close/>
                  <a:moveTo>
                    <a:pt x="739" y="39"/>
                  </a:moveTo>
                  <a:lnTo>
                    <a:pt x="748" y="39"/>
                  </a:lnTo>
                  <a:lnTo>
                    <a:pt x="739" y="39"/>
                  </a:lnTo>
                  <a:close/>
                  <a:moveTo>
                    <a:pt x="730" y="39"/>
                  </a:moveTo>
                  <a:lnTo>
                    <a:pt x="739" y="39"/>
                  </a:lnTo>
                  <a:lnTo>
                    <a:pt x="730" y="39"/>
                  </a:lnTo>
                  <a:close/>
                  <a:moveTo>
                    <a:pt x="721" y="39"/>
                  </a:moveTo>
                  <a:lnTo>
                    <a:pt x="730" y="39"/>
                  </a:lnTo>
                  <a:lnTo>
                    <a:pt x="721" y="39"/>
                  </a:lnTo>
                  <a:close/>
                  <a:moveTo>
                    <a:pt x="711" y="39"/>
                  </a:moveTo>
                  <a:lnTo>
                    <a:pt x="721" y="39"/>
                  </a:lnTo>
                  <a:lnTo>
                    <a:pt x="711" y="39"/>
                  </a:lnTo>
                  <a:close/>
                  <a:moveTo>
                    <a:pt x="702" y="48"/>
                  </a:moveTo>
                  <a:lnTo>
                    <a:pt x="711" y="39"/>
                  </a:lnTo>
                  <a:lnTo>
                    <a:pt x="702" y="39"/>
                  </a:lnTo>
                  <a:lnTo>
                    <a:pt x="702" y="48"/>
                  </a:lnTo>
                  <a:close/>
                  <a:moveTo>
                    <a:pt x="693" y="48"/>
                  </a:moveTo>
                  <a:lnTo>
                    <a:pt x="702" y="48"/>
                  </a:lnTo>
                  <a:lnTo>
                    <a:pt x="702" y="39"/>
                  </a:lnTo>
                  <a:lnTo>
                    <a:pt x="693" y="39"/>
                  </a:lnTo>
                  <a:lnTo>
                    <a:pt x="693" y="48"/>
                  </a:lnTo>
                  <a:close/>
                  <a:moveTo>
                    <a:pt x="684" y="48"/>
                  </a:moveTo>
                  <a:lnTo>
                    <a:pt x="693" y="48"/>
                  </a:lnTo>
                  <a:lnTo>
                    <a:pt x="693" y="39"/>
                  </a:lnTo>
                  <a:lnTo>
                    <a:pt x="684" y="39"/>
                  </a:lnTo>
                  <a:lnTo>
                    <a:pt x="684" y="48"/>
                  </a:lnTo>
                  <a:close/>
                  <a:moveTo>
                    <a:pt x="675" y="48"/>
                  </a:moveTo>
                  <a:lnTo>
                    <a:pt x="684" y="48"/>
                  </a:lnTo>
                  <a:lnTo>
                    <a:pt x="684" y="39"/>
                  </a:lnTo>
                  <a:lnTo>
                    <a:pt x="675" y="39"/>
                  </a:lnTo>
                  <a:lnTo>
                    <a:pt x="675" y="48"/>
                  </a:lnTo>
                  <a:close/>
                  <a:moveTo>
                    <a:pt x="666" y="48"/>
                  </a:moveTo>
                  <a:lnTo>
                    <a:pt x="675" y="48"/>
                  </a:lnTo>
                  <a:lnTo>
                    <a:pt x="675" y="39"/>
                  </a:lnTo>
                  <a:lnTo>
                    <a:pt x="666" y="39"/>
                  </a:lnTo>
                  <a:lnTo>
                    <a:pt x="666" y="48"/>
                  </a:lnTo>
                  <a:close/>
                  <a:moveTo>
                    <a:pt x="656" y="48"/>
                  </a:moveTo>
                  <a:lnTo>
                    <a:pt x="666" y="48"/>
                  </a:lnTo>
                  <a:lnTo>
                    <a:pt x="666" y="39"/>
                  </a:lnTo>
                  <a:lnTo>
                    <a:pt x="656" y="39"/>
                  </a:lnTo>
                  <a:lnTo>
                    <a:pt x="656" y="48"/>
                  </a:lnTo>
                  <a:close/>
                  <a:moveTo>
                    <a:pt x="656" y="48"/>
                  </a:moveTo>
                  <a:lnTo>
                    <a:pt x="656" y="48"/>
                  </a:lnTo>
                  <a:lnTo>
                    <a:pt x="656" y="39"/>
                  </a:lnTo>
                  <a:lnTo>
                    <a:pt x="647" y="39"/>
                  </a:lnTo>
                  <a:lnTo>
                    <a:pt x="656" y="48"/>
                  </a:lnTo>
                  <a:close/>
                  <a:moveTo>
                    <a:pt x="647" y="48"/>
                  </a:moveTo>
                  <a:lnTo>
                    <a:pt x="647" y="48"/>
                  </a:lnTo>
                  <a:lnTo>
                    <a:pt x="647" y="39"/>
                  </a:lnTo>
                  <a:lnTo>
                    <a:pt x="647" y="48"/>
                  </a:lnTo>
                  <a:close/>
                  <a:moveTo>
                    <a:pt x="638" y="48"/>
                  </a:moveTo>
                  <a:lnTo>
                    <a:pt x="638" y="48"/>
                  </a:lnTo>
                  <a:close/>
                  <a:moveTo>
                    <a:pt x="629" y="48"/>
                  </a:moveTo>
                  <a:lnTo>
                    <a:pt x="629" y="48"/>
                  </a:lnTo>
                  <a:close/>
                  <a:moveTo>
                    <a:pt x="618" y="48"/>
                  </a:moveTo>
                  <a:lnTo>
                    <a:pt x="618" y="48"/>
                  </a:lnTo>
                  <a:close/>
                  <a:moveTo>
                    <a:pt x="609" y="48"/>
                  </a:moveTo>
                  <a:lnTo>
                    <a:pt x="609" y="48"/>
                  </a:lnTo>
                  <a:close/>
                  <a:moveTo>
                    <a:pt x="600" y="48"/>
                  </a:moveTo>
                  <a:lnTo>
                    <a:pt x="600" y="48"/>
                  </a:lnTo>
                  <a:close/>
                  <a:moveTo>
                    <a:pt x="591" y="48"/>
                  </a:moveTo>
                  <a:lnTo>
                    <a:pt x="591" y="48"/>
                  </a:lnTo>
                  <a:close/>
                  <a:moveTo>
                    <a:pt x="582" y="48"/>
                  </a:moveTo>
                  <a:lnTo>
                    <a:pt x="582" y="48"/>
                  </a:lnTo>
                  <a:close/>
                  <a:moveTo>
                    <a:pt x="572" y="48"/>
                  </a:moveTo>
                  <a:lnTo>
                    <a:pt x="572" y="48"/>
                  </a:lnTo>
                  <a:close/>
                  <a:moveTo>
                    <a:pt x="563" y="57"/>
                  </a:moveTo>
                  <a:lnTo>
                    <a:pt x="563" y="57"/>
                  </a:lnTo>
                  <a:lnTo>
                    <a:pt x="563" y="48"/>
                  </a:lnTo>
                  <a:lnTo>
                    <a:pt x="563" y="57"/>
                  </a:lnTo>
                  <a:close/>
                  <a:moveTo>
                    <a:pt x="554" y="57"/>
                  </a:moveTo>
                  <a:lnTo>
                    <a:pt x="554" y="57"/>
                  </a:lnTo>
                  <a:lnTo>
                    <a:pt x="554" y="48"/>
                  </a:lnTo>
                  <a:lnTo>
                    <a:pt x="554" y="57"/>
                  </a:lnTo>
                  <a:close/>
                  <a:moveTo>
                    <a:pt x="545" y="57"/>
                  </a:moveTo>
                  <a:lnTo>
                    <a:pt x="545" y="57"/>
                  </a:lnTo>
                  <a:lnTo>
                    <a:pt x="545" y="48"/>
                  </a:lnTo>
                  <a:lnTo>
                    <a:pt x="545" y="57"/>
                  </a:lnTo>
                  <a:close/>
                  <a:moveTo>
                    <a:pt x="536" y="57"/>
                  </a:moveTo>
                  <a:lnTo>
                    <a:pt x="536" y="57"/>
                  </a:lnTo>
                  <a:lnTo>
                    <a:pt x="536" y="48"/>
                  </a:lnTo>
                  <a:lnTo>
                    <a:pt x="536" y="57"/>
                  </a:lnTo>
                  <a:close/>
                  <a:moveTo>
                    <a:pt x="527" y="57"/>
                  </a:moveTo>
                  <a:lnTo>
                    <a:pt x="527" y="57"/>
                  </a:lnTo>
                  <a:lnTo>
                    <a:pt x="527" y="48"/>
                  </a:lnTo>
                  <a:lnTo>
                    <a:pt x="527" y="57"/>
                  </a:lnTo>
                  <a:close/>
                  <a:moveTo>
                    <a:pt x="518" y="57"/>
                  </a:moveTo>
                  <a:lnTo>
                    <a:pt x="518" y="57"/>
                  </a:lnTo>
                  <a:lnTo>
                    <a:pt x="518" y="48"/>
                  </a:lnTo>
                  <a:lnTo>
                    <a:pt x="518" y="57"/>
                  </a:lnTo>
                  <a:close/>
                  <a:moveTo>
                    <a:pt x="508" y="57"/>
                  </a:moveTo>
                  <a:lnTo>
                    <a:pt x="518" y="57"/>
                  </a:lnTo>
                  <a:lnTo>
                    <a:pt x="508" y="48"/>
                  </a:lnTo>
                  <a:lnTo>
                    <a:pt x="508" y="57"/>
                  </a:lnTo>
                  <a:close/>
                  <a:moveTo>
                    <a:pt x="499" y="57"/>
                  </a:moveTo>
                  <a:lnTo>
                    <a:pt x="508" y="57"/>
                  </a:lnTo>
                  <a:lnTo>
                    <a:pt x="508" y="48"/>
                  </a:lnTo>
                  <a:lnTo>
                    <a:pt x="499" y="48"/>
                  </a:lnTo>
                  <a:lnTo>
                    <a:pt x="499" y="57"/>
                  </a:lnTo>
                  <a:close/>
                  <a:moveTo>
                    <a:pt x="490" y="57"/>
                  </a:moveTo>
                  <a:lnTo>
                    <a:pt x="499" y="57"/>
                  </a:lnTo>
                  <a:lnTo>
                    <a:pt x="490" y="57"/>
                  </a:lnTo>
                  <a:close/>
                  <a:moveTo>
                    <a:pt x="481" y="57"/>
                  </a:moveTo>
                  <a:lnTo>
                    <a:pt x="490" y="57"/>
                  </a:lnTo>
                  <a:lnTo>
                    <a:pt x="481" y="57"/>
                  </a:lnTo>
                  <a:close/>
                  <a:moveTo>
                    <a:pt x="470" y="57"/>
                  </a:moveTo>
                  <a:lnTo>
                    <a:pt x="481" y="57"/>
                  </a:lnTo>
                  <a:lnTo>
                    <a:pt x="470" y="57"/>
                  </a:lnTo>
                  <a:close/>
                  <a:moveTo>
                    <a:pt x="461" y="57"/>
                  </a:moveTo>
                  <a:lnTo>
                    <a:pt x="470" y="57"/>
                  </a:lnTo>
                  <a:lnTo>
                    <a:pt x="461" y="57"/>
                  </a:lnTo>
                  <a:close/>
                  <a:moveTo>
                    <a:pt x="452" y="57"/>
                  </a:moveTo>
                  <a:lnTo>
                    <a:pt x="461" y="57"/>
                  </a:lnTo>
                  <a:lnTo>
                    <a:pt x="452" y="57"/>
                  </a:lnTo>
                  <a:close/>
                  <a:moveTo>
                    <a:pt x="443" y="57"/>
                  </a:moveTo>
                  <a:lnTo>
                    <a:pt x="452" y="57"/>
                  </a:lnTo>
                  <a:lnTo>
                    <a:pt x="443" y="57"/>
                  </a:lnTo>
                  <a:close/>
                  <a:moveTo>
                    <a:pt x="434" y="57"/>
                  </a:moveTo>
                  <a:lnTo>
                    <a:pt x="443" y="57"/>
                  </a:lnTo>
                  <a:lnTo>
                    <a:pt x="434" y="57"/>
                  </a:lnTo>
                  <a:close/>
                  <a:moveTo>
                    <a:pt x="424" y="57"/>
                  </a:moveTo>
                  <a:lnTo>
                    <a:pt x="434" y="57"/>
                  </a:lnTo>
                  <a:lnTo>
                    <a:pt x="424" y="57"/>
                  </a:lnTo>
                  <a:close/>
                  <a:moveTo>
                    <a:pt x="415" y="66"/>
                  </a:moveTo>
                  <a:lnTo>
                    <a:pt x="424" y="66"/>
                  </a:lnTo>
                  <a:lnTo>
                    <a:pt x="424" y="57"/>
                  </a:lnTo>
                  <a:lnTo>
                    <a:pt x="415" y="57"/>
                  </a:lnTo>
                  <a:lnTo>
                    <a:pt x="415" y="66"/>
                  </a:lnTo>
                  <a:close/>
                  <a:moveTo>
                    <a:pt x="406" y="66"/>
                  </a:moveTo>
                  <a:lnTo>
                    <a:pt x="415" y="66"/>
                  </a:lnTo>
                  <a:lnTo>
                    <a:pt x="415" y="57"/>
                  </a:lnTo>
                  <a:lnTo>
                    <a:pt x="406" y="57"/>
                  </a:lnTo>
                  <a:lnTo>
                    <a:pt x="406" y="66"/>
                  </a:lnTo>
                  <a:close/>
                  <a:moveTo>
                    <a:pt x="397" y="66"/>
                  </a:moveTo>
                  <a:lnTo>
                    <a:pt x="406" y="66"/>
                  </a:lnTo>
                  <a:lnTo>
                    <a:pt x="406" y="57"/>
                  </a:lnTo>
                  <a:lnTo>
                    <a:pt x="397" y="57"/>
                  </a:lnTo>
                  <a:lnTo>
                    <a:pt x="397" y="66"/>
                  </a:lnTo>
                  <a:close/>
                  <a:moveTo>
                    <a:pt x="388" y="66"/>
                  </a:moveTo>
                  <a:lnTo>
                    <a:pt x="397" y="66"/>
                  </a:lnTo>
                  <a:lnTo>
                    <a:pt x="397" y="57"/>
                  </a:lnTo>
                  <a:lnTo>
                    <a:pt x="388" y="57"/>
                  </a:lnTo>
                  <a:lnTo>
                    <a:pt x="388" y="66"/>
                  </a:lnTo>
                  <a:close/>
                  <a:moveTo>
                    <a:pt x="379" y="66"/>
                  </a:moveTo>
                  <a:lnTo>
                    <a:pt x="388" y="66"/>
                  </a:lnTo>
                  <a:lnTo>
                    <a:pt x="388" y="57"/>
                  </a:lnTo>
                  <a:lnTo>
                    <a:pt x="379" y="57"/>
                  </a:lnTo>
                  <a:lnTo>
                    <a:pt x="379" y="66"/>
                  </a:lnTo>
                  <a:close/>
                  <a:moveTo>
                    <a:pt x="369" y="66"/>
                  </a:moveTo>
                  <a:lnTo>
                    <a:pt x="379" y="66"/>
                  </a:lnTo>
                  <a:lnTo>
                    <a:pt x="379" y="57"/>
                  </a:lnTo>
                  <a:lnTo>
                    <a:pt x="369" y="57"/>
                  </a:lnTo>
                  <a:lnTo>
                    <a:pt x="369" y="66"/>
                  </a:lnTo>
                  <a:close/>
                  <a:moveTo>
                    <a:pt x="369" y="66"/>
                  </a:moveTo>
                  <a:lnTo>
                    <a:pt x="369" y="66"/>
                  </a:lnTo>
                  <a:lnTo>
                    <a:pt x="369" y="57"/>
                  </a:lnTo>
                  <a:lnTo>
                    <a:pt x="360" y="57"/>
                  </a:lnTo>
                  <a:lnTo>
                    <a:pt x="369" y="66"/>
                  </a:lnTo>
                  <a:close/>
                  <a:moveTo>
                    <a:pt x="360" y="66"/>
                  </a:moveTo>
                  <a:lnTo>
                    <a:pt x="360" y="66"/>
                  </a:lnTo>
                  <a:lnTo>
                    <a:pt x="360" y="57"/>
                  </a:lnTo>
                  <a:lnTo>
                    <a:pt x="360" y="66"/>
                  </a:lnTo>
                  <a:close/>
                  <a:moveTo>
                    <a:pt x="351" y="66"/>
                  </a:moveTo>
                  <a:lnTo>
                    <a:pt x="351" y="66"/>
                  </a:lnTo>
                  <a:close/>
                  <a:moveTo>
                    <a:pt x="342" y="66"/>
                  </a:moveTo>
                  <a:lnTo>
                    <a:pt x="342" y="66"/>
                  </a:lnTo>
                  <a:close/>
                  <a:moveTo>
                    <a:pt x="333" y="66"/>
                  </a:moveTo>
                  <a:lnTo>
                    <a:pt x="333" y="66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close/>
                  <a:moveTo>
                    <a:pt x="314" y="66"/>
                  </a:moveTo>
                  <a:lnTo>
                    <a:pt x="314" y="66"/>
                  </a:lnTo>
                  <a:close/>
                  <a:moveTo>
                    <a:pt x="305" y="66"/>
                  </a:moveTo>
                  <a:lnTo>
                    <a:pt x="305" y="66"/>
                  </a:lnTo>
                  <a:close/>
                  <a:moveTo>
                    <a:pt x="295" y="66"/>
                  </a:moveTo>
                  <a:lnTo>
                    <a:pt x="295" y="66"/>
                  </a:lnTo>
                  <a:close/>
                  <a:moveTo>
                    <a:pt x="285" y="75"/>
                  </a:moveTo>
                  <a:lnTo>
                    <a:pt x="285" y="66"/>
                  </a:lnTo>
                  <a:lnTo>
                    <a:pt x="285" y="75"/>
                  </a:lnTo>
                  <a:close/>
                  <a:moveTo>
                    <a:pt x="276" y="75"/>
                  </a:moveTo>
                  <a:lnTo>
                    <a:pt x="276" y="75"/>
                  </a:lnTo>
                  <a:lnTo>
                    <a:pt x="276" y="66"/>
                  </a:lnTo>
                  <a:lnTo>
                    <a:pt x="276" y="75"/>
                  </a:lnTo>
                  <a:close/>
                  <a:moveTo>
                    <a:pt x="267" y="75"/>
                  </a:moveTo>
                  <a:lnTo>
                    <a:pt x="267" y="75"/>
                  </a:lnTo>
                  <a:lnTo>
                    <a:pt x="267" y="66"/>
                  </a:lnTo>
                  <a:lnTo>
                    <a:pt x="267" y="75"/>
                  </a:lnTo>
                  <a:close/>
                  <a:moveTo>
                    <a:pt x="258" y="75"/>
                  </a:moveTo>
                  <a:lnTo>
                    <a:pt x="258" y="75"/>
                  </a:lnTo>
                  <a:lnTo>
                    <a:pt x="258" y="66"/>
                  </a:lnTo>
                  <a:lnTo>
                    <a:pt x="258" y="75"/>
                  </a:lnTo>
                  <a:close/>
                  <a:moveTo>
                    <a:pt x="249" y="75"/>
                  </a:moveTo>
                  <a:lnTo>
                    <a:pt x="249" y="75"/>
                  </a:lnTo>
                  <a:lnTo>
                    <a:pt x="249" y="66"/>
                  </a:lnTo>
                  <a:lnTo>
                    <a:pt x="249" y="75"/>
                  </a:lnTo>
                  <a:close/>
                  <a:moveTo>
                    <a:pt x="240" y="75"/>
                  </a:moveTo>
                  <a:lnTo>
                    <a:pt x="240" y="75"/>
                  </a:lnTo>
                  <a:lnTo>
                    <a:pt x="240" y="66"/>
                  </a:lnTo>
                  <a:lnTo>
                    <a:pt x="240" y="75"/>
                  </a:lnTo>
                  <a:close/>
                  <a:moveTo>
                    <a:pt x="230" y="75"/>
                  </a:moveTo>
                  <a:lnTo>
                    <a:pt x="230" y="75"/>
                  </a:lnTo>
                  <a:lnTo>
                    <a:pt x="230" y="66"/>
                  </a:lnTo>
                  <a:lnTo>
                    <a:pt x="230" y="75"/>
                  </a:lnTo>
                  <a:close/>
                  <a:moveTo>
                    <a:pt x="221" y="75"/>
                  </a:moveTo>
                  <a:lnTo>
                    <a:pt x="230" y="75"/>
                  </a:lnTo>
                  <a:lnTo>
                    <a:pt x="221" y="66"/>
                  </a:lnTo>
                  <a:lnTo>
                    <a:pt x="221" y="75"/>
                  </a:lnTo>
                  <a:close/>
                  <a:moveTo>
                    <a:pt x="212" y="75"/>
                  </a:moveTo>
                  <a:lnTo>
                    <a:pt x="221" y="75"/>
                  </a:lnTo>
                  <a:lnTo>
                    <a:pt x="221" y="66"/>
                  </a:lnTo>
                  <a:lnTo>
                    <a:pt x="212" y="75"/>
                  </a:lnTo>
                  <a:close/>
                  <a:moveTo>
                    <a:pt x="203" y="75"/>
                  </a:moveTo>
                  <a:lnTo>
                    <a:pt x="212" y="75"/>
                  </a:lnTo>
                  <a:lnTo>
                    <a:pt x="203" y="75"/>
                  </a:lnTo>
                  <a:close/>
                  <a:moveTo>
                    <a:pt x="194" y="75"/>
                  </a:moveTo>
                  <a:lnTo>
                    <a:pt x="203" y="75"/>
                  </a:lnTo>
                  <a:lnTo>
                    <a:pt x="194" y="75"/>
                  </a:lnTo>
                  <a:close/>
                  <a:moveTo>
                    <a:pt x="185" y="75"/>
                  </a:moveTo>
                  <a:lnTo>
                    <a:pt x="194" y="75"/>
                  </a:lnTo>
                  <a:lnTo>
                    <a:pt x="185" y="75"/>
                  </a:lnTo>
                  <a:close/>
                  <a:moveTo>
                    <a:pt x="175" y="75"/>
                  </a:moveTo>
                  <a:lnTo>
                    <a:pt x="185" y="75"/>
                  </a:lnTo>
                  <a:lnTo>
                    <a:pt x="175" y="75"/>
                  </a:lnTo>
                  <a:close/>
                  <a:moveTo>
                    <a:pt x="166" y="75"/>
                  </a:moveTo>
                  <a:lnTo>
                    <a:pt x="175" y="75"/>
                  </a:lnTo>
                  <a:lnTo>
                    <a:pt x="166" y="75"/>
                  </a:lnTo>
                  <a:close/>
                  <a:moveTo>
                    <a:pt x="157" y="75"/>
                  </a:moveTo>
                  <a:lnTo>
                    <a:pt x="166" y="75"/>
                  </a:lnTo>
                  <a:lnTo>
                    <a:pt x="157" y="75"/>
                  </a:lnTo>
                  <a:close/>
                  <a:moveTo>
                    <a:pt x="148" y="75"/>
                  </a:moveTo>
                  <a:lnTo>
                    <a:pt x="157" y="75"/>
                  </a:lnTo>
                  <a:lnTo>
                    <a:pt x="148" y="75"/>
                  </a:lnTo>
                  <a:close/>
                  <a:moveTo>
                    <a:pt x="137" y="84"/>
                  </a:moveTo>
                  <a:lnTo>
                    <a:pt x="148" y="75"/>
                  </a:lnTo>
                  <a:lnTo>
                    <a:pt x="137" y="75"/>
                  </a:lnTo>
                  <a:lnTo>
                    <a:pt x="137" y="84"/>
                  </a:lnTo>
                  <a:close/>
                  <a:moveTo>
                    <a:pt x="128" y="84"/>
                  </a:moveTo>
                  <a:lnTo>
                    <a:pt x="137" y="84"/>
                  </a:lnTo>
                  <a:lnTo>
                    <a:pt x="137" y="75"/>
                  </a:lnTo>
                  <a:lnTo>
                    <a:pt x="128" y="75"/>
                  </a:lnTo>
                  <a:lnTo>
                    <a:pt x="128" y="84"/>
                  </a:lnTo>
                  <a:close/>
                  <a:moveTo>
                    <a:pt x="119" y="84"/>
                  </a:moveTo>
                  <a:lnTo>
                    <a:pt x="128" y="84"/>
                  </a:lnTo>
                  <a:lnTo>
                    <a:pt x="128" y="75"/>
                  </a:lnTo>
                  <a:lnTo>
                    <a:pt x="119" y="75"/>
                  </a:lnTo>
                  <a:lnTo>
                    <a:pt x="119" y="84"/>
                  </a:lnTo>
                  <a:close/>
                  <a:moveTo>
                    <a:pt x="110" y="84"/>
                  </a:moveTo>
                  <a:lnTo>
                    <a:pt x="119" y="84"/>
                  </a:lnTo>
                  <a:lnTo>
                    <a:pt x="119" y="75"/>
                  </a:lnTo>
                  <a:lnTo>
                    <a:pt x="110" y="75"/>
                  </a:lnTo>
                  <a:lnTo>
                    <a:pt x="110" y="84"/>
                  </a:lnTo>
                  <a:close/>
                  <a:moveTo>
                    <a:pt x="101" y="84"/>
                  </a:moveTo>
                  <a:lnTo>
                    <a:pt x="110" y="84"/>
                  </a:lnTo>
                  <a:lnTo>
                    <a:pt x="110" y="75"/>
                  </a:lnTo>
                  <a:lnTo>
                    <a:pt x="101" y="75"/>
                  </a:lnTo>
                  <a:lnTo>
                    <a:pt x="101" y="84"/>
                  </a:lnTo>
                  <a:close/>
                  <a:moveTo>
                    <a:pt x="92" y="84"/>
                  </a:moveTo>
                  <a:lnTo>
                    <a:pt x="101" y="84"/>
                  </a:lnTo>
                  <a:lnTo>
                    <a:pt x="101" y="75"/>
                  </a:lnTo>
                  <a:lnTo>
                    <a:pt x="92" y="75"/>
                  </a:lnTo>
                  <a:lnTo>
                    <a:pt x="92" y="84"/>
                  </a:lnTo>
                  <a:close/>
                  <a:moveTo>
                    <a:pt x="92" y="84"/>
                  </a:moveTo>
                  <a:lnTo>
                    <a:pt x="92" y="84"/>
                  </a:lnTo>
                  <a:lnTo>
                    <a:pt x="92" y="75"/>
                  </a:lnTo>
                  <a:lnTo>
                    <a:pt x="82" y="75"/>
                  </a:lnTo>
                  <a:lnTo>
                    <a:pt x="92" y="84"/>
                  </a:lnTo>
                  <a:close/>
                  <a:moveTo>
                    <a:pt x="82" y="84"/>
                  </a:moveTo>
                  <a:lnTo>
                    <a:pt x="82" y="84"/>
                  </a:lnTo>
                  <a:lnTo>
                    <a:pt x="82" y="75"/>
                  </a:lnTo>
                  <a:lnTo>
                    <a:pt x="82" y="84"/>
                  </a:lnTo>
                  <a:close/>
                  <a:moveTo>
                    <a:pt x="73" y="84"/>
                  </a:moveTo>
                  <a:lnTo>
                    <a:pt x="73" y="84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close/>
                  <a:moveTo>
                    <a:pt x="55" y="84"/>
                  </a:moveTo>
                  <a:lnTo>
                    <a:pt x="55" y="84"/>
                  </a:lnTo>
                  <a:close/>
                  <a:moveTo>
                    <a:pt x="46" y="84"/>
                  </a:moveTo>
                  <a:lnTo>
                    <a:pt x="46" y="84"/>
                  </a:lnTo>
                  <a:close/>
                  <a:moveTo>
                    <a:pt x="37" y="84"/>
                  </a:moveTo>
                  <a:lnTo>
                    <a:pt x="37" y="84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close/>
                  <a:moveTo>
                    <a:pt x="18" y="84"/>
                  </a:moveTo>
                  <a:lnTo>
                    <a:pt x="18" y="84"/>
                  </a:lnTo>
                  <a:close/>
                  <a:moveTo>
                    <a:pt x="9" y="84"/>
                  </a:moveTo>
                  <a:lnTo>
                    <a:pt x="9" y="84"/>
                  </a:lnTo>
                  <a:close/>
                  <a:moveTo>
                    <a:pt x="0" y="94"/>
                  </a:moveTo>
                  <a:lnTo>
                    <a:pt x="0" y="8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99" name="Freeform 185">
              <a:extLst>
                <a:ext uri="{FF2B5EF4-FFF2-40B4-BE49-F238E27FC236}">
                  <a16:creationId xmlns:a16="http://schemas.microsoft.com/office/drawing/2014/main" id="{F6F201FC-E3FA-4014-B897-71C43CB9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980" y="2169820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0" name="Freeform 186">
              <a:extLst>
                <a:ext uri="{FF2B5EF4-FFF2-40B4-BE49-F238E27FC236}">
                  <a16:creationId xmlns:a16="http://schemas.microsoft.com/office/drawing/2014/main" id="{0DF96C69-E14F-47E2-9F37-6B4640659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980" y="2169820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1" name="Freeform 187">
              <a:extLst>
                <a:ext uri="{FF2B5EF4-FFF2-40B4-BE49-F238E27FC236}">
                  <a16:creationId xmlns:a16="http://schemas.microsoft.com/office/drawing/2014/main" id="{09D18D1E-D2D6-4528-916B-69E0C8A1C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9941" y="2150748"/>
              <a:ext cx="22203" cy="22251"/>
            </a:xfrm>
            <a:custGeom>
              <a:avLst/>
              <a:gdLst>
                <a:gd name="T0" fmla="*/ 2922646 w 158"/>
                <a:gd name="T1" fmla="*/ 1116328 h 159"/>
                <a:gd name="T2" fmla="*/ 2922646 w 158"/>
                <a:gd name="T3" fmla="*/ 1116328 h 159"/>
                <a:gd name="T4" fmla="*/ 2014290 w 158"/>
                <a:gd name="T5" fmla="*/ 2918100 h 159"/>
                <a:gd name="T6" fmla="*/ 177765 w 158"/>
                <a:gd name="T7" fmla="*/ 2017144 h 159"/>
                <a:gd name="T8" fmla="*/ 1086120 w 158"/>
                <a:gd name="T9" fmla="*/ 215373 h 159"/>
                <a:gd name="T10" fmla="*/ 2922646 w 158"/>
                <a:gd name="T11" fmla="*/ 1116328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59">
                  <a:moveTo>
                    <a:pt x="148" y="57"/>
                  </a:moveTo>
                  <a:lnTo>
                    <a:pt x="148" y="57"/>
                  </a:lnTo>
                  <a:cubicBezTo>
                    <a:pt x="157" y="94"/>
                    <a:pt x="139" y="139"/>
                    <a:pt x="102" y="149"/>
                  </a:cubicBezTo>
                  <a:cubicBezTo>
                    <a:pt x="64" y="158"/>
                    <a:pt x="18" y="139"/>
                    <a:pt x="9" y="103"/>
                  </a:cubicBezTo>
                  <a:cubicBezTo>
                    <a:pt x="0" y="66"/>
                    <a:pt x="18" y="20"/>
                    <a:pt x="55" y="11"/>
                  </a:cubicBezTo>
                  <a:cubicBezTo>
                    <a:pt x="91" y="0"/>
                    <a:pt x="139" y="20"/>
                    <a:pt x="148" y="57"/>
                  </a:cubicBezTo>
                </a:path>
              </a:pathLst>
            </a:custGeom>
            <a:solidFill>
              <a:srgbClr val="1B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402" name="Freeform 188">
              <a:extLst>
                <a:ext uri="{FF2B5EF4-FFF2-40B4-BE49-F238E27FC236}">
                  <a16:creationId xmlns:a16="http://schemas.microsoft.com/office/drawing/2014/main" id="{821E5367-1DB6-402C-982A-7CC69B3F7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199" y="2041080"/>
              <a:ext cx="117360" cy="112846"/>
            </a:xfrm>
            <a:custGeom>
              <a:avLst/>
              <a:gdLst>
                <a:gd name="T0" fmla="*/ 9426031 w 870"/>
                <a:gd name="T1" fmla="*/ 15087898 h 843"/>
                <a:gd name="T2" fmla="*/ 9426031 w 870"/>
                <a:gd name="T3" fmla="*/ 15087898 h 843"/>
                <a:gd name="T4" fmla="*/ 9080292 w 870"/>
                <a:gd name="T5" fmla="*/ 14926594 h 843"/>
                <a:gd name="T6" fmla="*/ 163764 w 870"/>
                <a:gd name="T7" fmla="*/ 1003433 h 843"/>
                <a:gd name="T8" fmla="*/ 163764 w 870"/>
                <a:gd name="T9" fmla="*/ 161304 h 843"/>
                <a:gd name="T10" fmla="*/ 837033 w 870"/>
                <a:gd name="T11" fmla="*/ 358350 h 843"/>
                <a:gd name="T12" fmla="*/ 9426031 w 870"/>
                <a:gd name="T13" fmla="*/ 13600687 h 843"/>
                <a:gd name="T14" fmla="*/ 14812451 w 870"/>
                <a:gd name="T15" fmla="*/ 519654 h 843"/>
                <a:gd name="T16" fmla="*/ 15485719 w 870"/>
                <a:gd name="T17" fmla="*/ 358350 h 843"/>
                <a:gd name="T18" fmla="*/ 15649484 w 870"/>
                <a:gd name="T19" fmla="*/ 1003433 h 843"/>
                <a:gd name="T20" fmla="*/ 9917460 w 870"/>
                <a:gd name="T21" fmla="*/ 14765424 h 843"/>
                <a:gd name="T22" fmla="*/ 9426031 w 870"/>
                <a:gd name="T23" fmla="*/ 15087898 h 8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0" h="843">
                  <a:moveTo>
                    <a:pt x="518" y="842"/>
                  </a:moveTo>
                  <a:lnTo>
                    <a:pt x="518" y="842"/>
                  </a:lnTo>
                  <a:cubicBezTo>
                    <a:pt x="509" y="842"/>
                    <a:pt x="499" y="842"/>
                    <a:pt x="499" y="83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0" y="38"/>
                    <a:pt x="0" y="20"/>
                    <a:pt x="9" y="9"/>
                  </a:cubicBezTo>
                  <a:cubicBezTo>
                    <a:pt x="28" y="0"/>
                    <a:pt x="37" y="0"/>
                    <a:pt x="46" y="20"/>
                  </a:cubicBezTo>
                  <a:cubicBezTo>
                    <a:pt x="518" y="759"/>
                    <a:pt x="518" y="759"/>
                    <a:pt x="518" y="759"/>
                  </a:cubicBezTo>
                  <a:cubicBezTo>
                    <a:pt x="814" y="29"/>
                    <a:pt x="814" y="29"/>
                    <a:pt x="814" y="29"/>
                  </a:cubicBezTo>
                  <a:cubicBezTo>
                    <a:pt x="823" y="9"/>
                    <a:pt x="832" y="9"/>
                    <a:pt x="851" y="20"/>
                  </a:cubicBezTo>
                  <a:cubicBezTo>
                    <a:pt x="860" y="20"/>
                    <a:pt x="869" y="38"/>
                    <a:pt x="860" y="56"/>
                  </a:cubicBezTo>
                  <a:cubicBezTo>
                    <a:pt x="545" y="824"/>
                    <a:pt x="545" y="824"/>
                    <a:pt x="545" y="824"/>
                  </a:cubicBezTo>
                  <a:cubicBezTo>
                    <a:pt x="536" y="833"/>
                    <a:pt x="527" y="842"/>
                    <a:pt x="518" y="842"/>
                  </a:cubicBezTo>
                </a:path>
              </a:pathLst>
            </a:custGeom>
            <a:solidFill>
              <a:srgbClr val="073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7" name="Group 5">
            <a:extLst>
              <a:ext uri="{FF2B5EF4-FFF2-40B4-BE49-F238E27FC236}">
                <a16:creationId xmlns:a16="http://schemas.microsoft.com/office/drawing/2014/main" id="{27BF02A6-87DB-4BD1-BA1C-0175240750A2}"/>
              </a:ext>
            </a:extLst>
          </p:cNvPr>
          <p:cNvGrpSpPr>
            <a:grpSpLocks/>
          </p:cNvGrpSpPr>
          <p:nvPr/>
        </p:nvGrpSpPr>
        <p:grpSpPr bwMode="auto">
          <a:xfrm>
            <a:off x="4298950" y="955675"/>
            <a:ext cx="673100" cy="674688"/>
            <a:chOff x="4298570" y="956072"/>
            <a:chExt cx="674025" cy="673894"/>
          </a:xfrm>
        </p:grpSpPr>
        <p:sp>
          <p:nvSpPr>
            <p:cNvPr id="44350" name="Freeform 189">
              <a:extLst>
                <a:ext uri="{FF2B5EF4-FFF2-40B4-BE49-F238E27FC236}">
                  <a16:creationId xmlns:a16="http://schemas.microsoft.com/office/drawing/2014/main" id="{039FB95B-1510-455F-A482-34C4CDF8E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570" y="956072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12721 w 4997"/>
                <a:gd name="T5" fmla="*/ 90862947 h 4997"/>
                <a:gd name="T6" fmla="*/ 0 w 4997"/>
                <a:gd name="T7" fmla="*/ 45431541 h 4997"/>
                <a:gd name="T8" fmla="*/ 45412721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5" y="4996"/>
                    <a:pt x="2496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6" y="0"/>
                  </a:cubicBezTo>
                  <a:cubicBezTo>
                    <a:pt x="3875" y="0"/>
                    <a:pt x="4996" y="1119"/>
                    <a:pt x="4996" y="2498"/>
                  </a:cubicBezTo>
                </a:path>
              </a:pathLst>
            </a:custGeom>
            <a:solidFill>
              <a:srgbClr val="FCD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1" name="Freeform 190">
              <a:extLst>
                <a:ext uri="{FF2B5EF4-FFF2-40B4-BE49-F238E27FC236}">
                  <a16:creationId xmlns:a16="http://schemas.microsoft.com/office/drawing/2014/main" id="{8555390D-7089-4D0F-908C-6D2A5CB27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976" y="1412734"/>
              <a:ext cx="130354" cy="122094"/>
            </a:xfrm>
            <a:custGeom>
              <a:avLst/>
              <a:gdLst>
                <a:gd name="T0" fmla="*/ 340339 w 974"/>
                <a:gd name="T1" fmla="*/ 14587070 h 907"/>
                <a:gd name="T2" fmla="*/ 340339 w 974"/>
                <a:gd name="T3" fmla="*/ 14587070 h 907"/>
                <a:gd name="T4" fmla="*/ 823880 w 974"/>
                <a:gd name="T5" fmla="*/ 16254252 h 907"/>
                <a:gd name="T6" fmla="*/ 1182153 w 974"/>
                <a:gd name="T7" fmla="*/ 16254252 h 907"/>
                <a:gd name="T8" fmla="*/ 2328438 w 974"/>
                <a:gd name="T9" fmla="*/ 15746895 h 907"/>
                <a:gd name="T10" fmla="*/ 17427821 w 974"/>
                <a:gd name="T11" fmla="*/ 344340 h 907"/>
                <a:gd name="T12" fmla="*/ 13917230 w 974"/>
                <a:gd name="T13" fmla="*/ 0 h 907"/>
                <a:gd name="T14" fmla="*/ 340339 w 974"/>
                <a:gd name="T15" fmla="*/ 14587070 h 9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4" h="907">
                  <a:moveTo>
                    <a:pt x="19" y="805"/>
                  </a:moveTo>
                  <a:lnTo>
                    <a:pt x="19" y="805"/>
                  </a:lnTo>
                  <a:cubicBezTo>
                    <a:pt x="0" y="832"/>
                    <a:pt x="9" y="869"/>
                    <a:pt x="46" y="897"/>
                  </a:cubicBezTo>
                  <a:cubicBezTo>
                    <a:pt x="46" y="897"/>
                    <a:pt x="57" y="897"/>
                    <a:pt x="66" y="897"/>
                  </a:cubicBezTo>
                  <a:cubicBezTo>
                    <a:pt x="93" y="906"/>
                    <a:pt x="112" y="897"/>
                    <a:pt x="130" y="869"/>
                  </a:cubicBezTo>
                  <a:cubicBezTo>
                    <a:pt x="380" y="481"/>
                    <a:pt x="686" y="203"/>
                    <a:pt x="973" y="19"/>
                  </a:cubicBezTo>
                  <a:cubicBezTo>
                    <a:pt x="777" y="0"/>
                    <a:pt x="777" y="0"/>
                    <a:pt x="777" y="0"/>
                  </a:cubicBezTo>
                  <a:cubicBezTo>
                    <a:pt x="519" y="194"/>
                    <a:pt x="251" y="443"/>
                    <a:pt x="19" y="805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2" name="Freeform 191">
              <a:extLst>
                <a:ext uri="{FF2B5EF4-FFF2-40B4-BE49-F238E27FC236}">
                  <a16:creationId xmlns:a16="http://schemas.microsoft.com/office/drawing/2014/main" id="{04646B59-2AA6-454D-B55F-D05C88C82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103" y="1130491"/>
              <a:ext cx="333833" cy="304441"/>
            </a:xfrm>
            <a:custGeom>
              <a:avLst/>
              <a:gdLst>
                <a:gd name="T0" fmla="*/ 37112992 w 2472"/>
                <a:gd name="T1" fmla="*/ 3153273 h 2268"/>
                <a:gd name="T2" fmla="*/ 37112992 w 2472"/>
                <a:gd name="T3" fmla="*/ 3153273 h 2268"/>
                <a:gd name="T4" fmla="*/ 29343948 w 2472"/>
                <a:gd name="T5" fmla="*/ 324308 h 2268"/>
                <a:gd name="T6" fmla="*/ 10632419 w 2472"/>
                <a:gd name="T7" fmla="*/ 1009031 h 2268"/>
                <a:gd name="T8" fmla="*/ 5234102 w 2472"/>
                <a:gd name="T9" fmla="*/ 5982105 h 2268"/>
                <a:gd name="T10" fmla="*/ 674823 w 2472"/>
                <a:gd name="T11" fmla="*/ 30343291 h 2268"/>
                <a:gd name="T12" fmla="*/ 10632419 w 2472"/>
                <a:gd name="T13" fmla="*/ 40685962 h 2268"/>
                <a:gd name="T14" fmla="*/ 33757377 w 2472"/>
                <a:gd name="T15" fmla="*/ 39658810 h 2268"/>
                <a:gd name="T16" fmla="*/ 39830382 w 2472"/>
                <a:gd name="T17" fmla="*/ 35514627 h 2268"/>
                <a:gd name="T18" fmla="*/ 45064484 w 2472"/>
                <a:gd name="T19" fmla="*/ 8324609 h 2268"/>
                <a:gd name="T20" fmla="*/ 37112992 w 2472"/>
                <a:gd name="T21" fmla="*/ 3153273 h 2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2" h="2268">
                  <a:moveTo>
                    <a:pt x="2035" y="175"/>
                  </a:moveTo>
                  <a:lnTo>
                    <a:pt x="2035" y="175"/>
                  </a:lnTo>
                  <a:cubicBezTo>
                    <a:pt x="1924" y="102"/>
                    <a:pt x="1785" y="0"/>
                    <a:pt x="1609" y="18"/>
                  </a:cubicBezTo>
                  <a:cubicBezTo>
                    <a:pt x="1425" y="27"/>
                    <a:pt x="823" y="65"/>
                    <a:pt x="583" y="56"/>
                  </a:cubicBezTo>
                  <a:cubicBezTo>
                    <a:pt x="342" y="36"/>
                    <a:pt x="296" y="259"/>
                    <a:pt x="287" y="332"/>
                  </a:cubicBezTo>
                  <a:cubicBezTo>
                    <a:pt x="278" y="416"/>
                    <a:pt x="64" y="1305"/>
                    <a:pt x="37" y="1684"/>
                  </a:cubicBezTo>
                  <a:cubicBezTo>
                    <a:pt x="0" y="2062"/>
                    <a:pt x="351" y="2247"/>
                    <a:pt x="583" y="2258"/>
                  </a:cubicBezTo>
                  <a:cubicBezTo>
                    <a:pt x="823" y="2267"/>
                    <a:pt x="1767" y="2201"/>
                    <a:pt x="1851" y="2201"/>
                  </a:cubicBezTo>
                  <a:cubicBezTo>
                    <a:pt x="1906" y="2201"/>
                    <a:pt x="1942" y="2110"/>
                    <a:pt x="2184" y="1971"/>
                  </a:cubicBezTo>
                  <a:cubicBezTo>
                    <a:pt x="2471" y="462"/>
                    <a:pt x="2471" y="462"/>
                    <a:pt x="2471" y="462"/>
                  </a:cubicBezTo>
                  <a:cubicBezTo>
                    <a:pt x="2332" y="389"/>
                    <a:pt x="2193" y="296"/>
                    <a:pt x="2035" y="175"/>
                  </a:cubicBezTo>
                </a:path>
              </a:pathLst>
            </a:custGeom>
            <a:solidFill>
              <a:srgbClr val="A0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3" name="Freeform 192">
              <a:extLst>
                <a:ext uri="{FF2B5EF4-FFF2-40B4-BE49-F238E27FC236}">
                  <a16:creationId xmlns:a16="http://schemas.microsoft.com/office/drawing/2014/main" id="{D3827947-1231-4DED-A180-BE726D312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195" y="1192332"/>
              <a:ext cx="179634" cy="202961"/>
            </a:xfrm>
            <a:custGeom>
              <a:avLst/>
              <a:gdLst>
                <a:gd name="T0" fmla="*/ 23370761 w 1332"/>
                <a:gd name="T1" fmla="*/ 5853476 h 1510"/>
                <a:gd name="T2" fmla="*/ 23370761 w 1332"/>
                <a:gd name="T3" fmla="*/ 5853476 h 1510"/>
                <a:gd name="T4" fmla="*/ 5219770 w 1332"/>
                <a:gd name="T5" fmla="*/ 0 h 1510"/>
                <a:gd name="T6" fmla="*/ 0 w 1332"/>
                <a:gd name="T7" fmla="*/ 27262232 h 1510"/>
                <a:gd name="T8" fmla="*/ 23879994 w 1332"/>
                <a:gd name="T9" fmla="*/ 19222692 h 1510"/>
                <a:gd name="T10" fmla="*/ 23370761 w 1332"/>
                <a:gd name="T11" fmla="*/ 5853476 h 15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2" h="1510">
                  <a:moveTo>
                    <a:pt x="1285" y="324"/>
                  </a:moveTo>
                  <a:lnTo>
                    <a:pt x="1285" y="324"/>
                  </a:lnTo>
                  <a:cubicBezTo>
                    <a:pt x="1174" y="296"/>
                    <a:pt x="786" y="278"/>
                    <a:pt x="287" y="0"/>
                  </a:cubicBezTo>
                  <a:cubicBezTo>
                    <a:pt x="0" y="1509"/>
                    <a:pt x="0" y="1509"/>
                    <a:pt x="0" y="1509"/>
                  </a:cubicBezTo>
                  <a:cubicBezTo>
                    <a:pt x="221" y="1379"/>
                    <a:pt x="610" y="1222"/>
                    <a:pt x="1313" y="1064"/>
                  </a:cubicBezTo>
                  <a:cubicBezTo>
                    <a:pt x="1303" y="935"/>
                    <a:pt x="1331" y="463"/>
                    <a:pt x="1285" y="324"/>
                  </a:cubicBezTo>
                </a:path>
              </a:pathLst>
            </a:custGeom>
            <a:solidFill>
              <a:srgbClr val="88B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4" name="Freeform 193">
              <a:extLst>
                <a:ext uri="{FF2B5EF4-FFF2-40B4-BE49-F238E27FC236}">
                  <a16:creationId xmlns:a16="http://schemas.microsoft.com/office/drawing/2014/main" id="{99473FBA-D1D9-404E-A649-6DB699D7D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666" y="1342966"/>
              <a:ext cx="50870" cy="50740"/>
            </a:xfrm>
            <a:custGeom>
              <a:avLst/>
              <a:gdLst>
                <a:gd name="T0" fmla="*/ 6599114 w 371"/>
                <a:gd name="T1" fmla="*/ 3981317 h 372"/>
                <a:gd name="T2" fmla="*/ 6599114 w 371"/>
                <a:gd name="T3" fmla="*/ 3981317 h 372"/>
                <a:gd name="T4" fmla="*/ 2951694 w 371"/>
                <a:gd name="T5" fmla="*/ 6567284 h 372"/>
                <a:gd name="T6" fmla="*/ 338402 w 371"/>
                <a:gd name="T7" fmla="*/ 2753463 h 372"/>
                <a:gd name="T8" fmla="*/ 3985822 w 371"/>
                <a:gd name="T9" fmla="*/ 353543 h 372"/>
                <a:gd name="T10" fmla="*/ 6599114 w 371"/>
                <a:gd name="T11" fmla="*/ 3981317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72">
                  <a:moveTo>
                    <a:pt x="351" y="214"/>
                  </a:moveTo>
                  <a:lnTo>
                    <a:pt x="351" y="214"/>
                  </a:lnTo>
                  <a:cubicBezTo>
                    <a:pt x="333" y="306"/>
                    <a:pt x="249" y="371"/>
                    <a:pt x="157" y="353"/>
                  </a:cubicBezTo>
                  <a:cubicBezTo>
                    <a:pt x="64" y="333"/>
                    <a:pt x="0" y="242"/>
                    <a:pt x="18" y="148"/>
                  </a:cubicBezTo>
                  <a:cubicBezTo>
                    <a:pt x="37" y="57"/>
                    <a:pt x="119" y="0"/>
                    <a:pt x="212" y="19"/>
                  </a:cubicBezTo>
                  <a:cubicBezTo>
                    <a:pt x="305" y="28"/>
                    <a:pt x="370" y="121"/>
                    <a:pt x="351" y="214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5" name="Freeform 194">
              <a:extLst>
                <a:ext uri="{FF2B5EF4-FFF2-40B4-BE49-F238E27FC236}">
                  <a16:creationId xmlns:a16="http://schemas.microsoft.com/office/drawing/2014/main" id="{FF783056-38F3-447A-8FA8-BBADED20E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789" y="1336624"/>
              <a:ext cx="49281" cy="49155"/>
            </a:xfrm>
            <a:custGeom>
              <a:avLst/>
              <a:gdLst>
                <a:gd name="T0" fmla="*/ 6210867 w 371"/>
                <a:gd name="T1" fmla="*/ 3741625 h 370"/>
                <a:gd name="T2" fmla="*/ 6210867 w 371"/>
                <a:gd name="T3" fmla="*/ 3741625 h 370"/>
                <a:gd name="T4" fmla="*/ 2787897 w 371"/>
                <a:gd name="T5" fmla="*/ 6194991 h 370"/>
                <a:gd name="T6" fmla="*/ 335270 w 371"/>
                <a:gd name="T7" fmla="*/ 2771013 h 370"/>
                <a:gd name="T8" fmla="*/ 3917109 w 371"/>
                <a:gd name="T9" fmla="*/ 317648 h 370"/>
                <a:gd name="T10" fmla="*/ 6210867 w 371"/>
                <a:gd name="T11" fmla="*/ 3741625 h 3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70">
                  <a:moveTo>
                    <a:pt x="352" y="212"/>
                  </a:moveTo>
                  <a:lnTo>
                    <a:pt x="352" y="212"/>
                  </a:lnTo>
                  <a:cubicBezTo>
                    <a:pt x="342" y="305"/>
                    <a:pt x="249" y="369"/>
                    <a:pt x="158" y="351"/>
                  </a:cubicBezTo>
                  <a:cubicBezTo>
                    <a:pt x="65" y="332"/>
                    <a:pt x="0" y="250"/>
                    <a:pt x="19" y="157"/>
                  </a:cubicBezTo>
                  <a:cubicBezTo>
                    <a:pt x="37" y="64"/>
                    <a:pt x="130" y="0"/>
                    <a:pt x="222" y="18"/>
                  </a:cubicBezTo>
                  <a:cubicBezTo>
                    <a:pt x="315" y="36"/>
                    <a:pt x="370" y="120"/>
                    <a:pt x="352" y="212"/>
                  </a:cubicBezTo>
                </a:path>
              </a:pathLst>
            </a:custGeom>
            <a:solidFill>
              <a:srgbClr val="F3F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6" name="Freeform 195">
              <a:extLst>
                <a:ext uri="{FF2B5EF4-FFF2-40B4-BE49-F238E27FC236}">
                  <a16:creationId xmlns:a16="http://schemas.microsoft.com/office/drawing/2014/main" id="{76267401-D21E-4E58-94D1-F605397A8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743" y="1176475"/>
              <a:ext cx="166916" cy="88795"/>
            </a:xfrm>
            <a:custGeom>
              <a:avLst/>
              <a:gdLst>
                <a:gd name="T0" fmla="*/ 4355713 w 1239"/>
                <a:gd name="T1" fmla="*/ 671412 h 668"/>
                <a:gd name="T2" fmla="*/ 4355713 w 1239"/>
                <a:gd name="T3" fmla="*/ 671412 h 668"/>
                <a:gd name="T4" fmla="*/ 1669699 w 1239"/>
                <a:gd name="T5" fmla="*/ 2933159 h 668"/>
                <a:gd name="T6" fmla="*/ 671571 w 1239"/>
                <a:gd name="T7" fmla="*/ 9329457 h 668"/>
                <a:gd name="T8" fmla="*/ 4682405 w 1239"/>
                <a:gd name="T9" fmla="*/ 11626562 h 668"/>
                <a:gd name="T10" fmla="*/ 19619164 w 1239"/>
                <a:gd name="T11" fmla="*/ 11114130 h 668"/>
                <a:gd name="T12" fmla="*/ 21978486 w 1239"/>
                <a:gd name="T13" fmla="*/ 7686217 h 668"/>
                <a:gd name="T14" fmla="*/ 20816944 w 1239"/>
                <a:gd name="T15" fmla="*/ 2456086 h 668"/>
                <a:gd name="T16" fmla="*/ 17949330 w 1239"/>
                <a:gd name="T17" fmla="*/ 158980 h 668"/>
                <a:gd name="T18" fmla="*/ 4355713 w 1239"/>
                <a:gd name="T19" fmla="*/ 671412 h 6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9" h="668">
                  <a:moveTo>
                    <a:pt x="240" y="38"/>
                  </a:moveTo>
                  <a:lnTo>
                    <a:pt x="240" y="38"/>
                  </a:lnTo>
                  <a:cubicBezTo>
                    <a:pt x="128" y="38"/>
                    <a:pt x="101" y="102"/>
                    <a:pt x="92" y="166"/>
                  </a:cubicBezTo>
                  <a:cubicBezTo>
                    <a:pt x="92" y="222"/>
                    <a:pt x="64" y="380"/>
                    <a:pt x="37" y="528"/>
                  </a:cubicBezTo>
                  <a:cubicBezTo>
                    <a:pt x="0" y="667"/>
                    <a:pt x="166" y="667"/>
                    <a:pt x="258" y="658"/>
                  </a:cubicBezTo>
                  <a:cubicBezTo>
                    <a:pt x="351" y="658"/>
                    <a:pt x="924" y="638"/>
                    <a:pt x="1081" y="629"/>
                  </a:cubicBezTo>
                  <a:cubicBezTo>
                    <a:pt x="1238" y="610"/>
                    <a:pt x="1220" y="490"/>
                    <a:pt x="1211" y="435"/>
                  </a:cubicBezTo>
                  <a:cubicBezTo>
                    <a:pt x="1202" y="371"/>
                    <a:pt x="1165" y="232"/>
                    <a:pt x="1147" y="139"/>
                  </a:cubicBezTo>
                  <a:cubicBezTo>
                    <a:pt x="1119" y="29"/>
                    <a:pt x="1090" y="18"/>
                    <a:pt x="989" y="9"/>
                  </a:cubicBezTo>
                  <a:cubicBezTo>
                    <a:pt x="887" y="0"/>
                    <a:pt x="360" y="29"/>
                    <a:pt x="240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7" name="Freeform 196">
              <a:extLst>
                <a:ext uri="{FF2B5EF4-FFF2-40B4-BE49-F238E27FC236}">
                  <a16:creationId xmlns:a16="http://schemas.microsoft.com/office/drawing/2014/main" id="{07A66AAD-A8D3-411B-9A53-88F7FE6E2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536" y="1146348"/>
              <a:ext cx="95381" cy="17442"/>
            </a:xfrm>
            <a:custGeom>
              <a:avLst/>
              <a:gdLst>
                <a:gd name="T0" fmla="*/ 1471573 w 712"/>
                <a:gd name="T1" fmla="*/ 434555 h 140"/>
                <a:gd name="T2" fmla="*/ 1471573 w 712"/>
                <a:gd name="T3" fmla="*/ 434555 h 140"/>
                <a:gd name="T4" fmla="*/ 1830458 w 712"/>
                <a:gd name="T5" fmla="*/ 2157451 h 140"/>
                <a:gd name="T6" fmla="*/ 11287913 w 712"/>
                <a:gd name="T7" fmla="*/ 1738469 h 140"/>
                <a:gd name="T8" fmla="*/ 11449471 w 712"/>
                <a:gd name="T9" fmla="*/ 0 h 140"/>
                <a:gd name="T10" fmla="*/ 1471573 w 712"/>
                <a:gd name="T11" fmla="*/ 434555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2" h="140">
                  <a:moveTo>
                    <a:pt x="82" y="28"/>
                  </a:moveTo>
                  <a:lnTo>
                    <a:pt x="82" y="28"/>
                  </a:lnTo>
                  <a:cubicBezTo>
                    <a:pt x="0" y="46"/>
                    <a:pt x="64" y="139"/>
                    <a:pt x="102" y="139"/>
                  </a:cubicBezTo>
                  <a:cubicBezTo>
                    <a:pt x="148" y="130"/>
                    <a:pt x="537" y="121"/>
                    <a:pt x="629" y="112"/>
                  </a:cubicBezTo>
                  <a:cubicBezTo>
                    <a:pt x="711" y="102"/>
                    <a:pt x="693" y="9"/>
                    <a:pt x="638" y="0"/>
                  </a:cubicBezTo>
                  <a:cubicBezTo>
                    <a:pt x="583" y="0"/>
                    <a:pt x="166" y="9"/>
                    <a:pt x="82" y="28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8" name="Freeform 197">
              <a:extLst>
                <a:ext uri="{FF2B5EF4-FFF2-40B4-BE49-F238E27FC236}">
                  <a16:creationId xmlns:a16="http://schemas.microsoft.com/office/drawing/2014/main" id="{F696FAE6-6AE0-4BBC-9266-127B952E5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119" y="1190746"/>
              <a:ext cx="44511" cy="95138"/>
            </a:xfrm>
            <a:custGeom>
              <a:avLst/>
              <a:gdLst>
                <a:gd name="T0" fmla="*/ 0 w 334"/>
                <a:gd name="T1" fmla="*/ 0 h 714"/>
                <a:gd name="T2" fmla="*/ 0 w 334"/>
                <a:gd name="T3" fmla="*/ 0 h 714"/>
                <a:gd name="T4" fmla="*/ 4582101 w 334"/>
                <a:gd name="T5" fmla="*/ 2130612 h 714"/>
                <a:gd name="T6" fmla="*/ 4777470 w 334"/>
                <a:gd name="T7" fmla="*/ 12144219 h 714"/>
                <a:gd name="T8" fmla="*/ 0 w 334"/>
                <a:gd name="T9" fmla="*/ 12659084 h 714"/>
                <a:gd name="T10" fmla="*/ 0 w 334"/>
                <a:gd name="T11" fmla="*/ 0 h 7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714">
                  <a:moveTo>
                    <a:pt x="0" y="0"/>
                  </a:moveTo>
                  <a:lnTo>
                    <a:pt x="0" y="0"/>
                  </a:lnTo>
                  <a:cubicBezTo>
                    <a:pt x="37" y="0"/>
                    <a:pt x="240" y="111"/>
                    <a:pt x="258" y="120"/>
                  </a:cubicBezTo>
                  <a:cubicBezTo>
                    <a:pt x="333" y="157"/>
                    <a:pt x="297" y="666"/>
                    <a:pt x="269" y="684"/>
                  </a:cubicBezTo>
                  <a:cubicBezTo>
                    <a:pt x="249" y="704"/>
                    <a:pt x="28" y="704"/>
                    <a:pt x="0" y="713"/>
                  </a:cubicBezTo>
                  <a:cubicBezTo>
                    <a:pt x="10" y="601"/>
                    <a:pt x="10" y="24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59" name="Freeform 198">
              <a:extLst>
                <a:ext uri="{FF2B5EF4-FFF2-40B4-BE49-F238E27FC236}">
                  <a16:creationId xmlns:a16="http://schemas.microsoft.com/office/drawing/2014/main" id="{2D7A072F-8FB9-4B3C-A9E4-EA609E6E7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168" y="1214530"/>
              <a:ext cx="33383" cy="69768"/>
            </a:xfrm>
            <a:custGeom>
              <a:avLst/>
              <a:gdLst>
                <a:gd name="T0" fmla="*/ 327179 w 261"/>
                <a:gd name="T1" fmla="*/ 0 h 520"/>
                <a:gd name="T2" fmla="*/ 327179 w 261"/>
                <a:gd name="T3" fmla="*/ 0 h 520"/>
                <a:gd name="T4" fmla="*/ 3353649 w 261"/>
                <a:gd name="T5" fmla="*/ 1332166 h 520"/>
                <a:gd name="T6" fmla="*/ 3500994 w 261"/>
                <a:gd name="T7" fmla="*/ 8982630 h 520"/>
                <a:gd name="T8" fmla="*/ 0 w 261"/>
                <a:gd name="T9" fmla="*/ 9144706 h 520"/>
                <a:gd name="T10" fmla="*/ 327179 w 261"/>
                <a:gd name="T11" fmla="*/ 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1" h="520">
                  <a:moveTo>
                    <a:pt x="20" y="0"/>
                  </a:moveTo>
                  <a:lnTo>
                    <a:pt x="20" y="0"/>
                  </a:lnTo>
                  <a:cubicBezTo>
                    <a:pt x="48" y="0"/>
                    <a:pt x="187" y="65"/>
                    <a:pt x="205" y="74"/>
                  </a:cubicBezTo>
                  <a:cubicBezTo>
                    <a:pt x="260" y="93"/>
                    <a:pt x="233" y="490"/>
                    <a:pt x="214" y="499"/>
                  </a:cubicBezTo>
                  <a:cubicBezTo>
                    <a:pt x="196" y="519"/>
                    <a:pt x="20" y="508"/>
                    <a:pt x="0" y="508"/>
                  </a:cubicBezTo>
                  <a:cubicBezTo>
                    <a:pt x="29" y="380"/>
                    <a:pt x="29" y="184"/>
                    <a:pt x="20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0" name="Freeform 199">
              <a:extLst>
                <a:ext uri="{FF2B5EF4-FFF2-40B4-BE49-F238E27FC236}">
                  <a16:creationId xmlns:a16="http://schemas.microsoft.com/office/drawing/2014/main" id="{5ADC7F75-7D94-4FB7-8CF0-4906A68B7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679" y="1230387"/>
              <a:ext cx="28614" cy="55497"/>
            </a:xfrm>
            <a:custGeom>
              <a:avLst/>
              <a:gdLst>
                <a:gd name="T0" fmla="*/ 299029 w 222"/>
                <a:gd name="T1" fmla="*/ 0 h 418"/>
                <a:gd name="T2" fmla="*/ 299029 w 222"/>
                <a:gd name="T3" fmla="*/ 0 h 418"/>
                <a:gd name="T4" fmla="*/ 2907286 w 222"/>
                <a:gd name="T5" fmla="*/ 969472 h 418"/>
                <a:gd name="T6" fmla="*/ 2907286 w 222"/>
                <a:gd name="T7" fmla="*/ 7191907 h 418"/>
                <a:gd name="T8" fmla="*/ 0 w 222"/>
                <a:gd name="T9" fmla="*/ 6998065 h 418"/>
                <a:gd name="T10" fmla="*/ 299029 w 222"/>
                <a:gd name="T11" fmla="*/ 0 h 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418">
                  <a:moveTo>
                    <a:pt x="18" y="0"/>
                  </a:moveTo>
                  <a:lnTo>
                    <a:pt x="18" y="0"/>
                  </a:lnTo>
                  <a:cubicBezTo>
                    <a:pt x="36" y="0"/>
                    <a:pt x="166" y="46"/>
                    <a:pt x="175" y="55"/>
                  </a:cubicBezTo>
                  <a:cubicBezTo>
                    <a:pt x="221" y="64"/>
                    <a:pt x="194" y="397"/>
                    <a:pt x="175" y="408"/>
                  </a:cubicBezTo>
                  <a:cubicBezTo>
                    <a:pt x="166" y="417"/>
                    <a:pt x="18" y="397"/>
                    <a:pt x="0" y="397"/>
                  </a:cubicBezTo>
                  <a:cubicBezTo>
                    <a:pt x="27" y="305"/>
                    <a:pt x="27" y="139"/>
                    <a:pt x="18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1" name="Freeform 200">
              <a:extLst>
                <a:ext uri="{FF2B5EF4-FFF2-40B4-BE49-F238E27FC236}">
                  <a16:creationId xmlns:a16="http://schemas.microsoft.com/office/drawing/2014/main" id="{D31AE4D9-13E0-4E48-AA5A-4FE4F8584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011" y="1239901"/>
              <a:ext cx="27024" cy="47569"/>
            </a:xfrm>
            <a:custGeom>
              <a:avLst/>
              <a:gdLst>
                <a:gd name="T0" fmla="*/ 315810 w 204"/>
                <a:gd name="T1" fmla="*/ 0 h 363"/>
                <a:gd name="T2" fmla="*/ 315810 w 204"/>
                <a:gd name="T3" fmla="*/ 0 h 363"/>
                <a:gd name="T4" fmla="*/ 2930647 w 204"/>
                <a:gd name="T5" fmla="*/ 669766 h 363"/>
                <a:gd name="T6" fmla="*/ 2755123 w 204"/>
                <a:gd name="T7" fmla="*/ 6061968 h 363"/>
                <a:gd name="T8" fmla="*/ 0 w 204"/>
                <a:gd name="T9" fmla="*/ 5907336 h 363"/>
                <a:gd name="T10" fmla="*/ 315810 w 204"/>
                <a:gd name="T11" fmla="*/ 0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363">
                  <a:moveTo>
                    <a:pt x="18" y="0"/>
                  </a:moveTo>
                  <a:lnTo>
                    <a:pt x="18" y="0"/>
                  </a:lnTo>
                  <a:cubicBezTo>
                    <a:pt x="37" y="0"/>
                    <a:pt x="148" y="39"/>
                    <a:pt x="167" y="39"/>
                  </a:cubicBezTo>
                  <a:cubicBezTo>
                    <a:pt x="203" y="57"/>
                    <a:pt x="176" y="344"/>
                    <a:pt x="157" y="353"/>
                  </a:cubicBezTo>
                  <a:cubicBezTo>
                    <a:pt x="148" y="362"/>
                    <a:pt x="18" y="335"/>
                    <a:pt x="0" y="344"/>
                  </a:cubicBezTo>
                  <a:cubicBezTo>
                    <a:pt x="28" y="251"/>
                    <a:pt x="28" y="121"/>
                    <a:pt x="18" y="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2" name="Freeform 201">
              <a:extLst>
                <a:ext uri="{FF2B5EF4-FFF2-40B4-BE49-F238E27FC236}">
                  <a16:creationId xmlns:a16="http://schemas.microsoft.com/office/drawing/2014/main" id="{6C15C6A9-EC26-43C8-8AD3-E557BC95B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657" y="1347724"/>
              <a:ext cx="197121" cy="104652"/>
            </a:xfrm>
            <a:custGeom>
              <a:avLst/>
              <a:gdLst>
                <a:gd name="T0" fmla="*/ 26378104 w 1463"/>
                <a:gd name="T1" fmla="*/ 990271 h 787"/>
                <a:gd name="T2" fmla="*/ 26378104 w 1463"/>
                <a:gd name="T3" fmla="*/ 990271 h 787"/>
                <a:gd name="T4" fmla="*/ 25198073 w 1463"/>
                <a:gd name="T5" fmla="*/ 0 h 787"/>
                <a:gd name="T6" fmla="*/ 689856 w 1463"/>
                <a:gd name="T7" fmla="*/ 10468125 h 787"/>
                <a:gd name="T8" fmla="*/ 0 w 1463"/>
                <a:gd name="T9" fmla="*/ 13898504 h 787"/>
                <a:gd name="T10" fmla="*/ 25361375 w 1463"/>
                <a:gd name="T11" fmla="*/ 2298754 h 787"/>
                <a:gd name="T12" fmla="*/ 26378104 w 1463"/>
                <a:gd name="T13" fmla="*/ 990271 h 7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3" h="787">
                  <a:moveTo>
                    <a:pt x="1453" y="56"/>
                  </a:moveTo>
                  <a:lnTo>
                    <a:pt x="1453" y="56"/>
                  </a:lnTo>
                  <a:cubicBezTo>
                    <a:pt x="1453" y="29"/>
                    <a:pt x="1424" y="0"/>
                    <a:pt x="1388" y="0"/>
                  </a:cubicBezTo>
                  <a:cubicBezTo>
                    <a:pt x="1351" y="0"/>
                    <a:pt x="685" y="65"/>
                    <a:pt x="38" y="592"/>
                  </a:cubicBezTo>
                  <a:cubicBezTo>
                    <a:pt x="0" y="786"/>
                    <a:pt x="0" y="786"/>
                    <a:pt x="0" y="786"/>
                  </a:cubicBezTo>
                  <a:cubicBezTo>
                    <a:pt x="658" y="195"/>
                    <a:pt x="1388" y="130"/>
                    <a:pt x="1397" y="130"/>
                  </a:cubicBezTo>
                  <a:cubicBezTo>
                    <a:pt x="1433" y="120"/>
                    <a:pt x="1462" y="93"/>
                    <a:pt x="1453" y="56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3" name="Freeform 202">
              <a:extLst>
                <a:ext uri="{FF2B5EF4-FFF2-40B4-BE49-F238E27FC236}">
                  <a16:creationId xmlns:a16="http://schemas.microsoft.com/office/drawing/2014/main" id="{8F2BAB2E-466B-4442-9141-9A66C694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93" y="1427005"/>
              <a:ext cx="87432" cy="107823"/>
            </a:xfrm>
            <a:custGeom>
              <a:avLst/>
              <a:gdLst>
                <a:gd name="T0" fmla="*/ 325651 w 650"/>
                <a:gd name="T1" fmla="*/ 12598703 h 806"/>
                <a:gd name="T2" fmla="*/ 325651 w 650"/>
                <a:gd name="T3" fmla="*/ 12598703 h 806"/>
                <a:gd name="T4" fmla="*/ 687485 w 650"/>
                <a:gd name="T5" fmla="*/ 14084011 h 806"/>
                <a:gd name="T6" fmla="*/ 1194187 w 650"/>
                <a:gd name="T7" fmla="*/ 14245077 h 806"/>
                <a:gd name="T8" fmla="*/ 2352055 w 650"/>
                <a:gd name="T9" fmla="*/ 13744088 h 806"/>
                <a:gd name="T10" fmla="*/ 11054902 w 650"/>
                <a:gd name="T11" fmla="*/ 3471740 h 806"/>
                <a:gd name="T12" fmla="*/ 11742387 w 650"/>
                <a:gd name="T13" fmla="*/ 0 h 806"/>
                <a:gd name="T14" fmla="*/ 325651 w 650"/>
                <a:gd name="T15" fmla="*/ 12598703 h 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0" h="806">
                  <a:moveTo>
                    <a:pt x="18" y="704"/>
                  </a:moveTo>
                  <a:lnTo>
                    <a:pt x="18" y="704"/>
                  </a:lnTo>
                  <a:cubicBezTo>
                    <a:pt x="0" y="732"/>
                    <a:pt x="9" y="768"/>
                    <a:pt x="38" y="787"/>
                  </a:cubicBezTo>
                  <a:cubicBezTo>
                    <a:pt x="47" y="796"/>
                    <a:pt x="57" y="796"/>
                    <a:pt x="66" y="796"/>
                  </a:cubicBezTo>
                  <a:cubicBezTo>
                    <a:pt x="84" y="805"/>
                    <a:pt x="111" y="796"/>
                    <a:pt x="130" y="768"/>
                  </a:cubicBezTo>
                  <a:cubicBezTo>
                    <a:pt x="278" y="538"/>
                    <a:pt x="435" y="353"/>
                    <a:pt x="611" y="194"/>
                  </a:cubicBezTo>
                  <a:cubicBezTo>
                    <a:pt x="649" y="0"/>
                    <a:pt x="649" y="0"/>
                    <a:pt x="649" y="0"/>
                  </a:cubicBezTo>
                  <a:cubicBezTo>
                    <a:pt x="426" y="176"/>
                    <a:pt x="214" y="408"/>
                    <a:pt x="18" y="704"/>
                  </a:cubicBezTo>
                </a:path>
              </a:pathLst>
            </a:custGeom>
            <a:solidFill>
              <a:srgbClr val="05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64" name="Freeform 203">
              <a:extLst>
                <a:ext uri="{FF2B5EF4-FFF2-40B4-BE49-F238E27FC236}">
                  <a16:creationId xmlns:a16="http://schemas.microsoft.com/office/drawing/2014/main" id="{224B0261-529C-4C10-8499-B73B61CE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666" y="1447618"/>
              <a:ext cx="230503" cy="30128"/>
            </a:xfrm>
            <a:custGeom>
              <a:avLst/>
              <a:gdLst>
                <a:gd name="T0" fmla="*/ 2519780 w 1712"/>
                <a:gd name="T1" fmla="*/ 952976 h 233"/>
                <a:gd name="T2" fmla="*/ 31016656 w 1712"/>
                <a:gd name="T3" fmla="*/ 0 h 233"/>
                <a:gd name="T4" fmla="*/ 28333827 w 1712"/>
                <a:gd name="T5" fmla="*/ 3427480 h 233"/>
                <a:gd name="T6" fmla="*/ 0 w 1712"/>
                <a:gd name="T7" fmla="*/ 3879012 h 233"/>
                <a:gd name="T8" fmla="*/ 2519780 w 1712"/>
                <a:gd name="T9" fmla="*/ 952976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2" h="233">
                  <a:moveTo>
                    <a:pt x="139" y="57"/>
                  </a:moveTo>
                  <a:lnTo>
                    <a:pt x="1711" y="0"/>
                  </a:lnTo>
                  <a:lnTo>
                    <a:pt x="1563" y="205"/>
                  </a:lnTo>
                  <a:lnTo>
                    <a:pt x="0" y="232"/>
                  </a:lnTo>
                  <a:lnTo>
                    <a:pt x="139" y="57"/>
                  </a:lnTo>
                </a:path>
              </a:pathLst>
            </a:custGeom>
            <a:solidFill>
              <a:srgbClr val="05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8" name="Group 15">
            <a:extLst>
              <a:ext uri="{FF2B5EF4-FFF2-40B4-BE49-F238E27FC236}">
                <a16:creationId xmlns:a16="http://schemas.microsoft.com/office/drawing/2014/main" id="{67A204B9-2474-48B0-A6C3-761291971E0F}"/>
              </a:ext>
            </a:extLst>
          </p:cNvPr>
          <p:cNvGrpSpPr>
            <a:grpSpLocks/>
          </p:cNvGrpSpPr>
          <p:nvPr/>
        </p:nvGrpSpPr>
        <p:grpSpPr bwMode="auto">
          <a:xfrm>
            <a:off x="3452813" y="1738313"/>
            <a:ext cx="673100" cy="674687"/>
            <a:chOff x="3452465" y="1738313"/>
            <a:chExt cx="674025" cy="673894"/>
          </a:xfrm>
        </p:grpSpPr>
        <p:sp>
          <p:nvSpPr>
            <p:cNvPr id="44334" name="Freeform 204">
              <a:extLst>
                <a:ext uri="{FF2B5EF4-FFF2-40B4-BE49-F238E27FC236}">
                  <a16:creationId xmlns:a16="http://schemas.microsoft.com/office/drawing/2014/main" id="{963F9123-0694-41E4-8A95-3E4C94C31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465" y="1738313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7" y="4996"/>
                    <a:pt x="2498" y="4996"/>
                  </a:cubicBezTo>
                  <a:cubicBezTo>
                    <a:pt x="1121" y="4996"/>
                    <a:pt x="0" y="3877"/>
                    <a:pt x="0" y="2498"/>
                  </a:cubicBezTo>
                  <a:cubicBezTo>
                    <a:pt x="0" y="1119"/>
                    <a:pt x="1121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5" name="Freeform 205">
              <a:extLst>
                <a:ext uri="{FF2B5EF4-FFF2-40B4-BE49-F238E27FC236}">
                  <a16:creationId xmlns:a16="http://schemas.microsoft.com/office/drawing/2014/main" id="{545E06B7-359F-4F65-8288-37149A18E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205" y="1906390"/>
              <a:ext cx="473725" cy="306027"/>
            </a:xfrm>
            <a:custGeom>
              <a:avLst/>
              <a:gdLst>
                <a:gd name="T0" fmla="*/ 57535036 w 3508"/>
                <a:gd name="T1" fmla="*/ 0 h 2267"/>
                <a:gd name="T2" fmla="*/ 510591 w 3508"/>
                <a:gd name="T3" fmla="*/ 3699187 h 2267"/>
                <a:gd name="T4" fmla="*/ 10303384 w 3508"/>
                <a:gd name="T5" fmla="*/ 10970130 h 2267"/>
                <a:gd name="T6" fmla="*/ 0 w 3508"/>
                <a:gd name="T7" fmla="*/ 26787554 h 2267"/>
                <a:gd name="T8" fmla="*/ 11142260 w 3508"/>
                <a:gd name="T9" fmla="*/ 34058497 h 2267"/>
                <a:gd name="T10" fmla="*/ 0 w 3508"/>
                <a:gd name="T11" fmla="*/ 40964961 h 2267"/>
                <a:gd name="T12" fmla="*/ 7276162 w 3508"/>
                <a:gd name="T13" fmla="*/ 37083534 h 2267"/>
                <a:gd name="T14" fmla="*/ 13677121 w 3508"/>
                <a:gd name="T15" fmla="*/ 41128976 h 2267"/>
                <a:gd name="T16" fmla="*/ 23105167 w 3508"/>
                <a:gd name="T17" fmla="*/ 27133809 h 2267"/>
                <a:gd name="T18" fmla="*/ 48252834 w 3508"/>
                <a:gd name="T19" fmla="*/ 41128976 h 2267"/>
                <a:gd name="T20" fmla="*/ 59231020 w 3508"/>
                <a:gd name="T21" fmla="*/ 41292991 h 2267"/>
                <a:gd name="T22" fmla="*/ 63954225 w 3508"/>
                <a:gd name="T23" fmla="*/ 6232178 h 2267"/>
                <a:gd name="T24" fmla="*/ 49784743 w 3508"/>
                <a:gd name="T25" fmla="*/ 3699187 h 2267"/>
                <a:gd name="T26" fmla="*/ 60927004 w 3508"/>
                <a:gd name="T27" fmla="*/ 3699187 h 2267"/>
                <a:gd name="T28" fmla="*/ 49784743 w 3508"/>
                <a:gd name="T29" fmla="*/ 10970130 h 2267"/>
                <a:gd name="T30" fmla="*/ 37110574 w 3508"/>
                <a:gd name="T31" fmla="*/ 3699187 h 2267"/>
                <a:gd name="T32" fmla="*/ 48252834 w 3508"/>
                <a:gd name="T33" fmla="*/ 3699187 h 2267"/>
                <a:gd name="T34" fmla="*/ 37110574 w 3508"/>
                <a:gd name="T35" fmla="*/ 10970130 h 2267"/>
                <a:gd name="T36" fmla="*/ 24472866 w 3508"/>
                <a:gd name="T37" fmla="*/ 3699187 h 2267"/>
                <a:gd name="T38" fmla="*/ 35615261 w 3508"/>
                <a:gd name="T39" fmla="*/ 3699187 h 2267"/>
                <a:gd name="T40" fmla="*/ 24472866 w 3508"/>
                <a:gd name="T41" fmla="*/ 10970130 h 2267"/>
                <a:gd name="T42" fmla="*/ 11798831 w 3508"/>
                <a:gd name="T43" fmla="*/ 3699187 h 2267"/>
                <a:gd name="T44" fmla="*/ 22941092 w 3508"/>
                <a:gd name="T45" fmla="*/ 3699187 h 2267"/>
                <a:gd name="T46" fmla="*/ 11798831 w 3508"/>
                <a:gd name="T47" fmla="*/ 10970130 h 2267"/>
                <a:gd name="T48" fmla="*/ 35615261 w 3508"/>
                <a:gd name="T49" fmla="*/ 34058497 h 2267"/>
                <a:gd name="T50" fmla="*/ 24472866 w 3508"/>
                <a:gd name="T51" fmla="*/ 34058497 h 2267"/>
                <a:gd name="T52" fmla="*/ 35615261 w 3508"/>
                <a:gd name="T53" fmla="*/ 26787554 h 2267"/>
                <a:gd name="T54" fmla="*/ 48252834 w 3508"/>
                <a:gd name="T55" fmla="*/ 34058497 h 2267"/>
                <a:gd name="T56" fmla="*/ 37110574 w 3508"/>
                <a:gd name="T57" fmla="*/ 34058497 h 2267"/>
                <a:gd name="T58" fmla="*/ 48252834 w 3508"/>
                <a:gd name="T59" fmla="*/ 26787554 h 2267"/>
                <a:gd name="T60" fmla="*/ 60927004 w 3508"/>
                <a:gd name="T61" fmla="*/ 34058497 h 2267"/>
                <a:gd name="T62" fmla="*/ 49784743 w 3508"/>
                <a:gd name="T63" fmla="*/ 34058497 h 2267"/>
                <a:gd name="T64" fmla="*/ 60927004 w 3508"/>
                <a:gd name="T65" fmla="*/ 26787554 h 2267"/>
                <a:gd name="T66" fmla="*/ 62586527 w 3508"/>
                <a:gd name="T67" fmla="*/ 25129312 h 2267"/>
                <a:gd name="T68" fmla="*/ 674802 w 3508"/>
                <a:gd name="T69" fmla="*/ 25129312 h 2267"/>
                <a:gd name="T70" fmla="*/ 62586527 w 3508"/>
                <a:gd name="T71" fmla="*/ 14505437 h 2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08" h="2267">
                  <a:moveTo>
                    <a:pt x="3155" y="0"/>
                  </a:moveTo>
                  <a:lnTo>
                    <a:pt x="3155" y="0"/>
                  </a:lnTo>
                  <a:cubicBezTo>
                    <a:pt x="342" y="0"/>
                    <a:pt x="342" y="0"/>
                    <a:pt x="342" y="0"/>
                  </a:cubicBezTo>
                  <a:cubicBezTo>
                    <a:pt x="205" y="0"/>
                    <a:pt x="84" y="83"/>
                    <a:pt x="28" y="203"/>
                  </a:cubicBezTo>
                  <a:lnTo>
                    <a:pt x="565" y="203"/>
                  </a:lnTo>
                  <a:cubicBezTo>
                    <a:pt x="565" y="602"/>
                    <a:pt x="565" y="602"/>
                    <a:pt x="565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1470"/>
                    <a:pt x="0" y="1470"/>
                    <a:pt x="0" y="1470"/>
                  </a:cubicBezTo>
                  <a:cubicBezTo>
                    <a:pt x="611" y="1470"/>
                    <a:pt x="611" y="1470"/>
                    <a:pt x="611" y="1470"/>
                  </a:cubicBezTo>
                  <a:cubicBezTo>
                    <a:pt x="611" y="1869"/>
                    <a:pt x="611" y="1869"/>
                    <a:pt x="611" y="1869"/>
                  </a:cubicBezTo>
                  <a:cubicBezTo>
                    <a:pt x="0" y="1869"/>
                    <a:pt x="0" y="1869"/>
                    <a:pt x="0" y="1869"/>
                  </a:cubicBezTo>
                  <a:cubicBezTo>
                    <a:pt x="0" y="2248"/>
                    <a:pt x="0" y="2248"/>
                    <a:pt x="0" y="2248"/>
                  </a:cubicBezTo>
                  <a:cubicBezTo>
                    <a:pt x="102" y="2248"/>
                    <a:pt x="102" y="2248"/>
                    <a:pt x="102" y="2248"/>
                  </a:cubicBezTo>
                  <a:cubicBezTo>
                    <a:pt x="148" y="2129"/>
                    <a:pt x="260" y="2035"/>
                    <a:pt x="399" y="2035"/>
                  </a:cubicBezTo>
                  <a:cubicBezTo>
                    <a:pt x="547" y="2035"/>
                    <a:pt x="657" y="2129"/>
                    <a:pt x="704" y="2248"/>
                  </a:cubicBezTo>
                  <a:cubicBezTo>
                    <a:pt x="750" y="2257"/>
                    <a:pt x="750" y="2257"/>
                    <a:pt x="750" y="2257"/>
                  </a:cubicBezTo>
                  <a:cubicBezTo>
                    <a:pt x="750" y="1489"/>
                    <a:pt x="750" y="1489"/>
                    <a:pt x="750" y="1489"/>
                  </a:cubicBezTo>
                  <a:cubicBezTo>
                    <a:pt x="1267" y="1489"/>
                    <a:pt x="1267" y="1489"/>
                    <a:pt x="1267" y="1489"/>
                  </a:cubicBezTo>
                  <a:cubicBezTo>
                    <a:pt x="1267" y="2257"/>
                    <a:pt x="1267" y="2257"/>
                    <a:pt x="1267" y="2257"/>
                  </a:cubicBezTo>
                  <a:cubicBezTo>
                    <a:pt x="2646" y="2257"/>
                    <a:pt x="2646" y="2257"/>
                    <a:pt x="2646" y="2257"/>
                  </a:cubicBezTo>
                  <a:cubicBezTo>
                    <a:pt x="2683" y="2129"/>
                    <a:pt x="2803" y="2035"/>
                    <a:pt x="2942" y="2035"/>
                  </a:cubicBezTo>
                  <a:cubicBezTo>
                    <a:pt x="3090" y="2035"/>
                    <a:pt x="3211" y="2129"/>
                    <a:pt x="3248" y="2266"/>
                  </a:cubicBezTo>
                  <a:cubicBezTo>
                    <a:pt x="3507" y="2266"/>
                    <a:pt x="3507" y="2266"/>
                    <a:pt x="3507" y="2266"/>
                  </a:cubicBezTo>
                  <a:cubicBezTo>
                    <a:pt x="3507" y="342"/>
                    <a:pt x="3507" y="342"/>
                    <a:pt x="3507" y="342"/>
                  </a:cubicBezTo>
                  <a:cubicBezTo>
                    <a:pt x="3507" y="148"/>
                    <a:pt x="3350" y="0"/>
                    <a:pt x="3155" y="0"/>
                  </a:cubicBezTo>
                  <a:lnTo>
                    <a:pt x="2730" y="203"/>
                  </a:lnTo>
                  <a:cubicBezTo>
                    <a:pt x="3341" y="203"/>
                    <a:pt x="3341" y="203"/>
                    <a:pt x="3341" y="203"/>
                  </a:cubicBezTo>
                  <a:cubicBezTo>
                    <a:pt x="3341" y="602"/>
                    <a:pt x="3341" y="602"/>
                    <a:pt x="3341" y="602"/>
                  </a:cubicBezTo>
                  <a:cubicBezTo>
                    <a:pt x="2730" y="602"/>
                    <a:pt x="2730" y="602"/>
                    <a:pt x="2730" y="602"/>
                  </a:cubicBezTo>
                  <a:lnTo>
                    <a:pt x="3155" y="0"/>
                  </a:lnTo>
                  <a:close/>
                  <a:moveTo>
                    <a:pt x="2035" y="203"/>
                  </a:moveTo>
                  <a:lnTo>
                    <a:pt x="2035" y="203"/>
                  </a:lnTo>
                  <a:cubicBezTo>
                    <a:pt x="2646" y="203"/>
                    <a:pt x="2646" y="203"/>
                    <a:pt x="2646" y="203"/>
                  </a:cubicBezTo>
                  <a:cubicBezTo>
                    <a:pt x="2646" y="602"/>
                    <a:pt x="2646" y="602"/>
                    <a:pt x="2646" y="602"/>
                  </a:cubicBezTo>
                  <a:cubicBezTo>
                    <a:pt x="2035" y="602"/>
                    <a:pt x="2035" y="602"/>
                    <a:pt x="2035" y="602"/>
                  </a:cubicBezTo>
                  <a:lnTo>
                    <a:pt x="2035" y="203"/>
                  </a:lnTo>
                  <a:close/>
                  <a:moveTo>
                    <a:pt x="1342" y="203"/>
                  </a:moveTo>
                  <a:lnTo>
                    <a:pt x="1342" y="203"/>
                  </a:lnTo>
                  <a:cubicBezTo>
                    <a:pt x="1953" y="203"/>
                    <a:pt x="1953" y="203"/>
                    <a:pt x="1953" y="203"/>
                  </a:cubicBezTo>
                  <a:cubicBezTo>
                    <a:pt x="1953" y="602"/>
                    <a:pt x="1953" y="602"/>
                    <a:pt x="1953" y="602"/>
                  </a:cubicBezTo>
                  <a:cubicBezTo>
                    <a:pt x="1342" y="602"/>
                    <a:pt x="1342" y="602"/>
                    <a:pt x="1342" y="602"/>
                  </a:cubicBezTo>
                  <a:lnTo>
                    <a:pt x="1342" y="203"/>
                  </a:lnTo>
                  <a:close/>
                  <a:moveTo>
                    <a:pt x="647" y="203"/>
                  </a:moveTo>
                  <a:lnTo>
                    <a:pt x="647" y="203"/>
                  </a:lnTo>
                  <a:cubicBezTo>
                    <a:pt x="1258" y="203"/>
                    <a:pt x="1258" y="203"/>
                    <a:pt x="1258" y="203"/>
                  </a:cubicBezTo>
                  <a:cubicBezTo>
                    <a:pt x="1258" y="602"/>
                    <a:pt x="1258" y="602"/>
                    <a:pt x="1258" y="602"/>
                  </a:cubicBezTo>
                  <a:cubicBezTo>
                    <a:pt x="647" y="602"/>
                    <a:pt x="647" y="602"/>
                    <a:pt x="647" y="602"/>
                  </a:cubicBezTo>
                  <a:lnTo>
                    <a:pt x="647" y="203"/>
                  </a:lnTo>
                  <a:close/>
                  <a:moveTo>
                    <a:pt x="1953" y="1869"/>
                  </a:moveTo>
                  <a:lnTo>
                    <a:pt x="1953" y="1869"/>
                  </a:lnTo>
                  <a:cubicBezTo>
                    <a:pt x="1342" y="1869"/>
                    <a:pt x="1342" y="1869"/>
                    <a:pt x="1342" y="1869"/>
                  </a:cubicBezTo>
                  <a:cubicBezTo>
                    <a:pt x="1342" y="1470"/>
                    <a:pt x="1342" y="1470"/>
                    <a:pt x="1342" y="1470"/>
                  </a:cubicBezTo>
                  <a:cubicBezTo>
                    <a:pt x="1953" y="1470"/>
                    <a:pt x="1953" y="1470"/>
                    <a:pt x="1953" y="1470"/>
                  </a:cubicBezTo>
                  <a:lnTo>
                    <a:pt x="1953" y="1869"/>
                  </a:lnTo>
                  <a:close/>
                  <a:moveTo>
                    <a:pt x="2646" y="1869"/>
                  </a:moveTo>
                  <a:lnTo>
                    <a:pt x="2646" y="1869"/>
                  </a:lnTo>
                  <a:cubicBezTo>
                    <a:pt x="2035" y="1869"/>
                    <a:pt x="2035" y="1869"/>
                    <a:pt x="2035" y="1869"/>
                  </a:cubicBezTo>
                  <a:cubicBezTo>
                    <a:pt x="2035" y="1470"/>
                    <a:pt x="2035" y="1470"/>
                    <a:pt x="2035" y="1470"/>
                  </a:cubicBezTo>
                  <a:cubicBezTo>
                    <a:pt x="2646" y="1470"/>
                    <a:pt x="2646" y="1470"/>
                    <a:pt x="2646" y="1470"/>
                  </a:cubicBezTo>
                  <a:lnTo>
                    <a:pt x="2646" y="1869"/>
                  </a:lnTo>
                  <a:close/>
                  <a:moveTo>
                    <a:pt x="3341" y="1869"/>
                  </a:moveTo>
                  <a:lnTo>
                    <a:pt x="3341" y="1869"/>
                  </a:lnTo>
                  <a:cubicBezTo>
                    <a:pt x="2730" y="1869"/>
                    <a:pt x="2730" y="1869"/>
                    <a:pt x="2730" y="1869"/>
                  </a:cubicBezTo>
                  <a:cubicBezTo>
                    <a:pt x="2730" y="1470"/>
                    <a:pt x="2730" y="1470"/>
                    <a:pt x="2730" y="1470"/>
                  </a:cubicBezTo>
                  <a:cubicBezTo>
                    <a:pt x="3341" y="1470"/>
                    <a:pt x="3341" y="1470"/>
                    <a:pt x="3341" y="1470"/>
                  </a:cubicBezTo>
                  <a:lnTo>
                    <a:pt x="3341" y="1869"/>
                  </a:lnTo>
                  <a:close/>
                  <a:moveTo>
                    <a:pt x="3432" y="1379"/>
                  </a:moveTo>
                  <a:lnTo>
                    <a:pt x="3432" y="1379"/>
                  </a:lnTo>
                  <a:cubicBezTo>
                    <a:pt x="37" y="1379"/>
                    <a:pt x="37" y="1379"/>
                    <a:pt x="37" y="1379"/>
                  </a:cubicBezTo>
                  <a:cubicBezTo>
                    <a:pt x="37" y="796"/>
                    <a:pt x="37" y="796"/>
                    <a:pt x="37" y="796"/>
                  </a:cubicBezTo>
                  <a:cubicBezTo>
                    <a:pt x="3432" y="796"/>
                    <a:pt x="3432" y="796"/>
                    <a:pt x="3432" y="796"/>
                  </a:cubicBezTo>
                  <a:lnTo>
                    <a:pt x="3432" y="1379"/>
                  </a:lnTo>
                  <a:close/>
                </a:path>
              </a:pathLst>
            </a:custGeom>
            <a:solidFill>
              <a:srgbClr val="C8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6" name="Freeform 206">
              <a:extLst>
                <a:ext uri="{FF2B5EF4-FFF2-40B4-BE49-F238E27FC236}">
                  <a16:creationId xmlns:a16="http://schemas.microsoft.com/office/drawing/2014/main" id="{9FE21BFE-0996-41A9-B8E8-9774BCF6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205" y="1934932"/>
              <a:ext cx="76305" cy="52325"/>
            </a:xfrm>
            <a:custGeom>
              <a:avLst/>
              <a:gdLst>
                <a:gd name="T0" fmla="*/ 10268820 w 566"/>
                <a:gd name="T1" fmla="*/ 0 h 400"/>
                <a:gd name="T2" fmla="*/ 10268820 w 566"/>
                <a:gd name="T3" fmla="*/ 0 h 400"/>
                <a:gd name="T4" fmla="*/ 10268820 w 566"/>
                <a:gd name="T5" fmla="*/ 6827628 h 400"/>
                <a:gd name="T6" fmla="*/ 0 w 566"/>
                <a:gd name="T7" fmla="*/ 6827628 h 400"/>
                <a:gd name="T8" fmla="*/ 0 w 566"/>
                <a:gd name="T9" fmla="*/ 2378564 h 400"/>
                <a:gd name="T10" fmla="*/ 508925 w 566"/>
                <a:gd name="T11" fmla="*/ 0 h 400"/>
                <a:gd name="T12" fmla="*/ 10268820 w 566"/>
                <a:gd name="T13" fmla="*/ 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6" h="400">
                  <a:moveTo>
                    <a:pt x="565" y="0"/>
                  </a:moveTo>
                  <a:lnTo>
                    <a:pt x="565" y="0"/>
                  </a:lnTo>
                  <a:cubicBezTo>
                    <a:pt x="565" y="399"/>
                    <a:pt x="565" y="399"/>
                    <a:pt x="565" y="399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93"/>
                    <a:pt x="9" y="38"/>
                    <a:pt x="28" y="0"/>
                  </a:cubicBezTo>
                  <a:lnTo>
                    <a:pt x="565" y="0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7" name="Freeform 207">
              <a:extLst>
                <a:ext uri="{FF2B5EF4-FFF2-40B4-BE49-F238E27FC236}">
                  <a16:creationId xmlns:a16="http://schemas.microsoft.com/office/drawing/2014/main" id="{908EA115-70C5-41F9-8936-F0BA2550E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190" y="2196561"/>
              <a:ext cx="52459" cy="53912"/>
            </a:xfrm>
            <a:custGeom>
              <a:avLst/>
              <a:gdLst>
                <a:gd name="T0" fmla="*/ 6897040 w 398"/>
                <a:gd name="T1" fmla="*/ 3724804 h 398"/>
                <a:gd name="T2" fmla="*/ 6897040 w 398"/>
                <a:gd name="T3" fmla="*/ 3724804 h 398"/>
                <a:gd name="T4" fmla="*/ 3370293 w 398"/>
                <a:gd name="T5" fmla="*/ 7284486 h 398"/>
                <a:gd name="T6" fmla="*/ 0 w 398"/>
                <a:gd name="T7" fmla="*/ 3724804 h 398"/>
                <a:gd name="T8" fmla="*/ 330044 w 398"/>
                <a:gd name="T9" fmla="*/ 2018314 h 398"/>
                <a:gd name="T10" fmla="*/ 3370293 w 398"/>
                <a:gd name="T11" fmla="*/ 0 h 398"/>
                <a:gd name="T12" fmla="*/ 6584395 w 398"/>
                <a:gd name="T13" fmla="*/ 2183436 h 398"/>
                <a:gd name="T14" fmla="*/ 6897040 w 398"/>
                <a:gd name="T15" fmla="*/ 3724804 h 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8" h="398">
                  <a:moveTo>
                    <a:pt x="397" y="203"/>
                  </a:moveTo>
                  <a:lnTo>
                    <a:pt x="397" y="203"/>
                  </a:lnTo>
                  <a:cubicBezTo>
                    <a:pt x="397" y="314"/>
                    <a:pt x="306" y="397"/>
                    <a:pt x="194" y="397"/>
                  </a:cubicBezTo>
                  <a:cubicBezTo>
                    <a:pt x="92" y="397"/>
                    <a:pt x="0" y="314"/>
                    <a:pt x="0" y="203"/>
                  </a:cubicBezTo>
                  <a:cubicBezTo>
                    <a:pt x="0" y="166"/>
                    <a:pt x="10" y="139"/>
                    <a:pt x="19" y="110"/>
                  </a:cubicBezTo>
                  <a:cubicBezTo>
                    <a:pt x="55" y="46"/>
                    <a:pt x="121" y="0"/>
                    <a:pt x="194" y="0"/>
                  </a:cubicBezTo>
                  <a:cubicBezTo>
                    <a:pt x="278" y="0"/>
                    <a:pt x="342" y="46"/>
                    <a:pt x="379" y="119"/>
                  </a:cubicBezTo>
                  <a:cubicBezTo>
                    <a:pt x="388" y="139"/>
                    <a:pt x="397" y="175"/>
                    <a:pt x="397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8" name="Freeform 208">
              <a:extLst>
                <a:ext uri="{FF2B5EF4-FFF2-40B4-BE49-F238E27FC236}">
                  <a16:creationId xmlns:a16="http://schemas.microsoft.com/office/drawing/2014/main" id="{7CDBEFCA-26C9-4026-9233-8DDF49B51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293" y="2180704"/>
              <a:ext cx="84253" cy="85624"/>
            </a:xfrm>
            <a:custGeom>
              <a:avLst/>
              <a:gdLst>
                <a:gd name="T0" fmla="*/ 11088765 w 630"/>
                <a:gd name="T1" fmla="*/ 4266929 h 630"/>
                <a:gd name="T2" fmla="*/ 11088765 w 630"/>
                <a:gd name="T3" fmla="*/ 4266929 h 630"/>
                <a:gd name="T4" fmla="*/ 5615931 w 630"/>
                <a:gd name="T5" fmla="*/ 0 h 630"/>
                <a:gd name="T6" fmla="*/ 321900 w 630"/>
                <a:gd name="T7" fmla="*/ 4100710 h 630"/>
                <a:gd name="T8" fmla="*/ 0 w 630"/>
                <a:gd name="T9" fmla="*/ 5818626 h 630"/>
                <a:gd name="T10" fmla="*/ 5615931 w 630"/>
                <a:gd name="T11" fmla="*/ 11618769 h 630"/>
                <a:gd name="T12" fmla="*/ 11249648 w 630"/>
                <a:gd name="T13" fmla="*/ 5818626 h 630"/>
                <a:gd name="T14" fmla="*/ 11088765 w 630"/>
                <a:gd name="T15" fmla="*/ 4266929 h 630"/>
                <a:gd name="T16" fmla="*/ 5615931 w 630"/>
                <a:gd name="T17" fmla="*/ 9402195 h 630"/>
                <a:gd name="T18" fmla="*/ 5615931 w 630"/>
                <a:gd name="T19" fmla="*/ 9402195 h 630"/>
                <a:gd name="T20" fmla="*/ 2146178 w 630"/>
                <a:gd name="T21" fmla="*/ 5818626 h 630"/>
                <a:gd name="T22" fmla="*/ 2485998 w 630"/>
                <a:gd name="T23" fmla="*/ 4100710 h 630"/>
                <a:gd name="T24" fmla="*/ 5615931 w 630"/>
                <a:gd name="T25" fmla="*/ 2068839 h 630"/>
                <a:gd name="T26" fmla="*/ 8924666 w 630"/>
                <a:gd name="T27" fmla="*/ 4266929 h 630"/>
                <a:gd name="T28" fmla="*/ 9246566 w 630"/>
                <a:gd name="T29" fmla="*/ 5818626 h 630"/>
                <a:gd name="T30" fmla="*/ 5615931 w 630"/>
                <a:gd name="T31" fmla="*/ 9402195 h 630"/>
                <a:gd name="T32" fmla="*/ 11088765 w 630"/>
                <a:gd name="T33" fmla="*/ 4266929 h 6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630">
                  <a:moveTo>
                    <a:pt x="620" y="231"/>
                  </a:moveTo>
                  <a:lnTo>
                    <a:pt x="620" y="231"/>
                  </a:lnTo>
                  <a:cubicBezTo>
                    <a:pt x="583" y="94"/>
                    <a:pt x="462" y="0"/>
                    <a:pt x="314" y="0"/>
                  </a:cubicBezTo>
                  <a:cubicBezTo>
                    <a:pt x="175" y="0"/>
                    <a:pt x="55" y="94"/>
                    <a:pt x="18" y="222"/>
                  </a:cubicBezTo>
                  <a:cubicBezTo>
                    <a:pt x="9" y="251"/>
                    <a:pt x="0" y="287"/>
                    <a:pt x="0" y="315"/>
                  </a:cubicBezTo>
                  <a:cubicBezTo>
                    <a:pt x="0" y="490"/>
                    <a:pt x="148" y="629"/>
                    <a:pt x="314" y="629"/>
                  </a:cubicBezTo>
                  <a:cubicBezTo>
                    <a:pt x="490" y="629"/>
                    <a:pt x="629" y="490"/>
                    <a:pt x="629" y="315"/>
                  </a:cubicBezTo>
                  <a:cubicBezTo>
                    <a:pt x="629" y="287"/>
                    <a:pt x="629" y="260"/>
                    <a:pt x="620" y="231"/>
                  </a:cubicBezTo>
                  <a:lnTo>
                    <a:pt x="314" y="509"/>
                  </a:lnTo>
                  <a:cubicBezTo>
                    <a:pt x="212" y="509"/>
                    <a:pt x="120" y="426"/>
                    <a:pt x="120" y="315"/>
                  </a:cubicBezTo>
                  <a:cubicBezTo>
                    <a:pt x="120" y="278"/>
                    <a:pt x="130" y="251"/>
                    <a:pt x="139" y="222"/>
                  </a:cubicBezTo>
                  <a:cubicBezTo>
                    <a:pt x="175" y="158"/>
                    <a:pt x="241" y="112"/>
                    <a:pt x="314" y="112"/>
                  </a:cubicBezTo>
                  <a:cubicBezTo>
                    <a:pt x="398" y="112"/>
                    <a:pt x="462" y="158"/>
                    <a:pt x="499" y="231"/>
                  </a:cubicBezTo>
                  <a:cubicBezTo>
                    <a:pt x="508" y="251"/>
                    <a:pt x="517" y="287"/>
                    <a:pt x="517" y="315"/>
                  </a:cubicBezTo>
                  <a:cubicBezTo>
                    <a:pt x="517" y="426"/>
                    <a:pt x="426" y="509"/>
                    <a:pt x="314" y="509"/>
                  </a:cubicBezTo>
                  <a:lnTo>
                    <a:pt x="620" y="231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9" name="Freeform 209">
              <a:extLst>
                <a:ext uri="{FF2B5EF4-FFF2-40B4-BE49-F238E27FC236}">
                  <a16:creationId xmlns:a16="http://schemas.microsoft.com/office/drawing/2014/main" id="{899ADE29-CE7F-442A-A383-CB94AD27E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922" y="2180704"/>
              <a:ext cx="84253" cy="85624"/>
            </a:xfrm>
            <a:custGeom>
              <a:avLst/>
              <a:gdLst>
                <a:gd name="T0" fmla="*/ 11246758 w 621"/>
                <a:gd name="T1" fmla="*/ 4266929 h 630"/>
                <a:gd name="T2" fmla="*/ 11246758 w 621"/>
                <a:gd name="T3" fmla="*/ 4266929 h 630"/>
                <a:gd name="T4" fmla="*/ 5798262 w 621"/>
                <a:gd name="T5" fmla="*/ 0 h 630"/>
                <a:gd name="T6" fmla="*/ 165657 w 621"/>
                <a:gd name="T7" fmla="*/ 4100710 h 630"/>
                <a:gd name="T8" fmla="*/ 0 w 621"/>
                <a:gd name="T9" fmla="*/ 5818626 h 630"/>
                <a:gd name="T10" fmla="*/ 5798262 w 621"/>
                <a:gd name="T11" fmla="*/ 11618769 h 630"/>
                <a:gd name="T12" fmla="*/ 11412415 w 621"/>
                <a:gd name="T13" fmla="*/ 5818626 h 630"/>
                <a:gd name="T14" fmla="*/ 11246758 w 621"/>
                <a:gd name="T15" fmla="*/ 4266929 h 630"/>
                <a:gd name="T16" fmla="*/ 5798262 w 621"/>
                <a:gd name="T17" fmla="*/ 9402195 h 630"/>
                <a:gd name="T18" fmla="*/ 5798262 w 621"/>
                <a:gd name="T19" fmla="*/ 9402195 h 630"/>
                <a:gd name="T20" fmla="*/ 2061553 w 621"/>
                <a:gd name="T21" fmla="*/ 5818626 h 630"/>
                <a:gd name="T22" fmla="*/ 2393002 w 621"/>
                <a:gd name="T23" fmla="*/ 4100710 h 630"/>
                <a:gd name="T24" fmla="*/ 5798262 w 621"/>
                <a:gd name="T25" fmla="*/ 2068839 h 630"/>
                <a:gd name="T26" fmla="*/ 9019548 w 621"/>
                <a:gd name="T27" fmla="*/ 4266929 h 630"/>
                <a:gd name="T28" fmla="*/ 9369313 w 621"/>
                <a:gd name="T29" fmla="*/ 5818626 h 630"/>
                <a:gd name="T30" fmla="*/ 5798262 w 621"/>
                <a:gd name="T31" fmla="*/ 9402195 h 630"/>
                <a:gd name="T32" fmla="*/ 11246758 w 621"/>
                <a:gd name="T33" fmla="*/ 4266929 h 6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1" h="630">
                  <a:moveTo>
                    <a:pt x="611" y="231"/>
                  </a:moveTo>
                  <a:lnTo>
                    <a:pt x="611" y="231"/>
                  </a:lnTo>
                  <a:cubicBezTo>
                    <a:pt x="573" y="94"/>
                    <a:pt x="454" y="0"/>
                    <a:pt x="315" y="0"/>
                  </a:cubicBezTo>
                  <a:cubicBezTo>
                    <a:pt x="167" y="0"/>
                    <a:pt x="46" y="94"/>
                    <a:pt x="9" y="222"/>
                  </a:cubicBezTo>
                  <a:cubicBezTo>
                    <a:pt x="0" y="251"/>
                    <a:pt x="0" y="287"/>
                    <a:pt x="0" y="315"/>
                  </a:cubicBezTo>
                  <a:cubicBezTo>
                    <a:pt x="0" y="490"/>
                    <a:pt x="139" y="629"/>
                    <a:pt x="315" y="629"/>
                  </a:cubicBezTo>
                  <a:cubicBezTo>
                    <a:pt x="481" y="629"/>
                    <a:pt x="620" y="490"/>
                    <a:pt x="620" y="315"/>
                  </a:cubicBezTo>
                  <a:cubicBezTo>
                    <a:pt x="620" y="287"/>
                    <a:pt x="620" y="260"/>
                    <a:pt x="611" y="231"/>
                  </a:cubicBezTo>
                  <a:lnTo>
                    <a:pt x="315" y="509"/>
                  </a:lnTo>
                  <a:cubicBezTo>
                    <a:pt x="203" y="509"/>
                    <a:pt x="112" y="426"/>
                    <a:pt x="112" y="315"/>
                  </a:cubicBezTo>
                  <a:cubicBezTo>
                    <a:pt x="112" y="278"/>
                    <a:pt x="121" y="251"/>
                    <a:pt x="130" y="222"/>
                  </a:cubicBezTo>
                  <a:cubicBezTo>
                    <a:pt x="167" y="158"/>
                    <a:pt x="231" y="112"/>
                    <a:pt x="315" y="112"/>
                  </a:cubicBezTo>
                  <a:cubicBezTo>
                    <a:pt x="388" y="112"/>
                    <a:pt x="454" y="158"/>
                    <a:pt x="490" y="231"/>
                  </a:cubicBezTo>
                  <a:cubicBezTo>
                    <a:pt x="500" y="251"/>
                    <a:pt x="509" y="287"/>
                    <a:pt x="509" y="315"/>
                  </a:cubicBezTo>
                  <a:cubicBezTo>
                    <a:pt x="509" y="426"/>
                    <a:pt x="416" y="509"/>
                    <a:pt x="315" y="509"/>
                  </a:cubicBezTo>
                  <a:lnTo>
                    <a:pt x="611" y="231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0" name="Freeform 210">
              <a:extLst>
                <a:ext uri="{FF2B5EF4-FFF2-40B4-BE49-F238E27FC236}">
                  <a16:creationId xmlns:a16="http://schemas.microsoft.com/office/drawing/2014/main" id="{5251FB77-1DAE-4D1C-8C94-DF1A590E4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944" y="2107765"/>
              <a:ext cx="69946" cy="103067"/>
            </a:xfrm>
            <a:custGeom>
              <a:avLst/>
              <a:gdLst>
                <a:gd name="T0" fmla="*/ 9426641 w 518"/>
                <a:gd name="T1" fmla="*/ 0 h 769"/>
                <a:gd name="T2" fmla="*/ 9426641 w 518"/>
                <a:gd name="T3" fmla="*/ 13795833 h 769"/>
                <a:gd name="T4" fmla="*/ 9098381 w 518"/>
                <a:gd name="T5" fmla="*/ 13795833 h 769"/>
                <a:gd name="T6" fmla="*/ 0 w 518"/>
                <a:gd name="T7" fmla="*/ 13795833 h 769"/>
                <a:gd name="T8" fmla="*/ 0 w 518"/>
                <a:gd name="T9" fmla="*/ 0 h 769"/>
                <a:gd name="T10" fmla="*/ 9426641 w 518"/>
                <a:gd name="T11" fmla="*/ 0 h 7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8" h="769">
                  <a:moveTo>
                    <a:pt x="517" y="0"/>
                  </a:moveTo>
                  <a:lnTo>
                    <a:pt x="517" y="768"/>
                  </a:lnTo>
                  <a:lnTo>
                    <a:pt x="499" y="768"/>
                  </a:lnTo>
                  <a:lnTo>
                    <a:pt x="0" y="768"/>
                  </a:lnTo>
                  <a:lnTo>
                    <a:pt x="0" y="0"/>
                  </a:lnTo>
                  <a:lnTo>
                    <a:pt x="517" y="0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1" name="Freeform 211">
              <a:extLst>
                <a:ext uri="{FF2B5EF4-FFF2-40B4-BE49-F238E27FC236}">
                  <a16:creationId xmlns:a16="http://schemas.microsoft.com/office/drawing/2014/main" id="{94347638-FA0A-425B-B29C-966166475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637" y="1934932"/>
              <a:ext cx="82663" cy="52325"/>
            </a:xfrm>
            <a:custGeom>
              <a:avLst/>
              <a:gdLst>
                <a:gd name="T0" fmla="*/ 11147079 w 612"/>
                <a:gd name="T1" fmla="*/ 6827628 h 400"/>
                <a:gd name="T2" fmla="*/ 0 w 612"/>
                <a:gd name="T3" fmla="*/ 6827628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6827628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2" name="Freeform 212">
              <a:extLst>
                <a:ext uri="{FF2B5EF4-FFF2-40B4-BE49-F238E27FC236}">
                  <a16:creationId xmlns:a16="http://schemas.microsoft.com/office/drawing/2014/main" id="{1C98B830-DC2D-4FED-888C-506E6BD03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205" y="2104594"/>
              <a:ext cx="82663" cy="53912"/>
            </a:xfrm>
            <a:custGeom>
              <a:avLst/>
              <a:gdLst>
                <a:gd name="T0" fmla="*/ 11147079 w 612"/>
                <a:gd name="T1" fmla="*/ 7248064 h 400"/>
                <a:gd name="T2" fmla="*/ 0 w 612"/>
                <a:gd name="T3" fmla="*/ 7248064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724806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3" name="Freeform 213">
              <a:extLst>
                <a:ext uri="{FF2B5EF4-FFF2-40B4-BE49-F238E27FC236}">
                  <a16:creationId xmlns:a16="http://schemas.microsoft.com/office/drawing/2014/main" id="{821723AF-55CB-48E9-8BFE-9D1D5138D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018" y="2104594"/>
              <a:ext cx="81074" cy="53912"/>
            </a:xfrm>
            <a:custGeom>
              <a:avLst/>
              <a:gdLst>
                <a:gd name="T0" fmla="*/ 10722699 w 612"/>
                <a:gd name="T1" fmla="*/ 7248064 h 400"/>
                <a:gd name="T2" fmla="*/ 0 w 612"/>
                <a:gd name="T3" fmla="*/ 7248064 h 400"/>
                <a:gd name="T4" fmla="*/ 0 w 612"/>
                <a:gd name="T5" fmla="*/ 0 h 400"/>
                <a:gd name="T6" fmla="*/ 10722699 w 612"/>
                <a:gd name="T7" fmla="*/ 0 h 400"/>
                <a:gd name="T8" fmla="*/ 10722699 w 612"/>
                <a:gd name="T9" fmla="*/ 724806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4" name="Freeform 214">
              <a:extLst>
                <a:ext uri="{FF2B5EF4-FFF2-40B4-BE49-F238E27FC236}">
                  <a16:creationId xmlns:a16="http://schemas.microsoft.com/office/drawing/2014/main" id="{A1363684-B9B6-43A0-88A3-B74C36CB4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018" y="1934932"/>
              <a:ext cx="81074" cy="52325"/>
            </a:xfrm>
            <a:custGeom>
              <a:avLst/>
              <a:gdLst>
                <a:gd name="T0" fmla="*/ 10722699 w 612"/>
                <a:gd name="T1" fmla="*/ 6827628 h 400"/>
                <a:gd name="T2" fmla="*/ 0 w 612"/>
                <a:gd name="T3" fmla="*/ 6827628 h 400"/>
                <a:gd name="T4" fmla="*/ 0 w 612"/>
                <a:gd name="T5" fmla="*/ 0 h 400"/>
                <a:gd name="T6" fmla="*/ 10722699 w 612"/>
                <a:gd name="T7" fmla="*/ 0 h 400"/>
                <a:gd name="T8" fmla="*/ 10722699 w 612"/>
                <a:gd name="T9" fmla="*/ 6827628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5" name="Freeform 215">
              <a:extLst>
                <a:ext uri="{FF2B5EF4-FFF2-40B4-BE49-F238E27FC236}">
                  <a16:creationId xmlns:a16="http://schemas.microsoft.com/office/drawing/2014/main" id="{1DA4295E-A17C-499B-967D-390EADE9A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219" y="1934932"/>
              <a:ext cx="82663" cy="52325"/>
            </a:xfrm>
            <a:custGeom>
              <a:avLst/>
              <a:gdLst>
                <a:gd name="T0" fmla="*/ 11147079 w 612"/>
                <a:gd name="T1" fmla="*/ 6827628 h 400"/>
                <a:gd name="T2" fmla="*/ 0 w 612"/>
                <a:gd name="T3" fmla="*/ 6827628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6827628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6" name="Freeform 216">
              <a:extLst>
                <a:ext uri="{FF2B5EF4-FFF2-40B4-BE49-F238E27FC236}">
                  <a16:creationId xmlns:a16="http://schemas.microsoft.com/office/drawing/2014/main" id="{F5160C13-1B95-49BE-B39B-328971178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219" y="2104594"/>
              <a:ext cx="82663" cy="53912"/>
            </a:xfrm>
            <a:custGeom>
              <a:avLst/>
              <a:gdLst>
                <a:gd name="T0" fmla="*/ 11147079 w 612"/>
                <a:gd name="T1" fmla="*/ 7248064 h 400"/>
                <a:gd name="T2" fmla="*/ 0 w 612"/>
                <a:gd name="T3" fmla="*/ 7248064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724806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7" name="Freeform 217">
              <a:extLst>
                <a:ext uri="{FF2B5EF4-FFF2-40B4-BE49-F238E27FC236}">
                  <a16:creationId xmlns:a16="http://schemas.microsoft.com/office/drawing/2014/main" id="{3C3D35A1-95C0-4311-A657-95EEE6BF9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011" y="1934932"/>
              <a:ext cx="82663" cy="52325"/>
            </a:xfrm>
            <a:custGeom>
              <a:avLst/>
              <a:gdLst>
                <a:gd name="T0" fmla="*/ 11147079 w 612"/>
                <a:gd name="T1" fmla="*/ 6827628 h 400"/>
                <a:gd name="T2" fmla="*/ 0 w 612"/>
                <a:gd name="T3" fmla="*/ 6827628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6827628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8" name="Freeform 218">
              <a:extLst>
                <a:ext uri="{FF2B5EF4-FFF2-40B4-BE49-F238E27FC236}">
                  <a16:creationId xmlns:a16="http://schemas.microsoft.com/office/drawing/2014/main" id="{40C221FC-8AEA-4AC1-BA69-A15367CF1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011" y="2104594"/>
              <a:ext cx="82663" cy="53912"/>
            </a:xfrm>
            <a:custGeom>
              <a:avLst/>
              <a:gdLst>
                <a:gd name="T0" fmla="*/ 11147079 w 612"/>
                <a:gd name="T1" fmla="*/ 7248064 h 400"/>
                <a:gd name="T2" fmla="*/ 0 w 612"/>
                <a:gd name="T3" fmla="*/ 7248064 h 400"/>
                <a:gd name="T4" fmla="*/ 0 w 612"/>
                <a:gd name="T5" fmla="*/ 0 h 400"/>
                <a:gd name="T6" fmla="*/ 11147079 w 612"/>
                <a:gd name="T7" fmla="*/ 0 h 400"/>
                <a:gd name="T8" fmla="*/ 11147079 w 612"/>
                <a:gd name="T9" fmla="*/ 7248064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400">
                  <a:moveTo>
                    <a:pt x="611" y="399"/>
                  </a:moveTo>
                  <a:lnTo>
                    <a:pt x="0" y="399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399"/>
                  </a:lnTo>
                </a:path>
              </a:pathLst>
            </a:custGeom>
            <a:solidFill>
              <a:srgbClr val="95D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49" name="Freeform 219">
              <a:extLst>
                <a:ext uri="{FF2B5EF4-FFF2-40B4-BE49-F238E27FC236}">
                  <a16:creationId xmlns:a16="http://schemas.microsoft.com/office/drawing/2014/main" id="{072094A0-DDFC-4FDB-828B-0045A80C5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563" y="2014213"/>
              <a:ext cx="457828" cy="77696"/>
            </a:xfrm>
            <a:custGeom>
              <a:avLst/>
              <a:gdLst>
                <a:gd name="T0" fmla="*/ 61703378 w 3396"/>
                <a:gd name="T1" fmla="*/ 10319067 h 584"/>
                <a:gd name="T2" fmla="*/ 0 w 3396"/>
                <a:gd name="T3" fmla="*/ 10319067 h 584"/>
                <a:gd name="T4" fmla="*/ 0 w 3396"/>
                <a:gd name="T5" fmla="*/ 0 h 584"/>
                <a:gd name="T6" fmla="*/ 61703378 w 3396"/>
                <a:gd name="T7" fmla="*/ 0 h 584"/>
                <a:gd name="T8" fmla="*/ 61703378 w 3396"/>
                <a:gd name="T9" fmla="*/ 10319067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6" h="584">
                  <a:moveTo>
                    <a:pt x="3395" y="583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3395" y="0"/>
                  </a:lnTo>
                  <a:lnTo>
                    <a:pt x="3395" y="583"/>
                  </a:lnTo>
                </a:path>
              </a:pathLst>
            </a:custGeom>
            <a:solidFill>
              <a:srgbClr val="112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499" name="Group 23">
            <a:extLst>
              <a:ext uri="{FF2B5EF4-FFF2-40B4-BE49-F238E27FC236}">
                <a16:creationId xmlns:a16="http://schemas.microsoft.com/office/drawing/2014/main" id="{BFBBEA5E-C13A-4CAE-9936-06E8FEDA0062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2516188"/>
            <a:ext cx="673100" cy="674687"/>
            <a:chOff x="4304524" y="2516386"/>
            <a:chExt cx="674025" cy="673894"/>
          </a:xfrm>
        </p:grpSpPr>
        <p:sp>
          <p:nvSpPr>
            <p:cNvPr id="44318" name="Freeform 220">
              <a:extLst>
                <a:ext uri="{FF2B5EF4-FFF2-40B4-BE49-F238E27FC236}">
                  <a16:creationId xmlns:a16="http://schemas.microsoft.com/office/drawing/2014/main" id="{2A9FD62F-D759-4545-9E5B-CCD00616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524" y="2516386"/>
              <a:ext cx="674025" cy="673894"/>
            </a:xfrm>
            <a:custGeom>
              <a:avLst/>
              <a:gdLst>
                <a:gd name="T0" fmla="*/ 90916475 w 4996"/>
                <a:gd name="T1" fmla="*/ 45431541 h 4997"/>
                <a:gd name="T2" fmla="*/ 90916475 w 4996"/>
                <a:gd name="T3" fmla="*/ 45431541 h 4997"/>
                <a:gd name="T4" fmla="*/ 45467411 w 4996"/>
                <a:gd name="T5" fmla="*/ 90862947 h 4997"/>
                <a:gd name="T6" fmla="*/ 0 w 4996"/>
                <a:gd name="T7" fmla="*/ 45431541 h 4997"/>
                <a:gd name="T8" fmla="*/ 45467411 w 4996"/>
                <a:gd name="T9" fmla="*/ 0 h 4997"/>
                <a:gd name="T10" fmla="*/ 90916475 w 4996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6" h="4997">
                  <a:moveTo>
                    <a:pt x="4995" y="2498"/>
                  </a:moveTo>
                  <a:lnTo>
                    <a:pt x="4995" y="2498"/>
                  </a:lnTo>
                  <a:cubicBezTo>
                    <a:pt x="4995" y="3877"/>
                    <a:pt x="3876" y="4996"/>
                    <a:pt x="2498" y="4996"/>
                  </a:cubicBezTo>
                  <a:cubicBezTo>
                    <a:pt x="1119" y="4996"/>
                    <a:pt x="0" y="3877"/>
                    <a:pt x="0" y="2498"/>
                  </a:cubicBezTo>
                  <a:cubicBezTo>
                    <a:pt x="0" y="1119"/>
                    <a:pt x="1119" y="0"/>
                    <a:pt x="2498" y="0"/>
                  </a:cubicBezTo>
                  <a:cubicBezTo>
                    <a:pt x="3876" y="0"/>
                    <a:pt x="4995" y="1119"/>
                    <a:pt x="4995" y="2498"/>
                  </a:cubicBezTo>
                </a:path>
              </a:pathLst>
            </a:custGeom>
            <a:solidFill>
              <a:srgbClr val="8FC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9" name="Freeform 221">
              <a:extLst>
                <a:ext uri="{FF2B5EF4-FFF2-40B4-BE49-F238E27FC236}">
                  <a16:creationId xmlns:a16="http://schemas.microsoft.com/office/drawing/2014/main" id="{D177C1E1-12A7-4775-B274-145AAEE0F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841" y="2724104"/>
              <a:ext cx="39743" cy="11100"/>
            </a:xfrm>
            <a:custGeom>
              <a:avLst/>
              <a:gdLst>
                <a:gd name="T0" fmla="*/ 5300271 w 297"/>
                <a:gd name="T1" fmla="*/ 1449343 h 84"/>
                <a:gd name="T2" fmla="*/ 0 w 297"/>
                <a:gd name="T3" fmla="*/ 1449343 h 84"/>
                <a:gd name="T4" fmla="*/ 0 w 297"/>
                <a:gd name="T5" fmla="*/ 0 h 84"/>
                <a:gd name="T6" fmla="*/ 5300271 w 297"/>
                <a:gd name="T7" fmla="*/ 0 h 84"/>
                <a:gd name="T8" fmla="*/ 5300271 w 297"/>
                <a:gd name="T9" fmla="*/ 1449343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84">
                  <a:moveTo>
                    <a:pt x="296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296" y="0"/>
                  </a:lnTo>
                  <a:lnTo>
                    <a:pt x="296" y="83"/>
                  </a:lnTo>
                </a:path>
              </a:pathLst>
            </a:custGeom>
            <a:solidFill>
              <a:srgbClr val="FCB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0" name="Freeform 222">
              <a:extLst>
                <a:ext uri="{FF2B5EF4-FFF2-40B4-BE49-F238E27FC236}">
                  <a16:creationId xmlns:a16="http://schemas.microsoft.com/office/drawing/2014/main" id="{811A23AE-6D19-4A55-91FF-FECC9783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849" y="2724104"/>
              <a:ext cx="39742" cy="11100"/>
            </a:xfrm>
            <a:custGeom>
              <a:avLst/>
              <a:gdLst>
                <a:gd name="T0" fmla="*/ 5264685 w 299"/>
                <a:gd name="T1" fmla="*/ 1449343 h 84"/>
                <a:gd name="T2" fmla="*/ 0 w 299"/>
                <a:gd name="T3" fmla="*/ 1449343 h 84"/>
                <a:gd name="T4" fmla="*/ 0 w 299"/>
                <a:gd name="T5" fmla="*/ 0 h 84"/>
                <a:gd name="T6" fmla="*/ 5264685 w 299"/>
                <a:gd name="T7" fmla="*/ 0 h 84"/>
                <a:gd name="T8" fmla="*/ 5264685 w 299"/>
                <a:gd name="T9" fmla="*/ 1449343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84">
                  <a:moveTo>
                    <a:pt x="298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298" y="0"/>
                  </a:lnTo>
                  <a:lnTo>
                    <a:pt x="298" y="83"/>
                  </a:lnTo>
                </a:path>
              </a:pathLst>
            </a:custGeom>
            <a:solidFill>
              <a:srgbClr val="E2A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1" name="Freeform 223">
              <a:extLst>
                <a:ext uri="{FF2B5EF4-FFF2-40B4-BE49-F238E27FC236}">
                  <a16:creationId xmlns:a16="http://schemas.microsoft.com/office/drawing/2014/main" id="{28DA04D2-7C78-49D3-82B3-D2AC8CF13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127" y="2739960"/>
              <a:ext cx="0" cy="11100"/>
            </a:xfrm>
            <a:custGeom>
              <a:avLst/>
              <a:gdLst>
                <a:gd name="T0" fmla="*/ 0 w 10"/>
                <a:gd name="T1" fmla="*/ 1432422 h 85"/>
                <a:gd name="T2" fmla="*/ 0 w 10"/>
                <a:gd name="T3" fmla="*/ 0 h 85"/>
                <a:gd name="T4" fmla="*/ 0 w 10"/>
                <a:gd name="T5" fmla="*/ 0 h 85"/>
                <a:gd name="T6" fmla="*/ 0 w 10"/>
                <a:gd name="T7" fmla="*/ 1432422 h 85"/>
                <a:gd name="T8" fmla="*/ 0 w 10"/>
                <a:gd name="T9" fmla="*/ 143242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5">
                  <a:moveTo>
                    <a:pt x="9" y="8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9" y="84"/>
                  </a:lnTo>
                </a:path>
              </a:pathLst>
            </a:custGeom>
            <a:solidFill>
              <a:srgbClr val="505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2" name="Freeform 224">
              <a:extLst>
                <a:ext uri="{FF2B5EF4-FFF2-40B4-BE49-F238E27FC236}">
                  <a16:creationId xmlns:a16="http://schemas.microsoft.com/office/drawing/2014/main" id="{24733D68-6D51-4936-B278-D24F5A98E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591" y="2682877"/>
              <a:ext cx="71536" cy="71354"/>
            </a:xfrm>
            <a:custGeom>
              <a:avLst/>
              <a:gdLst>
                <a:gd name="T0" fmla="*/ 9511890 w 537"/>
                <a:gd name="T1" fmla="*/ 3043174 h 527"/>
                <a:gd name="T2" fmla="*/ 9511890 w 537"/>
                <a:gd name="T3" fmla="*/ 3043174 h 527"/>
                <a:gd name="T4" fmla="*/ 9511890 w 537"/>
                <a:gd name="T5" fmla="*/ 0 h 527"/>
                <a:gd name="T6" fmla="*/ 2626450 w 537"/>
                <a:gd name="T7" fmla="*/ 0 h 527"/>
                <a:gd name="T8" fmla="*/ 0 w 537"/>
                <a:gd name="T9" fmla="*/ 2511471 h 527"/>
                <a:gd name="T10" fmla="*/ 0 w 537"/>
                <a:gd name="T11" fmla="*/ 8817838 h 527"/>
                <a:gd name="T12" fmla="*/ 816336 w 537"/>
                <a:gd name="T13" fmla="*/ 9642809 h 527"/>
                <a:gd name="T14" fmla="*/ 1632673 w 537"/>
                <a:gd name="T15" fmla="*/ 9147799 h 527"/>
                <a:gd name="T16" fmla="*/ 4081548 w 537"/>
                <a:gd name="T17" fmla="*/ 9147799 h 527"/>
                <a:gd name="T18" fmla="*/ 4258990 w 537"/>
                <a:gd name="T19" fmla="*/ 9147799 h 527"/>
                <a:gd name="T20" fmla="*/ 4258990 w 537"/>
                <a:gd name="T21" fmla="*/ 9147799 h 527"/>
                <a:gd name="T22" fmla="*/ 9352166 w 537"/>
                <a:gd name="T23" fmla="*/ 9147799 h 527"/>
                <a:gd name="T24" fmla="*/ 9352166 w 537"/>
                <a:gd name="T25" fmla="*/ 7607934 h 527"/>
                <a:gd name="T26" fmla="*/ 3442787 w 537"/>
                <a:gd name="T27" fmla="*/ 7607934 h 527"/>
                <a:gd name="T28" fmla="*/ 3602377 w 537"/>
                <a:gd name="T29" fmla="*/ 2878125 h 527"/>
                <a:gd name="T30" fmla="*/ 9511890 w 537"/>
                <a:gd name="T31" fmla="*/ 3043174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7" h="527">
                  <a:moveTo>
                    <a:pt x="536" y="166"/>
                  </a:moveTo>
                  <a:lnTo>
                    <a:pt x="536" y="166"/>
                  </a:lnTo>
                  <a:cubicBezTo>
                    <a:pt x="536" y="0"/>
                    <a:pt x="536" y="0"/>
                    <a:pt x="536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64" y="0"/>
                    <a:pt x="0" y="64"/>
                    <a:pt x="0" y="137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508"/>
                    <a:pt x="18" y="526"/>
                    <a:pt x="46" y="526"/>
                  </a:cubicBezTo>
                  <a:cubicBezTo>
                    <a:pt x="64" y="526"/>
                    <a:pt x="82" y="517"/>
                    <a:pt x="92" y="499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0" y="499"/>
                    <a:pt x="230" y="499"/>
                    <a:pt x="240" y="499"/>
                  </a:cubicBezTo>
                  <a:cubicBezTo>
                    <a:pt x="527" y="499"/>
                    <a:pt x="527" y="499"/>
                    <a:pt x="527" y="499"/>
                  </a:cubicBezTo>
                  <a:cubicBezTo>
                    <a:pt x="527" y="415"/>
                    <a:pt x="527" y="415"/>
                    <a:pt x="527" y="415"/>
                  </a:cubicBezTo>
                  <a:cubicBezTo>
                    <a:pt x="194" y="415"/>
                    <a:pt x="194" y="415"/>
                    <a:pt x="194" y="415"/>
                  </a:cubicBezTo>
                  <a:cubicBezTo>
                    <a:pt x="194" y="415"/>
                    <a:pt x="194" y="203"/>
                    <a:pt x="203" y="157"/>
                  </a:cubicBezTo>
                  <a:lnTo>
                    <a:pt x="536" y="166"/>
                  </a:lnTo>
                </a:path>
              </a:pathLst>
            </a:custGeom>
            <a:solidFill>
              <a:srgbClr val="505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3" name="Freeform 225">
              <a:extLst>
                <a:ext uri="{FF2B5EF4-FFF2-40B4-BE49-F238E27FC236}">
                  <a16:creationId xmlns:a16="http://schemas.microsoft.com/office/drawing/2014/main" id="{F03E2337-D9A1-4CFF-8EC6-68178E64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716" y="2682877"/>
              <a:ext cx="74716" cy="71354"/>
            </a:xfrm>
            <a:custGeom>
              <a:avLst/>
              <a:gdLst>
                <a:gd name="T0" fmla="*/ 7557490 w 555"/>
                <a:gd name="T1" fmla="*/ 0 h 527"/>
                <a:gd name="T2" fmla="*/ 7557490 w 555"/>
                <a:gd name="T3" fmla="*/ 0 h 527"/>
                <a:gd name="T4" fmla="*/ 0 w 555"/>
                <a:gd name="T5" fmla="*/ 0 h 527"/>
                <a:gd name="T6" fmla="*/ 0 w 555"/>
                <a:gd name="T7" fmla="*/ 3043174 h 527"/>
                <a:gd name="T8" fmla="*/ 6850717 w 555"/>
                <a:gd name="T9" fmla="*/ 3043174 h 527"/>
                <a:gd name="T10" fmla="*/ 6850717 w 555"/>
                <a:gd name="T11" fmla="*/ 7607934 h 527"/>
                <a:gd name="T12" fmla="*/ 0 w 555"/>
                <a:gd name="T13" fmla="*/ 7607934 h 527"/>
                <a:gd name="T14" fmla="*/ 0 w 555"/>
                <a:gd name="T15" fmla="*/ 9147799 h 527"/>
                <a:gd name="T16" fmla="*/ 5872004 w 555"/>
                <a:gd name="T17" fmla="*/ 9147799 h 527"/>
                <a:gd name="T18" fmla="*/ 5872004 w 555"/>
                <a:gd name="T19" fmla="*/ 9147799 h 527"/>
                <a:gd name="T20" fmla="*/ 6035168 w 555"/>
                <a:gd name="T21" fmla="*/ 9147799 h 527"/>
                <a:gd name="T22" fmla="*/ 8554242 w 555"/>
                <a:gd name="T23" fmla="*/ 9147799 h 527"/>
                <a:gd name="T24" fmla="*/ 9206761 w 555"/>
                <a:gd name="T25" fmla="*/ 9642809 h 527"/>
                <a:gd name="T26" fmla="*/ 10040350 w 555"/>
                <a:gd name="T27" fmla="*/ 9147799 h 527"/>
                <a:gd name="T28" fmla="*/ 10040350 w 555"/>
                <a:gd name="T29" fmla="*/ 9147799 h 527"/>
                <a:gd name="T30" fmla="*/ 10040350 w 555"/>
                <a:gd name="T31" fmla="*/ 8982751 h 527"/>
                <a:gd name="T32" fmla="*/ 10040350 w 555"/>
                <a:gd name="T33" fmla="*/ 8817838 h 527"/>
                <a:gd name="T34" fmla="*/ 10040350 w 555"/>
                <a:gd name="T35" fmla="*/ 2511471 h 527"/>
                <a:gd name="T36" fmla="*/ 7557490 w 555"/>
                <a:gd name="T37" fmla="*/ 0 h 5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5" h="527">
                  <a:moveTo>
                    <a:pt x="417" y="0"/>
                  </a:moveTo>
                  <a:lnTo>
                    <a:pt x="417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378" y="166"/>
                    <a:pt x="378" y="166"/>
                    <a:pt x="378" y="166"/>
                  </a:cubicBezTo>
                  <a:cubicBezTo>
                    <a:pt x="378" y="212"/>
                    <a:pt x="378" y="415"/>
                    <a:pt x="378" y="415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324" y="499"/>
                    <a:pt x="324" y="499"/>
                    <a:pt x="324" y="499"/>
                  </a:cubicBezTo>
                  <a:cubicBezTo>
                    <a:pt x="333" y="499"/>
                    <a:pt x="333" y="499"/>
                    <a:pt x="333" y="499"/>
                  </a:cubicBezTo>
                  <a:cubicBezTo>
                    <a:pt x="472" y="499"/>
                    <a:pt x="472" y="499"/>
                    <a:pt x="472" y="499"/>
                  </a:cubicBezTo>
                  <a:cubicBezTo>
                    <a:pt x="472" y="517"/>
                    <a:pt x="490" y="526"/>
                    <a:pt x="508" y="526"/>
                  </a:cubicBezTo>
                  <a:cubicBezTo>
                    <a:pt x="536" y="526"/>
                    <a:pt x="545" y="517"/>
                    <a:pt x="554" y="499"/>
                  </a:cubicBezTo>
                  <a:cubicBezTo>
                    <a:pt x="554" y="490"/>
                    <a:pt x="554" y="490"/>
                    <a:pt x="554" y="490"/>
                  </a:cubicBezTo>
                  <a:lnTo>
                    <a:pt x="554" y="481"/>
                  </a:lnTo>
                  <a:cubicBezTo>
                    <a:pt x="554" y="137"/>
                    <a:pt x="554" y="137"/>
                    <a:pt x="554" y="137"/>
                  </a:cubicBezTo>
                  <a:cubicBezTo>
                    <a:pt x="554" y="64"/>
                    <a:pt x="490" y="0"/>
                    <a:pt x="417" y="0"/>
                  </a:cubicBezTo>
                </a:path>
              </a:pathLst>
            </a:custGeom>
            <a:solidFill>
              <a:srgbClr val="5B5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4" name="Freeform 226">
              <a:extLst>
                <a:ext uri="{FF2B5EF4-FFF2-40B4-BE49-F238E27FC236}">
                  <a16:creationId xmlns:a16="http://schemas.microsoft.com/office/drawing/2014/main" id="{47803825-0DF3-40C4-AC4D-83943B0CE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724" y="2735204"/>
              <a:ext cx="184403" cy="269558"/>
            </a:xfrm>
            <a:custGeom>
              <a:avLst/>
              <a:gdLst>
                <a:gd name="T0" fmla="*/ 8652183 w 1362"/>
                <a:gd name="T1" fmla="*/ 0 h 2000"/>
                <a:gd name="T2" fmla="*/ 8652183 w 1362"/>
                <a:gd name="T3" fmla="*/ 0 h 2000"/>
                <a:gd name="T4" fmla="*/ 1374764 w 1362"/>
                <a:gd name="T5" fmla="*/ 0 h 2000"/>
                <a:gd name="T6" fmla="*/ 0 w 1362"/>
                <a:gd name="T7" fmla="*/ 1362346 h 2000"/>
                <a:gd name="T8" fmla="*/ 0 w 1362"/>
                <a:gd name="T9" fmla="*/ 8410614 h 2000"/>
                <a:gd name="T10" fmla="*/ 0 w 1362"/>
                <a:gd name="T11" fmla="*/ 28247118 h 2000"/>
                <a:gd name="T12" fmla="*/ 0 w 1362"/>
                <a:gd name="T13" fmla="*/ 34950216 h 2000"/>
                <a:gd name="T14" fmla="*/ 1374764 w 1362"/>
                <a:gd name="T15" fmla="*/ 36312563 h 2000"/>
                <a:gd name="T16" fmla="*/ 7973873 w 1362"/>
                <a:gd name="T17" fmla="*/ 36312563 h 2000"/>
                <a:gd name="T18" fmla="*/ 24948291 w 1362"/>
                <a:gd name="T19" fmla="*/ 36312563 h 2000"/>
                <a:gd name="T20" fmla="*/ 24948291 w 1362"/>
                <a:gd name="T21" fmla="*/ 0 h 2000"/>
                <a:gd name="T22" fmla="*/ 8652183 w 1362"/>
                <a:gd name="T23" fmla="*/ 0 h 2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2" h="2000">
                  <a:moveTo>
                    <a:pt x="472" y="0"/>
                  </a:moveTo>
                  <a:lnTo>
                    <a:pt x="472" y="0"/>
                  </a:lnTo>
                  <a:cubicBezTo>
                    <a:pt x="75" y="0"/>
                    <a:pt x="75" y="0"/>
                    <a:pt x="75" y="0"/>
                  </a:cubicBezTo>
                  <a:cubicBezTo>
                    <a:pt x="28" y="0"/>
                    <a:pt x="0" y="28"/>
                    <a:pt x="0" y="75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0" y="1555"/>
                    <a:pt x="0" y="1555"/>
                    <a:pt x="0" y="1555"/>
                  </a:cubicBezTo>
                  <a:cubicBezTo>
                    <a:pt x="0" y="1924"/>
                    <a:pt x="0" y="1924"/>
                    <a:pt x="0" y="1924"/>
                  </a:cubicBezTo>
                  <a:cubicBezTo>
                    <a:pt x="0" y="1962"/>
                    <a:pt x="28" y="1999"/>
                    <a:pt x="75" y="1999"/>
                  </a:cubicBezTo>
                  <a:cubicBezTo>
                    <a:pt x="435" y="1999"/>
                    <a:pt x="435" y="1999"/>
                    <a:pt x="435" y="1999"/>
                  </a:cubicBezTo>
                  <a:cubicBezTo>
                    <a:pt x="1361" y="1999"/>
                    <a:pt x="1361" y="1999"/>
                    <a:pt x="1361" y="1999"/>
                  </a:cubicBezTo>
                  <a:cubicBezTo>
                    <a:pt x="1361" y="0"/>
                    <a:pt x="1361" y="0"/>
                    <a:pt x="1361" y="0"/>
                  </a:cubicBezTo>
                  <a:lnTo>
                    <a:pt x="472" y="0"/>
                  </a:lnTo>
                </a:path>
              </a:pathLst>
            </a:custGeom>
            <a:solidFill>
              <a:srgbClr val="6A4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5" name="Freeform 227">
              <a:extLst>
                <a:ext uri="{FF2B5EF4-FFF2-40B4-BE49-F238E27FC236}">
                  <a16:creationId xmlns:a16="http://schemas.microsoft.com/office/drawing/2014/main" id="{B971910D-9FF6-44FF-8A70-D2E5E85E2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127" y="2735204"/>
              <a:ext cx="181224" cy="269558"/>
            </a:xfrm>
            <a:custGeom>
              <a:avLst/>
              <a:gdLst>
                <a:gd name="T0" fmla="*/ 23139372 w 1341"/>
                <a:gd name="T1" fmla="*/ 0 h 2000"/>
                <a:gd name="T2" fmla="*/ 23139372 w 1341"/>
                <a:gd name="T3" fmla="*/ 0 h 2000"/>
                <a:gd name="T4" fmla="*/ 16381920 w 1341"/>
                <a:gd name="T5" fmla="*/ 0 h 2000"/>
                <a:gd name="T6" fmla="*/ 0 w 1341"/>
                <a:gd name="T7" fmla="*/ 0 h 2000"/>
                <a:gd name="T8" fmla="*/ 0 w 1341"/>
                <a:gd name="T9" fmla="*/ 36312563 h 2000"/>
                <a:gd name="T10" fmla="*/ 16381920 w 1341"/>
                <a:gd name="T11" fmla="*/ 36312563 h 2000"/>
                <a:gd name="T12" fmla="*/ 23139372 w 1341"/>
                <a:gd name="T13" fmla="*/ 36312563 h 2000"/>
                <a:gd name="T14" fmla="*/ 24472538 w 1341"/>
                <a:gd name="T15" fmla="*/ 34950216 h 2000"/>
                <a:gd name="T16" fmla="*/ 24472538 w 1341"/>
                <a:gd name="T17" fmla="*/ 28247118 h 2000"/>
                <a:gd name="T18" fmla="*/ 24472538 w 1341"/>
                <a:gd name="T19" fmla="*/ 7920153 h 2000"/>
                <a:gd name="T20" fmla="*/ 24472538 w 1341"/>
                <a:gd name="T21" fmla="*/ 1362346 h 2000"/>
                <a:gd name="T22" fmla="*/ 23139372 w 1341"/>
                <a:gd name="T23" fmla="*/ 0 h 2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1" h="2000">
                  <a:moveTo>
                    <a:pt x="1267" y="0"/>
                  </a:moveTo>
                  <a:lnTo>
                    <a:pt x="1267" y="0"/>
                  </a:lnTo>
                  <a:cubicBezTo>
                    <a:pt x="897" y="0"/>
                    <a:pt x="897" y="0"/>
                    <a:pt x="89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99"/>
                    <a:pt x="0" y="1999"/>
                    <a:pt x="0" y="1999"/>
                  </a:cubicBezTo>
                  <a:cubicBezTo>
                    <a:pt x="897" y="1999"/>
                    <a:pt x="897" y="1999"/>
                    <a:pt x="897" y="1999"/>
                  </a:cubicBezTo>
                  <a:cubicBezTo>
                    <a:pt x="1267" y="1999"/>
                    <a:pt x="1267" y="1999"/>
                    <a:pt x="1267" y="1999"/>
                  </a:cubicBezTo>
                  <a:cubicBezTo>
                    <a:pt x="1304" y="1999"/>
                    <a:pt x="1340" y="1962"/>
                    <a:pt x="1340" y="1924"/>
                  </a:cubicBezTo>
                  <a:cubicBezTo>
                    <a:pt x="1340" y="1555"/>
                    <a:pt x="1340" y="1555"/>
                    <a:pt x="1340" y="1555"/>
                  </a:cubicBezTo>
                  <a:cubicBezTo>
                    <a:pt x="1340" y="436"/>
                    <a:pt x="1340" y="436"/>
                    <a:pt x="1340" y="436"/>
                  </a:cubicBezTo>
                  <a:cubicBezTo>
                    <a:pt x="1340" y="75"/>
                    <a:pt x="1340" y="75"/>
                    <a:pt x="1340" y="75"/>
                  </a:cubicBezTo>
                  <a:cubicBezTo>
                    <a:pt x="1340" y="28"/>
                    <a:pt x="1304" y="0"/>
                    <a:pt x="1267" y="0"/>
                  </a:cubicBezTo>
                </a:path>
              </a:pathLst>
            </a:custGeom>
            <a:solidFill>
              <a:srgbClr val="785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6" name="Freeform 228">
              <a:extLst>
                <a:ext uri="{FF2B5EF4-FFF2-40B4-BE49-F238E27FC236}">
                  <a16:creationId xmlns:a16="http://schemas.microsoft.com/office/drawing/2014/main" id="{439600F9-1C26-435F-95F2-C22D52AB7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724" y="2735204"/>
              <a:ext cx="49280" cy="49154"/>
            </a:xfrm>
            <a:custGeom>
              <a:avLst/>
              <a:gdLst>
                <a:gd name="T0" fmla="*/ 6528205 w 371"/>
                <a:gd name="T1" fmla="*/ 333479 h 371"/>
                <a:gd name="T2" fmla="*/ 6528205 w 371"/>
                <a:gd name="T3" fmla="*/ 333479 h 371"/>
                <a:gd name="T4" fmla="*/ 6528205 w 371"/>
                <a:gd name="T5" fmla="*/ 0 h 371"/>
                <a:gd name="T6" fmla="*/ 1005657 w 371"/>
                <a:gd name="T7" fmla="*/ 0 h 371"/>
                <a:gd name="T8" fmla="*/ 0 w 371"/>
                <a:gd name="T9" fmla="*/ 965459 h 371"/>
                <a:gd name="T10" fmla="*/ 0 w 371"/>
                <a:gd name="T11" fmla="*/ 6336891 h 371"/>
                <a:gd name="T12" fmla="*/ 335263 w 371"/>
                <a:gd name="T13" fmla="*/ 6494953 h 371"/>
                <a:gd name="T14" fmla="*/ 6528205 w 371"/>
                <a:gd name="T15" fmla="*/ 333479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371">
                  <a:moveTo>
                    <a:pt x="370" y="19"/>
                  </a:moveTo>
                  <a:lnTo>
                    <a:pt x="370" y="19"/>
                  </a:lnTo>
                  <a:cubicBezTo>
                    <a:pt x="370" y="10"/>
                    <a:pt x="370" y="0"/>
                    <a:pt x="37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8" y="0"/>
                    <a:pt x="0" y="19"/>
                    <a:pt x="0" y="55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9" y="370"/>
                    <a:pt x="9" y="370"/>
                    <a:pt x="19" y="370"/>
                  </a:cubicBezTo>
                  <a:cubicBezTo>
                    <a:pt x="214" y="370"/>
                    <a:pt x="370" y="214"/>
                    <a:pt x="370" y="19"/>
                  </a:cubicBezTo>
                </a:path>
              </a:pathLst>
            </a:custGeom>
            <a:solidFill>
              <a:srgbClr val="D02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7" name="Freeform 229">
              <a:extLst>
                <a:ext uri="{FF2B5EF4-FFF2-40B4-BE49-F238E27FC236}">
                  <a16:creationId xmlns:a16="http://schemas.microsoft.com/office/drawing/2014/main" id="{1ADF83EA-37D7-4600-9EAB-2B2C895F7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481" y="2735204"/>
              <a:ext cx="50870" cy="49154"/>
            </a:xfrm>
            <a:custGeom>
              <a:avLst/>
              <a:gdLst>
                <a:gd name="T0" fmla="*/ 6809869 w 379"/>
                <a:gd name="T1" fmla="*/ 6494953 h 371"/>
                <a:gd name="T2" fmla="*/ 6809869 w 379"/>
                <a:gd name="T3" fmla="*/ 6494953 h 371"/>
                <a:gd name="T4" fmla="*/ 6809869 w 379"/>
                <a:gd name="T5" fmla="*/ 965459 h 371"/>
                <a:gd name="T6" fmla="*/ 5656905 w 379"/>
                <a:gd name="T7" fmla="*/ 0 h 371"/>
                <a:gd name="T8" fmla="*/ 0 w 379"/>
                <a:gd name="T9" fmla="*/ 0 h 371"/>
                <a:gd name="T10" fmla="*/ 6809869 w 379"/>
                <a:gd name="T11" fmla="*/ 6494953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9" h="371">
                  <a:moveTo>
                    <a:pt x="378" y="370"/>
                  </a:moveTo>
                  <a:lnTo>
                    <a:pt x="378" y="370"/>
                  </a:lnTo>
                  <a:cubicBezTo>
                    <a:pt x="378" y="55"/>
                    <a:pt x="378" y="55"/>
                    <a:pt x="378" y="55"/>
                  </a:cubicBezTo>
                  <a:cubicBezTo>
                    <a:pt x="378" y="28"/>
                    <a:pt x="351" y="0"/>
                    <a:pt x="3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3"/>
                    <a:pt x="166" y="370"/>
                    <a:pt x="378" y="370"/>
                  </a:cubicBezTo>
                </a:path>
              </a:pathLst>
            </a:custGeom>
            <a:solidFill>
              <a:srgbClr val="E3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8" name="Freeform 230">
              <a:extLst>
                <a:ext uri="{FF2B5EF4-FFF2-40B4-BE49-F238E27FC236}">
                  <a16:creationId xmlns:a16="http://schemas.microsoft.com/office/drawing/2014/main" id="{DCD3BBFC-A938-419E-9D11-C227BBE6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481" y="2954021"/>
              <a:ext cx="50870" cy="49154"/>
            </a:xfrm>
            <a:custGeom>
              <a:avLst/>
              <a:gdLst>
                <a:gd name="T0" fmla="*/ 6809869 w 379"/>
                <a:gd name="T1" fmla="*/ 5237100 h 380"/>
                <a:gd name="T2" fmla="*/ 6809869 w 379"/>
                <a:gd name="T3" fmla="*/ 5237100 h 380"/>
                <a:gd name="T4" fmla="*/ 6809869 w 379"/>
                <a:gd name="T5" fmla="*/ 0 h 380"/>
                <a:gd name="T6" fmla="*/ 0 w 379"/>
                <a:gd name="T7" fmla="*/ 6341513 h 380"/>
                <a:gd name="T8" fmla="*/ 5656905 w 379"/>
                <a:gd name="T9" fmla="*/ 6341513 h 380"/>
                <a:gd name="T10" fmla="*/ 6809869 w 379"/>
                <a:gd name="T11" fmla="*/ 5237100 h 3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9" h="380">
                  <a:moveTo>
                    <a:pt x="378" y="313"/>
                  </a:moveTo>
                  <a:lnTo>
                    <a:pt x="378" y="313"/>
                  </a:lnTo>
                  <a:cubicBezTo>
                    <a:pt x="378" y="0"/>
                    <a:pt x="378" y="0"/>
                    <a:pt x="378" y="0"/>
                  </a:cubicBezTo>
                  <a:cubicBezTo>
                    <a:pt x="166" y="0"/>
                    <a:pt x="0" y="165"/>
                    <a:pt x="0" y="379"/>
                  </a:cubicBezTo>
                  <a:cubicBezTo>
                    <a:pt x="314" y="379"/>
                    <a:pt x="314" y="379"/>
                    <a:pt x="314" y="379"/>
                  </a:cubicBezTo>
                  <a:cubicBezTo>
                    <a:pt x="351" y="379"/>
                    <a:pt x="378" y="351"/>
                    <a:pt x="378" y="313"/>
                  </a:cubicBezTo>
                </a:path>
              </a:pathLst>
            </a:custGeom>
            <a:solidFill>
              <a:srgbClr val="E3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29" name="Freeform 231">
              <a:extLst>
                <a:ext uri="{FF2B5EF4-FFF2-40B4-BE49-F238E27FC236}">
                  <a16:creationId xmlns:a16="http://schemas.microsoft.com/office/drawing/2014/main" id="{54BB9E22-D29F-4B8B-8F48-14628187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724" y="2954021"/>
              <a:ext cx="49280" cy="49154"/>
            </a:xfrm>
            <a:custGeom>
              <a:avLst/>
              <a:gdLst>
                <a:gd name="T0" fmla="*/ 0 w 371"/>
                <a:gd name="T1" fmla="*/ 0 h 380"/>
                <a:gd name="T2" fmla="*/ 0 w 371"/>
                <a:gd name="T3" fmla="*/ 0 h 380"/>
                <a:gd name="T4" fmla="*/ 0 w 371"/>
                <a:gd name="T5" fmla="*/ 5237100 h 380"/>
                <a:gd name="T6" fmla="*/ 1164522 w 371"/>
                <a:gd name="T7" fmla="*/ 6341513 h 380"/>
                <a:gd name="T8" fmla="*/ 6528205 w 371"/>
                <a:gd name="T9" fmla="*/ 6341513 h 380"/>
                <a:gd name="T10" fmla="*/ 0 w 371"/>
                <a:gd name="T11" fmla="*/ 0 h 3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380">
                  <a:moveTo>
                    <a:pt x="0" y="0"/>
                  </a:moveTo>
                  <a:lnTo>
                    <a:pt x="0" y="0"/>
                  </a:lnTo>
                  <a:cubicBezTo>
                    <a:pt x="0" y="313"/>
                    <a:pt x="0" y="313"/>
                    <a:pt x="0" y="313"/>
                  </a:cubicBezTo>
                  <a:cubicBezTo>
                    <a:pt x="0" y="351"/>
                    <a:pt x="28" y="379"/>
                    <a:pt x="66" y="379"/>
                  </a:cubicBezTo>
                  <a:cubicBezTo>
                    <a:pt x="370" y="379"/>
                    <a:pt x="370" y="379"/>
                    <a:pt x="370" y="379"/>
                  </a:cubicBezTo>
                  <a:cubicBezTo>
                    <a:pt x="370" y="165"/>
                    <a:pt x="205" y="0"/>
                    <a:pt x="0" y="0"/>
                  </a:cubicBezTo>
                </a:path>
              </a:pathLst>
            </a:custGeom>
            <a:solidFill>
              <a:srgbClr val="D02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0" name="Freeform 232">
              <a:extLst>
                <a:ext uri="{FF2B5EF4-FFF2-40B4-BE49-F238E27FC236}">
                  <a16:creationId xmlns:a16="http://schemas.microsoft.com/office/drawing/2014/main" id="{95994859-D11B-4624-8DB5-90D87069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387" y="2735204"/>
              <a:ext cx="22256" cy="269558"/>
            </a:xfrm>
            <a:custGeom>
              <a:avLst/>
              <a:gdLst>
                <a:gd name="T0" fmla="*/ 3115136 w 158"/>
                <a:gd name="T1" fmla="*/ 36312563 h 2000"/>
                <a:gd name="T2" fmla="*/ 0 w 158"/>
                <a:gd name="T3" fmla="*/ 36312563 h 2000"/>
                <a:gd name="T4" fmla="*/ 0 w 158"/>
                <a:gd name="T5" fmla="*/ 0 h 2000"/>
                <a:gd name="T6" fmla="*/ 3115136 w 158"/>
                <a:gd name="T7" fmla="*/ 0 h 2000"/>
                <a:gd name="T8" fmla="*/ 3115136 w 158"/>
                <a:gd name="T9" fmla="*/ 36312563 h 2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000">
                  <a:moveTo>
                    <a:pt x="157" y="1999"/>
                  </a:moveTo>
                  <a:lnTo>
                    <a:pt x="0" y="1999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1999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1" name="Freeform 233">
              <a:extLst>
                <a:ext uri="{FF2B5EF4-FFF2-40B4-BE49-F238E27FC236}">
                  <a16:creationId xmlns:a16="http://schemas.microsoft.com/office/drawing/2014/main" id="{FBF846DC-1440-442B-AD06-23DBA4DB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969" y="2735204"/>
              <a:ext cx="22256" cy="269558"/>
            </a:xfrm>
            <a:custGeom>
              <a:avLst/>
              <a:gdLst>
                <a:gd name="T0" fmla="*/ 2948320 w 167"/>
                <a:gd name="T1" fmla="*/ 36312563 h 2000"/>
                <a:gd name="T2" fmla="*/ 0 w 167"/>
                <a:gd name="T3" fmla="*/ 36312563 h 2000"/>
                <a:gd name="T4" fmla="*/ 0 w 167"/>
                <a:gd name="T5" fmla="*/ 0 h 2000"/>
                <a:gd name="T6" fmla="*/ 2948320 w 167"/>
                <a:gd name="T7" fmla="*/ 0 h 2000"/>
                <a:gd name="T8" fmla="*/ 2948320 w 167"/>
                <a:gd name="T9" fmla="*/ 36312563 h 2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000">
                  <a:moveTo>
                    <a:pt x="166" y="1999"/>
                  </a:moveTo>
                  <a:lnTo>
                    <a:pt x="0" y="1999"/>
                  </a:lnTo>
                  <a:lnTo>
                    <a:pt x="0" y="0"/>
                  </a:lnTo>
                  <a:lnTo>
                    <a:pt x="166" y="0"/>
                  </a:lnTo>
                  <a:lnTo>
                    <a:pt x="166" y="1999"/>
                  </a:lnTo>
                </a:path>
              </a:pathLst>
            </a:custGeom>
            <a:solidFill>
              <a:srgbClr val="FCB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2" name="Freeform 234">
              <a:extLst>
                <a:ext uri="{FF2B5EF4-FFF2-40B4-BE49-F238E27FC236}">
                  <a16:creationId xmlns:a16="http://schemas.microsoft.com/office/drawing/2014/main" id="{BD32001C-FCF0-4DAD-9EF5-4FBE570B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311" y="2854126"/>
              <a:ext cx="61997" cy="36470"/>
            </a:xfrm>
            <a:custGeom>
              <a:avLst/>
              <a:gdLst>
                <a:gd name="T0" fmla="*/ 8265777 w 464"/>
                <a:gd name="T1" fmla="*/ 4784285 h 277"/>
                <a:gd name="T2" fmla="*/ 0 w 464"/>
                <a:gd name="T3" fmla="*/ 4784285 h 277"/>
                <a:gd name="T4" fmla="*/ 0 w 464"/>
                <a:gd name="T5" fmla="*/ 0 h 277"/>
                <a:gd name="T6" fmla="*/ 8265777 w 464"/>
                <a:gd name="T7" fmla="*/ 0 h 277"/>
                <a:gd name="T8" fmla="*/ 8265777 w 464"/>
                <a:gd name="T9" fmla="*/ 4784285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4" h="277">
                  <a:moveTo>
                    <a:pt x="463" y="276"/>
                  </a:moveTo>
                  <a:lnTo>
                    <a:pt x="0" y="276"/>
                  </a:lnTo>
                  <a:lnTo>
                    <a:pt x="0" y="0"/>
                  </a:lnTo>
                  <a:lnTo>
                    <a:pt x="463" y="0"/>
                  </a:lnTo>
                  <a:lnTo>
                    <a:pt x="463" y="276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33" name="Freeform 235">
              <a:extLst>
                <a:ext uri="{FF2B5EF4-FFF2-40B4-BE49-F238E27FC236}">
                  <a16:creationId xmlns:a16="http://schemas.microsoft.com/office/drawing/2014/main" id="{E2696155-6C19-4151-A86E-B7067F99D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303" y="2854126"/>
              <a:ext cx="61998" cy="36470"/>
            </a:xfrm>
            <a:custGeom>
              <a:avLst/>
              <a:gdLst>
                <a:gd name="T0" fmla="*/ 8283897 w 463"/>
                <a:gd name="T1" fmla="*/ 4784285 h 277"/>
                <a:gd name="T2" fmla="*/ 0 w 463"/>
                <a:gd name="T3" fmla="*/ 4784285 h 277"/>
                <a:gd name="T4" fmla="*/ 0 w 463"/>
                <a:gd name="T5" fmla="*/ 0 h 277"/>
                <a:gd name="T6" fmla="*/ 8283897 w 463"/>
                <a:gd name="T7" fmla="*/ 0 h 277"/>
                <a:gd name="T8" fmla="*/ 8283897 w 463"/>
                <a:gd name="T9" fmla="*/ 4784285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3" h="277">
                  <a:moveTo>
                    <a:pt x="462" y="276"/>
                  </a:moveTo>
                  <a:lnTo>
                    <a:pt x="0" y="276"/>
                  </a:lnTo>
                  <a:lnTo>
                    <a:pt x="0" y="0"/>
                  </a:lnTo>
                  <a:lnTo>
                    <a:pt x="462" y="0"/>
                  </a:lnTo>
                  <a:lnTo>
                    <a:pt x="462" y="27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0" name="Group 9699">
            <a:extLst>
              <a:ext uri="{FF2B5EF4-FFF2-40B4-BE49-F238E27FC236}">
                <a16:creationId xmlns:a16="http://schemas.microsoft.com/office/drawing/2014/main" id="{47B5A03F-0AF4-4893-88E3-30B37FB76D1A}"/>
              </a:ext>
            </a:extLst>
          </p:cNvPr>
          <p:cNvGrpSpPr>
            <a:grpSpLocks/>
          </p:cNvGrpSpPr>
          <p:nvPr/>
        </p:nvGrpSpPr>
        <p:grpSpPr bwMode="auto">
          <a:xfrm>
            <a:off x="3479800" y="3311525"/>
            <a:ext cx="674688" cy="674688"/>
            <a:chOff x="3480450" y="3311724"/>
            <a:chExt cx="674025" cy="675084"/>
          </a:xfrm>
        </p:grpSpPr>
        <p:sp>
          <p:nvSpPr>
            <p:cNvPr id="44279" name="Freeform 236">
              <a:extLst>
                <a:ext uri="{FF2B5EF4-FFF2-40B4-BE49-F238E27FC236}">
                  <a16:creationId xmlns:a16="http://schemas.microsoft.com/office/drawing/2014/main" id="{BAEA7F8D-3E4C-4B98-9CA2-CF41D7B1F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3311724"/>
              <a:ext cx="674025" cy="675084"/>
            </a:xfrm>
            <a:custGeom>
              <a:avLst/>
              <a:gdLst>
                <a:gd name="T0" fmla="*/ 90898280 w 4997"/>
                <a:gd name="T1" fmla="*/ 45591904 h 5006"/>
                <a:gd name="T2" fmla="*/ 90898280 w 4997"/>
                <a:gd name="T3" fmla="*/ 45591904 h 5006"/>
                <a:gd name="T4" fmla="*/ 45449140 w 4997"/>
                <a:gd name="T5" fmla="*/ 91020230 h 5006"/>
                <a:gd name="T6" fmla="*/ 0 w 4997"/>
                <a:gd name="T7" fmla="*/ 45591904 h 5006"/>
                <a:gd name="T8" fmla="*/ 45449140 w 4997"/>
                <a:gd name="T9" fmla="*/ 0 h 5006"/>
                <a:gd name="T10" fmla="*/ 90898280 w 4997"/>
                <a:gd name="T11" fmla="*/ 45591904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6">
                  <a:moveTo>
                    <a:pt x="4996" y="2507"/>
                  </a:moveTo>
                  <a:lnTo>
                    <a:pt x="4996" y="2507"/>
                  </a:lnTo>
                  <a:cubicBezTo>
                    <a:pt x="4996" y="3886"/>
                    <a:pt x="3876" y="5005"/>
                    <a:pt x="2498" y="5005"/>
                  </a:cubicBezTo>
                  <a:cubicBezTo>
                    <a:pt x="1110" y="5005"/>
                    <a:pt x="0" y="3886"/>
                    <a:pt x="0" y="2507"/>
                  </a:cubicBezTo>
                  <a:cubicBezTo>
                    <a:pt x="0" y="1121"/>
                    <a:pt x="1110" y="0"/>
                    <a:pt x="2498" y="0"/>
                  </a:cubicBezTo>
                  <a:cubicBezTo>
                    <a:pt x="3876" y="0"/>
                    <a:pt x="4996" y="1121"/>
                    <a:pt x="4996" y="2507"/>
                  </a:cubicBezTo>
                </a:path>
              </a:pathLst>
            </a:custGeom>
            <a:solidFill>
              <a:srgbClr val="FEF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0" name="Freeform 237">
              <a:extLst>
                <a:ext uri="{FF2B5EF4-FFF2-40B4-BE49-F238E27FC236}">
                  <a16:creationId xmlns:a16="http://schemas.microsoft.com/office/drawing/2014/main" id="{DA58A72D-C88F-4D12-9EA4-235F2CF7B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044" y="3449918"/>
              <a:ext cx="388556" cy="138193"/>
            </a:xfrm>
            <a:custGeom>
              <a:avLst/>
              <a:gdLst>
                <a:gd name="T0" fmla="*/ 0 w 2888"/>
                <a:gd name="T1" fmla="*/ 1334657 h 1029"/>
                <a:gd name="T2" fmla="*/ 27966749 w 2888"/>
                <a:gd name="T3" fmla="*/ 0 h 1029"/>
                <a:gd name="T4" fmla="*/ 52258764 w 2888"/>
                <a:gd name="T5" fmla="*/ 14356628 h 1029"/>
                <a:gd name="T6" fmla="*/ 51896847 w 2888"/>
                <a:gd name="T7" fmla="*/ 17188308 h 1029"/>
                <a:gd name="T8" fmla="*/ 48566136 w 2888"/>
                <a:gd name="T9" fmla="*/ 17513042 h 1029"/>
                <a:gd name="T10" fmla="*/ 45706052 w 2888"/>
                <a:gd name="T11" fmla="*/ 18541096 h 1029"/>
                <a:gd name="T12" fmla="*/ 37506148 w 2888"/>
                <a:gd name="T13" fmla="*/ 17855637 h 1029"/>
                <a:gd name="T14" fmla="*/ 31804277 w 2888"/>
                <a:gd name="T15" fmla="*/ 15348690 h 1029"/>
                <a:gd name="T16" fmla="*/ 21775954 w 2888"/>
                <a:gd name="T17" fmla="*/ 14681361 h 1029"/>
                <a:gd name="T18" fmla="*/ 13576050 w 2888"/>
                <a:gd name="T19" fmla="*/ 10172294 h 1029"/>
                <a:gd name="T20" fmla="*/ 4706398 w 2888"/>
                <a:gd name="T21" fmla="*/ 7845709 h 1029"/>
                <a:gd name="T22" fmla="*/ 1520454 w 2888"/>
                <a:gd name="T23" fmla="*/ 4003971 h 1029"/>
                <a:gd name="T24" fmla="*/ 0 w 2888"/>
                <a:gd name="T25" fmla="*/ 1334657 h 10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8" h="1029">
                  <a:moveTo>
                    <a:pt x="0" y="74"/>
                  </a:moveTo>
                  <a:lnTo>
                    <a:pt x="1545" y="0"/>
                  </a:lnTo>
                  <a:lnTo>
                    <a:pt x="2887" y="796"/>
                  </a:lnTo>
                  <a:lnTo>
                    <a:pt x="2867" y="953"/>
                  </a:lnTo>
                  <a:lnTo>
                    <a:pt x="2683" y="971"/>
                  </a:lnTo>
                  <a:lnTo>
                    <a:pt x="2525" y="1028"/>
                  </a:lnTo>
                  <a:lnTo>
                    <a:pt x="2072" y="990"/>
                  </a:lnTo>
                  <a:lnTo>
                    <a:pt x="1757" y="851"/>
                  </a:lnTo>
                  <a:lnTo>
                    <a:pt x="1203" y="814"/>
                  </a:lnTo>
                  <a:lnTo>
                    <a:pt x="750" y="564"/>
                  </a:lnTo>
                  <a:lnTo>
                    <a:pt x="260" y="435"/>
                  </a:lnTo>
                  <a:lnTo>
                    <a:pt x="84" y="222"/>
                  </a:lnTo>
                  <a:lnTo>
                    <a:pt x="0" y="74"/>
                  </a:lnTo>
                </a:path>
              </a:pathLst>
            </a:custGeom>
            <a:solidFill>
              <a:srgbClr val="E6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1" name="Freeform 238">
              <a:extLst>
                <a:ext uri="{FF2B5EF4-FFF2-40B4-BE49-F238E27FC236}">
                  <a16:creationId xmlns:a16="http://schemas.microsoft.com/office/drawing/2014/main" id="{2F8B905B-9B83-40FB-B795-EE89D1750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459" y="3449918"/>
              <a:ext cx="390141" cy="138193"/>
            </a:xfrm>
            <a:custGeom>
              <a:avLst/>
              <a:gdLst>
                <a:gd name="T0" fmla="*/ 163221 w 2897"/>
                <a:gd name="T1" fmla="*/ 1311635 h 1038"/>
                <a:gd name="T2" fmla="*/ 163221 w 2897"/>
                <a:gd name="T3" fmla="*/ 1311635 h 1038"/>
                <a:gd name="T4" fmla="*/ 28020393 w 2897"/>
                <a:gd name="T5" fmla="*/ 0 h 1038"/>
                <a:gd name="T6" fmla="*/ 52522379 w 2897"/>
                <a:gd name="T7" fmla="*/ 14108866 h 1038"/>
                <a:gd name="T8" fmla="*/ 52159710 w 2897"/>
                <a:gd name="T9" fmla="*/ 16891631 h 1038"/>
                <a:gd name="T10" fmla="*/ 48822705 w 2897"/>
                <a:gd name="T11" fmla="*/ 17210620 h 1038"/>
                <a:gd name="T12" fmla="*/ 45957182 w 2897"/>
                <a:gd name="T13" fmla="*/ 18220973 h 1038"/>
                <a:gd name="T14" fmla="*/ 37741462 w 2897"/>
                <a:gd name="T15" fmla="*/ 17547449 h 1038"/>
                <a:gd name="T16" fmla="*/ 32028462 w 2897"/>
                <a:gd name="T17" fmla="*/ 14924178 h 1038"/>
                <a:gd name="T18" fmla="*/ 21981085 w 2897"/>
                <a:gd name="T19" fmla="*/ 14427855 h 1038"/>
                <a:gd name="T20" fmla="*/ 13765365 w 2897"/>
                <a:gd name="T21" fmla="*/ 9996759 h 1038"/>
                <a:gd name="T22" fmla="*/ 4878581 w 2897"/>
                <a:gd name="T23" fmla="*/ 7710184 h 1038"/>
                <a:gd name="T24" fmla="*/ 1686616 w 2897"/>
                <a:gd name="T25" fmla="*/ 3934906 h 1038"/>
                <a:gd name="T26" fmla="*/ 163221 w 2897"/>
                <a:gd name="T27" fmla="*/ 1311635 h 1038"/>
                <a:gd name="T28" fmla="*/ 163221 w 2897"/>
                <a:gd name="T29" fmla="*/ 1311635 h 1038"/>
                <a:gd name="T30" fmla="*/ 163221 w 2897"/>
                <a:gd name="T31" fmla="*/ 1311635 h 1038"/>
                <a:gd name="T32" fmla="*/ 163221 w 2897"/>
                <a:gd name="T33" fmla="*/ 1311635 h 1038"/>
                <a:gd name="T34" fmla="*/ 163221 w 2897"/>
                <a:gd name="T35" fmla="*/ 1311635 h 1038"/>
                <a:gd name="T36" fmla="*/ 1523395 w 2897"/>
                <a:gd name="T37" fmla="*/ 3934906 h 1038"/>
                <a:gd name="T38" fmla="*/ 4697314 w 2897"/>
                <a:gd name="T39" fmla="*/ 7710184 h 1038"/>
                <a:gd name="T40" fmla="*/ 13765365 w 2897"/>
                <a:gd name="T41" fmla="*/ 9996759 h 1038"/>
                <a:gd name="T42" fmla="*/ 21981085 w 2897"/>
                <a:gd name="T43" fmla="*/ 14427855 h 1038"/>
                <a:gd name="T44" fmla="*/ 32028462 w 2897"/>
                <a:gd name="T45" fmla="*/ 15083673 h 1038"/>
                <a:gd name="T46" fmla="*/ 37741462 w 2897"/>
                <a:gd name="T47" fmla="*/ 17547449 h 1038"/>
                <a:gd name="T48" fmla="*/ 45957182 w 2897"/>
                <a:gd name="T49" fmla="*/ 18380468 h 1038"/>
                <a:gd name="T50" fmla="*/ 48822705 w 2897"/>
                <a:gd name="T51" fmla="*/ 17210620 h 1038"/>
                <a:gd name="T52" fmla="*/ 52159710 w 2897"/>
                <a:gd name="T53" fmla="*/ 17051126 h 1038"/>
                <a:gd name="T54" fmla="*/ 52522379 w 2897"/>
                <a:gd name="T55" fmla="*/ 14108866 h 1038"/>
                <a:gd name="T56" fmla="*/ 28183613 w 2897"/>
                <a:gd name="T57" fmla="*/ 0 h 1038"/>
                <a:gd name="T58" fmla="*/ 0 w 2897"/>
                <a:gd name="T59" fmla="*/ 1311635 h 1038"/>
                <a:gd name="T60" fmla="*/ 163221 w 2897"/>
                <a:gd name="T61" fmla="*/ 1311635 h 10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97" h="1038">
                  <a:moveTo>
                    <a:pt x="9" y="74"/>
                  </a:moveTo>
                  <a:lnTo>
                    <a:pt x="9" y="74"/>
                  </a:lnTo>
                  <a:lnTo>
                    <a:pt x="1545" y="0"/>
                  </a:lnTo>
                  <a:lnTo>
                    <a:pt x="2896" y="796"/>
                  </a:lnTo>
                  <a:lnTo>
                    <a:pt x="2876" y="953"/>
                  </a:lnTo>
                  <a:lnTo>
                    <a:pt x="2692" y="971"/>
                  </a:lnTo>
                  <a:lnTo>
                    <a:pt x="2534" y="1028"/>
                  </a:lnTo>
                  <a:lnTo>
                    <a:pt x="2081" y="990"/>
                  </a:lnTo>
                  <a:lnTo>
                    <a:pt x="1766" y="842"/>
                  </a:lnTo>
                  <a:lnTo>
                    <a:pt x="1212" y="814"/>
                  </a:lnTo>
                  <a:lnTo>
                    <a:pt x="759" y="564"/>
                  </a:lnTo>
                  <a:lnTo>
                    <a:pt x="269" y="435"/>
                  </a:lnTo>
                  <a:lnTo>
                    <a:pt x="93" y="222"/>
                  </a:lnTo>
                  <a:lnTo>
                    <a:pt x="9" y="74"/>
                  </a:lnTo>
                  <a:lnTo>
                    <a:pt x="84" y="222"/>
                  </a:lnTo>
                  <a:lnTo>
                    <a:pt x="259" y="435"/>
                  </a:lnTo>
                  <a:lnTo>
                    <a:pt x="759" y="564"/>
                  </a:lnTo>
                  <a:lnTo>
                    <a:pt x="1212" y="814"/>
                  </a:lnTo>
                  <a:lnTo>
                    <a:pt x="1766" y="851"/>
                  </a:lnTo>
                  <a:lnTo>
                    <a:pt x="2081" y="990"/>
                  </a:lnTo>
                  <a:lnTo>
                    <a:pt x="2534" y="1037"/>
                  </a:lnTo>
                  <a:lnTo>
                    <a:pt x="2692" y="971"/>
                  </a:lnTo>
                  <a:lnTo>
                    <a:pt x="2876" y="962"/>
                  </a:lnTo>
                  <a:lnTo>
                    <a:pt x="2896" y="796"/>
                  </a:lnTo>
                  <a:lnTo>
                    <a:pt x="1554" y="0"/>
                  </a:lnTo>
                  <a:lnTo>
                    <a:pt x="0" y="74"/>
                  </a:lnTo>
                  <a:lnTo>
                    <a:pt x="9" y="74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2" name="Freeform 239">
              <a:extLst>
                <a:ext uri="{FF2B5EF4-FFF2-40B4-BE49-F238E27FC236}">
                  <a16:creationId xmlns:a16="http://schemas.microsoft.com/office/drawing/2014/main" id="{9FB27A9A-74F3-4615-A8A5-F7A00971C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013" y="3457860"/>
              <a:ext cx="118946" cy="77834"/>
            </a:xfrm>
            <a:custGeom>
              <a:avLst/>
              <a:gdLst>
                <a:gd name="T0" fmla="*/ 2643541 w 890"/>
                <a:gd name="T1" fmla="*/ 0 h 585"/>
                <a:gd name="T2" fmla="*/ 2643541 w 890"/>
                <a:gd name="T3" fmla="*/ 0 h 585"/>
                <a:gd name="T4" fmla="*/ 1500323 w 890"/>
                <a:gd name="T5" fmla="*/ 3628927 h 585"/>
                <a:gd name="T6" fmla="*/ 3983087 w 890"/>
                <a:gd name="T7" fmla="*/ 2796968 h 585"/>
                <a:gd name="T8" fmla="*/ 7126736 w 890"/>
                <a:gd name="T9" fmla="*/ 8514774 h 585"/>
                <a:gd name="T10" fmla="*/ 15878890 w 890"/>
                <a:gd name="T11" fmla="*/ 8851123 h 585"/>
                <a:gd name="T12" fmla="*/ 2643541 w 890"/>
                <a:gd name="T13" fmla="*/ 0 h 5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585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0" y="103"/>
                    <a:pt x="84" y="205"/>
                  </a:cubicBezTo>
                  <a:cubicBezTo>
                    <a:pt x="84" y="205"/>
                    <a:pt x="166" y="269"/>
                    <a:pt x="223" y="158"/>
                  </a:cubicBezTo>
                  <a:cubicBezTo>
                    <a:pt x="223" y="158"/>
                    <a:pt x="157" y="353"/>
                    <a:pt x="399" y="481"/>
                  </a:cubicBezTo>
                  <a:cubicBezTo>
                    <a:pt x="399" y="481"/>
                    <a:pt x="611" y="584"/>
                    <a:pt x="889" y="500"/>
                  </a:cubicBezTo>
                  <a:cubicBezTo>
                    <a:pt x="889" y="500"/>
                    <a:pt x="176" y="278"/>
                    <a:pt x="148" y="0"/>
                  </a:cubicBezTo>
                </a:path>
              </a:pathLst>
            </a:custGeom>
            <a:solidFill>
              <a:srgbClr val="F1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3" name="Freeform 240">
              <a:extLst>
                <a:ext uri="{FF2B5EF4-FFF2-40B4-BE49-F238E27FC236}">
                  <a16:creationId xmlns:a16="http://schemas.microsoft.com/office/drawing/2014/main" id="{F53597F0-C237-4D6A-8B94-42DD1A9D6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013" y="3457860"/>
              <a:ext cx="30133" cy="34945"/>
            </a:xfrm>
            <a:custGeom>
              <a:avLst/>
              <a:gdLst>
                <a:gd name="T0" fmla="*/ 4035401 w 224"/>
                <a:gd name="T1" fmla="*/ 2495850 h 270"/>
                <a:gd name="T2" fmla="*/ 4035401 w 224"/>
                <a:gd name="T3" fmla="*/ 2495850 h 270"/>
                <a:gd name="T4" fmla="*/ 2678205 w 224"/>
                <a:gd name="T5" fmla="*/ 0 h 270"/>
                <a:gd name="T6" fmla="*/ 1520102 w 224"/>
                <a:gd name="T7" fmla="*/ 3433929 h 270"/>
                <a:gd name="T8" fmla="*/ 4035401 w 224"/>
                <a:gd name="T9" fmla="*/ 2646631 h 270"/>
                <a:gd name="T10" fmla="*/ 4035401 w 224"/>
                <a:gd name="T11" fmla="*/ 249585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270">
                  <a:moveTo>
                    <a:pt x="223" y="149"/>
                  </a:moveTo>
                  <a:lnTo>
                    <a:pt x="223" y="149"/>
                  </a:lnTo>
                  <a:cubicBezTo>
                    <a:pt x="205" y="112"/>
                    <a:pt x="157" y="66"/>
                    <a:pt x="148" y="0"/>
                  </a:cubicBezTo>
                  <a:cubicBezTo>
                    <a:pt x="148" y="0"/>
                    <a:pt x="0" y="103"/>
                    <a:pt x="84" y="205"/>
                  </a:cubicBezTo>
                  <a:cubicBezTo>
                    <a:pt x="84" y="205"/>
                    <a:pt x="166" y="269"/>
                    <a:pt x="223" y="158"/>
                  </a:cubicBezTo>
                  <a:lnTo>
                    <a:pt x="223" y="149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4" name="Freeform 241">
              <a:extLst>
                <a:ext uri="{FF2B5EF4-FFF2-40B4-BE49-F238E27FC236}">
                  <a16:creationId xmlns:a16="http://schemas.microsoft.com/office/drawing/2014/main" id="{5FD9FA84-32ED-4D82-8690-8DC56273D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43" y="3456272"/>
              <a:ext cx="22203" cy="31769"/>
            </a:xfrm>
            <a:custGeom>
              <a:avLst/>
              <a:gdLst>
                <a:gd name="T0" fmla="*/ 2641779 w 176"/>
                <a:gd name="T1" fmla="*/ 2937337 h 233"/>
                <a:gd name="T2" fmla="*/ 2641779 w 176"/>
                <a:gd name="T3" fmla="*/ 2937337 h 233"/>
                <a:gd name="T4" fmla="*/ 2785089 w 176"/>
                <a:gd name="T5" fmla="*/ 2751359 h 233"/>
                <a:gd name="T6" fmla="*/ 1448241 w 176"/>
                <a:gd name="T7" fmla="*/ 167299 h 233"/>
                <a:gd name="T8" fmla="*/ 1448241 w 176"/>
                <a:gd name="T9" fmla="*/ 0 h 233"/>
                <a:gd name="T10" fmla="*/ 1448241 w 176"/>
                <a:gd name="T11" fmla="*/ 0 h 233"/>
                <a:gd name="T12" fmla="*/ 716173 w 176"/>
                <a:gd name="T13" fmla="*/ 892395 h 233"/>
                <a:gd name="T14" fmla="*/ 0 w 176"/>
                <a:gd name="T15" fmla="*/ 2584060 h 233"/>
                <a:gd name="T16" fmla="*/ 429679 w 176"/>
                <a:gd name="T17" fmla="*/ 3978351 h 233"/>
                <a:gd name="T18" fmla="*/ 429679 w 176"/>
                <a:gd name="T19" fmla="*/ 3978351 h 233"/>
                <a:gd name="T20" fmla="*/ 429679 w 176"/>
                <a:gd name="T21" fmla="*/ 3978351 h 233"/>
                <a:gd name="T22" fmla="*/ 1305057 w 176"/>
                <a:gd name="T23" fmla="*/ 4313085 h 233"/>
                <a:gd name="T24" fmla="*/ 2641779 w 176"/>
                <a:gd name="T25" fmla="*/ 3104636 h 233"/>
                <a:gd name="T26" fmla="*/ 2785089 w 176"/>
                <a:gd name="T27" fmla="*/ 2937337 h 233"/>
                <a:gd name="T28" fmla="*/ 2785089 w 176"/>
                <a:gd name="T29" fmla="*/ 2751359 h 233"/>
                <a:gd name="T30" fmla="*/ 2641779 w 176"/>
                <a:gd name="T31" fmla="*/ 2937337 h 233"/>
                <a:gd name="T32" fmla="*/ 2641779 w 176"/>
                <a:gd name="T33" fmla="*/ 2937337 h 233"/>
                <a:gd name="T34" fmla="*/ 2498594 w 176"/>
                <a:gd name="T35" fmla="*/ 3104636 h 233"/>
                <a:gd name="T36" fmla="*/ 1305057 w 176"/>
                <a:gd name="T37" fmla="*/ 4313085 h 233"/>
                <a:gd name="T38" fmla="*/ 716173 w 176"/>
                <a:gd name="T39" fmla="*/ 4145786 h 233"/>
                <a:gd name="T40" fmla="*/ 572989 w 176"/>
                <a:gd name="T41" fmla="*/ 3978351 h 233"/>
                <a:gd name="T42" fmla="*/ 572989 w 176"/>
                <a:gd name="T43" fmla="*/ 3978351 h 233"/>
                <a:gd name="T44" fmla="*/ 572989 w 176"/>
                <a:gd name="T45" fmla="*/ 3978351 h 233"/>
                <a:gd name="T46" fmla="*/ 429679 w 176"/>
                <a:gd name="T47" fmla="*/ 3978351 h 233"/>
                <a:gd name="T48" fmla="*/ 572989 w 176"/>
                <a:gd name="T49" fmla="*/ 3978351 h 233"/>
                <a:gd name="T50" fmla="*/ 143184 w 176"/>
                <a:gd name="T51" fmla="*/ 2584060 h 233"/>
                <a:gd name="T52" fmla="*/ 875252 w 176"/>
                <a:gd name="T53" fmla="*/ 892395 h 233"/>
                <a:gd name="T54" fmla="*/ 1305057 w 176"/>
                <a:gd name="T55" fmla="*/ 353277 h 233"/>
                <a:gd name="T56" fmla="*/ 1448241 w 176"/>
                <a:gd name="T57" fmla="*/ 167299 h 233"/>
                <a:gd name="T58" fmla="*/ 1448241 w 176"/>
                <a:gd name="T59" fmla="*/ 167299 h 233"/>
                <a:gd name="T60" fmla="*/ 1448241 w 176"/>
                <a:gd name="T61" fmla="*/ 167299 h 233"/>
                <a:gd name="T62" fmla="*/ 1448241 w 176"/>
                <a:gd name="T63" fmla="*/ 167299 h 233"/>
                <a:gd name="T64" fmla="*/ 2641779 w 176"/>
                <a:gd name="T65" fmla="*/ 2937337 h 2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6" h="233">
                  <a:moveTo>
                    <a:pt x="166" y="158"/>
                  </a:moveTo>
                  <a:lnTo>
                    <a:pt x="166" y="158"/>
                  </a:lnTo>
                  <a:cubicBezTo>
                    <a:pt x="175" y="148"/>
                    <a:pt x="175" y="148"/>
                    <a:pt x="175" y="148"/>
                  </a:cubicBezTo>
                  <a:cubicBezTo>
                    <a:pt x="148" y="112"/>
                    <a:pt x="100" y="75"/>
                    <a:pt x="91" y="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73" y="19"/>
                    <a:pt x="45" y="48"/>
                  </a:cubicBezTo>
                  <a:cubicBezTo>
                    <a:pt x="27" y="66"/>
                    <a:pt x="0" y="103"/>
                    <a:pt x="0" y="139"/>
                  </a:cubicBezTo>
                  <a:cubicBezTo>
                    <a:pt x="0" y="167"/>
                    <a:pt x="9" y="185"/>
                    <a:pt x="27" y="214"/>
                  </a:cubicBezTo>
                  <a:cubicBezTo>
                    <a:pt x="27" y="214"/>
                    <a:pt x="55" y="232"/>
                    <a:pt x="82" y="232"/>
                  </a:cubicBezTo>
                  <a:cubicBezTo>
                    <a:pt x="109" y="232"/>
                    <a:pt x="137" y="223"/>
                    <a:pt x="166" y="167"/>
                  </a:cubicBezTo>
                  <a:cubicBezTo>
                    <a:pt x="175" y="158"/>
                    <a:pt x="175" y="158"/>
                    <a:pt x="175" y="15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66" y="158"/>
                    <a:pt x="166" y="158"/>
                    <a:pt x="166" y="158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37" y="214"/>
                    <a:pt x="109" y="232"/>
                    <a:pt x="82" y="232"/>
                  </a:cubicBezTo>
                  <a:cubicBezTo>
                    <a:pt x="73" y="232"/>
                    <a:pt x="55" y="223"/>
                    <a:pt x="45" y="223"/>
                  </a:cubicBezTo>
                  <a:cubicBezTo>
                    <a:pt x="45" y="214"/>
                    <a:pt x="36" y="214"/>
                    <a:pt x="36" y="214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18" y="185"/>
                    <a:pt x="9" y="167"/>
                    <a:pt x="9" y="139"/>
                  </a:cubicBezTo>
                  <a:cubicBezTo>
                    <a:pt x="9" y="103"/>
                    <a:pt x="27" y="75"/>
                    <a:pt x="55" y="48"/>
                  </a:cubicBezTo>
                  <a:cubicBezTo>
                    <a:pt x="64" y="37"/>
                    <a:pt x="73" y="28"/>
                    <a:pt x="82" y="19"/>
                  </a:cubicBezTo>
                  <a:lnTo>
                    <a:pt x="91" y="9"/>
                  </a:lnTo>
                  <a:cubicBezTo>
                    <a:pt x="100" y="75"/>
                    <a:pt x="137" y="121"/>
                    <a:pt x="166" y="158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5" name="Freeform 242">
              <a:extLst>
                <a:ext uri="{FF2B5EF4-FFF2-40B4-BE49-F238E27FC236}">
                  <a16:creationId xmlns:a16="http://schemas.microsoft.com/office/drawing/2014/main" id="{9E9BECD8-79F3-45A5-A8DB-3224A1408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544" y="3526163"/>
              <a:ext cx="134805" cy="77833"/>
            </a:xfrm>
            <a:custGeom>
              <a:avLst/>
              <a:gdLst>
                <a:gd name="T0" fmla="*/ 0 w 1008"/>
                <a:gd name="T1" fmla="*/ 0 h 593"/>
                <a:gd name="T2" fmla="*/ 0 w 1008"/>
                <a:gd name="T3" fmla="*/ 0 h 593"/>
                <a:gd name="T4" fmla="*/ 18010242 w 1008"/>
                <a:gd name="T5" fmla="*/ 4944299 h 593"/>
                <a:gd name="T6" fmla="*/ 0 w 1008"/>
                <a:gd name="T7" fmla="*/ 0 h 5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8" h="59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241"/>
                    <a:pt x="1007" y="287"/>
                  </a:cubicBezTo>
                  <a:cubicBezTo>
                    <a:pt x="1007" y="287"/>
                    <a:pt x="351" y="592"/>
                    <a:pt x="0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6" name="Freeform 243">
              <a:extLst>
                <a:ext uri="{FF2B5EF4-FFF2-40B4-BE49-F238E27FC236}">
                  <a16:creationId xmlns:a16="http://schemas.microsoft.com/office/drawing/2014/main" id="{65047814-9898-432F-9FD6-E65915B30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544" y="3526163"/>
              <a:ext cx="136391" cy="47653"/>
            </a:xfrm>
            <a:custGeom>
              <a:avLst/>
              <a:gdLst>
                <a:gd name="T0" fmla="*/ 0 w 1019"/>
                <a:gd name="T1" fmla="*/ 0 h 363"/>
                <a:gd name="T2" fmla="*/ 0 w 1019"/>
                <a:gd name="T3" fmla="*/ 0 h 363"/>
                <a:gd name="T4" fmla="*/ 18040688 w 1019"/>
                <a:gd name="T5" fmla="*/ 4945935 h 363"/>
                <a:gd name="T6" fmla="*/ 18040688 w 1019"/>
                <a:gd name="T7" fmla="*/ 4945935 h 363"/>
                <a:gd name="T8" fmla="*/ 18040688 w 1019"/>
                <a:gd name="T9" fmla="*/ 4790899 h 363"/>
                <a:gd name="T10" fmla="*/ 17879401 w 1019"/>
                <a:gd name="T11" fmla="*/ 4945935 h 363"/>
                <a:gd name="T12" fmla="*/ 11107501 w 1019"/>
                <a:gd name="T13" fmla="*/ 6238473 h 363"/>
                <a:gd name="T14" fmla="*/ 0 w 1019"/>
                <a:gd name="T15" fmla="*/ 0 h 363"/>
                <a:gd name="T16" fmla="*/ 0 w 1019"/>
                <a:gd name="T17" fmla="*/ 0 h 363"/>
                <a:gd name="T18" fmla="*/ 11107501 w 1019"/>
                <a:gd name="T19" fmla="*/ 6238473 h 363"/>
                <a:gd name="T20" fmla="*/ 18040688 w 1019"/>
                <a:gd name="T21" fmla="*/ 4945935 h 363"/>
                <a:gd name="T22" fmla="*/ 18237712 w 1019"/>
                <a:gd name="T23" fmla="*/ 4790899 h 363"/>
                <a:gd name="T24" fmla="*/ 18040688 w 1019"/>
                <a:gd name="T25" fmla="*/ 4790899 h 363"/>
                <a:gd name="T26" fmla="*/ 6288308 w 1019"/>
                <a:gd name="T27" fmla="*/ 2067983 h 363"/>
                <a:gd name="T28" fmla="*/ 1827291 w 1019"/>
                <a:gd name="T29" fmla="*/ 654802 h 363"/>
                <a:gd name="T30" fmla="*/ 483726 w 1019"/>
                <a:gd name="T31" fmla="*/ 155036 h 363"/>
                <a:gd name="T32" fmla="*/ 0 w 1019"/>
                <a:gd name="T33" fmla="*/ 0 h 3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9" h="36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250"/>
                    <a:pt x="1007" y="287"/>
                  </a:cubicBezTo>
                  <a:cubicBezTo>
                    <a:pt x="1007" y="278"/>
                    <a:pt x="1007" y="278"/>
                    <a:pt x="1007" y="278"/>
                  </a:cubicBezTo>
                  <a:cubicBezTo>
                    <a:pt x="1007" y="278"/>
                    <a:pt x="1007" y="278"/>
                    <a:pt x="998" y="287"/>
                  </a:cubicBezTo>
                  <a:cubicBezTo>
                    <a:pt x="962" y="296"/>
                    <a:pt x="813" y="362"/>
                    <a:pt x="620" y="362"/>
                  </a:cubicBezTo>
                  <a:cubicBezTo>
                    <a:pt x="417" y="362"/>
                    <a:pt x="175" y="287"/>
                    <a:pt x="0" y="0"/>
                  </a:cubicBezTo>
                  <a:cubicBezTo>
                    <a:pt x="166" y="287"/>
                    <a:pt x="417" y="362"/>
                    <a:pt x="620" y="362"/>
                  </a:cubicBezTo>
                  <a:cubicBezTo>
                    <a:pt x="841" y="362"/>
                    <a:pt x="1007" y="287"/>
                    <a:pt x="1007" y="287"/>
                  </a:cubicBezTo>
                  <a:cubicBezTo>
                    <a:pt x="1018" y="278"/>
                    <a:pt x="1018" y="278"/>
                    <a:pt x="1018" y="278"/>
                  </a:cubicBezTo>
                  <a:cubicBezTo>
                    <a:pt x="1007" y="278"/>
                    <a:pt x="1007" y="278"/>
                    <a:pt x="1007" y="278"/>
                  </a:cubicBezTo>
                  <a:cubicBezTo>
                    <a:pt x="804" y="259"/>
                    <a:pt x="554" y="195"/>
                    <a:pt x="351" y="120"/>
                  </a:cubicBezTo>
                  <a:cubicBezTo>
                    <a:pt x="250" y="93"/>
                    <a:pt x="166" y="56"/>
                    <a:pt x="102" y="38"/>
                  </a:cubicBezTo>
                  <a:cubicBezTo>
                    <a:pt x="73" y="29"/>
                    <a:pt x="45" y="20"/>
                    <a:pt x="27" y="9"/>
                  </a:cubicBezTo>
                  <a:cubicBezTo>
                    <a:pt x="9" y="0"/>
                    <a:pt x="0" y="0"/>
                    <a:pt x="0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7" name="Freeform 244">
              <a:extLst>
                <a:ext uri="{FF2B5EF4-FFF2-40B4-BE49-F238E27FC236}">
                  <a16:creationId xmlns:a16="http://schemas.microsoft.com/office/drawing/2014/main" id="{E995C58D-1BEA-45A8-A57A-0D6E31FA2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350" y="3564285"/>
              <a:ext cx="161766" cy="41299"/>
            </a:xfrm>
            <a:custGeom>
              <a:avLst/>
              <a:gdLst>
                <a:gd name="T0" fmla="*/ 21220044 w 1195"/>
                <a:gd name="T1" fmla="*/ 0 h 315"/>
                <a:gd name="T2" fmla="*/ 21220044 w 1195"/>
                <a:gd name="T3" fmla="*/ 0 h 315"/>
                <a:gd name="T4" fmla="*/ 19002835 w 1195"/>
                <a:gd name="T5" fmla="*/ 4142617 h 315"/>
                <a:gd name="T6" fmla="*/ 16968780 w 1195"/>
                <a:gd name="T7" fmla="*/ 2389311 h 315"/>
                <a:gd name="T8" fmla="*/ 8649269 w 1195"/>
                <a:gd name="T9" fmla="*/ 4606740 h 315"/>
                <a:gd name="T10" fmla="*/ 0 w 1195"/>
                <a:gd name="T11" fmla="*/ 0 h 315"/>
                <a:gd name="T12" fmla="*/ 21220044 w 1195"/>
                <a:gd name="T13" fmla="*/ 0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5" h="315">
                  <a:moveTo>
                    <a:pt x="1158" y="0"/>
                  </a:moveTo>
                  <a:lnTo>
                    <a:pt x="1158" y="0"/>
                  </a:lnTo>
                  <a:cubicBezTo>
                    <a:pt x="1158" y="0"/>
                    <a:pt x="1194" y="195"/>
                    <a:pt x="1037" y="241"/>
                  </a:cubicBezTo>
                  <a:cubicBezTo>
                    <a:pt x="1037" y="241"/>
                    <a:pt x="898" y="259"/>
                    <a:pt x="926" y="139"/>
                  </a:cubicBezTo>
                  <a:cubicBezTo>
                    <a:pt x="926" y="139"/>
                    <a:pt x="768" y="314"/>
                    <a:pt x="472" y="268"/>
                  </a:cubicBezTo>
                  <a:cubicBezTo>
                    <a:pt x="472" y="268"/>
                    <a:pt x="103" y="223"/>
                    <a:pt x="0" y="0"/>
                  </a:cubicBezTo>
                  <a:cubicBezTo>
                    <a:pt x="0" y="0"/>
                    <a:pt x="732" y="305"/>
                    <a:pt x="1158" y="0"/>
                  </a:cubicBezTo>
                </a:path>
              </a:pathLst>
            </a:custGeom>
            <a:solidFill>
              <a:srgbClr val="F1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8" name="Freeform 245">
              <a:extLst>
                <a:ext uri="{FF2B5EF4-FFF2-40B4-BE49-F238E27FC236}">
                  <a16:creationId xmlns:a16="http://schemas.microsoft.com/office/drawing/2014/main" id="{D516F52D-C940-4567-A9D8-50A1BED46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959" y="3507102"/>
              <a:ext cx="95156" cy="301802"/>
            </a:xfrm>
            <a:custGeom>
              <a:avLst/>
              <a:gdLst>
                <a:gd name="T0" fmla="*/ 1143075 w 712"/>
                <a:gd name="T1" fmla="*/ 40136298 h 2240"/>
                <a:gd name="T2" fmla="*/ 1143075 w 712"/>
                <a:gd name="T3" fmla="*/ 40136298 h 2240"/>
                <a:gd name="T4" fmla="*/ 12538674 w 712"/>
                <a:gd name="T5" fmla="*/ 835075 h 2240"/>
                <a:gd name="T6" fmla="*/ 12538674 w 712"/>
                <a:gd name="T7" fmla="*/ 671644 h 2240"/>
                <a:gd name="T8" fmla="*/ 11717018 w 712"/>
                <a:gd name="T9" fmla="*/ 508348 h 2240"/>
                <a:gd name="T10" fmla="*/ 160776 w 712"/>
                <a:gd name="T11" fmla="*/ 39809570 h 2240"/>
                <a:gd name="T12" fmla="*/ 160776 w 712"/>
                <a:gd name="T13" fmla="*/ 39809570 h 2240"/>
                <a:gd name="T14" fmla="*/ 1143075 w 712"/>
                <a:gd name="T15" fmla="*/ 40136298 h 22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2" h="2240">
                  <a:moveTo>
                    <a:pt x="64" y="2211"/>
                  </a:moveTo>
                  <a:lnTo>
                    <a:pt x="64" y="2211"/>
                  </a:lnTo>
                  <a:cubicBezTo>
                    <a:pt x="277" y="1489"/>
                    <a:pt x="490" y="767"/>
                    <a:pt x="702" y="46"/>
                  </a:cubicBezTo>
                  <a:cubicBezTo>
                    <a:pt x="702" y="37"/>
                    <a:pt x="702" y="37"/>
                    <a:pt x="702" y="37"/>
                  </a:cubicBezTo>
                  <a:cubicBezTo>
                    <a:pt x="711" y="9"/>
                    <a:pt x="665" y="0"/>
                    <a:pt x="656" y="28"/>
                  </a:cubicBezTo>
                  <a:cubicBezTo>
                    <a:pt x="444" y="748"/>
                    <a:pt x="221" y="1471"/>
                    <a:pt x="9" y="2193"/>
                  </a:cubicBezTo>
                  <a:cubicBezTo>
                    <a:pt x="0" y="2229"/>
                    <a:pt x="54" y="2239"/>
                    <a:pt x="64" y="2211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89" name="Freeform 246">
              <a:extLst>
                <a:ext uri="{FF2B5EF4-FFF2-40B4-BE49-F238E27FC236}">
                  <a16:creationId xmlns:a16="http://schemas.microsoft.com/office/drawing/2014/main" id="{13EBA17C-551F-459B-B7E1-77CE924E5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927" y="3470567"/>
              <a:ext cx="104672" cy="69891"/>
            </a:xfrm>
            <a:custGeom>
              <a:avLst/>
              <a:gdLst>
                <a:gd name="T0" fmla="*/ 13901599 w 778"/>
                <a:gd name="T1" fmla="*/ 8756479 h 518"/>
                <a:gd name="T2" fmla="*/ 13901599 w 778"/>
                <a:gd name="T3" fmla="*/ 8756479 h 518"/>
                <a:gd name="T4" fmla="*/ 488783 w 778"/>
                <a:gd name="T5" fmla="*/ 163799 h 518"/>
                <a:gd name="T6" fmla="*/ 162928 w 778"/>
                <a:gd name="T7" fmla="*/ 491531 h 518"/>
                <a:gd name="T8" fmla="*/ 13557580 w 778"/>
                <a:gd name="T9" fmla="*/ 9248010 h 518"/>
                <a:gd name="T10" fmla="*/ 13901599 w 778"/>
                <a:gd name="T11" fmla="*/ 8756479 h 5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8" h="518">
                  <a:moveTo>
                    <a:pt x="768" y="481"/>
                  </a:moveTo>
                  <a:lnTo>
                    <a:pt x="768" y="481"/>
                  </a:lnTo>
                  <a:cubicBezTo>
                    <a:pt x="517" y="323"/>
                    <a:pt x="268" y="166"/>
                    <a:pt x="27" y="9"/>
                  </a:cubicBezTo>
                  <a:cubicBezTo>
                    <a:pt x="9" y="0"/>
                    <a:pt x="0" y="18"/>
                    <a:pt x="9" y="27"/>
                  </a:cubicBezTo>
                  <a:cubicBezTo>
                    <a:pt x="259" y="184"/>
                    <a:pt x="508" y="342"/>
                    <a:pt x="749" y="508"/>
                  </a:cubicBezTo>
                  <a:cubicBezTo>
                    <a:pt x="768" y="517"/>
                    <a:pt x="777" y="490"/>
                    <a:pt x="768" y="481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0" name="Freeform 247">
              <a:extLst>
                <a:ext uri="{FF2B5EF4-FFF2-40B4-BE49-F238E27FC236}">
                  <a16:creationId xmlns:a16="http://schemas.microsoft.com/office/drawing/2014/main" id="{C1D575B7-C951-4E98-AE78-44CDA9EB2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646" y="3465802"/>
              <a:ext cx="72953" cy="74656"/>
            </a:xfrm>
            <a:custGeom>
              <a:avLst/>
              <a:gdLst>
                <a:gd name="T0" fmla="*/ 194896 w 548"/>
                <a:gd name="T1" fmla="*/ 523549 h 546"/>
                <a:gd name="T2" fmla="*/ 194896 w 548"/>
                <a:gd name="T3" fmla="*/ 523549 h 546"/>
                <a:gd name="T4" fmla="*/ 9197936 w 548"/>
                <a:gd name="T5" fmla="*/ 9852678 h 546"/>
                <a:gd name="T6" fmla="*/ 9534744 w 548"/>
                <a:gd name="T7" fmla="*/ 9684360 h 546"/>
                <a:gd name="T8" fmla="*/ 513999 w 548"/>
                <a:gd name="T9" fmla="*/ 168318 h 546"/>
                <a:gd name="T10" fmla="*/ 194896 w 548"/>
                <a:gd name="T11" fmla="*/ 523549 h 5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8" h="546">
                  <a:moveTo>
                    <a:pt x="11" y="28"/>
                  </a:moveTo>
                  <a:lnTo>
                    <a:pt x="11" y="28"/>
                  </a:lnTo>
                  <a:cubicBezTo>
                    <a:pt x="186" y="194"/>
                    <a:pt x="353" y="360"/>
                    <a:pt x="519" y="527"/>
                  </a:cubicBezTo>
                  <a:cubicBezTo>
                    <a:pt x="528" y="545"/>
                    <a:pt x="547" y="527"/>
                    <a:pt x="538" y="518"/>
                  </a:cubicBezTo>
                  <a:cubicBezTo>
                    <a:pt x="371" y="342"/>
                    <a:pt x="196" y="176"/>
                    <a:pt x="29" y="9"/>
                  </a:cubicBezTo>
                  <a:cubicBezTo>
                    <a:pt x="20" y="0"/>
                    <a:pt x="0" y="18"/>
                    <a:pt x="11" y="28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1" name="Freeform 248">
              <a:extLst>
                <a:ext uri="{FF2B5EF4-FFF2-40B4-BE49-F238E27FC236}">
                  <a16:creationId xmlns:a16="http://schemas.microsoft.com/office/drawing/2014/main" id="{B4A8F655-33ED-4AB0-B226-AA57B5619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326" y="3497571"/>
              <a:ext cx="14274" cy="42887"/>
            </a:xfrm>
            <a:custGeom>
              <a:avLst/>
              <a:gdLst>
                <a:gd name="T0" fmla="*/ 188444 w 104"/>
                <a:gd name="T1" fmla="*/ 500484 h 315"/>
                <a:gd name="T2" fmla="*/ 188444 w 104"/>
                <a:gd name="T3" fmla="*/ 500484 h 315"/>
                <a:gd name="T4" fmla="*/ 1412852 w 104"/>
                <a:gd name="T5" fmla="*/ 5486813 h 315"/>
                <a:gd name="T6" fmla="*/ 1770800 w 104"/>
                <a:gd name="T7" fmla="*/ 5320030 h 315"/>
                <a:gd name="T8" fmla="*/ 527452 w 104"/>
                <a:gd name="T9" fmla="*/ 333702 h 315"/>
                <a:gd name="T10" fmla="*/ 188444 w 104"/>
                <a:gd name="T11" fmla="*/ 500484 h 3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15">
                  <a:moveTo>
                    <a:pt x="10" y="27"/>
                  </a:moveTo>
                  <a:lnTo>
                    <a:pt x="10" y="27"/>
                  </a:lnTo>
                  <a:cubicBezTo>
                    <a:pt x="28" y="111"/>
                    <a:pt x="48" y="203"/>
                    <a:pt x="75" y="296"/>
                  </a:cubicBezTo>
                  <a:cubicBezTo>
                    <a:pt x="75" y="314"/>
                    <a:pt x="103" y="305"/>
                    <a:pt x="94" y="287"/>
                  </a:cubicBezTo>
                  <a:cubicBezTo>
                    <a:pt x="75" y="194"/>
                    <a:pt x="57" y="111"/>
                    <a:pt x="28" y="18"/>
                  </a:cubicBezTo>
                  <a:cubicBezTo>
                    <a:pt x="28" y="0"/>
                    <a:pt x="0" y="9"/>
                    <a:pt x="10" y="27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2" name="Freeform 249">
              <a:extLst>
                <a:ext uri="{FF2B5EF4-FFF2-40B4-BE49-F238E27FC236}">
                  <a16:creationId xmlns:a16="http://schemas.microsoft.com/office/drawing/2014/main" id="{C4AB3D3A-C591-409E-A71C-B7F1E1C1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3513455"/>
              <a:ext cx="36476" cy="22238"/>
            </a:xfrm>
            <a:custGeom>
              <a:avLst/>
              <a:gdLst>
                <a:gd name="T0" fmla="*/ 464872 w 278"/>
                <a:gd name="T1" fmla="*/ 2778117 h 177"/>
                <a:gd name="T2" fmla="*/ 464872 w 278"/>
                <a:gd name="T3" fmla="*/ 2778117 h 177"/>
                <a:gd name="T4" fmla="*/ 4458863 w 278"/>
                <a:gd name="T5" fmla="*/ 584093 h 177"/>
                <a:gd name="T6" fmla="*/ 4303906 w 278"/>
                <a:gd name="T7" fmla="*/ 142097 h 177"/>
                <a:gd name="T8" fmla="*/ 309915 w 278"/>
                <a:gd name="T9" fmla="*/ 2336121 h 177"/>
                <a:gd name="T10" fmla="*/ 464872 w 278"/>
                <a:gd name="T11" fmla="*/ 2778117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177">
                  <a:moveTo>
                    <a:pt x="27" y="176"/>
                  </a:moveTo>
                  <a:lnTo>
                    <a:pt x="27" y="176"/>
                  </a:lnTo>
                  <a:cubicBezTo>
                    <a:pt x="102" y="130"/>
                    <a:pt x="184" y="83"/>
                    <a:pt x="259" y="37"/>
                  </a:cubicBezTo>
                  <a:cubicBezTo>
                    <a:pt x="277" y="28"/>
                    <a:pt x="268" y="0"/>
                    <a:pt x="250" y="9"/>
                  </a:cubicBezTo>
                  <a:cubicBezTo>
                    <a:pt x="175" y="55"/>
                    <a:pt x="91" y="101"/>
                    <a:pt x="18" y="148"/>
                  </a:cubicBezTo>
                  <a:cubicBezTo>
                    <a:pt x="0" y="157"/>
                    <a:pt x="9" y="176"/>
                    <a:pt x="27" y="176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3" name="Freeform 250">
              <a:extLst>
                <a:ext uri="{FF2B5EF4-FFF2-40B4-BE49-F238E27FC236}">
                  <a16:creationId xmlns:a16="http://schemas.microsoft.com/office/drawing/2014/main" id="{533927CE-F443-4271-8E01-8B55A3F1F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3519809"/>
              <a:ext cx="103086" cy="19061"/>
            </a:xfrm>
            <a:custGeom>
              <a:avLst/>
              <a:gdLst>
                <a:gd name="T0" fmla="*/ 316016 w 778"/>
                <a:gd name="T1" fmla="*/ 2576639 h 140"/>
                <a:gd name="T2" fmla="*/ 316016 w 778"/>
                <a:gd name="T3" fmla="*/ 2576639 h 140"/>
                <a:gd name="T4" fmla="*/ 13483463 w 778"/>
                <a:gd name="T5" fmla="*/ 519004 h 140"/>
                <a:gd name="T6" fmla="*/ 13307899 w 778"/>
                <a:gd name="T7" fmla="*/ 166784 h 140"/>
                <a:gd name="T8" fmla="*/ 158074 w 778"/>
                <a:gd name="T9" fmla="*/ 2076151 h 140"/>
                <a:gd name="T10" fmla="*/ 316016 w 778"/>
                <a:gd name="T11" fmla="*/ 257663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8" h="140">
                  <a:moveTo>
                    <a:pt x="18" y="139"/>
                  </a:moveTo>
                  <a:lnTo>
                    <a:pt x="18" y="139"/>
                  </a:lnTo>
                  <a:cubicBezTo>
                    <a:pt x="268" y="102"/>
                    <a:pt x="517" y="66"/>
                    <a:pt x="768" y="28"/>
                  </a:cubicBezTo>
                  <a:cubicBezTo>
                    <a:pt x="777" y="28"/>
                    <a:pt x="777" y="0"/>
                    <a:pt x="758" y="9"/>
                  </a:cubicBezTo>
                  <a:cubicBezTo>
                    <a:pt x="508" y="37"/>
                    <a:pt x="259" y="75"/>
                    <a:pt x="9" y="112"/>
                  </a:cubicBezTo>
                  <a:cubicBezTo>
                    <a:pt x="0" y="112"/>
                    <a:pt x="0" y="139"/>
                    <a:pt x="18" y="139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4" name="Freeform 251">
              <a:extLst>
                <a:ext uri="{FF2B5EF4-FFF2-40B4-BE49-F238E27FC236}">
                  <a16:creationId xmlns:a16="http://schemas.microsoft.com/office/drawing/2014/main" id="{9DEBCFA7-8B82-46D6-BEAD-001C3908C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3537281"/>
              <a:ext cx="126875" cy="4766"/>
            </a:xfrm>
            <a:custGeom>
              <a:avLst/>
              <a:gdLst>
                <a:gd name="T0" fmla="*/ 318985 w 953"/>
                <a:gd name="T1" fmla="*/ 289794 h 46"/>
                <a:gd name="T2" fmla="*/ 318985 w 953"/>
                <a:gd name="T3" fmla="*/ 289794 h 46"/>
                <a:gd name="T4" fmla="*/ 16713951 w 953"/>
                <a:gd name="T5" fmla="*/ 483024 h 46"/>
                <a:gd name="T6" fmla="*/ 16713951 w 953"/>
                <a:gd name="T7" fmla="*/ 193230 h 46"/>
                <a:gd name="T8" fmla="*/ 318985 w 953"/>
                <a:gd name="T9" fmla="*/ 0 h 46"/>
                <a:gd name="T10" fmla="*/ 318985 w 953"/>
                <a:gd name="T11" fmla="*/ 2897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3" h="46">
                  <a:moveTo>
                    <a:pt x="18" y="27"/>
                  </a:moveTo>
                  <a:lnTo>
                    <a:pt x="18" y="27"/>
                  </a:lnTo>
                  <a:cubicBezTo>
                    <a:pt x="323" y="36"/>
                    <a:pt x="629" y="36"/>
                    <a:pt x="943" y="45"/>
                  </a:cubicBezTo>
                  <a:cubicBezTo>
                    <a:pt x="952" y="45"/>
                    <a:pt x="952" y="18"/>
                    <a:pt x="943" y="18"/>
                  </a:cubicBezTo>
                  <a:cubicBezTo>
                    <a:pt x="629" y="18"/>
                    <a:pt x="323" y="9"/>
                    <a:pt x="18" y="0"/>
                  </a:cubicBezTo>
                  <a:cubicBezTo>
                    <a:pt x="0" y="0"/>
                    <a:pt x="0" y="27"/>
                    <a:pt x="18" y="27"/>
                  </a:cubicBezTo>
                </a:path>
              </a:pathLst>
            </a:custGeom>
            <a:solidFill>
              <a:srgbClr val="857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5" name="Freeform 252">
              <a:extLst>
                <a:ext uri="{FF2B5EF4-FFF2-40B4-BE49-F238E27FC236}">
                  <a16:creationId xmlns:a16="http://schemas.microsoft.com/office/drawing/2014/main" id="{77875532-8983-4174-AB05-1734C17C8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287" y="3434034"/>
              <a:ext cx="222032" cy="36533"/>
            </a:xfrm>
            <a:custGeom>
              <a:avLst/>
              <a:gdLst>
                <a:gd name="T0" fmla="*/ 29913925 w 1647"/>
                <a:gd name="T1" fmla="*/ 0 h 279"/>
                <a:gd name="T2" fmla="*/ 29913925 w 1647"/>
                <a:gd name="T3" fmla="*/ 0 h 279"/>
                <a:gd name="T4" fmla="*/ 1344864 w 1647"/>
                <a:gd name="T5" fmla="*/ 1440238 h 279"/>
                <a:gd name="T6" fmla="*/ 1871836 w 1647"/>
                <a:gd name="T7" fmla="*/ 4286539 h 279"/>
                <a:gd name="T8" fmla="*/ 4361641 w 1647"/>
                <a:gd name="T9" fmla="*/ 3000551 h 279"/>
                <a:gd name="T10" fmla="*/ 29913925 w 1647"/>
                <a:gd name="T11" fmla="*/ 0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7" h="279">
                  <a:moveTo>
                    <a:pt x="1646" y="0"/>
                  </a:moveTo>
                  <a:lnTo>
                    <a:pt x="1646" y="0"/>
                  </a:ln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0" y="203"/>
                    <a:pt x="103" y="250"/>
                  </a:cubicBezTo>
                  <a:cubicBezTo>
                    <a:pt x="103" y="250"/>
                    <a:pt x="213" y="278"/>
                    <a:pt x="240" y="175"/>
                  </a:cubicBezTo>
                  <a:lnTo>
                    <a:pt x="1646" y="0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6" name="Freeform 253">
              <a:extLst>
                <a:ext uri="{FF2B5EF4-FFF2-40B4-BE49-F238E27FC236}">
                  <a16:creationId xmlns:a16="http://schemas.microsoft.com/office/drawing/2014/main" id="{FE29A7AA-A714-42D4-AC98-17B556CB7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005" y="3434034"/>
              <a:ext cx="190313" cy="65125"/>
            </a:xfrm>
            <a:custGeom>
              <a:avLst/>
              <a:gdLst>
                <a:gd name="T0" fmla="*/ 25723771 w 1407"/>
                <a:gd name="T1" fmla="*/ 0 h 491"/>
                <a:gd name="T2" fmla="*/ 25723771 w 1407"/>
                <a:gd name="T3" fmla="*/ 0 h 491"/>
                <a:gd name="T4" fmla="*/ 14215718 w 1407"/>
                <a:gd name="T5" fmla="*/ 4890742 h 491"/>
                <a:gd name="T6" fmla="*/ 0 w 1407"/>
                <a:gd name="T7" fmla="*/ 3078781 h 491"/>
                <a:gd name="T8" fmla="*/ 25723771 w 1407"/>
                <a:gd name="T9" fmla="*/ 0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7" h="491">
                  <a:moveTo>
                    <a:pt x="1406" y="0"/>
                  </a:moveTo>
                  <a:lnTo>
                    <a:pt x="1406" y="0"/>
                  </a:lnTo>
                  <a:cubicBezTo>
                    <a:pt x="777" y="278"/>
                    <a:pt x="777" y="278"/>
                    <a:pt x="777" y="278"/>
                  </a:cubicBezTo>
                  <a:cubicBezTo>
                    <a:pt x="777" y="278"/>
                    <a:pt x="223" y="490"/>
                    <a:pt x="0" y="175"/>
                  </a:cubicBezTo>
                  <a:lnTo>
                    <a:pt x="1406" y="0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7" name="Freeform 254">
              <a:extLst>
                <a:ext uri="{FF2B5EF4-FFF2-40B4-BE49-F238E27FC236}">
                  <a16:creationId xmlns:a16="http://schemas.microsoft.com/office/drawing/2014/main" id="{10110C4F-5BAE-42B4-A68E-4AEB7993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419" y="3432445"/>
              <a:ext cx="193485" cy="49242"/>
            </a:xfrm>
            <a:custGeom>
              <a:avLst/>
              <a:gdLst>
                <a:gd name="T0" fmla="*/ 25688637 w 1436"/>
                <a:gd name="T1" fmla="*/ 167505 h 361"/>
                <a:gd name="T2" fmla="*/ 25688637 w 1436"/>
                <a:gd name="T3" fmla="*/ 167505 h 361"/>
                <a:gd name="T4" fmla="*/ 25688637 w 1436"/>
                <a:gd name="T5" fmla="*/ 167505 h 361"/>
                <a:gd name="T6" fmla="*/ 14269519 w 1436"/>
                <a:gd name="T7" fmla="*/ 5172456 h 361"/>
                <a:gd name="T8" fmla="*/ 14269519 w 1436"/>
                <a:gd name="T9" fmla="*/ 5339961 h 361"/>
                <a:gd name="T10" fmla="*/ 14269519 w 1436"/>
                <a:gd name="T11" fmla="*/ 5172456 h 361"/>
                <a:gd name="T12" fmla="*/ 14106081 w 1436"/>
                <a:gd name="T13" fmla="*/ 5339961 h 361"/>
                <a:gd name="T14" fmla="*/ 7225506 w 1436"/>
                <a:gd name="T15" fmla="*/ 6530771 h 361"/>
                <a:gd name="T16" fmla="*/ 163438 w 1436"/>
                <a:gd name="T17" fmla="*/ 3423478 h 361"/>
                <a:gd name="T18" fmla="*/ 163438 w 1436"/>
                <a:gd name="T19" fmla="*/ 3423478 h 361"/>
                <a:gd name="T20" fmla="*/ 163438 w 1436"/>
                <a:gd name="T21" fmla="*/ 3423478 h 361"/>
                <a:gd name="T22" fmla="*/ 25688637 w 1436"/>
                <a:gd name="T23" fmla="*/ 167505 h 361"/>
                <a:gd name="T24" fmla="*/ 25688637 w 1436"/>
                <a:gd name="T25" fmla="*/ 167505 h 361"/>
                <a:gd name="T26" fmla="*/ 25688637 w 1436"/>
                <a:gd name="T27" fmla="*/ 167505 h 361"/>
                <a:gd name="T28" fmla="*/ 25688637 w 1436"/>
                <a:gd name="T29" fmla="*/ 167505 h 361"/>
                <a:gd name="T30" fmla="*/ 25688637 w 1436"/>
                <a:gd name="T31" fmla="*/ 167505 h 361"/>
                <a:gd name="T32" fmla="*/ 0 w 1436"/>
                <a:gd name="T33" fmla="*/ 3423478 h 361"/>
                <a:gd name="T34" fmla="*/ 163438 w 1436"/>
                <a:gd name="T35" fmla="*/ 3423478 h 361"/>
                <a:gd name="T36" fmla="*/ 7225506 w 1436"/>
                <a:gd name="T37" fmla="*/ 6698276 h 361"/>
                <a:gd name="T38" fmla="*/ 14269519 w 1436"/>
                <a:gd name="T39" fmla="*/ 5339961 h 361"/>
                <a:gd name="T40" fmla="*/ 14269519 w 1436"/>
                <a:gd name="T41" fmla="*/ 5339961 h 361"/>
                <a:gd name="T42" fmla="*/ 26051758 w 1436"/>
                <a:gd name="T43" fmla="*/ 0 h 361"/>
                <a:gd name="T44" fmla="*/ 25688637 w 1436"/>
                <a:gd name="T45" fmla="*/ 167505 h 3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6" h="361">
                  <a:moveTo>
                    <a:pt x="1415" y="9"/>
                  </a:moveTo>
                  <a:lnTo>
                    <a:pt x="1415" y="9"/>
                  </a:lnTo>
                  <a:cubicBezTo>
                    <a:pt x="786" y="278"/>
                    <a:pt x="786" y="278"/>
                    <a:pt x="786" y="278"/>
                  </a:cubicBezTo>
                  <a:cubicBezTo>
                    <a:pt x="786" y="287"/>
                    <a:pt x="786" y="287"/>
                    <a:pt x="786" y="287"/>
                  </a:cubicBezTo>
                  <a:cubicBezTo>
                    <a:pt x="786" y="278"/>
                    <a:pt x="786" y="278"/>
                    <a:pt x="786" y="278"/>
                  </a:cubicBezTo>
                  <a:cubicBezTo>
                    <a:pt x="786" y="278"/>
                    <a:pt x="777" y="278"/>
                    <a:pt x="777" y="287"/>
                  </a:cubicBezTo>
                  <a:cubicBezTo>
                    <a:pt x="740" y="296"/>
                    <a:pt x="574" y="351"/>
                    <a:pt x="398" y="351"/>
                  </a:cubicBezTo>
                  <a:cubicBezTo>
                    <a:pt x="250" y="351"/>
                    <a:pt x="102" y="314"/>
                    <a:pt x="9" y="184"/>
                  </a:cubicBezTo>
                  <a:cubicBezTo>
                    <a:pt x="1415" y="9"/>
                    <a:pt x="1415" y="9"/>
                    <a:pt x="1415" y="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102" y="323"/>
                    <a:pt x="250" y="360"/>
                    <a:pt x="398" y="360"/>
                  </a:cubicBezTo>
                  <a:cubicBezTo>
                    <a:pt x="601" y="360"/>
                    <a:pt x="786" y="287"/>
                    <a:pt x="786" y="287"/>
                  </a:cubicBezTo>
                  <a:cubicBezTo>
                    <a:pt x="1435" y="0"/>
                    <a:pt x="1435" y="0"/>
                    <a:pt x="1435" y="0"/>
                  </a:cubicBezTo>
                  <a:cubicBezTo>
                    <a:pt x="1415" y="9"/>
                    <a:pt x="1415" y="9"/>
                    <a:pt x="1415" y="9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8" name="Freeform 255">
              <a:extLst>
                <a:ext uri="{FF2B5EF4-FFF2-40B4-BE49-F238E27FC236}">
                  <a16:creationId xmlns:a16="http://schemas.microsoft.com/office/drawing/2014/main" id="{42F35A42-51F8-4BE5-8EFE-9ECCAFEF4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3434034"/>
              <a:ext cx="147493" cy="108013"/>
            </a:xfrm>
            <a:custGeom>
              <a:avLst/>
              <a:gdLst>
                <a:gd name="T0" fmla="*/ 19884971 w 1093"/>
                <a:gd name="T1" fmla="*/ 10569126 h 796"/>
                <a:gd name="T2" fmla="*/ 19884971 w 1093"/>
                <a:gd name="T3" fmla="*/ 10569126 h 796"/>
                <a:gd name="T4" fmla="*/ 0 w 1093"/>
                <a:gd name="T5" fmla="*/ 5118812 h 796"/>
                <a:gd name="T6" fmla="*/ 11617806 w 1093"/>
                <a:gd name="T7" fmla="*/ 0 h 796"/>
                <a:gd name="T8" fmla="*/ 19884971 w 1093"/>
                <a:gd name="T9" fmla="*/ 10569126 h 7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3" h="796">
                  <a:moveTo>
                    <a:pt x="1092" y="574"/>
                  </a:moveTo>
                  <a:lnTo>
                    <a:pt x="1092" y="574"/>
                  </a:lnTo>
                  <a:cubicBezTo>
                    <a:pt x="1092" y="574"/>
                    <a:pt x="426" y="795"/>
                    <a:pt x="0" y="278"/>
                  </a:cubicBezTo>
                  <a:cubicBezTo>
                    <a:pt x="638" y="0"/>
                    <a:pt x="638" y="0"/>
                    <a:pt x="638" y="0"/>
                  </a:cubicBezTo>
                  <a:lnTo>
                    <a:pt x="1092" y="574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99" name="Freeform 256">
              <a:extLst>
                <a:ext uri="{FF2B5EF4-FFF2-40B4-BE49-F238E27FC236}">
                  <a16:creationId xmlns:a16="http://schemas.microsoft.com/office/drawing/2014/main" id="{598CF598-EA61-4A78-8059-4AFCC25B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318" y="3434034"/>
              <a:ext cx="166523" cy="136605"/>
            </a:xfrm>
            <a:custGeom>
              <a:avLst/>
              <a:gdLst>
                <a:gd name="T0" fmla="*/ 22326830 w 1241"/>
                <a:gd name="T1" fmla="*/ 16079761 h 1010"/>
                <a:gd name="T2" fmla="*/ 22326830 w 1241"/>
                <a:gd name="T3" fmla="*/ 16079761 h 1010"/>
                <a:gd name="T4" fmla="*/ 0 w 1241"/>
                <a:gd name="T5" fmla="*/ 0 h 1010"/>
                <a:gd name="T6" fmla="*/ 8174521 w 1241"/>
                <a:gd name="T7" fmla="*/ 10500326 h 1010"/>
                <a:gd name="T8" fmla="*/ 22326830 w 1241"/>
                <a:gd name="T9" fmla="*/ 16079761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1" h="1010">
                  <a:moveTo>
                    <a:pt x="1240" y="879"/>
                  </a:moveTo>
                  <a:lnTo>
                    <a:pt x="1240" y="879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454" y="574"/>
                    <a:pt x="454" y="574"/>
                    <a:pt x="454" y="574"/>
                  </a:cubicBezTo>
                  <a:cubicBezTo>
                    <a:pt x="454" y="574"/>
                    <a:pt x="741" y="1009"/>
                    <a:pt x="1240" y="879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0" name="Freeform 257">
              <a:extLst>
                <a:ext uri="{FF2B5EF4-FFF2-40B4-BE49-F238E27FC236}">
                  <a16:creationId xmlns:a16="http://schemas.microsoft.com/office/drawing/2014/main" id="{DEBC7627-E957-4B94-B4E8-1028FF1D3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146" y="3432445"/>
              <a:ext cx="169695" cy="123898"/>
            </a:xfrm>
            <a:custGeom>
              <a:avLst/>
              <a:gdLst>
                <a:gd name="T0" fmla="*/ 22854237 w 1259"/>
                <a:gd name="T1" fmla="*/ 16210776 h 917"/>
                <a:gd name="T2" fmla="*/ 22854237 w 1259"/>
                <a:gd name="T3" fmla="*/ 16210776 h 917"/>
                <a:gd name="T4" fmla="*/ 0 w 1259"/>
                <a:gd name="T5" fmla="*/ 0 h 917"/>
                <a:gd name="T6" fmla="*/ 8411427 w 1259"/>
                <a:gd name="T7" fmla="*/ 10642798 h 917"/>
                <a:gd name="T8" fmla="*/ 8574922 w 1259"/>
                <a:gd name="T9" fmla="*/ 10642798 h 917"/>
                <a:gd name="T10" fmla="*/ 8411427 w 1259"/>
                <a:gd name="T11" fmla="*/ 10642798 h 917"/>
                <a:gd name="T12" fmla="*/ 19493359 w 1259"/>
                <a:gd name="T13" fmla="*/ 16721906 h 917"/>
                <a:gd name="T14" fmla="*/ 22854237 w 1259"/>
                <a:gd name="T15" fmla="*/ 16210776 h 917"/>
                <a:gd name="T16" fmla="*/ 22690742 w 1259"/>
                <a:gd name="T17" fmla="*/ 16210776 h 917"/>
                <a:gd name="T18" fmla="*/ 19493359 w 1259"/>
                <a:gd name="T19" fmla="*/ 16557610 h 917"/>
                <a:gd name="T20" fmla="*/ 11427118 w 1259"/>
                <a:gd name="T21" fmla="*/ 13673232 h 917"/>
                <a:gd name="T22" fmla="*/ 9265293 w 1259"/>
                <a:gd name="T23" fmla="*/ 11482656 h 917"/>
                <a:gd name="T24" fmla="*/ 8738416 w 1259"/>
                <a:gd name="T25" fmla="*/ 10807094 h 917"/>
                <a:gd name="T26" fmla="*/ 8574922 w 1259"/>
                <a:gd name="T27" fmla="*/ 10642798 h 917"/>
                <a:gd name="T28" fmla="*/ 8574922 w 1259"/>
                <a:gd name="T29" fmla="*/ 10642798 h 917"/>
                <a:gd name="T30" fmla="*/ 526877 w 1259"/>
                <a:gd name="T31" fmla="*/ 328593 h 917"/>
                <a:gd name="T32" fmla="*/ 22690742 w 1259"/>
                <a:gd name="T33" fmla="*/ 16210776 h 917"/>
                <a:gd name="T34" fmla="*/ 22854237 w 1259"/>
                <a:gd name="T35" fmla="*/ 16210776 h 9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59" h="917">
                  <a:moveTo>
                    <a:pt x="1258" y="888"/>
                  </a:moveTo>
                  <a:lnTo>
                    <a:pt x="1258" y="88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463" y="583"/>
                    <a:pt x="463" y="583"/>
                    <a:pt x="463" y="583"/>
                  </a:cubicBezTo>
                  <a:cubicBezTo>
                    <a:pt x="472" y="583"/>
                    <a:pt x="472" y="583"/>
                    <a:pt x="472" y="583"/>
                  </a:cubicBezTo>
                  <a:cubicBezTo>
                    <a:pt x="463" y="583"/>
                    <a:pt x="463" y="583"/>
                    <a:pt x="463" y="583"/>
                  </a:cubicBezTo>
                  <a:cubicBezTo>
                    <a:pt x="463" y="583"/>
                    <a:pt x="686" y="916"/>
                    <a:pt x="1073" y="916"/>
                  </a:cubicBezTo>
                  <a:cubicBezTo>
                    <a:pt x="1130" y="916"/>
                    <a:pt x="1194" y="907"/>
                    <a:pt x="1258" y="888"/>
                  </a:cubicBezTo>
                  <a:cubicBezTo>
                    <a:pt x="1249" y="888"/>
                    <a:pt x="1249" y="888"/>
                    <a:pt x="1249" y="888"/>
                  </a:cubicBezTo>
                  <a:cubicBezTo>
                    <a:pt x="1194" y="907"/>
                    <a:pt x="1130" y="907"/>
                    <a:pt x="1073" y="907"/>
                  </a:cubicBezTo>
                  <a:cubicBezTo>
                    <a:pt x="879" y="907"/>
                    <a:pt x="731" y="832"/>
                    <a:pt x="629" y="749"/>
                  </a:cubicBezTo>
                  <a:cubicBezTo>
                    <a:pt x="574" y="704"/>
                    <a:pt x="537" y="665"/>
                    <a:pt x="510" y="629"/>
                  </a:cubicBezTo>
                  <a:cubicBezTo>
                    <a:pt x="499" y="620"/>
                    <a:pt x="490" y="601"/>
                    <a:pt x="481" y="592"/>
                  </a:cubicBezTo>
                  <a:cubicBezTo>
                    <a:pt x="472" y="583"/>
                    <a:pt x="472" y="583"/>
                    <a:pt x="472" y="58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1249" y="888"/>
                    <a:pt x="1249" y="888"/>
                    <a:pt x="1249" y="888"/>
                  </a:cubicBezTo>
                  <a:lnTo>
                    <a:pt x="1258" y="888"/>
                  </a:ln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1" name="Freeform 258">
              <a:extLst>
                <a:ext uri="{FF2B5EF4-FFF2-40B4-BE49-F238E27FC236}">
                  <a16:creationId xmlns:a16="http://schemas.microsoft.com/office/drawing/2014/main" id="{1B53A0B9-DCA8-4673-B6E6-8E6FF8E1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318" y="3434034"/>
              <a:ext cx="185554" cy="139782"/>
            </a:xfrm>
            <a:custGeom>
              <a:avLst/>
              <a:gdLst>
                <a:gd name="T0" fmla="*/ 0 w 1380"/>
                <a:gd name="T1" fmla="*/ 0 h 1038"/>
                <a:gd name="T2" fmla="*/ 0 w 1380"/>
                <a:gd name="T3" fmla="*/ 0 h 1038"/>
                <a:gd name="T4" fmla="*/ 24443244 w 1380"/>
                <a:gd name="T5" fmla="*/ 16611300 h 1038"/>
                <a:gd name="T6" fmla="*/ 22942676 w 1380"/>
                <a:gd name="T7" fmla="*/ 18624268 h 1038"/>
                <a:gd name="T8" fmla="*/ 22418419 w 1380"/>
                <a:gd name="T9" fmla="*/ 15940265 h 1038"/>
                <a:gd name="T10" fmla="*/ 0 w 1380"/>
                <a:gd name="T11" fmla="*/ 0 h 10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0" h="1038">
                  <a:moveTo>
                    <a:pt x="0" y="0"/>
                  </a:moveTo>
                  <a:lnTo>
                    <a:pt x="0" y="0"/>
                  </a:lnTo>
                  <a:cubicBezTo>
                    <a:pt x="1352" y="916"/>
                    <a:pt x="1352" y="916"/>
                    <a:pt x="1352" y="916"/>
                  </a:cubicBezTo>
                  <a:cubicBezTo>
                    <a:pt x="1352" y="916"/>
                    <a:pt x="1379" y="1037"/>
                    <a:pt x="1269" y="1027"/>
                  </a:cubicBezTo>
                  <a:cubicBezTo>
                    <a:pt x="1269" y="1027"/>
                    <a:pt x="1213" y="980"/>
                    <a:pt x="1240" y="879"/>
                  </a:cubicBezTo>
                  <a:lnTo>
                    <a:pt x="0" y="0"/>
                  </a:lnTo>
                </a:path>
              </a:pathLst>
            </a:custGeom>
            <a:solidFill>
              <a:srgbClr val="F1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2" name="Freeform 259">
              <a:extLst>
                <a:ext uri="{FF2B5EF4-FFF2-40B4-BE49-F238E27FC236}">
                  <a16:creationId xmlns:a16="http://schemas.microsoft.com/office/drawing/2014/main" id="{558F60F6-BEFA-4DDC-A534-6CFFB540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450" y="3608761"/>
              <a:ext cx="183969" cy="228734"/>
            </a:xfrm>
            <a:custGeom>
              <a:avLst/>
              <a:gdLst>
                <a:gd name="T0" fmla="*/ 685251 w 1370"/>
                <a:gd name="T1" fmla="*/ 1695521 h 1694"/>
                <a:gd name="T2" fmla="*/ 685251 w 1370"/>
                <a:gd name="T3" fmla="*/ 1695521 h 1694"/>
                <a:gd name="T4" fmla="*/ 20700944 w 1370"/>
                <a:gd name="T5" fmla="*/ 27329797 h 1694"/>
                <a:gd name="T6" fmla="*/ 22684452 w 1370"/>
                <a:gd name="T7" fmla="*/ 30028156 h 1694"/>
                <a:gd name="T8" fmla="*/ 24036826 w 1370"/>
                <a:gd name="T9" fmla="*/ 29189510 h 1694"/>
                <a:gd name="T10" fmla="*/ 4021133 w 1370"/>
                <a:gd name="T11" fmla="*/ 3391177 h 1694"/>
                <a:gd name="T12" fmla="*/ 2001636 w 1370"/>
                <a:gd name="T13" fmla="*/ 856875 h 1694"/>
                <a:gd name="T14" fmla="*/ 685251 w 1370"/>
                <a:gd name="T15" fmla="*/ 1695521 h 16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0" h="1694">
                  <a:moveTo>
                    <a:pt x="38" y="93"/>
                  </a:moveTo>
                  <a:lnTo>
                    <a:pt x="38" y="93"/>
                  </a:lnTo>
                  <a:cubicBezTo>
                    <a:pt x="408" y="565"/>
                    <a:pt x="777" y="1036"/>
                    <a:pt x="1148" y="1499"/>
                  </a:cubicBezTo>
                  <a:cubicBezTo>
                    <a:pt x="1185" y="1554"/>
                    <a:pt x="1221" y="1601"/>
                    <a:pt x="1258" y="1647"/>
                  </a:cubicBezTo>
                  <a:cubicBezTo>
                    <a:pt x="1296" y="1693"/>
                    <a:pt x="1369" y="1638"/>
                    <a:pt x="1333" y="1601"/>
                  </a:cubicBezTo>
                  <a:cubicBezTo>
                    <a:pt x="962" y="1129"/>
                    <a:pt x="592" y="658"/>
                    <a:pt x="223" y="186"/>
                  </a:cubicBezTo>
                  <a:cubicBezTo>
                    <a:pt x="186" y="139"/>
                    <a:pt x="148" y="93"/>
                    <a:pt x="111" y="47"/>
                  </a:cubicBezTo>
                  <a:cubicBezTo>
                    <a:pt x="75" y="0"/>
                    <a:pt x="0" y="47"/>
                    <a:pt x="38" y="9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3" name="Freeform 260">
              <a:extLst>
                <a:ext uri="{FF2B5EF4-FFF2-40B4-BE49-F238E27FC236}">
                  <a16:creationId xmlns:a16="http://schemas.microsoft.com/office/drawing/2014/main" id="{8832EA76-52CA-44FD-9D12-0F76E8913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1997" y="3670710"/>
              <a:ext cx="52337" cy="128663"/>
            </a:xfrm>
            <a:custGeom>
              <a:avLst/>
              <a:gdLst>
                <a:gd name="T0" fmla="*/ 5021789 w 388"/>
                <a:gd name="T1" fmla="*/ 1036722 h 954"/>
                <a:gd name="T2" fmla="*/ 5021789 w 388"/>
                <a:gd name="T3" fmla="*/ 1036722 h 954"/>
                <a:gd name="T4" fmla="*/ 327511 w 388"/>
                <a:gd name="T5" fmla="*/ 16006405 h 954"/>
                <a:gd name="T6" fmla="*/ 2001486 w 388"/>
                <a:gd name="T7" fmla="*/ 16333727 h 954"/>
                <a:gd name="T8" fmla="*/ 6713974 w 388"/>
                <a:gd name="T9" fmla="*/ 1364178 h 954"/>
                <a:gd name="T10" fmla="*/ 5021789 w 388"/>
                <a:gd name="T11" fmla="*/ 1036722 h 9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8" h="954">
                  <a:moveTo>
                    <a:pt x="276" y="57"/>
                  </a:moveTo>
                  <a:lnTo>
                    <a:pt x="276" y="57"/>
                  </a:lnTo>
                  <a:cubicBezTo>
                    <a:pt x="194" y="333"/>
                    <a:pt x="110" y="602"/>
                    <a:pt x="18" y="880"/>
                  </a:cubicBezTo>
                  <a:cubicBezTo>
                    <a:pt x="0" y="935"/>
                    <a:pt x="91" y="953"/>
                    <a:pt x="110" y="898"/>
                  </a:cubicBezTo>
                  <a:cubicBezTo>
                    <a:pt x="194" y="629"/>
                    <a:pt x="276" y="353"/>
                    <a:pt x="369" y="75"/>
                  </a:cubicBezTo>
                  <a:cubicBezTo>
                    <a:pt x="387" y="20"/>
                    <a:pt x="296" y="0"/>
                    <a:pt x="276" y="57"/>
                  </a:cubicBez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4" name="Freeform 261">
              <a:extLst>
                <a:ext uri="{FF2B5EF4-FFF2-40B4-BE49-F238E27FC236}">
                  <a16:creationId xmlns:a16="http://schemas.microsoft.com/office/drawing/2014/main" id="{A25F5342-2F66-4AE3-B719-A6336F95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060" y="3670710"/>
              <a:ext cx="14274" cy="20650"/>
            </a:xfrm>
            <a:custGeom>
              <a:avLst/>
              <a:gdLst>
                <a:gd name="T0" fmla="*/ 0 w 112"/>
                <a:gd name="T1" fmla="*/ 1267688 h 149"/>
                <a:gd name="T2" fmla="*/ 0 w 112"/>
                <a:gd name="T3" fmla="*/ 1267688 h 149"/>
                <a:gd name="T4" fmla="*/ 0 w 112"/>
                <a:gd name="T5" fmla="*/ 1267688 h 149"/>
                <a:gd name="T6" fmla="*/ 1071952 w 112"/>
                <a:gd name="T7" fmla="*/ 2842632 h 149"/>
                <a:gd name="T8" fmla="*/ 1510623 w 112"/>
                <a:gd name="T9" fmla="*/ 1613472 h 149"/>
                <a:gd name="T10" fmla="*/ 0 w 112"/>
                <a:gd name="T11" fmla="*/ 1267688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49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57"/>
                    <a:pt x="0" y="66"/>
                  </a:cubicBezTo>
                  <a:cubicBezTo>
                    <a:pt x="29" y="20"/>
                    <a:pt x="102" y="48"/>
                    <a:pt x="66" y="148"/>
                  </a:cubicBezTo>
                  <a:cubicBezTo>
                    <a:pt x="75" y="139"/>
                    <a:pt x="84" y="84"/>
                    <a:pt x="93" y="84"/>
                  </a:cubicBezTo>
                  <a:cubicBezTo>
                    <a:pt x="111" y="20"/>
                    <a:pt x="20" y="0"/>
                    <a:pt x="0" y="66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5" name="Freeform 262">
              <a:extLst>
                <a:ext uri="{FF2B5EF4-FFF2-40B4-BE49-F238E27FC236}">
                  <a16:creationId xmlns:a16="http://schemas.microsoft.com/office/drawing/2014/main" id="{D3520A99-139D-4041-BF79-0194FFABC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115" y="3732659"/>
              <a:ext cx="20617" cy="15884"/>
            </a:xfrm>
            <a:custGeom>
              <a:avLst/>
              <a:gdLst>
                <a:gd name="T0" fmla="*/ 2213457 w 158"/>
                <a:gd name="T1" fmla="*/ 465231 h 121"/>
                <a:gd name="T2" fmla="*/ 2213457 w 158"/>
                <a:gd name="T3" fmla="*/ 465231 h 121"/>
                <a:gd name="T4" fmla="*/ 1277080 w 158"/>
                <a:gd name="T5" fmla="*/ 310197 h 121"/>
                <a:gd name="T6" fmla="*/ 0 w 158"/>
                <a:gd name="T7" fmla="*/ 809953 h 121"/>
                <a:gd name="T8" fmla="*/ 800279 w 158"/>
                <a:gd name="T9" fmla="*/ 2067939 h 121"/>
                <a:gd name="T10" fmla="*/ 2043171 w 158"/>
                <a:gd name="T11" fmla="*/ 1602577 h 121"/>
                <a:gd name="T12" fmla="*/ 2213457 w 158"/>
                <a:gd name="T13" fmla="*/ 46523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121">
                  <a:moveTo>
                    <a:pt x="130" y="27"/>
                  </a:moveTo>
                  <a:lnTo>
                    <a:pt x="130" y="27"/>
                  </a:lnTo>
                  <a:cubicBezTo>
                    <a:pt x="130" y="27"/>
                    <a:pt x="111" y="0"/>
                    <a:pt x="75" y="1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57" y="65"/>
                    <a:pt x="130" y="27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6" name="Freeform 263">
              <a:extLst>
                <a:ext uri="{FF2B5EF4-FFF2-40B4-BE49-F238E27FC236}">
                  <a16:creationId xmlns:a16="http://schemas.microsoft.com/office/drawing/2014/main" id="{37F99F3F-284B-46DD-9DAD-F8BB84AA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622" y="3613526"/>
              <a:ext cx="176040" cy="219204"/>
            </a:xfrm>
            <a:custGeom>
              <a:avLst/>
              <a:gdLst>
                <a:gd name="T0" fmla="*/ 689344 w 1307"/>
                <a:gd name="T1" fmla="*/ 0 h 1637"/>
                <a:gd name="T2" fmla="*/ 689344 w 1307"/>
                <a:gd name="T3" fmla="*/ 0 h 1637"/>
                <a:gd name="T4" fmla="*/ 199611 w 1307"/>
                <a:gd name="T5" fmla="*/ 986217 h 1637"/>
                <a:gd name="T6" fmla="*/ 19647115 w 1307"/>
                <a:gd name="T7" fmla="*/ 25372093 h 1637"/>
                <a:gd name="T8" fmla="*/ 22495407 w 1307"/>
                <a:gd name="T9" fmla="*/ 29012058 h 1637"/>
                <a:gd name="T10" fmla="*/ 23692667 w 1307"/>
                <a:gd name="T11" fmla="*/ 29173414 h 1637"/>
                <a:gd name="T12" fmla="*/ 689344 w 1307"/>
                <a:gd name="T13" fmla="*/ 0 h 16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7" h="1637">
                  <a:moveTo>
                    <a:pt x="38" y="0"/>
                  </a:moveTo>
                  <a:lnTo>
                    <a:pt x="38" y="0"/>
                  </a:lnTo>
                  <a:cubicBezTo>
                    <a:pt x="11" y="9"/>
                    <a:pt x="0" y="36"/>
                    <a:pt x="11" y="55"/>
                  </a:cubicBezTo>
                  <a:cubicBezTo>
                    <a:pt x="353" y="526"/>
                    <a:pt x="732" y="961"/>
                    <a:pt x="1083" y="1415"/>
                  </a:cubicBezTo>
                  <a:cubicBezTo>
                    <a:pt x="1139" y="1488"/>
                    <a:pt x="1194" y="1554"/>
                    <a:pt x="1240" y="1618"/>
                  </a:cubicBezTo>
                  <a:cubicBezTo>
                    <a:pt x="1258" y="1636"/>
                    <a:pt x="1287" y="1636"/>
                    <a:pt x="1306" y="1627"/>
                  </a:cubicBezTo>
                  <a:lnTo>
                    <a:pt x="38" y="0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7" name="Freeform 264">
              <a:extLst>
                <a:ext uri="{FF2B5EF4-FFF2-40B4-BE49-F238E27FC236}">
                  <a16:creationId xmlns:a16="http://schemas.microsoft.com/office/drawing/2014/main" id="{B2FF2A56-3F4C-4E96-BD5B-5D0D8891C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153" y="3623057"/>
              <a:ext cx="103087" cy="30181"/>
            </a:xfrm>
            <a:custGeom>
              <a:avLst/>
              <a:gdLst>
                <a:gd name="T0" fmla="*/ 1156133 w 767"/>
                <a:gd name="T1" fmla="*/ 3884995 h 224"/>
                <a:gd name="T2" fmla="*/ 1156133 w 767"/>
                <a:gd name="T3" fmla="*/ 3884995 h 224"/>
                <a:gd name="T4" fmla="*/ 12843538 w 767"/>
                <a:gd name="T5" fmla="*/ 1851685 h 224"/>
                <a:gd name="T6" fmla="*/ 12681045 w 767"/>
                <a:gd name="T7" fmla="*/ 163436 h 224"/>
                <a:gd name="T8" fmla="*/ 993506 w 767"/>
                <a:gd name="T9" fmla="*/ 2360046 h 224"/>
                <a:gd name="T10" fmla="*/ 1156133 w 767"/>
                <a:gd name="T11" fmla="*/ 3884995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7" h="224">
                  <a:moveTo>
                    <a:pt x="64" y="214"/>
                  </a:moveTo>
                  <a:lnTo>
                    <a:pt x="64" y="214"/>
                  </a:lnTo>
                  <a:cubicBezTo>
                    <a:pt x="276" y="176"/>
                    <a:pt x="490" y="139"/>
                    <a:pt x="711" y="102"/>
                  </a:cubicBezTo>
                  <a:cubicBezTo>
                    <a:pt x="766" y="93"/>
                    <a:pt x="757" y="0"/>
                    <a:pt x="702" y="9"/>
                  </a:cubicBezTo>
                  <a:cubicBezTo>
                    <a:pt x="490" y="46"/>
                    <a:pt x="267" y="84"/>
                    <a:pt x="55" y="130"/>
                  </a:cubicBezTo>
                  <a:cubicBezTo>
                    <a:pt x="0" y="139"/>
                    <a:pt x="0" y="223"/>
                    <a:pt x="64" y="214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8" name="Freeform 265">
              <a:extLst>
                <a:ext uri="{FF2B5EF4-FFF2-40B4-BE49-F238E27FC236}">
                  <a16:creationId xmlns:a16="http://schemas.microsoft.com/office/drawing/2014/main" id="{3DDDB8A7-2C4F-4DDF-A7E9-EFBE93F12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740" y="3630999"/>
              <a:ext cx="98328" cy="23826"/>
            </a:xfrm>
            <a:custGeom>
              <a:avLst/>
              <a:gdLst>
                <a:gd name="T0" fmla="*/ 0 w 731"/>
                <a:gd name="T1" fmla="*/ 2490486 h 178"/>
                <a:gd name="T2" fmla="*/ 0 w 731"/>
                <a:gd name="T3" fmla="*/ 2490486 h 178"/>
                <a:gd name="T4" fmla="*/ 832358 w 731"/>
                <a:gd name="T5" fmla="*/ 3171267 h 178"/>
                <a:gd name="T6" fmla="*/ 12538770 w 731"/>
                <a:gd name="T7" fmla="*/ 842075 h 178"/>
                <a:gd name="T8" fmla="*/ 13208100 w 731"/>
                <a:gd name="T9" fmla="*/ 0 h 178"/>
                <a:gd name="T10" fmla="*/ 0 w 731"/>
                <a:gd name="T11" fmla="*/ 2490486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1" h="178">
                  <a:moveTo>
                    <a:pt x="0" y="139"/>
                  </a:moveTo>
                  <a:lnTo>
                    <a:pt x="0" y="139"/>
                  </a:lnTo>
                  <a:cubicBezTo>
                    <a:pt x="0" y="159"/>
                    <a:pt x="19" y="177"/>
                    <a:pt x="46" y="177"/>
                  </a:cubicBezTo>
                  <a:cubicBezTo>
                    <a:pt x="258" y="130"/>
                    <a:pt x="481" y="84"/>
                    <a:pt x="693" y="47"/>
                  </a:cubicBezTo>
                  <a:cubicBezTo>
                    <a:pt x="721" y="38"/>
                    <a:pt x="730" y="20"/>
                    <a:pt x="730" y="0"/>
                  </a:cubicBezTo>
                  <a:lnTo>
                    <a:pt x="0" y="139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09" name="Freeform 266">
              <a:extLst>
                <a:ext uri="{FF2B5EF4-FFF2-40B4-BE49-F238E27FC236}">
                  <a16:creationId xmlns:a16="http://schemas.microsoft.com/office/drawing/2014/main" id="{538CB015-0331-48DF-9724-D7B1330C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888" y="3797784"/>
              <a:ext cx="101500" cy="46065"/>
            </a:xfrm>
            <a:custGeom>
              <a:avLst/>
              <a:gdLst>
                <a:gd name="T0" fmla="*/ 1323378 w 759"/>
                <a:gd name="T1" fmla="*/ 5792004 h 344"/>
                <a:gd name="T2" fmla="*/ 1323378 w 759"/>
                <a:gd name="T3" fmla="*/ 5792004 h 344"/>
                <a:gd name="T4" fmla="*/ 12411083 w 759"/>
                <a:gd name="T5" fmla="*/ 1829075 h 344"/>
                <a:gd name="T6" fmla="*/ 12911763 w 759"/>
                <a:gd name="T7" fmla="*/ 1667714 h 344"/>
                <a:gd name="T8" fmla="*/ 12089198 w 759"/>
                <a:gd name="T9" fmla="*/ 322723 h 344"/>
                <a:gd name="T10" fmla="*/ 1001493 w 759"/>
                <a:gd name="T11" fmla="*/ 4321540 h 344"/>
                <a:gd name="T12" fmla="*/ 1323378 w 759"/>
                <a:gd name="T13" fmla="*/ 5792004 h 3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9" h="344">
                  <a:moveTo>
                    <a:pt x="74" y="323"/>
                  </a:moveTo>
                  <a:lnTo>
                    <a:pt x="74" y="323"/>
                  </a:lnTo>
                  <a:cubicBezTo>
                    <a:pt x="278" y="250"/>
                    <a:pt x="481" y="175"/>
                    <a:pt x="694" y="102"/>
                  </a:cubicBezTo>
                  <a:cubicBezTo>
                    <a:pt x="704" y="102"/>
                    <a:pt x="713" y="93"/>
                    <a:pt x="722" y="93"/>
                  </a:cubicBezTo>
                  <a:cubicBezTo>
                    <a:pt x="758" y="74"/>
                    <a:pt x="713" y="0"/>
                    <a:pt x="676" y="18"/>
                  </a:cubicBezTo>
                  <a:cubicBezTo>
                    <a:pt x="462" y="93"/>
                    <a:pt x="259" y="166"/>
                    <a:pt x="56" y="241"/>
                  </a:cubicBezTo>
                  <a:cubicBezTo>
                    <a:pt x="0" y="259"/>
                    <a:pt x="27" y="343"/>
                    <a:pt x="74" y="32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0" name="Freeform 267">
              <a:extLst>
                <a:ext uri="{FF2B5EF4-FFF2-40B4-BE49-F238E27FC236}">
                  <a16:creationId xmlns:a16="http://schemas.microsoft.com/office/drawing/2014/main" id="{9141FB51-F924-4690-9028-2489EA59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646" y="3805727"/>
              <a:ext cx="93570" cy="38122"/>
            </a:xfrm>
            <a:custGeom>
              <a:avLst/>
              <a:gdLst>
                <a:gd name="T0" fmla="*/ 0 w 696"/>
                <a:gd name="T1" fmla="*/ 4250667 h 297"/>
                <a:gd name="T2" fmla="*/ 0 w 696"/>
                <a:gd name="T3" fmla="*/ 4250667 h 297"/>
                <a:gd name="T4" fmla="*/ 849524 w 696"/>
                <a:gd name="T5" fmla="*/ 4728412 h 297"/>
                <a:gd name="T6" fmla="*/ 12055338 w 696"/>
                <a:gd name="T7" fmla="*/ 757819 h 297"/>
                <a:gd name="T8" fmla="*/ 12561504 w 696"/>
                <a:gd name="T9" fmla="*/ 609567 h 297"/>
                <a:gd name="T10" fmla="*/ 12236160 w 696"/>
                <a:gd name="T11" fmla="*/ 0 h 297"/>
                <a:gd name="T12" fmla="*/ 0 w 696"/>
                <a:gd name="T13" fmla="*/ 4250667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297">
                  <a:moveTo>
                    <a:pt x="0" y="258"/>
                  </a:moveTo>
                  <a:lnTo>
                    <a:pt x="0" y="258"/>
                  </a:lnTo>
                  <a:cubicBezTo>
                    <a:pt x="20" y="278"/>
                    <a:pt x="29" y="296"/>
                    <a:pt x="47" y="287"/>
                  </a:cubicBezTo>
                  <a:cubicBezTo>
                    <a:pt x="251" y="203"/>
                    <a:pt x="463" y="130"/>
                    <a:pt x="667" y="46"/>
                  </a:cubicBezTo>
                  <a:cubicBezTo>
                    <a:pt x="677" y="46"/>
                    <a:pt x="695" y="37"/>
                    <a:pt x="695" y="37"/>
                  </a:cubicBezTo>
                  <a:cubicBezTo>
                    <a:pt x="695" y="28"/>
                    <a:pt x="686" y="18"/>
                    <a:pt x="677" y="0"/>
                  </a:cubicBezTo>
                  <a:lnTo>
                    <a:pt x="0" y="258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1" name="Freeform 268">
              <a:extLst>
                <a:ext uri="{FF2B5EF4-FFF2-40B4-BE49-F238E27FC236}">
                  <a16:creationId xmlns:a16="http://schemas.microsoft.com/office/drawing/2014/main" id="{B22511D8-C6AD-4FFD-B1E8-750FA60D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841" y="3626233"/>
              <a:ext cx="193485" cy="155666"/>
            </a:xfrm>
            <a:custGeom>
              <a:avLst/>
              <a:gdLst>
                <a:gd name="T0" fmla="*/ 8468019 w 1443"/>
                <a:gd name="T1" fmla="*/ 0 h 1150"/>
                <a:gd name="T2" fmla="*/ 8468019 w 1443"/>
                <a:gd name="T3" fmla="*/ 0 h 1150"/>
                <a:gd name="T4" fmla="*/ 13628021 w 1443"/>
                <a:gd name="T5" fmla="*/ 8318520 h 1150"/>
                <a:gd name="T6" fmla="*/ 25925515 w 1443"/>
                <a:gd name="T7" fmla="*/ 16289026 h 1150"/>
                <a:gd name="T8" fmla="*/ 17942884 w 1443"/>
                <a:gd name="T9" fmla="*/ 19165598 h 1150"/>
                <a:gd name="T10" fmla="*/ 4980194 w 1443"/>
                <a:gd name="T11" fmla="*/ 10022589 h 1150"/>
                <a:gd name="T12" fmla="*/ 0 w 1443"/>
                <a:gd name="T13" fmla="*/ 1887213 h 1150"/>
                <a:gd name="T14" fmla="*/ 8468019 w 1443"/>
                <a:gd name="T15" fmla="*/ 0 h 1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3" h="1150">
                  <a:moveTo>
                    <a:pt x="471" y="0"/>
                  </a:moveTo>
                  <a:lnTo>
                    <a:pt x="471" y="0"/>
                  </a:lnTo>
                  <a:cubicBezTo>
                    <a:pt x="471" y="0"/>
                    <a:pt x="647" y="66"/>
                    <a:pt x="758" y="454"/>
                  </a:cubicBezTo>
                  <a:cubicBezTo>
                    <a:pt x="758" y="454"/>
                    <a:pt x="943" y="898"/>
                    <a:pt x="1442" y="889"/>
                  </a:cubicBezTo>
                  <a:cubicBezTo>
                    <a:pt x="998" y="1046"/>
                    <a:pt x="998" y="1046"/>
                    <a:pt x="998" y="1046"/>
                  </a:cubicBezTo>
                  <a:cubicBezTo>
                    <a:pt x="998" y="1046"/>
                    <a:pt x="499" y="1149"/>
                    <a:pt x="277" y="547"/>
                  </a:cubicBezTo>
                  <a:cubicBezTo>
                    <a:pt x="277" y="547"/>
                    <a:pt x="212" y="232"/>
                    <a:pt x="0" y="103"/>
                  </a:cubicBezTo>
                  <a:lnTo>
                    <a:pt x="471" y="0"/>
                  </a:lnTo>
                </a:path>
              </a:pathLst>
            </a:custGeom>
            <a:solidFill>
              <a:srgbClr val="88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2" name="Freeform 269">
              <a:extLst>
                <a:ext uri="{FF2B5EF4-FFF2-40B4-BE49-F238E27FC236}">
                  <a16:creationId xmlns:a16="http://schemas.microsoft.com/office/drawing/2014/main" id="{58119BF8-D088-495A-B1DE-4A790F0A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506" y="3735836"/>
              <a:ext cx="74539" cy="36533"/>
            </a:xfrm>
            <a:custGeom>
              <a:avLst/>
              <a:gdLst>
                <a:gd name="T0" fmla="*/ 0 w 557"/>
                <a:gd name="T1" fmla="*/ 3405282 h 270"/>
                <a:gd name="T2" fmla="*/ 0 w 557"/>
                <a:gd name="T3" fmla="*/ 3405282 h 270"/>
                <a:gd name="T4" fmla="*/ 1665418 w 557"/>
                <a:gd name="T5" fmla="*/ 3753157 h 270"/>
                <a:gd name="T6" fmla="*/ 483500 w 557"/>
                <a:gd name="T7" fmla="*/ 4924919 h 270"/>
                <a:gd name="T8" fmla="*/ 9616869 w 557"/>
                <a:gd name="T9" fmla="*/ 1702708 h 270"/>
                <a:gd name="T10" fmla="*/ 9777991 w 557"/>
                <a:gd name="T11" fmla="*/ 860420 h 270"/>
                <a:gd name="T12" fmla="*/ 8452749 w 557"/>
                <a:gd name="T13" fmla="*/ 366142 h 270"/>
                <a:gd name="T14" fmla="*/ 0 w 557"/>
                <a:gd name="T15" fmla="*/ 3405282 h 2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7" h="270">
                  <a:moveTo>
                    <a:pt x="0" y="186"/>
                  </a:moveTo>
                  <a:lnTo>
                    <a:pt x="0" y="186"/>
                  </a:lnTo>
                  <a:cubicBezTo>
                    <a:pt x="0" y="186"/>
                    <a:pt x="75" y="148"/>
                    <a:pt x="93" y="205"/>
                  </a:cubicBezTo>
                  <a:cubicBezTo>
                    <a:pt x="93" y="205"/>
                    <a:pt x="93" y="251"/>
                    <a:pt x="27" y="269"/>
                  </a:cubicBezTo>
                  <a:cubicBezTo>
                    <a:pt x="537" y="93"/>
                    <a:pt x="537" y="93"/>
                    <a:pt x="537" y="93"/>
                  </a:cubicBezTo>
                  <a:cubicBezTo>
                    <a:pt x="537" y="93"/>
                    <a:pt x="556" y="66"/>
                    <a:pt x="546" y="47"/>
                  </a:cubicBezTo>
                  <a:cubicBezTo>
                    <a:pt x="546" y="47"/>
                    <a:pt x="537" y="0"/>
                    <a:pt x="472" y="20"/>
                  </a:cubicBezTo>
                  <a:lnTo>
                    <a:pt x="0" y="186"/>
                  </a:lnTo>
                </a:path>
              </a:pathLst>
            </a:custGeom>
            <a:solidFill>
              <a:srgbClr val="B1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3" name="Freeform 270">
              <a:extLst>
                <a:ext uri="{FF2B5EF4-FFF2-40B4-BE49-F238E27FC236}">
                  <a16:creationId xmlns:a16="http://schemas.microsoft.com/office/drawing/2014/main" id="{92EC84FF-1EC6-4A66-B841-5D7D1F3F9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052" y="3629410"/>
              <a:ext cx="190313" cy="238265"/>
            </a:xfrm>
            <a:custGeom>
              <a:avLst/>
              <a:gdLst>
                <a:gd name="T0" fmla="*/ 480854 w 1426"/>
                <a:gd name="T1" fmla="*/ 1670133 h 1778"/>
                <a:gd name="T2" fmla="*/ 480854 w 1426"/>
                <a:gd name="T3" fmla="*/ 1670133 h 1778"/>
                <a:gd name="T4" fmla="*/ 20429687 w 1426"/>
                <a:gd name="T5" fmla="*/ 27242212 h 1778"/>
                <a:gd name="T6" fmla="*/ 23226060 w 1426"/>
                <a:gd name="T7" fmla="*/ 31085274 h 1778"/>
                <a:gd name="T8" fmla="*/ 24722273 w 1426"/>
                <a:gd name="T9" fmla="*/ 30241162 h 1778"/>
                <a:gd name="T10" fmla="*/ 4791323 w 1426"/>
                <a:gd name="T11" fmla="*/ 4651126 h 1778"/>
                <a:gd name="T12" fmla="*/ 1977066 w 1426"/>
                <a:gd name="T13" fmla="*/ 843978 h 1778"/>
                <a:gd name="T14" fmla="*/ 480854 w 1426"/>
                <a:gd name="T15" fmla="*/ 1670133 h 1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6" h="1778">
                  <a:moveTo>
                    <a:pt x="27" y="93"/>
                  </a:moveTo>
                  <a:lnTo>
                    <a:pt x="27" y="93"/>
                  </a:lnTo>
                  <a:cubicBezTo>
                    <a:pt x="408" y="574"/>
                    <a:pt x="777" y="1046"/>
                    <a:pt x="1147" y="1517"/>
                  </a:cubicBezTo>
                  <a:cubicBezTo>
                    <a:pt x="1203" y="1592"/>
                    <a:pt x="1258" y="1665"/>
                    <a:pt x="1304" y="1731"/>
                  </a:cubicBezTo>
                  <a:cubicBezTo>
                    <a:pt x="1342" y="1777"/>
                    <a:pt x="1425" y="1731"/>
                    <a:pt x="1388" y="1684"/>
                  </a:cubicBezTo>
                  <a:cubicBezTo>
                    <a:pt x="1017" y="1212"/>
                    <a:pt x="647" y="731"/>
                    <a:pt x="269" y="259"/>
                  </a:cubicBezTo>
                  <a:cubicBezTo>
                    <a:pt x="221" y="186"/>
                    <a:pt x="166" y="120"/>
                    <a:pt x="111" y="47"/>
                  </a:cubicBezTo>
                  <a:cubicBezTo>
                    <a:pt x="75" y="0"/>
                    <a:pt x="0" y="47"/>
                    <a:pt x="27" y="9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4" name="Freeform 271">
              <a:extLst>
                <a:ext uri="{FF2B5EF4-FFF2-40B4-BE49-F238E27FC236}">
                  <a16:creationId xmlns:a16="http://schemas.microsoft.com/office/drawing/2014/main" id="{2CAAA208-DEB4-4EFE-BC38-15C1283D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052" y="3634176"/>
              <a:ext cx="183969" cy="231911"/>
            </a:xfrm>
            <a:custGeom>
              <a:avLst/>
              <a:gdLst>
                <a:gd name="T0" fmla="*/ 510845 w 1362"/>
                <a:gd name="T1" fmla="*/ 0 h 1722"/>
                <a:gd name="T2" fmla="*/ 510845 w 1362"/>
                <a:gd name="T3" fmla="*/ 0 h 1722"/>
                <a:gd name="T4" fmla="*/ 328362 w 1362"/>
                <a:gd name="T5" fmla="*/ 1160767 h 1722"/>
                <a:gd name="T6" fmla="*/ 20762428 w 1362"/>
                <a:gd name="T7" fmla="*/ 26825315 h 1722"/>
                <a:gd name="T8" fmla="*/ 23791028 w 1362"/>
                <a:gd name="T9" fmla="*/ 30706659 h 1722"/>
                <a:gd name="T10" fmla="*/ 24830952 w 1362"/>
                <a:gd name="T11" fmla="*/ 30869886 h 1722"/>
                <a:gd name="T12" fmla="*/ 510845 w 1362"/>
                <a:gd name="T13" fmla="*/ 0 h 17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2" h="1722">
                  <a:moveTo>
                    <a:pt x="28" y="0"/>
                  </a:moveTo>
                  <a:lnTo>
                    <a:pt x="28" y="0"/>
                  </a:lnTo>
                  <a:cubicBezTo>
                    <a:pt x="9" y="18"/>
                    <a:pt x="0" y="36"/>
                    <a:pt x="18" y="64"/>
                  </a:cubicBezTo>
                  <a:cubicBezTo>
                    <a:pt x="388" y="536"/>
                    <a:pt x="759" y="1008"/>
                    <a:pt x="1138" y="1479"/>
                  </a:cubicBezTo>
                  <a:cubicBezTo>
                    <a:pt x="1194" y="1554"/>
                    <a:pt x="1249" y="1627"/>
                    <a:pt x="1304" y="1693"/>
                  </a:cubicBezTo>
                  <a:cubicBezTo>
                    <a:pt x="1313" y="1721"/>
                    <a:pt x="1342" y="1721"/>
                    <a:pt x="1361" y="1702"/>
                  </a:cubicBezTo>
                  <a:lnTo>
                    <a:pt x="28" y="0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5" name="Freeform 272">
              <a:extLst>
                <a:ext uri="{FF2B5EF4-FFF2-40B4-BE49-F238E27FC236}">
                  <a16:creationId xmlns:a16="http://schemas.microsoft.com/office/drawing/2014/main" id="{57B2C0BB-9157-4E6D-A548-3A8699279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841" y="3700890"/>
              <a:ext cx="49165" cy="131839"/>
            </a:xfrm>
            <a:custGeom>
              <a:avLst/>
              <a:gdLst>
                <a:gd name="T0" fmla="*/ 1959956 w 370"/>
                <a:gd name="T1" fmla="*/ 16851927 h 972"/>
                <a:gd name="T2" fmla="*/ 1959956 w 370"/>
                <a:gd name="T3" fmla="*/ 16851927 h 972"/>
                <a:gd name="T4" fmla="*/ 6197448 w 370"/>
                <a:gd name="T5" fmla="*/ 1342940 h 972"/>
                <a:gd name="T6" fmla="*/ 4573142 w 370"/>
                <a:gd name="T7" fmla="*/ 1011851 h 972"/>
                <a:gd name="T8" fmla="*/ 317845 w 370"/>
                <a:gd name="T9" fmla="*/ 16520837 h 972"/>
                <a:gd name="T10" fmla="*/ 1959956 w 370"/>
                <a:gd name="T11" fmla="*/ 16851927 h 9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0" h="972">
                  <a:moveTo>
                    <a:pt x="111" y="916"/>
                  </a:moveTo>
                  <a:lnTo>
                    <a:pt x="111" y="916"/>
                  </a:lnTo>
                  <a:cubicBezTo>
                    <a:pt x="184" y="629"/>
                    <a:pt x="268" y="351"/>
                    <a:pt x="351" y="73"/>
                  </a:cubicBezTo>
                  <a:cubicBezTo>
                    <a:pt x="369" y="18"/>
                    <a:pt x="277" y="0"/>
                    <a:pt x="259" y="55"/>
                  </a:cubicBezTo>
                  <a:cubicBezTo>
                    <a:pt x="184" y="333"/>
                    <a:pt x="102" y="611"/>
                    <a:pt x="18" y="898"/>
                  </a:cubicBezTo>
                  <a:cubicBezTo>
                    <a:pt x="0" y="953"/>
                    <a:pt x="93" y="971"/>
                    <a:pt x="111" y="916"/>
                  </a:cubicBez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6" name="Freeform 273">
              <a:extLst>
                <a:ext uri="{FF2B5EF4-FFF2-40B4-BE49-F238E27FC236}">
                  <a16:creationId xmlns:a16="http://schemas.microsoft.com/office/drawing/2014/main" id="{CAD9A8CA-1B68-49FD-A518-293AC290E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981" y="3756485"/>
              <a:ext cx="182384" cy="81011"/>
            </a:xfrm>
            <a:custGeom>
              <a:avLst/>
              <a:gdLst>
                <a:gd name="T0" fmla="*/ 1528680 w 1352"/>
                <a:gd name="T1" fmla="*/ 10522563 h 603"/>
                <a:gd name="T2" fmla="*/ 1528680 w 1352"/>
                <a:gd name="T3" fmla="*/ 10522563 h 603"/>
                <a:gd name="T4" fmla="*/ 23584464 w 1352"/>
                <a:gd name="T5" fmla="*/ 2021513 h 603"/>
                <a:gd name="T6" fmla="*/ 23093025 w 1352"/>
                <a:gd name="T7" fmla="*/ 360989 h 603"/>
                <a:gd name="T8" fmla="*/ 1037242 w 1352"/>
                <a:gd name="T9" fmla="*/ 8880176 h 603"/>
                <a:gd name="T10" fmla="*/ 1528680 w 1352"/>
                <a:gd name="T11" fmla="*/ 10522563 h 6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2" h="603">
                  <a:moveTo>
                    <a:pt x="84" y="583"/>
                  </a:moveTo>
                  <a:lnTo>
                    <a:pt x="84" y="583"/>
                  </a:lnTo>
                  <a:cubicBezTo>
                    <a:pt x="492" y="426"/>
                    <a:pt x="889" y="269"/>
                    <a:pt x="1296" y="112"/>
                  </a:cubicBezTo>
                  <a:cubicBezTo>
                    <a:pt x="1351" y="84"/>
                    <a:pt x="1324" y="0"/>
                    <a:pt x="1269" y="20"/>
                  </a:cubicBezTo>
                  <a:cubicBezTo>
                    <a:pt x="861" y="177"/>
                    <a:pt x="463" y="333"/>
                    <a:pt x="57" y="492"/>
                  </a:cubicBezTo>
                  <a:cubicBezTo>
                    <a:pt x="0" y="519"/>
                    <a:pt x="29" y="602"/>
                    <a:pt x="84" y="583"/>
                  </a:cubicBezTo>
                </a:path>
              </a:pathLst>
            </a:custGeom>
            <a:solidFill>
              <a:srgbClr val="F5B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317" name="Freeform 274">
              <a:extLst>
                <a:ext uri="{FF2B5EF4-FFF2-40B4-BE49-F238E27FC236}">
                  <a16:creationId xmlns:a16="http://schemas.microsoft.com/office/drawing/2014/main" id="{B635EBDB-F5BE-4F8E-B394-6228BEBCA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153" y="3764428"/>
              <a:ext cx="174453" cy="71479"/>
            </a:xfrm>
            <a:custGeom>
              <a:avLst/>
              <a:gdLst>
                <a:gd name="T0" fmla="*/ 0 w 1296"/>
                <a:gd name="T1" fmla="*/ 8841167 h 537"/>
                <a:gd name="T2" fmla="*/ 0 w 1296"/>
                <a:gd name="T3" fmla="*/ 8841167 h 537"/>
                <a:gd name="T4" fmla="*/ 996509 w 1296"/>
                <a:gd name="T5" fmla="*/ 9319557 h 537"/>
                <a:gd name="T6" fmla="*/ 22957396 w 1296"/>
                <a:gd name="T7" fmla="*/ 974484 h 537"/>
                <a:gd name="T8" fmla="*/ 23464736 w 1296"/>
                <a:gd name="T9" fmla="*/ 0 h 537"/>
                <a:gd name="T10" fmla="*/ 0 w 1296"/>
                <a:gd name="T11" fmla="*/ 8841167 h 5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6" h="537">
                  <a:moveTo>
                    <a:pt x="0" y="499"/>
                  </a:moveTo>
                  <a:lnTo>
                    <a:pt x="0" y="499"/>
                  </a:lnTo>
                  <a:cubicBezTo>
                    <a:pt x="9" y="517"/>
                    <a:pt x="28" y="536"/>
                    <a:pt x="55" y="526"/>
                  </a:cubicBezTo>
                  <a:cubicBezTo>
                    <a:pt x="463" y="369"/>
                    <a:pt x="860" y="212"/>
                    <a:pt x="1267" y="55"/>
                  </a:cubicBezTo>
                  <a:cubicBezTo>
                    <a:pt x="1295" y="46"/>
                    <a:pt x="1295" y="18"/>
                    <a:pt x="1295" y="0"/>
                  </a:cubicBezTo>
                  <a:lnTo>
                    <a:pt x="0" y="499"/>
                  </a:lnTo>
                </a:path>
              </a:pathLst>
            </a:custGeom>
            <a:solidFill>
              <a:srgbClr val="BD8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1" name="Group 20">
            <a:extLst>
              <a:ext uri="{FF2B5EF4-FFF2-40B4-BE49-F238E27FC236}">
                <a16:creationId xmlns:a16="http://schemas.microsoft.com/office/drawing/2014/main" id="{30511938-CCF0-403F-9CAB-686DE6889F7A}"/>
              </a:ext>
            </a:extLst>
          </p:cNvPr>
          <p:cNvGrpSpPr>
            <a:grpSpLocks/>
          </p:cNvGrpSpPr>
          <p:nvPr/>
        </p:nvGrpSpPr>
        <p:grpSpPr bwMode="auto">
          <a:xfrm>
            <a:off x="1801813" y="2535238"/>
            <a:ext cx="673100" cy="674687"/>
            <a:chOff x="1801341" y="2534841"/>
            <a:chExt cx="674025" cy="675084"/>
          </a:xfrm>
        </p:grpSpPr>
        <p:sp>
          <p:nvSpPr>
            <p:cNvPr id="21487" name="Freeform 275">
              <a:extLst>
                <a:ext uri="{FF2B5EF4-FFF2-40B4-BE49-F238E27FC236}">
                  <a16:creationId xmlns:a16="http://schemas.microsoft.com/office/drawing/2014/main" id="{7FE8D34A-EE13-4A10-9C19-D589C609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341" y="2534841"/>
              <a:ext cx="674025" cy="675084"/>
            </a:xfrm>
            <a:custGeom>
              <a:avLst/>
              <a:gdLst>
                <a:gd name="T0" fmla="*/ 90898280 w 4997"/>
                <a:gd name="T1" fmla="*/ 45428325 h 5006"/>
                <a:gd name="T2" fmla="*/ 90898280 w 4997"/>
                <a:gd name="T3" fmla="*/ 45428325 h 5006"/>
                <a:gd name="T4" fmla="*/ 45449140 w 4997"/>
                <a:gd name="T5" fmla="*/ 91020230 h 5006"/>
                <a:gd name="T6" fmla="*/ 0 w 4997"/>
                <a:gd name="T7" fmla="*/ 45428325 h 5006"/>
                <a:gd name="T8" fmla="*/ 45449140 w 4997"/>
                <a:gd name="T9" fmla="*/ 0 h 5006"/>
                <a:gd name="T10" fmla="*/ 90898280 w 4997"/>
                <a:gd name="T11" fmla="*/ 45428325 h 50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5006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84"/>
                    <a:pt x="3877" y="5005"/>
                    <a:pt x="2498" y="5005"/>
                  </a:cubicBezTo>
                  <a:cubicBezTo>
                    <a:pt x="1110" y="5005"/>
                    <a:pt x="0" y="3884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7" y="0"/>
                    <a:pt x="4996" y="1119"/>
                    <a:pt x="4996" y="2498"/>
                  </a:cubicBezTo>
                </a:path>
              </a:pathLst>
            </a:custGeom>
            <a:solidFill>
              <a:srgbClr val="E2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8" name="Freeform 276">
              <a:extLst>
                <a:ext uri="{FF2B5EF4-FFF2-40B4-BE49-F238E27FC236}">
                  <a16:creationId xmlns:a16="http://schemas.microsoft.com/office/drawing/2014/main" id="{A3F30F38-48CD-45BF-AB45-C9D15EFAE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390" y="2763576"/>
              <a:ext cx="565927" cy="217615"/>
            </a:xfrm>
            <a:custGeom>
              <a:avLst/>
              <a:gdLst>
                <a:gd name="T0" fmla="*/ 76364648 w 4193"/>
                <a:gd name="T1" fmla="*/ 1660053 h 1620"/>
                <a:gd name="T2" fmla="*/ 1712358 w 4193"/>
                <a:gd name="T3" fmla="*/ 162405 h 1620"/>
                <a:gd name="T4" fmla="*/ 1712358 w 4193"/>
                <a:gd name="T5" fmla="*/ 29214276 h 1620"/>
                <a:gd name="T6" fmla="*/ 28327123 w 4193"/>
                <a:gd name="T7" fmla="*/ 28871331 h 1620"/>
                <a:gd name="T8" fmla="*/ 74852720 w 4193"/>
                <a:gd name="T9" fmla="*/ 28871331 h 1620"/>
                <a:gd name="T10" fmla="*/ 27980926 w 4193"/>
                <a:gd name="T11" fmla="*/ 1154837 h 1620"/>
                <a:gd name="T12" fmla="*/ 28327123 w 4193"/>
                <a:gd name="T13" fmla="*/ 1154837 h 1620"/>
                <a:gd name="T14" fmla="*/ 27980926 w 4193"/>
                <a:gd name="T15" fmla="*/ 2652619 h 1620"/>
                <a:gd name="T16" fmla="*/ 28327123 w 4193"/>
                <a:gd name="T17" fmla="*/ 2652619 h 1620"/>
                <a:gd name="T18" fmla="*/ 27980926 w 4193"/>
                <a:gd name="T19" fmla="*/ 4005862 h 1620"/>
                <a:gd name="T20" fmla="*/ 28327123 w 4193"/>
                <a:gd name="T21" fmla="*/ 4005862 h 1620"/>
                <a:gd name="T22" fmla="*/ 27980926 w 4193"/>
                <a:gd name="T23" fmla="*/ 5485510 h 1620"/>
                <a:gd name="T24" fmla="*/ 28327123 w 4193"/>
                <a:gd name="T25" fmla="*/ 5485510 h 1620"/>
                <a:gd name="T26" fmla="*/ 27980926 w 4193"/>
                <a:gd name="T27" fmla="*/ 6838887 h 1620"/>
                <a:gd name="T28" fmla="*/ 28327123 w 4193"/>
                <a:gd name="T29" fmla="*/ 6838887 h 1620"/>
                <a:gd name="T30" fmla="*/ 27980926 w 4193"/>
                <a:gd name="T31" fmla="*/ 8318535 h 1620"/>
                <a:gd name="T32" fmla="*/ 28327123 w 4193"/>
                <a:gd name="T33" fmla="*/ 8318535 h 1620"/>
                <a:gd name="T34" fmla="*/ 27980926 w 4193"/>
                <a:gd name="T35" fmla="*/ 9671912 h 1620"/>
                <a:gd name="T36" fmla="*/ 28327123 w 4193"/>
                <a:gd name="T37" fmla="*/ 9671912 h 1620"/>
                <a:gd name="T38" fmla="*/ 27980926 w 4193"/>
                <a:gd name="T39" fmla="*/ 11151560 h 1620"/>
                <a:gd name="T40" fmla="*/ 28327123 w 4193"/>
                <a:gd name="T41" fmla="*/ 11151560 h 1620"/>
                <a:gd name="T42" fmla="*/ 27980926 w 4193"/>
                <a:gd name="T43" fmla="*/ 12504937 h 1620"/>
                <a:gd name="T44" fmla="*/ 28327123 w 4193"/>
                <a:gd name="T45" fmla="*/ 12504937 h 1620"/>
                <a:gd name="T46" fmla="*/ 27980926 w 4193"/>
                <a:gd name="T47" fmla="*/ 14002585 h 1620"/>
                <a:gd name="T48" fmla="*/ 28327123 w 4193"/>
                <a:gd name="T49" fmla="*/ 14002585 h 1620"/>
                <a:gd name="T50" fmla="*/ 27980926 w 4193"/>
                <a:gd name="T51" fmla="*/ 15355962 h 1620"/>
                <a:gd name="T52" fmla="*/ 28327123 w 4193"/>
                <a:gd name="T53" fmla="*/ 15355962 h 1620"/>
                <a:gd name="T54" fmla="*/ 27980926 w 4193"/>
                <a:gd name="T55" fmla="*/ 16835610 h 1620"/>
                <a:gd name="T56" fmla="*/ 28327123 w 4193"/>
                <a:gd name="T57" fmla="*/ 16835610 h 1620"/>
                <a:gd name="T58" fmla="*/ 27980926 w 4193"/>
                <a:gd name="T59" fmla="*/ 18351392 h 1620"/>
                <a:gd name="T60" fmla="*/ 28327123 w 4193"/>
                <a:gd name="T61" fmla="*/ 18351392 h 1620"/>
                <a:gd name="T62" fmla="*/ 28163135 w 4193"/>
                <a:gd name="T63" fmla="*/ 19668635 h 1620"/>
                <a:gd name="T64" fmla="*/ 28327123 w 4193"/>
                <a:gd name="T65" fmla="*/ 19668635 h 1620"/>
                <a:gd name="T66" fmla="*/ 28163135 w 4193"/>
                <a:gd name="T67" fmla="*/ 21184417 h 1620"/>
                <a:gd name="T68" fmla="*/ 28327123 w 4193"/>
                <a:gd name="T69" fmla="*/ 21184417 h 1620"/>
                <a:gd name="T70" fmla="*/ 28163135 w 4193"/>
                <a:gd name="T71" fmla="*/ 22519660 h 1620"/>
                <a:gd name="T72" fmla="*/ 28327123 w 4193"/>
                <a:gd name="T73" fmla="*/ 22519660 h 1620"/>
                <a:gd name="T74" fmla="*/ 28163135 w 4193"/>
                <a:gd name="T75" fmla="*/ 24017442 h 1620"/>
                <a:gd name="T76" fmla="*/ 28327123 w 4193"/>
                <a:gd name="T77" fmla="*/ 24017442 h 1620"/>
                <a:gd name="T78" fmla="*/ 28163135 w 4193"/>
                <a:gd name="T79" fmla="*/ 25370685 h 1620"/>
                <a:gd name="T80" fmla="*/ 28327123 w 4193"/>
                <a:gd name="T81" fmla="*/ 25370685 h 1620"/>
                <a:gd name="T82" fmla="*/ 28163135 w 4193"/>
                <a:gd name="T83" fmla="*/ 26868467 h 1620"/>
                <a:gd name="T84" fmla="*/ 28327123 w 4193"/>
                <a:gd name="T85" fmla="*/ 26868467 h 1620"/>
                <a:gd name="T86" fmla="*/ 28163135 w 4193"/>
                <a:gd name="T87" fmla="*/ 28185710 h 1620"/>
                <a:gd name="T88" fmla="*/ 28327123 w 4193"/>
                <a:gd name="T89" fmla="*/ 28185710 h 162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93" h="1620">
                  <a:moveTo>
                    <a:pt x="4192" y="1516"/>
                  </a:moveTo>
                  <a:lnTo>
                    <a:pt x="4192" y="1516"/>
                  </a:lnTo>
                  <a:cubicBezTo>
                    <a:pt x="4192" y="92"/>
                    <a:pt x="4192" y="92"/>
                    <a:pt x="4192" y="92"/>
                  </a:cubicBezTo>
                  <a:cubicBezTo>
                    <a:pt x="4192" y="37"/>
                    <a:pt x="4146" y="0"/>
                    <a:pt x="4100" y="0"/>
                  </a:cubicBezTo>
                  <a:cubicBezTo>
                    <a:pt x="2111" y="9"/>
                    <a:pt x="2111" y="9"/>
                    <a:pt x="2111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39" y="18"/>
                    <a:pt x="0" y="55"/>
                    <a:pt x="0" y="101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0" y="1571"/>
                    <a:pt x="48" y="1619"/>
                    <a:pt x="94" y="1619"/>
                  </a:cubicBezTo>
                  <a:cubicBezTo>
                    <a:pt x="1546" y="1609"/>
                    <a:pt x="1546" y="1609"/>
                    <a:pt x="1546" y="1609"/>
                  </a:cubicBezTo>
                  <a:cubicBezTo>
                    <a:pt x="1546" y="1600"/>
                    <a:pt x="1546" y="1600"/>
                    <a:pt x="1546" y="1600"/>
                  </a:cubicBezTo>
                  <a:cubicBezTo>
                    <a:pt x="1555" y="1600"/>
                    <a:pt x="1555" y="1600"/>
                    <a:pt x="1555" y="1600"/>
                  </a:cubicBezTo>
                  <a:cubicBezTo>
                    <a:pt x="1555" y="1609"/>
                    <a:pt x="1555" y="1609"/>
                    <a:pt x="1555" y="1609"/>
                  </a:cubicBezTo>
                  <a:cubicBezTo>
                    <a:pt x="2111" y="1609"/>
                    <a:pt x="2111" y="1609"/>
                    <a:pt x="2111" y="1609"/>
                  </a:cubicBezTo>
                  <a:cubicBezTo>
                    <a:pt x="4109" y="1600"/>
                    <a:pt x="4109" y="1600"/>
                    <a:pt x="4109" y="1600"/>
                  </a:cubicBezTo>
                  <a:cubicBezTo>
                    <a:pt x="4155" y="1600"/>
                    <a:pt x="4192" y="1562"/>
                    <a:pt x="4192" y="1516"/>
                  </a:cubicBezTo>
                  <a:close/>
                  <a:moveTo>
                    <a:pt x="1536" y="64"/>
                  </a:moveTo>
                  <a:lnTo>
                    <a:pt x="1536" y="64"/>
                  </a:lnTo>
                  <a:cubicBezTo>
                    <a:pt x="1536" y="28"/>
                    <a:pt x="1536" y="28"/>
                    <a:pt x="1536" y="28"/>
                  </a:cubicBezTo>
                  <a:cubicBezTo>
                    <a:pt x="1555" y="28"/>
                    <a:pt x="1555" y="28"/>
                    <a:pt x="1555" y="28"/>
                  </a:cubicBezTo>
                  <a:cubicBezTo>
                    <a:pt x="1555" y="64"/>
                    <a:pt x="1555" y="64"/>
                    <a:pt x="1555" y="64"/>
                  </a:cubicBezTo>
                  <a:lnTo>
                    <a:pt x="1536" y="64"/>
                  </a:lnTo>
                  <a:close/>
                  <a:moveTo>
                    <a:pt x="1536" y="147"/>
                  </a:moveTo>
                  <a:lnTo>
                    <a:pt x="1536" y="147"/>
                  </a:lnTo>
                  <a:cubicBezTo>
                    <a:pt x="1536" y="110"/>
                    <a:pt x="1536" y="110"/>
                    <a:pt x="1536" y="110"/>
                  </a:cubicBezTo>
                  <a:cubicBezTo>
                    <a:pt x="1555" y="110"/>
                    <a:pt x="1555" y="110"/>
                    <a:pt x="1555" y="110"/>
                  </a:cubicBezTo>
                  <a:cubicBezTo>
                    <a:pt x="1555" y="147"/>
                    <a:pt x="1555" y="147"/>
                    <a:pt x="1555" y="147"/>
                  </a:cubicBezTo>
                  <a:lnTo>
                    <a:pt x="1536" y="147"/>
                  </a:lnTo>
                  <a:close/>
                  <a:moveTo>
                    <a:pt x="1536" y="222"/>
                  </a:moveTo>
                  <a:lnTo>
                    <a:pt x="1536" y="222"/>
                  </a:lnTo>
                  <a:cubicBezTo>
                    <a:pt x="1536" y="185"/>
                    <a:pt x="1536" y="185"/>
                    <a:pt x="1536" y="185"/>
                  </a:cubicBezTo>
                  <a:cubicBezTo>
                    <a:pt x="1555" y="185"/>
                    <a:pt x="1555" y="185"/>
                    <a:pt x="1555" y="185"/>
                  </a:cubicBezTo>
                  <a:cubicBezTo>
                    <a:pt x="1555" y="222"/>
                    <a:pt x="1555" y="222"/>
                    <a:pt x="1555" y="222"/>
                  </a:cubicBezTo>
                  <a:lnTo>
                    <a:pt x="1536" y="222"/>
                  </a:lnTo>
                  <a:close/>
                  <a:moveTo>
                    <a:pt x="1536" y="304"/>
                  </a:moveTo>
                  <a:lnTo>
                    <a:pt x="1536" y="304"/>
                  </a:lnTo>
                  <a:cubicBezTo>
                    <a:pt x="1536" y="267"/>
                    <a:pt x="1536" y="267"/>
                    <a:pt x="1536" y="267"/>
                  </a:cubicBezTo>
                  <a:cubicBezTo>
                    <a:pt x="1555" y="267"/>
                    <a:pt x="1555" y="267"/>
                    <a:pt x="1555" y="267"/>
                  </a:cubicBezTo>
                  <a:cubicBezTo>
                    <a:pt x="1555" y="304"/>
                    <a:pt x="1555" y="304"/>
                    <a:pt x="1555" y="304"/>
                  </a:cubicBezTo>
                  <a:lnTo>
                    <a:pt x="1536" y="304"/>
                  </a:lnTo>
                  <a:close/>
                  <a:moveTo>
                    <a:pt x="1536" y="379"/>
                  </a:moveTo>
                  <a:lnTo>
                    <a:pt x="1536" y="379"/>
                  </a:lnTo>
                  <a:cubicBezTo>
                    <a:pt x="1536" y="342"/>
                    <a:pt x="1536" y="342"/>
                    <a:pt x="1536" y="342"/>
                  </a:cubicBezTo>
                  <a:cubicBezTo>
                    <a:pt x="1555" y="342"/>
                    <a:pt x="1555" y="342"/>
                    <a:pt x="1555" y="342"/>
                  </a:cubicBezTo>
                  <a:cubicBezTo>
                    <a:pt x="1555" y="379"/>
                    <a:pt x="1555" y="379"/>
                    <a:pt x="1555" y="379"/>
                  </a:cubicBezTo>
                  <a:lnTo>
                    <a:pt x="1536" y="379"/>
                  </a:lnTo>
                  <a:close/>
                  <a:moveTo>
                    <a:pt x="1536" y="461"/>
                  </a:moveTo>
                  <a:lnTo>
                    <a:pt x="1536" y="461"/>
                  </a:lnTo>
                  <a:cubicBezTo>
                    <a:pt x="1536" y="425"/>
                    <a:pt x="1536" y="425"/>
                    <a:pt x="1536" y="425"/>
                  </a:cubicBezTo>
                  <a:cubicBezTo>
                    <a:pt x="1555" y="425"/>
                    <a:pt x="1555" y="425"/>
                    <a:pt x="1555" y="425"/>
                  </a:cubicBezTo>
                  <a:cubicBezTo>
                    <a:pt x="1555" y="461"/>
                    <a:pt x="1555" y="461"/>
                    <a:pt x="1555" y="461"/>
                  </a:cubicBezTo>
                  <a:lnTo>
                    <a:pt x="1536" y="461"/>
                  </a:lnTo>
                  <a:close/>
                  <a:moveTo>
                    <a:pt x="1536" y="536"/>
                  </a:moveTo>
                  <a:lnTo>
                    <a:pt x="1536" y="536"/>
                  </a:lnTo>
                  <a:cubicBezTo>
                    <a:pt x="1536" y="499"/>
                    <a:pt x="1536" y="499"/>
                    <a:pt x="1536" y="499"/>
                  </a:cubicBezTo>
                  <a:cubicBezTo>
                    <a:pt x="1555" y="499"/>
                    <a:pt x="1555" y="499"/>
                    <a:pt x="1555" y="499"/>
                  </a:cubicBezTo>
                  <a:cubicBezTo>
                    <a:pt x="1555" y="536"/>
                    <a:pt x="1555" y="536"/>
                    <a:pt x="1555" y="536"/>
                  </a:cubicBezTo>
                  <a:lnTo>
                    <a:pt x="1536" y="536"/>
                  </a:lnTo>
                  <a:close/>
                  <a:moveTo>
                    <a:pt x="1536" y="618"/>
                  </a:moveTo>
                  <a:lnTo>
                    <a:pt x="1536" y="618"/>
                  </a:lnTo>
                  <a:cubicBezTo>
                    <a:pt x="1536" y="582"/>
                    <a:pt x="1536" y="582"/>
                    <a:pt x="1536" y="582"/>
                  </a:cubicBezTo>
                  <a:cubicBezTo>
                    <a:pt x="1555" y="582"/>
                    <a:pt x="1555" y="582"/>
                    <a:pt x="1555" y="582"/>
                  </a:cubicBezTo>
                  <a:cubicBezTo>
                    <a:pt x="1555" y="618"/>
                    <a:pt x="1555" y="618"/>
                    <a:pt x="1555" y="618"/>
                  </a:cubicBezTo>
                  <a:lnTo>
                    <a:pt x="1536" y="618"/>
                  </a:lnTo>
                  <a:close/>
                  <a:moveTo>
                    <a:pt x="1536" y="693"/>
                  </a:moveTo>
                  <a:lnTo>
                    <a:pt x="1536" y="693"/>
                  </a:lnTo>
                  <a:cubicBezTo>
                    <a:pt x="1536" y="657"/>
                    <a:pt x="1536" y="657"/>
                    <a:pt x="1536" y="657"/>
                  </a:cubicBezTo>
                  <a:cubicBezTo>
                    <a:pt x="1555" y="657"/>
                    <a:pt x="1555" y="657"/>
                    <a:pt x="1555" y="657"/>
                  </a:cubicBezTo>
                  <a:cubicBezTo>
                    <a:pt x="1555" y="693"/>
                    <a:pt x="1555" y="693"/>
                    <a:pt x="1555" y="693"/>
                  </a:cubicBezTo>
                  <a:lnTo>
                    <a:pt x="1536" y="693"/>
                  </a:lnTo>
                  <a:close/>
                  <a:moveTo>
                    <a:pt x="1536" y="776"/>
                  </a:moveTo>
                  <a:lnTo>
                    <a:pt x="1536" y="776"/>
                  </a:lnTo>
                  <a:cubicBezTo>
                    <a:pt x="1536" y="739"/>
                    <a:pt x="1536" y="739"/>
                    <a:pt x="1536" y="739"/>
                  </a:cubicBezTo>
                  <a:cubicBezTo>
                    <a:pt x="1555" y="739"/>
                    <a:pt x="1555" y="739"/>
                    <a:pt x="1555" y="739"/>
                  </a:cubicBezTo>
                  <a:cubicBezTo>
                    <a:pt x="1555" y="776"/>
                    <a:pt x="1555" y="776"/>
                    <a:pt x="1555" y="776"/>
                  </a:cubicBezTo>
                  <a:lnTo>
                    <a:pt x="1536" y="776"/>
                  </a:lnTo>
                  <a:close/>
                  <a:moveTo>
                    <a:pt x="1536" y="851"/>
                  </a:moveTo>
                  <a:lnTo>
                    <a:pt x="1536" y="851"/>
                  </a:lnTo>
                  <a:cubicBezTo>
                    <a:pt x="1536" y="814"/>
                    <a:pt x="1536" y="814"/>
                    <a:pt x="1536" y="814"/>
                  </a:cubicBezTo>
                  <a:cubicBezTo>
                    <a:pt x="1555" y="814"/>
                    <a:pt x="1555" y="814"/>
                    <a:pt x="1555" y="814"/>
                  </a:cubicBezTo>
                  <a:cubicBezTo>
                    <a:pt x="1555" y="851"/>
                    <a:pt x="1555" y="851"/>
                    <a:pt x="1555" y="851"/>
                  </a:cubicBezTo>
                  <a:lnTo>
                    <a:pt x="1536" y="851"/>
                  </a:lnTo>
                  <a:close/>
                  <a:moveTo>
                    <a:pt x="1536" y="933"/>
                  </a:moveTo>
                  <a:lnTo>
                    <a:pt x="1536" y="933"/>
                  </a:lnTo>
                  <a:cubicBezTo>
                    <a:pt x="1536" y="896"/>
                    <a:pt x="1536" y="896"/>
                    <a:pt x="1536" y="896"/>
                  </a:cubicBezTo>
                  <a:cubicBezTo>
                    <a:pt x="1555" y="896"/>
                    <a:pt x="1555" y="896"/>
                    <a:pt x="1555" y="896"/>
                  </a:cubicBezTo>
                  <a:cubicBezTo>
                    <a:pt x="1555" y="933"/>
                    <a:pt x="1555" y="933"/>
                    <a:pt x="1555" y="933"/>
                  </a:cubicBezTo>
                  <a:lnTo>
                    <a:pt x="1536" y="933"/>
                  </a:lnTo>
                  <a:close/>
                  <a:moveTo>
                    <a:pt x="1536" y="1017"/>
                  </a:moveTo>
                  <a:lnTo>
                    <a:pt x="1536" y="1017"/>
                  </a:lnTo>
                  <a:cubicBezTo>
                    <a:pt x="1536" y="971"/>
                    <a:pt x="1536" y="971"/>
                    <a:pt x="1536" y="971"/>
                  </a:cubicBezTo>
                  <a:cubicBezTo>
                    <a:pt x="1555" y="971"/>
                    <a:pt x="1555" y="971"/>
                    <a:pt x="1555" y="971"/>
                  </a:cubicBezTo>
                  <a:cubicBezTo>
                    <a:pt x="1555" y="1017"/>
                    <a:pt x="1555" y="1017"/>
                    <a:pt x="1555" y="1017"/>
                  </a:cubicBezTo>
                  <a:lnTo>
                    <a:pt x="1536" y="1017"/>
                  </a:lnTo>
                  <a:close/>
                  <a:moveTo>
                    <a:pt x="1546" y="1090"/>
                  </a:moveTo>
                  <a:lnTo>
                    <a:pt x="1546" y="1090"/>
                  </a:lnTo>
                  <a:cubicBezTo>
                    <a:pt x="1536" y="1054"/>
                    <a:pt x="1536" y="1054"/>
                    <a:pt x="1536" y="1054"/>
                  </a:cubicBezTo>
                  <a:cubicBezTo>
                    <a:pt x="1555" y="1054"/>
                    <a:pt x="1555" y="1054"/>
                    <a:pt x="1555" y="1054"/>
                  </a:cubicBezTo>
                  <a:cubicBezTo>
                    <a:pt x="1555" y="1090"/>
                    <a:pt x="1555" y="1090"/>
                    <a:pt x="1555" y="1090"/>
                  </a:cubicBezTo>
                  <a:lnTo>
                    <a:pt x="1546" y="1090"/>
                  </a:lnTo>
                  <a:close/>
                  <a:moveTo>
                    <a:pt x="1546" y="1174"/>
                  </a:moveTo>
                  <a:lnTo>
                    <a:pt x="1546" y="1174"/>
                  </a:lnTo>
                  <a:cubicBezTo>
                    <a:pt x="1546" y="1128"/>
                    <a:pt x="1546" y="1128"/>
                    <a:pt x="1546" y="1128"/>
                  </a:cubicBezTo>
                  <a:cubicBezTo>
                    <a:pt x="1555" y="1128"/>
                    <a:pt x="1555" y="1128"/>
                    <a:pt x="1555" y="1128"/>
                  </a:cubicBezTo>
                  <a:cubicBezTo>
                    <a:pt x="1555" y="1174"/>
                    <a:pt x="1555" y="1174"/>
                    <a:pt x="1555" y="1174"/>
                  </a:cubicBezTo>
                  <a:lnTo>
                    <a:pt x="1546" y="1174"/>
                  </a:lnTo>
                  <a:close/>
                  <a:moveTo>
                    <a:pt x="1546" y="1248"/>
                  </a:moveTo>
                  <a:lnTo>
                    <a:pt x="1546" y="1248"/>
                  </a:lnTo>
                  <a:cubicBezTo>
                    <a:pt x="1546" y="1211"/>
                    <a:pt x="1546" y="1211"/>
                    <a:pt x="1546" y="1211"/>
                  </a:cubicBezTo>
                  <a:cubicBezTo>
                    <a:pt x="1555" y="1211"/>
                    <a:pt x="1555" y="1211"/>
                    <a:pt x="1555" y="1211"/>
                  </a:cubicBezTo>
                  <a:cubicBezTo>
                    <a:pt x="1555" y="1248"/>
                    <a:pt x="1555" y="1248"/>
                    <a:pt x="1555" y="1248"/>
                  </a:cubicBezTo>
                  <a:lnTo>
                    <a:pt x="1546" y="1248"/>
                  </a:lnTo>
                  <a:close/>
                  <a:moveTo>
                    <a:pt x="1546" y="1331"/>
                  </a:moveTo>
                  <a:lnTo>
                    <a:pt x="1546" y="1331"/>
                  </a:lnTo>
                  <a:cubicBezTo>
                    <a:pt x="1546" y="1286"/>
                    <a:pt x="1546" y="1286"/>
                    <a:pt x="1546" y="1286"/>
                  </a:cubicBezTo>
                  <a:cubicBezTo>
                    <a:pt x="1555" y="1286"/>
                    <a:pt x="1555" y="1286"/>
                    <a:pt x="1555" y="1286"/>
                  </a:cubicBezTo>
                  <a:cubicBezTo>
                    <a:pt x="1555" y="1331"/>
                    <a:pt x="1555" y="1331"/>
                    <a:pt x="1555" y="1331"/>
                  </a:cubicBezTo>
                  <a:lnTo>
                    <a:pt x="1546" y="1331"/>
                  </a:lnTo>
                  <a:close/>
                  <a:moveTo>
                    <a:pt x="1546" y="1406"/>
                  </a:moveTo>
                  <a:lnTo>
                    <a:pt x="1546" y="1406"/>
                  </a:lnTo>
                  <a:cubicBezTo>
                    <a:pt x="1546" y="1368"/>
                    <a:pt x="1546" y="1368"/>
                    <a:pt x="1546" y="1368"/>
                  </a:cubicBezTo>
                  <a:cubicBezTo>
                    <a:pt x="1555" y="1368"/>
                    <a:pt x="1555" y="1368"/>
                    <a:pt x="1555" y="1368"/>
                  </a:cubicBezTo>
                  <a:cubicBezTo>
                    <a:pt x="1555" y="1406"/>
                    <a:pt x="1555" y="1406"/>
                    <a:pt x="1555" y="1406"/>
                  </a:cubicBezTo>
                  <a:lnTo>
                    <a:pt x="1546" y="1406"/>
                  </a:lnTo>
                  <a:close/>
                  <a:moveTo>
                    <a:pt x="1546" y="1489"/>
                  </a:moveTo>
                  <a:lnTo>
                    <a:pt x="1546" y="1489"/>
                  </a:lnTo>
                  <a:cubicBezTo>
                    <a:pt x="1546" y="1443"/>
                    <a:pt x="1546" y="1443"/>
                    <a:pt x="1546" y="1443"/>
                  </a:cubicBezTo>
                  <a:cubicBezTo>
                    <a:pt x="1555" y="1443"/>
                    <a:pt x="1555" y="1443"/>
                    <a:pt x="1555" y="1443"/>
                  </a:cubicBezTo>
                  <a:cubicBezTo>
                    <a:pt x="1555" y="1489"/>
                    <a:pt x="1555" y="1489"/>
                    <a:pt x="1555" y="1489"/>
                  </a:cubicBezTo>
                  <a:lnTo>
                    <a:pt x="1546" y="1489"/>
                  </a:lnTo>
                  <a:close/>
                  <a:moveTo>
                    <a:pt x="1546" y="1562"/>
                  </a:moveTo>
                  <a:lnTo>
                    <a:pt x="1546" y="1562"/>
                  </a:lnTo>
                  <a:cubicBezTo>
                    <a:pt x="1546" y="1525"/>
                    <a:pt x="1546" y="1525"/>
                    <a:pt x="1546" y="1525"/>
                  </a:cubicBezTo>
                  <a:cubicBezTo>
                    <a:pt x="1555" y="1525"/>
                    <a:pt x="1555" y="1525"/>
                    <a:pt x="1555" y="1525"/>
                  </a:cubicBezTo>
                  <a:cubicBezTo>
                    <a:pt x="1555" y="1562"/>
                    <a:pt x="1555" y="1562"/>
                    <a:pt x="1555" y="1562"/>
                  </a:cubicBezTo>
                  <a:lnTo>
                    <a:pt x="1546" y="1562"/>
                  </a:lnTo>
                  <a:close/>
                </a:path>
              </a:pathLst>
            </a:custGeom>
            <a:solidFill>
              <a:srgbClr val="A0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9" name="Freeform 277">
              <a:extLst>
                <a:ext uri="{FF2B5EF4-FFF2-40B4-BE49-F238E27FC236}">
                  <a16:creationId xmlns:a16="http://schemas.microsoft.com/office/drawing/2014/main" id="{421EB82D-FA8E-41ED-B785-437A811A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235" y="2788990"/>
              <a:ext cx="162148" cy="171551"/>
            </a:xfrm>
            <a:custGeom>
              <a:avLst/>
              <a:gdLst>
                <a:gd name="T0" fmla="*/ 21855311 w 1202"/>
                <a:gd name="T1" fmla="*/ 22197786 h 1277"/>
                <a:gd name="T2" fmla="*/ 21855311 w 1202"/>
                <a:gd name="T3" fmla="*/ 22197786 h 1277"/>
                <a:gd name="T4" fmla="*/ 21036477 w 1202"/>
                <a:gd name="T5" fmla="*/ 23028001 h 1277"/>
                <a:gd name="T6" fmla="*/ 837045 w 1202"/>
                <a:gd name="T7" fmla="*/ 23028001 h 1277"/>
                <a:gd name="T8" fmla="*/ 0 w 1202"/>
                <a:gd name="T9" fmla="*/ 22197786 h 1277"/>
                <a:gd name="T10" fmla="*/ 0 w 1202"/>
                <a:gd name="T11" fmla="*/ 830215 h 1277"/>
                <a:gd name="T12" fmla="*/ 837045 w 1202"/>
                <a:gd name="T13" fmla="*/ 0 h 1277"/>
                <a:gd name="T14" fmla="*/ 21036477 w 1202"/>
                <a:gd name="T15" fmla="*/ 0 h 1277"/>
                <a:gd name="T16" fmla="*/ 21855311 w 1202"/>
                <a:gd name="T17" fmla="*/ 830215 h 1277"/>
                <a:gd name="T18" fmla="*/ 21855311 w 1202"/>
                <a:gd name="T19" fmla="*/ 22197786 h 1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2" h="1277">
                  <a:moveTo>
                    <a:pt x="1201" y="1230"/>
                  </a:moveTo>
                  <a:lnTo>
                    <a:pt x="1201" y="1230"/>
                  </a:lnTo>
                  <a:cubicBezTo>
                    <a:pt x="1201" y="1258"/>
                    <a:pt x="1183" y="1276"/>
                    <a:pt x="1156" y="1276"/>
                  </a:cubicBezTo>
                  <a:cubicBezTo>
                    <a:pt x="46" y="1276"/>
                    <a:pt x="46" y="1276"/>
                    <a:pt x="46" y="1276"/>
                  </a:cubicBezTo>
                  <a:cubicBezTo>
                    <a:pt x="27" y="1276"/>
                    <a:pt x="0" y="1258"/>
                    <a:pt x="0" y="123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7"/>
                    <a:pt x="18" y="0"/>
                    <a:pt x="46" y="0"/>
                  </a:cubicBezTo>
                  <a:cubicBezTo>
                    <a:pt x="1156" y="0"/>
                    <a:pt x="1156" y="0"/>
                    <a:pt x="1156" y="0"/>
                  </a:cubicBezTo>
                  <a:cubicBezTo>
                    <a:pt x="1183" y="0"/>
                    <a:pt x="1201" y="18"/>
                    <a:pt x="1201" y="46"/>
                  </a:cubicBezTo>
                  <a:lnTo>
                    <a:pt x="1201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0" name="Freeform 278">
              <a:extLst>
                <a:ext uri="{FF2B5EF4-FFF2-40B4-BE49-F238E27FC236}">
                  <a16:creationId xmlns:a16="http://schemas.microsoft.com/office/drawing/2014/main" id="{34B0B452-1785-4AB9-AECB-E180B320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876" y="2781048"/>
              <a:ext cx="176455" cy="185847"/>
            </a:xfrm>
            <a:custGeom>
              <a:avLst/>
              <a:gdLst>
                <a:gd name="T0" fmla="*/ 21808014 w 1316"/>
                <a:gd name="T1" fmla="*/ 24687145 h 1389"/>
                <a:gd name="T2" fmla="*/ 21808014 w 1316"/>
                <a:gd name="T3" fmla="*/ 24687145 h 1389"/>
                <a:gd name="T4" fmla="*/ 1851839 w 1316"/>
                <a:gd name="T5" fmla="*/ 24848239 h 1389"/>
                <a:gd name="T6" fmla="*/ 161840 w 1316"/>
                <a:gd name="T7" fmla="*/ 23040077 h 1389"/>
                <a:gd name="T8" fmla="*/ 0 w 1316"/>
                <a:gd name="T9" fmla="*/ 1843886 h 1389"/>
                <a:gd name="T10" fmla="*/ 1851839 w 1316"/>
                <a:gd name="T11" fmla="*/ 179023 h 1389"/>
                <a:gd name="T12" fmla="*/ 21808014 w 1316"/>
                <a:gd name="T13" fmla="*/ 0 h 1389"/>
                <a:gd name="T14" fmla="*/ 23480046 w 1316"/>
                <a:gd name="T15" fmla="*/ 1843886 h 1389"/>
                <a:gd name="T16" fmla="*/ 23641886 w 1316"/>
                <a:gd name="T17" fmla="*/ 23040077 h 1389"/>
                <a:gd name="T18" fmla="*/ 21808014 w 1316"/>
                <a:gd name="T19" fmla="*/ 24687145 h 1389"/>
                <a:gd name="T20" fmla="*/ 2013545 w 1316"/>
                <a:gd name="T21" fmla="*/ 23040077 h 1389"/>
                <a:gd name="T22" fmla="*/ 2013545 w 1316"/>
                <a:gd name="T23" fmla="*/ 23040077 h 1389"/>
                <a:gd name="T24" fmla="*/ 21808014 w 1316"/>
                <a:gd name="T25" fmla="*/ 22878983 h 1389"/>
                <a:gd name="T26" fmla="*/ 21628207 w 1316"/>
                <a:gd name="T27" fmla="*/ 1843886 h 1389"/>
                <a:gd name="T28" fmla="*/ 2013545 w 1316"/>
                <a:gd name="T29" fmla="*/ 2005114 h 1389"/>
                <a:gd name="T30" fmla="*/ 2013545 w 1316"/>
                <a:gd name="T31" fmla="*/ 23040077 h 13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6" h="1389">
                  <a:moveTo>
                    <a:pt x="1213" y="1379"/>
                  </a:moveTo>
                  <a:lnTo>
                    <a:pt x="1213" y="1379"/>
                  </a:lnTo>
                  <a:cubicBezTo>
                    <a:pt x="103" y="1388"/>
                    <a:pt x="103" y="1388"/>
                    <a:pt x="103" y="1388"/>
                  </a:cubicBezTo>
                  <a:cubicBezTo>
                    <a:pt x="57" y="1388"/>
                    <a:pt x="9" y="1342"/>
                    <a:pt x="9" y="128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57"/>
                    <a:pt x="48" y="10"/>
                    <a:pt x="103" y="1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267" y="0"/>
                    <a:pt x="1306" y="48"/>
                    <a:pt x="1306" y="103"/>
                  </a:cubicBezTo>
                  <a:cubicBezTo>
                    <a:pt x="1315" y="1287"/>
                    <a:pt x="1315" y="1287"/>
                    <a:pt x="1315" y="1287"/>
                  </a:cubicBezTo>
                  <a:cubicBezTo>
                    <a:pt x="1315" y="1342"/>
                    <a:pt x="1267" y="1379"/>
                    <a:pt x="1213" y="1379"/>
                  </a:cubicBezTo>
                  <a:close/>
                  <a:moveTo>
                    <a:pt x="112" y="1287"/>
                  </a:moveTo>
                  <a:lnTo>
                    <a:pt x="112" y="1287"/>
                  </a:lnTo>
                  <a:cubicBezTo>
                    <a:pt x="1213" y="1278"/>
                    <a:pt x="1213" y="1278"/>
                    <a:pt x="1213" y="1278"/>
                  </a:cubicBezTo>
                  <a:cubicBezTo>
                    <a:pt x="1203" y="103"/>
                    <a:pt x="1203" y="103"/>
                    <a:pt x="1203" y="103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7"/>
                  </a:lnTo>
                  <a:close/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1" name="Freeform 279">
              <a:extLst>
                <a:ext uri="{FF2B5EF4-FFF2-40B4-BE49-F238E27FC236}">
                  <a16:creationId xmlns:a16="http://schemas.microsoft.com/office/drawing/2014/main" id="{8C57A03A-0020-4721-9760-B424188C4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198" y="2788990"/>
              <a:ext cx="20666" cy="22238"/>
            </a:xfrm>
            <a:custGeom>
              <a:avLst/>
              <a:gdLst>
                <a:gd name="T0" fmla="*/ 2070001 w 158"/>
                <a:gd name="T1" fmla="*/ 3110083 h 158"/>
                <a:gd name="T2" fmla="*/ 633060 w 158"/>
                <a:gd name="T3" fmla="*/ 3110083 h 158"/>
                <a:gd name="T4" fmla="*/ 633060 w 158"/>
                <a:gd name="T5" fmla="*/ 2357369 h 158"/>
                <a:gd name="T6" fmla="*/ 787008 w 158"/>
                <a:gd name="T7" fmla="*/ 2357369 h 158"/>
                <a:gd name="T8" fmla="*/ 787008 w 158"/>
                <a:gd name="T9" fmla="*/ 733010 h 158"/>
                <a:gd name="T10" fmla="*/ 461977 w 158"/>
                <a:gd name="T11" fmla="*/ 733010 h 158"/>
                <a:gd name="T12" fmla="*/ 461977 w 158"/>
                <a:gd name="T13" fmla="*/ 1267847 h 158"/>
                <a:gd name="T14" fmla="*/ 0 w 158"/>
                <a:gd name="T15" fmla="*/ 1267847 h 158"/>
                <a:gd name="T16" fmla="*/ 0 w 158"/>
                <a:gd name="T17" fmla="*/ 0 h 158"/>
                <a:gd name="T18" fmla="*/ 2685926 w 158"/>
                <a:gd name="T19" fmla="*/ 0 h 158"/>
                <a:gd name="T20" fmla="*/ 2685926 w 158"/>
                <a:gd name="T21" fmla="*/ 1267847 h 158"/>
                <a:gd name="T22" fmla="*/ 2224080 w 158"/>
                <a:gd name="T23" fmla="*/ 1267847 h 158"/>
                <a:gd name="T24" fmla="*/ 2224080 w 158"/>
                <a:gd name="T25" fmla="*/ 733010 h 158"/>
                <a:gd name="T26" fmla="*/ 1899048 w 158"/>
                <a:gd name="T27" fmla="*/ 733010 h 158"/>
                <a:gd name="T28" fmla="*/ 1899048 w 158"/>
                <a:gd name="T29" fmla="*/ 2357369 h 158"/>
                <a:gd name="T30" fmla="*/ 2070001 w 158"/>
                <a:gd name="T31" fmla="*/ 2357369 h 158"/>
                <a:gd name="T32" fmla="*/ 2070001 w 158"/>
                <a:gd name="T33" fmla="*/ 3110083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8" h="158">
                  <a:moveTo>
                    <a:pt x="121" y="157"/>
                  </a:moveTo>
                  <a:lnTo>
                    <a:pt x="37" y="157"/>
                  </a:lnTo>
                  <a:lnTo>
                    <a:pt x="37" y="119"/>
                  </a:lnTo>
                  <a:lnTo>
                    <a:pt x="46" y="119"/>
                  </a:lnTo>
                  <a:lnTo>
                    <a:pt x="46" y="37"/>
                  </a:lnTo>
                  <a:lnTo>
                    <a:pt x="27" y="37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1" y="37"/>
                  </a:lnTo>
                  <a:lnTo>
                    <a:pt x="111" y="119"/>
                  </a:lnTo>
                  <a:lnTo>
                    <a:pt x="121" y="119"/>
                  </a:lnTo>
                  <a:lnTo>
                    <a:pt x="121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2" name="Freeform 280">
              <a:extLst>
                <a:ext uri="{FF2B5EF4-FFF2-40B4-BE49-F238E27FC236}">
                  <a16:creationId xmlns:a16="http://schemas.microsoft.com/office/drawing/2014/main" id="{971F8430-7F4D-4BBB-B1B9-AB526272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44" y="2788990"/>
              <a:ext cx="11127" cy="22238"/>
            </a:xfrm>
            <a:custGeom>
              <a:avLst/>
              <a:gdLst>
                <a:gd name="T0" fmla="*/ 1456445 w 84"/>
                <a:gd name="T1" fmla="*/ 3110083 h 158"/>
                <a:gd name="T2" fmla="*/ 0 w 84"/>
                <a:gd name="T3" fmla="*/ 3110083 h 158"/>
                <a:gd name="T4" fmla="*/ 0 w 84"/>
                <a:gd name="T5" fmla="*/ 2357369 h 158"/>
                <a:gd name="T6" fmla="*/ 157897 w 84"/>
                <a:gd name="T7" fmla="*/ 2357369 h 158"/>
                <a:gd name="T8" fmla="*/ 157897 w 84"/>
                <a:gd name="T9" fmla="*/ 733010 h 158"/>
                <a:gd name="T10" fmla="*/ 0 w 84"/>
                <a:gd name="T11" fmla="*/ 733010 h 158"/>
                <a:gd name="T12" fmla="*/ 0 w 84"/>
                <a:gd name="T13" fmla="*/ 0 h 158"/>
                <a:gd name="T14" fmla="*/ 1456445 w 84"/>
                <a:gd name="T15" fmla="*/ 0 h 158"/>
                <a:gd name="T16" fmla="*/ 1456445 w 84"/>
                <a:gd name="T17" fmla="*/ 733010 h 158"/>
                <a:gd name="T18" fmla="*/ 1298415 w 84"/>
                <a:gd name="T19" fmla="*/ 733010 h 158"/>
                <a:gd name="T20" fmla="*/ 1298415 w 84"/>
                <a:gd name="T21" fmla="*/ 2357369 h 158"/>
                <a:gd name="T22" fmla="*/ 1456445 w 84"/>
                <a:gd name="T23" fmla="*/ 2357369 h 158"/>
                <a:gd name="T24" fmla="*/ 1456445 w 84"/>
                <a:gd name="T25" fmla="*/ 3110083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" h="158">
                  <a:moveTo>
                    <a:pt x="83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37"/>
                  </a:lnTo>
                  <a:lnTo>
                    <a:pt x="74" y="37"/>
                  </a:lnTo>
                  <a:lnTo>
                    <a:pt x="74" y="119"/>
                  </a:lnTo>
                  <a:lnTo>
                    <a:pt x="83" y="119"/>
                  </a:lnTo>
                  <a:lnTo>
                    <a:pt x="83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3" name="Freeform 281">
              <a:extLst>
                <a:ext uri="{FF2B5EF4-FFF2-40B4-BE49-F238E27FC236}">
                  <a16:creationId xmlns:a16="http://schemas.microsoft.com/office/drawing/2014/main" id="{C07DAF24-85CD-4E8B-ACDF-95758A13E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351" y="2788990"/>
              <a:ext cx="20666" cy="22238"/>
            </a:xfrm>
            <a:custGeom>
              <a:avLst/>
              <a:gdLst>
                <a:gd name="T0" fmla="*/ 1990742 w 167"/>
                <a:gd name="T1" fmla="*/ 1822531 h 158"/>
                <a:gd name="T2" fmla="*/ 1990742 w 167"/>
                <a:gd name="T3" fmla="*/ 1822531 h 158"/>
                <a:gd name="T4" fmla="*/ 2542042 w 167"/>
                <a:gd name="T5" fmla="*/ 2000716 h 158"/>
                <a:gd name="T6" fmla="*/ 2266454 w 167"/>
                <a:gd name="T7" fmla="*/ 2931897 h 158"/>
                <a:gd name="T8" fmla="*/ 1393532 w 167"/>
                <a:gd name="T9" fmla="*/ 3110083 h 158"/>
                <a:gd name="T10" fmla="*/ 413444 w 167"/>
                <a:gd name="T11" fmla="*/ 2753571 h 158"/>
                <a:gd name="T12" fmla="*/ 0 w 167"/>
                <a:gd name="T13" fmla="*/ 1624359 h 158"/>
                <a:gd name="T14" fmla="*/ 413444 w 167"/>
                <a:gd name="T15" fmla="*/ 356512 h 158"/>
                <a:gd name="T16" fmla="*/ 1255676 w 167"/>
                <a:gd name="T17" fmla="*/ 0 h 158"/>
                <a:gd name="T18" fmla="*/ 1990742 w 167"/>
                <a:gd name="T19" fmla="*/ 178326 h 158"/>
                <a:gd name="T20" fmla="*/ 1990742 w 167"/>
                <a:gd name="T21" fmla="*/ 0 h 158"/>
                <a:gd name="T22" fmla="*/ 2542042 w 167"/>
                <a:gd name="T23" fmla="*/ 0 h 158"/>
                <a:gd name="T24" fmla="*/ 2542042 w 167"/>
                <a:gd name="T25" fmla="*/ 1089521 h 158"/>
                <a:gd name="T26" fmla="*/ 1837665 w 167"/>
                <a:gd name="T27" fmla="*/ 1089521 h 158"/>
                <a:gd name="T28" fmla="*/ 1699809 w 167"/>
                <a:gd name="T29" fmla="*/ 733010 h 158"/>
                <a:gd name="T30" fmla="*/ 1561954 w 167"/>
                <a:gd name="T31" fmla="*/ 733010 h 158"/>
                <a:gd name="T32" fmla="*/ 1117944 w 167"/>
                <a:gd name="T33" fmla="*/ 1624359 h 158"/>
                <a:gd name="T34" fmla="*/ 1561954 w 167"/>
                <a:gd name="T35" fmla="*/ 2357369 h 158"/>
                <a:gd name="T36" fmla="*/ 1990742 w 167"/>
                <a:gd name="T37" fmla="*/ 1822531 h 1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7" h="158">
                  <a:moveTo>
                    <a:pt x="130" y="92"/>
                  </a:moveTo>
                  <a:lnTo>
                    <a:pt x="130" y="92"/>
                  </a:lnTo>
                  <a:cubicBezTo>
                    <a:pt x="166" y="101"/>
                    <a:pt x="166" y="101"/>
                    <a:pt x="166" y="101"/>
                  </a:cubicBezTo>
                  <a:cubicBezTo>
                    <a:pt x="166" y="119"/>
                    <a:pt x="157" y="128"/>
                    <a:pt x="148" y="148"/>
                  </a:cubicBezTo>
                  <a:cubicBezTo>
                    <a:pt x="130" y="157"/>
                    <a:pt x="111" y="157"/>
                    <a:pt x="91" y="157"/>
                  </a:cubicBezTo>
                  <a:cubicBezTo>
                    <a:pt x="64" y="157"/>
                    <a:pt x="36" y="157"/>
                    <a:pt x="27" y="139"/>
                  </a:cubicBezTo>
                  <a:cubicBezTo>
                    <a:pt x="9" y="119"/>
                    <a:pt x="0" y="101"/>
                    <a:pt x="0" y="82"/>
                  </a:cubicBezTo>
                  <a:cubicBezTo>
                    <a:pt x="0" y="55"/>
                    <a:pt x="9" y="37"/>
                    <a:pt x="27" y="18"/>
                  </a:cubicBezTo>
                  <a:cubicBezTo>
                    <a:pt x="36" y="9"/>
                    <a:pt x="55" y="0"/>
                    <a:pt x="82" y="0"/>
                  </a:cubicBezTo>
                  <a:cubicBezTo>
                    <a:pt x="102" y="0"/>
                    <a:pt x="111" y="0"/>
                    <a:pt x="130" y="9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46"/>
                    <a:pt x="111" y="37"/>
                  </a:cubicBezTo>
                  <a:lnTo>
                    <a:pt x="102" y="37"/>
                  </a:lnTo>
                  <a:cubicBezTo>
                    <a:pt x="82" y="37"/>
                    <a:pt x="73" y="46"/>
                    <a:pt x="73" y="82"/>
                  </a:cubicBezTo>
                  <a:cubicBezTo>
                    <a:pt x="73" y="110"/>
                    <a:pt x="82" y="119"/>
                    <a:pt x="102" y="119"/>
                  </a:cubicBezTo>
                  <a:cubicBezTo>
                    <a:pt x="111" y="119"/>
                    <a:pt x="120" y="110"/>
                    <a:pt x="130" y="92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4" name="Freeform 282">
              <a:extLst>
                <a:ext uri="{FF2B5EF4-FFF2-40B4-BE49-F238E27FC236}">
                  <a16:creationId xmlns:a16="http://schemas.microsoft.com/office/drawing/2014/main" id="{5F596C58-B1F3-4741-B881-21C7CC502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196" y="2788990"/>
              <a:ext cx="25435" cy="22238"/>
            </a:xfrm>
            <a:custGeom>
              <a:avLst/>
              <a:gdLst>
                <a:gd name="T0" fmla="*/ 1757902 w 185"/>
                <a:gd name="T1" fmla="*/ 3110083 h 158"/>
                <a:gd name="T2" fmla="*/ 0 w 185"/>
                <a:gd name="T3" fmla="*/ 3110083 h 158"/>
                <a:gd name="T4" fmla="*/ 0 w 185"/>
                <a:gd name="T5" fmla="*/ 2357369 h 158"/>
                <a:gd name="T6" fmla="*/ 340279 w 185"/>
                <a:gd name="T7" fmla="*/ 2357369 h 158"/>
                <a:gd name="T8" fmla="*/ 340279 w 185"/>
                <a:gd name="T9" fmla="*/ 733010 h 158"/>
                <a:gd name="T10" fmla="*/ 0 w 185"/>
                <a:gd name="T11" fmla="*/ 733010 h 158"/>
                <a:gd name="T12" fmla="*/ 0 w 185"/>
                <a:gd name="T13" fmla="*/ 0 h 158"/>
                <a:gd name="T14" fmla="*/ 1757902 w 185"/>
                <a:gd name="T15" fmla="*/ 0 h 158"/>
                <a:gd name="T16" fmla="*/ 1757902 w 185"/>
                <a:gd name="T17" fmla="*/ 733010 h 158"/>
                <a:gd name="T18" fmla="*/ 1379952 w 185"/>
                <a:gd name="T19" fmla="*/ 733010 h 158"/>
                <a:gd name="T20" fmla="*/ 1379952 w 185"/>
                <a:gd name="T21" fmla="*/ 2357369 h 158"/>
                <a:gd name="T22" fmla="*/ 1757902 w 185"/>
                <a:gd name="T23" fmla="*/ 2357369 h 158"/>
                <a:gd name="T24" fmla="*/ 1757902 w 185"/>
                <a:gd name="T25" fmla="*/ 3110083 h 158"/>
                <a:gd name="T26" fmla="*/ 3478133 w 185"/>
                <a:gd name="T27" fmla="*/ 3110083 h 158"/>
                <a:gd name="T28" fmla="*/ 1928110 w 185"/>
                <a:gd name="T29" fmla="*/ 3110083 h 158"/>
                <a:gd name="T30" fmla="*/ 1928110 w 185"/>
                <a:gd name="T31" fmla="*/ 2357369 h 158"/>
                <a:gd name="T32" fmla="*/ 2098181 w 185"/>
                <a:gd name="T33" fmla="*/ 2357369 h 158"/>
                <a:gd name="T34" fmla="*/ 1550023 w 185"/>
                <a:gd name="T35" fmla="*/ 1446174 h 158"/>
                <a:gd name="T36" fmla="*/ 2268252 w 185"/>
                <a:gd name="T37" fmla="*/ 733010 h 158"/>
                <a:gd name="T38" fmla="*/ 1928110 w 185"/>
                <a:gd name="T39" fmla="*/ 733010 h 158"/>
                <a:gd name="T40" fmla="*/ 1928110 w 185"/>
                <a:gd name="T41" fmla="*/ 0 h 158"/>
                <a:gd name="T42" fmla="*/ 3478133 w 185"/>
                <a:gd name="T43" fmla="*/ 0 h 158"/>
                <a:gd name="T44" fmla="*/ 3478133 w 185"/>
                <a:gd name="T45" fmla="*/ 733010 h 158"/>
                <a:gd name="T46" fmla="*/ 3307925 w 185"/>
                <a:gd name="T47" fmla="*/ 733010 h 158"/>
                <a:gd name="T48" fmla="*/ 2608531 w 185"/>
                <a:gd name="T49" fmla="*/ 1267847 h 158"/>
                <a:gd name="T50" fmla="*/ 3307925 w 185"/>
                <a:gd name="T51" fmla="*/ 2357369 h 158"/>
                <a:gd name="T52" fmla="*/ 3478133 w 185"/>
                <a:gd name="T53" fmla="*/ 2357369 h 158"/>
                <a:gd name="T54" fmla="*/ 3478133 w 185"/>
                <a:gd name="T55" fmla="*/ 3110083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5" h="158">
                  <a:moveTo>
                    <a:pt x="93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18" y="119"/>
                  </a:lnTo>
                  <a:lnTo>
                    <a:pt x="1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37"/>
                  </a:lnTo>
                  <a:lnTo>
                    <a:pt x="73" y="37"/>
                  </a:lnTo>
                  <a:lnTo>
                    <a:pt x="73" y="119"/>
                  </a:lnTo>
                  <a:lnTo>
                    <a:pt x="93" y="119"/>
                  </a:lnTo>
                  <a:lnTo>
                    <a:pt x="93" y="157"/>
                  </a:lnTo>
                  <a:close/>
                  <a:moveTo>
                    <a:pt x="184" y="157"/>
                  </a:moveTo>
                  <a:lnTo>
                    <a:pt x="102" y="157"/>
                  </a:lnTo>
                  <a:lnTo>
                    <a:pt x="102" y="119"/>
                  </a:lnTo>
                  <a:lnTo>
                    <a:pt x="111" y="119"/>
                  </a:lnTo>
                  <a:lnTo>
                    <a:pt x="82" y="73"/>
                  </a:lnTo>
                  <a:lnTo>
                    <a:pt x="120" y="37"/>
                  </a:lnTo>
                  <a:lnTo>
                    <a:pt x="102" y="37"/>
                  </a:lnTo>
                  <a:lnTo>
                    <a:pt x="102" y="0"/>
                  </a:lnTo>
                  <a:lnTo>
                    <a:pt x="184" y="0"/>
                  </a:lnTo>
                  <a:lnTo>
                    <a:pt x="184" y="37"/>
                  </a:lnTo>
                  <a:lnTo>
                    <a:pt x="175" y="37"/>
                  </a:lnTo>
                  <a:lnTo>
                    <a:pt x="138" y="64"/>
                  </a:lnTo>
                  <a:lnTo>
                    <a:pt x="175" y="119"/>
                  </a:lnTo>
                  <a:lnTo>
                    <a:pt x="184" y="119"/>
                  </a:lnTo>
                  <a:lnTo>
                    <a:pt x="184" y="15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5" name="Freeform 283">
              <a:extLst>
                <a:ext uri="{FF2B5EF4-FFF2-40B4-BE49-F238E27FC236}">
                  <a16:creationId xmlns:a16="http://schemas.microsoft.com/office/drawing/2014/main" id="{23B346D6-CC2D-4D9E-9D83-A0BB889C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811" y="2788990"/>
              <a:ext cx="19076" cy="22238"/>
            </a:xfrm>
            <a:custGeom>
              <a:avLst/>
              <a:gdLst>
                <a:gd name="T0" fmla="*/ 2425853 w 149"/>
                <a:gd name="T1" fmla="*/ 3110083 h 158"/>
                <a:gd name="T2" fmla="*/ 0 w 149"/>
                <a:gd name="T3" fmla="*/ 3110083 h 158"/>
                <a:gd name="T4" fmla="*/ 0 w 149"/>
                <a:gd name="T5" fmla="*/ 2357369 h 158"/>
                <a:gd name="T6" fmla="*/ 147487 w 149"/>
                <a:gd name="T7" fmla="*/ 2357369 h 158"/>
                <a:gd name="T8" fmla="*/ 147487 w 149"/>
                <a:gd name="T9" fmla="*/ 733010 h 158"/>
                <a:gd name="T10" fmla="*/ 0 w 149"/>
                <a:gd name="T11" fmla="*/ 733010 h 158"/>
                <a:gd name="T12" fmla="*/ 0 w 149"/>
                <a:gd name="T13" fmla="*/ 0 h 158"/>
                <a:gd name="T14" fmla="*/ 2425853 w 149"/>
                <a:gd name="T15" fmla="*/ 0 h 158"/>
                <a:gd name="T16" fmla="*/ 2425853 w 149"/>
                <a:gd name="T17" fmla="*/ 911195 h 158"/>
                <a:gd name="T18" fmla="*/ 1819390 w 149"/>
                <a:gd name="T19" fmla="*/ 911195 h 158"/>
                <a:gd name="T20" fmla="*/ 1819390 w 149"/>
                <a:gd name="T21" fmla="*/ 733010 h 158"/>
                <a:gd name="T22" fmla="*/ 1212926 w 149"/>
                <a:gd name="T23" fmla="*/ 733010 h 158"/>
                <a:gd name="T24" fmla="*/ 1212926 w 149"/>
                <a:gd name="T25" fmla="*/ 1267847 h 158"/>
                <a:gd name="T26" fmla="*/ 1671903 w 149"/>
                <a:gd name="T27" fmla="*/ 1267847 h 158"/>
                <a:gd name="T28" fmla="*/ 1671903 w 149"/>
                <a:gd name="T29" fmla="*/ 1822531 h 158"/>
                <a:gd name="T30" fmla="*/ 1212926 w 149"/>
                <a:gd name="T31" fmla="*/ 1822531 h 158"/>
                <a:gd name="T32" fmla="*/ 1212926 w 149"/>
                <a:gd name="T33" fmla="*/ 2357369 h 158"/>
                <a:gd name="T34" fmla="*/ 1819390 w 149"/>
                <a:gd name="T35" fmla="*/ 2357369 h 158"/>
                <a:gd name="T36" fmla="*/ 1819390 w 149"/>
                <a:gd name="T37" fmla="*/ 2179043 h 158"/>
                <a:gd name="T38" fmla="*/ 2425853 w 149"/>
                <a:gd name="T39" fmla="*/ 2179043 h 158"/>
                <a:gd name="T40" fmla="*/ 2425853 w 149"/>
                <a:gd name="T41" fmla="*/ 3110083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46"/>
                  </a:lnTo>
                  <a:lnTo>
                    <a:pt x="111" y="46"/>
                  </a:lnTo>
                  <a:lnTo>
                    <a:pt x="111" y="37"/>
                  </a:lnTo>
                  <a:lnTo>
                    <a:pt x="74" y="37"/>
                  </a:lnTo>
                  <a:lnTo>
                    <a:pt x="74" y="64"/>
                  </a:lnTo>
                  <a:lnTo>
                    <a:pt x="102" y="64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74" y="119"/>
                  </a:lnTo>
                  <a:lnTo>
                    <a:pt x="111" y="119"/>
                  </a:lnTo>
                  <a:lnTo>
                    <a:pt x="111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6" name="Freeform 284">
              <a:extLst>
                <a:ext uri="{FF2B5EF4-FFF2-40B4-BE49-F238E27FC236}">
                  <a16:creationId xmlns:a16="http://schemas.microsoft.com/office/drawing/2014/main" id="{F14DD3A0-8C37-4BCB-A7D1-46586729D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066" y="2788990"/>
              <a:ext cx="20665" cy="22238"/>
            </a:xfrm>
            <a:custGeom>
              <a:avLst/>
              <a:gdLst>
                <a:gd name="T0" fmla="*/ 2223842 w 158"/>
                <a:gd name="T1" fmla="*/ 3110083 h 158"/>
                <a:gd name="T2" fmla="*/ 650032 w 158"/>
                <a:gd name="T3" fmla="*/ 3110083 h 158"/>
                <a:gd name="T4" fmla="*/ 650032 w 158"/>
                <a:gd name="T5" fmla="*/ 2357369 h 158"/>
                <a:gd name="T6" fmla="*/ 975048 w 158"/>
                <a:gd name="T7" fmla="*/ 2357369 h 158"/>
                <a:gd name="T8" fmla="*/ 975048 w 158"/>
                <a:gd name="T9" fmla="*/ 733010 h 158"/>
                <a:gd name="T10" fmla="*/ 650032 w 158"/>
                <a:gd name="T11" fmla="*/ 733010 h 158"/>
                <a:gd name="T12" fmla="*/ 650032 w 158"/>
                <a:gd name="T13" fmla="*/ 1267847 h 158"/>
                <a:gd name="T14" fmla="*/ 0 w 158"/>
                <a:gd name="T15" fmla="*/ 1267847 h 158"/>
                <a:gd name="T16" fmla="*/ 0 w 158"/>
                <a:gd name="T17" fmla="*/ 0 h 158"/>
                <a:gd name="T18" fmla="*/ 2685665 w 158"/>
                <a:gd name="T19" fmla="*/ 0 h 158"/>
                <a:gd name="T20" fmla="*/ 2685665 w 158"/>
                <a:gd name="T21" fmla="*/ 1267847 h 158"/>
                <a:gd name="T22" fmla="*/ 2223842 w 158"/>
                <a:gd name="T23" fmla="*/ 1267847 h 158"/>
                <a:gd name="T24" fmla="*/ 2223842 w 158"/>
                <a:gd name="T25" fmla="*/ 733010 h 158"/>
                <a:gd name="T26" fmla="*/ 1915959 w 158"/>
                <a:gd name="T27" fmla="*/ 733010 h 158"/>
                <a:gd name="T28" fmla="*/ 1915959 w 158"/>
                <a:gd name="T29" fmla="*/ 2357369 h 158"/>
                <a:gd name="T30" fmla="*/ 2223842 w 158"/>
                <a:gd name="T31" fmla="*/ 2357369 h 158"/>
                <a:gd name="T32" fmla="*/ 2223842 w 158"/>
                <a:gd name="T33" fmla="*/ 3110083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8" h="158">
                  <a:moveTo>
                    <a:pt x="130" y="157"/>
                  </a:moveTo>
                  <a:lnTo>
                    <a:pt x="38" y="157"/>
                  </a:lnTo>
                  <a:lnTo>
                    <a:pt x="38" y="119"/>
                  </a:lnTo>
                  <a:lnTo>
                    <a:pt x="57" y="119"/>
                  </a:lnTo>
                  <a:lnTo>
                    <a:pt x="57" y="37"/>
                  </a:lnTo>
                  <a:lnTo>
                    <a:pt x="38" y="37"/>
                  </a:lnTo>
                  <a:lnTo>
                    <a:pt x="3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2" y="37"/>
                  </a:lnTo>
                  <a:lnTo>
                    <a:pt x="112" y="119"/>
                  </a:lnTo>
                  <a:lnTo>
                    <a:pt x="130" y="119"/>
                  </a:lnTo>
                  <a:lnTo>
                    <a:pt x="13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7" name="Freeform 285">
              <a:extLst>
                <a:ext uri="{FF2B5EF4-FFF2-40B4-BE49-F238E27FC236}">
                  <a16:creationId xmlns:a16="http://schemas.microsoft.com/office/drawing/2014/main" id="{2931E950-1869-4379-8ACE-4CF7B36DC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52528"/>
              <a:ext cx="1589" cy="0"/>
            </a:xfrm>
            <a:custGeom>
              <a:avLst/>
              <a:gdLst>
                <a:gd name="T0" fmla="*/ 227227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227227 w 10"/>
                <a:gd name="T7" fmla="*/ 0 h 10"/>
                <a:gd name="T8" fmla="*/ 227227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8" name="Freeform 286">
              <a:extLst>
                <a:ext uri="{FF2B5EF4-FFF2-40B4-BE49-F238E27FC236}">
                  <a16:creationId xmlns:a16="http://schemas.microsoft.com/office/drawing/2014/main" id="{A120F994-B388-4FCB-B3B1-ED02F1B8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019" y="2852528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99" name="Freeform 287">
              <a:extLst>
                <a:ext uri="{FF2B5EF4-FFF2-40B4-BE49-F238E27FC236}">
                  <a16:creationId xmlns:a16="http://schemas.microsoft.com/office/drawing/2014/main" id="{B4D98490-9156-457C-8355-2C0B04854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095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500" name="Freeform 288">
              <a:extLst>
                <a:ext uri="{FF2B5EF4-FFF2-40B4-BE49-F238E27FC236}">
                  <a16:creationId xmlns:a16="http://schemas.microsoft.com/office/drawing/2014/main" id="{2280C374-E40D-4E40-AEB1-B566E73FB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54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501" name="Freeform 289">
              <a:extLst>
                <a:ext uri="{FF2B5EF4-FFF2-40B4-BE49-F238E27FC236}">
                  <a16:creationId xmlns:a16="http://schemas.microsoft.com/office/drawing/2014/main" id="{DB185CF1-ADDD-47A8-9574-300C16111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78" y="2852528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502" name="Freeform 290">
              <a:extLst>
                <a:ext uri="{FF2B5EF4-FFF2-40B4-BE49-F238E27FC236}">
                  <a16:creationId xmlns:a16="http://schemas.microsoft.com/office/drawing/2014/main" id="{F6ED590F-3667-43B3-B095-4AE1E5E03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736" y="2852528"/>
              <a:ext cx="4770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33149 w 30"/>
                <a:gd name="T5" fmla="*/ 0 h 10"/>
                <a:gd name="T6" fmla="*/ 733149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503" name="Freeform 291">
              <a:extLst>
                <a:ext uri="{FF2B5EF4-FFF2-40B4-BE49-F238E27FC236}">
                  <a16:creationId xmlns:a16="http://schemas.microsoft.com/office/drawing/2014/main" id="{202D52F2-D2A5-4F10-A359-41ABAA7AF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530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2" name="Freeform 292">
              <a:extLst>
                <a:ext uri="{FF2B5EF4-FFF2-40B4-BE49-F238E27FC236}">
                  <a16:creationId xmlns:a16="http://schemas.microsoft.com/office/drawing/2014/main" id="{AF10D9A5-B146-475A-9400-BC72279AF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479" y="2852528"/>
              <a:ext cx="1589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484 w 21"/>
                <a:gd name="T5" fmla="*/ 0 h 10"/>
                <a:gd name="T6" fmla="*/ 114484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3" name="Freeform 293">
              <a:extLst>
                <a:ext uri="{FF2B5EF4-FFF2-40B4-BE49-F238E27FC236}">
                  <a16:creationId xmlns:a16="http://schemas.microsoft.com/office/drawing/2014/main" id="{7FF1127B-6AD0-4EED-8277-6FBEA89E0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71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4" name="Freeform 294">
              <a:extLst>
                <a:ext uri="{FF2B5EF4-FFF2-40B4-BE49-F238E27FC236}">
                  <a16:creationId xmlns:a16="http://schemas.microsoft.com/office/drawing/2014/main" id="{F5FD9B69-DA0A-43E1-BBA4-B8C930437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812" y="2852528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5" name="Freeform 295">
              <a:extLst>
                <a:ext uri="{FF2B5EF4-FFF2-40B4-BE49-F238E27FC236}">
                  <a16:creationId xmlns:a16="http://schemas.microsoft.com/office/drawing/2014/main" id="{4697CE1E-F87B-453F-83E6-D90CE6C4B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250" y="2852528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6" name="Freeform 296">
              <a:extLst>
                <a:ext uri="{FF2B5EF4-FFF2-40B4-BE49-F238E27FC236}">
                  <a16:creationId xmlns:a16="http://schemas.microsoft.com/office/drawing/2014/main" id="{3741A049-1009-473E-8374-9F7A9A882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49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347987 w 28"/>
                <a:gd name="T3" fmla="*/ 0 h 10"/>
                <a:gd name="T4" fmla="*/ 34798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7" name="Freeform 297">
              <a:extLst>
                <a:ext uri="{FF2B5EF4-FFF2-40B4-BE49-F238E27FC236}">
                  <a16:creationId xmlns:a16="http://schemas.microsoft.com/office/drawing/2014/main" id="{3491AC2D-E13B-41B7-8684-9811CF39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8" name="Freeform 298">
              <a:extLst>
                <a:ext uri="{FF2B5EF4-FFF2-40B4-BE49-F238E27FC236}">
                  <a16:creationId xmlns:a16="http://schemas.microsoft.com/office/drawing/2014/main" id="{EF4017ED-44A4-4884-855F-6C2B87E59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432" y="2852528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39" name="Freeform 299">
              <a:extLst>
                <a:ext uri="{FF2B5EF4-FFF2-40B4-BE49-F238E27FC236}">
                  <a16:creationId xmlns:a16="http://schemas.microsoft.com/office/drawing/2014/main" id="{2960E94D-6557-4B54-9331-3B4456341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838" y="2852528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0" name="Freeform 300">
              <a:extLst>
                <a:ext uri="{FF2B5EF4-FFF2-40B4-BE49-F238E27FC236}">
                  <a16:creationId xmlns:a16="http://schemas.microsoft.com/office/drawing/2014/main" id="{2102E7BF-A15C-4B29-9FD1-1D76C46AB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867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1" name="Freeform 301">
              <a:extLst>
                <a:ext uri="{FF2B5EF4-FFF2-40B4-BE49-F238E27FC236}">
                  <a16:creationId xmlns:a16="http://schemas.microsoft.com/office/drawing/2014/main" id="{2953EA7C-CFD5-4829-B327-128850F86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790" y="2852528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2" name="Freeform 302">
              <a:extLst>
                <a:ext uri="{FF2B5EF4-FFF2-40B4-BE49-F238E27FC236}">
                  <a16:creationId xmlns:a16="http://schemas.microsoft.com/office/drawing/2014/main" id="{FF8D4546-E1FE-4041-B3EA-A249F68AD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3" name="Freeform 303">
              <a:extLst>
                <a:ext uri="{FF2B5EF4-FFF2-40B4-BE49-F238E27FC236}">
                  <a16:creationId xmlns:a16="http://schemas.microsoft.com/office/drawing/2014/main" id="{A1410AF1-6F64-4755-BE21-437F72268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92" y="2852528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4" name="Freeform 304">
              <a:extLst>
                <a:ext uri="{FF2B5EF4-FFF2-40B4-BE49-F238E27FC236}">
                  <a16:creationId xmlns:a16="http://schemas.microsoft.com/office/drawing/2014/main" id="{4D5942E9-78B5-4EC7-9BFC-EB7C55C8A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84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5" name="Freeform 305">
              <a:extLst>
                <a:ext uri="{FF2B5EF4-FFF2-40B4-BE49-F238E27FC236}">
                  <a16:creationId xmlns:a16="http://schemas.microsoft.com/office/drawing/2014/main" id="{BD53C4AC-1A7C-4649-9ED9-2854E1131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225" y="2852528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6" name="Freeform 306">
              <a:extLst>
                <a:ext uri="{FF2B5EF4-FFF2-40B4-BE49-F238E27FC236}">
                  <a16:creationId xmlns:a16="http://schemas.microsoft.com/office/drawing/2014/main" id="{44857008-B70A-4348-AFEC-315D8799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965" y="2852528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7" name="Freeform 307">
              <a:extLst>
                <a:ext uri="{FF2B5EF4-FFF2-40B4-BE49-F238E27FC236}">
                  <a16:creationId xmlns:a16="http://schemas.microsoft.com/office/drawing/2014/main" id="{D758AC30-426C-434B-8289-8DA20FB3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628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8" name="Freeform 308">
              <a:extLst>
                <a:ext uri="{FF2B5EF4-FFF2-40B4-BE49-F238E27FC236}">
                  <a16:creationId xmlns:a16="http://schemas.microsoft.com/office/drawing/2014/main" id="{4C206DF5-9AC4-4C83-9F7C-0E4BB7134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270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49" name="Freeform 309">
              <a:extLst>
                <a:ext uri="{FF2B5EF4-FFF2-40B4-BE49-F238E27FC236}">
                  <a16:creationId xmlns:a16="http://schemas.microsoft.com/office/drawing/2014/main" id="{AD7554C2-CEAC-4D1E-BA38-456CDA213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552" y="2852528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0" name="Freeform 310">
              <a:extLst>
                <a:ext uri="{FF2B5EF4-FFF2-40B4-BE49-F238E27FC236}">
                  <a16:creationId xmlns:a16="http://schemas.microsoft.com/office/drawing/2014/main" id="{7DB4DEAC-69A9-4F43-A507-719B87E2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987" y="2852528"/>
              <a:ext cx="4770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7608 w 29"/>
                <a:gd name="T5" fmla="*/ 0 h 10"/>
                <a:gd name="T6" fmla="*/ 757608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1" name="Freeform 311">
              <a:extLst>
                <a:ext uri="{FF2B5EF4-FFF2-40B4-BE49-F238E27FC236}">
                  <a16:creationId xmlns:a16="http://schemas.microsoft.com/office/drawing/2014/main" id="{6CB2368D-7E45-4BD5-910B-C0AF10403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501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2" name="Freeform 312">
              <a:extLst>
                <a:ext uri="{FF2B5EF4-FFF2-40B4-BE49-F238E27FC236}">
                  <a16:creationId xmlns:a16="http://schemas.microsoft.com/office/drawing/2014/main" id="{706F5F68-FC3D-4AB0-9AD7-F155C8FF3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5012" y="2852528"/>
              <a:ext cx="1589" cy="0"/>
            </a:xfrm>
            <a:custGeom>
              <a:avLst/>
              <a:gdLst>
                <a:gd name="T0" fmla="*/ 125866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125866 w 19"/>
                <a:gd name="T7" fmla="*/ 0 h 10"/>
                <a:gd name="T8" fmla="*/ 125866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3" name="Freeform 313">
              <a:extLst>
                <a:ext uri="{FF2B5EF4-FFF2-40B4-BE49-F238E27FC236}">
                  <a16:creationId xmlns:a16="http://schemas.microsoft.com/office/drawing/2014/main" id="{D19475CC-1AA9-4821-B855-A18053E0A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346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4" name="Freeform 314">
              <a:extLst>
                <a:ext uri="{FF2B5EF4-FFF2-40B4-BE49-F238E27FC236}">
                  <a16:creationId xmlns:a16="http://schemas.microsoft.com/office/drawing/2014/main" id="{F2BC0A4E-DE03-480B-8B92-D6E7A41EC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653" y="2852528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5" name="Freeform 315">
              <a:extLst>
                <a:ext uri="{FF2B5EF4-FFF2-40B4-BE49-F238E27FC236}">
                  <a16:creationId xmlns:a16="http://schemas.microsoft.com/office/drawing/2014/main" id="{29DF2EC7-F2D1-46CC-89B2-79685169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704" y="2852528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347987 w 28"/>
                <a:gd name="T3" fmla="*/ 0 h 10"/>
                <a:gd name="T4" fmla="*/ 34798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6" name="Freeform 316">
              <a:extLst>
                <a:ext uri="{FF2B5EF4-FFF2-40B4-BE49-F238E27FC236}">
                  <a16:creationId xmlns:a16="http://schemas.microsoft.com/office/drawing/2014/main" id="{185FA2B4-ECD6-4639-B3AF-DA66C973A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041" y="2852528"/>
              <a:ext cx="4770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7608 w 29"/>
                <a:gd name="T5" fmla="*/ 0 h 10"/>
                <a:gd name="T6" fmla="*/ 757608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7" name="Freeform 317">
              <a:extLst>
                <a:ext uri="{FF2B5EF4-FFF2-40B4-BE49-F238E27FC236}">
                  <a16:creationId xmlns:a16="http://schemas.microsoft.com/office/drawing/2014/main" id="{4AE14546-9B7E-4461-89D8-1A1EC823F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682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8" name="Freeform 318">
              <a:extLst>
                <a:ext uri="{FF2B5EF4-FFF2-40B4-BE49-F238E27FC236}">
                  <a16:creationId xmlns:a16="http://schemas.microsoft.com/office/drawing/2014/main" id="{754ED0A9-974E-43C4-84EE-893095424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196" y="2852528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59" name="Freeform 319">
              <a:extLst>
                <a:ext uri="{FF2B5EF4-FFF2-40B4-BE49-F238E27FC236}">
                  <a16:creationId xmlns:a16="http://schemas.microsoft.com/office/drawing/2014/main" id="{F28BE17C-559A-459D-8BED-81A1007D4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784" y="2852528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0" name="Freeform 320">
              <a:extLst>
                <a:ext uri="{FF2B5EF4-FFF2-40B4-BE49-F238E27FC236}">
                  <a16:creationId xmlns:a16="http://schemas.microsoft.com/office/drawing/2014/main" id="{FF2213C1-7192-4FE5-8076-35B543326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324" y="2852528"/>
              <a:ext cx="4770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33149 w 30"/>
                <a:gd name="T5" fmla="*/ 0 h 10"/>
                <a:gd name="T6" fmla="*/ 733149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1" name="Freeform 321">
              <a:extLst>
                <a:ext uri="{FF2B5EF4-FFF2-40B4-BE49-F238E27FC236}">
                  <a16:creationId xmlns:a16="http://schemas.microsoft.com/office/drawing/2014/main" id="{80B09E96-8FCC-41D5-9DC6-DCA332C72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00" y="2852528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2" name="Freeform 322">
              <a:extLst>
                <a:ext uri="{FF2B5EF4-FFF2-40B4-BE49-F238E27FC236}">
                  <a16:creationId xmlns:a16="http://schemas.microsoft.com/office/drawing/2014/main" id="{EB7B6CE6-D42C-441A-9ED6-9A1AE64EF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425" y="2852528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3" name="Freeform 323">
              <a:extLst>
                <a:ext uri="{FF2B5EF4-FFF2-40B4-BE49-F238E27FC236}">
                  <a16:creationId xmlns:a16="http://schemas.microsoft.com/office/drawing/2014/main" id="{1CF7E6C9-38F2-4CC9-8B5E-7B3FEE2C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066" y="2852528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4" name="Freeform 324">
              <a:extLst>
                <a:ext uri="{FF2B5EF4-FFF2-40B4-BE49-F238E27FC236}">
                  <a16:creationId xmlns:a16="http://schemas.microsoft.com/office/drawing/2014/main" id="{5584266D-48B5-4000-961C-45DB50F8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758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5" name="Freeform 325">
              <a:extLst>
                <a:ext uri="{FF2B5EF4-FFF2-40B4-BE49-F238E27FC236}">
                  <a16:creationId xmlns:a16="http://schemas.microsoft.com/office/drawing/2014/main" id="{A9332815-4CCB-4CBE-937C-127F49C73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117" y="2852528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6" name="Freeform 326">
              <a:extLst>
                <a:ext uri="{FF2B5EF4-FFF2-40B4-BE49-F238E27FC236}">
                  <a16:creationId xmlns:a16="http://schemas.microsoft.com/office/drawing/2014/main" id="{C1B1753C-387F-4F3B-A39D-F1686328C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371" y="2852528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7" name="Freeform 327">
              <a:extLst>
                <a:ext uri="{FF2B5EF4-FFF2-40B4-BE49-F238E27FC236}">
                  <a16:creationId xmlns:a16="http://schemas.microsoft.com/office/drawing/2014/main" id="{B6903842-4B60-4FAF-89A8-E2EE36F1A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76354"/>
              <a:ext cx="1589" cy="0"/>
            </a:xfrm>
            <a:custGeom>
              <a:avLst/>
              <a:gdLst>
                <a:gd name="T0" fmla="*/ 227227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227227 w 10"/>
                <a:gd name="T7" fmla="*/ 0 h 10"/>
                <a:gd name="T8" fmla="*/ 227227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8" name="Freeform 328">
              <a:extLst>
                <a:ext uri="{FF2B5EF4-FFF2-40B4-BE49-F238E27FC236}">
                  <a16:creationId xmlns:a16="http://schemas.microsoft.com/office/drawing/2014/main" id="{6884270F-D187-49E0-86FB-24E777477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736" y="2876354"/>
              <a:ext cx="3179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458382 w 21"/>
                <a:gd name="T5" fmla="*/ 0 h 10"/>
                <a:gd name="T6" fmla="*/ 458382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69" name="Freeform 329">
              <a:extLst>
                <a:ext uri="{FF2B5EF4-FFF2-40B4-BE49-F238E27FC236}">
                  <a16:creationId xmlns:a16="http://schemas.microsoft.com/office/drawing/2014/main" id="{DCE541D9-31FD-4C00-AEF4-79B19D698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095" y="2876354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0" name="Freeform 330">
              <a:extLst>
                <a:ext uri="{FF2B5EF4-FFF2-40B4-BE49-F238E27FC236}">
                  <a16:creationId xmlns:a16="http://schemas.microsoft.com/office/drawing/2014/main" id="{99801B9E-B677-434C-B452-770419456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78" y="2876354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1" name="Freeform 331">
              <a:extLst>
                <a:ext uri="{FF2B5EF4-FFF2-40B4-BE49-F238E27FC236}">
                  <a16:creationId xmlns:a16="http://schemas.microsoft.com/office/drawing/2014/main" id="{5D80B21F-107F-4E04-BF4F-EBC5115B2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838" y="2876354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2" name="Freeform 332">
              <a:extLst>
                <a:ext uri="{FF2B5EF4-FFF2-40B4-BE49-F238E27FC236}">
                  <a16:creationId xmlns:a16="http://schemas.microsoft.com/office/drawing/2014/main" id="{41E866E7-8D9B-46FE-9130-9B9F40745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60" y="2876354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123557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11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3" name="Freeform 333">
              <a:extLst>
                <a:ext uri="{FF2B5EF4-FFF2-40B4-BE49-F238E27FC236}">
                  <a16:creationId xmlns:a16="http://schemas.microsoft.com/office/drawing/2014/main" id="{E8B580C5-698B-40F8-91AC-ED45C985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54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4" name="Freeform 334">
              <a:extLst>
                <a:ext uri="{FF2B5EF4-FFF2-40B4-BE49-F238E27FC236}">
                  <a16:creationId xmlns:a16="http://schemas.microsoft.com/office/drawing/2014/main" id="{4D69CD21-EAFA-40FB-8ECB-B9BAA750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89" y="2876354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5" name="Freeform 335">
              <a:extLst>
                <a:ext uri="{FF2B5EF4-FFF2-40B4-BE49-F238E27FC236}">
                  <a16:creationId xmlns:a16="http://schemas.microsoft.com/office/drawing/2014/main" id="{4BF2709D-8826-458A-A584-B1402EE67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530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6" name="Freeform 336">
              <a:extLst>
                <a:ext uri="{FF2B5EF4-FFF2-40B4-BE49-F238E27FC236}">
                  <a16:creationId xmlns:a16="http://schemas.microsoft.com/office/drawing/2014/main" id="{51EE8400-B928-4F83-B313-740B5975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812" y="2876354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7" name="Freeform 337">
              <a:extLst>
                <a:ext uri="{FF2B5EF4-FFF2-40B4-BE49-F238E27FC236}">
                  <a16:creationId xmlns:a16="http://schemas.microsoft.com/office/drawing/2014/main" id="{BDB1BCC4-C258-4102-A2BA-3FFE45B3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71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8" name="Freeform 338">
              <a:extLst>
                <a:ext uri="{FF2B5EF4-FFF2-40B4-BE49-F238E27FC236}">
                  <a16:creationId xmlns:a16="http://schemas.microsoft.com/office/drawing/2014/main" id="{AC7F3D96-ADD8-42BF-8F63-CA4ADC880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019" y="2876354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79" name="Freeform 339">
              <a:extLst>
                <a:ext uri="{FF2B5EF4-FFF2-40B4-BE49-F238E27FC236}">
                  <a16:creationId xmlns:a16="http://schemas.microsoft.com/office/drawing/2014/main" id="{6EF2719B-ABE8-4596-9608-0EE5E73CE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876354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0" name="Freeform 340">
              <a:extLst>
                <a:ext uri="{FF2B5EF4-FFF2-40B4-BE49-F238E27FC236}">
                  <a16:creationId xmlns:a16="http://schemas.microsoft.com/office/drawing/2014/main" id="{63000D7D-E3CA-461F-859F-1126CAD5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790" y="2876354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1" name="Freeform 341">
              <a:extLst>
                <a:ext uri="{FF2B5EF4-FFF2-40B4-BE49-F238E27FC236}">
                  <a16:creationId xmlns:a16="http://schemas.microsoft.com/office/drawing/2014/main" id="{EDE41C71-1115-48B3-A450-614BEC699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49" y="2876354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2" name="Freeform 342">
              <a:extLst>
                <a:ext uri="{FF2B5EF4-FFF2-40B4-BE49-F238E27FC236}">
                  <a16:creationId xmlns:a16="http://schemas.microsoft.com/office/drawing/2014/main" id="{03E37E29-4A4B-4E6E-9908-2F3A05497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432" y="2876354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3" name="Freeform 343">
              <a:extLst>
                <a:ext uri="{FF2B5EF4-FFF2-40B4-BE49-F238E27FC236}">
                  <a16:creationId xmlns:a16="http://schemas.microsoft.com/office/drawing/2014/main" id="{DB8315B3-DADB-494A-B105-D10607D2E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225" y="2876354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4" name="Freeform 344">
              <a:extLst>
                <a:ext uri="{FF2B5EF4-FFF2-40B4-BE49-F238E27FC236}">
                  <a16:creationId xmlns:a16="http://schemas.microsoft.com/office/drawing/2014/main" id="{24EDB883-B24A-406D-B07F-964F06EA9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876354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5" name="Freeform 345">
              <a:extLst>
                <a:ext uri="{FF2B5EF4-FFF2-40B4-BE49-F238E27FC236}">
                  <a16:creationId xmlns:a16="http://schemas.microsoft.com/office/drawing/2014/main" id="{1B30C361-853B-4FEB-8247-9C027A99C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867" y="2876354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6" name="Freeform 346">
              <a:extLst>
                <a:ext uri="{FF2B5EF4-FFF2-40B4-BE49-F238E27FC236}">
                  <a16:creationId xmlns:a16="http://schemas.microsoft.com/office/drawing/2014/main" id="{CA147BDF-16C3-4692-9F64-52A9E8F6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84" y="2876354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7" name="Freeform 347">
              <a:extLst>
                <a:ext uri="{FF2B5EF4-FFF2-40B4-BE49-F238E27FC236}">
                  <a16:creationId xmlns:a16="http://schemas.microsoft.com/office/drawing/2014/main" id="{AE5FF11A-8536-44DC-A8BE-046DEF50E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301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8" name="Freeform 348">
              <a:extLst>
                <a:ext uri="{FF2B5EF4-FFF2-40B4-BE49-F238E27FC236}">
                  <a16:creationId xmlns:a16="http://schemas.microsoft.com/office/drawing/2014/main" id="{850E0254-8A74-4E1F-8847-A5E259A5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117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89" name="Freeform 349">
              <a:extLst>
                <a:ext uri="{FF2B5EF4-FFF2-40B4-BE49-F238E27FC236}">
                  <a16:creationId xmlns:a16="http://schemas.microsoft.com/office/drawing/2014/main" id="{AB977581-77D0-4E1E-BABF-79DA630A2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270" y="2876354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0" name="Freeform 350">
              <a:extLst>
                <a:ext uri="{FF2B5EF4-FFF2-40B4-BE49-F238E27FC236}">
                  <a16:creationId xmlns:a16="http://schemas.microsoft.com/office/drawing/2014/main" id="{E38FC4F6-D91B-4606-B8B9-781D3373F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501" y="2876354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1" name="Freeform 351">
              <a:extLst>
                <a:ext uri="{FF2B5EF4-FFF2-40B4-BE49-F238E27FC236}">
                  <a16:creationId xmlns:a16="http://schemas.microsoft.com/office/drawing/2014/main" id="{D774DFE2-8442-4051-A89B-58E269BE6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784" y="2876354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119970 w 20"/>
                <a:gd name="T3" fmla="*/ 0 h 10"/>
                <a:gd name="T4" fmla="*/ 119970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2" name="Freeform 352">
              <a:extLst>
                <a:ext uri="{FF2B5EF4-FFF2-40B4-BE49-F238E27FC236}">
                  <a16:creationId xmlns:a16="http://schemas.microsoft.com/office/drawing/2014/main" id="{C5DCF113-DC0C-4F4C-9D4A-63792BFB3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628" y="2874766"/>
              <a:ext cx="3179" cy="1588"/>
            </a:xfrm>
            <a:custGeom>
              <a:avLst/>
              <a:gdLst>
                <a:gd name="T0" fmla="*/ 0 w 28"/>
                <a:gd name="T1" fmla="*/ 62851 h 19"/>
                <a:gd name="T2" fmla="*/ 0 w 28"/>
                <a:gd name="T3" fmla="*/ 125703 h 19"/>
                <a:gd name="T4" fmla="*/ 347987 w 28"/>
                <a:gd name="T5" fmla="*/ 125703 h 19"/>
                <a:gd name="T6" fmla="*/ 347987 w 28"/>
                <a:gd name="T7" fmla="*/ 0 h 19"/>
                <a:gd name="T8" fmla="*/ 0 w 28"/>
                <a:gd name="T9" fmla="*/ 6285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3" name="Freeform 353">
              <a:extLst>
                <a:ext uri="{FF2B5EF4-FFF2-40B4-BE49-F238E27FC236}">
                  <a16:creationId xmlns:a16="http://schemas.microsoft.com/office/drawing/2014/main" id="{46211488-07D1-4615-8A8C-3D08476C9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552" y="2876354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503955 w 19"/>
                <a:gd name="T3" fmla="*/ 0 h 10"/>
                <a:gd name="T4" fmla="*/ 503955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4" name="Freeform 354">
              <a:extLst>
                <a:ext uri="{FF2B5EF4-FFF2-40B4-BE49-F238E27FC236}">
                  <a16:creationId xmlns:a16="http://schemas.microsoft.com/office/drawing/2014/main" id="{31AA68B5-3363-4D75-9399-ADC9A9073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196" y="2876354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119970 w 20"/>
                <a:gd name="T3" fmla="*/ 0 h 10"/>
                <a:gd name="T4" fmla="*/ 119970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5" name="Freeform 355">
              <a:extLst>
                <a:ext uri="{FF2B5EF4-FFF2-40B4-BE49-F238E27FC236}">
                  <a16:creationId xmlns:a16="http://schemas.microsoft.com/office/drawing/2014/main" id="{51DF2364-3E2F-437C-9C21-4FCFB4941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063" y="2874766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6" name="Freeform 356">
              <a:extLst>
                <a:ext uri="{FF2B5EF4-FFF2-40B4-BE49-F238E27FC236}">
                  <a16:creationId xmlns:a16="http://schemas.microsoft.com/office/drawing/2014/main" id="{2FC3ABB6-6884-4804-AC5A-7E9D9AD4F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346" y="2874766"/>
              <a:ext cx="3179" cy="1588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125703 h 19"/>
                <a:gd name="T4" fmla="*/ 336426 w 29"/>
                <a:gd name="T5" fmla="*/ 62851 h 19"/>
                <a:gd name="T6" fmla="*/ 336426 w 29"/>
                <a:gd name="T7" fmla="*/ 0 h 19"/>
                <a:gd name="T8" fmla="*/ 0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lnTo>
                    <a:pt x="0" y="18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7" name="Freeform 357">
              <a:extLst>
                <a:ext uri="{FF2B5EF4-FFF2-40B4-BE49-F238E27FC236}">
                  <a16:creationId xmlns:a16="http://schemas.microsoft.com/office/drawing/2014/main" id="{B3E36BAE-2A9F-4696-A553-3F7252A3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987" y="2874766"/>
              <a:ext cx="4770" cy="1588"/>
            </a:xfrm>
            <a:custGeom>
              <a:avLst/>
              <a:gdLst>
                <a:gd name="T0" fmla="*/ 0 w 29"/>
                <a:gd name="T1" fmla="*/ 125703 h 19"/>
                <a:gd name="T2" fmla="*/ 757608 w 29"/>
                <a:gd name="T3" fmla="*/ 125703 h 19"/>
                <a:gd name="T4" fmla="*/ 757608 w 29"/>
                <a:gd name="T5" fmla="*/ 0 h 19"/>
                <a:gd name="T6" fmla="*/ 0 w 29"/>
                <a:gd name="T7" fmla="*/ 0 h 19"/>
                <a:gd name="T8" fmla="*/ 0 w 29"/>
                <a:gd name="T9" fmla="*/ 12570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18"/>
                  </a:moveTo>
                  <a:lnTo>
                    <a:pt x="28" y="1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8" name="Freeform 358">
              <a:extLst>
                <a:ext uri="{FF2B5EF4-FFF2-40B4-BE49-F238E27FC236}">
                  <a16:creationId xmlns:a16="http://schemas.microsoft.com/office/drawing/2014/main" id="{E0F5B83B-6427-43C6-A482-21DBA9AE0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704" y="2874766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099" name="Freeform 359">
              <a:extLst>
                <a:ext uri="{FF2B5EF4-FFF2-40B4-BE49-F238E27FC236}">
                  <a16:creationId xmlns:a16="http://schemas.microsoft.com/office/drawing/2014/main" id="{57B94AC0-D6BE-4BC8-9603-352890A1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682" y="2876354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0" name="Freeform 360">
              <a:extLst>
                <a:ext uri="{FF2B5EF4-FFF2-40B4-BE49-F238E27FC236}">
                  <a16:creationId xmlns:a16="http://schemas.microsoft.com/office/drawing/2014/main" id="{017FD7A7-D195-48C2-A083-A9797705F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324" y="2876354"/>
              <a:ext cx="3179" cy="0"/>
            </a:xfrm>
            <a:custGeom>
              <a:avLst/>
              <a:gdLst>
                <a:gd name="T0" fmla="*/ 0 w 21"/>
                <a:gd name="T1" fmla="*/ 0 h 10"/>
                <a:gd name="T2" fmla="*/ 458382 w 21"/>
                <a:gd name="T3" fmla="*/ 0 h 10"/>
                <a:gd name="T4" fmla="*/ 458382 w 21"/>
                <a:gd name="T5" fmla="*/ 0 h 10"/>
                <a:gd name="T6" fmla="*/ 0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9"/>
                  </a:move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1" name="Freeform 361">
              <a:extLst>
                <a:ext uri="{FF2B5EF4-FFF2-40B4-BE49-F238E27FC236}">
                  <a16:creationId xmlns:a16="http://schemas.microsoft.com/office/drawing/2014/main" id="{5C30A5D9-8C10-4B29-8302-D61EC4BA3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965" y="2876354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2" name="Freeform 362">
              <a:extLst>
                <a:ext uri="{FF2B5EF4-FFF2-40B4-BE49-F238E27FC236}">
                  <a16:creationId xmlns:a16="http://schemas.microsoft.com/office/drawing/2014/main" id="{E0EB42E8-7E3E-4C14-9EDF-B2A764782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041" y="2876354"/>
              <a:ext cx="4770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7608 w 29"/>
                <a:gd name="T5" fmla="*/ 0 h 10"/>
                <a:gd name="T6" fmla="*/ 757608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3" name="Freeform 363">
              <a:extLst>
                <a:ext uri="{FF2B5EF4-FFF2-40B4-BE49-F238E27FC236}">
                  <a16:creationId xmlns:a16="http://schemas.microsoft.com/office/drawing/2014/main" id="{5AFF9F7C-0C25-4516-B2F2-ABF53E66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00" y="2876354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4" name="Freeform 364">
              <a:extLst>
                <a:ext uri="{FF2B5EF4-FFF2-40B4-BE49-F238E27FC236}">
                  <a16:creationId xmlns:a16="http://schemas.microsoft.com/office/drawing/2014/main" id="{14758DEC-EC4B-4DDA-AED7-D7FC50E0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5012" y="2874766"/>
              <a:ext cx="1589" cy="0"/>
            </a:xfrm>
            <a:custGeom>
              <a:avLst/>
              <a:gdLst>
                <a:gd name="T0" fmla="*/ 125866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125866 w 19"/>
                <a:gd name="T7" fmla="*/ 0 h 10"/>
                <a:gd name="T8" fmla="*/ 125866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5" name="Freeform 365">
              <a:extLst>
                <a:ext uri="{FF2B5EF4-FFF2-40B4-BE49-F238E27FC236}">
                  <a16:creationId xmlns:a16="http://schemas.microsoft.com/office/drawing/2014/main" id="{288F4D30-E7B5-4973-ABAC-DC0BB385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476" y="2876354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6" name="Freeform 366">
              <a:extLst>
                <a:ext uri="{FF2B5EF4-FFF2-40B4-BE49-F238E27FC236}">
                  <a16:creationId xmlns:a16="http://schemas.microsoft.com/office/drawing/2014/main" id="{7FAAAE02-433B-4A0C-9AE5-1DF2B7D6C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425" y="2876354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7" name="Freeform 367">
              <a:extLst>
                <a:ext uri="{FF2B5EF4-FFF2-40B4-BE49-F238E27FC236}">
                  <a16:creationId xmlns:a16="http://schemas.microsoft.com/office/drawing/2014/main" id="{58BC2069-A81C-4AB8-A2ED-D9FBCC0B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758" y="2876354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8" name="Freeform 368">
              <a:extLst>
                <a:ext uri="{FF2B5EF4-FFF2-40B4-BE49-F238E27FC236}">
                  <a16:creationId xmlns:a16="http://schemas.microsoft.com/office/drawing/2014/main" id="{B06F8AD5-250B-4089-8E32-50C3D2C6A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371" y="2874766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09" name="Freeform 369">
              <a:extLst>
                <a:ext uri="{FF2B5EF4-FFF2-40B4-BE49-F238E27FC236}">
                  <a16:creationId xmlns:a16="http://schemas.microsoft.com/office/drawing/2014/main" id="{45FE443C-61BF-49A1-8853-B4FAFFFD8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98592"/>
              <a:ext cx="3179" cy="0"/>
            </a:xfrm>
            <a:custGeom>
              <a:avLst/>
              <a:gdLst>
                <a:gd name="T0" fmla="*/ 480029 w 20"/>
                <a:gd name="T1" fmla="*/ 0 h 10"/>
                <a:gd name="T2" fmla="*/ 0 w 20"/>
                <a:gd name="T3" fmla="*/ 0 h 10"/>
                <a:gd name="T4" fmla="*/ 0 w 20"/>
                <a:gd name="T5" fmla="*/ 0 h 10"/>
                <a:gd name="T6" fmla="*/ 480029 w 20"/>
                <a:gd name="T7" fmla="*/ 0 h 10"/>
                <a:gd name="T8" fmla="*/ 480029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0" name="Freeform 370">
              <a:extLst>
                <a:ext uri="{FF2B5EF4-FFF2-40B4-BE49-F238E27FC236}">
                  <a16:creationId xmlns:a16="http://schemas.microsoft.com/office/drawing/2014/main" id="{E62A30CB-1E3B-4B1E-BEF2-5433F9B32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250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1" name="Freeform 371">
              <a:extLst>
                <a:ext uri="{FF2B5EF4-FFF2-40B4-BE49-F238E27FC236}">
                  <a16:creationId xmlns:a16="http://schemas.microsoft.com/office/drawing/2014/main" id="{6C778CFB-A919-4AA1-B649-8BB9CA9DA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44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2" name="Freeform 372">
              <a:extLst>
                <a:ext uri="{FF2B5EF4-FFF2-40B4-BE49-F238E27FC236}">
                  <a16:creationId xmlns:a16="http://schemas.microsoft.com/office/drawing/2014/main" id="{4844AFBD-B361-4A4F-8709-528A432BA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685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3" name="Freeform 373">
              <a:extLst>
                <a:ext uri="{FF2B5EF4-FFF2-40B4-BE49-F238E27FC236}">
                  <a16:creationId xmlns:a16="http://schemas.microsoft.com/office/drawing/2014/main" id="{A89E87D5-AE0E-4EDA-A9EB-7949C3DE5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019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347987 w 28"/>
                <a:gd name="T3" fmla="*/ 0 h 10"/>
                <a:gd name="T4" fmla="*/ 34798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4" name="Freeform 374">
              <a:extLst>
                <a:ext uri="{FF2B5EF4-FFF2-40B4-BE49-F238E27FC236}">
                  <a16:creationId xmlns:a16="http://schemas.microsoft.com/office/drawing/2014/main" id="{2E937E3C-69A8-4029-8DE5-28339EB1F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78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5" name="Freeform 375">
              <a:extLst>
                <a:ext uri="{FF2B5EF4-FFF2-40B4-BE49-F238E27FC236}">
                  <a16:creationId xmlns:a16="http://schemas.microsoft.com/office/drawing/2014/main" id="{D13D4D5A-2EA8-4916-95B5-4CA55657D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326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6" name="Freeform 376">
              <a:extLst>
                <a:ext uri="{FF2B5EF4-FFF2-40B4-BE49-F238E27FC236}">
                  <a16:creationId xmlns:a16="http://schemas.microsoft.com/office/drawing/2014/main" id="{DA598B13-385E-4D01-B572-CD20AC26B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838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7" name="Freeform 377">
              <a:extLst>
                <a:ext uri="{FF2B5EF4-FFF2-40B4-BE49-F238E27FC236}">
                  <a16:creationId xmlns:a16="http://schemas.microsoft.com/office/drawing/2014/main" id="{688B6A33-2F70-4B1C-8C0A-2B1860931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403" y="2898592"/>
              <a:ext cx="1589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484 w 21"/>
                <a:gd name="T5" fmla="*/ 0 h 10"/>
                <a:gd name="T6" fmla="*/ 114484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8" name="Freeform 378">
              <a:extLst>
                <a:ext uri="{FF2B5EF4-FFF2-40B4-BE49-F238E27FC236}">
                  <a16:creationId xmlns:a16="http://schemas.microsoft.com/office/drawing/2014/main" id="{735B4A6C-AEA7-4B34-B93E-12D645EF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120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19" name="Freeform 379">
              <a:extLst>
                <a:ext uri="{FF2B5EF4-FFF2-40B4-BE49-F238E27FC236}">
                  <a16:creationId xmlns:a16="http://schemas.microsoft.com/office/drawing/2014/main" id="{18A427C6-E4F3-4E21-8509-2A52D2AD0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761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0" name="Freeform 380">
              <a:extLst>
                <a:ext uri="{FF2B5EF4-FFF2-40B4-BE49-F238E27FC236}">
                  <a16:creationId xmlns:a16="http://schemas.microsoft.com/office/drawing/2014/main" id="{33673EAF-EE03-46CB-BB46-1A3FE1E03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479" y="2898592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1" name="Freeform 381">
              <a:extLst>
                <a:ext uri="{FF2B5EF4-FFF2-40B4-BE49-F238E27FC236}">
                  <a16:creationId xmlns:a16="http://schemas.microsoft.com/office/drawing/2014/main" id="{6A1B0910-3C85-48DD-BD11-57AB336A2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49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2" name="Freeform 382">
              <a:extLst>
                <a:ext uri="{FF2B5EF4-FFF2-40B4-BE49-F238E27FC236}">
                  <a16:creationId xmlns:a16="http://schemas.microsoft.com/office/drawing/2014/main" id="{45B176CA-AA7A-4037-90CC-C280C05B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098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3" name="Freeform 383">
              <a:extLst>
                <a:ext uri="{FF2B5EF4-FFF2-40B4-BE49-F238E27FC236}">
                  <a16:creationId xmlns:a16="http://schemas.microsoft.com/office/drawing/2014/main" id="{0D06EBB1-F0A0-4A89-8AC4-70A05E14F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790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347987 w 28"/>
                <a:gd name="T3" fmla="*/ 0 h 10"/>
                <a:gd name="T4" fmla="*/ 34798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4" name="Freeform 384">
              <a:extLst>
                <a:ext uri="{FF2B5EF4-FFF2-40B4-BE49-F238E27FC236}">
                  <a16:creationId xmlns:a16="http://schemas.microsoft.com/office/drawing/2014/main" id="{C4E5551F-1B23-457B-94AF-9BFE62074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432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5" name="Freeform 385">
              <a:extLst>
                <a:ext uri="{FF2B5EF4-FFF2-40B4-BE49-F238E27FC236}">
                  <a16:creationId xmlns:a16="http://schemas.microsoft.com/office/drawing/2014/main" id="{0E692CC3-DDAB-4DE0-BBFC-19EB6EE43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5012" y="2898592"/>
              <a:ext cx="3179" cy="0"/>
            </a:xfrm>
            <a:custGeom>
              <a:avLst/>
              <a:gdLst>
                <a:gd name="T0" fmla="*/ 336426 w 29"/>
                <a:gd name="T1" fmla="*/ 0 h 10"/>
                <a:gd name="T2" fmla="*/ 0 w 29"/>
                <a:gd name="T3" fmla="*/ 0 h 10"/>
                <a:gd name="T4" fmla="*/ 0 w 29"/>
                <a:gd name="T5" fmla="*/ 0 h 10"/>
                <a:gd name="T6" fmla="*/ 336426 w 29"/>
                <a:gd name="T7" fmla="*/ 0 h 10"/>
                <a:gd name="T8" fmla="*/ 336426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2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6" name="Freeform 386">
              <a:extLst>
                <a:ext uri="{FF2B5EF4-FFF2-40B4-BE49-F238E27FC236}">
                  <a16:creationId xmlns:a16="http://schemas.microsoft.com/office/drawing/2014/main" id="{C7378261-9BCF-4B01-82B2-9C9A163F2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457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7" name="Freeform 387">
              <a:extLst>
                <a:ext uri="{FF2B5EF4-FFF2-40B4-BE49-F238E27FC236}">
                  <a16:creationId xmlns:a16="http://schemas.microsoft.com/office/drawing/2014/main" id="{3E8311A8-7F61-4CE8-B573-C59141920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533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8" name="Freeform 388">
              <a:extLst>
                <a:ext uri="{FF2B5EF4-FFF2-40B4-BE49-F238E27FC236}">
                  <a16:creationId xmlns:a16="http://schemas.microsoft.com/office/drawing/2014/main" id="{1933C985-1FAF-4C00-BBE4-A020C9663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74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29" name="Freeform 389">
              <a:extLst>
                <a:ext uri="{FF2B5EF4-FFF2-40B4-BE49-F238E27FC236}">
                  <a16:creationId xmlns:a16="http://schemas.microsoft.com/office/drawing/2014/main" id="{F508F754-CB7D-4136-B59F-28859F2D5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815" y="2898592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0" name="Freeform 390">
              <a:extLst>
                <a:ext uri="{FF2B5EF4-FFF2-40B4-BE49-F238E27FC236}">
                  <a16:creationId xmlns:a16="http://schemas.microsoft.com/office/drawing/2014/main" id="{1F009A2F-C573-45FB-BDF7-333DC54FE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92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1" name="Freeform 391">
              <a:extLst>
                <a:ext uri="{FF2B5EF4-FFF2-40B4-BE49-F238E27FC236}">
                  <a16:creationId xmlns:a16="http://schemas.microsoft.com/office/drawing/2014/main" id="{7CC0A5BC-93E6-4EEC-8ED2-14F98FD8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218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2" name="Freeform 392">
              <a:extLst>
                <a:ext uri="{FF2B5EF4-FFF2-40B4-BE49-F238E27FC236}">
                  <a16:creationId xmlns:a16="http://schemas.microsoft.com/office/drawing/2014/main" id="{1BC44367-CABF-435F-84DF-2F73739FE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501" y="2898592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3" name="Freeform 393">
              <a:extLst>
                <a:ext uri="{FF2B5EF4-FFF2-40B4-BE49-F238E27FC236}">
                  <a16:creationId xmlns:a16="http://schemas.microsoft.com/office/drawing/2014/main" id="{3F78FBCE-93EC-43EB-A406-FF79FFD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860" y="2898592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4" name="Freeform 394">
              <a:extLst>
                <a:ext uri="{FF2B5EF4-FFF2-40B4-BE49-F238E27FC236}">
                  <a16:creationId xmlns:a16="http://schemas.microsoft.com/office/drawing/2014/main" id="{30CEE4CF-5EF8-4364-A970-268A0C4EC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552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5" name="Freeform 395">
              <a:extLst>
                <a:ext uri="{FF2B5EF4-FFF2-40B4-BE49-F238E27FC236}">
                  <a16:creationId xmlns:a16="http://schemas.microsoft.com/office/drawing/2014/main" id="{24B47499-B2E0-4EF0-A2C4-E2CF9F1F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577" y="2898592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6" name="Freeform 396">
              <a:extLst>
                <a:ext uri="{FF2B5EF4-FFF2-40B4-BE49-F238E27FC236}">
                  <a16:creationId xmlns:a16="http://schemas.microsoft.com/office/drawing/2014/main" id="{90800897-9F89-4B71-9949-9A8E9B91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196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7" name="Freeform 397">
              <a:extLst>
                <a:ext uri="{FF2B5EF4-FFF2-40B4-BE49-F238E27FC236}">
                  <a16:creationId xmlns:a16="http://schemas.microsoft.com/office/drawing/2014/main" id="{95CEE868-3D15-42B0-BF28-236C7BFA3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295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8" name="Freeform 398">
              <a:extLst>
                <a:ext uri="{FF2B5EF4-FFF2-40B4-BE49-F238E27FC236}">
                  <a16:creationId xmlns:a16="http://schemas.microsoft.com/office/drawing/2014/main" id="{BE40A495-6599-4F32-8F88-5609AA3A1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653" y="2898592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39" name="Freeform 399">
              <a:extLst>
                <a:ext uri="{FF2B5EF4-FFF2-40B4-BE49-F238E27FC236}">
                  <a16:creationId xmlns:a16="http://schemas.microsoft.com/office/drawing/2014/main" id="{C1B72136-0452-46E3-AB6A-FFC885CC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936" y="2898592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119970 w 20"/>
                <a:gd name="T3" fmla="*/ 0 h 10"/>
                <a:gd name="T4" fmla="*/ 119970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0" name="Freeform 400">
              <a:extLst>
                <a:ext uri="{FF2B5EF4-FFF2-40B4-BE49-F238E27FC236}">
                  <a16:creationId xmlns:a16="http://schemas.microsoft.com/office/drawing/2014/main" id="{6E9F0FB1-716E-4A40-A7EF-ED891DFD2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784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1" name="Freeform 401">
              <a:extLst>
                <a:ext uri="{FF2B5EF4-FFF2-40B4-BE49-F238E27FC236}">
                  <a16:creationId xmlns:a16="http://schemas.microsoft.com/office/drawing/2014/main" id="{B0EF5775-4C35-43FB-A713-7FF3705C2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272" y="2898592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2" name="Freeform 402">
              <a:extLst>
                <a:ext uri="{FF2B5EF4-FFF2-40B4-BE49-F238E27FC236}">
                  <a16:creationId xmlns:a16="http://schemas.microsoft.com/office/drawing/2014/main" id="{0565C46B-A560-4933-810D-313EDA2E3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631" y="2898592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3" name="Freeform 403">
              <a:extLst>
                <a:ext uri="{FF2B5EF4-FFF2-40B4-BE49-F238E27FC236}">
                  <a16:creationId xmlns:a16="http://schemas.microsoft.com/office/drawing/2014/main" id="{2BFDE2F4-8772-4A21-A296-F5F671BAD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914" y="2898592"/>
              <a:ext cx="158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866 w 19"/>
                <a:gd name="T5" fmla="*/ 0 h 10"/>
                <a:gd name="T6" fmla="*/ 125866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4" name="Freeform 404">
              <a:extLst>
                <a:ext uri="{FF2B5EF4-FFF2-40B4-BE49-F238E27FC236}">
                  <a16:creationId xmlns:a16="http://schemas.microsoft.com/office/drawing/2014/main" id="{919F4F3B-F0D7-4BB1-AD74-26A8EB58A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965" y="2898592"/>
              <a:ext cx="4770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7608 w 29"/>
                <a:gd name="T5" fmla="*/ 0 h 10"/>
                <a:gd name="T6" fmla="*/ 757608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5" name="Freeform 405">
              <a:extLst>
                <a:ext uri="{FF2B5EF4-FFF2-40B4-BE49-F238E27FC236}">
                  <a16:creationId xmlns:a16="http://schemas.microsoft.com/office/drawing/2014/main" id="{BA471752-30FC-48B2-B5BF-20E3418AD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990" y="2898592"/>
              <a:ext cx="1589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484 w 21"/>
                <a:gd name="T5" fmla="*/ 0 h 10"/>
                <a:gd name="T6" fmla="*/ 114484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6" name="Freeform 406">
              <a:extLst>
                <a:ext uri="{FF2B5EF4-FFF2-40B4-BE49-F238E27FC236}">
                  <a16:creationId xmlns:a16="http://schemas.microsoft.com/office/drawing/2014/main" id="{8D9C5307-4893-498C-9694-ED404329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066" y="2898592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7" name="Freeform 407">
              <a:extLst>
                <a:ext uri="{FF2B5EF4-FFF2-40B4-BE49-F238E27FC236}">
                  <a16:creationId xmlns:a16="http://schemas.microsoft.com/office/drawing/2014/main" id="{982F5ADF-6CFF-4C9E-9672-F6D9BED3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707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336426 w 29"/>
                <a:gd name="T3" fmla="*/ 0 h 10"/>
                <a:gd name="T4" fmla="*/ 336426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8" name="Freeform 408">
              <a:extLst>
                <a:ext uri="{FF2B5EF4-FFF2-40B4-BE49-F238E27FC236}">
                  <a16:creationId xmlns:a16="http://schemas.microsoft.com/office/drawing/2014/main" id="{ED742919-B198-4C9E-8AEF-FB179CFB3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425" y="2898592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336426 w 29"/>
                <a:gd name="T3" fmla="*/ 0 h 10"/>
                <a:gd name="T4" fmla="*/ 336426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49" name="Freeform 409">
              <a:extLst>
                <a:ext uri="{FF2B5EF4-FFF2-40B4-BE49-F238E27FC236}">
                  <a16:creationId xmlns:a16="http://schemas.microsoft.com/office/drawing/2014/main" id="{8879679D-2ECE-4BB7-BED5-0F7549A22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349" y="2898592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0" name="Freeform 410">
              <a:extLst>
                <a:ext uri="{FF2B5EF4-FFF2-40B4-BE49-F238E27FC236}">
                  <a16:creationId xmlns:a16="http://schemas.microsoft.com/office/drawing/2014/main" id="{24AB89A1-788D-4A20-BCA3-1EAEA44F0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371" y="2898592"/>
              <a:ext cx="1589" cy="0"/>
            </a:xfrm>
            <a:custGeom>
              <a:avLst/>
              <a:gdLst>
                <a:gd name="T0" fmla="*/ 125866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125866 w 19"/>
                <a:gd name="T7" fmla="*/ 0 h 10"/>
                <a:gd name="T8" fmla="*/ 125866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1" name="Freeform 411">
              <a:extLst>
                <a:ext uri="{FF2B5EF4-FFF2-40B4-BE49-F238E27FC236}">
                  <a16:creationId xmlns:a16="http://schemas.microsoft.com/office/drawing/2014/main" id="{EC1374B5-2236-4C26-8CE3-72C07E75C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924007"/>
              <a:ext cx="1589" cy="0"/>
            </a:xfrm>
            <a:custGeom>
              <a:avLst/>
              <a:gdLst>
                <a:gd name="T0" fmla="*/ 227227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227227 w 10"/>
                <a:gd name="T7" fmla="*/ 0 h 11"/>
                <a:gd name="T8" fmla="*/ 227227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2" name="Freeform 412">
              <a:extLst>
                <a:ext uri="{FF2B5EF4-FFF2-40B4-BE49-F238E27FC236}">
                  <a16:creationId xmlns:a16="http://schemas.microsoft.com/office/drawing/2014/main" id="{C17A607E-A6CE-476A-931C-9CA21945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736" y="2922419"/>
              <a:ext cx="3179" cy="1588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119815 h 20"/>
                <a:gd name="T4" fmla="*/ 458382 w 21"/>
                <a:gd name="T5" fmla="*/ 119815 h 20"/>
                <a:gd name="T6" fmla="*/ 458382 w 21"/>
                <a:gd name="T7" fmla="*/ 0 h 20"/>
                <a:gd name="T8" fmla="*/ 0 w 2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lnTo>
                    <a:pt x="0" y="19"/>
                  </a:lnTo>
                  <a:lnTo>
                    <a:pt x="20" y="1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3" name="Freeform 413">
              <a:extLst>
                <a:ext uri="{FF2B5EF4-FFF2-40B4-BE49-F238E27FC236}">
                  <a16:creationId xmlns:a16="http://schemas.microsoft.com/office/drawing/2014/main" id="{28B1AA1A-9D4C-44A3-864F-8F9AEA010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095" y="2922419"/>
              <a:ext cx="3179" cy="1588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119815 h 20"/>
                <a:gd name="T4" fmla="*/ 503955 w 19"/>
                <a:gd name="T5" fmla="*/ 119815 h 20"/>
                <a:gd name="T6" fmla="*/ 503955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4" name="Freeform 414">
              <a:extLst>
                <a:ext uri="{FF2B5EF4-FFF2-40B4-BE49-F238E27FC236}">
                  <a16:creationId xmlns:a16="http://schemas.microsoft.com/office/drawing/2014/main" id="{865849A8-E919-49BA-9F2C-98B384D22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78" y="2922419"/>
              <a:ext cx="3179" cy="1588"/>
            </a:xfrm>
            <a:custGeom>
              <a:avLst/>
              <a:gdLst>
                <a:gd name="T0" fmla="*/ 0 w 20"/>
                <a:gd name="T1" fmla="*/ 56771 h 20"/>
                <a:gd name="T2" fmla="*/ 0 w 20"/>
                <a:gd name="T3" fmla="*/ 119815 h 20"/>
                <a:gd name="T4" fmla="*/ 480029 w 20"/>
                <a:gd name="T5" fmla="*/ 119815 h 20"/>
                <a:gd name="T6" fmla="*/ 480029 w 20"/>
                <a:gd name="T7" fmla="*/ 0 h 20"/>
                <a:gd name="T8" fmla="*/ 0 w 20"/>
                <a:gd name="T9" fmla="*/ 567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0" y="9"/>
                  </a:moveTo>
                  <a:lnTo>
                    <a:pt x="0" y="19"/>
                  </a:lnTo>
                  <a:lnTo>
                    <a:pt x="19" y="19"/>
                  </a:lnTo>
                  <a:lnTo>
                    <a:pt x="19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5" name="Freeform 415">
              <a:extLst>
                <a:ext uri="{FF2B5EF4-FFF2-40B4-BE49-F238E27FC236}">
                  <a16:creationId xmlns:a16="http://schemas.microsoft.com/office/drawing/2014/main" id="{3DFD1524-6B54-4AAB-8400-A40E58C5D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54" y="2922419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480029 w 20"/>
                <a:gd name="T3" fmla="*/ 0 h 10"/>
                <a:gd name="T4" fmla="*/ 480029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6" name="Freeform 416">
              <a:extLst>
                <a:ext uri="{FF2B5EF4-FFF2-40B4-BE49-F238E27FC236}">
                  <a16:creationId xmlns:a16="http://schemas.microsoft.com/office/drawing/2014/main" id="{8903D045-F858-4A9C-86DE-BCCFAE074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89" y="2922419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7" name="Freeform 417">
              <a:extLst>
                <a:ext uri="{FF2B5EF4-FFF2-40B4-BE49-F238E27FC236}">
                  <a16:creationId xmlns:a16="http://schemas.microsoft.com/office/drawing/2014/main" id="{BB1AAD24-E6DE-4FEA-A30C-93156DB2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530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8" name="Freeform 418">
              <a:extLst>
                <a:ext uri="{FF2B5EF4-FFF2-40B4-BE49-F238E27FC236}">
                  <a16:creationId xmlns:a16="http://schemas.microsoft.com/office/drawing/2014/main" id="{7B864D61-D55D-4094-8DDE-D75ABE60C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60" y="2924007"/>
              <a:ext cx="3179" cy="0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0 h 11"/>
                <a:gd name="T4" fmla="*/ 325636 w 30"/>
                <a:gd name="T5" fmla="*/ 0 h 11"/>
                <a:gd name="T6" fmla="*/ 325636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59" name="Freeform 419">
              <a:extLst>
                <a:ext uri="{FF2B5EF4-FFF2-40B4-BE49-F238E27FC236}">
                  <a16:creationId xmlns:a16="http://schemas.microsoft.com/office/drawing/2014/main" id="{79052C0D-31D1-4F1C-B0BF-8382C0857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71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0" name="Freeform 420">
              <a:extLst>
                <a:ext uri="{FF2B5EF4-FFF2-40B4-BE49-F238E27FC236}">
                  <a16:creationId xmlns:a16="http://schemas.microsoft.com/office/drawing/2014/main" id="{4A7A0F53-3A0B-424C-BC21-A1AEC0D91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812" y="2922419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325636 w 30"/>
                <a:gd name="T3" fmla="*/ 0 h 10"/>
                <a:gd name="T4" fmla="*/ 325636 w 30"/>
                <a:gd name="T5" fmla="*/ 0 h 10"/>
                <a:gd name="T6" fmla="*/ 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9"/>
                  </a:move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1" name="Freeform 421">
              <a:extLst>
                <a:ext uri="{FF2B5EF4-FFF2-40B4-BE49-F238E27FC236}">
                  <a16:creationId xmlns:a16="http://schemas.microsoft.com/office/drawing/2014/main" id="{DCC81F2A-ED64-4B65-A60F-947F55BCB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019" y="2924007"/>
              <a:ext cx="3179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503955 w 19"/>
                <a:gd name="T5" fmla="*/ 0 h 11"/>
                <a:gd name="T6" fmla="*/ 503955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2" name="Freeform 422">
              <a:extLst>
                <a:ext uri="{FF2B5EF4-FFF2-40B4-BE49-F238E27FC236}">
                  <a16:creationId xmlns:a16="http://schemas.microsoft.com/office/drawing/2014/main" id="{B64BDB85-A049-4167-A7DE-B80BD008C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49" y="2924007"/>
              <a:ext cx="1590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6028 w 19"/>
                <a:gd name="T5" fmla="*/ 0 h 11"/>
                <a:gd name="T6" fmla="*/ 12602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3" name="Freeform 423">
              <a:extLst>
                <a:ext uri="{FF2B5EF4-FFF2-40B4-BE49-F238E27FC236}">
                  <a16:creationId xmlns:a16="http://schemas.microsoft.com/office/drawing/2014/main" id="{4C6A2B34-683E-4989-825E-737B90BA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790" y="2924007"/>
              <a:ext cx="1590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6028 w 19"/>
                <a:gd name="T5" fmla="*/ 0 h 11"/>
                <a:gd name="T6" fmla="*/ 12602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4" name="Freeform 424">
              <a:extLst>
                <a:ext uri="{FF2B5EF4-FFF2-40B4-BE49-F238E27FC236}">
                  <a16:creationId xmlns:a16="http://schemas.microsoft.com/office/drawing/2014/main" id="{748F2115-716C-4D3D-A0A9-D2580219C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924007"/>
              <a:ext cx="3179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503955 w 19"/>
                <a:gd name="T5" fmla="*/ 0 h 11"/>
                <a:gd name="T6" fmla="*/ 503955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5" name="Freeform 425">
              <a:extLst>
                <a:ext uri="{FF2B5EF4-FFF2-40B4-BE49-F238E27FC236}">
                  <a16:creationId xmlns:a16="http://schemas.microsoft.com/office/drawing/2014/main" id="{F07F334D-1BFF-4D8E-9D61-7861BB30C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432" y="2924007"/>
              <a:ext cx="3179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7987 w 28"/>
                <a:gd name="T5" fmla="*/ 0 h 11"/>
                <a:gd name="T6" fmla="*/ 347987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6" name="Freeform 426">
              <a:extLst>
                <a:ext uri="{FF2B5EF4-FFF2-40B4-BE49-F238E27FC236}">
                  <a16:creationId xmlns:a16="http://schemas.microsoft.com/office/drawing/2014/main" id="{16F68B04-2015-4458-B4C8-1746EF98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84" y="2924007"/>
              <a:ext cx="3179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7987 w 28"/>
                <a:gd name="T5" fmla="*/ 0 h 11"/>
                <a:gd name="T6" fmla="*/ 347987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7" name="Freeform 427">
              <a:extLst>
                <a:ext uri="{FF2B5EF4-FFF2-40B4-BE49-F238E27FC236}">
                  <a16:creationId xmlns:a16="http://schemas.microsoft.com/office/drawing/2014/main" id="{BE554E23-D116-4980-A87A-CBB892619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924007"/>
              <a:ext cx="3179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7987 w 28"/>
                <a:gd name="T5" fmla="*/ 0 h 11"/>
                <a:gd name="T6" fmla="*/ 347987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8" name="Freeform 428">
              <a:extLst>
                <a:ext uri="{FF2B5EF4-FFF2-40B4-BE49-F238E27FC236}">
                  <a16:creationId xmlns:a16="http://schemas.microsoft.com/office/drawing/2014/main" id="{966622D4-D5CC-4EEE-BE87-06F1C26BF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867" y="2924007"/>
              <a:ext cx="1590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6028 w 19"/>
                <a:gd name="T5" fmla="*/ 0 h 11"/>
                <a:gd name="T6" fmla="*/ 12602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69" name="Freeform 429">
              <a:extLst>
                <a:ext uri="{FF2B5EF4-FFF2-40B4-BE49-F238E27FC236}">
                  <a16:creationId xmlns:a16="http://schemas.microsoft.com/office/drawing/2014/main" id="{B08B2167-0272-4BBA-8BA9-A66E63B6D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301" y="2924007"/>
              <a:ext cx="3179" cy="0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0 h 11"/>
                <a:gd name="T4" fmla="*/ 336426 w 29"/>
                <a:gd name="T5" fmla="*/ 0 h 11"/>
                <a:gd name="T6" fmla="*/ 336426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0" name="Freeform 430">
              <a:extLst>
                <a:ext uri="{FF2B5EF4-FFF2-40B4-BE49-F238E27FC236}">
                  <a16:creationId xmlns:a16="http://schemas.microsoft.com/office/drawing/2014/main" id="{27F5C227-F229-4A10-B4B8-3FE58BDA3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225" y="2924007"/>
              <a:ext cx="3179" cy="0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0 h 11"/>
                <a:gd name="T4" fmla="*/ 325636 w 30"/>
                <a:gd name="T5" fmla="*/ 0 h 11"/>
                <a:gd name="T6" fmla="*/ 325636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1" name="Freeform 431">
              <a:extLst>
                <a:ext uri="{FF2B5EF4-FFF2-40B4-BE49-F238E27FC236}">
                  <a16:creationId xmlns:a16="http://schemas.microsoft.com/office/drawing/2014/main" id="{5C21349A-0DC2-44C1-938A-2BE677DA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247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2" name="Freeform 432">
              <a:extLst>
                <a:ext uri="{FF2B5EF4-FFF2-40B4-BE49-F238E27FC236}">
                  <a16:creationId xmlns:a16="http://schemas.microsoft.com/office/drawing/2014/main" id="{CD01C7FC-B9A1-4B6F-A56A-71A0B3530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270" y="2922419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3" name="Freeform 433">
              <a:extLst>
                <a:ext uri="{FF2B5EF4-FFF2-40B4-BE49-F238E27FC236}">
                  <a16:creationId xmlns:a16="http://schemas.microsoft.com/office/drawing/2014/main" id="{C425709B-7FB7-4F0A-AA63-187D2A654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628" y="2922419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4" name="Freeform 434">
              <a:extLst>
                <a:ext uri="{FF2B5EF4-FFF2-40B4-BE49-F238E27FC236}">
                  <a16:creationId xmlns:a16="http://schemas.microsoft.com/office/drawing/2014/main" id="{109AAFFA-A048-423C-9184-A5923CE42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987" y="2922419"/>
              <a:ext cx="4770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7608 w 29"/>
                <a:gd name="T5" fmla="*/ 0 h 10"/>
                <a:gd name="T6" fmla="*/ 757608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5" name="Freeform 435">
              <a:extLst>
                <a:ext uri="{FF2B5EF4-FFF2-40B4-BE49-F238E27FC236}">
                  <a16:creationId xmlns:a16="http://schemas.microsoft.com/office/drawing/2014/main" id="{CAB8526D-ADA8-47E7-BC1D-99DCD2270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501" y="2922419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6" name="Freeform 436">
              <a:extLst>
                <a:ext uri="{FF2B5EF4-FFF2-40B4-BE49-F238E27FC236}">
                  <a16:creationId xmlns:a16="http://schemas.microsoft.com/office/drawing/2014/main" id="{75845D18-90BF-4986-8298-AB0849A6C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552" y="2922419"/>
              <a:ext cx="3179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3955 w 19"/>
                <a:gd name="T5" fmla="*/ 0 h 10"/>
                <a:gd name="T6" fmla="*/ 503955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7" name="Freeform 437">
              <a:extLst>
                <a:ext uri="{FF2B5EF4-FFF2-40B4-BE49-F238E27FC236}">
                  <a16:creationId xmlns:a16="http://schemas.microsoft.com/office/drawing/2014/main" id="{44EBF1BD-E994-4A6B-9271-88C21CADF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784" y="2922419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8" name="Freeform 438">
              <a:extLst>
                <a:ext uri="{FF2B5EF4-FFF2-40B4-BE49-F238E27FC236}">
                  <a16:creationId xmlns:a16="http://schemas.microsoft.com/office/drawing/2014/main" id="{160C6344-1E4F-4CBF-ADAE-282BE19E9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063" y="2922419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79" name="Freeform 439">
              <a:extLst>
                <a:ext uri="{FF2B5EF4-FFF2-40B4-BE49-F238E27FC236}">
                  <a16:creationId xmlns:a16="http://schemas.microsoft.com/office/drawing/2014/main" id="{6CD74AA1-5D7C-48E6-8757-77E67C974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422" y="2922419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0" name="Freeform 440">
              <a:extLst>
                <a:ext uri="{FF2B5EF4-FFF2-40B4-BE49-F238E27FC236}">
                  <a16:creationId xmlns:a16="http://schemas.microsoft.com/office/drawing/2014/main" id="{71BBC950-4D25-4AED-9795-CB53FDD8A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704" y="2922419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7987 w 28"/>
                <a:gd name="T5" fmla="*/ 0 h 10"/>
                <a:gd name="T6" fmla="*/ 34798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1" name="Freeform 441">
              <a:extLst>
                <a:ext uri="{FF2B5EF4-FFF2-40B4-BE49-F238E27FC236}">
                  <a16:creationId xmlns:a16="http://schemas.microsoft.com/office/drawing/2014/main" id="{7BADF33E-1DB2-4BC1-BFC4-C622924E7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346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2" name="Freeform 442">
              <a:extLst>
                <a:ext uri="{FF2B5EF4-FFF2-40B4-BE49-F238E27FC236}">
                  <a16:creationId xmlns:a16="http://schemas.microsoft.com/office/drawing/2014/main" id="{233424EC-3A86-4381-BD69-089212C5C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196" y="2922419"/>
              <a:ext cx="158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970 w 20"/>
                <a:gd name="T5" fmla="*/ 0 h 10"/>
                <a:gd name="T6" fmla="*/ 11997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3" name="Freeform 443">
              <a:extLst>
                <a:ext uri="{FF2B5EF4-FFF2-40B4-BE49-F238E27FC236}">
                  <a16:creationId xmlns:a16="http://schemas.microsoft.com/office/drawing/2014/main" id="{EDFF458D-8761-498A-AE63-39749D882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041" y="2922419"/>
              <a:ext cx="1590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6028 w 19"/>
                <a:gd name="T5" fmla="*/ 0 h 10"/>
                <a:gd name="T6" fmla="*/ 12602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4" name="Freeform 444">
              <a:extLst>
                <a:ext uri="{FF2B5EF4-FFF2-40B4-BE49-F238E27FC236}">
                  <a16:creationId xmlns:a16="http://schemas.microsoft.com/office/drawing/2014/main" id="{66DDD014-C9C4-47DE-8B99-26CCB6673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682" y="2922419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5" name="Freeform 445">
              <a:extLst>
                <a:ext uri="{FF2B5EF4-FFF2-40B4-BE49-F238E27FC236}">
                  <a16:creationId xmlns:a16="http://schemas.microsoft.com/office/drawing/2014/main" id="{39AACB84-2BC5-45A5-8016-79ABC350A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324" y="2922419"/>
              <a:ext cx="3179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458382 w 21"/>
                <a:gd name="T5" fmla="*/ 0 h 10"/>
                <a:gd name="T6" fmla="*/ 458382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6" name="Freeform 446">
              <a:extLst>
                <a:ext uri="{FF2B5EF4-FFF2-40B4-BE49-F238E27FC236}">
                  <a16:creationId xmlns:a16="http://schemas.microsoft.com/office/drawing/2014/main" id="{B4673F33-1300-4065-AF43-A1B2F1180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965" y="2922419"/>
              <a:ext cx="3179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80029 w 20"/>
                <a:gd name="T5" fmla="*/ 0 h 10"/>
                <a:gd name="T6" fmla="*/ 480029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7" name="Freeform 447">
              <a:extLst>
                <a:ext uri="{FF2B5EF4-FFF2-40B4-BE49-F238E27FC236}">
                  <a16:creationId xmlns:a16="http://schemas.microsoft.com/office/drawing/2014/main" id="{7149E7C3-EFB2-42FC-AC7B-680C00C12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835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8" name="Freeform 448">
              <a:extLst>
                <a:ext uri="{FF2B5EF4-FFF2-40B4-BE49-F238E27FC236}">
                  <a16:creationId xmlns:a16="http://schemas.microsoft.com/office/drawing/2014/main" id="{4FDFD398-B10F-4C52-A804-E027F4D0E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476" y="2922419"/>
              <a:ext cx="3179" cy="0"/>
            </a:xfrm>
            <a:custGeom>
              <a:avLst/>
              <a:gdLst>
                <a:gd name="T0" fmla="*/ 0 w 28"/>
                <a:gd name="T1" fmla="*/ 0 h 10"/>
                <a:gd name="T2" fmla="*/ 347987 w 28"/>
                <a:gd name="T3" fmla="*/ 0 h 10"/>
                <a:gd name="T4" fmla="*/ 34798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89" name="Freeform 449">
              <a:extLst>
                <a:ext uri="{FF2B5EF4-FFF2-40B4-BE49-F238E27FC236}">
                  <a16:creationId xmlns:a16="http://schemas.microsoft.com/office/drawing/2014/main" id="{FAEDE695-4781-4B86-97D3-5AC9A683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117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0" name="Freeform 450">
              <a:extLst>
                <a:ext uri="{FF2B5EF4-FFF2-40B4-BE49-F238E27FC236}">
                  <a16:creationId xmlns:a16="http://schemas.microsoft.com/office/drawing/2014/main" id="{6D3D87F2-44F4-47B6-8FA3-D5DBA6E1B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400" y="2922419"/>
              <a:ext cx="3179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5636 w 30"/>
                <a:gd name="T5" fmla="*/ 0 h 10"/>
                <a:gd name="T6" fmla="*/ 32563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1" name="Freeform 451">
              <a:extLst>
                <a:ext uri="{FF2B5EF4-FFF2-40B4-BE49-F238E27FC236}">
                  <a16:creationId xmlns:a16="http://schemas.microsoft.com/office/drawing/2014/main" id="{D37D4192-9D57-40F9-9145-EDA8011D4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758" y="2922419"/>
              <a:ext cx="3179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6426 w 29"/>
                <a:gd name="T5" fmla="*/ 0 h 10"/>
                <a:gd name="T6" fmla="*/ 336426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2" name="Freeform 452">
              <a:extLst>
                <a:ext uri="{FF2B5EF4-FFF2-40B4-BE49-F238E27FC236}">
                  <a16:creationId xmlns:a16="http://schemas.microsoft.com/office/drawing/2014/main" id="{C71DB92F-D76C-4FC6-9EE7-BF0E2EC9C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371" y="2922419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3" name="Freeform 453">
              <a:extLst>
                <a:ext uri="{FF2B5EF4-FFF2-40B4-BE49-F238E27FC236}">
                  <a16:creationId xmlns:a16="http://schemas.microsoft.com/office/drawing/2014/main" id="{83943204-0EDE-4092-A8EB-04123FF96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17582"/>
              <a:ext cx="49280" cy="1588"/>
            </a:xfrm>
            <a:custGeom>
              <a:avLst/>
              <a:gdLst>
                <a:gd name="T0" fmla="*/ 0 w 371"/>
                <a:gd name="T1" fmla="*/ 0 h 19"/>
                <a:gd name="T2" fmla="*/ 0 w 371"/>
                <a:gd name="T3" fmla="*/ 125703 h 19"/>
                <a:gd name="T4" fmla="*/ 6528205 w 371"/>
                <a:gd name="T5" fmla="*/ 125703 h 19"/>
                <a:gd name="T6" fmla="*/ 6528205 w 371"/>
                <a:gd name="T7" fmla="*/ 0 h 19"/>
                <a:gd name="T8" fmla="*/ 0 w 37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19">
                  <a:moveTo>
                    <a:pt x="0" y="0"/>
                  </a:moveTo>
                  <a:lnTo>
                    <a:pt x="0" y="18"/>
                  </a:lnTo>
                  <a:lnTo>
                    <a:pt x="370" y="18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4" name="Freeform 454">
              <a:extLst>
                <a:ext uri="{FF2B5EF4-FFF2-40B4-BE49-F238E27FC236}">
                  <a16:creationId xmlns:a16="http://schemas.microsoft.com/office/drawing/2014/main" id="{82181184-A044-4D5E-B7F4-A1282D71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817582"/>
              <a:ext cx="213017" cy="1588"/>
            </a:xfrm>
            <a:custGeom>
              <a:avLst/>
              <a:gdLst>
                <a:gd name="T0" fmla="*/ 28664655 w 1582"/>
                <a:gd name="T1" fmla="*/ 0 h 19"/>
                <a:gd name="T2" fmla="*/ 0 w 1582"/>
                <a:gd name="T3" fmla="*/ 0 h 19"/>
                <a:gd name="T4" fmla="*/ 0 w 1582"/>
                <a:gd name="T5" fmla="*/ 125703 h 19"/>
                <a:gd name="T6" fmla="*/ 28664655 w 1582"/>
                <a:gd name="T7" fmla="*/ 62851 h 19"/>
                <a:gd name="T8" fmla="*/ 28664655 w 158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2" h="19">
                  <a:moveTo>
                    <a:pt x="1581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1581" y="9"/>
                  </a:lnTo>
                  <a:lnTo>
                    <a:pt x="1581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5" name="Freeform 455">
              <a:extLst>
                <a:ext uri="{FF2B5EF4-FFF2-40B4-BE49-F238E27FC236}">
                  <a16:creationId xmlns:a16="http://schemas.microsoft.com/office/drawing/2014/main" id="{AF56EDF7-2BCE-4B85-B721-261144C6F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252" y="2941480"/>
              <a:ext cx="6359" cy="7942"/>
            </a:xfrm>
            <a:custGeom>
              <a:avLst/>
              <a:gdLst>
                <a:gd name="T0" fmla="*/ 0 w 47"/>
                <a:gd name="T1" fmla="*/ 0 h 65"/>
                <a:gd name="T2" fmla="*/ 183058 w 47"/>
                <a:gd name="T3" fmla="*/ 0 h 65"/>
                <a:gd name="T4" fmla="*/ 183058 w 47"/>
                <a:gd name="T5" fmla="*/ 821081 h 65"/>
                <a:gd name="T6" fmla="*/ 842094 w 47"/>
                <a:gd name="T7" fmla="*/ 821081 h 65"/>
                <a:gd name="T8" fmla="*/ 842094 w 47"/>
                <a:gd name="T9" fmla="*/ 955484 h 65"/>
                <a:gd name="T10" fmla="*/ 0 w 47"/>
                <a:gd name="T11" fmla="*/ 955484 h 65"/>
                <a:gd name="T12" fmla="*/ 0 w 47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65">
                  <a:moveTo>
                    <a:pt x="0" y="0"/>
                  </a:moveTo>
                  <a:lnTo>
                    <a:pt x="10" y="0"/>
                  </a:lnTo>
                  <a:lnTo>
                    <a:pt x="10" y="55"/>
                  </a:lnTo>
                  <a:lnTo>
                    <a:pt x="46" y="55"/>
                  </a:lnTo>
                  <a:lnTo>
                    <a:pt x="46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6" name="Freeform 456">
              <a:extLst>
                <a:ext uri="{FF2B5EF4-FFF2-40B4-BE49-F238E27FC236}">
                  <a16:creationId xmlns:a16="http://schemas.microsoft.com/office/drawing/2014/main" id="{C15BC1FF-D9C4-4AB5-A9D0-72C7D41A3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11" y="2941480"/>
              <a:ext cx="6359" cy="7942"/>
            </a:xfrm>
            <a:custGeom>
              <a:avLst/>
              <a:gdLst>
                <a:gd name="T0" fmla="*/ 512508 w 47"/>
                <a:gd name="T1" fmla="*/ 0 h 56"/>
                <a:gd name="T2" fmla="*/ 512508 w 47"/>
                <a:gd name="T3" fmla="*/ 0 h 56"/>
                <a:gd name="T4" fmla="*/ 677301 w 47"/>
                <a:gd name="T5" fmla="*/ 180964 h 56"/>
                <a:gd name="T6" fmla="*/ 677301 w 47"/>
                <a:gd name="T7" fmla="*/ 180964 h 56"/>
                <a:gd name="T8" fmla="*/ 842094 w 47"/>
                <a:gd name="T9" fmla="*/ 382209 h 56"/>
                <a:gd name="T10" fmla="*/ 842094 w 47"/>
                <a:gd name="T11" fmla="*/ 563173 h 56"/>
                <a:gd name="T12" fmla="*/ 842094 w 47"/>
                <a:gd name="T13" fmla="*/ 744137 h 56"/>
                <a:gd name="T14" fmla="*/ 677301 w 47"/>
                <a:gd name="T15" fmla="*/ 925243 h 56"/>
                <a:gd name="T16" fmla="*/ 677301 w 47"/>
                <a:gd name="T17" fmla="*/ 1106207 h 56"/>
                <a:gd name="T18" fmla="*/ 512508 w 47"/>
                <a:gd name="T19" fmla="*/ 1106207 h 56"/>
                <a:gd name="T20" fmla="*/ 164793 w 47"/>
                <a:gd name="T21" fmla="*/ 1106207 h 56"/>
                <a:gd name="T22" fmla="*/ 164793 w 47"/>
                <a:gd name="T23" fmla="*/ 925243 h 56"/>
                <a:gd name="T24" fmla="*/ 0 w 47"/>
                <a:gd name="T25" fmla="*/ 744137 h 56"/>
                <a:gd name="T26" fmla="*/ 0 w 47"/>
                <a:gd name="T27" fmla="*/ 563173 h 56"/>
                <a:gd name="T28" fmla="*/ 0 w 47"/>
                <a:gd name="T29" fmla="*/ 382209 h 56"/>
                <a:gd name="T30" fmla="*/ 164793 w 47"/>
                <a:gd name="T31" fmla="*/ 180964 h 56"/>
                <a:gd name="T32" fmla="*/ 164793 w 47"/>
                <a:gd name="T33" fmla="*/ 180964 h 56"/>
                <a:gd name="T34" fmla="*/ 512508 w 47"/>
                <a:gd name="T35" fmla="*/ 0 h 56"/>
                <a:gd name="T36" fmla="*/ 512508 w 47"/>
                <a:gd name="T37" fmla="*/ 180964 h 56"/>
                <a:gd name="T38" fmla="*/ 512508 w 47"/>
                <a:gd name="T39" fmla="*/ 180964 h 56"/>
                <a:gd name="T40" fmla="*/ 329450 w 47"/>
                <a:gd name="T41" fmla="*/ 180964 h 56"/>
                <a:gd name="T42" fmla="*/ 164793 w 47"/>
                <a:gd name="T43" fmla="*/ 382209 h 56"/>
                <a:gd name="T44" fmla="*/ 164793 w 47"/>
                <a:gd name="T45" fmla="*/ 382209 h 56"/>
                <a:gd name="T46" fmla="*/ 164793 w 47"/>
                <a:gd name="T47" fmla="*/ 563173 h 56"/>
                <a:gd name="T48" fmla="*/ 164793 w 47"/>
                <a:gd name="T49" fmla="*/ 744137 h 56"/>
                <a:gd name="T50" fmla="*/ 164793 w 47"/>
                <a:gd name="T51" fmla="*/ 925243 h 56"/>
                <a:gd name="T52" fmla="*/ 329450 w 47"/>
                <a:gd name="T53" fmla="*/ 925243 h 56"/>
                <a:gd name="T54" fmla="*/ 512508 w 47"/>
                <a:gd name="T55" fmla="*/ 1106207 h 56"/>
                <a:gd name="T56" fmla="*/ 512508 w 47"/>
                <a:gd name="T57" fmla="*/ 925243 h 56"/>
                <a:gd name="T58" fmla="*/ 677301 w 47"/>
                <a:gd name="T59" fmla="*/ 925243 h 56"/>
                <a:gd name="T60" fmla="*/ 677301 w 47"/>
                <a:gd name="T61" fmla="*/ 744137 h 56"/>
                <a:gd name="T62" fmla="*/ 677301 w 47"/>
                <a:gd name="T63" fmla="*/ 563173 h 56"/>
                <a:gd name="T64" fmla="*/ 677301 w 47"/>
                <a:gd name="T65" fmla="*/ 382209 h 56"/>
                <a:gd name="T66" fmla="*/ 677301 w 47"/>
                <a:gd name="T67" fmla="*/ 382209 h 56"/>
                <a:gd name="T68" fmla="*/ 512508 w 47"/>
                <a:gd name="T69" fmla="*/ 18096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28" y="0"/>
                  </a:moveTo>
                  <a:lnTo>
                    <a:pt x="28" y="0"/>
                  </a:lnTo>
                  <a:cubicBezTo>
                    <a:pt x="28" y="0"/>
                    <a:pt x="28" y="9"/>
                    <a:pt x="37" y="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lnTo>
                    <a:pt x="37" y="55"/>
                  </a:lnTo>
                  <a:cubicBezTo>
                    <a:pt x="28" y="55"/>
                    <a:pt x="28" y="55"/>
                    <a:pt x="28" y="55"/>
                  </a:cubicBez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9"/>
                    <a:pt x="18" y="0"/>
                    <a:pt x="28" y="0"/>
                  </a:cubicBezTo>
                  <a:close/>
                  <a:moveTo>
                    <a:pt x="28" y="9"/>
                  </a:moveTo>
                  <a:lnTo>
                    <a:pt x="28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55"/>
                    <a:pt x="28" y="55"/>
                  </a:cubicBezTo>
                  <a:lnTo>
                    <a:pt x="28" y="46"/>
                  </a:lnTo>
                  <a:cubicBezTo>
                    <a:pt x="37" y="46"/>
                    <a:pt x="37" y="46"/>
                    <a:pt x="37" y="46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28"/>
                  </a:cubicBezTo>
                  <a:cubicBezTo>
                    <a:pt x="37" y="28"/>
                    <a:pt x="37" y="28"/>
                    <a:pt x="37" y="19"/>
                  </a:cubicBezTo>
                  <a:cubicBezTo>
                    <a:pt x="37" y="9"/>
                    <a:pt x="37" y="9"/>
                    <a:pt x="28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7" name="Freeform 457">
              <a:extLst>
                <a:ext uri="{FF2B5EF4-FFF2-40B4-BE49-F238E27FC236}">
                  <a16:creationId xmlns:a16="http://schemas.microsoft.com/office/drawing/2014/main" id="{B1504EAF-366C-4A28-A704-F0A197DC6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560" y="2941480"/>
              <a:ext cx="3179" cy="7942"/>
            </a:xfrm>
            <a:custGeom>
              <a:avLst/>
              <a:gdLst>
                <a:gd name="T0" fmla="*/ 0 w 30"/>
                <a:gd name="T1" fmla="*/ 180964 h 56"/>
                <a:gd name="T2" fmla="*/ 0 w 30"/>
                <a:gd name="T3" fmla="*/ 180964 h 56"/>
                <a:gd name="T4" fmla="*/ 101092 w 30"/>
                <a:gd name="T5" fmla="*/ 180964 h 56"/>
                <a:gd name="T6" fmla="*/ 101092 w 30"/>
                <a:gd name="T7" fmla="*/ 382209 h 56"/>
                <a:gd name="T8" fmla="*/ 101092 w 30"/>
                <a:gd name="T9" fmla="*/ 382209 h 56"/>
                <a:gd name="T10" fmla="*/ 101092 w 30"/>
                <a:gd name="T11" fmla="*/ 180964 h 56"/>
                <a:gd name="T12" fmla="*/ 325636 w 30"/>
                <a:gd name="T13" fmla="*/ 180964 h 56"/>
                <a:gd name="T14" fmla="*/ 325636 w 30"/>
                <a:gd name="T15" fmla="*/ 180964 h 56"/>
                <a:gd name="T16" fmla="*/ 224543 w 30"/>
                <a:gd name="T17" fmla="*/ 180964 h 56"/>
                <a:gd name="T18" fmla="*/ 101092 w 30"/>
                <a:gd name="T19" fmla="*/ 382209 h 56"/>
                <a:gd name="T20" fmla="*/ 101092 w 30"/>
                <a:gd name="T21" fmla="*/ 382209 h 56"/>
                <a:gd name="T22" fmla="*/ 101092 w 30"/>
                <a:gd name="T23" fmla="*/ 563173 h 56"/>
                <a:gd name="T24" fmla="*/ 101092 w 30"/>
                <a:gd name="T25" fmla="*/ 1106207 h 56"/>
                <a:gd name="T26" fmla="*/ 0 w 30"/>
                <a:gd name="T27" fmla="*/ 1106207 h 56"/>
                <a:gd name="T28" fmla="*/ 0 w 30"/>
                <a:gd name="T29" fmla="*/ 180964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0" y="9"/>
                    <a:pt x="20" y="0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9" y="19"/>
                  </a:lnTo>
                  <a:cubicBezTo>
                    <a:pt x="9" y="28"/>
                    <a:pt x="9" y="28"/>
                    <a:pt x="9" y="2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8" name="Freeform 458">
              <a:extLst>
                <a:ext uri="{FF2B5EF4-FFF2-40B4-BE49-F238E27FC236}">
                  <a16:creationId xmlns:a16="http://schemas.microsoft.com/office/drawing/2014/main" id="{E97101E3-C9CC-4A7B-8DC0-C67961174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739" y="2941480"/>
              <a:ext cx="6359" cy="7942"/>
            </a:xfrm>
            <a:custGeom>
              <a:avLst/>
              <a:gdLst>
                <a:gd name="T0" fmla="*/ 0 w 47"/>
                <a:gd name="T1" fmla="*/ 563173 h 56"/>
                <a:gd name="T2" fmla="*/ 0 w 47"/>
                <a:gd name="T3" fmla="*/ 563173 h 56"/>
                <a:gd name="T4" fmla="*/ 164793 w 47"/>
                <a:gd name="T5" fmla="*/ 744137 h 56"/>
                <a:gd name="T6" fmla="*/ 164793 w 47"/>
                <a:gd name="T7" fmla="*/ 925243 h 56"/>
                <a:gd name="T8" fmla="*/ 164793 w 47"/>
                <a:gd name="T9" fmla="*/ 925243 h 56"/>
                <a:gd name="T10" fmla="*/ 329450 w 47"/>
                <a:gd name="T11" fmla="*/ 1106207 h 56"/>
                <a:gd name="T12" fmla="*/ 512508 w 47"/>
                <a:gd name="T13" fmla="*/ 925243 h 56"/>
                <a:gd name="T14" fmla="*/ 677301 w 47"/>
                <a:gd name="T15" fmla="*/ 744137 h 56"/>
                <a:gd name="T16" fmla="*/ 842094 w 47"/>
                <a:gd name="T17" fmla="*/ 744137 h 56"/>
                <a:gd name="T18" fmla="*/ 677301 w 47"/>
                <a:gd name="T19" fmla="*/ 1106207 h 56"/>
                <a:gd name="T20" fmla="*/ 329450 w 47"/>
                <a:gd name="T21" fmla="*/ 1106207 h 56"/>
                <a:gd name="T22" fmla="*/ 164793 w 47"/>
                <a:gd name="T23" fmla="*/ 1106207 h 56"/>
                <a:gd name="T24" fmla="*/ 0 w 47"/>
                <a:gd name="T25" fmla="*/ 925243 h 56"/>
                <a:gd name="T26" fmla="*/ 0 w 47"/>
                <a:gd name="T27" fmla="*/ 744137 h 56"/>
                <a:gd name="T28" fmla="*/ 0 w 47"/>
                <a:gd name="T29" fmla="*/ 563173 h 56"/>
                <a:gd name="T30" fmla="*/ 0 w 47"/>
                <a:gd name="T31" fmla="*/ 382209 h 56"/>
                <a:gd name="T32" fmla="*/ 0 w 47"/>
                <a:gd name="T33" fmla="*/ 180964 h 56"/>
                <a:gd name="T34" fmla="*/ 164793 w 47"/>
                <a:gd name="T35" fmla="*/ 180964 h 56"/>
                <a:gd name="T36" fmla="*/ 329450 w 47"/>
                <a:gd name="T37" fmla="*/ 0 h 56"/>
                <a:gd name="T38" fmla="*/ 512508 w 47"/>
                <a:gd name="T39" fmla="*/ 180964 h 56"/>
                <a:gd name="T40" fmla="*/ 677301 w 47"/>
                <a:gd name="T41" fmla="*/ 180964 h 56"/>
                <a:gd name="T42" fmla="*/ 677301 w 47"/>
                <a:gd name="T43" fmla="*/ 382209 h 56"/>
                <a:gd name="T44" fmla="*/ 842094 w 47"/>
                <a:gd name="T45" fmla="*/ 563173 h 56"/>
                <a:gd name="T46" fmla="*/ 0 w 47"/>
                <a:gd name="T47" fmla="*/ 563173 h 56"/>
                <a:gd name="T48" fmla="*/ 677301 w 47"/>
                <a:gd name="T49" fmla="*/ 563173 h 56"/>
                <a:gd name="T50" fmla="*/ 677301 w 47"/>
                <a:gd name="T51" fmla="*/ 563173 h 56"/>
                <a:gd name="T52" fmla="*/ 677301 w 47"/>
                <a:gd name="T53" fmla="*/ 382209 h 56"/>
                <a:gd name="T54" fmla="*/ 512508 w 47"/>
                <a:gd name="T55" fmla="*/ 382209 h 56"/>
                <a:gd name="T56" fmla="*/ 512508 w 47"/>
                <a:gd name="T57" fmla="*/ 180964 h 56"/>
                <a:gd name="T58" fmla="*/ 329450 w 47"/>
                <a:gd name="T59" fmla="*/ 180964 h 56"/>
                <a:gd name="T60" fmla="*/ 164793 w 47"/>
                <a:gd name="T61" fmla="*/ 180964 h 56"/>
                <a:gd name="T62" fmla="*/ 164793 w 47"/>
                <a:gd name="T63" fmla="*/ 382209 h 56"/>
                <a:gd name="T64" fmla="*/ 164793 w 47"/>
                <a:gd name="T65" fmla="*/ 382209 h 56"/>
                <a:gd name="T66" fmla="*/ 0 w 47"/>
                <a:gd name="T67" fmla="*/ 563173 h 56"/>
                <a:gd name="T68" fmla="*/ 677301 w 47"/>
                <a:gd name="T69" fmla="*/ 563173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0" y="28"/>
                  </a:moveTo>
                  <a:lnTo>
                    <a:pt x="0" y="28"/>
                  </a:ln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55"/>
                    <a:pt x="18" y="55"/>
                  </a:cubicBezTo>
                  <a:cubicBezTo>
                    <a:pt x="28" y="55"/>
                    <a:pt x="28" y="46"/>
                    <a:pt x="28" y="46"/>
                  </a:cubicBezTo>
                  <a:cubicBezTo>
                    <a:pt x="37" y="46"/>
                    <a:pt x="37" y="46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7" y="46"/>
                    <a:pt x="37" y="46"/>
                    <a:pt x="37" y="55"/>
                  </a:cubicBezTo>
                  <a:cubicBezTo>
                    <a:pt x="28" y="55"/>
                    <a:pt x="28" y="55"/>
                    <a:pt x="18" y="55"/>
                  </a:cubicBezTo>
                  <a:lnTo>
                    <a:pt x="9" y="55"/>
                  </a:lnTo>
                  <a:cubicBezTo>
                    <a:pt x="9" y="55"/>
                    <a:pt x="9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8" y="0"/>
                  </a:lnTo>
                  <a:cubicBezTo>
                    <a:pt x="28" y="0"/>
                    <a:pt x="28" y="9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0" y="28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19"/>
                  </a:lnTo>
                  <a:cubicBezTo>
                    <a:pt x="37" y="19"/>
                    <a:pt x="37" y="19"/>
                    <a:pt x="28" y="1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0" y="28"/>
                  </a:lnTo>
                  <a:lnTo>
                    <a:pt x="37" y="2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199" name="Freeform 459">
              <a:extLst>
                <a:ext uri="{FF2B5EF4-FFF2-40B4-BE49-F238E27FC236}">
                  <a16:creationId xmlns:a16="http://schemas.microsoft.com/office/drawing/2014/main" id="{34AE4127-44C5-4EE6-87F9-3C60CF8C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098" y="2941480"/>
              <a:ext cx="9538" cy="7942"/>
            </a:xfrm>
            <a:custGeom>
              <a:avLst/>
              <a:gdLst>
                <a:gd name="T0" fmla="*/ 0 w 74"/>
                <a:gd name="T1" fmla="*/ 180964 h 56"/>
                <a:gd name="T2" fmla="*/ 0 w 74"/>
                <a:gd name="T3" fmla="*/ 180964 h 56"/>
                <a:gd name="T4" fmla="*/ 149515 w 74"/>
                <a:gd name="T5" fmla="*/ 180964 h 56"/>
                <a:gd name="T6" fmla="*/ 149515 w 74"/>
                <a:gd name="T7" fmla="*/ 180964 h 56"/>
                <a:gd name="T8" fmla="*/ 149515 w 74"/>
                <a:gd name="T9" fmla="*/ 180964 h 56"/>
                <a:gd name="T10" fmla="*/ 299029 w 74"/>
                <a:gd name="T11" fmla="*/ 180964 h 56"/>
                <a:gd name="T12" fmla="*/ 448544 w 74"/>
                <a:gd name="T13" fmla="*/ 0 h 56"/>
                <a:gd name="T14" fmla="*/ 614685 w 74"/>
                <a:gd name="T15" fmla="*/ 180964 h 56"/>
                <a:gd name="T16" fmla="*/ 614685 w 74"/>
                <a:gd name="T17" fmla="*/ 180964 h 56"/>
                <a:gd name="T18" fmla="*/ 764200 w 74"/>
                <a:gd name="T19" fmla="*/ 180964 h 56"/>
                <a:gd name="T20" fmla="*/ 913715 w 74"/>
                <a:gd name="T21" fmla="*/ 0 h 56"/>
                <a:gd name="T22" fmla="*/ 1212744 w 74"/>
                <a:gd name="T23" fmla="*/ 382209 h 56"/>
                <a:gd name="T24" fmla="*/ 1212744 w 74"/>
                <a:gd name="T25" fmla="*/ 1106207 h 56"/>
                <a:gd name="T26" fmla="*/ 1063229 w 74"/>
                <a:gd name="T27" fmla="*/ 1106207 h 56"/>
                <a:gd name="T28" fmla="*/ 1063229 w 74"/>
                <a:gd name="T29" fmla="*/ 382209 h 56"/>
                <a:gd name="T30" fmla="*/ 1063229 w 74"/>
                <a:gd name="T31" fmla="*/ 180964 h 56"/>
                <a:gd name="T32" fmla="*/ 913715 w 74"/>
                <a:gd name="T33" fmla="*/ 180964 h 56"/>
                <a:gd name="T34" fmla="*/ 764200 w 74"/>
                <a:gd name="T35" fmla="*/ 180964 h 56"/>
                <a:gd name="T36" fmla="*/ 764200 w 74"/>
                <a:gd name="T37" fmla="*/ 382209 h 56"/>
                <a:gd name="T38" fmla="*/ 614685 w 74"/>
                <a:gd name="T39" fmla="*/ 382209 h 56"/>
                <a:gd name="T40" fmla="*/ 614685 w 74"/>
                <a:gd name="T41" fmla="*/ 563173 h 56"/>
                <a:gd name="T42" fmla="*/ 614685 w 74"/>
                <a:gd name="T43" fmla="*/ 1106207 h 56"/>
                <a:gd name="T44" fmla="*/ 614685 w 74"/>
                <a:gd name="T45" fmla="*/ 1106207 h 56"/>
                <a:gd name="T46" fmla="*/ 614685 w 74"/>
                <a:gd name="T47" fmla="*/ 382209 h 56"/>
                <a:gd name="T48" fmla="*/ 614685 w 74"/>
                <a:gd name="T49" fmla="*/ 382209 h 56"/>
                <a:gd name="T50" fmla="*/ 614685 w 74"/>
                <a:gd name="T51" fmla="*/ 180964 h 56"/>
                <a:gd name="T52" fmla="*/ 448544 w 74"/>
                <a:gd name="T53" fmla="*/ 180964 h 56"/>
                <a:gd name="T54" fmla="*/ 448544 w 74"/>
                <a:gd name="T55" fmla="*/ 180964 h 56"/>
                <a:gd name="T56" fmla="*/ 299029 w 74"/>
                <a:gd name="T57" fmla="*/ 180964 h 56"/>
                <a:gd name="T58" fmla="*/ 149515 w 74"/>
                <a:gd name="T59" fmla="*/ 382209 h 56"/>
                <a:gd name="T60" fmla="*/ 149515 w 74"/>
                <a:gd name="T61" fmla="*/ 382209 h 56"/>
                <a:gd name="T62" fmla="*/ 149515 w 74"/>
                <a:gd name="T63" fmla="*/ 563173 h 56"/>
                <a:gd name="T64" fmla="*/ 149515 w 74"/>
                <a:gd name="T65" fmla="*/ 1106207 h 56"/>
                <a:gd name="T66" fmla="*/ 0 w 74"/>
                <a:gd name="T67" fmla="*/ 1106207 h 56"/>
                <a:gd name="T68" fmla="*/ 0 w 74"/>
                <a:gd name="T69" fmla="*/ 18096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0"/>
                    <a:pt x="37" y="9"/>
                  </a:cubicBezTo>
                  <a:lnTo>
                    <a:pt x="46" y="9"/>
                  </a:lnTo>
                  <a:cubicBezTo>
                    <a:pt x="46" y="0"/>
                    <a:pt x="55" y="0"/>
                    <a:pt x="55" y="0"/>
                  </a:cubicBezTo>
                  <a:cubicBezTo>
                    <a:pt x="64" y="0"/>
                    <a:pt x="73" y="9"/>
                    <a:pt x="73" y="19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9"/>
                  </a:cubicBezTo>
                  <a:lnTo>
                    <a:pt x="55" y="9"/>
                  </a:lnTo>
                  <a:lnTo>
                    <a:pt x="46" y="9"/>
                  </a:lnTo>
                  <a:cubicBezTo>
                    <a:pt x="46" y="9"/>
                    <a:pt x="46" y="9"/>
                    <a:pt x="46" y="19"/>
                  </a:cubicBezTo>
                  <a:cubicBezTo>
                    <a:pt x="46" y="19"/>
                    <a:pt x="46" y="19"/>
                    <a:pt x="37" y="19"/>
                  </a:cubicBezTo>
                  <a:lnTo>
                    <a:pt x="37" y="28"/>
                  </a:lnTo>
                  <a:cubicBezTo>
                    <a:pt x="37" y="55"/>
                    <a:pt x="37" y="55"/>
                    <a:pt x="37" y="55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0" name="Freeform 460">
              <a:extLst>
                <a:ext uri="{FF2B5EF4-FFF2-40B4-BE49-F238E27FC236}">
                  <a16:creationId xmlns:a16="http://schemas.microsoft.com/office/drawing/2014/main" id="{9BBC785B-125F-4087-90EE-B48FB6C83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995" y="2939891"/>
              <a:ext cx="0" cy="9531"/>
            </a:xfrm>
            <a:custGeom>
              <a:avLst/>
              <a:gdLst>
                <a:gd name="T0" fmla="*/ 0 w 11"/>
                <a:gd name="T1" fmla="*/ 0 h 74"/>
                <a:gd name="T2" fmla="*/ 0 w 11"/>
                <a:gd name="T3" fmla="*/ 0 h 74"/>
                <a:gd name="T4" fmla="*/ 0 w 11"/>
                <a:gd name="T5" fmla="*/ 298552 h 74"/>
                <a:gd name="T6" fmla="*/ 0 w 11"/>
                <a:gd name="T7" fmla="*/ 298552 h 74"/>
                <a:gd name="T8" fmla="*/ 0 w 11"/>
                <a:gd name="T9" fmla="*/ 0 h 74"/>
                <a:gd name="T10" fmla="*/ 0 w 11"/>
                <a:gd name="T11" fmla="*/ 447957 h 74"/>
                <a:gd name="T12" fmla="*/ 0 w 11"/>
                <a:gd name="T13" fmla="*/ 447957 h 74"/>
                <a:gd name="T14" fmla="*/ 0 w 11"/>
                <a:gd name="T15" fmla="*/ 1210952 h 74"/>
                <a:gd name="T16" fmla="*/ 0 w 11"/>
                <a:gd name="T17" fmla="*/ 1210952 h 74"/>
                <a:gd name="T18" fmla="*/ 0 w 11"/>
                <a:gd name="T19" fmla="*/ 44795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74">
                  <a:moveTo>
                    <a:pt x="0" y="0"/>
                  </a:moveTo>
                  <a:lnTo>
                    <a:pt x="10" y="0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  <a:close/>
                  <a:moveTo>
                    <a:pt x="0" y="27"/>
                  </a:moveTo>
                  <a:lnTo>
                    <a:pt x="10" y="27"/>
                  </a:lnTo>
                  <a:lnTo>
                    <a:pt x="10" y="73"/>
                  </a:lnTo>
                  <a:lnTo>
                    <a:pt x="0" y="7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1" name="Freeform 461">
              <a:extLst>
                <a:ext uri="{FF2B5EF4-FFF2-40B4-BE49-F238E27FC236}">
                  <a16:creationId xmlns:a16="http://schemas.microsoft.com/office/drawing/2014/main" id="{BADA55ED-193D-4759-8034-F39C4A043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84" y="2941480"/>
              <a:ext cx="6359" cy="9531"/>
            </a:xfrm>
            <a:custGeom>
              <a:avLst/>
              <a:gdLst>
                <a:gd name="T0" fmla="*/ 659036 w 47"/>
                <a:gd name="T1" fmla="*/ 145380 h 75"/>
                <a:gd name="T2" fmla="*/ 659036 w 47"/>
                <a:gd name="T3" fmla="*/ 145380 h 75"/>
                <a:gd name="T4" fmla="*/ 494243 w 47"/>
                <a:gd name="T5" fmla="*/ 145380 h 75"/>
                <a:gd name="T6" fmla="*/ 329450 w 47"/>
                <a:gd name="T7" fmla="*/ 0 h 75"/>
                <a:gd name="T8" fmla="*/ 164793 w 47"/>
                <a:gd name="T9" fmla="*/ 145380 h 75"/>
                <a:gd name="T10" fmla="*/ 0 w 47"/>
                <a:gd name="T11" fmla="*/ 306898 h 75"/>
                <a:gd name="T12" fmla="*/ 0 w 47"/>
                <a:gd name="T13" fmla="*/ 306898 h 75"/>
                <a:gd name="T14" fmla="*/ 0 w 47"/>
                <a:gd name="T15" fmla="*/ 145380 h 75"/>
                <a:gd name="T16" fmla="*/ 0 w 47"/>
                <a:gd name="T17" fmla="*/ 145380 h 75"/>
                <a:gd name="T18" fmla="*/ 0 w 47"/>
                <a:gd name="T19" fmla="*/ 1195060 h 75"/>
                <a:gd name="T20" fmla="*/ 0 w 47"/>
                <a:gd name="T21" fmla="*/ 1195060 h 75"/>
                <a:gd name="T22" fmla="*/ 0 w 47"/>
                <a:gd name="T23" fmla="*/ 742910 h 75"/>
                <a:gd name="T24" fmla="*/ 0 w 47"/>
                <a:gd name="T25" fmla="*/ 742910 h 75"/>
                <a:gd name="T26" fmla="*/ 164793 w 47"/>
                <a:gd name="T27" fmla="*/ 742910 h 75"/>
                <a:gd name="T28" fmla="*/ 164793 w 47"/>
                <a:gd name="T29" fmla="*/ 888162 h 75"/>
                <a:gd name="T30" fmla="*/ 329450 w 47"/>
                <a:gd name="T31" fmla="*/ 888162 h 75"/>
                <a:gd name="T32" fmla="*/ 329450 w 47"/>
                <a:gd name="T33" fmla="*/ 888162 h 75"/>
                <a:gd name="T34" fmla="*/ 494243 w 47"/>
                <a:gd name="T35" fmla="*/ 888162 h 75"/>
                <a:gd name="T36" fmla="*/ 659036 w 47"/>
                <a:gd name="T37" fmla="*/ 742910 h 75"/>
                <a:gd name="T38" fmla="*/ 842094 w 47"/>
                <a:gd name="T39" fmla="*/ 597530 h 75"/>
                <a:gd name="T40" fmla="*/ 842094 w 47"/>
                <a:gd name="T41" fmla="*/ 452151 h 75"/>
                <a:gd name="T42" fmla="*/ 842094 w 47"/>
                <a:gd name="T43" fmla="*/ 306898 h 75"/>
                <a:gd name="T44" fmla="*/ 659036 w 47"/>
                <a:gd name="T45" fmla="*/ 145380 h 75"/>
                <a:gd name="T46" fmla="*/ 659036 w 47"/>
                <a:gd name="T47" fmla="*/ 597530 h 75"/>
                <a:gd name="T48" fmla="*/ 659036 w 47"/>
                <a:gd name="T49" fmla="*/ 597530 h 75"/>
                <a:gd name="T50" fmla="*/ 659036 w 47"/>
                <a:gd name="T51" fmla="*/ 742910 h 75"/>
                <a:gd name="T52" fmla="*/ 494243 w 47"/>
                <a:gd name="T53" fmla="*/ 742910 h 75"/>
                <a:gd name="T54" fmla="*/ 329450 w 47"/>
                <a:gd name="T55" fmla="*/ 742910 h 75"/>
                <a:gd name="T56" fmla="*/ 164793 w 47"/>
                <a:gd name="T57" fmla="*/ 742910 h 75"/>
                <a:gd name="T58" fmla="*/ 164793 w 47"/>
                <a:gd name="T59" fmla="*/ 742910 h 75"/>
                <a:gd name="T60" fmla="*/ 164793 w 47"/>
                <a:gd name="T61" fmla="*/ 597530 h 75"/>
                <a:gd name="T62" fmla="*/ 0 w 47"/>
                <a:gd name="T63" fmla="*/ 452151 h 75"/>
                <a:gd name="T64" fmla="*/ 164793 w 47"/>
                <a:gd name="T65" fmla="*/ 306898 h 75"/>
                <a:gd name="T66" fmla="*/ 164793 w 47"/>
                <a:gd name="T67" fmla="*/ 306898 h 75"/>
                <a:gd name="T68" fmla="*/ 164793 w 47"/>
                <a:gd name="T69" fmla="*/ 145380 h 75"/>
                <a:gd name="T70" fmla="*/ 329450 w 47"/>
                <a:gd name="T71" fmla="*/ 145380 h 75"/>
                <a:gd name="T72" fmla="*/ 494243 w 47"/>
                <a:gd name="T73" fmla="*/ 145380 h 75"/>
                <a:gd name="T74" fmla="*/ 659036 w 47"/>
                <a:gd name="T75" fmla="*/ 306898 h 75"/>
                <a:gd name="T76" fmla="*/ 659036 w 47"/>
                <a:gd name="T77" fmla="*/ 306898 h 75"/>
                <a:gd name="T78" fmla="*/ 659036 w 47"/>
                <a:gd name="T79" fmla="*/ 452151 h 75"/>
                <a:gd name="T80" fmla="*/ 659036 w 47"/>
                <a:gd name="T81" fmla="*/ 59753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75">
                  <a:moveTo>
                    <a:pt x="36" y="9"/>
                  </a:moveTo>
                  <a:lnTo>
                    <a:pt x="36" y="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9" y="9"/>
                    <a:pt x="9" y="9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9" y="55"/>
                  </a:lnTo>
                  <a:lnTo>
                    <a:pt x="18" y="55"/>
                  </a:lnTo>
                  <a:cubicBezTo>
                    <a:pt x="27" y="55"/>
                    <a:pt x="27" y="55"/>
                    <a:pt x="27" y="55"/>
                  </a:cubicBezTo>
                  <a:cubicBezTo>
                    <a:pt x="36" y="55"/>
                    <a:pt x="36" y="46"/>
                    <a:pt x="36" y="46"/>
                  </a:cubicBezTo>
                  <a:cubicBezTo>
                    <a:pt x="36" y="46"/>
                    <a:pt x="36" y="46"/>
                    <a:pt x="46" y="37"/>
                  </a:cubicBezTo>
                  <a:cubicBezTo>
                    <a:pt x="46" y="37"/>
                    <a:pt x="46" y="37"/>
                    <a:pt x="46" y="28"/>
                  </a:cubicBezTo>
                  <a:lnTo>
                    <a:pt x="46" y="19"/>
                  </a:lnTo>
                  <a:cubicBezTo>
                    <a:pt x="36" y="19"/>
                    <a:pt x="36" y="9"/>
                    <a:pt x="36" y="9"/>
                  </a:cubicBezTo>
                  <a:close/>
                  <a:moveTo>
                    <a:pt x="36" y="37"/>
                  </a:moveTo>
                  <a:lnTo>
                    <a:pt x="36" y="37"/>
                  </a:lnTo>
                  <a:lnTo>
                    <a:pt x="36" y="46"/>
                  </a:lnTo>
                  <a:lnTo>
                    <a:pt x="27" y="46"/>
                  </a:lnTo>
                  <a:cubicBezTo>
                    <a:pt x="27" y="46"/>
                    <a:pt x="27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lnTo>
                    <a:pt x="9" y="37"/>
                  </a:lnTo>
                  <a:cubicBezTo>
                    <a:pt x="0" y="37"/>
                    <a:pt x="0" y="28"/>
                    <a:pt x="0" y="28"/>
                  </a:cubicBezTo>
                  <a:cubicBezTo>
                    <a:pt x="0" y="28"/>
                    <a:pt x="0" y="28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36" y="9"/>
                    <a:pt x="36" y="19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36" y="3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2" name="Freeform 462">
              <a:extLst>
                <a:ext uri="{FF2B5EF4-FFF2-40B4-BE49-F238E27FC236}">
                  <a16:creationId xmlns:a16="http://schemas.microsoft.com/office/drawing/2014/main" id="{FE83E83E-25D3-420A-8C68-8A3DBD3A2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941480"/>
              <a:ext cx="4770" cy="7942"/>
            </a:xfrm>
            <a:custGeom>
              <a:avLst/>
              <a:gdLst>
                <a:gd name="T0" fmla="*/ 387096 w 46"/>
                <a:gd name="T1" fmla="*/ 382209 h 56"/>
                <a:gd name="T2" fmla="*/ 387096 w 46"/>
                <a:gd name="T3" fmla="*/ 382209 h 56"/>
                <a:gd name="T4" fmla="*/ 387096 w 46"/>
                <a:gd name="T5" fmla="*/ 382209 h 56"/>
                <a:gd name="T6" fmla="*/ 290348 w 46"/>
                <a:gd name="T7" fmla="*/ 180964 h 56"/>
                <a:gd name="T8" fmla="*/ 290348 w 46"/>
                <a:gd name="T9" fmla="*/ 180964 h 56"/>
                <a:gd name="T10" fmla="*/ 290348 w 46"/>
                <a:gd name="T11" fmla="*/ 180964 h 56"/>
                <a:gd name="T12" fmla="*/ 193600 w 46"/>
                <a:gd name="T13" fmla="*/ 180964 h 56"/>
                <a:gd name="T14" fmla="*/ 193600 w 46"/>
                <a:gd name="T15" fmla="*/ 180964 h 56"/>
                <a:gd name="T16" fmla="*/ 96748 w 46"/>
                <a:gd name="T17" fmla="*/ 180964 h 56"/>
                <a:gd name="T18" fmla="*/ 96748 w 46"/>
                <a:gd name="T19" fmla="*/ 382209 h 56"/>
                <a:gd name="T20" fmla="*/ 96748 w 46"/>
                <a:gd name="T21" fmla="*/ 382209 h 56"/>
                <a:gd name="T22" fmla="*/ 193600 w 46"/>
                <a:gd name="T23" fmla="*/ 382209 h 56"/>
                <a:gd name="T24" fmla="*/ 193600 w 46"/>
                <a:gd name="T25" fmla="*/ 563173 h 56"/>
                <a:gd name="T26" fmla="*/ 193600 w 46"/>
                <a:gd name="T27" fmla="*/ 563173 h 56"/>
                <a:gd name="T28" fmla="*/ 290348 w 46"/>
                <a:gd name="T29" fmla="*/ 563173 h 56"/>
                <a:gd name="T30" fmla="*/ 387096 w 46"/>
                <a:gd name="T31" fmla="*/ 563173 h 56"/>
                <a:gd name="T32" fmla="*/ 387096 w 46"/>
                <a:gd name="T33" fmla="*/ 563173 h 56"/>
                <a:gd name="T34" fmla="*/ 483844 w 46"/>
                <a:gd name="T35" fmla="*/ 744137 h 56"/>
                <a:gd name="T36" fmla="*/ 483844 w 46"/>
                <a:gd name="T37" fmla="*/ 744137 h 56"/>
                <a:gd name="T38" fmla="*/ 483844 w 46"/>
                <a:gd name="T39" fmla="*/ 925243 h 56"/>
                <a:gd name="T40" fmla="*/ 387096 w 46"/>
                <a:gd name="T41" fmla="*/ 1106207 h 56"/>
                <a:gd name="T42" fmla="*/ 290348 w 46"/>
                <a:gd name="T43" fmla="*/ 1106207 h 56"/>
                <a:gd name="T44" fmla="*/ 290348 w 46"/>
                <a:gd name="T45" fmla="*/ 1106207 h 56"/>
                <a:gd name="T46" fmla="*/ 96748 w 46"/>
                <a:gd name="T47" fmla="*/ 1106207 h 56"/>
                <a:gd name="T48" fmla="*/ 0 w 46"/>
                <a:gd name="T49" fmla="*/ 744137 h 56"/>
                <a:gd name="T50" fmla="*/ 96748 w 46"/>
                <a:gd name="T51" fmla="*/ 744137 h 56"/>
                <a:gd name="T52" fmla="*/ 193600 w 46"/>
                <a:gd name="T53" fmla="*/ 925243 h 56"/>
                <a:gd name="T54" fmla="*/ 290348 w 46"/>
                <a:gd name="T55" fmla="*/ 925243 h 56"/>
                <a:gd name="T56" fmla="*/ 290348 w 46"/>
                <a:gd name="T57" fmla="*/ 925243 h 56"/>
                <a:gd name="T58" fmla="*/ 387096 w 46"/>
                <a:gd name="T59" fmla="*/ 925243 h 56"/>
                <a:gd name="T60" fmla="*/ 387096 w 46"/>
                <a:gd name="T61" fmla="*/ 925243 h 56"/>
                <a:gd name="T62" fmla="*/ 387096 w 46"/>
                <a:gd name="T63" fmla="*/ 744137 h 56"/>
                <a:gd name="T64" fmla="*/ 387096 w 46"/>
                <a:gd name="T65" fmla="*/ 744137 h 56"/>
                <a:gd name="T66" fmla="*/ 387096 w 46"/>
                <a:gd name="T67" fmla="*/ 744137 h 56"/>
                <a:gd name="T68" fmla="*/ 290348 w 46"/>
                <a:gd name="T69" fmla="*/ 744137 h 56"/>
                <a:gd name="T70" fmla="*/ 290348 w 46"/>
                <a:gd name="T71" fmla="*/ 563173 h 56"/>
                <a:gd name="T72" fmla="*/ 193600 w 46"/>
                <a:gd name="T73" fmla="*/ 563173 h 56"/>
                <a:gd name="T74" fmla="*/ 96748 w 46"/>
                <a:gd name="T75" fmla="*/ 563173 h 56"/>
                <a:gd name="T76" fmla="*/ 96748 w 46"/>
                <a:gd name="T77" fmla="*/ 563173 h 56"/>
                <a:gd name="T78" fmla="*/ 96748 w 46"/>
                <a:gd name="T79" fmla="*/ 382209 h 56"/>
                <a:gd name="T80" fmla="*/ 96748 w 46"/>
                <a:gd name="T81" fmla="*/ 382209 h 56"/>
                <a:gd name="T82" fmla="*/ 96748 w 46"/>
                <a:gd name="T83" fmla="*/ 180964 h 56"/>
                <a:gd name="T84" fmla="*/ 96748 w 46"/>
                <a:gd name="T85" fmla="*/ 180964 h 56"/>
                <a:gd name="T86" fmla="*/ 193600 w 46"/>
                <a:gd name="T87" fmla="*/ 0 h 56"/>
                <a:gd name="T88" fmla="*/ 290348 w 46"/>
                <a:gd name="T89" fmla="*/ 0 h 56"/>
                <a:gd name="T90" fmla="*/ 290348 w 46"/>
                <a:gd name="T91" fmla="*/ 0 h 56"/>
                <a:gd name="T92" fmla="*/ 387096 w 46"/>
                <a:gd name="T93" fmla="*/ 180964 h 56"/>
                <a:gd name="T94" fmla="*/ 387096 w 46"/>
                <a:gd name="T95" fmla="*/ 180964 h 56"/>
                <a:gd name="T96" fmla="*/ 483844 w 46"/>
                <a:gd name="T97" fmla="*/ 382209 h 56"/>
                <a:gd name="T98" fmla="*/ 387096 w 46"/>
                <a:gd name="T99" fmla="*/ 382209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56">
                  <a:moveTo>
                    <a:pt x="36" y="19"/>
                  </a:moveTo>
                  <a:lnTo>
                    <a:pt x="36" y="1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18" y="19"/>
                    <a:pt x="18" y="19"/>
                    <a:pt x="18" y="1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lnTo>
                    <a:pt x="36" y="28"/>
                  </a:lnTo>
                  <a:lnTo>
                    <a:pt x="45" y="37"/>
                  </a:lnTo>
                  <a:cubicBezTo>
                    <a:pt x="45" y="46"/>
                    <a:pt x="45" y="46"/>
                    <a:pt x="45" y="46"/>
                  </a:cubicBezTo>
                  <a:cubicBezTo>
                    <a:pt x="36" y="46"/>
                    <a:pt x="36" y="46"/>
                    <a:pt x="36" y="55"/>
                  </a:cubicBezTo>
                  <a:cubicBezTo>
                    <a:pt x="36" y="55"/>
                    <a:pt x="36" y="55"/>
                    <a:pt x="27" y="55"/>
                  </a:cubicBezTo>
                  <a:cubicBezTo>
                    <a:pt x="18" y="55"/>
                    <a:pt x="9" y="55"/>
                    <a:pt x="9" y="55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lnTo>
                    <a:pt x="27" y="37"/>
                  </a:lnTo>
                  <a:lnTo>
                    <a:pt x="27" y="28"/>
                  </a:ln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19"/>
                  </a:cubicBezTo>
                  <a:lnTo>
                    <a:pt x="9" y="9"/>
                  </a:ln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9"/>
                    <a:pt x="45" y="19"/>
                    <a:pt x="45" y="19"/>
                  </a:cubicBezTo>
                  <a:lnTo>
                    <a:pt x="36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3" name="Freeform 463">
              <a:extLst>
                <a:ext uri="{FF2B5EF4-FFF2-40B4-BE49-F238E27FC236}">
                  <a16:creationId xmlns:a16="http://schemas.microsoft.com/office/drawing/2014/main" id="{36DF738F-BEA9-4989-8F1C-3CD52A4B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92" y="2941480"/>
              <a:ext cx="4769" cy="7942"/>
            </a:xfrm>
            <a:custGeom>
              <a:avLst/>
              <a:gdLst>
                <a:gd name="T0" fmla="*/ 582822 w 38"/>
                <a:gd name="T1" fmla="*/ 1106207 h 56"/>
                <a:gd name="T2" fmla="*/ 582822 w 38"/>
                <a:gd name="T3" fmla="*/ 1106207 h 56"/>
                <a:gd name="T4" fmla="*/ 441007 w 38"/>
                <a:gd name="T5" fmla="*/ 1106207 h 56"/>
                <a:gd name="T6" fmla="*/ 441007 w 38"/>
                <a:gd name="T7" fmla="*/ 925243 h 56"/>
                <a:gd name="T8" fmla="*/ 441007 w 38"/>
                <a:gd name="T9" fmla="*/ 925243 h 56"/>
                <a:gd name="T10" fmla="*/ 441007 w 38"/>
                <a:gd name="T11" fmla="*/ 1106207 h 56"/>
                <a:gd name="T12" fmla="*/ 299318 w 38"/>
                <a:gd name="T13" fmla="*/ 1106207 h 56"/>
                <a:gd name="T14" fmla="*/ 157503 w 38"/>
                <a:gd name="T15" fmla="*/ 1106207 h 56"/>
                <a:gd name="T16" fmla="*/ 0 w 38"/>
                <a:gd name="T17" fmla="*/ 925243 h 56"/>
                <a:gd name="T18" fmla="*/ 0 w 38"/>
                <a:gd name="T19" fmla="*/ 925243 h 56"/>
                <a:gd name="T20" fmla="*/ 0 w 38"/>
                <a:gd name="T21" fmla="*/ 744137 h 56"/>
                <a:gd name="T22" fmla="*/ 0 w 38"/>
                <a:gd name="T23" fmla="*/ 0 h 56"/>
                <a:gd name="T24" fmla="*/ 0 w 38"/>
                <a:gd name="T25" fmla="*/ 0 h 56"/>
                <a:gd name="T26" fmla="*/ 0 w 38"/>
                <a:gd name="T27" fmla="*/ 744137 h 56"/>
                <a:gd name="T28" fmla="*/ 157503 w 38"/>
                <a:gd name="T29" fmla="*/ 925243 h 56"/>
                <a:gd name="T30" fmla="*/ 299318 w 38"/>
                <a:gd name="T31" fmla="*/ 925243 h 56"/>
                <a:gd name="T32" fmla="*/ 299318 w 38"/>
                <a:gd name="T33" fmla="*/ 925243 h 56"/>
                <a:gd name="T34" fmla="*/ 441007 w 38"/>
                <a:gd name="T35" fmla="*/ 925243 h 56"/>
                <a:gd name="T36" fmla="*/ 441007 w 38"/>
                <a:gd name="T37" fmla="*/ 744137 h 56"/>
                <a:gd name="T38" fmla="*/ 441007 w 38"/>
                <a:gd name="T39" fmla="*/ 563173 h 56"/>
                <a:gd name="T40" fmla="*/ 441007 w 38"/>
                <a:gd name="T41" fmla="*/ 0 h 56"/>
                <a:gd name="T42" fmla="*/ 582822 w 38"/>
                <a:gd name="T43" fmla="*/ 0 h 56"/>
                <a:gd name="T44" fmla="*/ 582822 w 38"/>
                <a:gd name="T45" fmla="*/ 1106207 h 5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56">
                  <a:moveTo>
                    <a:pt x="37" y="55"/>
                  </a:moveTo>
                  <a:lnTo>
                    <a:pt x="37" y="55"/>
                  </a:lnTo>
                  <a:cubicBezTo>
                    <a:pt x="28" y="55"/>
                    <a:pt x="28" y="55"/>
                    <a:pt x="28" y="5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46"/>
                  </a:cubicBezTo>
                  <a:lnTo>
                    <a:pt x="0" y="37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28" y="37"/>
                  </a:lnTo>
                  <a:cubicBezTo>
                    <a:pt x="28" y="37"/>
                    <a:pt x="28" y="37"/>
                    <a:pt x="28" y="28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55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4" name="Freeform 464">
              <a:extLst>
                <a:ext uri="{FF2B5EF4-FFF2-40B4-BE49-F238E27FC236}">
                  <a16:creationId xmlns:a16="http://schemas.microsoft.com/office/drawing/2014/main" id="{9F9EEC0B-7237-4C9A-BAFE-84E9B8223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250" y="2941480"/>
              <a:ext cx="9538" cy="7942"/>
            </a:xfrm>
            <a:custGeom>
              <a:avLst/>
              <a:gdLst>
                <a:gd name="T0" fmla="*/ 0 w 74"/>
                <a:gd name="T1" fmla="*/ 0 h 56"/>
                <a:gd name="T2" fmla="*/ 0 w 74"/>
                <a:gd name="T3" fmla="*/ 0 h 56"/>
                <a:gd name="T4" fmla="*/ 149515 w 74"/>
                <a:gd name="T5" fmla="*/ 0 h 56"/>
                <a:gd name="T6" fmla="*/ 149515 w 74"/>
                <a:gd name="T7" fmla="*/ 180964 h 56"/>
                <a:gd name="T8" fmla="*/ 149515 w 74"/>
                <a:gd name="T9" fmla="*/ 180964 h 56"/>
                <a:gd name="T10" fmla="*/ 299029 w 74"/>
                <a:gd name="T11" fmla="*/ 180964 h 56"/>
                <a:gd name="T12" fmla="*/ 448544 w 74"/>
                <a:gd name="T13" fmla="*/ 0 h 56"/>
                <a:gd name="T14" fmla="*/ 598058 w 74"/>
                <a:gd name="T15" fmla="*/ 180964 h 56"/>
                <a:gd name="T16" fmla="*/ 598058 w 74"/>
                <a:gd name="T17" fmla="*/ 180964 h 56"/>
                <a:gd name="T18" fmla="*/ 764200 w 74"/>
                <a:gd name="T19" fmla="*/ 180964 h 56"/>
                <a:gd name="T20" fmla="*/ 913715 w 74"/>
                <a:gd name="T21" fmla="*/ 0 h 56"/>
                <a:gd name="T22" fmla="*/ 1212744 w 74"/>
                <a:gd name="T23" fmla="*/ 382209 h 56"/>
                <a:gd name="T24" fmla="*/ 1212744 w 74"/>
                <a:gd name="T25" fmla="*/ 1106207 h 56"/>
                <a:gd name="T26" fmla="*/ 1063229 w 74"/>
                <a:gd name="T27" fmla="*/ 1106207 h 56"/>
                <a:gd name="T28" fmla="*/ 1063229 w 74"/>
                <a:gd name="T29" fmla="*/ 382209 h 56"/>
                <a:gd name="T30" fmla="*/ 1063229 w 74"/>
                <a:gd name="T31" fmla="*/ 180964 h 56"/>
                <a:gd name="T32" fmla="*/ 913715 w 74"/>
                <a:gd name="T33" fmla="*/ 180964 h 56"/>
                <a:gd name="T34" fmla="*/ 764200 w 74"/>
                <a:gd name="T35" fmla="*/ 180964 h 56"/>
                <a:gd name="T36" fmla="*/ 764200 w 74"/>
                <a:gd name="T37" fmla="*/ 180964 h 56"/>
                <a:gd name="T38" fmla="*/ 598058 w 74"/>
                <a:gd name="T39" fmla="*/ 382209 h 56"/>
                <a:gd name="T40" fmla="*/ 598058 w 74"/>
                <a:gd name="T41" fmla="*/ 563173 h 56"/>
                <a:gd name="T42" fmla="*/ 598058 w 74"/>
                <a:gd name="T43" fmla="*/ 1106207 h 56"/>
                <a:gd name="T44" fmla="*/ 598058 w 74"/>
                <a:gd name="T45" fmla="*/ 1106207 h 56"/>
                <a:gd name="T46" fmla="*/ 598058 w 74"/>
                <a:gd name="T47" fmla="*/ 382209 h 56"/>
                <a:gd name="T48" fmla="*/ 598058 w 74"/>
                <a:gd name="T49" fmla="*/ 382209 h 56"/>
                <a:gd name="T50" fmla="*/ 448544 w 74"/>
                <a:gd name="T51" fmla="*/ 180964 h 56"/>
                <a:gd name="T52" fmla="*/ 448544 w 74"/>
                <a:gd name="T53" fmla="*/ 180964 h 56"/>
                <a:gd name="T54" fmla="*/ 299029 w 74"/>
                <a:gd name="T55" fmla="*/ 180964 h 56"/>
                <a:gd name="T56" fmla="*/ 299029 w 74"/>
                <a:gd name="T57" fmla="*/ 180964 h 56"/>
                <a:gd name="T58" fmla="*/ 149515 w 74"/>
                <a:gd name="T59" fmla="*/ 180964 h 56"/>
                <a:gd name="T60" fmla="*/ 149515 w 74"/>
                <a:gd name="T61" fmla="*/ 382209 h 56"/>
                <a:gd name="T62" fmla="*/ 149515 w 74"/>
                <a:gd name="T63" fmla="*/ 563173 h 56"/>
                <a:gd name="T64" fmla="*/ 149515 w 74"/>
                <a:gd name="T65" fmla="*/ 1106207 h 56"/>
                <a:gd name="T66" fmla="*/ 0 w 74"/>
                <a:gd name="T67" fmla="*/ 1106207 h 56"/>
                <a:gd name="T68" fmla="*/ 0 w 74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9"/>
                  </a:cubicBezTo>
                  <a:cubicBezTo>
                    <a:pt x="36" y="9"/>
                    <a:pt x="36" y="9"/>
                    <a:pt x="46" y="9"/>
                  </a:cubicBezTo>
                  <a:cubicBezTo>
                    <a:pt x="46" y="0"/>
                    <a:pt x="46" y="0"/>
                    <a:pt x="55" y="0"/>
                  </a:cubicBezTo>
                  <a:cubicBezTo>
                    <a:pt x="64" y="0"/>
                    <a:pt x="73" y="9"/>
                    <a:pt x="73" y="19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lnTo>
                    <a:pt x="64" y="9"/>
                  </a:lnTo>
                  <a:cubicBezTo>
                    <a:pt x="55" y="9"/>
                    <a:pt x="55" y="9"/>
                    <a:pt x="5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36" y="28"/>
                  </a:lnTo>
                  <a:cubicBezTo>
                    <a:pt x="36" y="55"/>
                    <a:pt x="36" y="55"/>
                    <a:pt x="36" y="5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lnTo>
                    <a:pt x="9" y="9"/>
                  </a:lnTo>
                  <a:cubicBezTo>
                    <a:pt x="9" y="19"/>
                    <a:pt x="9" y="1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5" name="Freeform 465">
              <a:extLst>
                <a:ext uri="{FF2B5EF4-FFF2-40B4-BE49-F238E27FC236}">
                  <a16:creationId xmlns:a16="http://schemas.microsoft.com/office/drawing/2014/main" id="{565BFA1E-3EA1-4DE1-9E4F-D3D49B54F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968" y="2939891"/>
              <a:ext cx="6359" cy="9531"/>
            </a:xfrm>
            <a:custGeom>
              <a:avLst/>
              <a:gdLst>
                <a:gd name="T0" fmla="*/ 824948 w 48"/>
                <a:gd name="T1" fmla="*/ 1210952 h 74"/>
                <a:gd name="T2" fmla="*/ 824948 w 48"/>
                <a:gd name="T3" fmla="*/ 1210952 h 74"/>
                <a:gd name="T4" fmla="*/ 824948 w 48"/>
                <a:gd name="T5" fmla="*/ 1210952 h 74"/>
                <a:gd name="T6" fmla="*/ 824948 w 48"/>
                <a:gd name="T7" fmla="*/ 1061676 h 74"/>
                <a:gd name="T8" fmla="*/ 824948 w 48"/>
                <a:gd name="T9" fmla="*/ 1061676 h 74"/>
                <a:gd name="T10" fmla="*/ 631793 w 48"/>
                <a:gd name="T11" fmla="*/ 1061676 h 74"/>
                <a:gd name="T12" fmla="*/ 631793 w 48"/>
                <a:gd name="T13" fmla="*/ 1210952 h 74"/>
                <a:gd name="T14" fmla="*/ 473878 w 48"/>
                <a:gd name="T15" fmla="*/ 1210952 h 74"/>
                <a:gd name="T16" fmla="*/ 473878 w 48"/>
                <a:gd name="T17" fmla="*/ 1210952 h 74"/>
                <a:gd name="T18" fmla="*/ 315963 w 48"/>
                <a:gd name="T19" fmla="*/ 1210952 h 74"/>
                <a:gd name="T20" fmla="*/ 157915 w 48"/>
                <a:gd name="T21" fmla="*/ 1061676 h 74"/>
                <a:gd name="T22" fmla="*/ 157915 w 48"/>
                <a:gd name="T23" fmla="*/ 912400 h 74"/>
                <a:gd name="T24" fmla="*/ 0 w 48"/>
                <a:gd name="T25" fmla="*/ 763124 h 74"/>
                <a:gd name="T26" fmla="*/ 157915 w 48"/>
                <a:gd name="T27" fmla="*/ 613848 h 74"/>
                <a:gd name="T28" fmla="*/ 157915 w 48"/>
                <a:gd name="T29" fmla="*/ 447957 h 74"/>
                <a:gd name="T30" fmla="*/ 315963 w 48"/>
                <a:gd name="T31" fmla="*/ 447957 h 74"/>
                <a:gd name="T32" fmla="*/ 473878 w 48"/>
                <a:gd name="T33" fmla="*/ 298552 h 74"/>
                <a:gd name="T34" fmla="*/ 473878 w 48"/>
                <a:gd name="T35" fmla="*/ 298552 h 74"/>
                <a:gd name="T36" fmla="*/ 631793 w 48"/>
                <a:gd name="T37" fmla="*/ 447957 h 74"/>
                <a:gd name="T38" fmla="*/ 631793 w 48"/>
                <a:gd name="T39" fmla="*/ 447957 h 74"/>
                <a:gd name="T40" fmla="*/ 824948 w 48"/>
                <a:gd name="T41" fmla="*/ 447957 h 74"/>
                <a:gd name="T42" fmla="*/ 824948 w 48"/>
                <a:gd name="T43" fmla="*/ 447957 h 74"/>
                <a:gd name="T44" fmla="*/ 824948 w 48"/>
                <a:gd name="T45" fmla="*/ 0 h 74"/>
                <a:gd name="T46" fmla="*/ 824948 w 48"/>
                <a:gd name="T47" fmla="*/ 0 h 74"/>
                <a:gd name="T48" fmla="*/ 824948 w 48"/>
                <a:gd name="T49" fmla="*/ 1210952 h 74"/>
                <a:gd name="T50" fmla="*/ 157915 w 48"/>
                <a:gd name="T51" fmla="*/ 763124 h 74"/>
                <a:gd name="T52" fmla="*/ 157915 w 48"/>
                <a:gd name="T53" fmla="*/ 763124 h 74"/>
                <a:gd name="T54" fmla="*/ 157915 w 48"/>
                <a:gd name="T55" fmla="*/ 912400 h 74"/>
                <a:gd name="T56" fmla="*/ 315963 w 48"/>
                <a:gd name="T57" fmla="*/ 1061676 h 74"/>
                <a:gd name="T58" fmla="*/ 315963 w 48"/>
                <a:gd name="T59" fmla="*/ 1061676 h 74"/>
                <a:gd name="T60" fmla="*/ 473878 w 48"/>
                <a:gd name="T61" fmla="*/ 1061676 h 74"/>
                <a:gd name="T62" fmla="*/ 631793 w 48"/>
                <a:gd name="T63" fmla="*/ 1061676 h 74"/>
                <a:gd name="T64" fmla="*/ 631793 w 48"/>
                <a:gd name="T65" fmla="*/ 1061676 h 74"/>
                <a:gd name="T66" fmla="*/ 824948 w 48"/>
                <a:gd name="T67" fmla="*/ 912400 h 74"/>
                <a:gd name="T68" fmla="*/ 824948 w 48"/>
                <a:gd name="T69" fmla="*/ 763124 h 74"/>
                <a:gd name="T70" fmla="*/ 824948 w 48"/>
                <a:gd name="T71" fmla="*/ 613848 h 74"/>
                <a:gd name="T72" fmla="*/ 631793 w 48"/>
                <a:gd name="T73" fmla="*/ 613848 h 74"/>
                <a:gd name="T74" fmla="*/ 631793 w 48"/>
                <a:gd name="T75" fmla="*/ 447957 h 74"/>
                <a:gd name="T76" fmla="*/ 473878 w 48"/>
                <a:gd name="T77" fmla="*/ 447957 h 74"/>
                <a:gd name="T78" fmla="*/ 315963 w 48"/>
                <a:gd name="T79" fmla="*/ 447957 h 74"/>
                <a:gd name="T80" fmla="*/ 157915 w 48"/>
                <a:gd name="T81" fmla="*/ 613848 h 74"/>
                <a:gd name="T82" fmla="*/ 157915 w 48"/>
                <a:gd name="T83" fmla="*/ 613848 h 74"/>
                <a:gd name="T84" fmla="*/ 157915 w 48"/>
                <a:gd name="T85" fmla="*/ 76312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8" h="74">
                  <a:moveTo>
                    <a:pt x="47" y="73"/>
                  </a:moveTo>
                  <a:lnTo>
                    <a:pt x="47" y="73"/>
                  </a:ln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36" y="64"/>
                  </a:cubicBezTo>
                  <a:cubicBezTo>
                    <a:pt x="36" y="64"/>
                    <a:pt x="36" y="64"/>
                    <a:pt x="36" y="73"/>
                  </a:cubicBezTo>
                  <a:cubicBezTo>
                    <a:pt x="36" y="73"/>
                    <a:pt x="36" y="73"/>
                    <a:pt x="27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9" y="73"/>
                    <a:pt x="9" y="64"/>
                    <a:pt x="9" y="64"/>
                  </a:cubicBezTo>
                  <a:cubicBezTo>
                    <a:pt x="9" y="64"/>
                    <a:pt x="9" y="64"/>
                    <a:pt x="9" y="55"/>
                  </a:cubicBezTo>
                  <a:cubicBezTo>
                    <a:pt x="0" y="55"/>
                    <a:pt x="0" y="46"/>
                    <a:pt x="0" y="46"/>
                  </a:cubicBezTo>
                  <a:cubicBezTo>
                    <a:pt x="0" y="46"/>
                    <a:pt x="0" y="37"/>
                    <a:pt x="9" y="37"/>
                  </a:cubicBez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6" y="18"/>
                    <a:pt x="36" y="18"/>
                    <a:pt x="36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73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9" y="55"/>
                  </a:lnTo>
                  <a:cubicBezTo>
                    <a:pt x="9" y="55"/>
                    <a:pt x="9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6" y="64"/>
                  </a:cubicBezTo>
                  <a:cubicBezTo>
                    <a:pt x="36" y="55"/>
                    <a:pt x="47" y="55"/>
                    <a:pt x="47" y="55"/>
                  </a:cubicBezTo>
                  <a:lnTo>
                    <a:pt x="47" y="46"/>
                  </a:lnTo>
                  <a:cubicBezTo>
                    <a:pt x="47" y="46"/>
                    <a:pt x="47" y="46"/>
                    <a:pt x="47" y="37"/>
                  </a:cubicBezTo>
                  <a:lnTo>
                    <a:pt x="36" y="37"/>
                  </a:ln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6" name="Freeform 466">
              <a:extLst>
                <a:ext uri="{FF2B5EF4-FFF2-40B4-BE49-F238E27FC236}">
                  <a16:creationId xmlns:a16="http://schemas.microsoft.com/office/drawing/2014/main" id="{1E8A847F-FED2-4A3C-9B7B-7D35481C8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916" y="2941480"/>
              <a:ext cx="6359" cy="7942"/>
            </a:xfrm>
            <a:custGeom>
              <a:avLst/>
              <a:gdLst>
                <a:gd name="T0" fmla="*/ 512508 w 47"/>
                <a:gd name="T1" fmla="*/ 0 h 56"/>
                <a:gd name="T2" fmla="*/ 512508 w 47"/>
                <a:gd name="T3" fmla="*/ 0 h 56"/>
                <a:gd name="T4" fmla="*/ 677301 w 47"/>
                <a:gd name="T5" fmla="*/ 0 h 56"/>
                <a:gd name="T6" fmla="*/ 842094 w 47"/>
                <a:gd name="T7" fmla="*/ 180964 h 56"/>
                <a:gd name="T8" fmla="*/ 842094 w 47"/>
                <a:gd name="T9" fmla="*/ 382209 h 56"/>
                <a:gd name="T10" fmla="*/ 842094 w 47"/>
                <a:gd name="T11" fmla="*/ 563173 h 56"/>
                <a:gd name="T12" fmla="*/ 842094 w 47"/>
                <a:gd name="T13" fmla="*/ 744137 h 56"/>
                <a:gd name="T14" fmla="*/ 842094 w 47"/>
                <a:gd name="T15" fmla="*/ 925243 h 56"/>
                <a:gd name="T16" fmla="*/ 677301 w 47"/>
                <a:gd name="T17" fmla="*/ 1106207 h 56"/>
                <a:gd name="T18" fmla="*/ 512508 w 47"/>
                <a:gd name="T19" fmla="*/ 1106207 h 56"/>
                <a:gd name="T20" fmla="*/ 329450 w 47"/>
                <a:gd name="T21" fmla="*/ 1106207 h 56"/>
                <a:gd name="T22" fmla="*/ 164793 w 47"/>
                <a:gd name="T23" fmla="*/ 925243 h 56"/>
                <a:gd name="T24" fmla="*/ 0 w 47"/>
                <a:gd name="T25" fmla="*/ 744137 h 56"/>
                <a:gd name="T26" fmla="*/ 0 w 47"/>
                <a:gd name="T27" fmla="*/ 563173 h 56"/>
                <a:gd name="T28" fmla="*/ 0 w 47"/>
                <a:gd name="T29" fmla="*/ 382209 h 56"/>
                <a:gd name="T30" fmla="*/ 164793 w 47"/>
                <a:gd name="T31" fmla="*/ 180964 h 56"/>
                <a:gd name="T32" fmla="*/ 329450 w 47"/>
                <a:gd name="T33" fmla="*/ 0 h 56"/>
                <a:gd name="T34" fmla="*/ 512508 w 47"/>
                <a:gd name="T35" fmla="*/ 0 h 56"/>
                <a:gd name="T36" fmla="*/ 512508 w 47"/>
                <a:gd name="T37" fmla="*/ 180964 h 56"/>
                <a:gd name="T38" fmla="*/ 512508 w 47"/>
                <a:gd name="T39" fmla="*/ 180964 h 56"/>
                <a:gd name="T40" fmla="*/ 329450 w 47"/>
                <a:gd name="T41" fmla="*/ 180964 h 56"/>
                <a:gd name="T42" fmla="*/ 164793 w 47"/>
                <a:gd name="T43" fmla="*/ 382209 h 56"/>
                <a:gd name="T44" fmla="*/ 164793 w 47"/>
                <a:gd name="T45" fmla="*/ 382209 h 56"/>
                <a:gd name="T46" fmla="*/ 164793 w 47"/>
                <a:gd name="T47" fmla="*/ 563173 h 56"/>
                <a:gd name="T48" fmla="*/ 164793 w 47"/>
                <a:gd name="T49" fmla="*/ 744137 h 56"/>
                <a:gd name="T50" fmla="*/ 164793 w 47"/>
                <a:gd name="T51" fmla="*/ 925243 h 56"/>
                <a:gd name="T52" fmla="*/ 329450 w 47"/>
                <a:gd name="T53" fmla="*/ 925243 h 56"/>
                <a:gd name="T54" fmla="*/ 512508 w 47"/>
                <a:gd name="T55" fmla="*/ 925243 h 56"/>
                <a:gd name="T56" fmla="*/ 677301 w 47"/>
                <a:gd name="T57" fmla="*/ 925243 h 56"/>
                <a:gd name="T58" fmla="*/ 677301 w 47"/>
                <a:gd name="T59" fmla="*/ 925243 h 56"/>
                <a:gd name="T60" fmla="*/ 842094 w 47"/>
                <a:gd name="T61" fmla="*/ 744137 h 56"/>
                <a:gd name="T62" fmla="*/ 842094 w 47"/>
                <a:gd name="T63" fmla="*/ 563173 h 56"/>
                <a:gd name="T64" fmla="*/ 842094 w 47"/>
                <a:gd name="T65" fmla="*/ 382209 h 56"/>
                <a:gd name="T66" fmla="*/ 677301 w 47"/>
                <a:gd name="T67" fmla="*/ 382209 h 56"/>
                <a:gd name="T68" fmla="*/ 677301 w 47"/>
                <a:gd name="T69" fmla="*/ 180964 h 56"/>
                <a:gd name="T70" fmla="*/ 512508 w 47"/>
                <a:gd name="T71" fmla="*/ 180964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28" y="0"/>
                  </a:moveTo>
                  <a:lnTo>
                    <a:pt x="28" y="0"/>
                  </a:lnTo>
                  <a:lnTo>
                    <a:pt x="37" y="0"/>
                  </a:lnTo>
                  <a:cubicBezTo>
                    <a:pt x="37" y="9"/>
                    <a:pt x="37" y="9"/>
                    <a:pt x="46" y="9"/>
                  </a:cubicBezTo>
                  <a:lnTo>
                    <a:pt x="46" y="19"/>
                  </a:lnTo>
                  <a:lnTo>
                    <a:pt x="46" y="28"/>
                  </a:lnTo>
                  <a:lnTo>
                    <a:pt x="46" y="37"/>
                  </a:lnTo>
                  <a:lnTo>
                    <a:pt x="46" y="46"/>
                  </a:lnTo>
                  <a:cubicBezTo>
                    <a:pt x="37" y="46"/>
                    <a:pt x="37" y="55"/>
                    <a:pt x="37" y="55"/>
                  </a:cubicBezTo>
                  <a:lnTo>
                    <a:pt x="28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9" y="46"/>
                    <a:pt x="0" y="37"/>
                  </a:cubicBezTo>
                  <a:lnTo>
                    <a:pt x="0" y="28"/>
                  </a:lnTo>
                  <a:lnTo>
                    <a:pt x="0" y="19"/>
                  </a:lnTo>
                  <a:cubicBezTo>
                    <a:pt x="9" y="1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8" y="0"/>
                  </a:cubicBezTo>
                  <a:close/>
                  <a:moveTo>
                    <a:pt x="28" y="9"/>
                  </a:moveTo>
                  <a:lnTo>
                    <a:pt x="28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46" y="37"/>
                    <a:pt x="46" y="37"/>
                  </a:cubicBezTo>
                  <a:lnTo>
                    <a:pt x="46" y="28"/>
                  </a:lnTo>
                  <a:cubicBezTo>
                    <a:pt x="46" y="28"/>
                    <a:pt x="46" y="28"/>
                    <a:pt x="46" y="19"/>
                  </a:cubicBezTo>
                  <a:lnTo>
                    <a:pt x="37" y="1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7" name="Freeform 467">
              <a:extLst>
                <a:ext uri="{FF2B5EF4-FFF2-40B4-BE49-F238E27FC236}">
                  <a16:creationId xmlns:a16="http://schemas.microsoft.com/office/drawing/2014/main" id="{3F713563-9CFC-48C8-91FD-4DC5DC553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865" y="2939891"/>
              <a:ext cx="0" cy="9531"/>
            </a:xfrm>
            <a:custGeom>
              <a:avLst/>
              <a:gdLst>
                <a:gd name="T0" fmla="*/ 0 w 10"/>
                <a:gd name="T1" fmla="*/ 0 h 74"/>
                <a:gd name="T2" fmla="*/ 0 w 10"/>
                <a:gd name="T3" fmla="*/ 0 h 74"/>
                <a:gd name="T4" fmla="*/ 0 w 10"/>
                <a:gd name="T5" fmla="*/ 1210952 h 74"/>
                <a:gd name="T6" fmla="*/ 0 w 10"/>
                <a:gd name="T7" fmla="*/ 1210952 h 74"/>
                <a:gd name="T8" fmla="*/ 0 w 10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8" name="Freeform 468">
              <a:extLst>
                <a:ext uri="{FF2B5EF4-FFF2-40B4-BE49-F238E27FC236}">
                  <a16:creationId xmlns:a16="http://schemas.microsoft.com/office/drawing/2014/main" id="{86A100B1-60A4-4D64-A184-9ED051A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454" y="2941480"/>
              <a:ext cx="6359" cy="7942"/>
            </a:xfrm>
            <a:custGeom>
              <a:avLst/>
              <a:gdLst>
                <a:gd name="T0" fmla="*/ 347851 w 47"/>
                <a:gd name="T1" fmla="*/ 0 h 56"/>
                <a:gd name="T2" fmla="*/ 347851 w 47"/>
                <a:gd name="T3" fmla="*/ 0 h 56"/>
                <a:gd name="T4" fmla="*/ 677301 w 47"/>
                <a:gd name="T5" fmla="*/ 0 h 56"/>
                <a:gd name="T6" fmla="*/ 677301 w 47"/>
                <a:gd name="T7" fmla="*/ 180964 h 56"/>
                <a:gd name="T8" fmla="*/ 842094 w 47"/>
                <a:gd name="T9" fmla="*/ 382209 h 56"/>
                <a:gd name="T10" fmla="*/ 842094 w 47"/>
                <a:gd name="T11" fmla="*/ 563173 h 56"/>
                <a:gd name="T12" fmla="*/ 842094 w 47"/>
                <a:gd name="T13" fmla="*/ 744137 h 56"/>
                <a:gd name="T14" fmla="*/ 677301 w 47"/>
                <a:gd name="T15" fmla="*/ 925243 h 56"/>
                <a:gd name="T16" fmla="*/ 677301 w 47"/>
                <a:gd name="T17" fmla="*/ 1106207 h 56"/>
                <a:gd name="T18" fmla="*/ 347851 w 47"/>
                <a:gd name="T19" fmla="*/ 1106207 h 56"/>
                <a:gd name="T20" fmla="*/ 183058 w 47"/>
                <a:gd name="T21" fmla="*/ 1106207 h 56"/>
                <a:gd name="T22" fmla="*/ 183058 w 47"/>
                <a:gd name="T23" fmla="*/ 925243 h 56"/>
                <a:gd name="T24" fmla="*/ 0 w 47"/>
                <a:gd name="T25" fmla="*/ 744137 h 56"/>
                <a:gd name="T26" fmla="*/ 0 w 47"/>
                <a:gd name="T27" fmla="*/ 563173 h 56"/>
                <a:gd name="T28" fmla="*/ 0 w 47"/>
                <a:gd name="T29" fmla="*/ 382209 h 56"/>
                <a:gd name="T30" fmla="*/ 183058 w 47"/>
                <a:gd name="T31" fmla="*/ 180964 h 56"/>
                <a:gd name="T32" fmla="*/ 183058 w 47"/>
                <a:gd name="T33" fmla="*/ 0 h 56"/>
                <a:gd name="T34" fmla="*/ 347851 w 47"/>
                <a:gd name="T35" fmla="*/ 0 h 56"/>
                <a:gd name="T36" fmla="*/ 347851 w 47"/>
                <a:gd name="T37" fmla="*/ 180964 h 56"/>
                <a:gd name="T38" fmla="*/ 347851 w 47"/>
                <a:gd name="T39" fmla="*/ 180964 h 56"/>
                <a:gd name="T40" fmla="*/ 347851 w 47"/>
                <a:gd name="T41" fmla="*/ 180964 h 56"/>
                <a:gd name="T42" fmla="*/ 183058 w 47"/>
                <a:gd name="T43" fmla="*/ 180964 h 56"/>
                <a:gd name="T44" fmla="*/ 183058 w 47"/>
                <a:gd name="T45" fmla="*/ 382209 h 56"/>
                <a:gd name="T46" fmla="*/ 183058 w 47"/>
                <a:gd name="T47" fmla="*/ 563173 h 56"/>
                <a:gd name="T48" fmla="*/ 183058 w 47"/>
                <a:gd name="T49" fmla="*/ 744137 h 56"/>
                <a:gd name="T50" fmla="*/ 183058 w 47"/>
                <a:gd name="T51" fmla="*/ 925243 h 56"/>
                <a:gd name="T52" fmla="*/ 347851 w 47"/>
                <a:gd name="T53" fmla="*/ 925243 h 56"/>
                <a:gd name="T54" fmla="*/ 347851 w 47"/>
                <a:gd name="T55" fmla="*/ 925243 h 56"/>
                <a:gd name="T56" fmla="*/ 512508 w 47"/>
                <a:gd name="T57" fmla="*/ 925243 h 56"/>
                <a:gd name="T58" fmla="*/ 677301 w 47"/>
                <a:gd name="T59" fmla="*/ 925243 h 56"/>
                <a:gd name="T60" fmla="*/ 677301 w 47"/>
                <a:gd name="T61" fmla="*/ 744137 h 56"/>
                <a:gd name="T62" fmla="*/ 677301 w 47"/>
                <a:gd name="T63" fmla="*/ 563173 h 56"/>
                <a:gd name="T64" fmla="*/ 677301 w 47"/>
                <a:gd name="T65" fmla="*/ 382209 h 56"/>
                <a:gd name="T66" fmla="*/ 677301 w 47"/>
                <a:gd name="T67" fmla="*/ 180964 h 56"/>
                <a:gd name="T68" fmla="*/ 512508 w 47"/>
                <a:gd name="T69" fmla="*/ 180964 h 56"/>
                <a:gd name="T70" fmla="*/ 347851 w 47"/>
                <a:gd name="T71" fmla="*/ 180964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19" y="0"/>
                  </a:moveTo>
                  <a:lnTo>
                    <a:pt x="19" y="0"/>
                  </a:lnTo>
                  <a:cubicBezTo>
                    <a:pt x="28" y="0"/>
                    <a:pt x="28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6" y="9"/>
                    <a:pt x="46" y="19"/>
                    <a:pt x="46" y="19"/>
                  </a:cubicBezTo>
                  <a:lnTo>
                    <a:pt x="46" y="28"/>
                  </a:lnTo>
                  <a:lnTo>
                    <a:pt x="46" y="37"/>
                  </a:lnTo>
                  <a:cubicBezTo>
                    <a:pt x="46" y="37"/>
                    <a:pt x="46" y="46"/>
                    <a:pt x="37" y="46"/>
                  </a:cubicBezTo>
                  <a:cubicBezTo>
                    <a:pt x="37" y="46"/>
                    <a:pt x="37" y="46"/>
                    <a:pt x="37" y="55"/>
                  </a:cubicBezTo>
                  <a:cubicBezTo>
                    <a:pt x="28" y="55"/>
                    <a:pt x="28" y="55"/>
                    <a:pt x="19" y="55"/>
                  </a:cubicBezTo>
                  <a:cubicBezTo>
                    <a:pt x="19" y="55"/>
                    <a:pt x="19" y="55"/>
                    <a:pt x="10" y="5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0" y="46"/>
                    <a:pt x="0" y="37"/>
                    <a:pt x="0" y="37"/>
                  </a:cubicBezTo>
                  <a:lnTo>
                    <a:pt x="0" y="28"/>
                  </a:lnTo>
                  <a:lnTo>
                    <a:pt x="0" y="19"/>
                  </a:lnTo>
                  <a:cubicBezTo>
                    <a:pt x="0" y="19"/>
                    <a:pt x="0" y="9"/>
                    <a:pt x="10" y="9"/>
                  </a:cubicBezTo>
                  <a:cubicBezTo>
                    <a:pt x="10" y="9"/>
                    <a:pt x="10" y="9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9" y="9"/>
                  </a:moveTo>
                  <a:lnTo>
                    <a:pt x="19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9"/>
                    <a:pt x="10" y="19"/>
                    <a:pt x="10" y="19"/>
                  </a:cubicBezTo>
                  <a:lnTo>
                    <a:pt x="10" y="28"/>
                  </a:lnTo>
                  <a:lnTo>
                    <a:pt x="10" y="37"/>
                  </a:lnTo>
                  <a:cubicBezTo>
                    <a:pt x="10" y="37"/>
                    <a:pt x="10" y="37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lnTo>
                    <a:pt x="37" y="19"/>
                  </a:lnTo>
                  <a:cubicBezTo>
                    <a:pt x="37" y="19"/>
                    <a:pt x="37" y="19"/>
                    <a:pt x="37" y="9"/>
                  </a:cubicBezTo>
                  <a:cubicBezTo>
                    <a:pt x="37" y="9"/>
                    <a:pt x="37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09" name="Freeform 469">
              <a:extLst>
                <a:ext uri="{FF2B5EF4-FFF2-40B4-BE49-F238E27FC236}">
                  <a16:creationId xmlns:a16="http://schemas.microsoft.com/office/drawing/2014/main" id="{99244445-8984-40D2-B3DA-D5AD37DB1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403" y="2941480"/>
              <a:ext cx="3179" cy="7942"/>
            </a:xfrm>
            <a:custGeom>
              <a:avLst/>
              <a:gdLst>
                <a:gd name="T0" fmla="*/ 0 w 30"/>
                <a:gd name="T1" fmla="*/ 0 h 56"/>
                <a:gd name="T2" fmla="*/ 0 w 30"/>
                <a:gd name="T3" fmla="*/ 0 h 56"/>
                <a:gd name="T4" fmla="*/ 123557 w 30"/>
                <a:gd name="T5" fmla="*/ 0 h 56"/>
                <a:gd name="T6" fmla="*/ 123557 w 30"/>
                <a:gd name="T7" fmla="*/ 382209 h 56"/>
                <a:gd name="T8" fmla="*/ 123557 w 30"/>
                <a:gd name="T9" fmla="*/ 382209 h 56"/>
                <a:gd name="T10" fmla="*/ 123557 w 30"/>
                <a:gd name="T11" fmla="*/ 180964 h 56"/>
                <a:gd name="T12" fmla="*/ 325636 w 30"/>
                <a:gd name="T13" fmla="*/ 0 h 56"/>
                <a:gd name="T14" fmla="*/ 325636 w 30"/>
                <a:gd name="T15" fmla="*/ 180964 h 56"/>
                <a:gd name="T16" fmla="*/ 224543 w 30"/>
                <a:gd name="T17" fmla="*/ 180964 h 56"/>
                <a:gd name="T18" fmla="*/ 123557 w 30"/>
                <a:gd name="T19" fmla="*/ 180964 h 56"/>
                <a:gd name="T20" fmla="*/ 123557 w 30"/>
                <a:gd name="T21" fmla="*/ 382209 h 56"/>
                <a:gd name="T22" fmla="*/ 123557 w 30"/>
                <a:gd name="T23" fmla="*/ 563173 h 56"/>
                <a:gd name="T24" fmla="*/ 123557 w 30"/>
                <a:gd name="T25" fmla="*/ 1106207 h 56"/>
                <a:gd name="T26" fmla="*/ 0 w 30"/>
                <a:gd name="T27" fmla="*/ 1106207 h 56"/>
                <a:gd name="T28" fmla="*/ 0 w 30"/>
                <a:gd name="T29" fmla="*/ 0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56">
                  <a:moveTo>
                    <a:pt x="0" y="0"/>
                  </a:moveTo>
                  <a:lnTo>
                    <a:pt x="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11" y="9"/>
                  </a:lnTo>
                  <a:cubicBezTo>
                    <a:pt x="11" y="19"/>
                    <a:pt x="11" y="19"/>
                    <a:pt x="11" y="19"/>
                  </a:cubicBezTo>
                  <a:lnTo>
                    <a:pt x="11" y="28"/>
                  </a:lnTo>
                  <a:cubicBezTo>
                    <a:pt x="11" y="55"/>
                    <a:pt x="11" y="55"/>
                    <a:pt x="11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0" name="Freeform 470">
              <a:extLst>
                <a:ext uri="{FF2B5EF4-FFF2-40B4-BE49-F238E27FC236}">
                  <a16:creationId xmlns:a16="http://schemas.microsoft.com/office/drawing/2014/main" id="{C76B6593-F5A9-420A-B1EC-175FECBC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351" y="2941480"/>
              <a:ext cx="3179" cy="7942"/>
            </a:xfrm>
            <a:custGeom>
              <a:avLst/>
              <a:gdLst>
                <a:gd name="T0" fmla="*/ 199332 w 37"/>
                <a:gd name="T1" fmla="*/ 382209 h 56"/>
                <a:gd name="T2" fmla="*/ 199332 w 37"/>
                <a:gd name="T3" fmla="*/ 382209 h 56"/>
                <a:gd name="T4" fmla="*/ 199332 w 37"/>
                <a:gd name="T5" fmla="*/ 180964 h 56"/>
                <a:gd name="T6" fmla="*/ 199332 w 37"/>
                <a:gd name="T7" fmla="*/ 180964 h 56"/>
                <a:gd name="T8" fmla="*/ 132917 w 37"/>
                <a:gd name="T9" fmla="*/ 180964 h 56"/>
                <a:gd name="T10" fmla="*/ 132917 w 37"/>
                <a:gd name="T11" fmla="*/ 180964 h 56"/>
                <a:gd name="T12" fmla="*/ 66415 w 37"/>
                <a:gd name="T13" fmla="*/ 180964 h 56"/>
                <a:gd name="T14" fmla="*/ 66415 w 37"/>
                <a:gd name="T15" fmla="*/ 180964 h 56"/>
                <a:gd name="T16" fmla="*/ 66415 w 37"/>
                <a:gd name="T17" fmla="*/ 180964 h 56"/>
                <a:gd name="T18" fmla="*/ 66415 w 37"/>
                <a:gd name="T19" fmla="*/ 382209 h 56"/>
                <a:gd name="T20" fmla="*/ 66415 w 37"/>
                <a:gd name="T21" fmla="*/ 382209 h 56"/>
                <a:gd name="T22" fmla="*/ 66415 w 37"/>
                <a:gd name="T23" fmla="*/ 382209 h 56"/>
                <a:gd name="T24" fmla="*/ 66415 w 37"/>
                <a:gd name="T25" fmla="*/ 382209 h 56"/>
                <a:gd name="T26" fmla="*/ 132917 w 37"/>
                <a:gd name="T27" fmla="*/ 563173 h 56"/>
                <a:gd name="T28" fmla="*/ 199332 w 37"/>
                <a:gd name="T29" fmla="*/ 563173 h 56"/>
                <a:gd name="T30" fmla="*/ 199332 w 37"/>
                <a:gd name="T31" fmla="*/ 563173 h 56"/>
                <a:gd name="T32" fmla="*/ 265747 w 37"/>
                <a:gd name="T33" fmla="*/ 563173 h 56"/>
                <a:gd name="T34" fmla="*/ 265747 w 37"/>
                <a:gd name="T35" fmla="*/ 744137 h 56"/>
                <a:gd name="T36" fmla="*/ 265747 w 37"/>
                <a:gd name="T37" fmla="*/ 744137 h 56"/>
                <a:gd name="T38" fmla="*/ 265747 w 37"/>
                <a:gd name="T39" fmla="*/ 925243 h 56"/>
                <a:gd name="T40" fmla="*/ 199332 w 37"/>
                <a:gd name="T41" fmla="*/ 925243 h 56"/>
                <a:gd name="T42" fmla="*/ 199332 w 37"/>
                <a:gd name="T43" fmla="*/ 1106207 h 56"/>
                <a:gd name="T44" fmla="*/ 132917 w 37"/>
                <a:gd name="T45" fmla="*/ 1106207 h 56"/>
                <a:gd name="T46" fmla="*/ 0 w 37"/>
                <a:gd name="T47" fmla="*/ 925243 h 56"/>
                <a:gd name="T48" fmla="*/ 0 w 37"/>
                <a:gd name="T49" fmla="*/ 744137 h 56"/>
                <a:gd name="T50" fmla="*/ 0 w 37"/>
                <a:gd name="T51" fmla="*/ 744137 h 56"/>
                <a:gd name="T52" fmla="*/ 66415 w 37"/>
                <a:gd name="T53" fmla="*/ 925243 h 56"/>
                <a:gd name="T54" fmla="*/ 132917 w 37"/>
                <a:gd name="T55" fmla="*/ 925243 h 56"/>
                <a:gd name="T56" fmla="*/ 132917 w 37"/>
                <a:gd name="T57" fmla="*/ 925243 h 56"/>
                <a:gd name="T58" fmla="*/ 199332 w 37"/>
                <a:gd name="T59" fmla="*/ 925243 h 56"/>
                <a:gd name="T60" fmla="*/ 199332 w 37"/>
                <a:gd name="T61" fmla="*/ 925243 h 56"/>
                <a:gd name="T62" fmla="*/ 199332 w 37"/>
                <a:gd name="T63" fmla="*/ 744137 h 56"/>
                <a:gd name="T64" fmla="*/ 199332 w 37"/>
                <a:gd name="T65" fmla="*/ 744137 h 56"/>
                <a:gd name="T66" fmla="*/ 199332 w 37"/>
                <a:gd name="T67" fmla="*/ 744137 h 56"/>
                <a:gd name="T68" fmla="*/ 199332 w 37"/>
                <a:gd name="T69" fmla="*/ 563173 h 56"/>
                <a:gd name="T70" fmla="*/ 132917 w 37"/>
                <a:gd name="T71" fmla="*/ 563173 h 56"/>
                <a:gd name="T72" fmla="*/ 66415 w 37"/>
                <a:gd name="T73" fmla="*/ 563173 h 56"/>
                <a:gd name="T74" fmla="*/ 66415 w 37"/>
                <a:gd name="T75" fmla="*/ 563173 h 56"/>
                <a:gd name="T76" fmla="*/ 0 w 37"/>
                <a:gd name="T77" fmla="*/ 563173 h 56"/>
                <a:gd name="T78" fmla="*/ 0 w 37"/>
                <a:gd name="T79" fmla="*/ 382209 h 56"/>
                <a:gd name="T80" fmla="*/ 0 w 37"/>
                <a:gd name="T81" fmla="*/ 382209 h 56"/>
                <a:gd name="T82" fmla="*/ 0 w 37"/>
                <a:gd name="T83" fmla="*/ 180964 h 56"/>
                <a:gd name="T84" fmla="*/ 66415 w 37"/>
                <a:gd name="T85" fmla="*/ 180964 h 56"/>
                <a:gd name="T86" fmla="*/ 66415 w 37"/>
                <a:gd name="T87" fmla="*/ 0 h 56"/>
                <a:gd name="T88" fmla="*/ 132917 w 37"/>
                <a:gd name="T89" fmla="*/ 0 h 56"/>
                <a:gd name="T90" fmla="*/ 199332 w 37"/>
                <a:gd name="T91" fmla="*/ 0 h 56"/>
                <a:gd name="T92" fmla="*/ 199332 w 37"/>
                <a:gd name="T93" fmla="*/ 180964 h 56"/>
                <a:gd name="T94" fmla="*/ 265747 w 37"/>
                <a:gd name="T95" fmla="*/ 180964 h 56"/>
                <a:gd name="T96" fmla="*/ 265747 w 37"/>
                <a:gd name="T97" fmla="*/ 382209 h 56"/>
                <a:gd name="T98" fmla="*/ 199332 w 37"/>
                <a:gd name="T99" fmla="*/ 382209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6">
                  <a:moveTo>
                    <a:pt x="27" y="19"/>
                  </a:moveTo>
                  <a:lnTo>
                    <a:pt x="27" y="19"/>
                  </a:lnTo>
                  <a:cubicBezTo>
                    <a:pt x="27" y="19"/>
                    <a:pt x="27" y="1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6" y="28"/>
                  </a:cubicBezTo>
                  <a:cubicBezTo>
                    <a:pt x="36" y="28"/>
                    <a:pt x="36" y="28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27" y="4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27" y="46"/>
                    <a:pt x="27" y="46"/>
                    <a:pt x="27" y="46"/>
                  </a:cubicBezTo>
                  <a:lnTo>
                    <a:pt x="27" y="37"/>
                  </a:lnTo>
                  <a:lnTo>
                    <a:pt x="27" y="28"/>
                  </a:lnTo>
                  <a:lnTo>
                    <a:pt x="18" y="28"/>
                  </a:ln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0" y="28"/>
                  </a:cubicBez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27" y="9"/>
                  </a:cubicBezTo>
                  <a:lnTo>
                    <a:pt x="36" y="9"/>
                  </a:lnTo>
                  <a:lnTo>
                    <a:pt x="36" y="19"/>
                  </a:lnTo>
                  <a:lnTo>
                    <a:pt x="2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1" name="Freeform 471">
              <a:extLst>
                <a:ext uri="{FF2B5EF4-FFF2-40B4-BE49-F238E27FC236}">
                  <a16:creationId xmlns:a16="http://schemas.microsoft.com/office/drawing/2014/main" id="{5CF3446B-10AC-4C64-A40D-13522A71B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709" y="2939891"/>
              <a:ext cx="0" cy="9531"/>
            </a:xfrm>
            <a:custGeom>
              <a:avLst/>
              <a:gdLst>
                <a:gd name="T0" fmla="*/ 0 w 10"/>
                <a:gd name="T1" fmla="*/ 0 h 74"/>
                <a:gd name="T2" fmla="*/ 0 w 10"/>
                <a:gd name="T3" fmla="*/ 0 h 74"/>
                <a:gd name="T4" fmla="*/ 0 w 10"/>
                <a:gd name="T5" fmla="*/ 149276 h 74"/>
                <a:gd name="T6" fmla="*/ 0 w 10"/>
                <a:gd name="T7" fmla="*/ 149276 h 74"/>
                <a:gd name="T8" fmla="*/ 0 w 10"/>
                <a:gd name="T9" fmla="*/ 0 h 74"/>
                <a:gd name="T10" fmla="*/ 0 w 10"/>
                <a:gd name="T11" fmla="*/ 298552 h 74"/>
                <a:gd name="T12" fmla="*/ 0 w 10"/>
                <a:gd name="T13" fmla="*/ 298552 h 74"/>
                <a:gd name="T14" fmla="*/ 0 w 10"/>
                <a:gd name="T15" fmla="*/ 1210952 h 74"/>
                <a:gd name="T16" fmla="*/ 0 w 10"/>
                <a:gd name="T17" fmla="*/ 1210952 h 74"/>
                <a:gd name="T18" fmla="*/ 0 w 10"/>
                <a:gd name="T19" fmla="*/ 298552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2" name="Freeform 472">
              <a:extLst>
                <a:ext uri="{FF2B5EF4-FFF2-40B4-BE49-F238E27FC236}">
                  <a16:creationId xmlns:a16="http://schemas.microsoft.com/office/drawing/2014/main" id="{696ABC04-37B4-4D70-B7BE-D54B704C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709" y="2941480"/>
              <a:ext cx="3179" cy="7942"/>
            </a:xfrm>
            <a:custGeom>
              <a:avLst/>
              <a:gdLst>
                <a:gd name="T0" fmla="*/ 232067 w 28"/>
                <a:gd name="T1" fmla="*/ 134403 h 65"/>
                <a:gd name="T2" fmla="*/ 232067 w 28"/>
                <a:gd name="T3" fmla="*/ 134403 h 65"/>
                <a:gd name="T4" fmla="*/ 347987 w 28"/>
                <a:gd name="T5" fmla="*/ 134403 h 65"/>
                <a:gd name="T6" fmla="*/ 347987 w 28"/>
                <a:gd name="T7" fmla="*/ 268684 h 65"/>
                <a:gd name="T8" fmla="*/ 232067 w 28"/>
                <a:gd name="T9" fmla="*/ 268684 h 65"/>
                <a:gd name="T10" fmla="*/ 232067 w 28"/>
                <a:gd name="T11" fmla="*/ 686678 h 65"/>
                <a:gd name="T12" fmla="*/ 232067 w 28"/>
                <a:gd name="T13" fmla="*/ 821081 h 65"/>
                <a:gd name="T14" fmla="*/ 347987 w 28"/>
                <a:gd name="T15" fmla="*/ 821081 h 65"/>
                <a:gd name="T16" fmla="*/ 347987 w 28"/>
                <a:gd name="T17" fmla="*/ 821081 h 65"/>
                <a:gd name="T18" fmla="*/ 347987 w 28"/>
                <a:gd name="T19" fmla="*/ 955484 h 65"/>
                <a:gd name="T20" fmla="*/ 347987 w 28"/>
                <a:gd name="T21" fmla="*/ 955484 h 65"/>
                <a:gd name="T22" fmla="*/ 232067 w 28"/>
                <a:gd name="T23" fmla="*/ 955484 h 65"/>
                <a:gd name="T24" fmla="*/ 232067 w 28"/>
                <a:gd name="T25" fmla="*/ 821081 h 65"/>
                <a:gd name="T26" fmla="*/ 116034 w 28"/>
                <a:gd name="T27" fmla="*/ 821081 h 65"/>
                <a:gd name="T28" fmla="*/ 116034 w 28"/>
                <a:gd name="T29" fmla="*/ 268684 h 65"/>
                <a:gd name="T30" fmla="*/ 0 w 28"/>
                <a:gd name="T31" fmla="*/ 268684 h 65"/>
                <a:gd name="T32" fmla="*/ 0 w 28"/>
                <a:gd name="T33" fmla="*/ 134403 h 65"/>
                <a:gd name="T34" fmla="*/ 116034 w 28"/>
                <a:gd name="T35" fmla="*/ 134403 h 65"/>
                <a:gd name="T36" fmla="*/ 116034 w 28"/>
                <a:gd name="T37" fmla="*/ 0 h 65"/>
                <a:gd name="T38" fmla="*/ 232067 w 28"/>
                <a:gd name="T39" fmla="*/ 0 h 65"/>
                <a:gd name="T40" fmla="*/ 232067 w 28"/>
                <a:gd name="T41" fmla="*/ 134403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5">
                  <a:moveTo>
                    <a:pt x="18" y="9"/>
                  </a:moveTo>
                  <a:lnTo>
                    <a:pt x="18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27" y="5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3" name="Freeform 473">
              <a:extLst>
                <a:ext uri="{FF2B5EF4-FFF2-40B4-BE49-F238E27FC236}">
                  <a16:creationId xmlns:a16="http://schemas.microsoft.com/office/drawing/2014/main" id="{87F4FE1B-F68F-4208-9970-30C6DD6DE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247" y="2941480"/>
              <a:ext cx="4770" cy="7942"/>
            </a:xfrm>
            <a:custGeom>
              <a:avLst/>
              <a:gdLst>
                <a:gd name="T0" fmla="*/ 0 w 47"/>
                <a:gd name="T1" fmla="*/ 382209 h 56"/>
                <a:gd name="T2" fmla="*/ 0 w 47"/>
                <a:gd name="T3" fmla="*/ 382209 h 56"/>
                <a:gd name="T4" fmla="*/ 0 w 47"/>
                <a:gd name="T5" fmla="*/ 180964 h 56"/>
                <a:gd name="T6" fmla="*/ 195671 w 47"/>
                <a:gd name="T7" fmla="*/ 0 h 56"/>
                <a:gd name="T8" fmla="*/ 288433 w 47"/>
                <a:gd name="T9" fmla="*/ 0 h 56"/>
                <a:gd name="T10" fmla="*/ 288433 w 47"/>
                <a:gd name="T11" fmla="*/ 0 h 56"/>
                <a:gd name="T12" fmla="*/ 381093 w 47"/>
                <a:gd name="T13" fmla="*/ 180964 h 56"/>
                <a:gd name="T14" fmla="*/ 381093 w 47"/>
                <a:gd name="T15" fmla="*/ 382209 h 56"/>
                <a:gd name="T16" fmla="*/ 381093 w 47"/>
                <a:gd name="T17" fmla="*/ 925243 h 56"/>
                <a:gd name="T18" fmla="*/ 381093 w 47"/>
                <a:gd name="T19" fmla="*/ 925243 h 56"/>
                <a:gd name="T20" fmla="*/ 473854 w 47"/>
                <a:gd name="T21" fmla="*/ 925243 h 56"/>
                <a:gd name="T22" fmla="*/ 473854 w 47"/>
                <a:gd name="T23" fmla="*/ 1106207 h 56"/>
                <a:gd name="T24" fmla="*/ 381093 w 47"/>
                <a:gd name="T25" fmla="*/ 1106207 h 56"/>
                <a:gd name="T26" fmla="*/ 381093 w 47"/>
                <a:gd name="T27" fmla="*/ 1106207 h 56"/>
                <a:gd name="T28" fmla="*/ 381093 w 47"/>
                <a:gd name="T29" fmla="*/ 1106207 h 56"/>
                <a:gd name="T30" fmla="*/ 288433 w 47"/>
                <a:gd name="T31" fmla="*/ 925243 h 56"/>
                <a:gd name="T32" fmla="*/ 288433 w 47"/>
                <a:gd name="T33" fmla="*/ 925243 h 56"/>
                <a:gd name="T34" fmla="*/ 288433 w 47"/>
                <a:gd name="T35" fmla="*/ 925243 h 56"/>
                <a:gd name="T36" fmla="*/ 288433 w 47"/>
                <a:gd name="T37" fmla="*/ 925243 h 56"/>
                <a:gd name="T38" fmla="*/ 288433 w 47"/>
                <a:gd name="T39" fmla="*/ 925243 h 56"/>
                <a:gd name="T40" fmla="*/ 288433 w 47"/>
                <a:gd name="T41" fmla="*/ 1106207 h 56"/>
                <a:gd name="T42" fmla="*/ 195671 w 47"/>
                <a:gd name="T43" fmla="*/ 1106207 h 56"/>
                <a:gd name="T44" fmla="*/ 103012 w 47"/>
                <a:gd name="T45" fmla="*/ 1106207 h 56"/>
                <a:gd name="T46" fmla="*/ 103012 w 47"/>
                <a:gd name="T47" fmla="*/ 1106207 h 56"/>
                <a:gd name="T48" fmla="*/ 0 w 47"/>
                <a:gd name="T49" fmla="*/ 925243 h 56"/>
                <a:gd name="T50" fmla="*/ 0 w 47"/>
                <a:gd name="T51" fmla="*/ 925243 h 56"/>
                <a:gd name="T52" fmla="*/ 0 w 47"/>
                <a:gd name="T53" fmla="*/ 744137 h 56"/>
                <a:gd name="T54" fmla="*/ 0 w 47"/>
                <a:gd name="T55" fmla="*/ 563173 h 56"/>
                <a:gd name="T56" fmla="*/ 0 w 47"/>
                <a:gd name="T57" fmla="*/ 563173 h 56"/>
                <a:gd name="T58" fmla="*/ 103012 w 47"/>
                <a:gd name="T59" fmla="*/ 563173 h 56"/>
                <a:gd name="T60" fmla="*/ 195671 w 47"/>
                <a:gd name="T61" fmla="*/ 563173 h 56"/>
                <a:gd name="T62" fmla="*/ 288433 w 47"/>
                <a:gd name="T63" fmla="*/ 382209 h 56"/>
                <a:gd name="T64" fmla="*/ 288433 w 47"/>
                <a:gd name="T65" fmla="*/ 382209 h 56"/>
                <a:gd name="T66" fmla="*/ 288433 w 47"/>
                <a:gd name="T67" fmla="*/ 382209 h 56"/>
                <a:gd name="T68" fmla="*/ 288433 w 47"/>
                <a:gd name="T69" fmla="*/ 382209 h 56"/>
                <a:gd name="T70" fmla="*/ 288433 w 47"/>
                <a:gd name="T71" fmla="*/ 180964 h 56"/>
                <a:gd name="T72" fmla="*/ 288433 w 47"/>
                <a:gd name="T73" fmla="*/ 180964 h 56"/>
                <a:gd name="T74" fmla="*/ 195671 w 47"/>
                <a:gd name="T75" fmla="*/ 180964 h 56"/>
                <a:gd name="T76" fmla="*/ 195671 w 47"/>
                <a:gd name="T77" fmla="*/ 180964 h 56"/>
                <a:gd name="T78" fmla="*/ 103012 w 47"/>
                <a:gd name="T79" fmla="*/ 180964 h 56"/>
                <a:gd name="T80" fmla="*/ 0 w 47"/>
                <a:gd name="T81" fmla="*/ 382209 h 56"/>
                <a:gd name="T82" fmla="*/ 288433 w 47"/>
                <a:gd name="T83" fmla="*/ 563173 h 56"/>
                <a:gd name="T84" fmla="*/ 288433 w 47"/>
                <a:gd name="T85" fmla="*/ 563173 h 56"/>
                <a:gd name="T86" fmla="*/ 288433 w 47"/>
                <a:gd name="T87" fmla="*/ 563173 h 56"/>
                <a:gd name="T88" fmla="*/ 288433 w 47"/>
                <a:gd name="T89" fmla="*/ 563173 h 56"/>
                <a:gd name="T90" fmla="*/ 288433 w 47"/>
                <a:gd name="T91" fmla="*/ 563173 h 56"/>
                <a:gd name="T92" fmla="*/ 195671 w 47"/>
                <a:gd name="T93" fmla="*/ 563173 h 56"/>
                <a:gd name="T94" fmla="*/ 103012 w 47"/>
                <a:gd name="T95" fmla="*/ 563173 h 56"/>
                <a:gd name="T96" fmla="*/ 0 w 47"/>
                <a:gd name="T97" fmla="*/ 744137 h 56"/>
                <a:gd name="T98" fmla="*/ 0 w 47"/>
                <a:gd name="T99" fmla="*/ 744137 h 56"/>
                <a:gd name="T100" fmla="*/ 0 w 47"/>
                <a:gd name="T101" fmla="*/ 925243 h 56"/>
                <a:gd name="T102" fmla="*/ 103012 w 47"/>
                <a:gd name="T103" fmla="*/ 925243 h 56"/>
                <a:gd name="T104" fmla="*/ 103012 w 47"/>
                <a:gd name="T105" fmla="*/ 925243 h 56"/>
                <a:gd name="T106" fmla="*/ 103012 w 47"/>
                <a:gd name="T107" fmla="*/ 925243 h 56"/>
                <a:gd name="T108" fmla="*/ 195671 w 47"/>
                <a:gd name="T109" fmla="*/ 925243 h 56"/>
                <a:gd name="T110" fmla="*/ 288433 w 47"/>
                <a:gd name="T111" fmla="*/ 925243 h 56"/>
                <a:gd name="T112" fmla="*/ 288433 w 47"/>
                <a:gd name="T113" fmla="*/ 744137 h 56"/>
                <a:gd name="T114" fmla="*/ 288433 w 47"/>
                <a:gd name="T115" fmla="*/ 744137 h 56"/>
                <a:gd name="T116" fmla="*/ 288433 w 47"/>
                <a:gd name="T117" fmla="*/ 563173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56">
                  <a:moveTo>
                    <a:pt x="0" y="19"/>
                  </a:move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10" y="0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9"/>
                    <a:pt x="37" y="9"/>
                    <a:pt x="37" y="9"/>
                  </a:cubicBezTo>
                  <a:lnTo>
                    <a:pt x="37" y="19"/>
                  </a:lnTo>
                  <a:cubicBezTo>
                    <a:pt x="37" y="46"/>
                    <a:pt x="37" y="46"/>
                    <a:pt x="3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0" y="55"/>
                  </a:cubicBezTo>
                  <a:cubicBezTo>
                    <a:pt x="0" y="55"/>
                    <a:pt x="0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8" y="28"/>
                    <a:pt x="28" y="19"/>
                    <a:pt x="28" y="19"/>
                  </a:cubicBezTo>
                  <a:lnTo>
                    <a:pt x="28" y="9"/>
                  </a:lnTo>
                  <a:cubicBezTo>
                    <a:pt x="28" y="9"/>
                    <a:pt x="28" y="9"/>
                    <a:pt x="1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0" y="19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cubicBezTo>
                    <a:pt x="19" y="28"/>
                    <a:pt x="19" y="28"/>
                    <a:pt x="19" y="28"/>
                  </a:cubicBezTo>
                  <a:lnTo>
                    <a:pt x="10" y="28"/>
                  </a:lnTo>
                  <a:cubicBezTo>
                    <a:pt x="10" y="28"/>
                    <a:pt x="10" y="28"/>
                    <a:pt x="0" y="37"/>
                  </a:cubicBezTo>
                  <a:lnTo>
                    <a:pt x="0" y="46"/>
                  </a:lnTo>
                  <a:cubicBezTo>
                    <a:pt x="0" y="46"/>
                    <a:pt x="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28" y="46"/>
                  </a:lnTo>
                  <a:lnTo>
                    <a:pt x="28" y="37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4" name="Freeform 474">
              <a:extLst>
                <a:ext uri="{FF2B5EF4-FFF2-40B4-BE49-F238E27FC236}">
                  <a16:creationId xmlns:a16="http://schemas.microsoft.com/office/drawing/2014/main" id="{18D44F0B-4EEE-4B90-B682-436223D30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606" y="2941480"/>
              <a:ext cx="9538" cy="7942"/>
            </a:xfrm>
            <a:custGeom>
              <a:avLst/>
              <a:gdLst>
                <a:gd name="T0" fmla="*/ 0 w 75"/>
                <a:gd name="T1" fmla="*/ 0 h 56"/>
                <a:gd name="T2" fmla="*/ 0 w 75"/>
                <a:gd name="T3" fmla="*/ 0 h 56"/>
                <a:gd name="T4" fmla="*/ 145613 w 75"/>
                <a:gd name="T5" fmla="*/ 0 h 56"/>
                <a:gd name="T6" fmla="*/ 145613 w 75"/>
                <a:gd name="T7" fmla="*/ 180964 h 56"/>
                <a:gd name="T8" fmla="*/ 145613 w 75"/>
                <a:gd name="T9" fmla="*/ 180964 h 56"/>
                <a:gd name="T10" fmla="*/ 307251 w 75"/>
                <a:gd name="T11" fmla="*/ 0 h 56"/>
                <a:gd name="T12" fmla="*/ 452864 w 75"/>
                <a:gd name="T13" fmla="*/ 0 h 56"/>
                <a:gd name="T14" fmla="*/ 598351 w 75"/>
                <a:gd name="T15" fmla="*/ 0 h 56"/>
                <a:gd name="T16" fmla="*/ 598351 w 75"/>
                <a:gd name="T17" fmla="*/ 180964 h 56"/>
                <a:gd name="T18" fmla="*/ 743964 w 75"/>
                <a:gd name="T19" fmla="*/ 0 h 56"/>
                <a:gd name="T20" fmla="*/ 889577 w 75"/>
                <a:gd name="T21" fmla="*/ 0 h 56"/>
                <a:gd name="T22" fmla="*/ 1196828 w 75"/>
                <a:gd name="T23" fmla="*/ 382209 h 56"/>
                <a:gd name="T24" fmla="*/ 1196828 w 75"/>
                <a:gd name="T25" fmla="*/ 1106207 h 56"/>
                <a:gd name="T26" fmla="*/ 1035064 w 75"/>
                <a:gd name="T27" fmla="*/ 1106207 h 56"/>
                <a:gd name="T28" fmla="*/ 1035064 w 75"/>
                <a:gd name="T29" fmla="*/ 382209 h 56"/>
                <a:gd name="T30" fmla="*/ 1035064 w 75"/>
                <a:gd name="T31" fmla="*/ 180964 h 56"/>
                <a:gd name="T32" fmla="*/ 889577 w 75"/>
                <a:gd name="T33" fmla="*/ 180964 h 56"/>
                <a:gd name="T34" fmla="*/ 743964 w 75"/>
                <a:gd name="T35" fmla="*/ 180964 h 56"/>
                <a:gd name="T36" fmla="*/ 743964 w 75"/>
                <a:gd name="T37" fmla="*/ 180964 h 56"/>
                <a:gd name="T38" fmla="*/ 598351 w 75"/>
                <a:gd name="T39" fmla="*/ 382209 h 56"/>
                <a:gd name="T40" fmla="*/ 598351 w 75"/>
                <a:gd name="T41" fmla="*/ 563173 h 56"/>
                <a:gd name="T42" fmla="*/ 598351 w 75"/>
                <a:gd name="T43" fmla="*/ 1106207 h 56"/>
                <a:gd name="T44" fmla="*/ 598351 w 75"/>
                <a:gd name="T45" fmla="*/ 1106207 h 56"/>
                <a:gd name="T46" fmla="*/ 598351 w 75"/>
                <a:gd name="T47" fmla="*/ 382209 h 56"/>
                <a:gd name="T48" fmla="*/ 452864 w 75"/>
                <a:gd name="T49" fmla="*/ 180964 h 56"/>
                <a:gd name="T50" fmla="*/ 452864 w 75"/>
                <a:gd name="T51" fmla="*/ 180964 h 56"/>
                <a:gd name="T52" fmla="*/ 452864 w 75"/>
                <a:gd name="T53" fmla="*/ 180964 h 56"/>
                <a:gd name="T54" fmla="*/ 307251 w 75"/>
                <a:gd name="T55" fmla="*/ 180964 h 56"/>
                <a:gd name="T56" fmla="*/ 307251 w 75"/>
                <a:gd name="T57" fmla="*/ 180964 h 56"/>
                <a:gd name="T58" fmla="*/ 145613 w 75"/>
                <a:gd name="T59" fmla="*/ 180964 h 56"/>
                <a:gd name="T60" fmla="*/ 145613 w 75"/>
                <a:gd name="T61" fmla="*/ 382209 h 56"/>
                <a:gd name="T62" fmla="*/ 145613 w 75"/>
                <a:gd name="T63" fmla="*/ 563173 h 56"/>
                <a:gd name="T64" fmla="*/ 145613 w 75"/>
                <a:gd name="T65" fmla="*/ 1106207 h 56"/>
                <a:gd name="T66" fmla="*/ 0 w 75"/>
                <a:gd name="T67" fmla="*/ 1106207 h 56"/>
                <a:gd name="T68" fmla="*/ 0 w 75"/>
                <a:gd name="T69" fmla="*/ 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46" y="0"/>
                  </a:cubicBezTo>
                  <a:cubicBezTo>
                    <a:pt x="46" y="0"/>
                    <a:pt x="46" y="0"/>
                    <a:pt x="55" y="0"/>
                  </a:cubicBezTo>
                  <a:cubicBezTo>
                    <a:pt x="64" y="0"/>
                    <a:pt x="74" y="9"/>
                    <a:pt x="74" y="19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19"/>
                    <a:pt x="64" y="19"/>
                    <a:pt x="64" y="19"/>
                  </a:cubicBezTo>
                  <a:lnTo>
                    <a:pt x="64" y="9"/>
                  </a:lnTo>
                  <a:cubicBezTo>
                    <a:pt x="55" y="9"/>
                    <a:pt x="55" y="9"/>
                    <a:pt x="5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37" y="9"/>
                    <a:pt x="37" y="19"/>
                    <a:pt x="37" y="19"/>
                  </a:cubicBezTo>
                  <a:cubicBezTo>
                    <a:pt x="37" y="19"/>
                    <a:pt x="37" y="19"/>
                    <a:pt x="37" y="28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5" name="Freeform 475">
              <a:extLst>
                <a:ext uri="{FF2B5EF4-FFF2-40B4-BE49-F238E27FC236}">
                  <a16:creationId xmlns:a16="http://schemas.microsoft.com/office/drawing/2014/main" id="{FC925D29-F837-4A2F-9DF9-6F2017CE2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734" y="2941480"/>
              <a:ext cx="4769" cy="7942"/>
            </a:xfrm>
            <a:custGeom>
              <a:avLst/>
              <a:gdLst>
                <a:gd name="T0" fmla="*/ 0 w 39"/>
                <a:gd name="T1" fmla="*/ 563173 h 56"/>
                <a:gd name="T2" fmla="*/ 0 w 39"/>
                <a:gd name="T3" fmla="*/ 563173 h 56"/>
                <a:gd name="T4" fmla="*/ 0 w 39"/>
                <a:gd name="T5" fmla="*/ 744137 h 56"/>
                <a:gd name="T6" fmla="*/ 134633 w 39"/>
                <a:gd name="T7" fmla="*/ 925243 h 56"/>
                <a:gd name="T8" fmla="*/ 134633 w 39"/>
                <a:gd name="T9" fmla="*/ 925243 h 56"/>
                <a:gd name="T10" fmla="*/ 269143 w 39"/>
                <a:gd name="T11" fmla="*/ 925243 h 56"/>
                <a:gd name="T12" fmla="*/ 433612 w 39"/>
                <a:gd name="T13" fmla="*/ 925243 h 56"/>
                <a:gd name="T14" fmla="*/ 568245 w 39"/>
                <a:gd name="T15" fmla="*/ 744137 h 56"/>
                <a:gd name="T16" fmla="*/ 568245 w 39"/>
                <a:gd name="T17" fmla="*/ 744137 h 56"/>
                <a:gd name="T18" fmla="*/ 568245 w 39"/>
                <a:gd name="T19" fmla="*/ 925243 h 56"/>
                <a:gd name="T20" fmla="*/ 269143 w 39"/>
                <a:gd name="T21" fmla="*/ 1106207 h 56"/>
                <a:gd name="T22" fmla="*/ 134633 w 39"/>
                <a:gd name="T23" fmla="*/ 1106207 h 56"/>
                <a:gd name="T24" fmla="*/ 0 w 39"/>
                <a:gd name="T25" fmla="*/ 925243 h 56"/>
                <a:gd name="T26" fmla="*/ 0 w 39"/>
                <a:gd name="T27" fmla="*/ 744137 h 56"/>
                <a:gd name="T28" fmla="*/ 0 w 39"/>
                <a:gd name="T29" fmla="*/ 563173 h 56"/>
                <a:gd name="T30" fmla="*/ 0 w 39"/>
                <a:gd name="T31" fmla="*/ 382209 h 56"/>
                <a:gd name="T32" fmla="*/ 0 w 39"/>
                <a:gd name="T33" fmla="*/ 180964 h 56"/>
                <a:gd name="T34" fmla="*/ 134633 w 39"/>
                <a:gd name="T35" fmla="*/ 0 h 56"/>
                <a:gd name="T36" fmla="*/ 269143 w 39"/>
                <a:gd name="T37" fmla="*/ 0 h 56"/>
                <a:gd name="T38" fmla="*/ 433612 w 39"/>
                <a:gd name="T39" fmla="*/ 0 h 56"/>
                <a:gd name="T40" fmla="*/ 568245 w 39"/>
                <a:gd name="T41" fmla="*/ 180964 h 56"/>
                <a:gd name="T42" fmla="*/ 568245 w 39"/>
                <a:gd name="T43" fmla="*/ 382209 h 56"/>
                <a:gd name="T44" fmla="*/ 568245 w 39"/>
                <a:gd name="T45" fmla="*/ 563173 h 56"/>
                <a:gd name="T46" fmla="*/ 0 w 39"/>
                <a:gd name="T47" fmla="*/ 563173 h 56"/>
                <a:gd name="T48" fmla="*/ 568245 w 39"/>
                <a:gd name="T49" fmla="*/ 563173 h 56"/>
                <a:gd name="T50" fmla="*/ 568245 w 39"/>
                <a:gd name="T51" fmla="*/ 563173 h 56"/>
                <a:gd name="T52" fmla="*/ 433612 w 39"/>
                <a:gd name="T53" fmla="*/ 382209 h 56"/>
                <a:gd name="T54" fmla="*/ 433612 w 39"/>
                <a:gd name="T55" fmla="*/ 180964 h 56"/>
                <a:gd name="T56" fmla="*/ 433612 w 39"/>
                <a:gd name="T57" fmla="*/ 180964 h 56"/>
                <a:gd name="T58" fmla="*/ 269143 w 39"/>
                <a:gd name="T59" fmla="*/ 180964 h 56"/>
                <a:gd name="T60" fmla="*/ 134633 w 39"/>
                <a:gd name="T61" fmla="*/ 180964 h 56"/>
                <a:gd name="T62" fmla="*/ 134633 w 39"/>
                <a:gd name="T63" fmla="*/ 180964 h 56"/>
                <a:gd name="T64" fmla="*/ 0 w 39"/>
                <a:gd name="T65" fmla="*/ 382209 h 56"/>
                <a:gd name="T66" fmla="*/ 0 w 39"/>
                <a:gd name="T67" fmla="*/ 563173 h 56"/>
                <a:gd name="T68" fmla="*/ 568245 w 39"/>
                <a:gd name="T69" fmla="*/ 563173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" h="56">
                  <a:moveTo>
                    <a:pt x="0" y="28"/>
                  </a:moveTo>
                  <a:lnTo>
                    <a:pt x="0" y="28"/>
                  </a:ln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lnTo>
                    <a:pt x="18" y="46"/>
                  </a:lnTo>
                  <a:lnTo>
                    <a:pt x="29" y="46"/>
                  </a:lnTo>
                  <a:lnTo>
                    <a:pt x="38" y="37"/>
                  </a:lnTo>
                  <a:lnTo>
                    <a:pt x="38" y="46"/>
                  </a:lnTo>
                  <a:cubicBezTo>
                    <a:pt x="29" y="55"/>
                    <a:pt x="29" y="55"/>
                    <a:pt x="18" y="55"/>
                  </a:cubicBezTo>
                  <a:lnTo>
                    <a:pt x="9" y="55"/>
                  </a:lnTo>
                  <a:cubicBezTo>
                    <a:pt x="9" y="46"/>
                    <a:pt x="0" y="46"/>
                    <a:pt x="0" y="46"/>
                  </a:cubicBezTo>
                  <a:lnTo>
                    <a:pt x="0" y="37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lnTo>
                    <a:pt x="18" y="0"/>
                  </a:lnTo>
                  <a:lnTo>
                    <a:pt x="29" y="0"/>
                  </a:lnTo>
                  <a:cubicBezTo>
                    <a:pt x="29" y="9"/>
                    <a:pt x="38" y="9"/>
                    <a:pt x="38" y="9"/>
                  </a:cubicBezTo>
                  <a:lnTo>
                    <a:pt x="38" y="19"/>
                  </a:lnTo>
                  <a:lnTo>
                    <a:pt x="38" y="28"/>
                  </a:lnTo>
                  <a:lnTo>
                    <a:pt x="0" y="28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19"/>
                    <a:pt x="38" y="19"/>
                    <a:pt x="29" y="19"/>
                  </a:cubicBezTo>
                  <a:lnTo>
                    <a:pt x="29" y="9"/>
                  </a:ln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lnTo>
                    <a:pt x="0" y="19"/>
                  </a:lnTo>
                  <a:cubicBezTo>
                    <a:pt x="0" y="19"/>
                    <a:pt x="0" y="19"/>
                    <a:pt x="0" y="28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6" name="Freeform 476">
              <a:extLst>
                <a:ext uri="{FF2B5EF4-FFF2-40B4-BE49-F238E27FC236}">
                  <a16:creationId xmlns:a16="http://schemas.microsoft.com/office/drawing/2014/main" id="{A1520B2D-C1B3-4E84-8139-49730458C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093" y="2941480"/>
              <a:ext cx="1589" cy="7942"/>
            </a:xfrm>
            <a:custGeom>
              <a:avLst/>
              <a:gdLst>
                <a:gd name="T0" fmla="*/ 62975 w 19"/>
                <a:gd name="T1" fmla="*/ 134403 h 65"/>
                <a:gd name="T2" fmla="*/ 62975 w 19"/>
                <a:gd name="T3" fmla="*/ 134403 h 65"/>
                <a:gd name="T4" fmla="*/ 125866 w 19"/>
                <a:gd name="T5" fmla="*/ 134403 h 65"/>
                <a:gd name="T6" fmla="*/ 125866 w 19"/>
                <a:gd name="T7" fmla="*/ 268684 h 65"/>
                <a:gd name="T8" fmla="*/ 62975 w 19"/>
                <a:gd name="T9" fmla="*/ 268684 h 65"/>
                <a:gd name="T10" fmla="*/ 62975 w 19"/>
                <a:gd name="T11" fmla="*/ 686678 h 65"/>
                <a:gd name="T12" fmla="*/ 62975 w 19"/>
                <a:gd name="T13" fmla="*/ 821081 h 65"/>
                <a:gd name="T14" fmla="*/ 125866 w 19"/>
                <a:gd name="T15" fmla="*/ 821081 h 65"/>
                <a:gd name="T16" fmla="*/ 125866 w 19"/>
                <a:gd name="T17" fmla="*/ 821081 h 65"/>
                <a:gd name="T18" fmla="*/ 125866 w 19"/>
                <a:gd name="T19" fmla="*/ 955484 h 65"/>
                <a:gd name="T20" fmla="*/ 125866 w 19"/>
                <a:gd name="T21" fmla="*/ 955484 h 65"/>
                <a:gd name="T22" fmla="*/ 125866 w 19"/>
                <a:gd name="T23" fmla="*/ 955484 h 65"/>
                <a:gd name="T24" fmla="*/ 62975 w 19"/>
                <a:gd name="T25" fmla="*/ 821081 h 65"/>
                <a:gd name="T26" fmla="*/ 62975 w 19"/>
                <a:gd name="T27" fmla="*/ 686678 h 65"/>
                <a:gd name="T28" fmla="*/ 62975 w 19"/>
                <a:gd name="T29" fmla="*/ 268684 h 65"/>
                <a:gd name="T30" fmla="*/ 0 w 19"/>
                <a:gd name="T31" fmla="*/ 268684 h 65"/>
                <a:gd name="T32" fmla="*/ 0 w 19"/>
                <a:gd name="T33" fmla="*/ 134403 h 65"/>
                <a:gd name="T34" fmla="*/ 62975 w 19"/>
                <a:gd name="T35" fmla="*/ 134403 h 65"/>
                <a:gd name="T36" fmla="*/ 62975 w 19"/>
                <a:gd name="T37" fmla="*/ 0 h 65"/>
                <a:gd name="T38" fmla="*/ 62975 w 19"/>
                <a:gd name="T39" fmla="*/ 0 h 65"/>
                <a:gd name="T40" fmla="*/ 62975 w 19"/>
                <a:gd name="T41" fmla="*/ 134403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9"/>
                  </a:moveTo>
                  <a:lnTo>
                    <a:pt x="9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8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7" name="Freeform 477">
              <a:extLst>
                <a:ext uri="{FF2B5EF4-FFF2-40B4-BE49-F238E27FC236}">
                  <a16:creationId xmlns:a16="http://schemas.microsoft.com/office/drawing/2014/main" id="{699D34BD-D574-4599-B914-0267B9128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862" y="2946245"/>
              <a:ext cx="0" cy="3177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0 w 1"/>
                <a:gd name="T5" fmla="*/ 231694 h 28"/>
                <a:gd name="T6" fmla="*/ 0 w 1"/>
                <a:gd name="T7" fmla="*/ 231694 h 28"/>
                <a:gd name="T8" fmla="*/ 0 w 1"/>
                <a:gd name="T9" fmla="*/ 231694 h 28"/>
                <a:gd name="T10" fmla="*/ 0 w 1"/>
                <a:gd name="T11" fmla="*/ 347655 h 28"/>
                <a:gd name="T12" fmla="*/ 0 w 1"/>
                <a:gd name="T13" fmla="*/ 347655 h 28"/>
                <a:gd name="T14" fmla="*/ 0 w 1"/>
                <a:gd name="T15" fmla="*/ 347655 h 28"/>
                <a:gd name="T16" fmla="*/ 0 w 1"/>
                <a:gd name="T17" fmla="*/ 231694 h 28"/>
                <a:gd name="T18" fmla="*/ 0 w 1"/>
                <a:gd name="T19" fmla="*/ 231694 h 28"/>
                <a:gd name="T20" fmla="*/ 0 w 1"/>
                <a:gd name="T21" fmla="*/ 231694 h 28"/>
                <a:gd name="T22" fmla="*/ 0 w 1"/>
                <a:gd name="T23" fmla="*/ 231694 h 28"/>
                <a:gd name="T24" fmla="*/ 0 w 1"/>
                <a:gd name="T25" fmla="*/ 231694 h 28"/>
                <a:gd name="T26" fmla="*/ 0 w 1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8" name="Freeform 478">
              <a:extLst>
                <a:ext uri="{FF2B5EF4-FFF2-40B4-BE49-F238E27FC236}">
                  <a16:creationId xmlns:a16="http://schemas.microsoft.com/office/drawing/2014/main" id="{0E875046-1C49-436D-8227-512BA7AB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220" y="2941480"/>
              <a:ext cx="4770" cy="7942"/>
            </a:xfrm>
            <a:custGeom>
              <a:avLst/>
              <a:gdLst>
                <a:gd name="T0" fmla="*/ 582944 w 38"/>
                <a:gd name="T1" fmla="*/ 382209 h 56"/>
                <a:gd name="T2" fmla="*/ 582944 w 38"/>
                <a:gd name="T3" fmla="*/ 382209 h 56"/>
                <a:gd name="T4" fmla="*/ 441225 w 38"/>
                <a:gd name="T5" fmla="*/ 180964 h 56"/>
                <a:gd name="T6" fmla="*/ 299380 w 38"/>
                <a:gd name="T7" fmla="*/ 180964 h 56"/>
                <a:gd name="T8" fmla="*/ 157536 w 38"/>
                <a:gd name="T9" fmla="*/ 180964 h 56"/>
                <a:gd name="T10" fmla="*/ 157536 w 38"/>
                <a:gd name="T11" fmla="*/ 180964 h 56"/>
                <a:gd name="T12" fmla="*/ 0 w 38"/>
                <a:gd name="T13" fmla="*/ 382209 h 56"/>
                <a:gd name="T14" fmla="*/ 0 w 38"/>
                <a:gd name="T15" fmla="*/ 563173 h 56"/>
                <a:gd name="T16" fmla="*/ 0 w 38"/>
                <a:gd name="T17" fmla="*/ 744137 h 56"/>
                <a:gd name="T18" fmla="*/ 157536 w 38"/>
                <a:gd name="T19" fmla="*/ 744137 h 56"/>
                <a:gd name="T20" fmla="*/ 157536 w 38"/>
                <a:gd name="T21" fmla="*/ 925243 h 56"/>
                <a:gd name="T22" fmla="*/ 299380 w 38"/>
                <a:gd name="T23" fmla="*/ 925243 h 56"/>
                <a:gd name="T24" fmla="*/ 441225 w 38"/>
                <a:gd name="T25" fmla="*/ 925243 h 56"/>
                <a:gd name="T26" fmla="*/ 441225 w 38"/>
                <a:gd name="T27" fmla="*/ 925243 h 56"/>
                <a:gd name="T28" fmla="*/ 582944 w 38"/>
                <a:gd name="T29" fmla="*/ 744137 h 56"/>
                <a:gd name="T30" fmla="*/ 582944 w 38"/>
                <a:gd name="T31" fmla="*/ 744137 h 56"/>
                <a:gd name="T32" fmla="*/ 582944 w 38"/>
                <a:gd name="T33" fmla="*/ 744137 h 56"/>
                <a:gd name="T34" fmla="*/ 582944 w 38"/>
                <a:gd name="T35" fmla="*/ 925243 h 56"/>
                <a:gd name="T36" fmla="*/ 299380 w 38"/>
                <a:gd name="T37" fmla="*/ 1106207 h 56"/>
                <a:gd name="T38" fmla="*/ 157536 w 38"/>
                <a:gd name="T39" fmla="*/ 925243 h 56"/>
                <a:gd name="T40" fmla="*/ 0 w 38"/>
                <a:gd name="T41" fmla="*/ 925243 h 56"/>
                <a:gd name="T42" fmla="*/ 0 w 38"/>
                <a:gd name="T43" fmla="*/ 744137 h 56"/>
                <a:gd name="T44" fmla="*/ 0 w 38"/>
                <a:gd name="T45" fmla="*/ 563173 h 56"/>
                <a:gd name="T46" fmla="*/ 0 w 38"/>
                <a:gd name="T47" fmla="*/ 382209 h 56"/>
                <a:gd name="T48" fmla="*/ 0 w 38"/>
                <a:gd name="T49" fmla="*/ 180964 h 56"/>
                <a:gd name="T50" fmla="*/ 157536 w 38"/>
                <a:gd name="T51" fmla="*/ 0 h 56"/>
                <a:gd name="T52" fmla="*/ 299380 w 38"/>
                <a:gd name="T53" fmla="*/ 0 h 56"/>
                <a:gd name="T54" fmla="*/ 582944 w 38"/>
                <a:gd name="T55" fmla="*/ 180964 h 56"/>
                <a:gd name="T56" fmla="*/ 582944 w 38"/>
                <a:gd name="T57" fmla="*/ 382209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8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10" y="9"/>
                  </a:cubicBezTo>
                  <a:cubicBezTo>
                    <a:pt x="10" y="19"/>
                    <a:pt x="10" y="19"/>
                    <a:pt x="0" y="19"/>
                  </a:cubicBezTo>
                  <a:lnTo>
                    <a:pt x="0" y="28"/>
                  </a:lnTo>
                  <a:cubicBezTo>
                    <a:pt x="0" y="28"/>
                    <a:pt x="0" y="28"/>
                    <a:pt x="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37"/>
                    <a:pt x="37" y="37"/>
                  </a:cubicBezTo>
                  <a:lnTo>
                    <a:pt x="37" y="46"/>
                  </a:lnTo>
                  <a:cubicBezTo>
                    <a:pt x="28" y="55"/>
                    <a:pt x="28" y="55"/>
                    <a:pt x="19" y="55"/>
                  </a:cubicBezTo>
                  <a:cubicBezTo>
                    <a:pt x="19" y="55"/>
                    <a:pt x="10" y="55"/>
                    <a:pt x="10" y="46"/>
                  </a:cubicBezTo>
                  <a:cubicBezTo>
                    <a:pt x="10" y="46"/>
                    <a:pt x="10" y="46"/>
                    <a:pt x="0" y="46"/>
                  </a:cubicBezTo>
                  <a:lnTo>
                    <a:pt x="0" y="37"/>
                  </a:lnTo>
                  <a:lnTo>
                    <a:pt x="0" y="28"/>
                  </a:lnTo>
                  <a:lnTo>
                    <a:pt x="0" y="1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10" y="9"/>
                    <a:pt x="10" y="0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0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19" name="Freeform 479">
              <a:extLst>
                <a:ext uri="{FF2B5EF4-FFF2-40B4-BE49-F238E27FC236}">
                  <a16:creationId xmlns:a16="http://schemas.microsoft.com/office/drawing/2014/main" id="{0CB5B0E3-88E9-425D-9A9E-78F28D889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579" y="2941480"/>
              <a:ext cx="4770" cy="7942"/>
            </a:xfrm>
            <a:custGeom>
              <a:avLst/>
              <a:gdLst>
                <a:gd name="T0" fmla="*/ 274810 w 49"/>
                <a:gd name="T1" fmla="*/ 0 h 56"/>
                <a:gd name="T2" fmla="*/ 274810 w 49"/>
                <a:gd name="T3" fmla="*/ 0 h 56"/>
                <a:gd name="T4" fmla="*/ 360086 w 49"/>
                <a:gd name="T5" fmla="*/ 0 h 56"/>
                <a:gd name="T6" fmla="*/ 360086 w 49"/>
                <a:gd name="T7" fmla="*/ 180964 h 56"/>
                <a:gd name="T8" fmla="*/ 454902 w 49"/>
                <a:gd name="T9" fmla="*/ 382209 h 56"/>
                <a:gd name="T10" fmla="*/ 454902 w 49"/>
                <a:gd name="T11" fmla="*/ 563173 h 56"/>
                <a:gd name="T12" fmla="*/ 454902 w 49"/>
                <a:gd name="T13" fmla="*/ 744137 h 56"/>
                <a:gd name="T14" fmla="*/ 360086 w 49"/>
                <a:gd name="T15" fmla="*/ 925243 h 56"/>
                <a:gd name="T16" fmla="*/ 360086 w 49"/>
                <a:gd name="T17" fmla="*/ 925243 h 56"/>
                <a:gd name="T18" fmla="*/ 274810 w 49"/>
                <a:gd name="T19" fmla="*/ 1106207 h 56"/>
                <a:gd name="T20" fmla="*/ 104259 w 49"/>
                <a:gd name="T21" fmla="*/ 925243 h 56"/>
                <a:gd name="T22" fmla="*/ 104259 w 49"/>
                <a:gd name="T23" fmla="*/ 925243 h 56"/>
                <a:gd name="T24" fmla="*/ 0 w 49"/>
                <a:gd name="T25" fmla="*/ 744137 h 56"/>
                <a:gd name="T26" fmla="*/ 0 w 49"/>
                <a:gd name="T27" fmla="*/ 563173 h 56"/>
                <a:gd name="T28" fmla="*/ 0 w 49"/>
                <a:gd name="T29" fmla="*/ 382209 h 56"/>
                <a:gd name="T30" fmla="*/ 104259 w 49"/>
                <a:gd name="T31" fmla="*/ 180964 h 56"/>
                <a:gd name="T32" fmla="*/ 104259 w 49"/>
                <a:gd name="T33" fmla="*/ 0 h 56"/>
                <a:gd name="T34" fmla="*/ 274810 w 49"/>
                <a:gd name="T35" fmla="*/ 0 h 56"/>
                <a:gd name="T36" fmla="*/ 274810 w 49"/>
                <a:gd name="T37" fmla="*/ 180964 h 56"/>
                <a:gd name="T38" fmla="*/ 274810 w 49"/>
                <a:gd name="T39" fmla="*/ 180964 h 56"/>
                <a:gd name="T40" fmla="*/ 189534 w 49"/>
                <a:gd name="T41" fmla="*/ 180964 h 56"/>
                <a:gd name="T42" fmla="*/ 104259 w 49"/>
                <a:gd name="T43" fmla="*/ 180964 h 56"/>
                <a:gd name="T44" fmla="*/ 104259 w 49"/>
                <a:gd name="T45" fmla="*/ 382209 h 56"/>
                <a:gd name="T46" fmla="*/ 104259 w 49"/>
                <a:gd name="T47" fmla="*/ 563173 h 56"/>
                <a:gd name="T48" fmla="*/ 104259 w 49"/>
                <a:gd name="T49" fmla="*/ 744137 h 56"/>
                <a:gd name="T50" fmla="*/ 104259 w 49"/>
                <a:gd name="T51" fmla="*/ 744137 h 56"/>
                <a:gd name="T52" fmla="*/ 189534 w 49"/>
                <a:gd name="T53" fmla="*/ 925243 h 56"/>
                <a:gd name="T54" fmla="*/ 274810 w 49"/>
                <a:gd name="T55" fmla="*/ 925243 h 56"/>
                <a:gd name="T56" fmla="*/ 274810 w 49"/>
                <a:gd name="T57" fmla="*/ 925243 h 56"/>
                <a:gd name="T58" fmla="*/ 360086 w 49"/>
                <a:gd name="T59" fmla="*/ 744137 h 56"/>
                <a:gd name="T60" fmla="*/ 360086 w 49"/>
                <a:gd name="T61" fmla="*/ 744137 h 56"/>
                <a:gd name="T62" fmla="*/ 360086 w 49"/>
                <a:gd name="T63" fmla="*/ 563173 h 56"/>
                <a:gd name="T64" fmla="*/ 360086 w 49"/>
                <a:gd name="T65" fmla="*/ 382209 h 56"/>
                <a:gd name="T66" fmla="*/ 360086 w 49"/>
                <a:gd name="T67" fmla="*/ 180964 h 56"/>
                <a:gd name="T68" fmla="*/ 274810 w 49"/>
                <a:gd name="T69" fmla="*/ 180964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" h="56">
                  <a:moveTo>
                    <a:pt x="29" y="0"/>
                  </a:moveTo>
                  <a:lnTo>
                    <a:pt x="29" y="0"/>
                  </a:lnTo>
                  <a:cubicBezTo>
                    <a:pt x="29" y="0"/>
                    <a:pt x="29" y="0"/>
                    <a:pt x="38" y="0"/>
                  </a:cubicBezTo>
                  <a:lnTo>
                    <a:pt x="38" y="9"/>
                  </a:lnTo>
                  <a:cubicBezTo>
                    <a:pt x="48" y="9"/>
                    <a:pt x="48" y="9"/>
                    <a:pt x="48" y="19"/>
                  </a:cubicBezTo>
                  <a:cubicBezTo>
                    <a:pt x="48" y="19"/>
                    <a:pt x="48" y="19"/>
                    <a:pt x="48" y="28"/>
                  </a:cubicBezTo>
                  <a:lnTo>
                    <a:pt x="48" y="37"/>
                  </a:lnTo>
                  <a:cubicBezTo>
                    <a:pt x="48" y="37"/>
                    <a:pt x="48" y="46"/>
                    <a:pt x="38" y="4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0" y="55"/>
                    <a:pt x="20" y="55"/>
                    <a:pt x="11" y="46"/>
                  </a:cubicBezTo>
                  <a:cubicBezTo>
                    <a:pt x="0" y="46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11" y="9"/>
                  </a:cubicBezTo>
                  <a:lnTo>
                    <a:pt x="11" y="0"/>
                  </a:lnTo>
                  <a:cubicBezTo>
                    <a:pt x="20" y="0"/>
                    <a:pt x="20" y="0"/>
                    <a:pt x="29" y="0"/>
                  </a:cubicBezTo>
                  <a:close/>
                  <a:moveTo>
                    <a:pt x="29" y="9"/>
                  </a:moveTo>
                  <a:lnTo>
                    <a:pt x="29" y="9"/>
                  </a:lnTo>
                  <a:cubicBezTo>
                    <a:pt x="20" y="9"/>
                    <a:pt x="20" y="9"/>
                    <a:pt x="2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9"/>
                    <a:pt x="11" y="19"/>
                    <a:pt x="11" y="19"/>
                  </a:cubicBezTo>
                  <a:lnTo>
                    <a:pt x="11" y="28"/>
                  </a:lnTo>
                  <a:cubicBezTo>
                    <a:pt x="11" y="28"/>
                    <a:pt x="11" y="28"/>
                    <a:pt x="11" y="37"/>
                  </a:cubicBezTo>
                  <a:cubicBezTo>
                    <a:pt x="11" y="46"/>
                    <a:pt x="11" y="46"/>
                    <a:pt x="20" y="46"/>
                  </a:cubicBezTo>
                  <a:cubicBezTo>
                    <a:pt x="20" y="46"/>
                    <a:pt x="20" y="46"/>
                    <a:pt x="29" y="46"/>
                  </a:cubicBezTo>
                  <a:cubicBezTo>
                    <a:pt x="38" y="46"/>
                    <a:pt x="38" y="46"/>
                    <a:pt x="38" y="37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19"/>
                  </a:lnTo>
                  <a:cubicBezTo>
                    <a:pt x="38" y="19"/>
                    <a:pt x="38" y="19"/>
                    <a:pt x="38" y="9"/>
                  </a:cubicBezTo>
                  <a:cubicBezTo>
                    <a:pt x="38" y="9"/>
                    <a:pt x="38" y="9"/>
                    <a:pt x="29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0" name="Freeform 480">
              <a:extLst>
                <a:ext uri="{FF2B5EF4-FFF2-40B4-BE49-F238E27FC236}">
                  <a16:creationId xmlns:a16="http://schemas.microsoft.com/office/drawing/2014/main" id="{256C476C-2942-43C0-A0F9-621826897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938" y="2941480"/>
              <a:ext cx="4770" cy="7942"/>
            </a:xfrm>
            <a:custGeom>
              <a:avLst/>
              <a:gdLst>
                <a:gd name="T0" fmla="*/ 0 w 37"/>
                <a:gd name="T1" fmla="*/ 0 h 56"/>
                <a:gd name="T2" fmla="*/ 0 w 37"/>
                <a:gd name="T3" fmla="*/ 0 h 56"/>
                <a:gd name="T4" fmla="*/ 149546 w 37"/>
                <a:gd name="T5" fmla="*/ 0 h 56"/>
                <a:gd name="T6" fmla="*/ 149546 w 37"/>
                <a:gd name="T7" fmla="*/ 180964 h 56"/>
                <a:gd name="T8" fmla="*/ 149546 w 37"/>
                <a:gd name="T9" fmla="*/ 180964 h 56"/>
                <a:gd name="T10" fmla="*/ 149546 w 37"/>
                <a:gd name="T11" fmla="*/ 180964 h 56"/>
                <a:gd name="T12" fmla="*/ 149546 w 37"/>
                <a:gd name="T13" fmla="*/ 0 h 56"/>
                <a:gd name="T14" fmla="*/ 299221 w 37"/>
                <a:gd name="T15" fmla="*/ 0 h 56"/>
                <a:gd name="T16" fmla="*/ 299221 w 37"/>
                <a:gd name="T17" fmla="*/ 0 h 56"/>
                <a:gd name="T18" fmla="*/ 448767 w 37"/>
                <a:gd name="T19" fmla="*/ 0 h 56"/>
                <a:gd name="T20" fmla="*/ 598313 w 37"/>
                <a:gd name="T21" fmla="*/ 180964 h 56"/>
                <a:gd name="T22" fmla="*/ 598313 w 37"/>
                <a:gd name="T23" fmla="*/ 180964 h 56"/>
                <a:gd name="T24" fmla="*/ 598313 w 37"/>
                <a:gd name="T25" fmla="*/ 382209 h 56"/>
                <a:gd name="T26" fmla="*/ 598313 w 37"/>
                <a:gd name="T27" fmla="*/ 1106207 h 56"/>
                <a:gd name="T28" fmla="*/ 598313 w 37"/>
                <a:gd name="T29" fmla="*/ 1106207 h 56"/>
                <a:gd name="T30" fmla="*/ 598313 w 37"/>
                <a:gd name="T31" fmla="*/ 382209 h 56"/>
                <a:gd name="T32" fmla="*/ 598313 w 37"/>
                <a:gd name="T33" fmla="*/ 382209 h 56"/>
                <a:gd name="T34" fmla="*/ 448767 w 37"/>
                <a:gd name="T35" fmla="*/ 180964 h 56"/>
                <a:gd name="T36" fmla="*/ 448767 w 37"/>
                <a:gd name="T37" fmla="*/ 180964 h 56"/>
                <a:gd name="T38" fmla="*/ 299221 w 37"/>
                <a:gd name="T39" fmla="*/ 180964 h 56"/>
                <a:gd name="T40" fmla="*/ 299221 w 37"/>
                <a:gd name="T41" fmla="*/ 180964 h 56"/>
                <a:gd name="T42" fmla="*/ 149546 w 37"/>
                <a:gd name="T43" fmla="*/ 180964 h 56"/>
                <a:gd name="T44" fmla="*/ 149546 w 37"/>
                <a:gd name="T45" fmla="*/ 382209 h 56"/>
                <a:gd name="T46" fmla="*/ 149546 w 37"/>
                <a:gd name="T47" fmla="*/ 382209 h 56"/>
                <a:gd name="T48" fmla="*/ 149546 w 37"/>
                <a:gd name="T49" fmla="*/ 1106207 h 56"/>
                <a:gd name="T50" fmla="*/ 0 w 37"/>
                <a:gd name="T51" fmla="*/ 1106207 h 56"/>
                <a:gd name="T52" fmla="*/ 0 w 37"/>
                <a:gd name="T53" fmla="*/ 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56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6" y="0"/>
                    <a:pt x="36" y="9"/>
                  </a:cubicBezTo>
                  <a:lnTo>
                    <a:pt x="36" y="19"/>
                  </a:lnTo>
                  <a:cubicBezTo>
                    <a:pt x="36" y="55"/>
                    <a:pt x="36" y="55"/>
                    <a:pt x="36" y="5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9"/>
                    <a:pt x="36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1" name="Freeform 481">
              <a:extLst>
                <a:ext uri="{FF2B5EF4-FFF2-40B4-BE49-F238E27FC236}">
                  <a16:creationId xmlns:a16="http://schemas.microsoft.com/office/drawing/2014/main" id="{0C7694B3-A2CF-4C2B-8856-16C6D91E4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887" y="2941480"/>
              <a:ext cx="4769" cy="7942"/>
            </a:xfrm>
            <a:custGeom>
              <a:avLst/>
              <a:gdLst>
                <a:gd name="T0" fmla="*/ 386911 w 46"/>
                <a:gd name="T1" fmla="*/ 382209 h 56"/>
                <a:gd name="T2" fmla="*/ 386911 w 46"/>
                <a:gd name="T3" fmla="*/ 382209 h 56"/>
                <a:gd name="T4" fmla="*/ 386911 w 46"/>
                <a:gd name="T5" fmla="*/ 180964 h 56"/>
                <a:gd name="T6" fmla="*/ 290183 w 46"/>
                <a:gd name="T7" fmla="*/ 180964 h 56"/>
                <a:gd name="T8" fmla="*/ 290183 w 46"/>
                <a:gd name="T9" fmla="*/ 180964 h 56"/>
                <a:gd name="T10" fmla="*/ 193456 w 46"/>
                <a:gd name="T11" fmla="*/ 180964 h 56"/>
                <a:gd name="T12" fmla="*/ 193456 w 46"/>
                <a:gd name="T13" fmla="*/ 180964 h 56"/>
                <a:gd name="T14" fmla="*/ 193456 w 46"/>
                <a:gd name="T15" fmla="*/ 180964 h 56"/>
                <a:gd name="T16" fmla="*/ 96728 w 46"/>
                <a:gd name="T17" fmla="*/ 180964 h 56"/>
                <a:gd name="T18" fmla="*/ 96728 w 46"/>
                <a:gd name="T19" fmla="*/ 180964 h 56"/>
                <a:gd name="T20" fmla="*/ 96728 w 46"/>
                <a:gd name="T21" fmla="*/ 382209 h 56"/>
                <a:gd name="T22" fmla="*/ 96728 w 46"/>
                <a:gd name="T23" fmla="*/ 382209 h 56"/>
                <a:gd name="T24" fmla="*/ 193456 w 46"/>
                <a:gd name="T25" fmla="*/ 382209 h 56"/>
                <a:gd name="T26" fmla="*/ 193456 w 46"/>
                <a:gd name="T27" fmla="*/ 382209 h 56"/>
                <a:gd name="T28" fmla="*/ 290183 w 46"/>
                <a:gd name="T29" fmla="*/ 563173 h 56"/>
                <a:gd name="T30" fmla="*/ 386911 w 46"/>
                <a:gd name="T31" fmla="*/ 563173 h 56"/>
                <a:gd name="T32" fmla="*/ 386911 w 46"/>
                <a:gd name="T33" fmla="*/ 563173 h 56"/>
                <a:gd name="T34" fmla="*/ 386911 w 46"/>
                <a:gd name="T35" fmla="*/ 563173 h 56"/>
                <a:gd name="T36" fmla="*/ 483639 w 46"/>
                <a:gd name="T37" fmla="*/ 744137 h 56"/>
                <a:gd name="T38" fmla="*/ 386911 w 46"/>
                <a:gd name="T39" fmla="*/ 925243 h 56"/>
                <a:gd name="T40" fmla="*/ 386911 w 46"/>
                <a:gd name="T41" fmla="*/ 925243 h 56"/>
                <a:gd name="T42" fmla="*/ 290183 w 46"/>
                <a:gd name="T43" fmla="*/ 1106207 h 56"/>
                <a:gd name="T44" fmla="*/ 193456 w 46"/>
                <a:gd name="T45" fmla="*/ 1106207 h 56"/>
                <a:gd name="T46" fmla="*/ 96728 w 46"/>
                <a:gd name="T47" fmla="*/ 925243 h 56"/>
                <a:gd name="T48" fmla="*/ 0 w 46"/>
                <a:gd name="T49" fmla="*/ 744137 h 56"/>
                <a:gd name="T50" fmla="*/ 96728 w 46"/>
                <a:gd name="T51" fmla="*/ 744137 h 56"/>
                <a:gd name="T52" fmla="*/ 96728 w 46"/>
                <a:gd name="T53" fmla="*/ 925243 h 56"/>
                <a:gd name="T54" fmla="*/ 193456 w 46"/>
                <a:gd name="T55" fmla="*/ 925243 h 56"/>
                <a:gd name="T56" fmla="*/ 290183 w 46"/>
                <a:gd name="T57" fmla="*/ 925243 h 56"/>
                <a:gd name="T58" fmla="*/ 290183 w 46"/>
                <a:gd name="T59" fmla="*/ 925243 h 56"/>
                <a:gd name="T60" fmla="*/ 386911 w 46"/>
                <a:gd name="T61" fmla="*/ 925243 h 56"/>
                <a:gd name="T62" fmla="*/ 386911 w 46"/>
                <a:gd name="T63" fmla="*/ 744137 h 56"/>
                <a:gd name="T64" fmla="*/ 386911 w 46"/>
                <a:gd name="T65" fmla="*/ 744137 h 56"/>
                <a:gd name="T66" fmla="*/ 386911 w 46"/>
                <a:gd name="T67" fmla="*/ 563173 h 56"/>
                <a:gd name="T68" fmla="*/ 290183 w 46"/>
                <a:gd name="T69" fmla="*/ 563173 h 56"/>
                <a:gd name="T70" fmla="*/ 290183 w 46"/>
                <a:gd name="T71" fmla="*/ 563173 h 56"/>
                <a:gd name="T72" fmla="*/ 193456 w 46"/>
                <a:gd name="T73" fmla="*/ 563173 h 56"/>
                <a:gd name="T74" fmla="*/ 96728 w 46"/>
                <a:gd name="T75" fmla="*/ 563173 h 56"/>
                <a:gd name="T76" fmla="*/ 96728 w 46"/>
                <a:gd name="T77" fmla="*/ 382209 h 56"/>
                <a:gd name="T78" fmla="*/ 96728 w 46"/>
                <a:gd name="T79" fmla="*/ 382209 h 56"/>
                <a:gd name="T80" fmla="*/ 0 w 46"/>
                <a:gd name="T81" fmla="*/ 382209 h 56"/>
                <a:gd name="T82" fmla="*/ 96728 w 46"/>
                <a:gd name="T83" fmla="*/ 180964 h 56"/>
                <a:gd name="T84" fmla="*/ 96728 w 46"/>
                <a:gd name="T85" fmla="*/ 0 h 56"/>
                <a:gd name="T86" fmla="*/ 193456 w 46"/>
                <a:gd name="T87" fmla="*/ 0 h 56"/>
                <a:gd name="T88" fmla="*/ 193456 w 46"/>
                <a:gd name="T89" fmla="*/ 0 h 56"/>
                <a:gd name="T90" fmla="*/ 290183 w 46"/>
                <a:gd name="T91" fmla="*/ 0 h 56"/>
                <a:gd name="T92" fmla="*/ 386911 w 46"/>
                <a:gd name="T93" fmla="*/ 0 h 56"/>
                <a:gd name="T94" fmla="*/ 386911 w 46"/>
                <a:gd name="T95" fmla="*/ 180964 h 56"/>
                <a:gd name="T96" fmla="*/ 386911 w 46"/>
                <a:gd name="T97" fmla="*/ 382209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56">
                  <a:moveTo>
                    <a:pt x="36" y="19"/>
                  </a:moveTo>
                  <a:lnTo>
                    <a:pt x="36" y="19"/>
                  </a:lnTo>
                  <a:lnTo>
                    <a:pt x="36" y="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6" y="2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46"/>
                    <a:pt x="36" y="46"/>
                  </a:cubicBezTo>
                  <a:lnTo>
                    <a:pt x="27" y="55"/>
                  </a:lnTo>
                  <a:cubicBezTo>
                    <a:pt x="27" y="55"/>
                    <a:pt x="27" y="55"/>
                    <a:pt x="18" y="55"/>
                  </a:cubicBezTo>
                  <a:cubicBezTo>
                    <a:pt x="18" y="55"/>
                    <a:pt x="9" y="55"/>
                    <a:pt x="9" y="46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2" name="Freeform 482">
              <a:extLst>
                <a:ext uri="{FF2B5EF4-FFF2-40B4-BE49-F238E27FC236}">
                  <a16:creationId xmlns:a16="http://schemas.microsoft.com/office/drawing/2014/main" id="{5B507B31-C290-4AF5-803D-9E61FC8F2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655" y="2941480"/>
              <a:ext cx="6359" cy="7942"/>
            </a:xfrm>
            <a:custGeom>
              <a:avLst/>
              <a:gdLst>
                <a:gd name="T0" fmla="*/ 185319 w 49"/>
                <a:gd name="T1" fmla="*/ 563173 h 56"/>
                <a:gd name="T2" fmla="*/ 185319 w 49"/>
                <a:gd name="T3" fmla="*/ 563173 h 56"/>
                <a:gd name="T4" fmla="*/ 185319 w 49"/>
                <a:gd name="T5" fmla="*/ 744137 h 56"/>
                <a:gd name="T6" fmla="*/ 185319 w 49"/>
                <a:gd name="T7" fmla="*/ 744137 h 56"/>
                <a:gd name="T8" fmla="*/ 336897 w 49"/>
                <a:gd name="T9" fmla="*/ 925243 h 56"/>
                <a:gd name="T10" fmla="*/ 488345 w 49"/>
                <a:gd name="T11" fmla="*/ 925243 h 56"/>
                <a:gd name="T12" fmla="*/ 656794 w 49"/>
                <a:gd name="T13" fmla="*/ 925243 h 56"/>
                <a:gd name="T14" fmla="*/ 656794 w 49"/>
                <a:gd name="T15" fmla="*/ 744137 h 56"/>
                <a:gd name="T16" fmla="*/ 808372 w 49"/>
                <a:gd name="T17" fmla="*/ 744137 h 56"/>
                <a:gd name="T18" fmla="*/ 656794 w 49"/>
                <a:gd name="T19" fmla="*/ 925243 h 56"/>
                <a:gd name="T20" fmla="*/ 488345 w 49"/>
                <a:gd name="T21" fmla="*/ 1106207 h 56"/>
                <a:gd name="T22" fmla="*/ 336897 w 49"/>
                <a:gd name="T23" fmla="*/ 925243 h 56"/>
                <a:gd name="T24" fmla="*/ 185319 w 49"/>
                <a:gd name="T25" fmla="*/ 925243 h 56"/>
                <a:gd name="T26" fmla="*/ 0 w 49"/>
                <a:gd name="T27" fmla="*/ 744137 h 56"/>
                <a:gd name="T28" fmla="*/ 0 w 49"/>
                <a:gd name="T29" fmla="*/ 563173 h 56"/>
                <a:gd name="T30" fmla="*/ 0 w 49"/>
                <a:gd name="T31" fmla="*/ 382209 h 56"/>
                <a:gd name="T32" fmla="*/ 185319 w 49"/>
                <a:gd name="T33" fmla="*/ 180964 h 56"/>
                <a:gd name="T34" fmla="*/ 336897 w 49"/>
                <a:gd name="T35" fmla="*/ 0 h 56"/>
                <a:gd name="T36" fmla="*/ 488345 w 49"/>
                <a:gd name="T37" fmla="*/ 0 h 56"/>
                <a:gd name="T38" fmla="*/ 656794 w 49"/>
                <a:gd name="T39" fmla="*/ 0 h 56"/>
                <a:gd name="T40" fmla="*/ 656794 w 49"/>
                <a:gd name="T41" fmla="*/ 180964 h 56"/>
                <a:gd name="T42" fmla="*/ 808372 w 49"/>
                <a:gd name="T43" fmla="*/ 382209 h 56"/>
                <a:gd name="T44" fmla="*/ 808372 w 49"/>
                <a:gd name="T45" fmla="*/ 563173 h 56"/>
                <a:gd name="T46" fmla="*/ 185319 w 49"/>
                <a:gd name="T47" fmla="*/ 563173 h 56"/>
                <a:gd name="T48" fmla="*/ 656794 w 49"/>
                <a:gd name="T49" fmla="*/ 382209 h 56"/>
                <a:gd name="T50" fmla="*/ 656794 w 49"/>
                <a:gd name="T51" fmla="*/ 382209 h 56"/>
                <a:gd name="T52" fmla="*/ 656794 w 49"/>
                <a:gd name="T53" fmla="*/ 382209 h 56"/>
                <a:gd name="T54" fmla="*/ 656794 w 49"/>
                <a:gd name="T55" fmla="*/ 180964 h 56"/>
                <a:gd name="T56" fmla="*/ 488345 w 49"/>
                <a:gd name="T57" fmla="*/ 180964 h 56"/>
                <a:gd name="T58" fmla="*/ 488345 w 49"/>
                <a:gd name="T59" fmla="*/ 180964 h 56"/>
                <a:gd name="T60" fmla="*/ 336897 w 49"/>
                <a:gd name="T61" fmla="*/ 180964 h 56"/>
                <a:gd name="T62" fmla="*/ 185319 w 49"/>
                <a:gd name="T63" fmla="*/ 180964 h 56"/>
                <a:gd name="T64" fmla="*/ 185319 w 49"/>
                <a:gd name="T65" fmla="*/ 382209 h 56"/>
                <a:gd name="T66" fmla="*/ 185319 w 49"/>
                <a:gd name="T67" fmla="*/ 382209 h 56"/>
                <a:gd name="T68" fmla="*/ 656794 w 49"/>
                <a:gd name="T69" fmla="*/ 382209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" h="56">
                  <a:moveTo>
                    <a:pt x="11" y="28"/>
                  </a:moveTo>
                  <a:lnTo>
                    <a:pt x="11" y="28"/>
                  </a:lnTo>
                  <a:cubicBezTo>
                    <a:pt x="11" y="28"/>
                    <a:pt x="11" y="28"/>
                    <a:pt x="11" y="37"/>
                  </a:cubicBezTo>
                  <a:cubicBezTo>
                    <a:pt x="11" y="46"/>
                    <a:pt x="20" y="46"/>
                    <a:pt x="20" y="46"/>
                  </a:cubicBezTo>
                  <a:cubicBezTo>
                    <a:pt x="20" y="46"/>
                    <a:pt x="20" y="46"/>
                    <a:pt x="29" y="46"/>
                  </a:cubicBezTo>
                  <a:lnTo>
                    <a:pt x="39" y="46"/>
                  </a:lnTo>
                  <a:cubicBezTo>
                    <a:pt x="39" y="37"/>
                    <a:pt x="39" y="37"/>
                    <a:pt x="3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46"/>
                    <a:pt x="39" y="46"/>
                  </a:cubicBezTo>
                  <a:lnTo>
                    <a:pt x="29" y="55"/>
                  </a:lnTo>
                  <a:cubicBezTo>
                    <a:pt x="20" y="55"/>
                    <a:pt x="20" y="55"/>
                    <a:pt x="20" y="46"/>
                  </a:cubicBezTo>
                  <a:cubicBezTo>
                    <a:pt x="11" y="46"/>
                    <a:pt x="11" y="46"/>
                    <a:pt x="11" y="46"/>
                  </a:cubicBezTo>
                  <a:lnTo>
                    <a:pt x="0" y="37"/>
                  </a:ln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11" y="9"/>
                    <a:pt x="11" y="9"/>
                  </a:cubicBezTo>
                  <a:cubicBezTo>
                    <a:pt x="11" y="9"/>
                    <a:pt x="11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9" y="0"/>
                  </a:cubicBezTo>
                  <a:lnTo>
                    <a:pt x="39" y="9"/>
                  </a:lnTo>
                  <a:cubicBezTo>
                    <a:pt x="48" y="9"/>
                    <a:pt x="48" y="19"/>
                    <a:pt x="48" y="19"/>
                  </a:cubicBezTo>
                  <a:lnTo>
                    <a:pt x="48" y="28"/>
                  </a:lnTo>
                  <a:lnTo>
                    <a:pt x="11" y="28"/>
                  </a:lnTo>
                  <a:close/>
                  <a:moveTo>
                    <a:pt x="39" y="19"/>
                  </a:moveTo>
                  <a:lnTo>
                    <a:pt x="39" y="19"/>
                  </a:ln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lnTo>
                    <a:pt x="11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3" name="Freeform 483">
              <a:extLst>
                <a:ext uri="{FF2B5EF4-FFF2-40B4-BE49-F238E27FC236}">
                  <a16:creationId xmlns:a16="http://schemas.microsoft.com/office/drawing/2014/main" id="{1C473F3A-9EBA-4A37-91B9-D1EC3C9D5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604" y="2941480"/>
              <a:ext cx="4769" cy="7942"/>
            </a:xfrm>
            <a:custGeom>
              <a:avLst/>
              <a:gdLst>
                <a:gd name="T0" fmla="*/ 582822 w 38"/>
                <a:gd name="T1" fmla="*/ 382209 h 56"/>
                <a:gd name="T2" fmla="*/ 582822 w 38"/>
                <a:gd name="T3" fmla="*/ 382209 h 56"/>
                <a:gd name="T4" fmla="*/ 425320 w 38"/>
                <a:gd name="T5" fmla="*/ 180964 h 56"/>
                <a:gd name="T6" fmla="*/ 283505 w 38"/>
                <a:gd name="T7" fmla="*/ 180964 h 56"/>
                <a:gd name="T8" fmla="*/ 141815 w 38"/>
                <a:gd name="T9" fmla="*/ 180964 h 56"/>
                <a:gd name="T10" fmla="*/ 141815 w 38"/>
                <a:gd name="T11" fmla="*/ 180964 h 56"/>
                <a:gd name="T12" fmla="*/ 0 w 38"/>
                <a:gd name="T13" fmla="*/ 382209 h 56"/>
                <a:gd name="T14" fmla="*/ 0 w 38"/>
                <a:gd name="T15" fmla="*/ 563173 h 56"/>
                <a:gd name="T16" fmla="*/ 0 w 38"/>
                <a:gd name="T17" fmla="*/ 744137 h 56"/>
                <a:gd name="T18" fmla="*/ 141815 w 38"/>
                <a:gd name="T19" fmla="*/ 744137 h 56"/>
                <a:gd name="T20" fmla="*/ 141815 w 38"/>
                <a:gd name="T21" fmla="*/ 925243 h 56"/>
                <a:gd name="T22" fmla="*/ 283505 w 38"/>
                <a:gd name="T23" fmla="*/ 925243 h 56"/>
                <a:gd name="T24" fmla="*/ 425320 w 38"/>
                <a:gd name="T25" fmla="*/ 925243 h 56"/>
                <a:gd name="T26" fmla="*/ 425320 w 38"/>
                <a:gd name="T27" fmla="*/ 925243 h 56"/>
                <a:gd name="T28" fmla="*/ 582822 w 38"/>
                <a:gd name="T29" fmla="*/ 744137 h 56"/>
                <a:gd name="T30" fmla="*/ 582822 w 38"/>
                <a:gd name="T31" fmla="*/ 744137 h 56"/>
                <a:gd name="T32" fmla="*/ 582822 w 38"/>
                <a:gd name="T33" fmla="*/ 744137 h 56"/>
                <a:gd name="T34" fmla="*/ 582822 w 38"/>
                <a:gd name="T35" fmla="*/ 925243 h 56"/>
                <a:gd name="T36" fmla="*/ 283505 w 38"/>
                <a:gd name="T37" fmla="*/ 1106207 h 56"/>
                <a:gd name="T38" fmla="*/ 141815 w 38"/>
                <a:gd name="T39" fmla="*/ 925243 h 56"/>
                <a:gd name="T40" fmla="*/ 0 w 38"/>
                <a:gd name="T41" fmla="*/ 925243 h 56"/>
                <a:gd name="T42" fmla="*/ 0 w 38"/>
                <a:gd name="T43" fmla="*/ 744137 h 56"/>
                <a:gd name="T44" fmla="*/ 0 w 38"/>
                <a:gd name="T45" fmla="*/ 563173 h 56"/>
                <a:gd name="T46" fmla="*/ 0 w 38"/>
                <a:gd name="T47" fmla="*/ 382209 h 56"/>
                <a:gd name="T48" fmla="*/ 0 w 38"/>
                <a:gd name="T49" fmla="*/ 180964 h 56"/>
                <a:gd name="T50" fmla="*/ 141815 w 38"/>
                <a:gd name="T51" fmla="*/ 0 h 56"/>
                <a:gd name="T52" fmla="*/ 283505 w 38"/>
                <a:gd name="T53" fmla="*/ 0 h 56"/>
                <a:gd name="T54" fmla="*/ 582822 w 38"/>
                <a:gd name="T55" fmla="*/ 0 h 56"/>
                <a:gd name="T56" fmla="*/ 582822 w 38"/>
                <a:gd name="T57" fmla="*/ 382209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lnTo>
                    <a:pt x="0" y="19"/>
                  </a:lnTo>
                  <a:lnTo>
                    <a:pt x="0" y="28"/>
                  </a:lnTo>
                  <a:cubicBezTo>
                    <a:pt x="0" y="28"/>
                    <a:pt x="0" y="28"/>
                    <a:pt x="0" y="37"/>
                  </a:cubicBezTo>
                  <a:lnTo>
                    <a:pt x="9" y="37"/>
                  </a:ln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lnTo>
                    <a:pt x="27" y="46"/>
                  </a:lnTo>
                  <a:cubicBezTo>
                    <a:pt x="27" y="46"/>
                    <a:pt x="27" y="37"/>
                    <a:pt x="37" y="37"/>
                  </a:cubicBezTo>
                  <a:lnTo>
                    <a:pt x="37" y="46"/>
                  </a:lnTo>
                  <a:cubicBezTo>
                    <a:pt x="27" y="46"/>
                    <a:pt x="27" y="55"/>
                    <a:pt x="18" y="55"/>
                  </a:cubicBezTo>
                  <a:cubicBezTo>
                    <a:pt x="18" y="55"/>
                    <a:pt x="9" y="55"/>
                    <a:pt x="9" y="46"/>
                  </a:cubicBezTo>
                  <a:lnTo>
                    <a:pt x="0" y="46"/>
                  </a:lnTo>
                  <a:lnTo>
                    <a:pt x="0" y="37"/>
                  </a:ln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27" y="0"/>
                    <a:pt x="27" y="0"/>
                    <a:pt x="37" y="0"/>
                  </a:cubicBez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4" name="Freeform 484">
              <a:extLst>
                <a:ext uri="{FF2B5EF4-FFF2-40B4-BE49-F238E27FC236}">
                  <a16:creationId xmlns:a16="http://schemas.microsoft.com/office/drawing/2014/main" id="{73120A43-1D9C-455B-ACF7-994E8B907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963" y="2941480"/>
              <a:ext cx="1589" cy="7942"/>
            </a:xfrm>
            <a:custGeom>
              <a:avLst/>
              <a:gdLst>
                <a:gd name="T0" fmla="*/ 62975 w 19"/>
                <a:gd name="T1" fmla="*/ 134403 h 65"/>
                <a:gd name="T2" fmla="*/ 62975 w 19"/>
                <a:gd name="T3" fmla="*/ 134403 h 65"/>
                <a:gd name="T4" fmla="*/ 125866 w 19"/>
                <a:gd name="T5" fmla="*/ 134403 h 65"/>
                <a:gd name="T6" fmla="*/ 125866 w 19"/>
                <a:gd name="T7" fmla="*/ 268684 h 65"/>
                <a:gd name="T8" fmla="*/ 62975 w 19"/>
                <a:gd name="T9" fmla="*/ 268684 h 65"/>
                <a:gd name="T10" fmla="*/ 62975 w 19"/>
                <a:gd name="T11" fmla="*/ 686678 h 65"/>
                <a:gd name="T12" fmla="*/ 62975 w 19"/>
                <a:gd name="T13" fmla="*/ 821081 h 65"/>
                <a:gd name="T14" fmla="*/ 125866 w 19"/>
                <a:gd name="T15" fmla="*/ 821081 h 65"/>
                <a:gd name="T16" fmla="*/ 125866 w 19"/>
                <a:gd name="T17" fmla="*/ 821081 h 65"/>
                <a:gd name="T18" fmla="*/ 125866 w 19"/>
                <a:gd name="T19" fmla="*/ 821081 h 65"/>
                <a:gd name="T20" fmla="*/ 125866 w 19"/>
                <a:gd name="T21" fmla="*/ 821081 h 65"/>
                <a:gd name="T22" fmla="*/ 125866 w 19"/>
                <a:gd name="T23" fmla="*/ 955484 h 65"/>
                <a:gd name="T24" fmla="*/ 62975 w 19"/>
                <a:gd name="T25" fmla="*/ 821081 h 65"/>
                <a:gd name="T26" fmla="*/ 62975 w 19"/>
                <a:gd name="T27" fmla="*/ 686678 h 65"/>
                <a:gd name="T28" fmla="*/ 62975 w 19"/>
                <a:gd name="T29" fmla="*/ 268684 h 65"/>
                <a:gd name="T30" fmla="*/ 0 w 19"/>
                <a:gd name="T31" fmla="*/ 268684 h 65"/>
                <a:gd name="T32" fmla="*/ 0 w 19"/>
                <a:gd name="T33" fmla="*/ 134403 h 65"/>
                <a:gd name="T34" fmla="*/ 62975 w 19"/>
                <a:gd name="T35" fmla="*/ 134403 h 65"/>
                <a:gd name="T36" fmla="*/ 62975 w 19"/>
                <a:gd name="T37" fmla="*/ 0 h 65"/>
                <a:gd name="T38" fmla="*/ 62975 w 19"/>
                <a:gd name="T39" fmla="*/ 0 h 65"/>
                <a:gd name="T40" fmla="*/ 62975 w 19"/>
                <a:gd name="T41" fmla="*/ 134403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9"/>
                  </a:moveTo>
                  <a:lnTo>
                    <a:pt x="9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9" y="55"/>
                  </a:lnTo>
                  <a:lnTo>
                    <a:pt x="18" y="55"/>
                  </a:ln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5" name="Freeform 485">
              <a:extLst>
                <a:ext uri="{FF2B5EF4-FFF2-40B4-BE49-F238E27FC236}">
                  <a16:creationId xmlns:a16="http://schemas.microsoft.com/office/drawing/2014/main" id="{C4BF733A-75A7-49EC-A9FB-50ABC49E8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142" y="2941480"/>
              <a:ext cx="6359" cy="7942"/>
            </a:xfrm>
            <a:custGeom>
              <a:avLst/>
              <a:gdLst>
                <a:gd name="T0" fmla="*/ 157915 w 48"/>
                <a:gd name="T1" fmla="*/ 563173 h 56"/>
                <a:gd name="T2" fmla="*/ 157915 w 48"/>
                <a:gd name="T3" fmla="*/ 563173 h 56"/>
                <a:gd name="T4" fmla="*/ 157915 w 48"/>
                <a:gd name="T5" fmla="*/ 744137 h 56"/>
                <a:gd name="T6" fmla="*/ 157915 w 48"/>
                <a:gd name="T7" fmla="*/ 744137 h 56"/>
                <a:gd name="T8" fmla="*/ 315963 w 48"/>
                <a:gd name="T9" fmla="*/ 925243 h 56"/>
                <a:gd name="T10" fmla="*/ 315963 w 48"/>
                <a:gd name="T11" fmla="*/ 925243 h 56"/>
                <a:gd name="T12" fmla="*/ 666900 w 48"/>
                <a:gd name="T13" fmla="*/ 925243 h 56"/>
                <a:gd name="T14" fmla="*/ 666900 w 48"/>
                <a:gd name="T15" fmla="*/ 744137 h 56"/>
                <a:gd name="T16" fmla="*/ 824948 w 48"/>
                <a:gd name="T17" fmla="*/ 744137 h 56"/>
                <a:gd name="T18" fmla="*/ 666900 w 48"/>
                <a:gd name="T19" fmla="*/ 925243 h 56"/>
                <a:gd name="T20" fmla="*/ 315963 w 48"/>
                <a:gd name="T21" fmla="*/ 1106207 h 56"/>
                <a:gd name="T22" fmla="*/ 157915 w 48"/>
                <a:gd name="T23" fmla="*/ 925243 h 56"/>
                <a:gd name="T24" fmla="*/ 157915 w 48"/>
                <a:gd name="T25" fmla="*/ 925243 h 56"/>
                <a:gd name="T26" fmla="*/ 0 w 48"/>
                <a:gd name="T27" fmla="*/ 744137 h 56"/>
                <a:gd name="T28" fmla="*/ 0 w 48"/>
                <a:gd name="T29" fmla="*/ 563173 h 56"/>
                <a:gd name="T30" fmla="*/ 0 w 48"/>
                <a:gd name="T31" fmla="*/ 382209 h 56"/>
                <a:gd name="T32" fmla="*/ 157915 w 48"/>
                <a:gd name="T33" fmla="*/ 180964 h 56"/>
                <a:gd name="T34" fmla="*/ 157915 w 48"/>
                <a:gd name="T35" fmla="*/ 0 h 56"/>
                <a:gd name="T36" fmla="*/ 315963 w 48"/>
                <a:gd name="T37" fmla="*/ 0 h 56"/>
                <a:gd name="T38" fmla="*/ 508985 w 48"/>
                <a:gd name="T39" fmla="*/ 0 h 56"/>
                <a:gd name="T40" fmla="*/ 666900 w 48"/>
                <a:gd name="T41" fmla="*/ 180964 h 56"/>
                <a:gd name="T42" fmla="*/ 824948 w 48"/>
                <a:gd name="T43" fmla="*/ 382209 h 56"/>
                <a:gd name="T44" fmla="*/ 824948 w 48"/>
                <a:gd name="T45" fmla="*/ 563173 h 56"/>
                <a:gd name="T46" fmla="*/ 157915 w 48"/>
                <a:gd name="T47" fmla="*/ 563173 h 56"/>
                <a:gd name="T48" fmla="*/ 666900 w 48"/>
                <a:gd name="T49" fmla="*/ 382209 h 56"/>
                <a:gd name="T50" fmla="*/ 666900 w 48"/>
                <a:gd name="T51" fmla="*/ 382209 h 56"/>
                <a:gd name="T52" fmla="*/ 666900 w 48"/>
                <a:gd name="T53" fmla="*/ 382209 h 56"/>
                <a:gd name="T54" fmla="*/ 666900 w 48"/>
                <a:gd name="T55" fmla="*/ 180964 h 56"/>
                <a:gd name="T56" fmla="*/ 508985 w 48"/>
                <a:gd name="T57" fmla="*/ 180964 h 56"/>
                <a:gd name="T58" fmla="*/ 315963 w 48"/>
                <a:gd name="T59" fmla="*/ 180964 h 56"/>
                <a:gd name="T60" fmla="*/ 315963 w 48"/>
                <a:gd name="T61" fmla="*/ 180964 h 56"/>
                <a:gd name="T62" fmla="*/ 157915 w 48"/>
                <a:gd name="T63" fmla="*/ 180964 h 56"/>
                <a:gd name="T64" fmla="*/ 157915 w 48"/>
                <a:gd name="T65" fmla="*/ 382209 h 56"/>
                <a:gd name="T66" fmla="*/ 157915 w 48"/>
                <a:gd name="T67" fmla="*/ 382209 h 56"/>
                <a:gd name="T68" fmla="*/ 666900 w 48"/>
                <a:gd name="T69" fmla="*/ 382209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9" y="28"/>
                  </a:moveTo>
                  <a:lnTo>
                    <a:pt x="9" y="28"/>
                  </a:ln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9" y="46"/>
                    <a:pt x="29" y="46"/>
                    <a:pt x="38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lnTo>
                    <a:pt x="38" y="46"/>
                  </a:lnTo>
                  <a:cubicBezTo>
                    <a:pt x="38" y="46"/>
                    <a:pt x="29" y="55"/>
                    <a:pt x="18" y="55"/>
                  </a:cubicBezTo>
                  <a:cubicBezTo>
                    <a:pt x="18" y="55"/>
                    <a:pt x="18" y="55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9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8" y="0"/>
                    <a:pt x="38" y="9"/>
                    <a:pt x="38" y="9"/>
                  </a:cubicBezTo>
                  <a:cubicBezTo>
                    <a:pt x="38" y="9"/>
                    <a:pt x="47" y="9"/>
                    <a:pt x="47" y="19"/>
                  </a:cubicBezTo>
                  <a:lnTo>
                    <a:pt x="47" y="28"/>
                  </a:lnTo>
                  <a:lnTo>
                    <a:pt x="9" y="28"/>
                  </a:lnTo>
                  <a:close/>
                  <a:moveTo>
                    <a:pt x="38" y="19"/>
                  </a:moveTo>
                  <a:lnTo>
                    <a:pt x="38" y="19"/>
                  </a:lnTo>
                  <a:cubicBezTo>
                    <a:pt x="38" y="9"/>
                    <a:pt x="38" y="9"/>
                    <a:pt x="3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38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6" name="Freeform 486">
              <a:extLst>
                <a:ext uri="{FF2B5EF4-FFF2-40B4-BE49-F238E27FC236}">
                  <a16:creationId xmlns:a16="http://schemas.microsoft.com/office/drawing/2014/main" id="{30734AA7-AABC-4B97-874F-9094A8CA6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501" y="2941480"/>
              <a:ext cx="4769" cy="6354"/>
            </a:xfrm>
            <a:custGeom>
              <a:avLst/>
              <a:gdLst>
                <a:gd name="T0" fmla="*/ 513901 w 29"/>
                <a:gd name="T1" fmla="*/ 115847 h 56"/>
                <a:gd name="T2" fmla="*/ 513901 w 29"/>
                <a:gd name="T3" fmla="*/ 115847 h 56"/>
                <a:gd name="T4" fmla="*/ 757284 w 29"/>
                <a:gd name="T5" fmla="*/ 115847 h 56"/>
                <a:gd name="T6" fmla="*/ 757284 w 29"/>
                <a:gd name="T7" fmla="*/ 231694 h 56"/>
                <a:gd name="T8" fmla="*/ 513901 w 29"/>
                <a:gd name="T9" fmla="*/ 231694 h 56"/>
                <a:gd name="T10" fmla="*/ 513901 w 29"/>
                <a:gd name="T11" fmla="*/ 592170 h 56"/>
                <a:gd name="T12" fmla="*/ 513901 w 29"/>
                <a:gd name="T13" fmla="*/ 708131 h 56"/>
                <a:gd name="T14" fmla="*/ 513901 w 29"/>
                <a:gd name="T15" fmla="*/ 708131 h 56"/>
                <a:gd name="T16" fmla="*/ 757284 w 29"/>
                <a:gd name="T17" fmla="*/ 708131 h 56"/>
                <a:gd name="T18" fmla="*/ 757284 w 29"/>
                <a:gd name="T19" fmla="*/ 708131 h 56"/>
                <a:gd name="T20" fmla="*/ 513901 w 29"/>
                <a:gd name="T21" fmla="*/ 708131 h 56"/>
                <a:gd name="T22" fmla="*/ 513901 w 29"/>
                <a:gd name="T23" fmla="*/ 708131 h 56"/>
                <a:gd name="T24" fmla="*/ 270353 w 29"/>
                <a:gd name="T25" fmla="*/ 708131 h 56"/>
                <a:gd name="T26" fmla="*/ 270353 w 29"/>
                <a:gd name="T27" fmla="*/ 592170 h 56"/>
                <a:gd name="T28" fmla="*/ 270353 w 29"/>
                <a:gd name="T29" fmla="*/ 231694 h 56"/>
                <a:gd name="T30" fmla="*/ 0 w 29"/>
                <a:gd name="T31" fmla="*/ 231694 h 56"/>
                <a:gd name="T32" fmla="*/ 0 w 29"/>
                <a:gd name="T33" fmla="*/ 115847 h 56"/>
                <a:gd name="T34" fmla="*/ 270353 w 29"/>
                <a:gd name="T35" fmla="*/ 115847 h 56"/>
                <a:gd name="T36" fmla="*/ 270353 w 29"/>
                <a:gd name="T37" fmla="*/ 0 h 56"/>
                <a:gd name="T38" fmla="*/ 513901 w 29"/>
                <a:gd name="T39" fmla="*/ 0 h 56"/>
                <a:gd name="T40" fmla="*/ 513901 w 29"/>
                <a:gd name="T41" fmla="*/ 115847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56">
                  <a:moveTo>
                    <a:pt x="19" y="9"/>
                  </a:moveTo>
                  <a:lnTo>
                    <a:pt x="19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19" y="55"/>
                  </a:lnTo>
                  <a:lnTo>
                    <a:pt x="28" y="55"/>
                  </a:lnTo>
                  <a:cubicBezTo>
                    <a:pt x="19" y="55"/>
                    <a:pt x="19" y="55"/>
                    <a:pt x="19" y="55"/>
                  </a:cubicBezTo>
                  <a:lnTo>
                    <a:pt x="10" y="55"/>
                  </a:lnTo>
                  <a:cubicBezTo>
                    <a:pt x="10" y="55"/>
                    <a:pt x="10" y="55"/>
                    <a:pt x="10" y="4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7" name="Freeform 487">
              <a:extLst>
                <a:ext uri="{FF2B5EF4-FFF2-40B4-BE49-F238E27FC236}">
                  <a16:creationId xmlns:a16="http://schemas.microsoft.com/office/drawing/2014/main" id="{F501E594-E59E-4C10-8056-3EC55C7B1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270" y="2941480"/>
              <a:ext cx="4770" cy="7942"/>
            </a:xfrm>
            <a:custGeom>
              <a:avLst/>
              <a:gdLst>
                <a:gd name="T0" fmla="*/ 582944 w 38"/>
                <a:gd name="T1" fmla="*/ 925243 h 56"/>
                <a:gd name="T2" fmla="*/ 582944 w 38"/>
                <a:gd name="T3" fmla="*/ 925243 h 56"/>
                <a:gd name="T4" fmla="*/ 441225 w 38"/>
                <a:gd name="T5" fmla="*/ 925243 h 56"/>
                <a:gd name="T6" fmla="*/ 441225 w 38"/>
                <a:gd name="T7" fmla="*/ 744137 h 56"/>
                <a:gd name="T8" fmla="*/ 441225 w 38"/>
                <a:gd name="T9" fmla="*/ 744137 h 56"/>
                <a:gd name="T10" fmla="*/ 441225 w 38"/>
                <a:gd name="T11" fmla="*/ 925243 h 56"/>
                <a:gd name="T12" fmla="*/ 283564 w 38"/>
                <a:gd name="T13" fmla="*/ 1106207 h 56"/>
                <a:gd name="T14" fmla="*/ 141845 w 38"/>
                <a:gd name="T15" fmla="*/ 925243 h 56"/>
                <a:gd name="T16" fmla="*/ 0 w 38"/>
                <a:gd name="T17" fmla="*/ 925243 h 56"/>
                <a:gd name="T18" fmla="*/ 0 w 38"/>
                <a:gd name="T19" fmla="*/ 744137 h 56"/>
                <a:gd name="T20" fmla="*/ 0 w 38"/>
                <a:gd name="T21" fmla="*/ 744137 h 56"/>
                <a:gd name="T22" fmla="*/ 0 w 38"/>
                <a:gd name="T23" fmla="*/ 0 h 56"/>
                <a:gd name="T24" fmla="*/ 0 w 38"/>
                <a:gd name="T25" fmla="*/ 0 h 56"/>
                <a:gd name="T26" fmla="*/ 0 w 38"/>
                <a:gd name="T27" fmla="*/ 744137 h 56"/>
                <a:gd name="T28" fmla="*/ 141845 w 38"/>
                <a:gd name="T29" fmla="*/ 925243 h 56"/>
                <a:gd name="T30" fmla="*/ 283564 w 38"/>
                <a:gd name="T31" fmla="*/ 925243 h 56"/>
                <a:gd name="T32" fmla="*/ 283564 w 38"/>
                <a:gd name="T33" fmla="*/ 925243 h 56"/>
                <a:gd name="T34" fmla="*/ 441225 w 38"/>
                <a:gd name="T35" fmla="*/ 744137 h 56"/>
                <a:gd name="T36" fmla="*/ 441225 w 38"/>
                <a:gd name="T37" fmla="*/ 744137 h 56"/>
                <a:gd name="T38" fmla="*/ 441225 w 38"/>
                <a:gd name="T39" fmla="*/ 563173 h 56"/>
                <a:gd name="T40" fmla="*/ 441225 w 38"/>
                <a:gd name="T41" fmla="*/ 0 h 56"/>
                <a:gd name="T42" fmla="*/ 582944 w 38"/>
                <a:gd name="T43" fmla="*/ 0 h 56"/>
                <a:gd name="T44" fmla="*/ 582944 w 38"/>
                <a:gd name="T45" fmla="*/ 925243 h 5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56">
                  <a:moveTo>
                    <a:pt x="37" y="46"/>
                  </a:moveTo>
                  <a:lnTo>
                    <a:pt x="37" y="46"/>
                  </a:lnTo>
                  <a:cubicBezTo>
                    <a:pt x="28" y="46"/>
                    <a:pt x="28" y="46"/>
                    <a:pt x="28" y="4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8" y="46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8" name="Freeform 488">
              <a:extLst>
                <a:ext uri="{FF2B5EF4-FFF2-40B4-BE49-F238E27FC236}">
                  <a16:creationId xmlns:a16="http://schemas.microsoft.com/office/drawing/2014/main" id="{E9F77A0B-A88F-4CAB-89C3-7829CB727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628" y="2941480"/>
              <a:ext cx="3179" cy="6354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116034 w 28"/>
                <a:gd name="T5" fmla="*/ 0 h 47"/>
                <a:gd name="T6" fmla="*/ 116034 w 28"/>
                <a:gd name="T7" fmla="*/ 164528 h 47"/>
                <a:gd name="T8" fmla="*/ 116034 w 28"/>
                <a:gd name="T9" fmla="*/ 164528 h 47"/>
                <a:gd name="T10" fmla="*/ 232067 w 28"/>
                <a:gd name="T11" fmla="*/ 0 h 47"/>
                <a:gd name="T12" fmla="*/ 347987 w 28"/>
                <a:gd name="T13" fmla="*/ 0 h 47"/>
                <a:gd name="T14" fmla="*/ 347987 w 28"/>
                <a:gd name="T15" fmla="*/ 164528 h 47"/>
                <a:gd name="T16" fmla="*/ 232067 w 28"/>
                <a:gd name="T17" fmla="*/ 164528 h 47"/>
                <a:gd name="T18" fmla="*/ 116034 w 28"/>
                <a:gd name="T19" fmla="*/ 164528 h 47"/>
                <a:gd name="T20" fmla="*/ 116034 w 28"/>
                <a:gd name="T21" fmla="*/ 347307 h 47"/>
                <a:gd name="T22" fmla="*/ 116034 w 28"/>
                <a:gd name="T23" fmla="*/ 511700 h 47"/>
                <a:gd name="T24" fmla="*/ 116034 w 28"/>
                <a:gd name="T25" fmla="*/ 840756 h 47"/>
                <a:gd name="T26" fmla="*/ 0 w 28"/>
                <a:gd name="T27" fmla="*/ 84075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29" name="Freeform 489">
              <a:extLst>
                <a:ext uri="{FF2B5EF4-FFF2-40B4-BE49-F238E27FC236}">
                  <a16:creationId xmlns:a16="http://schemas.microsoft.com/office/drawing/2014/main" id="{23BB03A5-903F-4396-8463-5BDB9223A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577" y="2941480"/>
              <a:ext cx="6359" cy="7942"/>
            </a:xfrm>
            <a:custGeom>
              <a:avLst/>
              <a:gdLst>
                <a:gd name="T0" fmla="*/ 0 w 47"/>
                <a:gd name="T1" fmla="*/ 382209 h 56"/>
                <a:gd name="T2" fmla="*/ 0 w 47"/>
                <a:gd name="T3" fmla="*/ 382209 h 56"/>
                <a:gd name="T4" fmla="*/ 183058 w 47"/>
                <a:gd name="T5" fmla="*/ 0 h 56"/>
                <a:gd name="T6" fmla="*/ 347851 w 47"/>
                <a:gd name="T7" fmla="*/ 0 h 56"/>
                <a:gd name="T8" fmla="*/ 512508 w 47"/>
                <a:gd name="T9" fmla="*/ 0 h 56"/>
                <a:gd name="T10" fmla="*/ 677301 w 47"/>
                <a:gd name="T11" fmla="*/ 0 h 56"/>
                <a:gd name="T12" fmla="*/ 677301 w 47"/>
                <a:gd name="T13" fmla="*/ 180964 h 56"/>
                <a:gd name="T14" fmla="*/ 677301 w 47"/>
                <a:gd name="T15" fmla="*/ 382209 h 56"/>
                <a:gd name="T16" fmla="*/ 677301 w 47"/>
                <a:gd name="T17" fmla="*/ 744137 h 56"/>
                <a:gd name="T18" fmla="*/ 842094 w 47"/>
                <a:gd name="T19" fmla="*/ 925243 h 56"/>
                <a:gd name="T20" fmla="*/ 842094 w 47"/>
                <a:gd name="T21" fmla="*/ 925243 h 56"/>
                <a:gd name="T22" fmla="*/ 842094 w 47"/>
                <a:gd name="T23" fmla="*/ 925243 h 56"/>
                <a:gd name="T24" fmla="*/ 842094 w 47"/>
                <a:gd name="T25" fmla="*/ 925243 h 56"/>
                <a:gd name="T26" fmla="*/ 842094 w 47"/>
                <a:gd name="T27" fmla="*/ 925243 h 56"/>
                <a:gd name="T28" fmla="*/ 677301 w 47"/>
                <a:gd name="T29" fmla="*/ 925243 h 56"/>
                <a:gd name="T30" fmla="*/ 677301 w 47"/>
                <a:gd name="T31" fmla="*/ 925243 h 56"/>
                <a:gd name="T32" fmla="*/ 677301 w 47"/>
                <a:gd name="T33" fmla="*/ 925243 h 56"/>
                <a:gd name="T34" fmla="*/ 677301 w 47"/>
                <a:gd name="T35" fmla="*/ 744137 h 56"/>
                <a:gd name="T36" fmla="*/ 677301 w 47"/>
                <a:gd name="T37" fmla="*/ 744137 h 56"/>
                <a:gd name="T38" fmla="*/ 512508 w 47"/>
                <a:gd name="T39" fmla="*/ 925243 h 56"/>
                <a:gd name="T40" fmla="*/ 512508 w 47"/>
                <a:gd name="T41" fmla="*/ 925243 h 56"/>
                <a:gd name="T42" fmla="*/ 512508 w 47"/>
                <a:gd name="T43" fmla="*/ 925243 h 56"/>
                <a:gd name="T44" fmla="*/ 347851 w 47"/>
                <a:gd name="T45" fmla="*/ 1106207 h 56"/>
                <a:gd name="T46" fmla="*/ 183058 w 47"/>
                <a:gd name="T47" fmla="*/ 925243 h 56"/>
                <a:gd name="T48" fmla="*/ 183058 w 47"/>
                <a:gd name="T49" fmla="*/ 925243 h 56"/>
                <a:gd name="T50" fmla="*/ 0 w 47"/>
                <a:gd name="T51" fmla="*/ 925243 h 56"/>
                <a:gd name="T52" fmla="*/ 0 w 47"/>
                <a:gd name="T53" fmla="*/ 744137 h 56"/>
                <a:gd name="T54" fmla="*/ 0 w 47"/>
                <a:gd name="T55" fmla="*/ 563173 h 56"/>
                <a:gd name="T56" fmla="*/ 183058 w 47"/>
                <a:gd name="T57" fmla="*/ 563173 h 56"/>
                <a:gd name="T58" fmla="*/ 347851 w 47"/>
                <a:gd name="T59" fmla="*/ 382209 h 56"/>
                <a:gd name="T60" fmla="*/ 512508 w 47"/>
                <a:gd name="T61" fmla="*/ 382209 h 56"/>
                <a:gd name="T62" fmla="*/ 512508 w 47"/>
                <a:gd name="T63" fmla="*/ 382209 h 56"/>
                <a:gd name="T64" fmla="*/ 677301 w 47"/>
                <a:gd name="T65" fmla="*/ 382209 h 56"/>
                <a:gd name="T66" fmla="*/ 677301 w 47"/>
                <a:gd name="T67" fmla="*/ 382209 h 56"/>
                <a:gd name="T68" fmla="*/ 677301 w 47"/>
                <a:gd name="T69" fmla="*/ 382209 h 56"/>
                <a:gd name="T70" fmla="*/ 677301 w 47"/>
                <a:gd name="T71" fmla="*/ 180964 h 56"/>
                <a:gd name="T72" fmla="*/ 512508 w 47"/>
                <a:gd name="T73" fmla="*/ 180964 h 56"/>
                <a:gd name="T74" fmla="*/ 512508 w 47"/>
                <a:gd name="T75" fmla="*/ 0 h 56"/>
                <a:gd name="T76" fmla="*/ 347851 w 47"/>
                <a:gd name="T77" fmla="*/ 0 h 56"/>
                <a:gd name="T78" fmla="*/ 183058 w 47"/>
                <a:gd name="T79" fmla="*/ 180964 h 56"/>
                <a:gd name="T80" fmla="*/ 183058 w 47"/>
                <a:gd name="T81" fmla="*/ 382209 h 56"/>
                <a:gd name="T82" fmla="*/ 0 w 47"/>
                <a:gd name="T83" fmla="*/ 382209 h 56"/>
                <a:gd name="T84" fmla="*/ 677301 w 47"/>
                <a:gd name="T85" fmla="*/ 382209 h 56"/>
                <a:gd name="T86" fmla="*/ 677301 w 47"/>
                <a:gd name="T87" fmla="*/ 382209 h 56"/>
                <a:gd name="T88" fmla="*/ 677301 w 47"/>
                <a:gd name="T89" fmla="*/ 382209 h 56"/>
                <a:gd name="T90" fmla="*/ 512508 w 47"/>
                <a:gd name="T91" fmla="*/ 563173 h 56"/>
                <a:gd name="T92" fmla="*/ 512508 w 47"/>
                <a:gd name="T93" fmla="*/ 563173 h 56"/>
                <a:gd name="T94" fmla="*/ 347851 w 47"/>
                <a:gd name="T95" fmla="*/ 563173 h 56"/>
                <a:gd name="T96" fmla="*/ 347851 w 47"/>
                <a:gd name="T97" fmla="*/ 563173 h 56"/>
                <a:gd name="T98" fmla="*/ 183058 w 47"/>
                <a:gd name="T99" fmla="*/ 563173 h 56"/>
                <a:gd name="T100" fmla="*/ 183058 w 47"/>
                <a:gd name="T101" fmla="*/ 744137 h 56"/>
                <a:gd name="T102" fmla="*/ 183058 w 47"/>
                <a:gd name="T103" fmla="*/ 744137 h 56"/>
                <a:gd name="T104" fmla="*/ 183058 w 47"/>
                <a:gd name="T105" fmla="*/ 925243 h 56"/>
                <a:gd name="T106" fmla="*/ 183058 w 47"/>
                <a:gd name="T107" fmla="*/ 925243 h 56"/>
                <a:gd name="T108" fmla="*/ 347851 w 47"/>
                <a:gd name="T109" fmla="*/ 925243 h 56"/>
                <a:gd name="T110" fmla="*/ 512508 w 47"/>
                <a:gd name="T111" fmla="*/ 925243 h 56"/>
                <a:gd name="T112" fmla="*/ 512508 w 47"/>
                <a:gd name="T113" fmla="*/ 925243 h 56"/>
                <a:gd name="T114" fmla="*/ 677301 w 47"/>
                <a:gd name="T115" fmla="*/ 744137 h 56"/>
                <a:gd name="T116" fmla="*/ 677301 w 47"/>
                <a:gd name="T117" fmla="*/ 563173 h 56"/>
                <a:gd name="T118" fmla="*/ 677301 w 47"/>
                <a:gd name="T119" fmla="*/ 382209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6">
                  <a:moveTo>
                    <a:pt x="0" y="19"/>
                  </a:moveTo>
                  <a:lnTo>
                    <a:pt x="0" y="19"/>
                  </a:lnTo>
                  <a:cubicBezTo>
                    <a:pt x="0" y="9"/>
                    <a:pt x="10" y="9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0"/>
                    <a:pt x="28" y="0"/>
                  </a:cubicBezTo>
                  <a:lnTo>
                    <a:pt x="37" y="0"/>
                  </a:lnTo>
                  <a:lnTo>
                    <a:pt x="37" y="9"/>
                  </a:lnTo>
                  <a:cubicBezTo>
                    <a:pt x="37" y="9"/>
                    <a:pt x="37" y="9"/>
                    <a:pt x="37" y="19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37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0" y="55"/>
                    <a:pt x="1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lnTo>
                    <a:pt x="10" y="28"/>
                  </a:lnTo>
                  <a:lnTo>
                    <a:pt x="19" y="19"/>
                  </a:lnTo>
                  <a:lnTo>
                    <a:pt x="28" y="19"/>
                  </a:lnTo>
                  <a:cubicBezTo>
                    <a:pt x="37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28" y="9"/>
                  </a:lnTo>
                  <a:cubicBezTo>
                    <a:pt x="28" y="9"/>
                    <a:pt x="28" y="9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9"/>
                    <a:pt x="10" y="9"/>
                  </a:cubicBezTo>
                  <a:cubicBezTo>
                    <a:pt x="10" y="9"/>
                    <a:pt x="10" y="9"/>
                    <a:pt x="10" y="19"/>
                  </a:cubicBezTo>
                  <a:lnTo>
                    <a:pt x="0" y="19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19" y="28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10" y="37"/>
                  </a:lnTo>
                  <a:cubicBezTo>
                    <a:pt x="10" y="46"/>
                    <a:pt x="10" y="46"/>
                    <a:pt x="1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28" y="46"/>
                  </a:cubicBezTo>
                  <a:cubicBezTo>
                    <a:pt x="28" y="37"/>
                    <a:pt x="28" y="37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0" name="Freeform 490">
              <a:extLst>
                <a:ext uri="{FF2B5EF4-FFF2-40B4-BE49-F238E27FC236}">
                  <a16:creationId xmlns:a16="http://schemas.microsoft.com/office/drawing/2014/main" id="{E05D354A-C2BC-4AAB-AFA4-35B46263C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936" y="2939891"/>
              <a:ext cx="6359" cy="9531"/>
            </a:xfrm>
            <a:custGeom>
              <a:avLst/>
              <a:gdLst>
                <a:gd name="T0" fmla="*/ 842094 w 47"/>
                <a:gd name="T1" fmla="*/ 1061676 h 74"/>
                <a:gd name="T2" fmla="*/ 842094 w 47"/>
                <a:gd name="T3" fmla="*/ 1061676 h 74"/>
                <a:gd name="T4" fmla="*/ 842094 w 47"/>
                <a:gd name="T5" fmla="*/ 1061676 h 74"/>
                <a:gd name="T6" fmla="*/ 842094 w 47"/>
                <a:gd name="T7" fmla="*/ 912400 h 74"/>
                <a:gd name="T8" fmla="*/ 842094 w 47"/>
                <a:gd name="T9" fmla="*/ 912400 h 74"/>
                <a:gd name="T10" fmla="*/ 677301 w 47"/>
                <a:gd name="T11" fmla="*/ 1061676 h 74"/>
                <a:gd name="T12" fmla="*/ 677301 w 47"/>
                <a:gd name="T13" fmla="*/ 1061676 h 74"/>
                <a:gd name="T14" fmla="*/ 512508 w 47"/>
                <a:gd name="T15" fmla="*/ 1061676 h 74"/>
                <a:gd name="T16" fmla="*/ 512508 w 47"/>
                <a:gd name="T17" fmla="*/ 1210952 h 74"/>
                <a:gd name="T18" fmla="*/ 347851 w 47"/>
                <a:gd name="T19" fmla="*/ 1061676 h 74"/>
                <a:gd name="T20" fmla="*/ 164793 w 47"/>
                <a:gd name="T21" fmla="*/ 1061676 h 74"/>
                <a:gd name="T22" fmla="*/ 164793 w 47"/>
                <a:gd name="T23" fmla="*/ 912400 h 74"/>
                <a:gd name="T24" fmla="*/ 0 w 47"/>
                <a:gd name="T25" fmla="*/ 763124 h 74"/>
                <a:gd name="T26" fmla="*/ 164793 w 47"/>
                <a:gd name="T27" fmla="*/ 613848 h 74"/>
                <a:gd name="T28" fmla="*/ 164793 w 47"/>
                <a:gd name="T29" fmla="*/ 447957 h 74"/>
                <a:gd name="T30" fmla="*/ 347851 w 47"/>
                <a:gd name="T31" fmla="*/ 298552 h 74"/>
                <a:gd name="T32" fmla="*/ 512508 w 47"/>
                <a:gd name="T33" fmla="*/ 298552 h 74"/>
                <a:gd name="T34" fmla="*/ 512508 w 47"/>
                <a:gd name="T35" fmla="*/ 298552 h 74"/>
                <a:gd name="T36" fmla="*/ 677301 w 47"/>
                <a:gd name="T37" fmla="*/ 298552 h 74"/>
                <a:gd name="T38" fmla="*/ 677301 w 47"/>
                <a:gd name="T39" fmla="*/ 447957 h 74"/>
                <a:gd name="T40" fmla="*/ 842094 w 47"/>
                <a:gd name="T41" fmla="*/ 447957 h 74"/>
                <a:gd name="T42" fmla="*/ 842094 w 47"/>
                <a:gd name="T43" fmla="*/ 447957 h 74"/>
                <a:gd name="T44" fmla="*/ 842094 w 47"/>
                <a:gd name="T45" fmla="*/ 0 h 74"/>
                <a:gd name="T46" fmla="*/ 842094 w 47"/>
                <a:gd name="T47" fmla="*/ 0 h 74"/>
                <a:gd name="T48" fmla="*/ 842094 w 47"/>
                <a:gd name="T49" fmla="*/ 1061676 h 74"/>
                <a:gd name="T50" fmla="*/ 164793 w 47"/>
                <a:gd name="T51" fmla="*/ 763124 h 74"/>
                <a:gd name="T52" fmla="*/ 164793 w 47"/>
                <a:gd name="T53" fmla="*/ 763124 h 74"/>
                <a:gd name="T54" fmla="*/ 164793 w 47"/>
                <a:gd name="T55" fmla="*/ 912400 h 74"/>
                <a:gd name="T56" fmla="*/ 347851 w 47"/>
                <a:gd name="T57" fmla="*/ 912400 h 74"/>
                <a:gd name="T58" fmla="*/ 347851 w 47"/>
                <a:gd name="T59" fmla="*/ 1061676 h 74"/>
                <a:gd name="T60" fmla="*/ 512508 w 47"/>
                <a:gd name="T61" fmla="*/ 1061676 h 74"/>
                <a:gd name="T62" fmla="*/ 677301 w 47"/>
                <a:gd name="T63" fmla="*/ 1061676 h 74"/>
                <a:gd name="T64" fmla="*/ 677301 w 47"/>
                <a:gd name="T65" fmla="*/ 912400 h 74"/>
                <a:gd name="T66" fmla="*/ 842094 w 47"/>
                <a:gd name="T67" fmla="*/ 912400 h 74"/>
                <a:gd name="T68" fmla="*/ 842094 w 47"/>
                <a:gd name="T69" fmla="*/ 763124 h 74"/>
                <a:gd name="T70" fmla="*/ 842094 w 47"/>
                <a:gd name="T71" fmla="*/ 613848 h 74"/>
                <a:gd name="T72" fmla="*/ 677301 w 47"/>
                <a:gd name="T73" fmla="*/ 447957 h 74"/>
                <a:gd name="T74" fmla="*/ 677301 w 47"/>
                <a:gd name="T75" fmla="*/ 447957 h 74"/>
                <a:gd name="T76" fmla="*/ 512508 w 47"/>
                <a:gd name="T77" fmla="*/ 298552 h 74"/>
                <a:gd name="T78" fmla="*/ 347851 w 47"/>
                <a:gd name="T79" fmla="*/ 447957 h 74"/>
                <a:gd name="T80" fmla="*/ 347851 w 47"/>
                <a:gd name="T81" fmla="*/ 447957 h 74"/>
                <a:gd name="T82" fmla="*/ 164793 w 47"/>
                <a:gd name="T83" fmla="*/ 613848 h 74"/>
                <a:gd name="T84" fmla="*/ 164793 w 47"/>
                <a:gd name="T85" fmla="*/ 76312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74">
                  <a:moveTo>
                    <a:pt x="46" y="64"/>
                  </a:moveTo>
                  <a:lnTo>
                    <a:pt x="46" y="64"/>
                  </a:lnTo>
                  <a:cubicBezTo>
                    <a:pt x="46" y="55"/>
                    <a:pt x="46" y="55"/>
                    <a:pt x="46" y="55"/>
                  </a:cubicBezTo>
                  <a:cubicBezTo>
                    <a:pt x="46" y="64"/>
                    <a:pt x="46" y="64"/>
                    <a:pt x="37" y="64"/>
                  </a:cubicBezTo>
                  <a:cubicBezTo>
                    <a:pt x="37" y="64"/>
                    <a:pt x="37" y="64"/>
                    <a:pt x="28" y="64"/>
                  </a:cubicBezTo>
                  <a:lnTo>
                    <a:pt x="28" y="73"/>
                  </a:lnTo>
                  <a:cubicBezTo>
                    <a:pt x="19" y="73"/>
                    <a:pt x="19" y="64"/>
                    <a:pt x="1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46"/>
                    <a:pt x="0" y="46"/>
                    <a:pt x="0" y="46"/>
                  </a:cubicBezTo>
                  <a:cubicBezTo>
                    <a:pt x="0" y="37"/>
                    <a:pt x="9" y="37"/>
                    <a:pt x="9" y="3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18"/>
                    <a:pt x="9" y="18"/>
                    <a:pt x="19" y="18"/>
                  </a:cubicBezTo>
                  <a:cubicBezTo>
                    <a:pt x="19" y="18"/>
                    <a:pt x="19" y="18"/>
                    <a:pt x="2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9" y="46"/>
                  </a:moveTo>
                  <a:lnTo>
                    <a:pt x="9" y="46"/>
                  </a:lnTo>
                  <a:cubicBezTo>
                    <a:pt x="9" y="46"/>
                    <a:pt x="9" y="46"/>
                    <a:pt x="9" y="55"/>
                  </a:cubicBezTo>
                  <a:cubicBezTo>
                    <a:pt x="9" y="55"/>
                    <a:pt x="9" y="55"/>
                    <a:pt x="19" y="55"/>
                  </a:cubicBezTo>
                  <a:lnTo>
                    <a:pt x="19" y="64"/>
                  </a:lnTo>
                  <a:lnTo>
                    <a:pt x="28" y="64"/>
                  </a:lnTo>
                  <a:cubicBezTo>
                    <a:pt x="28" y="64"/>
                    <a:pt x="28" y="64"/>
                    <a:pt x="37" y="64"/>
                  </a:cubicBezTo>
                  <a:lnTo>
                    <a:pt x="37" y="55"/>
                  </a:lnTo>
                  <a:lnTo>
                    <a:pt x="46" y="55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37" y="27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19" y="18"/>
                    <a:pt x="19" y="27"/>
                  </a:cubicBezTo>
                  <a:cubicBezTo>
                    <a:pt x="9" y="27"/>
                    <a:pt x="9" y="37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1" name="Freeform 491">
              <a:extLst>
                <a:ext uri="{FF2B5EF4-FFF2-40B4-BE49-F238E27FC236}">
                  <a16:creationId xmlns:a16="http://schemas.microsoft.com/office/drawing/2014/main" id="{E6BEB17A-2084-4AC0-9B27-89B65B7A4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474" y="2939891"/>
              <a:ext cx="0" cy="7943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134420 h 65"/>
                <a:gd name="T6" fmla="*/ 0 w 1"/>
                <a:gd name="T7" fmla="*/ 134420 h 65"/>
                <a:gd name="T8" fmla="*/ 0 w 1"/>
                <a:gd name="T9" fmla="*/ 0 h 65"/>
                <a:gd name="T10" fmla="*/ 0 w 1"/>
                <a:gd name="T11" fmla="*/ 268840 h 65"/>
                <a:gd name="T12" fmla="*/ 0 w 1"/>
                <a:gd name="T13" fmla="*/ 268840 h 65"/>
                <a:gd name="T14" fmla="*/ 0 w 1"/>
                <a:gd name="T15" fmla="*/ 955726 h 65"/>
                <a:gd name="T16" fmla="*/ 0 w 1"/>
                <a:gd name="T17" fmla="*/ 955726 h 65"/>
                <a:gd name="T18" fmla="*/ 0 w 1"/>
                <a:gd name="T19" fmla="*/ 26884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2" name="Freeform 492">
              <a:extLst>
                <a:ext uri="{FF2B5EF4-FFF2-40B4-BE49-F238E27FC236}">
                  <a16:creationId xmlns:a16="http://schemas.microsoft.com/office/drawing/2014/main" id="{17DE1FC1-F63E-4F89-9F12-47945737F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063" y="2941480"/>
              <a:ext cx="4770" cy="9531"/>
            </a:xfrm>
            <a:custGeom>
              <a:avLst/>
              <a:gdLst>
                <a:gd name="T0" fmla="*/ 0 w 37"/>
                <a:gd name="T1" fmla="*/ 0 h 65"/>
                <a:gd name="T2" fmla="*/ 0 w 37"/>
                <a:gd name="T3" fmla="*/ 0 h 65"/>
                <a:gd name="T4" fmla="*/ 0 w 37"/>
                <a:gd name="T5" fmla="*/ 0 h 65"/>
                <a:gd name="T6" fmla="*/ 0 w 37"/>
                <a:gd name="T7" fmla="*/ 193553 h 65"/>
                <a:gd name="T8" fmla="*/ 0 w 37"/>
                <a:gd name="T9" fmla="*/ 193553 h 65"/>
                <a:gd name="T10" fmla="*/ 149546 w 37"/>
                <a:gd name="T11" fmla="*/ 0 h 65"/>
                <a:gd name="T12" fmla="*/ 299221 w 37"/>
                <a:gd name="T13" fmla="*/ 0 h 65"/>
                <a:gd name="T14" fmla="*/ 448767 w 37"/>
                <a:gd name="T15" fmla="*/ 0 h 65"/>
                <a:gd name="T16" fmla="*/ 598313 w 37"/>
                <a:gd name="T17" fmla="*/ 193553 h 65"/>
                <a:gd name="T18" fmla="*/ 598313 w 37"/>
                <a:gd name="T19" fmla="*/ 408513 h 65"/>
                <a:gd name="T20" fmla="*/ 598313 w 37"/>
                <a:gd name="T21" fmla="*/ 602066 h 65"/>
                <a:gd name="T22" fmla="*/ 598313 w 37"/>
                <a:gd name="T23" fmla="*/ 795472 h 65"/>
                <a:gd name="T24" fmla="*/ 598313 w 37"/>
                <a:gd name="T25" fmla="*/ 989025 h 65"/>
                <a:gd name="T26" fmla="*/ 448767 w 37"/>
                <a:gd name="T27" fmla="*/ 989025 h 65"/>
                <a:gd name="T28" fmla="*/ 299221 w 37"/>
                <a:gd name="T29" fmla="*/ 989025 h 65"/>
                <a:gd name="T30" fmla="*/ 149546 w 37"/>
                <a:gd name="T31" fmla="*/ 989025 h 65"/>
                <a:gd name="T32" fmla="*/ 149546 w 37"/>
                <a:gd name="T33" fmla="*/ 989025 h 65"/>
                <a:gd name="T34" fmla="*/ 0 w 37"/>
                <a:gd name="T35" fmla="*/ 989025 h 65"/>
                <a:gd name="T36" fmla="*/ 0 w 37"/>
                <a:gd name="T37" fmla="*/ 795472 h 65"/>
                <a:gd name="T38" fmla="*/ 0 w 37"/>
                <a:gd name="T39" fmla="*/ 795472 h 65"/>
                <a:gd name="T40" fmla="*/ 0 w 37"/>
                <a:gd name="T41" fmla="*/ 1375983 h 65"/>
                <a:gd name="T42" fmla="*/ 0 w 37"/>
                <a:gd name="T43" fmla="*/ 1375983 h 65"/>
                <a:gd name="T44" fmla="*/ 0 w 37"/>
                <a:gd name="T45" fmla="*/ 0 h 65"/>
                <a:gd name="T46" fmla="*/ 598313 w 37"/>
                <a:gd name="T47" fmla="*/ 602066 h 65"/>
                <a:gd name="T48" fmla="*/ 598313 w 37"/>
                <a:gd name="T49" fmla="*/ 602066 h 65"/>
                <a:gd name="T50" fmla="*/ 598313 w 37"/>
                <a:gd name="T51" fmla="*/ 408513 h 65"/>
                <a:gd name="T52" fmla="*/ 448767 w 37"/>
                <a:gd name="T53" fmla="*/ 193553 h 65"/>
                <a:gd name="T54" fmla="*/ 448767 w 37"/>
                <a:gd name="T55" fmla="*/ 193553 h 65"/>
                <a:gd name="T56" fmla="*/ 299221 w 37"/>
                <a:gd name="T57" fmla="*/ 0 h 65"/>
                <a:gd name="T58" fmla="*/ 149546 w 37"/>
                <a:gd name="T59" fmla="*/ 193553 h 65"/>
                <a:gd name="T60" fmla="*/ 149546 w 37"/>
                <a:gd name="T61" fmla="*/ 193553 h 65"/>
                <a:gd name="T62" fmla="*/ 0 w 37"/>
                <a:gd name="T63" fmla="*/ 408513 h 65"/>
                <a:gd name="T64" fmla="*/ 0 w 37"/>
                <a:gd name="T65" fmla="*/ 602066 h 65"/>
                <a:gd name="T66" fmla="*/ 0 w 37"/>
                <a:gd name="T67" fmla="*/ 602066 h 65"/>
                <a:gd name="T68" fmla="*/ 149546 w 37"/>
                <a:gd name="T69" fmla="*/ 795472 h 65"/>
                <a:gd name="T70" fmla="*/ 149546 w 37"/>
                <a:gd name="T71" fmla="*/ 989025 h 65"/>
                <a:gd name="T72" fmla="*/ 299221 w 37"/>
                <a:gd name="T73" fmla="*/ 989025 h 65"/>
                <a:gd name="T74" fmla="*/ 448767 w 37"/>
                <a:gd name="T75" fmla="*/ 989025 h 65"/>
                <a:gd name="T76" fmla="*/ 448767 w 37"/>
                <a:gd name="T77" fmla="*/ 795472 h 65"/>
                <a:gd name="T78" fmla="*/ 598313 w 37"/>
                <a:gd name="T79" fmla="*/ 602066 h 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65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cubicBezTo>
                    <a:pt x="27" y="0"/>
                    <a:pt x="36" y="0"/>
                    <a:pt x="36" y="9"/>
                  </a:cubicBezTo>
                  <a:cubicBezTo>
                    <a:pt x="36" y="9"/>
                    <a:pt x="36" y="9"/>
                    <a:pt x="36" y="19"/>
                  </a:cubicBezTo>
                  <a:cubicBezTo>
                    <a:pt x="36" y="19"/>
                    <a:pt x="36" y="19"/>
                    <a:pt x="36" y="28"/>
                  </a:cubicBezTo>
                  <a:cubicBezTo>
                    <a:pt x="36" y="28"/>
                    <a:pt x="36" y="28"/>
                    <a:pt x="36" y="37"/>
                  </a:cubicBezTo>
                  <a:cubicBezTo>
                    <a:pt x="36" y="37"/>
                    <a:pt x="36" y="37"/>
                    <a:pt x="36" y="46"/>
                  </a:cubicBezTo>
                  <a:lnTo>
                    <a:pt x="27" y="46"/>
                  </a:lnTo>
                  <a:lnTo>
                    <a:pt x="18" y="46"/>
                  </a:ln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0" y="0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cubicBezTo>
                    <a:pt x="36" y="19"/>
                    <a:pt x="36" y="19"/>
                    <a:pt x="36" y="19"/>
                  </a:cubicBezTo>
                  <a:lnTo>
                    <a:pt x="27" y="9"/>
                  </a:lnTo>
                  <a:cubicBezTo>
                    <a:pt x="27" y="0"/>
                    <a:pt x="18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0" y="9"/>
                    <a:pt x="0" y="19"/>
                    <a:pt x="0" y="19"/>
                  </a:cubicBezTo>
                  <a:cubicBezTo>
                    <a:pt x="0" y="19"/>
                    <a:pt x="0" y="19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7" y="37"/>
                  </a:lnTo>
                  <a:cubicBezTo>
                    <a:pt x="36" y="37"/>
                    <a:pt x="36" y="37"/>
                    <a:pt x="36" y="2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3" name="Freeform 493">
              <a:extLst>
                <a:ext uri="{FF2B5EF4-FFF2-40B4-BE49-F238E27FC236}">
                  <a16:creationId xmlns:a16="http://schemas.microsoft.com/office/drawing/2014/main" id="{D59C30D8-62E9-4756-B1A5-96E30B288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422" y="2939891"/>
              <a:ext cx="0" cy="7943"/>
            </a:xfrm>
            <a:custGeom>
              <a:avLst/>
              <a:gdLst>
                <a:gd name="T0" fmla="*/ 0 w 10"/>
                <a:gd name="T1" fmla="*/ 0 h 65"/>
                <a:gd name="T2" fmla="*/ 0 w 10"/>
                <a:gd name="T3" fmla="*/ 0 h 65"/>
                <a:gd name="T4" fmla="*/ 0 w 10"/>
                <a:gd name="T5" fmla="*/ 134420 h 65"/>
                <a:gd name="T6" fmla="*/ 0 w 10"/>
                <a:gd name="T7" fmla="*/ 134420 h 65"/>
                <a:gd name="T8" fmla="*/ 0 w 10"/>
                <a:gd name="T9" fmla="*/ 0 h 65"/>
                <a:gd name="T10" fmla="*/ 0 w 10"/>
                <a:gd name="T11" fmla="*/ 268840 h 65"/>
                <a:gd name="T12" fmla="*/ 0 w 10"/>
                <a:gd name="T13" fmla="*/ 268840 h 65"/>
                <a:gd name="T14" fmla="*/ 0 w 10"/>
                <a:gd name="T15" fmla="*/ 955726 h 65"/>
                <a:gd name="T16" fmla="*/ 0 w 10"/>
                <a:gd name="T17" fmla="*/ 955726 h 65"/>
                <a:gd name="T18" fmla="*/ 0 w 10"/>
                <a:gd name="T19" fmla="*/ 26884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4" name="Freeform 494">
              <a:extLst>
                <a:ext uri="{FF2B5EF4-FFF2-40B4-BE49-F238E27FC236}">
                  <a16:creationId xmlns:a16="http://schemas.microsoft.com/office/drawing/2014/main" id="{1BF5E242-83ED-42C4-8A82-11DB8A894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601" y="2941480"/>
              <a:ext cx="4770" cy="6354"/>
            </a:xfrm>
            <a:custGeom>
              <a:avLst/>
              <a:gdLst>
                <a:gd name="T0" fmla="*/ 582944 w 38"/>
                <a:gd name="T1" fmla="*/ 347307 h 47"/>
                <a:gd name="T2" fmla="*/ 582944 w 38"/>
                <a:gd name="T3" fmla="*/ 347307 h 47"/>
                <a:gd name="T4" fmla="*/ 441225 w 38"/>
                <a:gd name="T5" fmla="*/ 164528 h 47"/>
                <a:gd name="T6" fmla="*/ 441225 w 38"/>
                <a:gd name="T7" fmla="*/ 164528 h 47"/>
                <a:gd name="T8" fmla="*/ 441225 w 38"/>
                <a:gd name="T9" fmla="*/ 0 h 47"/>
                <a:gd name="T10" fmla="*/ 299380 w 38"/>
                <a:gd name="T11" fmla="*/ 0 h 47"/>
                <a:gd name="T12" fmla="*/ 299380 w 38"/>
                <a:gd name="T13" fmla="*/ 0 h 47"/>
                <a:gd name="T14" fmla="*/ 141845 w 38"/>
                <a:gd name="T15" fmla="*/ 164528 h 47"/>
                <a:gd name="T16" fmla="*/ 141845 w 38"/>
                <a:gd name="T17" fmla="*/ 164528 h 47"/>
                <a:gd name="T18" fmla="*/ 141845 w 38"/>
                <a:gd name="T19" fmla="*/ 164528 h 47"/>
                <a:gd name="T20" fmla="*/ 141845 w 38"/>
                <a:gd name="T21" fmla="*/ 347307 h 47"/>
                <a:gd name="T22" fmla="*/ 141845 w 38"/>
                <a:gd name="T23" fmla="*/ 347307 h 47"/>
                <a:gd name="T24" fmla="*/ 299380 w 38"/>
                <a:gd name="T25" fmla="*/ 347307 h 47"/>
                <a:gd name="T26" fmla="*/ 299380 w 38"/>
                <a:gd name="T27" fmla="*/ 347307 h 47"/>
                <a:gd name="T28" fmla="*/ 441225 w 38"/>
                <a:gd name="T29" fmla="*/ 347307 h 47"/>
                <a:gd name="T30" fmla="*/ 441225 w 38"/>
                <a:gd name="T31" fmla="*/ 511700 h 47"/>
                <a:gd name="T32" fmla="*/ 582944 w 38"/>
                <a:gd name="T33" fmla="*/ 511700 h 47"/>
                <a:gd name="T34" fmla="*/ 582944 w 38"/>
                <a:gd name="T35" fmla="*/ 511700 h 47"/>
                <a:gd name="T36" fmla="*/ 582944 w 38"/>
                <a:gd name="T37" fmla="*/ 676228 h 47"/>
                <a:gd name="T38" fmla="*/ 582944 w 38"/>
                <a:gd name="T39" fmla="*/ 840756 h 47"/>
                <a:gd name="T40" fmla="*/ 582944 w 38"/>
                <a:gd name="T41" fmla="*/ 840756 h 47"/>
                <a:gd name="T42" fmla="*/ 441225 w 38"/>
                <a:gd name="T43" fmla="*/ 840756 h 47"/>
                <a:gd name="T44" fmla="*/ 299380 w 38"/>
                <a:gd name="T45" fmla="*/ 840756 h 47"/>
                <a:gd name="T46" fmla="*/ 141845 w 38"/>
                <a:gd name="T47" fmla="*/ 840756 h 47"/>
                <a:gd name="T48" fmla="*/ 0 w 38"/>
                <a:gd name="T49" fmla="*/ 676228 h 47"/>
                <a:gd name="T50" fmla="*/ 141845 w 38"/>
                <a:gd name="T51" fmla="*/ 676228 h 47"/>
                <a:gd name="T52" fmla="*/ 141845 w 38"/>
                <a:gd name="T53" fmla="*/ 840756 h 47"/>
                <a:gd name="T54" fmla="*/ 299380 w 38"/>
                <a:gd name="T55" fmla="*/ 840756 h 47"/>
                <a:gd name="T56" fmla="*/ 441225 w 38"/>
                <a:gd name="T57" fmla="*/ 840756 h 47"/>
                <a:gd name="T58" fmla="*/ 441225 w 38"/>
                <a:gd name="T59" fmla="*/ 840756 h 47"/>
                <a:gd name="T60" fmla="*/ 582944 w 38"/>
                <a:gd name="T61" fmla="*/ 676228 h 47"/>
                <a:gd name="T62" fmla="*/ 582944 w 38"/>
                <a:gd name="T63" fmla="*/ 676228 h 47"/>
                <a:gd name="T64" fmla="*/ 582944 w 38"/>
                <a:gd name="T65" fmla="*/ 676228 h 47"/>
                <a:gd name="T66" fmla="*/ 441225 w 38"/>
                <a:gd name="T67" fmla="*/ 511700 h 47"/>
                <a:gd name="T68" fmla="*/ 441225 w 38"/>
                <a:gd name="T69" fmla="*/ 511700 h 47"/>
                <a:gd name="T70" fmla="*/ 441225 w 38"/>
                <a:gd name="T71" fmla="*/ 511700 h 47"/>
                <a:gd name="T72" fmla="*/ 299380 w 38"/>
                <a:gd name="T73" fmla="*/ 511700 h 47"/>
                <a:gd name="T74" fmla="*/ 141845 w 38"/>
                <a:gd name="T75" fmla="*/ 511700 h 47"/>
                <a:gd name="T76" fmla="*/ 141845 w 38"/>
                <a:gd name="T77" fmla="*/ 347307 h 47"/>
                <a:gd name="T78" fmla="*/ 0 w 38"/>
                <a:gd name="T79" fmla="*/ 347307 h 47"/>
                <a:gd name="T80" fmla="*/ 0 w 38"/>
                <a:gd name="T81" fmla="*/ 164528 h 47"/>
                <a:gd name="T82" fmla="*/ 0 w 38"/>
                <a:gd name="T83" fmla="*/ 164528 h 47"/>
                <a:gd name="T84" fmla="*/ 141845 w 38"/>
                <a:gd name="T85" fmla="*/ 0 h 47"/>
                <a:gd name="T86" fmla="*/ 299380 w 38"/>
                <a:gd name="T87" fmla="*/ 0 h 47"/>
                <a:gd name="T88" fmla="*/ 299380 w 38"/>
                <a:gd name="T89" fmla="*/ 0 h 47"/>
                <a:gd name="T90" fmla="*/ 441225 w 38"/>
                <a:gd name="T91" fmla="*/ 0 h 47"/>
                <a:gd name="T92" fmla="*/ 582944 w 38"/>
                <a:gd name="T93" fmla="*/ 0 h 47"/>
                <a:gd name="T94" fmla="*/ 582944 w 38"/>
                <a:gd name="T95" fmla="*/ 164528 h 47"/>
                <a:gd name="T96" fmla="*/ 582944 w 38"/>
                <a:gd name="T97" fmla="*/ 347307 h 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8" h="47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28" y="9"/>
                    <a:pt x="28" y="9"/>
                  </a:cubicBezTo>
                  <a:lnTo>
                    <a:pt x="28" y="0"/>
                  </a:lnTo>
                  <a:cubicBezTo>
                    <a:pt x="19" y="0"/>
                    <a:pt x="19" y="0"/>
                    <a:pt x="19" y="0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1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8"/>
                  </a:cubicBezTo>
                  <a:cubicBezTo>
                    <a:pt x="37" y="28"/>
                    <a:pt x="37" y="28"/>
                    <a:pt x="37" y="28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19" y="46"/>
                  </a:lnTo>
                  <a:lnTo>
                    <a:pt x="9" y="46"/>
                  </a:lnTo>
                  <a:cubicBezTo>
                    <a:pt x="0" y="46"/>
                    <a:pt x="0" y="37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lnTo>
                    <a:pt x="19" y="46"/>
                  </a:lnTo>
                  <a:lnTo>
                    <a:pt x="28" y="46"/>
                  </a:lnTo>
                  <a:cubicBezTo>
                    <a:pt x="28" y="46"/>
                    <a:pt x="28" y="37"/>
                    <a:pt x="37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0" y="19"/>
                  </a:lnTo>
                  <a:cubicBezTo>
                    <a:pt x="0" y="19"/>
                    <a:pt x="0" y="19"/>
                    <a:pt x="0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9" y="0"/>
                  </a:cubicBezTo>
                  <a:lnTo>
                    <a:pt x="28" y="0"/>
                  </a:lnTo>
                  <a:cubicBezTo>
                    <a:pt x="28" y="0"/>
                    <a:pt x="28" y="0"/>
                    <a:pt x="3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5" name="Freeform 495">
              <a:extLst>
                <a:ext uri="{FF2B5EF4-FFF2-40B4-BE49-F238E27FC236}">
                  <a16:creationId xmlns:a16="http://schemas.microsoft.com/office/drawing/2014/main" id="{BEF85D22-53C6-45B1-8AA2-C43EC9EF0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371" y="2939891"/>
              <a:ext cx="1589" cy="7943"/>
            </a:xfrm>
            <a:custGeom>
              <a:avLst/>
              <a:gdLst>
                <a:gd name="T0" fmla="*/ 0 w 10"/>
                <a:gd name="T1" fmla="*/ 0 h 65"/>
                <a:gd name="T2" fmla="*/ 227227 w 10"/>
                <a:gd name="T3" fmla="*/ 0 h 65"/>
                <a:gd name="T4" fmla="*/ 227227 w 10"/>
                <a:gd name="T5" fmla="*/ 134420 h 65"/>
                <a:gd name="T6" fmla="*/ 0 w 10"/>
                <a:gd name="T7" fmla="*/ 134420 h 65"/>
                <a:gd name="T8" fmla="*/ 0 w 10"/>
                <a:gd name="T9" fmla="*/ 0 h 65"/>
                <a:gd name="T10" fmla="*/ 0 w 10"/>
                <a:gd name="T11" fmla="*/ 268840 h 65"/>
                <a:gd name="T12" fmla="*/ 227227 w 10"/>
                <a:gd name="T13" fmla="*/ 268840 h 65"/>
                <a:gd name="T14" fmla="*/ 227227 w 10"/>
                <a:gd name="T15" fmla="*/ 955726 h 65"/>
                <a:gd name="T16" fmla="*/ 0 w 10"/>
                <a:gd name="T17" fmla="*/ 955726 h 65"/>
                <a:gd name="T18" fmla="*/ 0 w 10"/>
                <a:gd name="T19" fmla="*/ 26884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6" name="Freeform 496">
              <a:extLst>
                <a:ext uri="{FF2B5EF4-FFF2-40B4-BE49-F238E27FC236}">
                  <a16:creationId xmlns:a16="http://schemas.microsoft.com/office/drawing/2014/main" id="{849759C1-B5C4-446E-BFE8-374594D5A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550" y="2941480"/>
              <a:ext cx="6359" cy="6354"/>
            </a:xfrm>
            <a:custGeom>
              <a:avLst/>
              <a:gdLst>
                <a:gd name="T0" fmla="*/ 677301 w 47"/>
                <a:gd name="T1" fmla="*/ 347307 h 47"/>
                <a:gd name="T2" fmla="*/ 677301 w 47"/>
                <a:gd name="T3" fmla="*/ 347307 h 47"/>
                <a:gd name="T4" fmla="*/ 512508 w 47"/>
                <a:gd name="T5" fmla="*/ 164528 h 47"/>
                <a:gd name="T6" fmla="*/ 347851 w 47"/>
                <a:gd name="T7" fmla="*/ 0 h 47"/>
                <a:gd name="T8" fmla="*/ 347851 w 47"/>
                <a:gd name="T9" fmla="*/ 164528 h 47"/>
                <a:gd name="T10" fmla="*/ 183058 w 47"/>
                <a:gd name="T11" fmla="*/ 164528 h 47"/>
                <a:gd name="T12" fmla="*/ 183058 w 47"/>
                <a:gd name="T13" fmla="*/ 347307 h 47"/>
                <a:gd name="T14" fmla="*/ 183058 w 47"/>
                <a:gd name="T15" fmla="*/ 511700 h 47"/>
                <a:gd name="T16" fmla="*/ 183058 w 47"/>
                <a:gd name="T17" fmla="*/ 511700 h 47"/>
                <a:gd name="T18" fmla="*/ 183058 w 47"/>
                <a:gd name="T19" fmla="*/ 676228 h 47"/>
                <a:gd name="T20" fmla="*/ 347851 w 47"/>
                <a:gd name="T21" fmla="*/ 840756 h 47"/>
                <a:gd name="T22" fmla="*/ 347851 w 47"/>
                <a:gd name="T23" fmla="*/ 840756 h 47"/>
                <a:gd name="T24" fmla="*/ 512508 w 47"/>
                <a:gd name="T25" fmla="*/ 840756 h 47"/>
                <a:gd name="T26" fmla="*/ 677301 w 47"/>
                <a:gd name="T27" fmla="*/ 676228 h 47"/>
                <a:gd name="T28" fmla="*/ 677301 w 47"/>
                <a:gd name="T29" fmla="*/ 676228 h 47"/>
                <a:gd name="T30" fmla="*/ 677301 w 47"/>
                <a:gd name="T31" fmla="*/ 511700 h 47"/>
                <a:gd name="T32" fmla="*/ 842094 w 47"/>
                <a:gd name="T33" fmla="*/ 511700 h 47"/>
                <a:gd name="T34" fmla="*/ 677301 w 47"/>
                <a:gd name="T35" fmla="*/ 840756 h 47"/>
                <a:gd name="T36" fmla="*/ 347851 w 47"/>
                <a:gd name="T37" fmla="*/ 840756 h 47"/>
                <a:gd name="T38" fmla="*/ 183058 w 47"/>
                <a:gd name="T39" fmla="*/ 840756 h 47"/>
                <a:gd name="T40" fmla="*/ 183058 w 47"/>
                <a:gd name="T41" fmla="*/ 840756 h 47"/>
                <a:gd name="T42" fmla="*/ 0 w 47"/>
                <a:gd name="T43" fmla="*/ 676228 h 47"/>
                <a:gd name="T44" fmla="*/ 0 w 47"/>
                <a:gd name="T45" fmla="*/ 511700 h 47"/>
                <a:gd name="T46" fmla="*/ 0 w 47"/>
                <a:gd name="T47" fmla="*/ 347307 h 47"/>
                <a:gd name="T48" fmla="*/ 183058 w 47"/>
                <a:gd name="T49" fmla="*/ 164528 h 47"/>
                <a:gd name="T50" fmla="*/ 183058 w 47"/>
                <a:gd name="T51" fmla="*/ 0 h 47"/>
                <a:gd name="T52" fmla="*/ 347851 w 47"/>
                <a:gd name="T53" fmla="*/ 0 h 47"/>
                <a:gd name="T54" fmla="*/ 677301 w 47"/>
                <a:gd name="T55" fmla="*/ 0 h 47"/>
                <a:gd name="T56" fmla="*/ 842094 w 47"/>
                <a:gd name="T57" fmla="*/ 347307 h 47"/>
                <a:gd name="T58" fmla="*/ 677301 w 47"/>
                <a:gd name="T59" fmla="*/ 34730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47"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37" y="9"/>
                    <a:pt x="28" y="9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0"/>
                    <a:pt x="1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9"/>
                  </a:lnTo>
                  <a:cubicBezTo>
                    <a:pt x="10" y="19"/>
                    <a:pt x="10" y="19"/>
                    <a:pt x="10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37"/>
                    <a:pt x="37" y="46"/>
                    <a:pt x="37" y="46"/>
                  </a:cubicBezTo>
                  <a:cubicBezTo>
                    <a:pt x="37" y="46"/>
                    <a:pt x="28" y="46"/>
                    <a:pt x="19" y="46"/>
                  </a:cubicBezTo>
                  <a:cubicBezTo>
                    <a:pt x="19" y="46"/>
                    <a:pt x="19" y="46"/>
                    <a:pt x="1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37" y="0"/>
                    <a:pt x="37" y="0"/>
                  </a:cubicBezTo>
                  <a:cubicBezTo>
                    <a:pt x="37" y="9"/>
                    <a:pt x="46" y="9"/>
                    <a:pt x="46" y="19"/>
                  </a:cubicBezTo>
                  <a:lnTo>
                    <a:pt x="3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7" name="Freeform 497">
              <a:extLst>
                <a:ext uri="{FF2B5EF4-FFF2-40B4-BE49-F238E27FC236}">
                  <a16:creationId xmlns:a16="http://schemas.microsoft.com/office/drawing/2014/main" id="{FD82AB14-E4EF-4BFA-AEEF-427BF963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498" y="2939891"/>
              <a:ext cx="0" cy="7943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134420 h 65"/>
                <a:gd name="T6" fmla="*/ 0 w 1"/>
                <a:gd name="T7" fmla="*/ 134420 h 65"/>
                <a:gd name="T8" fmla="*/ 0 w 1"/>
                <a:gd name="T9" fmla="*/ 0 h 65"/>
                <a:gd name="T10" fmla="*/ 0 w 1"/>
                <a:gd name="T11" fmla="*/ 268840 h 65"/>
                <a:gd name="T12" fmla="*/ 0 w 1"/>
                <a:gd name="T13" fmla="*/ 268840 h 65"/>
                <a:gd name="T14" fmla="*/ 0 w 1"/>
                <a:gd name="T15" fmla="*/ 955726 h 65"/>
                <a:gd name="T16" fmla="*/ 0 w 1"/>
                <a:gd name="T17" fmla="*/ 955726 h 65"/>
                <a:gd name="T18" fmla="*/ 0 w 1"/>
                <a:gd name="T19" fmla="*/ 26884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8" name="Freeform 498">
              <a:extLst>
                <a:ext uri="{FF2B5EF4-FFF2-40B4-BE49-F238E27FC236}">
                  <a16:creationId xmlns:a16="http://schemas.microsoft.com/office/drawing/2014/main" id="{EC5B81D9-1415-499B-A8A3-E36C5F220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088" y="2941480"/>
              <a:ext cx="4769" cy="6354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0 h 47"/>
                <a:gd name="T4" fmla="*/ 92640 w 47"/>
                <a:gd name="T5" fmla="*/ 0 h 47"/>
                <a:gd name="T6" fmla="*/ 92640 w 47"/>
                <a:gd name="T7" fmla="*/ 164528 h 47"/>
                <a:gd name="T8" fmla="*/ 92640 w 47"/>
                <a:gd name="T9" fmla="*/ 164528 h 47"/>
                <a:gd name="T10" fmla="*/ 92640 w 47"/>
                <a:gd name="T11" fmla="*/ 0 h 47"/>
                <a:gd name="T12" fmla="*/ 185281 w 47"/>
                <a:gd name="T13" fmla="*/ 0 h 47"/>
                <a:gd name="T14" fmla="*/ 185281 w 47"/>
                <a:gd name="T15" fmla="*/ 0 h 47"/>
                <a:gd name="T16" fmla="*/ 288271 w 47"/>
                <a:gd name="T17" fmla="*/ 0 h 47"/>
                <a:gd name="T18" fmla="*/ 380911 w 47"/>
                <a:gd name="T19" fmla="*/ 0 h 47"/>
                <a:gd name="T20" fmla="*/ 380911 w 47"/>
                <a:gd name="T21" fmla="*/ 0 h 47"/>
                <a:gd name="T22" fmla="*/ 473653 w 47"/>
                <a:gd name="T23" fmla="*/ 164528 h 47"/>
                <a:gd name="T24" fmla="*/ 473653 w 47"/>
                <a:gd name="T25" fmla="*/ 347307 h 47"/>
                <a:gd name="T26" fmla="*/ 473653 w 47"/>
                <a:gd name="T27" fmla="*/ 840756 h 47"/>
                <a:gd name="T28" fmla="*/ 380911 w 47"/>
                <a:gd name="T29" fmla="*/ 840756 h 47"/>
                <a:gd name="T30" fmla="*/ 380911 w 47"/>
                <a:gd name="T31" fmla="*/ 347307 h 47"/>
                <a:gd name="T32" fmla="*/ 380911 w 47"/>
                <a:gd name="T33" fmla="*/ 164528 h 47"/>
                <a:gd name="T34" fmla="*/ 380911 w 47"/>
                <a:gd name="T35" fmla="*/ 164528 h 47"/>
                <a:gd name="T36" fmla="*/ 288271 w 47"/>
                <a:gd name="T37" fmla="*/ 0 h 47"/>
                <a:gd name="T38" fmla="*/ 288271 w 47"/>
                <a:gd name="T39" fmla="*/ 0 h 47"/>
                <a:gd name="T40" fmla="*/ 185281 w 47"/>
                <a:gd name="T41" fmla="*/ 0 h 47"/>
                <a:gd name="T42" fmla="*/ 185281 w 47"/>
                <a:gd name="T43" fmla="*/ 164528 h 47"/>
                <a:gd name="T44" fmla="*/ 92640 w 47"/>
                <a:gd name="T45" fmla="*/ 164528 h 47"/>
                <a:gd name="T46" fmla="*/ 92640 w 47"/>
                <a:gd name="T47" fmla="*/ 347307 h 47"/>
                <a:gd name="T48" fmla="*/ 92640 w 47"/>
                <a:gd name="T49" fmla="*/ 840756 h 47"/>
                <a:gd name="T50" fmla="*/ 0 w 47"/>
                <a:gd name="T51" fmla="*/ 840756 h 47"/>
                <a:gd name="T52" fmla="*/ 0 w 47"/>
                <a:gd name="T53" fmla="*/ 0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lnTo>
                    <a:pt x="28" y="0"/>
                  </a:lnTo>
                  <a:lnTo>
                    <a:pt x="37" y="0"/>
                  </a:lnTo>
                  <a:cubicBezTo>
                    <a:pt x="46" y="9"/>
                    <a:pt x="46" y="9"/>
                    <a:pt x="46" y="9"/>
                  </a:cubicBezTo>
                  <a:lnTo>
                    <a:pt x="46" y="19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9"/>
                  </a:lnTo>
                  <a:cubicBezTo>
                    <a:pt x="37" y="9"/>
                    <a:pt x="37" y="9"/>
                    <a:pt x="28" y="0"/>
                  </a:cubicBezTo>
                  <a:lnTo>
                    <a:pt x="18" y="0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39" name="Freeform 499">
              <a:extLst>
                <a:ext uri="{FF2B5EF4-FFF2-40B4-BE49-F238E27FC236}">
                  <a16:creationId xmlns:a16="http://schemas.microsoft.com/office/drawing/2014/main" id="{AF1E8254-CE4C-4C7F-B7BE-EDE045B33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41408"/>
              <a:ext cx="9538" cy="7943"/>
            </a:xfrm>
            <a:custGeom>
              <a:avLst/>
              <a:gdLst>
                <a:gd name="T0" fmla="*/ 602948 w 65"/>
                <a:gd name="T1" fmla="*/ 521470 h 66"/>
                <a:gd name="T2" fmla="*/ 0 w 65"/>
                <a:gd name="T3" fmla="*/ 0 h 66"/>
                <a:gd name="T4" fmla="*/ 193842 w 65"/>
                <a:gd name="T5" fmla="*/ 0 h 66"/>
                <a:gd name="T6" fmla="*/ 796643 w 65"/>
                <a:gd name="T7" fmla="*/ 521470 h 66"/>
                <a:gd name="T8" fmla="*/ 1184326 w 65"/>
                <a:gd name="T9" fmla="*/ 0 h 66"/>
                <a:gd name="T10" fmla="*/ 1378021 w 65"/>
                <a:gd name="T11" fmla="*/ 0 h 66"/>
                <a:gd name="T12" fmla="*/ 796643 w 65"/>
                <a:gd name="T13" fmla="*/ 521470 h 66"/>
                <a:gd name="T14" fmla="*/ 796643 w 65"/>
                <a:gd name="T15" fmla="*/ 941486 h 66"/>
                <a:gd name="T16" fmla="*/ 602948 w 65"/>
                <a:gd name="T17" fmla="*/ 941486 h 66"/>
                <a:gd name="T18" fmla="*/ 602948 w 65"/>
                <a:gd name="T19" fmla="*/ 52147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6">
                  <a:moveTo>
                    <a:pt x="28" y="36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7" y="36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37" y="36"/>
                  </a:lnTo>
                  <a:lnTo>
                    <a:pt x="37" y="65"/>
                  </a:lnTo>
                  <a:lnTo>
                    <a:pt x="28" y="65"/>
                  </a:lnTo>
                  <a:lnTo>
                    <a:pt x="28" y="3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0" name="Freeform 500">
              <a:extLst>
                <a:ext uri="{FF2B5EF4-FFF2-40B4-BE49-F238E27FC236}">
                  <a16:creationId xmlns:a16="http://schemas.microsoft.com/office/drawing/2014/main" id="{4FE500A0-EC48-4AB5-937F-15D94F4AB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11" y="2842997"/>
              <a:ext cx="6359" cy="6354"/>
            </a:xfrm>
            <a:custGeom>
              <a:avLst/>
              <a:gdLst>
                <a:gd name="T0" fmla="*/ 512508 w 47"/>
                <a:gd name="T1" fmla="*/ 0 h 48"/>
                <a:gd name="T2" fmla="*/ 512508 w 47"/>
                <a:gd name="T3" fmla="*/ 0 h 48"/>
                <a:gd name="T4" fmla="*/ 677301 w 47"/>
                <a:gd name="T5" fmla="*/ 0 h 48"/>
                <a:gd name="T6" fmla="*/ 677301 w 47"/>
                <a:gd name="T7" fmla="*/ 157659 h 48"/>
                <a:gd name="T8" fmla="*/ 842094 w 47"/>
                <a:gd name="T9" fmla="*/ 315450 h 48"/>
                <a:gd name="T10" fmla="*/ 842094 w 47"/>
                <a:gd name="T11" fmla="*/ 473108 h 48"/>
                <a:gd name="T12" fmla="*/ 842094 w 47"/>
                <a:gd name="T13" fmla="*/ 665846 h 48"/>
                <a:gd name="T14" fmla="*/ 677301 w 47"/>
                <a:gd name="T15" fmla="*/ 823637 h 48"/>
                <a:gd name="T16" fmla="*/ 677301 w 47"/>
                <a:gd name="T17" fmla="*/ 823637 h 48"/>
                <a:gd name="T18" fmla="*/ 512508 w 47"/>
                <a:gd name="T19" fmla="*/ 823637 h 48"/>
                <a:gd name="T20" fmla="*/ 329450 w 47"/>
                <a:gd name="T21" fmla="*/ 823637 h 48"/>
                <a:gd name="T22" fmla="*/ 164793 w 47"/>
                <a:gd name="T23" fmla="*/ 823637 h 48"/>
                <a:gd name="T24" fmla="*/ 0 w 47"/>
                <a:gd name="T25" fmla="*/ 665846 h 48"/>
                <a:gd name="T26" fmla="*/ 0 w 47"/>
                <a:gd name="T27" fmla="*/ 473108 h 48"/>
                <a:gd name="T28" fmla="*/ 0 w 47"/>
                <a:gd name="T29" fmla="*/ 315450 h 48"/>
                <a:gd name="T30" fmla="*/ 164793 w 47"/>
                <a:gd name="T31" fmla="*/ 157659 h 48"/>
                <a:gd name="T32" fmla="*/ 329450 w 47"/>
                <a:gd name="T33" fmla="*/ 0 h 48"/>
                <a:gd name="T34" fmla="*/ 512508 w 47"/>
                <a:gd name="T35" fmla="*/ 0 h 48"/>
                <a:gd name="T36" fmla="*/ 512508 w 47"/>
                <a:gd name="T37" fmla="*/ 0 h 48"/>
                <a:gd name="T38" fmla="*/ 512508 w 47"/>
                <a:gd name="T39" fmla="*/ 0 h 48"/>
                <a:gd name="T40" fmla="*/ 329450 w 47"/>
                <a:gd name="T41" fmla="*/ 157659 h 48"/>
                <a:gd name="T42" fmla="*/ 164793 w 47"/>
                <a:gd name="T43" fmla="*/ 157659 h 48"/>
                <a:gd name="T44" fmla="*/ 164793 w 47"/>
                <a:gd name="T45" fmla="*/ 315450 h 48"/>
                <a:gd name="T46" fmla="*/ 164793 w 47"/>
                <a:gd name="T47" fmla="*/ 473108 h 48"/>
                <a:gd name="T48" fmla="*/ 164793 w 47"/>
                <a:gd name="T49" fmla="*/ 665846 h 48"/>
                <a:gd name="T50" fmla="*/ 164793 w 47"/>
                <a:gd name="T51" fmla="*/ 665846 h 48"/>
                <a:gd name="T52" fmla="*/ 329450 w 47"/>
                <a:gd name="T53" fmla="*/ 823637 h 48"/>
                <a:gd name="T54" fmla="*/ 512508 w 47"/>
                <a:gd name="T55" fmla="*/ 823637 h 48"/>
                <a:gd name="T56" fmla="*/ 512508 w 47"/>
                <a:gd name="T57" fmla="*/ 823637 h 48"/>
                <a:gd name="T58" fmla="*/ 677301 w 47"/>
                <a:gd name="T59" fmla="*/ 665846 h 48"/>
                <a:gd name="T60" fmla="*/ 677301 w 47"/>
                <a:gd name="T61" fmla="*/ 473108 h 48"/>
                <a:gd name="T62" fmla="*/ 677301 w 47"/>
                <a:gd name="T63" fmla="*/ 473108 h 48"/>
                <a:gd name="T64" fmla="*/ 677301 w 47"/>
                <a:gd name="T65" fmla="*/ 315450 h 48"/>
                <a:gd name="T66" fmla="*/ 677301 w 47"/>
                <a:gd name="T67" fmla="*/ 157659 h 48"/>
                <a:gd name="T68" fmla="*/ 512508 w 47"/>
                <a:gd name="T69" fmla="*/ 157659 h 48"/>
                <a:gd name="T70" fmla="*/ 512508 w 47"/>
                <a:gd name="T71" fmla="*/ 0 h 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48">
                  <a:moveTo>
                    <a:pt x="28" y="0"/>
                  </a:moveTo>
                  <a:lnTo>
                    <a:pt x="28" y="0"/>
                  </a:ln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46" y="9"/>
                    <a:pt x="46" y="9"/>
                    <a:pt x="46" y="18"/>
                  </a:cubicBezTo>
                  <a:cubicBezTo>
                    <a:pt x="46" y="18"/>
                    <a:pt x="46" y="18"/>
                    <a:pt x="46" y="27"/>
                  </a:cubicBezTo>
                  <a:cubicBezTo>
                    <a:pt x="46" y="27"/>
                    <a:pt x="46" y="27"/>
                    <a:pt x="46" y="38"/>
                  </a:cubicBezTo>
                  <a:cubicBezTo>
                    <a:pt x="46" y="38"/>
                    <a:pt x="46" y="38"/>
                    <a:pt x="3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8" y="0"/>
                  </a:cubicBezTo>
                  <a:close/>
                  <a:moveTo>
                    <a:pt x="28" y="0"/>
                  </a:moveTo>
                  <a:lnTo>
                    <a:pt x="28" y="0"/>
                  </a:lnTo>
                  <a:cubicBezTo>
                    <a:pt x="18" y="0"/>
                    <a:pt x="18" y="0"/>
                    <a:pt x="18" y="9"/>
                  </a:cubicBezTo>
                  <a:lnTo>
                    <a:pt x="9" y="9"/>
                  </a:lnTo>
                  <a:lnTo>
                    <a:pt x="9" y="18"/>
                  </a:lnTo>
                  <a:cubicBezTo>
                    <a:pt x="9" y="18"/>
                    <a:pt x="9" y="18"/>
                    <a:pt x="9" y="27"/>
                  </a:cubicBezTo>
                  <a:cubicBezTo>
                    <a:pt x="9" y="27"/>
                    <a:pt x="9" y="27"/>
                    <a:pt x="9" y="38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8" y="47"/>
                  </a:cubicBezTo>
                  <a:cubicBezTo>
                    <a:pt x="37" y="47"/>
                    <a:pt x="37" y="38"/>
                    <a:pt x="37" y="38"/>
                  </a:cubicBezTo>
                  <a:cubicBezTo>
                    <a:pt x="37" y="38"/>
                    <a:pt x="37" y="38"/>
                    <a:pt x="37" y="27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9"/>
                  </a:lnTo>
                  <a:cubicBezTo>
                    <a:pt x="37" y="9"/>
                    <a:pt x="37" y="9"/>
                    <a:pt x="28" y="9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1" name="Freeform 501">
              <a:extLst>
                <a:ext uri="{FF2B5EF4-FFF2-40B4-BE49-F238E27FC236}">
                  <a16:creationId xmlns:a16="http://schemas.microsoft.com/office/drawing/2014/main" id="{EB76BFB7-BCB1-4257-A4AE-B58CE9154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560" y="2842997"/>
              <a:ext cx="4769" cy="6354"/>
            </a:xfrm>
            <a:custGeom>
              <a:avLst/>
              <a:gdLst>
                <a:gd name="T0" fmla="*/ 568245 w 39"/>
                <a:gd name="T1" fmla="*/ 823637 h 48"/>
                <a:gd name="T2" fmla="*/ 568245 w 39"/>
                <a:gd name="T3" fmla="*/ 823637 h 48"/>
                <a:gd name="T4" fmla="*/ 568245 w 39"/>
                <a:gd name="T5" fmla="*/ 823637 h 48"/>
                <a:gd name="T6" fmla="*/ 568245 w 39"/>
                <a:gd name="T7" fmla="*/ 665846 h 48"/>
                <a:gd name="T8" fmla="*/ 568245 w 39"/>
                <a:gd name="T9" fmla="*/ 665846 h 48"/>
                <a:gd name="T10" fmla="*/ 433612 w 39"/>
                <a:gd name="T11" fmla="*/ 823637 h 48"/>
                <a:gd name="T12" fmla="*/ 299102 w 39"/>
                <a:gd name="T13" fmla="*/ 823637 h 48"/>
                <a:gd name="T14" fmla="*/ 134633 w 39"/>
                <a:gd name="T15" fmla="*/ 823637 h 48"/>
                <a:gd name="T16" fmla="*/ 134633 w 39"/>
                <a:gd name="T17" fmla="*/ 823637 h 48"/>
                <a:gd name="T18" fmla="*/ 0 w 39"/>
                <a:gd name="T19" fmla="*/ 665846 h 48"/>
                <a:gd name="T20" fmla="*/ 0 w 39"/>
                <a:gd name="T21" fmla="*/ 473108 h 48"/>
                <a:gd name="T22" fmla="*/ 0 w 39"/>
                <a:gd name="T23" fmla="*/ 0 h 48"/>
                <a:gd name="T24" fmla="*/ 134633 w 39"/>
                <a:gd name="T25" fmla="*/ 0 h 48"/>
                <a:gd name="T26" fmla="*/ 134633 w 39"/>
                <a:gd name="T27" fmla="*/ 473108 h 48"/>
                <a:gd name="T28" fmla="*/ 134633 w 39"/>
                <a:gd name="T29" fmla="*/ 823637 h 48"/>
                <a:gd name="T30" fmla="*/ 299102 w 39"/>
                <a:gd name="T31" fmla="*/ 823637 h 48"/>
                <a:gd name="T32" fmla="*/ 433612 w 39"/>
                <a:gd name="T33" fmla="*/ 823637 h 48"/>
                <a:gd name="T34" fmla="*/ 433612 w 39"/>
                <a:gd name="T35" fmla="*/ 665846 h 48"/>
                <a:gd name="T36" fmla="*/ 568245 w 39"/>
                <a:gd name="T37" fmla="*/ 665846 h 48"/>
                <a:gd name="T38" fmla="*/ 568245 w 39"/>
                <a:gd name="T39" fmla="*/ 473108 h 48"/>
                <a:gd name="T40" fmla="*/ 568245 w 39"/>
                <a:gd name="T41" fmla="*/ 0 h 48"/>
                <a:gd name="T42" fmla="*/ 568245 w 39"/>
                <a:gd name="T43" fmla="*/ 0 h 48"/>
                <a:gd name="T44" fmla="*/ 568245 w 39"/>
                <a:gd name="T45" fmla="*/ 823637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" h="48">
                  <a:moveTo>
                    <a:pt x="38" y="47"/>
                  </a:moveTo>
                  <a:lnTo>
                    <a:pt x="38" y="47"/>
                  </a:lnTo>
                  <a:cubicBezTo>
                    <a:pt x="38" y="38"/>
                    <a:pt x="38" y="38"/>
                    <a:pt x="38" y="38"/>
                  </a:cubicBezTo>
                  <a:cubicBezTo>
                    <a:pt x="38" y="47"/>
                    <a:pt x="29" y="47"/>
                    <a:pt x="29" y="47"/>
                  </a:cubicBezTo>
                  <a:lnTo>
                    <a:pt x="20" y="47"/>
                  </a:lnTo>
                  <a:lnTo>
                    <a:pt x="9" y="47"/>
                  </a:ln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38"/>
                    <a:pt x="9" y="38"/>
                    <a:pt x="9" y="47"/>
                  </a:cubicBezTo>
                  <a:lnTo>
                    <a:pt x="20" y="47"/>
                  </a:lnTo>
                  <a:lnTo>
                    <a:pt x="29" y="47"/>
                  </a:lnTo>
                  <a:lnTo>
                    <a:pt x="29" y="38"/>
                  </a:lnTo>
                  <a:cubicBezTo>
                    <a:pt x="38" y="38"/>
                    <a:pt x="38" y="38"/>
                    <a:pt x="38" y="3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8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2" name="Freeform 502">
              <a:extLst>
                <a:ext uri="{FF2B5EF4-FFF2-40B4-BE49-F238E27FC236}">
                  <a16:creationId xmlns:a16="http://schemas.microsoft.com/office/drawing/2014/main" id="{E8092758-1011-4BE4-A328-44F1C413B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842997"/>
              <a:ext cx="1590" cy="6354"/>
            </a:xfrm>
            <a:custGeom>
              <a:avLst/>
              <a:gdLst>
                <a:gd name="T0" fmla="*/ 0 w 19"/>
                <a:gd name="T1" fmla="*/ 0 h 48"/>
                <a:gd name="T2" fmla="*/ 0 w 19"/>
                <a:gd name="T3" fmla="*/ 0 h 48"/>
                <a:gd name="T4" fmla="*/ 0 w 19"/>
                <a:gd name="T5" fmla="*/ 0 h 48"/>
                <a:gd name="T6" fmla="*/ 0 w 19"/>
                <a:gd name="T7" fmla="*/ 157659 h 48"/>
                <a:gd name="T8" fmla="*/ 0 w 19"/>
                <a:gd name="T9" fmla="*/ 157659 h 48"/>
                <a:gd name="T10" fmla="*/ 63014 w 19"/>
                <a:gd name="T11" fmla="*/ 0 h 48"/>
                <a:gd name="T12" fmla="*/ 126028 w 19"/>
                <a:gd name="T13" fmla="*/ 0 h 48"/>
                <a:gd name="T14" fmla="*/ 126028 w 19"/>
                <a:gd name="T15" fmla="*/ 157659 h 48"/>
                <a:gd name="T16" fmla="*/ 63014 w 19"/>
                <a:gd name="T17" fmla="*/ 157659 h 48"/>
                <a:gd name="T18" fmla="*/ 63014 w 19"/>
                <a:gd name="T19" fmla="*/ 157659 h 48"/>
                <a:gd name="T20" fmla="*/ 0 w 19"/>
                <a:gd name="T21" fmla="*/ 315450 h 48"/>
                <a:gd name="T22" fmla="*/ 0 w 19"/>
                <a:gd name="T23" fmla="*/ 315450 h 48"/>
                <a:gd name="T24" fmla="*/ 0 w 19"/>
                <a:gd name="T25" fmla="*/ 823637 h 48"/>
                <a:gd name="T26" fmla="*/ 0 w 19"/>
                <a:gd name="T27" fmla="*/ 823637 h 48"/>
                <a:gd name="T28" fmla="*/ 0 w 1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48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0"/>
                  </a:lnTo>
                  <a:lnTo>
                    <a:pt x="18" y="0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0" y="18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3" name="Freeform 503">
              <a:extLst>
                <a:ext uri="{FF2B5EF4-FFF2-40B4-BE49-F238E27FC236}">
                  <a16:creationId xmlns:a16="http://schemas.microsoft.com/office/drawing/2014/main" id="{4AA7F635-8474-4E1F-9BD4-08646D5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867" y="2842997"/>
              <a:ext cx="4770" cy="6354"/>
            </a:xfrm>
            <a:custGeom>
              <a:avLst/>
              <a:gdLst>
                <a:gd name="T0" fmla="*/ 0 w 37"/>
                <a:gd name="T1" fmla="*/ 0 h 48"/>
                <a:gd name="T2" fmla="*/ 0 w 37"/>
                <a:gd name="T3" fmla="*/ 0 h 48"/>
                <a:gd name="T4" fmla="*/ 0 w 37"/>
                <a:gd name="T5" fmla="*/ 0 h 48"/>
                <a:gd name="T6" fmla="*/ 0 w 37"/>
                <a:gd name="T7" fmla="*/ 157659 h 48"/>
                <a:gd name="T8" fmla="*/ 0 w 37"/>
                <a:gd name="T9" fmla="*/ 157659 h 48"/>
                <a:gd name="T10" fmla="*/ 149546 w 37"/>
                <a:gd name="T11" fmla="*/ 0 h 48"/>
                <a:gd name="T12" fmla="*/ 149546 w 37"/>
                <a:gd name="T13" fmla="*/ 0 h 48"/>
                <a:gd name="T14" fmla="*/ 299221 w 37"/>
                <a:gd name="T15" fmla="*/ 0 h 48"/>
                <a:gd name="T16" fmla="*/ 299221 w 37"/>
                <a:gd name="T17" fmla="*/ 0 h 48"/>
                <a:gd name="T18" fmla="*/ 448767 w 37"/>
                <a:gd name="T19" fmla="*/ 0 h 48"/>
                <a:gd name="T20" fmla="*/ 598313 w 37"/>
                <a:gd name="T21" fmla="*/ 0 h 48"/>
                <a:gd name="T22" fmla="*/ 598313 w 37"/>
                <a:gd name="T23" fmla="*/ 157659 h 48"/>
                <a:gd name="T24" fmla="*/ 598313 w 37"/>
                <a:gd name="T25" fmla="*/ 315450 h 48"/>
                <a:gd name="T26" fmla="*/ 598313 w 37"/>
                <a:gd name="T27" fmla="*/ 823637 h 48"/>
                <a:gd name="T28" fmla="*/ 448767 w 37"/>
                <a:gd name="T29" fmla="*/ 823637 h 48"/>
                <a:gd name="T30" fmla="*/ 448767 w 37"/>
                <a:gd name="T31" fmla="*/ 315450 h 48"/>
                <a:gd name="T32" fmla="*/ 448767 w 37"/>
                <a:gd name="T33" fmla="*/ 157659 h 48"/>
                <a:gd name="T34" fmla="*/ 448767 w 37"/>
                <a:gd name="T35" fmla="*/ 157659 h 48"/>
                <a:gd name="T36" fmla="*/ 448767 w 37"/>
                <a:gd name="T37" fmla="*/ 0 h 48"/>
                <a:gd name="T38" fmla="*/ 299221 w 37"/>
                <a:gd name="T39" fmla="*/ 0 h 48"/>
                <a:gd name="T40" fmla="*/ 149546 w 37"/>
                <a:gd name="T41" fmla="*/ 0 h 48"/>
                <a:gd name="T42" fmla="*/ 149546 w 37"/>
                <a:gd name="T43" fmla="*/ 157659 h 48"/>
                <a:gd name="T44" fmla="*/ 149546 w 37"/>
                <a:gd name="T45" fmla="*/ 157659 h 48"/>
                <a:gd name="T46" fmla="*/ 0 w 37"/>
                <a:gd name="T47" fmla="*/ 315450 h 48"/>
                <a:gd name="T48" fmla="*/ 0 w 37"/>
                <a:gd name="T49" fmla="*/ 823637 h 48"/>
                <a:gd name="T50" fmla="*/ 0 w 37"/>
                <a:gd name="T51" fmla="*/ 823637 h 48"/>
                <a:gd name="T52" fmla="*/ 0 w 37"/>
                <a:gd name="T53" fmla="*/ 0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48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9" y="9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lnTo>
                    <a:pt x="27" y="0"/>
                  </a:lnTo>
                  <a:lnTo>
                    <a:pt x="36" y="0"/>
                  </a:lnTo>
                  <a:cubicBezTo>
                    <a:pt x="36" y="9"/>
                    <a:pt x="36" y="9"/>
                    <a:pt x="36" y="9"/>
                  </a:cubicBezTo>
                  <a:lnTo>
                    <a:pt x="36" y="1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9"/>
                  </a:cubicBezTo>
                  <a:cubicBezTo>
                    <a:pt x="27" y="9"/>
                    <a:pt x="27" y="9"/>
                    <a:pt x="27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4" name="Freeform 504">
              <a:extLst>
                <a:ext uri="{FF2B5EF4-FFF2-40B4-BE49-F238E27FC236}">
                  <a16:creationId xmlns:a16="http://schemas.microsoft.com/office/drawing/2014/main" id="{0B74CEE4-A2F1-4FEC-A228-782BBFC65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225" y="2842997"/>
              <a:ext cx="6359" cy="6354"/>
            </a:xfrm>
            <a:custGeom>
              <a:avLst/>
              <a:gdLst>
                <a:gd name="T0" fmla="*/ 0 w 49"/>
                <a:gd name="T1" fmla="*/ 315450 h 48"/>
                <a:gd name="T2" fmla="*/ 0 w 49"/>
                <a:gd name="T3" fmla="*/ 315450 h 48"/>
                <a:gd name="T4" fmla="*/ 168449 w 49"/>
                <a:gd name="T5" fmla="*/ 0 h 48"/>
                <a:gd name="T6" fmla="*/ 320026 w 49"/>
                <a:gd name="T7" fmla="*/ 0 h 48"/>
                <a:gd name="T8" fmla="*/ 488345 w 49"/>
                <a:gd name="T9" fmla="*/ 0 h 48"/>
                <a:gd name="T10" fmla="*/ 656794 w 49"/>
                <a:gd name="T11" fmla="*/ 0 h 48"/>
                <a:gd name="T12" fmla="*/ 656794 w 49"/>
                <a:gd name="T13" fmla="*/ 157659 h 48"/>
                <a:gd name="T14" fmla="*/ 656794 w 49"/>
                <a:gd name="T15" fmla="*/ 157659 h 48"/>
                <a:gd name="T16" fmla="*/ 656794 w 49"/>
                <a:gd name="T17" fmla="*/ 665846 h 48"/>
                <a:gd name="T18" fmla="*/ 808372 w 49"/>
                <a:gd name="T19" fmla="*/ 823637 h 48"/>
                <a:gd name="T20" fmla="*/ 808372 w 49"/>
                <a:gd name="T21" fmla="*/ 823637 h 48"/>
                <a:gd name="T22" fmla="*/ 808372 w 49"/>
                <a:gd name="T23" fmla="*/ 823637 h 48"/>
                <a:gd name="T24" fmla="*/ 808372 w 49"/>
                <a:gd name="T25" fmla="*/ 823637 h 48"/>
                <a:gd name="T26" fmla="*/ 808372 w 49"/>
                <a:gd name="T27" fmla="*/ 823637 h 48"/>
                <a:gd name="T28" fmla="*/ 656794 w 49"/>
                <a:gd name="T29" fmla="*/ 823637 h 48"/>
                <a:gd name="T30" fmla="*/ 656794 w 49"/>
                <a:gd name="T31" fmla="*/ 823637 h 48"/>
                <a:gd name="T32" fmla="*/ 656794 w 49"/>
                <a:gd name="T33" fmla="*/ 823637 h 48"/>
                <a:gd name="T34" fmla="*/ 656794 w 49"/>
                <a:gd name="T35" fmla="*/ 665846 h 48"/>
                <a:gd name="T36" fmla="*/ 656794 w 49"/>
                <a:gd name="T37" fmla="*/ 665846 h 48"/>
                <a:gd name="T38" fmla="*/ 488345 w 49"/>
                <a:gd name="T39" fmla="*/ 823637 h 48"/>
                <a:gd name="T40" fmla="*/ 488345 w 49"/>
                <a:gd name="T41" fmla="*/ 823637 h 48"/>
                <a:gd name="T42" fmla="*/ 320026 w 49"/>
                <a:gd name="T43" fmla="*/ 823637 h 48"/>
                <a:gd name="T44" fmla="*/ 320026 w 49"/>
                <a:gd name="T45" fmla="*/ 823637 h 48"/>
                <a:gd name="T46" fmla="*/ 168449 w 49"/>
                <a:gd name="T47" fmla="*/ 823637 h 48"/>
                <a:gd name="T48" fmla="*/ 168449 w 49"/>
                <a:gd name="T49" fmla="*/ 823637 h 48"/>
                <a:gd name="T50" fmla="*/ 0 w 49"/>
                <a:gd name="T51" fmla="*/ 823637 h 48"/>
                <a:gd name="T52" fmla="*/ 0 w 49"/>
                <a:gd name="T53" fmla="*/ 665846 h 48"/>
                <a:gd name="T54" fmla="*/ 0 w 49"/>
                <a:gd name="T55" fmla="*/ 473108 h 48"/>
                <a:gd name="T56" fmla="*/ 168449 w 49"/>
                <a:gd name="T57" fmla="*/ 473108 h 48"/>
                <a:gd name="T58" fmla="*/ 320026 w 49"/>
                <a:gd name="T59" fmla="*/ 315450 h 48"/>
                <a:gd name="T60" fmla="*/ 488345 w 49"/>
                <a:gd name="T61" fmla="*/ 315450 h 48"/>
                <a:gd name="T62" fmla="*/ 488345 w 49"/>
                <a:gd name="T63" fmla="*/ 315450 h 48"/>
                <a:gd name="T64" fmla="*/ 488345 w 49"/>
                <a:gd name="T65" fmla="*/ 315450 h 48"/>
                <a:gd name="T66" fmla="*/ 656794 w 49"/>
                <a:gd name="T67" fmla="*/ 315450 h 48"/>
                <a:gd name="T68" fmla="*/ 656794 w 49"/>
                <a:gd name="T69" fmla="*/ 157659 h 48"/>
                <a:gd name="T70" fmla="*/ 656794 w 49"/>
                <a:gd name="T71" fmla="*/ 157659 h 48"/>
                <a:gd name="T72" fmla="*/ 488345 w 49"/>
                <a:gd name="T73" fmla="*/ 157659 h 48"/>
                <a:gd name="T74" fmla="*/ 488345 w 49"/>
                <a:gd name="T75" fmla="*/ 0 h 48"/>
                <a:gd name="T76" fmla="*/ 320026 w 49"/>
                <a:gd name="T77" fmla="*/ 0 h 48"/>
                <a:gd name="T78" fmla="*/ 168449 w 49"/>
                <a:gd name="T79" fmla="*/ 157659 h 48"/>
                <a:gd name="T80" fmla="*/ 168449 w 49"/>
                <a:gd name="T81" fmla="*/ 315450 h 48"/>
                <a:gd name="T82" fmla="*/ 0 w 49"/>
                <a:gd name="T83" fmla="*/ 315450 h 48"/>
                <a:gd name="T84" fmla="*/ 656794 w 49"/>
                <a:gd name="T85" fmla="*/ 315450 h 48"/>
                <a:gd name="T86" fmla="*/ 656794 w 49"/>
                <a:gd name="T87" fmla="*/ 315450 h 48"/>
                <a:gd name="T88" fmla="*/ 656794 w 49"/>
                <a:gd name="T89" fmla="*/ 315450 h 48"/>
                <a:gd name="T90" fmla="*/ 488345 w 49"/>
                <a:gd name="T91" fmla="*/ 473108 h 48"/>
                <a:gd name="T92" fmla="*/ 488345 w 49"/>
                <a:gd name="T93" fmla="*/ 473108 h 48"/>
                <a:gd name="T94" fmla="*/ 320026 w 49"/>
                <a:gd name="T95" fmla="*/ 473108 h 48"/>
                <a:gd name="T96" fmla="*/ 168449 w 49"/>
                <a:gd name="T97" fmla="*/ 473108 h 48"/>
                <a:gd name="T98" fmla="*/ 168449 w 49"/>
                <a:gd name="T99" fmla="*/ 473108 h 48"/>
                <a:gd name="T100" fmla="*/ 168449 w 49"/>
                <a:gd name="T101" fmla="*/ 665846 h 48"/>
                <a:gd name="T102" fmla="*/ 168449 w 49"/>
                <a:gd name="T103" fmla="*/ 665846 h 48"/>
                <a:gd name="T104" fmla="*/ 168449 w 49"/>
                <a:gd name="T105" fmla="*/ 823637 h 48"/>
                <a:gd name="T106" fmla="*/ 168449 w 49"/>
                <a:gd name="T107" fmla="*/ 823637 h 48"/>
                <a:gd name="T108" fmla="*/ 320026 w 49"/>
                <a:gd name="T109" fmla="*/ 823637 h 48"/>
                <a:gd name="T110" fmla="*/ 488345 w 49"/>
                <a:gd name="T111" fmla="*/ 823637 h 48"/>
                <a:gd name="T112" fmla="*/ 488345 w 49"/>
                <a:gd name="T113" fmla="*/ 665846 h 48"/>
                <a:gd name="T114" fmla="*/ 656794 w 49"/>
                <a:gd name="T115" fmla="*/ 665846 h 48"/>
                <a:gd name="T116" fmla="*/ 656794 w 49"/>
                <a:gd name="T117" fmla="*/ 473108 h 48"/>
                <a:gd name="T118" fmla="*/ 656794 w 49"/>
                <a:gd name="T119" fmla="*/ 315450 h 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48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0"/>
                    <a:pt x="10" y="0"/>
                  </a:cubicBezTo>
                  <a:lnTo>
                    <a:pt x="19" y="0"/>
                  </a:lnTo>
                  <a:cubicBezTo>
                    <a:pt x="29" y="0"/>
                    <a:pt x="29" y="0"/>
                    <a:pt x="29" y="0"/>
                  </a:cubicBezTo>
                  <a:lnTo>
                    <a:pt x="39" y="0"/>
                  </a:lnTo>
                  <a:cubicBezTo>
                    <a:pt x="39" y="0"/>
                    <a:pt x="39" y="0"/>
                    <a:pt x="39" y="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47"/>
                    <a:pt x="39" y="47"/>
                    <a:pt x="48" y="47"/>
                  </a:cubicBezTo>
                  <a:cubicBezTo>
                    <a:pt x="39" y="47"/>
                    <a:pt x="39" y="47"/>
                    <a:pt x="39" y="47"/>
                  </a:cubicBezTo>
                  <a:lnTo>
                    <a:pt x="39" y="38"/>
                  </a:lnTo>
                  <a:cubicBezTo>
                    <a:pt x="39" y="38"/>
                    <a:pt x="39" y="47"/>
                    <a:pt x="29" y="47"/>
                  </a:cubicBezTo>
                  <a:cubicBezTo>
                    <a:pt x="29" y="47"/>
                    <a:pt x="29" y="47"/>
                    <a:pt x="19" y="47"/>
                  </a:cubicBezTo>
                  <a:lnTo>
                    <a:pt x="10" y="47"/>
                  </a:lnTo>
                  <a:cubicBezTo>
                    <a:pt x="0" y="47"/>
                    <a:pt x="0" y="47"/>
                    <a:pt x="0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0" y="27"/>
                  </a:lnTo>
                  <a:cubicBezTo>
                    <a:pt x="10" y="18"/>
                    <a:pt x="10" y="18"/>
                    <a:pt x="19" y="18"/>
                  </a:cubicBezTo>
                  <a:lnTo>
                    <a:pt x="29" y="18"/>
                  </a:ln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9"/>
                  </a:cubicBezTo>
                  <a:lnTo>
                    <a:pt x="29" y="9"/>
                  </a:lnTo>
                  <a:cubicBezTo>
                    <a:pt x="29" y="0"/>
                    <a:pt x="29" y="0"/>
                    <a:pt x="2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10" y="9"/>
                  </a:cubicBezTo>
                  <a:cubicBezTo>
                    <a:pt x="10" y="9"/>
                    <a:pt x="10" y="9"/>
                    <a:pt x="10" y="18"/>
                  </a:cubicBezTo>
                  <a:lnTo>
                    <a:pt x="0" y="18"/>
                  </a:lnTo>
                  <a:close/>
                  <a:moveTo>
                    <a:pt x="39" y="18"/>
                  </a:moveTo>
                  <a:lnTo>
                    <a:pt x="39" y="18"/>
                  </a:ln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19" y="27"/>
                  </a:cubicBezTo>
                  <a:cubicBezTo>
                    <a:pt x="19" y="27"/>
                    <a:pt x="19" y="27"/>
                    <a:pt x="10" y="27"/>
                  </a:cubicBezTo>
                  <a:lnTo>
                    <a:pt x="10" y="38"/>
                  </a:lnTo>
                  <a:cubicBezTo>
                    <a:pt x="10" y="38"/>
                    <a:pt x="10" y="38"/>
                    <a:pt x="10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29" y="47"/>
                  </a:cubicBezTo>
                  <a:cubicBezTo>
                    <a:pt x="29" y="47"/>
                    <a:pt x="29" y="47"/>
                    <a:pt x="29" y="38"/>
                  </a:cubicBezTo>
                  <a:cubicBezTo>
                    <a:pt x="29" y="38"/>
                    <a:pt x="29" y="38"/>
                    <a:pt x="39" y="38"/>
                  </a:cubicBezTo>
                  <a:lnTo>
                    <a:pt x="39" y="27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5" name="Freeform 505">
              <a:extLst>
                <a:ext uri="{FF2B5EF4-FFF2-40B4-BE49-F238E27FC236}">
                  <a16:creationId xmlns:a16="http://schemas.microsoft.com/office/drawing/2014/main" id="{EBC50496-585D-4915-9EB9-89649C754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174" y="2842997"/>
              <a:ext cx="4769" cy="6354"/>
            </a:xfrm>
            <a:custGeom>
              <a:avLst/>
              <a:gdLst>
                <a:gd name="T0" fmla="*/ 582822 w 38"/>
                <a:gd name="T1" fmla="*/ 157659 h 48"/>
                <a:gd name="T2" fmla="*/ 582822 w 38"/>
                <a:gd name="T3" fmla="*/ 157659 h 48"/>
                <a:gd name="T4" fmla="*/ 425320 w 38"/>
                <a:gd name="T5" fmla="*/ 0 h 48"/>
                <a:gd name="T6" fmla="*/ 283505 w 38"/>
                <a:gd name="T7" fmla="*/ 0 h 48"/>
                <a:gd name="T8" fmla="*/ 141815 w 38"/>
                <a:gd name="T9" fmla="*/ 0 h 48"/>
                <a:gd name="T10" fmla="*/ 0 w 38"/>
                <a:gd name="T11" fmla="*/ 157659 h 48"/>
                <a:gd name="T12" fmla="*/ 0 w 38"/>
                <a:gd name="T13" fmla="*/ 157659 h 48"/>
                <a:gd name="T14" fmla="*/ 0 w 38"/>
                <a:gd name="T15" fmla="*/ 0 h 48"/>
                <a:gd name="T16" fmla="*/ 0 w 38"/>
                <a:gd name="T17" fmla="*/ 0 h 48"/>
                <a:gd name="T18" fmla="*/ 0 w 38"/>
                <a:gd name="T19" fmla="*/ 823637 h 48"/>
                <a:gd name="T20" fmla="*/ 0 w 38"/>
                <a:gd name="T21" fmla="*/ 823637 h 48"/>
                <a:gd name="T22" fmla="*/ 0 w 38"/>
                <a:gd name="T23" fmla="*/ 315450 h 48"/>
                <a:gd name="T24" fmla="*/ 0 w 38"/>
                <a:gd name="T25" fmla="*/ 157659 h 48"/>
                <a:gd name="T26" fmla="*/ 141815 w 38"/>
                <a:gd name="T27" fmla="*/ 157659 h 48"/>
                <a:gd name="T28" fmla="*/ 141815 w 38"/>
                <a:gd name="T29" fmla="*/ 0 h 48"/>
                <a:gd name="T30" fmla="*/ 283505 w 38"/>
                <a:gd name="T31" fmla="*/ 0 h 48"/>
                <a:gd name="T32" fmla="*/ 283505 w 38"/>
                <a:gd name="T33" fmla="*/ 0 h 48"/>
                <a:gd name="T34" fmla="*/ 425320 w 38"/>
                <a:gd name="T35" fmla="*/ 157659 h 48"/>
                <a:gd name="T36" fmla="*/ 425320 w 38"/>
                <a:gd name="T37" fmla="*/ 157659 h 48"/>
                <a:gd name="T38" fmla="*/ 425320 w 38"/>
                <a:gd name="T39" fmla="*/ 315450 h 48"/>
                <a:gd name="T40" fmla="*/ 425320 w 38"/>
                <a:gd name="T41" fmla="*/ 823637 h 48"/>
                <a:gd name="T42" fmla="*/ 582822 w 38"/>
                <a:gd name="T43" fmla="*/ 823637 h 48"/>
                <a:gd name="T44" fmla="*/ 582822 w 38"/>
                <a:gd name="T45" fmla="*/ 315450 h 48"/>
                <a:gd name="T46" fmla="*/ 582822 w 38"/>
                <a:gd name="T47" fmla="*/ 315450 h 48"/>
                <a:gd name="T48" fmla="*/ 582822 w 38"/>
                <a:gd name="T49" fmla="*/ 157659 h 48"/>
                <a:gd name="T50" fmla="*/ 582822 w 38"/>
                <a:gd name="T51" fmla="*/ 157659 h 48"/>
                <a:gd name="T52" fmla="*/ 582822 w 38"/>
                <a:gd name="T53" fmla="*/ 0 h 48"/>
                <a:gd name="T54" fmla="*/ 582822 w 38"/>
                <a:gd name="T55" fmla="*/ 157659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48">
                  <a:moveTo>
                    <a:pt x="37" y="9"/>
                  </a:moveTo>
                  <a:lnTo>
                    <a:pt x="37" y="9"/>
                  </a:lnTo>
                  <a:cubicBezTo>
                    <a:pt x="27" y="0"/>
                    <a:pt x="27" y="0"/>
                    <a:pt x="27" y="0"/>
                  </a:cubicBezTo>
                  <a:lnTo>
                    <a:pt x="18" y="0"/>
                  </a:ln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9"/>
                    <a:pt x="27" y="9"/>
                  </a:cubicBezTo>
                  <a:cubicBezTo>
                    <a:pt x="27" y="9"/>
                    <a:pt x="27" y="9"/>
                    <a:pt x="27" y="1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6" name="Freeform 506">
              <a:extLst>
                <a:ext uri="{FF2B5EF4-FFF2-40B4-BE49-F238E27FC236}">
                  <a16:creationId xmlns:a16="http://schemas.microsoft.com/office/drawing/2014/main" id="{D9BDC5CE-823C-40B0-A872-E016C1134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842997"/>
              <a:ext cx="3179" cy="6354"/>
            </a:xfrm>
            <a:custGeom>
              <a:avLst/>
              <a:gdLst>
                <a:gd name="T0" fmla="*/ 347987 w 28"/>
                <a:gd name="T1" fmla="*/ 315450 h 48"/>
                <a:gd name="T2" fmla="*/ 347987 w 28"/>
                <a:gd name="T3" fmla="*/ 315450 h 48"/>
                <a:gd name="T4" fmla="*/ 116034 w 28"/>
                <a:gd name="T5" fmla="*/ 0 h 48"/>
                <a:gd name="T6" fmla="*/ 0 w 28"/>
                <a:gd name="T7" fmla="*/ 0 h 48"/>
                <a:gd name="T8" fmla="*/ 0 w 28"/>
                <a:gd name="T9" fmla="*/ 0 h 48"/>
                <a:gd name="T10" fmla="*/ 0 w 28"/>
                <a:gd name="T11" fmla="*/ 157659 h 48"/>
                <a:gd name="T12" fmla="*/ 0 w 28"/>
                <a:gd name="T13" fmla="*/ 0 h 48"/>
                <a:gd name="T14" fmla="*/ 116034 w 28"/>
                <a:gd name="T15" fmla="*/ 0 h 48"/>
                <a:gd name="T16" fmla="*/ 232067 w 28"/>
                <a:gd name="T17" fmla="*/ 157659 h 48"/>
                <a:gd name="T18" fmla="*/ 232067 w 28"/>
                <a:gd name="T19" fmla="*/ 315450 h 48"/>
                <a:gd name="T20" fmla="*/ 232067 w 28"/>
                <a:gd name="T21" fmla="*/ 823637 h 48"/>
                <a:gd name="T22" fmla="*/ 347987 w 28"/>
                <a:gd name="T23" fmla="*/ 823637 h 48"/>
                <a:gd name="T24" fmla="*/ 347987 w 28"/>
                <a:gd name="T25" fmla="*/ 31545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48">
                  <a:moveTo>
                    <a:pt x="27" y="18"/>
                  </a:moveTo>
                  <a:lnTo>
                    <a:pt x="27" y="18"/>
                  </a:lnTo>
                  <a:cubicBezTo>
                    <a:pt x="27" y="0"/>
                    <a:pt x="18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18" y="1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7" y="47"/>
                    <a:pt x="27" y="47"/>
                    <a:pt x="27" y="47"/>
                  </a:cubicBezTo>
                  <a:lnTo>
                    <a:pt x="2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7" name="Freeform 507">
              <a:extLst>
                <a:ext uri="{FF2B5EF4-FFF2-40B4-BE49-F238E27FC236}">
                  <a16:creationId xmlns:a16="http://schemas.microsoft.com/office/drawing/2014/main" id="{1F8CA408-EDDC-43DA-9043-ABD4FEA35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712" y="2842997"/>
              <a:ext cx="6359" cy="6354"/>
            </a:xfrm>
            <a:custGeom>
              <a:avLst/>
              <a:gdLst>
                <a:gd name="T0" fmla="*/ 164793 w 47"/>
                <a:gd name="T1" fmla="*/ 473108 h 48"/>
                <a:gd name="T2" fmla="*/ 164793 w 47"/>
                <a:gd name="T3" fmla="*/ 473108 h 48"/>
                <a:gd name="T4" fmla="*/ 164793 w 47"/>
                <a:gd name="T5" fmla="*/ 473108 h 48"/>
                <a:gd name="T6" fmla="*/ 164793 w 47"/>
                <a:gd name="T7" fmla="*/ 665846 h 48"/>
                <a:gd name="T8" fmla="*/ 329450 w 47"/>
                <a:gd name="T9" fmla="*/ 823637 h 48"/>
                <a:gd name="T10" fmla="*/ 329450 w 47"/>
                <a:gd name="T11" fmla="*/ 823637 h 48"/>
                <a:gd name="T12" fmla="*/ 677301 w 47"/>
                <a:gd name="T13" fmla="*/ 665846 h 48"/>
                <a:gd name="T14" fmla="*/ 677301 w 47"/>
                <a:gd name="T15" fmla="*/ 473108 h 48"/>
                <a:gd name="T16" fmla="*/ 842094 w 47"/>
                <a:gd name="T17" fmla="*/ 473108 h 48"/>
                <a:gd name="T18" fmla="*/ 677301 w 47"/>
                <a:gd name="T19" fmla="*/ 823637 h 48"/>
                <a:gd name="T20" fmla="*/ 329450 w 47"/>
                <a:gd name="T21" fmla="*/ 823637 h 48"/>
                <a:gd name="T22" fmla="*/ 164793 w 47"/>
                <a:gd name="T23" fmla="*/ 823637 h 48"/>
                <a:gd name="T24" fmla="*/ 164793 w 47"/>
                <a:gd name="T25" fmla="*/ 823637 h 48"/>
                <a:gd name="T26" fmla="*/ 0 w 47"/>
                <a:gd name="T27" fmla="*/ 665846 h 48"/>
                <a:gd name="T28" fmla="*/ 0 w 47"/>
                <a:gd name="T29" fmla="*/ 473108 h 48"/>
                <a:gd name="T30" fmla="*/ 0 w 47"/>
                <a:gd name="T31" fmla="*/ 315450 h 48"/>
                <a:gd name="T32" fmla="*/ 164793 w 47"/>
                <a:gd name="T33" fmla="*/ 157659 h 48"/>
                <a:gd name="T34" fmla="*/ 164793 w 47"/>
                <a:gd name="T35" fmla="*/ 0 h 48"/>
                <a:gd name="T36" fmla="*/ 329450 w 47"/>
                <a:gd name="T37" fmla="*/ 0 h 48"/>
                <a:gd name="T38" fmla="*/ 512508 w 47"/>
                <a:gd name="T39" fmla="*/ 0 h 48"/>
                <a:gd name="T40" fmla="*/ 677301 w 47"/>
                <a:gd name="T41" fmla="*/ 157659 h 48"/>
                <a:gd name="T42" fmla="*/ 842094 w 47"/>
                <a:gd name="T43" fmla="*/ 315450 h 48"/>
                <a:gd name="T44" fmla="*/ 842094 w 47"/>
                <a:gd name="T45" fmla="*/ 473108 h 48"/>
                <a:gd name="T46" fmla="*/ 164793 w 47"/>
                <a:gd name="T47" fmla="*/ 473108 h 48"/>
                <a:gd name="T48" fmla="*/ 677301 w 47"/>
                <a:gd name="T49" fmla="*/ 315450 h 48"/>
                <a:gd name="T50" fmla="*/ 677301 w 47"/>
                <a:gd name="T51" fmla="*/ 315450 h 48"/>
                <a:gd name="T52" fmla="*/ 677301 w 47"/>
                <a:gd name="T53" fmla="*/ 157659 h 48"/>
                <a:gd name="T54" fmla="*/ 677301 w 47"/>
                <a:gd name="T55" fmla="*/ 157659 h 48"/>
                <a:gd name="T56" fmla="*/ 512508 w 47"/>
                <a:gd name="T57" fmla="*/ 0 h 48"/>
                <a:gd name="T58" fmla="*/ 329450 w 47"/>
                <a:gd name="T59" fmla="*/ 0 h 48"/>
                <a:gd name="T60" fmla="*/ 329450 w 47"/>
                <a:gd name="T61" fmla="*/ 0 h 48"/>
                <a:gd name="T62" fmla="*/ 164793 w 47"/>
                <a:gd name="T63" fmla="*/ 157659 h 48"/>
                <a:gd name="T64" fmla="*/ 164793 w 47"/>
                <a:gd name="T65" fmla="*/ 157659 h 48"/>
                <a:gd name="T66" fmla="*/ 164793 w 47"/>
                <a:gd name="T67" fmla="*/ 315450 h 48"/>
                <a:gd name="T68" fmla="*/ 677301 w 47"/>
                <a:gd name="T69" fmla="*/ 315450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8">
                  <a:moveTo>
                    <a:pt x="9" y="27"/>
                  </a:moveTo>
                  <a:lnTo>
                    <a:pt x="9" y="27"/>
                  </a:ln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18" y="47"/>
                  </a:cubicBezTo>
                  <a:cubicBezTo>
                    <a:pt x="28" y="47"/>
                    <a:pt x="28" y="47"/>
                    <a:pt x="37" y="38"/>
                  </a:cubicBezTo>
                  <a:cubicBezTo>
                    <a:pt x="37" y="38"/>
                    <a:pt x="37" y="38"/>
                    <a:pt x="3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38"/>
                    <a:pt x="37" y="47"/>
                    <a:pt x="37" y="47"/>
                  </a:cubicBezTo>
                  <a:cubicBezTo>
                    <a:pt x="37" y="47"/>
                    <a:pt x="28" y="47"/>
                    <a:pt x="18" y="47"/>
                  </a:cubicBezTo>
                  <a:cubicBezTo>
                    <a:pt x="18" y="47"/>
                    <a:pt x="18" y="47"/>
                    <a:pt x="9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9"/>
                    <a:pt x="46" y="9"/>
                    <a:pt x="46" y="18"/>
                  </a:cubicBezTo>
                  <a:cubicBezTo>
                    <a:pt x="46" y="18"/>
                    <a:pt x="46" y="18"/>
                    <a:pt x="46" y="27"/>
                  </a:cubicBezTo>
                  <a:lnTo>
                    <a:pt x="9" y="27"/>
                  </a:lnTo>
                  <a:close/>
                  <a:moveTo>
                    <a:pt x="37" y="18"/>
                  </a:moveTo>
                  <a:lnTo>
                    <a:pt x="37" y="18"/>
                  </a:lnTo>
                  <a:cubicBezTo>
                    <a:pt x="37" y="18"/>
                    <a:pt x="37" y="18"/>
                    <a:pt x="37" y="9"/>
                  </a:cubicBezTo>
                  <a:cubicBezTo>
                    <a:pt x="28" y="9"/>
                    <a:pt x="28" y="9"/>
                    <a:pt x="28" y="0"/>
                  </a:cubicBezTo>
                  <a:cubicBezTo>
                    <a:pt x="28" y="0"/>
                    <a:pt x="28" y="0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37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8" name="Freeform 508">
              <a:extLst>
                <a:ext uri="{FF2B5EF4-FFF2-40B4-BE49-F238E27FC236}">
                  <a16:creationId xmlns:a16="http://schemas.microsoft.com/office/drawing/2014/main" id="{5C7DD10C-EA83-48FA-B2B8-DA130E4D3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252" y="2865235"/>
              <a:ext cx="6359" cy="7942"/>
            </a:xfrm>
            <a:custGeom>
              <a:avLst/>
              <a:gdLst>
                <a:gd name="T0" fmla="*/ 0 w 47"/>
                <a:gd name="T1" fmla="*/ 0 h 67"/>
                <a:gd name="T2" fmla="*/ 183058 w 47"/>
                <a:gd name="T3" fmla="*/ 0 h 67"/>
                <a:gd name="T4" fmla="*/ 183058 w 47"/>
                <a:gd name="T5" fmla="*/ 800957 h 67"/>
                <a:gd name="T6" fmla="*/ 842094 w 47"/>
                <a:gd name="T7" fmla="*/ 800957 h 67"/>
                <a:gd name="T8" fmla="*/ 842094 w 47"/>
                <a:gd name="T9" fmla="*/ 927317 h 67"/>
                <a:gd name="T10" fmla="*/ 0 w 47"/>
                <a:gd name="T11" fmla="*/ 927317 h 67"/>
                <a:gd name="T12" fmla="*/ 0 w 47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lnTo>
                    <a:pt x="10" y="0"/>
                  </a:lnTo>
                  <a:lnTo>
                    <a:pt x="10" y="57"/>
                  </a:lnTo>
                  <a:lnTo>
                    <a:pt x="46" y="57"/>
                  </a:lnTo>
                  <a:lnTo>
                    <a:pt x="46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49" name="Freeform 509">
              <a:extLst>
                <a:ext uri="{FF2B5EF4-FFF2-40B4-BE49-F238E27FC236}">
                  <a16:creationId xmlns:a16="http://schemas.microsoft.com/office/drawing/2014/main" id="{3AA8BB38-4DDA-4AB4-9E0D-0EB886A7F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11" y="2865235"/>
              <a:ext cx="6359" cy="7942"/>
            </a:xfrm>
            <a:custGeom>
              <a:avLst/>
              <a:gdLst>
                <a:gd name="T0" fmla="*/ 164793 w 47"/>
                <a:gd name="T1" fmla="*/ 356295 h 58"/>
                <a:gd name="T2" fmla="*/ 164793 w 47"/>
                <a:gd name="T3" fmla="*/ 356295 h 58"/>
                <a:gd name="T4" fmla="*/ 164793 w 47"/>
                <a:gd name="T5" fmla="*/ 187459 h 58"/>
                <a:gd name="T6" fmla="*/ 512508 w 47"/>
                <a:gd name="T7" fmla="*/ 0 h 58"/>
                <a:gd name="T8" fmla="*/ 512508 w 47"/>
                <a:gd name="T9" fmla="*/ 0 h 58"/>
                <a:gd name="T10" fmla="*/ 677301 w 47"/>
                <a:gd name="T11" fmla="*/ 187459 h 58"/>
                <a:gd name="T12" fmla="*/ 677301 w 47"/>
                <a:gd name="T13" fmla="*/ 187459 h 58"/>
                <a:gd name="T14" fmla="*/ 842094 w 47"/>
                <a:gd name="T15" fmla="*/ 356295 h 58"/>
                <a:gd name="T16" fmla="*/ 842094 w 47"/>
                <a:gd name="T17" fmla="*/ 900048 h 58"/>
                <a:gd name="T18" fmla="*/ 842094 w 47"/>
                <a:gd name="T19" fmla="*/ 900048 h 58"/>
                <a:gd name="T20" fmla="*/ 842094 w 47"/>
                <a:gd name="T21" fmla="*/ 900048 h 58"/>
                <a:gd name="T22" fmla="*/ 842094 w 47"/>
                <a:gd name="T23" fmla="*/ 1068747 h 58"/>
                <a:gd name="T24" fmla="*/ 842094 w 47"/>
                <a:gd name="T25" fmla="*/ 1068747 h 58"/>
                <a:gd name="T26" fmla="*/ 842094 w 47"/>
                <a:gd name="T27" fmla="*/ 1068747 h 58"/>
                <a:gd name="T28" fmla="*/ 677301 w 47"/>
                <a:gd name="T29" fmla="*/ 1068747 h 58"/>
                <a:gd name="T30" fmla="*/ 677301 w 47"/>
                <a:gd name="T31" fmla="*/ 1068747 h 58"/>
                <a:gd name="T32" fmla="*/ 677301 w 47"/>
                <a:gd name="T33" fmla="*/ 900048 h 58"/>
                <a:gd name="T34" fmla="*/ 677301 w 47"/>
                <a:gd name="T35" fmla="*/ 900048 h 58"/>
                <a:gd name="T36" fmla="*/ 677301 w 47"/>
                <a:gd name="T37" fmla="*/ 900048 h 58"/>
                <a:gd name="T38" fmla="*/ 677301 w 47"/>
                <a:gd name="T39" fmla="*/ 900048 h 58"/>
                <a:gd name="T40" fmla="*/ 512508 w 47"/>
                <a:gd name="T41" fmla="*/ 1068747 h 58"/>
                <a:gd name="T42" fmla="*/ 512508 w 47"/>
                <a:gd name="T43" fmla="*/ 1068747 h 58"/>
                <a:gd name="T44" fmla="*/ 329450 w 47"/>
                <a:gd name="T45" fmla="*/ 1068747 h 58"/>
                <a:gd name="T46" fmla="*/ 164793 w 47"/>
                <a:gd name="T47" fmla="*/ 1068747 h 58"/>
                <a:gd name="T48" fmla="*/ 164793 w 47"/>
                <a:gd name="T49" fmla="*/ 1068747 h 58"/>
                <a:gd name="T50" fmla="*/ 0 w 47"/>
                <a:gd name="T51" fmla="*/ 900048 h 58"/>
                <a:gd name="T52" fmla="*/ 0 w 47"/>
                <a:gd name="T53" fmla="*/ 731212 h 58"/>
                <a:gd name="T54" fmla="*/ 164793 w 47"/>
                <a:gd name="T55" fmla="*/ 731212 h 58"/>
                <a:gd name="T56" fmla="*/ 164793 w 47"/>
                <a:gd name="T57" fmla="*/ 543753 h 58"/>
                <a:gd name="T58" fmla="*/ 329450 w 47"/>
                <a:gd name="T59" fmla="*/ 543753 h 58"/>
                <a:gd name="T60" fmla="*/ 512508 w 47"/>
                <a:gd name="T61" fmla="*/ 543753 h 58"/>
                <a:gd name="T62" fmla="*/ 677301 w 47"/>
                <a:gd name="T63" fmla="*/ 543753 h 58"/>
                <a:gd name="T64" fmla="*/ 677301 w 47"/>
                <a:gd name="T65" fmla="*/ 543753 h 58"/>
                <a:gd name="T66" fmla="*/ 677301 w 47"/>
                <a:gd name="T67" fmla="*/ 356295 h 58"/>
                <a:gd name="T68" fmla="*/ 677301 w 47"/>
                <a:gd name="T69" fmla="*/ 356295 h 58"/>
                <a:gd name="T70" fmla="*/ 677301 w 47"/>
                <a:gd name="T71" fmla="*/ 356295 h 58"/>
                <a:gd name="T72" fmla="*/ 677301 w 47"/>
                <a:gd name="T73" fmla="*/ 187459 h 58"/>
                <a:gd name="T74" fmla="*/ 512508 w 47"/>
                <a:gd name="T75" fmla="*/ 187459 h 58"/>
                <a:gd name="T76" fmla="*/ 512508 w 47"/>
                <a:gd name="T77" fmla="*/ 187459 h 58"/>
                <a:gd name="T78" fmla="*/ 329450 w 47"/>
                <a:gd name="T79" fmla="*/ 187459 h 58"/>
                <a:gd name="T80" fmla="*/ 164793 w 47"/>
                <a:gd name="T81" fmla="*/ 356295 h 58"/>
                <a:gd name="T82" fmla="*/ 677301 w 47"/>
                <a:gd name="T83" fmla="*/ 543753 h 58"/>
                <a:gd name="T84" fmla="*/ 677301 w 47"/>
                <a:gd name="T85" fmla="*/ 543753 h 58"/>
                <a:gd name="T86" fmla="*/ 677301 w 47"/>
                <a:gd name="T87" fmla="*/ 543753 h 58"/>
                <a:gd name="T88" fmla="*/ 677301 w 47"/>
                <a:gd name="T89" fmla="*/ 543753 h 58"/>
                <a:gd name="T90" fmla="*/ 512508 w 47"/>
                <a:gd name="T91" fmla="*/ 543753 h 58"/>
                <a:gd name="T92" fmla="*/ 512508 w 47"/>
                <a:gd name="T93" fmla="*/ 543753 h 58"/>
                <a:gd name="T94" fmla="*/ 329450 w 47"/>
                <a:gd name="T95" fmla="*/ 731212 h 58"/>
                <a:gd name="T96" fmla="*/ 164793 w 47"/>
                <a:gd name="T97" fmla="*/ 731212 h 58"/>
                <a:gd name="T98" fmla="*/ 164793 w 47"/>
                <a:gd name="T99" fmla="*/ 731212 h 58"/>
                <a:gd name="T100" fmla="*/ 164793 w 47"/>
                <a:gd name="T101" fmla="*/ 900048 h 58"/>
                <a:gd name="T102" fmla="*/ 164793 w 47"/>
                <a:gd name="T103" fmla="*/ 900048 h 58"/>
                <a:gd name="T104" fmla="*/ 329450 w 47"/>
                <a:gd name="T105" fmla="*/ 900048 h 58"/>
                <a:gd name="T106" fmla="*/ 329450 w 47"/>
                <a:gd name="T107" fmla="*/ 900048 h 58"/>
                <a:gd name="T108" fmla="*/ 512508 w 47"/>
                <a:gd name="T109" fmla="*/ 900048 h 58"/>
                <a:gd name="T110" fmla="*/ 512508 w 47"/>
                <a:gd name="T111" fmla="*/ 900048 h 58"/>
                <a:gd name="T112" fmla="*/ 677301 w 47"/>
                <a:gd name="T113" fmla="*/ 900048 h 58"/>
                <a:gd name="T114" fmla="*/ 677301 w 47"/>
                <a:gd name="T115" fmla="*/ 731212 h 58"/>
                <a:gd name="T116" fmla="*/ 677301 w 47"/>
                <a:gd name="T117" fmla="*/ 543753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58">
                  <a:moveTo>
                    <a:pt x="9" y="19"/>
                  </a:moveTo>
                  <a:lnTo>
                    <a:pt x="9" y="19"/>
                  </a:lnTo>
                  <a:lnTo>
                    <a:pt x="9" y="10"/>
                  </a:lnTo>
                  <a:cubicBezTo>
                    <a:pt x="18" y="10"/>
                    <a:pt x="18" y="0"/>
                    <a:pt x="28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6" y="10"/>
                    <a:pt x="46" y="19"/>
                    <a:pt x="46" y="1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7"/>
                    <a:pt x="46" y="57"/>
                    <a:pt x="37" y="5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57"/>
                    <a:pt x="28" y="57"/>
                    <a:pt x="28" y="57"/>
                  </a:cubicBezTo>
                  <a:lnTo>
                    <a:pt x="18" y="57"/>
                  </a:lnTo>
                  <a:cubicBezTo>
                    <a:pt x="18" y="57"/>
                    <a:pt x="18" y="57"/>
                    <a:pt x="9" y="57"/>
                  </a:cubicBezTo>
                  <a:cubicBezTo>
                    <a:pt x="9" y="57"/>
                    <a:pt x="9" y="48"/>
                    <a:pt x="0" y="48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39"/>
                    <a:pt x="0" y="39"/>
                    <a:pt x="9" y="3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28" y="29"/>
                  </a:lnTo>
                  <a:cubicBezTo>
                    <a:pt x="28" y="29"/>
                    <a:pt x="28" y="29"/>
                    <a:pt x="37" y="2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9" y="10"/>
                    <a:pt x="9" y="19"/>
                    <a:pt x="9" y="19"/>
                  </a:cubicBezTo>
                  <a:close/>
                  <a:moveTo>
                    <a:pt x="37" y="29"/>
                  </a:moveTo>
                  <a:lnTo>
                    <a:pt x="37" y="29"/>
                  </a:lnTo>
                  <a:cubicBezTo>
                    <a:pt x="28" y="29"/>
                    <a:pt x="28" y="29"/>
                    <a:pt x="28" y="29"/>
                  </a:cubicBezTo>
                  <a:cubicBezTo>
                    <a:pt x="18" y="29"/>
                    <a:pt x="18" y="29"/>
                    <a:pt x="18" y="39"/>
                  </a:cubicBezTo>
                  <a:lnTo>
                    <a:pt x="9" y="39"/>
                  </a:lnTo>
                  <a:cubicBezTo>
                    <a:pt x="9" y="48"/>
                    <a:pt x="9" y="48"/>
                    <a:pt x="9" y="48"/>
                  </a:cubicBezTo>
                  <a:lnTo>
                    <a:pt x="18" y="48"/>
                  </a:lnTo>
                  <a:lnTo>
                    <a:pt x="28" y="48"/>
                  </a:lnTo>
                  <a:cubicBezTo>
                    <a:pt x="37" y="48"/>
                    <a:pt x="37" y="48"/>
                    <a:pt x="37" y="48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0" name="Freeform 510">
              <a:extLst>
                <a:ext uri="{FF2B5EF4-FFF2-40B4-BE49-F238E27FC236}">
                  <a16:creationId xmlns:a16="http://schemas.microsoft.com/office/drawing/2014/main" id="{4A927798-E7DC-4FB1-8415-464CAC8B3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560" y="2865235"/>
              <a:ext cx="4769" cy="7942"/>
            </a:xfrm>
            <a:custGeom>
              <a:avLst/>
              <a:gdLst>
                <a:gd name="T0" fmla="*/ 433612 w 39"/>
                <a:gd name="T1" fmla="*/ 356295 h 58"/>
                <a:gd name="T2" fmla="*/ 433612 w 39"/>
                <a:gd name="T3" fmla="*/ 356295 h 58"/>
                <a:gd name="T4" fmla="*/ 433612 w 39"/>
                <a:gd name="T5" fmla="*/ 356295 h 58"/>
                <a:gd name="T6" fmla="*/ 433612 w 39"/>
                <a:gd name="T7" fmla="*/ 187459 h 58"/>
                <a:gd name="T8" fmla="*/ 299102 w 39"/>
                <a:gd name="T9" fmla="*/ 187459 h 58"/>
                <a:gd name="T10" fmla="*/ 299102 w 39"/>
                <a:gd name="T11" fmla="*/ 187459 h 58"/>
                <a:gd name="T12" fmla="*/ 134633 w 39"/>
                <a:gd name="T13" fmla="*/ 187459 h 58"/>
                <a:gd name="T14" fmla="*/ 134633 w 39"/>
                <a:gd name="T15" fmla="*/ 187459 h 58"/>
                <a:gd name="T16" fmla="*/ 134633 w 39"/>
                <a:gd name="T17" fmla="*/ 187459 h 58"/>
                <a:gd name="T18" fmla="*/ 134633 w 39"/>
                <a:gd name="T19" fmla="*/ 356295 h 58"/>
                <a:gd name="T20" fmla="*/ 134633 w 39"/>
                <a:gd name="T21" fmla="*/ 356295 h 58"/>
                <a:gd name="T22" fmla="*/ 134633 w 39"/>
                <a:gd name="T23" fmla="*/ 356295 h 58"/>
                <a:gd name="T24" fmla="*/ 134633 w 39"/>
                <a:gd name="T25" fmla="*/ 543753 h 58"/>
                <a:gd name="T26" fmla="*/ 299102 w 39"/>
                <a:gd name="T27" fmla="*/ 543753 h 58"/>
                <a:gd name="T28" fmla="*/ 299102 w 39"/>
                <a:gd name="T29" fmla="*/ 543753 h 58"/>
                <a:gd name="T30" fmla="*/ 433612 w 39"/>
                <a:gd name="T31" fmla="*/ 543753 h 58"/>
                <a:gd name="T32" fmla="*/ 568245 w 39"/>
                <a:gd name="T33" fmla="*/ 543753 h 58"/>
                <a:gd name="T34" fmla="*/ 568245 w 39"/>
                <a:gd name="T35" fmla="*/ 731212 h 58"/>
                <a:gd name="T36" fmla="*/ 568245 w 39"/>
                <a:gd name="T37" fmla="*/ 731212 h 58"/>
                <a:gd name="T38" fmla="*/ 568245 w 39"/>
                <a:gd name="T39" fmla="*/ 900048 h 58"/>
                <a:gd name="T40" fmla="*/ 433612 w 39"/>
                <a:gd name="T41" fmla="*/ 1068747 h 58"/>
                <a:gd name="T42" fmla="*/ 433612 w 39"/>
                <a:gd name="T43" fmla="*/ 1068747 h 58"/>
                <a:gd name="T44" fmla="*/ 299102 w 39"/>
                <a:gd name="T45" fmla="*/ 1068747 h 58"/>
                <a:gd name="T46" fmla="*/ 0 w 39"/>
                <a:gd name="T47" fmla="*/ 1068747 h 58"/>
                <a:gd name="T48" fmla="*/ 0 w 39"/>
                <a:gd name="T49" fmla="*/ 731212 h 58"/>
                <a:gd name="T50" fmla="*/ 0 w 39"/>
                <a:gd name="T51" fmla="*/ 731212 h 58"/>
                <a:gd name="T52" fmla="*/ 134633 w 39"/>
                <a:gd name="T53" fmla="*/ 900048 h 58"/>
                <a:gd name="T54" fmla="*/ 299102 w 39"/>
                <a:gd name="T55" fmla="*/ 900048 h 58"/>
                <a:gd name="T56" fmla="*/ 299102 w 39"/>
                <a:gd name="T57" fmla="*/ 900048 h 58"/>
                <a:gd name="T58" fmla="*/ 433612 w 39"/>
                <a:gd name="T59" fmla="*/ 900048 h 58"/>
                <a:gd name="T60" fmla="*/ 433612 w 39"/>
                <a:gd name="T61" fmla="*/ 900048 h 58"/>
                <a:gd name="T62" fmla="*/ 433612 w 39"/>
                <a:gd name="T63" fmla="*/ 731212 h 58"/>
                <a:gd name="T64" fmla="*/ 433612 w 39"/>
                <a:gd name="T65" fmla="*/ 731212 h 58"/>
                <a:gd name="T66" fmla="*/ 433612 w 39"/>
                <a:gd name="T67" fmla="*/ 731212 h 58"/>
                <a:gd name="T68" fmla="*/ 433612 w 39"/>
                <a:gd name="T69" fmla="*/ 731212 h 58"/>
                <a:gd name="T70" fmla="*/ 299102 w 39"/>
                <a:gd name="T71" fmla="*/ 543753 h 58"/>
                <a:gd name="T72" fmla="*/ 134633 w 39"/>
                <a:gd name="T73" fmla="*/ 543753 h 58"/>
                <a:gd name="T74" fmla="*/ 134633 w 39"/>
                <a:gd name="T75" fmla="*/ 543753 h 58"/>
                <a:gd name="T76" fmla="*/ 0 w 39"/>
                <a:gd name="T77" fmla="*/ 543753 h 58"/>
                <a:gd name="T78" fmla="*/ 0 w 39"/>
                <a:gd name="T79" fmla="*/ 356295 h 58"/>
                <a:gd name="T80" fmla="*/ 0 w 39"/>
                <a:gd name="T81" fmla="*/ 356295 h 58"/>
                <a:gd name="T82" fmla="*/ 0 w 39"/>
                <a:gd name="T83" fmla="*/ 187459 h 58"/>
                <a:gd name="T84" fmla="*/ 134633 w 39"/>
                <a:gd name="T85" fmla="*/ 187459 h 58"/>
                <a:gd name="T86" fmla="*/ 134633 w 39"/>
                <a:gd name="T87" fmla="*/ 0 h 58"/>
                <a:gd name="T88" fmla="*/ 299102 w 39"/>
                <a:gd name="T89" fmla="*/ 0 h 58"/>
                <a:gd name="T90" fmla="*/ 433612 w 39"/>
                <a:gd name="T91" fmla="*/ 0 h 58"/>
                <a:gd name="T92" fmla="*/ 433612 w 39"/>
                <a:gd name="T93" fmla="*/ 187459 h 58"/>
                <a:gd name="T94" fmla="*/ 568245 w 39"/>
                <a:gd name="T95" fmla="*/ 187459 h 58"/>
                <a:gd name="T96" fmla="*/ 568245 w 39"/>
                <a:gd name="T97" fmla="*/ 356295 h 58"/>
                <a:gd name="T98" fmla="*/ 433612 w 39"/>
                <a:gd name="T99" fmla="*/ 356295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8">
                  <a:moveTo>
                    <a:pt x="29" y="19"/>
                  </a:moveTo>
                  <a:lnTo>
                    <a:pt x="29" y="19"/>
                  </a:lnTo>
                  <a:cubicBezTo>
                    <a:pt x="29" y="10"/>
                    <a:pt x="29" y="10"/>
                    <a:pt x="29" y="10"/>
                  </a:cubicBezTo>
                  <a:lnTo>
                    <a:pt x="20" y="10"/>
                  </a:ln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20" y="29"/>
                  </a:ln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38" y="29"/>
                  </a:cubicBezTo>
                  <a:lnTo>
                    <a:pt x="38" y="39"/>
                  </a:ln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57"/>
                    <a:pt x="29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9" y="57"/>
                    <a:pt x="9" y="57"/>
                    <a:pt x="0" y="57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48"/>
                    <a:pt x="9" y="48"/>
                    <a:pt x="9" y="48"/>
                  </a:cubicBezTo>
                  <a:cubicBezTo>
                    <a:pt x="9" y="48"/>
                    <a:pt x="9" y="48"/>
                    <a:pt x="2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39"/>
                  </a:cubicBezTo>
                  <a:cubicBezTo>
                    <a:pt x="20" y="39"/>
                    <a:pt x="20" y="39"/>
                    <a:pt x="20" y="2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0" y="29"/>
                  </a:lnTo>
                  <a:cubicBezTo>
                    <a:pt x="0" y="29"/>
                    <a:pt x="0" y="29"/>
                    <a:pt x="0" y="19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20" y="0"/>
                  </a:lnTo>
                  <a:cubicBezTo>
                    <a:pt x="20" y="0"/>
                    <a:pt x="20" y="0"/>
                    <a:pt x="29" y="0"/>
                  </a:cubicBezTo>
                  <a:cubicBezTo>
                    <a:pt x="29" y="10"/>
                    <a:pt x="29" y="10"/>
                    <a:pt x="29" y="10"/>
                  </a:cubicBezTo>
                  <a:lnTo>
                    <a:pt x="38" y="10"/>
                  </a:lnTo>
                  <a:cubicBezTo>
                    <a:pt x="38" y="19"/>
                    <a:pt x="38" y="19"/>
                    <a:pt x="38" y="19"/>
                  </a:cubicBezTo>
                  <a:lnTo>
                    <a:pt x="29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1" name="Freeform 511">
              <a:extLst>
                <a:ext uri="{FF2B5EF4-FFF2-40B4-BE49-F238E27FC236}">
                  <a16:creationId xmlns:a16="http://schemas.microsoft.com/office/drawing/2014/main" id="{7359FB22-2448-4630-9ABF-CDA108DF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328" y="2865235"/>
              <a:ext cx="3179" cy="7942"/>
            </a:xfrm>
            <a:custGeom>
              <a:avLst/>
              <a:gdLst>
                <a:gd name="T0" fmla="*/ 228340 w 29"/>
                <a:gd name="T1" fmla="*/ 266946 h 67"/>
                <a:gd name="T2" fmla="*/ 228340 w 29"/>
                <a:gd name="T3" fmla="*/ 266946 h 67"/>
                <a:gd name="T4" fmla="*/ 336426 w 29"/>
                <a:gd name="T5" fmla="*/ 266946 h 67"/>
                <a:gd name="T6" fmla="*/ 336426 w 29"/>
                <a:gd name="T7" fmla="*/ 266946 h 67"/>
                <a:gd name="T8" fmla="*/ 228340 w 29"/>
                <a:gd name="T9" fmla="*/ 266946 h 67"/>
                <a:gd name="T10" fmla="*/ 228340 w 29"/>
                <a:gd name="T11" fmla="*/ 800957 h 67"/>
                <a:gd name="T12" fmla="*/ 228340 w 29"/>
                <a:gd name="T13" fmla="*/ 800957 h 67"/>
                <a:gd name="T14" fmla="*/ 228340 w 29"/>
                <a:gd name="T15" fmla="*/ 800957 h 67"/>
                <a:gd name="T16" fmla="*/ 336426 w 29"/>
                <a:gd name="T17" fmla="*/ 800957 h 67"/>
                <a:gd name="T18" fmla="*/ 336426 w 29"/>
                <a:gd name="T19" fmla="*/ 927317 h 67"/>
                <a:gd name="T20" fmla="*/ 336426 w 29"/>
                <a:gd name="T21" fmla="*/ 927317 h 67"/>
                <a:gd name="T22" fmla="*/ 228340 w 29"/>
                <a:gd name="T23" fmla="*/ 927317 h 67"/>
                <a:gd name="T24" fmla="*/ 228340 w 29"/>
                <a:gd name="T25" fmla="*/ 927317 h 67"/>
                <a:gd name="T26" fmla="*/ 108196 w 29"/>
                <a:gd name="T27" fmla="*/ 800957 h 67"/>
                <a:gd name="T28" fmla="*/ 108196 w 29"/>
                <a:gd name="T29" fmla="*/ 266946 h 67"/>
                <a:gd name="T30" fmla="*/ 0 w 29"/>
                <a:gd name="T31" fmla="*/ 266946 h 67"/>
                <a:gd name="T32" fmla="*/ 0 w 29"/>
                <a:gd name="T33" fmla="*/ 266946 h 67"/>
                <a:gd name="T34" fmla="*/ 108196 w 29"/>
                <a:gd name="T35" fmla="*/ 266946 h 67"/>
                <a:gd name="T36" fmla="*/ 108196 w 29"/>
                <a:gd name="T37" fmla="*/ 0 h 67"/>
                <a:gd name="T38" fmla="*/ 228340 w 29"/>
                <a:gd name="T39" fmla="*/ 0 h 67"/>
                <a:gd name="T40" fmla="*/ 228340 w 29"/>
                <a:gd name="T41" fmla="*/ 266946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9" y="19"/>
                  </a:moveTo>
                  <a:lnTo>
                    <a:pt x="19" y="19"/>
                  </a:lnTo>
                  <a:cubicBezTo>
                    <a:pt x="28" y="19"/>
                    <a:pt x="28" y="19"/>
                    <a:pt x="2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2" name="Freeform 512">
              <a:extLst>
                <a:ext uri="{FF2B5EF4-FFF2-40B4-BE49-F238E27FC236}">
                  <a16:creationId xmlns:a16="http://schemas.microsoft.com/office/drawing/2014/main" id="{BF23D269-E03A-4250-A5BF-F1DA9AB8A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277" y="2865235"/>
              <a:ext cx="4769" cy="7942"/>
            </a:xfrm>
            <a:custGeom>
              <a:avLst/>
              <a:gdLst>
                <a:gd name="T0" fmla="*/ 0 w 38"/>
                <a:gd name="T1" fmla="*/ 187459 h 58"/>
                <a:gd name="T2" fmla="*/ 0 w 38"/>
                <a:gd name="T3" fmla="*/ 187459 h 58"/>
                <a:gd name="T4" fmla="*/ 0 w 38"/>
                <a:gd name="T5" fmla="*/ 187459 h 58"/>
                <a:gd name="T6" fmla="*/ 0 w 38"/>
                <a:gd name="T7" fmla="*/ 187459 h 58"/>
                <a:gd name="T8" fmla="*/ 157503 w 38"/>
                <a:gd name="T9" fmla="*/ 187459 h 58"/>
                <a:gd name="T10" fmla="*/ 157503 w 38"/>
                <a:gd name="T11" fmla="*/ 187459 h 58"/>
                <a:gd name="T12" fmla="*/ 157503 w 38"/>
                <a:gd name="T13" fmla="*/ 187459 h 58"/>
                <a:gd name="T14" fmla="*/ 299318 w 38"/>
                <a:gd name="T15" fmla="*/ 0 h 58"/>
                <a:gd name="T16" fmla="*/ 299318 w 38"/>
                <a:gd name="T17" fmla="*/ 0 h 58"/>
                <a:gd name="T18" fmla="*/ 441007 w 38"/>
                <a:gd name="T19" fmla="*/ 0 h 58"/>
                <a:gd name="T20" fmla="*/ 582822 w 38"/>
                <a:gd name="T21" fmla="*/ 187459 h 58"/>
                <a:gd name="T22" fmla="*/ 582822 w 38"/>
                <a:gd name="T23" fmla="*/ 356295 h 58"/>
                <a:gd name="T24" fmla="*/ 582822 w 38"/>
                <a:gd name="T25" fmla="*/ 356295 h 58"/>
                <a:gd name="T26" fmla="*/ 582822 w 38"/>
                <a:gd name="T27" fmla="*/ 1068747 h 58"/>
                <a:gd name="T28" fmla="*/ 582822 w 38"/>
                <a:gd name="T29" fmla="*/ 1068747 h 58"/>
                <a:gd name="T30" fmla="*/ 582822 w 38"/>
                <a:gd name="T31" fmla="*/ 543753 h 58"/>
                <a:gd name="T32" fmla="*/ 441007 w 38"/>
                <a:gd name="T33" fmla="*/ 356295 h 58"/>
                <a:gd name="T34" fmla="*/ 441007 w 38"/>
                <a:gd name="T35" fmla="*/ 187459 h 58"/>
                <a:gd name="T36" fmla="*/ 441007 w 38"/>
                <a:gd name="T37" fmla="*/ 187459 h 58"/>
                <a:gd name="T38" fmla="*/ 299318 w 38"/>
                <a:gd name="T39" fmla="*/ 187459 h 58"/>
                <a:gd name="T40" fmla="*/ 157503 w 38"/>
                <a:gd name="T41" fmla="*/ 187459 h 58"/>
                <a:gd name="T42" fmla="*/ 157503 w 38"/>
                <a:gd name="T43" fmla="*/ 187459 h 58"/>
                <a:gd name="T44" fmla="*/ 157503 w 38"/>
                <a:gd name="T45" fmla="*/ 356295 h 58"/>
                <a:gd name="T46" fmla="*/ 0 w 38"/>
                <a:gd name="T47" fmla="*/ 543753 h 58"/>
                <a:gd name="T48" fmla="*/ 157503 w 38"/>
                <a:gd name="T49" fmla="*/ 1068747 h 58"/>
                <a:gd name="T50" fmla="*/ 0 w 38"/>
                <a:gd name="T51" fmla="*/ 1068747 h 58"/>
                <a:gd name="T52" fmla="*/ 0 w 38"/>
                <a:gd name="T53" fmla="*/ 187459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8">
                  <a:moveTo>
                    <a:pt x="0" y="10"/>
                  </a:moveTo>
                  <a:lnTo>
                    <a:pt x="0" y="10"/>
                  </a:ln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0"/>
                  </a:cubicBezTo>
                  <a:lnTo>
                    <a:pt x="19" y="10"/>
                  </a:lnTo>
                  <a:cubicBezTo>
                    <a:pt x="19" y="10"/>
                    <a:pt x="19" y="10"/>
                    <a:pt x="10" y="1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0" y="29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3" name="Freeform 513">
              <a:extLst>
                <a:ext uri="{FF2B5EF4-FFF2-40B4-BE49-F238E27FC236}">
                  <a16:creationId xmlns:a16="http://schemas.microsoft.com/office/drawing/2014/main" id="{4C7045E7-7717-49FC-9809-9D10E69DB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636" y="2865235"/>
              <a:ext cx="6359" cy="7942"/>
            </a:xfrm>
            <a:custGeom>
              <a:avLst/>
              <a:gdLst>
                <a:gd name="T0" fmla="*/ 0 w 49"/>
                <a:gd name="T1" fmla="*/ 356295 h 58"/>
                <a:gd name="T2" fmla="*/ 0 w 49"/>
                <a:gd name="T3" fmla="*/ 356295 h 58"/>
                <a:gd name="T4" fmla="*/ 151578 w 49"/>
                <a:gd name="T5" fmla="*/ 187459 h 58"/>
                <a:gd name="T6" fmla="*/ 320026 w 49"/>
                <a:gd name="T7" fmla="*/ 0 h 58"/>
                <a:gd name="T8" fmla="*/ 471604 w 49"/>
                <a:gd name="T9" fmla="*/ 0 h 58"/>
                <a:gd name="T10" fmla="*/ 639923 w 49"/>
                <a:gd name="T11" fmla="*/ 187459 h 58"/>
                <a:gd name="T12" fmla="*/ 639923 w 49"/>
                <a:gd name="T13" fmla="*/ 187459 h 58"/>
                <a:gd name="T14" fmla="*/ 639923 w 49"/>
                <a:gd name="T15" fmla="*/ 356295 h 58"/>
                <a:gd name="T16" fmla="*/ 639923 w 49"/>
                <a:gd name="T17" fmla="*/ 900048 h 58"/>
                <a:gd name="T18" fmla="*/ 808372 w 49"/>
                <a:gd name="T19" fmla="*/ 900048 h 58"/>
                <a:gd name="T20" fmla="*/ 808372 w 49"/>
                <a:gd name="T21" fmla="*/ 900048 h 58"/>
                <a:gd name="T22" fmla="*/ 808372 w 49"/>
                <a:gd name="T23" fmla="*/ 1068747 h 58"/>
                <a:gd name="T24" fmla="*/ 808372 w 49"/>
                <a:gd name="T25" fmla="*/ 1068747 h 58"/>
                <a:gd name="T26" fmla="*/ 808372 w 49"/>
                <a:gd name="T27" fmla="*/ 1068747 h 58"/>
                <a:gd name="T28" fmla="*/ 639923 w 49"/>
                <a:gd name="T29" fmla="*/ 1068747 h 58"/>
                <a:gd name="T30" fmla="*/ 639923 w 49"/>
                <a:gd name="T31" fmla="*/ 1068747 h 58"/>
                <a:gd name="T32" fmla="*/ 639923 w 49"/>
                <a:gd name="T33" fmla="*/ 900048 h 58"/>
                <a:gd name="T34" fmla="*/ 639923 w 49"/>
                <a:gd name="T35" fmla="*/ 900048 h 58"/>
                <a:gd name="T36" fmla="*/ 639923 w 49"/>
                <a:gd name="T37" fmla="*/ 900048 h 58"/>
                <a:gd name="T38" fmla="*/ 471604 w 49"/>
                <a:gd name="T39" fmla="*/ 900048 h 58"/>
                <a:gd name="T40" fmla="*/ 471604 w 49"/>
                <a:gd name="T41" fmla="*/ 1068747 h 58"/>
                <a:gd name="T42" fmla="*/ 471604 w 49"/>
                <a:gd name="T43" fmla="*/ 1068747 h 58"/>
                <a:gd name="T44" fmla="*/ 320026 w 49"/>
                <a:gd name="T45" fmla="*/ 1068747 h 58"/>
                <a:gd name="T46" fmla="*/ 151578 w 49"/>
                <a:gd name="T47" fmla="*/ 1068747 h 58"/>
                <a:gd name="T48" fmla="*/ 151578 w 49"/>
                <a:gd name="T49" fmla="*/ 1068747 h 58"/>
                <a:gd name="T50" fmla="*/ 0 w 49"/>
                <a:gd name="T51" fmla="*/ 900048 h 58"/>
                <a:gd name="T52" fmla="*/ 0 w 49"/>
                <a:gd name="T53" fmla="*/ 731212 h 58"/>
                <a:gd name="T54" fmla="*/ 0 w 49"/>
                <a:gd name="T55" fmla="*/ 731212 h 58"/>
                <a:gd name="T56" fmla="*/ 151578 w 49"/>
                <a:gd name="T57" fmla="*/ 543753 h 58"/>
                <a:gd name="T58" fmla="*/ 320026 w 49"/>
                <a:gd name="T59" fmla="*/ 543753 h 58"/>
                <a:gd name="T60" fmla="*/ 471604 w 49"/>
                <a:gd name="T61" fmla="*/ 543753 h 58"/>
                <a:gd name="T62" fmla="*/ 471604 w 49"/>
                <a:gd name="T63" fmla="*/ 543753 h 58"/>
                <a:gd name="T64" fmla="*/ 639923 w 49"/>
                <a:gd name="T65" fmla="*/ 543753 h 58"/>
                <a:gd name="T66" fmla="*/ 639923 w 49"/>
                <a:gd name="T67" fmla="*/ 356295 h 58"/>
                <a:gd name="T68" fmla="*/ 639923 w 49"/>
                <a:gd name="T69" fmla="*/ 356295 h 58"/>
                <a:gd name="T70" fmla="*/ 639923 w 49"/>
                <a:gd name="T71" fmla="*/ 187459 h 58"/>
                <a:gd name="T72" fmla="*/ 471604 w 49"/>
                <a:gd name="T73" fmla="*/ 187459 h 58"/>
                <a:gd name="T74" fmla="*/ 471604 w 49"/>
                <a:gd name="T75" fmla="*/ 187459 h 58"/>
                <a:gd name="T76" fmla="*/ 320026 w 49"/>
                <a:gd name="T77" fmla="*/ 187459 h 58"/>
                <a:gd name="T78" fmla="*/ 151578 w 49"/>
                <a:gd name="T79" fmla="*/ 187459 h 58"/>
                <a:gd name="T80" fmla="*/ 151578 w 49"/>
                <a:gd name="T81" fmla="*/ 356295 h 58"/>
                <a:gd name="T82" fmla="*/ 0 w 49"/>
                <a:gd name="T83" fmla="*/ 356295 h 58"/>
                <a:gd name="T84" fmla="*/ 639923 w 49"/>
                <a:gd name="T85" fmla="*/ 543753 h 58"/>
                <a:gd name="T86" fmla="*/ 639923 w 49"/>
                <a:gd name="T87" fmla="*/ 543753 h 58"/>
                <a:gd name="T88" fmla="*/ 639923 w 49"/>
                <a:gd name="T89" fmla="*/ 543753 h 58"/>
                <a:gd name="T90" fmla="*/ 639923 w 49"/>
                <a:gd name="T91" fmla="*/ 543753 h 58"/>
                <a:gd name="T92" fmla="*/ 471604 w 49"/>
                <a:gd name="T93" fmla="*/ 543753 h 58"/>
                <a:gd name="T94" fmla="*/ 320026 w 49"/>
                <a:gd name="T95" fmla="*/ 543753 h 58"/>
                <a:gd name="T96" fmla="*/ 320026 w 49"/>
                <a:gd name="T97" fmla="*/ 543753 h 58"/>
                <a:gd name="T98" fmla="*/ 151578 w 49"/>
                <a:gd name="T99" fmla="*/ 731212 h 58"/>
                <a:gd name="T100" fmla="*/ 151578 w 49"/>
                <a:gd name="T101" fmla="*/ 731212 h 58"/>
                <a:gd name="T102" fmla="*/ 151578 w 49"/>
                <a:gd name="T103" fmla="*/ 900048 h 58"/>
                <a:gd name="T104" fmla="*/ 151578 w 49"/>
                <a:gd name="T105" fmla="*/ 900048 h 58"/>
                <a:gd name="T106" fmla="*/ 320026 w 49"/>
                <a:gd name="T107" fmla="*/ 900048 h 58"/>
                <a:gd name="T108" fmla="*/ 320026 w 49"/>
                <a:gd name="T109" fmla="*/ 900048 h 58"/>
                <a:gd name="T110" fmla="*/ 471604 w 49"/>
                <a:gd name="T111" fmla="*/ 900048 h 58"/>
                <a:gd name="T112" fmla="*/ 471604 w 49"/>
                <a:gd name="T113" fmla="*/ 900048 h 58"/>
                <a:gd name="T114" fmla="*/ 639923 w 49"/>
                <a:gd name="T115" fmla="*/ 731212 h 58"/>
                <a:gd name="T116" fmla="*/ 639923 w 49"/>
                <a:gd name="T117" fmla="*/ 731212 h 58"/>
                <a:gd name="T118" fmla="*/ 639923 w 49"/>
                <a:gd name="T119" fmla="*/ 543753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58">
                  <a:moveTo>
                    <a:pt x="0" y="19"/>
                  </a:moveTo>
                  <a:lnTo>
                    <a:pt x="0" y="19"/>
                  </a:lnTo>
                  <a:lnTo>
                    <a:pt x="9" y="10"/>
                  </a:ln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38" y="10"/>
                  </a:lnTo>
                  <a:lnTo>
                    <a:pt x="38" y="19"/>
                  </a:lnTo>
                  <a:cubicBezTo>
                    <a:pt x="38" y="48"/>
                    <a:pt x="38" y="48"/>
                    <a:pt x="38" y="48"/>
                  </a:cubicBezTo>
                  <a:lnTo>
                    <a:pt x="48" y="48"/>
                  </a:lnTo>
                  <a:cubicBezTo>
                    <a:pt x="48" y="57"/>
                    <a:pt x="48" y="57"/>
                    <a:pt x="4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48"/>
                    <a:pt x="28" y="48"/>
                  </a:cubicBezTo>
                  <a:lnTo>
                    <a:pt x="28" y="57"/>
                  </a:lnTo>
                  <a:cubicBezTo>
                    <a:pt x="19" y="57"/>
                    <a:pt x="19" y="57"/>
                    <a:pt x="19" y="57"/>
                  </a:cubicBezTo>
                  <a:lnTo>
                    <a:pt x="9" y="57"/>
                  </a:ln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9" y="29"/>
                  </a:lnTo>
                  <a:lnTo>
                    <a:pt x="28" y="29"/>
                  </a:lnTo>
                  <a:cubicBezTo>
                    <a:pt x="38" y="29"/>
                    <a:pt x="38" y="29"/>
                    <a:pt x="38" y="2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0"/>
                  </a:cubicBezTo>
                  <a:cubicBezTo>
                    <a:pt x="38" y="10"/>
                    <a:pt x="38" y="10"/>
                    <a:pt x="28" y="10"/>
                  </a:cubicBezTo>
                  <a:cubicBezTo>
                    <a:pt x="28" y="10"/>
                    <a:pt x="28" y="10"/>
                    <a:pt x="19" y="10"/>
                  </a:cubicBezTo>
                  <a:cubicBezTo>
                    <a:pt x="19" y="10"/>
                    <a:pt x="19" y="10"/>
                    <a:pt x="9" y="10"/>
                  </a:cubicBezTo>
                  <a:lnTo>
                    <a:pt x="9" y="19"/>
                  </a:lnTo>
                  <a:lnTo>
                    <a:pt x="0" y="19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19" y="2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19" y="48"/>
                  </a:cubicBezTo>
                  <a:cubicBezTo>
                    <a:pt x="19" y="48"/>
                    <a:pt x="19" y="48"/>
                    <a:pt x="28" y="48"/>
                  </a:cubicBezTo>
                  <a:cubicBezTo>
                    <a:pt x="28" y="48"/>
                    <a:pt x="38" y="48"/>
                    <a:pt x="38" y="39"/>
                  </a:cubicBezTo>
                  <a:lnTo>
                    <a:pt x="38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4" name="Freeform 514">
              <a:extLst>
                <a:ext uri="{FF2B5EF4-FFF2-40B4-BE49-F238E27FC236}">
                  <a16:creationId xmlns:a16="http://schemas.microsoft.com/office/drawing/2014/main" id="{19AC68A4-8B0C-4A6E-A94D-5D3669C69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943" y="2865235"/>
              <a:ext cx="1590" cy="7942"/>
            </a:xfrm>
            <a:custGeom>
              <a:avLst/>
              <a:gdLst>
                <a:gd name="T0" fmla="*/ 126028 w 19"/>
                <a:gd name="T1" fmla="*/ 356295 h 58"/>
                <a:gd name="T2" fmla="*/ 126028 w 19"/>
                <a:gd name="T3" fmla="*/ 356295 h 58"/>
                <a:gd name="T4" fmla="*/ 0 w 19"/>
                <a:gd name="T5" fmla="*/ 0 h 58"/>
                <a:gd name="T6" fmla="*/ 0 w 19"/>
                <a:gd name="T7" fmla="*/ 0 h 58"/>
                <a:gd name="T8" fmla="*/ 0 w 19"/>
                <a:gd name="T9" fmla="*/ 187459 h 58"/>
                <a:gd name="T10" fmla="*/ 0 w 19"/>
                <a:gd name="T11" fmla="*/ 187459 h 58"/>
                <a:gd name="T12" fmla="*/ 63014 w 19"/>
                <a:gd name="T13" fmla="*/ 187459 h 58"/>
                <a:gd name="T14" fmla="*/ 63014 w 19"/>
                <a:gd name="T15" fmla="*/ 356295 h 58"/>
                <a:gd name="T16" fmla="*/ 63014 w 19"/>
                <a:gd name="T17" fmla="*/ 1068747 h 58"/>
                <a:gd name="T18" fmla="*/ 126028 w 19"/>
                <a:gd name="T19" fmla="*/ 1068747 h 58"/>
                <a:gd name="T20" fmla="*/ 126028 w 19"/>
                <a:gd name="T21" fmla="*/ 356295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58">
                  <a:moveTo>
                    <a:pt x="18" y="19"/>
                  </a:moveTo>
                  <a:lnTo>
                    <a:pt x="18" y="19"/>
                  </a:lnTo>
                  <a:cubicBezTo>
                    <a:pt x="18" y="10"/>
                    <a:pt x="9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19"/>
                  </a:lnTo>
                  <a:cubicBezTo>
                    <a:pt x="9" y="57"/>
                    <a:pt x="9" y="57"/>
                    <a:pt x="9" y="57"/>
                  </a:cubicBezTo>
                  <a:cubicBezTo>
                    <a:pt x="18" y="57"/>
                    <a:pt x="18" y="57"/>
                    <a:pt x="18" y="57"/>
                  </a:cubicBezTo>
                  <a:lnTo>
                    <a:pt x="1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5" name="Freeform 515">
              <a:extLst>
                <a:ext uri="{FF2B5EF4-FFF2-40B4-BE49-F238E27FC236}">
                  <a16:creationId xmlns:a16="http://schemas.microsoft.com/office/drawing/2014/main" id="{B53F2757-C403-4E15-B2B3-F040A4741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84" y="2865235"/>
              <a:ext cx="6359" cy="7942"/>
            </a:xfrm>
            <a:custGeom>
              <a:avLst/>
              <a:gdLst>
                <a:gd name="T0" fmla="*/ 659036 w 47"/>
                <a:gd name="T1" fmla="*/ 187459 h 58"/>
                <a:gd name="T2" fmla="*/ 659036 w 47"/>
                <a:gd name="T3" fmla="*/ 187459 h 58"/>
                <a:gd name="T4" fmla="*/ 659036 w 47"/>
                <a:gd name="T5" fmla="*/ 187459 h 58"/>
                <a:gd name="T6" fmla="*/ 494243 w 47"/>
                <a:gd name="T7" fmla="*/ 187459 h 58"/>
                <a:gd name="T8" fmla="*/ 329450 w 47"/>
                <a:gd name="T9" fmla="*/ 0 h 58"/>
                <a:gd name="T10" fmla="*/ 164793 w 47"/>
                <a:gd name="T11" fmla="*/ 187459 h 58"/>
                <a:gd name="T12" fmla="*/ 0 w 47"/>
                <a:gd name="T13" fmla="*/ 187459 h 58"/>
                <a:gd name="T14" fmla="*/ 0 w 47"/>
                <a:gd name="T15" fmla="*/ 187459 h 58"/>
                <a:gd name="T16" fmla="*/ 0 w 47"/>
                <a:gd name="T17" fmla="*/ 0 h 58"/>
                <a:gd name="T18" fmla="*/ 0 w 47"/>
                <a:gd name="T19" fmla="*/ 0 h 58"/>
                <a:gd name="T20" fmla="*/ 0 w 47"/>
                <a:gd name="T21" fmla="*/ 1068747 h 58"/>
                <a:gd name="T22" fmla="*/ 0 w 47"/>
                <a:gd name="T23" fmla="*/ 1068747 h 58"/>
                <a:gd name="T24" fmla="*/ 0 w 47"/>
                <a:gd name="T25" fmla="*/ 543753 h 58"/>
                <a:gd name="T26" fmla="*/ 0 w 47"/>
                <a:gd name="T27" fmla="*/ 356295 h 58"/>
                <a:gd name="T28" fmla="*/ 164793 w 47"/>
                <a:gd name="T29" fmla="*/ 187459 h 58"/>
                <a:gd name="T30" fmla="*/ 164793 w 47"/>
                <a:gd name="T31" fmla="*/ 187459 h 58"/>
                <a:gd name="T32" fmla="*/ 329450 w 47"/>
                <a:gd name="T33" fmla="*/ 187459 h 58"/>
                <a:gd name="T34" fmla="*/ 494243 w 47"/>
                <a:gd name="T35" fmla="*/ 187459 h 58"/>
                <a:gd name="T36" fmla="*/ 494243 w 47"/>
                <a:gd name="T37" fmla="*/ 187459 h 58"/>
                <a:gd name="T38" fmla="*/ 494243 w 47"/>
                <a:gd name="T39" fmla="*/ 356295 h 58"/>
                <a:gd name="T40" fmla="*/ 494243 w 47"/>
                <a:gd name="T41" fmla="*/ 356295 h 58"/>
                <a:gd name="T42" fmla="*/ 494243 w 47"/>
                <a:gd name="T43" fmla="*/ 1068747 h 58"/>
                <a:gd name="T44" fmla="*/ 659036 w 47"/>
                <a:gd name="T45" fmla="*/ 1068747 h 58"/>
                <a:gd name="T46" fmla="*/ 659036 w 47"/>
                <a:gd name="T47" fmla="*/ 543753 h 58"/>
                <a:gd name="T48" fmla="*/ 659036 w 47"/>
                <a:gd name="T49" fmla="*/ 356295 h 58"/>
                <a:gd name="T50" fmla="*/ 659036 w 47"/>
                <a:gd name="T51" fmla="*/ 187459 h 58"/>
                <a:gd name="T52" fmla="*/ 659036 w 47"/>
                <a:gd name="T53" fmla="*/ 187459 h 58"/>
                <a:gd name="T54" fmla="*/ 842094 w 47"/>
                <a:gd name="T55" fmla="*/ 187459 h 58"/>
                <a:gd name="T56" fmla="*/ 842094 w 47"/>
                <a:gd name="T57" fmla="*/ 0 h 58"/>
                <a:gd name="T58" fmla="*/ 659036 w 47"/>
                <a:gd name="T59" fmla="*/ 187459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58">
                  <a:moveTo>
                    <a:pt x="36" y="10"/>
                  </a:moveTo>
                  <a:lnTo>
                    <a:pt x="36" y="10"/>
                  </a:lnTo>
                  <a:lnTo>
                    <a:pt x="27" y="10"/>
                  </a:lnTo>
                  <a:cubicBezTo>
                    <a:pt x="27" y="0"/>
                    <a:pt x="18" y="0"/>
                    <a:pt x="18" y="0"/>
                  </a:cubicBezTo>
                  <a:cubicBezTo>
                    <a:pt x="18" y="0"/>
                    <a:pt x="9" y="0"/>
                    <a:pt x="9" y="10"/>
                  </a:cubicBezTo>
                  <a:cubicBezTo>
                    <a:pt x="9" y="10"/>
                    <a:pt x="9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0"/>
                  </a:cubicBezTo>
                  <a:lnTo>
                    <a:pt x="18" y="10"/>
                  </a:lnTo>
                  <a:cubicBezTo>
                    <a:pt x="18" y="10"/>
                    <a:pt x="18" y="10"/>
                    <a:pt x="27" y="10"/>
                  </a:cubicBezTo>
                  <a:lnTo>
                    <a:pt x="27" y="19"/>
                  </a:lnTo>
                  <a:cubicBezTo>
                    <a:pt x="27" y="57"/>
                    <a:pt x="27" y="57"/>
                    <a:pt x="27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29"/>
                    <a:pt x="36" y="29"/>
                    <a:pt x="36" y="29"/>
                  </a:cubicBezTo>
                  <a:lnTo>
                    <a:pt x="36" y="19"/>
                  </a:lnTo>
                  <a:cubicBezTo>
                    <a:pt x="36" y="19"/>
                    <a:pt x="36" y="19"/>
                    <a:pt x="3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36" y="1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6" name="Freeform 516">
              <a:extLst>
                <a:ext uri="{FF2B5EF4-FFF2-40B4-BE49-F238E27FC236}">
                  <a16:creationId xmlns:a16="http://schemas.microsoft.com/office/drawing/2014/main" id="{8F0C7299-4FF3-4CE9-B9F0-07A0A2186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122" y="2865235"/>
              <a:ext cx="6359" cy="7942"/>
            </a:xfrm>
            <a:custGeom>
              <a:avLst/>
              <a:gdLst>
                <a:gd name="T0" fmla="*/ 164793 w 47"/>
                <a:gd name="T1" fmla="*/ 543753 h 58"/>
                <a:gd name="T2" fmla="*/ 164793 w 47"/>
                <a:gd name="T3" fmla="*/ 543753 h 58"/>
                <a:gd name="T4" fmla="*/ 164793 w 47"/>
                <a:gd name="T5" fmla="*/ 731212 h 58"/>
                <a:gd name="T6" fmla="*/ 164793 w 47"/>
                <a:gd name="T7" fmla="*/ 900048 h 58"/>
                <a:gd name="T8" fmla="*/ 329450 w 47"/>
                <a:gd name="T9" fmla="*/ 900048 h 58"/>
                <a:gd name="T10" fmla="*/ 329450 w 47"/>
                <a:gd name="T11" fmla="*/ 900048 h 58"/>
                <a:gd name="T12" fmla="*/ 677301 w 47"/>
                <a:gd name="T13" fmla="*/ 900048 h 58"/>
                <a:gd name="T14" fmla="*/ 677301 w 47"/>
                <a:gd name="T15" fmla="*/ 731212 h 58"/>
                <a:gd name="T16" fmla="*/ 842094 w 47"/>
                <a:gd name="T17" fmla="*/ 731212 h 58"/>
                <a:gd name="T18" fmla="*/ 677301 w 47"/>
                <a:gd name="T19" fmla="*/ 900048 h 58"/>
                <a:gd name="T20" fmla="*/ 329450 w 47"/>
                <a:gd name="T21" fmla="*/ 1068747 h 58"/>
                <a:gd name="T22" fmla="*/ 164793 w 47"/>
                <a:gd name="T23" fmla="*/ 1068747 h 58"/>
                <a:gd name="T24" fmla="*/ 164793 w 47"/>
                <a:gd name="T25" fmla="*/ 900048 h 58"/>
                <a:gd name="T26" fmla="*/ 0 w 47"/>
                <a:gd name="T27" fmla="*/ 731212 h 58"/>
                <a:gd name="T28" fmla="*/ 0 w 47"/>
                <a:gd name="T29" fmla="*/ 543753 h 58"/>
                <a:gd name="T30" fmla="*/ 0 w 47"/>
                <a:gd name="T31" fmla="*/ 356295 h 58"/>
                <a:gd name="T32" fmla="*/ 164793 w 47"/>
                <a:gd name="T33" fmla="*/ 187459 h 58"/>
                <a:gd name="T34" fmla="*/ 164793 w 47"/>
                <a:gd name="T35" fmla="*/ 187459 h 58"/>
                <a:gd name="T36" fmla="*/ 329450 w 47"/>
                <a:gd name="T37" fmla="*/ 0 h 58"/>
                <a:gd name="T38" fmla="*/ 677301 w 47"/>
                <a:gd name="T39" fmla="*/ 187459 h 58"/>
                <a:gd name="T40" fmla="*/ 677301 w 47"/>
                <a:gd name="T41" fmla="*/ 187459 h 58"/>
                <a:gd name="T42" fmla="*/ 842094 w 47"/>
                <a:gd name="T43" fmla="*/ 356295 h 58"/>
                <a:gd name="T44" fmla="*/ 842094 w 47"/>
                <a:gd name="T45" fmla="*/ 543753 h 58"/>
                <a:gd name="T46" fmla="*/ 164793 w 47"/>
                <a:gd name="T47" fmla="*/ 543753 h 58"/>
                <a:gd name="T48" fmla="*/ 677301 w 47"/>
                <a:gd name="T49" fmla="*/ 543753 h 58"/>
                <a:gd name="T50" fmla="*/ 677301 w 47"/>
                <a:gd name="T51" fmla="*/ 543753 h 58"/>
                <a:gd name="T52" fmla="*/ 677301 w 47"/>
                <a:gd name="T53" fmla="*/ 356295 h 58"/>
                <a:gd name="T54" fmla="*/ 677301 w 47"/>
                <a:gd name="T55" fmla="*/ 187459 h 58"/>
                <a:gd name="T56" fmla="*/ 494243 w 47"/>
                <a:gd name="T57" fmla="*/ 187459 h 58"/>
                <a:gd name="T58" fmla="*/ 329450 w 47"/>
                <a:gd name="T59" fmla="*/ 187459 h 58"/>
                <a:gd name="T60" fmla="*/ 329450 w 47"/>
                <a:gd name="T61" fmla="*/ 187459 h 58"/>
                <a:gd name="T62" fmla="*/ 164793 w 47"/>
                <a:gd name="T63" fmla="*/ 187459 h 58"/>
                <a:gd name="T64" fmla="*/ 164793 w 47"/>
                <a:gd name="T65" fmla="*/ 356295 h 58"/>
                <a:gd name="T66" fmla="*/ 164793 w 47"/>
                <a:gd name="T67" fmla="*/ 543753 h 58"/>
                <a:gd name="T68" fmla="*/ 677301 w 47"/>
                <a:gd name="T69" fmla="*/ 543753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8">
                  <a:moveTo>
                    <a:pt x="9" y="29"/>
                  </a:moveTo>
                  <a:lnTo>
                    <a:pt x="9" y="29"/>
                  </a:ln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27" y="48"/>
                    <a:pt x="27" y="48"/>
                    <a:pt x="37" y="48"/>
                  </a:cubicBezTo>
                  <a:lnTo>
                    <a:pt x="37" y="39"/>
                  </a:lnTo>
                  <a:cubicBezTo>
                    <a:pt x="46" y="39"/>
                    <a:pt x="46" y="39"/>
                    <a:pt x="46" y="39"/>
                  </a:cubicBezTo>
                  <a:cubicBezTo>
                    <a:pt x="46" y="48"/>
                    <a:pt x="37" y="48"/>
                    <a:pt x="37" y="48"/>
                  </a:cubicBezTo>
                  <a:cubicBezTo>
                    <a:pt x="37" y="57"/>
                    <a:pt x="27" y="57"/>
                    <a:pt x="18" y="57"/>
                  </a:cubicBezTo>
                  <a:cubicBezTo>
                    <a:pt x="18" y="57"/>
                    <a:pt x="18" y="57"/>
                    <a:pt x="9" y="57"/>
                  </a:cubicBezTo>
                  <a:lnTo>
                    <a:pt x="9" y="48"/>
                  </a:lnTo>
                  <a:cubicBezTo>
                    <a:pt x="0" y="48"/>
                    <a:pt x="0" y="48"/>
                    <a:pt x="0" y="39"/>
                  </a:cubicBezTo>
                  <a:lnTo>
                    <a:pt x="0" y="29"/>
                  </a:lnTo>
                  <a:lnTo>
                    <a:pt x="0" y="19"/>
                  </a:lnTo>
                  <a:cubicBezTo>
                    <a:pt x="0" y="19"/>
                    <a:pt x="0" y="10"/>
                    <a:pt x="9" y="1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37" y="10"/>
                  </a:cubicBezTo>
                  <a:cubicBezTo>
                    <a:pt x="37" y="19"/>
                    <a:pt x="46" y="19"/>
                    <a:pt x="46" y="19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9" y="29"/>
                  </a:lnTo>
                  <a:close/>
                  <a:moveTo>
                    <a:pt x="37" y="29"/>
                  </a:moveTo>
                  <a:lnTo>
                    <a:pt x="37" y="29"/>
                  </a:ln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0"/>
                  </a:cubicBezTo>
                  <a:lnTo>
                    <a:pt x="27" y="10"/>
                  </a:lnTo>
                  <a:cubicBezTo>
                    <a:pt x="27" y="10"/>
                    <a:pt x="27" y="10"/>
                    <a:pt x="18" y="1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lnTo>
                    <a:pt x="9" y="29"/>
                  </a:lnTo>
                  <a:lnTo>
                    <a:pt x="37" y="2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7" name="Freeform 517">
              <a:extLst>
                <a:ext uri="{FF2B5EF4-FFF2-40B4-BE49-F238E27FC236}">
                  <a16:creationId xmlns:a16="http://schemas.microsoft.com/office/drawing/2014/main" id="{E1260739-390C-4333-ACCC-7779E76C0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663" y="2887473"/>
              <a:ext cx="9538" cy="7942"/>
            </a:xfrm>
            <a:custGeom>
              <a:avLst/>
              <a:gdLst>
                <a:gd name="T0" fmla="*/ 602948 w 65"/>
                <a:gd name="T1" fmla="*/ 0 h 66"/>
                <a:gd name="T2" fmla="*/ 796643 w 65"/>
                <a:gd name="T3" fmla="*/ 0 h 66"/>
                <a:gd name="T4" fmla="*/ 1378021 w 65"/>
                <a:gd name="T5" fmla="*/ 941247 h 66"/>
                <a:gd name="T6" fmla="*/ 1184326 w 65"/>
                <a:gd name="T7" fmla="*/ 941247 h 66"/>
                <a:gd name="T8" fmla="*/ 990485 w 65"/>
                <a:gd name="T9" fmla="*/ 680605 h 66"/>
                <a:gd name="T10" fmla="*/ 409107 w 65"/>
                <a:gd name="T11" fmla="*/ 680605 h 66"/>
                <a:gd name="T12" fmla="*/ 193842 w 65"/>
                <a:gd name="T13" fmla="*/ 941247 h 66"/>
                <a:gd name="T14" fmla="*/ 0 w 65"/>
                <a:gd name="T15" fmla="*/ 941247 h 66"/>
                <a:gd name="T16" fmla="*/ 602948 w 65"/>
                <a:gd name="T17" fmla="*/ 0 h 66"/>
                <a:gd name="T18" fmla="*/ 409107 w 65"/>
                <a:gd name="T19" fmla="*/ 680605 h 66"/>
                <a:gd name="T20" fmla="*/ 990485 w 65"/>
                <a:gd name="T21" fmla="*/ 680605 h 66"/>
                <a:gd name="T22" fmla="*/ 796643 w 65"/>
                <a:gd name="T23" fmla="*/ 130321 h 66"/>
                <a:gd name="T24" fmla="*/ 409107 w 65"/>
                <a:gd name="T25" fmla="*/ 680605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66">
                  <a:moveTo>
                    <a:pt x="28" y="0"/>
                  </a:moveTo>
                  <a:lnTo>
                    <a:pt x="37" y="0"/>
                  </a:lnTo>
                  <a:lnTo>
                    <a:pt x="64" y="65"/>
                  </a:lnTo>
                  <a:lnTo>
                    <a:pt x="55" y="65"/>
                  </a:lnTo>
                  <a:lnTo>
                    <a:pt x="46" y="47"/>
                  </a:lnTo>
                  <a:lnTo>
                    <a:pt x="19" y="47"/>
                  </a:lnTo>
                  <a:lnTo>
                    <a:pt x="9" y="65"/>
                  </a:lnTo>
                  <a:lnTo>
                    <a:pt x="0" y="65"/>
                  </a:lnTo>
                  <a:lnTo>
                    <a:pt x="28" y="0"/>
                  </a:lnTo>
                  <a:close/>
                  <a:moveTo>
                    <a:pt x="19" y="47"/>
                  </a:moveTo>
                  <a:lnTo>
                    <a:pt x="46" y="47"/>
                  </a:lnTo>
                  <a:lnTo>
                    <a:pt x="37" y="9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8" name="Freeform 518">
              <a:extLst>
                <a:ext uri="{FF2B5EF4-FFF2-40B4-BE49-F238E27FC236}">
                  <a16:creationId xmlns:a16="http://schemas.microsoft.com/office/drawing/2014/main" id="{B5C86200-CBE1-4ABA-A5A6-DE0B91BA9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201" y="2887473"/>
              <a:ext cx="4769" cy="9531"/>
            </a:xfrm>
            <a:custGeom>
              <a:avLst/>
              <a:gdLst>
                <a:gd name="T0" fmla="*/ 473653 w 47"/>
                <a:gd name="T1" fmla="*/ 1049681 h 75"/>
                <a:gd name="T2" fmla="*/ 473653 w 47"/>
                <a:gd name="T3" fmla="*/ 1049681 h 75"/>
                <a:gd name="T4" fmla="*/ 473653 w 47"/>
                <a:gd name="T5" fmla="*/ 1049681 h 75"/>
                <a:gd name="T6" fmla="*/ 473653 w 47"/>
                <a:gd name="T7" fmla="*/ 904301 h 75"/>
                <a:gd name="T8" fmla="*/ 473653 w 47"/>
                <a:gd name="T9" fmla="*/ 904301 h 75"/>
                <a:gd name="T10" fmla="*/ 380911 w 47"/>
                <a:gd name="T11" fmla="*/ 1049681 h 75"/>
                <a:gd name="T12" fmla="*/ 380911 w 47"/>
                <a:gd name="T13" fmla="*/ 1049681 h 75"/>
                <a:gd name="T14" fmla="*/ 288271 w 47"/>
                <a:gd name="T15" fmla="*/ 1195060 h 75"/>
                <a:gd name="T16" fmla="*/ 288271 w 47"/>
                <a:gd name="T17" fmla="*/ 1195060 h 75"/>
                <a:gd name="T18" fmla="*/ 195630 w 47"/>
                <a:gd name="T19" fmla="*/ 1049681 h 75"/>
                <a:gd name="T20" fmla="*/ 92640 w 47"/>
                <a:gd name="T21" fmla="*/ 1049681 h 75"/>
                <a:gd name="T22" fmla="*/ 92640 w 47"/>
                <a:gd name="T23" fmla="*/ 904301 h 75"/>
                <a:gd name="T24" fmla="*/ 0 w 47"/>
                <a:gd name="T25" fmla="*/ 759049 h 75"/>
                <a:gd name="T26" fmla="*/ 92640 w 47"/>
                <a:gd name="T27" fmla="*/ 581391 h 75"/>
                <a:gd name="T28" fmla="*/ 92640 w 47"/>
                <a:gd name="T29" fmla="*/ 436011 h 75"/>
                <a:gd name="T30" fmla="*/ 195630 w 47"/>
                <a:gd name="T31" fmla="*/ 290632 h 75"/>
                <a:gd name="T32" fmla="*/ 288271 w 47"/>
                <a:gd name="T33" fmla="*/ 290632 h 75"/>
                <a:gd name="T34" fmla="*/ 288271 w 47"/>
                <a:gd name="T35" fmla="*/ 290632 h 75"/>
                <a:gd name="T36" fmla="*/ 380911 w 47"/>
                <a:gd name="T37" fmla="*/ 290632 h 75"/>
                <a:gd name="T38" fmla="*/ 380911 w 47"/>
                <a:gd name="T39" fmla="*/ 436011 h 75"/>
                <a:gd name="T40" fmla="*/ 473653 w 47"/>
                <a:gd name="T41" fmla="*/ 436011 h 75"/>
                <a:gd name="T42" fmla="*/ 473653 w 47"/>
                <a:gd name="T43" fmla="*/ 436011 h 75"/>
                <a:gd name="T44" fmla="*/ 473653 w 47"/>
                <a:gd name="T45" fmla="*/ 0 h 75"/>
                <a:gd name="T46" fmla="*/ 473653 w 47"/>
                <a:gd name="T47" fmla="*/ 0 h 75"/>
                <a:gd name="T48" fmla="*/ 473653 w 47"/>
                <a:gd name="T49" fmla="*/ 1049681 h 75"/>
                <a:gd name="T50" fmla="*/ 92640 w 47"/>
                <a:gd name="T51" fmla="*/ 759049 h 75"/>
                <a:gd name="T52" fmla="*/ 92640 w 47"/>
                <a:gd name="T53" fmla="*/ 759049 h 75"/>
                <a:gd name="T54" fmla="*/ 92640 w 47"/>
                <a:gd name="T55" fmla="*/ 904301 h 75"/>
                <a:gd name="T56" fmla="*/ 92640 w 47"/>
                <a:gd name="T57" fmla="*/ 904301 h 75"/>
                <a:gd name="T58" fmla="*/ 195630 w 47"/>
                <a:gd name="T59" fmla="*/ 1049681 h 75"/>
                <a:gd name="T60" fmla="*/ 288271 w 47"/>
                <a:gd name="T61" fmla="*/ 1049681 h 75"/>
                <a:gd name="T62" fmla="*/ 380911 w 47"/>
                <a:gd name="T63" fmla="*/ 1049681 h 75"/>
                <a:gd name="T64" fmla="*/ 380911 w 47"/>
                <a:gd name="T65" fmla="*/ 904301 h 75"/>
                <a:gd name="T66" fmla="*/ 473653 w 47"/>
                <a:gd name="T67" fmla="*/ 904301 h 75"/>
                <a:gd name="T68" fmla="*/ 473653 w 47"/>
                <a:gd name="T69" fmla="*/ 759049 h 75"/>
                <a:gd name="T70" fmla="*/ 473653 w 47"/>
                <a:gd name="T71" fmla="*/ 581391 h 75"/>
                <a:gd name="T72" fmla="*/ 380911 w 47"/>
                <a:gd name="T73" fmla="*/ 436011 h 75"/>
                <a:gd name="T74" fmla="*/ 380911 w 47"/>
                <a:gd name="T75" fmla="*/ 436011 h 75"/>
                <a:gd name="T76" fmla="*/ 288271 w 47"/>
                <a:gd name="T77" fmla="*/ 436011 h 75"/>
                <a:gd name="T78" fmla="*/ 195630 w 47"/>
                <a:gd name="T79" fmla="*/ 436011 h 75"/>
                <a:gd name="T80" fmla="*/ 92640 w 47"/>
                <a:gd name="T81" fmla="*/ 436011 h 75"/>
                <a:gd name="T82" fmla="*/ 92640 w 47"/>
                <a:gd name="T83" fmla="*/ 581391 h 75"/>
                <a:gd name="T84" fmla="*/ 92640 w 47"/>
                <a:gd name="T85" fmla="*/ 759049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75">
                  <a:moveTo>
                    <a:pt x="46" y="65"/>
                  </a:moveTo>
                  <a:lnTo>
                    <a:pt x="46" y="65"/>
                  </a:lnTo>
                  <a:cubicBezTo>
                    <a:pt x="46" y="56"/>
                    <a:pt x="46" y="56"/>
                    <a:pt x="46" y="56"/>
                  </a:cubicBezTo>
                  <a:cubicBezTo>
                    <a:pt x="46" y="65"/>
                    <a:pt x="46" y="65"/>
                    <a:pt x="37" y="65"/>
                  </a:cubicBezTo>
                  <a:cubicBezTo>
                    <a:pt x="37" y="65"/>
                    <a:pt x="37" y="65"/>
                    <a:pt x="28" y="74"/>
                  </a:cubicBezTo>
                  <a:cubicBezTo>
                    <a:pt x="19" y="74"/>
                    <a:pt x="19" y="74"/>
                    <a:pt x="19" y="65"/>
                  </a:cubicBezTo>
                  <a:cubicBezTo>
                    <a:pt x="9" y="65"/>
                    <a:pt x="9" y="65"/>
                    <a:pt x="9" y="65"/>
                  </a:cubicBezTo>
                  <a:lnTo>
                    <a:pt x="9" y="56"/>
                  </a:lnTo>
                  <a:cubicBezTo>
                    <a:pt x="0" y="56"/>
                    <a:pt x="0" y="47"/>
                    <a:pt x="0" y="47"/>
                  </a:cubicBezTo>
                  <a:cubicBezTo>
                    <a:pt x="0" y="36"/>
                    <a:pt x="0" y="36"/>
                    <a:pt x="9" y="3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18"/>
                    <a:pt x="19" y="18"/>
                  </a:cubicBezTo>
                  <a:cubicBezTo>
                    <a:pt x="19" y="18"/>
                    <a:pt x="19" y="18"/>
                    <a:pt x="2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27"/>
                  </a:cubicBezTo>
                  <a:lnTo>
                    <a:pt x="46" y="27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9" y="47"/>
                  </a:moveTo>
                  <a:lnTo>
                    <a:pt x="9" y="47"/>
                  </a:lnTo>
                  <a:cubicBezTo>
                    <a:pt x="9" y="47"/>
                    <a:pt x="9" y="47"/>
                    <a:pt x="9" y="56"/>
                  </a:cubicBezTo>
                  <a:cubicBezTo>
                    <a:pt x="19" y="65"/>
                    <a:pt x="19" y="65"/>
                    <a:pt x="19" y="65"/>
                  </a:cubicBezTo>
                  <a:lnTo>
                    <a:pt x="28" y="65"/>
                  </a:lnTo>
                  <a:cubicBezTo>
                    <a:pt x="28" y="65"/>
                    <a:pt x="28" y="65"/>
                    <a:pt x="37" y="65"/>
                  </a:cubicBezTo>
                  <a:cubicBezTo>
                    <a:pt x="37" y="65"/>
                    <a:pt x="37" y="65"/>
                    <a:pt x="37" y="56"/>
                  </a:cubicBezTo>
                  <a:lnTo>
                    <a:pt x="46" y="56"/>
                  </a:lnTo>
                  <a:cubicBezTo>
                    <a:pt x="46" y="47"/>
                    <a:pt x="46" y="47"/>
                    <a:pt x="46" y="47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37" y="27"/>
                  </a:lnTo>
                  <a:cubicBezTo>
                    <a:pt x="28" y="27"/>
                    <a:pt x="28" y="27"/>
                    <a:pt x="2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9" y="27"/>
                  </a:cubicBezTo>
                  <a:lnTo>
                    <a:pt x="9" y="36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59" name="Freeform 519">
              <a:extLst>
                <a:ext uri="{FF2B5EF4-FFF2-40B4-BE49-F238E27FC236}">
                  <a16:creationId xmlns:a16="http://schemas.microsoft.com/office/drawing/2014/main" id="{30185013-0B76-4698-B897-C6063448F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49" y="2887473"/>
              <a:ext cx="4770" cy="9531"/>
            </a:xfrm>
            <a:custGeom>
              <a:avLst/>
              <a:gdLst>
                <a:gd name="T0" fmla="*/ 454902 w 49"/>
                <a:gd name="T1" fmla="*/ 1049681 h 75"/>
                <a:gd name="T2" fmla="*/ 454902 w 49"/>
                <a:gd name="T3" fmla="*/ 1049681 h 75"/>
                <a:gd name="T4" fmla="*/ 454902 w 49"/>
                <a:gd name="T5" fmla="*/ 1049681 h 75"/>
                <a:gd name="T6" fmla="*/ 454902 w 49"/>
                <a:gd name="T7" fmla="*/ 904301 h 75"/>
                <a:gd name="T8" fmla="*/ 454902 w 49"/>
                <a:gd name="T9" fmla="*/ 904301 h 75"/>
                <a:gd name="T10" fmla="*/ 360086 w 49"/>
                <a:gd name="T11" fmla="*/ 1049681 h 75"/>
                <a:gd name="T12" fmla="*/ 360086 w 49"/>
                <a:gd name="T13" fmla="*/ 1049681 h 75"/>
                <a:gd name="T14" fmla="*/ 274810 w 49"/>
                <a:gd name="T15" fmla="*/ 1049681 h 75"/>
                <a:gd name="T16" fmla="*/ 274810 w 49"/>
                <a:gd name="T17" fmla="*/ 1195060 h 75"/>
                <a:gd name="T18" fmla="*/ 189534 w 49"/>
                <a:gd name="T19" fmla="*/ 1049681 h 75"/>
                <a:gd name="T20" fmla="*/ 104259 w 49"/>
                <a:gd name="T21" fmla="*/ 1049681 h 75"/>
                <a:gd name="T22" fmla="*/ 0 w 49"/>
                <a:gd name="T23" fmla="*/ 904301 h 75"/>
                <a:gd name="T24" fmla="*/ 0 w 49"/>
                <a:gd name="T25" fmla="*/ 759049 h 75"/>
                <a:gd name="T26" fmla="*/ 0 w 49"/>
                <a:gd name="T27" fmla="*/ 581391 h 75"/>
                <a:gd name="T28" fmla="*/ 104259 w 49"/>
                <a:gd name="T29" fmla="*/ 436011 h 75"/>
                <a:gd name="T30" fmla="*/ 189534 w 49"/>
                <a:gd name="T31" fmla="*/ 290632 h 75"/>
                <a:gd name="T32" fmla="*/ 274810 w 49"/>
                <a:gd name="T33" fmla="*/ 290632 h 75"/>
                <a:gd name="T34" fmla="*/ 274810 w 49"/>
                <a:gd name="T35" fmla="*/ 290632 h 75"/>
                <a:gd name="T36" fmla="*/ 360086 w 49"/>
                <a:gd name="T37" fmla="*/ 290632 h 75"/>
                <a:gd name="T38" fmla="*/ 360086 w 49"/>
                <a:gd name="T39" fmla="*/ 436011 h 75"/>
                <a:gd name="T40" fmla="*/ 454902 w 49"/>
                <a:gd name="T41" fmla="*/ 436011 h 75"/>
                <a:gd name="T42" fmla="*/ 454902 w 49"/>
                <a:gd name="T43" fmla="*/ 436011 h 75"/>
                <a:gd name="T44" fmla="*/ 454902 w 49"/>
                <a:gd name="T45" fmla="*/ 0 h 75"/>
                <a:gd name="T46" fmla="*/ 454902 w 49"/>
                <a:gd name="T47" fmla="*/ 0 h 75"/>
                <a:gd name="T48" fmla="*/ 454902 w 49"/>
                <a:gd name="T49" fmla="*/ 1049681 h 75"/>
                <a:gd name="T50" fmla="*/ 104259 w 49"/>
                <a:gd name="T51" fmla="*/ 759049 h 75"/>
                <a:gd name="T52" fmla="*/ 104259 w 49"/>
                <a:gd name="T53" fmla="*/ 759049 h 75"/>
                <a:gd name="T54" fmla="*/ 104259 w 49"/>
                <a:gd name="T55" fmla="*/ 904301 h 75"/>
                <a:gd name="T56" fmla="*/ 104259 w 49"/>
                <a:gd name="T57" fmla="*/ 904301 h 75"/>
                <a:gd name="T58" fmla="*/ 189534 w 49"/>
                <a:gd name="T59" fmla="*/ 1049681 h 75"/>
                <a:gd name="T60" fmla="*/ 274810 w 49"/>
                <a:gd name="T61" fmla="*/ 1049681 h 75"/>
                <a:gd name="T62" fmla="*/ 360086 w 49"/>
                <a:gd name="T63" fmla="*/ 1049681 h 75"/>
                <a:gd name="T64" fmla="*/ 360086 w 49"/>
                <a:gd name="T65" fmla="*/ 904301 h 75"/>
                <a:gd name="T66" fmla="*/ 360086 w 49"/>
                <a:gd name="T67" fmla="*/ 904301 h 75"/>
                <a:gd name="T68" fmla="*/ 454902 w 49"/>
                <a:gd name="T69" fmla="*/ 759049 h 75"/>
                <a:gd name="T70" fmla="*/ 360086 w 49"/>
                <a:gd name="T71" fmla="*/ 581391 h 75"/>
                <a:gd name="T72" fmla="*/ 360086 w 49"/>
                <a:gd name="T73" fmla="*/ 436011 h 75"/>
                <a:gd name="T74" fmla="*/ 360086 w 49"/>
                <a:gd name="T75" fmla="*/ 436011 h 75"/>
                <a:gd name="T76" fmla="*/ 274810 w 49"/>
                <a:gd name="T77" fmla="*/ 290632 h 75"/>
                <a:gd name="T78" fmla="*/ 189534 w 49"/>
                <a:gd name="T79" fmla="*/ 436011 h 75"/>
                <a:gd name="T80" fmla="*/ 104259 w 49"/>
                <a:gd name="T81" fmla="*/ 436011 h 75"/>
                <a:gd name="T82" fmla="*/ 104259 w 49"/>
                <a:gd name="T83" fmla="*/ 581391 h 75"/>
                <a:gd name="T84" fmla="*/ 104259 w 49"/>
                <a:gd name="T85" fmla="*/ 759049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9" h="75">
                  <a:moveTo>
                    <a:pt x="48" y="65"/>
                  </a:moveTo>
                  <a:lnTo>
                    <a:pt x="48" y="65"/>
                  </a:lnTo>
                  <a:cubicBezTo>
                    <a:pt x="48" y="56"/>
                    <a:pt x="48" y="56"/>
                    <a:pt x="48" y="56"/>
                  </a:cubicBezTo>
                  <a:cubicBezTo>
                    <a:pt x="48" y="65"/>
                    <a:pt x="38" y="65"/>
                    <a:pt x="38" y="65"/>
                  </a:cubicBezTo>
                  <a:cubicBezTo>
                    <a:pt x="38" y="65"/>
                    <a:pt x="38" y="65"/>
                    <a:pt x="29" y="6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0" y="74"/>
                    <a:pt x="20" y="74"/>
                    <a:pt x="20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56"/>
                    <a:pt x="11" y="56"/>
                    <a:pt x="0" y="56"/>
                  </a:cubicBezTo>
                  <a:lnTo>
                    <a:pt x="0" y="47"/>
                  </a:lnTo>
                  <a:cubicBezTo>
                    <a:pt x="0" y="36"/>
                    <a:pt x="0" y="36"/>
                    <a:pt x="0" y="3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18"/>
                    <a:pt x="20" y="18"/>
                  </a:cubicBezTo>
                  <a:cubicBezTo>
                    <a:pt x="20" y="18"/>
                    <a:pt x="20" y="18"/>
                    <a:pt x="29" y="18"/>
                  </a:cubicBezTo>
                  <a:lnTo>
                    <a:pt x="38" y="18"/>
                  </a:lnTo>
                  <a:cubicBezTo>
                    <a:pt x="38" y="18"/>
                    <a:pt x="38" y="18"/>
                    <a:pt x="38" y="27"/>
                  </a:cubicBezTo>
                  <a:cubicBezTo>
                    <a:pt x="38" y="27"/>
                    <a:pt x="38" y="27"/>
                    <a:pt x="48" y="27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65"/>
                  </a:lnTo>
                  <a:close/>
                  <a:moveTo>
                    <a:pt x="11" y="47"/>
                  </a:moveTo>
                  <a:lnTo>
                    <a:pt x="11" y="47"/>
                  </a:lnTo>
                  <a:cubicBezTo>
                    <a:pt x="11" y="47"/>
                    <a:pt x="11" y="47"/>
                    <a:pt x="11" y="5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5"/>
                    <a:pt x="29" y="65"/>
                  </a:cubicBezTo>
                  <a:cubicBezTo>
                    <a:pt x="29" y="65"/>
                    <a:pt x="29" y="65"/>
                    <a:pt x="38" y="65"/>
                  </a:cubicBezTo>
                  <a:cubicBezTo>
                    <a:pt x="38" y="65"/>
                    <a:pt x="38" y="65"/>
                    <a:pt x="38" y="56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36"/>
                    <a:pt x="48" y="36"/>
                    <a:pt x="38" y="36"/>
                  </a:cubicBezTo>
                  <a:lnTo>
                    <a:pt x="38" y="27"/>
                  </a:lnTo>
                  <a:cubicBezTo>
                    <a:pt x="29" y="27"/>
                    <a:pt x="29" y="18"/>
                    <a:pt x="29" y="18"/>
                  </a:cubicBezTo>
                  <a:cubicBezTo>
                    <a:pt x="20" y="18"/>
                    <a:pt x="20" y="27"/>
                    <a:pt x="20" y="27"/>
                  </a:cubicBezTo>
                  <a:cubicBezTo>
                    <a:pt x="20" y="27"/>
                    <a:pt x="20" y="27"/>
                    <a:pt x="11" y="27"/>
                  </a:cubicBezTo>
                  <a:lnTo>
                    <a:pt x="11" y="36"/>
                  </a:lnTo>
                  <a:cubicBezTo>
                    <a:pt x="11" y="36"/>
                    <a:pt x="11" y="36"/>
                    <a:pt x="11" y="47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0" name="Freeform 520">
              <a:extLst>
                <a:ext uri="{FF2B5EF4-FFF2-40B4-BE49-F238E27FC236}">
                  <a16:creationId xmlns:a16="http://schemas.microsoft.com/office/drawing/2014/main" id="{DE17FB2C-6A52-43D7-B5AD-CD7AC2E1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889061"/>
              <a:ext cx="3179" cy="6354"/>
            </a:xfrm>
            <a:custGeom>
              <a:avLst/>
              <a:gdLst>
                <a:gd name="T0" fmla="*/ 0 w 28"/>
                <a:gd name="T1" fmla="*/ 0 h 48"/>
                <a:gd name="T2" fmla="*/ 0 w 28"/>
                <a:gd name="T3" fmla="*/ 0 h 48"/>
                <a:gd name="T4" fmla="*/ 116034 w 28"/>
                <a:gd name="T5" fmla="*/ 0 h 48"/>
                <a:gd name="T6" fmla="*/ 116034 w 28"/>
                <a:gd name="T7" fmla="*/ 157659 h 48"/>
                <a:gd name="T8" fmla="*/ 116034 w 28"/>
                <a:gd name="T9" fmla="*/ 157659 h 48"/>
                <a:gd name="T10" fmla="*/ 232067 w 28"/>
                <a:gd name="T11" fmla="*/ 0 h 48"/>
                <a:gd name="T12" fmla="*/ 347987 w 28"/>
                <a:gd name="T13" fmla="*/ 0 h 48"/>
                <a:gd name="T14" fmla="*/ 347987 w 28"/>
                <a:gd name="T15" fmla="*/ 157659 h 48"/>
                <a:gd name="T16" fmla="*/ 232067 w 28"/>
                <a:gd name="T17" fmla="*/ 157659 h 48"/>
                <a:gd name="T18" fmla="*/ 232067 w 28"/>
                <a:gd name="T19" fmla="*/ 157659 h 48"/>
                <a:gd name="T20" fmla="*/ 116034 w 28"/>
                <a:gd name="T21" fmla="*/ 315450 h 48"/>
                <a:gd name="T22" fmla="*/ 116034 w 28"/>
                <a:gd name="T23" fmla="*/ 508188 h 48"/>
                <a:gd name="T24" fmla="*/ 116034 w 28"/>
                <a:gd name="T25" fmla="*/ 823637 h 48"/>
                <a:gd name="T26" fmla="*/ 0 w 28"/>
                <a:gd name="T27" fmla="*/ 823637 h 48"/>
                <a:gd name="T28" fmla="*/ 0 w 28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8" y="9"/>
                    <a:pt x="18" y="0"/>
                  </a:cubicBezTo>
                  <a:lnTo>
                    <a:pt x="27" y="0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lnTo>
                    <a:pt x="9" y="18"/>
                  </a:lnTo>
                  <a:cubicBezTo>
                    <a:pt x="9" y="18"/>
                    <a:pt x="9" y="18"/>
                    <a:pt x="9" y="29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1" name="Freeform 521">
              <a:extLst>
                <a:ext uri="{FF2B5EF4-FFF2-40B4-BE49-F238E27FC236}">
                  <a16:creationId xmlns:a16="http://schemas.microsoft.com/office/drawing/2014/main" id="{8E3A39AD-3C4C-4ABE-9FC6-D28612816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277" y="2889061"/>
              <a:ext cx="4769" cy="7943"/>
            </a:xfrm>
            <a:custGeom>
              <a:avLst/>
              <a:gdLst>
                <a:gd name="T0" fmla="*/ 92640 w 47"/>
                <a:gd name="T1" fmla="*/ 563117 h 57"/>
                <a:gd name="T2" fmla="*/ 92640 w 47"/>
                <a:gd name="T3" fmla="*/ 563117 h 57"/>
                <a:gd name="T4" fmla="*/ 92640 w 47"/>
                <a:gd name="T5" fmla="*/ 737863 h 57"/>
                <a:gd name="T6" fmla="*/ 92640 w 47"/>
                <a:gd name="T7" fmla="*/ 737863 h 57"/>
                <a:gd name="T8" fmla="*/ 195630 w 47"/>
                <a:gd name="T9" fmla="*/ 912609 h 57"/>
                <a:gd name="T10" fmla="*/ 288271 w 47"/>
                <a:gd name="T11" fmla="*/ 912609 h 57"/>
                <a:gd name="T12" fmla="*/ 380911 w 47"/>
                <a:gd name="T13" fmla="*/ 912609 h 57"/>
                <a:gd name="T14" fmla="*/ 380911 w 47"/>
                <a:gd name="T15" fmla="*/ 737863 h 57"/>
                <a:gd name="T16" fmla="*/ 473653 w 47"/>
                <a:gd name="T17" fmla="*/ 737863 h 57"/>
                <a:gd name="T18" fmla="*/ 380911 w 47"/>
                <a:gd name="T19" fmla="*/ 912609 h 57"/>
                <a:gd name="T20" fmla="*/ 288271 w 47"/>
                <a:gd name="T21" fmla="*/ 1087494 h 57"/>
                <a:gd name="T22" fmla="*/ 195630 w 47"/>
                <a:gd name="T23" fmla="*/ 912609 h 57"/>
                <a:gd name="T24" fmla="*/ 92640 w 47"/>
                <a:gd name="T25" fmla="*/ 912609 h 57"/>
                <a:gd name="T26" fmla="*/ 0 w 47"/>
                <a:gd name="T27" fmla="*/ 737863 h 57"/>
                <a:gd name="T28" fmla="*/ 0 w 47"/>
                <a:gd name="T29" fmla="*/ 563117 h 57"/>
                <a:gd name="T30" fmla="*/ 0 w 47"/>
                <a:gd name="T31" fmla="*/ 349492 h 57"/>
                <a:gd name="T32" fmla="*/ 92640 w 47"/>
                <a:gd name="T33" fmla="*/ 174746 h 57"/>
                <a:gd name="T34" fmla="*/ 195630 w 47"/>
                <a:gd name="T35" fmla="*/ 0 h 57"/>
                <a:gd name="T36" fmla="*/ 288271 w 47"/>
                <a:gd name="T37" fmla="*/ 0 h 57"/>
                <a:gd name="T38" fmla="*/ 380911 w 47"/>
                <a:gd name="T39" fmla="*/ 0 h 57"/>
                <a:gd name="T40" fmla="*/ 380911 w 47"/>
                <a:gd name="T41" fmla="*/ 174746 h 57"/>
                <a:gd name="T42" fmla="*/ 473653 w 47"/>
                <a:gd name="T43" fmla="*/ 349492 h 57"/>
                <a:gd name="T44" fmla="*/ 473653 w 47"/>
                <a:gd name="T45" fmla="*/ 563117 h 57"/>
                <a:gd name="T46" fmla="*/ 92640 w 47"/>
                <a:gd name="T47" fmla="*/ 563117 h 57"/>
                <a:gd name="T48" fmla="*/ 380911 w 47"/>
                <a:gd name="T49" fmla="*/ 349492 h 57"/>
                <a:gd name="T50" fmla="*/ 380911 w 47"/>
                <a:gd name="T51" fmla="*/ 349492 h 57"/>
                <a:gd name="T52" fmla="*/ 380911 w 47"/>
                <a:gd name="T53" fmla="*/ 349492 h 57"/>
                <a:gd name="T54" fmla="*/ 380911 w 47"/>
                <a:gd name="T55" fmla="*/ 174746 h 57"/>
                <a:gd name="T56" fmla="*/ 288271 w 47"/>
                <a:gd name="T57" fmla="*/ 174746 h 57"/>
                <a:gd name="T58" fmla="*/ 288271 w 47"/>
                <a:gd name="T59" fmla="*/ 0 h 57"/>
                <a:gd name="T60" fmla="*/ 195630 w 47"/>
                <a:gd name="T61" fmla="*/ 174746 h 57"/>
                <a:gd name="T62" fmla="*/ 92640 w 47"/>
                <a:gd name="T63" fmla="*/ 174746 h 57"/>
                <a:gd name="T64" fmla="*/ 92640 w 47"/>
                <a:gd name="T65" fmla="*/ 349492 h 57"/>
                <a:gd name="T66" fmla="*/ 92640 w 47"/>
                <a:gd name="T67" fmla="*/ 349492 h 57"/>
                <a:gd name="T68" fmla="*/ 380911 w 47"/>
                <a:gd name="T69" fmla="*/ 349492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9"/>
                  </a:moveTo>
                  <a:lnTo>
                    <a:pt x="9" y="29"/>
                  </a:lnTo>
                  <a:cubicBezTo>
                    <a:pt x="9" y="29"/>
                    <a:pt x="9" y="29"/>
                    <a:pt x="9" y="38"/>
                  </a:cubicBezTo>
                  <a:cubicBezTo>
                    <a:pt x="9" y="47"/>
                    <a:pt x="19" y="47"/>
                    <a:pt x="19" y="47"/>
                  </a:cubicBezTo>
                  <a:cubicBezTo>
                    <a:pt x="19" y="47"/>
                    <a:pt x="19" y="47"/>
                    <a:pt x="28" y="47"/>
                  </a:cubicBezTo>
                  <a:lnTo>
                    <a:pt x="37" y="47"/>
                  </a:lnTo>
                  <a:cubicBezTo>
                    <a:pt x="37" y="38"/>
                    <a:pt x="37" y="38"/>
                    <a:pt x="37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47"/>
                    <a:pt x="37" y="47"/>
                  </a:cubicBezTo>
                  <a:lnTo>
                    <a:pt x="28" y="56"/>
                  </a:lnTo>
                  <a:cubicBezTo>
                    <a:pt x="19" y="56"/>
                    <a:pt x="19" y="47"/>
                    <a:pt x="1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8"/>
                    <a:pt x="9" y="38"/>
                    <a:pt x="0" y="3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lnTo>
                    <a:pt x="37" y="9"/>
                  </a:lnTo>
                  <a:cubicBezTo>
                    <a:pt x="46" y="9"/>
                    <a:pt x="46" y="9"/>
                    <a:pt x="46" y="18"/>
                  </a:cubicBezTo>
                  <a:lnTo>
                    <a:pt x="46" y="29"/>
                  </a:lnTo>
                  <a:lnTo>
                    <a:pt x="9" y="29"/>
                  </a:lnTo>
                  <a:close/>
                  <a:moveTo>
                    <a:pt x="37" y="18"/>
                  </a:moveTo>
                  <a:lnTo>
                    <a:pt x="37" y="18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28" y="9"/>
                  </a:cubicBezTo>
                  <a:lnTo>
                    <a:pt x="28" y="0"/>
                  </a:lnTo>
                  <a:cubicBezTo>
                    <a:pt x="19" y="0"/>
                    <a:pt x="19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37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2" name="Freeform 522">
              <a:extLst>
                <a:ext uri="{FF2B5EF4-FFF2-40B4-BE49-F238E27FC236}">
                  <a16:creationId xmlns:a16="http://schemas.microsoft.com/office/drawing/2014/main" id="{7D6FCDC2-AF01-43B2-AA66-DEDA2B890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636" y="2889061"/>
              <a:ext cx="4769" cy="7943"/>
            </a:xfrm>
            <a:custGeom>
              <a:avLst/>
              <a:gdLst>
                <a:gd name="T0" fmla="*/ 418694 w 39"/>
                <a:gd name="T1" fmla="*/ 349492 h 57"/>
                <a:gd name="T2" fmla="*/ 418694 w 39"/>
                <a:gd name="T3" fmla="*/ 349492 h 57"/>
                <a:gd name="T4" fmla="*/ 418694 w 39"/>
                <a:gd name="T5" fmla="*/ 174746 h 57"/>
                <a:gd name="T6" fmla="*/ 418694 w 39"/>
                <a:gd name="T7" fmla="*/ 174746 h 57"/>
                <a:gd name="T8" fmla="*/ 284061 w 39"/>
                <a:gd name="T9" fmla="*/ 174746 h 57"/>
                <a:gd name="T10" fmla="*/ 284061 w 39"/>
                <a:gd name="T11" fmla="*/ 0 h 57"/>
                <a:gd name="T12" fmla="*/ 134633 w 39"/>
                <a:gd name="T13" fmla="*/ 174746 h 57"/>
                <a:gd name="T14" fmla="*/ 134633 w 39"/>
                <a:gd name="T15" fmla="*/ 174746 h 57"/>
                <a:gd name="T16" fmla="*/ 134633 w 39"/>
                <a:gd name="T17" fmla="*/ 174746 h 57"/>
                <a:gd name="T18" fmla="*/ 0 w 39"/>
                <a:gd name="T19" fmla="*/ 174746 h 57"/>
                <a:gd name="T20" fmla="*/ 134633 w 39"/>
                <a:gd name="T21" fmla="*/ 349492 h 57"/>
                <a:gd name="T22" fmla="*/ 134633 w 39"/>
                <a:gd name="T23" fmla="*/ 349492 h 57"/>
                <a:gd name="T24" fmla="*/ 134633 w 39"/>
                <a:gd name="T25" fmla="*/ 349492 h 57"/>
                <a:gd name="T26" fmla="*/ 284061 w 39"/>
                <a:gd name="T27" fmla="*/ 349492 h 57"/>
                <a:gd name="T28" fmla="*/ 284061 w 39"/>
                <a:gd name="T29" fmla="*/ 349492 h 57"/>
                <a:gd name="T30" fmla="*/ 418694 w 39"/>
                <a:gd name="T31" fmla="*/ 563117 h 57"/>
                <a:gd name="T32" fmla="*/ 418694 w 39"/>
                <a:gd name="T33" fmla="*/ 563117 h 57"/>
                <a:gd name="T34" fmla="*/ 568245 w 39"/>
                <a:gd name="T35" fmla="*/ 563117 h 57"/>
                <a:gd name="T36" fmla="*/ 568245 w 39"/>
                <a:gd name="T37" fmla="*/ 737863 h 57"/>
                <a:gd name="T38" fmla="*/ 568245 w 39"/>
                <a:gd name="T39" fmla="*/ 912609 h 57"/>
                <a:gd name="T40" fmla="*/ 418694 w 39"/>
                <a:gd name="T41" fmla="*/ 912609 h 57"/>
                <a:gd name="T42" fmla="*/ 418694 w 39"/>
                <a:gd name="T43" fmla="*/ 912609 h 57"/>
                <a:gd name="T44" fmla="*/ 284061 w 39"/>
                <a:gd name="T45" fmla="*/ 1087494 h 57"/>
                <a:gd name="T46" fmla="*/ 0 w 39"/>
                <a:gd name="T47" fmla="*/ 912609 h 57"/>
                <a:gd name="T48" fmla="*/ 0 w 39"/>
                <a:gd name="T49" fmla="*/ 737863 h 57"/>
                <a:gd name="T50" fmla="*/ 0 w 39"/>
                <a:gd name="T51" fmla="*/ 737863 h 57"/>
                <a:gd name="T52" fmla="*/ 134633 w 39"/>
                <a:gd name="T53" fmla="*/ 912609 h 57"/>
                <a:gd name="T54" fmla="*/ 284061 w 39"/>
                <a:gd name="T55" fmla="*/ 912609 h 57"/>
                <a:gd name="T56" fmla="*/ 284061 w 39"/>
                <a:gd name="T57" fmla="*/ 912609 h 57"/>
                <a:gd name="T58" fmla="*/ 418694 w 39"/>
                <a:gd name="T59" fmla="*/ 912609 h 57"/>
                <a:gd name="T60" fmla="*/ 418694 w 39"/>
                <a:gd name="T61" fmla="*/ 737863 h 57"/>
                <a:gd name="T62" fmla="*/ 418694 w 39"/>
                <a:gd name="T63" fmla="*/ 737863 h 57"/>
                <a:gd name="T64" fmla="*/ 418694 w 39"/>
                <a:gd name="T65" fmla="*/ 737863 h 57"/>
                <a:gd name="T66" fmla="*/ 418694 w 39"/>
                <a:gd name="T67" fmla="*/ 563117 h 57"/>
                <a:gd name="T68" fmla="*/ 418694 w 39"/>
                <a:gd name="T69" fmla="*/ 563117 h 57"/>
                <a:gd name="T70" fmla="*/ 284061 w 39"/>
                <a:gd name="T71" fmla="*/ 563117 h 57"/>
                <a:gd name="T72" fmla="*/ 134633 w 39"/>
                <a:gd name="T73" fmla="*/ 563117 h 57"/>
                <a:gd name="T74" fmla="*/ 134633 w 39"/>
                <a:gd name="T75" fmla="*/ 563117 h 57"/>
                <a:gd name="T76" fmla="*/ 0 w 39"/>
                <a:gd name="T77" fmla="*/ 349492 h 57"/>
                <a:gd name="T78" fmla="*/ 0 w 39"/>
                <a:gd name="T79" fmla="*/ 349492 h 57"/>
                <a:gd name="T80" fmla="*/ 0 w 39"/>
                <a:gd name="T81" fmla="*/ 174746 h 57"/>
                <a:gd name="T82" fmla="*/ 0 w 39"/>
                <a:gd name="T83" fmla="*/ 174746 h 57"/>
                <a:gd name="T84" fmla="*/ 0 w 39"/>
                <a:gd name="T85" fmla="*/ 0 h 57"/>
                <a:gd name="T86" fmla="*/ 134633 w 39"/>
                <a:gd name="T87" fmla="*/ 0 h 57"/>
                <a:gd name="T88" fmla="*/ 284061 w 39"/>
                <a:gd name="T89" fmla="*/ 0 h 57"/>
                <a:gd name="T90" fmla="*/ 418694 w 39"/>
                <a:gd name="T91" fmla="*/ 0 h 57"/>
                <a:gd name="T92" fmla="*/ 418694 w 39"/>
                <a:gd name="T93" fmla="*/ 0 h 57"/>
                <a:gd name="T94" fmla="*/ 568245 w 39"/>
                <a:gd name="T95" fmla="*/ 174746 h 57"/>
                <a:gd name="T96" fmla="*/ 568245 w 39"/>
                <a:gd name="T97" fmla="*/ 349492 h 57"/>
                <a:gd name="T98" fmla="*/ 418694 w 39"/>
                <a:gd name="T99" fmla="*/ 349492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7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9" y="0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9" y="18"/>
                  </a:cubicBezTo>
                  <a:cubicBezTo>
                    <a:pt x="9" y="18"/>
                    <a:pt x="9" y="18"/>
                    <a:pt x="19" y="18"/>
                  </a:cubicBezTo>
                  <a:cubicBezTo>
                    <a:pt x="28" y="18"/>
                    <a:pt x="28" y="29"/>
                    <a:pt x="2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47"/>
                  </a:cubicBezTo>
                  <a:lnTo>
                    <a:pt x="28" y="47"/>
                  </a:lnTo>
                  <a:cubicBezTo>
                    <a:pt x="19" y="56"/>
                    <a:pt x="19" y="56"/>
                    <a:pt x="19" y="56"/>
                  </a:cubicBezTo>
                  <a:cubicBezTo>
                    <a:pt x="9" y="56"/>
                    <a:pt x="9" y="47"/>
                    <a:pt x="0" y="47"/>
                  </a:cubicBezTo>
                  <a:lnTo>
                    <a:pt x="0" y="38"/>
                  </a:lnTo>
                  <a:cubicBezTo>
                    <a:pt x="0" y="38"/>
                    <a:pt x="0" y="38"/>
                    <a:pt x="9" y="47"/>
                  </a:cubicBezTo>
                  <a:cubicBezTo>
                    <a:pt x="9" y="47"/>
                    <a:pt x="9" y="47"/>
                    <a:pt x="19" y="47"/>
                  </a:cubicBezTo>
                  <a:lnTo>
                    <a:pt x="28" y="47"/>
                  </a:lnTo>
                  <a:cubicBezTo>
                    <a:pt x="28" y="47"/>
                    <a:pt x="28" y="47"/>
                    <a:pt x="28" y="3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9"/>
                    <a:pt x="38" y="9"/>
                  </a:cubicBezTo>
                  <a:cubicBezTo>
                    <a:pt x="38" y="9"/>
                    <a:pt x="38" y="9"/>
                    <a:pt x="38" y="18"/>
                  </a:cubicBezTo>
                  <a:lnTo>
                    <a:pt x="28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3" name="Freeform 523">
              <a:extLst>
                <a:ext uri="{FF2B5EF4-FFF2-40B4-BE49-F238E27FC236}">
                  <a16:creationId xmlns:a16="http://schemas.microsoft.com/office/drawing/2014/main" id="{C4F47049-30CD-4901-9E6C-1CE914CE2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995" y="2889061"/>
              <a:ext cx="4769" cy="7943"/>
            </a:xfrm>
            <a:custGeom>
              <a:avLst/>
              <a:gdLst>
                <a:gd name="T0" fmla="*/ 448544 w 37"/>
                <a:gd name="T1" fmla="*/ 349492 h 57"/>
                <a:gd name="T2" fmla="*/ 448544 w 37"/>
                <a:gd name="T3" fmla="*/ 349492 h 57"/>
                <a:gd name="T4" fmla="*/ 448544 w 37"/>
                <a:gd name="T5" fmla="*/ 174746 h 57"/>
                <a:gd name="T6" fmla="*/ 448544 w 37"/>
                <a:gd name="T7" fmla="*/ 174746 h 57"/>
                <a:gd name="T8" fmla="*/ 299029 w 37"/>
                <a:gd name="T9" fmla="*/ 0 h 57"/>
                <a:gd name="T10" fmla="*/ 299029 w 37"/>
                <a:gd name="T11" fmla="*/ 0 h 57"/>
                <a:gd name="T12" fmla="*/ 149515 w 37"/>
                <a:gd name="T13" fmla="*/ 0 h 57"/>
                <a:gd name="T14" fmla="*/ 149515 w 37"/>
                <a:gd name="T15" fmla="*/ 174746 h 57"/>
                <a:gd name="T16" fmla="*/ 0 w 37"/>
                <a:gd name="T17" fmla="*/ 174746 h 57"/>
                <a:gd name="T18" fmla="*/ 0 w 37"/>
                <a:gd name="T19" fmla="*/ 174746 h 57"/>
                <a:gd name="T20" fmla="*/ 0 w 37"/>
                <a:gd name="T21" fmla="*/ 349492 h 57"/>
                <a:gd name="T22" fmla="*/ 149515 w 37"/>
                <a:gd name="T23" fmla="*/ 349492 h 57"/>
                <a:gd name="T24" fmla="*/ 149515 w 37"/>
                <a:gd name="T25" fmla="*/ 349492 h 57"/>
                <a:gd name="T26" fmla="*/ 149515 w 37"/>
                <a:gd name="T27" fmla="*/ 349492 h 57"/>
                <a:gd name="T28" fmla="*/ 299029 w 37"/>
                <a:gd name="T29" fmla="*/ 349492 h 57"/>
                <a:gd name="T30" fmla="*/ 448544 w 37"/>
                <a:gd name="T31" fmla="*/ 563117 h 57"/>
                <a:gd name="T32" fmla="*/ 448544 w 37"/>
                <a:gd name="T33" fmla="*/ 563117 h 57"/>
                <a:gd name="T34" fmla="*/ 598058 w 37"/>
                <a:gd name="T35" fmla="*/ 563117 h 57"/>
                <a:gd name="T36" fmla="*/ 598058 w 37"/>
                <a:gd name="T37" fmla="*/ 737863 h 57"/>
                <a:gd name="T38" fmla="*/ 598058 w 37"/>
                <a:gd name="T39" fmla="*/ 912609 h 57"/>
                <a:gd name="T40" fmla="*/ 448544 w 37"/>
                <a:gd name="T41" fmla="*/ 912609 h 57"/>
                <a:gd name="T42" fmla="*/ 448544 w 37"/>
                <a:gd name="T43" fmla="*/ 912609 h 57"/>
                <a:gd name="T44" fmla="*/ 299029 w 37"/>
                <a:gd name="T45" fmla="*/ 1087494 h 57"/>
                <a:gd name="T46" fmla="*/ 0 w 37"/>
                <a:gd name="T47" fmla="*/ 912609 h 57"/>
                <a:gd name="T48" fmla="*/ 0 w 37"/>
                <a:gd name="T49" fmla="*/ 737863 h 57"/>
                <a:gd name="T50" fmla="*/ 0 w 37"/>
                <a:gd name="T51" fmla="*/ 737863 h 57"/>
                <a:gd name="T52" fmla="*/ 149515 w 37"/>
                <a:gd name="T53" fmla="*/ 912609 h 57"/>
                <a:gd name="T54" fmla="*/ 299029 w 37"/>
                <a:gd name="T55" fmla="*/ 912609 h 57"/>
                <a:gd name="T56" fmla="*/ 299029 w 37"/>
                <a:gd name="T57" fmla="*/ 912609 h 57"/>
                <a:gd name="T58" fmla="*/ 448544 w 37"/>
                <a:gd name="T59" fmla="*/ 912609 h 57"/>
                <a:gd name="T60" fmla="*/ 448544 w 37"/>
                <a:gd name="T61" fmla="*/ 737863 h 57"/>
                <a:gd name="T62" fmla="*/ 448544 w 37"/>
                <a:gd name="T63" fmla="*/ 737863 h 57"/>
                <a:gd name="T64" fmla="*/ 448544 w 37"/>
                <a:gd name="T65" fmla="*/ 737863 h 57"/>
                <a:gd name="T66" fmla="*/ 448544 w 37"/>
                <a:gd name="T67" fmla="*/ 563117 h 57"/>
                <a:gd name="T68" fmla="*/ 299029 w 37"/>
                <a:gd name="T69" fmla="*/ 563117 h 57"/>
                <a:gd name="T70" fmla="*/ 299029 w 37"/>
                <a:gd name="T71" fmla="*/ 563117 h 57"/>
                <a:gd name="T72" fmla="*/ 149515 w 37"/>
                <a:gd name="T73" fmla="*/ 563117 h 57"/>
                <a:gd name="T74" fmla="*/ 149515 w 37"/>
                <a:gd name="T75" fmla="*/ 563117 h 57"/>
                <a:gd name="T76" fmla="*/ 0 w 37"/>
                <a:gd name="T77" fmla="*/ 349492 h 57"/>
                <a:gd name="T78" fmla="*/ 0 w 37"/>
                <a:gd name="T79" fmla="*/ 349492 h 57"/>
                <a:gd name="T80" fmla="*/ 0 w 37"/>
                <a:gd name="T81" fmla="*/ 174746 h 57"/>
                <a:gd name="T82" fmla="*/ 0 w 37"/>
                <a:gd name="T83" fmla="*/ 174746 h 57"/>
                <a:gd name="T84" fmla="*/ 0 w 37"/>
                <a:gd name="T85" fmla="*/ 0 h 57"/>
                <a:gd name="T86" fmla="*/ 149515 w 37"/>
                <a:gd name="T87" fmla="*/ 0 h 57"/>
                <a:gd name="T88" fmla="*/ 299029 w 37"/>
                <a:gd name="T89" fmla="*/ 0 h 57"/>
                <a:gd name="T90" fmla="*/ 299029 w 37"/>
                <a:gd name="T91" fmla="*/ 0 h 57"/>
                <a:gd name="T92" fmla="*/ 448544 w 37"/>
                <a:gd name="T93" fmla="*/ 0 h 57"/>
                <a:gd name="T94" fmla="*/ 598058 w 37"/>
                <a:gd name="T95" fmla="*/ 174746 h 57"/>
                <a:gd name="T96" fmla="*/ 598058 w 37"/>
                <a:gd name="T97" fmla="*/ 349492 h 57"/>
                <a:gd name="T98" fmla="*/ 448544 w 37"/>
                <a:gd name="T99" fmla="*/ 349492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18"/>
                  </a:moveTo>
                  <a:lnTo>
                    <a:pt x="27" y="18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18" y="9"/>
                    <a:pt x="18" y="9"/>
                    <a:pt x="1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7" y="18"/>
                    <a:pt x="27" y="29"/>
                    <a:pt x="27" y="29"/>
                  </a:cubicBezTo>
                  <a:cubicBezTo>
                    <a:pt x="36" y="29"/>
                    <a:pt x="36" y="29"/>
                    <a:pt x="36" y="29"/>
                  </a:cubicBezTo>
                  <a:lnTo>
                    <a:pt x="36" y="38"/>
                  </a:lnTo>
                  <a:cubicBezTo>
                    <a:pt x="36" y="38"/>
                    <a:pt x="36" y="38"/>
                    <a:pt x="36" y="47"/>
                  </a:cubicBezTo>
                  <a:lnTo>
                    <a:pt x="27" y="47"/>
                  </a:lnTo>
                  <a:cubicBezTo>
                    <a:pt x="18" y="47"/>
                    <a:pt x="18" y="56"/>
                    <a:pt x="18" y="56"/>
                  </a:cubicBezTo>
                  <a:cubicBezTo>
                    <a:pt x="9" y="56"/>
                    <a:pt x="9" y="47"/>
                    <a:pt x="0" y="47"/>
                  </a:cubicBezTo>
                  <a:lnTo>
                    <a:pt x="0" y="38"/>
                  </a:lnTo>
                  <a:cubicBezTo>
                    <a:pt x="0" y="38"/>
                    <a:pt x="0" y="38"/>
                    <a:pt x="9" y="47"/>
                  </a:cubicBezTo>
                  <a:cubicBezTo>
                    <a:pt x="9" y="47"/>
                    <a:pt x="9" y="47"/>
                    <a:pt x="18" y="47"/>
                  </a:cubicBezTo>
                  <a:lnTo>
                    <a:pt x="27" y="47"/>
                  </a:lnTo>
                  <a:cubicBezTo>
                    <a:pt x="27" y="47"/>
                    <a:pt x="27" y="47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36" y="9"/>
                    <a:pt x="36" y="9"/>
                    <a:pt x="36" y="18"/>
                  </a:cubicBezTo>
                  <a:lnTo>
                    <a:pt x="27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4" name="Freeform 524">
              <a:extLst>
                <a:ext uri="{FF2B5EF4-FFF2-40B4-BE49-F238E27FC236}">
                  <a16:creationId xmlns:a16="http://schemas.microsoft.com/office/drawing/2014/main" id="{63658179-A36E-4B13-B1D5-DF288E64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252" y="2909711"/>
              <a:ext cx="7949" cy="9531"/>
            </a:xfrm>
            <a:custGeom>
              <a:avLst/>
              <a:gdLst>
                <a:gd name="T0" fmla="*/ 201422 w 56"/>
                <a:gd name="T1" fmla="*/ 971308 h 67"/>
                <a:gd name="T2" fmla="*/ 201422 w 56"/>
                <a:gd name="T3" fmla="*/ 971308 h 67"/>
                <a:gd name="T4" fmla="*/ 201422 w 56"/>
                <a:gd name="T5" fmla="*/ 1153393 h 67"/>
                <a:gd name="T6" fmla="*/ 201422 w 56"/>
                <a:gd name="T7" fmla="*/ 1153393 h 67"/>
                <a:gd name="T8" fmla="*/ 382830 w 56"/>
                <a:gd name="T9" fmla="*/ 1153393 h 67"/>
                <a:gd name="T10" fmla="*/ 564237 w 56"/>
                <a:gd name="T11" fmla="*/ 1335620 h 67"/>
                <a:gd name="T12" fmla="*/ 745503 w 56"/>
                <a:gd name="T13" fmla="*/ 1153393 h 67"/>
                <a:gd name="T14" fmla="*/ 745503 w 56"/>
                <a:gd name="T15" fmla="*/ 1153393 h 67"/>
                <a:gd name="T16" fmla="*/ 926910 w 56"/>
                <a:gd name="T17" fmla="*/ 1153393 h 67"/>
                <a:gd name="T18" fmla="*/ 926910 w 56"/>
                <a:gd name="T19" fmla="*/ 971308 h 67"/>
                <a:gd name="T20" fmla="*/ 926910 w 56"/>
                <a:gd name="T21" fmla="*/ 971308 h 67"/>
                <a:gd name="T22" fmla="*/ 926910 w 56"/>
                <a:gd name="T23" fmla="*/ 769024 h 67"/>
                <a:gd name="T24" fmla="*/ 745503 w 56"/>
                <a:gd name="T25" fmla="*/ 769024 h 67"/>
                <a:gd name="T26" fmla="*/ 564237 w 56"/>
                <a:gd name="T27" fmla="*/ 769024 h 67"/>
                <a:gd name="T28" fmla="*/ 382830 w 56"/>
                <a:gd name="T29" fmla="*/ 586797 h 67"/>
                <a:gd name="T30" fmla="*/ 201422 w 56"/>
                <a:gd name="T31" fmla="*/ 586797 h 67"/>
                <a:gd name="T32" fmla="*/ 201422 w 56"/>
                <a:gd name="T33" fmla="*/ 586797 h 67"/>
                <a:gd name="T34" fmla="*/ 0 w 56"/>
                <a:gd name="T35" fmla="*/ 404712 h 67"/>
                <a:gd name="T36" fmla="*/ 0 w 56"/>
                <a:gd name="T37" fmla="*/ 404712 h 67"/>
                <a:gd name="T38" fmla="*/ 0 w 56"/>
                <a:gd name="T39" fmla="*/ 182085 h 67"/>
                <a:gd name="T40" fmla="*/ 201422 w 56"/>
                <a:gd name="T41" fmla="*/ 0 h 67"/>
                <a:gd name="T42" fmla="*/ 201422 w 56"/>
                <a:gd name="T43" fmla="*/ 0 h 67"/>
                <a:gd name="T44" fmla="*/ 564237 w 56"/>
                <a:gd name="T45" fmla="*/ 0 h 67"/>
                <a:gd name="T46" fmla="*/ 745503 w 56"/>
                <a:gd name="T47" fmla="*/ 0 h 67"/>
                <a:gd name="T48" fmla="*/ 926910 w 56"/>
                <a:gd name="T49" fmla="*/ 0 h 67"/>
                <a:gd name="T50" fmla="*/ 926910 w 56"/>
                <a:gd name="T51" fmla="*/ 182085 h 67"/>
                <a:gd name="T52" fmla="*/ 926910 w 56"/>
                <a:gd name="T53" fmla="*/ 404712 h 67"/>
                <a:gd name="T54" fmla="*/ 926910 w 56"/>
                <a:gd name="T55" fmla="*/ 404712 h 67"/>
                <a:gd name="T56" fmla="*/ 926910 w 56"/>
                <a:gd name="T57" fmla="*/ 182085 h 67"/>
                <a:gd name="T58" fmla="*/ 745503 w 56"/>
                <a:gd name="T59" fmla="*/ 182085 h 67"/>
                <a:gd name="T60" fmla="*/ 564237 w 56"/>
                <a:gd name="T61" fmla="*/ 0 h 67"/>
                <a:gd name="T62" fmla="*/ 564237 w 56"/>
                <a:gd name="T63" fmla="*/ 0 h 67"/>
                <a:gd name="T64" fmla="*/ 382830 w 56"/>
                <a:gd name="T65" fmla="*/ 0 h 67"/>
                <a:gd name="T66" fmla="*/ 201422 w 56"/>
                <a:gd name="T67" fmla="*/ 0 h 67"/>
                <a:gd name="T68" fmla="*/ 201422 w 56"/>
                <a:gd name="T69" fmla="*/ 182085 h 67"/>
                <a:gd name="T70" fmla="*/ 201422 w 56"/>
                <a:gd name="T71" fmla="*/ 404712 h 67"/>
                <a:gd name="T72" fmla="*/ 201422 w 56"/>
                <a:gd name="T73" fmla="*/ 404712 h 67"/>
                <a:gd name="T74" fmla="*/ 201422 w 56"/>
                <a:gd name="T75" fmla="*/ 404712 h 67"/>
                <a:gd name="T76" fmla="*/ 382830 w 56"/>
                <a:gd name="T77" fmla="*/ 586797 h 67"/>
                <a:gd name="T78" fmla="*/ 382830 w 56"/>
                <a:gd name="T79" fmla="*/ 586797 h 67"/>
                <a:gd name="T80" fmla="*/ 745503 w 56"/>
                <a:gd name="T81" fmla="*/ 586797 h 67"/>
                <a:gd name="T82" fmla="*/ 926910 w 56"/>
                <a:gd name="T83" fmla="*/ 586797 h 67"/>
                <a:gd name="T84" fmla="*/ 926910 w 56"/>
                <a:gd name="T85" fmla="*/ 769024 h 67"/>
                <a:gd name="T86" fmla="*/ 1108176 w 56"/>
                <a:gd name="T87" fmla="*/ 769024 h 67"/>
                <a:gd name="T88" fmla="*/ 1108176 w 56"/>
                <a:gd name="T89" fmla="*/ 971308 h 67"/>
                <a:gd name="T90" fmla="*/ 1108176 w 56"/>
                <a:gd name="T91" fmla="*/ 971308 h 67"/>
                <a:gd name="T92" fmla="*/ 1108176 w 56"/>
                <a:gd name="T93" fmla="*/ 1153393 h 67"/>
                <a:gd name="T94" fmla="*/ 926910 w 56"/>
                <a:gd name="T95" fmla="*/ 1153393 h 67"/>
                <a:gd name="T96" fmla="*/ 926910 w 56"/>
                <a:gd name="T97" fmla="*/ 1335620 h 67"/>
                <a:gd name="T98" fmla="*/ 745503 w 56"/>
                <a:gd name="T99" fmla="*/ 1335620 h 67"/>
                <a:gd name="T100" fmla="*/ 564237 w 56"/>
                <a:gd name="T101" fmla="*/ 1335620 h 67"/>
                <a:gd name="T102" fmla="*/ 382830 w 56"/>
                <a:gd name="T103" fmla="*/ 1335620 h 67"/>
                <a:gd name="T104" fmla="*/ 201422 w 56"/>
                <a:gd name="T105" fmla="*/ 1335620 h 67"/>
                <a:gd name="T106" fmla="*/ 0 w 56"/>
                <a:gd name="T107" fmla="*/ 1153393 h 67"/>
                <a:gd name="T108" fmla="*/ 0 w 56"/>
                <a:gd name="T109" fmla="*/ 971308 h 67"/>
                <a:gd name="T110" fmla="*/ 201422 w 56"/>
                <a:gd name="T111" fmla="*/ 971308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" h="67">
                  <a:moveTo>
                    <a:pt x="10" y="48"/>
                  </a:moveTo>
                  <a:lnTo>
                    <a:pt x="10" y="48"/>
                  </a:lnTo>
                  <a:cubicBezTo>
                    <a:pt x="10" y="48"/>
                    <a:pt x="10" y="48"/>
                    <a:pt x="1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66"/>
                    <a:pt x="28" y="66"/>
                    <a:pt x="28" y="66"/>
                  </a:cubicBezTo>
                  <a:cubicBezTo>
                    <a:pt x="28" y="66"/>
                    <a:pt x="28" y="66"/>
                    <a:pt x="37" y="57"/>
                  </a:cubicBezTo>
                  <a:cubicBezTo>
                    <a:pt x="46" y="57"/>
                    <a:pt x="46" y="57"/>
                    <a:pt x="46" y="57"/>
                  </a:cubicBezTo>
                  <a:lnTo>
                    <a:pt x="46" y="48"/>
                  </a:lnTo>
                  <a:cubicBezTo>
                    <a:pt x="46" y="38"/>
                    <a:pt x="46" y="38"/>
                    <a:pt x="4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28" y="38"/>
                  </a:cubicBezTo>
                  <a:cubicBezTo>
                    <a:pt x="19" y="29"/>
                    <a:pt x="19" y="29"/>
                    <a:pt x="19" y="29"/>
                  </a:cubicBezTo>
                  <a:lnTo>
                    <a:pt x="10" y="29"/>
                  </a:lnTo>
                  <a:cubicBezTo>
                    <a:pt x="10" y="29"/>
                    <a:pt x="0" y="29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0"/>
                    <a:pt x="10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46" y="0"/>
                  </a:cubicBezTo>
                  <a:lnTo>
                    <a:pt x="46" y="9"/>
                  </a:lnTo>
                  <a:cubicBezTo>
                    <a:pt x="46" y="9"/>
                    <a:pt x="46" y="9"/>
                    <a:pt x="46" y="20"/>
                  </a:cubicBezTo>
                  <a:lnTo>
                    <a:pt x="46" y="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37" y="0"/>
                    <a:pt x="37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0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20"/>
                  </a:cubicBezTo>
                  <a:cubicBezTo>
                    <a:pt x="10" y="20"/>
                    <a:pt x="10" y="20"/>
                    <a:pt x="19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46" y="29"/>
                  </a:cubicBezTo>
                  <a:lnTo>
                    <a:pt x="46" y="38"/>
                  </a:lnTo>
                  <a:cubicBezTo>
                    <a:pt x="46" y="38"/>
                    <a:pt x="46" y="38"/>
                    <a:pt x="55" y="3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46" y="57"/>
                    <a:pt x="46" y="57"/>
                    <a:pt x="46" y="57"/>
                  </a:cubicBezTo>
                  <a:lnTo>
                    <a:pt x="46" y="66"/>
                  </a:lnTo>
                  <a:lnTo>
                    <a:pt x="37" y="66"/>
                  </a:lnTo>
                  <a:lnTo>
                    <a:pt x="28" y="66"/>
                  </a:lnTo>
                  <a:cubicBezTo>
                    <a:pt x="19" y="66"/>
                    <a:pt x="19" y="66"/>
                    <a:pt x="19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10" y="4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5" name="Freeform 525">
              <a:extLst>
                <a:ext uri="{FF2B5EF4-FFF2-40B4-BE49-F238E27FC236}">
                  <a16:creationId xmlns:a16="http://schemas.microsoft.com/office/drawing/2014/main" id="{BBBC9C2F-196E-4079-BB03-55BE5B8E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201" y="2909711"/>
              <a:ext cx="0" cy="9531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0 h 67"/>
                <a:gd name="T4" fmla="*/ 0 w 1"/>
                <a:gd name="T5" fmla="*/ 182085 h 67"/>
                <a:gd name="T6" fmla="*/ 0 w 1"/>
                <a:gd name="T7" fmla="*/ 182085 h 67"/>
                <a:gd name="T8" fmla="*/ 0 w 1"/>
                <a:gd name="T9" fmla="*/ 0 h 67"/>
                <a:gd name="T10" fmla="*/ 0 w 1"/>
                <a:gd name="T11" fmla="*/ 404712 h 67"/>
                <a:gd name="T12" fmla="*/ 0 w 1"/>
                <a:gd name="T13" fmla="*/ 404712 h 67"/>
                <a:gd name="T14" fmla="*/ 0 w 1"/>
                <a:gd name="T15" fmla="*/ 1335620 h 67"/>
                <a:gd name="T16" fmla="*/ 0 w 1"/>
                <a:gd name="T17" fmla="*/ 1335620 h 67"/>
                <a:gd name="T18" fmla="*/ 0 w 1"/>
                <a:gd name="T19" fmla="*/ 404712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6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6" name="Freeform 526">
              <a:extLst>
                <a:ext uri="{FF2B5EF4-FFF2-40B4-BE49-F238E27FC236}">
                  <a16:creationId xmlns:a16="http://schemas.microsoft.com/office/drawing/2014/main" id="{9C3B2153-04D3-4A92-B932-EF5903371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790" y="2909711"/>
              <a:ext cx="3179" cy="9531"/>
            </a:xfrm>
            <a:custGeom>
              <a:avLst/>
              <a:gdLst>
                <a:gd name="T0" fmla="*/ 232067 w 28"/>
                <a:gd name="T1" fmla="*/ 404712 h 67"/>
                <a:gd name="T2" fmla="*/ 232067 w 28"/>
                <a:gd name="T3" fmla="*/ 404712 h 67"/>
                <a:gd name="T4" fmla="*/ 347987 w 28"/>
                <a:gd name="T5" fmla="*/ 404712 h 67"/>
                <a:gd name="T6" fmla="*/ 347987 w 28"/>
                <a:gd name="T7" fmla="*/ 404712 h 67"/>
                <a:gd name="T8" fmla="*/ 232067 w 28"/>
                <a:gd name="T9" fmla="*/ 404712 h 67"/>
                <a:gd name="T10" fmla="*/ 232067 w 28"/>
                <a:gd name="T11" fmla="*/ 1153393 h 67"/>
                <a:gd name="T12" fmla="*/ 232067 w 28"/>
                <a:gd name="T13" fmla="*/ 1153393 h 67"/>
                <a:gd name="T14" fmla="*/ 232067 w 28"/>
                <a:gd name="T15" fmla="*/ 1335620 h 67"/>
                <a:gd name="T16" fmla="*/ 347987 w 28"/>
                <a:gd name="T17" fmla="*/ 1153393 h 67"/>
                <a:gd name="T18" fmla="*/ 347987 w 28"/>
                <a:gd name="T19" fmla="*/ 1335620 h 67"/>
                <a:gd name="T20" fmla="*/ 232067 w 28"/>
                <a:gd name="T21" fmla="*/ 1335620 h 67"/>
                <a:gd name="T22" fmla="*/ 232067 w 28"/>
                <a:gd name="T23" fmla="*/ 1335620 h 67"/>
                <a:gd name="T24" fmla="*/ 116034 w 28"/>
                <a:gd name="T25" fmla="*/ 1335620 h 67"/>
                <a:gd name="T26" fmla="*/ 116034 w 28"/>
                <a:gd name="T27" fmla="*/ 1153393 h 67"/>
                <a:gd name="T28" fmla="*/ 116034 w 28"/>
                <a:gd name="T29" fmla="*/ 404712 h 67"/>
                <a:gd name="T30" fmla="*/ 0 w 28"/>
                <a:gd name="T31" fmla="*/ 404712 h 67"/>
                <a:gd name="T32" fmla="*/ 0 w 28"/>
                <a:gd name="T33" fmla="*/ 404712 h 67"/>
                <a:gd name="T34" fmla="*/ 116034 w 28"/>
                <a:gd name="T35" fmla="*/ 404712 h 67"/>
                <a:gd name="T36" fmla="*/ 116034 w 28"/>
                <a:gd name="T37" fmla="*/ 0 h 67"/>
                <a:gd name="T38" fmla="*/ 232067 w 28"/>
                <a:gd name="T39" fmla="*/ 0 h 67"/>
                <a:gd name="T40" fmla="*/ 232067 w 28"/>
                <a:gd name="T41" fmla="*/ 404712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7">
                  <a:moveTo>
                    <a:pt x="18" y="20"/>
                  </a:moveTo>
                  <a:lnTo>
                    <a:pt x="18" y="20"/>
                  </a:lnTo>
                  <a:cubicBezTo>
                    <a:pt x="27" y="20"/>
                    <a:pt x="27" y="20"/>
                    <a:pt x="2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66"/>
                  </a:cubicBezTo>
                  <a:lnTo>
                    <a:pt x="27" y="57"/>
                  </a:lnTo>
                  <a:cubicBezTo>
                    <a:pt x="27" y="66"/>
                    <a:pt x="27" y="66"/>
                    <a:pt x="27" y="66"/>
                  </a:cubicBezTo>
                  <a:cubicBezTo>
                    <a:pt x="18" y="66"/>
                    <a:pt x="18" y="66"/>
                    <a:pt x="18" y="66"/>
                  </a:cubicBezTo>
                  <a:lnTo>
                    <a:pt x="9" y="66"/>
                  </a:lnTo>
                  <a:lnTo>
                    <a:pt x="9" y="57"/>
                  </a:ln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7" name="Freeform 527">
              <a:extLst>
                <a:ext uri="{FF2B5EF4-FFF2-40B4-BE49-F238E27FC236}">
                  <a16:creationId xmlns:a16="http://schemas.microsoft.com/office/drawing/2014/main" id="{5C2EB66B-6DA6-42EA-B7AF-122CE8073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560" y="2912888"/>
              <a:ext cx="6359" cy="6354"/>
            </a:xfrm>
            <a:custGeom>
              <a:avLst/>
              <a:gdLst>
                <a:gd name="T0" fmla="*/ 157915 w 48"/>
                <a:gd name="T1" fmla="*/ 511700 h 47"/>
                <a:gd name="T2" fmla="*/ 157915 w 48"/>
                <a:gd name="T3" fmla="*/ 511700 h 47"/>
                <a:gd name="T4" fmla="*/ 157915 w 48"/>
                <a:gd name="T5" fmla="*/ 511700 h 47"/>
                <a:gd name="T6" fmla="*/ 157915 w 48"/>
                <a:gd name="T7" fmla="*/ 676228 h 47"/>
                <a:gd name="T8" fmla="*/ 351070 w 48"/>
                <a:gd name="T9" fmla="*/ 676228 h 47"/>
                <a:gd name="T10" fmla="*/ 508985 w 48"/>
                <a:gd name="T11" fmla="*/ 840756 h 47"/>
                <a:gd name="T12" fmla="*/ 666900 w 48"/>
                <a:gd name="T13" fmla="*/ 676228 h 47"/>
                <a:gd name="T14" fmla="*/ 666900 w 48"/>
                <a:gd name="T15" fmla="*/ 511700 h 47"/>
                <a:gd name="T16" fmla="*/ 824948 w 48"/>
                <a:gd name="T17" fmla="*/ 511700 h 47"/>
                <a:gd name="T18" fmla="*/ 666900 w 48"/>
                <a:gd name="T19" fmla="*/ 840756 h 47"/>
                <a:gd name="T20" fmla="*/ 508985 w 48"/>
                <a:gd name="T21" fmla="*/ 840756 h 47"/>
                <a:gd name="T22" fmla="*/ 351070 w 48"/>
                <a:gd name="T23" fmla="*/ 840756 h 47"/>
                <a:gd name="T24" fmla="*/ 157915 w 48"/>
                <a:gd name="T25" fmla="*/ 676228 h 47"/>
                <a:gd name="T26" fmla="*/ 157915 w 48"/>
                <a:gd name="T27" fmla="*/ 511700 h 47"/>
                <a:gd name="T28" fmla="*/ 0 w 48"/>
                <a:gd name="T29" fmla="*/ 328921 h 47"/>
                <a:gd name="T30" fmla="*/ 157915 w 48"/>
                <a:gd name="T31" fmla="*/ 164528 h 47"/>
                <a:gd name="T32" fmla="*/ 157915 w 48"/>
                <a:gd name="T33" fmla="*/ 0 h 47"/>
                <a:gd name="T34" fmla="*/ 351070 w 48"/>
                <a:gd name="T35" fmla="*/ 0 h 47"/>
                <a:gd name="T36" fmla="*/ 508985 w 48"/>
                <a:gd name="T37" fmla="*/ 0 h 47"/>
                <a:gd name="T38" fmla="*/ 666900 w 48"/>
                <a:gd name="T39" fmla="*/ 0 h 47"/>
                <a:gd name="T40" fmla="*/ 824948 w 48"/>
                <a:gd name="T41" fmla="*/ 0 h 47"/>
                <a:gd name="T42" fmla="*/ 824948 w 48"/>
                <a:gd name="T43" fmla="*/ 164528 h 47"/>
                <a:gd name="T44" fmla="*/ 824948 w 48"/>
                <a:gd name="T45" fmla="*/ 328921 h 47"/>
                <a:gd name="T46" fmla="*/ 157915 w 48"/>
                <a:gd name="T47" fmla="*/ 511700 h 47"/>
                <a:gd name="T48" fmla="*/ 666900 w 48"/>
                <a:gd name="T49" fmla="*/ 328921 h 47"/>
                <a:gd name="T50" fmla="*/ 666900 w 48"/>
                <a:gd name="T51" fmla="*/ 328921 h 47"/>
                <a:gd name="T52" fmla="*/ 666900 w 48"/>
                <a:gd name="T53" fmla="*/ 164528 h 47"/>
                <a:gd name="T54" fmla="*/ 666900 w 48"/>
                <a:gd name="T55" fmla="*/ 164528 h 47"/>
                <a:gd name="T56" fmla="*/ 508985 w 48"/>
                <a:gd name="T57" fmla="*/ 0 h 47"/>
                <a:gd name="T58" fmla="*/ 508985 w 48"/>
                <a:gd name="T59" fmla="*/ 0 h 47"/>
                <a:gd name="T60" fmla="*/ 351070 w 48"/>
                <a:gd name="T61" fmla="*/ 0 h 47"/>
                <a:gd name="T62" fmla="*/ 351070 w 48"/>
                <a:gd name="T63" fmla="*/ 164528 h 47"/>
                <a:gd name="T64" fmla="*/ 157915 w 48"/>
                <a:gd name="T65" fmla="*/ 164528 h 47"/>
                <a:gd name="T66" fmla="*/ 157915 w 48"/>
                <a:gd name="T67" fmla="*/ 328921 h 47"/>
                <a:gd name="T68" fmla="*/ 666900 w 48"/>
                <a:gd name="T69" fmla="*/ 328921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47">
                  <a:moveTo>
                    <a:pt x="9" y="28"/>
                  </a:moveTo>
                  <a:lnTo>
                    <a:pt x="9" y="28"/>
                  </a:lnTo>
                  <a:lnTo>
                    <a:pt x="9" y="37"/>
                  </a:lnTo>
                  <a:cubicBezTo>
                    <a:pt x="20" y="37"/>
                    <a:pt x="20" y="37"/>
                    <a:pt x="20" y="37"/>
                  </a:cubicBezTo>
                  <a:cubicBezTo>
                    <a:pt x="20" y="46"/>
                    <a:pt x="20" y="46"/>
                    <a:pt x="29" y="46"/>
                  </a:cubicBezTo>
                  <a:lnTo>
                    <a:pt x="38" y="37"/>
                  </a:lnTo>
                  <a:cubicBezTo>
                    <a:pt x="38" y="37"/>
                    <a:pt x="38" y="37"/>
                    <a:pt x="3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38" y="46"/>
                  </a:cubicBezTo>
                  <a:lnTo>
                    <a:pt x="29" y="46"/>
                  </a:lnTo>
                  <a:cubicBezTo>
                    <a:pt x="20" y="46"/>
                    <a:pt x="20" y="46"/>
                    <a:pt x="20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9" y="37"/>
                    <a:pt x="9" y="37"/>
                    <a:pt x="9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0" y="18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9" y="0"/>
                    <a:pt x="9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lnTo>
                    <a:pt x="38" y="0"/>
                  </a:lnTo>
                  <a:cubicBezTo>
                    <a:pt x="38" y="0"/>
                    <a:pt x="38" y="0"/>
                    <a:pt x="47" y="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8"/>
                    <a:pt x="47" y="18"/>
                    <a:pt x="47" y="18"/>
                  </a:cubicBezTo>
                  <a:lnTo>
                    <a:pt x="9" y="28"/>
                  </a:lnTo>
                  <a:close/>
                  <a:moveTo>
                    <a:pt x="38" y="18"/>
                  </a:moveTo>
                  <a:lnTo>
                    <a:pt x="38" y="18"/>
                  </a:lnTo>
                  <a:lnTo>
                    <a:pt x="38" y="9"/>
                  </a:lnTo>
                  <a:cubicBezTo>
                    <a:pt x="38" y="0"/>
                    <a:pt x="38" y="0"/>
                    <a:pt x="29" y="0"/>
                  </a:cubicBezTo>
                  <a:lnTo>
                    <a:pt x="20" y="0"/>
                  </a:lnTo>
                  <a:cubicBezTo>
                    <a:pt x="20" y="0"/>
                    <a:pt x="20" y="0"/>
                    <a:pt x="20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8"/>
                  </a:lnTo>
                  <a:lnTo>
                    <a:pt x="38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8" name="Freeform 528">
              <a:extLst>
                <a:ext uri="{FF2B5EF4-FFF2-40B4-BE49-F238E27FC236}">
                  <a16:creationId xmlns:a16="http://schemas.microsoft.com/office/drawing/2014/main" id="{7C1C4891-53FE-4BDC-93EB-30B33F7AB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08" y="2911299"/>
              <a:ext cx="3179" cy="7943"/>
            </a:xfrm>
            <a:custGeom>
              <a:avLst/>
              <a:gdLst>
                <a:gd name="T0" fmla="*/ 199332 w 37"/>
                <a:gd name="T1" fmla="*/ 375101 h 58"/>
                <a:gd name="T2" fmla="*/ 199332 w 37"/>
                <a:gd name="T3" fmla="*/ 375101 h 58"/>
                <a:gd name="T4" fmla="*/ 199332 w 37"/>
                <a:gd name="T5" fmla="*/ 375101 h 58"/>
                <a:gd name="T6" fmla="*/ 199332 w 37"/>
                <a:gd name="T7" fmla="*/ 206244 h 58"/>
                <a:gd name="T8" fmla="*/ 132917 w 37"/>
                <a:gd name="T9" fmla="*/ 206244 h 58"/>
                <a:gd name="T10" fmla="*/ 132917 w 37"/>
                <a:gd name="T11" fmla="*/ 206244 h 58"/>
                <a:gd name="T12" fmla="*/ 66415 w 37"/>
                <a:gd name="T13" fmla="*/ 206244 h 58"/>
                <a:gd name="T14" fmla="*/ 66415 w 37"/>
                <a:gd name="T15" fmla="*/ 206244 h 58"/>
                <a:gd name="T16" fmla="*/ 66415 w 37"/>
                <a:gd name="T17" fmla="*/ 375101 h 58"/>
                <a:gd name="T18" fmla="*/ 66415 w 37"/>
                <a:gd name="T19" fmla="*/ 375101 h 58"/>
                <a:gd name="T20" fmla="*/ 66415 w 37"/>
                <a:gd name="T21" fmla="*/ 375101 h 58"/>
                <a:gd name="T22" fmla="*/ 66415 w 37"/>
                <a:gd name="T23" fmla="*/ 543822 h 58"/>
                <a:gd name="T24" fmla="*/ 66415 w 37"/>
                <a:gd name="T25" fmla="*/ 543822 h 58"/>
                <a:gd name="T26" fmla="*/ 132917 w 37"/>
                <a:gd name="T27" fmla="*/ 543822 h 58"/>
                <a:gd name="T28" fmla="*/ 199332 w 37"/>
                <a:gd name="T29" fmla="*/ 543822 h 58"/>
                <a:gd name="T30" fmla="*/ 199332 w 37"/>
                <a:gd name="T31" fmla="*/ 543822 h 58"/>
                <a:gd name="T32" fmla="*/ 265747 w 37"/>
                <a:gd name="T33" fmla="*/ 543822 h 58"/>
                <a:gd name="T34" fmla="*/ 265747 w 37"/>
                <a:gd name="T35" fmla="*/ 731441 h 58"/>
                <a:gd name="T36" fmla="*/ 265747 w 37"/>
                <a:gd name="T37" fmla="*/ 900298 h 58"/>
                <a:gd name="T38" fmla="*/ 265747 w 37"/>
                <a:gd name="T39" fmla="*/ 900298 h 58"/>
                <a:gd name="T40" fmla="*/ 199332 w 37"/>
                <a:gd name="T41" fmla="*/ 1069018 h 58"/>
                <a:gd name="T42" fmla="*/ 199332 w 37"/>
                <a:gd name="T43" fmla="*/ 1069018 h 58"/>
                <a:gd name="T44" fmla="*/ 132917 w 37"/>
                <a:gd name="T45" fmla="*/ 1069018 h 58"/>
                <a:gd name="T46" fmla="*/ 0 w 37"/>
                <a:gd name="T47" fmla="*/ 1069018 h 58"/>
                <a:gd name="T48" fmla="*/ 0 w 37"/>
                <a:gd name="T49" fmla="*/ 731441 h 58"/>
                <a:gd name="T50" fmla="*/ 0 w 37"/>
                <a:gd name="T51" fmla="*/ 731441 h 58"/>
                <a:gd name="T52" fmla="*/ 66415 w 37"/>
                <a:gd name="T53" fmla="*/ 900298 h 58"/>
                <a:gd name="T54" fmla="*/ 132917 w 37"/>
                <a:gd name="T55" fmla="*/ 1069018 h 58"/>
                <a:gd name="T56" fmla="*/ 132917 w 37"/>
                <a:gd name="T57" fmla="*/ 1069018 h 58"/>
                <a:gd name="T58" fmla="*/ 199332 w 37"/>
                <a:gd name="T59" fmla="*/ 900298 h 58"/>
                <a:gd name="T60" fmla="*/ 199332 w 37"/>
                <a:gd name="T61" fmla="*/ 900298 h 58"/>
                <a:gd name="T62" fmla="*/ 199332 w 37"/>
                <a:gd name="T63" fmla="*/ 900298 h 58"/>
                <a:gd name="T64" fmla="*/ 199332 w 37"/>
                <a:gd name="T65" fmla="*/ 731441 h 58"/>
                <a:gd name="T66" fmla="*/ 199332 w 37"/>
                <a:gd name="T67" fmla="*/ 731441 h 58"/>
                <a:gd name="T68" fmla="*/ 199332 w 37"/>
                <a:gd name="T69" fmla="*/ 731441 h 58"/>
                <a:gd name="T70" fmla="*/ 132917 w 37"/>
                <a:gd name="T71" fmla="*/ 731441 h 58"/>
                <a:gd name="T72" fmla="*/ 66415 w 37"/>
                <a:gd name="T73" fmla="*/ 543822 h 58"/>
                <a:gd name="T74" fmla="*/ 66415 w 37"/>
                <a:gd name="T75" fmla="*/ 543822 h 58"/>
                <a:gd name="T76" fmla="*/ 0 w 37"/>
                <a:gd name="T77" fmla="*/ 543822 h 58"/>
                <a:gd name="T78" fmla="*/ 0 w 37"/>
                <a:gd name="T79" fmla="*/ 543822 h 58"/>
                <a:gd name="T80" fmla="*/ 0 w 37"/>
                <a:gd name="T81" fmla="*/ 375101 h 58"/>
                <a:gd name="T82" fmla="*/ 0 w 37"/>
                <a:gd name="T83" fmla="*/ 206244 h 58"/>
                <a:gd name="T84" fmla="*/ 66415 w 37"/>
                <a:gd name="T85" fmla="*/ 206244 h 58"/>
                <a:gd name="T86" fmla="*/ 66415 w 37"/>
                <a:gd name="T87" fmla="*/ 206244 h 58"/>
                <a:gd name="T88" fmla="*/ 132917 w 37"/>
                <a:gd name="T89" fmla="*/ 0 h 58"/>
                <a:gd name="T90" fmla="*/ 199332 w 37"/>
                <a:gd name="T91" fmla="*/ 206244 h 58"/>
                <a:gd name="T92" fmla="*/ 199332 w 37"/>
                <a:gd name="T93" fmla="*/ 206244 h 58"/>
                <a:gd name="T94" fmla="*/ 265747 w 37"/>
                <a:gd name="T95" fmla="*/ 206244 h 58"/>
                <a:gd name="T96" fmla="*/ 265747 w 37"/>
                <a:gd name="T97" fmla="*/ 375101 h 58"/>
                <a:gd name="T98" fmla="*/ 199332 w 37"/>
                <a:gd name="T99" fmla="*/ 375101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8">
                  <a:moveTo>
                    <a:pt x="27" y="20"/>
                  </a:moveTo>
                  <a:lnTo>
                    <a:pt x="27" y="20"/>
                  </a:lnTo>
                  <a:lnTo>
                    <a:pt x="27" y="11"/>
                  </a:lnTo>
                  <a:lnTo>
                    <a:pt x="18" y="11"/>
                  </a:lnTo>
                  <a:cubicBezTo>
                    <a:pt x="18" y="11"/>
                    <a:pt x="18" y="11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8"/>
                  </a:cubicBezTo>
                  <a:cubicBezTo>
                    <a:pt x="36" y="48"/>
                    <a:pt x="36" y="57"/>
                    <a:pt x="2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9" y="57"/>
                    <a:pt x="9" y="57"/>
                    <a:pt x="0" y="57"/>
                  </a:cubicBezTo>
                  <a:cubicBezTo>
                    <a:pt x="0" y="48"/>
                    <a:pt x="0" y="48"/>
                    <a:pt x="0" y="39"/>
                  </a:cubicBezTo>
                  <a:cubicBezTo>
                    <a:pt x="0" y="48"/>
                    <a:pt x="9" y="48"/>
                    <a:pt x="9" y="48"/>
                  </a:cubicBezTo>
                  <a:lnTo>
                    <a:pt x="18" y="57"/>
                  </a:lnTo>
                  <a:cubicBezTo>
                    <a:pt x="27" y="48"/>
                    <a:pt x="27" y="48"/>
                    <a:pt x="27" y="48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18" y="39"/>
                  </a:lnTo>
                  <a:cubicBezTo>
                    <a:pt x="9" y="29"/>
                    <a:pt x="9" y="29"/>
                    <a:pt x="9" y="29"/>
                  </a:cubicBezTo>
                  <a:lnTo>
                    <a:pt x="0" y="29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cubicBezTo>
                    <a:pt x="0" y="11"/>
                    <a:pt x="0" y="11"/>
                    <a:pt x="9" y="11"/>
                  </a:cubicBezTo>
                  <a:lnTo>
                    <a:pt x="18" y="0"/>
                  </a:lnTo>
                  <a:cubicBezTo>
                    <a:pt x="18" y="0"/>
                    <a:pt x="18" y="11"/>
                    <a:pt x="27" y="11"/>
                  </a:cubicBezTo>
                  <a:lnTo>
                    <a:pt x="36" y="11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69" name="Freeform 529">
              <a:extLst>
                <a:ext uri="{FF2B5EF4-FFF2-40B4-BE49-F238E27FC236}">
                  <a16:creationId xmlns:a16="http://schemas.microsoft.com/office/drawing/2014/main" id="{F5A7FD05-58A1-4F8E-9EB5-11822945F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523" y="2819170"/>
              <a:ext cx="31794" cy="127075"/>
            </a:xfrm>
            <a:custGeom>
              <a:avLst/>
              <a:gdLst>
                <a:gd name="T0" fmla="*/ 4338374 w 232"/>
                <a:gd name="T1" fmla="*/ 17069870 h 945"/>
                <a:gd name="T2" fmla="*/ 0 w 232"/>
                <a:gd name="T3" fmla="*/ 17069870 h 945"/>
                <a:gd name="T4" fmla="*/ 0 w 232"/>
                <a:gd name="T5" fmla="*/ 0 h 945"/>
                <a:gd name="T6" fmla="*/ 4338374 w 232"/>
                <a:gd name="T7" fmla="*/ 0 h 945"/>
                <a:gd name="T8" fmla="*/ 4338374 w 232"/>
                <a:gd name="T9" fmla="*/ 17069870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945">
                  <a:moveTo>
                    <a:pt x="231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0" name="Freeform 530">
              <a:extLst>
                <a:ext uri="{FF2B5EF4-FFF2-40B4-BE49-F238E27FC236}">
                  <a16:creationId xmlns:a16="http://schemas.microsoft.com/office/drawing/2014/main" id="{A758AE5B-08A9-4A8A-A2C1-582267AD2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771" y="2819170"/>
              <a:ext cx="17486" cy="112779"/>
            </a:xfrm>
            <a:custGeom>
              <a:avLst/>
              <a:gdLst>
                <a:gd name="T0" fmla="*/ 0 w 131"/>
                <a:gd name="T1" fmla="*/ 1206898 h 834"/>
                <a:gd name="T2" fmla="*/ 0 w 131"/>
                <a:gd name="T3" fmla="*/ 1206898 h 834"/>
                <a:gd name="T4" fmla="*/ 178197 w 131"/>
                <a:gd name="T5" fmla="*/ 3913188 h 834"/>
                <a:gd name="T6" fmla="*/ 178197 w 131"/>
                <a:gd name="T7" fmla="*/ 3913188 h 834"/>
                <a:gd name="T8" fmla="*/ 178197 w 131"/>
                <a:gd name="T9" fmla="*/ 6784184 h 834"/>
                <a:gd name="T10" fmla="*/ 178197 w 131"/>
                <a:gd name="T11" fmla="*/ 6784184 h 834"/>
                <a:gd name="T12" fmla="*/ 338508 w 131"/>
                <a:gd name="T13" fmla="*/ 6784184 h 834"/>
                <a:gd name="T14" fmla="*/ 338508 w 131"/>
                <a:gd name="T15" fmla="*/ 12873574 h 834"/>
                <a:gd name="T16" fmla="*/ 498818 w 131"/>
                <a:gd name="T17" fmla="*/ 13550113 h 834"/>
                <a:gd name="T18" fmla="*/ 498818 w 131"/>
                <a:gd name="T19" fmla="*/ 13550113 h 834"/>
                <a:gd name="T20" fmla="*/ 659262 w 131"/>
                <a:gd name="T21" fmla="*/ 15232467 h 834"/>
                <a:gd name="T22" fmla="*/ 1674785 w 131"/>
                <a:gd name="T23" fmla="*/ 15232467 h 834"/>
                <a:gd name="T24" fmla="*/ 1835229 w 131"/>
                <a:gd name="T25" fmla="*/ 13385542 h 834"/>
                <a:gd name="T26" fmla="*/ 1835229 w 131"/>
                <a:gd name="T27" fmla="*/ 13385542 h 834"/>
                <a:gd name="T28" fmla="*/ 1835229 w 131"/>
                <a:gd name="T29" fmla="*/ 12873574 h 834"/>
                <a:gd name="T30" fmla="*/ 2155850 w 131"/>
                <a:gd name="T31" fmla="*/ 6784184 h 834"/>
                <a:gd name="T32" fmla="*/ 2155850 w 131"/>
                <a:gd name="T33" fmla="*/ 6784184 h 834"/>
                <a:gd name="T34" fmla="*/ 2316294 w 131"/>
                <a:gd name="T35" fmla="*/ 3913188 h 834"/>
                <a:gd name="T36" fmla="*/ 2155850 w 131"/>
                <a:gd name="T37" fmla="*/ 3913188 h 834"/>
                <a:gd name="T38" fmla="*/ 2316294 w 131"/>
                <a:gd name="T39" fmla="*/ 1206898 h 834"/>
                <a:gd name="T40" fmla="*/ 1158080 w 131"/>
                <a:gd name="T41" fmla="*/ 0 h 834"/>
                <a:gd name="T42" fmla="*/ 0 w 131"/>
                <a:gd name="T43" fmla="*/ 1206898 h 8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1" h="834">
                  <a:moveTo>
                    <a:pt x="0" y="66"/>
                  </a:moveTo>
                  <a:lnTo>
                    <a:pt x="0" y="66"/>
                  </a:lnTo>
                  <a:cubicBezTo>
                    <a:pt x="10" y="214"/>
                    <a:pt x="10" y="214"/>
                    <a:pt x="10" y="214"/>
                  </a:cubicBezTo>
                  <a:cubicBezTo>
                    <a:pt x="10" y="371"/>
                    <a:pt x="10" y="371"/>
                    <a:pt x="10" y="371"/>
                  </a:cubicBezTo>
                  <a:cubicBezTo>
                    <a:pt x="19" y="371"/>
                    <a:pt x="19" y="371"/>
                    <a:pt x="19" y="371"/>
                  </a:cubicBezTo>
                  <a:cubicBezTo>
                    <a:pt x="19" y="704"/>
                    <a:pt x="19" y="704"/>
                    <a:pt x="19" y="704"/>
                  </a:cubicBezTo>
                  <a:cubicBezTo>
                    <a:pt x="19" y="713"/>
                    <a:pt x="19" y="732"/>
                    <a:pt x="28" y="741"/>
                  </a:cubicBezTo>
                  <a:cubicBezTo>
                    <a:pt x="37" y="833"/>
                    <a:pt x="37" y="833"/>
                    <a:pt x="37" y="833"/>
                  </a:cubicBezTo>
                  <a:cubicBezTo>
                    <a:pt x="94" y="833"/>
                    <a:pt x="94" y="833"/>
                    <a:pt x="94" y="833"/>
                  </a:cubicBezTo>
                  <a:cubicBezTo>
                    <a:pt x="103" y="732"/>
                    <a:pt x="103" y="732"/>
                    <a:pt x="103" y="732"/>
                  </a:cubicBezTo>
                  <a:cubicBezTo>
                    <a:pt x="103" y="723"/>
                    <a:pt x="103" y="713"/>
                    <a:pt x="103" y="704"/>
                  </a:cubicBezTo>
                  <a:cubicBezTo>
                    <a:pt x="121" y="371"/>
                    <a:pt x="121" y="371"/>
                    <a:pt x="121" y="371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30" y="66"/>
                    <a:pt x="130" y="66"/>
                    <a:pt x="130" y="66"/>
                  </a:cubicBezTo>
                  <a:cubicBezTo>
                    <a:pt x="130" y="28"/>
                    <a:pt x="103" y="0"/>
                    <a:pt x="65" y="0"/>
                  </a:cubicBezTo>
                  <a:cubicBezTo>
                    <a:pt x="28" y="0"/>
                    <a:pt x="0" y="28"/>
                    <a:pt x="0" y="66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1" name="Freeform 531">
              <a:extLst>
                <a:ext uri="{FF2B5EF4-FFF2-40B4-BE49-F238E27FC236}">
                  <a16:creationId xmlns:a16="http://schemas.microsoft.com/office/drawing/2014/main" id="{217ADBCE-E379-497E-9C03-5D7F4AFE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260" y="2849351"/>
              <a:ext cx="47690" cy="38122"/>
            </a:xfrm>
            <a:custGeom>
              <a:avLst/>
              <a:gdLst>
                <a:gd name="T0" fmla="*/ 4221784 w 352"/>
                <a:gd name="T1" fmla="*/ 912223 h 296"/>
                <a:gd name="T2" fmla="*/ 2551415 w 352"/>
                <a:gd name="T3" fmla="*/ 1675307 h 296"/>
                <a:gd name="T4" fmla="*/ 2551415 w 352"/>
                <a:gd name="T5" fmla="*/ 1675307 h 296"/>
                <a:gd name="T6" fmla="*/ 1872239 w 352"/>
                <a:gd name="T7" fmla="*/ 1973844 h 296"/>
                <a:gd name="T8" fmla="*/ 1872239 w 352"/>
                <a:gd name="T9" fmla="*/ 1973844 h 296"/>
                <a:gd name="T10" fmla="*/ 0 w 352"/>
                <a:gd name="T11" fmla="*/ 2919295 h 296"/>
                <a:gd name="T12" fmla="*/ 0 w 352"/>
                <a:gd name="T13" fmla="*/ 4893139 h 296"/>
                <a:gd name="T14" fmla="*/ 6094023 w 352"/>
                <a:gd name="T15" fmla="*/ 2604145 h 296"/>
                <a:gd name="T16" fmla="*/ 6442892 w 352"/>
                <a:gd name="T17" fmla="*/ 2604145 h 296"/>
                <a:gd name="T18" fmla="*/ 6277603 w 352"/>
                <a:gd name="T19" fmla="*/ 0 h 296"/>
                <a:gd name="T20" fmla="*/ 6094023 w 352"/>
                <a:gd name="T21" fmla="*/ 0 h 296"/>
                <a:gd name="T22" fmla="*/ 4900960 w 352"/>
                <a:gd name="T23" fmla="*/ 613687 h 296"/>
                <a:gd name="T24" fmla="*/ 4900960 w 352"/>
                <a:gd name="T25" fmla="*/ 613687 h 296"/>
                <a:gd name="T26" fmla="*/ 4221784 w 352"/>
                <a:gd name="T27" fmla="*/ 912223 h 2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2" h="296">
                  <a:moveTo>
                    <a:pt x="230" y="55"/>
                  </a:moveTo>
                  <a:lnTo>
                    <a:pt x="139" y="101"/>
                  </a:lnTo>
                  <a:lnTo>
                    <a:pt x="102" y="119"/>
                  </a:lnTo>
                  <a:lnTo>
                    <a:pt x="0" y="176"/>
                  </a:lnTo>
                  <a:lnTo>
                    <a:pt x="0" y="295"/>
                  </a:lnTo>
                  <a:lnTo>
                    <a:pt x="332" y="157"/>
                  </a:lnTo>
                  <a:lnTo>
                    <a:pt x="351" y="157"/>
                  </a:lnTo>
                  <a:lnTo>
                    <a:pt x="342" y="0"/>
                  </a:lnTo>
                  <a:lnTo>
                    <a:pt x="332" y="0"/>
                  </a:lnTo>
                  <a:lnTo>
                    <a:pt x="267" y="37"/>
                  </a:lnTo>
                  <a:lnTo>
                    <a:pt x="230" y="55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2" name="Freeform 532">
              <a:extLst>
                <a:ext uri="{FF2B5EF4-FFF2-40B4-BE49-F238E27FC236}">
                  <a16:creationId xmlns:a16="http://schemas.microsoft.com/office/drawing/2014/main" id="{E4A55FD2-1721-474D-B23D-A8599D654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257" y="2849351"/>
              <a:ext cx="47690" cy="38122"/>
            </a:xfrm>
            <a:custGeom>
              <a:avLst/>
              <a:gdLst>
                <a:gd name="T0" fmla="*/ 0 w 361"/>
                <a:gd name="T1" fmla="*/ 0 h 296"/>
                <a:gd name="T2" fmla="*/ 0 w 361"/>
                <a:gd name="T3" fmla="*/ 2604145 h 296"/>
                <a:gd name="T4" fmla="*/ 157073 w 361"/>
                <a:gd name="T5" fmla="*/ 2604145 h 296"/>
                <a:gd name="T6" fmla="*/ 6282662 w 361"/>
                <a:gd name="T7" fmla="*/ 4893139 h 296"/>
                <a:gd name="T8" fmla="*/ 6282662 w 361"/>
                <a:gd name="T9" fmla="*/ 3068563 h 296"/>
                <a:gd name="T10" fmla="*/ 4851566 w 361"/>
                <a:gd name="T11" fmla="*/ 2288994 h 296"/>
                <a:gd name="T12" fmla="*/ 4851566 w 361"/>
                <a:gd name="T13" fmla="*/ 2288994 h 296"/>
                <a:gd name="T14" fmla="*/ 4188397 w 361"/>
                <a:gd name="T15" fmla="*/ 1973844 h 296"/>
                <a:gd name="T16" fmla="*/ 4188397 w 361"/>
                <a:gd name="T17" fmla="*/ 1973844 h 296"/>
                <a:gd name="T18" fmla="*/ 4188397 w 361"/>
                <a:gd name="T19" fmla="*/ 1973844 h 296"/>
                <a:gd name="T20" fmla="*/ 2425849 w 361"/>
                <a:gd name="T21" fmla="*/ 1061620 h 296"/>
                <a:gd name="T22" fmla="*/ 2425849 w 361"/>
                <a:gd name="T23" fmla="*/ 1061620 h 296"/>
                <a:gd name="T24" fmla="*/ 1762681 w 361"/>
                <a:gd name="T25" fmla="*/ 762955 h 296"/>
                <a:gd name="T26" fmla="*/ 1762681 w 361"/>
                <a:gd name="T27" fmla="*/ 762955 h 296"/>
                <a:gd name="T28" fmla="*/ 157073 w 361"/>
                <a:gd name="T29" fmla="*/ 0 h 296"/>
                <a:gd name="T30" fmla="*/ 0 w 361"/>
                <a:gd name="T31" fmla="*/ 0 h 2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1" h="296">
                  <a:moveTo>
                    <a:pt x="0" y="0"/>
                  </a:moveTo>
                  <a:lnTo>
                    <a:pt x="0" y="157"/>
                  </a:lnTo>
                  <a:lnTo>
                    <a:pt x="9" y="157"/>
                  </a:lnTo>
                  <a:lnTo>
                    <a:pt x="360" y="295"/>
                  </a:lnTo>
                  <a:lnTo>
                    <a:pt x="360" y="185"/>
                  </a:lnTo>
                  <a:lnTo>
                    <a:pt x="278" y="138"/>
                  </a:lnTo>
                  <a:lnTo>
                    <a:pt x="240" y="119"/>
                  </a:lnTo>
                  <a:lnTo>
                    <a:pt x="139" y="64"/>
                  </a:lnTo>
                  <a:lnTo>
                    <a:pt x="101" y="46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3" name="Freeform 533">
              <a:extLst>
                <a:ext uri="{FF2B5EF4-FFF2-40B4-BE49-F238E27FC236}">
                  <a16:creationId xmlns:a16="http://schemas.microsoft.com/office/drawing/2014/main" id="{C5D18159-001B-4B87-9F86-C5725057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054" y="2919242"/>
              <a:ext cx="17486" cy="14295"/>
            </a:xfrm>
            <a:custGeom>
              <a:avLst/>
              <a:gdLst>
                <a:gd name="T0" fmla="*/ 160311 w 131"/>
                <a:gd name="T1" fmla="*/ 895990 h 112"/>
                <a:gd name="T2" fmla="*/ 0 w 131"/>
                <a:gd name="T3" fmla="*/ 1808190 h 112"/>
                <a:gd name="T4" fmla="*/ 2316294 w 131"/>
                <a:gd name="T5" fmla="*/ 1498678 h 112"/>
                <a:gd name="T6" fmla="*/ 2316294 w 131"/>
                <a:gd name="T7" fmla="*/ 1498678 h 112"/>
                <a:gd name="T8" fmla="*/ 2155850 w 131"/>
                <a:gd name="T9" fmla="*/ 0 h 112"/>
                <a:gd name="T10" fmla="*/ 160311 w 131"/>
                <a:gd name="T11" fmla="*/ 89599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112">
                  <a:moveTo>
                    <a:pt x="9" y="55"/>
                  </a:moveTo>
                  <a:lnTo>
                    <a:pt x="0" y="111"/>
                  </a:lnTo>
                  <a:lnTo>
                    <a:pt x="130" y="92"/>
                  </a:lnTo>
                  <a:lnTo>
                    <a:pt x="121" y="0"/>
                  </a:lnTo>
                  <a:lnTo>
                    <a:pt x="9" y="55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4" name="Freeform 534">
              <a:extLst>
                <a:ext uri="{FF2B5EF4-FFF2-40B4-BE49-F238E27FC236}">
                  <a16:creationId xmlns:a16="http://schemas.microsoft.com/office/drawing/2014/main" id="{1746644C-64D4-48C3-BCBE-D0AB26BDE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489" y="2917653"/>
              <a:ext cx="17486" cy="15884"/>
            </a:xfrm>
            <a:custGeom>
              <a:avLst/>
              <a:gdLst>
                <a:gd name="T0" fmla="*/ 0 w 138"/>
                <a:gd name="T1" fmla="*/ 1740545 h 121"/>
                <a:gd name="T2" fmla="*/ 2199561 w 138"/>
                <a:gd name="T3" fmla="*/ 2067939 h 121"/>
                <a:gd name="T4" fmla="*/ 2055112 w 138"/>
                <a:gd name="T5" fmla="*/ 1102822 h 121"/>
                <a:gd name="T6" fmla="*/ 144450 w 138"/>
                <a:gd name="T7" fmla="*/ 0 h 121"/>
                <a:gd name="T8" fmla="*/ 0 w 138"/>
                <a:gd name="T9" fmla="*/ 1740545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1">
                  <a:moveTo>
                    <a:pt x="0" y="101"/>
                  </a:moveTo>
                  <a:lnTo>
                    <a:pt x="137" y="120"/>
                  </a:lnTo>
                  <a:lnTo>
                    <a:pt x="128" y="64"/>
                  </a:lnTo>
                  <a:lnTo>
                    <a:pt x="9" y="0"/>
                  </a:lnTo>
                  <a:lnTo>
                    <a:pt x="0" y="101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5" name="Freeform 535">
              <a:extLst>
                <a:ext uri="{FF2B5EF4-FFF2-40B4-BE49-F238E27FC236}">
                  <a16:creationId xmlns:a16="http://schemas.microsoft.com/office/drawing/2014/main" id="{3DE4F3DB-87B8-4A69-B989-9E19AA8D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051" y="2854116"/>
              <a:ext cx="4770" cy="12707"/>
            </a:xfrm>
            <a:custGeom>
              <a:avLst/>
              <a:gdLst>
                <a:gd name="T0" fmla="*/ 568486 w 39"/>
                <a:gd name="T1" fmla="*/ 279305 h 102"/>
                <a:gd name="T2" fmla="*/ 568486 w 39"/>
                <a:gd name="T3" fmla="*/ 279305 h 102"/>
                <a:gd name="T4" fmla="*/ 269322 w 39"/>
                <a:gd name="T5" fmla="*/ 0 h 102"/>
                <a:gd name="T6" fmla="*/ 0 w 39"/>
                <a:gd name="T7" fmla="*/ 279305 h 102"/>
                <a:gd name="T8" fmla="*/ 0 w 39"/>
                <a:gd name="T9" fmla="*/ 1272569 h 102"/>
                <a:gd name="T10" fmla="*/ 568486 w 39"/>
                <a:gd name="T11" fmla="*/ 1567446 h 102"/>
                <a:gd name="T12" fmla="*/ 568486 w 39"/>
                <a:gd name="T13" fmla="*/ 279305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02">
                  <a:moveTo>
                    <a:pt x="38" y="18"/>
                  </a:moveTo>
                  <a:lnTo>
                    <a:pt x="38" y="18"/>
                  </a:lnTo>
                  <a:cubicBezTo>
                    <a:pt x="38" y="9"/>
                    <a:pt x="29" y="0"/>
                    <a:pt x="18" y="0"/>
                  </a:cubicBezTo>
                  <a:cubicBezTo>
                    <a:pt x="9" y="0"/>
                    <a:pt x="0" y="9"/>
                    <a:pt x="0" y="1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8" y="101"/>
                    <a:pt x="38" y="101"/>
                    <a:pt x="38" y="101"/>
                  </a:cubicBezTo>
                  <a:lnTo>
                    <a:pt x="38" y="18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6" name="Freeform 536">
              <a:extLst>
                <a:ext uri="{FF2B5EF4-FFF2-40B4-BE49-F238E27FC236}">
                  <a16:creationId xmlns:a16="http://schemas.microsoft.com/office/drawing/2014/main" id="{A0C9FACC-4E08-49A9-9B52-AD03EBBB2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975" y="2841408"/>
              <a:ext cx="4770" cy="14296"/>
            </a:xfrm>
            <a:custGeom>
              <a:avLst/>
              <a:gdLst>
                <a:gd name="T0" fmla="*/ 0 w 39"/>
                <a:gd name="T1" fmla="*/ 293323 h 112"/>
                <a:gd name="T2" fmla="*/ 0 w 39"/>
                <a:gd name="T3" fmla="*/ 293323 h 112"/>
                <a:gd name="T4" fmla="*/ 0 w 39"/>
                <a:gd name="T5" fmla="*/ 1515248 h 112"/>
                <a:gd name="T6" fmla="*/ 568486 w 39"/>
                <a:gd name="T7" fmla="*/ 1808444 h 112"/>
                <a:gd name="T8" fmla="*/ 568486 w 39"/>
                <a:gd name="T9" fmla="*/ 439857 h 112"/>
                <a:gd name="T10" fmla="*/ 299165 w 39"/>
                <a:gd name="T11" fmla="*/ 0 h 112"/>
                <a:gd name="T12" fmla="*/ 0 w 39"/>
                <a:gd name="T13" fmla="*/ 29332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2">
                  <a:moveTo>
                    <a:pt x="0" y="18"/>
                  </a:moveTo>
                  <a:lnTo>
                    <a:pt x="0" y="18"/>
                  </a:lnTo>
                  <a:cubicBezTo>
                    <a:pt x="0" y="93"/>
                    <a:pt x="0" y="93"/>
                    <a:pt x="0" y="93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9"/>
                    <a:pt x="29" y="0"/>
                    <a:pt x="20" y="0"/>
                  </a:cubicBezTo>
                  <a:cubicBezTo>
                    <a:pt x="9" y="0"/>
                    <a:pt x="0" y="9"/>
                    <a:pt x="0" y="18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7" name="Freeform 537">
              <a:extLst>
                <a:ext uri="{FF2B5EF4-FFF2-40B4-BE49-F238E27FC236}">
                  <a16:creationId xmlns:a16="http://schemas.microsoft.com/office/drawing/2014/main" id="{B7F41EE8-E26D-4747-A67A-4B6C2F53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463" y="2841408"/>
              <a:ext cx="4770" cy="14296"/>
            </a:xfrm>
            <a:custGeom>
              <a:avLst/>
              <a:gdLst>
                <a:gd name="T0" fmla="*/ 0 w 38"/>
                <a:gd name="T1" fmla="*/ 346713 h 103"/>
                <a:gd name="T2" fmla="*/ 0 w 38"/>
                <a:gd name="T3" fmla="*/ 346713 h 103"/>
                <a:gd name="T4" fmla="*/ 0 w 38"/>
                <a:gd name="T5" fmla="*/ 1964937 h 103"/>
                <a:gd name="T6" fmla="*/ 582944 w 38"/>
                <a:gd name="T7" fmla="*/ 1618224 h 103"/>
                <a:gd name="T8" fmla="*/ 582944 w 38"/>
                <a:gd name="T9" fmla="*/ 346713 h 103"/>
                <a:gd name="T10" fmla="*/ 283564 w 38"/>
                <a:gd name="T11" fmla="*/ 0 h 103"/>
                <a:gd name="T12" fmla="*/ 0 w 38"/>
                <a:gd name="T13" fmla="*/ 34671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3">
                  <a:moveTo>
                    <a:pt x="0" y="18"/>
                  </a:moveTo>
                  <a:lnTo>
                    <a:pt x="0" y="18"/>
                  </a:lnTo>
                  <a:cubicBezTo>
                    <a:pt x="0" y="102"/>
                    <a:pt x="0" y="102"/>
                    <a:pt x="0" y="102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9"/>
                    <a:pt x="28" y="0"/>
                    <a:pt x="18" y="0"/>
                  </a:cubicBezTo>
                  <a:cubicBezTo>
                    <a:pt x="9" y="0"/>
                    <a:pt x="0" y="9"/>
                    <a:pt x="0" y="18"/>
                  </a:cubicBez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44278" name="Freeform 538">
              <a:extLst>
                <a:ext uri="{FF2B5EF4-FFF2-40B4-BE49-F238E27FC236}">
                  <a16:creationId xmlns:a16="http://schemas.microsoft.com/office/drawing/2014/main" id="{5519C90A-5B82-48D5-8E63-8374EC422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567" y="2850939"/>
              <a:ext cx="4770" cy="12707"/>
            </a:xfrm>
            <a:custGeom>
              <a:avLst/>
              <a:gdLst>
                <a:gd name="T0" fmla="*/ 582944 w 38"/>
                <a:gd name="T1" fmla="*/ 294877 h 102"/>
                <a:gd name="T2" fmla="*/ 582944 w 38"/>
                <a:gd name="T3" fmla="*/ 294877 h 102"/>
                <a:gd name="T4" fmla="*/ 283564 w 38"/>
                <a:gd name="T5" fmla="*/ 0 h 102"/>
                <a:gd name="T6" fmla="*/ 0 w 38"/>
                <a:gd name="T7" fmla="*/ 294877 h 102"/>
                <a:gd name="T8" fmla="*/ 0 w 38"/>
                <a:gd name="T9" fmla="*/ 1567446 h 102"/>
                <a:gd name="T10" fmla="*/ 582944 w 38"/>
                <a:gd name="T11" fmla="*/ 1288141 h 102"/>
                <a:gd name="T12" fmla="*/ 582944 w 38"/>
                <a:gd name="T13" fmla="*/ 294877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2">
                  <a:moveTo>
                    <a:pt x="37" y="19"/>
                  </a:moveTo>
                  <a:lnTo>
                    <a:pt x="37" y="19"/>
                  </a:lnTo>
                  <a:cubicBezTo>
                    <a:pt x="37" y="10"/>
                    <a:pt x="37" y="0"/>
                    <a:pt x="18" y="0"/>
                  </a:cubicBezTo>
                  <a:cubicBezTo>
                    <a:pt x="9" y="0"/>
                    <a:pt x="0" y="10"/>
                    <a:pt x="0" y="1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7" y="19"/>
                  </a:lnTo>
                </a:path>
              </a:pathLst>
            </a:custGeom>
            <a:solidFill>
              <a:srgbClr val="85B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2" name="Group 21">
            <a:extLst>
              <a:ext uri="{FF2B5EF4-FFF2-40B4-BE49-F238E27FC236}">
                <a16:creationId xmlns:a16="http://schemas.microsoft.com/office/drawing/2014/main" id="{C3FC0CA2-DC9F-4FD2-9DB1-057142369CAA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2514600"/>
            <a:ext cx="674688" cy="674688"/>
            <a:chOff x="2635537" y="2515196"/>
            <a:chExt cx="674025" cy="673894"/>
          </a:xfrm>
        </p:grpSpPr>
        <p:sp>
          <p:nvSpPr>
            <p:cNvPr id="21226" name="Freeform 539">
              <a:extLst>
                <a:ext uri="{FF2B5EF4-FFF2-40B4-BE49-F238E27FC236}">
                  <a16:creationId xmlns:a16="http://schemas.microsoft.com/office/drawing/2014/main" id="{D2FC89C6-1B50-489E-A11B-10967E267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537" y="2515196"/>
              <a:ext cx="674025" cy="673894"/>
            </a:xfrm>
            <a:custGeom>
              <a:avLst/>
              <a:gdLst>
                <a:gd name="T0" fmla="*/ 90880093 w 4998"/>
                <a:gd name="T1" fmla="*/ 45431541 h 4997"/>
                <a:gd name="T2" fmla="*/ 90880093 w 4998"/>
                <a:gd name="T3" fmla="*/ 45431541 h 4997"/>
                <a:gd name="T4" fmla="*/ 45449217 w 4998"/>
                <a:gd name="T5" fmla="*/ 90862947 h 4997"/>
                <a:gd name="T6" fmla="*/ 0 w 4998"/>
                <a:gd name="T7" fmla="*/ 45431541 h 4997"/>
                <a:gd name="T8" fmla="*/ 45449217 w 4998"/>
                <a:gd name="T9" fmla="*/ 0 h 4997"/>
                <a:gd name="T10" fmla="*/ 90880093 w 4998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8" h="4997">
                  <a:moveTo>
                    <a:pt x="4997" y="2498"/>
                  </a:moveTo>
                  <a:lnTo>
                    <a:pt x="4997" y="2498"/>
                  </a:lnTo>
                  <a:cubicBezTo>
                    <a:pt x="4997" y="3876"/>
                    <a:pt x="3876" y="4996"/>
                    <a:pt x="2499" y="4996"/>
                  </a:cubicBezTo>
                  <a:cubicBezTo>
                    <a:pt x="1120" y="4996"/>
                    <a:pt x="0" y="3876"/>
                    <a:pt x="0" y="2498"/>
                  </a:cubicBezTo>
                  <a:cubicBezTo>
                    <a:pt x="0" y="1119"/>
                    <a:pt x="1120" y="0"/>
                    <a:pt x="2499" y="0"/>
                  </a:cubicBezTo>
                  <a:cubicBezTo>
                    <a:pt x="3876" y="0"/>
                    <a:pt x="4997" y="1119"/>
                    <a:pt x="4997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7" name="Freeform 540">
              <a:extLst>
                <a:ext uri="{FF2B5EF4-FFF2-40B4-BE49-F238E27FC236}">
                  <a16:creationId xmlns:a16="http://schemas.microsoft.com/office/drawing/2014/main" id="{B99103C4-8E45-4E0A-9100-3853DDD31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459" y="2743527"/>
              <a:ext cx="566181" cy="217232"/>
            </a:xfrm>
            <a:custGeom>
              <a:avLst/>
              <a:gdLst>
                <a:gd name="T0" fmla="*/ 76124188 w 4201"/>
                <a:gd name="T1" fmla="*/ 1525475 h 1612"/>
                <a:gd name="T2" fmla="*/ 1689244 w 4201"/>
                <a:gd name="T3" fmla="*/ 199713 h 1612"/>
                <a:gd name="T4" fmla="*/ 1689244 w 4201"/>
                <a:gd name="T5" fmla="*/ 29255841 h 1612"/>
                <a:gd name="T6" fmla="*/ 28226434 w 4201"/>
                <a:gd name="T7" fmla="*/ 29092378 h 1612"/>
                <a:gd name="T8" fmla="*/ 74598424 w 4201"/>
                <a:gd name="T9" fmla="*/ 29092378 h 1612"/>
                <a:gd name="T10" fmla="*/ 28062955 w 4201"/>
                <a:gd name="T11" fmla="*/ 1198549 h 1612"/>
                <a:gd name="T12" fmla="*/ 28226434 w 4201"/>
                <a:gd name="T13" fmla="*/ 1198549 h 1612"/>
                <a:gd name="T14" fmla="*/ 28062955 w 4201"/>
                <a:gd name="T15" fmla="*/ 2524311 h 1612"/>
                <a:gd name="T16" fmla="*/ 28226434 w 4201"/>
                <a:gd name="T17" fmla="*/ 2524311 h 1612"/>
                <a:gd name="T18" fmla="*/ 28062955 w 4201"/>
                <a:gd name="T19" fmla="*/ 4049652 h 1612"/>
                <a:gd name="T20" fmla="*/ 28226434 w 4201"/>
                <a:gd name="T21" fmla="*/ 4049652 h 1612"/>
                <a:gd name="T22" fmla="*/ 28062955 w 4201"/>
                <a:gd name="T23" fmla="*/ 5393606 h 1612"/>
                <a:gd name="T24" fmla="*/ 28226434 w 4201"/>
                <a:gd name="T25" fmla="*/ 5393606 h 1612"/>
                <a:gd name="T26" fmla="*/ 28062955 w 4201"/>
                <a:gd name="T27" fmla="*/ 6918947 h 1612"/>
                <a:gd name="T28" fmla="*/ 28226434 w 4201"/>
                <a:gd name="T29" fmla="*/ 6918947 h 1612"/>
                <a:gd name="T30" fmla="*/ 28062955 w 4201"/>
                <a:gd name="T31" fmla="*/ 8244709 h 1612"/>
                <a:gd name="T32" fmla="*/ 28226434 w 4201"/>
                <a:gd name="T33" fmla="*/ 8244709 h 1612"/>
                <a:gd name="T34" fmla="*/ 28062955 w 4201"/>
                <a:gd name="T35" fmla="*/ 9770184 h 1612"/>
                <a:gd name="T36" fmla="*/ 28226434 w 4201"/>
                <a:gd name="T37" fmla="*/ 9770184 h 1612"/>
                <a:gd name="T38" fmla="*/ 28062955 w 4201"/>
                <a:gd name="T39" fmla="*/ 11095812 h 1612"/>
                <a:gd name="T40" fmla="*/ 28226434 w 4201"/>
                <a:gd name="T41" fmla="*/ 11095812 h 1612"/>
                <a:gd name="T42" fmla="*/ 28062955 w 4201"/>
                <a:gd name="T43" fmla="*/ 12621287 h 1612"/>
                <a:gd name="T44" fmla="*/ 28226434 w 4201"/>
                <a:gd name="T45" fmla="*/ 12621287 h 1612"/>
                <a:gd name="T46" fmla="*/ 28062955 w 4201"/>
                <a:gd name="T47" fmla="*/ 13946914 h 1612"/>
                <a:gd name="T48" fmla="*/ 28226434 w 4201"/>
                <a:gd name="T49" fmla="*/ 13946914 h 1612"/>
                <a:gd name="T50" fmla="*/ 28062955 w 4201"/>
                <a:gd name="T51" fmla="*/ 15472390 h 1612"/>
                <a:gd name="T52" fmla="*/ 28226434 w 4201"/>
                <a:gd name="T53" fmla="*/ 15472390 h 1612"/>
                <a:gd name="T54" fmla="*/ 28062955 w 4201"/>
                <a:gd name="T55" fmla="*/ 16816209 h 1612"/>
                <a:gd name="T56" fmla="*/ 28226434 w 4201"/>
                <a:gd name="T57" fmla="*/ 16816209 h 1612"/>
                <a:gd name="T58" fmla="*/ 28062955 w 4201"/>
                <a:gd name="T59" fmla="*/ 18341685 h 1612"/>
                <a:gd name="T60" fmla="*/ 28226434 w 4201"/>
                <a:gd name="T61" fmla="*/ 18341685 h 1612"/>
                <a:gd name="T62" fmla="*/ 28062955 w 4201"/>
                <a:gd name="T63" fmla="*/ 19830775 h 1612"/>
                <a:gd name="T64" fmla="*/ 28226434 w 4201"/>
                <a:gd name="T65" fmla="*/ 19830775 h 1612"/>
                <a:gd name="T66" fmla="*/ 28062955 w 4201"/>
                <a:gd name="T67" fmla="*/ 21192787 h 1612"/>
                <a:gd name="T68" fmla="*/ 28226434 w 4201"/>
                <a:gd name="T69" fmla="*/ 21192787 h 1612"/>
                <a:gd name="T70" fmla="*/ 28062955 w 4201"/>
                <a:gd name="T71" fmla="*/ 22681878 h 1612"/>
                <a:gd name="T72" fmla="*/ 28226434 w 4201"/>
                <a:gd name="T73" fmla="*/ 22681878 h 1612"/>
                <a:gd name="T74" fmla="*/ 28062955 w 4201"/>
                <a:gd name="T75" fmla="*/ 24043890 h 1612"/>
                <a:gd name="T76" fmla="*/ 28226434 w 4201"/>
                <a:gd name="T77" fmla="*/ 24043890 h 1612"/>
                <a:gd name="T78" fmla="*/ 28062955 w 4201"/>
                <a:gd name="T79" fmla="*/ 25569365 h 1612"/>
                <a:gd name="T80" fmla="*/ 28226434 w 4201"/>
                <a:gd name="T81" fmla="*/ 25569365 h 1612"/>
                <a:gd name="T82" fmla="*/ 28062955 w 4201"/>
                <a:gd name="T83" fmla="*/ 26895127 h 1612"/>
                <a:gd name="T84" fmla="*/ 28226434 w 4201"/>
                <a:gd name="T85" fmla="*/ 26895127 h 1612"/>
                <a:gd name="T86" fmla="*/ 28062955 w 4201"/>
                <a:gd name="T87" fmla="*/ 28420468 h 1612"/>
                <a:gd name="T88" fmla="*/ 28226434 w 4201"/>
                <a:gd name="T89" fmla="*/ 28420468 h 16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01" h="1612">
                  <a:moveTo>
                    <a:pt x="4191" y="1509"/>
                  </a:moveTo>
                  <a:lnTo>
                    <a:pt x="4191" y="1509"/>
                  </a:lnTo>
                  <a:cubicBezTo>
                    <a:pt x="4191" y="84"/>
                    <a:pt x="4191" y="84"/>
                    <a:pt x="4191" y="84"/>
                  </a:cubicBezTo>
                  <a:cubicBezTo>
                    <a:pt x="4191" y="39"/>
                    <a:pt x="4154" y="0"/>
                    <a:pt x="4098" y="0"/>
                  </a:cubicBezTo>
                  <a:cubicBezTo>
                    <a:pt x="2110" y="0"/>
                    <a:pt x="2110" y="0"/>
                    <a:pt x="2110" y="0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37" y="11"/>
                    <a:pt x="0" y="48"/>
                    <a:pt x="0" y="103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9" y="1575"/>
                    <a:pt x="46" y="1611"/>
                    <a:pt x="93" y="1611"/>
                  </a:cubicBezTo>
                  <a:cubicBezTo>
                    <a:pt x="1545" y="1611"/>
                    <a:pt x="1545" y="1611"/>
                    <a:pt x="1545" y="1611"/>
                  </a:cubicBezTo>
                  <a:cubicBezTo>
                    <a:pt x="1545" y="1602"/>
                    <a:pt x="1545" y="1602"/>
                    <a:pt x="1545" y="1602"/>
                  </a:cubicBezTo>
                  <a:cubicBezTo>
                    <a:pt x="1554" y="1602"/>
                    <a:pt x="1554" y="1602"/>
                    <a:pt x="1554" y="1602"/>
                  </a:cubicBezTo>
                  <a:cubicBezTo>
                    <a:pt x="1554" y="1611"/>
                    <a:pt x="1554" y="1611"/>
                    <a:pt x="1554" y="1611"/>
                  </a:cubicBezTo>
                  <a:cubicBezTo>
                    <a:pt x="2110" y="1611"/>
                    <a:pt x="2110" y="1611"/>
                    <a:pt x="2110" y="1611"/>
                  </a:cubicBezTo>
                  <a:cubicBezTo>
                    <a:pt x="4107" y="1602"/>
                    <a:pt x="4107" y="1602"/>
                    <a:pt x="4107" y="1602"/>
                  </a:cubicBezTo>
                  <a:cubicBezTo>
                    <a:pt x="4154" y="1602"/>
                    <a:pt x="4200" y="1565"/>
                    <a:pt x="4191" y="1509"/>
                  </a:cubicBezTo>
                  <a:close/>
                  <a:moveTo>
                    <a:pt x="1545" y="66"/>
                  </a:moveTo>
                  <a:lnTo>
                    <a:pt x="1545" y="66"/>
                  </a:lnTo>
                  <a:cubicBezTo>
                    <a:pt x="1545" y="29"/>
                    <a:pt x="1545" y="29"/>
                    <a:pt x="1545" y="29"/>
                  </a:cubicBezTo>
                  <a:cubicBezTo>
                    <a:pt x="1554" y="29"/>
                    <a:pt x="1554" y="29"/>
                    <a:pt x="1554" y="29"/>
                  </a:cubicBezTo>
                  <a:cubicBezTo>
                    <a:pt x="1554" y="66"/>
                    <a:pt x="1554" y="66"/>
                    <a:pt x="1554" y="66"/>
                  </a:cubicBezTo>
                  <a:lnTo>
                    <a:pt x="1545" y="66"/>
                  </a:lnTo>
                  <a:close/>
                  <a:moveTo>
                    <a:pt x="1545" y="139"/>
                  </a:moveTo>
                  <a:lnTo>
                    <a:pt x="1545" y="139"/>
                  </a:lnTo>
                  <a:cubicBezTo>
                    <a:pt x="1545" y="103"/>
                    <a:pt x="1545" y="103"/>
                    <a:pt x="1545" y="103"/>
                  </a:cubicBezTo>
                  <a:cubicBezTo>
                    <a:pt x="1554" y="103"/>
                    <a:pt x="1554" y="103"/>
                    <a:pt x="1554" y="103"/>
                  </a:cubicBezTo>
                  <a:cubicBezTo>
                    <a:pt x="1554" y="139"/>
                    <a:pt x="1554" y="139"/>
                    <a:pt x="1554" y="139"/>
                  </a:cubicBezTo>
                  <a:lnTo>
                    <a:pt x="1545" y="139"/>
                  </a:lnTo>
                  <a:close/>
                  <a:moveTo>
                    <a:pt x="1545" y="223"/>
                  </a:moveTo>
                  <a:lnTo>
                    <a:pt x="1545" y="223"/>
                  </a:lnTo>
                  <a:cubicBezTo>
                    <a:pt x="1545" y="187"/>
                    <a:pt x="1545" y="187"/>
                    <a:pt x="1545" y="187"/>
                  </a:cubicBezTo>
                  <a:cubicBezTo>
                    <a:pt x="1554" y="187"/>
                    <a:pt x="1554" y="187"/>
                    <a:pt x="1554" y="187"/>
                  </a:cubicBezTo>
                  <a:cubicBezTo>
                    <a:pt x="1554" y="223"/>
                    <a:pt x="1554" y="223"/>
                    <a:pt x="1554" y="223"/>
                  </a:cubicBezTo>
                  <a:lnTo>
                    <a:pt x="1545" y="223"/>
                  </a:lnTo>
                  <a:close/>
                  <a:moveTo>
                    <a:pt x="1545" y="297"/>
                  </a:moveTo>
                  <a:lnTo>
                    <a:pt x="1545" y="297"/>
                  </a:lnTo>
                  <a:cubicBezTo>
                    <a:pt x="1545" y="260"/>
                    <a:pt x="1545" y="260"/>
                    <a:pt x="1545" y="260"/>
                  </a:cubicBezTo>
                  <a:cubicBezTo>
                    <a:pt x="1554" y="260"/>
                    <a:pt x="1554" y="260"/>
                    <a:pt x="1554" y="260"/>
                  </a:cubicBezTo>
                  <a:cubicBezTo>
                    <a:pt x="1554" y="297"/>
                    <a:pt x="1554" y="297"/>
                    <a:pt x="1554" y="297"/>
                  </a:cubicBezTo>
                  <a:lnTo>
                    <a:pt x="1545" y="297"/>
                  </a:lnTo>
                  <a:close/>
                  <a:moveTo>
                    <a:pt x="1545" y="381"/>
                  </a:moveTo>
                  <a:lnTo>
                    <a:pt x="1545" y="381"/>
                  </a:lnTo>
                  <a:cubicBezTo>
                    <a:pt x="1545" y="344"/>
                    <a:pt x="1545" y="344"/>
                    <a:pt x="1545" y="344"/>
                  </a:cubicBezTo>
                  <a:cubicBezTo>
                    <a:pt x="1554" y="344"/>
                    <a:pt x="1554" y="344"/>
                    <a:pt x="1554" y="344"/>
                  </a:cubicBezTo>
                  <a:cubicBezTo>
                    <a:pt x="1554" y="381"/>
                    <a:pt x="1554" y="381"/>
                    <a:pt x="1554" y="381"/>
                  </a:cubicBezTo>
                  <a:lnTo>
                    <a:pt x="1545" y="381"/>
                  </a:lnTo>
                  <a:close/>
                  <a:moveTo>
                    <a:pt x="1545" y="454"/>
                  </a:moveTo>
                  <a:lnTo>
                    <a:pt x="1545" y="454"/>
                  </a:lnTo>
                  <a:cubicBezTo>
                    <a:pt x="1545" y="417"/>
                    <a:pt x="1545" y="417"/>
                    <a:pt x="1545" y="417"/>
                  </a:cubicBezTo>
                  <a:cubicBezTo>
                    <a:pt x="1554" y="417"/>
                    <a:pt x="1554" y="417"/>
                    <a:pt x="1554" y="417"/>
                  </a:cubicBezTo>
                  <a:cubicBezTo>
                    <a:pt x="1554" y="454"/>
                    <a:pt x="1554" y="454"/>
                    <a:pt x="1554" y="454"/>
                  </a:cubicBezTo>
                  <a:lnTo>
                    <a:pt x="1545" y="454"/>
                  </a:lnTo>
                  <a:close/>
                  <a:moveTo>
                    <a:pt x="1545" y="538"/>
                  </a:moveTo>
                  <a:lnTo>
                    <a:pt x="1545" y="538"/>
                  </a:lnTo>
                  <a:cubicBezTo>
                    <a:pt x="1545" y="501"/>
                    <a:pt x="1545" y="501"/>
                    <a:pt x="1545" y="501"/>
                  </a:cubicBezTo>
                  <a:cubicBezTo>
                    <a:pt x="1554" y="501"/>
                    <a:pt x="1554" y="501"/>
                    <a:pt x="1554" y="501"/>
                  </a:cubicBezTo>
                  <a:cubicBezTo>
                    <a:pt x="1554" y="538"/>
                    <a:pt x="1554" y="538"/>
                    <a:pt x="1554" y="538"/>
                  </a:cubicBezTo>
                  <a:lnTo>
                    <a:pt x="1545" y="538"/>
                  </a:lnTo>
                  <a:close/>
                  <a:moveTo>
                    <a:pt x="1545" y="611"/>
                  </a:moveTo>
                  <a:lnTo>
                    <a:pt x="1545" y="611"/>
                  </a:lnTo>
                  <a:cubicBezTo>
                    <a:pt x="1545" y="575"/>
                    <a:pt x="1545" y="575"/>
                    <a:pt x="1545" y="575"/>
                  </a:cubicBezTo>
                  <a:cubicBezTo>
                    <a:pt x="1554" y="575"/>
                    <a:pt x="1554" y="575"/>
                    <a:pt x="1554" y="575"/>
                  </a:cubicBezTo>
                  <a:cubicBezTo>
                    <a:pt x="1554" y="611"/>
                    <a:pt x="1554" y="611"/>
                    <a:pt x="1554" y="611"/>
                  </a:cubicBezTo>
                  <a:lnTo>
                    <a:pt x="1545" y="611"/>
                  </a:lnTo>
                  <a:close/>
                  <a:moveTo>
                    <a:pt x="1545" y="695"/>
                  </a:moveTo>
                  <a:lnTo>
                    <a:pt x="1545" y="695"/>
                  </a:lnTo>
                  <a:cubicBezTo>
                    <a:pt x="1545" y="659"/>
                    <a:pt x="1545" y="659"/>
                    <a:pt x="1545" y="659"/>
                  </a:cubicBezTo>
                  <a:cubicBezTo>
                    <a:pt x="1554" y="659"/>
                    <a:pt x="1554" y="659"/>
                    <a:pt x="1554" y="659"/>
                  </a:cubicBezTo>
                  <a:cubicBezTo>
                    <a:pt x="1554" y="695"/>
                    <a:pt x="1554" y="695"/>
                    <a:pt x="1554" y="695"/>
                  </a:cubicBezTo>
                  <a:lnTo>
                    <a:pt x="1545" y="695"/>
                  </a:lnTo>
                  <a:close/>
                  <a:moveTo>
                    <a:pt x="1545" y="768"/>
                  </a:moveTo>
                  <a:lnTo>
                    <a:pt x="1545" y="768"/>
                  </a:lnTo>
                  <a:cubicBezTo>
                    <a:pt x="1545" y="732"/>
                    <a:pt x="1545" y="732"/>
                    <a:pt x="1545" y="732"/>
                  </a:cubicBezTo>
                  <a:cubicBezTo>
                    <a:pt x="1554" y="732"/>
                    <a:pt x="1554" y="732"/>
                    <a:pt x="1554" y="732"/>
                  </a:cubicBezTo>
                  <a:cubicBezTo>
                    <a:pt x="1554" y="768"/>
                    <a:pt x="1554" y="768"/>
                    <a:pt x="1554" y="768"/>
                  </a:cubicBezTo>
                  <a:lnTo>
                    <a:pt x="1545" y="768"/>
                  </a:lnTo>
                  <a:close/>
                  <a:moveTo>
                    <a:pt x="1545" y="852"/>
                  </a:moveTo>
                  <a:lnTo>
                    <a:pt x="1545" y="852"/>
                  </a:lnTo>
                  <a:cubicBezTo>
                    <a:pt x="1545" y="816"/>
                    <a:pt x="1545" y="816"/>
                    <a:pt x="1545" y="816"/>
                  </a:cubicBezTo>
                  <a:cubicBezTo>
                    <a:pt x="1554" y="816"/>
                    <a:pt x="1554" y="816"/>
                    <a:pt x="1554" y="816"/>
                  </a:cubicBezTo>
                  <a:cubicBezTo>
                    <a:pt x="1554" y="852"/>
                    <a:pt x="1554" y="852"/>
                    <a:pt x="1554" y="852"/>
                  </a:cubicBezTo>
                  <a:lnTo>
                    <a:pt x="1545" y="852"/>
                  </a:lnTo>
                  <a:close/>
                  <a:moveTo>
                    <a:pt x="1545" y="926"/>
                  </a:moveTo>
                  <a:lnTo>
                    <a:pt x="1545" y="926"/>
                  </a:lnTo>
                  <a:cubicBezTo>
                    <a:pt x="1545" y="889"/>
                    <a:pt x="1545" y="889"/>
                    <a:pt x="1545" y="889"/>
                  </a:cubicBezTo>
                  <a:cubicBezTo>
                    <a:pt x="1554" y="889"/>
                    <a:pt x="1554" y="889"/>
                    <a:pt x="1554" y="889"/>
                  </a:cubicBezTo>
                  <a:cubicBezTo>
                    <a:pt x="1554" y="926"/>
                    <a:pt x="1554" y="926"/>
                    <a:pt x="1554" y="926"/>
                  </a:cubicBezTo>
                  <a:lnTo>
                    <a:pt x="1545" y="926"/>
                  </a:lnTo>
                  <a:close/>
                  <a:moveTo>
                    <a:pt x="1545" y="1010"/>
                  </a:moveTo>
                  <a:lnTo>
                    <a:pt x="1545" y="1010"/>
                  </a:lnTo>
                  <a:cubicBezTo>
                    <a:pt x="1545" y="973"/>
                    <a:pt x="1545" y="973"/>
                    <a:pt x="1545" y="973"/>
                  </a:cubicBezTo>
                  <a:cubicBezTo>
                    <a:pt x="1554" y="973"/>
                    <a:pt x="1554" y="973"/>
                    <a:pt x="1554" y="973"/>
                  </a:cubicBezTo>
                  <a:cubicBezTo>
                    <a:pt x="1554" y="1010"/>
                    <a:pt x="1554" y="1010"/>
                    <a:pt x="1554" y="1010"/>
                  </a:cubicBezTo>
                  <a:lnTo>
                    <a:pt x="1545" y="1010"/>
                  </a:lnTo>
                  <a:close/>
                  <a:moveTo>
                    <a:pt x="1545" y="1092"/>
                  </a:moveTo>
                  <a:lnTo>
                    <a:pt x="1545" y="1092"/>
                  </a:lnTo>
                  <a:cubicBezTo>
                    <a:pt x="1545" y="1046"/>
                    <a:pt x="1545" y="1046"/>
                    <a:pt x="1545" y="1046"/>
                  </a:cubicBezTo>
                  <a:cubicBezTo>
                    <a:pt x="1554" y="1046"/>
                    <a:pt x="1554" y="1046"/>
                    <a:pt x="1554" y="1046"/>
                  </a:cubicBezTo>
                  <a:cubicBezTo>
                    <a:pt x="1554" y="1092"/>
                    <a:pt x="1554" y="1092"/>
                    <a:pt x="1554" y="1092"/>
                  </a:cubicBezTo>
                  <a:lnTo>
                    <a:pt x="1545" y="1092"/>
                  </a:lnTo>
                  <a:close/>
                  <a:moveTo>
                    <a:pt x="1545" y="1167"/>
                  </a:moveTo>
                  <a:lnTo>
                    <a:pt x="1545" y="1167"/>
                  </a:lnTo>
                  <a:cubicBezTo>
                    <a:pt x="1545" y="1130"/>
                    <a:pt x="1545" y="1130"/>
                    <a:pt x="1545" y="1130"/>
                  </a:cubicBezTo>
                  <a:cubicBezTo>
                    <a:pt x="1554" y="1130"/>
                    <a:pt x="1554" y="1130"/>
                    <a:pt x="1554" y="1130"/>
                  </a:cubicBezTo>
                  <a:cubicBezTo>
                    <a:pt x="1554" y="1167"/>
                    <a:pt x="1554" y="1167"/>
                    <a:pt x="1554" y="1167"/>
                  </a:cubicBezTo>
                  <a:lnTo>
                    <a:pt x="1545" y="1167"/>
                  </a:lnTo>
                  <a:close/>
                  <a:moveTo>
                    <a:pt x="1545" y="1249"/>
                  </a:moveTo>
                  <a:lnTo>
                    <a:pt x="1545" y="1249"/>
                  </a:lnTo>
                  <a:cubicBezTo>
                    <a:pt x="1545" y="1204"/>
                    <a:pt x="1545" y="1204"/>
                    <a:pt x="1545" y="1204"/>
                  </a:cubicBezTo>
                  <a:cubicBezTo>
                    <a:pt x="1554" y="1204"/>
                    <a:pt x="1554" y="1204"/>
                    <a:pt x="1554" y="1204"/>
                  </a:cubicBezTo>
                  <a:cubicBezTo>
                    <a:pt x="1554" y="1249"/>
                    <a:pt x="1554" y="1249"/>
                    <a:pt x="1554" y="1249"/>
                  </a:cubicBezTo>
                  <a:lnTo>
                    <a:pt x="1545" y="1249"/>
                  </a:lnTo>
                  <a:close/>
                  <a:moveTo>
                    <a:pt x="1545" y="1324"/>
                  </a:moveTo>
                  <a:lnTo>
                    <a:pt x="1545" y="1324"/>
                  </a:lnTo>
                  <a:cubicBezTo>
                    <a:pt x="1545" y="1288"/>
                    <a:pt x="1545" y="1288"/>
                    <a:pt x="1545" y="1288"/>
                  </a:cubicBezTo>
                  <a:cubicBezTo>
                    <a:pt x="1554" y="1288"/>
                    <a:pt x="1554" y="1288"/>
                    <a:pt x="1554" y="1288"/>
                  </a:cubicBezTo>
                  <a:cubicBezTo>
                    <a:pt x="1554" y="1324"/>
                    <a:pt x="1554" y="1324"/>
                    <a:pt x="1554" y="1324"/>
                  </a:cubicBezTo>
                  <a:lnTo>
                    <a:pt x="1545" y="1324"/>
                  </a:lnTo>
                  <a:close/>
                  <a:moveTo>
                    <a:pt x="1545" y="1408"/>
                  </a:moveTo>
                  <a:lnTo>
                    <a:pt x="1545" y="1408"/>
                  </a:lnTo>
                  <a:cubicBezTo>
                    <a:pt x="1545" y="1361"/>
                    <a:pt x="1545" y="1361"/>
                    <a:pt x="1545" y="1361"/>
                  </a:cubicBezTo>
                  <a:cubicBezTo>
                    <a:pt x="1554" y="1361"/>
                    <a:pt x="1554" y="1361"/>
                    <a:pt x="1554" y="1361"/>
                  </a:cubicBezTo>
                  <a:cubicBezTo>
                    <a:pt x="1554" y="1408"/>
                    <a:pt x="1554" y="1408"/>
                    <a:pt x="1554" y="1408"/>
                  </a:cubicBezTo>
                  <a:lnTo>
                    <a:pt x="1545" y="1408"/>
                  </a:lnTo>
                  <a:close/>
                  <a:moveTo>
                    <a:pt x="1545" y="1481"/>
                  </a:moveTo>
                  <a:lnTo>
                    <a:pt x="1545" y="1481"/>
                  </a:lnTo>
                  <a:cubicBezTo>
                    <a:pt x="1545" y="1445"/>
                    <a:pt x="1545" y="1445"/>
                    <a:pt x="1545" y="1445"/>
                  </a:cubicBezTo>
                  <a:cubicBezTo>
                    <a:pt x="1554" y="1445"/>
                    <a:pt x="1554" y="1445"/>
                    <a:pt x="1554" y="1445"/>
                  </a:cubicBezTo>
                  <a:cubicBezTo>
                    <a:pt x="1554" y="1481"/>
                    <a:pt x="1554" y="1481"/>
                    <a:pt x="1554" y="1481"/>
                  </a:cubicBezTo>
                  <a:lnTo>
                    <a:pt x="1545" y="1481"/>
                  </a:lnTo>
                  <a:close/>
                  <a:moveTo>
                    <a:pt x="1545" y="1565"/>
                  </a:moveTo>
                  <a:lnTo>
                    <a:pt x="1545" y="1565"/>
                  </a:lnTo>
                  <a:cubicBezTo>
                    <a:pt x="1545" y="1518"/>
                    <a:pt x="1545" y="1518"/>
                    <a:pt x="1545" y="1518"/>
                  </a:cubicBezTo>
                  <a:cubicBezTo>
                    <a:pt x="1554" y="1518"/>
                    <a:pt x="1554" y="1518"/>
                    <a:pt x="1554" y="1518"/>
                  </a:cubicBezTo>
                  <a:cubicBezTo>
                    <a:pt x="1554" y="1565"/>
                    <a:pt x="1554" y="1565"/>
                    <a:pt x="1554" y="1565"/>
                  </a:cubicBezTo>
                  <a:lnTo>
                    <a:pt x="1545" y="1565"/>
                  </a:lnTo>
                  <a:close/>
                </a:path>
              </a:pathLst>
            </a:custGeom>
            <a:solidFill>
              <a:srgbClr val="2E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8" name="Freeform 541">
              <a:extLst>
                <a:ext uri="{FF2B5EF4-FFF2-40B4-BE49-F238E27FC236}">
                  <a16:creationId xmlns:a16="http://schemas.microsoft.com/office/drawing/2014/main" id="{19B39B01-A9DA-40C8-821D-96F9D180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834" y="2767312"/>
              <a:ext cx="161766" cy="172833"/>
            </a:xfrm>
            <a:custGeom>
              <a:avLst/>
              <a:gdLst>
                <a:gd name="T0" fmla="*/ 21716414 w 1204"/>
                <a:gd name="T1" fmla="*/ 22216567 h 1286"/>
                <a:gd name="T2" fmla="*/ 21716414 w 1204"/>
                <a:gd name="T3" fmla="*/ 22216567 h 1286"/>
                <a:gd name="T4" fmla="*/ 21048390 w 1204"/>
                <a:gd name="T5" fmla="*/ 23047402 h 1286"/>
                <a:gd name="T6" fmla="*/ 848465 w 1204"/>
                <a:gd name="T7" fmla="*/ 23210020 h 1286"/>
                <a:gd name="T8" fmla="*/ 162438 w 1204"/>
                <a:gd name="T9" fmla="*/ 22379051 h 1286"/>
                <a:gd name="T10" fmla="*/ 0 w 1204"/>
                <a:gd name="T11" fmla="*/ 993454 h 1286"/>
                <a:gd name="T12" fmla="*/ 848465 w 1204"/>
                <a:gd name="T13" fmla="*/ 162619 h 1286"/>
                <a:gd name="T14" fmla="*/ 20885952 w 1204"/>
                <a:gd name="T15" fmla="*/ 0 h 1286"/>
                <a:gd name="T16" fmla="*/ 21716414 w 1204"/>
                <a:gd name="T17" fmla="*/ 812826 h 1286"/>
                <a:gd name="T18" fmla="*/ 21716414 w 1204"/>
                <a:gd name="T19" fmla="*/ 22216567 h 1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4" h="1286">
                  <a:moveTo>
                    <a:pt x="1203" y="1230"/>
                  </a:moveTo>
                  <a:lnTo>
                    <a:pt x="1203" y="1230"/>
                  </a:lnTo>
                  <a:cubicBezTo>
                    <a:pt x="1203" y="1258"/>
                    <a:pt x="1185" y="1276"/>
                    <a:pt x="1166" y="1276"/>
                  </a:cubicBezTo>
                  <a:cubicBezTo>
                    <a:pt x="47" y="1285"/>
                    <a:pt x="47" y="1285"/>
                    <a:pt x="47" y="1285"/>
                  </a:cubicBezTo>
                  <a:cubicBezTo>
                    <a:pt x="27" y="1285"/>
                    <a:pt x="9" y="1258"/>
                    <a:pt x="9" y="123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7"/>
                    <a:pt x="18" y="9"/>
                    <a:pt x="47" y="9"/>
                  </a:cubicBezTo>
                  <a:cubicBezTo>
                    <a:pt x="1157" y="0"/>
                    <a:pt x="1157" y="0"/>
                    <a:pt x="1157" y="0"/>
                  </a:cubicBezTo>
                  <a:cubicBezTo>
                    <a:pt x="1185" y="0"/>
                    <a:pt x="1203" y="27"/>
                    <a:pt x="1203" y="45"/>
                  </a:cubicBezTo>
                  <a:lnTo>
                    <a:pt x="1203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9" name="Freeform 542">
              <a:extLst>
                <a:ext uri="{FF2B5EF4-FFF2-40B4-BE49-F238E27FC236}">
                  <a16:creationId xmlns:a16="http://schemas.microsoft.com/office/drawing/2014/main" id="{2D03F28A-BBEA-4616-84BC-8C28C5485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490" y="2760969"/>
              <a:ext cx="176040" cy="185518"/>
            </a:xfrm>
            <a:custGeom>
              <a:avLst/>
              <a:gdLst>
                <a:gd name="T0" fmla="*/ 22054912 w 1305"/>
                <a:gd name="T1" fmla="*/ 24921789 h 1380"/>
                <a:gd name="T2" fmla="*/ 22054912 w 1305"/>
                <a:gd name="T3" fmla="*/ 24921789 h 1380"/>
                <a:gd name="T4" fmla="*/ 1692277 w 1305"/>
                <a:gd name="T5" fmla="*/ 24921789 h 1380"/>
                <a:gd name="T6" fmla="*/ 0 w 1305"/>
                <a:gd name="T7" fmla="*/ 23259118 h 1380"/>
                <a:gd name="T8" fmla="*/ 0 w 1305"/>
                <a:gd name="T9" fmla="*/ 1861498 h 1380"/>
                <a:gd name="T10" fmla="*/ 1692277 w 1305"/>
                <a:gd name="T11" fmla="*/ 0 h 1380"/>
                <a:gd name="T12" fmla="*/ 21891147 w 1305"/>
                <a:gd name="T13" fmla="*/ 0 h 1380"/>
                <a:gd name="T14" fmla="*/ 23728978 w 1305"/>
                <a:gd name="T15" fmla="*/ 1680686 h 1380"/>
                <a:gd name="T16" fmla="*/ 23728978 w 1305"/>
                <a:gd name="T17" fmla="*/ 23096453 h 1380"/>
                <a:gd name="T18" fmla="*/ 22054912 w 1305"/>
                <a:gd name="T19" fmla="*/ 24921789 h 1380"/>
                <a:gd name="T20" fmla="*/ 1856042 w 1305"/>
                <a:gd name="T21" fmla="*/ 23096453 h 1380"/>
                <a:gd name="T22" fmla="*/ 1856042 w 1305"/>
                <a:gd name="T23" fmla="*/ 23096453 h 1380"/>
                <a:gd name="T24" fmla="*/ 21891147 w 1305"/>
                <a:gd name="T25" fmla="*/ 23096453 h 1380"/>
                <a:gd name="T26" fmla="*/ 21727248 w 1305"/>
                <a:gd name="T27" fmla="*/ 1861498 h 1380"/>
                <a:gd name="T28" fmla="*/ 1856042 w 1305"/>
                <a:gd name="T29" fmla="*/ 1861498 h 1380"/>
                <a:gd name="T30" fmla="*/ 1856042 w 1305"/>
                <a:gd name="T31" fmla="*/ 23096453 h 13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5" h="1380">
                  <a:moveTo>
                    <a:pt x="1212" y="1379"/>
                  </a:moveTo>
                  <a:lnTo>
                    <a:pt x="1212" y="1379"/>
                  </a:lnTo>
                  <a:cubicBezTo>
                    <a:pt x="93" y="1379"/>
                    <a:pt x="93" y="1379"/>
                    <a:pt x="93" y="1379"/>
                  </a:cubicBezTo>
                  <a:cubicBezTo>
                    <a:pt x="46" y="1379"/>
                    <a:pt x="0" y="1333"/>
                    <a:pt x="0" y="128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8"/>
                    <a:pt x="37" y="0"/>
                    <a:pt x="93" y="0"/>
                  </a:cubicBezTo>
                  <a:cubicBezTo>
                    <a:pt x="1203" y="0"/>
                    <a:pt x="1203" y="0"/>
                    <a:pt x="1203" y="0"/>
                  </a:cubicBezTo>
                  <a:cubicBezTo>
                    <a:pt x="1258" y="0"/>
                    <a:pt x="1304" y="48"/>
                    <a:pt x="1304" y="93"/>
                  </a:cubicBezTo>
                  <a:cubicBezTo>
                    <a:pt x="1304" y="1278"/>
                    <a:pt x="1304" y="1278"/>
                    <a:pt x="1304" y="1278"/>
                  </a:cubicBezTo>
                  <a:cubicBezTo>
                    <a:pt x="1304" y="1333"/>
                    <a:pt x="1258" y="1379"/>
                    <a:pt x="1212" y="1379"/>
                  </a:cubicBezTo>
                  <a:close/>
                  <a:moveTo>
                    <a:pt x="102" y="1278"/>
                  </a:moveTo>
                  <a:lnTo>
                    <a:pt x="102" y="1278"/>
                  </a:lnTo>
                  <a:cubicBezTo>
                    <a:pt x="1203" y="1278"/>
                    <a:pt x="1203" y="1278"/>
                    <a:pt x="1203" y="1278"/>
                  </a:cubicBezTo>
                  <a:cubicBezTo>
                    <a:pt x="1194" y="103"/>
                    <a:pt x="1194" y="103"/>
                    <a:pt x="1194" y="103"/>
                  </a:cubicBezTo>
                  <a:cubicBezTo>
                    <a:pt x="102" y="103"/>
                    <a:pt x="102" y="103"/>
                    <a:pt x="102" y="103"/>
                  </a:cubicBezTo>
                  <a:lnTo>
                    <a:pt x="102" y="1278"/>
                  </a:lnTo>
                  <a:close/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0" name="Freeform 543">
              <a:extLst>
                <a:ext uri="{FF2B5EF4-FFF2-40B4-BE49-F238E27FC236}">
                  <a16:creationId xmlns:a16="http://schemas.microsoft.com/office/drawing/2014/main" id="{0AF017BB-FF1E-47A7-B8C4-CB14F2DE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131" y="2770483"/>
              <a:ext cx="20618" cy="20613"/>
            </a:xfrm>
            <a:custGeom>
              <a:avLst/>
              <a:gdLst>
                <a:gd name="T0" fmla="*/ 2017841 w 159"/>
                <a:gd name="T1" fmla="*/ 2672254 h 158"/>
                <a:gd name="T2" fmla="*/ 622171 w 159"/>
                <a:gd name="T3" fmla="*/ 2672254 h 158"/>
                <a:gd name="T4" fmla="*/ 622171 w 159"/>
                <a:gd name="T5" fmla="*/ 2059474 h 158"/>
                <a:gd name="T6" fmla="*/ 773499 w 159"/>
                <a:gd name="T7" fmla="*/ 2059474 h 158"/>
                <a:gd name="T8" fmla="*/ 773499 w 159"/>
                <a:gd name="T9" fmla="*/ 629740 h 158"/>
                <a:gd name="T10" fmla="*/ 470843 w 159"/>
                <a:gd name="T11" fmla="*/ 629740 h 158"/>
                <a:gd name="T12" fmla="*/ 470843 w 159"/>
                <a:gd name="T13" fmla="*/ 1089358 h 158"/>
                <a:gd name="T14" fmla="*/ 0 w 159"/>
                <a:gd name="T15" fmla="*/ 1089358 h 158"/>
                <a:gd name="T16" fmla="*/ 0 w 159"/>
                <a:gd name="T17" fmla="*/ 0 h 158"/>
                <a:gd name="T18" fmla="*/ 2656740 w 159"/>
                <a:gd name="T19" fmla="*/ 0 h 158"/>
                <a:gd name="T20" fmla="*/ 2656740 w 159"/>
                <a:gd name="T21" fmla="*/ 1089358 h 158"/>
                <a:gd name="T22" fmla="*/ 2185897 w 159"/>
                <a:gd name="T23" fmla="*/ 1089358 h 158"/>
                <a:gd name="T24" fmla="*/ 2185897 w 159"/>
                <a:gd name="T25" fmla="*/ 629740 h 158"/>
                <a:gd name="T26" fmla="*/ 1849655 w 159"/>
                <a:gd name="T27" fmla="*/ 629740 h 158"/>
                <a:gd name="T28" fmla="*/ 1849655 w 159"/>
                <a:gd name="T29" fmla="*/ 2059474 h 158"/>
                <a:gd name="T30" fmla="*/ 2017841 w 159"/>
                <a:gd name="T31" fmla="*/ 2059474 h 158"/>
                <a:gd name="T32" fmla="*/ 2017841 w 159"/>
                <a:gd name="T33" fmla="*/ 267225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20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46" y="121"/>
                  </a:lnTo>
                  <a:lnTo>
                    <a:pt x="46" y="37"/>
                  </a:lnTo>
                  <a:lnTo>
                    <a:pt x="28" y="37"/>
                  </a:lnTo>
                  <a:lnTo>
                    <a:pt x="2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0" y="37"/>
                  </a:lnTo>
                  <a:lnTo>
                    <a:pt x="110" y="121"/>
                  </a:lnTo>
                  <a:lnTo>
                    <a:pt x="120" y="121"/>
                  </a:lnTo>
                  <a:lnTo>
                    <a:pt x="12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1" name="Freeform 544">
              <a:extLst>
                <a:ext uri="{FF2B5EF4-FFF2-40B4-BE49-F238E27FC236}">
                  <a16:creationId xmlns:a16="http://schemas.microsoft.com/office/drawing/2014/main" id="{1AB81825-5B27-4DDB-B515-1A2CB9DEF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921" y="2770483"/>
              <a:ext cx="11101" cy="20613"/>
            </a:xfrm>
            <a:custGeom>
              <a:avLst/>
              <a:gdLst>
                <a:gd name="T0" fmla="*/ 1310873 w 93"/>
                <a:gd name="T1" fmla="*/ 2672254 h 158"/>
                <a:gd name="T2" fmla="*/ 0 w 93"/>
                <a:gd name="T3" fmla="*/ 2672254 h 158"/>
                <a:gd name="T4" fmla="*/ 0 w 93"/>
                <a:gd name="T5" fmla="*/ 2059474 h 158"/>
                <a:gd name="T6" fmla="*/ 128199 w 93"/>
                <a:gd name="T7" fmla="*/ 2059474 h 158"/>
                <a:gd name="T8" fmla="*/ 128199 w 93"/>
                <a:gd name="T9" fmla="*/ 629740 h 158"/>
                <a:gd name="T10" fmla="*/ 0 w 93"/>
                <a:gd name="T11" fmla="*/ 629740 h 158"/>
                <a:gd name="T12" fmla="*/ 0 w 93"/>
                <a:gd name="T13" fmla="*/ 0 h 158"/>
                <a:gd name="T14" fmla="*/ 1182555 w 93"/>
                <a:gd name="T15" fmla="*/ 0 h 158"/>
                <a:gd name="T16" fmla="*/ 1182555 w 93"/>
                <a:gd name="T17" fmla="*/ 629740 h 158"/>
                <a:gd name="T18" fmla="*/ 1040152 w 93"/>
                <a:gd name="T19" fmla="*/ 629740 h 158"/>
                <a:gd name="T20" fmla="*/ 1040152 w 93"/>
                <a:gd name="T21" fmla="*/ 2059474 h 158"/>
                <a:gd name="T22" fmla="*/ 1182555 w 93"/>
                <a:gd name="T23" fmla="*/ 2059474 h 158"/>
                <a:gd name="T24" fmla="*/ 1310873 w 93"/>
                <a:gd name="T25" fmla="*/ 2672254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58">
                  <a:moveTo>
                    <a:pt x="92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37"/>
                  </a:lnTo>
                  <a:lnTo>
                    <a:pt x="73" y="37"/>
                  </a:lnTo>
                  <a:lnTo>
                    <a:pt x="73" y="121"/>
                  </a:lnTo>
                  <a:lnTo>
                    <a:pt x="83" y="121"/>
                  </a:lnTo>
                  <a:lnTo>
                    <a:pt x="92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2" name="Freeform 545">
              <a:extLst>
                <a:ext uri="{FF2B5EF4-FFF2-40B4-BE49-F238E27FC236}">
                  <a16:creationId xmlns:a16="http://schemas.microsoft.com/office/drawing/2014/main" id="{0277E45E-1C2E-43DA-8458-3B4A74638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194" y="2768897"/>
              <a:ext cx="20618" cy="22199"/>
            </a:xfrm>
            <a:custGeom>
              <a:avLst/>
              <a:gdLst>
                <a:gd name="T0" fmla="*/ 2060495 w 158"/>
                <a:gd name="T1" fmla="*/ 1607899 h 167"/>
                <a:gd name="T2" fmla="*/ 2060495 w 158"/>
                <a:gd name="T3" fmla="*/ 1607899 h 167"/>
                <a:gd name="T4" fmla="*/ 2673554 w 158"/>
                <a:gd name="T5" fmla="*/ 1943675 h 167"/>
                <a:gd name="T6" fmla="*/ 2367025 w 158"/>
                <a:gd name="T7" fmla="*/ 2615095 h 167"/>
                <a:gd name="T8" fmla="*/ 1430341 w 158"/>
                <a:gd name="T9" fmla="*/ 2933192 h 167"/>
                <a:gd name="T10" fmla="*/ 340588 w 158"/>
                <a:gd name="T11" fmla="*/ 2456113 h 167"/>
                <a:gd name="T12" fmla="*/ 0 w 158"/>
                <a:gd name="T13" fmla="*/ 1448917 h 167"/>
                <a:gd name="T14" fmla="*/ 340588 w 158"/>
                <a:gd name="T15" fmla="*/ 477079 h 167"/>
                <a:gd name="T16" fmla="*/ 1277142 w 158"/>
                <a:gd name="T17" fmla="*/ 0 h 167"/>
                <a:gd name="T18" fmla="*/ 2060495 w 158"/>
                <a:gd name="T19" fmla="*/ 318097 h 167"/>
                <a:gd name="T20" fmla="*/ 2060495 w 158"/>
                <a:gd name="T21" fmla="*/ 158982 h 167"/>
                <a:gd name="T22" fmla="*/ 2673554 w 158"/>
                <a:gd name="T23" fmla="*/ 158982 h 167"/>
                <a:gd name="T24" fmla="*/ 2673554 w 158"/>
                <a:gd name="T25" fmla="*/ 1130820 h 167"/>
                <a:gd name="T26" fmla="*/ 2060495 w 158"/>
                <a:gd name="T27" fmla="*/ 1130820 h 167"/>
                <a:gd name="T28" fmla="*/ 1890201 w 158"/>
                <a:gd name="T29" fmla="*/ 812856 h 167"/>
                <a:gd name="T30" fmla="*/ 1583671 w 158"/>
                <a:gd name="T31" fmla="*/ 636061 h 167"/>
                <a:gd name="T32" fmla="*/ 1123942 w 158"/>
                <a:gd name="T33" fmla="*/ 1448917 h 167"/>
                <a:gd name="T34" fmla="*/ 1583671 w 158"/>
                <a:gd name="T35" fmla="*/ 2297131 h 167"/>
                <a:gd name="T36" fmla="*/ 2060495 w 158"/>
                <a:gd name="T37" fmla="*/ 1607899 h 1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167">
                  <a:moveTo>
                    <a:pt x="121" y="91"/>
                  </a:moveTo>
                  <a:lnTo>
                    <a:pt x="121" y="91"/>
                  </a:lnTo>
                  <a:cubicBezTo>
                    <a:pt x="157" y="110"/>
                    <a:pt x="157" y="110"/>
                    <a:pt x="157" y="110"/>
                  </a:cubicBezTo>
                  <a:cubicBezTo>
                    <a:pt x="157" y="119"/>
                    <a:pt x="148" y="139"/>
                    <a:pt x="139" y="148"/>
                  </a:cubicBezTo>
                  <a:cubicBezTo>
                    <a:pt x="121" y="157"/>
                    <a:pt x="111" y="166"/>
                    <a:pt x="84" y="166"/>
                  </a:cubicBezTo>
                  <a:cubicBezTo>
                    <a:pt x="57" y="166"/>
                    <a:pt x="38" y="157"/>
                    <a:pt x="20" y="139"/>
                  </a:cubicBezTo>
                  <a:cubicBezTo>
                    <a:pt x="0" y="130"/>
                    <a:pt x="0" y="110"/>
                    <a:pt x="0" y="82"/>
                  </a:cubicBezTo>
                  <a:cubicBezTo>
                    <a:pt x="0" y="64"/>
                    <a:pt x="0" y="46"/>
                    <a:pt x="20" y="27"/>
                  </a:cubicBezTo>
                  <a:cubicBezTo>
                    <a:pt x="29" y="9"/>
                    <a:pt x="47" y="0"/>
                    <a:pt x="75" y="0"/>
                  </a:cubicBezTo>
                  <a:cubicBezTo>
                    <a:pt x="93" y="0"/>
                    <a:pt x="111" y="9"/>
                    <a:pt x="121" y="1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11" y="55"/>
                    <a:pt x="111" y="46"/>
                    <a:pt x="111" y="46"/>
                  </a:cubicBezTo>
                  <a:cubicBezTo>
                    <a:pt x="102" y="46"/>
                    <a:pt x="93" y="36"/>
                    <a:pt x="93" y="36"/>
                  </a:cubicBezTo>
                  <a:cubicBezTo>
                    <a:pt x="75" y="36"/>
                    <a:pt x="66" y="55"/>
                    <a:pt x="66" y="82"/>
                  </a:cubicBezTo>
                  <a:cubicBezTo>
                    <a:pt x="66" y="110"/>
                    <a:pt x="75" y="130"/>
                    <a:pt x="93" y="130"/>
                  </a:cubicBezTo>
                  <a:cubicBezTo>
                    <a:pt x="111" y="130"/>
                    <a:pt x="121" y="119"/>
                    <a:pt x="121" y="91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3" name="Freeform 546">
              <a:extLst>
                <a:ext uri="{FF2B5EF4-FFF2-40B4-BE49-F238E27FC236}">
                  <a16:creationId xmlns:a16="http://schemas.microsoft.com/office/drawing/2014/main" id="{3F1D854E-260D-46A0-80EC-C5DBB6DC8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569" y="2768897"/>
              <a:ext cx="23790" cy="22199"/>
            </a:xfrm>
            <a:custGeom>
              <a:avLst/>
              <a:gdLst>
                <a:gd name="T0" fmla="*/ 1499442 w 177"/>
                <a:gd name="T1" fmla="*/ 2933192 h 167"/>
                <a:gd name="T2" fmla="*/ 0 w 177"/>
                <a:gd name="T3" fmla="*/ 2933192 h 167"/>
                <a:gd name="T4" fmla="*/ 0 w 177"/>
                <a:gd name="T5" fmla="*/ 2102657 h 167"/>
                <a:gd name="T6" fmla="*/ 162632 w 177"/>
                <a:gd name="T7" fmla="*/ 2102657 h 167"/>
                <a:gd name="T8" fmla="*/ 162632 w 177"/>
                <a:gd name="T9" fmla="*/ 812856 h 167"/>
                <a:gd name="T10" fmla="*/ 0 w 177"/>
                <a:gd name="T11" fmla="*/ 812856 h 167"/>
                <a:gd name="T12" fmla="*/ 0 w 177"/>
                <a:gd name="T13" fmla="*/ 158982 h 167"/>
                <a:gd name="T14" fmla="*/ 1499442 w 177"/>
                <a:gd name="T15" fmla="*/ 158982 h 167"/>
                <a:gd name="T16" fmla="*/ 1499442 w 177"/>
                <a:gd name="T17" fmla="*/ 812856 h 167"/>
                <a:gd name="T18" fmla="*/ 1156167 w 177"/>
                <a:gd name="T19" fmla="*/ 812856 h 167"/>
                <a:gd name="T20" fmla="*/ 1336810 w 177"/>
                <a:gd name="T21" fmla="*/ 2102657 h 167"/>
                <a:gd name="T22" fmla="*/ 1499442 w 177"/>
                <a:gd name="T23" fmla="*/ 2102657 h 167"/>
                <a:gd name="T24" fmla="*/ 1499442 w 177"/>
                <a:gd name="T25" fmla="*/ 2933192 h 167"/>
                <a:gd name="T26" fmla="*/ 3179527 w 177"/>
                <a:gd name="T27" fmla="*/ 2933192 h 167"/>
                <a:gd name="T28" fmla="*/ 1824572 w 177"/>
                <a:gd name="T29" fmla="*/ 2933192 h 167"/>
                <a:gd name="T30" fmla="*/ 1824572 w 177"/>
                <a:gd name="T31" fmla="*/ 2102657 h 167"/>
                <a:gd name="T32" fmla="*/ 1824572 w 177"/>
                <a:gd name="T33" fmla="*/ 2102657 h 167"/>
                <a:gd name="T34" fmla="*/ 1336810 w 177"/>
                <a:gd name="T35" fmla="*/ 1448917 h 167"/>
                <a:gd name="T36" fmla="*/ 1987204 w 177"/>
                <a:gd name="T37" fmla="*/ 812856 h 167"/>
                <a:gd name="T38" fmla="*/ 1824572 w 177"/>
                <a:gd name="T39" fmla="*/ 812856 h 167"/>
                <a:gd name="T40" fmla="*/ 1824572 w 177"/>
                <a:gd name="T41" fmla="*/ 158982 h 167"/>
                <a:gd name="T42" fmla="*/ 3179527 w 177"/>
                <a:gd name="T43" fmla="*/ 0 h 167"/>
                <a:gd name="T44" fmla="*/ 3179527 w 177"/>
                <a:gd name="T45" fmla="*/ 812856 h 167"/>
                <a:gd name="T46" fmla="*/ 3016895 w 177"/>
                <a:gd name="T47" fmla="*/ 812856 h 167"/>
                <a:gd name="T48" fmla="*/ 2348490 w 177"/>
                <a:gd name="T49" fmla="*/ 1289935 h 167"/>
                <a:gd name="T50" fmla="*/ 3179527 w 177"/>
                <a:gd name="T51" fmla="*/ 2102657 h 167"/>
                <a:gd name="T52" fmla="*/ 3179527 w 177"/>
                <a:gd name="T53" fmla="*/ 2102657 h 167"/>
                <a:gd name="T54" fmla="*/ 3179527 w 177"/>
                <a:gd name="T55" fmla="*/ 2933192 h 1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7" h="167">
                  <a:moveTo>
                    <a:pt x="83" y="166"/>
                  </a:moveTo>
                  <a:lnTo>
                    <a:pt x="0" y="166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46"/>
                  </a:lnTo>
                  <a:lnTo>
                    <a:pt x="0" y="46"/>
                  </a:lnTo>
                  <a:lnTo>
                    <a:pt x="0" y="9"/>
                  </a:lnTo>
                  <a:lnTo>
                    <a:pt x="83" y="9"/>
                  </a:lnTo>
                  <a:lnTo>
                    <a:pt x="83" y="46"/>
                  </a:lnTo>
                  <a:lnTo>
                    <a:pt x="64" y="46"/>
                  </a:lnTo>
                  <a:lnTo>
                    <a:pt x="74" y="119"/>
                  </a:lnTo>
                  <a:lnTo>
                    <a:pt x="83" y="119"/>
                  </a:lnTo>
                  <a:lnTo>
                    <a:pt x="83" y="166"/>
                  </a:lnTo>
                  <a:close/>
                  <a:moveTo>
                    <a:pt x="176" y="166"/>
                  </a:moveTo>
                  <a:lnTo>
                    <a:pt x="101" y="166"/>
                  </a:lnTo>
                  <a:lnTo>
                    <a:pt x="101" y="119"/>
                  </a:lnTo>
                  <a:lnTo>
                    <a:pt x="74" y="82"/>
                  </a:lnTo>
                  <a:lnTo>
                    <a:pt x="110" y="46"/>
                  </a:lnTo>
                  <a:lnTo>
                    <a:pt x="101" y="46"/>
                  </a:lnTo>
                  <a:lnTo>
                    <a:pt x="101" y="9"/>
                  </a:lnTo>
                  <a:lnTo>
                    <a:pt x="176" y="0"/>
                  </a:lnTo>
                  <a:lnTo>
                    <a:pt x="176" y="46"/>
                  </a:lnTo>
                  <a:lnTo>
                    <a:pt x="167" y="46"/>
                  </a:lnTo>
                  <a:lnTo>
                    <a:pt x="130" y="73"/>
                  </a:lnTo>
                  <a:lnTo>
                    <a:pt x="176" y="119"/>
                  </a:lnTo>
                  <a:lnTo>
                    <a:pt x="176" y="166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4" name="Freeform 547">
              <a:extLst>
                <a:ext uri="{FF2B5EF4-FFF2-40B4-BE49-F238E27FC236}">
                  <a16:creationId xmlns:a16="http://schemas.microsoft.com/office/drawing/2014/main" id="{8E274866-8711-4022-94B1-F5992D6D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530" y="2768897"/>
              <a:ext cx="19031" cy="20614"/>
            </a:xfrm>
            <a:custGeom>
              <a:avLst/>
              <a:gdLst>
                <a:gd name="T0" fmla="*/ 2414383 w 149"/>
                <a:gd name="T1" fmla="*/ 2672514 h 158"/>
                <a:gd name="T2" fmla="*/ 0 w 149"/>
                <a:gd name="T3" fmla="*/ 2672514 h 158"/>
                <a:gd name="T4" fmla="*/ 0 w 149"/>
                <a:gd name="T5" fmla="*/ 2025652 h 158"/>
                <a:gd name="T6" fmla="*/ 146884 w 149"/>
                <a:gd name="T7" fmla="*/ 2025652 h 158"/>
                <a:gd name="T8" fmla="*/ 146884 w 149"/>
                <a:gd name="T9" fmla="*/ 783071 h 158"/>
                <a:gd name="T10" fmla="*/ 0 w 149"/>
                <a:gd name="T11" fmla="*/ 783071 h 158"/>
                <a:gd name="T12" fmla="*/ 0 w 149"/>
                <a:gd name="T13" fmla="*/ 0 h 158"/>
                <a:gd name="T14" fmla="*/ 2414383 w 149"/>
                <a:gd name="T15" fmla="*/ 0 h 158"/>
                <a:gd name="T16" fmla="*/ 2414383 w 149"/>
                <a:gd name="T17" fmla="*/ 936241 h 158"/>
                <a:gd name="T18" fmla="*/ 1827104 w 149"/>
                <a:gd name="T19" fmla="*/ 936241 h 158"/>
                <a:gd name="T20" fmla="*/ 1827104 w 149"/>
                <a:gd name="T21" fmla="*/ 783071 h 158"/>
                <a:gd name="T22" fmla="*/ 1190906 w 149"/>
                <a:gd name="T23" fmla="*/ 783071 h 158"/>
                <a:gd name="T24" fmla="*/ 1190906 w 149"/>
                <a:gd name="T25" fmla="*/ 1089411 h 158"/>
                <a:gd name="T26" fmla="*/ 1663999 w 149"/>
                <a:gd name="T27" fmla="*/ 1089411 h 158"/>
                <a:gd name="T28" fmla="*/ 1663999 w 149"/>
                <a:gd name="T29" fmla="*/ 1719182 h 158"/>
                <a:gd name="T30" fmla="*/ 1190906 w 149"/>
                <a:gd name="T31" fmla="*/ 1719182 h 158"/>
                <a:gd name="T32" fmla="*/ 1190906 w 149"/>
                <a:gd name="T33" fmla="*/ 2025652 h 158"/>
                <a:gd name="T34" fmla="*/ 1827104 w 149"/>
                <a:gd name="T35" fmla="*/ 2025652 h 158"/>
                <a:gd name="T36" fmla="*/ 1827104 w 149"/>
                <a:gd name="T37" fmla="*/ 1872482 h 158"/>
                <a:gd name="T38" fmla="*/ 2414383 w 149"/>
                <a:gd name="T39" fmla="*/ 1872482 h 158"/>
                <a:gd name="T40" fmla="*/ 2414383 w 149"/>
                <a:gd name="T41" fmla="*/ 2672514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19"/>
                  </a:lnTo>
                  <a:lnTo>
                    <a:pt x="9" y="119"/>
                  </a:lnTo>
                  <a:lnTo>
                    <a:pt x="9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55"/>
                  </a:lnTo>
                  <a:lnTo>
                    <a:pt x="112" y="55"/>
                  </a:lnTo>
                  <a:lnTo>
                    <a:pt x="112" y="46"/>
                  </a:lnTo>
                  <a:lnTo>
                    <a:pt x="73" y="46"/>
                  </a:lnTo>
                  <a:lnTo>
                    <a:pt x="73" y="64"/>
                  </a:lnTo>
                  <a:lnTo>
                    <a:pt x="102" y="64"/>
                  </a:lnTo>
                  <a:lnTo>
                    <a:pt x="102" y="101"/>
                  </a:lnTo>
                  <a:lnTo>
                    <a:pt x="73" y="101"/>
                  </a:lnTo>
                  <a:lnTo>
                    <a:pt x="73" y="119"/>
                  </a:lnTo>
                  <a:lnTo>
                    <a:pt x="112" y="119"/>
                  </a:lnTo>
                  <a:lnTo>
                    <a:pt x="112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5" name="Freeform 548">
              <a:extLst>
                <a:ext uri="{FF2B5EF4-FFF2-40B4-BE49-F238E27FC236}">
                  <a16:creationId xmlns:a16="http://schemas.microsoft.com/office/drawing/2014/main" id="{D8FAB7CF-7773-4E8C-B449-A0B6EF212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319" y="2768897"/>
              <a:ext cx="19031" cy="20614"/>
            </a:xfrm>
            <a:custGeom>
              <a:avLst/>
              <a:gdLst>
                <a:gd name="T0" fmla="*/ 1957639 w 149"/>
                <a:gd name="T1" fmla="*/ 2672514 h 158"/>
                <a:gd name="T2" fmla="*/ 440523 w 149"/>
                <a:gd name="T3" fmla="*/ 2672514 h 158"/>
                <a:gd name="T4" fmla="*/ 440523 w 149"/>
                <a:gd name="T5" fmla="*/ 2025652 h 158"/>
                <a:gd name="T6" fmla="*/ 750383 w 149"/>
                <a:gd name="T7" fmla="*/ 2025652 h 158"/>
                <a:gd name="T8" fmla="*/ 750383 w 149"/>
                <a:gd name="T9" fmla="*/ 612810 h 158"/>
                <a:gd name="T10" fmla="*/ 440523 w 149"/>
                <a:gd name="T11" fmla="*/ 612810 h 158"/>
                <a:gd name="T12" fmla="*/ 440523 w 149"/>
                <a:gd name="T13" fmla="*/ 1242581 h 158"/>
                <a:gd name="T14" fmla="*/ 0 w 149"/>
                <a:gd name="T15" fmla="*/ 1242581 h 158"/>
                <a:gd name="T16" fmla="*/ 0 w 149"/>
                <a:gd name="T17" fmla="*/ 0 h 158"/>
                <a:gd name="T18" fmla="*/ 2414383 w 149"/>
                <a:gd name="T19" fmla="*/ 0 h 158"/>
                <a:gd name="T20" fmla="*/ 2414383 w 149"/>
                <a:gd name="T21" fmla="*/ 1242581 h 158"/>
                <a:gd name="T22" fmla="*/ 1957639 w 149"/>
                <a:gd name="T23" fmla="*/ 1242581 h 158"/>
                <a:gd name="T24" fmla="*/ 1957639 w 149"/>
                <a:gd name="T25" fmla="*/ 612810 h 158"/>
                <a:gd name="T26" fmla="*/ 1663999 w 149"/>
                <a:gd name="T27" fmla="*/ 612810 h 158"/>
                <a:gd name="T28" fmla="*/ 1663999 w 149"/>
                <a:gd name="T29" fmla="*/ 2025652 h 158"/>
                <a:gd name="T30" fmla="*/ 1957639 w 149"/>
                <a:gd name="T31" fmla="*/ 2025652 h 158"/>
                <a:gd name="T32" fmla="*/ 1957639 w 149"/>
                <a:gd name="T33" fmla="*/ 267251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58">
                  <a:moveTo>
                    <a:pt x="120" y="157"/>
                  </a:moveTo>
                  <a:lnTo>
                    <a:pt x="27" y="157"/>
                  </a:lnTo>
                  <a:lnTo>
                    <a:pt x="27" y="119"/>
                  </a:lnTo>
                  <a:lnTo>
                    <a:pt x="46" y="119"/>
                  </a:lnTo>
                  <a:lnTo>
                    <a:pt x="46" y="36"/>
                  </a:lnTo>
                  <a:lnTo>
                    <a:pt x="27" y="36"/>
                  </a:lnTo>
                  <a:lnTo>
                    <a:pt x="2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73"/>
                  </a:lnTo>
                  <a:lnTo>
                    <a:pt x="120" y="73"/>
                  </a:lnTo>
                  <a:lnTo>
                    <a:pt x="120" y="36"/>
                  </a:lnTo>
                  <a:lnTo>
                    <a:pt x="102" y="36"/>
                  </a:lnTo>
                  <a:lnTo>
                    <a:pt x="102" y="119"/>
                  </a:lnTo>
                  <a:lnTo>
                    <a:pt x="120" y="119"/>
                  </a:lnTo>
                  <a:lnTo>
                    <a:pt x="12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6" name="Freeform 549">
              <a:extLst>
                <a:ext uri="{FF2B5EF4-FFF2-40B4-BE49-F238E27FC236}">
                  <a16:creationId xmlns:a16="http://schemas.microsoft.com/office/drawing/2014/main" id="{8DA27CE6-F4B7-4136-9FED-A69886D0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5" y="2832322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7" name="Freeform 550">
              <a:extLst>
                <a:ext uri="{FF2B5EF4-FFF2-40B4-BE49-F238E27FC236}">
                  <a16:creationId xmlns:a16="http://schemas.microsoft.com/office/drawing/2014/main" id="{D4CFF04C-37BC-45EE-9B2C-1545A71E4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959" y="2832322"/>
              <a:ext cx="4758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733 w 29"/>
                <a:gd name="T5" fmla="*/ 0 h 10"/>
                <a:gd name="T6" fmla="*/ 753733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8" name="Freeform 551">
              <a:extLst>
                <a:ext uri="{FF2B5EF4-FFF2-40B4-BE49-F238E27FC236}">
                  <a16:creationId xmlns:a16="http://schemas.microsoft.com/office/drawing/2014/main" id="{FB845214-8DC1-4A19-A410-C7CFA2FAF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991" y="2832322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39" name="Freeform 552">
              <a:extLst>
                <a:ext uri="{FF2B5EF4-FFF2-40B4-BE49-F238E27FC236}">
                  <a16:creationId xmlns:a16="http://schemas.microsoft.com/office/drawing/2014/main" id="{284A5080-D181-47B2-9105-CF1F43C5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334" y="2830737"/>
              <a:ext cx="3172" cy="1585"/>
            </a:xfrm>
            <a:custGeom>
              <a:avLst/>
              <a:gdLst>
                <a:gd name="T0" fmla="*/ 0 w 28"/>
                <a:gd name="T1" fmla="*/ 0 h 20"/>
                <a:gd name="T2" fmla="*/ 0 w 28"/>
                <a:gd name="T3" fmla="*/ 119351 h 20"/>
                <a:gd name="T4" fmla="*/ 346541 w 28"/>
                <a:gd name="T5" fmla="*/ 119351 h 20"/>
                <a:gd name="T6" fmla="*/ 346541 w 28"/>
                <a:gd name="T7" fmla="*/ 0 h 20"/>
                <a:gd name="T8" fmla="*/ 0 w 2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0" y="19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0" name="Freeform 553">
              <a:extLst>
                <a:ext uri="{FF2B5EF4-FFF2-40B4-BE49-F238E27FC236}">
                  <a16:creationId xmlns:a16="http://schemas.microsoft.com/office/drawing/2014/main" id="{08E6B9B8-F039-4F3D-B03B-2F1A7517E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03" y="283232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1" name="Freeform 554">
              <a:extLst>
                <a:ext uri="{FF2B5EF4-FFF2-40B4-BE49-F238E27FC236}">
                  <a16:creationId xmlns:a16="http://schemas.microsoft.com/office/drawing/2014/main" id="{07A15A74-6B54-4CDA-B5F6-91C25A582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647" y="283232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2" name="Freeform 555">
              <a:extLst>
                <a:ext uri="{FF2B5EF4-FFF2-40B4-BE49-F238E27FC236}">
                  <a16:creationId xmlns:a16="http://schemas.microsoft.com/office/drawing/2014/main" id="{51573409-5B61-449F-9365-28008B6BF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952" y="2830737"/>
              <a:ext cx="1585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5298 w 19"/>
                <a:gd name="T5" fmla="*/ 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3" name="Freeform 556">
              <a:extLst>
                <a:ext uri="{FF2B5EF4-FFF2-40B4-BE49-F238E27FC236}">
                  <a16:creationId xmlns:a16="http://schemas.microsoft.com/office/drawing/2014/main" id="{6B6E1984-6289-4366-9464-A4BE16E92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710" y="2830737"/>
              <a:ext cx="1586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5461 w 19"/>
                <a:gd name="T5" fmla="*/ 0 h 11"/>
                <a:gd name="T6" fmla="*/ 125461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4" name="Freeform 557">
              <a:extLst>
                <a:ext uri="{FF2B5EF4-FFF2-40B4-BE49-F238E27FC236}">
                  <a16:creationId xmlns:a16="http://schemas.microsoft.com/office/drawing/2014/main" id="{76846557-90AF-4094-B05E-7F88912F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022" y="2830737"/>
              <a:ext cx="3172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501677 w 19"/>
                <a:gd name="T5" fmla="*/ 0 h 11"/>
                <a:gd name="T6" fmla="*/ 501677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5" name="Freeform 558">
              <a:extLst>
                <a:ext uri="{FF2B5EF4-FFF2-40B4-BE49-F238E27FC236}">
                  <a16:creationId xmlns:a16="http://schemas.microsoft.com/office/drawing/2014/main" id="{8588A851-9D0C-4E3D-A081-AB364467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678" y="2830737"/>
              <a:ext cx="3172" cy="1585"/>
            </a:xfrm>
            <a:custGeom>
              <a:avLst/>
              <a:gdLst>
                <a:gd name="T0" fmla="*/ 0 w 28"/>
                <a:gd name="T1" fmla="*/ 0 h 20"/>
                <a:gd name="T2" fmla="*/ 0 w 28"/>
                <a:gd name="T3" fmla="*/ 119351 h 20"/>
                <a:gd name="T4" fmla="*/ 346541 w 28"/>
                <a:gd name="T5" fmla="*/ 119351 h 20"/>
                <a:gd name="T6" fmla="*/ 346541 w 28"/>
                <a:gd name="T7" fmla="*/ 0 h 20"/>
                <a:gd name="T8" fmla="*/ 0 w 2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0" y="19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6" name="Freeform 559">
              <a:extLst>
                <a:ext uri="{FF2B5EF4-FFF2-40B4-BE49-F238E27FC236}">
                  <a16:creationId xmlns:a16="http://schemas.microsoft.com/office/drawing/2014/main" id="{CBFA5A2E-2668-4BF0-9D17-058C2F579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616" y="283232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7" name="Freeform 560">
              <a:extLst>
                <a:ext uri="{FF2B5EF4-FFF2-40B4-BE49-F238E27FC236}">
                  <a16:creationId xmlns:a16="http://schemas.microsoft.com/office/drawing/2014/main" id="{869BD011-7CA3-437A-96EF-C5DB04E82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83232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346541 w 28"/>
                <a:gd name="T3" fmla="*/ 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8" name="Freeform 561">
              <a:extLst>
                <a:ext uri="{FF2B5EF4-FFF2-40B4-BE49-F238E27FC236}">
                  <a16:creationId xmlns:a16="http://schemas.microsoft.com/office/drawing/2014/main" id="{34B5A7F5-848B-4465-9DB3-5281ACE7E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53" y="2832322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49" name="Freeform 562">
              <a:extLst>
                <a:ext uri="{FF2B5EF4-FFF2-40B4-BE49-F238E27FC236}">
                  <a16:creationId xmlns:a16="http://schemas.microsoft.com/office/drawing/2014/main" id="{586E58E4-2DB7-4FBC-A09B-50BCC92F3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2" y="2832322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223626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0" name="Freeform 563">
              <a:extLst>
                <a:ext uri="{FF2B5EF4-FFF2-40B4-BE49-F238E27FC236}">
                  <a16:creationId xmlns:a16="http://schemas.microsoft.com/office/drawing/2014/main" id="{7FE058ED-A159-4C17-90FF-4BFA94AFE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053" y="2830737"/>
              <a:ext cx="3172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501677 w 19"/>
                <a:gd name="T5" fmla="*/ 0 h 11"/>
                <a:gd name="T6" fmla="*/ 501677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1" name="Freeform 564">
              <a:extLst>
                <a:ext uri="{FF2B5EF4-FFF2-40B4-BE49-F238E27FC236}">
                  <a16:creationId xmlns:a16="http://schemas.microsoft.com/office/drawing/2014/main" id="{7BBEE768-35A2-4498-B385-53C059103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897" y="283232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2" name="Freeform 565">
              <a:extLst>
                <a:ext uri="{FF2B5EF4-FFF2-40B4-BE49-F238E27FC236}">
                  <a16:creationId xmlns:a16="http://schemas.microsoft.com/office/drawing/2014/main" id="{404F15D4-486E-40A6-ADE9-6BB09989A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66" y="283232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3" name="Freeform 566">
              <a:extLst>
                <a:ext uri="{FF2B5EF4-FFF2-40B4-BE49-F238E27FC236}">
                  <a16:creationId xmlns:a16="http://schemas.microsoft.com/office/drawing/2014/main" id="{15892F29-1874-428D-9E84-B251BB332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832322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4" name="Freeform 567">
              <a:extLst>
                <a:ext uri="{FF2B5EF4-FFF2-40B4-BE49-F238E27FC236}">
                  <a16:creationId xmlns:a16="http://schemas.microsoft.com/office/drawing/2014/main" id="{72C080F0-CB03-444A-BFCC-421181A17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272" y="283232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5" name="Freeform 568">
              <a:extLst>
                <a:ext uri="{FF2B5EF4-FFF2-40B4-BE49-F238E27FC236}">
                  <a16:creationId xmlns:a16="http://schemas.microsoft.com/office/drawing/2014/main" id="{C05B230D-1BE6-4054-82D3-433E0C944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584" y="283232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6" name="Freeform 569">
              <a:extLst>
                <a:ext uri="{FF2B5EF4-FFF2-40B4-BE49-F238E27FC236}">
                  <a16:creationId xmlns:a16="http://schemas.microsoft.com/office/drawing/2014/main" id="{65F84EC1-A28C-424C-A1D8-C442ADBF6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41" y="283232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7" name="Freeform 570">
              <a:extLst>
                <a:ext uri="{FF2B5EF4-FFF2-40B4-BE49-F238E27FC236}">
                  <a16:creationId xmlns:a16="http://schemas.microsoft.com/office/drawing/2014/main" id="{CF67AEFD-23E4-4620-99F0-9FFEE51BD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741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8" name="Freeform 571">
              <a:extLst>
                <a:ext uri="{FF2B5EF4-FFF2-40B4-BE49-F238E27FC236}">
                  <a16:creationId xmlns:a16="http://schemas.microsoft.com/office/drawing/2014/main" id="{35B7AD96-D995-4B5D-B6F8-DD94B6C99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210" y="2830737"/>
              <a:ext cx="3172" cy="0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0 h 11"/>
                <a:gd name="T4" fmla="*/ 335029 w 29"/>
                <a:gd name="T5" fmla="*/ 0 h 11"/>
                <a:gd name="T6" fmla="*/ 33502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59" name="Freeform 572">
              <a:extLst>
                <a:ext uri="{FF2B5EF4-FFF2-40B4-BE49-F238E27FC236}">
                  <a16:creationId xmlns:a16="http://schemas.microsoft.com/office/drawing/2014/main" id="{EFF5A34B-DFF3-47A9-9AA3-7F6E167C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866" y="2830737"/>
              <a:ext cx="4758" cy="0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0 h 11"/>
                <a:gd name="T4" fmla="*/ 729401 w 30"/>
                <a:gd name="T5" fmla="*/ 0 h 11"/>
                <a:gd name="T6" fmla="*/ 729401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0" name="Freeform 573">
              <a:extLst>
                <a:ext uri="{FF2B5EF4-FFF2-40B4-BE49-F238E27FC236}">
                  <a16:creationId xmlns:a16="http://schemas.microsoft.com/office/drawing/2014/main" id="{791DD997-8D26-4ABA-98CD-CB4F8A399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178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1" name="Freeform 574">
              <a:extLst>
                <a:ext uri="{FF2B5EF4-FFF2-40B4-BE49-F238E27FC236}">
                  <a16:creationId xmlns:a16="http://schemas.microsoft.com/office/drawing/2014/main" id="{92201B01-9F32-491A-8EC6-2F6F8A062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553" y="2830737"/>
              <a:ext cx="4758" cy="0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0 h 11"/>
                <a:gd name="T4" fmla="*/ 753733 w 29"/>
                <a:gd name="T5" fmla="*/ 0 h 11"/>
                <a:gd name="T6" fmla="*/ 753733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2" name="Freeform 575">
              <a:extLst>
                <a:ext uri="{FF2B5EF4-FFF2-40B4-BE49-F238E27FC236}">
                  <a16:creationId xmlns:a16="http://schemas.microsoft.com/office/drawing/2014/main" id="{A4AFD60C-F413-495D-9364-E739879CF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522" y="2830737"/>
              <a:ext cx="3172" cy="0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0 h 11"/>
                <a:gd name="T4" fmla="*/ 335029 w 29"/>
                <a:gd name="T5" fmla="*/ 0 h 11"/>
                <a:gd name="T6" fmla="*/ 33502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3" name="Freeform 576">
              <a:extLst>
                <a:ext uri="{FF2B5EF4-FFF2-40B4-BE49-F238E27FC236}">
                  <a16:creationId xmlns:a16="http://schemas.microsoft.com/office/drawing/2014/main" id="{A4BE2E1D-2335-43A5-8A6D-ACDD1E3B2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515" y="2830737"/>
              <a:ext cx="1585" cy="0"/>
            </a:xfrm>
            <a:custGeom>
              <a:avLst/>
              <a:gdLst>
                <a:gd name="T0" fmla="*/ 119351 w 20"/>
                <a:gd name="T1" fmla="*/ 0 h 11"/>
                <a:gd name="T2" fmla="*/ 0 w 20"/>
                <a:gd name="T3" fmla="*/ 0 h 11"/>
                <a:gd name="T4" fmla="*/ 0 w 20"/>
                <a:gd name="T5" fmla="*/ 0 h 11"/>
                <a:gd name="T6" fmla="*/ 119351 w 20"/>
                <a:gd name="T7" fmla="*/ 0 h 11"/>
                <a:gd name="T8" fmla="*/ 119351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4" name="Freeform 577">
              <a:extLst>
                <a:ext uri="{FF2B5EF4-FFF2-40B4-BE49-F238E27FC236}">
                  <a16:creationId xmlns:a16="http://schemas.microsoft.com/office/drawing/2014/main" id="{D29003A4-4C64-42F4-8C4D-F6E8AE942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484" y="2830737"/>
              <a:ext cx="1585" cy="0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0 h 11"/>
                <a:gd name="T4" fmla="*/ 113969 w 21"/>
                <a:gd name="T5" fmla="*/ 0 h 11"/>
                <a:gd name="T6" fmla="*/ 113969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5" name="Freeform 578">
              <a:extLst>
                <a:ext uri="{FF2B5EF4-FFF2-40B4-BE49-F238E27FC236}">
                  <a16:creationId xmlns:a16="http://schemas.microsoft.com/office/drawing/2014/main" id="{23CF94CA-B4FB-4E90-B5D5-D703346D6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171" y="2830737"/>
              <a:ext cx="1585" cy="0"/>
            </a:xfrm>
            <a:custGeom>
              <a:avLst/>
              <a:gdLst>
                <a:gd name="T0" fmla="*/ 0 w 20"/>
                <a:gd name="T1" fmla="*/ 0 h 11"/>
                <a:gd name="T2" fmla="*/ 0 w 20"/>
                <a:gd name="T3" fmla="*/ 0 h 11"/>
                <a:gd name="T4" fmla="*/ 119351 w 20"/>
                <a:gd name="T5" fmla="*/ 0 h 11"/>
                <a:gd name="T6" fmla="*/ 119351 w 20"/>
                <a:gd name="T7" fmla="*/ 0 h 11"/>
                <a:gd name="T8" fmla="*/ 0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6" name="Freeform 579">
              <a:extLst>
                <a:ext uri="{FF2B5EF4-FFF2-40B4-BE49-F238E27FC236}">
                  <a16:creationId xmlns:a16="http://schemas.microsoft.com/office/drawing/2014/main" id="{AADCE745-3B66-404A-B390-45584A7C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827" y="2830737"/>
              <a:ext cx="1585" cy="0"/>
            </a:xfrm>
            <a:custGeom>
              <a:avLst/>
              <a:gdLst>
                <a:gd name="T0" fmla="*/ 0 w 19"/>
                <a:gd name="T1" fmla="*/ 0 h 11"/>
                <a:gd name="T2" fmla="*/ 125298 w 19"/>
                <a:gd name="T3" fmla="*/ 0 h 11"/>
                <a:gd name="T4" fmla="*/ 125298 w 19"/>
                <a:gd name="T5" fmla="*/ 0 h 11"/>
                <a:gd name="T6" fmla="*/ 0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7" name="Freeform 580">
              <a:extLst>
                <a:ext uri="{FF2B5EF4-FFF2-40B4-BE49-F238E27FC236}">
                  <a16:creationId xmlns:a16="http://schemas.microsoft.com/office/drawing/2014/main" id="{72034707-78A8-468E-B72A-A9A86671A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772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8" name="Freeform 581">
              <a:extLst>
                <a:ext uri="{FF2B5EF4-FFF2-40B4-BE49-F238E27FC236}">
                  <a16:creationId xmlns:a16="http://schemas.microsoft.com/office/drawing/2014/main" id="{26A7AC3B-32ED-46ED-8182-974B61488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428" y="2830737"/>
              <a:ext cx="3172" cy="0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0 h 11"/>
                <a:gd name="T4" fmla="*/ 324178 w 30"/>
                <a:gd name="T5" fmla="*/ 0 h 11"/>
                <a:gd name="T6" fmla="*/ 324178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69" name="Freeform 582">
              <a:extLst>
                <a:ext uri="{FF2B5EF4-FFF2-40B4-BE49-F238E27FC236}">
                  <a16:creationId xmlns:a16="http://schemas.microsoft.com/office/drawing/2014/main" id="{99067CB6-A9AC-4946-B3EE-77A0A4F97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983" y="2830737"/>
              <a:ext cx="1585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86496 w 28"/>
                <a:gd name="T5" fmla="*/ 0 h 11"/>
                <a:gd name="T6" fmla="*/ 86496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0" name="Freeform 583">
              <a:extLst>
                <a:ext uri="{FF2B5EF4-FFF2-40B4-BE49-F238E27FC236}">
                  <a16:creationId xmlns:a16="http://schemas.microsoft.com/office/drawing/2014/main" id="{4042A174-35C6-4D99-8443-ED72DF9A4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421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1" name="Freeform 584">
              <a:extLst>
                <a:ext uri="{FF2B5EF4-FFF2-40B4-BE49-F238E27FC236}">
                  <a16:creationId xmlns:a16="http://schemas.microsoft.com/office/drawing/2014/main" id="{6548EF37-8DF2-46C1-809B-65D783154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085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2" name="Freeform 585">
              <a:extLst>
                <a:ext uri="{FF2B5EF4-FFF2-40B4-BE49-F238E27FC236}">
                  <a16:creationId xmlns:a16="http://schemas.microsoft.com/office/drawing/2014/main" id="{17C3DD88-9DDC-414B-B70C-2A9C8733E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116" y="2830737"/>
              <a:ext cx="3172" cy="0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0 h 11"/>
                <a:gd name="T4" fmla="*/ 346541 w 28"/>
                <a:gd name="T5" fmla="*/ 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3" name="Freeform 586">
              <a:extLst>
                <a:ext uri="{FF2B5EF4-FFF2-40B4-BE49-F238E27FC236}">
                  <a16:creationId xmlns:a16="http://schemas.microsoft.com/office/drawing/2014/main" id="{B8587E3F-45AB-4DDD-83E8-57AD9C06F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077" y="2830737"/>
              <a:ext cx="1585" cy="0"/>
            </a:xfrm>
            <a:custGeom>
              <a:avLst/>
              <a:gdLst>
                <a:gd name="T0" fmla="*/ 0 w 20"/>
                <a:gd name="T1" fmla="*/ 0 h 11"/>
                <a:gd name="T2" fmla="*/ 0 w 20"/>
                <a:gd name="T3" fmla="*/ 0 h 11"/>
                <a:gd name="T4" fmla="*/ 119351 w 20"/>
                <a:gd name="T5" fmla="*/ 0 h 11"/>
                <a:gd name="T6" fmla="*/ 119351 w 20"/>
                <a:gd name="T7" fmla="*/ 0 h 11"/>
                <a:gd name="T8" fmla="*/ 0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0" y="10"/>
                  </a:lnTo>
                  <a:lnTo>
                    <a:pt x="19" y="10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4" name="Freeform 587">
              <a:extLst>
                <a:ext uri="{FF2B5EF4-FFF2-40B4-BE49-F238E27FC236}">
                  <a16:creationId xmlns:a16="http://schemas.microsoft.com/office/drawing/2014/main" id="{73CC68A1-8071-41AD-8CAC-4FC519EAE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734" y="2830737"/>
              <a:ext cx="1585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5298 w 19"/>
                <a:gd name="T5" fmla="*/ 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5" name="Freeform 588">
              <a:extLst>
                <a:ext uri="{FF2B5EF4-FFF2-40B4-BE49-F238E27FC236}">
                  <a16:creationId xmlns:a16="http://schemas.microsoft.com/office/drawing/2014/main" id="{0F9D2BCD-FECD-41F7-BD90-6D5A0AD50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046" y="2830737"/>
              <a:ext cx="1585" cy="0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0 h 11"/>
                <a:gd name="T4" fmla="*/ 113969 w 21"/>
                <a:gd name="T5" fmla="*/ 0 h 11"/>
                <a:gd name="T6" fmla="*/ 113969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6" name="Freeform 589">
              <a:extLst>
                <a:ext uri="{FF2B5EF4-FFF2-40B4-BE49-F238E27FC236}">
                  <a16:creationId xmlns:a16="http://schemas.microsoft.com/office/drawing/2014/main" id="{68652C4F-317B-4575-A39F-0E575DDE1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390" y="2830737"/>
              <a:ext cx="1585" cy="0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0 h 11"/>
                <a:gd name="T4" fmla="*/ 125298 w 19"/>
                <a:gd name="T5" fmla="*/ 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7" name="Freeform 590">
              <a:extLst>
                <a:ext uri="{FF2B5EF4-FFF2-40B4-BE49-F238E27FC236}">
                  <a16:creationId xmlns:a16="http://schemas.microsoft.com/office/drawing/2014/main" id="{0CCC3738-9BD2-48C1-9C5E-B13840AE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859" y="2830737"/>
              <a:ext cx="0" cy="0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8" name="Freeform 591">
              <a:extLst>
                <a:ext uri="{FF2B5EF4-FFF2-40B4-BE49-F238E27FC236}">
                  <a16:creationId xmlns:a16="http://schemas.microsoft.com/office/drawing/2014/main" id="{433DCDF6-E138-4DB3-851F-C4EC42045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5" y="2856107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79" name="Freeform 592">
              <a:extLst>
                <a:ext uri="{FF2B5EF4-FFF2-40B4-BE49-F238E27FC236}">
                  <a16:creationId xmlns:a16="http://schemas.microsoft.com/office/drawing/2014/main" id="{447C6072-8547-4C09-8AB2-50A715E02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647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0" name="Freeform 593">
              <a:extLst>
                <a:ext uri="{FF2B5EF4-FFF2-40B4-BE49-F238E27FC236}">
                  <a16:creationId xmlns:a16="http://schemas.microsoft.com/office/drawing/2014/main" id="{C110A97E-AC62-4077-9632-077240007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991" y="2854521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1" name="Freeform 594">
              <a:extLst>
                <a:ext uri="{FF2B5EF4-FFF2-40B4-BE49-F238E27FC236}">
                  <a16:creationId xmlns:a16="http://schemas.microsoft.com/office/drawing/2014/main" id="{7143D8FD-0E02-4B50-9528-4BC9A06B5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03" y="285452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2" name="Freeform 595">
              <a:extLst>
                <a:ext uri="{FF2B5EF4-FFF2-40B4-BE49-F238E27FC236}">
                  <a16:creationId xmlns:a16="http://schemas.microsoft.com/office/drawing/2014/main" id="{B66C7F4C-BFED-420C-8656-1B2EE3EC5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053" y="2854521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3" name="Freeform 596">
              <a:extLst>
                <a:ext uri="{FF2B5EF4-FFF2-40B4-BE49-F238E27FC236}">
                  <a16:creationId xmlns:a16="http://schemas.microsoft.com/office/drawing/2014/main" id="{851B1EC2-0DFC-4F99-A5D8-74C201714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616" y="285452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4" name="Freeform 597">
              <a:extLst>
                <a:ext uri="{FF2B5EF4-FFF2-40B4-BE49-F238E27FC236}">
                  <a16:creationId xmlns:a16="http://schemas.microsoft.com/office/drawing/2014/main" id="{20BF5A93-760C-41CF-9F95-A68FB7028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334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5" name="Freeform 598">
              <a:extLst>
                <a:ext uri="{FF2B5EF4-FFF2-40B4-BE49-F238E27FC236}">
                  <a16:creationId xmlns:a16="http://schemas.microsoft.com/office/drawing/2014/main" id="{156512B3-A642-4AAE-9512-B82730B6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710" y="285452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6" name="Freeform 599">
              <a:extLst>
                <a:ext uri="{FF2B5EF4-FFF2-40B4-BE49-F238E27FC236}">
                  <a16:creationId xmlns:a16="http://schemas.microsoft.com/office/drawing/2014/main" id="{E1D1C748-BB1A-4675-8447-482D5F8B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952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7" name="Freeform 600">
              <a:extLst>
                <a:ext uri="{FF2B5EF4-FFF2-40B4-BE49-F238E27FC236}">
                  <a16:creationId xmlns:a16="http://schemas.microsoft.com/office/drawing/2014/main" id="{79491DB1-1F49-44BB-8FF7-7043BC47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678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8" name="Freeform 601">
              <a:extLst>
                <a:ext uri="{FF2B5EF4-FFF2-40B4-BE49-F238E27FC236}">
                  <a16:creationId xmlns:a16="http://schemas.microsoft.com/office/drawing/2014/main" id="{AAB83ADD-236D-44D8-B49A-3B8D3B492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022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89" name="Freeform 602">
              <a:extLst>
                <a:ext uri="{FF2B5EF4-FFF2-40B4-BE49-F238E27FC236}">
                  <a16:creationId xmlns:a16="http://schemas.microsoft.com/office/drawing/2014/main" id="{D1E5484D-1651-445B-9507-621F47F53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959" y="2854521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0" name="Freeform 603">
              <a:extLst>
                <a:ext uri="{FF2B5EF4-FFF2-40B4-BE49-F238E27FC236}">
                  <a16:creationId xmlns:a16="http://schemas.microsoft.com/office/drawing/2014/main" id="{F6850EF1-168B-4146-80EE-364D017C0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53" y="2854521"/>
              <a:ext cx="3172" cy="1586"/>
            </a:xfrm>
            <a:custGeom>
              <a:avLst/>
              <a:gdLst>
                <a:gd name="T0" fmla="*/ 0 w 30"/>
                <a:gd name="T1" fmla="*/ 0 h 19"/>
                <a:gd name="T2" fmla="*/ 0 w 30"/>
                <a:gd name="T3" fmla="*/ 125461 h 19"/>
                <a:gd name="T4" fmla="*/ 324178 w 30"/>
                <a:gd name="T5" fmla="*/ 125461 h 19"/>
                <a:gd name="T6" fmla="*/ 324178 w 30"/>
                <a:gd name="T7" fmla="*/ 0 h 19"/>
                <a:gd name="T8" fmla="*/ 0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lnTo>
                    <a:pt x="0" y="18"/>
                  </a:lnTo>
                  <a:lnTo>
                    <a:pt x="29" y="18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1" name="Freeform 604">
              <a:extLst>
                <a:ext uri="{FF2B5EF4-FFF2-40B4-BE49-F238E27FC236}">
                  <a16:creationId xmlns:a16="http://schemas.microsoft.com/office/drawing/2014/main" id="{9BC909BA-934D-4663-8C7D-81627F11A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66" y="2856107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2" name="Freeform 605">
              <a:extLst>
                <a:ext uri="{FF2B5EF4-FFF2-40B4-BE49-F238E27FC236}">
                  <a16:creationId xmlns:a16="http://schemas.microsoft.com/office/drawing/2014/main" id="{1A4259C4-9139-4350-AF56-ED2E9CFAB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856107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3" name="Freeform 606">
              <a:extLst>
                <a:ext uri="{FF2B5EF4-FFF2-40B4-BE49-F238E27FC236}">
                  <a16:creationId xmlns:a16="http://schemas.microsoft.com/office/drawing/2014/main" id="{E345BA4E-45EF-432D-98C2-B447B735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2" y="2856107"/>
              <a:ext cx="1586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041 w 21"/>
                <a:gd name="T5" fmla="*/ 0 h 10"/>
                <a:gd name="T6" fmla="*/ 114041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4" name="Freeform 607">
              <a:extLst>
                <a:ext uri="{FF2B5EF4-FFF2-40B4-BE49-F238E27FC236}">
                  <a16:creationId xmlns:a16="http://schemas.microsoft.com/office/drawing/2014/main" id="{F3B5C086-9FB0-4B88-9BE0-F0D3E7AA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41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5" name="Freeform 608">
              <a:extLst>
                <a:ext uri="{FF2B5EF4-FFF2-40B4-BE49-F238E27FC236}">
                  <a16:creationId xmlns:a16="http://schemas.microsoft.com/office/drawing/2014/main" id="{779C429D-7488-4877-9B25-ECDD81F17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85452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6" name="Freeform 609">
              <a:extLst>
                <a:ext uri="{FF2B5EF4-FFF2-40B4-BE49-F238E27FC236}">
                  <a16:creationId xmlns:a16="http://schemas.microsoft.com/office/drawing/2014/main" id="{11C9A599-FEB1-4614-9066-5BF6F7396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897" y="2854521"/>
              <a:ext cx="3172" cy="1586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125461 h 19"/>
                <a:gd name="T4" fmla="*/ 335029 w 29"/>
                <a:gd name="T5" fmla="*/ 62689 h 19"/>
                <a:gd name="T6" fmla="*/ 335029 w 29"/>
                <a:gd name="T7" fmla="*/ 0 h 19"/>
                <a:gd name="T8" fmla="*/ 0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lnTo>
                    <a:pt x="0" y="18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7" name="Freeform 610">
              <a:extLst>
                <a:ext uri="{FF2B5EF4-FFF2-40B4-BE49-F238E27FC236}">
                  <a16:creationId xmlns:a16="http://schemas.microsoft.com/office/drawing/2014/main" id="{C92475DB-EF9E-4E6E-ADB2-964B5EC26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999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8" name="Freeform 611">
              <a:extLst>
                <a:ext uri="{FF2B5EF4-FFF2-40B4-BE49-F238E27FC236}">
                  <a16:creationId xmlns:a16="http://schemas.microsoft.com/office/drawing/2014/main" id="{BBE0BE08-509D-4589-8B4B-5012FFA14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272" y="285452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99" name="Freeform 612">
              <a:extLst>
                <a:ext uri="{FF2B5EF4-FFF2-40B4-BE49-F238E27FC236}">
                  <a16:creationId xmlns:a16="http://schemas.microsoft.com/office/drawing/2014/main" id="{B7F926F7-D090-4E42-B891-D011B4C0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390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0" name="Freeform 613">
              <a:extLst>
                <a:ext uri="{FF2B5EF4-FFF2-40B4-BE49-F238E27FC236}">
                  <a16:creationId xmlns:a16="http://schemas.microsoft.com/office/drawing/2014/main" id="{4FB7553E-171B-4884-AA81-9521A5322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866" y="2854521"/>
              <a:ext cx="4758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401 w 30"/>
                <a:gd name="T5" fmla="*/ 0 h 10"/>
                <a:gd name="T6" fmla="*/ 729401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1" name="Freeform 614">
              <a:extLst>
                <a:ext uri="{FF2B5EF4-FFF2-40B4-BE49-F238E27FC236}">
                  <a16:creationId xmlns:a16="http://schemas.microsoft.com/office/drawing/2014/main" id="{2BC695B9-1B8C-407E-B779-18B19BB2A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522" y="285452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2" name="Freeform 615">
              <a:extLst>
                <a:ext uri="{FF2B5EF4-FFF2-40B4-BE49-F238E27FC236}">
                  <a16:creationId xmlns:a16="http://schemas.microsoft.com/office/drawing/2014/main" id="{F0A7C04C-D36A-407B-AC2E-0C45255B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421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125298 w 19"/>
                <a:gd name="T3" fmla="*/ 0 h 10"/>
                <a:gd name="T4" fmla="*/ 125298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3" name="Freeform 616">
              <a:extLst>
                <a:ext uri="{FF2B5EF4-FFF2-40B4-BE49-F238E27FC236}">
                  <a16:creationId xmlns:a16="http://schemas.microsoft.com/office/drawing/2014/main" id="{B7E2F756-3F4E-46A8-93EB-40DEBBC6F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210" y="285452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4" name="Freeform 617">
              <a:extLst>
                <a:ext uri="{FF2B5EF4-FFF2-40B4-BE49-F238E27FC236}">
                  <a16:creationId xmlns:a16="http://schemas.microsoft.com/office/drawing/2014/main" id="{F5974A28-9DEA-463E-9536-EBFBEDB6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178" y="2854521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501677 w 19"/>
                <a:gd name="T3" fmla="*/ 0 h 10"/>
                <a:gd name="T4" fmla="*/ 501677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5" name="Freeform 618">
              <a:extLst>
                <a:ext uri="{FF2B5EF4-FFF2-40B4-BE49-F238E27FC236}">
                  <a16:creationId xmlns:a16="http://schemas.microsoft.com/office/drawing/2014/main" id="{8C4F1100-E70A-4384-84E0-D2F08241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983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125298 w 19"/>
                <a:gd name="T3" fmla="*/ 0 h 10"/>
                <a:gd name="T4" fmla="*/ 125298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6" name="Freeform 619">
              <a:extLst>
                <a:ext uri="{FF2B5EF4-FFF2-40B4-BE49-F238E27FC236}">
                  <a16:creationId xmlns:a16="http://schemas.microsoft.com/office/drawing/2014/main" id="{C63271E5-A0F6-4E6B-98B1-4EE21B346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171" y="2854521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7" name="Freeform 620">
              <a:extLst>
                <a:ext uri="{FF2B5EF4-FFF2-40B4-BE49-F238E27FC236}">
                  <a16:creationId xmlns:a16="http://schemas.microsoft.com/office/drawing/2014/main" id="{EE800B25-2E7C-480D-B405-40D6C73F7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897" y="2854521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8" name="Freeform 621">
              <a:extLst>
                <a:ext uri="{FF2B5EF4-FFF2-40B4-BE49-F238E27FC236}">
                  <a16:creationId xmlns:a16="http://schemas.microsoft.com/office/drawing/2014/main" id="{1C15519F-F9DA-49B8-A1EF-0A345F6A3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553" y="2854521"/>
              <a:ext cx="4758" cy="0"/>
            </a:xfrm>
            <a:custGeom>
              <a:avLst/>
              <a:gdLst>
                <a:gd name="T0" fmla="*/ 0 w 29"/>
                <a:gd name="T1" fmla="*/ 0 h 10"/>
                <a:gd name="T2" fmla="*/ 753733 w 29"/>
                <a:gd name="T3" fmla="*/ 0 h 10"/>
                <a:gd name="T4" fmla="*/ 753733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09" name="Freeform 622">
              <a:extLst>
                <a:ext uri="{FF2B5EF4-FFF2-40B4-BE49-F238E27FC236}">
                  <a16:creationId xmlns:a16="http://schemas.microsoft.com/office/drawing/2014/main" id="{B8373E76-6893-455B-8133-220696DC9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827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0" name="Freeform 623">
              <a:extLst>
                <a:ext uri="{FF2B5EF4-FFF2-40B4-BE49-F238E27FC236}">
                  <a16:creationId xmlns:a16="http://schemas.microsoft.com/office/drawing/2014/main" id="{09E52F89-05BF-4CAE-9BA5-6BBC604F6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428" y="2854521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1" name="Freeform 624">
              <a:extLst>
                <a:ext uri="{FF2B5EF4-FFF2-40B4-BE49-F238E27FC236}">
                  <a16:creationId xmlns:a16="http://schemas.microsoft.com/office/drawing/2014/main" id="{47155588-A9B8-43FF-AC3E-209A0C3C5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085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346541 w 28"/>
                <a:gd name="T3" fmla="*/ 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2" name="Freeform 625">
              <a:extLst>
                <a:ext uri="{FF2B5EF4-FFF2-40B4-BE49-F238E27FC236}">
                  <a16:creationId xmlns:a16="http://schemas.microsoft.com/office/drawing/2014/main" id="{6533BCE3-B33E-4342-B51D-88DF38328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741" y="285452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3" name="Freeform 626">
              <a:extLst>
                <a:ext uri="{FF2B5EF4-FFF2-40B4-BE49-F238E27FC236}">
                  <a16:creationId xmlns:a16="http://schemas.microsoft.com/office/drawing/2014/main" id="{E669F9D7-006D-4149-A99F-42DA1CB3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772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4" name="Freeform 627">
              <a:extLst>
                <a:ext uri="{FF2B5EF4-FFF2-40B4-BE49-F238E27FC236}">
                  <a16:creationId xmlns:a16="http://schemas.microsoft.com/office/drawing/2014/main" id="{BF40B0FF-A177-4C51-BF27-98820E45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116" y="285452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5" name="Freeform 628">
              <a:extLst>
                <a:ext uri="{FF2B5EF4-FFF2-40B4-BE49-F238E27FC236}">
                  <a16:creationId xmlns:a16="http://schemas.microsoft.com/office/drawing/2014/main" id="{F854B070-6752-4A55-983C-620AEDCF0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515" y="2854521"/>
              <a:ext cx="1585" cy="0"/>
            </a:xfrm>
            <a:custGeom>
              <a:avLst/>
              <a:gdLst>
                <a:gd name="T0" fmla="*/ 119351 w 20"/>
                <a:gd name="T1" fmla="*/ 0 h 10"/>
                <a:gd name="T2" fmla="*/ 0 w 20"/>
                <a:gd name="T3" fmla="*/ 0 h 10"/>
                <a:gd name="T4" fmla="*/ 0 w 20"/>
                <a:gd name="T5" fmla="*/ 0 h 10"/>
                <a:gd name="T6" fmla="*/ 119351 w 20"/>
                <a:gd name="T7" fmla="*/ 0 h 10"/>
                <a:gd name="T8" fmla="*/ 119351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6" name="Freeform 629">
              <a:extLst>
                <a:ext uri="{FF2B5EF4-FFF2-40B4-BE49-F238E27FC236}">
                  <a16:creationId xmlns:a16="http://schemas.microsoft.com/office/drawing/2014/main" id="{D9AB16C8-36AA-4F52-B386-3D600EEE0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734" y="2854521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7" name="Freeform 630">
              <a:extLst>
                <a:ext uri="{FF2B5EF4-FFF2-40B4-BE49-F238E27FC236}">
                  <a16:creationId xmlns:a16="http://schemas.microsoft.com/office/drawing/2014/main" id="{CB102B35-1E85-42B9-9BD8-ED4B6C87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077" y="2854521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8" name="Freeform 631">
              <a:extLst>
                <a:ext uri="{FF2B5EF4-FFF2-40B4-BE49-F238E27FC236}">
                  <a16:creationId xmlns:a16="http://schemas.microsoft.com/office/drawing/2014/main" id="{ADA70845-1F1F-4416-BECD-716786AF1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460" y="2854521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19" name="Freeform 632">
              <a:extLst>
                <a:ext uri="{FF2B5EF4-FFF2-40B4-BE49-F238E27FC236}">
                  <a16:creationId xmlns:a16="http://schemas.microsoft.com/office/drawing/2014/main" id="{A63A3304-25E7-4CF8-A2A6-A8B72EABF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859" y="2854521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0" name="Freeform 633">
              <a:extLst>
                <a:ext uri="{FF2B5EF4-FFF2-40B4-BE49-F238E27FC236}">
                  <a16:creationId xmlns:a16="http://schemas.microsoft.com/office/drawing/2014/main" id="{77FD82BC-DE43-4955-9D35-8CC1BABE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878306"/>
              <a:ext cx="0" cy="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1" name="Freeform 634">
              <a:extLst>
                <a:ext uri="{FF2B5EF4-FFF2-40B4-BE49-F238E27FC236}">
                  <a16:creationId xmlns:a16="http://schemas.microsoft.com/office/drawing/2014/main" id="{90CF91DB-673E-49AC-896B-45320AF10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616" y="287830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2" name="Freeform 635">
              <a:extLst>
                <a:ext uri="{FF2B5EF4-FFF2-40B4-BE49-F238E27FC236}">
                  <a16:creationId xmlns:a16="http://schemas.microsoft.com/office/drawing/2014/main" id="{24D7D789-6E88-405B-BC6A-9BEF8AF8F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921" y="287830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3" name="Freeform 636">
              <a:extLst>
                <a:ext uri="{FF2B5EF4-FFF2-40B4-BE49-F238E27FC236}">
                  <a16:creationId xmlns:a16="http://schemas.microsoft.com/office/drawing/2014/main" id="{72E5A848-3F74-4CB6-9044-81E5818E8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577" y="2878306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4" name="Freeform 637">
              <a:extLst>
                <a:ext uri="{FF2B5EF4-FFF2-40B4-BE49-F238E27FC236}">
                  <a16:creationId xmlns:a16="http://schemas.microsoft.com/office/drawing/2014/main" id="{2A93C261-BA98-45A3-A894-DB9B3CD5E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546" y="2878306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477862 w 20"/>
                <a:gd name="T3" fmla="*/ 0 h 10"/>
                <a:gd name="T4" fmla="*/ 477862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5" name="Freeform 638">
              <a:extLst>
                <a:ext uri="{FF2B5EF4-FFF2-40B4-BE49-F238E27FC236}">
                  <a16:creationId xmlns:a16="http://schemas.microsoft.com/office/drawing/2014/main" id="{CC159C82-7AFE-403C-8F9F-B0EA3712D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890" y="287830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6" name="Freeform 639">
              <a:extLst>
                <a:ext uri="{FF2B5EF4-FFF2-40B4-BE49-F238E27FC236}">
                  <a16:creationId xmlns:a16="http://schemas.microsoft.com/office/drawing/2014/main" id="{84EF3CC7-F690-45A3-ADAE-D153C5C88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233" y="287830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7" name="Freeform 640">
              <a:extLst>
                <a:ext uri="{FF2B5EF4-FFF2-40B4-BE49-F238E27FC236}">
                  <a16:creationId xmlns:a16="http://schemas.microsoft.com/office/drawing/2014/main" id="{D2732360-328D-4272-9C10-57E14430C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053" y="287830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8" name="Freeform 641">
              <a:extLst>
                <a:ext uri="{FF2B5EF4-FFF2-40B4-BE49-F238E27FC236}">
                  <a16:creationId xmlns:a16="http://schemas.microsoft.com/office/drawing/2014/main" id="{4847FF4F-595B-4CF9-96BB-93DDA3AB9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265" y="287830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29" name="Freeform 642">
              <a:extLst>
                <a:ext uri="{FF2B5EF4-FFF2-40B4-BE49-F238E27FC236}">
                  <a16:creationId xmlns:a16="http://schemas.microsoft.com/office/drawing/2014/main" id="{93554DF9-C38F-421C-BEB0-E0628BDD5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952" y="287830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0" name="Freeform 643">
              <a:extLst>
                <a:ext uri="{FF2B5EF4-FFF2-40B4-BE49-F238E27FC236}">
                  <a16:creationId xmlns:a16="http://schemas.microsoft.com/office/drawing/2014/main" id="{50685C17-A4FC-491B-A6C0-4C0E6C13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022" y="287830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1" name="Freeform 644">
              <a:extLst>
                <a:ext uri="{FF2B5EF4-FFF2-40B4-BE49-F238E27FC236}">
                  <a16:creationId xmlns:a16="http://schemas.microsoft.com/office/drawing/2014/main" id="{87C7AB2E-02F4-4951-81B9-57DB9A25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710" y="287830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2" name="Freeform 645">
              <a:extLst>
                <a:ext uri="{FF2B5EF4-FFF2-40B4-BE49-F238E27FC236}">
                  <a16:creationId xmlns:a16="http://schemas.microsoft.com/office/drawing/2014/main" id="{D54135EC-7B63-4812-8AE2-AD7B0DD43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878306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3" name="Freeform 646">
              <a:extLst>
                <a:ext uri="{FF2B5EF4-FFF2-40B4-BE49-F238E27FC236}">
                  <a16:creationId xmlns:a16="http://schemas.microsoft.com/office/drawing/2014/main" id="{70666A1D-EAF5-4E33-A429-C4A5DAB94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140" y="2878306"/>
              <a:ext cx="1585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3969 w 21"/>
                <a:gd name="T5" fmla="*/ 0 h 10"/>
                <a:gd name="T6" fmla="*/ 1139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4" name="Freeform 647">
              <a:extLst>
                <a:ext uri="{FF2B5EF4-FFF2-40B4-BE49-F238E27FC236}">
                  <a16:creationId xmlns:a16="http://schemas.microsoft.com/office/drawing/2014/main" id="{9650875E-164D-42D6-96A2-CDA4DCDDD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52" y="2878306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119351 w 20"/>
                <a:gd name="T3" fmla="*/ 0 h 10"/>
                <a:gd name="T4" fmla="*/ 119351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5" name="Freeform 648">
              <a:extLst>
                <a:ext uri="{FF2B5EF4-FFF2-40B4-BE49-F238E27FC236}">
                  <a16:creationId xmlns:a16="http://schemas.microsoft.com/office/drawing/2014/main" id="{AF4813B4-696E-4367-AF5A-94D66E580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2" y="2878306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6" name="Freeform 649">
              <a:extLst>
                <a:ext uri="{FF2B5EF4-FFF2-40B4-BE49-F238E27FC236}">
                  <a16:creationId xmlns:a16="http://schemas.microsoft.com/office/drawing/2014/main" id="{69B5FCD8-D5F1-4790-9E26-5BED9C85A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515" y="2876720"/>
              <a:ext cx="3172" cy="1586"/>
            </a:xfrm>
            <a:custGeom>
              <a:avLst/>
              <a:gdLst>
                <a:gd name="T0" fmla="*/ 324178 w 30"/>
                <a:gd name="T1" fmla="*/ 0 h 11"/>
                <a:gd name="T2" fmla="*/ 0 w 30"/>
                <a:gd name="T3" fmla="*/ 0 h 11"/>
                <a:gd name="T4" fmla="*/ 0 w 30"/>
                <a:gd name="T5" fmla="*/ 207910 h 11"/>
                <a:gd name="T6" fmla="*/ 324178 w 30"/>
                <a:gd name="T7" fmla="*/ 207910 h 11"/>
                <a:gd name="T8" fmla="*/ 324178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29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7" name="Freeform 650">
              <a:extLst>
                <a:ext uri="{FF2B5EF4-FFF2-40B4-BE49-F238E27FC236}">
                  <a16:creationId xmlns:a16="http://schemas.microsoft.com/office/drawing/2014/main" id="{0A9FE071-35FC-4CC6-ABC8-9BBBCD5D6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897" y="2878306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8" name="Freeform 651">
              <a:extLst>
                <a:ext uri="{FF2B5EF4-FFF2-40B4-BE49-F238E27FC236}">
                  <a16:creationId xmlns:a16="http://schemas.microsoft.com/office/drawing/2014/main" id="{0E9CDE98-473C-4D90-A913-2EA7B66B4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878306"/>
              <a:ext cx="4758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733 w 29"/>
                <a:gd name="T5" fmla="*/ 0 h 10"/>
                <a:gd name="T6" fmla="*/ 753733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39" name="Freeform 652">
              <a:extLst>
                <a:ext uri="{FF2B5EF4-FFF2-40B4-BE49-F238E27FC236}">
                  <a16:creationId xmlns:a16="http://schemas.microsoft.com/office/drawing/2014/main" id="{F5314780-25AE-4CA8-942D-65F096FBE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584" y="2878306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0" name="Freeform 653">
              <a:extLst>
                <a:ext uri="{FF2B5EF4-FFF2-40B4-BE49-F238E27FC236}">
                  <a16:creationId xmlns:a16="http://schemas.microsoft.com/office/drawing/2014/main" id="{F8E6FC58-61E2-471E-BBEE-CEBC11B1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41" y="2878306"/>
              <a:ext cx="4758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733 w 29"/>
                <a:gd name="T5" fmla="*/ 0 h 10"/>
                <a:gd name="T6" fmla="*/ 753733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1" name="Freeform 654">
              <a:extLst>
                <a:ext uri="{FF2B5EF4-FFF2-40B4-BE49-F238E27FC236}">
                  <a16:creationId xmlns:a16="http://schemas.microsoft.com/office/drawing/2014/main" id="{FF0C0F9D-9927-4EDC-A859-31873AA2E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272" y="287830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2" name="Freeform 655">
              <a:extLst>
                <a:ext uri="{FF2B5EF4-FFF2-40B4-BE49-F238E27FC236}">
                  <a16:creationId xmlns:a16="http://schemas.microsoft.com/office/drawing/2014/main" id="{D7C169B9-3EB5-452A-8131-E98D36890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796" y="2876720"/>
              <a:ext cx="1585" cy="158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207910 h 11"/>
                <a:gd name="T4" fmla="*/ 125298 w 19"/>
                <a:gd name="T5" fmla="*/ 20791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3" name="Freeform 656">
              <a:extLst>
                <a:ext uri="{FF2B5EF4-FFF2-40B4-BE49-F238E27FC236}">
                  <a16:creationId xmlns:a16="http://schemas.microsoft.com/office/drawing/2014/main" id="{00A7AAF5-5C86-4F1E-B624-7FF4B20F5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109" y="2876720"/>
              <a:ext cx="1585" cy="158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207910 h 11"/>
                <a:gd name="T4" fmla="*/ 125298 w 19"/>
                <a:gd name="T5" fmla="*/ 20791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4" name="Freeform 657">
              <a:extLst>
                <a:ext uri="{FF2B5EF4-FFF2-40B4-BE49-F238E27FC236}">
                  <a16:creationId xmlns:a16="http://schemas.microsoft.com/office/drawing/2014/main" id="{BBCCDDBF-34D2-4F95-978E-A59518B14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452" y="2876720"/>
              <a:ext cx="3172" cy="1586"/>
            </a:xfrm>
            <a:custGeom>
              <a:avLst/>
              <a:gdLst>
                <a:gd name="T0" fmla="*/ 0 w 21"/>
                <a:gd name="T1" fmla="*/ 0 h 11"/>
                <a:gd name="T2" fmla="*/ 0 w 21"/>
                <a:gd name="T3" fmla="*/ 207910 h 11"/>
                <a:gd name="T4" fmla="*/ 456315 w 21"/>
                <a:gd name="T5" fmla="*/ 207910 h 11"/>
                <a:gd name="T6" fmla="*/ 456315 w 21"/>
                <a:gd name="T7" fmla="*/ 0 h 11"/>
                <a:gd name="T8" fmla="*/ 0 w 2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5" name="Freeform 658">
              <a:extLst>
                <a:ext uri="{FF2B5EF4-FFF2-40B4-BE49-F238E27FC236}">
                  <a16:creationId xmlns:a16="http://schemas.microsoft.com/office/drawing/2014/main" id="{9F905082-92A1-43E2-AD02-38FF5E7D8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765" y="2876720"/>
              <a:ext cx="1585" cy="158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207910 h 11"/>
                <a:gd name="T4" fmla="*/ 125298 w 19"/>
                <a:gd name="T5" fmla="*/ 20791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6" name="Freeform 659">
              <a:extLst>
                <a:ext uri="{FF2B5EF4-FFF2-40B4-BE49-F238E27FC236}">
                  <a16:creationId xmlns:a16="http://schemas.microsoft.com/office/drawing/2014/main" id="{883E7C9C-6192-4D6C-94A3-D9DA72D89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140" y="2876720"/>
              <a:ext cx="3172" cy="158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207910 h 11"/>
                <a:gd name="T4" fmla="*/ 335029 w 29"/>
                <a:gd name="T5" fmla="*/ 207910 h 11"/>
                <a:gd name="T6" fmla="*/ 33502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7" name="Freeform 660">
              <a:extLst>
                <a:ext uri="{FF2B5EF4-FFF2-40B4-BE49-F238E27FC236}">
                  <a16:creationId xmlns:a16="http://schemas.microsoft.com/office/drawing/2014/main" id="{BB167164-A914-48E2-8FC0-0CDCB17D0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983" y="287830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8" name="Freeform 661">
              <a:extLst>
                <a:ext uri="{FF2B5EF4-FFF2-40B4-BE49-F238E27FC236}">
                  <a16:creationId xmlns:a16="http://schemas.microsoft.com/office/drawing/2014/main" id="{2F772DD2-F4C6-49B6-AA81-93EF46CF0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827" y="2876720"/>
              <a:ext cx="3172" cy="158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207910 h 11"/>
                <a:gd name="T4" fmla="*/ 346541 w 28"/>
                <a:gd name="T5" fmla="*/ 20791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49" name="Freeform 662">
              <a:extLst>
                <a:ext uri="{FF2B5EF4-FFF2-40B4-BE49-F238E27FC236}">
                  <a16:creationId xmlns:a16="http://schemas.microsoft.com/office/drawing/2014/main" id="{D8C8AE0D-D3C8-4038-B31B-BDD3C1DB0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171" y="2876720"/>
              <a:ext cx="3172" cy="1586"/>
            </a:xfrm>
            <a:custGeom>
              <a:avLst/>
              <a:gdLst>
                <a:gd name="T0" fmla="*/ 0 w 29"/>
                <a:gd name="T1" fmla="*/ 0 h 11"/>
                <a:gd name="T2" fmla="*/ 0 w 29"/>
                <a:gd name="T3" fmla="*/ 207910 h 11"/>
                <a:gd name="T4" fmla="*/ 335029 w 29"/>
                <a:gd name="T5" fmla="*/ 207910 h 11"/>
                <a:gd name="T6" fmla="*/ 335029 w 29"/>
                <a:gd name="T7" fmla="*/ 0 h 11"/>
                <a:gd name="T8" fmla="*/ 0 w 2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0"/>
                  </a:moveTo>
                  <a:lnTo>
                    <a:pt x="0" y="10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0" name="Freeform 663">
              <a:extLst>
                <a:ext uri="{FF2B5EF4-FFF2-40B4-BE49-F238E27FC236}">
                  <a16:creationId xmlns:a16="http://schemas.microsoft.com/office/drawing/2014/main" id="{4071106E-A264-453F-943B-9B0DF9F0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484" y="2876720"/>
              <a:ext cx="3172" cy="1586"/>
            </a:xfrm>
            <a:custGeom>
              <a:avLst/>
              <a:gdLst>
                <a:gd name="T0" fmla="*/ 0 w 30"/>
                <a:gd name="T1" fmla="*/ 207910 h 11"/>
                <a:gd name="T2" fmla="*/ 324178 w 30"/>
                <a:gd name="T3" fmla="*/ 207910 h 11"/>
                <a:gd name="T4" fmla="*/ 324178 w 30"/>
                <a:gd name="T5" fmla="*/ 0 h 11"/>
                <a:gd name="T6" fmla="*/ 0 w 30"/>
                <a:gd name="T7" fmla="*/ 0 h 11"/>
                <a:gd name="T8" fmla="*/ 0 w 30"/>
                <a:gd name="T9" fmla="*/ 2079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10"/>
                  </a:move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1" name="Freeform 664">
              <a:extLst>
                <a:ext uri="{FF2B5EF4-FFF2-40B4-BE49-F238E27FC236}">
                  <a16:creationId xmlns:a16="http://schemas.microsoft.com/office/drawing/2014/main" id="{8D299137-BCFA-4DCE-A417-E449179E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421" y="2876720"/>
              <a:ext cx="3172" cy="158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207910 h 11"/>
                <a:gd name="T4" fmla="*/ 501677 w 19"/>
                <a:gd name="T5" fmla="*/ 207910 h 11"/>
                <a:gd name="T6" fmla="*/ 501677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2" name="Freeform 665">
              <a:extLst>
                <a:ext uri="{FF2B5EF4-FFF2-40B4-BE49-F238E27FC236}">
                  <a16:creationId xmlns:a16="http://schemas.microsoft.com/office/drawing/2014/main" id="{5629FF18-A7BE-4149-9F58-50172EF6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015" y="2876720"/>
              <a:ext cx="1585" cy="317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477553 h 20"/>
                <a:gd name="T4" fmla="*/ 125298 w 19"/>
                <a:gd name="T5" fmla="*/ 251460 h 20"/>
                <a:gd name="T6" fmla="*/ 125298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3" name="Freeform 666">
              <a:extLst>
                <a:ext uri="{FF2B5EF4-FFF2-40B4-BE49-F238E27FC236}">
                  <a16:creationId xmlns:a16="http://schemas.microsoft.com/office/drawing/2014/main" id="{68B53426-AA21-4BA7-936E-9427CC4EA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359" y="2876720"/>
              <a:ext cx="1585" cy="1586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207910 h 11"/>
                <a:gd name="T4" fmla="*/ 125298 w 19"/>
                <a:gd name="T5" fmla="*/ 207910 h 11"/>
                <a:gd name="T6" fmla="*/ 125298 w 19"/>
                <a:gd name="T7" fmla="*/ 0 h 11"/>
                <a:gd name="T8" fmla="*/ 0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4" name="Freeform 667">
              <a:extLst>
                <a:ext uri="{FF2B5EF4-FFF2-40B4-BE49-F238E27FC236}">
                  <a16:creationId xmlns:a16="http://schemas.microsoft.com/office/drawing/2014/main" id="{5D4E8BED-1444-4702-AA1C-82C0F4D6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671" y="2876720"/>
              <a:ext cx="1585" cy="317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477553 h 20"/>
                <a:gd name="T4" fmla="*/ 125298 w 19"/>
                <a:gd name="T5" fmla="*/ 477553 h 20"/>
                <a:gd name="T6" fmla="*/ 125298 w 19"/>
                <a:gd name="T7" fmla="*/ 0 h 20"/>
                <a:gd name="T8" fmla="*/ 0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5" name="Freeform 668">
              <a:extLst>
                <a:ext uri="{FF2B5EF4-FFF2-40B4-BE49-F238E27FC236}">
                  <a16:creationId xmlns:a16="http://schemas.microsoft.com/office/drawing/2014/main" id="{32B3A4D0-E523-4B98-8846-A0C180466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327" y="2876720"/>
              <a:ext cx="1585" cy="3171"/>
            </a:xfrm>
            <a:custGeom>
              <a:avLst/>
              <a:gdLst>
                <a:gd name="T0" fmla="*/ 0 w 19"/>
                <a:gd name="T1" fmla="*/ 251460 h 20"/>
                <a:gd name="T2" fmla="*/ 0 w 19"/>
                <a:gd name="T3" fmla="*/ 477553 h 20"/>
                <a:gd name="T4" fmla="*/ 125298 w 19"/>
                <a:gd name="T5" fmla="*/ 477553 h 20"/>
                <a:gd name="T6" fmla="*/ 125298 w 19"/>
                <a:gd name="T7" fmla="*/ 0 h 20"/>
                <a:gd name="T8" fmla="*/ 0 w 19"/>
                <a:gd name="T9" fmla="*/ 25146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lnTo>
                    <a:pt x="0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6" name="Freeform 669">
              <a:extLst>
                <a:ext uri="{FF2B5EF4-FFF2-40B4-BE49-F238E27FC236}">
                  <a16:creationId xmlns:a16="http://schemas.microsoft.com/office/drawing/2014/main" id="{DB216F31-8DF1-4C26-9784-2BDBB9ED8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702" y="2876720"/>
              <a:ext cx="3172" cy="158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207910 h 11"/>
                <a:gd name="T4" fmla="*/ 346541 w 28"/>
                <a:gd name="T5" fmla="*/ 20791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7" name="Freeform 670">
              <a:extLst>
                <a:ext uri="{FF2B5EF4-FFF2-40B4-BE49-F238E27FC236}">
                  <a16:creationId xmlns:a16="http://schemas.microsoft.com/office/drawing/2014/main" id="{6189890C-1661-4210-8BE0-57BA2C852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734" y="2876720"/>
              <a:ext cx="3172" cy="1586"/>
            </a:xfrm>
            <a:custGeom>
              <a:avLst/>
              <a:gdLst>
                <a:gd name="T0" fmla="*/ 0 w 28"/>
                <a:gd name="T1" fmla="*/ 0 h 11"/>
                <a:gd name="T2" fmla="*/ 0 w 28"/>
                <a:gd name="T3" fmla="*/ 207910 h 11"/>
                <a:gd name="T4" fmla="*/ 346541 w 28"/>
                <a:gd name="T5" fmla="*/ 207910 h 11"/>
                <a:gd name="T6" fmla="*/ 346541 w 28"/>
                <a:gd name="T7" fmla="*/ 0 h 11"/>
                <a:gd name="T8" fmla="*/ 0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lnTo>
                    <a:pt x="0" y="10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8" name="Freeform 671">
              <a:extLst>
                <a:ext uri="{FF2B5EF4-FFF2-40B4-BE49-F238E27FC236}">
                  <a16:creationId xmlns:a16="http://schemas.microsoft.com/office/drawing/2014/main" id="{A793C149-B1AC-4390-9E63-325F16582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390" y="2876720"/>
              <a:ext cx="3172" cy="1586"/>
            </a:xfrm>
            <a:custGeom>
              <a:avLst/>
              <a:gdLst>
                <a:gd name="T0" fmla="*/ 0 w 28"/>
                <a:gd name="T1" fmla="*/ 207910 h 11"/>
                <a:gd name="T2" fmla="*/ 346541 w 28"/>
                <a:gd name="T3" fmla="*/ 207910 h 11"/>
                <a:gd name="T4" fmla="*/ 346541 w 28"/>
                <a:gd name="T5" fmla="*/ 0 h 11"/>
                <a:gd name="T6" fmla="*/ 0 w 28"/>
                <a:gd name="T7" fmla="*/ 0 h 11"/>
                <a:gd name="T8" fmla="*/ 0 w 28"/>
                <a:gd name="T9" fmla="*/ 2079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10"/>
                  </a:moveTo>
                  <a:lnTo>
                    <a:pt x="27" y="1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59" name="Freeform 672">
              <a:extLst>
                <a:ext uri="{FF2B5EF4-FFF2-40B4-BE49-F238E27FC236}">
                  <a16:creationId xmlns:a16="http://schemas.microsoft.com/office/drawing/2014/main" id="{AFC4099E-E2DA-4C10-82B4-9A02637AB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077" y="2876720"/>
              <a:ext cx="3172" cy="1586"/>
            </a:xfrm>
            <a:custGeom>
              <a:avLst/>
              <a:gdLst>
                <a:gd name="T0" fmla="*/ 0 w 29"/>
                <a:gd name="T1" fmla="*/ 207910 h 11"/>
                <a:gd name="T2" fmla="*/ 335029 w 29"/>
                <a:gd name="T3" fmla="*/ 207910 h 11"/>
                <a:gd name="T4" fmla="*/ 335029 w 29"/>
                <a:gd name="T5" fmla="*/ 0 h 11"/>
                <a:gd name="T6" fmla="*/ 0 w 29"/>
                <a:gd name="T7" fmla="*/ 0 h 11"/>
                <a:gd name="T8" fmla="*/ 0 w 29"/>
                <a:gd name="T9" fmla="*/ 2079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1">
                  <a:moveTo>
                    <a:pt x="0" y="10"/>
                  </a:moveTo>
                  <a:lnTo>
                    <a:pt x="28" y="1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0" name="Freeform 673">
              <a:extLst>
                <a:ext uri="{FF2B5EF4-FFF2-40B4-BE49-F238E27FC236}">
                  <a16:creationId xmlns:a16="http://schemas.microsoft.com/office/drawing/2014/main" id="{8208C376-3994-492E-B54B-3E3A882B2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046" y="2876720"/>
              <a:ext cx="3172" cy="1586"/>
            </a:xfrm>
            <a:custGeom>
              <a:avLst/>
              <a:gdLst>
                <a:gd name="T0" fmla="*/ 0 w 30"/>
                <a:gd name="T1" fmla="*/ 0 h 11"/>
                <a:gd name="T2" fmla="*/ 0 w 30"/>
                <a:gd name="T3" fmla="*/ 207910 h 11"/>
                <a:gd name="T4" fmla="*/ 324178 w 30"/>
                <a:gd name="T5" fmla="*/ 207910 h 11"/>
                <a:gd name="T6" fmla="*/ 324178 w 30"/>
                <a:gd name="T7" fmla="*/ 0 h 11"/>
                <a:gd name="T8" fmla="*/ 0 w 3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0"/>
                  </a:moveTo>
                  <a:lnTo>
                    <a:pt x="0" y="10"/>
                  </a:lnTo>
                  <a:lnTo>
                    <a:pt x="29" y="10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1" name="Freeform 674">
              <a:extLst>
                <a:ext uri="{FF2B5EF4-FFF2-40B4-BE49-F238E27FC236}">
                  <a16:creationId xmlns:a16="http://schemas.microsoft.com/office/drawing/2014/main" id="{889E598D-A444-4371-831F-2E1662965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444" y="2876720"/>
              <a:ext cx="0" cy="1586"/>
            </a:xfrm>
            <a:custGeom>
              <a:avLst/>
              <a:gdLst>
                <a:gd name="T0" fmla="*/ 0 w 10"/>
                <a:gd name="T1" fmla="*/ 207910 h 11"/>
                <a:gd name="T2" fmla="*/ 0 w 10"/>
                <a:gd name="T3" fmla="*/ 20791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2079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2" name="Freeform 675">
              <a:extLst>
                <a:ext uri="{FF2B5EF4-FFF2-40B4-BE49-F238E27FC236}">
                  <a16:creationId xmlns:a16="http://schemas.microsoft.com/office/drawing/2014/main" id="{74AB93BF-979F-4499-873C-D327EC157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5" y="2902090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3" name="Freeform 676">
              <a:extLst>
                <a:ext uri="{FF2B5EF4-FFF2-40B4-BE49-F238E27FC236}">
                  <a16:creationId xmlns:a16="http://schemas.microsoft.com/office/drawing/2014/main" id="{391673E4-AE5C-4DB2-ABC2-B33444F16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647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4" name="Freeform 677">
              <a:extLst>
                <a:ext uri="{FF2B5EF4-FFF2-40B4-BE49-F238E27FC236}">
                  <a16:creationId xmlns:a16="http://schemas.microsoft.com/office/drawing/2014/main" id="{75EFF0E1-0B3A-4082-9021-9054AFCA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991" y="2902090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5" name="Freeform 678">
              <a:extLst>
                <a:ext uri="{FF2B5EF4-FFF2-40B4-BE49-F238E27FC236}">
                  <a16:creationId xmlns:a16="http://schemas.microsoft.com/office/drawing/2014/main" id="{4437ACF1-A718-43B4-9B4E-9C83BB4D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03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6" name="Freeform 679">
              <a:extLst>
                <a:ext uri="{FF2B5EF4-FFF2-40B4-BE49-F238E27FC236}">
                  <a16:creationId xmlns:a16="http://schemas.microsoft.com/office/drawing/2014/main" id="{146D20D8-01E8-419D-A6B9-6DD8BED1E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334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346541 w 28"/>
                <a:gd name="T3" fmla="*/ 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7" name="Freeform 680">
              <a:extLst>
                <a:ext uri="{FF2B5EF4-FFF2-40B4-BE49-F238E27FC236}">
                  <a16:creationId xmlns:a16="http://schemas.microsoft.com/office/drawing/2014/main" id="{A8E41585-F468-4EA7-84AB-10FC2914D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710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8" name="Freeform 681">
              <a:extLst>
                <a:ext uri="{FF2B5EF4-FFF2-40B4-BE49-F238E27FC236}">
                  <a16:creationId xmlns:a16="http://schemas.microsoft.com/office/drawing/2014/main" id="{01894D4C-5A5B-407C-852B-AD0A161EB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366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69" name="Freeform 682">
              <a:extLst>
                <a:ext uri="{FF2B5EF4-FFF2-40B4-BE49-F238E27FC236}">
                  <a16:creationId xmlns:a16="http://schemas.microsoft.com/office/drawing/2014/main" id="{50924F24-5933-4979-AA19-903D32CE9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616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0" name="Freeform 683">
              <a:extLst>
                <a:ext uri="{FF2B5EF4-FFF2-40B4-BE49-F238E27FC236}">
                  <a16:creationId xmlns:a16="http://schemas.microsoft.com/office/drawing/2014/main" id="{B5C9866B-B465-442B-BEF6-183A0A8D7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022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1" name="Freeform 684">
              <a:extLst>
                <a:ext uri="{FF2B5EF4-FFF2-40B4-BE49-F238E27FC236}">
                  <a16:creationId xmlns:a16="http://schemas.microsoft.com/office/drawing/2014/main" id="{9E2AE29B-1267-48C6-9C8D-953EB8596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678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346541 w 28"/>
                <a:gd name="T3" fmla="*/ 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2" name="Freeform 685">
              <a:extLst>
                <a:ext uri="{FF2B5EF4-FFF2-40B4-BE49-F238E27FC236}">
                  <a16:creationId xmlns:a16="http://schemas.microsoft.com/office/drawing/2014/main" id="{52689BE7-C813-4265-9205-7293EC2F7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959" y="2902090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3" name="Freeform 686">
              <a:extLst>
                <a:ext uri="{FF2B5EF4-FFF2-40B4-BE49-F238E27FC236}">
                  <a16:creationId xmlns:a16="http://schemas.microsoft.com/office/drawing/2014/main" id="{0A024539-CEDC-4B18-A84C-7D04F44BE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4" name="Freeform 687">
              <a:extLst>
                <a:ext uri="{FF2B5EF4-FFF2-40B4-BE49-F238E27FC236}">
                  <a16:creationId xmlns:a16="http://schemas.microsoft.com/office/drawing/2014/main" id="{4151545F-36D2-4234-97BE-D4762BED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66" y="2902090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5" name="Freeform 688">
              <a:extLst>
                <a:ext uri="{FF2B5EF4-FFF2-40B4-BE49-F238E27FC236}">
                  <a16:creationId xmlns:a16="http://schemas.microsoft.com/office/drawing/2014/main" id="{218781EC-9F90-42D6-8D9C-37BAE0D87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53" y="2902090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6" name="Freeform 689">
              <a:extLst>
                <a:ext uri="{FF2B5EF4-FFF2-40B4-BE49-F238E27FC236}">
                  <a16:creationId xmlns:a16="http://schemas.microsoft.com/office/drawing/2014/main" id="{115E1A32-0D29-4042-8CA7-E609BFCB0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2" y="2902090"/>
              <a:ext cx="1586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041 w 21"/>
                <a:gd name="T5" fmla="*/ 0 h 10"/>
                <a:gd name="T6" fmla="*/ 114041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7" name="Freeform 690">
              <a:extLst>
                <a:ext uri="{FF2B5EF4-FFF2-40B4-BE49-F238E27FC236}">
                  <a16:creationId xmlns:a16="http://schemas.microsoft.com/office/drawing/2014/main" id="{5CF8B5F0-D257-4EBA-B4F4-6D92113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999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8" name="Freeform 691">
              <a:extLst>
                <a:ext uri="{FF2B5EF4-FFF2-40B4-BE49-F238E27FC236}">
                  <a16:creationId xmlns:a16="http://schemas.microsoft.com/office/drawing/2014/main" id="{909E43D5-7898-4203-B96E-161FB51FC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902090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79" name="Freeform 692">
              <a:extLst>
                <a:ext uri="{FF2B5EF4-FFF2-40B4-BE49-F238E27FC236}">
                  <a16:creationId xmlns:a16="http://schemas.microsoft.com/office/drawing/2014/main" id="{95CCED8E-834A-4FC7-BDBB-E6B365DA4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897" y="2902090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0" name="Freeform 693">
              <a:extLst>
                <a:ext uri="{FF2B5EF4-FFF2-40B4-BE49-F238E27FC236}">
                  <a16:creationId xmlns:a16="http://schemas.microsoft.com/office/drawing/2014/main" id="{580E3390-3340-4DB7-BE17-6D95CDBF7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272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1" name="Freeform 694">
              <a:extLst>
                <a:ext uri="{FF2B5EF4-FFF2-40B4-BE49-F238E27FC236}">
                  <a16:creationId xmlns:a16="http://schemas.microsoft.com/office/drawing/2014/main" id="{9B11E598-161B-48DE-80AB-F2FD6468B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41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2" name="Freeform 695">
              <a:extLst>
                <a:ext uri="{FF2B5EF4-FFF2-40B4-BE49-F238E27FC236}">
                  <a16:creationId xmlns:a16="http://schemas.microsoft.com/office/drawing/2014/main" id="{E978C424-AA1D-43FE-8F9A-FC9C36D3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053" y="2902090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3" name="Freeform 696">
              <a:extLst>
                <a:ext uri="{FF2B5EF4-FFF2-40B4-BE49-F238E27FC236}">
                  <a16:creationId xmlns:a16="http://schemas.microsoft.com/office/drawing/2014/main" id="{94AD8775-30B9-45A4-A93A-5028A83C0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866" y="2902090"/>
              <a:ext cx="4758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401 w 30"/>
                <a:gd name="T5" fmla="*/ 0 h 10"/>
                <a:gd name="T6" fmla="*/ 729401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4" name="Freeform 697">
              <a:extLst>
                <a:ext uri="{FF2B5EF4-FFF2-40B4-BE49-F238E27FC236}">
                  <a16:creationId xmlns:a16="http://schemas.microsoft.com/office/drawing/2014/main" id="{861E962A-57EF-47E8-8918-574065F3E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210" y="2902090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5" name="Freeform 698">
              <a:extLst>
                <a:ext uri="{FF2B5EF4-FFF2-40B4-BE49-F238E27FC236}">
                  <a16:creationId xmlns:a16="http://schemas.microsoft.com/office/drawing/2014/main" id="{A9FC3450-9368-45FF-98BA-7579DF2E8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553" y="2902090"/>
              <a:ext cx="4758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733 w 29"/>
                <a:gd name="T5" fmla="*/ 0 h 10"/>
                <a:gd name="T6" fmla="*/ 753733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6" name="Freeform 699">
              <a:extLst>
                <a:ext uri="{FF2B5EF4-FFF2-40B4-BE49-F238E27FC236}">
                  <a16:creationId xmlns:a16="http://schemas.microsoft.com/office/drawing/2014/main" id="{76149161-3460-44F5-8E67-DD82FB696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522" y="2902090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7" name="Freeform 700">
              <a:extLst>
                <a:ext uri="{FF2B5EF4-FFF2-40B4-BE49-F238E27FC236}">
                  <a16:creationId xmlns:a16="http://schemas.microsoft.com/office/drawing/2014/main" id="{D5571998-EA42-479A-B6D5-D053832A2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178" y="2902090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8" name="Freeform 701">
              <a:extLst>
                <a:ext uri="{FF2B5EF4-FFF2-40B4-BE49-F238E27FC236}">
                  <a16:creationId xmlns:a16="http://schemas.microsoft.com/office/drawing/2014/main" id="{7D74E705-735B-4473-93F2-6D4BB7A64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421" y="2902090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89" name="Freeform 702">
              <a:extLst>
                <a:ext uri="{FF2B5EF4-FFF2-40B4-BE49-F238E27FC236}">
                  <a16:creationId xmlns:a16="http://schemas.microsoft.com/office/drawing/2014/main" id="{9B221747-6692-44F3-A466-D8390D4A4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171" y="2902090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0" name="Freeform 703">
              <a:extLst>
                <a:ext uri="{FF2B5EF4-FFF2-40B4-BE49-F238E27FC236}">
                  <a16:creationId xmlns:a16="http://schemas.microsoft.com/office/drawing/2014/main" id="{EA3AAEBF-21B0-4AD2-A517-B002B6CD6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515" y="2902090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1" name="Freeform 704">
              <a:extLst>
                <a:ext uri="{FF2B5EF4-FFF2-40B4-BE49-F238E27FC236}">
                  <a16:creationId xmlns:a16="http://schemas.microsoft.com/office/drawing/2014/main" id="{04430180-3866-4D3F-AB7F-197A71C7A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241" y="2902090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2" name="Freeform 705">
              <a:extLst>
                <a:ext uri="{FF2B5EF4-FFF2-40B4-BE49-F238E27FC236}">
                  <a16:creationId xmlns:a16="http://schemas.microsoft.com/office/drawing/2014/main" id="{B45296D1-E609-4446-BD13-F794E59EC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897" y="2902090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3" name="Freeform 706">
              <a:extLst>
                <a:ext uri="{FF2B5EF4-FFF2-40B4-BE49-F238E27FC236}">
                  <a16:creationId xmlns:a16="http://schemas.microsoft.com/office/drawing/2014/main" id="{CD864B2A-EA02-45C8-8268-CF7B8A930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983" y="2902090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4" name="Freeform 707">
              <a:extLst>
                <a:ext uri="{FF2B5EF4-FFF2-40B4-BE49-F238E27FC236}">
                  <a16:creationId xmlns:a16="http://schemas.microsoft.com/office/drawing/2014/main" id="{FC62414A-B0CB-450C-B1CC-DCD91F6A5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772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5" name="Freeform 708">
              <a:extLst>
                <a:ext uri="{FF2B5EF4-FFF2-40B4-BE49-F238E27FC236}">
                  <a16:creationId xmlns:a16="http://schemas.microsoft.com/office/drawing/2014/main" id="{E360838C-14C8-4E6F-AA91-01684B125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428" y="2902090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6" name="Freeform 709">
              <a:extLst>
                <a:ext uri="{FF2B5EF4-FFF2-40B4-BE49-F238E27FC236}">
                  <a16:creationId xmlns:a16="http://schemas.microsoft.com/office/drawing/2014/main" id="{E10FF82F-990B-48E8-92ED-75DB65D1F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085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7" name="Freeform 710">
              <a:extLst>
                <a:ext uri="{FF2B5EF4-FFF2-40B4-BE49-F238E27FC236}">
                  <a16:creationId xmlns:a16="http://schemas.microsoft.com/office/drawing/2014/main" id="{6BBF2B5E-AF08-43D8-99BA-FFE9ACD96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741" y="2902090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8" name="Freeform 711">
              <a:extLst>
                <a:ext uri="{FF2B5EF4-FFF2-40B4-BE49-F238E27FC236}">
                  <a16:creationId xmlns:a16="http://schemas.microsoft.com/office/drawing/2014/main" id="{37894D10-3409-4595-952B-D162BBF01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077" y="2902090"/>
              <a:ext cx="1585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351 w 20"/>
                <a:gd name="T5" fmla="*/ 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399" name="Freeform 712">
              <a:extLst>
                <a:ext uri="{FF2B5EF4-FFF2-40B4-BE49-F238E27FC236}">
                  <a16:creationId xmlns:a16="http://schemas.microsoft.com/office/drawing/2014/main" id="{AD48DE2B-E497-41DA-97C5-1DC69D300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734" y="2902090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125298 w 19"/>
                <a:gd name="T3" fmla="*/ 0 h 10"/>
                <a:gd name="T4" fmla="*/ 125298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0" name="Freeform 713">
              <a:extLst>
                <a:ext uri="{FF2B5EF4-FFF2-40B4-BE49-F238E27FC236}">
                  <a16:creationId xmlns:a16="http://schemas.microsoft.com/office/drawing/2014/main" id="{6E22C966-B0CD-4927-A452-7BA0FE44A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803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1" name="Freeform 714">
              <a:extLst>
                <a:ext uri="{FF2B5EF4-FFF2-40B4-BE49-F238E27FC236}">
                  <a16:creationId xmlns:a16="http://schemas.microsoft.com/office/drawing/2014/main" id="{2F5580A5-D1AB-4948-A054-28C23F1B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116" y="2902090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2" name="Freeform 715">
              <a:extLst>
                <a:ext uri="{FF2B5EF4-FFF2-40B4-BE49-F238E27FC236}">
                  <a16:creationId xmlns:a16="http://schemas.microsoft.com/office/drawing/2014/main" id="{AE996418-4952-4742-8A5D-6D854BBF1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460" y="2902090"/>
              <a:ext cx="3172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324178 w 30"/>
                <a:gd name="T5" fmla="*/ 0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3" name="Freeform 716">
              <a:extLst>
                <a:ext uri="{FF2B5EF4-FFF2-40B4-BE49-F238E27FC236}">
                  <a16:creationId xmlns:a16="http://schemas.microsoft.com/office/drawing/2014/main" id="{8FC37E51-4271-4C5E-967E-7EB8E6468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859" y="2902090"/>
              <a:ext cx="0" cy="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4" name="Freeform 717">
              <a:extLst>
                <a:ext uri="{FF2B5EF4-FFF2-40B4-BE49-F238E27FC236}">
                  <a16:creationId xmlns:a16="http://schemas.microsoft.com/office/drawing/2014/main" id="{24D126A7-8CE5-4246-A0BB-2EE80F9F8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8" y="2797438"/>
              <a:ext cx="49165" cy="1586"/>
            </a:xfrm>
            <a:custGeom>
              <a:avLst/>
              <a:gdLst>
                <a:gd name="T0" fmla="*/ 0 w 372"/>
                <a:gd name="T1" fmla="*/ 0 h 19"/>
                <a:gd name="T2" fmla="*/ 0 w 372"/>
                <a:gd name="T3" fmla="*/ 125461 h 19"/>
                <a:gd name="T4" fmla="*/ 6480396 w 372"/>
                <a:gd name="T5" fmla="*/ 125461 h 19"/>
                <a:gd name="T6" fmla="*/ 6480396 w 372"/>
                <a:gd name="T7" fmla="*/ 0 h 19"/>
                <a:gd name="T8" fmla="*/ 0 w 37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19">
                  <a:moveTo>
                    <a:pt x="0" y="0"/>
                  </a:moveTo>
                  <a:lnTo>
                    <a:pt x="0" y="18"/>
                  </a:lnTo>
                  <a:lnTo>
                    <a:pt x="371" y="18"/>
                  </a:lnTo>
                  <a:lnTo>
                    <a:pt x="371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5" name="Freeform 718">
              <a:extLst>
                <a:ext uri="{FF2B5EF4-FFF2-40B4-BE49-F238E27FC236}">
                  <a16:creationId xmlns:a16="http://schemas.microsoft.com/office/drawing/2014/main" id="{23538A6D-C6F0-4CCC-B690-4917F74CA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795853"/>
              <a:ext cx="214102" cy="3171"/>
            </a:xfrm>
            <a:custGeom>
              <a:avLst/>
              <a:gdLst>
                <a:gd name="T0" fmla="*/ 28775739 w 1592"/>
                <a:gd name="T1" fmla="*/ 0 h 28"/>
                <a:gd name="T2" fmla="*/ 0 w 1592"/>
                <a:gd name="T3" fmla="*/ 115402 h 28"/>
                <a:gd name="T4" fmla="*/ 0 w 1592"/>
                <a:gd name="T5" fmla="*/ 346319 h 28"/>
                <a:gd name="T6" fmla="*/ 28775739 w 1592"/>
                <a:gd name="T7" fmla="*/ 230917 h 28"/>
                <a:gd name="T8" fmla="*/ 28775739 w 159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2" h="28">
                  <a:moveTo>
                    <a:pt x="1591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1591" y="18"/>
                  </a:lnTo>
                  <a:lnTo>
                    <a:pt x="1591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6" name="Freeform 719">
              <a:extLst>
                <a:ext uri="{FF2B5EF4-FFF2-40B4-BE49-F238E27FC236}">
                  <a16:creationId xmlns:a16="http://schemas.microsoft.com/office/drawing/2014/main" id="{10ED8CD9-8967-4E71-B9BD-AF4C6CED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919533"/>
              <a:ext cx="4758" cy="7928"/>
            </a:xfrm>
            <a:custGeom>
              <a:avLst/>
              <a:gdLst>
                <a:gd name="T0" fmla="*/ 0 w 49"/>
                <a:gd name="T1" fmla="*/ 0 h 65"/>
                <a:gd name="T2" fmla="*/ 94286 w 49"/>
                <a:gd name="T3" fmla="*/ 0 h 65"/>
                <a:gd name="T4" fmla="*/ 94286 w 49"/>
                <a:gd name="T5" fmla="*/ 952092 h 65"/>
                <a:gd name="T6" fmla="*/ 452593 w 49"/>
                <a:gd name="T7" fmla="*/ 952092 h 65"/>
                <a:gd name="T8" fmla="*/ 452593 w 49"/>
                <a:gd name="T9" fmla="*/ 952092 h 65"/>
                <a:gd name="T10" fmla="*/ 0 w 49"/>
                <a:gd name="T11" fmla="*/ 952092 h 65"/>
                <a:gd name="T12" fmla="*/ 0 w 49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5">
                  <a:moveTo>
                    <a:pt x="0" y="0"/>
                  </a:moveTo>
                  <a:lnTo>
                    <a:pt x="10" y="0"/>
                  </a:lnTo>
                  <a:lnTo>
                    <a:pt x="10" y="64"/>
                  </a:lnTo>
                  <a:lnTo>
                    <a:pt x="48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7" name="Freeform 720">
              <a:extLst>
                <a:ext uri="{FF2B5EF4-FFF2-40B4-BE49-F238E27FC236}">
                  <a16:creationId xmlns:a16="http://schemas.microsoft.com/office/drawing/2014/main" id="{B41E18EF-024B-4013-AF70-4F5554F8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694" y="2921118"/>
              <a:ext cx="4758" cy="7929"/>
            </a:xfrm>
            <a:custGeom>
              <a:avLst/>
              <a:gdLst>
                <a:gd name="T0" fmla="*/ 276673 w 47"/>
                <a:gd name="T1" fmla="*/ 0 h 56"/>
                <a:gd name="T2" fmla="*/ 276673 w 47"/>
                <a:gd name="T3" fmla="*/ 0 h 56"/>
                <a:gd name="T4" fmla="*/ 368897 w 47"/>
                <a:gd name="T5" fmla="*/ 0 h 56"/>
                <a:gd name="T6" fmla="*/ 471447 w 47"/>
                <a:gd name="T7" fmla="*/ 180385 h 56"/>
                <a:gd name="T8" fmla="*/ 471447 w 47"/>
                <a:gd name="T9" fmla="*/ 380875 h 56"/>
                <a:gd name="T10" fmla="*/ 471447 w 47"/>
                <a:gd name="T11" fmla="*/ 561402 h 56"/>
                <a:gd name="T12" fmla="*/ 471447 w 47"/>
                <a:gd name="T13" fmla="*/ 741786 h 56"/>
                <a:gd name="T14" fmla="*/ 471447 w 47"/>
                <a:gd name="T15" fmla="*/ 922171 h 56"/>
                <a:gd name="T16" fmla="*/ 368897 w 47"/>
                <a:gd name="T17" fmla="*/ 922171 h 56"/>
                <a:gd name="T18" fmla="*/ 276673 w 47"/>
                <a:gd name="T19" fmla="*/ 1102556 h 56"/>
                <a:gd name="T20" fmla="*/ 184448 w 47"/>
                <a:gd name="T21" fmla="*/ 922171 h 56"/>
                <a:gd name="T22" fmla="*/ 92224 w 47"/>
                <a:gd name="T23" fmla="*/ 922171 h 56"/>
                <a:gd name="T24" fmla="*/ 0 w 47"/>
                <a:gd name="T25" fmla="*/ 741786 h 56"/>
                <a:gd name="T26" fmla="*/ 0 w 47"/>
                <a:gd name="T27" fmla="*/ 561402 h 56"/>
                <a:gd name="T28" fmla="*/ 0 w 47"/>
                <a:gd name="T29" fmla="*/ 380875 h 56"/>
                <a:gd name="T30" fmla="*/ 92224 w 47"/>
                <a:gd name="T31" fmla="*/ 180385 h 56"/>
                <a:gd name="T32" fmla="*/ 184448 w 47"/>
                <a:gd name="T33" fmla="*/ 0 h 56"/>
                <a:gd name="T34" fmla="*/ 276673 w 47"/>
                <a:gd name="T35" fmla="*/ 0 h 56"/>
                <a:gd name="T36" fmla="*/ 276673 w 47"/>
                <a:gd name="T37" fmla="*/ 0 h 56"/>
                <a:gd name="T38" fmla="*/ 276673 w 47"/>
                <a:gd name="T39" fmla="*/ 0 h 56"/>
                <a:gd name="T40" fmla="*/ 184448 w 47"/>
                <a:gd name="T41" fmla="*/ 180385 h 56"/>
                <a:gd name="T42" fmla="*/ 92224 w 47"/>
                <a:gd name="T43" fmla="*/ 180385 h 56"/>
                <a:gd name="T44" fmla="*/ 92224 w 47"/>
                <a:gd name="T45" fmla="*/ 380875 h 56"/>
                <a:gd name="T46" fmla="*/ 92224 w 47"/>
                <a:gd name="T47" fmla="*/ 561402 h 56"/>
                <a:gd name="T48" fmla="*/ 92224 w 47"/>
                <a:gd name="T49" fmla="*/ 741786 h 56"/>
                <a:gd name="T50" fmla="*/ 92224 w 47"/>
                <a:gd name="T51" fmla="*/ 741786 h 56"/>
                <a:gd name="T52" fmla="*/ 184448 w 47"/>
                <a:gd name="T53" fmla="*/ 922171 h 56"/>
                <a:gd name="T54" fmla="*/ 276673 w 47"/>
                <a:gd name="T55" fmla="*/ 922171 h 56"/>
                <a:gd name="T56" fmla="*/ 368897 w 47"/>
                <a:gd name="T57" fmla="*/ 922171 h 56"/>
                <a:gd name="T58" fmla="*/ 368897 w 47"/>
                <a:gd name="T59" fmla="*/ 741786 h 56"/>
                <a:gd name="T60" fmla="*/ 368897 w 47"/>
                <a:gd name="T61" fmla="*/ 741786 h 56"/>
                <a:gd name="T62" fmla="*/ 471447 w 47"/>
                <a:gd name="T63" fmla="*/ 561402 h 56"/>
                <a:gd name="T64" fmla="*/ 368897 w 47"/>
                <a:gd name="T65" fmla="*/ 380875 h 56"/>
                <a:gd name="T66" fmla="*/ 368897 w 47"/>
                <a:gd name="T67" fmla="*/ 180385 h 56"/>
                <a:gd name="T68" fmla="*/ 368897 w 47"/>
                <a:gd name="T69" fmla="*/ 180385 h 56"/>
                <a:gd name="T70" fmla="*/ 276673 w 47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9"/>
                    <a:pt x="46" y="9"/>
                  </a:cubicBezTo>
                  <a:cubicBezTo>
                    <a:pt x="46" y="9"/>
                    <a:pt x="46" y="9"/>
                    <a:pt x="46" y="19"/>
                  </a:cubicBezTo>
                  <a:cubicBezTo>
                    <a:pt x="46" y="19"/>
                    <a:pt x="46" y="19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4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27" y="46"/>
                    <a:pt x="27" y="55"/>
                    <a:pt x="27" y="55"/>
                  </a:cubicBezTo>
                  <a:cubicBezTo>
                    <a:pt x="18" y="55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9"/>
                    <a:pt x="18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19"/>
                    <a:pt x="46" y="19"/>
                    <a:pt x="36" y="19"/>
                  </a:cubicBezTo>
                  <a:lnTo>
                    <a:pt x="36" y="9"/>
                  </a:lnTo>
                  <a:cubicBezTo>
                    <a:pt x="27" y="9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8" name="Freeform 721">
              <a:extLst>
                <a:ext uri="{FF2B5EF4-FFF2-40B4-BE49-F238E27FC236}">
                  <a16:creationId xmlns:a16="http://schemas.microsoft.com/office/drawing/2014/main" id="{09423461-C720-486B-92F6-F290C4161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37" y="2921118"/>
              <a:ext cx="3172" cy="634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115551 w 28"/>
                <a:gd name="T5" fmla="*/ 0 h 47"/>
                <a:gd name="T6" fmla="*/ 115551 w 28"/>
                <a:gd name="T7" fmla="*/ 163973 h 47"/>
                <a:gd name="T8" fmla="*/ 115551 w 28"/>
                <a:gd name="T9" fmla="*/ 163973 h 47"/>
                <a:gd name="T10" fmla="*/ 230990 w 28"/>
                <a:gd name="T11" fmla="*/ 0 h 47"/>
                <a:gd name="T12" fmla="*/ 346541 w 28"/>
                <a:gd name="T13" fmla="*/ 0 h 47"/>
                <a:gd name="T14" fmla="*/ 346541 w 28"/>
                <a:gd name="T15" fmla="*/ 163973 h 47"/>
                <a:gd name="T16" fmla="*/ 230990 w 28"/>
                <a:gd name="T17" fmla="*/ 163973 h 47"/>
                <a:gd name="T18" fmla="*/ 115551 w 28"/>
                <a:gd name="T19" fmla="*/ 163973 h 47"/>
                <a:gd name="T20" fmla="*/ 115551 w 28"/>
                <a:gd name="T21" fmla="*/ 346031 h 47"/>
                <a:gd name="T22" fmla="*/ 115551 w 28"/>
                <a:gd name="T23" fmla="*/ 510004 h 47"/>
                <a:gd name="T24" fmla="*/ 115551 w 28"/>
                <a:gd name="T25" fmla="*/ 837816 h 47"/>
                <a:gd name="T26" fmla="*/ 0 w 28"/>
                <a:gd name="T27" fmla="*/ 83781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09" name="Freeform 722">
              <a:extLst>
                <a:ext uri="{FF2B5EF4-FFF2-40B4-BE49-F238E27FC236}">
                  <a16:creationId xmlns:a16="http://schemas.microsoft.com/office/drawing/2014/main" id="{3EF74DE4-4905-4AFE-A2B5-7239B95E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921118"/>
              <a:ext cx="6344" cy="7929"/>
            </a:xfrm>
            <a:custGeom>
              <a:avLst/>
              <a:gdLst>
                <a:gd name="T0" fmla="*/ 163999 w 47"/>
                <a:gd name="T1" fmla="*/ 561402 h 56"/>
                <a:gd name="T2" fmla="*/ 163999 w 47"/>
                <a:gd name="T3" fmla="*/ 561402 h 56"/>
                <a:gd name="T4" fmla="*/ 163999 w 47"/>
                <a:gd name="T5" fmla="*/ 741786 h 56"/>
                <a:gd name="T6" fmla="*/ 163999 w 47"/>
                <a:gd name="T7" fmla="*/ 741786 h 56"/>
                <a:gd name="T8" fmla="*/ 327998 w 47"/>
                <a:gd name="T9" fmla="*/ 922171 h 56"/>
                <a:gd name="T10" fmla="*/ 327998 w 47"/>
                <a:gd name="T11" fmla="*/ 922171 h 56"/>
                <a:gd name="T12" fmla="*/ 674084 w 47"/>
                <a:gd name="T13" fmla="*/ 922171 h 56"/>
                <a:gd name="T14" fmla="*/ 674084 w 47"/>
                <a:gd name="T15" fmla="*/ 741786 h 56"/>
                <a:gd name="T16" fmla="*/ 838083 w 47"/>
                <a:gd name="T17" fmla="*/ 741786 h 56"/>
                <a:gd name="T18" fmla="*/ 674084 w 47"/>
                <a:gd name="T19" fmla="*/ 922171 h 56"/>
                <a:gd name="T20" fmla="*/ 327998 w 47"/>
                <a:gd name="T21" fmla="*/ 1102556 h 56"/>
                <a:gd name="T22" fmla="*/ 163999 w 47"/>
                <a:gd name="T23" fmla="*/ 922171 h 56"/>
                <a:gd name="T24" fmla="*/ 163999 w 47"/>
                <a:gd name="T25" fmla="*/ 922171 h 56"/>
                <a:gd name="T26" fmla="*/ 0 w 47"/>
                <a:gd name="T27" fmla="*/ 741786 h 56"/>
                <a:gd name="T28" fmla="*/ 0 w 47"/>
                <a:gd name="T29" fmla="*/ 561402 h 56"/>
                <a:gd name="T30" fmla="*/ 0 w 47"/>
                <a:gd name="T31" fmla="*/ 380875 h 56"/>
                <a:gd name="T32" fmla="*/ 163999 w 47"/>
                <a:gd name="T33" fmla="*/ 180385 h 56"/>
                <a:gd name="T34" fmla="*/ 163999 w 47"/>
                <a:gd name="T35" fmla="*/ 0 h 56"/>
                <a:gd name="T36" fmla="*/ 327998 w 47"/>
                <a:gd name="T37" fmla="*/ 0 h 56"/>
                <a:gd name="T38" fmla="*/ 510085 w 47"/>
                <a:gd name="T39" fmla="*/ 0 h 56"/>
                <a:gd name="T40" fmla="*/ 674084 w 47"/>
                <a:gd name="T41" fmla="*/ 180385 h 56"/>
                <a:gd name="T42" fmla="*/ 838083 w 47"/>
                <a:gd name="T43" fmla="*/ 380875 h 56"/>
                <a:gd name="T44" fmla="*/ 838083 w 47"/>
                <a:gd name="T45" fmla="*/ 561402 h 56"/>
                <a:gd name="T46" fmla="*/ 163999 w 47"/>
                <a:gd name="T47" fmla="*/ 561402 h 56"/>
                <a:gd name="T48" fmla="*/ 674084 w 47"/>
                <a:gd name="T49" fmla="*/ 380875 h 56"/>
                <a:gd name="T50" fmla="*/ 674084 w 47"/>
                <a:gd name="T51" fmla="*/ 380875 h 56"/>
                <a:gd name="T52" fmla="*/ 674084 w 47"/>
                <a:gd name="T53" fmla="*/ 380875 h 56"/>
                <a:gd name="T54" fmla="*/ 674084 w 47"/>
                <a:gd name="T55" fmla="*/ 180385 h 56"/>
                <a:gd name="T56" fmla="*/ 510085 w 47"/>
                <a:gd name="T57" fmla="*/ 180385 h 56"/>
                <a:gd name="T58" fmla="*/ 327998 w 47"/>
                <a:gd name="T59" fmla="*/ 0 h 56"/>
                <a:gd name="T60" fmla="*/ 327998 w 47"/>
                <a:gd name="T61" fmla="*/ 180385 h 56"/>
                <a:gd name="T62" fmla="*/ 163999 w 47"/>
                <a:gd name="T63" fmla="*/ 180385 h 56"/>
                <a:gd name="T64" fmla="*/ 163999 w 47"/>
                <a:gd name="T65" fmla="*/ 380875 h 56"/>
                <a:gd name="T66" fmla="*/ 163999 w 47"/>
                <a:gd name="T67" fmla="*/ 380875 h 56"/>
                <a:gd name="T68" fmla="*/ 674084 w 47"/>
                <a:gd name="T69" fmla="*/ 380875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28"/>
                    <a:pt x="9" y="28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37" y="46"/>
                  </a:lnTo>
                  <a:cubicBezTo>
                    <a:pt x="37" y="46"/>
                    <a:pt x="28" y="55"/>
                    <a:pt x="18" y="55"/>
                  </a:cubicBezTo>
                  <a:cubicBezTo>
                    <a:pt x="18" y="55"/>
                    <a:pt x="18" y="46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0" y="9"/>
                    <a:pt x="9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9"/>
                    <a:pt x="37" y="9"/>
                  </a:cubicBezTo>
                  <a:cubicBezTo>
                    <a:pt x="37" y="9"/>
                    <a:pt x="46" y="9"/>
                    <a:pt x="46" y="19"/>
                  </a:cubicBezTo>
                  <a:lnTo>
                    <a:pt x="46" y="28"/>
                  </a:lnTo>
                  <a:lnTo>
                    <a:pt x="9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0"/>
                    <a:pt x="18" y="0"/>
                  </a:cubicBezTo>
                  <a:lnTo>
                    <a:pt x="18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0" name="Freeform 723">
              <a:extLst>
                <a:ext uri="{FF2B5EF4-FFF2-40B4-BE49-F238E27FC236}">
                  <a16:creationId xmlns:a16="http://schemas.microsoft.com/office/drawing/2014/main" id="{46BDD64F-A8D3-4459-938A-B1EBF1EE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140" y="2921118"/>
              <a:ext cx="9516" cy="6343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0 w 67"/>
                <a:gd name="T5" fmla="*/ 0 h 47"/>
                <a:gd name="T6" fmla="*/ 0 w 67"/>
                <a:gd name="T7" fmla="*/ 163973 h 47"/>
                <a:gd name="T8" fmla="*/ 0 w 67"/>
                <a:gd name="T9" fmla="*/ 163973 h 47"/>
                <a:gd name="T10" fmla="*/ 221851 w 67"/>
                <a:gd name="T11" fmla="*/ 0 h 47"/>
                <a:gd name="T12" fmla="*/ 403507 w 67"/>
                <a:gd name="T13" fmla="*/ 0 h 47"/>
                <a:gd name="T14" fmla="*/ 585021 w 67"/>
                <a:gd name="T15" fmla="*/ 0 h 47"/>
                <a:gd name="T16" fmla="*/ 766535 w 67"/>
                <a:gd name="T17" fmla="*/ 163973 h 47"/>
                <a:gd name="T18" fmla="*/ 766535 w 67"/>
                <a:gd name="T19" fmla="*/ 0 h 47"/>
                <a:gd name="T20" fmla="*/ 948049 w 67"/>
                <a:gd name="T21" fmla="*/ 0 h 47"/>
                <a:gd name="T22" fmla="*/ 1331388 w 67"/>
                <a:gd name="T23" fmla="*/ 346031 h 47"/>
                <a:gd name="T24" fmla="*/ 1331388 w 67"/>
                <a:gd name="T25" fmla="*/ 837816 h 47"/>
                <a:gd name="T26" fmla="*/ 1149874 w 67"/>
                <a:gd name="T27" fmla="*/ 837816 h 47"/>
                <a:gd name="T28" fmla="*/ 1149874 w 67"/>
                <a:gd name="T29" fmla="*/ 346031 h 47"/>
                <a:gd name="T30" fmla="*/ 1149874 w 67"/>
                <a:gd name="T31" fmla="*/ 163973 h 47"/>
                <a:gd name="T32" fmla="*/ 948049 w 67"/>
                <a:gd name="T33" fmla="*/ 0 h 47"/>
                <a:gd name="T34" fmla="*/ 766535 w 67"/>
                <a:gd name="T35" fmla="*/ 163973 h 47"/>
                <a:gd name="T36" fmla="*/ 766535 w 67"/>
                <a:gd name="T37" fmla="*/ 163973 h 47"/>
                <a:gd name="T38" fmla="*/ 766535 w 67"/>
                <a:gd name="T39" fmla="*/ 346031 h 47"/>
                <a:gd name="T40" fmla="*/ 766535 w 67"/>
                <a:gd name="T41" fmla="*/ 346031 h 47"/>
                <a:gd name="T42" fmla="*/ 766535 w 67"/>
                <a:gd name="T43" fmla="*/ 837816 h 47"/>
                <a:gd name="T44" fmla="*/ 585021 w 67"/>
                <a:gd name="T45" fmla="*/ 837816 h 47"/>
                <a:gd name="T46" fmla="*/ 585021 w 67"/>
                <a:gd name="T47" fmla="*/ 346031 h 47"/>
                <a:gd name="T48" fmla="*/ 585021 w 67"/>
                <a:gd name="T49" fmla="*/ 163973 h 47"/>
                <a:gd name="T50" fmla="*/ 585021 w 67"/>
                <a:gd name="T51" fmla="*/ 163973 h 47"/>
                <a:gd name="T52" fmla="*/ 403507 w 67"/>
                <a:gd name="T53" fmla="*/ 163973 h 47"/>
                <a:gd name="T54" fmla="*/ 403507 w 67"/>
                <a:gd name="T55" fmla="*/ 0 h 47"/>
                <a:gd name="T56" fmla="*/ 221851 w 67"/>
                <a:gd name="T57" fmla="*/ 163973 h 47"/>
                <a:gd name="T58" fmla="*/ 221851 w 67"/>
                <a:gd name="T59" fmla="*/ 163973 h 47"/>
                <a:gd name="T60" fmla="*/ 0 w 67"/>
                <a:gd name="T61" fmla="*/ 346031 h 47"/>
                <a:gd name="T62" fmla="*/ 0 w 67"/>
                <a:gd name="T63" fmla="*/ 346031 h 47"/>
                <a:gd name="T64" fmla="*/ 0 w 67"/>
                <a:gd name="T65" fmla="*/ 837816 h 47"/>
                <a:gd name="T66" fmla="*/ 0 w 67"/>
                <a:gd name="T67" fmla="*/ 837816 h 47"/>
                <a:gd name="T68" fmla="*/ 0 w 67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7" h="47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11" y="0"/>
                  </a:lnTo>
                  <a:lnTo>
                    <a:pt x="20" y="0"/>
                  </a:lnTo>
                  <a:lnTo>
                    <a:pt x="29" y="0"/>
                  </a:lnTo>
                  <a:cubicBezTo>
                    <a:pt x="29" y="0"/>
                    <a:pt x="29" y="9"/>
                    <a:pt x="38" y="9"/>
                  </a:cubicBezTo>
                  <a:lnTo>
                    <a:pt x="38" y="0"/>
                  </a:ln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66" y="9"/>
                    <a:pt x="66" y="19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0"/>
                    <a:pt x="47" y="0"/>
                  </a:cubicBezTo>
                  <a:cubicBezTo>
                    <a:pt x="47" y="0"/>
                    <a:pt x="47" y="0"/>
                    <a:pt x="38" y="9"/>
                  </a:cubicBezTo>
                  <a:cubicBezTo>
                    <a:pt x="38" y="9"/>
                    <a:pt x="38" y="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19"/>
                    <a:pt x="29" y="19"/>
                    <a:pt x="29" y="19"/>
                  </a:cubicBezTo>
                  <a:lnTo>
                    <a:pt x="29" y="9"/>
                  </a:lnTo>
                  <a:cubicBezTo>
                    <a:pt x="29" y="9"/>
                    <a:pt x="29" y="9"/>
                    <a:pt x="20" y="9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1" y="0"/>
                    <a:pt x="11" y="9"/>
                  </a:cubicBezTo>
                  <a:cubicBezTo>
                    <a:pt x="11" y="9"/>
                    <a:pt x="0" y="9"/>
                    <a:pt x="0" y="19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1" name="Freeform 724">
              <a:extLst>
                <a:ext uri="{FF2B5EF4-FFF2-40B4-BE49-F238E27FC236}">
                  <a16:creationId xmlns:a16="http://schemas.microsoft.com/office/drawing/2014/main" id="{2210C66C-D186-43B6-A82D-B085D775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13" y="2919533"/>
              <a:ext cx="0" cy="7928"/>
            </a:xfrm>
            <a:custGeom>
              <a:avLst/>
              <a:gdLst>
                <a:gd name="T0" fmla="*/ 0 w 11"/>
                <a:gd name="T1" fmla="*/ 0 h 65"/>
                <a:gd name="T2" fmla="*/ 0 w 11"/>
                <a:gd name="T3" fmla="*/ 0 h 65"/>
                <a:gd name="T4" fmla="*/ 0 w 11"/>
                <a:gd name="T5" fmla="*/ 133922 h 65"/>
                <a:gd name="T6" fmla="*/ 0 w 11"/>
                <a:gd name="T7" fmla="*/ 133922 h 65"/>
                <a:gd name="T8" fmla="*/ 0 w 11"/>
                <a:gd name="T9" fmla="*/ 0 h 65"/>
                <a:gd name="T10" fmla="*/ 0 w 11"/>
                <a:gd name="T11" fmla="*/ 267722 h 65"/>
                <a:gd name="T12" fmla="*/ 0 w 11"/>
                <a:gd name="T13" fmla="*/ 267722 h 65"/>
                <a:gd name="T14" fmla="*/ 0 w 11"/>
                <a:gd name="T15" fmla="*/ 952092 h 65"/>
                <a:gd name="T16" fmla="*/ 0 w 11"/>
                <a:gd name="T17" fmla="*/ 952092 h 65"/>
                <a:gd name="T18" fmla="*/ 0 w 11"/>
                <a:gd name="T19" fmla="*/ 267722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65">
                  <a:moveTo>
                    <a:pt x="0" y="0"/>
                  </a:moveTo>
                  <a:lnTo>
                    <a:pt x="10" y="0"/>
                  </a:ln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10" y="18"/>
                  </a:lnTo>
                  <a:lnTo>
                    <a:pt x="10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2" name="Freeform 725">
              <a:extLst>
                <a:ext uri="{FF2B5EF4-FFF2-40B4-BE49-F238E27FC236}">
                  <a16:creationId xmlns:a16="http://schemas.microsoft.com/office/drawing/2014/main" id="{DFAC18D9-63AE-49AC-8BBC-E611E187C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999" y="2921118"/>
              <a:ext cx="6344" cy="9514"/>
            </a:xfrm>
            <a:custGeom>
              <a:avLst/>
              <a:gdLst>
                <a:gd name="T0" fmla="*/ 663741 w 48"/>
                <a:gd name="T1" fmla="*/ 192768 h 65"/>
                <a:gd name="T2" fmla="*/ 663741 w 48"/>
                <a:gd name="T3" fmla="*/ 192768 h 65"/>
                <a:gd name="T4" fmla="*/ 663741 w 48"/>
                <a:gd name="T5" fmla="*/ 0 h 65"/>
                <a:gd name="T6" fmla="*/ 314425 w 48"/>
                <a:gd name="T7" fmla="*/ 0 h 65"/>
                <a:gd name="T8" fmla="*/ 157278 w 48"/>
                <a:gd name="T9" fmla="*/ 0 h 65"/>
                <a:gd name="T10" fmla="*/ 157278 w 48"/>
                <a:gd name="T11" fmla="*/ 192768 h 65"/>
                <a:gd name="T12" fmla="*/ 157278 w 48"/>
                <a:gd name="T13" fmla="*/ 192768 h 65"/>
                <a:gd name="T14" fmla="*/ 157278 w 48"/>
                <a:gd name="T15" fmla="*/ 0 h 65"/>
                <a:gd name="T16" fmla="*/ 0 w 48"/>
                <a:gd name="T17" fmla="*/ 0 h 65"/>
                <a:gd name="T18" fmla="*/ 0 w 48"/>
                <a:gd name="T19" fmla="*/ 1371187 h 65"/>
                <a:gd name="T20" fmla="*/ 157278 w 48"/>
                <a:gd name="T21" fmla="*/ 1371187 h 65"/>
                <a:gd name="T22" fmla="*/ 157278 w 48"/>
                <a:gd name="T23" fmla="*/ 792736 h 65"/>
                <a:gd name="T24" fmla="*/ 157278 w 48"/>
                <a:gd name="T25" fmla="*/ 792736 h 65"/>
                <a:gd name="T26" fmla="*/ 157278 w 48"/>
                <a:gd name="T27" fmla="*/ 985504 h 65"/>
                <a:gd name="T28" fmla="*/ 157278 w 48"/>
                <a:gd name="T29" fmla="*/ 985504 h 65"/>
                <a:gd name="T30" fmla="*/ 314425 w 48"/>
                <a:gd name="T31" fmla="*/ 985504 h 65"/>
                <a:gd name="T32" fmla="*/ 471571 w 48"/>
                <a:gd name="T33" fmla="*/ 985504 h 65"/>
                <a:gd name="T34" fmla="*/ 663741 w 48"/>
                <a:gd name="T35" fmla="*/ 985504 h 65"/>
                <a:gd name="T36" fmla="*/ 663741 w 48"/>
                <a:gd name="T37" fmla="*/ 985504 h 65"/>
                <a:gd name="T38" fmla="*/ 821019 w 48"/>
                <a:gd name="T39" fmla="*/ 792736 h 65"/>
                <a:gd name="T40" fmla="*/ 821019 w 48"/>
                <a:gd name="T41" fmla="*/ 599821 h 65"/>
                <a:gd name="T42" fmla="*/ 821019 w 48"/>
                <a:gd name="T43" fmla="*/ 407053 h 65"/>
                <a:gd name="T44" fmla="*/ 663741 w 48"/>
                <a:gd name="T45" fmla="*/ 192768 h 65"/>
                <a:gd name="T46" fmla="*/ 663741 w 48"/>
                <a:gd name="T47" fmla="*/ 599821 h 65"/>
                <a:gd name="T48" fmla="*/ 663741 w 48"/>
                <a:gd name="T49" fmla="*/ 599821 h 65"/>
                <a:gd name="T50" fmla="*/ 663741 w 48"/>
                <a:gd name="T51" fmla="*/ 792736 h 65"/>
                <a:gd name="T52" fmla="*/ 471571 w 48"/>
                <a:gd name="T53" fmla="*/ 985504 h 65"/>
                <a:gd name="T54" fmla="*/ 471571 w 48"/>
                <a:gd name="T55" fmla="*/ 985504 h 65"/>
                <a:gd name="T56" fmla="*/ 314425 w 48"/>
                <a:gd name="T57" fmla="*/ 985504 h 65"/>
                <a:gd name="T58" fmla="*/ 157278 w 48"/>
                <a:gd name="T59" fmla="*/ 792736 h 65"/>
                <a:gd name="T60" fmla="*/ 157278 w 48"/>
                <a:gd name="T61" fmla="*/ 599821 h 65"/>
                <a:gd name="T62" fmla="*/ 157278 w 48"/>
                <a:gd name="T63" fmla="*/ 599821 h 65"/>
                <a:gd name="T64" fmla="*/ 157278 w 48"/>
                <a:gd name="T65" fmla="*/ 407053 h 65"/>
                <a:gd name="T66" fmla="*/ 157278 w 48"/>
                <a:gd name="T67" fmla="*/ 192768 h 65"/>
                <a:gd name="T68" fmla="*/ 314425 w 48"/>
                <a:gd name="T69" fmla="*/ 192768 h 65"/>
                <a:gd name="T70" fmla="*/ 314425 w 48"/>
                <a:gd name="T71" fmla="*/ 0 h 65"/>
                <a:gd name="T72" fmla="*/ 471571 w 48"/>
                <a:gd name="T73" fmla="*/ 192768 h 65"/>
                <a:gd name="T74" fmla="*/ 663741 w 48"/>
                <a:gd name="T75" fmla="*/ 192768 h 65"/>
                <a:gd name="T76" fmla="*/ 663741 w 48"/>
                <a:gd name="T77" fmla="*/ 407053 h 65"/>
                <a:gd name="T78" fmla="*/ 663741 w 48"/>
                <a:gd name="T79" fmla="*/ 599821 h 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" h="65">
                  <a:moveTo>
                    <a:pt x="38" y="9"/>
                  </a:moveTo>
                  <a:lnTo>
                    <a:pt x="38" y="9"/>
                  </a:lnTo>
                  <a:cubicBezTo>
                    <a:pt x="38" y="0"/>
                    <a:pt x="38" y="0"/>
                    <a:pt x="38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8" y="4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9"/>
                    <a:pt x="47" y="9"/>
                    <a:pt x="38" y="9"/>
                  </a:cubicBez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37"/>
                    <a:pt x="9" y="37"/>
                  </a:cubicBezTo>
                  <a:cubicBezTo>
                    <a:pt x="9" y="37"/>
                    <a:pt x="9" y="37"/>
                    <a:pt x="9" y="28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cubicBezTo>
                    <a:pt x="38" y="9"/>
                    <a:pt x="38" y="9"/>
                    <a:pt x="38" y="9"/>
                  </a:cubicBezTo>
                  <a:lnTo>
                    <a:pt x="38" y="19"/>
                  </a:lnTo>
                  <a:cubicBezTo>
                    <a:pt x="38" y="19"/>
                    <a:pt x="38" y="19"/>
                    <a:pt x="38" y="2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3" name="Freeform 726">
              <a:extLst>
                <a:ext uri="{FF2B5EF4-FFF2-40B4-BE49-F238E27FC236}">
                  <a16:creationId xmlns:a16="http://schemas.microsoft.com/office/drawing/2014/main" id="{FF9F6E1B-48C5-4B69-9CBC-DE3CAC722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921118"/>
              <a:ext cx="4758" cy="6343"/>
            </a:xfrm>
            <a:custGeom>
              <a:avLst/>
              <a:gdLst>
                <a:gd name="T0" fmla="*/ 438988 w 38"/>
                <a:gd name="T1" fmla="*/ 346031 h 47"/>
                <a:gd name="T2" fmla="*/ 438988 w 38"/>
                <a:gd name="T3" fmla="*/ 346031 h 47"/>
                <a:gd name="T4" fmla="*/ 438988 w 38"/>
                <a:gd name="T5" fmla="*/ 163973 h 47"/>
                <a:gd name="T6" fmla="*/ 438988 w 38"/>
                <a:gd name="T7" fmla="*/ 163973 h 47"/>
                <a:gd name="T8" fmla="*/ 297876 w 38"/>
                <a:gd name="T9" fmla="*/ 0 h 47"/>
                <a:gd name="T10" fmla="*/ 297876 w 38"/>
                <a:gd name="T11" fmla="*/ 0 h 47"/>
                <a:gd name="T12" fmla="*/ 141112 w 38"/>
                <a:gd name="T13" fmla="*/ 0 h 47"/>
                <a:gd name="T14" fmla="*/ 141112 w 38"/>
                <a:gd name="T15" fmla="*/ 163973 h 47"/>
                <a:gd name="T16" fmla="*/ 141112 w 38"/>
                <a:gd name="T17" fmla="*/ 163973 h 47"/>
                <a:gd name="T18" fmla="*/ 0 w 38"/>
                <a:gd name="T19" fmla="*/ 163973 h 47"/>
                <a:gd name="T20" fmla="*/ 141112 w 38"/>
                <a:gd name="T21" fmla="*/ 346031 h 47"/>
                <a:gd name="T22" fmla="*/ 141112 w 38"/>
                <a:gd name="T23" fmla="*/ 346031 h 47"/>
                <a:gd name="T24" fmla="*/ 141112 w 38"/>
                <a:gd name="T25" fmla="*/ 346031 h 47"/>
                <a:gd name="T26" fmla="*/ 297876 w 38"/>
                <a:gd name="T27" fmla="*/ 346031 h 47"/>
                <a:gd name="T28" fmla="*/ 297876 w 38"/>
                <a:gd name="T29" fmla="*/ 346031 h 47"/>
                <a:gd name="T30" fmla="*/ 438988 w 38"/>
                <a:gd name="T31" fmla="*/ 510004 h 47"/>
                <a:gd name="T32" fmla="*/ 438988 w 38"/>
                <a:gd name="T33" fmla="*/ 510004 h 47"/>
                <a:gd name="T34" fmla="*/ 580100 w 38"/>
                <a:gd name="T35" fmla="*/ 510004 h 47"/>
                <a:gd name="T36" fmla="*/ 580100 w 38"/>
                <a:gd name="T37" fmla="*/ 673843 h 47"/>
                <a:gd name="T38" fmla="*/ 580100 w 38"/>
                <a:gd name="T39" fmla="*/ 837816 h 47"/>
                <a:gd name="T40" fmla="*/ 438988 w 38"/>
                <a:gd name="T41" fmla="*/ 837816 h 47"/>
                <a:gd name="T42" fmla="*/ 438988 w 38"/>
                <a:gd name="T43" fmla="*/ 837816 h 47"/>
                <a:gd name="T44" fmla="*/ 297876 w 38"/>
                <a:gd name="T45" fmla="*/ 837816 h 47"/>
                <a:gd name="T46" fmla="*/ 0 w 38"/>
                <a:gd name="T47" fmla="*/ 837816 h 47"/>
                <a:gd name="T48" fmla="*/ 0 w 38"/>
                <a:gd name="T49" fmla="*/ 673843 h 47"/>
                <a:gd name="T50" fmla="*/ 0 w 38"/>
                <a:gd name="T51" fmla="*/ 673843 h 47"/>
                <a:gd name="T52" fmla="*/ 141112 w 38"/>
                <a:gd name="T53" fmla="*/ 837816 h 47"/>
                <a:gd name="T54" fmla="*/ 297876 w 38"/>
                <a:gd name="T55" fmla="*/ 837816 h 47"/>
                <a:gd name="T56" fmla="*/ 297876 w 38"/>
                <a:gd name="T57" fmla="*/ 837816 h 47"/>
                <a:gd name="T58" fmla="*/ 438988 w 38"/>
                <a:gd name="T59" fmla="*/ 837816 h 47"/>
                <a:gd name="T60" fmla="*/ 438988 w 38"/>
                <a:gd name="T61" fmla="*/ 673843 h 47"/>
                <a:gd name="T62" fmla="*/ 438988 w 38"/>
                <a:gd name="T63" fmla="*/ 673843 h 47"/>
                <a:gd name="T64" fmla="*/ 438988 w 38"/>
                <a:gd name="T65" fmla="*/ 673843 h 47"/>
                <a:gd name="T66" fmla="*/ 438988 w 38"/>
                <a:gd name="T67" fmla="*/ 510004 h 47"/>
                <a:gd name="T68" fmla="*/ 438988 w 38"/>
                <a:gd name="T69" fmla="*/ 510004 h 47"/>
                <a:gd name="T70" fmla="*/ 297876 w 38"/>
                <a:gd name="T71" fmla="*/ 510004 h 47"/>
                <a:gd name="T72" fmla="*/ 141112 w 38"/>
                <a:gd name="T73" fmla="*/ 510004 h 47"/>
                <a:gd name="T74" fmla="*/ 141112 w 38"/>
                <a:gd name="T75" fmla="*/ 510004 h 47"/>
                <a:gd name="T76" fmla="*/ 0 w 38"/>
                <a:gd name="T77" fmla="*/ 346031 h 47"/>
                <a:gd name="T78" fmla="*/ 0 w 38"/>
                <a:gd name="T79" fmla="*/ 346031 h 47"/>
                <a:gd name="T80" fmla="*/ 0 w 38"/>
                <a:gd name="T81" fmla="*/ 163973 h 47"/>
                <a:gd name="T82" fmla="*/ 0 w 38"/>
                <a:gd name="T83" fmla="*/ 163973 h 47"/>
                <a:gd name="T84" fmla="*/ 0 w 38"/>
                <a:gd name="T85" fmla="*/ 0 h 47"/>
                <a:gd name="T86" fmla="*/ 141112 w 38"/>
                <a:gd name="T87" fmla="*/ 0 h 47"/>
                <a:gd name="T88" fmla="*/ 297876 w 38"/>
                <a:gd name="T89" fmla="*/ 0 h 47"/>
                <a:gd name="T90" fmla="*/ 438988 w 38"/>
                <a:gd name="T91" fmla="*/ 0 h 47"/>
                <a:gd name="T92" fmla="*/ 438988 w 38"/>
                <a:gd name="T93" fmla="*/ 0 h 47"/>
                <a:gd name="T94" fmla="*/ 580100 w 38"/>
                <a:gd name="T95" fmla="*/ 163973 h 47"/>
                <a:gd name="T96" fmla="*/ 580100 w 38"/>
                <a:gd name="T97" fmla="*/ 346031 h 47"/>
                <a:gd name="T98" fmla="*/ 438988 w 38"/>
                <a:gd name="T99" fmla="*/ 346031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47">
                  <a:moveTo>
                    <a:pt x="28" y="19"/>
                  </a:moveTo>
                  <a:lnTo>
                    <a:pt x="28" y="19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0"/>
                  </a:lnTo>
                  <a:lnTo>
                    <a:pt x="9" y="0"/>
                  </a:lnTo>
                  <a:lnTo>
                    <a:pt x="9" y="9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9"/>
                    <a:pt x="9" y="19"/>
                  </a:cubicBezTo>
                  <a:cubicBezTo>
                    <a:pt x="9" y="19"/>
                    <a:pt x="9" y="19"/>
                    <a:pt x="19" y="19"/>
                  </a:cubicBezTo>
                  <a:cubicBezTo>
                    <a:pt x="28" y="19"/>
                    <a:pt x="28" y="19"/>
                    <a:pt x="28" y="28"/>
                  </a:cubicBezTo>
                  <a:cubicBezTo>
                    <a:pt x="37" y="28"/>
                    <a:pt x="37" y="28"/>
                    <a:pt x="37" y="28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46"/>
                  </a:cubicBezTo>
                  <a:lnTo>
                    <a:pt x="28" y="46"/>
                  </a:lnTo>
                  <a:cubicBezTo>
                    <a:pt x="19" y="46"/>
                    <a:pt x="19" y="46"/>
                    <a:pt x="19" y="46"/>
                  </a:cubicBezTo>
                  <a:cubicBezTo>
                    <a:pt x="9" y="46"/>
                    <a:pt x="9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cubicBezTo>
                    <a:pt x="9" y="46"/>
                    <a:pt x="9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28" y="3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19"/>
                    <a:pt x="0" y="19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9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  <a:lnTo>
                    <a:pt x="2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4" name="Freeform 727">
              <a:extLst>
                <a:ext uri="{FF2B5EF4-FFF2-40B4-BE49-F238E27FC236}">
                  <a16:creationId xmlns:a16="http://schemas.microsoft.com/office/drawing/2014/main" id="{A3424ED0-D721-4055-8E1F-2EA101BDC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272" y="2921118"/>
              <a:ext cx="4758" cy="6343"/>
            </a:xfrm>
            <a:custGeom>
              <a:avLst/>
              <a:gdLst>
                <a:gd name="T0" fmla="*/ 580100 w 38"/>
                <a:gd name="T1" fmla="*/ 837816 h 47"/>
                <a:gd name="T2" fmla="*/ 580100 w 38"/>
                <a:gd name="T3" fmla="*/ 837816 h 47"/>
                <a:gd name="T4" fmla="*/ 580100 w 38"/>
                <a:gd name="T5" fmla="*/ 837816 h 47"/>
                <a:gd name="T6" fmla="*/ 580100 w 38"/>
                <a:gd name="T7" fmla="*/ 673843 h 47"/>
                <a:gd name="T8" fmla="*/ 580100 w 38"/>
                <a:gd name="T9" fmla="*/ 673843 h 47"/>
                <a:gd name="T10" fmla="*/ 438988 w 38"/>
                <a:gd name="T11" fmla="*/ 837816 h 47"/>
                <a:gd name="T12" fmla="*/ 282225 w 38"/>
                <a:gd name="T13" fmla="*/ 837816 h 47"/>
                <a:gd name="T14" fmla="*/ 141112 w 38"/>
                <a:gd name="T15" fmla="*/ 837816 h 47"/>
                <a:gd name="T16" fmla="*/ 0 w 38"/>
                <a:gd name="T17" fmla="*/ 837816 h 47"/>
                <a:gd name="T18" fmla="*/ 0 w 38"/>
                <a:gd name="T19" fmla="*/ 673843 h 47"/>
                <a:gd name="T20" fmla="*/ 0 w 38"/>
                <a:gd name="T21" fmla="*/ 510004 h 47"/>
                <a:gd name="T22" fmla="*/ 0 w 38"/>
                <a:gd name="T23" fmla="*/ 0 h 47"/>
                <a:gd name="T24" fmla="*/ 0 w 38"/>
                <a:gd name="T25" fmla="*/ 0 h 47"/>
                <a:gd name="T26" fmla="*/ 141112 w 38"/>
                <a:gd name="T27" fmla="*/ 510004 h 47"/>
                <a:gd name="T28" fmla="*/ 141112 w 38"/>
                <a:gd name="T29" fmla="*/ 837816 h 47"/>
                <a:gd name="T30" fmla="*/ 282225 w 38"/>
                <a:gd name="T31" fmla="*/ 837816 h 47"/>
                <a:gd name="T32" fmla="*/ 438988 w 38"/>
                <a:gd name="T33" fmla="*/ 837816 h 47"/>
                <a:gd name="T34" fmla="*/ 438988 w 38"/>
                <a:gd name="T35" fmla="*/ 673843 h 47"/>
                <a:gd name="T36" fmla="*/ 438988 w 38"/>
                <a:gd name="T37" fmla="*/ 673843 h 47"/>
                <a:gd name="T38" fmla="*/ 580100 w 38"/>
                <a:gd name="T39" fmla="*/ 510004 h 47"/>
                <a:gd name="T40" fmla="*/ 580100 w 38"/>
                <a:gd name="T41" fmla="*/ 0 h 47"/>
                <a:gd name="T42" fmla="*/ 580100 w 38"/>
                <a:gd name="T43" fmla="*/ 0 h 47"/>
                <a:gd name="T44" fmla="*/ 580100 w 38"/>
                <a:gd name="T45" fmla="*/ 83781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47">
                  <a:moveTo>
                    <a:pt x="37" y="46"/>
                  </a:moveTo>
                  <a:lnTo>
                    <a:pt x="37" y="46"/>
                  </a:lnTo>
                  <a:cubicBezTo>
                    <a:pt x="37" y="37"/>
                    <a:pt x="37" y="37"/>
                    <a:pt x="37" y="3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18" y="46"/>
                    <a:pt x="18" y="46"/>
                    <a:pt x="28" y="46"/>
                  </a:cubicBezTo>
                  <a:lnTo>
                    <a:pt x="28" y="37"/>
                  </a:lnTo>
                  <a:cubicBezTo>
                    <a:pt x="28" y="28"/>
                    <a:pt x="37" y="28"/>
                    <a:pt x="37" y="28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5" name="Freeform 728">
              <a:extLst>
                <a:ext uri="{FF2B5EF4-FFF2-40B4-BE49-F238E27FC236}">
                  <a16:creationId xmlns:a16="http://schemas.microsoft.com/office/drawing/2014/main" id="{F58B20CE-BCBA-4C51-ACD1-0C7487F02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616" y="2921118"/>
              <a:ext cx="9516" cy="634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41112 w 76"/>
                <a:gd name="T5" fmla="*/ 0 h 47"/>
                <a:gd name="T6" fmla="*/ 141112 w 76"/>
                <a:gd name="T7" fmla="*/ 163973 h 47"/>
                <a:gd name="T8" fmla="*/ 141112 w 76"/>
                <a:gd name="T9" fmla="*/ 163973 h 47"/>
                <a:gd name="T10" fmla="*/ 282225 w 76"/>
                <a:gd name="T11" fmla="*/ 0 h 47"/>
                <a:gd name="T12" fmla="*/ 423337 w 76"/>
                <a:gd name="T13" fmla="*/ 0 h 47"/>
                <a:gd name="T14" fmla="*/ 595752 w 76"/>
                <a:gd name="T15" fmla="*/ 0 h 47"/>
                <a:gd name="T16" fmla="*/ 595752 w 76"/>
                <a:gd name="T17" fmla="*/ 163973 h 47"/>
                <a:gd name="T18" fmla="*/ 736864 w 76"/>
                <a:gd name="T19" fmla="*/ 0 h 47"/>
                <a:gd name="T20" fmla="*/ 877976 w 76"/>
                <a:gd name="T21" fmla="*/ 0 h 47"/>
                <a:gd name="T22" fmla="*/ 1175852 w 76"/>
                <a:gd name="T23" fmla="*/ 346031 h 47"/>
                <a:gd name="T24" fmla="*/ 1175852 w 76"/>
                <a:gd name="T25" fmla="*/ 837816 h 47"/>
                <a:gd name="T26" fmla="*/ 1019088 w 76"/>
                <a:gd name="T27" fmla="*/ 837816 h 47"/>
                <a:gd name="T28" fmla="*/ 1019088 w 76"/>
                <a:gd name="T29" fmla="*/ 346031 h 47"/>
                <a:gd name="T30" fmla="*/ 1019088 w 76"/>
                <a:gd name="T31" fmla="*/ 163973 h 47"/>
                <a:gd name="T32" fmla="*/ 877976 w 76"/>
                <a:gd name="T33" fmla="*/ 0 h 47"/>
                <a:gd name="T34" fmla="*/ 736864 w 76"/>
                <a:gd name="T35" fmla="*/ 163973 h 47"/>
                <a:gd name="T36" fmla="*/ 736864 w 76"/>
                <a:gd name="T37" fmla="*/ 163973 h 47"/>
                <a:gd name="T38" fmla="*/ 595752 w 76"/>
                <a:gd name="T39" fmla="*/ 346031 h 47"/>
                <a:gd name="T40" fmla="*/ 595752 w 76"/>
                <a:gd name="T41" fmla="*/ 346031 h 47"/>
                <a:gd name="T42" fmla="*/ 595752 w 76"/>
                <a:gd name="T43" fmla="*/ 837816 h 47"/>
                <a:gd name="T44" fmla="*/ 595752 w 76"/>
                <a:gd name="T45" fmla="*/ 837816 h 47"/>
                <a:gd name="T46" fmla="*/ 595752 w 76"/>
                <a:gd name="T47" fmla="*/ 346031 h 47"/>
                <a:gd name="T48" fmla="*/ 595752 w 76"/>
                <a:gd name="T49" fmla="*/ 163973 h 47"/>
                <a:gd name="T50" fmla="*/ 595752 w 76"/>
                <a:gd name="T51" fmla="*/ 163973 h 47"/>
                <a:gd name="T52" fmla="*/ 423337 w 76"/>
                <a:gd name="T53" fmla="*/ 0 h 47"/>
                <a:gd name="T54" fmla="*/ 423337 w 76"/>
                <a:gd name="T55" fmla="*/ 0 h 47"/>
                <a:gd name="T56" fmla="*/ 282225 w 76"/>
                <a:gd name="T57" fmla="*/ 163973 h 47"/>
                <a:gd name="T58" fmla="*/ 141112 w 76"/>
                <a:gd name="T59" fmla="*/ 163973 h 47"/>
                <a:gd name="T60" fmla="*/ 141112 w 76"/>
                <a:gd name="T61" fmla="*/ 346031 h 47"/>
                <a:gd name="T62" fmla="*/ 141112 w 76"/>
                <a:gd name="T63" fmla="*/ 346031 h 47"/>
                <a:gd name="T64" fmla="*/ 141112 w 76"/>
                <a:gd name="T65" fmla="*/ 837816 h 47"/>
                <a:gd name="T66" fmla="*/ 0 w 76"/>
                <a:gd name="T67" fmla="*/ 83781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cubicBezTo>
                    <a:pt x="38" y="0"/>
                    <a:pt x="47" y="0"/>
                    <a:pt x="47" y="0"/>
                  </a:cubicBezTo>
                  <a:lnTo>
                    <a:pt x="56" y="0"/>
                  </a:lnTo>
                  <a:cubicBezTo>
                    <a:pt x="65" y="0"/>
                    <a:pt x="75" y="0"/>
                    <a:pt x="75" y="1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0"/>
                    <a:pt x="56" y="0"/>
                    <a:pt x="56" y="0"/>
                  </a:cubicBezTo>
                  <a:cubicBezTo>
                    <a:pt x="56" y="0"/>
                    <a:pt x="47" y="0"/>
                    <a:pt x="47" y="9"/>
                  </a:cubicBezTo>
                  <a:cubicBezTo>
                    <a:pt x="47" y="9"/>
                    <a:pt x="47" y="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27" y="9"/>
                    <a:pt x="27" y="9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6" name="Freeform 729">
              <a:extLst>
                <a:ext uri="{FF2B5EF4-FFF2-40B4-BE49-F238E27FC236}">
                  <a16:creationId xmlns:a16="http://schemas.microsoft.com/office/drawing/2014/main" id="{B908B8AC-2BD6-4E37-BCF3-23D671291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475" y="2919533"/>
              <a:ext cx="4758" cy="7928"/>
            </a:xfrm>
            <a:custGeom>
              <a:avLst/>
              <a:gdLst>
                <a:gd name="T0" fmla="*/ 471447 w 47"/>
                <a:gd name="T1" fmla="*/ 952092 h 65"/>
                <a:gd name="T2" fmla="*/ 471447 w 47"/>
                <a:gd name="T3" fmla="*/ 952092 h 65"/>
                <a:gd name="T4" fmla="*/ 379223 w 47"/>
                <a:gd name="T5" fmla="*/ 952092 h 65"/>
                <a:gd name="T6" fmla="*/ 379223 w 47"/>
                <a:gd name="T7" fmla="*/ 818170 h 65"/>
                <a:gd name="T8" fmla="*/ 379223 w 47"/>
                <a:gd name="T9" fmla="*/ 818170 h 65"/>
                <a:gd name="T10" fmla="*/ 379223 w 47"/>
                <a:gd name="T11" fmla="*/ 952092 h 65"/>
                <a:gd name="T12" fmla="*/ 286999 w 47"/>
                <a:gd name="T13" fmla="*/ 952092 h 65"/>
                <a:gd name="T14" fmla="*/ 286999 w 47"/>
                <a:gd name="T15" fmla="*/ 952092 h 65"/>
                <a:gd name="T16" fmla="*/ 194673 w 47"/>
                <a:gd name="T17" fmla="*/ 952092 h 65"/>
                <a:gd name="T18" fmla="*/ 92224 w 47"/>
                <a:gd name="T19" fmla="*/ 952092 h 65"/>
                <a:gd name="T20" fmla="*/ 0 w 47"/>
                <a:gd name="T21" fmla="*/ 952092 h 65"/>
                <a:gd name="T22" fmla="*/ 0 w 47"/>
                <a:gd name="T23" fmla="*/ 818170 h 65"/>
                <a:gd name="T24" fmla="*/ 0 w 47"/>
                <a:gd name="T25" fmla="*/ 684369 h 65"/>
                <a:gd name="T26" fmla="*/ 0 w 47"/>
                <a:gd name="T27" fmla="*/ 550447 h 65"/>
                <a:gd name="T28" fmla="*/ 0 w 47"/>
                <a:gd name="T29" fmla="*/ 401645 h 65"/>
                <a:gd name="T30" fmla="*/ 92224 w 47"/>
                <a:gd name="T31" fmla="*/ 267722 h 65"/>
                <a:gd name="T32" fmla="*/ 194673 w 47"/>
                <a:gd name="T33" fmla="*/ 267722 h 65"/>
                <a:gd name="T34" fmla="*/ 286999 w 47"/>
                <a:gd name="T35" fmla="*/ 267722 h 65"/>
                <a:gd name="T36" fmla="*/ 286999 w 47"/>
                <a:gd name="T37" fmla="*/ 267722 h 65"/>
                <a:gd name="T38" fmla="*/ 379223 w 47"/>
                <a:gd name="T39" fmla="*/ 267722 h 65"/>
                <a:gd name="T40" fmla="*/ 379223 w 47"/>
                <a:gd name="T41" fmla="*/ 401645 h 65"/>
                <a:gd name="T42" fmla="*/ 379223 w 47"/>
                <a:gd name="T43" fmla="*/ 401645 h 65"/>
                <a:gd name="T44" fmla="*/ 379223 w 47"/>
                <a:gd name="T45" fmla="*/ 0 h 65"/>
                <a:gd name="T46" fmla="*/ 471447 w 47"/>
                <a:gd name="T47" fmla="*/ 0 h 65"/>
                <a:gd name="T48" fmla="*/ 471447 w 47"/>
                <a:gd name="T49" fmla="*/ 952092 h 65"/>
                <a:gd name="T50" fmla="*/ 0 w 47"/>
                <a:gd name="T51" fmla="*/ 684369 h 65"/>
                <a:gd name="T52" fmla="*/ 0 w 47"/>
                <a:gd name="T53" fmla="*/ 684369 h 65"/>
                <a:gd name="T54" fmla="*/ 0 w 47"/>
                <a:gd name="T55" fmla="*/ 684369 h 65"/>
                <a:gd name="T56" fmla="*/ 92224 w 47"/>
                <a:gd name="T57" fmla="*/ 818170 h 65"/>
                <a:gd name="T58" fmla="*/ 92224 w 47"/>
                <a:gd name="T59" fmla="*/ 952092 h 65"/>
                <a:gd name="T60" fmla="*/ 194673 w 47"/>
                <a:gd name="T61" fmla="*/ 952092 h 65"/>
                <a:gd name="T62" fmla="*/ 286999 w 47"/>
                <a:gd name="T63" fmla="*/ 952092 h 65"/>
                <a:gd name="T64" fmla="*/ 286999 w 47"/>
                <a:gd name="T65" fmla="*/ 818170 h 65"/>
                <a:gd name="T66" fmla="*/ 379223 w 47"/>
                <a:gd name="T67" fmla="*/ 684369 h 65"/>
                <a:gd name="T68" fmla="*/ 379223 w 47"/>
                <a:gd name="T69" fmla="*/ 684369 h 65"/>
                <a:gd name="T70" fmla="*/ 379223 w 47"/>
                <a:gd name="T71" fmla="*/ 550447 h 65"/>
                <a:gd name="T72" fmla="*/ 286999 w 47"/>
                <a:gd name="T73" fmla="*/ 401645 h 65"/>
                <a:gd name="T74" fmla="*/ 286999 w 47"/>
                <a:gd name="T75" fmla="*/ 401645 h 65"/>
                <a:gd name="T76" fmla="*/ 194673 w 47"/>
                <a:gd name="T77" fmla="*/ 267722 h 65"/>
                <a:gd name="T78" fmla="*/ 92224 w 47"/>
                <a:gd name="T79" fmla="*/ 401645 h 65"/>
                <a:gd name="T80" fmla="*/ 92224 w 47"/>
                <a:gd name="T81" fmla="*/ 401645 h 65"/>
                <a:gd name="T82" fmla="*/ 0 w 47"/>
                <a:gd name="T83" fmla="*/ 550447 h 65"/>
                <a:gd name="T84" fmla="*/ 0 w 47"/>
                <a:gd name="T85" fmla="*/ 684369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5">
                  <a:moveTo>
                    <a:pt x="46" y="64"/>
                  </a:moveTo>
                  <a:lnTo>
                    <a:pt x="46" y="64"/>
                  </a:lnTo>
                  <a:cubicBezTo>
                    <a:pt x="37" y="64"/>
                    <a:pt x="37" y="64"/>
                    <a:pt x="37" y="64"/>
                  </a:cubicBezTo>
                  <a:cubicBezTo>
                    <a:pt x="37" y="55"/>
                    <a:pt x="37" y="55"/>
                    <a:pt x="37" y="55"/>
                  </a:cubicBezTo>
                  <a:lnTo>
                    <a:pt x="37" y="64"/>
                  </a:lnTo>
                  <a:cubicBezTo>
                    <a:pt x="28" y="64"/>
                    <a:pt x="28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lnTo>
                    <a:pt x="9" y="64"/>
                  </a:lnTo>
                  <a:lnTo>
                    <a:pt x="0" y="64"/>
                  </a:lnTo>
                  <a:cubicBezTo>
                    <a:pt x="0" y="55"/>
                    <a:pt x="0" y="55"/>
                    <a:pt x="0" y="5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9" y="18"/>
                    <a:pt x="9" y="18"/>
                  </a:cubicBezTo>
                  <a:lnTo>
                    <a:pt x="19" y="18"/>
                  </a:lnTo>
                  <a:cubicBezTo>
                    <a:pt x="19" y="18"/>
                    <a:pt x="19" y="18"/>
                    <a:pt x="28" y="18"/>
                  </a:cubicBezTo>
                  <a:cubicBezTo>
                    <a:pt x="28" y="18"/>
                    <a:pt x="28" y="18"/>
                    <a:pt x="37" y="1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0" y="46"/>
                  </a:moveTo>
                  <a:lnTo>
                    <a:pt x="0" y="46"/>
                  </a:lnTo>
                  <a:cubicBezTo>
                    <a:pt x="0" y="55"/>
                    <a:pt x="9" y="55"/>
                    <a:pt x="9" y="55"/>
                  </a:cubicBezTo>
                  <a:lnTo>
                    <a:pt x="9" y="64"/>
                  </a:lnTo>
                  <a:lnTo>
                    <a:pt x="19" y="64"/>
                  </a:lnTo>
                  <a:lnTo>
                    <a:pt x="28" y="64"/>
                  </a:lnTo>
                  <a:lnTo>
                    <a:pt x="28" y="55"/>
                  </a:lnTo>
                  <a:cubicBezTo>
                    <a:pt x="37" y="55"/>
                    <a:pt x="37" y="55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27"/>
                    <a:pt x="37" y="27"/>
                    <a:pt x="28" y="27"/>
                  </a:cubicBezTo>
                  <a:cubicBezTo>
                    <a:pt x="28" y="18"/>
                    <a:pt x="19" y="18"/>
                    <a:pt x="19" y="18"/>
                  </a:cubicBezTo>
                  <a:cubicBezTo>
                    <a:pt x="19" y="18"/>
                    <a:pt x="9" y="18"/>
                    <a:pt x="9" y="27"/>
                  </a:cubicBezTo>
                  <a:cubicBezTo>
                    <a:pt x="9" y="27"/>
                    <a:pt x="0" y="27"/>
                    <a:pt x="0" y="37"/>
                  </a:cubicBezTo>
                  <a:cubicBezTo>
                    <a:pt x="0" y="37"/>
                    <a:pt x="0" y="37"/>
                    <a:pt x="0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7" name="Freeform 730">
              <a:extLst>
                <a:ext uri="{FF2B5EF4-FFF2-40B4-BE49-F238E27FC236}">
                  <a16:creationId xmlns:a16="http://schemas.microsoft.com/office/drawing/2014/main" id="{4D450CA7-E315-47A5-BEB1-F9904883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05" y="2921118"/>
              <a:ext cx="4757" cy="6343"/>
            </a:xfrm>
            <a:custGeom>
              <a:avLst/>
              <a:gdLst>
                <a:gd name="T0" fmla="*/ 179116 w 49"/>
                <a:gd name="T1" fmla="*/ 0 h 47"/>
                <a:gd name="T2" fmla="*/ 179116 w 49"/>
                <a:gd name="T3" fmla="*/ 0 h 47"/>
                <a:gd name="T4" fmla="*/ 273285 w 49"/>
                <a:gd name="T5" fmla="*/ 0 h 47"/>
                <a:gd name="T6" fmla="*/ 358134 w 49"/>
                <a:gd name="T7" fmla="*/ 163973 h 47"/>
                <a:gd name="T8" fmla="*/ 358134 w 49"/>
                <a:gd name="T9" fmla="*/ 163973 h 47"/>
                <a:gd name="T10" fmla="*/ 452400 w 49"/>
                <a:gd name="T11" fmla="*/ 510004 h 47"/>
                <a:gd name="T12" fmla="*/ 358134 w 49"/>
                <a:gd name="T13" fmla="*/ 673843 h 47"/>
                <a:gd name="T14" fmla="*/ 358134 w 49"/>
                <a:gd name="T15" fmla="*/ 837816 h 47"/>
                <a:gd name="T16" fmla="*/ 273285 w 49"/>
                <a:gd name="T17" fmla="*/ 837816 h 47"/>
                <a:gd name="T18" fmla="*/ 179116 w 49"/>
                <a:gd name="T19" fmla="*/ 837816 h 47"/>
                <a:gd name="T20" fmla="*/ 84849 w 49"/>
                <a:gd name="T21" fmla="*/ 837816 h 47"/>
                <a:gd name="T22" fmla="*/ 0 w 49"/>
                <a:gd name="T23" fmla="*/ 837816 h 47"/>
                <a:gd name="T24" fmla="*/ 0 w 49"/>
                <a:gd name="T25" fmla="*/ 673843 h 47"/>
                <a:gd name="T26" fmla="*/ 0 w 49"/>
                <a:gd name="T27" fmla="*/ 510004 h 47"/>
                <a:gd name="T28" fmla="*/ 0 w 49"/>
                <a:gd name="T29" fmla="*/ 163973 h 47"/>
                <a:gd name="T30" fmla="*/ 0 w 49"/>
                <a:gd name="T31" fmla="*/ 163973 h 47"/>
                <a:gd name="T32" fmla="*/ 84849 w 49"/>
                <a:gd name="T33" fmla="*/ 0 h 47"/>
                <a:gd name="T34" fmla="*/ 179116 w 49"/>
                <a:gd name="T35" fmla="*/ 0 h 47"/>
                <a:gd name="T36" fmla="*/ 179116 w 49"/>
                <a:gd name="T37" fmla="*/ 0 h 47"/>
                <a:gd name="T38" fmla="*/ 179116 w 49"/>
                <a:gd name="T39" fmla="*/ 0 h 47"/>
                <a:gd name="T40" fmla="*/ 84849 w 49"/>
                <a:gd name="T41" fmla="*/ 163973 h 47"/>
                <a:gd name="T42" fmla="*/ 84849 w 49"/>
                <a:gd name="T43" fmla="*/ 163973 h 47"/>
                <a:gd name="T44" fmla="*/ 0 w 49"/>
                <a:gd name="T45" fmla="*/ 346031 h 47"/>
                <a:gd name="T46" fmla="*/ 0 w 49"/>
                <a:gd name="T47" fmla="*/ 510004 h 47"/>
                <a:gd name="T48" fmla="*/ 0 w 49"/>
                <a:gd name="T49" fmla="*/ 510004 h 47"/>
                <a:gd name="T50" fmla="*/ 84849 w 49"/>
                <a:gd name="T51" fmla="*/ 673843 h 47"/>
                <a:gd name="T52" fmla="*/ 84849 w 49"/>
                <a:gd name="T53" fmla="*/ 837816 h 47"/>
                <a:gd name="T54" fmla="*/ 179116 w 49"/>
                <a:gd name="T55" fmla="*/ 837816 h 47"/>
                <a:gd name="T56" fmla="*/ 273285 w 49"/>
                <a:gd name="T57" fmla="*/ 837816 h 47"/>
                <a:gd name="T58" fmla="*/ 273285 w 49"/>
                <a:gd name="T59" fmla="*/ 673843 h 47"/>
                <a:gd name="T60" fmla="*/ 358134 w 49"/>
                <a:gd name="T61" fmla="*/ 510004 h 47"/>
                <a:gd name="T62" fmla="*/ 358134 w 49"/>
                <a:gd name="T63" fmla="*/ 510004 h 47"/>
                <a:gd name="T64" fmla="*/ 358134 w 49"/>
                <a:gd name="T65" fmla="*/ 346031 h 47"/>
                <a:gd name="T66" fmla="*/ 273285 w 49"/>
                <a:gd name="T67" fmla="*/ 163973 h 47"/>
                <a:gd name="T68" fmla="*/ 273285 w 49"/>
                <a:gd name="T69" fmla="*/ 0 h 47"/>
                <a:gd name="T70" fmla="*/ 179116 w 4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" h="47">
                  <a:moveTo>
                    <a:pt x="19" y="0"/>
                  </a:moveTo>
                  <a:lnTo>
                    <a:pt x="19" y="0"/>
                  </a:lnTo>
                  <a:lnTo>
                    <a:pt x="29" y="0"/>
                  </a:lnTo>
                  <a:cubicBezTo>
                    <a:pt x="29" y="0"/>
                    <a:pt x="38" y="0"/>
                    <a:pt x="38" y="9"/>
                  </a:cubicBezTo>
                  <a:cubicBezTo>
                    <a:pt x="38" y="19"/>
                    <a:pt x="48" y="19"/>
                    <a:pt x="48" y="28"/>
                  </a:cubicBezTo>
                  <a:cubicBezTo>
                    <a:pt x="48" y="28"/>
                    <a:pt x="38" y="28"/>
                    <a:pt x="38" y="37"/>
                  </a:cubicBezTo>
                  <a:cubicBezTo>
                    <a:pt x="38" y="37"/>
                    <a:pt x="38" y="37"/>
                    <a:pt x="38" y="46"/>
                  </a:cubicBezTo>
                  <a:lnTo>
                    <a:pt x="29" y="46"/>
                  </a:lnTo>
                  <a:lnTo>
                    <a:pt x="19" y="46"/>
                  </a:lnTo>
                  <a:lnTo>
                    <a:pt x="9" y="46"/>
                  </a:lnTo>
                  <a:lnTo>
                    <a:pt x="0" y="46"/>
                  </a:ln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0"/>
                    <a:pt x="9" y="0"/>
                    <a:pt x="9" y="0"/>
                  </a:cubicBezTo>
                  <a:lnTo>
                    <a:pt x="19" y="0"/>
                  </a:lnTo>
                  <a:close/>
                  <a:moveTo>
                    <a:pt x="19" y="0"/>
                  </a:moveTo>
                  <a:lnTo>
                    <a:pt x="19" y="0"/>
                  </a:lnTo>
                  <a:cubicBezTo>
                    <a:pt x="19" y="0"/>
                    <a:pt x="9" y="0"/>
                    <a:pt x="9" y="9"/>
                  </a:cubicBezTo>
                  <a:cubicBezTo>
                    <a:pt x="0" y="9"/>
                    <a:pt x="0" y="9"/>
                    <a:pt x="0" y="19"/>
                  </a:cubicBezTo>
                  <a:cubicBezTo>
                    <a:pt x="0" y="19"/>
                    <a:pt x="0" y="19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lnTo>
                    <a:pt x="19" y="46"/>
                  </a:lnTo>
                  <a:lnTo>
                    <a:pt x="29" y="46"/>
                  </a:lnTo>
                  <a:lnTo>
                    <a:pt x="29" y="37"/>
                  </a:lnTo>
                  <a:cubicBezTo>
                    <a:pt x="38" y="37"/>
                    <a:pt x="38" y="37"/>
                    <a:pt x="38" y="2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29" y="9"/>
                  </a:cubicBezTo>
                  <a:cubicBezTo>
                    <a:pt x="29" y="9"/>
                    <a:pt x="29" y="9"/>
                    <a:pt x="29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8" name="Freeform 731">
              <a:extLst>
                <a:ext uri="{FF2B5EF4-FFF2-40B4-BE49-F238E27FC236}">
                  <a16:creationId xmlns:a16="http://schemas.microsoft.com/office/drawing/2014/main" id="{25A2CAE8-E0E1-4F1C-A80D-D6A98A5F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749" y="2919533"/>
              <a:ext cx="0" cy="7928"/>
            </a:xfrm>
            <a:custGeom>
              <a:avLst/>
              <a:gdLst>
                <a:gd name="T0" fmla="*/ 0 w 1"/>
                <a:gd name="T1" fmla="*/ 0 h 65"/>
                <a:gd name="T2" fmla="*/ 0 w 1"/>
                <a:gd name="T3" fmla="*/ 0 h 65"/>
                <a:gd name="T4" fmla="*/ 0 w 1"/>
                <a:gd name="T5" fmla="*/ 952092 h 65"/>
                <a:gd name="T6" fmla="*/ 0 w 1"/>
                <a:gd name="T7" fmla="*/ 952092 h 65"/>
                <a:gd name="T8" fmla="*/ 0 w 1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65">
                  <a:moveTo>
                    <a:pt x="0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19" name="Freeform 732">
              <a:extLst>
                <a:ext uri="{FF2B5EF4-FFF2-40B4-BE49-F238E27FC236}">
                  <a16:creationId xmlns:a16="http://schemas.microsoft.com/office/drawing/2014/main" id="{D00A3259-F766-4E44-BE10-2351E1C6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334" y="2921118"/>
              <a:ext cx="6344" cy="6343"/>
            </a:xfrm>
            <a:custGeom>
              <a:avLst/>
              <a:gdLst>
                <a:gd name="T0" fmla="*/ 491862 w 47"/>
                <a:gd name="T1" fmla="*/ 0 h 47"/>
                <a:gd name="T2" fmla="*/ 491862 w 47"/>
                <a:gd name="T3" fmla="*/ 0 h 47"/>
                <a:gd name="T4" fmla="*/ 674084 w 47"/>
                <a:gd name="T5" fmla="*/ 0 h 47"/>
                <a:gd name="T6" fmla="*/ 838083 w 47"/>
                <a:gd name="T7" fmla="*/ 163973 h 47"/>
                <a:gd name="T8" fmla="*/ 838083 w 47"/>
                <a:gd name="T9" fmla="*/ 163973 h 47"/>
                <a:gd name="T10" fmla="*/ 838083 w 47"/>
                <a:gd name="T11" fmla="*/ 510004 h 47"/>
                <a:gd name="T12" fmla="*/ 838083 w 47"/>
                <a:gd name="T13" fmla="*/ 673843 h 47"/>
                <a:gd name="T14" fmla="*/ 838083 w 47"/>
                <a:gd name="T15" fmla="*/ 837816 h 47"/>
                <a:gd name="T16" fmla="*/ 674084 w 47"/>
                <a:gd name="T17" fmla="*/ 837816 h 47"/>
                <a:gd name="T18" fmla="*/ 491862 w 47"/>
                <a:gd name="T19" fmla="*/ 837816 h 47"/>
                <a:gd name="T20" fmla="*/ 327998 w 47"/>
                <a:gd name="T21" fmla="*/ 837816 h 47"/>
                <a:gd name="T22" fmla="*/ 163999 w 47"/>
                <a:gd name="T23" fmla="*/ 837816 h 47"/>
                <a:gd name="T24" fmla="*/ 0 w 47"/>
                <a:gd name="T25" fmla="*/ 673843 h 47"/>
                <a:gd name="T26" fmla="*/ 0 w 47"/>
                <a:gd name="T27" fmla="*/ 510004 h 47"/>
                <a:gd name="T28" fmla="*/ 0 w 47"/>
                <a:gd name="T29" fmla="*/ 163973 h 47"/>
                <a:gd name="T30" fmla="*/ 163999 w 47"/>
                <a:gd name="T31" fmla="*/ 163973 h 47"/>
                <a:gd name="T32" fmla="*/ 327998 w 47"/>
                <a:gd name="T33" fmla="*/ 0 h 47"/>
                <a:gd name="T34" fmla="*/ 491862 w 47"/>
                <a:gd name="T35" fmla="*/ 0 h 47"/>
                <a:gd name="T36" fmla="*/ 491862 w 47"/>
                <a:gd name="T37" fmla="*/ 0 h 47"/>
                <a:gd name="T38" fmla="*/ 491862 w 47"/>
                <a:gd name="T39" fmla="*/ 0 h 47"/>
                <a:gd name="T40" fmla="*/ 327998 w 47"/>
                <a:gd name="T41" fmla="*/ 0 h 47"/>
                <a:gd name="T42" fmla="*/ 163999 w 47"/>
                <a:gd name="T43" fmla="*/ 163973 h 47"/>
                <a:gd name="T44" fmla="*/ 163999 w 47"/>
                <a:gd name="T45" fmla="*/ 346031 h 47"/>
                <a:gd name="T46" fmla="*/ 163999 w 47"/>
                <a:gd name="T47" fmla="*/ 510004 h 47"/>
                <a:gd name="T48" fmla="*/ 163999 w 47"/>
                <a:gd name="T49" fmla="*/ 510004 h 47"/>
                <a:gd name="T50" fmla="*/ 163999 w 47"/>
                <a:gd name="T51" fmla="*/ 673843 h 47"/>
                <a:gd name="T52" fmla="*/ 327998 w 47"/>
                <a:gd name="T53" fmla="*/ 837816 h 47"/>
                <a:gd name="T54" fmla="*/ 491862 w 47"/>
                <a:gd name="T55" fmla="*/ 837816 h 47"/>
                <a:gd name="T56" fmla="*/ 491862 w 47"/>
                <a:gd name="T57" fmla="*/ 837816 h 47"/>
                <a:gd name="T58" fmla="*/ 674084 w 47"/>
                <a:gd name="T59" fmla="*/ 673843 h 47"/>
                <a:gd name="T60" fmla="*/ 674084 w 47"/>
                <a:gd name="T61" fmla="*/ 510004 h 47"/>
                <a:gd name="T62" fmla="*/ 838083 w 47"/>
                <a:gd name="T63" fmla="*/ 510004 h 47"/>
                <a:gd name="T64" fmla="*/ 674084 w 47"/>
                <a:gd name="T65" fmla="*/ 346031 h 47"/>
                <a:gd name="T66" fmla="*/ 674084 w 47"/>
                <a:gd name="T67" fmla="*/ 163973 h 47"/>
                <a:gd name="T68" fmla="*/ 491862 w 47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7" y="0"/>
                  </a:cubicBezTo>
                  <a:cubicBezTo>
                    <a:pt x="37" y="0"/>
                    <a:pt x="37" y="0"/>
                    <a:pt x="46" y="9"/>
                  </a:cubicBezTo>
                  <a:cubicBezTo>
                    <a:pt x="46" y="19"/>
                    <a:pt x="46" y="19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9"/>
                  </a:cubicBezTo>
                  <a:lnTo>
                    <a:pt x="9" y="9"/>
                  </a:ln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19"/>
                    <a:pt x="9" y="19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8" y="37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28"/>
                  </a:cubicBezTo>
                  <a:lnTo>
                    <a:pt x="46" y="28"/>
                  </a:lnTo>
                  <a:cubicBezTo>
                    <a:pt x="46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27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0" name="Freeform 733">
              <a:extLst>
                <a:ext uri="{FF2B5EF4-FFF2-40B4-BE49-F238E27FC236}">
                  <a16:creationId xmlns:a16="http://schemas.microsoft.com/office/drawing/2014/main" id="{AB63A95A-084A-4F2F-A47F-D3B58333D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265" y="2921118"/>
              <a:ext cx="3172" cy="634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115551 w 28"/>
                <a:gd name="T5" fmla="*/ 0 h 47"/>
                <a:gd name="T6" fmla="*/ 115551 w 28"/>
                <a:gd name="T7" fmla="*/ 163973 h 47"/>
                <a:gd name="T8" fmla="*/ 115551 w 28"/>
                <a:gd name="T9" fmla="*/ 163973 h 47"/>
                <a:gd name="T10" fmla="*/ 230990 w 28"/>
                <a:gd name="T11" fmla="*/ 0 h 47"/>
                <a:gd name="T12" fmla="*/ 346541 w 28"/>
                <a:gd name="T13" fmla="*/ 0 h 47"/>
                <a:gd name="T14" fmla="*/ 346541 w 28"/>
                <a:gd name="T15" fmla="*/ 0 h 47"/>
                <a:gd name="T16" fmla="*/ 230990 w 28"/>
                <a:gd name="T17" fmla="*/ 163973 h 47"/>
                <a:gd name="T18" fmla="*/ 115551 w 28"/>
                <a:gd name="T19" fmla="*/ 163973 h 47"/>
                <a:gd name="T20" fmla="*/ 115551 w 28"/>
                <a:gd name="T21" fmla="*/ 346031 h 47"/>
                <a:gd name="T22" fmla="*/ 115551 w 28"/>
                <a:gd name="T23" fmla="*/ 346031 h 47"/>
                <a:gd name="T24" fmla="*/ 115551 w 28"/>
                <a:gd name="T25" fmla="*/ 837816 h 47"/>
                <a:gd name="T26" fmla="*/ 0 w 28"/>
                <a:gd name="T27" fmla="*/ 83781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1" name="Freeform 734">
              <a:extLst>
                <a:ext uri="{FF2B5EF4-FFF2-40B4-BE49-F238E27FC236}">
                  <a16:creationId xmlns:a16="http://schemas.microsoft.com/office/drawing/2014/main" id="{4FF6BE35-0551-443B-9932-4EACF0D56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608" y="2921118"/>
              <a:ext cx="4757" cy="6343"/>
            </a:xfrm>
            <a:custGeom>
              <a:avLst/>
              <a:gdLst>
                <a:gd name="T0" fmla="*/ 431423 w 39"/>
                <a:gd name="T1" fmla="*/ 163973 h 47"/>
                <a:gd name="T2" fmla="*/ 431423 w 39"/>
                <a:gd name="T3" fmla="*/ 163973 h 47"/>
                <a:gd name="T4" fmla="*/ 431423 w 39"/>
                <a:gd name="T5" fmla="*/ 163973 h 47"/>
                <a:gd name="T6" fmla="*/ 431423 w 39"/>
                <a:gd name="T7" fmla="*/ 163973 h 47"/>
                <a:gd name="T8" fmla="*/ 431423 w 39"/>
                <a:gd name="T9" fmla="*/ 0 h 47"/>
                <a:gd name="T10" fmla="*/ 267856 w 39"/>
                <a:gd name="T11" fmla="*/ 0 h 47"/>
                <a:gd name="T12" fmla="*/ 267856 w 39"/>
                <a:gd name="T13" fmla="*/ 0 h 47"/>
                <a:gd name="T14" fmla="*/ 133928 w 39"/>
                <a:gd name="T15" fmla="*/ 0 h 47"/>
                <a:gd name="T16" fmla="*/ 133928 w 39"/>
                <a:gd name="T17" fmla="*/ 163973 h 47"/>
                <a:gd name="T18" fmla="*/ 133928 w 39"/>
                <a:gd name="T19" fmla="*/ 163973 h 47"/>
                <a:gd name="T20" fmla="*/ 133928 w 39"/>
                <a:gd name="T21" fmla="*/ 346031 h 47"/>
                <a:gd name="T22" fmla="*/ 133928 w 39"/>
                <a:gd name="T23" fmla="*/ 346031 h 47"/>
                <a:gd name="T24" fmla="*/ 267856 w 39"/>
                <a:gd name="T25" fmla="*/ 346031 h 47"/>
                <a:gd name="T26" fmla="*/ 267856 w 39"/>
                <a:gd name="T27" fmla="*/ 346031 h 47"/>
                <a:gd name="T28" fmla="*/ 431423 w 39"/>
                <a:gd name="T29" fmla="*/ 346031 h 47"/>
                <a:gd name="T30" fmla="*/ 431423 w 39"/>
                <a:gd name="T31" fmla="*/ 346031 h 47"/>
                <a:gd name="T32" fmla="*/ 565351 w 39"/>
                <a:gd name="T33" fmla="*/ 510004 h 47"/>
                <a:gd name="T34" fmla="*/ 565351 w 39"/>
                <a:gd name="T35" fmla="*/ 510004 h 47"/>
                <a:gd name="T36" fmla="*/ 565351 w 39"/>
                <a:gd name="T37" fmla="*/ 673843 h 47"/>
                <a:gd name="T38" fmla="*/ 565351 w 39"/>
                <a:gd name="T39" fmla="*/ 673843 h 47"/>
                <a:gd name="T40" fmla="*/ 565351 w 39"/>
                <a:gd name="T41" fmla="*/ 837816 h 47"/>
                <a:gd name="T42" fmla="*/ 431423 w 39"/>
                <a:gd name="T43" fmla="*/ 837816 h 47"/>
                <a:gd name="T44" fmla="*/ 267856 w 39"/>
                <a:gd name="T45" fmla="*/ 837816 h 47"/>
                <a:gd name="T46" fmla="*/ 133928 w 39"/>
                <a:gd name="T47" fmla="*/ 837816 h 47"/>
                <a:gd name="T48" fmla="*/ 0 w 39"/>
                <a:gd name="T49" fmla="*/ 510004 h 47"/>
                <a:gd name="T50" fmla="*/ 133928 w 39"/>
                <a:gd name="T51" fmla="*/ 510004 h 47"/>
                <a:gd name="T52" fmla="*/ 133928 w 39"/>
                <a:gd name="T53" fmla="*/ 673843 h 47"/>
                <a:gd name="T54" fmla="*/ 267856 w 39"/>
                <a:gd name="T55" fmla="*/ 837816 h 47"/>
                <a:gd name="T56" fmla="*/ 431423 w 39"/>
                <a:gd name="T57" fmla="*/ 837816 h 47"/>
                <a:gd name="T58" fmla="*/ 431423 w 39"/>
                <a:gd name="T59" fmla="*/ 837816 h 47"/>
                <a:gd name="T60" fmla="*/ 565351 w 39"/>
                <a:gd name="T61" fmla="*/ 673843 h 47"/>
                <a:gd name="T62" fmla="*/ 565351 w 39"/>
                <a:gd name="T63" fmla="*/ 673843 h 47"/>
                <a:gd name="T64" fmla="*/ 565351 w 39"/>
                <a:gd name="T65" fmla="*/ 510004 h 47"/>
                <a:gd name="T66" fmla="*/ 431423 w 39"/>
                <a:gd name="T67" fmla="*/ 510004 h 47"/>
                <a:gd name="T68" fmla="*/ 431423 w 39"/>
                <a:gd name="T69" fmla="*/ 510004 h 47"/>
                <a:gd name="T70" fmla="*/ 267856 w 39"/>
                <a:gd name="T71" fmla="*/ 510004 h 47"/>
                <a:gd name="T72" fmla="*/ 267856 w 39"/>
                <a:gd name="T73" fmla="*/ 510004 h 47"/>
                <a:gd name="T74" fmla="*/ 133928 w 39"/>
                <a:gd name="T75" fmla="*/ 346031 h 47"/>
                <a:gd name="T76" fmla="*/ 133928 w 39"/>
                <a:gd name="T77" fmla="*/ 346031 h 47"/>
                <a:gd name="T78" fmla="*/ 0 w 39"/>
                <a:gd name="T79" fmla="*/ 346031 h 47"/>
                <a:gd name="T80" fmla="*/ 0 w 39"/>
                <a:gd name="T81" fmla="*/ 163973 h 47"/>
                <a:gd name="T82" fmla="*/ 0 w 39"/>
                <a:gd name="T83" fmla="*/ 163973 h 47"/>
                <a:gd name="T84" fmla="*/ 133928 w 39"/>
                <a:gd name="T85" fmla="*/ 0 h 47"/>
                <a:gd name="T86" fmla="*/ 133928 w 39"/>
                <a:gd name="T87" fmla="*/ 0 h 47"/>
                <a:gd name="T88" fmla="*/ 267856 w 39"/>
                <a:gd name="T89" fmla="*/ 0 h 47"/>
                <a:gd name="T90" fmla="*/ 431423 w 39"/>
                <a:gd name="T91" fmla="*/ 0 h 47"/>
                <a:gd name="T92" fmla="*/ 565351 w 39"/>
                <a:gd name="T93" fmla="*/ 0 h 47"/>
                <a:gd name="T94" fmla="*/ 565351 w 39"/>
                <a:gd name="T95" fmla="*/ 163973 h 47"/>
                <a:gd name="T96" fmla="*/ 565351 w 39"/>
                <a:gd name="T97" fmla="*/ 163973 h 47"/>
                <a:gd name="T98" fmla="*/ 431423 w 39"/>
                <a:gd name="T99" fmla="*/ 163973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47">
                  <a:moveTo>
                    <a:pt x="29" y="9"/>
                  </a:moveTo>
                  <a:lnTo>
                    <a:pt x="29" y="9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19"/>
                    <a:pt x="9" y="19"/>
                    <a:pt x="1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8" y="19"/>
                    <a:pt x="38" y="28"/>
                    <a:pt x="38" y="28"/>
                  </a:cubicBezTo>
                  <a:cubicBezTo>
                    <a:pt x="38" y="28"/>
                    <a:pt x="38" y="28"/>
                    <a:pt x="38" y="3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lnTo>
                    <a:pt x="18" y="46"/>
                  </a:lnTo>
                  <a:lnTo>
                    <a:pt x="9" y="46"/>
                  </a:lnTo>
                  <a:cubicBezTo>
                    <a:pt x="0" y="46"/>
                    <a:pt x="0" y="37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lnTo>
                    <a:pt x="29" y="46"/>
                  </a:lnTo>
                  <a:cubicBezTo>
                    <a:pt x="29" y="37"/>
                    <a:pt x="29" y="37"/>
                    <a:pt x="38" y="37"/>
                  </a:cubicBezTo>
                  <a:lnTo>
                    <a:pt x="38" y="28"/>
                  </a:ln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18" y="28"/>
                  </a:cubicBezTo>
                  <a:cubicBezTo>
                    <a:pt x="9" y="28"/>
                    <a:pt x="9" y="1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9"/>
                  </a:lnTo>
                  <a:cubicBezTo>
                    <a:pt x="0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9" y="0"/>
                  </a:ln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lnTo>
                    <a:pt x="29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2" name="Freeform 735">
              <a:extLst>
                <a:ext uri="{FF2B5EF4-FFF2-40B4-BE49-F238E27FC236}">
                  <a16:creationId xmlns:a16="http://schemas.microsoft.com/office/drawing/2014/main" id="{7E7AFA4A-BB99-44A1-9E5C-191604D58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952" y="2919533"/>
              <a:ext cx="1585" cy="7928"/>
            </a:xfrm>
            <a:custGeom>
              <a:avLst/>
              <a:gdLst>
                <a:gd name="T0" fmla="*/ 0 w 10"/>
                <a:gd name="T1" fmla="*/ 0 h 65"/>
                <a:gd name="T2" fmla="*/ 226180 w 10"/>
                <a:gd name="T3" fmla="*/ 0 h 65"/>
                <a:gd name="T4" fmla="*/ 226180 w 10"/>
                <a:gd name="T5" fmla="*/ 133922 h 65"/>
                <a:gd name="T6" fmla="*/ 0 w 10"/>
                <a:gd name="T7" fmla="*/ 133922 h 65"/>
                <a:gd name="T8" fmla="*/ 0 w 10"/>
                <a:gd name="T9" fmla="*/ 0 h 65"/>
                <a:gd name="T10" fmla="*/ 0 w 10"/>
                <a:gd name="T11" fmla="*/ 267722 h 65"/>
                <a:gd name="T12" fmla="*/ 226180 w 10"/>
                <a:gd name="T13" fmla="*/ 267722 h 65"/>
                <a:gd name="T14" fmla="*/ 226180 w 10"/>
                <a:gd name="T15" fmla="*/ 952092 h 65"/>
                <a:gd name="T16" fmla="*/ 0 w 10"/>
                <a:gd name="T17" fmla="*/ 952092 h 65"/>
                <a:gd name="T18" fmla="*/ 0 w 10"/>
                <a:gd name="T19" fmla="*/ 267722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3" name="Freeform 736">
              <a:extLst>
                <a:ext uri="{FF2B5EF4-FFF2-40B4-BE49-F238E27FC236}">
                  <a16:creationId xmlns:a16="http://schemas.microsoft.com/office/drawing/2014/main" id="{E44A60D6-B1BF-4EDE-9191-19A15E311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124" y="2919533"/>
              <a:ext cx="1585" cy="7928"/>
            </a:xfrm>
            <a:custGeom>
              <a:avLst/>
              <a:gdLst>
                <a:gd name="T0" fmla="*/ 62649 w 19"/>
                <a:gd name="T1" fmla="*/ 267722 h 65"/>
                <a:gd name="T2" fmla="*/ 62649 w 19"/>
                <a:gd name="T3" fmla="*/ 267722 h 65"/>
                <a:gd name="T4" fmla="*/ 125298 w 19"/>
                <a:gd name="T5" fmla="*/ 267722 h 65"/>
                <a:gd name="T6" fmla="*/ 125298 w 19"/>
                <a:gd name="T7" fmla="*/ 267722 h 65"/>
                <a:gd name="T8" fmla="*/ 62649 w 19"/>
                <a:gd name="T9" fmla="*/ 267722 h 65"/>
                <a:gd name="T10" fmla="*/ 62649 w 19"/>
                <a:gd name="T11" fmla="*/ 818170 h 65"/>
                <a:gd name="T12" fmla="*/ 62649 w 19"/>
                <a:gd name="T13" fmla="*/ 818170 h 65"/>
                <a:gd name="T14" fmla="*/ 125298 w 19"/>
                <a:gd name="T15" fmla="*/ 952092 h 65"/>
                <a:gd name="T16" fmla="*/ 125298 w 19"/>
                <a:gd name="T17" fmla="*/ 952092 h 65"/>
                <a:gd name="T18" fmla="*/ 125298 w 19"/>
                <a:gd name="T19" fmla="*/ 952092 h 65"/>
                <a:gd name="T20" fmla="*/ 125298 w 19"/>
                <a:gd name="T21" fmla="*/ 952092 h 65"/>
                <a:gd name="T22" fmla="*/ 125298 w 19"/>
                <a:gd name="T23" fmla="*/ 952092 h 65"/>
                <a:gd name="T24" fmla="*/ 62649 w 19"/>
                <a:gd name="T25" fmla="*/ 952092 h 65"/>
                <a:gd name="T26" fmla="*/ 62649 w 19"/>
                <a:gd name="T27" fmla="*/ 818170 h 65"/>
                <a:gd name="T28" fmla="*/ 62649 w 19"/>
                <a:gd name="T29" fmla="*/ 267722 h 65"/>
                <a:gd name="T30" fmla="*/ 0 w 19"/>
                <a:gd name="T31" fmla="*/ 267722 h 65"/>
                <a:gd name="T32" fmla="*/ 0 w 19"/>
                <a:gd name="T33" fmla="*/ 267722 h 65"/>
                <a:gd name="T34" fmla="*/ 62649 w 19"/>
                <a:gd name="T35" fmla="*/ 267722 h 65"/>
                <a:gd name="T36" fmla="*/ 62649 w 19"/>
                <a:gd name="T37" fmla="*/ 0 h 65"/>
                <a:gd name="T38" fmla="*/ 62649 w 19"/>
                <a:gd name="T39" fmla="*/ 0 h 65"/>
                <a:gd name="T40" fmla="*/ 62649 w 19"/>
                <a:gd name="T41" fmla="*/ 26772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64"/>
                    <a:pt x="9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4" name="Freeform 737">
              <a:extLst>
                <a:ext uri="{FF2B5EF4-FFF2-40B4-BE49-F238E27FC236}">
                  <a16:creationId xmlns:a16="http://schemas.microsoft.com/office/drawing/2014/main" id="{73D276D9-23F5-4019-9E83-39B3E53A3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053" y="2921118"/>
              <a:ext cx="4758" cy="6343"/>
            </a:xfrm>
            <a:custGeom>
              <a:avLst/>
              <a:gdLst>
                <a:gd name="T0" fmla="*/ 0 w 47"/>
                <a:gd name="T1" fmla="*/ 163973 h 47"/>
                <a:gd name="T2" fmla="*/ 0 w 47"/>
                <a:gd name="T3" fmla="*/ 163973 h 47"/>
                <a:gd name="T4" fmla="*/ 102449 w 47"/>
                <a:gd name="T5" fmla="*/ 0 h 47"/>
                <a:gd name="T6" fmla="*/ 194673 w 47"/>
                <a:gd name="T7" fmla="*/ 0 h 47"/>
                <a:gd name="T8" fmla="*/ 286999 w 47"/>
                <a:gd name="T9" fmla="*/ 0 h 47"/>
                <a:gd name="T10" fmla="*/ 286999 w 47"/>
                <a:gd name="T11" fmla="*/ 0 h 47"/>
                <a:gd name="T12" fmla="*/ 379223 w 47"/>
                <a:gd name="T13" fmla="*/ 0 h 47"/>
                <a:gd name="T14" fmla="*/ 379223 w 47"/>
                <a:gd name="T15" fmla="*/ 163973 h 47"/>
                <a:gd name="T16" fmla="*/ 379223 w 47"/>
                <a:gd name="T17" fmla="*/ 673843 h 47"/>
                <a:gd name="T18" fmla="*/ 379223 w 47"/>
                <a:gd name="T19" fmla="*/ 837816 h 47"/>
                <a:gd name="T20" fmla="*/ 471447 w 47"/>
                <a:gd name="T21" fmla="*/ 837816 h 47"/>
                <a:gd name="T22" fmla="*/ 471447 w 47"/>
                <a:gd name="T23" fmla="*/ 837816 h 47"/>
                <a:gd name="T24" fmla="*/ 471447 w 47"/>
                <a:gd name="T25" fmla="*/ 837816 h 47"/>
                <a:gd name="T26" fmla="*/ 379223 w 47"/>
                <a:gd name="T27" fmla="*/ 837816 h 47"/>
                <a:gd name="T28" fmla="*/ 379223 w 47"/>
                <a:gd name="T29" fmla="*/ 837816 h 47"/>
                <a:gd name="T30" fmla="*/ 379223 w 47"/>
                <a:gd name="T31" fmla="*/ 837816 h 47"/>
                <a:gd name="T32" fmla="*/ 379223 w 47"/>
                <a:gd name="T33" fmla="*/ 837816 h 47"/>
                <a:gd name="T34" fmla="*/ 379223 w 47"/>
                <a:gd name="T35" fmla="*/ 673843 h 47"/>
                <a:gd name="T36" fmla="*/ 286999 w 47"/>
                <a:gd name="T37" fmla="*/ 673843 h 47"/>
                <a:gd name="T38" fmla="*/ 286999 w 47"/>
                <a:gd name="T39" fmla="*/ 837816 h 47"/>
                <a:gd name="T40" fmla="*/ 286999 w 47"/>
                <a:gd name="T41" fmla="*/ 837816 h 47"/>
                <a:gd name="T42" fmla="*/ 194673 w 47"/>
                <a:gd name="T43" fmla="*/ 837816 h 47"/>
                <a:gd name="T44" fmla="*/ 194673 w 47"/>
                <a:gd name="T45" fmla="*/ 837816 h 47"/>
                <a:gd name="T46" fmla="*/ 102449 w 47"/>
                <a:gd name="T47" fmla="*/ 837816 h 47"/>
                <a:gd name="T48" fmla="*/ 0 w 47"/>
                <a:gd name="T49" fmla="*/ 837816 h 47"/>
                <a:gd name="T50" fmla="*/ 0 w 47"/>
                <a:gd name="T51" fmla="*/ 673843 h 47"/>
                <a:gd name="T52" fmla="*/ 0 w 47"/>
                <a:gd name="T53" fmla="*/ 673843 h 47"/>
                <a:gd name="T54" fmla="*/ 0 w 47"/>
                <a:gd name="T55" fmla="*/ 510004 h 47"/>
                <a:gd name="T56" fmla="*/ 102449 w 47"/>
                <a:gd name="T57" fmla="*/ 346031 h 47"/>
                <a:gd name="T58" fmla="*/ 194673 w 47"/>
                <a:gd name="T59" fmla="*/ 346031 h 47"/>
                <a:gd name="T60" fmla="*/ 286999 w 47"/>
                <a:gd name="T61" fmla="*/ 346031 h 47"/>
                <a:gd name="T62" fmla="*/ 286999 w 47"/>
                <a:gd name="T63" fmla="*/ 346031 h 47"/>
                <a:gd name="T64" fmla="*/ 286999 w 47"/>
                <a:gd name="T65" fmla="*/ 346031 h 47"/>
                <a:gd name="T66" fmla="*/ 286999 w 47"/>
                <a:gd name="T67" fmla="*/ 346031 h 47"/>
                <a:gd name="T68" fmla="*/ 286999 w 47"/>
                <a:gd name="T69" fmla="*/ 163973 h 47"/>
                <a:gd name="T70" fmla="*/ 286999 w 47"/>
                <a:gd name="T71" fmla="*/ 163973 h 47"/>
                <a:gd name="T72" fmla="*/ 286999 w 47"/>
                <a:gd name="T73" fmla="*/ 0 h 47"/>
                <a:gd name="T74" fmla="*/ 286999 w 47"/>
                <a:gd name="T75" fmla="*/ 0 h 47"/>
                <a:gd name="T76" fmla="*/ 194673 w 47"/>
                <a:gd name="T77" fmla="*/ 0 h 47"/>
                <a:gd name="T78" fmla="*/ 102449 w 47"/>
                <a:gd name="T79" fmla="*/ 0 h 47"/>
                <a:gd name="T80" fmla="*/ 102449 w 47"/>
                <a:gd name="T81" fmla="*/ 163973 h 47"/>
                <a:gd name="T82" fmla="*/ 0 w 47"/>
                <a:gd name="T83" fmla="*/ 163973 h 47"/>
                <a:gd name="T84" fmla="*/ 286999 w 47"/>
                <a:gd name="T85" fmla="*/ 346031 h 47"/>
                <a:gd name="T86" fmla="*/ 286999 w 47"/>
                <a:gd name="T87" fmla="*/ 346031 h 47"/>
                <a:gd name="T88" fmla="*/ 286999 w 47"/>
                <a:gd name="T89" fmla="*/ 346031 h 47"/>
                <a:gd name="T90" fmla="*/ 286999 w 47"/>
                <a:gd name="T91" fmla="*/ 346031 h 47"/>
                <a:gd name="T92" fmla="*/ 286999 w 47"/>
                <a:gd name="T93" fmla="*/ 346031 h 47"/>
                <a:gd name="T94" fmla="*/ 194673 w 47"/>
                <a:gd name="T95" fmla="*/ 510004 h 47"/>
                <a:gd name="T96" fmla="*/ 102449 w 47"/>
                <a:gd name="T97" fmla="*/ 510004 h 47"/>
                <a:gd name="T98" fmla="*/ 102449 w 47"/>
                <a:gd name="T99" fmla="*/ 510004 h 47"/>
                <a:gd name="T100" fmla="*/ 0 w 47"/>
                <a:gd name="T101" fmla="*/ 673843 h 47"/>
                <a:gd name="T102" fmla="*/ 102449 w 47"/>
                <a:gd name="T103" fmla="*/ 673843 h 47"/>
                <a:gd name="T104" fmla="*/ 102449 w 47"/>
                <a:gd name="T105" fmla="*/ 673843 h 47"/>
                <a:gd name="T106" fmla="*/ 102449 w 47"/>
                <a:gd name="T107" fmla="*/ 837816 h 47"/>
                <a:gd name="T108" fmla="*/ 194673 w 47"/>
                <a:gd name="T109" fmla="*/ 837816 h 47"/>
                <a:gd name="T110" fmla="*/ 194673 w 47"/>
                <a:gd name="T111" fmla="*/ 837816 h 47"/>
                <a:gd name="T112" fmla="*/ 286999 w 47"/>
                <a:gd name="T113" fmla="*/ 673843 h 47"/>
                <a:gd name="T114" fmla="*/ 286999 w 47"/>
                <a:gd name="T115" fmla="*/ 673843 h 47"/>
                <a:gd name="T116" fmla="*/ 286999 w 47"/>
                <a:gd name="T117" fmla="*/ 510004 h 47"/>
                <a:gd name="T118" fmla="*/ 286999 w 47"/>
                <a:gd name="T119" fmla="*/ 346031 h 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47">
                  <a:moveTo>
                    <a:pt x="0" y="9"/>
                  </a:moveTo>
                  <a:lnTo>
                    <a:pt x="0" y="9"/>
                  </a:lnTo>
                  <a:cubicBezTo>
                    <a:pt x="0" y="9"/>
                    <a:pt x="0" y="0"/>
                    <a:pt x="10" y="0"/>
                  </a:cubicBezTo>
                  <a:lnTo>
                    <a:pt x="19" y="0"/>
                  </a:lnTo>
                  <a:lnTo>
                    <a:pt x="28" y="0"/>
                  </a:lnTo>
                  <a:cubicBezTo>
                    <a:pt x="37" y="0"/>
                    <a:pt x="37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46"/>
                  </a:ln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8" y="37"/>
                    <a:pt x="28" y="37"/>
                    <a:pt x="28" y="37"/>
                  </a:cubicBezTo>
                  <a:lnTo>
                    <a:pt x="28" y="46"/>
                  </a:lnTo>
                  <a:lnTo>
                    <a:pt x="19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19"/>
                    <a:pt x="10" y="19"/>
                  </a:cubicBezTo>
                  <a:cubicBezTo>
                    <a:pt x="10" y="19"/>
                    <a:pt x="10" y="19"/>
                    <a:pt x="19" y="19"/>
                  </a:cubicBezTo>
                  <a:cubicBezTo>
                    <a:pt x="19" y="19"/>
                    <a:pt x="19" y="19"/>
                    <a:pt x="28" y="19"/>
                  </a:cubicBezTo>
                  <a:lnTo>
                    <a:pt x="28" y="9"/>
                  </a:lnTo>
                  <a:lnTo>
                    <a:pt x="28" y="0"/>
                  </a:lnTo>
                  <a:cubicBezTo>
                    <a:pt x="19" y="0"/>
                    <a:pt x="19" y="0"/>
                    <a:pt x="19" y="0"/>
                  </a:cubicBezTo>
                  <a:lnTo>
                    <a:pt x="10" y="0"/>
                  </a:lnTo>
                  <a:cubicBezTo>
                    <a:pt x="10" y="9"/>
                    <a:pt x="10" y="9"/>
                    <a:pt x="10" y="9"/>
                  </a:cubicBezTo>
                  <a:lnTo>
                    <a:pt x="0" y="9"/>
                  </a:lnTo>
                  <a:close/>
                  <a:moveTo>
                    <a:pt x="28" y="19"/>
                  </a:moveTo>
                  <a:lnTo>
                    <a:pt x="28" y="19"/>
                  </a:lnTo>
                  <a:lnTo>
                    <a:pt x="19" y="28"/>
                  </a:lnTo>
                  <a:lnTo>
                    <a:pt x="10" y="28"/>
                  </a:lnTo>
                  <a:cubicBezTo>
                    <a:pt x="0" y="28"/>
                    <a:pt x="0" y="28"/>
                    <a:pt x="0" y="37"/>
                  </a:cubicBezTo>
                  <a:cubicBezTo>
                    <a:pt x="0" y="37"/>
                    <a:pt x="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cubicBezTo>
                    <a:pt x="28" y="46"/>
                    <a:pt x="28" y="37"/>
                    <a:pt x="28" y="37"/>
                  </a:cubicBezTo>
                  <a:lnTo>
                    <a:pt x="28" y="28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5" name="Freeform 738">
              <a:extLst>
                <a:ext uri="{FF2B5EF4-FFF2-40B4-BE49-F238E27FC236}">
                  <a16:creationId xmlns:a16="http://schemas.microsoft.com/office/drawing/2014/main" id="{200182D9-6C10-4803-B6C4-E995532D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812" y="2921118"/>
              <a:ext cx="9516" cy="634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72415 w 76"/>
                <a:gd name="T5" fmla="*/ 0 h 47"/>
                <a:gd name="T6" fmla="*/ 172415 w 76"/>
                <a:gd name="T7" fmla="*/ 163973 h 47"/>
                <a:gd name="T8" fmla="*/ 172415 w 76"/>
                <a:gd name="T9" fmla="*/ 163973 h 47"/>
                <a:gd name="T10" fmla="*/ 313527 w 76"/>
                <a:gd name="T11" fmla="*/ 0 h 47"/>
                <a:gd name="T12" fmla="*/ 454639 w 76"/>
                <a:gd name="T13" fmla="*/ 0 h 47"/>
                <a:gd name="T14" fmla="*/ 595752 w 76"/>
                <a:gd name="T15" fmla="*/ 0 h 47"/>
                <a:gd name="T16" fmla="*/ 595752 w 76"/>
                <a:gd name="T17" fmla="*/ 163973 h 47"/>
                <a:gd name="T18" fmla="*/ 752515 w 76"/>
                <a:gd name="T19" fmla="*/ 0 h 47"/>
                <a:gd name="T20" fmla="*/ 893628 w 76"/>
                <a:gd name="T21" fmla="*/ 0 h 47"/>
                <a:gd name="T22" fmla="*/ 1175852 w 76"/>
                <a:gd name="T23" fmla="*/ 163973 h 47"/>
                <a:gd name="T24" fmla="*/ 1175852 w 76"/>
                <a:gd name="T25" fmla="*/ 837816 h 47"/>
                <a:gd name="T26" fmla="*/ 1034740 w 76"/>
                <a:gd name="T27" fmla="*/ 837816 h 47"/>
                <a:gd name="T28" fmla="*/ 1034740 w 76"/>
                <a:gd name="T29" fmla="*/ 346031 h 47"/>
                <a:gd name="T30" fmla="*/ 1034740 w 76"/>
                <a:gd name="T31" fmla="*/ 163973 h 47"/>
                <a:gd name="T32" fmla="*/ 893628 w 76"/>
                <a:gd name="T33" fmla="*/ 0 h 47"/>
                <a:gd name="T34" fmla="*/ 752515 w 76"/>
                <a:gd name="T35" fmla="*/ 0 h 47"/>
                <a:gd name="T36" fmla="*/ 752515 w 76"/>
                <a:gd name="T37" fmla="*/ 163973 h 47"/>
                <a:gd name="T38" fmla="*/ 595752 w 76"/>
                <a:gd name="T39" fmla="*/ 163973 h 47"/>
                <a:gd name="T40" fmla="*/ 595752 w 76"/>
                <a:gd name="T41" fmla="*/ 346031 h 47"/>
                <a:gd name="T42" fmla="*/ 595752 w 76"/>
                <a:gd name="T43" fmla="*/ 837816 h 47"/>
                <a:gd name="T44" fmla="*/ 595752 w 76"/>
                <a:gd name="T45" fmla="*/ 837816 h 47"/>
                <a:gd name="T46" fmla="*/ 595752 w 76"/>
                <a:gd name="T47" fmla="*/ 346031 h 47"/>
                <a:gd name="T48" fmla="*/ 595752 w 76"/>
                <a:gd name="T49" fmla="*/ 163973 h 47"/>
                <a:gd name="T50" fmla="*/ 595752 w 76"/>
                <a:gd name="T51" fmla="*/ 163973 h 47"/>
                <a:gd name="T52" fmla="*/ 454639 w 76"/>
                <a:gd name="T53" fmla="*/ 0 h 47"/>
                <a:gd name="T54" fmla="*/ 454639 w 76"/>
                <a:gd name="T55" fmla="*/ 0 h 47"/>
                <a:gd name="T56" fmla="*/ 313527 w 76"/>
                <a:gd name="T57" fmla="*/ 0 h 47"/>
                <a:gd name="T58" fmla="*/ 172415 w 76"/>
                <a:gd name="T59" fmla="*/ 163973 h 47"/>
                <a:gd name="T60" fmla="*/ 172415 w 76"/>
                <a:gd name="T61" fmla="*/ 163973 h 47"/>
                <a:gd name="T62" fmla="*/ 172415 w 76"/>
                <a:gd name="T63" fmla="*/ 346031 h 47"/>
                <a:gd name="T64" fmla="*/ 172415 w 76"/>
                <a:gd name="T65" fmla="*/ 837816 h 47"/>
                <a:gd name="T66" fmla="*/ 0 w 76"/>
                <a:gd name="T67" fmla="*/ 83781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0"/>
                    <a:pt x="11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38" y="9"/>
                  </a:cubicBezTo>
                  <a:cubicBezTo>
                    <a:pt x="38" y="0"/>
                    <a:pt x="48" y="0"/>
                    <a:pt x="48" y="0"/>
                  </a:cubicBezTo>
                  <a:lnTo>
                    <a:pt x="57" y="0"/>
                  </a:lnTo>
                  <a:cubicBezTo>
                    <a:pt x="66" y="0"/>
                    <a:pt x="75" y="0"/>
                    <a:pt x="75" y="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0"/>
                    <a:pt x="57" y="0"/>
                    <a:pt x="57" y="0"/>
                  </a:cubicBezTo>
                  <a:lnTo>
                    <a:pt x="48" y="0"/>
                  </a:lnTo>
                  <a:lnTo>
                    <a:pt x="48" y="9"/>
                  </a:lnTo>
                  <a:cubicBezTo>
                    <a:pt x="48" y="9"/>
                    <a:pt x="48" y="9"/>
                    <a:pt x="38" y="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9"/>
                    <a:pt x="11" y="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6" name="Freeform 739">
              <a:extLst>
                <a:ext uri="{FF2B5EF4-FFF2-40B4-BE49-F238E27FC236}">
                  <a16:creationId xmlns:a16="http://schemas.microsoft.com/office/drawing/2014/main" id="{476382DA-084E-4769-B149-63DBB258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499" y="2921118"/>
              <a:ext cx="4757" cy="6343"/>
            </a:xfrm>
            <a:custGeom>
              <a:avLst/>
              <a:gdLst>
                <a:gd name="T0" fmla="*/ 0 w 38"/>
                <a:gd name="T1" fmla="*/ 510004 h 47"/>
                <a:gd name="T2" fmla="*/ 0 w 38"/>
                <a:gd name="T3" fmla="*/ 510004 h 47"/>
                <a:gd name="T4" fmla="*/ 0 w 38"/>
                <a:gd name="T5" fmla="*/ 510004 h 47"/>
                <a:gd name="T6" fmla="*/ 141083 w 38"/>
                <a:gd name="T7" fmla="*/ 673843 h 47"/>
                <a:gd name="T8" fmla="*/ 141083 w 38"/>
                <a:gd name="T9" fmla="*/ 673843 h 47"/>
                <a:gd name="T10" fmla="*/ 297813 w 38"/>
                <a:gd name="T11" fmla="*/ 837816 h 47"/>
                <a:gd name="T12" fmla="*/ 438771 w 38"/>
                <a:gd name="T13" fmla="*/ 673843 h 47"/>
                <a:gd name="T14" fmla="*/ 579853 w 38"/>
                <a:gd name="T15" fmla="*/ 510004 h 47"/>
                <a:gd name="T16" fmla="*/ 579853 w 38"/>
                <a:gd name="T17" fmla="*/ 510004 h 47"/>
                <a:gd name="T18" fmla="*/ 579853 w 38"/>
                <a:gd name="T19" fmla="*/ 837816 h 47"/>
                <a:gd name="T20" fmla="*/ 297813 w 38"/>
                <a:gd name="T21" fmla="*/ 837816 h 47"/>
                <a:gd name="T22" fmla="*/ 141083 w 38"/>
                <a:gd name="T23" fmla="*/ 837816 h 47"/>
                <a:gd name="T24" fmla="*/ 0 w 38"/>
                <a:gd name="T25" fmla="*/ 673843 h 47"/>
                <a:gd name="T26" fmla="*/ 0 w 38"/>
                <a:gd name="T27" fmla="*/ 673843 h 47"/>
                <a:gd name="T28" fmla="*/ 0 w 38"/>
                <a:gd name="T29" fmla="*/ 346031 h 47"/>
                <a:gd name="T30" fmla="*/ 0 w 38"/>
                <a:gd name="T31" fmla="*/ 163973 h 47"/>
                <a:gd name="T32" fmla="*/ 0 w 38"/>
                <a:gd name="T33" fmla="*/ 0 h 47"/>
                <a:gd name="T34" fmla="*/ 141083 w 38"/>
                <a:gd name="T35" fmla="*/ 0 h 47"/>
                <a:gd name="T36" fmla="*/ 297813 w 38"/>
                <a:gd name="T37" fmla="*/ 0 h 47"/>
                <a:gd name="T38" fmla="*/ 438771 w 38"/>
                <a:gd name="T39" fmla="*/ 0 h 47"/>
                <a:gd name="T40" fmla="*/ 579853 w 38"/>
                <a:gd name="T41" fmla="*/ 163973 h 47"/>
                <a:gd name="T42" fmla="*/ 579853 w 38"/>
                <a:gd name="T43" fmla="*/ 163973 h 47"/>
                <a:gd name="T44" fmla="*/ 579853 w 38"/>
                <a:gd name="T45" fmla="*/ 510004 h 47"/>
                <a:gd name="T46" fmla="*/ 0 w 38"/>
                <a:gd name="T47" fmla="*/ 510004 h 47"/>
                <a:gd name="T48" fmla="*/ 579853 w 38"/>
                <a:gd name="T49" fmla="*/ 346031 h 47"/>
                <a:gd name="T50" fmla="*/ 579853 w 38"/>
                <a:gd name="T51" fmla="*/ 346031 h 47"/>
                <a:gd name="T52" fmla="*/ 579853 w 38"/>
                <a:gd name="T53" fmla="*/ 163973 h 47"/>
                <a:gd name="T54" fmla="*/ 438771 w 38"/>
                <a:gd name="T55" fmla="*/ 163973 h 47"/>
                <a:gd name="T56" fmla="*/ 438771 w 38"/>
                <a:gd name="T57" fmla="*/ 0 h 47"/>
                <a:gd name="T58" fmla="*/ 297813 w 38"/>
                <a:gd name="T59" fmla="*/ 0 h 47"/>
                <a:gd name="T60" fmla="*/ 141083 w 38"/>
                <a:gd name="T61" fmla="*/ 0 h 47"/>
                <a:gd name="T62" fmla="*/ 141083 w 38"/>
                <a:gd name="T63" fmla="*/ 163973 h 47"/>
                <a:gd name="T64" fmla="*/ 141083 w 38"/>
                <a:gd name="T65" fmla="*/ 163973 h 47"/>
                <a:gd name="T66" fmla="*/ 0 w 38"/>
                <a:gd name="T67" fmla="*/ 346031 h 47"/>
                <a:gd name="T68" fmla="*/ 579853 w 38"/>
                <a:gd name="T69" fmla="*/ 346031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47">
                  <a:moveTo>
                    <a:pt x="0" y="28"/>
                  </a:moveTo>
                  <a:lnTo>
                    <a:pt x="0" y="28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37" y="37"/>
                    <a:pt x="37" y="37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9" y="46"/>
                  </a:cubicBezTo>
                  <a:lnTo>
                    <a:pt x="9" y="46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lnTo>
                    <a:pt x="9" y="0"/>
                  </a:lnTo>
                  <a:lnTo>
                    <a:pt x="19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19"/>
                    <a:pt x="37" y="19"/>
                    <a:pt x="37" y="28"/>
                  </a:cubicBezTo>
                  <a:lnTo>
                    <a:pt x="0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37" y="19"/>
                    <a:pt x="37" y="9"/>
                  </a:cubicBezTo>
                  <a:lnTo>
                    <a:pt x="28" y="9"/>
                  </a:lnTo>
                  <a:lnTo>
                    <a:pt x="28" y="0"/>
                  </a:lnTo>
                  <a:lnTo>
                    <a:pt x="19" y="0"/>
                  </a:lnTo>
                  <a:cubicBezTo>
                    <a:pt x="19" y="0"/>
                    <a:pt x="19" y="0"/>
                    <a:pt x="9" y="0"/>
                  </a:cubicBezTo>
                  <a:lnTo>
                    <a:pt x="9" y="9"/>
                  </a:lnTo>
                  <a:cubicBezTo>
                    <a:pt x="0" y="19"/>
                    <a:pt x="0" y="19"/>
                    <a:pt x="0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7" name="Freeform 740">
              <a:extLst>
                <a:ext uri="{FF2B5EF4-FFF2-40B4-BE49-F238E27FC236}">
                  <a16:creationId xmlns:a16="http://schemas.microsoft.com/office/drawing/2014/main" id="{90218AFE-8394-4754-BF15-5EFF60AC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843" y="2919533"/>
              <a:ext cx="1585" cy="7928"/>
            </a:xfrm>
            <a:custGeom>
              <a:avLst/>
              <a:gdLst>
                <a:gd name="T0" fmla="*/ 62649 w 19"/>
                <a:gd name="T1" fmla="*/ 267722 h 65"/>
                <a:gd name="T2" fmla="*/ 62649 w 19"/>
                <a:gd name="T3" fmla="*/ 267722 h 65"/>
                <a:gd name="T4" fmla="*/ 125298 w 19"/>
                <a:gd name="T5" fmla="*/ 267722 h 65"/>
                <a:gd name="T6" fmla="*/ 125298 w 19"/>
                <a:gd name="T7" fmla="*/ 267722 h 65"/>
                <a:gd name="T8" fmla="*/ 62649 w 19"/>
                <a:gd name="T9" fmla="*/ 267722 h 65"/>
                <a:gd name="T10" fmla="*/ 62649 w 19"/>
                <a:gd name="T11" fmla="*/ 818170 h 65"/>
                <a:gd name="T12" fmla="*/ 62649 w 19"/>
                <a:gd name="T13" fmla="*/ 818170 h 65"/>
                <a:gd name="T14" fmla="*/ 125298 w 19"/>
                <a:gd name="T15" fmla="*/ 952092 h 65"/>
                <a:gd name="T16" fmla="*/ 125298 w 19"/>
                <a:gd name="T17" fmla="*/ 952092 h 65"/>
                <a:gd name="T18" fmla="*/ 125298 w 19"/>
                <a:gd name="T19" fmla="*/ 952092 h 65"/>
                <a:gd name="T20" fmla="*/ 125298 w 19"/>
                <a:gd name="T21" fmla="*/ 952092 h 65"/>
                <a:gd name="T22" fmla="*/ 125298 w 19"/>
                <a:gd name="T23" fmla="*/ 952092 h 65"/>
                <a:gd name="T24" fmla="*/ 62649 w 19"/>
                <a:gd name="T25" fmla="*/ 952092 h 65"/>
                <a:gd name="T26" fmla="*/ 62649 w 19"/>
                <a:gd name="T27" fmla="*/ 818170 h 65"/>
                <a:gd name="T28" fmla="*/ 62649 w 19"/>
                <a:gd name="T29" fmla="*/ 267722 h 65"/>
                <a:gd name="T30" fmla="*/ 0 w 19"/>
                <a:gd name="T31" fmla="*/ 267722 h 65"/>
                <a:gd name="T32" fmla="*/ 0 w 19"/>
                <a:gd name="T33" fmla="*/ 267722 h 65"/>
                <a:gd name="T34" fmla="*/ 62649 w 19"/>
                <a:gd name="T35" fmla="*/ 267722 h 65"/>
                <a:gd name="T36" fmla="*/ 62649 w 19"/>
                <a:gd name="T37" fmla="*/ 0 h 65"/>
                <a:gd name="T38" fmla="*/ 62649 w 19"/>
                <a:gd name="T39" fmla="*/ 0 h 65"/>
                <a:gd name="T40" fmla="*/ 62649 w 19"/>
                <a:gd name="T41" fmla="*/ 26772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8" name="Freeform 741">
              <a:extLst>
                <a:ext uri="{FF2B5EF4-FFF2-40B4-BE49-F238E27FC236}">
                  <a16:creationId xmlns:a16="http://schemas.microsoft.com/office/drawing/2014/main" id="{B8963E9C-14F3-4207-AEF1-D797D73AA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600" y="2927460"/>
              <a:ext cx="0" cy="1586"/>
            </a:xfrm>
            <a:custGeom>
              <a:avLst/>
              <a:gdLst>
                <a:gd name="T0" fmla="*/ 0 w 10"/>
                <a:gd name="T1" fmla="*/ 0 h 19"/>
                <a:gd name="T2" fmla="*/ 0 w 10"/>
                <a:gd name="T3" fmla="*/ 0 h 19"/>
                <a:gd name="T4" fmla="*/ 0 w 10"/>
                <a:gd name="T5" fmla="*/ 62689 h 19"/>
                <a:gd name="T6" fmla="*/ 0 w 10"/>
                <a:gd name="T7" fmla="*/ 125461 h 19"/>
                <a:gd name="T8" fmla="*/ 0 w 10"/>
                <a:gd name="T9" fmla="*/ 125461 h 19"/>
                <a:gd name="T10" fmla="*/ 0 w 10"/>
                <a:gd name="T11" fmla="*/ 125461 h 19"/>
                <a:gd name="T12" fmla="*/ 0 w 10"/>
                <a:gd name="T13" fmla="*/ 125461 h 19"/>
                <a:gd name="T14" fmla="*/ 0 w 10"/>
                <a:gd name="T15" fmla="*/ 125461 h 19"/>
                <a:gd name="T16" fmla="*/ 0 w 10"/>
                <a:gd name="T17" fmla="*/ 125461 h 19"/>
                <a:gd name="T18" fmla="*/ 0 w 10"/>
                <a:gd name="T19" fmla="*/ 125461 h 19"/>
                <a:gd name="T20" fmla="*/ 0 w 10"/>
                <a:gd name="T21" fmla="*/ 62689 h 19"/>
                <a:gd name="T22" fmla="*/ 0 w 10"/>
                <a:gd name="T23" fmla="*/ 62689 h 19"/>
                <a:gd name="T24" fmla="*/ 0 w 10"/>
                <a:gd name="T25" fmla="*/ 62689 h 19"/>
                <a:gd name="T26" fmla="*/ 0 w 10"/>
                <a:gd name="T27" fmla="*/ 0 h 19"/>
                <a:gd name="T28" fmla="*/ 0 w 10"/>
                <a:gd name="T29" fmla="*/ 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9" y="0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cubicBezTo>
                    <a:pt x="9" y="18"/>
                    <a:pt x="9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29" name="Freeform 742">
              <a:extLst>
                <a:ext uri="{FF2B5EF4-FFF2-40B4-BE49-F238E27FC236}">
                  <a16:creationId xmlns:a16="http://schemas.microsoft.com/office/drawing/2014/main" id="{4DF52B8D-B4D8-4814-A108-C657B124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944" y="2921118"/>
              <a:ext cx="6344" cy="6343"/>
            </a:xfrm>
            <a:custGeom>
              <a:avLst/>
              <a:gdLst>
                <a:gd name="T0" fmla="*/ 674084 w 47"/>
                <a:gd name="T1" fmla="*/ 163973 h 47"/>
                <a:gd name="T2" fmla="*/ 674084 w 47"/>
                <a:gd name="T3" fmla="*/ 163973 h 47"/>
                <a:gd name="T4" fmla="*/ 510085 w 47"/>
                <a:gd name="T5" fmla="*/ 0 h 47"/>
                <a:gd name="T6" fmla="*/ 327998 w 47"/>
                <a:gd name="T7" fmla="*/ 0 h 47"/>
                <a:gd name="T8" fmla="*/ 327998 w 47"/>
                <a:gd name="T9" fmla="*/ 0 h 47"/>
                <a:gd name="T10" fmla="*/ 163999 w 47"/>
                <a:gd name="T11" fmla="*/ 163973 h 47"/>
                <a:gd name="T12" fmla="*/ 163999 w 47"/>
                <a:gd name="T13" fmla="*/ 346031 h 47"/>
                <a:gd name="T14" fmla="*/ 163999 w 47"/>
                <a:gd name="T15" fmla="*/ 346031 h 47"/>
                <a:gd name="T16" fmla="*/ 163999 w 47"/>
                <a:gd name="T17" fmla="*/ 510004 h 47"/>
                <a:gd name="T18" fmla="*/ 163999 w 47"/>
                <a:gd name="T19" fmla="*/ 673843 h 47"/>
                <a:gd name="T20" fmla="*/ 327998 w 47"/>
                <a:gd name="T21" fmla="*/ 673843 h 47"/>
                <a:gd name="T22" fmla="*/ 327998 w 47"/>
                <a:gd name="T23" fmla="*/ 837816 h 47"/>
                <a:gd name="T24" fmla="*/ 510085 w 47"/>
                <a:gd name="T25" fmla="*/ 837816 h 47"/>
                <a:gd name="T26" fmla="*/ 510085 w 47"/>
                <a:gd name="T27" fmla="*/ 673843 h 47"/>
                <a:gd name="T28" fmla="*/ 674084 w 47"/>
                <a:gd name="T29" fmla="*/ 673843 h 47"/>
                <a:gd name="T30" fmla="*/ 674084 w 47"/>
                <a:gd name="T31" fmla="*/ 510004 h 47"/>
                <a:gd name="T32" fmla="*/ 838083 w 47"/>
                <a:gd name="T33" fmla="*/ 510004 h 47"/>
                <a:gd name="T34" fmla="*/ 674084 w 47"/>
                <a:gd name="T35" fmla="*/ 837816 h 47"/>
                <a:gd name="T36" fmla="*/ 327998 w 47"/>
                <a:gd name="T37" fmla="*/ 837816 h 47"/>
                <a:gd name="T38" fmla="*/ 163999 w 47"/>
                <a:gd name="T39" fmla="*/ 837816 h 47"/>
                <a:gd name="T40" fmla="*/ 163999 w 47"/>
                <a:gd name="T41" fmla="*/ 673843 h 47"/>
                <a:gd name="T42" fmla="*/ 0 w 47"/>
                <a:gd name="T43" fmla="*/ 510004 h 47"/>
                <a:gd name="T44" fmla="*/ 0 w 47"/>
                <a:gd name="T45" fmla="*/ 346031 h 47"/>
                <a:gd name="T46" fmla="*/ 0 w 47"/>
                <a:gd name="T47" fmla="*/ 163973 h 47"/>
                <a:gd name="T48" fmla="*/ 163999 w 47"/>
                <a:gd name="T49" fmla="*/ 0 h 47"/>
                <a:gd name="T50" fmla="*/ 163999 w 47"/>
                <a:gd name="T51" fmla="*/ 0 h 47"/>
                <a:gd name="T52" fmla="*/ 327998 w 47"/>
                <a:gd name="T53" fmla="*/ 0 h 47"/>
                <a:gd name="T54" fmla="*/ 674084 w 47"/>
                <a:gd name="T55" fmla="*/ 0 h 47"/>
                <a:gd name="T56" fmla="*/ 838083 w 47"/>
                <a:gd name="T57" fmla="*/ 163973 h 47"/>
                <a:gd name="T58" fmla="*/ 674084 w 47"/>
                <a:gd name="T59" fmla="*/ 163973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47">
                  <a:moveTo>
                    <a:pt x="37" y="9"/>
                  </a:moveTo>
                  <a:lnTo>
                    <a:pt x="37" y="9"/>
                  </a:lnTo>
                  <a:cubicBezTo>
                    <a:pt x="37" y="9"/>
                    <a:pt x="37" y="9"/>
                    <a:pt x="28" y="0"/>
                  </a:cubicBezTo>
                  <a:cubicBezTo>
                    <a:pt x="28" y="0"/>
                    <a:pt x="28" y="0"/>
                    <a:pt x="18" y="0"/>
                  </a:cubicBezTo>
                  <a:cubicBezTo>
                    <a:pt x="9" y="0"/>
                    <a:pt x="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18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ubicBezTo>
                    <a:pt x="46" y="28"/>
                    <a:pt x="46" y="28"/>
                    <a:pt x="46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0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9"/>
                    <a:pt x="46" y="9"/>
                  </a:cubicBezTo>
                  <a:lnTo>
                    <a:pt x="37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0" name="Freeform 743">
              <a:extLst>
                <a:ext uri="{FF2B5EF4-FFF2-40B4-BE49-F238E27FC236}">
                  <a16:creationId xmlns:a16="http://schemas.microsoft.com/office/drawing/2014/main" id="{D0DEA2B5-A7BE-4FE4-A106-728715500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288" y="2921118"/>
              <a:ext cx="4758" cy="6343"/>
            </a:xfrm>
            <a:custGeom>
              <a:avLst/>
              <a:gdLst>
                <a:gd name="T0" fmla="*/ 265259 w 48"/>
                <a:gd name="T1" fmla="*/ 0 h 47"/>
                <a:gd name="T2" fmla="*/ 265259 w 48"/>
                <a:gd name="T3" fmla="*/ 0 h 47"/>
                <a:gd name="T4" fmla="*/ 353777 w 48"/>
                <a:gd name="T5" fmla="*/ 0 h 47"/>
                <a:gd name="T6" fmla="*/ 461823 w 48"/>
                <a:gd name="T7" fmla="*/ 0 h 47"/>
                <a:gd name="T8" fmla="*/ 461823 w 48"/>
                <a:gd name="T9" fmla="*/ 163973 h 47"/>
                <a:gd name="T10" fmla="*/ 461823 w 48"/>
                <a:gd name="T11" fmla="*/ 346031 h 47"/>
                <a:gd name="T12" fmla="*/ 461823 w 48"/>
                <a:gd name="T13" fmla="*/ 510004 h 47"/>
                <a:gd name="T14" fmla="*/ 461823 w 48"/>
                <a:gd name="T15" fmla="*/ 673843 h 47"/>
                <a:gd name="T16" fmla="*/ 353777 w 48"/>
                <a:gd name="T17" fmla="*/ 837816 h 47"/>
                <a:gd name="T18" fmla="*/ 265259 w 48"/>
                <a:gd name="T19" fmla="*/ 837816 h 47"/>
                <a:gd name="T20" fmla="*/ 176839 w 48"/>
                <a:gd name="T21" fmla="*/ 837816 h 47"/>
                <a:gd name="T22" fmla="*/ 88420 w 48"/>
                <a:gd name="T23" fmla="*/ 673843 h 47"/>
                <a:gd name="T24" fmla="*/ 0 w 48"/>
                <a:gd name="T25" fmla="*/ 510004 h 47"/>
                <a:gd name="T26" fmla="*/ 0 w 48"/>
                <a:gd name="T27" fmla="*/ 346031 h 47"/>
                <a:gd name="T28" fmla="*/ 0 w 48"/>
                <a:gd name="T29" fmla="*/ 163973 h 47"/>
                <a:gd name="T30" fmla="*/ 88420 w 48"/>
                <a:gd name="T31" fmla="*/ 0 h 47"/>
                <a:gd name="T32" fmla="*/ 176839 w 48"/>
                <a:gd name="T33" fmla="*/ 0 h 47"/>
                <a:gd name="T34" fmla="*/ 265259 w 48"/>
                <a:gd name="T35" fmla="*/ 0 h 47"/>
                <a:gd name="T36" fmla="*/ 265259 w 48"/>
                <a:gd name="T37" fmla="*/ 0 h 47"/>
                <a:gd name="T38" fmla="*/ 265259 w 48"/>
                <a:gd name="T39" fmla="*/ 0 h 47"/>
                <a:gd name="T40" fmla="*/ 176839 w 48"/>
                <a:gd name="T41" fmla="*/ 0 h 47"/>
                <a:gd name="T42" fmla="*/ 88420 w 48"/>
                <a:gd name="T43" fmla="*/ 163973 h 47"/>
                <a:gd name="T44" fmla="*/ 88420 w 48"/>
                <a:gd name="T45" fmla="*/ 346031 h 47"/>
                <a:gd name="T46" fmla="*/ 88420 w 48"/>
                <a:gd name="T47" fmla="*/ 346031 h 47"/>
                <a:gd name="T48" fmla="*/ 88420 w 48"/>
                <a:gd name="T49" fmla="*/ 510004 h 47"/>
                <a:gd name="T50" fmla="*/ 88420 w 48"/>
                <a:gd name="T51" fmla="*/ 673843 h 47"/>
                <a:gd name="T52" fmla="*/ 176839 w 48"/>
                <a:gd name="T53" fmla="*/ 673843 h 47"/>
                <a:gd name="T54" fmla="*/ 265259 w 48"/>
                <a:gd name="T55" fmla="*/ 837816 h 47"/>
                <a:gd name="T56" fmla="*/ 353777 w 48"/>
                <a:gd name="T57" fmla="*/ 673843 h 47"/>
                <a:gd name="T58" fmla="*/ 353777 w 48"/>
                <a:gd name="T59" fmla="*/ 673843 h 47"/>
                <a:gd name="T60" fmla="*/ 353777 w 48"/>
                <a:gd name="T61" fmla="*/ 510004 h 47"/>
                <a:gd name="T62" fmla="*/ 461823 w 48"/>
                <a:gd name="T63" fmla="*/ 346031 h 47"/>
                <a:gd name="T64" fmla="*/ 353777 w 48"/>
                <a:gd name="T65" fmla="*/ 346031 h 47"/>
                <a:gd name="T66" fmla="*/ 353777 w 48"/>
                <a:gd name="T67" fmla="*/ 163973 h 47"/>
                <a:gd name="T68" fmla="*/ 353777 w 48"/>
                <a:gd name="T69" fmla="*/ 0 h 47"/>
                <a:gd name="T70" fmla="*/ 265259 w 48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4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47" y="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6" y="46"/>
                    <a:pt x="36" y="46"/>
                    <a:pt x="36" y="46"/>
                  </a:cubicBezTo>
                  <a:lnTo>
                    <a:pt x="27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9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cubicBezTo>
                    <a:pt x="0" y="9"/>
                    <a:pt x="9" y="9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9" y="9"/>
                  </a:lnTo>
                  <a:cubicBezTo>
                    <a:pt x="9" y="9"/>
                    <a:pt x="9" y="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lnTo>
                    <a:pt x="18" y="37"/>
                  </a:ln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6" y="37"/>
                  </a:cubicBezTo>
                  <a:lnTo>
                    <a:pt x="36" y="28"/>
                  </a:lnTo>
                  <a:cubicBezTo>
                    <a:pt x="47" y="28"/>
                    <a:pt x="47" y="28"/>
                    <a:pt x="47" y="19"/>
                  </a:cubicBezTo>
                  <a:cubicBezTo>
                    <a:pt x="47" y="19"/>
                    <a:pt x="47" y="19"/>
                    <a:pt x="36" y="19"/>
                  </a:cubicBezTo>
                  <a:cubicBezTo>
                    <a:pt x="36" y="9"/>
                    <a:pt x="36" y="9"/>
                    <a:pt x="36" y="9"/>
                  </a:cubicBezTo>
                  <a:lnTo>
                    <a:pt x="36" y="0"/>
                  </a:ln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1" name="Freeform 744">
              <a:extLst>
                <a:ext uri="{FF2B5EF4-FFF2-40B4-BE49-F238E27FC236}">
                  <a16:creationId xmlns:a16="http://schemas.microsoft.com/office/drawing/2014/main" id="{78E17E48-F1F1-41CB-8C04-92300EB6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631" y="2921118"/>
              <a:ext cx="6344" cy="6343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0 h 47"/>
                <a:gd name="T4" fmla="*/ 163999 w 47"/>
                <a:gd name="T5" fmla="*/ 0 h 47"/>
                <a:gd name="T6" fmla="*/ 163999 w 47"/>
                <a:gd name="T7" fmla="*/ 163973 h 47"/>
                <a:gd name="T8" fmla="*/ 163999 w 47"/>
                <a:gd name="T9" fmla="*/ 163973 h 47"/>
                <a:gd name="T10" fmla="*/ 163999 w 47"/>
                <a:gd name="T11" fmla="*/ 0 h 47"/>
                <a:gd name="T12" fmla="*/ 346220 w 47"/>
                <a:gd name="T13" fmla="*/ 0 h 47"/>
                <a:gd name="T14" fmla="*/ 346220 w 47"/>
                <a:gd name="T15" fmla="*/ 0 h 47"/>
                <a:gd name="T16" fmla="*/ 510085 w 47"/>
                <a:gd name="T17" fmla="*/ 0 h 47"/>
                <a:gd name="T18" fmla="*/ 674084 w 47"/>
                <a:gd name="T19" fmla="*/ 0 h 47"/>
                <a:gd name="T20" fmla="*/ 674084 w 47"/>
                <a:gd name="T21" fmla="*/ 0 h 47"/>
                <a:gd name="T22" fmla="*/ 674084 w 47"/>
                <a:gd name="T23" fmla="*/ 163973 h 47"/>
                <a:gd name="T24" fmla="*/ 838083 w 47"/>
                <a:gd name="T25" fmla="*/ 346031 h 47"/>
                <a:gd name="T26" fmla="*/ 838083 w 47"/>
                <a:gd name="T27" fmla="*/ 837816 h 47"/>
                <a:gd name="T28" fmla="*/ 674084 w 47"/>
                <a:gd name="T29" fmla="*/ 837816 h 47"/>
                <a:gd name="T30" fmla="*/ 674084 w 47"/>
                <a:gd name="T31" fmla="*/ 346031 h 47"/>
                <a:gd name="T32" fmla="*/ 674084 w 47"/>
                <a:gd name="T33" fmla="*/ 163973 h 47"/>
                <a:gd name="T34" fmla="*/ 674084 w 47"/>
                <a:gd name="T35" fmla="*/ 163973 h 47"/>
                <a:gd name="T36" fmla="*/ 510085 w 47"/>
                <a:gd name="T37" fmla="*/ 0 h 47"/>
                <a:gd name="T38" fmla="*/ 510085 w 47"/>
                <a:gd name="T39" fmla="*/ 0 h 47"/>
                <a:gd name="T40" fmla="*/ 346220 w 47"/>
                <a:gd name="T41" fmla="*/ 0 h 47"/>
                <a:gd name="T42" fmla="*/ 163999 w 47"/>
                <a:gd name="T43" fmla="*/ 163973 h 47"/>
                <a:gd name="T44" fmla="*/ 163999 w 47"/>
                <a:gd name="T45" fmla="*/ 163973 h 47"/>
                <a:gd name="T46" fmla="*/ 163999 w 47"/>
                <a:gd name="T47" fmla="*/ 346031 h 47"/>
                <a:gd name="T48" fmla="*/ 163999 w 47"/>
                <a:gd name="T49" fmla="*/ 837816 h 47"/>
                <a:gd name="T50" fmla="*/ 0 w 47"/>
                <a:gd name="T51" fmla="*/ 837816 h 47"/>
                <a:gd name="T52" fmla="*/ 0 w 47"/>
                <a:gd name="T53" fmla="*/ 0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9"/>
                  </a:cubicBezTo>
                  <a:cubicBezTo>
                    <a:pt x="37" y="9"/>
                    <a:pt x="46" y="9"/>
                    <a:pt x="46" y="1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9" y="0"/>
                    <a:pt x="9" y="9"/>
                  </a:cubicBezTo>
                  <a:lnTo>
                    <a:pt x="9" y="19"/>
                  </a:ln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2" name="Freeform 745">
              <a:extLst>
                <a:ext uri="{FF2B5EF4-FFF2-40B4-BE49-F238E27FC236}">
                  <a16:creationId xmlns:a16="http://schemas.microsoft.com/office/drawing/2014/main" id="{48878B63-7AE5-4807-9FBE-28C077D0C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975" y="2921118"/>
              <a:ext cx="6344" cy="6343"/>
            </a:xfrm>
            <a:custGeom>
              <a:avLst/>
              <a:gdLst>
                <a:gd name="T0" fmla="*/ 674084 w 47"/>
                <a:gd name="T1" fmla="*/ 163973 h 47"/>
                <a:gd name="T2" fmla="*/ 674084 w 47"/>
                <a:gd name="T3" fmla="*/ 163973 h 47"/>
                <a:gd name="T4" fmla="*/ 674084 w 47"/>
                <a:gd name="T5" fmla="*/ 163973 h 47"/>
                <a:gd name="T6" fmla="*/ 674084 w 47"/>
                <a:gd name="T7" fmla="*/ 0 h 47"/>
                <a:gd name="T8" fmla="*/ 510085 w 47"/>
                <a:gd name="T9" fmla="*/ 0 h 47"/>
                <a:gd name="T10" fmla="*/ 510085 w 47"/>
                <a:gd name="T11" fmla="*/ 0 h 47"/>
                <a:gd name="T12" fmla="*/ 327998 w 47"/>
                <a:gd name="T13" fmla="*/ 0 h 47"/>
                <a:gd name="T14" fmla="*/ 327998 w 47"/>
                <a:gd name="T15" fmla="*/ 0 h 47"/>
                <a:gd name="T16" fmla="*/ 163999 w 47"/>
                <a:gd name="T17" fmla="*/ 163973 h 47"/>
                <a:gd name="T18" fmla="*/ 163999 w 47"/>
                <a:gd name="T19" fmla="*/ 163973 h 47"/>
                <a:gd name="T20" fmla="*/ 163999 w 47"/>
                <a:gd name="T21" fmla="*/ 163973 h 47"/>
                <a:gd name="T22" fmla="*/ 327998 w 47"/>
                <a:gd name="T23" fmla="*/ 346031 h 47"/>
                <a:gd name="T24" fmla="*/ 327998 w 47"/>
                <a:gd name="T25" fmla="*/ 346031 h 47"/>
                <a:gd name="T26" fmla="*/ 327998 w 47"/>
                <a:gd name="T27" fmla="*/ 346031 h 47"/>
                <a:gd name="T28" fmla="*/ 510085 w 47"/>
                <a:gd name="T29" fmla="*/ 346031 h 47"/>
                <a:gd name="T30" fmla="*/ 674084 w 47"/>
                <a:gd name="T31" fmla="*/ 346031 h 47"/>
                <a:gd name="T32" fmla="*/ 674084 w 47"/>
                <a:gd name="T33" fmla="*/ 346031 h 47"/>
                <a:gd name="T34" fmla="*/ 838083 w 47"/>
                <a:gd name="T35" fmla="*/ 510004 h 47"/>
                <a:gd name="T36" fmla="*/ 838083 w 47"/>
                <a:gd name="T37" fmla="*/ 673843 h 47"/>
                <a:gd name="T38" fmla="*/ 838083 w 47"/>
                <a:gd name="T39" fmla="*/ 673843 h 47"/>
                <a:gd name="T40" fmla="*/ 674084 w 47"/>
                <a:gd name="T41" fmla="*/ 837816 h 47"/>
                <a:gd name="T42" fmla="*/ 510085 w 47"/>
                <a:gd name="T43" fmla="*/ 837816 h 47"/>
                <a:gd name="T44" fmla="*/ 510085 w 47"/>
                <a:gd name="T45" fmla="*/ 837816 h 47"/>
                <a:gd name="T46" fmla="*/ 163999 w 47"/>
                <a:gd name="T47" fmla="*/ 837816 h 47"/>
                <a:gd name="T48" fmla="*/ 0 w 47"/>
                <a:gd name="T49" fmla="*/ 510004 h 47"/>
                <a:gd name="T50" fmla="*/ 163999 w 47"/>
                <a:gd name="T51" fmla="*/ 510004 h 47"/>
                <a:gd name="T52" fmla="*/ 327998 w 47"/>
                <a:gd name="T53" fmla="*/ 673843 h 47"/>
                <a:gd name="T54" fmla="*/ 510085 w 47"/>
                <a:gd name="T55" fmla="*/ 837816 h 47"/>
                <a:gd name="T56" fmla="*/ 510085 w 47"/>
                <a:gd name="T57" fmla="*/ 837816 h 47"/>
                <a:gd name="T58" fmla="*/ 674084 w 47"/>
                <a:gd name="T59" fmla="*/ 673843 h 47"/>
                <a:gd name="T60" fmla="*/ 674084 w 47"/>
                <a:gd name="T61" fmla="*/ 673843 h 47"/>
                <a:gd name="T62" fmla="*/ 674084 w 47"/>
                <a:gd name="T63" fmla="*/ 673843 h 47"/>
                <a:gd name="T64" fmla="*/ 674084 w 47"/>
                <a:gd name="T65" fmla="*/ 510004 h 47"/>
                <a:gd name="T66" fmla="*/ 674084 w 47"/>
                <a:gd name="T67" fmla="*/ 510004 h 47"/>
                <a:gd name="T68" fmla="*/ 510085 w 47"/>
                <a:gd name="T69" fmla="*/ 510004 h 47"/>
                <a:gd name="T70" fmla="*/ 510085 w 47"/>
                <a:gd name="T71" fmla="*/ 510004 h 47"/>
                <a:gd name="T72" fmla="*/ 327998 w 47"/>
                <a:gd name="T73" fmla="*/ 346031 h 47"/>
                <a:gd name="T74" fmla="*/ 327998 w 47"/>
                <a:gd name="T75" fmla="*/ 346031 h 47"/>
                <a:gd name="T76" fmla="*/ 163999 w 47"/>
                <a:gd name="T77" fmla="*/ 346031 h 47"/>
                <a:gd name="T78" fmla="*/ 163999 w 47"/>
                <a:gd name="T79" fmla="*/ 346031 h 47"/>
                <a:gd name="T80" fmla="*/ 163999 w 47"/>
                <a:gd name="T81" fmla="*/ 163973 h 47"/>
                <a:gd name="T82" fmla="*/ 163999 w 47"/>
                <a:gd name="T83" fmla="*/ 0 h 47"/>
                <a:gd name="T84" fmla="*/ 163999 w 47"/>
                <a:gd name="T85" fmla="*/ 0 h 47"/>
                <a:gd name="T86" fmla="*/ 327998 w 47"/>
                <a:gd name="T87" fmla="*/ 0 h 47"/>
                <a:gd name="T88" fmla="*/ 510085 w 47"/>
                <a:gd name="T89" fmla="*/ 0 h 47"/>
                <a:gd name="T90" fmla="*/ 510085 w 47"/>
                <a:gd name="T91" fmla="*/ 0 h 47"/>
                <a:gd name="T92" fmla="*/ 674084 w 47"/>
                <a:gd name="T93" fmla="*/ 0 h 47"/>
                <a:gd name="T94" fmla="*/ 674084 w 47"/>
                <a:gd name="T95" fmla="*/ 0 h 47"/>
                <a:gd name="T96" fmla="*/ 838083 w 47"/>
                <a:gd name="T97" fmla="*/ 163973 h 47"/>
                <a:gd name="T98" fmla="*/ 674084 w 47"/>
                <a:gd name="T99" fmla="*/ 163973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" h="47">
                  <a:moveTo>
                    <a:pt x="37" y="9"/>
                  </a:moveTo>
                  <a:lnTo>
                    <a:pt x="37" y="9"/>
                  </a:lnTo>
                  <a:lnTo>
                    <a:pt x="37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8" y="19"/>
                    <a:pt x="28" y="19"/>
                    <a:pt x="28" y="19"/>
                  </a:cubicBezTo>
                  <a:lnTo>
                    <a:pt x="37" y="19"/>
                  </a:lnTo>
                  <a:cubicBezTo>
                    <a:pt x="37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37" y="37"/>
                    <a:pt x="37" y="46"/>
                    <a:pt x="37" y="46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37"/>
                    <a:pt x="9" y="37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18" y="37"/>
                  </a:cubicBezTo>
                  <a:cubicBezTo>
                    <a:pt x="18" y="37"/>
                    <a:pt x="18" y="46"/>
                    <a:pt x="28" y="46"/>
                  </a:cubicBezTo>
                  <a:cubicBezTo>
                    <a:pt x="28" y="46"/>
                    <a:pt x="28" y="37"/>
                    <a:pt x="37" y="3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28" y="2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9"/>
                    <a:pt x="46" y="9"/>
                    <a:pt x="46" y="9"/>
                  </a:cubicBezTo>
                  <a:lnTo>
                    <a:pt x="37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3" name="Freeform 746">
              <a:extLst>
                <a:ext uri="{FF2B5EF4-FFF2-40B4-BE49-F238E27FC236}">
                  <a16:creationId xmlns:a16="http://schemas.microsoft.com/office/drawing/2014/main" id="{A1FA5835-A461-4F21-B41E-3102A9B4E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319" y="2921118"/>
              <a:ext cx="6344" cy="6343"/>
            </a:xfrm>
            <a:custGeom>
              <a:avLst/>
              <a:gdLst>
                <a:gd name="T0" fmla="*/ 163999 w 47"/>
                <a:gd name="T1" fmla="*/ 359286 h 56"/>
                <a:gd name="T2" fmla="*/ 163999 w 47"/>
                <a:gd name="T3" fmla="*/ 359286 h 56"/>
                <a:gd name="T4" fmla="*/ 163999 w 47"/>
                <a:gd name="T5" fmla="*/ 474706 h 56"/>
                <a:gd name="T6" fmla="*/ 327998 w 47"/>
                <a:gd name="T7" fmla="*/ 590126 h 56"/>
                <a:gd name="T8" fmla="*/ 327998 w 47"/>
                <a:gd name="T9" fmla="*/ 590126 h 56"/>
                <a:gd name="T10" fmla="*/ 491862 w 47"/>
                <a:gd name="T11" fmla="*/ 705659 h 56"/>
                <a:gd name="T12" fmla="*/ 674084 w 47"/>
                <a:gd name="T13" fmla="*/ 590126 h 56"/>
                <a:gd name="T14" fmla="*/ 838083 w 47"/>
                <a:gd name="T15" fmla="*/ 474706 h 56"/>
                <a:gd name="T16" fmla="*/ 838083 w 47"/>
                <a:gd name="T17" fmla="*/ 474706 h 56"/>
                <a:gd name="T18" fmla="*/ 674084 w 47"/>
                <a:gd name="T19" fmla="*/ 705659 h 56"/>
                <a:gd name="T20" fmla="*/ 491862 w 47"/>
                <a:gd name="T21" fmla="*/ 705659 h 56"/>
                <a:gd name="T22" fmla="*/ 327998 w 47"/>
                <a:gd name="T23" fmla="*/ 705659 h 56"/>
                <a:gd name="T24" fmla="*/ 163999 w 47"/>
                <a:gd name="T25" fmla="*/ 590126 h 56"/>
                <a:gd name="T26" fmla="*/ 163999 w 47"/>
                <a:gd name="T27" fmla="*/ 474706 h 56"/>
                <a:gd name="T28" fmla="*/ 0 w 47"/>
                <a:gd name="T29" fmla="*/ 359286 h 56"/>
                <a:gd name="T30" fmla="*/ 163999 w 47"/>
                <a:gd name="T31" fmla="*/ 230953 h 56"/>
                <a:gd name="T32" fmla="*/ 163999 w 47"/>
                <a:gd name="T33" fmla="*/ 115420 h 56"/>
                <a:gd name="T34" fmla="*/ 327998 w 47"/>
                <a:gd name="T35" fmla="*/ 115420 h 56"/>
                <a:gd name="T36" fmla="*/ 491862 w 47"/>
                <a:gd name="T37" fmla="*/ 0 h 56"/>
                <a:gd name="T38" fmla="*/ 674084 w 47"/>
                <a:gd name="T39" fmla="*/ 115420 h 56"/>
                <a:gd name="T40" fmla="*/ 838083 w 47"/>
                <a:gd name="T41" fmla="*/ 115420 h 56"/>
                <a:gd name="T42" fmla="*/ 838083 w 47"/>
                <a:gd name="T43" fmla="*/ 230953 h 56"/>
                <a:gd name="T44" fmla="*/ 838083 w 47"/>
                <a:gd name="T45" fmla="*/ 359286 h 56"/>
                <a:gd name="T46" fmla="*/ 163999 w 47"/>
                <a:gd name="T47" fmla="*/ 359286 h 56"/>
                <a:gd name="T48" fmla="*/ 838083 w 47"/>
                <a:gd name="T49" fmla="*/ 359286 h 56"/>
                <a:gd name="T50" fmla="*/ 838083 w 47"/>
                <a:gd name="T51" fmla="*/ 359286 h 56"/>
                <a:gd name="T52" fmla="*/ 674084 w 47"/>
                <a:gd name="T53" fmla="*/ 230953 h 56"/>
                <a:gd name="T54" fmla="*/ 674084 w 47"/>
                <a:gd name="T55" fmla="*/ 230953 h 56"/>
                <a:gd name="T56" fmla="*/ 674084 w 47"/>
                <a:gd name="T57" fmla="*/ 115420 h 56"/>
                <a:gd name="T58" fmla="*/ 491862 w 47"/>
                <a:gd name="T59" fmla="*/ 115420 h 56"/>
                <a:gd name="T60" fmla="*/ 327998 w 47"/>
                <a:gd name="T61" fmla="*/ 115420 h 56"/>
                <a:gd name="T62" fmla="*/ 327998 w 47"/>
                <a:gd name="T63" fmla="*/ 230953 h 56"/>
                <a:gd name="T64" fmla="*/ 163999 w 47"/>
                <a:gd name="T65" fmla="*/ 230953 h 56"/>
                <a:gd name="T66" fmla="*/ 163999 w 47"/>
                <a:gd name="T67" fmla="*/ 359286 h 56"/>
                <a:gd name="T68" fmla="*/ 838083 w 47"/>
                <a:gd name="T69" fmla="*/ 35928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46"/>
                    <a:pt x="18" y="46"/>
                  </a:cubicBezTo>
                  <a:cubicBezTo>
                    <a:pt x="18" y="55"/>
                    <a:pt x="27" y="55"/>
                    <a:pt x="27" y="55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46" y="37"/>
                  </a:cubicBezTo>
                  <a:cubicBezTo>
                    <a:pt x="46" y="46"/>
                    <a:pt x="46" y="46"/>
                    <a:pt x="37" y="55"/>
                  </a:cubicBezTo>
                  <a:cubicBezTo>
                    <a:pt x="37" y="55"/>
                    <a:pt x="3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9" y="18"/>
                  </a:cubicBezTo>
                  <a:cubicBezTo>
                    <a:pt x="9" y="18"/>
                    <a:pt x="9" y="18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46" y="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9" y="28"/>
                  </a:lnTo>
                  <a:close/>
                  <a:moveTo>
                    <a:pt x="46" y="28"/>
                  </a:moveTo>
                  <a:lnTo>
                    <a:pt x="46" y="28"/>
                  </a:lnTo>
                  <a:lnTo>
                    <a:pt x="37" y="18"/>
                  </a:lnTo>
                  <a:cubicBezTo>
                    <a:pt x="37" y="9"/>
                    <a:pt x="37" y="9"/>
                    <a:pt x="37" y="9"/>
                  </a:cubicBezTo>
                  <a:cubicBezTo>
                    <a:pt x="27" y="9"/>
                    <a:pt x="27" y="9"/>
                    <a:pt x="27" y="9"/>
                  </a:cubicBezTo>
                  <a:lnTo>
                    <a:pt x="18" y="9"/>
                  </a:lnTo>
                  <a:cubicBezTo>
                    <a:pt x="18" y="9"/>
                    <a:pt x="18" y="9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28"/>
                  </a:lnTo>
                  <a:lnTo>
                    <a:pt x="4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4" name="Freeform 747">
              <a:extLst>
                <a:ext uri="{FF2B5EF4-FFF2-40B4-BE49-F238E27FC236}">
                  <a16:creationId xmlns:a16="http://schemas.microsoft.com/office/drawing/2014/main" id="{EB887F53-0A0C-40A6-9B92-C16E4895B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249" y="2921118"/>
              <a:ext cx="6344" cy="6343"/>
            </a:xfrm>
            <a:custGeom>
              <a:avLst/>
              <a:gdLst>
                <a:gd name="T0" fmla="*/ 663741 w 48"/>
                <a:gd name="T1" fmla="*/ 230953 h 56"/>
                <a:gd name="T2" fmla="*/ 663741 w 48"/>
                <a:gd name="T3" fmla="*/ 230953 h 56"/>
                <a:gd name="T4" fmla="*/ 506595 w 48"/>
                <a:gd name="T5" fmla="*/ 115420 h 56"/>
                <a:gd name="T6" fmla="*/ 349317 w 48"/>
                <a:gd name="T7" fmla="*/ 115420 h 56"/>
                <a:gd name="T8" fmla="*/ 192170 w 48"/>
                <a:gd name="T9" fmla="*/ 115420 h 56"/>
                <a:gd name="T10" fmla="*/ 192170 w 48"/>
                <a:gd name="T11" fmla="*/ 230953 h 56"/>
                <a:gd name="T12" fmla="*/ 192170 w 48"/>
                <a:gd name="T13" fmla="*/ 230953 h 56"/>
                <a:gd name="T14" fmla="*/ 0 w 48"/>
                <a:gd name="T15" fmla="*/ 359286 h 56"/>
                <a:gd name="T16" fmla="*/ 192170 w 48"/>
                <a:gd name="T17" fmla="*/ 474706 h 56"/>
                <a:gd name="T18" fmla="*/ 192170 w 48"/>
                <a:gd name="T19" fmla="*/ 590126 h 56"/>
                <a:gd name="T20" fmla="*/ 349317 w 48"/>
                <a:gd name="T21" fmla="*/ 590126 h 56"/>
                <a:gd name="T22" fmla="*/ 349317 w 48"/>
                <a:gd name="T23" fmla="*/ 705659 h 56"/>
                <a:gd name="T24" fmla="*/ 506595 w 48"/>
                <a:gd name="T25" fmla="*/ 590126 h 56"/>
                <a:gd name="T26" fmla="*/ 506595 w 48"/>
                <a:gd name="T27" fmla="*/ 590126 h 56"/>
                <a:gd name="T28" fmla="*/ 663741 w 48"/>
                <a:gd name="T29" fmla="*/ 590126 h 56"/>
                <a:gd name="T30" fmla="*/ 663741 w 48"/>
                <a:gd name="T31" fmla="*/ 474706 h 56"/>
                <a:gd name="T32" fmla="*/ 821019 w 48"/>
                <a:gd name="T33" fmla="*/ 474706 h 56"/>
                <a:gd name="T34" fmla="*/ 663741 w 48"/>
                <a:gd name="T35" fmla="*/ 705659 h 56"/>
                <a:gd name="T36" fmla="*/ 349317 w 48"/>
                <a:gd name="T37" fmla="*/ 705659 h 56"/>
                <a:gd name="T38" fmla="*/ 192170 w 48"/>
                <a:gd name="T39" fmla="*/ 705659 h 56"/>
                <a:gd name="T40" fmla="*/ 0 w 48"/>
                <a:gd name="T41" fmla="*/ 590126 h 56"/>
                <a:gd name="T42" fmla="*/ 0 w 48"/>
                <a:gd name="T43" fmla="*/ 474706 h 56"/>
                <a:gd name="T44" fmla="*/ 0 w 48"/>
                <a:gd name="T45" fmla="*/ 359286 h 56"/>
                <a:gd name="T46" fmla="*/ 0 w 48"/>
                <a:gd name="T47" fmla="*/ 230953 h 56"/>
                <a:gd name="T48" fmla="*/ 0 w 48"/>
                <a:gd name="T49" fmla="*/ 115420 h 56"/>
                <a:gd name="T50" fmla="*/ 192170 w 48"/>
                <a:gd name="T51" fmla="*/ 115420 h 56"/>
                <a:gd name="T52" fmla="*/ 349317 w 48"/>
                <a:gd name="T53" fmla="*/ 0 h 56"/>
                <a:gd name="T54" fmla="*/ 663741 w 48"/>
                <a:gd name="T55" fmla="*/ 115420 h 56"/>
                <a:gd name="T56" fmla="*/ 663741 w 48"/>
                <a:gd name="T57" fmla="*/ 230953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8" h="56">
                  <a:moveTo>
                    <a:pt x="38" y="18"/>
                  </a:moveTo>
                  <a:lnTo>
                    <a:pt x="38" y="18"/>
                  </a:lnTo>
                  <a:cubicBezTo>
                    <a:pt x="38" y="18"/>
                    <a:pt x="38" y="18"/>
                    <a:pt x="29" y="9"/>
                  </a:cubicBezTo>
                  <a:cubicBezTo>
                    <a:pt x="29" y="9"/>
                    <a:pt x="29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lnTo>
                    <a:pt x="11" y="18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11" y="37"/>
                  </a:cubicBezTo>
                  <a:lnTo>
                    <a:pt x="11" y="46"/>
                  </a:lnTo>
                  <a:cubicBezTo>
                    <a:pt x="11" y="46"/>
                    <a:pt x="11" y="46"/>
                    <a:pt x="20" y="46"/>
                  </a:cubicBezTo>
                  <a:lnTo>
                    <a:pt x="20" y="55"/>
                  </a:lnTo>
                  <a:cubicBezTo>
                    <a:pt x="29" y="55"/>
                    <a:pt x="29" y="55"/>
                    <a:pt x="29" y="46"/>
                  </a:cubicBezTo>
                  <a:lnTo>
                    <a:pt x="38" y="46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8" y="46"/>
                    <a:pt x="38" y="46"/>
                    <a:pt x="38" y="55"/>
                  </a:cubicBezTo>
                  <a:cubicBezTo>
                    <a:pt x="29" y="55"/>
                    <a:pt x="29" y="55"/>
                    <a:pt x="20" y="55"/>
                  </a:cubicBezTo>
                  <a:cubicBezTo>
                    <a:pt x="20" y="55"/>
                    <a:pt x="20" y="55"/>
                    <a:pt x="11" y="55"/>
                  </a:cubicBezTo>
                  <a:cubicBezTo>
                    <a:pt x="11" y="55"/>
                    <a:pt x="11" y="55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0" y="9"/>
                    <a:pt x="20" y="0"/>
                    <a:pt x="20" y="0"/>
                  </a:cubicBezTo>
                  <a:cubicBezTo>
                    <a:pt x="29" y="0"/>
                    <a:pt x="29" y="9"/>
                    <a:pt x="38" y="9"/>
                  </a:cubicBezTo>
                  <a:lnTo>
                    <a:pt x="3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5" name="Freeform 748">
              <a:extLst>
                <a:ext uri="{FF2B5EF4-FFF2-40B4-BE49-F238E27FC236}">
                  <a16:creationId xmlns:a16="http://schemas.microsoft.com/office/drawing/2014/main" id="{91538F59-1356-4D9D-8F28-DE3388BF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593" y="2919533"/>
              <a:ext cx="3172" cy="7928"/>
            </a:xfrm>
            <a:custGeom>
              <a:avLst/>
              <a:gdLst>
                <a:gd name="T0" fmla="*/ 107629 w 29"/>
                <a:gd name="T1" fmla="*/ 267722 h 65"/>
                <a:gd name="T2" fmla="*/ 107629 w 29"/>
                <a:gd name="T3" fmla="*/ 267722 h 65"/>
                <a:gd name="T4" fmla="*/ 335029 w 29"/>
                <a:gd name="T5" fmla="*/ 267722 h 65"/>
                <a:gd name="T6" fmla="*/ 335029 w 29"/>
                <a:gd name="T7" fmla="*/ 267722 h 65"/>
                <a:gd name="T8" fmla="*/ 107629 w 29"/>
                <a:gd name="T9" fmla="*/ 267722 h 65"/>
                <a:gd name="T10" fmla="*/ 107629 w 29"/>
                <a:gd name="T11" fmla="*/ 818170 h 65"/>
                <a:gd name="T12" fmla="*/ 227290 w 29"/>
                <a:gd name="T13" fmla="*/ 818170 h 65"/>
                <a:gd name="T14" fmla="*/ 227290 w 29"/>
                <a:gd name="T15" fmla="*/ 818170 h 65"/>
                <a:gd name="T16" fmla="*/ 335029 w 29"/>
                <a:gd name="T17" fmla="*/ 818170 h 65"/>
                <a:gd name="T18" fmla="*/ 335029 w 29"/>
                <a:gd name="T19" fmla="*/ 952092 h 65"/>
                <a:gd name="T20" fmla="*/ 227290 w 29"/>
                <a:gd name="T21" fmla="*/ 952092 h 65"/>
                <a:gd name="T22" fmla="*/ 227290 w 29"/>
                <a:gd name="T23" fmla="*/ 952092 h 65"/>
                <a:gd name="T24" fmla="*/ 107629 w 29"/>
                <a:gd name="T25" fmla="*/ 952092 h 65"/>
                <a:gd name="T26" fmla="*/ 107629 w 29"/>
                <a:gd name="T27" fmla="*/ 818170 h 65"/>
                <a:gd name="T28" fmla="*/ 107629 w 29"/>
                <a:gd name="T29" fmla="*/ 267722 h 65"/>
                <a:gd name="T30" fmla="*/ 0 w 29"/>
                <a:gd name="T31" fmla="*/ 267722 h 65"/>
                <a:gd name="T32" fmla="*/ 0 w 29"/>
                <a:gd name="T33" fmla="*/ 267722 h 65"/>
                <a:gd name="T34" fmla="*/ 107629 w 29"/>
                <a:gd name="T35" fmla="*/ 267722 h 65"/>
                <a:gd name="T36" fmla="*/ 107629 w 29"/>
                <a:gd name="T37" fmla="*/ 0 h 65"/>
                <a:gd name="T38" fmla="*/ 107629 w 29"/>
                <a:gd name="T39" fmla="*/ 0 h 65"/>
                <a:gd name="T40" fmla="*/ 107629 w 29"/>
                <a:gd name="T41" fmla="*/ 26772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5">
                  <a:moveTo>
                    <a:pt x="9" y="18"/>
                  </a:moveTo>
                  <a:lnTo>
                    <a:pt x="9" y="18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19" y="55"/>
                  </a:cubicBezTo>
                  <a:cubicBezTo>
                    <a:pt x="19" y="55"/>
                    <a:pt x="19" y="55"/>
                    <a:pt x="28" y="5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lnTo>
                    <a:pt x="9" y="64"/>
                  </a:ln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6" name="Freeform 749">
              <a:extLst>
                <a:ext uri="{FF2B5EF4-FFF2-40B4-BE49-F238E27FC236}">
                  <a16:creationId xmlns:a16="http://schemas.microsoft.com/office/drawing/2014/main" id="{5FD5FD35-E0AA-4856-A12B-131E82BEA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765" y="2921118"/>
              <a:ext cx="6344" cy="6343"/>
            </a:xfrm>
            <a:custGeom>
              <a:avLst/>
              <a:gdLst>
                <a:gd name="T0" fmla="*/ 163999 w 47"/>
                <a:gd name="T1" fmla="*/ 359286 h 56"/>
                <a:gd name="T2" fmla="*/ 163999 w 47"/>
                <a:gd name="T3" fmla="*/ 359286 h 56"/>
                <a:gd name="T4" fmla="*/ 163999 w 47"/>
                <a:gd name="T5" fmla="*/ 474706 h 56"/>
                <a:gd name="T6" fmla="*/ 163999 w 47"/>
                <a:gd name="T7" fmla="*/ 590126 h 56"/>
                <a:gd name="T8" fmla="*/ 327998 w 47"/>
                <a:gd name="T9" fmla="*/ 590126 h 56"/>
                <a:gd name="T10" fmla="*/ 491862 w 47"/>
                <a:gd name="T11" fmla="*/ 705659 h 56"/>
                <a:gd name="T12" fmla="*/ 655862 w 47"/>
                <a:gd name="T13" fmla="*/ 590126 h 56"/>
                <a:gd name="T14" fmla="*/ 655862 w 47"/>
                <a:gd name="T15" fmla="*/ 474706 h 56"/>
                <a:gd name="T16" fmla="*/ 838083 w 47"/>
                <a:gd name="T17" fmla="*/ 474706 h 56"/>
                <a:gd name="T18" fmla="*/ 655862 w 47"/>
                <a:gd name="T19" fmla="*/ 705659 h 56"/>
                <a:gd name="T20" fmla="*/ 491862 w 47"/>
                <a:gd name="T21" fmla="*/ 705659 h 56"/>
                <a:gd name="T22" fmla="*/ 327998 w 47"/>
                <a:gd name="T23" fmla="*/ 705659 h 56"/>
                <a:gd name="T24" fmla="*/ 163999 w 47"/>
                <a:gd name="T25" fmla="*/ 590126 h 56"/>
                <a:gd name="T26" fmla="*/ 0 w 47"/>
                <a:gd name="T27" fmla="*/ 474706 h 56"/>
                <a:gd name="T28" fmla="*/ 0 w 47"/>
                <a:gd name="T29" fmla="*/ 359286 h 56"/>
                <a:gd name="T30" fmla="*/ 0 w 47"/>
                <a:gd name="T31" fmla="*/ 230953 h 56"/>
                <a:gd name="T32" fmla="*/ 163999 w 47"/>
                <a:gd name="T33" fmla="*/ 115420 h 56"/>
                <a:gd name="T34" fmla="*/ 327998 w 47"/>
                <a:gd name="T35" fmla="*/ 115420 h 56"/>
                <a:gd name="T36" fmla="*/ 491862 w 47"/>
                <a:gd name="T37" fmla="*/ 0 h 56"/>
                <a:gd name="T38" fmla="*/ 655862 w 47"/>
                <a:gd name="T39" fmla="*/ 115420 h 56"/>
                <a:gd name="T40" fmla="*/ 655862 w 47"/>
                <a:gd name="T41" fmla="*/ 115420 h 56"/>
                <a:gd name="T42" fmla="*/ 838083 w 47"/>
                <a:gd name="T43" fmla="*/ 230953 h 56"/>
                <a:gd name="T44" fmla="*/ 838083 w 47"/>
                <a:gd name="T45" fmla="*/ 359286 h 56"/>
                <a:gd name="T46" fmla="*/ 163999 w 47"/>
                <a:gd name="T47" fmla="*/ 359286 h 56"/>
                <a:gd name="T48" fmla="*/ 655862 w 47"/>
                <a:gd name="T49" fmla="*/ 359286 h 56"/>
                <a:gd name="T50" fmla="*/ 655862 w 47"/>
                <a:gd name="T51" fmla="*/ 359286 h 56"/>
                <a:gd name="T52" fmla="*/ 655862 w 47"/>
                <a:gd name="T53" fmla="*/ 230953 h 56"/>
                <a:gd name="T54" fmla="*/ 655862 w 47"/>
                <a:gd name="T55" fmla="*/ 230953 h 56"/>
                <a:gd name="T56" fmla="*/ 491862 w 47"/>
                <a:gd name="T57" fmla="*/ 115420 h 56"/>
                <a:gd name="T58" fmla="*/ 491862 w 47"/>
                <a:gd name="T59" fmla="*/ 115420 h 56"/>
                <a:gd name="T60" fmla="*/ 327998 w 47"/>
                <a:gd name="T61" fmla="*/ 115420 h 56"/>
                <a:gd name="T62" fmla="*/ 163999 w 47"/>
                <a:gd name="T63" fmla="*/ 230953 h 56"/>
                <a:gd name="T64" fmla="*/ 163999 w 47"/>
                <a:gd name="T65" fmla="*/ 230953 h 56"/>
                <a:gd name="T66" fmla="*/ 163999 w 47"/>
                <a:gd name="T67" fmla="*/ 359286 h 56"/>
                <a:gd name="T68" fmla="*/ 655862 w 47"/>
                <a:gd name="T69" fmla="*/ 35928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55"/>
                    <a:pt x="27" y="55"/>
                  </a:cubicBezTo>
                  <a:cubicBezTo>
                    <a:pt x="27" y="55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6" y="55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8"/>
                  </a:cubicBezTo>
                  <a:cubicBezTo>
                    <a:pt x="0" y="18"/>
                    <a:pt x="9" y="18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8"/>
                    <a:pt x="46" y="28"/>
                    <a:pt x="46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8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8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7" name="Freeform 750">
              <a:extLst>
                <a:ext uri="{FF2B5EF4-FFF2-40B4-BE49-F238E27FC236}">
                  <a16:creationId xmlns:a16="http://schemas.microsoft.com/office/drawing/2014/main" id="{7F352156-0B86-4C3C-A3F3-3A35D6711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109" y="2919533"/>
              <a:ext cx="3172" cy="7928"/>
            </a:xfrm>
            <a:custGeom>
              <a:avLst/>
              <a:gdLst>
                <a:gd name="T0" fmla="*/ 230990 w 28"/>
                <a:gd name="T1" fmla="*/ 267722 h 65"/>
                <a:gd name="T2" fmla="*/ 230990 w 28"/>
                <a:gd name="T3" fmla="*/ 267722 h 65"/>
                <a:gd name="T4" fmla="*/ 346541 w 28"/>
                <a:gd name="T5" fmla="*/ 267722 h 65"/>
                <a:gd name="T6" fmla="*/ 346541 w 28"/>
                <a:gd name="T7" fmla="*/ 267722 h 65"/>
                <a:gd name="T8" fmla="*/ 230990 w 28"/>
                <a:gd name="T9" fmla="*/ 267722 h 65"/>
                <a:gd name="T10" fmla="*/ 230990 w 28"/>
                <a:gd name="T11" fmla="*/ 818170 h 65"/>
                <a:gd name="T12" fmla="*/ 230990 w 28"/>
                <a:gd name="T13" fmla="*/ 818170 h 65"/>
                <a:gd name="T14" fmla="*/ 230990 w 28"/>
                <a:gd name="T15" fmla="*/ 818170 h 65"/>
                <a:gd name="T16" fmla="*/ 346541 w 28"/>
                <a:gd name="T17" fmla="*/ 818170 h 65"/>
                <a:gd name="T18" fmla="*/ 346541 w 28"/>
                <a:gd name="T19" fmla="*/ 952092 h 65"/>
                <a:gd name="T20" fmla="*/ 346541 w 28"/>
                <a:gd name="T21" fmla="*/ 952092 h 65"/>
                <a:gd name="T22" fmla="*/ 230990 w 28"/>
                <a:gd name="T23" fmla="*/ 952092 h 65"/>
                <a:gd name="T24" fmla="*/ 115551 w 28"/>
                <a:gd name="T25" fmla="*/ 952092 h 65"/>
                <a:gd name="T26" fmla="*/ 115551 w 28"/>
                <a:gd name="T27" fmla="*/ 818170 h 65"/>
                <a:gd name="T28" fmla="*/ 115551 w 28"/>
                <a:gd name="T29" fmla="*/ 267722 h 65"/>
                <a:gd name="T30" fmla="*/ 0 w 28"/>
                <a:gd name="T31" fmla="*/ 267722 h 65"/>
                <a:gd name="T32" fmla="*/ 0 w 28"/>
                <a:gd name="T33" fmla="*/ 267722 h 65"/>
                <a:gd name="T34" fmla="*/ 115551 w 28"/>
                <a:gd name="T35" fmla="*/ 267722 h 65"/>
                <a:gd name="T36" fmla="*/ 115551 w 28"/>
                <a:gd name="T37" fmla="*/ 0 h 65"/>
                <a:gd name="T38" fmla="*/ 230990 w 28"/>
                <a:gd name="T39" fmla="*/ 0 h 65"/>
                <a:gd name="T40" fmla="*/ 230990 w 28"/>
                <a:gd name="T41" fmla="*/ 267722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65">
                  <a:moveTo>
                    <a:pt x="18" y="18"/>
                  </a:moveTo>
                  <a:lnTo>
                    <a:pt x="18" y="18"/>
                  </a:lnTo>
                  <a:cubicBezTo>
                    <a:pt x="27" y="18"/>
                    <a:pt x="27" y="18"/>
                    <a:pt x="2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8" name="Freeform 751">
              <a:extLst>
                <a:ext uri="{FF2B5EF4-FFF2-40B4-BE49-F238E27FC236}">
                  <a16:creationId xmlns:a16="http://schemas.microsoft.com/office/drawing/2014/main" id="{2AB4DF48-FB84-4764-BFE2-B09EE07D0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866" y="2921118"/>
              <a:ext cx="4758" cy="6343"/>
            </a:xfrm>
            <a:custGeom>
              <a:avLst/>
              <a:gdLst>
                <a:gd name="T0" fmla="*/ 565592 w 39"/>
                <a:gd name="T1" fmla="*/ 837816 h 47"/>
                <a:gd name="T2" fmla="*/ 565592 w 39"/>
                <a:gd name="T3" fmla="*/ 837816 h 47"/>
                <a:gd name="T4" fmla="*/ 565592 w 39"/>
                <a:gd name="T5" fmla="*/ 837816 h 47"/>
                <a:gd name="T6" fmla="*/ 565592 w 39"/>
                <a:gd name="T7" fmla="*/ 673843 h 47"/>
                <a:gd name="T8" fmla="*/ 565592 w 39"/>
                <a:gd name="T9" fmla="*/ 673843 h 47"/>
                <a:gd name="T10" fmla="*/ 431636 w 39"/>
                <a:gd name="T11" fmla="*/ 837816 h 47"/>
                <a:gd name="T12" fmla="*/ 297680 w 39"/>
                <a:gd name="T13" fmla="*/ 837816 h 47"/>
                <a:gd name="T14" fmla="*/ 133956 w 39"/>
                <a:gd name="T15" fmla="*/ 837816 h 47"/>
                <a:gd name="T16" fmla="*/ 0 w 39"/>
                <a:gd name="T17" fmla="*/ 837816 h 47"/>
                <a:gd name="T18" fmla="*/ 0 w 39"/>
                <a:gd name="T19" fmla="*/ 673843 h 47"/>
                <a:gd name="T20" fmla="*/ 0 w 39"/>
                <a:gd name="T21" fmla="*/ 510004 h 47"/>
                <a:gd name="T22" fmla="*/ 0 w 39"/>
                <a:gd name="T23" fmla="*/ 0 h 47"/>
                <a:gd name="T24" fmla="*/ 133956 w 39"/>
                <a:gd name="T25" fmla="*/ 0 h 47"/>
                <a:gd name="T26" fmla="*/ 133956 w 39"/>
                <a:gd name="T27" fmla="*/ 510004 h 47"/>
                <a:gd name="T28" fmla="*/ 133956 w 39"/>
                <a:gd name="T29" fmla="*/ 673843 h 47"/>
                <a:gd name="T30" fmla="*/ 297680 w 39"/>
                <a:gd name="T31" fmla="*/ 837816 h 47"/>
                <a:gd name="T32" fmla="*/ 431636 w 39"/>
                <a:gd name="T33" fmla="*/ 673843 h 47"/>
                <a:gd name="T34" fmla="*/ 431636 w 39"/>
                <a:gd name="T35" fmla="*/ 673843 h 47"/>
                <a:gd name="T36" fmla="*/ 431636 w 39"/>
                <a:gd name="T37" fmla="*/ 510004 h 47"/>
                <a:gd name="T38" fmla="*/ 565592 w 39"/>
                <a:gd name="T39" fmla="*/ 346031 h 47"/>
                <a:gd name="T40" fmla="*/ 565592 w 39"/>
                <a:gd name="T41" fmla="*/ 0 h 47"/>
                <a:gd name="T42" fmla="*/ 565592 w 39"/>
                <a:gd name="T43" fmla="*/ 0 h 47"/>
                <a:gd name="T44" fmla="*/ 565592 w 39"/>
                <a:gd name="T45" fmla="*/ 83781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" h="47">
                  <a:moveTo>
                    <a:pt x="38" y="46"/>
                  </a:moveTo>
                  <a:lnTo>
                    <a:pt x="38" y="46"/>
                  </a:lnTo>
                  <a:cubicBezTo>
                    <a:pt x="38" y="37"/>
                    <a:pt x="38" y="37"/>
                    <a:pt x="38" y="37"/>
                  </a:cubicBezTo>
                  <a:cubicBezTo>
                    <a:pt x="29" y="37"/>
                    <a:pt x="29" y="46"/>
                    <a:pt x="29" y="46"/>
                  </a:cubicBezTo>
                  <a:lnTo>
                    <a:pt x="20" y="46"/>
                  </a:lnTo>
                  <a:cubicBezTo>
                    <a:pt x="9" y="46"/>
                    <a:pt x="9" y="46"/>
                    <a:pt x="9" y="46"/>
                  </a:cubicBezTo>
                  <a:lnTo>
                    <a:pt x="0" y="46"/>
                  </a:lnTo>
                  <a:cubicBezTo>
                    <a:pt x="0" y="37"/>
                    <a:pt x="0" y="37"/>
                    <a:pt x="0" y="37"/>
                  </a:cubicBezTo>
                  <a:lnTo>
                    <a:pt x="0" y="2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46"/>
                    <a:pt x="20" y="46"/>
                  </a:cubicBezTo>
                  <a:cubicBezTo>
                    <a:pt x="20" y="46"/>
                    <a:pt x="20" y="37"/>
                    <a:pt x="29" y="37"/>
                  </a:cubicBezTo>
                  <a:lnTo>
                    <a:pt x="29" y="28"/>
                  </a:lnTo>
                  <a:cubicBezTo>
                    <a:pt x="38" y="28"/>
                    <a:pt x="38" y="28"/>
                    <a:pt x="38" y="19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8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39" name="Freeform 752">
              <a:extLst>
                <a:ext uri="{FF2B5EF4-FFF2-40B4-BE49-F238E27FC236}">
                  <a16:creationId xmlns:a16="http://schemas.microsoft.com/office/drawing/2014/main" id="{DD1DC2E6-092A-4B48-AEDD-01789F99D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210" y="2921118"/>
              <a:ext cx="3172" cy="6343"/>
            </a:xfrm>
            <a:custGeom>
              <a:avLst/>
              <a:gdLst>
                <a:gd name="T0" fmla="*/ 0 w 29"/>
                <a:gd name="T1" fmla="*/ 115420 h 56"/>
                <a:gd name="T2" fmla="*/ 0 w 29"/>
                <a:gd name="T3" fmla="*/ 115420 h 56"/>
                <a:gd name="T4" fmla="*/ 119661 w 29"/>
                <a:gd name="T5" fmla="*/ 115420 h 56"/>
                <a:gd name="T6" fmla="*/ 119661 w 29"/>
                <a:gd name="T7" fmla="*/ 230953 h 56"/>
                <a:gd name="T8" fmla="*/ 119661 w 29"/>
                <a:gd name="T9" fmla="*/ 230953 h 56"/>
                <a:gd name="T10" fmla="*/ 227290 w 29"/>
                <a:gd name="T11" fmla="*/ 115420 h 56"/>
                <a:gd name="T12" fmla="*/ 335029 w 29"/>
                <a:gd name="T13" fmla="*/ 0 h 56"/>
                <a:gd name="T14" fmla="*/ 335029 w 29"/>
                <a:gd name="T15" fmla="*/ 115420 h 56"/>
                <a:gd name="T16" fmla="*/ 227290 w 29"/>
                <a:gd name="T17" fmla="*/ 115420 h 56"/>
                <a:gd name="T18" fmla="*/ 227290 w 29"/>
                <a:gd name="T19" fmla="*/ 230953 h 56"/>
                <a:gd name="T20" fmla="*/ 119661 w 29"/>
                <a:gd name="T21" fmla="*/ 230953 h 56"/>
                <a:gd name="T22" fmla="*/ 119661 w 29"/>
                <a:gd name="T23" fmla="*/ 359286 h 56"/>
                <a:gd name="T24" fmla="*/ 119661 w 29"/>
                <a:gd name="T25" fmla="*/ 705659 h 56"/>
                <a:gd name="T26" fmla="*/ 0 w 29"/>
                <a:gd name="T27" fmla="*/ 705659 h 56"/>
                <a:gd name="T28" fmla="*/ 0 w 29"/>
                <a:gd name="T29" fmla="*/ 115420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9"/>
                  </a:moveTo>
                  <a:lnTo>
                    <a:pt x="0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9"/>
                    <a:pt x="10" y="9"/>
                    <a:pt x="19" y="9"/>
                  </a:cubicBezTo>
                  <a:lnTo>
                    <a:pt x="28" y="0"/>
                  </a:ln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9"/>
                    <a:pt x="19" y="9"/>
                    <a:pt x="1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0" name="Freeform 753">
              <a:extLst>
                <a:ext uri="{FF2B5EF4-FFF2-40B4-BE49-F238E27FC236}">
                  <a16:creationId xmlns:a16="http://schemas.microsoft.com/office/drawing/2014/main" id="{55A37D5D-5AE7-4A3D-AD97-851698E58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140" y="2921118"/>
              <a:ext cx="6344" cy="6343"/>
            </a:xfrm>
            <a:custGeom>
              <a:avLst/>
              <a:gdLst>
                <a:gd name="T0" fmla="*/ 0 w 47"/>
                <a:gd name="T1" fmla="*/ 230953 h 56"/>
                <a:gd name="T2" fmla="*/ 0 w 47"/>
                <a:gd name="T3" fmla="*/ 230953 h 56"/>
                <a:gd name="T4" fmla="*/ 182221 w 47"/>
                <a:gd name="T5" fmla="*/ 115420 h 56"/>
                <a:gd name="T6" fmla="*/ 510085 w 47"/>
                <a:gd name="T7" fmla="*/ 0 h 56"/>
                <a:gd name="T8" fmla="*/ 510085 w 47"/>
                <a:gd name="T9" fmla="*/ 0 h 56"/>
                <a:gd name="T10" fmla="*/ 674084 w 47"/>
                <a:gd name="T11" fmla="*/ 115420 h 56"/>
                <a:gd name="T12" fmla="*/ 674084 w 47"/>
                <a:gd name="T13" fmla="*/ 115420 h 56"/>
                <a:gd name="T14" fmla="*/ 838083 w 47"/>
                <a:gd name="T15" fmla="*/ 230953 h 56"/>
                <a:gd name="T16" fmla="*/ 838083 w 47"/>
                <a:gd name="T17" fmla="*/ 590126 h 56"/>
                <a:gd name="T18" fmla="*/ 838083 w 47"/>
                <a:gd name="T19" fmla="*/ 590126 h 56"/>
                <a:gd name="T20" fmla="*/ 838083 w 47"/>
                <a:gd name="T21" fmla="*/ 590126 h 56"/>
                <a:gd name="T22" fmla="*/ 838083 w 47"/>
                <a:gd name="T23" fmla="*/ 705659 h 56"/>
                <a:gd name="T24" fmla="*/ 838083 w 47"/>
                <a:gd name="T25" fmla="*/ 705659 h 56"/>
                <a:gd name="T26" fmla="*/ 838083 w 47"/>
                <a:gd name="T27" fmla="*/ 705659 h 56"/>
                <a:gd name="T28" fmla="*/ 674084 w 47"/>
                <a:gd name="T29" fmla="*/ 705659 h 56"/>
                <a:gd name="T30" fmla="*/ 674084 w 47"/>
                <a:gd name="T31" fmla="*/ 705659 h 56"/>
                <a:gd name="T32" fmla="*/ 674084 w 47"/>
                <a:gd name="T33" fmla="*/ 590126 h 56"/>
                <a:gd name="T34" fmla="*/ 674084 w 47"/>
                <a:gd name="T35" fmla="*/ 590126 h 56"/>
                <a:gd name="T36" fmla="*/ 674084 w 47"/>
                <a:gd name="T37" fmla="*/ 590126 h 56"/>
                <a:gd name="T38" fmla="*/ 674084 w 47"/>
                <a:gd name="T39" fmla="*/ 590126 h 56"/>
                <a:gd name="T40" fmla="*/ 510085 w 47"/>
                <a:gd name="T41" fmla="*/ 705659 h 56"/>
                <a:gd name="T42" fmla="*/ 510085 w 47"/>
                <a:gd name="T43" fmla="*/ 705659 h 56"/>
                <a:gd name="T44" fmla="*/ 346220 w 47"/>
                <a:gd name="T45" fmla="*/ 705659 h 56"/>
                <a:gd name="T46" fmla="*/ 182221 w 47"/>
                <a:gd name="T47" fmla="*/ 705659 h 56"/>
                <a:gd name="T48" fmla="*/ 182221 w 47"/>
                <a:gd name="T49" fmla="*/ 705659 h 56"/>
                <a:gd name="T50" fmla="*/ 0 w 47"/>
                <a:gd name="T51" fmla="*/ 590126 h 56"/>
                <a:gd name="T52" fmla="*/ 0 w 47"/>
                <a:gd name="T53" fmla="*/ 474706 h 56"/>
                <a:gd name="T54" fmla="*/ 0 w 47"/>
                <a:gd name="T55" fmla="*/ 474706 h 56"/>
                <a:gd name="T56" fmla="*/ 182221 w 47"/>
                <a:gd name="T57" fmla="*/ 359286 h 56"/>
                <a:gd name="T58" fmla="*/ 346220 w 47"/>
                <a:gd name="T59" fmla="*/ 359286 h 56"/>
                <a:gd name="T60" fmla="*/ 510085 w 47"/>
                <a:gd name="T61" fmla="*/ 359286 h 56"/>
                <a:gd name="T62" fmla="*/ 510085 w 47"/>
                <a:gd name="T63" fmla="*/ 359286 h 56"/>
                <a:gd name="T64" fmla="*/ 674084 w 47"/>
                <a:gd name="T65" fmla="*/ 359286 h 56"/>
                <a:gd name="T66" fmla="*/ 674084 w 47"/>
                <a:gd name="T67" fmla="*/ 230953 h 56"/>
                <a:gd name="T68" fmla="*/ 674084 w 47"/>
                <a:gd name="T69" fmla="*/ 230953 h 56"/>
                <a:gd name="T70" fmla="*/ 674084 w 47"/>
                <a:gd name="T71" fmla="*/ 115420 h 56"/>
                <a:gd name="T72" fmla="*/ 674084 w 47"/>
                <a:gd name="T73" fmla="*/ 115420 h 56"/>
                <a:gd name="T74" fmla="*/ 510085 w 47"/>
                <a:gd name="T75" fmla="*/ 115420 h 56"/>
                <a:gd name="T76" fmla="*/ 510085 w 47"/>
                <a:gd name="T77" fmla="*/ 115420 h 56"/>
                <a:gd name="T78" fmla="*/ 346220 w 47"/>
                <a:gd name="T79" fmla="*/ 115420 h 56"/>
                <a:gd name="T80" fmla="*/ 182221 w 47"/>
                <a:gd name="T81" fmla="*/ 230953 h 56"/>
                <a:gd name="T82" fmla="*/ 0 w 47"/>
                <a:gd name="T83" fmla="*/ 230953 h 56"/>
                <a:gd name="T84" fmla="*/ 674084 w 47"/>
                <a:gd name="T85" fmla="*/ 359286 h 56"/>
                <a:gd name="T86" fmla="*/ 674084 w 47"/>
                <a:gd name="T87" fmla="*/ 359286 h 56"/>
                <a:gd name="T88" fmla="*/ 674084 w 47"/>
                <a:gd name="T89" fmla="*/ 359286 h 56"/>
                <a:gd name="T90" fmla="*/ 674084 w 47"/>
                <a:gd name="T91" fmla="*/ 359286 h 56"/>
                <a:gd name="T92" fmla="*/ 510085 w 47"/>
                <a:gd name="T93" fmla="*/ 359286 h 56"/>
                <a:gd name="T94" fmla="*/ 510085 w 47"/>
                <a:gd name="T95" fmla="*/ 359286 h 56"/>
                <a:gd name="T96" fmla="*/ 346220 w 47"/>
                <a:gd name="T97" fmla="*/ 359286 h 56"/>
                <a:gd name="T98" fmla="*/ 182221 w 47"/>
                <a:gd name="T99" fmla="*/ 474706 h 56"/>
                <a:gd name="T100" fmla="*/ 182221 w 47"/>
                <a:gd name="T101" fmla="*/ 474706 h 56"/>
                <a:gd name="T102" fmla="*/ 182221 w 47"/>
                <a:gd name="T103" fmla="*/ 590126 h 56"/>
                <a:gd name="T104" fmla="*/ 182221 w 47"/>
                <a:gd name="T105" fmla="*/ 590126 h 56"/>
                <a:gd name="T106" fmla="*/ 346220 w 47"/>
                <a:gd name="T107" fmla="*/ 590126 h 56"/>
                <a:gd name="T108" fmla="*/ 346220 w 47"/>
                <a:gd name="T109" fmla="*/ 590126 h 56"/>
                <a:gd name="T110" fmla="*/ 510085 w 47"/>
                <a:gd name="T111" fmla="*/ 590126 h 56"/>
                <a:gd name="T112" fmla="*/ 510085 w 47"/>
                <a:gd name="T113" fmla="*/ 590126 h 56"/>
                <a:gd name="T114" fmla="*/ 674084 w 47"/>
                <a:gd name="T115" fmla="*/ 474706 h 56"/>
                <a:gd name="T116" fmla="*/ 674084 w 47"/>
                <a:gd name="T117" fmla="*/ 474706 h 56"/>
                <a:gd name="T118" fmla="*/ 674084 w 47"/>
                <a:gd name="T119" fmla="*/ 359286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6">
                  <a:moveTo>
                    <a:pt x="0" y="18"/>
                  </a:moveTo>
                  <a:lnTo>
                    <a:pt x="0" y="18"/>
                  </a:lnTo>
                  <a:lnTo>
                    <a:pt x="10" y="9"/>
                  </a:lnTo>
                  <a:cubicBezTo>
                    <a:pt x="19" y="9"/>
                    <a:pt x="19" y="0"/>
                    <a:pt x="28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6" y="9"/>
                    <a:pt x="46" y="18"/>
                    <a:pt x="46" y="18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5"/>
                    <a:pt x="46" y="55"/>
                    <a:pt x="46" y="55"/>
                  </a:cubicBezTo>
                  <a:lnTo>
                    <a:pt x="37" y="55"/>
                  </a:lnTo>
                  <a:cubicBezTo>
                    <a:pt x="37" y="46"/>
                    <a:pt x="37" y="46"/>
                    <a:pt x="37" y="46"/>
                  </a:cubicBezTo>
                  <a:cubicBezTo>
                    <a:pt x="28" y="55"/>
                    <a:pt x="28" y="55"/>
                    <a:pt x="28" y="55"/>
                  </a:cubicBezTo>
                  <a:lnTo>
                    <a:pt x="19" y="55"/>
                  </a:lnTo>
                  <a:cubicBezTo>
                    <a:pt x="19" y="55"/>
                    <a:pt x="19" y="55"/>
                    <a:pt x="10" y="55"/>
                  </a:cubicBez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19" y="28"/>
                  </a:lnTo>
                  <a:lnTo>
                    <a:pt x="28" y="28"/>
                  </a:lnTo>
                  <a:cubicBezTo>
                    <a:pt x="37" y="28"/>
                    <a:pt x="37" y="28"/>
                    <a:pt x="37" y="2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9"/>
                    <a:pt x="10" y="18"/>
                    <a:pt x="10" y="18"/>
                  </a:cubicBezTo>
                  <a:lnTo>
                    <a:pt x="0" y="18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28" y="28"/>
                  </a:lnTo>
                  <a:cubicBezTo>
                    <a:pt x="19" y="28"/>
                    <a:pt x="19" y="28"/>
                    <a:pt x="19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lnTo>
                    <a:pt x="28" y="46"/>
                  </a:lnTo>
                  <a:cubicBezTo>
                    <a:pt x="37" y="46"/>
                    <a:pt x="37" y="46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1" name="Freeform 754">
              <a:extLst>
                <a:ext uri="{FF2B5EF4-FFF2-40B4-BE49-F238E27FC236}">
                  <a16:creationId xmlns:a16="http://schemas.microsoft.com/office/drawing/2014/main" id="{C38CC247-4FD6-429F-AFB5-E1B289BF3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069" y="2917946"/>
              <a:ext cx="4758" cy="9514"/>
            </a:xfrm>
            <a:custGeom>
              <a:avLst/>
              <a:gdLst>
                <a:gd name="T0" fmla="*/ 452593 w 49"/>
                <a:gd name="T1" fmla="*/ 1206607 h 74"/>
                <a:gd name="T2" fmla="*/ 452593 w 49"/>
                <a:gd name="T3" fmla="*/ 1206607 h 74"/>
                <a:gd name="T4" fmla="*/ 367725 w 49"/>
                <a:gd name="T5" fmla="*/ 1206607 h 74"/>
                <a:gd name="T6" fmla="*/ 367725 w 49"/>
                <a:gd name="T7" fmla="*/ 1057854 h 74"/>
                <a:gd name="T8" fmla="*/ 367725 w 49"/>
                <a:gd name="T9" fmla="*/ 1057854 h 74"/>
                <a:gd name="T10" fmla="*/ 367725 w 49"/>
                <a:gd name="T11" fmla="*/ 1057854 h 74"/>
                <a:gd name="T12" fmla="*/ 273439 w 49"/>
                <a:gd name="T13" fmla="*/ 1206607 h 74"/>
                <a:gd name="T14" fmla="*/ 273439 w 49"/>
                <a:gd name="T15" fmla="*/ 1206607 h 74"/>
                <a:gd name="T16" fmla="*/ 188572 w 49"/>
                <a:gd name="T17" fmla="*/ 1206607 h 74"/>
                <a:gd name="T18" fmla="*/ 103705 w 49"/>
                <a:gd name="T19" fmla="*/ 1206607 h 74"/>
                <a:gd name="T20" fmla="*/ 0 w 49"/>
                <a:gd name="T21" fmla="*/ 1057854 h 74"/>
                <a:gd name="T22" fmla="*/ 0 w 49"/>
                <a:gd name="T23" fmla="*/ 909101 h 74"/>
                <a:gd name="T24" fmla="*/ 0 w 49"/>
                <a:gd name="T25" fmla="*/ 760349 h 74"/>
                <a:gd name="T26" fmla="*/ 0 w 49"/>
                <a:gd name="T27" fmla="*/ 595011 h 74"/>
                <a:gd name="T28" fmla="*/ 0 w 49"/>
                <a:gd name="T29" fmla="*/ 446258 h 74"/>
                <a:gd name="T30" fmla="*/ 103705 w 49"/>
                <a:gd name="T31" fmla="*/ 446258 h 74"/>
                <a:gd name="T32" fmla="*/ 188572 w 49"/>
                <a:gd name="T33" fmla="*/ 297505 h 74"/>
                <a:gd name="T34" fmla="*/ 273439 w 49"/>
                <a:gd name="T35" fmla="*/ 297505 h 74"/>
                <a:gd name="T36" fmla="*/ 273439 w 49"/>
                <a:gd name="T37" fmla="*/ 446258 h 74"/>
                <a:gd name="T38" fmla="*/ 367725 w 49"/>
                <a:gd name="T39" fmla="*/ 446258 h 74"/>
                <a:gd name="T40" fmla="*/ 367725 w 49"/>
                <a:gd name="T41" fmla="*/ 595011 h 74"/>
                <a:gd name="T42" fmla="*/ 367725 w 49"/>
                <a:gd name="T43" fmla="*/ 595011 h 74"/>
                <a:gd name="T44" fmla="*/ 367725 w 49"/>
                <a:gd name="T45" fmla="*/ 0 h 74"/>
                <a:gd name="T46" fmla="*/ 452593 w 49"/>
                <a:gd name="T47" fmla="*/ 0 h 74"/>
                <a:gd name="T48" fmla="*/ 452593 w 49"/>
                <a:gd name="T49" fmla="*/ 1206607 h 74"/>
                <a:gd name="T50" fmla="*/ 0 w 49"/>
                <a:gd name="T51" fmla="*/ 760349 h 74"/>
                <a:gd name="T52" fmla="*/ 0 w 49"/>
                <a:gd name="T53" fmla="*/ 760349 h 74"/>
                <a:gd name="T54" fmla="*/ 0 w 49"/>
                <a:gd name="T55" fmla="*/ 909101 h 74"/>
                <a:gd name="T56" fmla="*/ 103705 w 49"/>
                <a:gd name="T57" fmla="*/ 1057854 h 74"/>
                <a:gd name="T58" fmla="*/ 103705 w 49"/>
                <a:gd name="T59" fmla="*/ 1057854 h 74"/>
                <a:gd name="T60" fmla="*/ 188572 w 49"/>
                <a:gd name="T61" fmla="*/ 1057854 h 74"/>
                <a:gd name="T62" fmla="*/ 273439 w 49"/>
                <a:gd name="T63" fmla="*/ 1057854 h 74"/>
                <a:gd name="T64" fmla="*/ 367725 w 49"/>
                <a:gd name="T65" fmla="*/ 1057854 h 74"/>
                <a:gd name="T66" fmla="*/ 367725 w 49"/>
                <a:gd name="T67" fmla="*/ 909101 h 74"/>
                <a:gd name="T68" fmla="*/ 367725 w 49"/>
                <a:gd name="T69" fmla="*/ 760349 h 74"/>
                <a:gd name="T70" fmla="*/ 367725 w 49"/>
                <a:gd name="T71" fmla="*/ 595011 h 74"/>
                <a:gd name="T72" fmla="*/ 273439 w 49"/>
                <a:gd name="T73" fmla="*/ 595011 h 74"/>
                <a:gd name="T74" fmla="*/ 273439 w 49"/>
                <a:gd name="T75" fmla="*/ 446258 h 74"/>
                <a:gd name="T76" fmla="*/ 188572 w 49"/>
                <a:gd name="T77" fmla="*/ 446258 h 74"/>
                <a:gd name="T78" fmla="*/ 103705 w 49"/>
                <a:gd name="T79" fmla="*/ 446258 h 74"/>
                <a:gd name="T80" fmla="*/ 103705 w 49"/>
                <a:gd name="T81" fmla="*/ 595011 h 74"/>
                <a:gd name="T82" fmla="*/ 0 w 49"/>
                <a:gd name="T83" fmla="*/ 595011 h 74"/>
                <a:gd name="T84" fmla="*/ 0 w 49"/>
                <a:gd name="T85" fmla="*/ 760349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9" h="74">
                  <a:moveTo>
                    <a:pt x="48" y="73"/>
                  </a:moveTo>
                  <a:lnTo>
                    <a:pt x="48" y="73"/>
                  </a:lnTo>
                  <a:cubicBezTo>
                    <a:pt x="39" y="73"/>
                    <a:pt x="39" y="73"/>
                    <a:pt x="39" y="73"/>
                  </a:cubicBezTo>
                  <a:cubicBezTo>
                    <a:pt x="39" y="64"/>
                    <a:pt x="39" y="64"/>
                    <a:pt x="39" y="64"/>
                  </a:cubicBezTo>
                  <a:lnTo>
                    <a:pt x="29" y="73"/>
                  </a:lnTo>
                  <a:cubicBezTo>
                    <a:pt x="20" y="73"/>
                    <a:pt x="20" y="73"/>
                    <a:pt x="20" y="73"/>
                  </a:cubicBezTo>
                  <a:lnTo>
                    <a:pt x="11" y="73"/>
                  </a:lnTo>
                  <a:lnTo>
                    <a:pt x="0" y="64"/>
                  </a:lnTo>
                  <a:cubicBezTo>
                    <a:pt x="0" y="64"/>
                    <a:pt x="0" y="64"/>
                    <a:pt x="0" y="55"/>
                  </a:cubicBezTo>
                  <a:cubicBezTo>
                    <a:pt x="0" y="55"/>
                    <a:pt x="0" y="55"/>
                    <a:pt x="0" y="46"/>
                  </a:cubicBezTo>
                  <a:lnTo>
                    <a:pt x="0" y="36"/>
                  </a:lnTo>
                  <a:lnTo>
                    <a:pt x="0" y="27"/>
                  </a:lnTo>
                  <a:lnTo>
                    <a:pt x="11" y="27"/>
                  </a:lnTo>
                  <a:cubicBezTo>
                    <a:pt x="11" y="18"/>
                    <a:pt x="20" y="18"/>
                    <a:pt x="20" y="18"/>
                  </a:cubicBezTo>
                  <a:cubicBezTo>
                    <a:pt x="20" y="18"/>
                    <a:pt x="20" y="18"/>
                    <a:pt x="29" y="1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39" y="27"/>
                  </a:cubicBezTo>
                  <a:cubicBezTo>
                    <a:pt x="39" y="27"/>
                    <a:pt x="39" y="27"/>
                    <a:pt x="39" y="3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73"/>
                  </a:lnTo>
                  <a:close/>
                  <a:moveTo>
                    <a:pt x="0" y="46"/>
                  </a:moveTo>
                  <a:lnTo>
                    <a:pt x="0" y="46"/>
                  </a:lnTo>
                  <a:lnTo>
                    <a:pt x="0" y="55"/>
                  </a:lnTo>
                  <a:lnTo>
                    <a:pt x="11" y="64"/>
                  </a:lnTo>
                  <a:lnTo>
                    <a:pt x="20" y="64"/>
                  </a:lnTo>
                  <a:lnTo>
                    <a:pt x="29" y="64"/>
                  </a:lnTo>
                  <a:cubicBezTo>
                    <a:pt x="29" y="64"/>
                    <a:pt x="29" y="64"/>
                    <a:pt x="39" y="64"/>
                  </a:cubicBezTo>
                  <a:lnTo>
                    <a:pt x="39" y="55"/>
                  </a:lnTo>
                  <a:lnTo>
                    <a:pt x="39" y="46"/>
                  </a:lnTo>
                  <a:cubicBezTo>
                    <a:pt x="39" y="46"/>
                    <a:pt x="39" y="46"/>
                    <a:pt x="39" y="36"/>
                  </a:cubicBezTo>
                  <a:cubicBezTo>
                    <a:pt x="39" y="36"/>
                    <a:pt x="39" y="36"/>
                    <a:pt x="29" y="36"/>
                  </a:cubicBezTo>
                  <a:cubicBezTo>
                    <a:pt x="29" y="27"/>
                    <a:pt x="29" y="27"/>
                    <a:pt x="29" y="27"/>
                  </a:cubicBezTo>
                  <a:lnTo>
                    <a:pt x="20" y="27"/>
                  </a:lnTo>
                  <a:lnTo>
                    <a:pt x="11" y="27"/>
                  </a:lnTo>
                  <a:cubicBezTo>
                    <a:pt x="11" y="27"/>
                    <a:pt x="11" y="27"/>
                    <a:pt x="11" y="36"/>
                  </a:cubicBezTo>
                  <a:lnTo>
                    <a:pt x="0" y="36"/>
                  </a:ln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2" name="Freeform 755">
              <a:extLst>
                <a:ext uri="{FF2B5EF4-FFF2-40B4-BE49-F238E27FC236}">
                  <a16:creationId xmlns:a16="http://schemas.microsoft.com/office/drawing/2014/main" id="{E2EE0B32-AA40-435D-A592-FFCD0EB47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413" y="2917946"/>
              <a:ext cx="0" cy="9514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297505 h 74"/>
                <a:gd name="T6" fmla="*/ 0 w 1"/>
                <a:gd name="T7" fmla="*/ 297505 h 74"/>
                <a:gd name="T8" fmla="*/ 0 w 1"/>
                <a:gd name="T9" fmla="*/ 0 h 74"/>
                <a:gd name="T10" fmla="*/ 0 w 1"/>
                <a:gd name="T11" fmla="*/ 446258 h 74"/>
                <a:gd name="T12" fmla="*/ 0 w 1"/>
                <a:gd name="T13" fmla="*/ 446258 h 74"/>
                <a:gd name="T14" fmla="*/ 0 w 1"/>
                <a:gd name="T15" fmla="*/ 1206607 h 74"/>
                <a:gd name="T16" fmla="*/ 0 w 1"/>
                <a:gd name="T17" fmla="*/ 1206607 h 74"/>
                <a:gd name="T18" fmla="*/ 0 w 1"/>
                <a:gd name="T19" fmla="*/ 446258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  <a:moveTo>
                    <a:pt x="0" y="27"/>
                  </a:moveTo>
                  <a:lnTo>
                    <a:pt x="0" y="27"/>
                  </a:lnTo>
                  <a:lnTo>
                    <a:pt x="0" y="7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3" name="Freeform 756">
              <a:extLst>
                <a:ext uri="{FF2B5EF4-FFF2-40B4-BE49-F238E27FC236}">
                  <a16:creationId xmlns:a16="http://schemas.microsoft.com/office/drawing/2014/main" id="{4E7098FB-941A-42E3-8495-938DA6966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585" y="2921118"/>
              <a:ext cx="6344" cy="9514"/>
            </a:xfrm>
            <a:custGeom>
              <a:avLst/>
              <a:gdLst>
                <a:gd name="T0" fmla="*/ 0 w 47"/>
                <a:gd name="T1" fmla="*/ 148753 h 74"/>
                <a:gd name="T2" fmla="*/ 0 w 47"/>
                <a:gd name="T3" fmla="*/ 148753 h 74"/>
                <a:gd name="T4" fmla="*/ 0 w 47"/>
                <a:gd name="T5" fmla="*/ 148753 h 74"/>
                <a:gd name="T6" fmla="*/ 0 w 47"/>
                <a:gd name="T7" fmla="*/ 297505 h 74"/>
                <a:gd name="T8" fmla="*/ 0 w 47"/>
                <a:gd name="T9" fmla="*/ 297505 h 74"/>
                <a:gd name="T10" fmla="*/ 163999 w 47"/>
                <a:gd name="T11" fmla="*/ 148753 h 74"/>
                <a:gd name="T12" fmla="*/ 346220 w 47"/>
                <a:gd name="T13" fmla="*/ 0 h 74"/>
                <a:gd name="T14" fmla="*/ 510085 w 47"/>
                <a:gd name="T15" fmla="*/ 148753 h 74"/>
                <a:gd name="T16" fmla="*/ 674084 w 47"/>
                <a:gd name="T17" fmla="*/ 148753 h 74"/>
                <a:gd name="T18" fmla="*/ 674084 w 47"/>
                <a:gd name="T19" fmla="*/ 297505 h 74"/>
                <a:gd name="T20" fmla="*/ 838083 w 47"/>
                <a:gd name="T21" fmla="*/ 462843 h 74"/>
                <a:gd name="T22" fmla="*/ 674084 w 47"/>
                <a:gd name="T23" fmla="*/ 611596 h 74"/>
                <a:gd name="T24" fmla="*/ 674084 w 47"/>
                <a:gd name="T25" fmla="*/ 760349 h 74"/>
                <a:gd name="T26" fmla="*/ 510085 w 47"/>
                <a:gd name="T27" fmla="*/ 909101 h 74"/>
                <a:gd name="T28" fmla="*/ 346220 w 47"/>
                <a:gd name="T29" fmla="*/ 909101 h 74"/>
                <a:gd name="T30" fmla="*/ 346220 w 47"/>
                <a:gd name="T31" fmla="*/ 909101 h 74"/>
                <a:gd name="T32" fmla="*/ 163999 w 47"/>
                <a:gd name="T33" fmla="*/ 909101 h 74"/>
                <a:gd name="T34" fmla="*/ 163999 w 47"/>
                <a:gd name="T35" fmla="*/ 760349 h 74"/>
                <a:gd name="T36" fmla="*/ 0 w 47"/>
                <a:gd name="T37" fmla="*/ 760349 h 74"/>
                <a:gd name="T38" fmla="*/ 0 w 47"/>
                <a:gd name="T39" fmla="*/ 760349 h 74"/>
                <a:gd name="T40" fmla="*/ 0 w 47"/>
                <a:gd name="T41" fmla="*/ 1206607 h 74"/>
                <a:gd name="T42" fmla="*/ 0 w 47"/>
                <a:gd name="T43" fmla="*/ 1206607 h 74"/>
                <a:gd name="T44" fmla="*/ 0 w 47"/>
                <a:gd name="T45" fmla="*/ 148753 h 74"/>
                <a:gd name="T46" fmla="*/ 674084 w 47"/>
                <a:gd name="T47" fmla="*/ 462843 h 74"/>
                <a:gd name="T48" fmla="*/ 674084 w 47"/>
                <a:gd name="T49" fmla="*/ 462843 h 74"/>
                <a:gd name="T50" fmla="*/ 674084 w 47"/>
                <a:gd name="T51" fmla="*/ 297505 h 74"/>
                <a:gd name="T52" fmla="*/ 674084 w 47"/>
                <a:gd name="T53" fmla="*/ 297505 h 74"/>
                <a:gd name="T54" fmla="*/ 510085 w 47"/>
                <a:gd name="T55" fmla="*/ 148753 h 74"/>
                <a:gd name="T56" fmla="*/ 346220 w 47"/>
                <a:gd name="T57" fmla="*/ 148753 h 74"/>
                <a:gd name="T58" fmla="*/ 163999 w 47"/>
                <a:gd name="T59" fmla="*/ 148753 h 74"/>
                <a:gd name="T60" fmla="*/ 163999 w 47"/>
                <a:gd name="T61" fmla="*/ 297505 h 74"/>
                <a:gd name="T62" fmla="*/ 0 w 47"/>
                <a:gd name="T63" fmla="*/ 297505 h 74"/>
                <a:gd name="T64" fmla="*/ 0 w 47"/>
                <a:gd name="T65" fmla="*/ 462843 h 74"/>
                <a:gd name="T66" fmla="*/ 0 w 47"/>
                <a:gd name="T67" fmla="*/ 611596 h 74"/>
                <a:gd name="T68" fmla="*/ 163999 w 47"/>
                <a:gd name="T69" fmla="*/ 760349 h 74"/>
                <a:gd name="T70" fmla="*/ 163999 w 47"/>
                <a:gd name="T71" fmla="*/ 760349 h 74"/>
                <a:gd name="T72" fmla="*/ 346220 w 47"/>
                <a:gd name="T73" fmla="*/ 760349 h 74"/>
                <a:gd name="T74" fmla="*/ 510085 w 47"/>
                <a:gd name="T75" fmla="*/ 760349 h 74"/>
                <a:gd name="T76" fmla="*/ 674084 w 47"/>
                <a:gd name="T77" fmla="*/ 760349 h 74"/>
                <a:gd name="T78" fmla="*/ 674084 w 47"/>
                <a:gd name="T79" fmla="*/ 611596 h 74"/>
                <a:gd name="T80" fmla="*/ 674084 w 47"/>
                <a:gd name="T81" fmla="*/ 462843 h 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" h="74">
                  <a:moveTo>
                    <a:pt x="0" y="9"/>
                  </a:moveTo>
                  <a:lnTo>
                    <a:pt x="0" y="9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7" y="18"/>
                  </a:lnTo>
                  <a:cubicBezTo>
                    <a:pt x="46" y="18"/>
                    <a:pt x="46" y="28"/>
                    <a:pt x="46" y="28"/>
                  </a:cubicBezTo>
                  <a:cubicBezTo>
                    <a:pt x="46" y="37"/>
                    <a:pt x="46" y="37"/>
                    <a:pt x="37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55"/>
                    <a:pt x="28" y="55"/>
                  </a:cubicBezTo>
                  <a:cubicBezTo>
                    <a:pt x="28" y="55"/>
                    <a:pt x="28" y="55"/>
                    <a:pt x="19" y="55"/>
                  </a:cubicBezTo>
                  <a:cubicBezTo>
                    <a:pt x="9" y="55"/>
                    <a:pt x="9" y="55"/>
                    <a:pt x="9" y="55"/>
                  </a:cubicBezTo>
                  <a:lnTo>
                    <a:pt x="9" y="46"/>
                  </a:lnTo>
                  <a:lnTo>
                    <a:pt x="0" y="46"/>
                  </a:lnTo>
                  <a:cubicBezTo>
                    <a:pt x="0" y="73"/>
                    <a:pt x="0" y="73"/>
                    <a:pt x="0" y="73"/>
                  </a:cubicBezTo>
                  <a:lnTo>
                    <a:pt x="0" y="9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cubicBezTo>
                    <a:pt x="37" y="28"/>
                    <a:pt x="37" y="28"/>
                    <a:pt x="37" y="1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0" y="18"/>
                  </a:lnTo>
                  <a:cubicBezTo>
                    <a:pt x="0" y="28"/>
                    <a:pt x="0" y="28"/>
                    <a:pt x="0" y="28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4" name="Freeform 757">
              <a:extLst>
                <a:ext uri="{FF2B5EF4-FFF2-40B4-BE49-F238E27FC236}">
                  <a16:creationId xmlns:a16="http://schemas.microsoft.com/office/drawing/2014/main" id="{F95D1866-B1F4-478F-9649-8C636427B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515" y="2917946"/>
              <a:ext cx="0" cy="9514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48753 h 74"/>
                <a:gd name="T6" fmla="*/ 0 w 1"/>
                <a:gd name="T7" fmla="*/ 148753 h 74"/>
                <a:gd name="T8" fmla="*/ 0 w 1"/>
                <a:gd name="T9" fmla="*/ 0 h 74"/>
                <a:gd name="T10" fmla="*/ 0 w 1"/>
                <a:gd name="T11" fmla="*/ 297505 h 74"/>
                <a:gd name="T12" fmla="*/ 0 w 1"/>
                <a:gd name="T13" fmla="*/ 297505 h 74"/>
                <a:gd name="T14" fmla="*/ 0 w 1"/>
                <a:gd name="T15" fmla="*/ 1206607 h 74"/>
                <a:gd name="T16" fmla="*/ 0 w 1"/>
                <a:gd name="T17" fmla="*/ 1206607 h 74"/>
                <a:gd name="T18" fmla="*/ 0 w 1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5" name="Freeform 758">
              <a:extLst>
                <a:ext uri="{FF2B5EF4-FFF2-40B4-BE49-F238E27FC236}">
                  <a16:creationId xmlns:a16="http://schemas.microsoft.com/office/drawing/2014/main" id="{BE6216A6-ECA8-4124-80A7-105C58BFC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100" y="2921118"/>
              <a:ext cx="4758" cy="6343"/>
            </a:xfrm>
            <a:custGeom>
              <a:avLst/>
              <a:gdLst>
                <a:gd name="T0" fmla="*/ 367725 w 49"/>
                <a:gd name="T1" fmla="*/ 230953 h 56"/>
                <a:gd name="T2" fmla="*/ 367725 w 49"/>
                <a:gd name="T3" fmla="*/ 230953 h 56"/>
                <a:gd name="T4" fmla="*/ 367725 w 49"/>
                <a:gd name="T5" fmla="*/ 230953 h 56"/>
                <a:gd name="T6" fmla="*/ 273439 w 49"/>
                <a:gd name="T7" fmla="*/ 115420 h 56"/>
                <a:gd name="T8" fmla="*/ 273439 w 49"/>
                <a:gd name="T9" fmla="*/ 115420 h 56"/>
                <a:gd name="T10" fmla="*/ 188572 w 49"/>
                <a:gd name="T11" fmla="*/ 115420 h 56"/>
                <a:gd name="T12" fmla="*/ 188572 w 49"/>
                <a:gd name="T13" fmla="*/ 115420 h 56"/>
                <a:gd name="T14" fmla="*/ 94286 w 49"/>
                <a:gd name="T15" fmla="*/ 115420 h 56"/>
                <a:gd name="T16" fmla="*/ 94286 w 49"/>
                <a:gd name="T17" fmla="*/ 115420 h 56"/>
                <a:gd name="T18" fmla="*/ 94286 w 49"/>
                <a:gd name="T19" fmla="*/ 230953 h 56"/>
                <a:gd name="T20" fmla="*/ 94286 w 49"/>
                <a:gd name="T21" fmla="*/ 230953 h 56"/>
                <a:gd name="T22" fmla="*/ 94286 w 49"/>
                <a:gd name="T23" fmla="*/ 230953 h 56"/>
                <a:gd name="T24" fmla="*/ 188572 w 49"/>
                <a:gd name="T25" fmla="*/ 359286 h 56"/>
                <a:gd name="T26" fmla="*/ 188572 w 49"/>
                <a:gd name="T27" fmla="*/ 359286 h 56"/>
                <a:gd name="T28" fmla="*/ 273439 w 49"/>
                <a:gd name="T29" fmla="*/ 359286 h 56"/>
                <a:gd name="T30" fmla="*/ 367725 w 49"/>
                <a:gd name="T31" fmla="*/ 359286 h 56"/>
                <a:gd name="T32" fmla="*/ 367725 w 49"/>
                <a:gd name="T33" fmla="*/ 359286 h 56"/>
                <a:gd name="T34" fmla="*/ 367725 w 49"/>
                <a:gd name="T35" fmla="*/ 474706 h 56"/>
                <a:gd name="T36" fmla="*/ 452593 w 49"/>
                <a:gd name="T37" fmla="*/ 474706 h 56"/>
                <a:gd name="T38" fmla="*/ 367725 w 49"/>
                <a:gd name="T39" fmla="*/ 590126 h 56"/>
                <a:gd name="T40" fmla="*/ 367725 w 49"/>
                <a:gd name="T41" fmla="*/ 705659 h 56"/>
                <a:gd name="T42" fmla="*/ 273439 w 49"/>
                <a:gd name="T43" fmla="*/ 705659 h 56"/>
                <a:gd name="T44" fmla="*/ 188572 w 49"/>
                <a:gd name="T45" fmla="*/ 705659 h 56"/>
                <a:gd name="T46" fmla="*/ 94286 w 49"/>
                <a:gd name="T47" fmla="*/ 705659 h 56"/>
                <a:gd name="T48" fmla="*/ 0 w 49"/>
                <a:gd name="T49" fmla="*/ 474706 h 56"/>
                <a:gd name="T50" fmla="*/ 94286 w 49"/>
                <a:gd name="T51" fmla="*/ 474706 h 56"/>
                <a:gd name="T52" fmla="*/ 94286 w 49"/>
                <a:gd name="T53" fmla="*/ 590126 h 56"/>
                <a:gd name="T54" fmla="*/ 188572 w 49"/>
                <a:gd name="T55" fmla="*/ 590126 h 56"/>
                <a:gd name="T56" fmla="*/ 273439 w 49"/>
                <a:gd name="T57" fmla="*/ 590126 h 56"/>
                <a:gd name="T58" fmla="*/ 273439 w 49"/>
                <a:gd name="T59" fmla="*/ 590126 h 56"/>
                <a:gd name="T60" fmla="*/ 367725 w 49"/>
                <a:gd name="T61" fmla="*/ 590126 h 56"/>
                <a:gd name="T62" fmla="*/ 367725 w 49"/>
                <a:gd name="T63" fmla="*/ 474706 h 56"/>
                <a:gd name="T64" fmla="*/ 367725 w 49"/>
                <a:gd name="T65" fmla="*/ 474706 h 56"/>
                <a:gd name="T66" fmla="*/ 367725 w 49"/>
                <a:gd name="T67" fmla="*/ 474706 h 56"/>
                <a:gd name="T68" fmla="*/ 273439 w 49"/>
                <a:gd name="T69" fmla="*/ 474706 h 56"/>
                <a:gd name="T70" fmla="*/ 273439 w 49"/>
                <a:gd name="T71" fmla="*/ 359286 h 56"/>
                <a:gd name="T72" fmla="*/ 188572 w 49"/>
                <a:gd name="T73" fmla="*/ 359286 h 56"/>
                <a:gd name="T74" fmla="*/ 94286 w 49"/>
                <a:gd name="T75" fmla="*/ 359286 h 56"/>
                <a:gd name="T76" fmla="*/ 94286 w 49"/>
                <a:gd name="T77" fmla="*/ 359286 h 56"/>
                <a:gd name="T78" fmla="*/ 94286 w 49"/>
                <a:gd name="T79" fmla="*/ 230953 h 56"/>
                <a:gd name="T80" fmla="*/ 0 w 49"/>
                <a:gd name="T81" fmla="*/ 230953 h 56"/>
                <a:gd name="T82" fmla="*/ 94286 w 49"/>
                <a:gd name="T83" fmla="*/ 115420 h 56"/>
                <a:gd name="T84" fmla="*/ 94286 w 49"/>
                <a:gd name="T85" fmla="*/ 115420 h 56"/>
                <a:gd name="T86" fmla="*/ 188572 w 49"/>
                <a:gd name="T87" fmla="*/ 0 h 56"/>
                <a:gd name="T88" fmla="*/ 188572 w 49"/>
                <a:gd name="T89" fmla="*/ 0 h 56"/>
                <a:gd name="T90" fmla="*/ 273439 w 49"/>
                <a:gd name="T91" fmla="*/ 0 h 56"/>
                <a:gd name="T92" fmla="*/ 367725 w 49"/>
                <a:gd name="T93" fmla="*/ 115420 h 56"/>
                <a:gd name="T94" fmla="*/ 367725 w 49"/>
                <a:gd name="T95" fmla="*/ 115420 h 56"/>
                <a:gd name="T96" fmla="*/ 367725 w 49"/>
                <a:gd name="T97" fmla="*/ 230953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9" h="56">
                  <a:moveTo>
                    <a:pt x="39" y="18"/>
                  </a:moveTo>
                  <a:lnTo>
                    <a:pt x="39" y="18"/>
                  </a:lnTo>
                  <a:cubicBezTo>
                    <a:pt x="39" y="9"/>
                    <a:pt x="29" y="9"/>
                    <a:pt x="29" y="9"/>
                  </a:cubicBezTo>
                  <a:cubicBezTo>
                    <a:pt x="29" y="9"/>
                    <a:pt x="29" y="9"/>
                    <a:pt x="20" y="9"/>
                  </a:cubicBezTo>
                  <a:cubicBezTo>
                    <a:pt x="20" y="9"/>
                    <a:pt x="20" y="9"/>
                    <a:pt x="10" y="9"/>
                  </a:cubicBezTo>
                  <a:lnTo>
                    <a:pt x="10" y="18"/>
                  </a:lnTo>
                  <a:cubicBezTo>
                    <a:pt x="20" y="18"/>
                    <a:pt x="20" y="28"/>
                    <a:pt x="2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39" y="28"/>
                  </a:cubicBezTo>
                  <a:lnTo>
                    <a:pt x="39" y="37"/>
                  </a:lnTo>
                  <a:cubicBezTo>
                    <a:pt x="48" y="37"/>
                    <a:pt x="48" y="37"/>
                    <a:pt x="48" y="37"/>
                  </a:cubicBezTo>
                  <a:cubicBezTo>
                    <a:pt x="48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55"/>
                  </a:cubicBezTo>
                  <a:lnTo>
                    <a:pt x="29" y="55"/>
                  </a:lnTo>
                  <a:cubicBezTo>
                    <a:pt x="29" y="55"/>
                    <a:pt x="29" y="55"/>
                    <a:pt x="20" y="55"/>
                  </a:cubicBezTo>
                  <a:lnTo>
                    <a:pt x="10" y="55"/>
                  </a:lnTo>
                  <a:cubicBezTo>
                    <a:pt x="10" y="46"/>
                    <a:pt x="0" y="46"/>
                    <a:pt x="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0" y="28"/>
                    <a:pt x="20" y="28"/>
                    <a:pt x="20" y="28"/>
                  </a:cubicBezTo>
                  <a:lnTo>
                    <a:pt x="10" y="28"/>
                  </a:lnTo>
                  <a:cubicBezTo>
                    <a:pt x="10" y="28"/>
                    <a:pt x="10" y="2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9"/>
                    <a:pt x="10" y="9"/>
                  </a:cubicBezTo>
                  <a:cubicBezTo>
                    <a:pt x="10" y="9"/>
                    <a:pt x="10" y="0"/>
                    <a:pt x="20" y="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39" y="9"/>
                  </a:lnTo>
                  <a:lnTo>
                    <a:pt x="3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6" name="Freeform 759">
              <a:extLst>
                <a:ext uri="{FF2B5EF4-FFF2-40B4-BE49-F238E27FC236}">
                  <a16:creationId xmlns:a16="http://schemas.microsoft.com/office/drawing/2014/main" id="{2D71A15D-2CF9-4307-B66D-535F87195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444" y="2917946"/>
              <a:ext cx="0" cy="9514"/>
            </a:xfrm>
            <a:custGeom>
              <a:avLst/>
              <a:gdLst>
                <a:gd name="T0" fmla="*/ 0 w 10"/>
                <a:gd name="T1" fmla="*/ 0 h 74"/>
                <a:gd name="T2" fmla="*/ 0 w 10"/>
                <a:gd name="T3" fmla="*/ 0 h 74"/>
                <a:gd name="T4" fmla="*/ 0 w 10"/>
                <a:gd name="T5" fmla="*/ 148753 h 74"/>
                <a:gd name="T6" fmla="*/ 0 w 10"/>
                <a:gd name="T7" fmla="*/ 148753 h 74"/>
                <a:gd name="T8" fmla="*/ 0 w 10"/>
                <a:gd name="T9" fmla="*/ 0 h 74"/>
                <a:gd name="T10" fmla="*/ 0 w 10"/>
                <a:gd name="T11" fmla="*/ 297505 h 74"/>
                <a:gd name="T12" fmla="*/ 0 w 10"/>
                <a:gd name="T13" fmla="*/ 297505 h 74"/>
                <a:gd name="T14" fmla="*/ 0 w 10"/>
                <a:gd name="T15" fmla="*/ 1206607 h 74"/>
                <a:gd name="T16" fmla="*/ 0 w 10"/>
                <a:gd name="T17" fmla="*/ 1206607 h 74"/>
                <a:gd name="T18" fmla="*/ 0 w 10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7" name="Freeform 760">
              <a:extLst>
                <a:ext uri="{FF2B5EF4-FFF2-40B4-BE49-F238E27FC236}">
                  <a16:creationId xmlns:a16="http://schemas.microsoft.com/office/drawing/2014/main" id="{169B40EC-3C15-4C35-ABDD-03F8C50C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031" y="2921118"/>
              <a:ext cx="6344" cy="6343"/>
            </a:xfrm>
            <a:custGeom>
              <a:avLst/>
              <a:gdLst>
                <a:gd name="T0" fmla="*/ 674084 w 47"/>
                <a:gd name="T1" fmla="*/ 230953 h 56"/>
                <a:gd name="T2" fmla="*/ 674084 w 47"/>
                <a:gd name="T3" fmla="*/ 230953 h 56"/>
                <a:gd name="T4" fmla="*/ 674084 w 47"/>
                <a:gd name="T5" fmla="*/ 115420 h 56"/>
                <a:gd name="T6" fmla="*/ 510085 w 47"/>
                <a:gd name="T7" fmla="*/ 115420 h 56"/>
                <a:gd name="T8" fmla="*/ 327998 w 47"/>
                <a:gd name="T9" fmla="*/ 115420 h 56"/>
                <a:gd name="T10" fmla="*/ 163999 w 47"/>
                <a:gd name="T11" fmla="*/ 230953 h 56"/>
                <a:gd name="T12" fmla="*/ 163999 w 47"/>
                <a:gd name="T13" fmla="*/ 230953 h 56"/>
                <a:gd name="T14" fmla="*/ 163999 w 47"/>
                <a:gd name="T15" fmla="*/ 359286 h 56"/>
                <a:gd name="T16" fmla="*/ 163999 w 47"/>
                <a:gd name="T17" fmla="*/ 474706 h 56"/>
                <a:gd name="T18" fmla="*/ 163999 w 47"/>
                <a:gd name="T19" fmla="*/ 590126 h 56"/>
                <a:gd name="T20" fmla="*/ 327998 w 47"/>
                <a:gd name="T21" fmla="*/ 590126 h 56"/>
                <a:gd name="T22" fmla="*/ 510085 w 47"/>
                <a:gd name="T23" fmla="*/ 590126 h 56"/>
                <a:gd name="T24" fmla="*/ 510085 w 47"/>
                <a:gd name="T25" fmla="*/ 590126 h 56"/>
                <a:gd name="T26" fmla="*/ 674084 w 47"/>
                <a:gd name="T27" fmla="*/ 590126 h 56"/>
                <a:gd name="T28" fmla="*/ 674084 w 47"/>
                <a:gd name="T29" fmla="*/ 474706 h 56"/>
                <a:gd name="T30" fmla="*/ 674084 w 47"/>
                <a:gd name="T31" fmla="*/ 474706 h 56"/>
                <a:gd name="T32" fmla="*/ 838083 w 47"/>
                <a:gd name="T33" fmla="*/ 474706 h 56"/>
                <a:gd name="T34" fmla="*/ 674084 w 47"/>
                <a:gd name="T35" fmla="*/ 590126 h 56"/>
                <a:gd name="T36" fmla="*/ 510085 w 47"/>
                <a:gd name="T37" fmla="*/ 705659 h 56"/>
                <a:gd name="T38" fmla="*/ 327998 w 47"/>
                <a:gd name="T39" fmla="*/ 705659 h 56"/>
                <a:gd name="T40" fmla="*/ 163999 w 47"/>
                <a:gd name="T41" fmla="*/ 590126 h 56"/>
                <a:gd name="T42" fmla="*/ 0 w 47"/>
                <a:gd name="T43" fmla="*/ 474706 h 56"/>
                <a:gd name="T44" fmla="*/ 0 w 47"/>
                <a:gd name="T45" fmla="*/ 359286 h 56"/>
                <a:gd name="T46" fmla="*/ 0 w 47"/>
                <a:gd name="T47" fmla="*/ 230953 h 56"/>
                <a:gd name="T48" fmla="*/ 163999 w 47"/>
                <a:gd name="T49" fmla="*/ 115420 h 56"/>
                <a:gd name="T50" fmla="*/ 327998 w 47"/>
                <a:gd name="T51" fmla="*/ 115420 h 56"/>
                <a:gd name="T52" fmla="*/ 510085 w 47"/>
                <a:gd name="T53" fmla="*/ 0 h 56"/>
                <a:gd name="T54" fmla="*/ 674084 w 47"/>
                <a:gd name="T55" fmla="*/ 115420 h 56"/>
                <a:gd name="T56" fmla="*/ 838083 w 47"/>
                <a:gd name="T57" fmla="*/ 230953 h 56"/>
                <a:gd name="T58" fmla="*/ 674084 w 47"/>
                <a:gd name="T59" fmla="*/ 230953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56">
                  <a:moveTo>
                    <a:pt x="37" y="18"/>
                  </a:moveTo>
                  <a:lnTo>
                    <a:pt x="37" y="18"/>
                  </a:lnTo>
                  <a:lnTo>
                    <a:pt x="37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9" y="9"/>
                    <a:pt x="9" y="1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46"/>
                  </a:cubicBezTo>
                  <a:lnTo>
                    <a:pt x="18" y="46"/>
                  </a:lnTo>
                  <a:cubicBezTo>
                    <a:pt x="18" y="46"/>
                    <a:pt x="18" y="46"/>
                    <a:pt x="28" y="46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cubicBezTo>
                    <a:pt x="37" y="55"/>
                    <a:pt x="28" y="55"/>
                    <a:pt x="2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8" y="0"/>
                  </a:cubicBezTo>
                  <a:cubicBezTo>
                    <a:pt x="28" y="0"/>
                    <a:pt x="37" y="0"/>
                    <a:pt x="37" y="9"/>
                  </a:cubicBezTo>
                  <a:lnTo>
                    <a:pt x="46" y="18"/>
                  </a:lnTo>
                  <a:lnTo>
                    <a:pt x="3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8" name="Freeform 761">
              <a:extLst>
                <a:ext uri="{FF2B5EF4-FFF2-40B4-BE49-F238E27FC236}">
                  <a16:creationId xmlns:a16="http://schemas.microsoft.com/office/drawing/2014/main" id="{FBF2C45E-B56E-41C8-A621-A3AC7A649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960" y="2917946"/>
              <a:ext cx="0" cy="9514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48753 h 74"/>
                <a:gd name="T6" fmla="*/ 0 w 1"/>
                <a:gd name="T7" fmla="*/ 148753 h 74"/>
                <a:gd name="T8" fmla="*/ 0 w 1"/>
                <a:gd name="T9" fmla="*/ 0 h 74"/>
                <a:gd name="T10" fmla="*/ 0 w 1"/>
                <a:gd name="T11" fmla="*/ 297505 h 74"/>
                <a:gd name="T12" fmla="*/ 0 w 1"/>
                <a:gd name="T13" fmla="*/ 297505 h 74"/>
                <a:gd name="T14" fmla="*/ 0 w 1"/>
                <a:gd name="T15" fmla="*/ 1206607 h 74"/>
                <a:gd name="T16" fmla="*/ 0 w 1"/>
                <a:gd name="T17" fmla="*/ 1206607 h 74"/>
                <a:gd name="T18" fmla="*/ 0 w 1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49" name="Freeform 762">
              <a:extLst>
                <a:ext uri="{FF2B5EF4-FFF2-40B4-BE49-F238E27FC236}">
                  <a16:creationId xmlns:a16="http://schemas.microsoft.com/office/drawing/2014/main" id="{9E57C5D9-D835-492D-9E40-BECBF39E7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546" y="2921118"/>
              <a:ext cx="4757" cy="6343"/>
            </a:xfrm>
            <a:custGeom>
              <a:avLst/>
              <a:gdLst>
                <a:gd name="T0" fmla="*/ 0 w 39"/>
                <a:gd name="T1" fmla="*/ 0 h 56"/>
                <a:gd name="T2" fmla="*/ 0 w 39"/>
                <a:gd name="T3" fmla="*/ 0 h 56"/>
                <a:gd name="T4" fmla="*/ 0 w 39"/>
                <a:gd name="T5" fmla="*/ 0 h 56"/>
                <a:gd name="T6" fmla="*/ 0 w 39"/>
                <a:gd name="T7" fmla="*/ 115420 h 56"/>
                <a:gd name="T8" fmla="*/ 0 w 39"/>
                <a:gd name="T9" fmla="*/ 115420 h 56"/>
                <a:gd name="T10" fmla="*/ 133928 w 39"/>
                <a:gd name="T11" fmla="*/ 115420 h 56"/>
                <a:gd name="T12" fmla="*/ 133928 w 39"/>
                <a:gd name="T13" fmla="*/ 115420 h 56"/>
                <a:gd name="T14" fmla="*/ 133928 w 39"/>
                <a:gd name="T15" fmla="*/ 0 h 56"/>
                <a:gd name="T16" fmla="*/ 282737 w 39"/>
                <a:gd name="T17" fmla="*/ 0 h 56"/>
                <a:gd name="T18" fmla="*/ 431423 w 39"/>
                <a:gd name="T19" fmla="*/ 0 h 56"/>
                <a:gd name="T20" fmla="*/ 565351 w 39"/>
                <a:gd name="T21" fmla="*/ 115420 h 56"/>
                <a:gd name="T22" fmla="*/ 565351 w 39"/>
                <a:gd name="T23" fmla="*/ 115420 h 56"/>
                <a:gd name="T24" fmla="*/ 565351 w 39"/>
                <a:gd name="T25" fmla="*/ 230953 h 56"/>
                <a:gd name="T26" fmla="*/ 565351 w 39"/>
                <a:gd name="T27" fmla="*/ 705659 h 56"/>
                <a:gd name="T28" fmla="*/ 431423 w 39"/>
                <a:gd name="T29" fmla="*/ 705659 h 56"/>
                <a:gd name="T30" fmla="*/ 431423 w 39"/>
                <a:gd name="T31" fmla="*/ 230953 h 56"/>
                <a:gd name="T32" fmla="*/ 431423 w 39"/>
                <a:gd name="T33" fmla="*/ 230953 h 56"/>
                <a:gd name="T34" fmla="*/ 431423 w 39"/>
                <a:gd name="T35" fmla="*/ 115420 h 56"/>
                <a:gd name="T36" fmla="*/ 431423 w 39"/>
                <a:gd name="T37" fmla="*/ 115420 h 56"/>
                <a:gd name="T38" fmla="*/ 282737 w 39"/>
                <a:gd name="T39" fmla="*/ 115420 h 56"/>
                <a:gd name="T40" fmla="*/ 133928 w 39"/>
                <a:gd name="T41" fmla="*/ 115420 h 56"/>
                <a:gd name="T42" fmla="*/ 133928 w 39"/>
                <a:gd name="T43" fmla="*/ 115420 h 56"/>
                <a:gd name="T44" fmla="*/ 0 w 39"/>
                <a:gd name="T45" fmla="*/ 230953 h 56"/>
                <a:gd name="T46" fmla="*/ 0 w 39"/>
                <a:gd name="T47" fmla="*/ 359286 h 56"/>
                <a:gd name="T48" fmla="*/ 0 w 39"/>
                <a:gd name="T49" fmla="*/ 705659 h 56"/>
                <a:gd name="T50" fmla="*/ 0 w 39"/>
                <a:gd name="T51" fmla="*/ 705659 h 56"/>
                <a:gd name="T52" fmla="*/ 0 w 39"/>
                <a:gd name="T53" fmla="*/ 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56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9" y="0"/>
                  </a:lnTo>
                  <a:cubicBezTo>
                    <a:pt x="29" y="9"/>
                    <a:pt x="29" y="9"/>
                    <a:pt x="38" y="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18"/>
                    <a:pt x="29" y="18"/>
                    <a:pt x="29" y="18"/>
                  </a:cubicBezTo>
                  <a:lnTo>
                    <a:pt x="29" y="9"/>
                  </a:lnTo>
                  <a:cubicBezTo>
                    <a:pt x="19" y="9"/>
                    <a:pt x="19" y="9"/>
                    <a:pt x="19" y="9"/>
                  </a:cubicBezTo>
                  <a:lnTo>
                    <a:pt x="9" y="9"/>
                  </a:lnTo>
                  <a:cubicBezTo>
                    <a:pt x="9" y="18"/>
                    <a:pt x="0" y="18"/>
                    <a:pt x="0" y="18"/>
                  </a:cubicBezTo>
                  <a:cubicBezTo>
                    <a:pt x="0" y="18"/>
                    <a:pt x="0" y="18"/>
                    <a:pt x="0" y="28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0" name="Freeform 763">
              <a:extLst>
                <a:ext uri="{FF2B5EF4-FFF2-40B4-BE49-F238E27FC236}">
                  <a16:creationId xmlns:a16="http://schemas.microsoft.com/office/drawing/2014/main" id="{1016AF71-110D-430B-9A2D-E80747B14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5" y="2819637"/>
              <a:ext cx="7929" cy="9514"/>
            </a:xfrm>
            <a:custGeom>
              <a:avLst/>
              <a:gdLst>
                <a:gd name="T0" fmla="*/ 392190 w 67"/>
                <a:gd name="T1" fmla="*/ 720811 h 76"/>
                <a:gd name="T2" fmla="*/ 0 w 67"/>
                <a:gd name="T3" fmla="*/ 0 h 76"/>
                <a:gd name="T4" fmla="*/ 126036 w 67"/>
                <a:gd name="T5" fmla="*/ 0 h 76"/>
                <a:gd name="T6" fmla="*/ 518225 w 67"/>
                <a:gd name="T7" fmla="*/ 579853 h 76"/>
                <a:gd name="T8" fmla="*/ 798344 w 67"/>
                <a:gd name="T9" fmla="*/ 0 h 76"/>
                <a:gd name="T10" fmla="*/ 924379 w 67"/>
                <a:gd name="T11" fmla="*/ 0 h 76"/>
                <a:gd name="T12" fmla="*/ 518225 w 67"/>
                <a:gd name="T13" fmla="*/ 720811 h 76"/>
                <a:gd name="T14" fmla="*/ 518225 w 67"/>
                <a:gd name="T15" fmla="*/ 1175355 h 76"/>
                <a:gd name="T16" fmla="*/ 392190 w 67"/>
                <a:gd name="T17" fmla="*/ 1175355 h 76"/>
                <a:gd name="T18" fmla="*/ 392190 w 67"/>
                <a:gd name="T19" fmla="*/ 720811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76">
                  <a:moveTo>
                    <a:pt x="28" y="46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7" y="37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37" y="46"/>
                  </a:lnTo>
                  <a:lnTo>
                    <a:pt x="37" y="75"/>
                  </a:lnTo>
                  <a:lnTo>
                    <a:pt x="28" y="75"/>
                  </a:lnTo>
                  <a:lnTo>
                    <a:pt x="28" y="4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1" name="Freeform 764">
              <a:extLst>
                <a:ext uri="{FF2B5EF4-FFF2-40B4-BE49-F238E27FC236}">
                  <a16:creationId xmlns:a16="http://schemas.microsoft.com/office/drawing/2014/main" id="{FA81FF84-5B54-4D76-ADB7-C41AB4A9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694" y="2822809"/>
              <a:ext cx="4758" cy="6343"/>
            </a:xfrm>
            <a:custGeom>
              <a:avLst/>
              <a:gdLst>
                <a:gd name="T0" fmla="*/ 276673 w 47"/>
                <a:gd name="T1" fmla="*/ 0 h 57"/>
                <a:gd name="T2" fmla="*/ 276673 w 47"/>
                <a:gd name="T3" fmla="*/ 0 h 57"/>
                <a:gd name="T4" fmla="*/ 368897 w 47"/>
                <a:gd name="T5" fmla="*/ 111503 h 57"/>
                <a:gd name="T6" fmla="*/ 471447 w 47"/>
                <a:gd name="T7" fmla="*/ 111503 h 57"/>
                <a:gd name="T8" fmla="*/ 471447 w 47"/>
                <a:gd name="T9" fmla="*/ 222895 h 57"/>
                <a:gd name="T10" fmla="*/ 471447 w 47"/>
                <a:gd name="T11" fmla="*/ 334399 h 57"/>
                <a:gd name="T12" fmla="*/ 471447 w 47"/>
                <a:gd name="T13" fmla="*/ 445790 h 57"/>
                <a:gd name="T14" fmla="*/ 471447 w 47"/>
                <a:gd name="T15" fmla="*/ 581998 h 57"/>
                <a:gd name="T16" fmla="*/ 368897 w 47"/>
                <a:gd name="T17" fmla="*/ 693501 h 57"/>
                <a:gd name="T18" fmla="*/ 276673 w 47"/>
                <a:gd name="T19" fmla="*/ 693501 h 57"/>
                <a:gd name="T20" fmla="*/ 184448 w 47"/>
                <a:gd name="T21" fmla="*/ 693501 h 57"/>
                <a:gd name="T22" fmla="*/ 92224 w 47"/>
                <a:gd name="T23" fmla="*/ 581998 h 57"/>
                <a:gd name="T24" fmla="*/ 0 w 47"/>
                <a:gd name="T25" fmla="*/ 445790 h 57"/>
                <a:gd name="T26" fmla="*/ 0 w 47"/>
                <a:gd name="T27" fmla="*/ 334399 h 57"/>
                <a:gd name="T28" fmla="*/ 0 w 47"/>
                <a:gd name="T29" fmla="*/ 222895 h 57"/>
                <a:gd name="T30" fmla="*/ 92224 w 47"/>
                <a:gd name="T31" fmla="*/ 111503 h 57"/>
                <a:gd name="T32" fmla="*/ 184448 w 47"/>
                <a:gd name="T33" fmla="*/ 111503 h 57"/>
                <a:gd name="T34" fmla="*/ 276673 w 47"/>
                <a:gd name="T35" fmla="*/ 0 h 57"/>
                <a:gd name="T36" fmla="*/ 276673 w 47"/>
                <a:gd name="T37" fmla="*/ 111503 h 57"/>
                <a:gd name="T38" fmla="*/ 276673 w 47"/>
                <a:gd name="T39" fmla="*/ 111503 h 57"/>
                <a:gd name="T40" fmla="*/ 184448 w 47"/>
                <a:gd name="T41" fmla="*/ 111503 h 57"/>
                <a:gd name="T42" fmla="*/ 92224 w 47"/>
                <a:gd name="T43" fmla="*/ 222895 h 57"/>
                <a:gd name="T44" fmla="*/ 92224 w 47"/>
                <a:gd name="T45" fmla="*/ 222895 h 57"/>
                <a:gd name="T46" fmla="*/ 92224 w 47"/>
                <a:gd name="T47" fmla="*/ 334399 h 57"/>
                <a:gd name="T48" fmla="*/ 92224 w 47"/>
                <a:gd name="T49" fmla="*/ 445790 h 57"/>
                <a:gd name="T50" fmla="*/ 92224 w 47"/>
                <a:gd name="T51" fmla="*/ 581998 h 57"/>
                <a:gd name="T52" fmla="*/ 184448 w 47"/>
                <a:gd name="T53" fmla="*/ 581998 h 57"/>
                <a:gd name="T54" fmla="*/ 276673 w 47"/>
                <a:gd name="T55" fmla="*/ 581998 h 57"/>
                <a:gd name="T56" fmla="*/ 368897 w 47"/>
                <a:gd name="T57" fmla="*/ 581998 h 57"/>
                <a:gd name="T58" fmla="*/ 368897 w 47"/>
                <a:gd name="T59" fmla="*/ 581998 h 57"/>
                <a:gd name="T60" fmla="*/ 471447 w 47"/>
                <a:gd name="T61" fmla="*/ 445790 h 57"/>
                <a:gd name="T62" fmla="*/ 471447 w 47"/>
                <a:gd name="T63" fmla="*/ 334399 h 57"/>
                <a:gd name="T64" fmla="*/ 471447 w 47"/>
                <a:gd name="T65" fmla="*/ 222895 h 57"/>
                <a:gd name="T66" fmla="*/ 368897 w 47"/>
                <a:gd name="T67" fmla="*/ 222895 h 57"/>
                <a:gd name="T68" fmla="*/ 368897 w 47"/>
                <a:gd name="T69" fmla="*/ 111503 h 57"/>
                <a:gd name="T70" fmla="*/ 276673 w 47"/>
                <a:gd name="T71" fmla="*/ 111503 h 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5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36" y="0"/>
                    <a:pt x="36" y="9"/>
                  </a:cubicBezTo>
                  <a:cubicBezTo>
                    <a:pt x="36" y="9"/>
                    <a:pt x="36" y="9"/>
                    <a:pt x="46" y="9"/>
                  </a:cubicBezTo>
                  <a:lnTo>
                    <a:pt x="46" y="18"/>
                  </a:lnTo>
                  <a:lnTo>
                    <a:pt x="46" y="27"/>
                  </a:lnTo>
                  <a:cubicBezTo>
                    <a:pt x="46" y="36"/>
                    <a:pt x="46" y="36"/>
                    <a:pt x="46" y="36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6" y="47"/>
                    <a:pt x="36" y="56"/>
                    <a:pt x="36" y="56"/>
                  </a:cubicBezTo>
                  <a:lnTo>
                    <a:pt x="27" y="56"/>
                  </a:ln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9" y="47"/>
                    <a:pt x="0" y="36"/>
                  </a:cubicBezTo>
                  <a:cubicBezTo>
                    <a:pt x="0" y="36"/>
                    <a:pt x="0" y="36"/>
                    <a:pt x="0" y="27"/>
                  </a:cubicBezTo>
                  <a:lnTo>
                    <a:pt x="0" y="18"/>
                  </a:lnTo>
                  <a:cubicBezTo>
                    <a:pt x="9" y="18"/>
                    <a:pt x="9" y="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18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9" y="36"/>
                  </a:ln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lnTo>
                    <a:pt x="27" y="47"/>
                  </a:lnTo>
                  <a:cubicBezTo>
                    <a:pt x="27" y="47"/>
                    <a:pt x="27" y="47"/>
                    <a:pt x="36" y="47"/>
                  </a:cubicBezTo>
                  <a:cubicBezTo>
                    <a:pt x="36" y="36"/>
                    <a:pt x="36" y="36"/>
                    <a:pt x="46" y="36"/>
                  </a:cubicBezTo>
                  <a:lnTo>
                    <a:pt x="46" y="27"/>
                  </a:lnTo>
                  <a:cubicBezTo>
                    <a:pt x="46" y="27"/>
                    <a:pt x="46" y="27"/>
                    <a:pt x="4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7" y="9"/>
                    <a:pt x="27" y="9"/>
                    <a:pt x="27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2" name="Freeform 765">
              <a:extLst>
                <a:ext uri="{FF2B5EF4-FFF2-40B4-BE49-F238E27FC236}">
                  <a16:creationId xmlns:a16="http://schemas.microsoft.com/office/drawing/2014/main" id="{5CBDEA42-479D-4DE6-889E-0B80ACAD9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37" y="2822809"/>
              <a:ext cx="6344" cy="6343"/>
            </a:xfrm>
            <a:custGeom>
              <a:avLst/>
              <a:gdLst>
                <a:gd name="T0" fmla="*/ 855888 w 46"/>
                <a:gd name="T1" fmla="*/ 693501 h 57"/>
                <a:gd name="T2" fmla="*/ 855888 w 46"/>
                <a:gd name="T3" fmla="*/ 693501 h 57"/>
                <a:gd name="T4" fmla="*/ 684738 w 46"/>
                <a:gd name="T5" fmla="*/ 693501 h 57"/>
                <a:gd name="T6" fmla="*/ 684738 w 46"/>
                <a:gd name="T7" fmla="*/ 581998 h 57"/>
                <a:gd name="T8" fmla="*/ 684738 w 46"/>
                <a:gd name="T9" fmla="*/ 581998 h 57"/>
                <a:gd name="T10" fmla="*/ 513588 w 46"/>
                <a:gd name="T11" fmla="*/ 693501 h 57"/>
                <a:gd name="T12" fmla="*/ 342300 w 46"/>
                <a:gd name="T13" fmla="*/ 693501 h 57"/>
                <a:gd name="T14" fmla="*/ 171150 w 46"/>
                <a:gd name="T15" fmla="*/ 693501 h 57"/>
                <a:gd name="T16" fmla="*/ 171150 w 46"/>
                <a:gd name="T17" fmla="*/ 581998 h 57"/>
                <a:gd name="T18" fmla="*/ 0 w 46"/>
                <a:gd name="T19" fmla="*/ 581998 h 57"/>
                <a:gd name="T20" fmla="*/ 0 w 46"/>
                <a:gd name="T21" fmla="*/ 445790 h 57"/>
                <a:gd name="T22" fmla="*/ 0 w 46"/>
                <a:gd name="T23" fmla="*/ 0 h 57"/>
                <a:gd name="T24" fmla="*/ 171150 w 46"/>
                <a:gd name="T25" fmla="*/ 0 h 57"/>
                <a:gd name="T26" fmla="*/ 171150 w 46"/>
                <a:gd name="T27" fmla="*/ 445790 h 57"/>
                <a:gd name="T28" fmla="*/ 171150 w 46"/>
                <a:gd name="T29" fmla="*/ 581998 h 57"/>
                <a:gd name="T30" fmla="*/ 342300 w 46"/>
                <a:gd name="T31" fmla="*/ 581998 h 57"/>
                <a:gd name="T32" fmla="*/ 513588 w 46"/>
                <a:gd name="T33" fmla="*/ 581998 h 57"/>
                <a:gd name="T34" fmla="*/ 684738 w 46"/>
                <a:gd name="T35" fmla="*/ 581998 h 57"/>
                <a:gd name="T36" fmla="*/ 684738 w 46"/>
                <a:gd name="T37" fmla="*/ 445790 h 57"/>
                <a:gd name="T38" fmla="*/ 684738 w 46"/>
                <a:gd name="T39" fmla="*/ 334399 h 57"/>
                <a:gd name="T40" fmla="*/ 684738 w 46"/>
                <a:gd name="T41" fmla="*/ 0 h 57"/>
                <a:gd name="T42" fmla="*/ 855888 w 46"/>
                <a:gd name="T43" fmla="*/ 0 h 57"/>
                <a:gd name="T44" fmla="*/ 855888 w 46"/>
                <a:gd name="T45" fmla="*/ 693501 h 5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" h="57">
                  <a:moveTo>
                    <a:pt x="45" y="56"/>
                  </a:moveTo>
                  <a:lnTo>
                    <a:pt x="45" y="56"/>
                  </a:lnTo>
                  <a:cubicBezTo>
                    <a:pt x="36" y="56"/>
                    <a:pt x="36" y="56"/>
                    <a:pt x="36" y="5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27" y="56"/>
                  </a:cubicBezTo>
                  <a:cubicBezTo>
                    <a:pt x="27" y="56"/>
                    <a:pt x="27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56"/>
                    <a:pt x="9" y="56"/>
                    <a:pt x="9" y="47"/>
                  </a:cubicBezTo>
                  <a:lnTo>
                    <a:pt x="0" y="47"/>
                  </a:lnTo>
                  <a:lnTo>
                    <a:pt x="0" y="36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6"/>
                    <a:pt x="9" y="36"/>
                    <a:pt x="9" y="36"/>
                  </a:cubicBez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6"/>
                  </a:lnTo>
                  <a:cubicBezTo>
                    <a:pt x="36" y="36"/>
                    <a:pt x="36" y="36"/>
                    <a:pt x="36" y="2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5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3" name="Freeform 766">
              <a:extLst>
                <a:ext uri="{FF2B5EF4-FFF2-40B4-BE49-F238E27FC236}">
                  <a16:creationId xmlns:a16="http://schemas.microsoft.com/office/drawing/2014/main" id="{08939487-5D01-44ED-BF55-F46936CD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68" y="2822809"/>
              <a:ext cx="1585" cy="6343"/>
            </a:xfrm>
            <a:custGeom>
              <a:avLst/>
              <a:gdLst>
                <a:gd name="T0" fmla="*/ 0 w 19"/>
                <a:gd name="T1" fmla="*/ 0 h 57"/>
                <a:gd name="T2" fmla="*/ 0 w 19"/>
                <a:gd name="T3" fmla="*/ 0 h 57"/>
                <a:gd name="T4" fmla="*/ 0 w 19"/>
                <a:gd name="T5" fmla="*/ 0 h 57"/>
                <a:gd name="T6" fmla="*/ 0 w 19"/>
                <a:gd name="T7" fmla="*/ 222895 h 57"/>
                <a:gd name="T8" fmla="*/ 0 w 19"/>
                <a:gd name="T9" fmla="*/ 222895 h 57"/>
                <a:gd name="T10" fmla="*/ 62649 w 19"/>
                <a:gd name="T11" fmla="*/ 111503 h 57"/>
                <a:gd name="T12" fmla="*/ 125298 w 19"/>
                <a:gd name="T13" fmla="*/ 0 h 57"/>
                <a:gd name="T14" fmla="*/ 125298 w 19"/>
                <a:gd name="T15" fmla="*/ 111503 h 57"/>
                <a:gd name="T16" fmla="*/ 125298 w 19"/>
                <a:gd name="T17" fmla="*/ 111503 h 57"/>
                <a:gd name="T18" fmla="*/ 62649 w 19"/>
                <a:gd name="T19" fmla="*/ 222895 h 57"/>
                <a:gd name="T20" fmla="*/ 62649 w 19"/>
                <a:gd name="T21" fmla="*/ 222895 h 57"/>
                <a:gd name="T22" fmla="*/ 0 w 19"/>
                <a:gd name="T23" fmla="*/ 334399 h 57"/>
                <a:gd name="T24" fmla="*/ 62649 w 19"/>
                <a:gd name="T25" fmla="*/ 693501 h 57"/>
                <a:gd name="T26" fmla="*/ 0 w 19"/>
                <a:gd name="T27" fmla="*/ 693501 h 57"/>
                <a:gd name="T28" fmla="*/ 0 w 19"/>
                <a:gd name="T29" fmla="*/ 0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0" y="27"/>
                  </a:lnTo>
                  <a:cubicBezTo>
                    <a:pt x="9" y="56"/>
                    <a:pt x="9" y="56"/>
                    <a:pt x="9" y="56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4" name="Freeform 767">
              <a:extLst>
                <a:ext uri="{FF2B5EF4-FFF2-40B4-BE49-F238E27FC236}">
                  <a16:creationId xmlns:a16="http://schemas.microsoft.com/office/drawing/2014/main" id="{35CB5DC0-B0A5-4878-9811-5743C8AB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897" y="2822809"/>
              <a:ext cx="4758" cy="6343"/>
            </a:xfrm>
            <a:custGeom>
              <a:avLst/>
              <a:gdLst>
                <a:gd name="T0" fmla="*/ 0 w 38"/>
                <a:gd name="T1" fmla="*/ 0 h 57"/>
                <a:gd name="T2" fmla="*/ 0 w 38"/>
                <a:gd name="T3" fmla="*/ 0 h 57"/>
                <a:gd name="T4" fmla="*/ 141112 w 38"/>
                <a:gd name="T5" fmla="*/ 0 h 57"/>
                <a:gd name="T6" fmla="*/ 141112 w 38"/>
                <a:gd name="T7" fmla="*/ 111503 h 57"/>
                <a:gd name="T8" fmla="*/ 141112 w 38"/>
                <a:gd name="T9" fmla="*/ 111503 h 57"/>
                <a:gd name="T10" fmla="*/ 141112 w 38"/>
                <a:gd name="T11" fmla="*/ 111503 h 57"/>
                <a:gd name="T12" fmla="*/ 141112 w 38"/>
                <a:gd name="T13" fmla="*/ 111503 h 57"/>
                <a:gd name="T14" fmla="*/ 282225 w 38"/>
                <a:gd name="T15" fmla="*/ 0 h 57"/>
                <a:gd name="T16" fmla="*/ 282225 w 38"/>
                <a:gd name="T17" fmla="*/ 0 h 57"/>
                <a:gd name="T18" fmla="*/ 438988 w 38"/>
                <a:gd name="T19" fmla="*/ 0 h 57"/>
                <a:gd name="T20" fmla="*/ 580100 w 38"/>
                <a:gd name="T21" fmla="*/ 111503 h 57"/>
                <a:gd name="T22" fmla="*/ 580100 w 38"/>
                <a:gd name="T23" fmla="*/ 111503 h 57"/>
                <a:gd name="T24" fmla="*/ 580100 w 38"/>
                <a:gd name="T25" fmla="*/ 222895 h 57"/>
                <a:gd name="T26" fmla="*/ 580100 w 38"/>
                <a:gd name="T27" fmla="*/ 693501 h 57"/>
                <a:gd name="T28" fmla="*/ 580100 w 38"/>
                <a:gd name="T29" fmla="*/ 693501 h 57"/>
                <a:gd name="T30" fmla="*/ 580100 w 38"/>
                <a:gd name="T31" fmla="*/ 222895 h 57"/>
                <a:gd name="T32" fmla="*/ 580100 w 38"/>
                <a:gd name="T33" fmla="*/ 222895 h 57"/>
                <a:gd name="T34" fmla="*/ 438988 w 38"/>
                <a:gd name="T35" fmla="*/ 111503 h 57"/>
                <a:gd name="T36" fmla="*/ 438988 w 38"/>
                <a:gd name="T37" fmla="*/ 111503 h 57"/>
                <a:gd name="T38" fmla="*/ 282225 w 38"/>
                <a:gd name="T39" fmla="*/ 111503 h 57"/>
                <a:gd name="T40" fmla="*/ 282225 w 38"/>
                <a:gd name="T41" fmla="*/ 111503 h 57"/>
                <a:gd name="T42" fmla="*/ 141112 w 38"/>
                <a:gd name="T43" fmla="*/ 111503 h 57"/>
                <a:gd name="T44" fmla="*/ 141112 w 38"/>
                <a:gd name="T45" fmla="*/ 222895 h 57"/>
                <a:gd name="T46" fmla="*/ 141112 w 38"/>
                <a:gd name="T47" fmla="*/ 334399 h 57"/>
                <a:gd name="T48" fmla="*/ 141112 w 38"/>
                <a:gd name="T49" fmla="*/ 693501 h 57"/>
                <a:gd name="T50" fmla="*/ 0 w 38"/>
                <a:gd name="T51" fmla="*/ 693501 h 57"/>
                <a:gd name="T52" fmla="*/ 0 w 38"/>
                <a:gd name="T53" fmla="*/ 0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9"/>
                    <a:pt x="37" y="9"/>
                    <a:pt x="37" y="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28" y="9"/>
                  </a:lnTo>
                  <a:cubicBezTo>
                    <a:pt x="28" y="9"/>
                    <a:pt x="28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2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5" name="Freeform 768">
              <a:extLst>
                <a:ext uri="{FF2B5EF4-FFF2-40B4-BE49-F238E27FC236}">
                  <a16:creationId xmlns:a16="http://schemas.microsoft.com/office/drawing/2014/main" id="{FAA7757E-BA22-4A7E-A9C4-2BD8CDA2A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41" y="2822809"/>
              <a:ext cx="4758" cy="6343"/>
            </a:xfrm>
            <a:custGeom>
              <a:avLst/>
              <a:gdLst>
                <a:gd name="T0" fmla="*/ 0 w 47"/>
                <a:gd name="T1" fmla="*/ 222895 h 57"/>
                <a:gd name="T2" fmla="*/ 0 w 47"/>
                <a:gd name="T3" fmla="*/ 222895 h 57"/>
                <a:gd name="T4" fmla="*/ 92224 w 47"/>
                <a:gd name="T5" fmla="*/ 111503 h 57"/>
                <a:gd name="T6" fmla="*/ 276673 w 47"/>
                <a:gd name="T7" fmla="*/ 0 h 57"/>
                <a:gd name="T8" fmla="*/ 276673 w 47"/>
                <a:gd name="T9" fmla="*/ 0 h 57"/>
                <a:gd name="T10" fmla="*/ 379223 w 47"/>
                <a:gd name="T11" fmla="*/ 111503 h 57"/>
                <a:gd name="T12" fmla="*/ 379223 w 47"/>
                <a:gd name="T13" fmla="*/ 111503 h 57"/>
                <a:gd name="T14" fmla="*/ 471447 w 47"/>
                <a:gd name="T15" fmla="*/ 222895 h 57"/>
                <a:gd name="T16" fmla="*/ 471447 w 47"/>
                <a:gd name="T17" fmla="*/ 581998 h 57"/>
                <a:gd name="T18" fmla="*/ 471447 w 47"/>
                <a:gd name="T19" fmla="*/ 581998 h 57"/>
                <a:gd name="T20" fmla="*/ 471447 w 47"/>
                <a:gd name="T21" fmla="*/ 581998 h 57"/>
                <a:gd name="T22" fmla="*/ 471447 w 47"/>
                <a:gd name="T23" fmla="*/ 693501 h 57"/>
                <a:gd name="T24" fmla="*/ 471447 w 47"/>
                <a:gd name="T25" fmla="*/ 693501 h 57"/>
                <a:gd name="T26" fmla="*/ 471447 w 47"/>
                <a:gd name="T27" fmla="*/ 693501 h 57"/>
                <a:gd name="T28" fmla="*/ 379223 w 47"/>
                <a:gd name="T29" fmla="*/ 693501 h 57"/>
                <a:gd name="T30" fmla="*/ 379223 w 47"/>
                <a:gd name="T31" fmla="*/ 581998 h 57"/>
                <a:gd name="T32" fmla="*/ 379223 w 47"/>
                <a:gd name="T33" fmla="*/ 581998 h 57"/>
                <a:gd name="T34" fmla="*/ 379223 w 47"/>
                <a:gd name="T35" fmla="*/ 581998 h 57"/>
                <a:gd name="T36" fmla="*/ 379223 w 47"/>
                <a:gd name="T37" fmla="*/ 581998 h 57"/>
                <a:gd name="T38" fmla="*/ 379223 w 47"/>
                <a:gd name="T39" fmla="*/ 581998 h 57"/>
                <a:gd name="T40" fmla="*/ 276673 w 47"/>
                <a:gd name="T41" fmla="*/ 693501 h 57"/>
                <a:gd name="T42" fmla="*/ 276673 w 47"/>
                <a:gd name="T43" fmla="*/ 693501 h 57"/>
                <a:gd name="T44" fmla="*/ 184448 w 47"/>
                <a:gd name="T45" fmla="*/ 693501 h 57"/>
                <a:gd name="T46" fmla="*/ 92224 w 47"/>
                <a:gd name="T47" fmla="*/ 693501 h 57"/>
                <a:gd name="T48" fmla="*/ 92224 w 47"/>
                <a:gd name="T49" fmla="*/ 693501 h 57"/>
                <a:gd name="T50" fmla="*/ 0 w 47"/>
                <a:gd name="T51" fmla="*/ 581998 h 57"/>
                <a:gd name="T52" fmla="*/ 0 w 47"/>
                <a:gd name="T53" fmla="*/ 445790 h 57"/>
                <a:gd name="T54" fmla="*/ 0 w 47"/>
                <a:gd name="T55" fmla="*/ 334399 h 57"/>
                <a:gd name="T56" fmla="*/ 92224 w 47"/>
                <a:gd name="T57" fmla="*/ 334399 h 57"/>
                <a:gd name="T58" fmla="*/ 184448 w 47"/>
                <a:gd name="T59" fmla="*/ 334399 h 57"/>
                <a:gd name="T60" fmla="*/ 276673 w 47"/>
                <a:gd name="T61" fmla="*/ 334399 h 57"/>
                <a:gd name="T62" fmla="*/ 276673 w 47"/>
                <a:gd name="T63" fmla="*/ 334399 h 57"/>
                <a:gd name="T64" fmla="*/ 379223 w 47"/>
                <a:gd name="T65" fmla="*/ 222895 h 57"/>
                <a:gd name="T66" fmla="*/ 379223 w 47"/>
                <a:gd name="T67" fmla="*/ 222895 h 57"/>
                <a:gd name="T68" fmla="*/ 379223 w 47"/>
                <a:gd name="T69" fmla="*/ 222895 h 57"/>
                <a:gd name="T70" fmla="*/ 379223 w 47"/>
                <a:gd name="T71" fmla="*/ 111503 h 57"/>
                <a:gd name="T72" fmla="*/ 276673 w 47"/>
                <a:gd name="T73" fmla="*/ 111503 h 57"/>
                <a:gd name="T74" fmla="*/ 276673 w 47"/>
                <a:gd name="T75" fmla="*/ 111503 h 57"/>
                <a:gd name="T76" fmla="*/ 276673 w 47"/>
                <a:gd name="T77" fmla="*/ 111503 h 57"/>
                <a:gd name="T78" fmla="*/ 184448 w 47"/>
                <a:gd name="T79" fmla="*/ 111503 h 57"/>
                <a:gd name="T80" fmla="*/ 92224 w 47"/>
                <a:gd name="T81" fmla="*/ 222895 h 57"/>
                <a:gd name="T82" fmla="*/ 0 w 47"/>
                <a:gd name="T83" fmla="*/ 222895 h 57"/>
                <a:gd name="T84" fmla="*/ 379223 w 47"/>
                <a:gd name="T85" fmla="*/ 334399 h 57"/>
                <a:gd name="T86" fmla="*/ 379223 w 47"/>
                <a:gd name="T87" fmla="*/ 334399 h 57"/>
                <a:gd name="T88" fmla="*/ 379223 w 47"/>
                <a:gd name="T89" fmla="*/ 334399 h 57"/>
                <a:gd name="T90" fmla="*/ 379223 w 47"/>
                <a:gd name="T91" fmla="*/ 334399 h 57"/>
                <a:gd name="T92" fmla="*/ 276673 w 47"/>
                <a:gd name="T93" fmla="*/ 334399 h 57"/>
                <a:gd name="T94" fmla="*/ 184448 w 47"/>
                <a:gd name="T95" fmla="*/ 334399 h 57"/>
                <a:gd name="T96" fmla="*/ 184448 w 47"/>
                <a:gd name="T97" fmla="*/ 334399 h 57"/>
                <a:gd name="T98" fmla="*/ 92224 w 47"/>
                <a:gd name="T99" fmla="*/ 445790 h 57"/>
                <a:gd name="T100" fmla="*/ 92224 w 47"/>
                <a:gd name="T101" fmla="*/ 445790 h 57"/>
                <a:gd name="T102" fmla="*/ 92224 w 47"/>
                <a:gd name="T103" fmla="*/ 581998 h 57"/>
                <a:gd name="T104" fmla="*/ 92224 w 47"/>
                <a:gd name="T105" fmla="*/ 581998 h 57"/>
                <a:gd name="T106" fmla="*/ 184448 w 47"/>
                <a:gd name="T107" fmla="*/ 581998 h 57"/>
                <a:gd name="T108" fmla="*/ 184448 w 47"/>
                <a:gd name="T109" fmla="*/ 581998 h 57"/>
                <a:gd name="T110" fmla="*/ 276673 w 47"/>
                <a:gd name="T111" fmla="*/ 581998 h 57"/>
                <a:gd name="T112" fmla="*/ 276673 w 47"/>
                <a:gd name="T113" fmla="*/ 581998 h 57"/>
                <a:gd name="T114" fmla="*/ 379223 w 47"/>
                <a:gd name="T115" fmla="*/ 445790 h 57"/>
                <a:gd name="T116" fmla="*/ 379223 w 47"/>
                <a:gd name="T117" fmla="*/ 445790 h 57"/>
                <a:gd name="T118" fmla="*/ 379223 w 47"/>
                <a:gd name="T119" fmla="*/ 334399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7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37" y="0"/>
                    <a:pt x="37" y="0"/>
                    <a:pt x="37" y="9"/>
                  </a:cubicBezTo>
                  <a:lnTo>
                    <a:pt x="46" y="18"/>
                  </a:lnTo>
                  <a:cubicBezTo>
                    <a:pt x="46" y="47"/>
                    <a:pt x="46" y="47"/>
                    <a:pt x="46" y="47"/>
                  </a:cubicBezTo>
                  <a:cubicBezTo>
                    <a:pt x="46" y="56"/>
                    <a:pt x="46" y="56"/>
                    <a:pt x="46" y="56"/>
                  </a:cubicBezTo>
                  <a:lnTo>
                    <a:pt x="37" y="56"/>
                  </a:lnTo>
                  <a:cubicBezTo>
                    <a:pt x="37" y="47"/>
                    <a:pt x="37" y="47"/>
                    <a:pt x="37" y="47"/>
                  </a:cubicBezTo>
                  <a:cubicBezTo>
                    <a:pt x="27" y="47"/>
                    <a:pt x="27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0" y="47"/>
                    <a:pt x="0" y="47"/>
                  </a:cubicBezTo>
                  <a:cubicBezTo>
                    <a:pt x="0" y="47"/>
                    <a:pt x="0" y="47"/>
                    <a:pt x="0" y="36"/>
                  </a:cubicBezTo>
                  <a:cubicBezTo>
                    <a:pt x="0" y="36"/>
                    <a:pt x="0" y="36"/>
                    <a:pt x="0" y="27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18" y="27"/>
                  </a:lnTo>
                  <a:lnTo>
                    <a:pt x="27" y="27"/>
                  </a:ln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9"/>
                  </a:cubicBezTo>
                  <a:cubicBezTo>
                    <a:pt x="37" y="9"/>
                    <a:pt x="37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18"/>
                    <a:pt x="9" y="18"/>
                  </a:cubicBezTo>
                  <a:lnTo>
                    <a:pt x="0" y="18"/>
                  </a:lnTo>
                  <a:close/>
                  <a:moveTo>
                    <a:pt x="37" y="27"/>
                  </a:moveTo>
                  <a:lnTo>
                    <a:pt x="37" y="27"/>
                  </a:ln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18" y="27"/>
                  </a:cubicBezTo>
                  <a:cubicBezTo>
                    <a:pt x="9" y="27"/>
                    <a:pt x="9" y="36"/>
                    <a:pt x="9" y="36"/>
                  </a:cubicBezTo>
                  <a:lnTo>
                    <a:pt x="9" y="47"/>
                  </a:lnTo>
                  <a:cubicBezTo>
                    <a:pt x="9" y="47"/>
                    <a:pt x="9" y="47"/>
                    <a:pt x="18" y="47"/>
                  </a:cubicBezTo>
                  <a:lnTo>
                    <a:pt x="27" y="47"/>
                  </a:lnTo>
                  <a:cubicBezTo>
                    <a:pt x="37" y="47"/>
                    <a:pt x="37" y="47"/>
                    <a:pt x="37" y="36"/>
                  </a:cubicBezTo>
                  <a:lnTo>
                    <a:pt x="37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6" name="Freeform 769">
              <a:extLst>
                <a:ext uri="{FF2B5EF4-FFF2-40B4-BE49-F238E27FC236}">
                  <a16:creationId xmlns:a16="http://schemas.microsoft.com/office/drawing/2014/main" id="{E821DC32-E651-4B5A-9EF3-F28815632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584" y="2822809"/>
              <a:ext cx="4758" cy="6343"/>
            </a:xfrm>
            <a:custGeom>
              <a:avLst/>
              <a:gdLst>
                <a:gd name="T0" fmla="*/ 565592 w 39"/>
                <a:gd name="T1" fmla="*/ 111503 h 57"/>
                <a:gd name="T2" fmla="*/ 565592 w 39"/>
                <a:gd name="T3" fmla="*/ 111503 h 57"/>
                <a:gd name="T4" fmla="*/ 431636 w 39"/>
                <a:gd name="T5" fmla="*/ 111503 h 57"/>
                <a:gd name="T6" fmla="*/ 267912 w 39"/>
                <a:gd name="T7" fmla="*/ 0 h 57"/>
                <a:gd name="T8" fmla="*/ 133956 w 39"/>
                <a:gd name="T9" fmla="*/ 111503 h 57"/>
                <a:gd name="T10" fmla="*/ 0 w 39"/>
                <a:gd name="T11" fmla="*/ 111503 h 57"/>
                <a:gd name="T12" fmla="*/ 0 w 39"/>
                <a:gd name="T13" fmla="*/ 111503 h 57"/>
                <a:gd name="T14" fmla="*/ 0 w 39"/>
                <a:gd name="T15" fmla="*/ 0 h 57"/>
                <a:gd name="T16" fmla="*/ 0 w 39"/>
                <a:gd name="T17" fmla="*/ 0 h 57"/>
                <a:gd name="T18" fmla="*/ 0 w 39"/>
                <a:gd name="T19" fmla="*/ 693501 h 57"/>
                <a:gd name="T20" fmla="*/ 133956 w 39"/>
                <a:gd name="T21" fmla="*/ 693501 h 57"/>
                <a:gd name="T22" fmla="*/ 133956 w 39"/>
                <a:gd name="T23" fmla="*/ 334399 h 57"/>
                <a:gd name="T24" fmla="*/ 133956 w 39"/>
                <a:gd name="T25" fmla="*/ 222895 h 57"/>
                <a:gd name="T26" fmla="*/ 133956 w 39"/>
                <a:gd name="T27" fmla="*/ 111503 h 57"/>
                <a:gd name="T28" fmla="*/ 133956 w 39"/>
                <a:gd name="T29" fmla="*/ 111503 h 57"/>
                <a:gd name="T30" fmla="*/ 267912 w 39"/>
                <a:gd name="T31" fmla="*/ 111503 h 57"/>
                <a:gd name="T32" fmla="*/ 431636 w 39"/>
                <a:gd name="T33" fmla="*/ 111503 h 57"/>
                <a:gd name="T34" fmla="*/ 431636 w 39"/>
                <a:gd name="T35" fmla="*/ 111503 h 57"/>
                <a:gd name="T36" fmla="*/ 431636 w 39"/>
                <a:gd name="T37" fmla="*/ 222895 h 57"/>
                <a:gd name="T38" fmla="*/ 431636 w 39"/>
                <a:gd name="T39" fmla="*/ 222895 h 57"/>
                <a:gd name="T40" fmla="*/ 431636 w 39"/>
                <a:gd name="T41" fmla="*/ 693501 h 57"/>
                <a:gd name="T42" fmla="*/ 565592 w 39"/>
                <a:gd name="T43" fmla="*/ 693501 h 57"/>
                <a:gd name="T44" fmla="*/ 565592 w 39"/>
                <a:gd name="T45" fmla="*/ 334399 h 57"/>
                <a:gd name="T46" fmla="*/ 565592 w 39"/>
                <a:gd name="T47" fmla="*/ 222895 h 57"/>
                <a:gd name="T48" fmla="*/ 565592 w 39"/>
                <a:gd name="T49" fmla="*/ 111503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7">
                  <a:moveTo>
                    <a:pt x="38" y="9"/>
                  </a:moveTo>
                  <a:lnTo>
                    <a:pt x="38" y="9"/>
                  </a:lnTo>
                  <a:lnTo>
                    <a:pt x="29" y="9"/>
                  </a:lnTo>
                  <a:cubicBezTo>
                    <a:pt x="29" y="0"/>
                    <a:pt x="29" y="0"/>
                    <a:pt x="18" y="0"/>
                  </a:cubicBezTo>
                  <a:cubicBezTo>
                    <a:pt x="18" y="0"/>
                    <a:pt x="9" y="0"/>
                    <a:pt x="9" y="9"/>
                  </a:cubicBezTo>
                  <a:cubicBezTo>
                    <a:pt x="9" y="9"/>
                    <a:pt x="9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29" y="9"/>
                  </a:cubicBezTo>
                  <a:cubicBezTo>
                    <a:pt x="29" y="9"/>
                    <a:pt x="29" y="9"/>
                    <a:pt x="29" y="18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9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7" name="Freeform 770">
              <a:extLst>
                <a:ext uri="{FF2B5EF4-FFF2-40B4-BE49-F238E27FC236}">
                  <a16:creationId xmlns:a16="http://schemas.microsoft.com/office/drawing/2014/main" id="{70EC6F16-F708-473E-90BF-E9EAA3003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822809"/>
              <a:ext cx="3172" cy="6343"/>
            </a:xfrm>
            <a:custGeom>
              <a:avLst/>
              <a:gdLst>
                <a:gd name="T0" fmla="*/ 335029 w 29"/>
                <a:gd name="T1" fmla="*/ 222895 h 57"/>
                <a:gd name="T2" fmla="*/ 335029 w 29"/>
                <a:gd name="T3" fmla="*/ 222895 h 57"/>
                <a:gd name="T4" fmla="*/ 107629 w 29"/>
                <a:gd name="T5" fmla="*/ 0 h 57"/>
                <a:gd name="T6" fmla="*/ 0 w 29"/>
                <a:gd name="T7" fmla="*/ 111503 h 57"/>
                <a:gd name="T8" fmla="*/ 0 w 29"/>
                <a:gd name="T9" fmla="*/ 111503 h 57"/>
                <a:gd name="T10" fmla="*/ 0 w 29"/>
                <a:gd name="T11" fmla="*/ 111503 h 57"/>
                <a:gd name="T12" fmla="*/ 107629 w 29"/>
                <a:gd name="T13" fmla="*/ 111503 h 57"/>
                <a:gd name="T14" fmla="*/ 107629 w 29"/>
                <a:gd name="T15" fmla="*/ 111503 h 57"/>
                <a:gd name="T16" fmla="*/ 215368 w 29"/>
                <a:gd name="T17" fmla="*/ 111503 h 57"/>
                <a:gd name="T18" fmla="*/ 335029 w 29"/>
                <a:gd name="T19" fmla="*/ 222895 h 57"/>
                <a:gd name="T20" fmla="*/ 335029 w 29"/>
                <a:gd name="T21" fmla="*/ 693501 h 57"/>
                <a:gd name="T22" fmla="*/ 335029 w 29"/>
                <a:gd name="T23" fmla="*/ 693501 h 57"/>
                <a:gd name="T24" fmla="*/ 335029 w 29"/>
                <a:gd name="T25" fmla="*/ 222895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57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0"/>
                    <a:pt x="9" y="0"/>
                  </a:cubicBezTo>
                  <a:cubicBezTo>
                    <a:pt x="9" y="0"/>
                    <a:pt x="9" y="0"/>
                    <a:pt x="0" y="9"/>
                  </a:cubicBezTo>
                  <a:cubicBezTo>
                    <a:pt x="0" y="9"/>
                    <a:pt x="0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28" y="18"/>
                  </a:lnTo>
                  <a:cubicBezTo>
                    <a:pt x="28" y="56"/>
                    <a:pt x="28" y="56"/>
                    <a:pt x="28" y="56"/>
                  </a:cubicBezTo>
                  <a:lnTo>
                    <a:pt x="28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8" name="Freeform 771">
              <a:extLst>
                <a:ext uri="{FF2B5EF4-FFF2-40B4-BE49-F238E27FC236}">
                  <a16:creationId xmlns:a16="http://schemas.microsoft.com/office/drawing/2014/main" id="{7967DA26-1F5B-4A63-ADA7-C10937B8D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686" y="2822809"/>
              <a:ext cx="4757" cy="6343"/>
            </a:xfrm>
            <a:custGeom>
              <a:avLst/>
              <a:gdLst>
                <a:gd name="T0" fmla="*/ 92205 w 47"/>
                <a:gd name="T1" fmla="*/ 334399 h 57"/>
                <a:gd name="T2" fmla="*/ 92205 w 47"/>
                <a:gd name="T3" fmla="*/ 334399 h 57"/>
                <a:gd name="T4" fmla="*/ 92205 w 47"/>
                <a:gd name="T5" fmla="*/ 445790 h 57"/>
                <a:gd name="T6" fmla="*/ 92205 w 47"/>
                <a:gd name="T7" fmla="*/ 581998 h 57"/>
                <a:gd name="T8" fmla="*/ 184410 w 47"/>
                <a:gd name="T9" fmla="*/ 581998 h 57"/>
                <a:gd name="T10" fmla="*/ 276614 w 47"/>
                <a:gd name="T11" fmla="*/ 581998 h 57"/>
                <a:gd name="T12" fmla="*/ 368819 w 47"/>
                <a:gd name="T13" fmla="*/ 581998 h 57"/>
                <a:gd name="T14" fmla="*/ 368819 w 47"/>
                <a:gd name="T15" fmla="*/ 445790 h 57"/>
                <a:gd name="T16" fmla="*/ 471247 w 47"/>
                <a:gd name="T17" fmla="*/ 445790 h 57"/>
                <a:gd name="T18" fmla="*/ 368819 w 47"/>
                <a:gd name="T19" fmla="*/ 581998 h 57"/>
                <a:gd name="T20" fmla="*/ 276614 w 47"/>
                <a:gd name="T21" fmla="*/ 693501 h 57"/>
                <a:gd name="T22" fmla="*/ 92205 w 47"/>
                <a:gd name="T23" fmla="*/ 693501 h 57"/>
                <a:gd name="T24" fmla="*/ 92205 w 47"/>
                <a:gd name="T25" fmla="*/ 581998 h 57"/>
                <a:gd name="T26" fmla="*/ 0 w 47"/>
                <a:gd name="T27" fmla="*/ 445790 h 57"/>
                <a:gd name="T28" fmla="*/ 0 w 47"/>
                <a:gd name="T29" fmla="*/ 334399 h 57"/>
                <a:gd name="T30" fmla="*/ 0 w 47"/>
                <a:gd name="T31" fmla="*/ 222895 h 57"/>
                <a:gd name="T32" fmla="*/ 92205 w 47"/>
                <a:gd name="T33" fmla="*/ 111503 h 57"/>
                <a:gd name="T34" fmla="*/ 92205 w 47"/>
                <a:gd name="T35" fmla="*/ 0 h 57"/>
                <a:gd name="T36" fmla="*/ 276614 w 47"/>
                <a:gd name="T37" fmla="*/ 0 h 57"/>
                <a:gd name="T38" fmla="*/ 368819 w 47"/>
                <a:gd name="T39" fmla="*/ 0 h 57"/>
                <a:gd name="T40" fmla="*/ 368819 w 47"/>
                <a:gd name="T41" fmla="*/ 111503 h 57"/>
                <a:gd name="T42" fmla="*/ 471247 w 47"/>
                <a:gd name="T43" fmla="*/ 222895 h 57"/>
                <a:gd name="T44" fmla="*/ 471247 w 47"/>
                <a:gd name="T45" fmla="*/ 334399 h 57"/>
                <a:gd name="T46" fmla="*/ 92205 w 47"/>
                <a:gd name="T47" fmla="*/ 334399 h 57"/>
                <a:gd name="T48" fmla="*/ 368819 w 47"/>
                <a:gd name="T49" fmla="*/ 334399 h 57"/>
                <a:gd name="T50" fmla="*/ 368819 w 47"/>
                <a:gd name="T51" fmla="*/ 334399 h 57"/>
                <a:gd name="T52" fmla="*/ 368819 w 47"/>
                <a:gd name="T53" fmla="*/ 222895 h 57"/>
                <a:gd name="T54" fmla="*/ 368819 w 47"/>
                <a:gd name="T55" fmla="*/ 111503 h 57"/>
                <a:gd name="T56" fmla="*/ 276614 w 47"/>
                <a:gd name="T57" fmla="*/ 111503 h 57"/>
                <a:gd name="T58" fmla="*/ 276614 w 47"/>
                <a:gd name="T59" fmla="*/ 111503 h 57"/>
                <a:gd name="T60" fmla="*/ 184410 w 47"/>
                <a:gd name="T61" fmla="*/ 111503 h 57"/>
                <a:gd name="T62" fmla="*/ 92205 w 47"/>
                <a:gd name="T63" fmla="*/ 111503 h 57"/>
                <a:gd name="T64" fmla="*/ 92205 w 47"/>
                <a:gd name="T65" fmla="*/ 222895 h 57"/>
                <a:gd name="T66" fmla="*/ 92205 w 47"/>
                <a:gd name="T67" fmla="*/ 334399 h 57"/>
                <a:gd name="T68" fmla="*/ 368819 w 47"/>
                <a:gd name="T69" fmla="*/ 334399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7"/>
                  </a:moveTo>
                  <a:lnTo>
                    <a:pt x="9" y="27"/>
                  </a:lnTo>
                  <a:lnTo>
                    <a:pt x="9" y="36"/>
                  </a:lnTo>
                  <a:cubicBezTo>
                    <a:pt x="9" y="36"/>
                    <a:pt x="9" y="36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6"/>
                  </a:lnTo>
                  <a:cubicBezTo>
                    <a:pt x="46" y="36"/>
                    <a:pt x="46" y="36"/>
                    <a:pt x="46" y="36"/>
                  </a:cubicBezTo>
                  <a:cubicBezTo>
                    <a:pt x="46" y="47"/>
                    <a:pt x="46" y="47"/>
                    <a:pt x="36" y="47"/>
                  </a:cubicBezTo>
                  <a:cubicBezTo>
                    <a:pt x="36" y="56"/>
                    <a:pt x="27" y="56"/>
                    <a:pt x="27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9" y="47"/>
                    <a:pt x="9" y="47"/>
                  </a:cubicBezTo>
                  <a:lnTo>
                    <a:pt x="0" y="36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6" y="9"/>
                    <a:pt x="46" y="18"/>
                    <a:pt x="46" y="18"/>
                  </a:cubicBezTo>
                  <a:lnTo>
                    <a:pt x="46" y="27"/>
                  </a:lnTo>
                  <a:lnTo>
                    <a:pt x="9" y="27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9"/>
                  </a:cubicBez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lnTo>
                    <a:pt x="9" y="9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27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59" name="Freeform 772">
              <a:extLst>
                <a:ext uri="{FF2B5EF4-FFF2-40B4-BE49-F238E27FC236}">
                  <a16:creationId xmlns:a16="http://schemas.microsoft.com/office/drawing/2014/main" id="{06436273-FE45-47A0-807D-C3303C733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843422"/>
              <a:ext cx="4758" cy="7928"/>
            </a:xfrm>
            <a:custGeom>
              <a:avLst/>
              <a:gdLst>
                <a:gd name="T0" fmla="*/ 0 w 49"/>
                <a:gd name="T1" fmla="*/ 0 h 67"/>
                <a:gd name="T2" fmla="*/ 94286 w 49"/>
                <a:gd name="T3" fmla="*/ 0 h 67"/>
                <a:gd name="T4" fmla="*/ 94286 w 49"/>
                <a:gd name="T5" fmla="*/ 924144 h 67"/>
                <a:gd name="T6" fmla="*/ 452593 w 49"/>
                <a:gd name="T7" fmla="*/ 924144 h 67"/>
                <a:gd name="T8" fmla="*/ 452593 w 49"/>
                <a:gd name="T9" fmla="*/ 924144 h 67"/>
                <a:gd name="T10" fmla="*/ 0 w 49"/>
                <a:gd name="T11" fmla="*/ 924144 h 67"/>
                <a:gd name="T12" fmla="*/ 0 w 4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7">
                  <a:moveTo>
                    <a:pt x="0" y="0"/>
                  </a:moveTo>
                  <a:lnTo>
                    <a:pt x="10" y="0"/>
                  </a:lnTo>
                  <a:lnTo>
                    <a:pt x="10" y="66"/>
                  </a:lnTo>
                  <a:lnTo>
                    <a:pt x="48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0" name="Freeform 773">
              <a:extLst>
                <a:ext uri="{FF2B5EF4-FFF2-40B4-BE49-F238E27FC236}">
                  <a16:creationId xmlns:a16="http://schemas.microsoft.com/office/drawing/2014/main" id="{93B19ADF-9F54-445D-A187-47232C7FD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694" y="2845007"/>
              <a:ext cx="4758" cy="7929"/>
            </a:xfrm>
            <a:custGeom>
              <a:avLst/>
              <a:gdLst>
                <a:gd name="T0" fmla="*/ 0 w 38"/>
                <a:gd name="T1" fmla="*/ 373757 h 58"/>
                <a:gd name="T2" fmla="*/ 0 w 38"/>
                <a:gd name="T3" fmla="*/ 373757 h 58"/>
                <a:gd name="T4" fmla="*/ 0 w 38"/>
                <a:gd name="T5" fmla="*/ 0 h 58"/>
                <a:gd name="T6" fmla="*/ 282225 w 38"/>
                <a:gd name="T7" fmla="*/ 0 h 58"/>
                <a:gd name="T8" fmla="*/ 423337 w 38"/>
                <a:gd name="T9" fmla="*/ 0 h 58"/>
                <a:gd name="T10" fmla="*/ 423337 w 38"/>
                <a:gd name="T11" fmla="*/ 0 h 58"/>
                <a:gd name="T12" fmla="*/ 580100 w 38"/>
                <a:gd name="T13" fmla="*/ 168149 h 58"/>
                <a:gd name="T14" fmla="*/ 580100 w 38"/>
                <a:gd name="T15" fmla="*/ 373757 h 58"/>
                <a:gd name="T16" fmla="*/ 580100 w 38"/>
                <a:gd name="T17" fmla="*/ 710192 h 58"/>
                <a:gd name="T18" fmla="*/ 580100 w 38"/>
                <a:gd name="T19" fmla="*/ 897071 h 58"/>
                <a:gd name="T20" fmla="*/ 580100 w 38"/>
                <a:gd name="T21" fmla="*/ 897071 h 58"/>
                <a:gd name="T22" fmla="*/ 580100 w 38"/>
                <a:gd name="T23" fmla="*/ 897071 h 58"/>
                <a:gd name="T24" fmla="*/ 580100 w 38"/>
                <a:gd name="T25" fmla="*/ 897071 h 58"/>
                <a:gd name="T26" fmla="*/ 580100 w 38"/>
                <a:gd name="T27" fmla="*/ 897071 h 58"/>
                <a:gd name="T28" fmla="*/ 580100 w 38"/>
                <a:gd name="T29" fmla="*/ 897071 h 58"/>
                <a:gd name="T30" fmla="*/ 423337 w 38"/>
                <a:gd name="T31" fmla="*/ 897071 h 58"/>
                <a:gd name="T32" fmla="*/ 423337 w 38"/>
                <a:gd name="T33" fmla="*/ 897071 h 58"/>
                <a:gd name="T34" fmla="*/ 423337 w 38"/>
                <a:gd name="T35" fmla="*/ 710192 h 58"/>
                <a:gd name="T36" fmla="*/ 423337 w 38"/>
                <a:gd name="T37" fmla="*/ 710192 h 58"/>
                <a:gd name="T38" fmla="*/ 423337 w 38"/>
                <a:gd name="T39" fmla="*/ 897071 h 58"/>
                <a:gd name="T40" fmla="*/ 423337 w 38"/>
                <a:gd name="T41" fmla="*/ 897071 h 58"/>
                <a:gd name="T42" fmla="*/ 282225 w 38"/>
                <a:gd name="T43" fmla="*/ 897071 h 58"/>
                <a:gd name="T44" fmla="*/ 141112 w 38"/>
                <a:gd name="T45" fmla="*/ 1065220 h 58"/>
                <a:gd name="T46" fmla="*/ 141112 w 38"/>
                <a:gd name="T47" fmla="*/ 897071 h 58"/>
                <a:gd name="T48" fmla="*/ 0 w 38"/>
                <a:gd name="T49" fmla="*/ 897071 h 58"/>
                <a:gd name="T50" fmla="*/ 0 w 38"/>
                <a:gd name="T51" fmla="*/ 897071 h 58"/>
                <a:gd name="T52" fmla="*/ 0 w 38"/>
                <a:gd name="T53" fmla="*/ 710192 h 58"/>
                <a:gd name="T54" fmla="*/ 0 w 38"/>
                <a:gd name="T55" fmla="*/ 541906 h 58"/>
                <a:gd name="T56" fmla="*/ 0 w 38"/>
                <a:gd name="T57" fmla="*/ 541906 h 58"/>
                <a:gd name="T58" fmla="*/ 141112 w 38"/>
                <a:gd name="T59" fmla="*/ 373757 h 58"/>
                <a:gd name="T60" fmla="*/ 282225 w 38"/>
                <a:gd name="T61" fmla="*/ 373757 h 58"/>
                <a:gd name="T62" fmla="*/ 423337 w 38"/>
                <a:gd name="T63" fmla="*/ 373757 h 58"/>
                <a:gd name="T64" fmla="*/ 423337 w 38"/>
                <a:gd name="T65" fmla="*/ 373757 h 58"/>
                <a:gd name="T66" fmla="*/ 423337 w 38"/>
                <a:gd name="T67" fmla="*/ 373757 h 58"/>
                <a:gd name="T68" fmla="*/ 423337 w 38"/>
                <a:gd name="T69" fmla="*/ 373757 h 58"/>
                <a:gd name="T70" fmla="*/ 423337 w 38"/>
                <a:gd name="T71" fmla="*/ 168149 h 58"/>
                <a:gd name="T72" fmla="*/ 423337 w 38"/>
                <a:gd name="T73" fmla="*/ 168149 h 58"/>
                <a:gd name="T74" fmla="*/ 282225 w 38"/>
                <a:gd name="T75" fmla="*/ 0 h 58"/>
                <a:gd name="T76" fmla="*/ 282225 w 38"/>
                <a:gd name="T77" fmla="*/ 0 h 58"/>
                <a:gd name="T78" fmla="*/ 141112 w 38"/>
                <a:gd name="T79" fmla="*/ 168149 h 58"/>
                <a:gd name="T80" fmla="*/ 0 w 38"/>
                <a:gd name="T81" fmla="*/ 373757 h 58"/>
                <a:gd name="T82" fmla="*/ 423337 w 38"/>
                <a:gd name="T83" fmla="*/ 373757 h 58"/>
                <a:gd name="T84" fmla="*/ 423337 w 38"/>
                <a:gd name="T85" fmla="*/ 373757 h 58"/>
                <a:gd name="T86" fmla="*/ 423337 w 38"/>
                <a:gd name="T87" fmla="*/ 373757 h 58"/>
                <a:gd name="T88" fmla="*/ 423337 w 38"/>
                <a:gd name="T89" fmla="*/ 541906 h 58"/>
                <a:gd name="T90" fmla="*/ 423337 w 38"/>
                <a:gd name="T91" fmla="*/ 541906 h 58"/>
                <a:gd name="T92" fmla="*/ 282225 w 38"/>
                <a:gd name="T93" fmla="*/ 541906 h 58"/>
                <a:gd name="T94" fmla="*/ 141112 w 38"/>
                <a:gd name="T95" fmla="*/ 541906 h 58"/>
                <a:gd name="T96" fmla="*/ 0 w 38"/>
                <a:gd name="T97" fmla="*/ 541906 h 58"/>
                <a:gd name="T98" fmla="*/ 0 w 38"/>
                <a:gd name="T99" fmla="*/ 710192 h 58"/>
                <a:gd name="T100" fmla="*/ 0 w 38"/>
                <a:gd name="T101" fmla="*/ 710192 h 58"/>
                <a:gd name="T102" fmla="*/ 141112 w 38"/>
                <a:gd name="T103" fmla="*/ 897071 h 58"/>
                <a:gd name="T104" fmla="*/ 141112 w 38"/>
                <a:gd name="T105" fmla="*/ 897071 h 58"/>
                <a:gd name="T106" fmla="*/ 141112 w 38"/>
                <a:gd name="T107" fmla="*/ 897071 h 58"/>
                <a:gd name="T108" fmla="*/ 282225 w 38"/>
                <a:gd name="T109" fmla="*/ 897071 h 58"/>
                <a:gd name="T110" fmla="*/ 423337 w 38"/>
                <a:gd name="T111" fmla="*/ 897071 h 58"/>
                <a:gd name="T112" fmla="*/ 423337 w 38"/>
                <a:gd name="T113" fmla="*/ 710192 h 58"/>
                <a:gd name="T114" fmla="*/ 423337 w 38"/>
                <a:gd name="T115" fmla="*/ 541906 h 58"/>
                <a:gd name="T116" fmla="*/ 423337 w 38"/>
                <a:gd name="T117" fmla="*/ 373757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" h="58">
                  <a:moveTo>
                    <a:pt x="0" y="20"/>
                  </a:moveTo>
                  <a:lnTo>
                    <a:pt x="0" y="20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20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3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57"/>
                    <a:pt x="18" y="57"/>
                    <a:pt x="9" y="57"/>
                  </a:cubicBezTo>
                  <a:cubicBezTo>
                    <a:pt x="9" y="57"/>
                    <a:pt x="9" y="57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0" y="29"/>
                  </a:lnTo>
                  <a:cubicBezTo>
                    <a:pt x="9" y="29"/>
                    <a:pt x="9" y="20"/>
                    <a:pt x="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0"/>
                  </a:cubicBezTo>
                  <a:cubicBezTo>
                    <a:pt x="9" y="0"/>
                    <a:pt x="9" y="9"/>
                    <a:pt x="9" y="9"/>
                  </a:cubicBezTo>
                  <a:cubicBezTo>
                    <a:pt x="9" y="9"/>
                    <a:pt x="0" y="9"/>
                    <a:pt x="0" y="20"/>
                  </a:cubicBezTo>
                  <a:close/>
                  <a:moveTo>
                    <a:pt x="27" y="20"/>
                  </a:moveTo>
                  <a:lnTo>
                    <a:pt x="27" y="20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cubicBezTo>
                    <a:pt x="9" y="29"/>
                    <a:pt x="9" y="29"/>
                    <a:pt x="0" y="29"/>
                  </a:cubicBezTo>
                  <a:lnTo>
                    <a:pt x="0" y="38"/>
                  </a:lnTo>
                  <a:cubicBezTo>
                    <a:pt x="9" y="48"/>
                    <a:pt x="9" y="48"/>
                    <a:pt x="9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27" y="48"/>
                  </a:ln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29"/>
                  </a:cubicBezTo>
                  <a:lnTo>
                    <a:pt x="27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1" name="Freeform 774">
              <a:extLst>
                <a:ext uri="{FF2B5EF4-FFF2-40B4-BE49-F238E27FC236}">
                  <a16:creationId xmlns:a16="http://schemas.microsoft.com/office/drawing/2014/main" id="{64FB4A75-43A0-43F2-90E1-26AA1E445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037" y="2845007"/>
              <a:ext cx="4758" cy="7929"/>
            </a:xfrm>
            <a:custGeom>
              <a:avLst/>
              <a:gdLst>
                <a:gd name="T0" fmla="*/ 446480 w 37"/>
                <a:gd name="T1" fmla="*/ 373757 h 58"/>
                <a:gd name="T2" fmla="*/ 446480 w 37"/>
                <a:gd name="T3" fmla="*/ 373757 h 58"/>
                <a:gd name="T4" fmla="*/ 446480 w 37"/>
                <a:gd name="T5" fmla="*/ 168149 h 58"/>
                <a:gd name="T6" fmla="*/ 446480 w 37"/>
                <a:gd name="T7" fmla="*/ 168149 h 58"/>
                <a:gd name="T8" fmla="*/ 297696 w 37"/>
                <a:gd name="T9" fmla="*/ 0 h 58"/>
                <a:gd name="T10" fmla="*/ 297696 w 37"/>
                <a:gd name="T11" fmla="*/ 0 h 58"/>
                <a:gd name="T12" fmla="*/ 297696 w 37"/>
                <a:gd name="T13" fmla="*/ 0 h 58"/>
                <a:gd name="T14" fmla="*/ 148784 w 37"/>
                <a:gd name="T15" fmla="*/ 168149 h 58"/>
                <a:gd name="T16" fmla="*/ 148784 w 37"/>
                <a:gd name="T17" fmla="*/ 168149 h 58"/>
                <a:gd name="T18" fmla="*/ 148784 w 37"/>
                <a:gd name="T19" fmla="*/ 168149 h 58"/>
                <a:gd name="T20" fmla="*/ 148784 w 37"/>
                <a:gd name="T21" fmla="*/ 373757 h 58"/>
                <a:gd name="T22" fmla="*/ 148784 w 37"/>
                <a:gd name="T23" fmla="*/ 373757 h 58"/>
                <a:gd name="T24" fmla="*/ 148784 w 37"/>
                <a:gd name="T25" fmla="*/ 373757 h 58"/>
                <a:gd name="T26" fmla="*/ 297696 w 37"/>
                <a:gd name="T27" fmla="*/ 373757 h 58"/>
                <a:gd name="T28" fmla="*/ 446480 w 37"/>
                <a:gd name="T29" fmla="*/ 373757 h 58"/>
                <a:gd name="T30" fmla="*/ 446480 w 37"/>
                <a:gd name="T31" fmla="*/ 541906 h 58"/>
                <a:gd name="T32" fmla="*/ 595264 w 37"/>
                <a:gd name="T33" fmla="*/ 541906 h 58"/>
                <a:gd name="T34" fmla="*/ 595264 w 37"/>
                <a:gd name="T35" fmla="*/ 541906 h 58"/>
                <a:gd name="T36" fmla="*/ 595264 w 37"/>
                <a:gd name="T37" fmla="*/ 710192 h 58"/>
                <a:gd name="T38" fmla="*/ 595264 w 37"/>
                <a:gd name="T39" fmla="*/ 897071 h 58"/>
                <a:gd name="T40" fmla="*/ 595264 w 37"/>
                <a:gd name="T41" fmla="*/ 897071 h 58"/>
                <a:gd name="T42" fmla="*/ 446480 w 37"/>
                <a:gd name="T43" fmla="*/ 897071 h 58"/>
                <a:gd name="T44" fmla="*/ 297696 w 37"/>
                <a:gd name="T45" fmla="*/ 1065220 h 58"/>
                <a:gd name="T46" fmla="*/ 148784 w 37"/>
                <a:gd name="T47" fmla="*/ 897071 h 58"/>
                <a:gd name="T48" fmla="*/ 0 w 37"/>
                <a:gd name="T49" fmla="*/ 710192 h 58"/>
                <a:gd name="T50" fmla="*/ 148784 w 37"/>
                <a:gd name="T51" fmla="*/ 710192 h 58"/>
                <a:gd name="T52" fmla="*/ 148784 w 37"/>
                <a:gd name="T53" fmla="*/ 897071 h 58"/>
                <a:gd name="T54" fmla="*/ 297696 w 37"/>
                <a:gd name="T55" fmla="*/ 897071 h 58"/>
                <a:gd name="T56" fmla="*/ 446480 w 37"/>
                <a:gd name="T57" fmla="*/ 897071 h 58"/>
                <a:gd name="T58" fmla="*/ 446480 w 37"/>
                <a:gd name="T59" fmla="*/ 897071 h 58"/>
                <a:gd name="T60" fmla="*/ 446480 w 37"/>
                <a:gd name="T61" fmla="*/ 710192 h 58"/>
                <a:gd name="T62" fmla="*/ 595264 w 37"/>
                <a:gd name="T63" fmla="*/ 710192 h 58"/>
                <a:gd name="T64" fmla="*/ 446480 w 37"/>
                <a:gd name="T65" fmla="*/ 710192 h 58"/>
                <a:gd name="T66" fmla="*/ 446480 w 37"/>
                <a:gd name="T67" fmla="*/ 541906 h 58"/>
                <a:gd name="T68" fmla="*/ 446480 w 37"/>
                <a:gd name="T69" fmla="*/ 541906 h 58"/>
                <a:gd name="T70" fmla="*/ 297696 w 37"/>
                <a:gd name="T71" fmla="*/ 541906 h 58"/>
                <a:gd name="T72" fmla="*/ 297696 w 37"/>
                <a:gd name="T73" fmla="*/ 541906 h 58"/>
                <a:gd name="T74" fmla="*/ 148784 w 37"/>
                <a:gd name="T75" fmla="*/ 541906 h 58"/>
                <a:gd name="T76" fmla="*/ 0 w 37"/>
                <a:gd name="T77" fmla="*/ 373757 h 58"/>
                <a:gd name="T78" fmla="*/ 0 w 37"/>
                <a:gd name="T79" fmla="*/ 373757 h 58"/>
                <a:gd name="T80" fmla="*/ 0 w 37"/>
                <a:gd name="T81" fmla="*/ 168149 h 58"/>
                <a:gd name="T82" fmla="*/ 0 w 37"/>
                <a:gd name="T83" fmla="*/ 168149 h 58"/>
                <a:gd name="T84" fmla="*/ 148784 w 37"/>
                <a:gd name="T85" fmla="*/ 0 h 58"/>
                <a:gd name="T86" fmla="*/ 148784 w 37"/>
                <a:gd name="T87" fmla="*/ 0 h 58"/>
                <a:gd name="T88" fmla="*/ 297696 w 37"/>
                <a:gd name="T89" fmla="*/ 0 h 58"/>
                <a:gd name="T90" fmla="*/ 446480 w 37"/>
                <a:gd name="T91" fmla="*/ 0 h 58"/>
                <a:gd name="T92" fmla="*/ 446480 w 37"/>
                <a:gd name="T93" fmla="*/ 0 h 58"/>
                <a:gd name="T94" fmla="*/ 595264 w 37"/>
                <a:gd name="T95" fmla="*/ 168149 h 58"/>
                <a:gd name="T96" fmla="*/ 595264 w 37"/>
                <a:gd name="T97" fmla="*/ 373757 h 58"/>
                <a:gd name="T98" fmla="*/ 446480 w 37"/>
                <a:gd name="T99" fmla="*/ 373757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8">
                  <a:moveTo>
                    <a:pt x="27" y="20"/>
                  </a:moveTo>
                  <a:lnTo>
                    <a:pt x="27" y="20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20"/>
                  </a:lnTo>
                  <a:cubicBezTo>
                    <a:pt x="18" y="20"/>
                    <a:pt x="18" y="20"/>
                    <a:pt x="18" y="20"/>
                  </a:cubicBezTo>
                  <a:cubicBezTo>
                    <a:pt x="27" y="20"/>
                    <a:pt x="27" y="20"/>
                    <a:pt x="27" y="20"/>
                  </a:cubicBezTo>
                  <a:lnTo>
                    <a:pt x="27" y="29"/>
                  </a:lnTo>
                  <a:lnTo>
                    <a:pt x="36" y="29"/>
                  </a:lnTo>
                  <a:lnTo>
                    <a:pt x="36" y="38"/>
                  </a:lnTo>
                  <a:cubicBezTo>
                    <a:pt x="36" y="38"/>
                    <a:pt x="36" y="38"/>
                    <a:pt x="36" y="48"/>
                  </a:cubicBezTo>
                  <a:cubicBezTo>
                    <a:pt x="27" y="48"/>
                    <a:pt x="27" y="48"/>
                    <a:pt x="27" y="48"/>
                  </a:cubicBezTo>
                  <a:lnTo>
                    <a:pt x="18" y="57"/>
                  </a:lnTo>
                  <a:cubicBezTo>
                    <a:pt x="9" y="57"/>
                    <a:pt x="9" y="48"/>
                    <a:pt x="9" y="48"/>
                  </a:cubicBezTo>
                  <a:cubicBezTo>
                    <a:pt x="0" y="48"/>
                    <a:pt x="0" y="38"/>
                    <a:pt x="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48"/>
                  </a:cubicBez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27" y="48"/>
                    <a:pt x="2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0"/>
                    <a:pt x="0" y="20"/>
                  </a:cubicBezTo>
                  <a:cubicBezTo>
                    <a:pt x="0" y="20"/>
                    <a:pt x="0" y="20"/>
                    <a:pt x="0" y="9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36" y="0"/>
                    <a:pt x="36" y="9"/>
                    <a:pt x="36" y="9"/>
                  </a:cubicBezTo>
                  <a:cubicBezTo>
                    <a:pt x="36" y="9"/>
                    <a:pt x="36" y="9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2" name="Freeform 775">
              <a:extLst>
                <a:ext uri="{FF2B5EF4-FFF2-40B4-BE49-F238E27FC236}">
                  <a16:creationId xmlns:a16="http://schemas.microsoft.com/office/drawing/2014/main" id="{9554B27D-B820-43AD-A0C1-2C44DAB9A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381" y="2843422"/>
              <a:ext cx="1586" cy="7928"/>
            </a:xfrm>
            <a:custGeom>
              <a:avLst/>
              <a:gdLst>
                <a:gd name="T0" fmla="*/ 62885 w 20"/>
                <a:gd name="T1" fmla="*/ 252039 h 67"/>
                <a:gd name="T2" fmla="*/ 62885 w 20"/>
                <a:gd name="T3" fmla="*/ 252039 h 67"/>
                <a:gd name="T4" fmla="*/ 119505 w 20"/>
                <a:gd name="T5" fmla="*/ 252039 h 67"/>
                <a:gd name="T6" fmla="*/ 119505 w 20"/>
                <a:gd name="T7" fmla="*/ 378059 h 67"/>
                <a:gd name="T8" fmla="*/ 62885 w 20"/>
                <a:gd name="T9" fmla="*/ 378059 h 67"/>
                <a:gd name="T10" fmla="*/ 62885 w 20"/>
                <a:gd name="T11" fmla="*/ 784044 h 67"/>
                <a:gd name="T12" fmla="*/ 62885 w 20"/>
                <a:gd name="T13" fmla="*/ 924144 h 67"/>
                <a:gd name="T14" fmla="*/ 119505 w 20"/>
                <a:gd name="T15" fmla="*/ 924144 h 67"/>
                <a:gd name="T16" fmla="*/ 119505 w 20"/>
                <a:gd name="T17" fmla="*/ 924144 h 67"/>
                <a:gd name="T18" fmla="*/ 119505 w 20"/>
                <a:gd name="T19" fmla="*/ 924144 h 67"/>
                <a:gd name="T20" fmla="*/ 119505 w 20"/>
                <a:gd name="T21" fmla="*/ 924144 h 67"/>
                <a:gd name="T22" fmla="*/ 119505 w 20"/>
                <a:gd name="T23" fmla="*/ 924144 h 67"/>
                <a:gd name="T24" fmla="*/ 62885 w 20"/>
                <a:gd name="T25" fmla="*/ 924144 h 67"/>
                <a:gd name="T26" fmla="*/ 62885 w 20"/>
                <a:gd name="T27" fmla="*/ 784044 h 67"/>
                <a:gd name="T28" fmla="*/ 62885 w 20"/>
                <a:gd name="T29" fmla="*/ 378059 h 67"/>
                <a:gd name="T30" fmla="*/ 0 w 20"/>
                <a:gd name="T31" fmla="*/ 378059 h 67"/>
                <a:gd name="T32" fmla="*/ 0 w 20"/>
                <a:gd name="T33" fmla="*/ 252039 h 67"/>
                <a:gd name="T34" fmla="*/ 62885 w 20"/>
                <a:gd name="T35" fmla="*/ 252039 h 67"/>
                <a:gd name="T36" fmla="*/ 62885 w 20"/>
                <a:gd name="T37" fmla="*/ 0 h 67"/>
                <a:gd name="T38" fmla="*/ 62885 w 20"/>
                <a:gd name="T39" fmla="*/ 0 h 67"/>
                <a:gd name="T40" fmla="*/ 62885 w 20"/>
                <a:gd name="T41" fmla="*/ 252039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" h="67">
                  <a:moveTo>
                    <a:pt x="10" y="18"/>
                  </a:moveTo>
                  <a:lnTo>
                    <a:pt x="10" y="18"/>
                  </a:lnTo>
                  <a:cubicBezTo>
                    <a:pt x="19" y="18"/>
                    <a:pt x="19" y="18"/>
                    <a:pt x="19" y="1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56"/>
                    <a:pt x="10" y="56"/>
                    <a:pt x="10" y="56"/>
                  </a:cubicBezTo>
                  <a:lnTo>
                    <a:pt x="10" y="66"/>
                  </a:lnTo>
                  <a:cubicBezTo>
                    <a:pt x="10" y="66"/>
                    <a:pt x="10" y="66"/>
                    <a:pt x="19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5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3" name="Freeform 776">
              <a:extLst>
                <a:ext uri="{FF2B5EF4-FFF2-40B4-BE49-F238E27FC236}">
                  <a16:creationId xmlns:a16="http://schemas.microsoft.com/office/drawing/2014/main" id="{B46AC1E5-C89B-4CA9-AE19-D0FBDE459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11" y="2845007"/>
              <a:ext cx="4757" cy="6343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141083 w 38"/>
                <a:gd name="T5" fmla="*/ 0 h 49"/>
                <a:gd name="T6" fmla="*/ 141083 w 38"/>
                <a:gd name="T7" fmla="*/ 150808 h 49"/>
                <a:gd name="T8" fmla="*/ 141083 w 38"/>
                <a:gd name="T9" fmla="*/ 150808 h 49"/>
                <a:gd name="T10" fmla="*/ 141083 w 38"/>
                <a:gd name="T11" fmla="*/ 0 h 49"/>
                <a:gd name="T12" fmla="*/ 141083 w 38"/>
                <a:gd name="T13" fmla="*/ 0 h 49"/>
                <a:gd name="T14" fmla="*/ 282040 w 38"/>
                <a:gd name="T15" fmla="*/ 0 h 49"/>
                <a:gd name="T16" fmla="*/ 282040 w 38"/>
                <a:gd name="T17" fmla="*/ 0 h 49"/>
                <a:gd name="T18" fmla="*/ 423123 w 38"/>
                <a:gd name="T19" fmla="*/ 0 h 49"/>
                <a:gd name="T20" fmla="*/ 579853 w 38"/>
                <a:gd name="T21" fmla="*/ 0 h 49"/>
                <a:gd name="T22" fmla="*/ 579853 w 38"/>
                <a:gd name="T23" fmla="*/ 150808 h 49"/>
                <a:gd name="T24" fmla="*/ 579853 w 38"/>
                <a:gd name="T25" fmla="*/ 335143 h 49"/>
                <a:gd name="T26" fmla="*/ 579853 w 38"/>
                <a:gd name="T27" fmla="*/ 804396 h 49"/>
                <a:gd name="T28" fmla="*/ 579853 w 38"/>
                <a:gd name="T29" fmla="*/ 804396 h 49"/>
                <a:gd name="T30" fmla="*/ 579853 w 38"/>
                <a:gd name="T31" fmla="*/ 335143 h 49"/>
                <a:gd name="T32" fmla="*/ 579853 w 38"/>
                <a:gd name="T33" fmla="*/ 150808 h 49"/>
                <a:gd name="T34" fmla="*/ 423123 w 38"/>
                <a:gd name="T35" fmla="*/ 150808 h 49"/>
                <a:gd name="T36" fmla="*/ 423123 w 38"/>
                <a:gd name="T37" fmla="*/ 150808 h 49"/>
                <a:gd name="T38" fmla="*/ 282040 w 38"/>
                <a:gd name="T39" fmla="*/ 0 h 49"/>
                <a:gd name="T40" fmla="*/ 282040 w 38"/>
                <a:gd name="T41" fmla="*/ 150808 h 49"/>
                <a:gd name="T42" fmla="*/ 141083 w 38"/>
                <a:gd name="T43" fmla="*/ 150808 h 49"/>
                <a:gd name="T44" fmla="*/ 141083 w 38"/>
                <a:gd name="T45" fmla="*/ 335143 h 49"/>
                <a:gd name="T46" fmla="*/ 141083 w 38"/>
                <a:gd name="T47" fmla="*/ 335143 h 49"/>
                <a:gd name="T48" fmla="*/ 141083 w 38"/>
                <a:gd name="T49" fmla="*/ 804396 h 49"/>
                <a:gd name="T50" fmla="*/ 0 w 38"/>
                <a:gd name="T51" fmla="*/ 804396 h 49"/>
                <a:gd name="T52" fmla="*/ 0 w 38"/>
                <a:gd name="T53" fmla="*/ 0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7" y="20"/>
                  </a:lnTo>
                  <a:cubicBezTo>
                    <a:pt x="37" y="48"/>
                    <a:pt x="37" y="48"/>
                    <a:pt x="37" y="48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9"/>
                  </a:cubicBezTo>
                  <a:cubicBezTo>
                    <a:pt x="37" y="9"/>
                    <a:pt x="37" y="9"/>
                    <a:pt x="27" y="9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4" name="Freeform 777">
              <a:extLst>
                <a:ext uri="{FF2B5EF4-FFF2-40B4-BE49-F238E27FC236}">
                  <a16:creationId xmlns:a16="http://schemas.microsoft.com/office/drawing/2014/main" id="{F89C90C5-66BF-421A-ABF1-BE4253D7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655" y="2845007"/>
              <a:ext cx="6344" cy="6343"/>
            </a:xfrm>
            <a:custGeom>
              <a:avLst/>
              <a:gdLst>
                <a:gd name="T0" fmla="*/ 163999 w 47"/>
                <a:gd name="T1" fmla="*/ 335143 h 49"/>
                <a:gd name="T2" fmla="*/ 163999 w 47"/>
                <a:gd name="T3" fmla="*/ 335143 h 49"/>
                <a:gd name="T4" fmla="*/ 163999 w 47"/>
                <a:gd name="T5" fmla="*/ 0 h 49"/>
                <a:gd name="T6" fmla="*/ 491862 w 47"/>
                <a:gd name="T7" fmla="*/ 0 h 49"/>
                <a:gd name="T8" fmla="*/ 491862 w 47"/>
                <a:gd name="T9" fmla="*/ 0 h 49"/>
                <a:gd name="T10" fmla="*/ 655862 w 47"/>
                <a:gd name="T11" fmla="*/ 0 h 49"/>
                <a:gd name="T12" fmla="*/ 655862 w 47"/>
                <a:gd name="T13" fmla="*/ 150808 h 49"/>
                <a:gd name="T14" fmla="*/ 838083 w 47"/>
                <a:gd name="T15" fmla="*/ 335143 h 49"/>
                <a:gd name="T16" fmla="*/ 838083 w 47"/>
                <a:gd name="T17" fmla="*/ 636760 h 49"/>
                <a:gd name="T18" fmla="*/ 838083 w 47"/>
                <a:gd name="T19" fmla="*/ 804396 h 49"/>
                <a:gd name="T20" fmla="*/ 838083 w 47"/>
                <a:gd name="T21" fmla="*/ 804396 h 49"/>
                <a:gd name="T22" fmla="*/ 838083 w 47"/>
                <a:gd name="T23" fmla="*/ 804396 h 49"/>
                <a:gd name="T24" fmla="*/ 838083 w 47"/>
                <a:gd name="T25" fmla="*/ 804396 h 49"/>
                <a:gd name="T26" fmla="*/ 838083 w 47"/>
                <a:gd name="T27" fmla="*/ 804396 h 49"/>
                <a:gd name="T28" fmla="*/ 655862 w 47"/>
                <a:gd name="T29" fmla="*/ 804396 h 49"/>
                <a:gd name="T30" fmla="*/ 655862 w 47"/>
                <a:gd name="T31" fmla="*/ 804396 h 49"/>
                <a:gd name="T32" fmla="*/ 655862 w 47"/>
                <a:gd name="T33" fmla="*/ 804396 h 49"/>
                <a:gd name="T34" fmla="*/ 655862 w 47"/>
                <a:gd name="T35" fmla="*/ 636760 h 49"/>
                <a:gd name="T36" fmla="*/ 655862 w 47"/>
                <a:gd name="T37" fmla="*/ 636760 h 49"/>
                <a:gd name="T38" fmla="*/ 655862 w 47"/>
                <a:gd name="T39" fmla="*/ 804396 h 49"/>
                <a:gd name="T40" fmla="*/ 491862 w 47"/>
                <a:gd name="T41" fmla="*/ 804396 h 49"/>
                <a:gd name="T42" fmla="*/ 491862 w 47"/>
                <a:gd name="T43" fmla="*/ 804396 h 49"/>
                <a:gd name="T44" fmla="*/ 327998 w 47"/>
                <a:gd name="T45" fmla="*/ 804396 h 49"/>
                <a:gd name="T46" fmla="*/ 163999 w 47"/>
                <a:gd name="T47" fmla="*/ 804396 h 49"/>
                <a:gd name="T48" fmla="*/ 163999 w 47"/>
                <a:gd name="T49" fmla="*/ 804396 h 49"/>
                <a:gd name="T50" fmla="*/ 0 w 47"/>
                <a:gd name="T51" fmla="*/ 804396 h 49"/>
                <a:gd name="T52" fmla="*/ 0 w 47"/>
                <a:gd name="T53" fmla="*/ 636760 h 49"/>
                <a:gd name="T54" fmla="*/ 163999 w 47"/>
                <a:gd name="T55" fmla="*/ 485951 h 49"/>
                <a:gd name="T56" fmla="*/ 163999 w 47"/>
                <a:gd name="T57" fmla="*/ 485951 h 49"/>
                <a:gd name="T58" fmla="*/ 327998 w 47"/>
                <a:gd name="T59" fmla="*/ 335143 h 49"/>
                <a:gd name="T60" fmla="*/ 491862 w 47"/>
                <a:gd name="T61" fmla="*/ 335143 h 49"/>
                <a:gd name="T62" fmla="*/ 655862 w 47"/>
                <a:gd name="T63" fmla="*/ 335143 h 49"/>
                <a:gd name="T64" fmla="*/ 655862 w 47"/>
                <a:gd name="T65" fmla="*/ 335143 h 49"/>
                <a:gd name="T66" fmla="*/ 655862 w 47"/>
                <a:gd name="T67" fmla="*/ 335143 h 49"/>
                <a:gd name="T68" fmla="*/ 655862 w 47"/>
                <a:gd name="T69" fmla="*/ 150808 h 49"/>
                <a:gd name="T70" fmla="*/ 655862 w 47"/>
                <a:gd name="T71" fmla="*/ 150808 h 49"/>
                <a:gd name="T72" fmla="*/ 655862 w 47"/>
                <a:gd name="T73" fmla="*/ 150808 h 49"/>
                <a:gd name="T74" fmla="*/ 491862 w 47"/>
                <a:gd name="T75" fmla="*/ 0 h 49"/>
                <a:gd name="T76" fmla="*/ 491862 w 47"/>
                <a:gd name="T77" fmla="*/ 0 h 49"/>
                <a:gd name="T78" fmla="*/ 327998 w 47"/>
                <a:gd name="T79" fmla="*/ 150808 h 49"/>
                <a:gd name="T80" fmla="*/ 163999 w 47"/>
                <a:gd name="T81" fmla="*/ 335143 h 49"/>
                <a:gd name="T82" fmla="*/ 655862 w 47"/>
                <a:gd name="T83" fmla="*/ 335143 h 49"/>
                <a:gd name="T84" fmla="*/ 655862 w 47"/>
                <a:gd name="T85" fmla="*/ 335143 h 49"/>
                <a:gd name="T86" fmla="*/ 655862 w 47"/>
                <a:gd name="T87" fmla="*/ 335143 h 49"/>
                <a:gd name="T88" fmla="*/ 655862 w 47"/>
                <a:gd name="T89" fmla="*/ 485951 h 49"/>
                <a:gd name="T90" fmla="*/ 491862 w 47"/>
                <a:gd name="T91" fmla="*/ 485951 h 49"/>
                <a:gd name="T92" fmla="*/ 491862 w 47"/>
                <a:gd name="T93" fmla="*/ 485951 h 49"/>
                <a:gd name="T94" fmla="*/ 327998 w 47"/>
                <a:gd name="T95" fmla="*/ 485951 h 49"/>
                <a:gd name="T96" fmla="*/ 163999 w 47"/>
                <a:gd name="T97" fmla="*/ 485951 h 49"/>
                <a:gd name="T98" fmla="*/ 163999 w 47"/>
                <a:gd name="T99" fmla="*/ 636760 h 49"/>
                <a:gd name="T100" fmla="*/ 163999 w 47"/>
                <a:gd name="T101" fmla="*/ 636760 h 49"/>
                <a:gd name="T102" fmla="*/ 163999 w 47"/>
                <a:gd name="T103" fmla="*/ 804396 h 49"/>
                <a:gd name="T104" fmla="*/ 327998 w 47"/>
                <a:gd name="T105" fmla="*/ 804396 h 49"/>
                <a:gd name="T106" fmla="*/ 327998 w 47"/>
                <a:gd name="T107" fmla="*/ 804396 h 49"/>
                <a:gd name="T108" fmla="*/ 491862 w 47"/>
                <a:gd name="T109" fmla="*/ 804396 h 49"/>
                <a:gd name="T110" fmla="*/ 491862 w 47"/>
                <a:gd name="T111" fmla="*/ 636760 h 49"/>
                <a:gd name="T112" fmla="*/ 655862 w 47"/>
                <a:gd name="T113" fmla="*/ 636760 h 49"/>
                <a:gd name="T114" fmla="*/ 655862 w 47"/>
                <a:gd name="T115" fmla="*/ 485951 h 49"/>
                <a:gd name="T116" fmla="*/ 655862 w 47"/>
                <a:gd name="T117" fmla="*/ 335143 h 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49">
                  <a:moveTo>
                    <a:pt x="9" y="20"/>
                  </a:moveTo>
                  <a:lnTo>
                    <a:pt x="9" y="20"/>
                  </a:ln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9"/>
                  </a:cubicBezTo>
                  <a:cubicBezTo>
                    <a:pt x="46" y="9"/>
                    <a:pt x="46" y="9"/>
                    <a:pt x="46" y="2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36" y="48"/>
                  </a:cubicBezTo>
                  <a:cubicBezTo>
                    <a:pt x="36" y="48"/>
                    <a:pt x="36" y="48"/>
                    <a:pt x="36" y="38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27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9" y="48"/>
                  </a:cubicBezTo>
                  <a:cubicBezTo>
                    <a:pt x="9" y="48"/>
                    <a:pt x="9" y="48"/>
                    <a:pt x="0" y="4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29"/>
                    <a:pt x="9" y="29"/>
                  </a:cubicBezTo>
                  <a:cubicBezTo>
                    <a:pt x="9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27" y="20"/>
                    <a:pt x="27" y="20"/>
                    <a:pt x="36" y="20"/>
                  </a:cubicBezTo>
                  <a:cubicBezTo>
                    <a:pt x="36" y="20"/>
                    <a:pt x="36" y="20"/>
                    <a:pt x="36" y="9"/>
                  </a:cubicBezTo>
                  <a:cubicBezTo>
                    <a:pt x="27" y="9"/>
                    <a:pt x="27" y="0"/>
                    <a:pt x="27" y="0"/>
                  </a:cubicBezTo>
                  <a:cubicBezTo>
                    <a:pt x="18" y="0"/>
                    <a:pt x="18" y="0"/>
                    <a:pt x="18" y="9"/>
                  </a:cubicBezTo>
                  <a:cubicBezTo>
                    <a:pt x="9" y="9"/>
                    <a:pt x="9" y="9"/>
                    <a:pt x="9" y="20"/>
                  </a:cubicBez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18" y="48"/>
                  </a:lnTo>
                  <a:lnTo>
                    <a:pt x="27" y="48"/>
                  </a:lnTo>
                  <a:cubicBezTo>
                    <a:pt x="27" y="48"/>
                    <a:pt x="27" y="48"/>
                    <a:pt x="2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29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5" name="Freeform 778">
              <a:extLst>
                <a:ext uri="{FF2B5EF4-FFF2-40B4-BE49-F238E27FC236}">
                  <a16:creationId xmlns:a16="http://schemas.microsoft.com/office/drawing/2014/main" id="{DC7FB2A8-D4E5-4AFC-8EC1-F640F5AD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28" y="2845007"/>
              <a:ext cx="1586" cy="6343"/>
            </a:xfrm>
            <a:custGeom>
              <a:avLst/>
              <a:gdLst>
                <a:gd name="T0" fmla="*/ 125461 w 19"/>
                <a:gd name="T1" fmla="*/ 335143 h 49"/>
                <a:gd name="T2" fmla="*/ 125461 w 19"/>
                <a:gd name="T3" fmla="*/ 335143 h 49"/>
                <a:gd name="T4" fmla="*/ 62689 w 19"/>
                <a:gd name="T5" fmla="*/ 0 h 49"/>
                <a:gd name="T6" fmla="*/ 0 w 19"/>
                <a:gd name="T7" fmla="*/ 0 h 49"/>
                <a:gd name="T8" fmla="*/ 0 w 19"/>
                <a:gd name="T9" fmla="*/ 0 h 49"/>
                <a:gd name="T10" fmla="*/ 0 w 19"/>
                <a:gd name="T11" fmla="*/ 0 h 49"/>
                <a:gd name="T12" fmla="*/ 62689 w 19"/>
                <a:gd name="T13" fmla="*/ 150808 h 49"/>
                <a:gd name="T14" fmla="*/ 125461 w 19"/>
                <a:gd name="T15" fmla="*/ 335143 h 49"/>
                <a:gd name="T16" fmla="*/ 125461 w 19"/>
                <a:gd name="T17" fmla="*/ 804396 h 49"/>
                <a:gd name="T18" fmla="*/ 125461 w 19"/>
                <a:gd name="T19" fmla="*/ 804396 h 49"/>
                <a:gd name="T20" fmla="*/ 125461 w 19"/>
                <a:gd name="T21" fmla="*/ 335143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9">
                  <a:moveTo>
                    <a:pt x="18" y="20"/>
                  </a:moveTo>
                  <a:lnTo>
                    <a:pt x="18" y="2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9"/>
                  </a:cubicBezTo>
                  <a:cubicBezTo>
                    <a:pt x="18" y="9"/>
                    <a:pt x="18" y="9"/>
                    <a:pt x="18" y="20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2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6" name="Freeform 779">
              <a:extLst>
                <a:ext uri="{FF2B5EF4-FFF2-40B4-BE49-F238E27FC236}">
                  <a16:creationId xmlns:a16="http://schemas.microsoft.com/office/drawing/2014/main" id="{A020CC66-EAC0-4BFE-860B-D0B26EF1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999" y="2845007"/>
              <a:ext cx="6344" cy="6343"/>
            </a:xfrm>
            <a:custGeom>
              <a:avLst/>
              <a:gdLst>
                <a:gd name="T0" fmla="*/ 821019 w 48"/>
                <a:gd name="T1" fmla="*/ 0 h 49"/>
                <a:gd name="T2" fmla="*/ 821019 w 48"/>
                <a:gd name="T3" fmla="*/ 0 h 49"/>
                <a:gd name="T4" fmla="*/ 663741 w 48"/>
                <a:gd name="T5" fmla="*/ 150808 h 49"/>
                <a:gd name="T6" fmla="*/ 471571 w 48"/>
                <a:gd name="T7" fmla="*/ 0 h 49"/>
                <a:gd name="T8" fmla="*/ 314425 w 48"/>
                <a:gd name="T9" fmla="*/ 0 h 49"/>
                <a:gd name="T10" fmla="*/ 157278 w 48"/>
                <a:gd name="T11" fmla="*/ 0 h 49"/>
                <a:gd name="T12" fmla="*/ 157278 w 48"/>
                <a:gd name="T13" fmla="*/ 150808 h 49"/>
                <a:gd name="T14" fmla="*/ 157278 w 48"/>
                <a:gd name="T15" fmla="*/ 150808 h 49"/>
                <a:gd name="T16" fmla="*/ 157278 w 48"/>
                <a:gd name="T17" fmla="*/ 0 h 49"/>
                <a:gd name="T18" fmla="*/ 0 w 48"/>
                <a:gd name="T19" fmla="*/ 0 h 49"/>
                <a:gd name="T20" fmla="*/ 0 w 48"/>
                <a:gd name="T21" fmla="*/ 804396 h 49"/>
                <a:gd name="T22" fmla="*/ 157278 w 48"/>
                <a:gd name="T23" fmla="*/ 804396 h 49"/>
                <a:gd name="T24" fmla="*/ 157278 w 48"/>
                <a:gd name="T25" fmla="*/ 335143 h 49"/>
                <a:gd name="T26" fmla="*/ 157278 w 48"/>
                <a:gd name="T27" fmla="*/ 335143 h 49"/>
                <a:gd name="T28" fmla="*/ 157278 w 48"/>
                <a:gd name="T29" fmla="*/ 150808 h 49"/>
                <a:gd name="T30" fmla="*/ 157278 w 48"/>
                <a:gd name="T31" fmla="*/ 150808 h 49"/>
                <a:gd name="T32" fmla="*/ 314425 w 48"/>
                <a:gd name="T33" fmla="*/ 0 h 49"/>
                <a:gd name="T34" fmla="*/ 471571 w 48"/>
                <a:gd name="T35" fmla="*/ 0 h 49"/>
                <a:gd name="T36" fmla="*/ 471571 w 48"/>
                <a:gd name="T37" fmla="*/ 150808 h 49"/>
                <a:gd name="T38" fmla="*/ 471571 w 48"/>
                <a:gd name="T39" fmla="*/ 150808 h 49"/>
                <a:gd name="T40" fmla="*/ 471571 w 48"/>
                <a:gd name="T41" fmla="*/ 335143 h 49"/>
                <a:gd name="T42" fmla="*/ 471571 w 48"/>
                <a:gd name="T43" fmla="*/ 804396 h 49"/>
                <a:gd name="T44" fmla="*/ 663741 w 48"/>
                <a:gd name="T45" fmla="*/ 804396 h 49"/>
                <a:gd name="T46" fmla="*/ 663741 w 48"/>
                <a:gd name="T47" fmla="*/ 335143 h 49"/>
                <a:gd name="T48" fmla="*/ 663741 w 48"/>
                <a:gd name="T49" fmla="*/ 335143 h 49"/>
                <a:gd name="T50" fmla="*/ 663741 w 48"/>
                <a:gd name="T51" fmla="*/ 150808 h 49"/>
                <a:gd name="T52" fmla="*/ 821019 w 48"/>
                <a:gd name="T53" fmla="*/ 150808 h 49"/>
                <a:gd name="T54" fmla="*/ 821019 w 48"/>
                <a:gd name="T55" fmla="*/ 0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8" h="49">
                  <a:moveTo>
                    <a:pt x="47" y="0"/>
                  </a:moveTo>
                  <a:lnTo>
                    <a:pt x="47" y="0"/>
                  </a:lnTo>
                  <a:cubicBezTo>
                    <a:pt x="38" y="0"/>
                    <a:pt x="38" y="9"/>
                    <a:pt x="38" y="9"/>
                  </a:cubicBezTo>
                  <a:cubicBezTo>
                    <a:pt x="38" y="9"/>
                    <a:pt x="38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27" y="9"/>
                    <a:pt x="27" y="9"/>
                    <a:pt x="27" y="9"/>
                  </a:cubicBezTo>
                  <a:lnTo>
                    <a:pt x="27" y="20"/>
                  </a:lnTo>
                  <a:cubicBezTo>
                    <a:pt x="27" y="48"/>
                    <a:pt x="27" y="48"/>
                    <a:pt x="2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47" y="9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7" name="Freeform 780">
              <a:extLst>
                <a:ext uri="{FF2B5EF4-FFF2-40B4-BE49-F238E27FC236}">
                  <a16:creationId xmlns:a16="http://schemas.microsoft.com/office/drawing/2014/main" id="{7F4D5942-39A6-4890-9A8F-B1C9A3357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00" y="2845007"/>
              <a:ext cx="4758" cy="6343"/>
            </a:xfrm>
            <a:custGeom>
              <a:avLst/>
              <a:gdLst>
                <a:gd name="T0" fmla="*/ 96298 w 46"/>
                <a:gd name="T1" fmla="*/ 485951 h 49"/>
                <a:gd name="T2" fmla="*/ 96298 w 46"/>
                <a:gd name="T3" fmla="*/ 485951 h 49"/>
                <a:gd name="T4" fmla="*/ 96298 w 46"/>
                <a:gd name="T5" fmla="*/ 636760 h 49"/>
                <a:gd name="T6" fmla="*/ 96298 w 46"/>
                <a:gd name="T7" fmla="*/ 636760 h 49"/>
                <a:gd name="T8" fmla="*/ 192596 w 46"/>
                <a:gd name="T9" fmla="*/ 804396 h 49"/>
                <a:gd name="T10" fmla="*/ 288893 w 46"/>
                <a:gd name="T11" fmla="*/ 804396 h 49"/>
                <a:gd name="T12" fmla="*/ 385191 w 46"/>
                <a:gd name="T13" fmla="*/ 636760 h 49"/>
                <a:gd name="T14" fmla="*/ 385191 w 46"/>
                <a:gd name="T15" fmla="*/ 636760 h 49"/>
                <a:gd name="T16" fmla="*/ 481489 w 46"/>
                <a:gd name="T17" fmla="*/ 636760 h 49"/>
                <a:gd name="T18" fmla="*/ 385191 w 46"/>
                <a:gd name="T19" fmla="*/ 804396 h 49"/>
                <a:gd name="T20" fmla="*/ 288893 w 46"/>
                <a:gd name="T21" fmla="*/ 804396 h 49"/>
                <a:gd name="T22" fmla="*/ 192596 w 46"/>
                <a:gd name="T23" fmla="*/ 804396 h 49"/>
                <a:gd name="T24" fmla="*/ 96298 w 46"/>
                <a:gd name="T25" fmla="*/ 804396 h 49"/>
                <a:gd name="T26" fmla="*/ 0 w 46"/>
                <a:gd name="T27" fmla="*/ 636760 h 49"/>
                <a:gd name="T28" fmla="*/ 0 w 46"/>
                <a:gd name="T29" fmla="*/ 485951 h 49"/>
                <a:gd name="T30" fmla="*/ 0 w 46"/>
                <a:gd name="T31" fmla="*/ 335143 h 49"/>
                <a:gd name="T32" fmla="*/ 96298 w 46"/>
                <a:gd name="T33" fmla="*/ 150808 h 49"/>
                <a:gd name="T34" fmla="*/ 192596 w 46"/>
                <a:gd name="T35" fmla="*/ 0 h 49"/>
                <a:gd name="T36" fmla="*/ 288893 w 46"/>
                <a:gd name="T37" fmla="*/ 0 h 49"/>
                <a:gd name="T38" fmla="*/ 385191 w 46"/>
                <a:gd name="T39" fmla="*/ 0 h 49"/>
                <a:gd name="T40" fmla="*/ 385191 w 46"/>
                <a:gd name="T41" fmla="*/ 150808 h 49"/>
                <a:gd name="T42" fmla="*/ 481489 w 46"/>
                <a:gd name="T43" fmla="*/ 335143 h 49"/>
                <a:gd name="T44" fmla="*/ 481489 w 46"/>
                <a:gd name="T45" fmla="*/ 485951 h 49"/>
                <a:gd name="T46" fmla="*/ 96298 w 46"/>
                <a:gd name="T47" fmla="*/ 485951 h 49"/>
                <a:gd name="T48" fmla="*/ 385191 w 46"/>
                <a:gd name="T49" fmla="*/ 335143 h 49"/>
                <a:gd name="T50" fmla="*/ 385191 w 46"/>
                <a:gd name="T51" fmla="*/ 335143 h 49"/>
                <a:gd name="T52" fmla="*/ 385191 w 46"/>
                <a:gd name="T53" fmla="*/ 335143 h 49"/>
                <a:gd name="T54" fmla="*/ 385191 w 46"/>
                <a:gd name="T55" fmla="*/ 150808 h 49"/>
                <a:gd name="T56" fmla="*/ 288893 w 46"/>
                <a:gd name="T57" fmla="*/ 0 h 49"/>
                <a:gd name="T58" fmla="*/ 288893 w 46"/>
                <a:gd name="T59" fmla="*/ 0 h 49"/>
                <a:gd name="T60" fmla="*/ 192596 w 46"/>
                <a:gd name="T61" fmla="*/ 0 h 49"/>
                <a:gd name="T62" fmla="*/ 96298 w 46"/>
                <a:gd name="T63" fmla="*/ 150808 h 49"/>
                <a:gd name="T64" fmla="*/ 96298 w 46"/>
                <a:gd name="T65" fmla="*/ 335143 h 49"/>
                <a:gd name="T66" fmla="*/ 96298 w 46"/>
                <a:gd name="T67" fmla="*/ 335143 h 49"/>
                <a:gd name="T68" fmla="*/ 385191 w 46"/>
                <a:gd name="T69" fmla="*/ 335143 h 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49">
                  <a:moveTo>
                    <a:pt x="9" y="29"/>
                  </a:moveTo>
                  <a:lnTo>
                    <a:pt x="9" y="29"/>
                  </a:lnTo>
                  <a:cubicBezTo>
                    <a:pt x="9" y="29"/>
                    <a:pt x="9" y="29"/>
                    <a:pt x="9" y="38"/>
                  </a:cubicBez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36" y="48"/>
                    <a:pt x="3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48"/>
                    <a:pt x="36" y="48"/>
                  </a:cubicBezTo>
                  <a:lnTo>
                    <a:pt x="27" y="48"/>
                  </a:lnTo>
                  <a:cubicBezTo>
                    <a:pt x="18" y="48"/>
                    <a:pt x="18" y="48"/>
                    <a:pt x="18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38"/>
                    <a:pt x="0" y="38"/>
                    <a:pt x="0" y="3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9"/>
                  </a:cubicBezTo>
                  <a:cubicBezTo>
                    <a:pt x="45" y="9"/>
                    <a:pt x="45" y="9"/>
                    <a:pt x="45" y="20"/>
                  </a:cubicBezTo>
                  <a:cubicBezTo>
                    <a:pt x="45" y="20"/>
                    <a:pt x="45" y="20"/>
                    <a:pt x="45" y="29"/>
                  </a:cubicBezTo>
                  <a:lnTo>
                    <a:pt x="9" y="29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2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20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8" name="Freeform 781">
              <a:extLst>
                <a:ext uri="{FF2B5EF4-FFF2-40B4-BE49-F238E27FC236}">
                  <a16:creationId xmlns:a16="http://schemas.microsoft.com/office/drawing/2014/main" id="{06FFC60B-9F45-485A-A05C-D5D117B27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867206"/>
              <a:ext cx="6344" cy="7929"/>
            </a:xfrm>
            <a:custGeom>
              <a:avLst/>
              <a:gdLst>
                <a:gd name="T0" fmla="*/ 335029 w 58"/>
                <a:gd name="T1" fmla="*/ 0 h 66"/>
                <a:gd name="T2" fmla="*/ 335029 w 58"/>
                <a:gd name="T3" fmla="*/ 0 h 66"/>
                <a:gd name="T4" fmla="*/ 681980 w 58"/>
                <a:gd name="T5" fmla="*/ 938145 h 66"/>
                <a:gd name="T6" fmla="*/ 681980 w 58"/>
                <a:gd name="T7" fmla="*/ 938145 h 66"/>
                <a:gd name="T8" fmla="*/ 574241 w 58"/>
                <a:gd name="T9" fmla="*/ 678290 h 66"/>
                <a:gd name="T10" fmla="*/ 119661 w 58"/>
                <a:gd name="T11" fmla="*/ 678290 h 66"/>
                <a:gd name="T12" fmla="*/ 0 w 58"/>
                <a:gd name="T13" fmla="*/ 938145 h 66"/>
                <a:gd name="T14" fmla="*/ 0 w 58"/>
                <a:gd name="T15" fmla="*/ 938145 h 66"/>
                <a:gd name="T16" fmla="*/ 335029 w 58"/>
                <a:gd name="T17" fmla="*/ 0 h 66"/>
                <a:gd name="T18" fmla="*/ 119661 w 58"/>
                <a:gd name="T19" fmla="*/ 548423 h 66"/>
                <a:gd name="T20" fmla="*/ 442658 w 58"/>
                <a:gd name="T21" fmla="*/ 548423 h 66"/>
                <a:gd name="T22" fmla="*/ 335029 w 58"/>
                <a:gd name="T23" fmla="*/ 0 h 66"/>
                <a:gd name="T24" fmla="*/ 119661 w 58"/>
                <a:gd name="T25" fmla="*/ 548423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66">
                  <a:moveTo>
                    <a:pt x="28" y="0"/>
                  </a:moveTo>
                  <a:lnTo>
                    <a:pt x="28" y="0"/>
                  </a:lnTo>
                  <a:lnTo>
                    <a:pt x="57" y="65"/>
                  </a:lnTo>
                  <a:lnTo>
                    <a:pt x="48" y="47"/>
                  </a:lnTo>
                  <a:lnTo>
                    <a:pt x="10" y="47"/>
                  </a:lnTo>
                  <a:lnTo>
                    <a:pt x="0" y="65"/>
                  </a:lnTo>
                  <a:lnTo>
                    <a:pt x="28" y="0"/>
                  </a:lnTo>
                  <a:close/>
                  <a:moveTo>
                    <a:pt x="10" y="38"/>
                  </a:moveTo>
                  <a:lnTo>
                    <a:pt x="37" y="38"/>
                  </a:lnTo>
                  <a:lnTo>
                    <a:pt x="28" y="0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69" name="Freeform 782">
              <a:extLst>
                <a:ext uri="{FF2B5EF4-FFF2-40B4-BE49-F238E27FC236}">
                  <a16:creationId xmlns:a16="http://schemas.microsoft.com/office/drawing/2014/main" id="{42681BE8-8BB0-4DDC-96A3-894B206AD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280" y="2867206"/>
              <a:ext cx="6344" cy="7929"/>
            </a:xfrm>
            <a:custGeom>
              <a:avLst/>
              <a:gdLst>
                <a:gd name="T0" fmla="*/ 838083 w 47"/>
                <a:gd name="T1" fmla="*/ 938145 h 66"/>
                <a:gd name="T2" fmla="*/ 838083 w 47"/>
                <a:gd name="T3" fmla="*/ 938145 h 66"/>
                <a:gd name="T4" fmla="*/ 674084 w 47"/>
                <a:gd name="T5" fmla="*/ 938145 h 66"/>
                <a:gd name="T6" fmla="*/ 674084 w 47"/>
                <a:gd name="T7" fmla="*/ 808277 h 66"/>
                <a:gd name="T8" fmla="*/ 674084 w 47"/>
                <a:gd name="T9" fmla="*/ 808277 h 66"/>
                <a:gd name="T10" fmla="*/ 674084 w 47"/>
                <a:gd name="T11" fmla="*/ 808277 h 66"/>
                <a:gd name="T12" fmla="*/ 510085 w 47"/>
                <a:gd name="T13" fmla="*/ 938145 h 66"/>
                <a:gd name="T14" fmla="*/ 510085 w 47"/>
                <a:gd name="T15" fmla="*/ 938145 h 66"/>
                <a:gd name="T16" fmla="*/ 327998 w 47"/>
                <a:gd name="T17" fmla="*/ 938145 h 66"/>
                <a:gd name="T18" fmla="*/ 163999 w 47"/>
                <a:gd name="T19" fmla="*/ 938145 h 66"/>
                <a:gd name="T20" fmla="*/ 0 w 47"/>
                <a:gd name="T21" fmla="*/ 808277 h 66"/>
                <a:gd name="T22" fmla="*/ 0 w 47"/>
                <a:gd name="T23" fmla="*/ 678290 h 66"/>
                <a:gd name="T24" fmla="*/ 0 w 47"/>
                <a:gd name="T25" fmla="*/ 548423 h 66"/>
                <a:gd name="T26" fmla="*/ 0 w 47"/>
                <a:gd name="T27" fmla="*/ 418555 h 66"/>
                <a:gd name="T28" fmla="*/ 0 w 47"/>
                <a:gd name="T29" fmla="*/ 274271 h 66"/>
                <a:gd name="T30" fmla="*/ 163999 w 47"/>
                <a:gd name="T31" fmla="*/ 274271 h 66"/>
                <a:gd name="T32" fmla="*/ 327998 w 47"/>
                <a:gd name="T33" fmla="*/ 129867 h 66"/>
                <a:gd name="T34" fmla="*/ 510085 w 47"/>
                <a:gd name="T35" fmla="*/ 274271 h 66"/>
                <a:gd name="T36" fmla="*/ 510085 w 47"/>
                <a:gd name="T37" fmla="*/ 274271 h 66"/>
                <a:gd name="T38" fmla="*/ 674084 w 47"/>
                <a:gd name="T39" fmla="*/ 274271 h 66"/>
                <a:gd name="T40" fmla="*/ 674084 w 47"/>
                <a:gd name="T41" fmla="*/ 418555 h 66"/>
                <a:gd name="T42" fmla="*/ 674084 w 47"/>
                <a:gd name="T43" fmla="*/ 418555 h 66"/>
                <a:gd name="T44" fmla="*/ 674084 w 47"/>
                <a:gd name="T45" fmla="*/ 0 h 66"/>
                <a:gd name="T46" fmla="*/ 838083 w 47"/>
                <a:gd name="T47" fmla="*/ 0 h 66"/>
                <a:gd name="T48" fmla="*/ 838083 w 47"/>
                <a:gd name="T49" fmla="*/ 938145 h 66"/>
                <a:gd name="T50" fmla="*/ 0 w 47"/>
                <a:gd name="T51" fmla="*/ 548423 h 66"/>
                <a:gd name="T52" fmla="*/ 0 w 47"/>
                <a:gd name="T53" fmla="*/ 548423 h 66"/>
                <a:gd name="T54" fmla="*/ 0 w 47"/>
                <a:gd name="T55" fmla="*/ 678290 h 66"/>
                <a:gd name="T56" fmla="*/ 163999 w 47"/>
                <a:gd name="T57" fmla="*/ 808277 h 66"/>
                <a:gd name="T58" fmla="*/ 163999 w 47"/>
                <a:gd name="T59" fmla="*/ 808277 h 66"/>
                <a:gd name="T60" fmla="*/ 327998 w 47"/>
                <a:gd name="T61" fmla="*/ 938145 h 66"/>
                <a:gd name="T62" fmla="*/ 510085 w 47"/>
                <a:gd name="T63" fmla="*/ 808277 h 66"/>
                <a:gd name="T64" fmla="*/ 510085 w 47"/>
                <a:gd name="T65" fmla="*/ 808277 h 66"/>
                <a:gd name="T66" fmla="*/ 674084 w 47"/>
                <a:gd name="T67" fmla="*/ 678290 h 66"/>
                <a:gd name="T68" fmla="*/ 674084 w 47"/>
                <a:gd name="T69" fmla="*/ 548423 h 66"/>
                <a:gd name="T70" fmla="*/ 674084 w 47"/>
                <a:gd name="T71" fmla="*/ 418555 h 66"/>
                <a:gd name="T72" fmla="*/ 510085 w 47"/>
                <a:gd name="T73" fmla="*/ 418555 h 66"/>
                <a:gd name="T74" fmla="*/ 510085 w 47"/>
                <a:gd name="T75" fmla="*/ 274271 h 66"/>
                <a:gd name="T76" fmla="*/ 327998 w 47"/>
                <a:gd name="T77" fmla="*/ 274271 h 66"/>
                <a:gd name="T78" fmla="*/ 163999 w 47"/>
                <a:gd name="T79" fmla="*/ 274271 h 66"/>
                <a:gd name="T80" fmla="*/ 163999 w 47"/>
                <a:gd name="T81" fmla="*/ 418555 h 66"/>
                <a:gd name="T82" fmla="*/ 0 w 47"/>
                <a:gd name="T83" fmla="*/ 418555 h 66"/>
                <a:gd name="T84" fmla="*/ 0 w 47"/>
                <a:gd name="T85" fmla="*/ 548423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6">
                  <a:moveTo>
                    <a:pt x="46" y="65"/>
                  </a:moveTo>
                  <a:lnTo>
                    <a:pt x="46" y="65"/>
                  </a:lnTo>
                  <a:cubicBezTo>
                    <a:pt x="37" y="65"/>
                    <a:pt x="37" y="65"/>
                    <a:pt x="37" y="65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9" y="65"/>
                  </a:lnTo>
                  <a:cubicBezTo>
                    <a:pt x="9" y="65"/>
                    <a:pt x="0" y="65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9"/>
                  </a:cubicBezTo>
                  <a:cubicBezTo>
                    <a:pt x="0" y="29"/>
                    <a:pt x="0" y="29"/>
                    <a:pt x="0" y="19"/>
                  </a:cubicBezTo>
                  <a:lnTo>
                    <a:pt x="9" y="19"/>
                  </a:lnTo>
                  <a:lnTo>
                    <a:pt x="18" y="9"/>
                  </a:lnTo>
                  <a:cubicBezTo>
                    <a:pt x="18" y="9"/>
                    <a:pt x="18" y="9"/>
                    <a:pt x="28" y="19"/>
                  </a:cubicBezTo>
                  <a:cubicBezTo>
                    <a:pt x="28" y="19"/>
                    <a:pt x="28" y="19"/>
                    <a:pt x="37" y="19"/>
                  </a:cubicBezTo>
                  <a:cubicBezTo>
                    <a:pt x="37" y="19"/>
                    <a:pt x="37" y="19"/>
                    <a:pt x="37" y="2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0" y="38"/>
                  </a:moveTo>
                  <a:lnTo>
                    <a:pt x="0" y="38"/>
                  </a:lnTo>
                  <a:cubicBezTo>
                    <a:pt x="0" y="47"/>
                    <a:pt x="0" y="47"/>
                    <a:pt x="0" y="47"/>
                  </a:cubicBezTo>
                  <a:lnTo>
                    <a:pt x="9" y="56"/>
                  </a:lnTo>
                  <a:lnTo>
                    <a:pt x="18" y="65"/>
                  </a:lnTo>
                  <a:lnTo>
                    <a:pt x="28" y="56"/>
                  </a:lnTo>
                  <a:cubicBezTo>
                    <a:pt x="37" y="56"/>
                    <a:pt x="37" y="47"/>
                    <a:pt x="37" y="47"/>
                  </a:cubicBezTo>
                  <a:cubicBezTo>
                    <a:pt x="37" y="47"/>
                    <a:pt x="37" y="47"/>
                    <a:pt x="37" y="38"/>
                  </a:cubicBezTo>
                  <a:cubicBezTo>
                    <a:pt x="37" y="38"/>
                    <a:pt x="37" y="38"/>
                    <a:pt x="37" y="29"/>
                  </a:cubicBezTo>
                  <a:cubicBezTo>
                    <a:pt x="37" y="29"/>
                    <a:pt x="37" y="29"/>
                    <a:pt x="28" y="29"/>
                  </a:cubicBezTo>
                  <a:lnTo>
                    <a:pt x="28" y="19"/>
                  </a:lnTo>
                  <a:lnTo>
                    <a:pt x="18" y="19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0" y="29"/>
                  </a:ln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0" name="Freeform 783">
              <a:extLst>
                <a:ext uri="{FF2B5EF4-FFF2-40B4-BE49-F238E27FC236}">
                  <a16:creationId xmlns:a16="http://schemas.microsoft.com/office/drawing/2014/main" id="{CEA1231D-BC53-4CD3-AD94-C84744E8C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09" y="2867206"/>
              <a:ext cx="4758" cy="7929"/>
            </a:xfrm>
            <a:custGeom>
              <a:avLst/>
              <a:gdLst>
                <a:gd name="T0" fmla="*/ 580100 w 38"/>
                <a:gd name="T1" fmla="*/ 938145 h 66"/>
                <a:gd name="T2" fmla="*/ 580100 w 38"/>
                <a:gd name="T3" fmla="*/ 938145 h 66"/>
                <a:gd name="T4" fmla="*/ 580100 w 38"/>
                <a:gd name="T5" fmla="*/ 938145 h 66"/>
                <a:gd name="T6" fmla="*/ 580100 w 38"/>
                <a:gd name="T7" fmla="*/ 808277 h 66"/>
                <a:gd name="T8" fmla="*/ 580100 w 38"/>
                <a:gd name="T9" fmla="*/ 808277 h 66"/>
                <a:gd name="T10" fmla="*/ 580100 w 38"/>
                <a:gd name="T11" fmla="*/ 808277 h 66"/>
                <a:gd name="T12" fmla="*/ 423337 w 38"/>
                <a:gd name="T13" fmla="*/ 938145 h 66"/>
                <a:gd name="T14" fmla="*/ 423337 w 38"/>
                <a:gd name="T15" fmla="*/ 938145 h 66"/>
                <a:gd name="T16" fmla="*/ 282225 w 38"/>
                <a:gd name="T17" fmla="*/ 938145 h 66"/>
                <a:gd name="T18" fmla="*/ 141112 w 38"/>
                <a:gd name="T19" fmla="*/ 938145 h 66"/>
                <a:gd name="T20" fmla="*/ 0 w 38"/>
                <a:gd name="T21" fmla="*/ 808277 h 66"/>
                <a:gd name="T22" fmla="*/ 0 w 38"/>
                <a:gd name="T23" fmla="*/ 678290 h 66"/>
                <a:gd name="T24" fmla="*/ 0 w 38"/>
                <a:gd name="T25" fmla="*/ 548423 h 66"/>
                <a:gd name="T26" fmla="*/ 0 w 38"/>
                <a:gd name="T27" fmla="*/ 418555 h 66"/>
                <a:gd name="T28" fmla="*/ 0 w 38"/>
                <a:gd name="T29" fmla="*/ 274271 h 66"/>
                <a:gd name="T30" fmla="*/ 141112 w 38"/>
                <a:gd name="T31" fmla="*/ 274271 h 66"/>
                <a:gd name="T32" fmla="*/ 282225 w 38"/>
                <a:gd name="T33" fmla="*/ 129867 h 66"/>
                <a:gd name="T34" fmla="*/ 282225 w 38"/>
                <a:gd name="T35" fmla="*/ 274271 h 66"/>
                <a:gd name="T36" fmla="*/ 423337 w 38"/>
                <a:gd name="T37" fmla="*/ 274271 h 66"/>
                <a:gd name="T38" fmla="*/ 423337 w 38"/>
                <a:gd name="T39" fmla="*/ 274271 h 66"/>
                <a:gd name="T40" fmla="*/ 580100 w 38"/>
                <a:gd name="T41" fmla="*/ 418555 h 66"/>
                <a:gd name="T42" fmla="*/ 580100 w 38"/>
                <a:gd name="T43" fmla="*/ 418555 h 66"/>
                <a:gd name="T44" fmla="*/ 580100 w 38"/>
                <a:gd name="T45" fmla="*/ 0 h 66"/>
                <a:gd name="T46" fmla="*/ 580100 w 38"/>
                <a:gd name="T47" fmla="*/ 0 h 66"/>
                <a:gd name="T48" fmla="*/ 580100 w 38"/>
                <a:gd name="T49" fmla="*/ 938145 h 66"/>
                <a:gd name="T50" fmla="*/ 0 w 38"/>
                <a:gd name="T51" fmla="*/ 548423 h 66"/>
                <a:gd name="T52" fmla="*/ 0 w 38"/>
                <a:gd name="T53" fmla="*/ 548423 h 66"/>
                <a:gd name="T54" fmla="*/ 0 w 38"/>
                <a:gd name="T55" fmla="*/ 678290 h 66"/>
                <a:gd name="T56" fmla="*/ 141112 w 38"/>
                <a:gd name="T57" fmla="*/ 808277 h 66"/>
                <a:gd name="T58" fmla="*/ 141112 w 38"/>
                <a:gd name="T59" fmla="*/ 808277 h 66"/>
                <a:gd name="T60" fmla="*/ 282225 w 38"/>
                <a:gd name="T61" fmla="*/ 938145 h 66"/>
                <a:gd name="T62" fmla="*/ 423337 w 38"/>
                <a:gd name="T63" fmla="*/ 808277 h 66"/>
                <a:gd name="T64" fmla="*/ 423337 w 38"/>
                <a:gd name="T65" fmla="*/ 808277 h 66"/>
                <a:gd name="T66" fmla="*/ 580100 w 38"/>
                <a:gd name="T67" fmla="*/ 678290 h 66"/>
                <a:gd name="T68" fmla="*/ 580100 w 38"/>
                <a:gd name="T69" fmla="*/ 548423 h 66"/>
                <a:gd name="T70" fmla="*/ 580100 w 38"/>
                <a:gd name="T71" fmla="*/ 418555 h 66"/>
                <a:gd name="T72" fmla="*/ 423337 w 38"/>
                <a:gd name="T73" fmla="*/ 418555 h 66"/>
                <a:gd name="T74" fmla="*/ 423337 w 38"/>
                <a:gd name="T75" fmla="*/ 274271 h 66"/>
                <a:gd name="T76" fmla="*/ 282225 w 38"/>
                <a:gd name="T77" fmla="*/ 274271 h 66"/>
                <a:gd name="T78" fmla="*/ 141112 w 38"/>
                <a:gd name="T79" fmla="*/ 274271 h 66"/>
                <a:gd name="T80" fmla="*/ 141112 w 38"/>
                <a:gd name="T81" fmla="*/ 418555 h 66"/>
                <a:gd name="T82" fmla="*/ 0 w 38"/>
                <a:gd name="T83" fmla="*/ 418555 h 66"/>
                <a:gd name="T84" fmla="*/ 0 w 38"/>
                <a:gd name="T85" fmla="*/ 548423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66">
                  <a:moveTo>
                    <a:pt x="37" y="65"/>
                  </a:moveTo>
                  <a:lnTo>
                    <a:pt x="37" y="65"/>
                  </a:lnTo>
                  <a:cubicBezTo>
                    <a:pt x="37" y="56"/>
                    <a:pt x="37" y="56"/>
                    <a:pt x="37" y="5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9" y="65"/>
                  </a:lnTo>
                  <a:lnTo>
                    <a:pt x="0" y="56"/>
                  </a:lnTo>
                  <a:cubicBezTo>
                    <a:pt x="0" y="56"/>
                    <a:pt x="0" y="56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9"/>
                  </a:cubicBezTo>
                  <a:cubicBezTo>
                    <a:pt x="0" y="29"/>
                    <a:pt x="0" y="29"/>
                    <a:pt x="0" y="19"/>
                  </a:cubicBezTo>
                  <a:lnTo>
                    <a:pt x="9" y="19"/>
                  </a:lnTo>
                  <a:lnTo>
                    <a:pt x="18" y="9"/>
                  </a:lnTo>
                  <a:cubicBezTo>
                    <a:pt x="18" y="9"/>
                    <a:pt x="18" y="9"/>
                    <a:pt x="1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7" y="19"/>
                    <a:pt x="37" y="19"/>
                    <a:pt x="37" y="29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65"/>
                  </a:lnTo>
                  <a:close/>
                  <a:moveTo>
                    <a:pt x="0" y="38"/>
                  </a:moveTo>
                  <a:lnTo>
                    <a:pt x="0" y="38"/>
                  </a:ln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56"/>
                    <a:pt x="9" y="56"/>
                  </a:cubicBezTo>
                  <a:lnTo>
                    <a:pt x="18" y="65"/>
                  </a:lnTo>
                  <a:lnTo>
                    <a:pt x="27" y="56"/>
                  </a:lnTo>
                  <a:cubicBezTo>
                    <a:pt x="37" y="56"/>
                    <a:pt x="37" y="47"/>
                    <a:pt x="37" y="47"/>
                  </a:cubicBezTo>
                  <a:cubicBezTo>
                    <a:pt x="37" y="47"/>
                    <a:pt x="37" y="47"/>
                    <a:pt x="37" y="38"/>
                  </a:cubicBezTo>
                  <a:cubicBezTo>
                    <a:pt x="37" y="38"/>
                    <a:pt x="37" y="38"/>
                    <a:pt x="37" y="29"/>
                  </a:cubicBezTo>
                  <a:cubicBezTo>
                    <a:pt x="37" y="29"/>
                    <a:pt x="37" y="29"/>
                    <a:pt x="27" y="29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18" y="19"/>
                  </a:lnTo>
                  <a:lnTo>
                    <a:pt x="9" y="19"/>
                  </a:lnTo>
                  <a:lnTo>
                    <a:pt x="9" y="29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1" name="Freeform 784">
              <a:extLst>
                <a:ext uri="{FF2B5EF4-FFF2-40B4-BE49-F238E27FC236}">
                  <a16:creationId xmlns:a16="http://schemas.microsoft.com/office/drawing/2014/main" id="{D9709D09-242A-4984-BED7-1CAB8F5AE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140" y="2868792"/>
              <a:ext cx="1585" cy="6343"/>
            </a:xfrm>
            <a:custGeom>
              <a:avLst/>
              <a:gdLst>
                <a:gd name="T0" fmla="*/ 0 w 21"/>
                <a:gd name="T1" fmla="*/ 123855 h 57"/>
                <a:gd name="T2" fmla="*/ 0 w 21"/>
                <a:gd name="T3" fmla="*/ 123855 h 57"/>
                <a:gd name="T4" fmla="*/ 0 w 21"/>
                <a:gd name="T5" fmla="*/ 123855 h 57"/>
                <a:gd name="T6" fmla="*/ 0 w 21"/>
                <a:gd name="T7" fmla="*/ 247711 h 57"/>
                <a:gd name="T8" fmla="*/ 0 w 21"/>
                <a:gd name="T9" fmla="*/ 247711 h 57"/>
                <a:gd name="T10" fmla="*/ 51248 w 21"/>
                <a:gd name="T11" fmla="*/ 123855 h 57"/>
                <a:gd name="T12" fmla="*/ 113969 w 21"/>
                <a:gd name="T13" fmla="*/ 123855 h 57"/>
                <a:gd name="T14" fmla="*/ 113969 w 21"/>
                <a:gd name="T15" fmla="*/ 123855 h 57"/>
                <a:gd name="T16" fmla="*/ 51248 w 21"/>
                <a:gd name="T17" fmla="*/ 123855 h 57"/>
                <a:gd name="T18" fmla="*/ 51248 w 21"/>
                <a:gd name="T19" fmla="*/ 247711 h 57"/>
                <a:gd name="T20" fmla="*/ 0 w 21"/>
                <a:gd name="T21" fmla="*/ 247711 h 57"/>
                <a:gd name="T22" fmla="*/ 0 w 21"/>
                <a:gd name="T23" fmla="*/ 359103 h 57"/>
                <a:gd name="T24" fmla="*/ 0 w 21"/>
                <a:gd name="T25" fmla="*/ 693501 h 57"/>
                <a:gd name="T26" fmla="*/ 0 w 21"/>
                <a:gd name="T27" fmla="*/ 693501 h 57"/>
                <a:gd name="T28" fmla="*/ 0 w 21"/>
                <a:gd name="T29" fmla="*/ 123855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" h="57">
                  <a:moveTo>
                    <a:pt x="0" y="10"/>
                  </a:moveTo>
                  <a:lnTo>
                    <a:pt x="0" y="10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10"/>
                    <a:pt x="9" y="10"/>
                    <a:pt x="9" y="10"/>
                  </a:cubicBezTo>
                  <a:cubicBezTo>
                    <a:pt x="9" y="10"/>
                    <a:pt x="20" y="0"/>
                    <a:pt x="20" y="10"/>
                  </a:cubicBezTo>
                  <a:cubicBezTo>
                    <a:pt x="20" y="10"/>
                    <a:pt x="20" y="10"/>
                    <a:pt x="9" y="10"/>
                  </a:cubicBezTo>
                  <a:lnTo>
                    <a:pt x="9" y="20"/>
                  </a:lnTo>
                  <a:cubicBezTo>
                    <a:pt x="9" y="20"/>
                    <a:pt x="9" y="20"/>
                    <a:pt x="0" y="2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2" name="Freeform 785">
              <a:extLst>
                <a:ext uri="{FF2B5EF4-FFF2-40B4-BE49-F238E27FC236}">
                  <a16:creationId xmlns:a16="http://schemas.microsoft.com/office/drawing/2014/main" id="{804F84F8-D587-434D-A10C-5D3C45399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725" y="2868792"/>
              <a:ext cx="6344" cy="6343"/>
            </a:xfrm>
            <a:custGeom>
              <a:avLst/>
              <a:gdLst>
                <a:gd name="T0" fmla="*/ 163999 w 47"/>
                <a:gd name="T1" fmla="*/ 359103 h 57"/>
                <a:gd name="T2" fmla="*/ 163999 w 47"/>
                <a:gd name="T3" fmla="*/ 359103 h 57"/>
                <a:gd name="T4" fmla="*/ 163999 w 47"/>
                <a:gd name="T5" fmla="*/ 470606 h 57"/>
                <a:gd name="T6" fmla="*/ 327998 w 47"/>
                <a:gd name="T7" fmla="*/ 581998 h 57"/>
                <a:gd name="T8" fmla="*/ 327998 w 47"/>
                <a:gd name="T9" fmla="*/ 581998 h 57"/>
                <a:gd name="T10" fmla="*/ 491862 w 47"/>
                <a:gd name="T11" fmla="*/ 581998 h 57"/>
                <a:gd name="T12" fmla="*/ 655862 w 47"/>
                <a:gd name="T13" fmla="*/ 581998 h 57"/>
                <a:gd name="T14" fmla="*/ 838083 w 47"/>
                <a:gd name="T15" fmla="*/ 470606 h 57"/>
                <a:gd name="T16" fmla="*/ 838083 w 47"/>
                <a:gd name="T17" fmla="*/ 470606 h 57"/>
                <a:gd name="T18" fmla="*/ 655862 w 47"/>
                <a:gd name="T19" fmla="*/ 693501 h 57"/>
                <a:gd name="T20" fmla="*/ 491862 w 47"/>
                <a:gd name="T21" fmla="*/ 693501 h 57"/>
                <a:gd name="T22" fmla="*/ 327998 w 47"/>
                <a:gd name="T23" fmla="*/ 693501 h 57"/>
                <a:gd name="T24" fmla="*/ 163999 w 47"/>
                <a:gd name="T25" fmla="*/ 581998 h 57"/>
                <a:gd name="T26" fmla="*/ 163999 w 47"/>
                <a:gd name="T27" fmla="*/ 470606 h 57"/>
                <a:gd name="T28" fmla="*/ 0 w 47"/>
                <a:gd name="T29" fmla="*/ 359103 h 57"/>
                <a:gd name="T30" fmla="*/ 163999 w 47"/>
                <a:gd name="T31" fmla="*/ 247711 h 57"/>
                <a:gd name="T32" fmla="*/ 163999 w 47"/>
                <a:gd name="T33" fmla="*/ 123855 h 57"/>
                <a:gd name="T34" fmla="*/ 327998 w 47"/>
                <a:gd name="T35" fmla="*/ 123855 h 57"/>
                <a:gd name="T36" fmla="*/ 491862 w 47"/>
                <a:gd name="T37" fmla="*/ 0 h 57"/>
                <a:gd name="T38" fmla="*/ 655862 w 47"/>
                <a:gd name="T39" fmla="*/ 123855 h 57"/>
                <a:gd name="T40" fmla="*/ 838083 w 47"/>
                <a:gd name="T41" fmla="*/ 123855 h 57"/>
                <a:gd name="T42" fmla="*/ 838083 w 47"/>
                <a:gd name="T43" fmla="*/ 247711 h 57"/>
                <a:gd name="T44" fmla="*/ 838083 w 47"/>
                <a:gd name="T45" fmla="*/ 359103 h 57"/>
                <a:gd name="T46" fmla="*/ 163999 w 47"/>
                <a:gd name="T47" fmla="*/ 359103 h 57"/>
                <a:gd name="T48" fmla="*/ 838083 w 47"/>
                <a:gd name="T49" fmla="*/ 359103 h 57"/>
                <a:gd name="T50" fmla="*/ 838083 w 47"/>
                <a:gd name="T51" fmla="*/ 359103 h 57"/>
                <a:gd name="T52" fmla="*/ 655862 w 47"/>
                <a:gd name="T53" fmla="*/ 247711 h 57"/>
                <a:gd name="T54" fmla="*/ 655862 w 47"/>
                <a:gd name="T55" fmla="*/ 247711 h 57"/>
                <a:gd name="T56" fmla="*/ 655862 w 47"/>
                <a:gd name="T57" fmla="*/ 123855 h 57"/>
                <a:gd name="T58" fmla="*/ 491862 w 47"/>
                <a:gd name="T59" fmla="*/ 123855 h 57"/>
                <a:gd name="T60" fmla="*/ 327998 w 47"/>
                <a:gd name="T61" fmla="*/ 123855 h 57"/>
                <a:gd name="T62" fmla="*/ 327998 w 47"/>
                <a:gd name="T63" fmla="*/ 247711 h 57"/>
                <a:gd name="T64" fmla="*/ 163999 w 47"/>
                <a:gd name="T65" fmla="*/ 247711 h 57"/>
                <a:gd name="T66" fmla="*/ 163999 w 47"/>
                <a:gd name="T67" fmla="*/ 359103 h 57"/>
                <a:gd name="T68" fmla="*/ 838083 w 47"/>
                <a:gd name="T69" fmla="*/ 359103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57">
                  <a:moveTo>
                    <a:pt x="9" y="29"/>
                  </a:moveTo>
                  <a:lnTo>
                    <a:pt x="9" y="29"/>
                  </a:ln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47"/>
                    <a:pt x="18" y="47"/>
                  </a:cubicBezTo>
                  <a:lnTo>
                    <a:pt x="27" y="47"/>
                  </a:lnTo>
                  <a:lnTo>
                    <a:pt x="36" y="47"/>
                  </a:lnTo>
                  <a:cubicBezTo>
                    <a:pt x="36" y="47"/>
                    <a:pt x="36" y="47"/>
                    <a:pt x="46" y="38"/>
                  </a:cubicBezTo>
                  <a:cubicBezTo>
                    <a:pt x="46" y="47"/>
                    <a:pt x="46" y="47"/>
                    <a:pt x="36" y="56"/>
                  </a:cubicBezTo>
                  <a:cubicBezTo>
                    <a:pt x="36" y="56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9" y="47"/>
                    <a:pt x="9" y="38"/>
                  </a:cubicBezTo>
                  <a:cubicBezTo>
                    <a:pt x="9" y="38"/>
                    <a:pt x="0" y="38"/>
                    <a:pt x="0" y="29"/>
                  </a:cubicBezTo>
                  <a:cubicBezTo>
                    <a:pt x="0" y="29"/>
                    <a:pt x="9" y="29"/>
                    <a:pt x="9" y="20"/>
                  </a:cubicBezTo>
                  <a:cubicBezTo>
                    <a:pt x="9" y="20"/>
                    <a:pt x="9" y="20"/>
                    <a:pt x="9" y="10"/>
                  </a:cubicBezTo>
                  <a:cubicBezTo>
                    <a:pt x="9" y="10"/>
                    <a:pt x="9" y="10"/>
                    <a:pt x="18" y="1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6" y="10"/>
                  </a:lnTo>
                  <a:lnTo>
                    <a:pt x="46" y="10"/>
                  </a:lnTo>
                  <a:cubicBezTo>
                    <a:pt x="46" y="20"/>
                    <a:pt x="46" y="20"/>
                    <a:pt x="46" y="20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9" y="29"/>
                  </a:lnTo>
                  <a:close/>
                  <a:moveTo>
                    <a:pt x="46" y="29"/>
                  </a:moveTo>
                  <a:lnTo>
                    <a:pt x="46" y="29"/>
                  </a:lnTo>
                  <a:cubicBezTo>
                    <a:pt x="46" y="29"/>
                    <a:pt x="46" y="20"/>
                    <a:pt x="36" y="2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18" y="10"/>
                  </a:lnTo>
                  <a:cubicBezTo>
                    <a:pt x="18" y="10"/>
                    <a:pt x="18" y="10"/>
                    <a:pt x="1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9" y="29"/>
                  </a:lnTo>
                  <a:lnTo>
                    <a:pt x="46" y="2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3" name="Freeform 786">
              <a:extLst>
                <a:ext uri="{FF2B5EF4-FFF2-40B4-BE49-F238E27FC236}">
                  <a16:creationId xmlns:a16="http://schemas.microsoft.com/office/drawing/2014/main" id="{A4D96C01-90A8-46A0-980B-33E4013DC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655" y="2868792"/>
              <a:ext cx="4757" cy="6343"/>
            </a:xfrm>
            <a:custGeom>
              <a:avLst/>
              <a:gdLst>
                <a:gd name="T0" fmla="*/ 446258 w 37"/>
                <a:gd name="T1" fmla="*/ 247711 h 57"/>
                <a:gd name="T2" fmla="*/ 446258 w 37"/>
                <a:gd name="T3" fmla="*/ 247711 h 57"/>
                <a:gd name="T4" fmla="*/ 446258 w 37"/>
                <a:gd name="T5" fmla="*/ 247711 h 57"/>
                <a:gd name="T6" fmla="*/ 446258 w 37"/>
                <a:gd name="T7" fmla="*/ 123855 h 57"/>
                <a:gd name="T8" fmla="*/ 297505 w 37"/>
                <a:gd name="T9" fmla="*/ 123855 h 57"/>
                <a:gd name="T10" fmla="*/ 297505 w 37"/>
                <a:gd name="T11" fmla="*/ 123855 h 57"/>
                <a:gd name="T12" fmla="*/ 148753 w 37"/>
                <a:gd name="T13" fmla="*/ 123855 h 57"/>
                <a:gd name="T14" fmla="*/ 148753 w 37"/>
                <a:gd name="T15" fmla="*/ 123855 h 57"/>
                <a:gd name="T16" fmla="*/ 148753 w 37"/>
                <a:gd name="T17" fmla="*/ 123855 h 57"/>
                <a:gd name="T18" fmla="*/ 148753 w 37"/>
                <a:gd name="T19" fmla="*/ 247711 h 57"/>
                <a:gd name="T20" fmla="*/ 148753 w 37"/>
                <a:gd name="T21" fmla="*/ 247711 h 57"/>
                <a:gd name="T22" fmla="*/ 148753 w 37"/>
                <a:gd name="T23" fmla="*/ 247711 h 57"/>
                <a:gd name="T24" fmla="*/ 148753 w 37"/>
                <a:gd name="T25" fmla="*/ 359103 h 57"/>
                <a:gd name="T26" fmla="*/ 297505 w 37"/>
                <a:gd name="T27" fmla="*/ 359103 h 57"/>
                <a:gd name="T28" fmla="*/ 446258 w 37"/>
                <a:gd name="T29" fmla="*/ 359103 h 57"/>
                <a:gd name="T30" fmla="*/ 446258 w 37"/>
                <a:gd name="T31" fmla="*/ 359103 h 57"/>
                <a:gd name="T32" fmla="*/ 595011 w 37"/>
                <a:gd name="T33" fmla="*/ 359103 h 57"/>
                <a:gd name="T34" fmla="*/ 595011 w 37"/>
                <a:gd name="T35" fmla="*/ 470606 h 57"/>
                <a:gd name="T36" fmla="*/ 595011 w 37"/>
                <a:gd name="T37" fmla="*/ 470606 h 57"/>
                <a:gd name="T38" fmla="*/ 595011 w 37"/>
                <a:gd name="T39" fmla="*/ 581998 h 57"/>
                <a:gd name="T40" fmla="*/ 446258 w 37"/>
                <a:gd name="T41" fmla="*/ 693501 h 57"/>
                <a:gd name="T42" fmla="*/ 446258 w 37"/>
                <a:gd name="T43" fmla="*/ 693501 h 57"/>
                <a:gd name="T44" fmla="*/ 297505 w 37"/>
                <a:gd name="T45" fmla="*/ 693501 h 57"/>
                <a:gd name="T46" fmla="*/ 0 w 37"/>
                <a:gd name="T47" fmla="*/ 693501 h 57"/>
                <a:gd name="T48" fmla="*/ 0 w 37"/>
                <a:gd name="T49" fmla="*/ 470606 h 57"/>
                <a:gd name="T50" fmla="*/ 0 w 37"/>
                <a:gd name="T51" fmla="*/ 470606 h 57"/>
                <a:gd name="T52" fmla="*/ 148753 w 37"/>
                <a:gd name="T53" fmla="*/ 581998 h 57"/>
                <a:gd name="T54" fmla="*/ 297505 w 37"/>
                <a:gd name="T55" fmla="*/ 581998 h 57"/>
                <a:gd name="T56" fmla="*/ 446258 w 37"/>
                <a:gd name="T57" fmla="*/ 581998 h 57"/>
                <a:gd name="T58" fmla="*/ 446258 w 37"/>
                <a:gd name="T59" fmla="*/ 581998 h 57"/>
                <a:gd name="T60" fmla="*/ 446258 w 37"/>
                <a:gd name="T61" fmla="*/ 581998 h 57"/>
                <a:gd name="T62" fmla="*/ 446258 w 37"/>
                <a:gd name="T63" fmla="*/ 470606 h 57"/>
                <a:gd name="T64" fmla="*/ 446258 w 37"/>
                <a:gd name="T65" fmla="*/ 470606 h 57"/>
                <a:gd name="T66" fmla="*/ 446258 w 37"/>
                <a:gd name="T67" fmla="*/ 470606 h 57"/>
                <a:gd name="T68" fmla="*/ 446258 w 37"/>
                <a:gd name="T69" fmla="*/ 470606 h 57"/>
                <a:gd name="T70" fmla="*/ 297505 w 37"/>
                <a:gd name="T71" fmla="*/ 359103 h 57"/>
                <a:gd name="T72" fmla="*/ 148753 w 37"/>
                <a:gd name="T73" fmla="*/ 359103 h 57"/>
                <a:gd name="T74" fmla="*/ 148753 w 37"/>
                <a:gd name="T75" fmla="*/ 359103 h 57"/>
                <a:gd name="T76" fmla="*/ 0 w 37"/>
                <a:gd name="T77" fmla="*/ 359103 h 57"/>
                <a:gd name="T78" fmla="*/ 0 w 37"/>
                <a:gd name="T79" fmla="*/ 247711 h 57"/>
                <a:gd name="T80" fmla="*/ 0 w 37"/>
                <a:gd name="T81" fmla="*/ 247711 h 57"/>
                <a:gd name="T82" fmla="*/ 0 w 37"/>
                <a:gd name="T83" fmla="*/ 123855 h 57"/>
                <a:gd name="T84" fmla="*/ 148753 w 37"/>
                <a:gd name="T85" fmla="*/ 123855 h 57"/>
                <a:gd name="T86" fmla="*/ 148753 w 37"/>
                <a:gd name="T87" fmla="*/ 0 h 57"/>
                <a:gd name="T88" fmla="*/ 297505 w 37"/>
                <a:gd name="T89" fmla="*/ 0 h 57"/>
                <a:gd name="T90" fmla="*/ 446258 w 37"/>
                <a:gd name="T91" fmla="*/ 123855 h 57"/>
                <a:gd name="T92" fmla="*/ 446258 w 37"/>
                <a:gd name="T93" fmla="*/ 123855 h 57"/>
                <a:gd name="T94" fmla="*/ 595011 w 37"/>
                <a:gd name="T95" fmla="*/ 123855 h 57"/>
                <a:gd name="T96" fmla="*/ 595011 w 37"/>
                <a:gd name="T97" fmla="*/ 247711 h 57"/>
                <a:gd name="T98" fmla="*/ 446258 w 37"/>
                <a:gd name="T99" fmla="*/ 247711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20"/>
                  </a:moveTo>
                  <a:lnTo>
                    <a:pt x="27" y="20"/>
                  </a:ln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56"/>
                    <a:pt x="0" y="56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47"/>
                    <a:pt x="9" y="47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27" y="38"/>
                  </a:cubicBezTo>
                  <a:cubicBezTo>
                    <a:pt x="27" y="38"/>
                    <a:pt x="18" y="38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0" y="29"/>
                  </a:cubicBezTo>
                  <a:cubicBezTo>
                    <a:pt x="0" y="29"/>
                    <a:pt x="0" y="29"/>
                    <a:pt x="0" y="20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10"/>
                  </a:cubicBezTo>
                  <a:lnTo>
                    <a:pt x="36" y="10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4" name="Freeform 787">
              <a:extLst>
                <a:ext uri="{FF2B5EF4-FFF2-40B4-BE49-F238E27FC236}">
                  <a16:creationId xmlns:a16="http://schemas.microsoft.com/office/drawing/2014/main" id="{E4B3A1AA-6F77-4ACD-8B5D-5405F8129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999" y="2868792"/>
              <a:ext cx="3172" cy="6343"/>
            </a:xfrm>
            <a:custGeom>
              <a:avLst/>
              <a:gdLst>
                <a:gd name="T0" fmla="*/ 198464 w 37"/>
                <a:gd name="T1" fmla="*/ 247711 h 57"/>
                <a:gd name="T2" fmla="*/ 198464 w 37"/>
                <a:gd name="T3" fmla="*/ 247711 h 57"/>
                <a:gd name="T4" fmla="*/ 198464 w 37"/>
                <a:gd name="T5" fmla="*/ 247711 h 57"/>
                <a:gd name="T6" fmla="*/ 198464 w 37"/>
                <a:gd name="T7" fmla="*/ 123855 h 57"/>
                <a:gd name="T8" fmla="*/ 132281 w 37"/>
                <a:gd name="T9" fmla="*/ 123855 h 57"/>
                <a:gd name="T10" fmla="*/ 132281 w 37"/>
                <a:gd name="T11" fmla="*/ 123855 h 57"/>
                <a:gd name="T12" fmla="*/ 66183 w 37"/>
                <a:gd name="T13" fmla="*/ 123855 h 57"/>
                <a:gd name="T14" fmla="*/ 66183 w 37"/>
                <a:gd name="T15" fmla="*/ 123855 h 57"/>
                <a:gd name="T16" fmla="*/ 66183 w 37"/>
                <a:gd name="T17" fmla="*/ 123855 h 57"/>
                <a:gd name="T18" fmla="*/ 66183 w 37"/>
                <a:gd name="T19" fmla="*/ 247711 h 57"/>
                <a:gd name="T20" fmla="*/ 66183 w 37"/>
                <a:gd name="T21" fmla="*/ 247711 h 57"/>
                <a:gd name="T22" fmla="*/ 66183 w 37"/>
                <a:gd name="T23" fmla="*/ 247711 h 57"/>
                <a:gd name="T24" fmla="*/ 66183 w 37"/>
                <a:gd name="T25" fmla="*/ 359103 h 57"/>
                <a:gd name="T26" fmla="*/ 132281 w 37"/>
                <a:gd name="T27" fmla="*/ 359103 h 57"/>
                <a:gd name="T28" fmla="*/ 198464 w 37"/>
                <a:gd name="T29" fmla="*/ 359103 h 57"/>
                <a:gd name="T30" fmla="*/ 198464 w 37"/>
                <a:gd name="T31" fmla="*/ 359103 h 57"/>
                <a:gd name="T32" fmla="*/ 264562 w 37"/>
                <a:gd name="T33" fmla="*/ 359103 h 57"/>
                <a:gd name="T34" fmla="*/ 264562 w 37"/>
                <a:gd name="T35" fmla="*/ 470606 h 57"/>
                <a:gd name="T36" fmla="*/ 264562 w 37"/>
                <a:gd name="T37" fmla="*/ 470606 h 57"/>
                <a:gd name="T38" fmla="*/ 264562 w 37"/>
                <a:gd name="T39" fmla="*/ 581998 h 57"/>
                <a:gd name="T40" fmla="*/ 198464 w 37"/>
                <a:gd name="T41" fmla="*/ 693501 h 57"/>
                <a:gd name="T42" fmla="*/ 198464 w 37"/>
                <a:gd name="T43" fmla="*/ 693501 h 57"/>
                <a:gd name="T44" fmla="*/ 132281 w 37"/>
                <a:gd name="T45" fmla="*/ 693501 h 57"/>
                <a:gd name="T46" fmla="*/ 0 w 37"/>
                <a:gd name="T47" fmla="*/ 693501 h 57"/>
                <a:gd name="T48" fmla="*/ 0 w 37"/>
                <a:gd name="T49" fmla="*/ 470606 h 57"/>
                <a:gd name="T50" fmla="*/ 0 w 37"/>
                <a:gd name="T51" fmla="*/ 470606 h 57"/>
                <a:gd name="T52" fmla="*/ 66183 w 37"/>
                <a:gd name="T53" fmla="*/ 581998 h 57"/>
                <a:gd name="T54" fmla="*/ 132281 w 37"/>
                <a:gd name="T55" fmla="*/ 581998 h 57"/>
                <a:gd name="T56" fmla="*/ 132281 w 37"/>
                <a:gd name="T57" fmla="*/ 581998 h 57"/>
                <a:gd name="T58" fmla="*/ 198464 w 37"/>
                <a:gd name="T59" fmla="*/ 581998 h 57"/>
                <a:gd name="T60" fmla="*/ 198464 w 37"/>
                <a:gd name="T61" fmla="*/ 581998 h 57"/>
                <a:gd name="T62" fmla="*/ 198464 w 37"/>
                <a:gd name="T63" fmla="*/ 470606 h 57"/>
                <a:gd name="T64" fmla="*/ 198464 w 37"/>
                <a:gd name="T65" fmla="*/ 470606 h 57"/>
                <a:gd name="T66" fmla="*/ 198464 w 37"/>
                <a:gd name="T67" fmla="*/ 470606 h 57"/>
                <a:gd name="T68" fmla="*/ 198464 w 37"/>
                <a:gd name="T69" fmla="*/ 470606 h 57"/>
                <a:gd name="T70" fmla="*/ 132281 w 37"/>
                <a:gd name="T71" fmla="*/ 359103 h 57"/>
                <a:gd name="T72" fmla="*/ 66183 w 37"/>
                <a:gd name="T73" fmla="*/ 359103 h 57"/>
                <a:gd name="T74" fmla="*/ 66183 w 37"/>
                <a:gd name="T75" fmla="*/ 359103 h 57"/>
                <a:gd name="T76" fmla="*/ 0 w 37"/>
                <a:gd name="T77" fmla="*/ 359103 h 57"/>
                <a:gd name="T78" fmla="*/ 0 w 37"/>
                <a:gd name="T79" fmla="*/ 247711 h 57"/>
                <a:gd name="T80" fmla="*/ 0 w 37"/>
                <a:gd name="T81" fmla="*/ 247711 h 57"/>
                <a:gd name="T82" fmla="*/ 0 w 37"/>
                <a:gd name="T83" fmla="*/ 123855 h 57"/>
                <a:gd name="T84" fmla="*/ 66183 w 37"/>
                <a:gd name="T85" fmla="*/ 123855 h 57"/>
                <a:gd name="T86" fmla="*/ 66183 w 37"/>
                <a:gd name="T87" fmla="*/ 0 h 57"/>
                <a:gd name="T88" fmla="*/ 132281 w 37"/>
                <a:gd name="T89" fmla="*/ 0 h 57"/>
                <a:gd name="T90" fmla="*/ 198464 w 37"/>
                <a:gd name="T91" fmla="*/ 0 h 57"/>
                <a:gd name="T92" fmla="*/ 198464 w 37"/>
                <a:gd name="T93" fmla="*/ 123855 h 57"/>
                <a:gd name="T94" fmla="*/ 264562 w 37"/>
                <a:gd name="T95" fmla="*/ 123855 h 57"/>
                <a:gd name="T96" fmla="*/ 264562 w 37"/>
                <a:gd name="T97" fmla="*/ 247711 h 57"/>
                <a:gd name="T98" fmla="*/ 198464 w 37"/>
                <a:gd name="T99" fmla="*/ 247711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7">
                  <a:moveTo>
                    <a:pt x="27" y="20"/>
                  </a:moveTo>
                  <a:lnTo>
                    <a:pt x="27" y="20"/>
                  </a:ln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18" y="2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lnTo>
                    <a:pt x="36" y="3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56"/>
                    <a:pt x="0" y="56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47"/>
                    <a:pt x="9" y="47"/>
                    <a:pt x="9" y="47"/>
                  </a:cubicBezTo>
                  <a:lnTo>
                    <a:pt x="18" y="47"/>
                  </a:ln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38"/>
                  </a:cubicBezTo>
                  <a:cubicBezTo>
                    <a:pt x="27" y="38"/>
                    <a:pt x="18" y="38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0" y="29"/>
                  </a:cubicBezTo>
                  <a:cubicBezTo>
                    <a:pt x="0" y="29"/>
                    <a:pt x="0" y="29"/>
                    <a:pt x="0" y="20"/>
                  </a:cubicBezTo>
                  <a:lnTo>
                    <a:pt x="0" y="10"/>
                  </a:lnTo>
                  <a:cubicBezTo>
                    <a:pt x="0" y="10"/>
                    <a:pt x="0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36" y="10"/>
                  </a:lnTo>
                  <a:cubicBezTo>
                    <a:pt x="36" y="20"/>
                    <a:pt x="36" y="20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5" name="Freeform 788">
              <a:extLst>
                <a:ext uri="{FF2B5EF4-FFF2-40B4-BE49-F238E27FC236}">
                  <a16:creationId xmlns:a16="http://schemas.microsoft.com/office/drawing/2014/main" id="{2F66D2BB-E13A-47B7-B286-309B42592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2889405"/>
              <a:ext cx="6344" cy="9514"/>
            </a:xfrm>
            <a:custGeom>
              <a:avLst/>
              <a:gdLst>
                <a:gd name="T0" fmla="*/ 119661 w 58"/>
                <a:gd name="T1" fmla="*/ 736584 h 76"/>
                <a:gd name="T2" fmla="*/ 119661 w 58"/>
                <a:gd name="T3" fmla="*/ 736584 h 76"/>
                <a:gd name="T4" fmla="*/ 119661 w 58"/>
                <a:gd name="T5" fmla="*/ 877541 h 76"/>
                <a:gd name="T6" fmla="*/ 227290 w 58"/>
                <a:gd name="T7" fmla="*/ 1034272 h 76"/>
                <a:gd name="T8" fmla="*/ 227290 w 58"/>
                <a:gd name="T9" fmla="*/ 1034272 h 76"/>
                <a:gd name="T10" fmla="*/ 335029 w 58"/>
                <a:gd name="T11" fmla="*/ 1034272 h 76"/>
                <a:gd name="T12" fmla="*/ 442658 w 58"/>
                <a:gd name="T13" fmla="*/ 1034272 h 76"/>
                <a:gd name="T14" fmla="*/ 574241 w 58"/>
                <a:gd name="T15" fmla="*/ 1034272 h 76"/>
                <a:gd name="T16" fmla="*/ 574241 w 58"/>
                <a:gd name="T17" fmla="*/ 877541 h 76"/>
                <a:gd name="T18" fmla="*/ 574241 w 58"/>
                <a:gd name="T19" fmla="*/ 877541 h 76"/>
                <a:gd name="T20" fmla="*/ 574241 w 58"/>
                <a:gd name="T21" fmla="*/ 736584 h 76"/>
                <a:gd name="T22" fmla="*/ 574241 w 58"/>
                <a:gd name="T23" fmla="*/ 736584 h 76"/>
                <a:gd name="T24" fmla="*/ 442658 w 58"/>
                <a:gd name="T25" fmla="*/ 595501 h 76"/>
                <a:gd name="T26" fmla="*/ 442658 w 58"/>
                <a:gd name="T27" fmla="*/ 595501 h 76"/>
                <a:gd name="T28" fmla="*/ 227290 w 58"/>
                <a:gd name="T29" fmla="*/ 595501 h 76"/>
                <a:gd name="T30" fmla="*/ 119661 w 58"/>
                <a:gd name="T31" fmla="*/ 595501 h 76"/>
                <a:gd name="T32" fmla="*/ 119661 w 58"/>
                <a:gd name="T33" fmla="*/ 454419 h 76"/>
                <a:gd name="T34" fmla="*/ 119661 w 58"/>
                <a:gd name="T35" fmla="*/ 454419 h 76"/>
                <a:gd name="T36" fmla="*/ 0 w 58"/>
                <a:gd name="T37" fmla="*/ 282040 h 76"/>
                <a:gd name="T38" fmla="*/ 0 w 58"/>
                <a:gd name="T39" fmla="*/ 141083 h 76"/>
                <a:gd name="T40" fmla="*/ 119661 w 58"/>
                <a:gd name="T41" fmla="*/ 141083 h 76"/>
                <a:gd name="T42" fmla="*/ 227290 w 58"/>
                <a:gd name="T43" fmla="*/ 0 h 76"/>
                <a:gd name="T44" fmla="*/ 335029 w 58"/>
                <a:gd name="T45" fmla="*/ 0 h 76"/>
                <a:gd name="T46" fmla="*/ 442658 w 58"/>
                <a:gd name="T47" fmla="*/ 0 h 76"/>
                <a:gd name="T48" fmla="*/ 574241 w 58"/>
                <a:gd name="T49" fmla="*/ 141083 h 76"/>
                <a:gd name="T50" fmla="*/ 574241 w 58"/>
                <a:gd name="T51" fmla="*/ 141083 h 76"/>
                <a:gd name="T52" fmla="*/ 681980 w 58"/>
                <a:gd name="T53" fmla="*/ 282040 h 76"/>
                <a:gd name="T54" fmla="*/ 574241 w 58"/>
                <a:gd name="T55" fmla="*/ 282040 h 76"/>
                <a:gd name="T56" fmla="*/ 574241 w 58"/>
                <a:gd name="T57" fmla="*/ 282040 h 76"/>
                <a:gd name="T58" fmla="*/ 442658 w 58"/>
                <a:gd name="T59" fmla="*/ 141083 h 76"/>
                <a:gd name="T60" fmla="*/ 442658 w 58"/>
                <a:gd name="T61" fmla="*/ 141083 h 76"/>
                <a:gd name="T62" fmla="*/ 335029 w 58"/>
                <a:gd name="T63" fmla="*/ 141083 h 76"/>
                <a:gd name="T64" fmla="*/ 227290 w 58"/>
                <a:gd name="T65" fmla="*/ 141083 h 76"/>
                <a:gd name="T66" fmla="*/ 227290 w 58"/>
                <a:gd name="T67" fmla="*/ 141083 h 76"/>
                <a:gd name="T68" fmla="*/ 119661 w 58"/>
                <a:gd name="T69" fmla="*/ 141083 h 76"/>
                <a:gd name="T70" fmla="*/ 119661 w 58"/>
                <a:gd name="T71" fmla="*/ 282040 h 76"/>
                <a:gd name="T72" fmla="*/ 119661 w 58"/>
                <a:gd name="T73" fmla="*/ 454419 h 76"/>
                <a:gd name="T74" fmla="*/ 119661 w 58"/>
                <a:gd name="T75" fmla="*/ 454419 h 76"/>
                <a:gd name="T76" fmla="*/ 227290 w 58"/>
                <a:gd name="T77" fmla="*/ 454419 h 76"/>
                <a:gd name="T78" fmla="*/ 227290 w 58"/>
                <a:gd name="T79" fmla="*/ 454419 h 76"/>
                <a:gd name="T80" fmla="*/ 442658 w 58"/>
                <a:gd name="T81" fmla="*/ 595501 h 76"/>
                <a:gd name="T82" fmla="*/ 574241 w 58"/>
                <a:gd name="T83" fmla="*/ 595501 h 76"/>
                <a:gd name="T84" fmla="*/ 574241 w 58"/>
                <a:gd name="T85" fmla="*/ 595501 h 76"/>
                <a:gd name="T86" fmla="*/ 681980 w 58"/>
                <a:gd name="T87" fmla="*/ 736584 h 76"/>
                <a:gd name="T88" fmla="*/ 681980 w 58"/>
                <a:gd name="T89" fmla="*/ 877541 h 76"/>
                <a:gd name="T90" fmla="*/ 681980 w 58"/>
                <a:gd name="T91" fmla="*/ 877541 h 76"/>
                <a:gd name="T92" fmla="*/ 681980 w 58"/>
                <a:gd name="T93" fmla="*/ 877541 h 76"/>
                <a:gd name="T94" fmla="*/ 574241 w 58"/>
                <a:gd name="T95" fmla="*/ 1034272 h 76"/>
                <a:gd name="T96" fmla="*/ 574241 w 58"/>
                <a:gd name="T97" fmla="*/ 1034272 h 76"/>
                <a:gd name="T98" fmla="*/ 442658 w 58"/>
                <a:gd name="T99" fmla="*/ 1175355 h 76"/>
                <a:gd name="T100" fmla="*/ 335029 w 58"/>
                <a:gd name="T101" fmla="*/ 1175355 h 76"/>
                <a:gd name="T102" fmla="*/ 227290 w 58"/>
                <a:gd name="T103" fmla="*/ 1175355 h 76"/>
                <a:gd name="T104" fmla="*/ 119661 w 58"/>
                <a:gd name="T105" fmla="*/ 1034272 h 76"/>
                <a:gd name="T106" fmla="*/ 0 w 58"/>
                <a:gd name="T107" fmla="*/ 877541 h 76"/>
                <a:gd name="T108" fmla="*/ 0 w 58"/>
                <a:gd name="T109" fmla="*/ 736584 h 76"/>
                <a:gd name="T110" fmla="*/ 119661 w 58"/>
                <a:gd name="T111" fmla="*/ 736584 h 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76">
                  <a:moveTo>
                    <a:pt x="10" y="47"/>
                  </a:moveTo>
                  <a:lnTo>
                    <a:pt x="10" y="47"/>
                  </a:lnTo>
                  <a:lnTo>
                    <a:pt x="10" y="56"/>
                  </a:lnTo>
                  <a:cubicBezTo>
                    <a:pt x="10" y="56"/>
                    <a:pt x="10" y="66"/>
                    <a:pt x="19" y="66"/>
                  </a:cubicBezTo>
                  <a:cubicBezTo>
                    <a:pt x="28" y="66"/>
                    <a:pt x="28" y="66"/>
                    <a:pt x="28" y="66"/>
                  </a:cubicBezTo>
                  <a:lnTo>
                    <a:pt x="37" y="66"/>
                  </a:lnTo>
                  <a:cubicBezTo>
                    <a:pt x="37" y="66"/>
                    <a:pt x="37" y="66"/>
                    <a:pt x="48" y="66"/>
                  </a:cubicBezTo>
                  <a:lnTo>
                    <a:pt x="48" y="56"/>
                  </a:lnTo>
                  <a:cubicBezTo>
                    <a:pt x="48" y="47"/>
                    <a:pt x="48" y="47"/>
                    <a:pt x="48" y="47"/>
                  </a:cubicBezTo>
                  <a:lnTo>
                    <a:pt x="37" y="38"/>
                  </a:ln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0" y="38"/>
                  </a:cubicBezTo>
                  <a:lnTo>
                    <a:pt x="10" y="29"/>
                  </a:lnTo>
                  <a:cubicBezTo>
                    <a:pt x="0" y="29"/>
                    <a:pt x="0" y="18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lnTo>
                    <a:pt x="37" y="0"/>
                  </a:lnTo>
                  <a:cubicBezTo>
                    <a:pt x="37" y="0"/>
                    <a:pt x="48" y="0"/>
                    <a:pt x="48" y="9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9"/>
                    <a:pt x="37" y="9"/>
                    <a:pt x="37" y="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48" y="38"/>
                  </a:cubicBezTo>
                  <a:cubicBezTo>
                    <a:pt x="57" y="38"/>
                    <a:pt x="57" y="47"/>
                    <a:pt x="57" y="47"/>
                  </a:cubicBezTo>
                  <a:cubicBezTo>
                    <a:pt x="57" y="47"/>
                    <a:pt x="57" y="47"/>
                    <a:pt x="57" y="56"/>
                  </a:cubicBezTo>
                  <a:cubicBezTo>
                    <a:pt x="57" y="56"/>
                    <a:pt x="57" y="66"/>
                    <a:pt x="48" y="66"/>
                  </a:cubicBezTo>
                  <a:cubicBezTo>
                    <a:pt x="48" y="66"/>
                    <a:pt x="48" y="66"/>
                    <a:pt x="37" y="75"/>
                  </a:cubicBezTo>
                  <a:cubicBezTo>
                    <a:pt x="37" y="75"/>
                    <a:pt x="37" y="75"/>
                    <a:pt x="28" y="75"/>
                  </a:cubicBezTo>
                  <a:lnTo>
                    <a:pt x="19" y="75"/>
                  </a:lnTo>
                  <a:cubicBezTo>
                    <a:pt x="19" y="66"/>
                    <a:pt x="10" y="66"/>
                    <a:pt x="10" y="66"/>
                  </a:cubicBezTo>
                  <a:cubicBezTo>
                    <a:pt x="10" y="66"/>
                    <a:pt x="0" y="66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lnTo>
                    <a:pt x="10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6" name="Freeform 789">
              <a:extLst>
                <a:ext uri="{FF2B5EF4-FFF2-40B4-BE49-F238E27FC236}">
                  <a16:creationId xmlns:a16="http://schemas.microsoft.com/office/drawing/2014/main" id="{5F9C9386-AF9C-4715-A58E-C3B680986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280" y="2889405"/>
              <a:ext cx="1585" cy="9514"/>
            </a:xfrm>
            <a:custGeom>
              <a:avLst/>
              <a:gdLst>
                <a:gd name="T0" fmla="*/ 0 w 10"/>
                <a:gd name="T1" fmla="*/ 0 h 76"/>
                <a:gd name="T2" fmla="*/ 226180 w 10"/>
                <a:gd name="T3" fmla="*/ 0 h 76"/>
                <a:gd name="T4" fmla="*/ 226180 w 10"/>
                <a:gd name="T5" fmla="*/ 141083 h 76"/>
                <a:gd name="T6" fmla="*/ 0 w 10"/>
                <a:gd name="T7" fmla="*/ 141083 h 76"/>
                <a:gd name="T8" fmla="*/ 0 w 10"/>
                <a:gd name="T9" fmla="*/ 0 h 76"/>
                <a:gd name="T10" fmla="*/ 0 w 10"/>
                <a:gd name="T11" fmla="*/ 282040 h 76"/>
                <a:gd name="T12" fmla="*/ 226180 w 10"/>
                <a:gd name="T13" fmla="*/ 282040 h 76"/>
                <a:gd name="T14" fmla="*/ 226180 w 10"/>
                <a:gd name="T15" fmla="*/ 1034272 h 76"/>
                <a:gd name="T16" fmla="*/ 0 w 10"/>
                <a:gd name="T17" fmla="*/ 1175355 h 76"/>
                <a:gd name="T18" fmla="*/ 0 w 10"/>
                <a:gd name="T19" fmla="*/ 282040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6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6"/>
                  </a:lnTo>
                  <a:lnTo>
                    <a:pt x="0" y="7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7" name="Freeform 790">
              <a:extLst>
                <a:ext uri="{FF2B5EF4-FFF2-40B4-BE49-F238E27FC236}">
                  <a16:creationId xmlns:a16="http://schemas.microsoft.com/office/drawing/2014/main" id="{CBDD41EE-D9E0-439D-9447-F2108C38E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66" y="2890991"/>
              <a:ext cx="3172" cy="7928"/>
            </a:xfrm>
            <a:custGeom>
              <a:avLst/>
              <a:gdLst>
                <a:gd name="T0" fmla="*/ 227290 w 29"/>
                <a:gd name="T1" fmla="*/ 126020 h 67"/>
                <a:gd name="T2" fmla="*/ 227290 w 29"/>
                <a:gd name="T3" fmla="*/ 126020 h 67"/>
                <a:gd name="T4" fmla="*/ 335029 w 29"/>
                <a:gd name="T5" fmla="*/ 126020 h 67"/>
                <a:gd name="T6" fmla="*/ 335029 w 29"/>
                <a:gd name="T7" fmla="*/ 280083 h 67"/>
                <a:gd name="T8" fmla="*/ 227290 w 29"/>
                <a:gd name="T9" fmla="*/ 280083 h 67"/>
                <a:gd name="T10" fmla="*/ 227290 w 29"/>
                <a:gd name="T11" fmla="*/ 658024 h 67"/>
                <a:gd name="T12" fmla="*/ 227290 w 29"/>
                <a:gd name="T13" fmla="*/ 798125 h 67"/>
                <a:gd name="T14" fmla="*/ 227290 w 29"/>
                <a:gd name="T15" fmla="*/ 798125 h 67"/>
                <a:gd name="T16" fmla="*/ 335029 w 29"/>
                <a:gd name="T17" fmla="*/ 798125 h 67"/>
                <a:gd name="T18" fmla="*/ 335029 w 29"/>
                <a:gd name="T19" fmla="*/ 924144 h 67"/>
                <a:gd name="T20" fmla="*/ 335029 w 29"/>
                <a:gd name="T21" fmla="*/ 924144 h 67"/>
                <a:gd name="T22" fmla="*/ 227290 w 29"/>
                <a:gd name="T23" fmla="*/ 924144 h 67"/>
                <a:gd name="T24" fmla="*/ 107629 w 29"/>
                <a:gd name="T25" fmla="*/ 798125 h 67"/>
                <a:gd name="T26" fmla="*/ 107629 w 29"/>
                <a:gd name="T27" fmla="*/ 658024 h 67"/>
                <a:gd name="T28" fmla="*/ 107629 w 29"/>
                <a:gd name="T29" fmla="*/ 280083 h 67"/>
                <a:gd name="T30" fmla="*/ 0 w 29"/>
                <a:gd name="T31" fmla="*/ 280083 h 67"/>
                <a:gd name="T32" fmla="*/ 0 w 29"/>
                <a:gd name="T33" fmla="*/ 126020 h 67"/>
                <a:gd name="T34" fmla="*/ 107629 w 29"/>
                <a:gd name="T35" fmla="*/ 126020 h 67"/>
                <a:gd name="T36" fmla="*/ 107629 w 29"/>
                <a:gd name="T37" fmla="*/ 0 h 67"/>
                <a:gd name="T38" fmla="*/ 227290 w 29"/>
                <a:gd name="T39" fmla="*/ 0 h 67"/>
                <a:gd name="T40" fmla="*/ 227290 w 29"/>
                <a:gd name="T41" fmla="*/ 12602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9" y="9"/>
                  </a:moveTo>
                  <a:lnTo>
                    <a:pt x="19" y="9"/>
                  </a:lnTo>
                  <a:cubicBezTo>
                    <a:pt x="28" y="9"/>
                    <a:pt x="28" y="9"/>
                    <a:pt x="28" y="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57"/>
                    <a:pt x="9" y="57"/>
                  </a:cubicBezTo>
                  <a:cubicBezTo>
                    <a:pt x="9" y="57"/>
                    <a:pt x="9" y="57"/>
                    <a:pt x="9" y="4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8" name="Freeform 791">
              <a:extLst>
                <a:ext uri="{FF2B5EF4-FFF2-40B4-BE49-F238E27FC236}">
                  <a16:creationId xmlns:a16="http://schemas.microsoft.com/office/drawing/2014/main" id="{B37DEDFF-7C67-4D08-BBF2-843937815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24" y="2892576"/>
              <a:ext cx="4757" cy="6343"/>
            </a:xfrm>
            <a:custGeom>
              <a:avLst/>
              <a:gdLst>
                <a:gd name="T0" fmla="*/ 0 w 37"/>
                <a:gd name="T1" fmla="*/ 346896 h 58"/>
                <a:gd name="T2" fmla="*/ 0 w 37"/>
                <a:gd name="T3" fmla="*/ 346896 h 58"/>
                <a:gd name="T4" fmla="*/ 0 w 37"/>
                <a:gd name="T5" fmla="*/ 454509 h 58"/>
                <a:gd name="T6" fmla="*/ 148753 w 37"/>
                <a:gd name="T7" fmla="*/ 454509 h 58"/>
                <a:gd name="T8" fmla="*/ 148753 w 37"/>
                <a:gd name="T9" fmla="*/ 574042 h 58"/>
                <a:gd name="T10" fmla="*/ 297505 w 37"/>
                <a:gd name="T11" fmla="*/ 574042 h 58"/>
                <a:gd name="T12" fmla="*/ 446258 w 37"/>
                <a:gd name="T13" fmla="*/ 574042 h 58"/>
                <a:gd name="T14" fmla="*/ 595011 w 37"/>
                <a:gd name="T15" fmla="*/ 454509 h 58"/>
                <a:gd name="T16" fmla="*/ 595011 w 37"/>
                <a:gd name="T17" fmla="*/ 454509 h 58"/>
                <a:gd name="T18" fmla="*/ 595011 w 37"/>
                <a:gd name="T19" fmla="*/ 574042 h 58"/>
                <a:gd name="T20" fmla="*/ 297505 w 37"/>
                <a:gd name="T21" fmla="*/ 681763 h 58"/>
                <a:gd name="T22" fmla="*/ 148753 w 37"/>
                <a:gd name="T23" fmla="*/ 574042 h 58"/>
                <a:gd name="T24" fmla="*/ 0 w 37"/>
                <a:gd name="T25" fmla="*/ 574042 h 58"/>
                <a:gd name="T26" fmla="*/ 0 w 37"/>
                <a:gd name="T27" fmla="*/ 454509 h 58"/>
                <a:gd name="T28" fmla="*/ 0 w 37"/>
                <a:gd name="T29" fmla="*/ 346896 h 58"/>
                <a:gd name="T30" fmla="*/ 0 w 37"/>
                <a:gd name="T31" fmla="*/ 239175 h 58"/>
                <a:gd name="T32" fmla="*/ 0 w 37"/>
                <a:gd name="T33" fmla="*/ 131563 h 58"/>
                <a:gd name="T34" fmla="*/ 148753 w 37"/>
                <a:gd name="T35" fmla="*/ 0 h 58"/>
                <a:gd name="T36" fmla="*/ 297505 w 37"/>
                <a:gd name="T37" fmla="*/ 0 h 58"/>
                <a:gd name="T38" fmla="*/ 446258 w 37"/>
                <a:gd name="T39" fmla="*/ 0 h 58"/>
                <a:gd name="T40" fmla="*/ 595011 w 37"/>
                <a:gd name="T41" fmla="*/ 131563 h 58"/>
                <a:gd name="T42" fmla="*/ 595011 w 37"/>
                <a:gd name="T43" fmla="*/ 239175 h 58"/>
                <a:gd name="T44" fmla="*/ 595011 w 37"/>
                <a:gd name="T45" fmla="*/ 346896 h 58"/>
                <a:gd name="T46" fmla="*/ 0 w 37"/>
                <a:gd name="T47" fmla="*/ 346896 h 58"/>
                <a:gd name="T48" fmla="*/ 595011 w 37"/>
                <a:gd name="T49" fmla="*/ 239175 h 58"/>
                <a:gd name="T50" fmla="*/ 595011 w 37"/>
                <a:gd name="T51" fmla="*/ 239175 h 58"/>
                <a:gd name="T52" fmla="*/ 595011 w 37"/>
                <a:gd name="T53" fmla="*/ 239175 h 58"/>
                <a:gd name="T54" fmla="*/ 446258 w 37"/>
                <a:gd name="T55" fmla="*/ 131563 h 58"/>
                <a:gd name="T56" fmla="*/ 446258 w 37"/>
                <a:gd name="T57" fmla="*/ 131563 h 58"/>
                <a:gd name="T58" fmla="*/ 297505 w 37"/>
                <a:gd name="T59" fmla="*/ 131563 h 58"/>
                <a:gd name="T60" fmla="*/ 148753 w 37"/>
                <a:gd name="T61" fmla="*/ 131563 h 58"/>
                <a:gd name="T62" fmla="*/ 148753 w 37"/>
                <a:gd name="T63" fmla="*/ 131563 h 58"/>
                <a:gd name="T64" fmla="*/ 0 w 37"/>
                <a:gd name="T65" fmla="*/ 239175 h 58"/>
                <a:gd name="T66" fmla="*/ 0 w 37"/>
                <a:gd name="T67" fmla="*/ 239175 h 58"/>
                <a:gd name="T68" fmla="*/ 595011 w 37"/>
                <a:gd name="T69" fmla="*/ 239175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" h="58">
                  <a:moveTo>
                    <a:pt x="0" y="29"/>
                  </a:moveTo>
                  <a:lnTo>
                    <a:pt x="0" y="29"/>
                  </a:lnTo>
                  <a:cubicBezTo>
                    <a:pt x="0" y="29"/>
                    <a:pt x="0" y="29"/>
                    <a:pt x="0" y="38"/>
                  </a:cubicBezTo>
                  <a:lnTo>
                    <a:pt x="9" y="38"/>
                  </a:lnTo>
                  <a:cubicBezTo>
                    <a:pt x="9" y="48"/>
                    <a:pt x="9" y="48"/>
                    <a:pt x="9" y="48"/>
                  </a:cubicBezTo>
                  <a:lnTo>
                    <a:pt x="18" y="48"/>
                  </a:lnTo>
                  <a:lnTo>
                    <a:pt x="27" y="48"/>
                  </a:lnTo>
                  <a:cubicBezTo>
                    <a:pt x="27" y="38"/>
                    <a:pt x="36" y="38"/>
                    <a:pt x="36" y="38"/>
                  </a:cubicBezTo>
                  <a:lnTo>
                    <a:pt x="36" y="48"/>
                  </a:lnTo>
                  <a:cubicBezTo>
                    <a:pt x="27" y="48"/>
                    <a:pt x="27" y="57"/>
                    <a:pt x="18" y="57"/>
                  </a:cubicBezTo>
                  <a:cubicBezTo>
                    <a:pt x="18" y="57"/>
                    <a:pt x="9" y="57"/>
                    <a:pt x="9" y="48"/>
                  </a:cubicBezTo>
                  <a:lnTo>
                    <a:pt x="0" y="48"/>
                  </a:lnTo>
                  <a:lnTo>
                    <a:pt x="0" y="38"/>
                  </a:lnTo>
                  <a:lnTo>
                    <a:pt x="0" y="29"/>
                  </a:ln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11"/>
                  </a:lnTo>
                  <a:lnTo>
                    <a:pt x="36" y="20"/>
                  </a:lnTo>
                  <a:lnTo>
                    <a:pt x="36" y="29"/>
                  </a:lnTo>
                  <a:lnTo>
                    <a:pt x="0" y="29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27" y="20"/>
                    <a:pt x="27" y="11"/>
                    <a:pt x="27" y="11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9" y="11"/>
                  </a:lnTo>
                  <a:lnTo>
                    <a:pt x="0" y="2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79" name="Freeform 792">
              <a:extLst>
                <a:ext uri="{FF2B5EF4-FFF2-40B4-BE49-F238E27FC236}">
                  <a16:creationId xmlns:a16="http://schemas.microsoft.com/office/drawing/2014/main" id="{BF3FEECA-8625-44EF-9D12-D5F381B53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968" y="2892576"/>
              <a:ext cx="4757" cy="6343"/>
            </a:xfrm>
            <a:custGeom>
              <a:avLst/>
              <a:gdLst>
                <a:gd name="T0" fmla="*/ 401662 w 39"/>
                <a:gd name="T1" fmla="*/ 239175 h 58"/>
                <a:gd name="T2" fmla="*/ 401662 w 39"/>
                <a:gd name="T3" fmla="*/ 239175 h 58"/>
                <a:gd name="T4" fmla="*/ 401662 w 39"/>
                <a:gd name="T5" fmla="*/ 131563 h 58"/>
                <a:gd name="T6" fmla="*/ 401662 w 39"/>
                <a:gd name="T7" fmla="*/ 131563 h 58"/>
                <a:gd name="T8" fmla="*/ 401662 w 39"/>
                <a:gd name="T9" fmla="*/ 131563 h 58"/>
                <a:gd name="T10" fmla="*/ 267856 w 39"/>
                <a:gd name="T11" fmla="*/ 131563 h 58"/>
                <a:gd name="T12" fmla="*/ 267856 w 39"/>
                <a:gd name="T13" fmla="*/ 131563 h 58"/>
                <a:gd name="T14" fmla="*/ 133928 w 39"/>
                <a:gd name="T15" fmla="*/ 131563 h 58"/>
                <a:gd name="T16" fmla="*/ 133928 w 39"/>
                <a:gd name="T17" fmla="*/ 131563 h 58"/>
                <a:gd name="T18" fmla="*/ 133928 w 39"/>
                <a:gd name="T19" fmla="*/ 131563 h 58"/>
                <a:gd name="T20" fmla="*/ 133928 w 39"/>
                <a:gd name="T21" fmla="*/ 239175 h 58"/>
                <a:gd name="T22" fmla="*/ 133928 w 39"/>
                <a:gd name="T23" fmla="*/ 239175 h 58"/>
                <a:gd name="T24" fmla="*/ 133928 w 39"/>
                <a:gd name="T25" fmla="*/ 239175 h 58"/>
                <a:gd name="T26" fmla="*/ 267856 w 39"/>
                <a:gd name="T27" fmla="*/ 239175 h 58"/>
                <a:gd name="T28" fmla="*/ 401662 w 39"/>
                <a:gd name="T29" fmla="*/ 346896 h 58"/>
                <a:gd name="T30" fmla="*/ 401662 w 39"/>
                <a:gd name="T31" fmla="*/ 346896 h 58"/>
                <a:gd name="T32" fmla="*/ 565351 w 39"/>
                <a:gd name="T33" fmla="*/ 346896 h 58"/>
                <a:gd name="T34" fmla="*/ 565351 w 39"/>
                <a:gd name="T35" fmla="*/ 346896 h 58"/>
                <a:gd name="T36" fmla="*/ 565351 w 39"/>
                <a:gd name="T37" fmla="*/ 454509 h 58"/>
                <a:gd name="T38" fmla="*/ 565351 w 39"/>
                <a:gd name="T39" fmla="*/ 574042 h 58"/>
                <a:gd name="T40" fmla="*/ 565351 w 39"/>
                <a:gd name="T41" fmla="*/ 574042 h 58"/>
                <a:gd name="T42" fmla="*/ 401662 w 39"/>
                <a:gd name="T43" fmla="*/ 681763 h 58"/>
                <a:gd name="T44" fmla="*/ 267856 w 39"/>
                <a:gd name="T45" fmla="*/ 681763 h 58"/>
                <a:gd name="T46" fmla="*/ 133928 w 39"/>
                <a:gd name="T47" fmla="*/ 574042 h 58"/>
                <a:gd name="T48" fmla="*/ 0 w 39"/>
                <a:gd name="T49" fmla="*/ 454509 h 58"/>
                <a:gd name="T50" fmla="*/ 133928 w 39"/>
                <a:gd name="T51" fmla="*/ 454509 h 58"/>
                <a:gd name="T52" fmla="*/ 133928 w 39"/>
                <a:gd name="T53" fmla="*/ 574042 h 58"/>
                <a:gd name="T54" fmla="*/ 267856 w 39"/>
                <a:gd name="T55" fmla="*/ 574042 h 58"/>
                <a:gd name="T56" fmla="*/ 401662 w 39"/>
                <a:gd name="T57" fmla="*/ 574042 h 58"/>
                <a:gd name="T58" fmla="*/ 401662 w 39"/>
                <a:gd name="T59" fmla="*/ 574042 h 58"/>
                <a:gd name="T60" fmla="*/ 401662 w 39"/>
                <a:gd name="T61" fmla="*/ 574042 h 58"/>
                <a:gd name="T62" fmla="*/ 565351 w 39"/>
                <a:gd name="T63" fmla="*/ 454509 h 58"/>
                <a:gd name="T64" fmla="*/ 401662 w 39"/>
                <a:gd name="T65" fmla="*/ 454509 h 58"/>
                <a:gd name="T66" fmla="*/ 401662 w 39"/>
                <a:gd name="T67" fmla="*/ 346896 h 58"/>
                <a:gd name="T68" fmla="*/ 401662 w 39"/>
                <a:gd name="T69" fmla="*/ 346896 h 58"/>
                <a:gd name="T70" fmla="*/ 267856 w 39"/>
                <a:gd name="T71" fmla="*/ 346896 h 58"/>
                <a:gd name="T72" fmla="*/ 267856 w 39"/>
                <a:gd name="T73" fmla="*/ 346896 h 58"/>
                <a:gd name="T74" fmla="*/ 133928 w 39"/>
                <a:gd name="T75" fmla="*/ 346896 h 58"/>
                <a:gd name="T76" fmla="*/ 133928 w 39"/>
                <a:gd name="T77" fmla="*/ 239175 h 58"/>
                <a:gd name="T78" fmla="*/ 0 w 39"/>
                <a:gd name="T79" fmla="*/ 239175 h 58"/>
                <a:gd name="T80" fmla="*/ 0 w 39"/>
                <a:gd name="T81" fmla="*/ 131563 h 58"/>
                <a:gd name="T82" fmla="*/ 0 w 39"/>
                <a:gd name="T83" fmla="*/ 131563 h 58"/>
                <a:gd name="T84" fmla="*/ 133928 w 39"/>
                <a:gd name="T85" fmla="*/ 0 h 58"/>
                <a:gd name="T86" fmla="*/ 133928 w 39"/>
                <a:gd name="T87" fmla="*/ 0 h 58"/>
                <a:gd name="T88" fmla="*/ 267856 w 39"/>
                <a:gd name="T89" fmla="*/ 0 h 58"/>
                <a:gd name="T90" fmla="*/ 401662 w 39"/>
                <a:gd name="T91" fmla="*/ 0 h 58"/>
                <a:gd name="T92" fmla="*/ 401662 w 39"/>
                <a:gd name="T93" fmla="*/ 0 h 58"/>
                <a:gd name="T94" fmla="*/ 565351 w 39"/>
                <a:gd name="T95" fmla="*/ 131563 h 58"/>
                <a:gd name="T96" fmla="*/ 565351 w 39"/>
                <a:gd name="T97" fmla="*/ 239175 h 58"/>
                <a:gd name="T98" fmla="*/ 401662 w 39"/>
                <a:gd name="T99" fmla="*/ 239175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" h="58">
                  <a:moveTo>
                    <a:pt x="27" y="20"/>
                  </a:moveTo>
                  <a:lnTo>
                    <a:pt x="27" y="20"/>
                  </a:lnTo>
                  <a:cubicBezTo>
                    <a:pt x="27" y="11"/>
                    <a:pt x="27" y="11"/>
                    <a:pt x="2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9"/>
                    <a:pt x="27" y="29"/>
                    <a:pt x="27" y="29"/>
                  </a:cubicBezTo>
                  <a:lnTo>
                    <a:pt x="38" y="29"/>
                  </a:lnTo>
                  <a:cubicBezTo>
                    <a:pt x="38" y="38"/>
                    <a:pt x="38" y="38"/>
                    <a:pt x="38" y="38"/>
                  </a:cubicBezTo>
                  <a:lnTo>
                    <a:pt x="38" y="48"/>
                  </a:lnTo>
                  <a:cubicBezTo>
                    <a:pt x="27" y="48"/>
                    <a:pt x="27" y="48"/>
                    <a:pt x="27" y="57"/>
                  </a:cubicBezTo>
                  <a:lnTo>
                    <a:pt x="18" y="57"/>
                  </a:lnTo>
                  <a:cubicBezTo>
                    <a:pt x="9" y="57"/>
                    <a:pt x="9" y="48"/>
                    <a:pt x="9" y="48"/>
                  </a:cubicBezTo>
                  <a:cubicBezTo>
                    <a:pt x="0" y="48"/>
                    <a:pt x="0" y="38"/>
                    <a:pt x="0" y="38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9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27" y="4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27" y="3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lnTo>
                    <a:pt x="9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27" y="0"/>
                  </a:ln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0" name="Freeform 793">
              <a:extLst>
                <a:ext uri="{FF2B5EF4-FFF2-40B4-BE49-F238E27FC236}">
                  <a16:creationId xmlns:a16="http://schemas.microsoft.com/office/drawing/2014/main" id="{10AC673C-17A8-4E87-BF6A-631CEF936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921" y="2799025"/>
              <a:ext cx="30132" cy="126851"/>
            </a:xfrm>
            <a:custGeom>
              <a:avLst/>
              <a:gdLst>
                <a:gd name="T0" fmla="*/ 3880045 w 233"/>
                <a:gd name="T1" fmla="*/ 17009712 h 945"/>
                <a:gd name="T2" fmla="*/ 0 w 233"/>
                <a:gd name="T3" fmla="*/ 17009712 h 945"/>
                <a:gd name="T4" fmla="*/ 0 w 233"/>
                <a:gd name="T5" fmla="*/ 0 h 945"/>
                <a:gd name="T6" fmla="*/ 3880045 w 233"/>
                <a:gd name="T7" fmla="*/ 0 h 945"/>
                <a:gd name="T8" fmla="*/ 3880045 w 233"/>
                <a:gd name="T9" fmla="*/ 17009712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945">
                  <a:moveTo>
                    <a:pt x="232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1" name="Freeform 794">
              <a:extLst>
                <a:ext uri="{FF2B5EF4-FFF2-40B4-BE49-F238E27FC236}">
                  <a16:creationId xmlns:a16="http://schemas.microsoft.com/office/drawing/2014/main" id="{2B0FA9D3-59B8-4C48-9597-F6A35157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624" y="2849765"/>
              <a:ext cx="109429" cy="57083"/>
            </a:xfrm>
            <a:custGeom>
              <a:avLst/>
              <a:gdLst>
                <a:gd name="T0" fmla="*/ 12970618 w 817"/>
                <a:gd name="T1" fmla="*/ 6140710 h 426"/>
                <a:gd name="T2" fmla="*/ 12970618 w 817"/>
                <a:gd name="T3" fmla="*/ 6140710 h 426"/>
                <a:gd name="T4" fmla="*/ 12970618 w 817"/>
                <a:gd name="T5" fmla="*/ 5619996 h 426"/>
                <a:gd name="T6" fmla="*/ 14638975 w 817"/>
                <a:gd name="T7" fmla="*/ 341158 h 426"/>
                <a:gd name="T8" fmla="*/ 14280150 w 817"/>
                <a:gd name="T9" fmla="*/ 0 h 426"/>
                <a:gd name="T10" fmla="*/ 5489666 w 817"/>
                <a:gd name="T11" fmla="*/ 2836998 h 426"/>
                <a:gd name="T12" fmla="*/ 861100 w 817"/>
                <a:gd name="T13" fmla="*/ 5135192 h 426"/>
                <a:gd name="T14" fmla="*/ 0 w 817"/>
                <a:gd name="T15" fmla="*/ 5979109 h 426"/>
                <a:gd name="T16" fmla="*/ 340877 w 817"/>
                <a:gd name="T17" fmla="*/ 6966672 h 426"/>
                <a:gd name="T18" fmla="*/ 1022632 w 817"/>
                <a:gd name="T19" fmla="*/ 7469431 h 426"/>
                <a:gd name="T20" fmla="*/ 5812595 w 817"/>
                <a:gd name="T21" fmla="*/ 7631032 h 426"/>
                <a:gd name="T22" fmla="*/ 13293547 w 817"/>
                <a:gd name="T23" fmla="*/ 7631032 h 426"/>
                <a:gd name="T24" fmla="*/ 13616343 w 817"/>
                <a:gd name="T25" fmla="*/ 6966672 h 426"/>
                <a:gd name="T26" fmla="*/ 12970618 w 817"/>
                <a:gd name="T27" fmla="*/ 6140710 h 4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7" h="426">
                  <a:moveTo>
                    <a:pt x="723" y="342"/>
                  </a:moveTo>
                  <a:lnTo>
                    <a:pt x="723" y="342"/>
                  </a:lnTo>
                  <a:cubicBezTo>
                    <a:pt x="723" y="333"/>
                    <a:pt x="723" y="324"/>
                    <a:pt x="723" y="313"/>
                  </a:cubicBezTo>
                  <a:cubicBezTo>
                    <a:pt x="768" y="231"/>
                    <a:pt x="807" y="110"/>
                    <a:pt x="816" y="19"/>
                  </a:cubicBezTo>
                  <a:cubicBezTo>
                    <a:pt x="816" y="9"/>
                    <a:pt x="807" y="0"/>
                    <a:pt x="796" y="0"/>
                  </a:cubicBezTo>
                  <a:cubicBezTo>
                    <a:pt x="547" y="28"/>
                    <a:pt x="417" y="92"/>
                    <a:pt x="306" y="158"/>
                  </a:cubicBezTo>
                  <a:cubicBezTo>
                    <a:pt x="223" y="203"/>
                    <a:pt x="149" y="249"/>
                    <a:pt x="48" y="286"/>
                  </a:cubicBezTo>
                  <a:cubicBezTo>
                    <a:pt x="19" y="295"/>
                    <a:pt x="0" y="295"/>
                    <a:pt x="0" y="333"/>
                  </a:cubicBezTo>
                  <a:cubicBezTo>
                    <a:pt x="10" y="351"/>
                    <a:pt x="10" y="370"/>
                    <a:pt x="19" y="388"/>
                  </a:cubicBezTo>
                  <a:cubicBezTo>
                    <a:pt x="19" y="406"/>
                    <a:pt x="39" y="416"/>
                    <a:pt x="57" y="416"/>
                  </a:cubicBezTo>
                  <a:cubicBezTo>
                    <a:pt x="324" y="425"/>
                    <a:pt x="324" y="425"/>
                    <a:pt x="324" y="425"/>
                  </a:cubicBezTo>
                  <a:cubicBezTo>
                    <a:pt x="741" y="425"/>
                    <a:pt x="741" y="425"/>
                    <a:pt x="741" y="425"/>
                  </a:cubicBezTo>
                  <a:cubicBezTo>
                    <a:pt x="759" y="425"/>
                    <a:pt x="768" y="406"/>
                    <a:pt x="759" y="388"/>
                  </a:cubicBezTo>
                  <a:lnTo>
                    <a:pt x="723" y="342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2" name="Freeform 795">
              <a:extLst>
                <a:ext uri="{FF2B5EF4-FFF2-40B4-BE49-F238E27FC236}">
                  <a16:creationId xmlns:a16="http://schemas.microsoft.com/office/drawing/2014/main" id="{270794A2-F170-4091-A7B4-61C46AC74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342" y="2833908"/>
              <a:ext cx="7929" cy="6343"/>
            </a:xfrm>
            <a:custGeom>
              <a:avLst/>
              <a:gdLst>
                <a:gd name="T0" fmla="*/ 401817 w 65"/>
                <a:gd name="T1" fmla="*/ 0 h 56"/>
                <a:gd name="T2" fmla="*/ 401817 w 65"/>
                <a:gd name="T3" fmla="*/ 0 h 56"/>
                <a:gd name="T4" fmla="*/ 0 w 65"/>
                <a:gd name="T5" fmla="*/ 346373 h 56"/>
                <a:gd name="T6" fmla="*/ 133939 w 65"/>
                <a:gd name="T7" fmla="*/ 705659 h 56"/>
                <a:gd name="T8" fmla="*/ 952334 w 65"/>
                <a:gd name="T9" fmla="*/ 705659 h 56"/>
                <a:gd name="T10" fmla="*/ 818395 w 65"/>
                <a:gd name="T11" fmla="*/ 0 h 56"/>
                <a:gd name="T12" fmla="*/ 401817 w 65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56">
                  <a:moveTo>
                    <a:pt x="27" y="0"/>
                  </a:moveTo>
                  <a:lnTo>
                    <a:pt x="27" y="0"/>
                  </a:lnTo>
                  <a:cubicBezTo>
                    <a:pt x="9" y="0"/>
                    <a:pt x="0" y="18"/>
                    <a:pt x="0" y="2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27" y="0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3" name="Freeform 796">
              <a:extLst>
                <a:ext uri="{FF2B5EF4-FFF2-40B4-BE49-F238E27FC236}">
                  <a16:creationId xmlns:a16="http://schemas.microsoft.com/office/drawing/2014/main" id="{FBC68864-FB45-49A3-8CAE-5A4462D94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272" y="2833908"/>
              <a:ext cx="6344" cy="6343"/>
            </a:xfrm>
            <a:custGeom>
              <a:avLst/>
              <a:gdLst>
                <a:gd name="T0" fmla="*/ 582201 w 57"/>
                <a:gd name="T1" fmla="*/ 346373 h 56"/>
                <a:gd name="T2" fmla="*/ 582201 w 57"/>
                <a:gd name="T3" fmla="*/ 346373 h 56"/>
                <a:gd name="T4" fmla="*/ 222930 w 57"/>
                <a:gd name="T5" fmla="*/ 0 h 56"/>
                <a:gd name="T6" fmla="*/ 0 w 57"/>
                <a:gd name="T7" fmla="*/ 0 h 56"/>
                <a:gd name="T8" fmla="*/ 111521 w 57"/>
                <a:gd name="T9" fmla="*/ 705659 h 56"/>
                <a:gd name="T10" fmla="*/ 693722 w 57"/>
                <a:gd name="T11" fmla="*/ 705659 h 56"/>
                <a:gd name="T12" fmla="*/ 582201 w 57"/>
                <a:gd name="T13" fmla="*/ 34637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6">
                  <a:moveTo>
                    <a:pt x="47" y="27"/>
                  </a:moveTo>
                  <a:lnTo>
                    <a:pt x="47" y="27"/>
                  </a:lnTo>
                  <a:cubicBezTo>
                    <a:pt x="47" y="9"/>
                    <a:pt x="36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47" y="27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4" name="Freeform 797">
              <a:extLst>
                <a:ext uri="{FF2B5EF4-FFF2-40B4-BE49-F238E27FC236}">
                  <a16:creationId xmlns:a16="http://schemas.microsoft.com/office/drawing/2014/main" id="{46381594-5DB9-4364-B277-DFDD63AE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749" y="2865621"/>
              <a:ext cx="17445" cy="20613"/>
            </a:xfrm>
            <a:custGeom>
              <a:avLst/>
              <a:gdLst>
                <a:gd name="T0" fmla="*/ 2305403 w 131"/>
                <a:gd name="T1" fmla="*/ 1579811 h 159"/>
                <a:gd name="T2" fmla="*/ 2305403 w 131"/>
                <a:gd name="T3" fmla="*/ 1579811 h 159"/>
                <a:gd name="T4" fmla="*/ 1986200 w 131"/>
                <a:gd name="T5" fmla="*/ 1260504 h 159"/>
                <a:gd name="T6" fmla="*/ 1826531 w 131"/>
                <a:gd name="T7" fmla="*/ 1579811 h 159"/>
                <a:gd name="T8" fmla="*/ 1312237 w 131"/>
                <a:gd name="T9" fmla="*/ 2184848 h 159"/>
                <a:gd name="T10" fmla="*/ 1312237 w 131"/>
                <a:gd name="T11" fmla="*/ 806759 h 159"/>
                <a:gd name="T12" fmla="*/ 1471905 w 131"/>
                <a:gd name="T13" fmla="*/ 487452 h 159"/>
                <a:gd name="T14" fmla="*/ 975322 w 131"/>
                <a:gd name="T15" fmla="*/ 0 h 159"/>
                <a:gd name="T16" fmla="*/ 656118 w 131"/>
                <a:gd name="T17" fmla="*/ 487452 h 159"/>
                <a:gd name="T18" fmla="*/ 815787 w 131"/>
                <a:gd name="T19" fmla="*/ 958051 h 159"/>
                <a:gd name="T20" fmla="*/ 975322 w 131"/>
                <a:gd name="T21" fmla="*/ 2184848 h 159"/>
                <a:gd name="T22" fmla="*/ 496583 w 131"/>
                <a:gd name="T23" fmla="*/ 1579811 h 159"/>
                <a:gd name="T24" fmla="*/ 159668 w 131"/>
                <a:gd name="T25" fmla="*/ 1411796 h 159"/>
                <a:gd name="T26" fmla="*/ 0 w 131"/>
                <a:gd name="T27" fmla="*/ 1579811 h 159"/>
                <a:gd name="T28" fmla="*/ 1134990 w 131"/>
                <a:gd name="T29" fmla="*/ 2655447 h 159"/>
                <a:gd name="T30" fmla="*/ 2305403 w 131"/>
                <a:gd name="T31" fmla="*/ 1579811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59">
                  <a:moveTo>
                    <a:pt x="130" y="94"/>
                  </a:moveTo>
                  <a:lnTo>
                    <a:pt x="130" y="94"/>
                  </a:lnTo>
                  <a:cubicBezTo>
                    <a:pt x="130" y="84"/>
                    <a:pt x="121" y="75"/>
                    <a:pt x="112" y="75"/>
                  </a:cubicBezTo>
                  <a:cubicBezTo>
                    <a:pt x="112" y="75"/>
                    <a:pt x="103" y="84"/>
                    <a:pt x="103" y="94"/>
                  </a:cubicBezTo>
                  <a:cubicBezTo>
                    <a:pt x="103" y="112"/>
                    <a:pt x="93" y="121"/>
                    <a:pt x="74" y="130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83" y="48"/>
                    <a:pt x="83" y="39"/>
                    <a:pt x="83" y="29"/>
                  </a:cubicBezTo>
                  <a:cubicBezTo>
                    <a:pt x="83" y="10"/>
                    <a:pt x="74" y="0"/>
                    <a:pt x="55" y="0"/>
                  </a:cubicBezTo>
                  <a:cubicBezTo>
                    <a:pt x="46" y="0"/>
                    <a:pt x="37" y="19"/>
                    <a:pt x="37" y="29"/>
                  </a:cubicBezTo>
                  <a:cubicBezTo>
                    <a:pt x="37" y="39"/>
                    <a:pt x="37" y="48"/>
                    <a:pt x="46" y="57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37" y="130"/>
                    <a:pt x="28" y="112"/>
                    <a:pt x="28" y="94"/>
                  </a:cubicBezTo>
                  <a:cubicBezTo>
                    <a:pt x="28" y="94"/>
                    <a:pt x="19" y="84"/>
                    <a:pt x="9" y="84"/>
                  </a:cubicBezTo>
                  <a:lnTo>
                    <a:pt x="0" y="94"/>
                  </a:lnTo>
                  <a:cubicBezTo>
                    <a:pt x="0" y="130"/>
                    <a:pt x="37" y="158"/>
                    <a:pt x="64" y="158"/>
                  </a:cubicBezTo>
                  <a:cubicBezTo>
                    <a:pt x="103" y="149"/>
                    <a:pt x="130" y="121"/>
                    <a:pt x="130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5" name="Freeform 798">
              <a:extLst>
                <a:ext uri="{FF2B5EF4-FFF2-40B4-BE49-F238E27FC236}">
                  <a16:creationId xmlns:a16="http://schemas.microsoft.com/office/drawing/2014/main" id="{310FD737-A4EE-4D5E-9D42-138D23984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139" y="2843422"/>
              <a:ext cx="52336" cy="39640"/>
            </a:xfrm>
            <a:custGeom>
              <a:avLst/>
              <a:gdLst>
                <a:gd name="T0" fmla="*/ 6860321 w 389"/>
                <a:gd name="T1" fmla="*/ 1336015 h 297"/>
                <a:gd name="T2" fmla="*/ 6860321 w 389"/>
                <a:gd name="T3" fmla="*/ 1336015 h 297"/>
                <a:gd name="T4" fmla="*/ 6516303 w 389"/>
                <a:gd name="T5" fmla="*/ 997540 h 297"/>
                <a:gd name="T6" fmla="*/ 5032059 w 389"/>
                <a:gd name="T7" fmla="*/ 997540 h 297"/>
                <a:gd name="T8" fmla="*/ 5032059 w 389"/>
                <a:gd name="T9" fmla="*/ 0 h 297"/>
                <a:gd name="T10" fmla="*/ 4181364 w 389"/>
                <a:gd name="T11" fmla="*/ 160295 h 297"/>
                <a:gd name="T12" fmla="*/ 3185769 w 389"/>
                <a:gd name="T13" fmla="*/ 160295 h 297"/>
                <a:gd name="T14" fmla="*/ 3185769 w 389"/>
                <a:gd name="T15" fmla="*/ 1175720 h 297"/>
                <a:gd name="T16" fmla="*/ 1502406 w 389"/>
                <a:gd name="T17" fmla="*/ 1336015 h 297"/>
                <a:gd name="T18" fmla="*/ 1158523 w 389"/>
                <a:gd name="T19" fmla="*/ 1336015 h 297"/>
                <a:gd name="T20" fmla="*/ 162928 w 389"/>
                <a:gd name="T21" fmla="*/ 2155508 h 297"/>
                <a:gd name="T22" fmla="*/ 0 w 389"/>
                <a:gd name="T23" fmla="*/ 2636394 h 297"/>
                <a:gd name="T24" fmla="*/ 162928 w 389"/>
                <a:gd name="T25" fmla="*/ 5272921 h 297"/>
                <a:gd name="T26" fmla="*/ 3674552 w 389"/>
                <a:gd name="T27" fmla="*/ 3651818 h 297"/>
                <a:gd name="T28" fmla="*/ 4344292 w 389"/>
                <a:gd name="T29" fmla="*/ 3135164 h 297"/>
                <a:gd name="T30" fmla="*/ 7023114 w 389"/>
                <a:gd name="T31" fmla="*/ 1817034 h 297"/>
                <a:gd name="T32" fmla="*/ 6860321 w 389"/>
                <a:gd name="T33" fmla="*/ 1336015 h 2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9" h="297">
                  <a:moveTo>
                    <a:pt x="379" y="75"/>
                  </a:moveTo>
                  <a:lnTo>
                    <a:pt x="379" y="75"/>
                  </a:lnTo>
                  <a:cubicBezTo>
                    <a:pt x="379" y="66"/>
                    <a:pt x="370" y="47"/>
                    <a:pt x="360" y="56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73" y="75"/>
                    <a:pt x="64" y="75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0" y="130"/>
                    <a:pt x="0" y="139"/>
                    <a:pt x="0" y="148"/>
                  </a:cubicBezTo>
                  <a:cubicBezTo>
                    <a:pt x="9" y="296"/>
                    <a:pt x="9" y="296"/>
                    <a:pt x="9" y="296"/>
                  </a:cubicBezTo>
                  <a:cubicBezTo>
                    <a:pt x="83" y="269"/>
                    <a:pt x="139" y="232"/>
                    <a:pt x="203" y="205"/>
                  </a:cubicBezTo>
                  <a:cubicBezTo>
                    <a:pt x="212" y="195"/>
                    <a:pt x="231" y="185"/>
                    <a:pt x="240" y="176"/>
                  </a:cubicBezTo>
                  <a:cubicBezTo>
                    <a:pt x="287" y="148"/>
                    <a:pt x="333" y="130"/>
                    <a:pt x="388" y="102"/>
                  </a:cubicBezTo>
                  <a:lnTo>
                    <a:pt x="379" y="75"/>
                  </a:lnTo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486" name="Freeform 799">
              <a:extLst>
                <a:ext uri="{FF2B5EF4-FFF2-40B4-BE49-F238E27FC236}">
                  <a16:creationId xmlns:a16="http://schemas.microsoft.com/office/drawing/2014/main" id="{5F15BCA9-6226-4968-9871-FC68DAFBC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483" y="2811710"/>
              <a:ext cx="23789" cy="19028"/>
            </a:xfrm>
            <a:custGeom>
              <a:avLst/>
              <a:gdLst>
                <a:gd name="T0" fmla="*/ 2673373 w 177"/>
                <a:gd name="T1" fmla="*/ 1699472 h 140"/>
                <a:gd name="T2" fmla="*/ 2673373 w 177"/>
                <a:gd name="T3" fmla="*/ 1699472 h 140"/>
                <a:gd name="T4" fmla="*/ 2673373 w 177"/>
                <a:gd name="T5" fmla="*/ 1699472 h 140"/>
                <a:gd name="T6" fmla="*/ 2673373 w 177"/>
                <a:gd name="T7" fmla="*/ 1367026 h 140"/>
                <a:gd name="T8" fmla="*/ 2005130 w 177"/>
                <a:gd name="T9" fmla="*/ 683513 h 140"/>
                <a:gd name="T10" fmla="*/ 1842505 w 177"/>
                <a:gd name="T11" fmla="*/ 683513 h 140"/>
                <a:gd name="T12" fmla="*/ 993493 w 177"/>
                <a:gd name="T13" fmla="*/ 184708 h 140"/>
                <a:gd name="T14" fmla="*/ 0 w 177"/>
                <a:gd name="T15" fmla="*/ 1200667 h 140"/>
                <a:gd name="T16" fmla="*/ 993493 w 177"/>
                <a:gd name="T17" fmla="*/ 2032054 h 140"/>
                <a:gd name="T18" fmla="*/ 1517389 w 177"/>
                <a:gd name="T19" fmla="*/ 1865695 h 140"/>
                <a:gd name="T20" fmla="*/ 2005130 w 177"/>
                <a:gd name="T21" fmla="*/ 2235246 h 140"/>
                <a:gd name="T22" fmla="*/ 2348257 w 177"/>
                <a:gd name="T23" fmla="*/ 2235246 h 140"/>
                <a:gd name="T24" fmla="*/ 2348257 w 177"/>
                <a:gd name="T25" fmla="*/ 2235246 h 140"/>
                <a:gd name="T26" fmla="*/ 2673373 w 177"/>
                <a:gd name="T27" fmla="*/ 2567693 h 140"/>
                <a:gd name="T28" fmla="*/ 3179259 w 177"/>
                <a:gd name="T29" fmla="*/ 2235246 h 140"/>
                <a:gd name="T30" fmla="*/ 2673373 w 177"/>
                <a:gd name="T31" fmla="*/ 1699472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7" h="140">
                  <a:moveTo>
                    <a:pt x="148" y="92"/>
                  </a:moveTo>
                  <a:lnTo>
                    <a:pt x="148" y="92"/>
                  </a:lnTo>
                  <a:cubicBezTo>
                    <a:pt x="148" y="92"/>
                    <a:pt x="148" y="83"/>
                    <a:pt x="148" y="74"/>
                  </a:cubicBezTo>
                  <a:cubicBezTo>
                    <a:pt x="148" y="55"/>
                    <a:pt x="130" y="37"/>
                    <a:pt x="111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19"/>
                    <a:pt x="75" y="0"/>
                    <a:pt x="55" y="10"/>
                  </a:cubicBezTo>
                  <a:cubicBezTo>
                    <a:pt x="18" y="10"/>
                    <a:pt x="0" y="28"/>
                    <a:pt x="0" y="65"/>
                  </a:cubicBezTo>
                  <a:cubicBezTo>
                    <a:pt x="0" y="92"/>
                    <a:pt x="27" y="110"/>
                    <a:pt x="55" y="110"/>
                  </a:cubicBezTo>
                  <a:cubicBezTo>
                    <a:pt x="66" y="110"/>
                    <a:pt x="75" y="110"/>
                    <a:pt x="84" y="101"/>
                  </a:cubicBezTo>
                  <a:cubicBezTo>
                    <a:pt x="84" y="110"/>
                    <a:pt x="102" y="121"/>
                    <a:pt x="111" y="121"/>
                  </a:cubicBezTo>
                  <a:cubicBezTo>
                    <a:pt x="121" y="121"/>
                    <a:pt x="121" y="121"/>
                    <a:pt x="130" y="121"/>
                  </a:cubicBezTo>
                  <a:cubicBezTo>
                    <a:pt x="130" y="130"/>
                    <a:pt x="139" y="139"/>
                    <a:pt x="148" y="139"/>
                  </a:cubicBezTo>
                  <a:cubicBezTo>
                    <a:pt x="166" y="139"/>
                    <a:pt x="176" y="130"/>
                    <a:pt x="176" y="121"/>
                  </a:cubicBezTo>
                  <a:cubicBezTo>
                    <a:pt x="176" y="101"/>
                    <a:pt x="157" y="92"/>
                    <a:pt x="148" y="92"/>
                  </a:cubicBezTo>
                </a:path>
              </a:pathLst>
            </a:custGeom>
            <a:solidFill>
              <a:srgbClr val="268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3" name="Group 22">
            <a:extLst>
              <a:ext uri="{FF2B5EF4-FFF2-40B4-BE49-F238E27FC236}">
                <a16:creationId xmlns:a16="http://schemas.microsoft.com/office/drawing/2014/main" id="{E8910A81-7DDA-4FBD-9996-E6215DE7BC25}"/>
              </a:ext>
            </a:extLst>
          </p:cNvPr>
          <p:cNvGrpSpPr>
            <a:grpSpLocks/>
          </p:cNvGrpSpPr>
          <p:nvPr/>
        </p:nvGrpSpPr>
        <p:grpSpPr bwMode="auto">
          <a:xfrm>
            <a:off x="3479800" y="2516188"/>
            <a:ext cx="674688" cy="674687"/>
            <a:chOff x="3480450" y="2516386"/>
            <a:chExt cx="674025" cy="673894"/>
          </a:xfrm>
        </p:grpSpPr>
        <p:sp>
          <p:nvSpPr>
            <p:cNvPr id="20961" name="Freeform 800">
              <a:extLst>
                <a:ext uri="{FF2B5EF4-FFF2-40B4-BE49-F238E27FC236}">
                  <a16:creationId xmlns:a16="http://schemas.microsoft.com/office/drawing/2014/main" id="{462F5DD6-DEFE-4A75-906D-BEF075F36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450" y="2516386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76" y="4996"/>
                    <a:pt x="2498" y="4996"/>
                  </a:cubicBezTo>
                  <a:cubicBezTo>
                    <a:pt x="1110" y="4996"/>
                    <a:pt x="0" y="3877"/>
                    <a:pt x="0" y="2498"/>
                  </a:cubicBezTo>
                  <a:cubicBezTo>
                    <a:pt x="0" y="1119"/>
                    <a:pt x="1110" y="0"/>
                    <a:pt x="2498" y="0"/>
                  </a:cubicBezTo>
                  <a:cubicBezTo>
                    <a:pt x="3876" y="0"/>
                    <a:pt x="4996" y="1119"/>
                    <a:pt x="4996" y="2498"/>
                  </a:cubicBezTo>
                </a:path>
              </a:pathLst>
            </a:custGeom>
            <a:solidFill>
              <a:srgbClr val="2EB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2" name="Freeform 801">
              <a:extLst>
                <a:ext uri="{FF2B5EF4-FFF2-40B4-BE49-F238E27FC236}">
                  <a16:creationId xmlns:a16="http://schemas.microsoft.com/office/drawing/2014/main" id="{508710FA-EE02-459F-931A-2DE7A9A2C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372" y="2744717"/>
              <a:ext cx="564595" cy="217231"/>
            </a:xfrm>
            <a:custGeom>
              <a:avLst/>
              <a:gdLst>
                <a:gd name="T0" fmla="*/ 76023686 w 4192"/>
                <a:gd name="T1" fmla="*/ 1511037 h 1610"/>
                <a:gd name="T2" fmla="*/ 1687051 w 4192"/>
                <a:gd name="T3" fmla="*/ 163800 h 1610"/>
                <a:gd name="T4" fmla="*/ 1687051 w 4192"/>
                <a:gd name="T5" fmla="*/ 29291914 h 1610"/>
                <a:gd name="T6" fmla="*/ 28189210 w 4192"/>
                <a:gd name="T7" fmla="*/ 29128114 h 1610"/>
                <a:gd name="T8" fmla="*/ 74536237 w 4192"/>
                <a:gd name="T9" fmla="*/ 29128114 h 1610"/>
                <a:gd name="T10" fmla="*/ 27862736 w 4192"/>
                <a:gd name="T11" fmla="*/ 1165087 h 1610"/>
                <a:gd name="T12" fmla="*/ 28189210 w 4192"/>
                <a:gd name="T13" fmla="*/ 1165087 h 1610"/>
                <a:gd name="T14" fmla="*/ 27862736 w 4192"/>
                <a:gd name="T15" fmla="*/ 2530539 h 1610"/>
                <a:gd name="T16" fmla="*/ 28189210 w 4192"/>
                <a:gd name="T17" fmla="*/ 2530539 h 1610"/>
                <a:gd name="T18" fmla="*/ 27862736 w 4192"/>
                <a:gd name="T19" fmla="*/ 4041576 h 1610"/>
                <a:gd name="T20" fmla="*/ 28189210 w 4192"/>
                <a:gd name="T21" fmla="*/ 4041576 h 1610"/>
                <a:gd name="T22" fmla="*/ 27862736 w 4192"/>
                <a:gd name="T23" fmla="*/ 5370463 h 1610"/>
                <a:gd name="T24" fmla="*/ 28189210 w 4192"/>
                <a:gd name="T25" fmla="*/ 5370463 h 1610"/>
                <a:gd name="T26" fmla="*/ 27862736 w 4192"/>
                <a:gd name="T27" fmla="*/ 6899715 h 1610"/>
                <a:gd name="T28" fmla="*/ 28189210 w 4192"/>
                <a:gd name="T29" fmla="*/ 6899715 h 1610"/>
                <a:gd name="T30" fmla="*/ 27862736 w 4192"/>
                <a:gd name="T31" fmla="*/ 8228737 h 1610"/>
                <a:gd name="T32" fmla="*/ 28189210 w 4192"/>
                <a:gd name="T33" fmla="*/ 8228737 h 1610"/>
                <a:gd name="T34" fmla="*/ 27862736 w 4192"/>
                <a:gd name="T35" fmla="*/ 9757855 h 1610"/>
                <a:gd name="T36" fmla="*/ 28189210 w 4192"/>
                <a:gd name="T37" fmla="*/ 9757855 h 1610"/>
                <a:gd name="T38" fmla="*/ 27862736 w 4192"/>
                <a:gd name="T39" fmla="*/ 11086877 h 1610"/>
                <a:gd name="T40" fmla="*/ 28189210 w 4192"/>
                <a:gd name="T41" fmla="*/ 11086877 h 1610"/>
                <a:gd name="T42" fmla="*/ 27862736 w 4192"/>
                <a:gd name="T43" fmla="*/ 12616129 h 1610"/>
                <a:gd name="T44" fmla="*/ 28189210 w 4192"/>
                <a:gd name="T45" fmla="*/ 12616129 h 1610"/>
                <a:gd name="T46" fmla="*/ 27862736 w 4192"/>
                <a:gd name="T47" fmla="*/ 13981446 h 1610"/>
                <a:gd name="T48" fmla="*/ 28189210 w 4192"/>
                <a:gd name="T49" fmla="*/ 13981446 h 1610"/>
                <a:gd name="T50" fmla="*/ 27862736 w 4192"/>
                <a:gd name="T51" fmla="*/ 15492483 h 1610"/>
                <a:gd name="T52" fmla="*/ 28189210 w 4192"/>
                <a:gd name="T53" fmla="*/ 15492483 h 1610"/>
                <a:gd name="T54" fmla="*/ 27862736 w 4192"/>
                <a:gd name="T55" fmla="*/ 16839720 h 1610"/>
                <a:gd name="T56" fmla="*/ 28189210 w 4192"/>
                <a:gd name="T57" fmla="*/ 16839720 h 1610"/>
                <a:gd name="T58" fmla="*/ 27862736 w 4192"/>
                <a:gd name="T59" fmla="*/ 18350622 h 1610"/>
                <a:gd name="T60" fmla="*/ 28189210 w 4192"/>
                <a:gd name="T61" fmla="*/ 18350622 h 1610"/>
                <a:gd name="T62" fmla="*/ 28025973 w 4192"/>
                <a:gd name="T63" fmla="*/ 19679644 h 1610"/>
                <a:gd name="T64" fmla="*/ 28189210 w 4192"/>
                <a:gd name="T65" fmla="*/ 19679644 h 1610"/>
                <a:gd name="T66" fmla="*/ 28025973 w 4192"/>
                <a:gd name="T67" fmla="*/ 21208897 h 1610"/>
                <a:gd name="T68" fmla="*/ 28189210 w 4192"/>
                <a:gd name="T69" fmla="*/ 21208897 h 1610"/>
                <a:gd name="T70" fmla="*/ 28025973 w 4192"/>
                <a:gd name="T71" fmla="*/ 22537784 h 1610"/>
                <a:gd name="T72" fmla="*/ 28189210 w 4192"/>
                <a:gd name="T73" fmla="*/ 22537784 h 1610"/>
                <a:gd name="T74" fmla="*/ 28025973 w 4192"/>
                <a:gd name="T75" fmla="*/ 24067036 h 1610"/>
                <a:gd name="T76" fmla="*/ 28189210 w 4192"/>
                <a:gd name="T77" fmla="*/ 24067036 h 1610"/>
                <a:gd name="T78" fmla="*/ 28025973 w 4192"/>
                <a:gd name="T79" fmla="*/ 25596288 h 1610"/>
                <a:gd name="T80" fmla="*/ 28189210 w 4192"/>
                <a:gd name="T81" fmla="*/ 25596288 h 1610"/>
                <a:gd name="T82" fmla="*/ 28025973 w 4192"/>
                <a:gd name="T83" fmla="*/ 26943525 h 1610"/>
                <a:gd name="T84" fmla="*/ 28189210 w 4192"/>
                <a:gd name="T85" fmla="*/ 26943525 h 1610"/>
                <a:gd name="T86" fmla="*/ 28025973 w 4192"/>
                <a:gd name="T87" fmla="*/ 28472643 h 1610"/>
                <a:gd name="T88" fmla="*/ 28189210 w 4192"/>
                <a:gd name="T89" fmla="*/ 28472643 h 16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92" h="1610">
                  <a:moveTo>
                    <a:pt x="4191" y="1507"/>
                  </a:moveTo>
                  <a:lnTo>
                    <a:pt x="4191" y="1507"/>
                  </a:lnTo>
                  <a:cubicBezTo>
                    <a:pt x="4191" y="83"/>
                    <a:pt x="4191" y="83"/>
                    <a:pt x="4191" y="83"/>
                  </a:cubicBezTo>
                  <a:cubicBezTo>
                    <a:pt x="4191" y="37"/>
                    <a:pt x="4145" y="0"/>
                    <a:pt x="4099" y="0"/>
                  </a:cubicBezTo>
                  <a:cubicBezTo>
                    <a:pt x="2110" y="0"/>
                    <a:pt x="2110" y="0"/>
                    <a:pt x="2110" y="0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37" y="9"/>
                    <a:pt x="0" y="46"/>
                    <a:pt x="0" y="101"/>
                  </a:cubicBezTo>
                  <a:cubicBezTo>
                    <a:pt x="0" y="1516"/>
                    <a:pt x="0" y="1516"/>
                    <a:pt x="0" y="1516"/>
                  </a:cubicBezTo>
                  <a:cubicBezTo>
                    <a:pt x="0" y="1573"/>
                    <a:pt x="46" y="1609"/>
                    <a:pt x="93" y="1609"/>
                  </a:cubicBezTo>
                  <a:cubicBezTo>
                    <a:pt x="1545" y="1609"/>
                    <a:pt x="1545" y="1609"/>
                    <a:pt x="1545" y="1609"/>
                  </a:cubicBezTo>
                  <a:cubicBezTo>
                    <a:pt x="1545" y="1600"/>
                    <a:pt x="1545" y="1600"/>
                    <a:pt x="1545" y="1600"/>
                  </a:cubicBezTo>
                  <a:cubicBezTo>
                    <a:pt x="1554" y="1600"/>
                    <a:pt x="1554" y="1600"/>
                    <a:pt x="1554" y="1600"/>
                  </a:cubicBezTo>
                  <a:cubicBezTo>
                    <a:pt x="1554" y="1609"/>
                    <a:pt x="1554" y="1609"/>
                    <a:pt x="1554" y="1609"/>
                  </a:cubicBezTo>
                  <a:cubicBezTo>
                    <a:pt x="2110" y="1600"/>
                    <a:pt x="2110" y="1600"/>
                    <a:pt x="2110" y="1600"/>
                  </a:cubicBezTo>
                  <a:cubicBezTo>
                    <a:pt x="4109" y="1600"/>
                    <a:pt x="4109" y="1600"/>
                    <a:pt x="4109" y="1600"/>
                  </a:cubicBezTo>
                  <a:cubicBezTo>
                    <a:pt x="4154" y="1600"/>
                    <a:pt x="4191" y="1554"/>
                    <a:pt x="4191" y="1507"/>
                  </a:cubicBezTo>
                  <a:close/>
                  <a:moveTo>
                    <a:pt x="1536" y="64"/>
                  </a:moveTo>
                  <a:lnTo>
                    <a:pt x="1536" y="64"/>
                  </a:lnTo>
                  <a:cubicBezTo>
                    <a:pt x="1536" y="28"/>
                    <a:pt x="1536" y="28"/>
                    <a:pt x="1536" y="28"/>
                  </a:cubicBezTo>
                  <a:cubicBezTo>
                    <a:pt x="1554" y="28"/>
                    <a:pt x="1554" y="28"/>
                    <a:pt x="1554" y="28"/>
                  </a:cubicBezTo>
                  <a:cubicBezTo>
                    <a:pt x="1554" y="64"/>
                    <a:pt x="1554" y="64"/>
                    <a:pt x="1554" y="64"/>
                  </a:cubicBezTo>
                  <a:lnTo>
                    <a:pt x="1536" y="64"/>
                  </a:lnTo>
                  <a:close/>
                  <a:moveTo>
                    <a:pt x="1536" y="139"/>
                  </a:moveTo>
                  <a:lnTo>
                    <a:pt x="1536" y="139"/>
                  </a:lnTo>
                  <a:cubicBezTo>
                    <a:pt x="1536" y="101"/>
                    <a:pt x="1536" y="101"/>
                    <a:pt x="1536" y="101"/>
                  </a:cubicBezTo>
                  <a:cubicBezTo>
                    <a:pt x="1554" y="101"/>
                    <a:pt x="1554" y="101"/>
                    <a:pt x="1554" y="101"/>
                  </a:cubicBezTo>
                  <a:cubicBezTo>
                    <a:pt x="1554" y="139"/>
                    <a:pt x="1554" y="139"/>
                    <a:pt x="1554" y="139"/>
                  </a:cubicBezTo>
                  <a:lnTo>
                    <a:pt x="1536" y="139"/>
                  </a:lnTo>
                  <a:close/>
                  <a:moveTo>
                    <a:pt x="1536" y="222"/>
                  </a:moveTo>
                  <a:lnTo>
                    <a:pt x="1536" y="222"/>
                  </a:lnTo>
                  <a:cubicBezTo>
                    <a:pt x="1536" y="185"/>
                    <a:pt x="1536" y="185"/>
                    <a:pt x="1536" y="185"/>
                  </a:cubicBezTo>
                  <a:cubicBezTo>
                    <a:pt x="1554" y="185"/>
                    <a:pt x="1554" y="185"/>
                    <a:pt x="1554" y="185"/>
                  </a:cubicBezTo>
                  <a:cubicBezTo>
                    <a:pt x="1554" y="222"/>
                    <a:pt x="1554" y="222"/>
                    <a:pt x="1554" y="222"/>
                  </a:cubicBezTo>
                  <a:lnTo>
                    <a:pt x="1536" y="222"/>
                  </a:lnTo>
                  <a:close/>
                  <a:moveTo>
                    <a:pt x="1536" y="295"/>
                  </a:moveTo>
                  <a:lnTo>
                    <a:pt x="1536" y="295"/>
                  </a:lnTo>
                  <a:cubicBezTo>
                    <a:pt x="1536" y="258"/>
                    <a:pt x="1536" y="258"/>
                    <a:pt x="1536" y="258"/>
                  </a:cubicBezTo>
                  <a:cubicBezTo>
                    <a:pt x="1554" y="258"/>
                    <a:pt x="1554" y="258"/>
                    <a:pt x="1554" y="258"/>
                  </a:cubicBezTo>
                  <a:cubicBezTo>
                    <a:pt x="1554" y="295"/>
                    <a:pt x="1554" y="295"/>
                    <a:pt x="1554" y="295"/>
                  </a:cubicBezTo>
                  <a:lnTo>
                    <a:pt x="1536" y="295"/>
                  </a:lnTo>
                  <a:close/>
                  <a:moveTo>
                    <a:pt x="1536" y="379"/>
                  </a:moveTo>
                  <a:lnTo>
                    <a:pt x="1536" y="379"/>
                  </a:lnTo>
                  <a:cubicBezTo>
                    <a:pt x="1536" y="342"/>
                    <a:pt x="1536" y="342"/>
                    <a:pt x="1536" y="342"/>
                  </a:cubicBezTo>
                  <a:cubicBezTo>
                    <a:pt x="1554" y="342"/>
                    <a:pt x="1554" y="342"/>
                    <a:pt x="1554" y="342"/>
                  </a:cubicBezTo>
                  <a:cubicBezTo>
                    <a:pt x="1554" y="379"/>
                    <a:pt x="1554" y="379"/>
                    <a:pt x="1554" y="379"/>
                  </a:cubicBezTo>
                  <a:lnTo>
                    <a:pt x="1536" y="379"/>
                  </a:lnTo>
                  <a:close/>
                  <a:moveTo>
                    <a:pt x="1536" y="452"/>
                  </a:moveTo>
                  <a:lnTo>
                    <a:pt x="1536" y="452"/>
                  </a:lnTo>
                  <a:cubicBezTo>
                    <a:pt x="1536" y="415"/>
                    <a:pt x="1536" y="415"/>
                    <a:pt x="1536" y="415"/>
                  </a:cubicBezTo>
                  <a:cubicBezTo>
                    <a:pt x="1554" y="415"/>
                    <a:pt x="1554" y="415"/>
                    <a:pt x="1554" y="415"/>
                  </a:cubicBezTo>
                  <a:cubicBezTo>
                    <a:pt x="1554" y="452"/>
                    <a:pt x="1554" y="452"/>
                    <a:pt x="1554" y="452"/>
                  </a:cubicBezTo>
                  <a:lnTo>
                    <a:pt x="1536" y="452"/>
                  </a:lnTo>
                  <a:close/>
                  <a:moveTo>
                    <a:pt x="1536" y="536"/>
                  </a:moveTo>
                  <a:lnTo>
                    <a:pt x="1536" y="536"/>
                  </a:lnTo>
                  <a:cubicBezTo>
                    <a:pt x="1536" y="499"/>
                    <a:pt x="1536" y="499"/>
                    <a:pt x="1536" y="499"/>
                  </a:cubicBezTo>
                  <a:cubicBezTo>
                    <a:pt x="1554" y="499"/>
                    <a:pt x="1554" y="499"/>
                    <a:pt x="1554" y="499"/>
                  </a:cubicBezTo>
                  <a:cubicBezTo>
                    <a:pt x="1554" y="536"/>
                    <a:pt x="1554" y="536"/>
                    <a:pt x="1554" y="536"/>
                  </a:cubicBezTo>
                  <a:lnTo>
                    <a:pt x="1536" y="536"/>
                  </a:lnTo>
                  <a:close/>
                  <a:moveTo>
                    <a:pt x="1536" y="609"/>
                  </a:moveTo>
                  <a:lnTo>
                    <a:pt x="1536" y="609"/>
                  </a:lnTo>
                  <a:cubicBezTo>
                    <a:pt x="1536" y="573"/>
                    <a:pt x="1536" y="573"/>
                    <a:pt x="1536" y="573"/>
                  </a:cubicBezTo>
                  <a:cubicBezTo>
                    <a:pt x="1554" y="573"/>
                    <a:pt x="1554" y="573"/>
                    <a:pt x="1554" y="573"/>
                  </a:cubicBezTo>
                  <a:cubicBezTo>
                    <a:pt x="1554" y="609"/>
                    <a:pt x="1554" y="609"/>
                    <a:pt x="1554" y="609"/>
                  </a:cubicBezTo>
                  <a:lnTo>
                    <a:pt x="1536" y="609"/>
                  </a:lnTo>
                  <a:close/>
                  <a:moveTo>
                    <a:pt x="1536" y="693"/>
                  </a:moveTo>
                  <a:lnTo>
                    <a:pt x="1536" y="693"/>
                  </a:lnTo>
                  <a:cubicBezTo>
                    <a:pt x="1536" y="657"/>
                    <a:pt x="1536" y="657"/>
                    <a:pt x="1536" y="657"/>
                  </a:cubicBezTo>
                  <a:cubicBezTo>
                    <a:pt x="1554" y="657"/>
                    <a:pt x="1554" y="657"/>
                    <a:pt x="1554" y="657"/>
                  </a:cubicBezTo>
                  <a:cubicBezTo>
                    <a:pt x="1554" y="693"/>
                    <a:pt x="1554" y="693"/>
                    <a:pt x="1554" y="693"/>
                  </a:cubicBezTo>
                  <a:lnTo>
                    <a:pt x="1536" y="693"/>
                  </a:lnTo>
                  <a:close/>
                  <a:moveTo>
                    <a:pt x="1536" y="768"/>
                  </a:moveTo>
                  <a:lnTo>
                    <a:pt x="1536" y="768"/>
                  </a:lnTo>
                  <a:cubicBezTo>
                    <a:pt x="1536" y="730"/>
                    <a:pt x="1536" y="730"/>
                    <a:pt x="1536" y="730"/>
                  </a:cubicBezTo>
                  <a:cubicBezTo>
                    <a:pt x="1554" y="730"/>
                    <a:pt x="1554" y="730"/>
                    <a:pt x="1554" y="730"/>
                  </a:cubicBezTo>
                  <a:cubicBezTo>
                    <a:pt x="1554" y="768"/>
                    <a:pt x="1554" y="768"/>
                    <a:pt x="1554" y="768"/>
                  </a:cubicBezTo>
                  <a:lnTo>
                    <a:pt x="1536" y="768"/>
                  </a:lnTo>
                  <a:close/>
                  <a:moveTo>
                    <a:pt x="1536" y="851"/>
                  </a:moveTo>
                  <a:lnTo>
                    <a:pt x="1536" y="851"/>
                  </a:lnTo>
                  <a:cubicBezTo>
                    <a:pt x="1536" y="814"/>
                    <a:pt x="1536" y="814"/>
                    <a:pt x="1536" y="814"/>
                  </a:cubicBezTo>
                  <a:cubicBezTo>
                    <a:pt x="1554" y="814"/>
                    <a:pt x="1554" y="814"/>
                    <a:pt x="1554" y="814"/>
                  </a:cubicBezTo>
                  <a:cubicBezTo>
                    <a:pt x="1554" y="851"/>
                    <a:pt x="1554" y="851"/>
                    <a:pt x="1554" y="851"/>
                  </a:cubicBezTo>
                  <a:lnTo>
                    <a:pt x="1536" y="851"/>
                  </a:lnTo>
                  <a:close/>
                  <a:moveTo>
                    <a:pt x="1536" y="925"/>
                  </a:moveTo>
                  <a:lnTo>
                    <a:pt x="1536" y="925"/>
                  </a:lnTo>
                  <a:cubicBezTo>
                    <a:pt x="1536" y="887"/>
                    <a:pt x="1536" y="887"/>
                    <a:pt x="1536" y="887"/>
                  </a:cubicBezTo>
                  <a:cubicBezTo>
                    <a:pt x="1554" y="887"/>
                    <a:pt x="1554" y="887"/>
                    <a:pt x="1554" y="887"/>
                  </a:cubicBezTo>
                  <a:cubicBezTo>
                    <a:pt x="1554" y="925"/>
                    <a:pt x="1554" y="925"/>
                    <a:pt x="1554" y="925"/>
                  </a:cubicBezTo>
                  <a:lnTo>
                    <a:pt x="1536" y="925"/>
                  </a:lnTo>
                  <a:close/>
                  <a:moveTo>
                    <a:pt x="1536" y="1008"/>
                  </a:moveTo>
                  <a:lnTo>
                    <a:pt x="1536" y="1008"/>
                  </a:lnTo>
                  <a:cubicBezTo>
                    <a:pt x="1536" y="971"/>
                    <a:pt x="1536" y="971"/>
                    <a:pt x="1536" y="971"/>
                  </a:cubicBezTo>
                  <a:cubicBezTo>
                    <a:pt x="1554" y="971"/>
                    <a:pt x="1554" y="971"/>
                    <a:pt x="1554" y="971"/>
                  </a:cubicBezTo>
                  <a:cubicBezTo>
                    <a:pt x="1554" y="1008"/>
                    <a:pt x="1554" y="1008"/>
                    <a:pt x="1554" y="1008"/>
                  </a:cubicBezTo>
                  <a:lnTo>
                    <a:pt x="1536" y="1008"/>
                  </a:lnTo>
                  <a:close/>
                  <a:moveTo>
                    <a:pt x="1545" y="1081"/>
                  </a:moveTo>
                  <a:lnTo>
                    <a:pt x="1545" y="1081"/>
                  </a:lnTo>
                  <a:cubicBezTo>
                    <a:pt x="1545" y="1045"/>
                    <a:pt x="1545" y="1045"/>
                    <a:pt x="1545" y="1045"/>
                  </a:cubicBezTo>
                  <a:cubicBezTo>
                    <a:pt x="1554" y="1045"/>
                    <a:pt x="1554" y="1045"/>
                    <a:pt x="1554" y="1045"/>
                  </a:cubicBezTo>
                  <a:cubicBezTo>
                    <a:pt x="1554" y="1081"/>
                    <a:pt x="1554" y="1081"/>
                    <a:pt x="1554" y="1081"/>
                  </a:cubicBezTo>
                  <a:lnTo>
                    <a:pt x="1545" y="1081"/>
                  </a:lnTo>
                  <a:close/>
                  <a:moveTo>
                    <a:pt x="1545" y="1165"/>
                  </a:moveTo>
                  <a:lnTo>
                    <a:pt x="1545" y="1165"/>
                  </a:lnTo>
                  <a:cubicBezTo>
                    <a:pt x="1545" y="1128"/>
                    <a:pt x="1545" y="1128"/>
                    <a:pt x="1545" y="1128"/>
                  </a:cubicBezTo>
                  <a:cubicBezTo>
                    <a:pt x="1554" y="1128"/>
                    <a:pt x="1554" y="1128"/>
                    <a:pt x="1554" y="1128"/>
                  </a:cubicBezTo>
                  <a:cubicBezTo>
                    <a:pt x="1554" y="1165"/>
                    <a:pt x="1554" y="1165"/>
                    <a:pt x="1554" y="1165"/>
                  </a:cubicBezTo>
                  <a:lnTo>
                    <a:pt x="1545" y="1165"/>
                  </a:lnTo>
                  <a:close/>
                  <a:moveTo>
                    <a:pt x="1545" y="1238"/>
                  </a:moveTo>
                  <a:lnTo>
                    <a:pt x="1545" y="1238"/>
                  </a:lnTo>
                  <a:cubicBezTo>
                    <a:pt x="1545" y="1202"/>
                    <a:pt x="1545" y="1202"/>
                    <a:pt x="1545" y="1202"/>
                  </a:cubicBezTo>
                  <a:cubicBezTo>
                    <a:pt x="1554" y="1202"/>
                    <a:pt x="1554" y="1202"/>
                    <a:pt x="1554" y="1202"/>
                  </a:cubicBezTo>
                  <a:cubicBezTo>
                    <a:pt x="1554" y="1238"/>
                    <a:pt x="1554" y="1238"/>
                    <a:pt x="1554" y="1238"/>
                  </a:cubicBezTo>
                  <a:lnTo>
                    <a:pt x="1545" y="1238"/>
                  </a:lnTo>
                  <a:close/>
                  <a:moveTo>
                    <a:pt x="1545" y="1322"/>
                  </a:moveTo>
                  <a:lnTo>
                    <a:pt x="1545" y="1322"/>
                  </a:lnTo>
                  <a:cubicBezTo>
                    <a:pt x="1545" y="1286"/>
                    <a:pt x="1545" y="1286"/>
                    <a:pt x="1545" y="1286"/>
                  </a:cubicBezTo>
                  <a:cubicBezTo>
                    <a:pt x="1554" y="1286"/>
                    <a:pt x="1554" y="1286"/>
                    <a:pt x="1554" y="1286"/>
                  </a:cubicBezTo>
                  <a:cubicBezTo>
                    <a:pt x="1554" y="1322"/>
                    <a:pt x="1554" y="1322"/>
                    <a:pt x="1554" y="1322"/>
                  </a:cubicBezTo>
                  <a:lnTo>
                    <a:pt x="1545" y="1322"/>
                  </a:lnTo>
                  <a:close/>
                  <a:moveTo>
                    <a:pt x="1545" y="1406"/>
                  </a:moveTo>
                  <a:lnTo>
                    <a:pt x="1545" y="1406"/>
                  </a:lnTo>
                  <a:cubicBezTo>
                    <a:pt x="1545" y="1359"/>
                    <a:pt x="1545" y="1359"/>
                    <a:pt x="1545" y="1359"/>
                  </a:cubicBezTo>
                  <a:cubicBezTo>
                    <a:pt x="1554" y="1359"/>
                    <a:pt x="1554" y="1359"/>
                    <a:pt x="1554" y="1359"/>
                  </a:cubicBezTo>
                  <a:cubicBezTo>
                    <a:pt x="1554" y="1406"/>
                    <a:pt x="1554" y="1406"/>
                    <a:pt x="1554" y="1406"/>
                  </a:cubicBezTo>
                  <a:lnTo>
                    <a:pt x="1545" y="1406"/>
                  </a:lnTo>
                  <a:close/>
                  <a:moveTo>
                    <a:pt x="1545" y="1480"/>
                  </a:moveTo>
                  <a:lnTo>
                    <a:pt x="1545" y="1480"/>
                  </a:lnTo>
                  <a:cubicBezTo>
                    <a:pt x="1545" y="1443"/>
                    <a:pt x="1545" y="1443"/>
                    <a:pt x="1545" y="1443"/>
                  </a:cubicBezTo>
                  <a:cubicBezTo>
                    <a:pt x="1554" y="1443"/>
                    <a:pt x="1554" y="1443"/>
                    <a:pt x="1554" y="1443"/>
                  </a:cubicBezTo>
                  <a:cubicBezTo>
                    <a:pt x="1554" y="1480"/>
                    <a:pt x="1554" y="1480"/>
                    <a:pt x="1554" y="1480"/>
                  </a:cubicBezTo>
                  <a:lnTo>
                    <a:pt x="1545" y="1480"/>
                  </a:lnTo>
                  <a:close/>
                  <a:moveTo>
                    <a:pt x="1545" y="1564"/>
                  </a:moveTo>
                  <a:lnTo>
                    <a:pt x="1545" y="1564"/>
                  </a:lnTo>
                  <a:cubicBezTo>
                    <a:pt x="1545" y="1516"/>
                    <a:pt x="1545" y="1516"/>
                    <a:pt x="1545" y="1516"/>
                  </a:cubicBezTo>
                  <a:cubicBezTo>
                    <a:pt x="1554" y="1516"/>
                    <a:pt x="1554" y="1516"/>
                    <a:pt x="1554" y="1516"/>
                  </a:cubicBezTo>
                  <a:cubicBezTo>
                    <a:pt x="1554" y="1564"/>
                    <a:pt x="1554" y="1564"/>
                    <a:pt x="1554" y="1564"/>
                  </a:cubicBezTo>
                  <a:lnTo>
                    <a:pt x="1545" y="1564"/>
                  </a:lnTo>
                  <a:close/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3" name="Freeform 802">
              <a:extLst>
                <a:ext uri="{FF2B5EF4-FFF2-40B4-BE49-F238E27FC236}">
                  <a16:creationId xmlns:a16="http://schemas.microsoft.com/office/drawing/2014/main" id="{41C40D51-4CA5-4303-9630-009A5715E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747" y="2768501"/>
              <a:ext cx="161766" cy="172835"/>
            </a:xfrm>
            <a:custGeom>
              <a:avLst/>
              <a:gdLst>
                <a:gd name="T0" fmla="*/ 21716414 w 1204"/>
                <a:gd name="T1" fmla="*/ 22217093 h 1286"/>
                <a:gd name="T2" fmla="*/ 21716414 w 1204"/>
                <a:gd name="T3" fmla="*/ 22217093 h 1286"/>
                <a:gd name="T4" fmla="*/ 20885952 w 1204"/>
                <a:gd name="T5" fmla="*/ 23047937 h 1286"/>
                <a:gd name="T6" fmla="*/ 848465 w 1204"/>
                <a:gd name="T7" fmla="*/ 23210558 h 1286"/>
                <a:gd name="T8" fmla="*/ 0 w 1204"/>
                <a:gd name="T9" fmla="*/ 22397723 h 1286"/>
                <a:gd name="T10" fmla="*/ 0 w 1204"/>
                <a:gd name="T11" fmla="*/ 993465 h 1286"/>
                <a:gd name="T12" fmla="*/ 848465 w 1204"/>
                <a:gd name="T13" fmla="*/ 162621 h 1286"/>
                <a:gd name="T14" fmla="*/ 20885952 w 1204"/>
                <a:gd name="T15" fmla="*/ 0 h 1286"/>
                <a:gd name="T16" fmla="*/ 21716414 w 1204"/>
                <a:gd name="T17" fmla="*/ 830844 h 1286"/>
                <a:gd name="T18" fmla="*/ 21716414 w 1204"/>
                <a:gd name="T19" fmla="*/ 22217093 h 1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4" h="1286">
                  <a:moveTo>
                    <a:pt x="1203" y="1230"/>
                  </a:moveTo>
                  <a:lnTo>
                    <a:pt x="1203" y="1230"/>
                  </a:lnTo>
                  <a:cubicBezTo>
                    <a:pt x="1203" y="1258"/>
                    <a:pt x="1184" y="1276"/>
                    <a:pt x="1157" y="1276"/>
                  </a:cubicBezTo>
                  <a:cubicBezTo>
                    <a:pt x="47" y="1285"/>
                    <a:pt x="47" y="1285"/>
                    <a:pt x="47" y="1285"/>
                  </a:cubicBezTo>
                  <a:cubicBezTo>
                    <a:pt x="29" y="1285"/>
                    <a:pt x="0" y="1258"/>
                    <a:pt x="0" y="124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7"/>
                    <a:pt x="18" y="9"/>
                    <a:pt x="47" y="9"/>
                  </a:cubicBezTo>
                  <a:cubicBezTo>
                    <a:pt x="1157" y="0"/>
                    <a:pt x="1157" y="0"/>
                    <a:pt x="1157" y="0"/>
                  </a:cubicBezTo>
                  <a:cubicBezTo>
                    <a:pt x="1184" y="0"/>
                    <a:pt x="1203" y="27"/>
                    <a:pt x="1203" y="46"/>
                  </a:cubicBezTo>
                  <a:lnTo>
                    <a:pt x="1203" y="123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4" name="Freeform 803">
              <a:extLst>
                <a:ext uri="{FF2B5EF4-FFF2-40B4-BE49-F238E27FC236}">
                  <a16:creationId xmlns:a16="http://schemas.microsoft.com/office/drawing/2014/main" id="{7ED46C19-321B-4266-B871-9E8115408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818" y="2762159"/>
              <a:ext cx="176039" cy="185520"/>
            </a:xfrm>
            <a:custGeom>
              <a:avLst/>
              <a:gdLst>
                <a:gd name="T0" fmla="*/ 21753544 w 1314"/>
                <a:gd name="T1" fmla="*/ 24922327 h 1380"/>
                <a:gd name="T2" fmla="*/ 21753544 w 1314"/>
                <a:gd name="T3" fmla="*/ 24922327 h 1380"/>
                <a:gd name="T4" fmla="*/ 1830725 w 1314"/>
                <a:gd name="T5" fmla="*/ 24922327 h 1380"/>
                <a:gd name="T6" fmla="*/ 161570 w 1314"/>
                <a:gd name="T7" fmla="*/ 23277651 h 1380"/>
                <a:gd name="T8" fmla="*/ 0 w 1314"/>
                <a:gd name="T9" fmla="*/ 1861518 h 1380"/>
                <a:gd name="T10" fmla="*/ 1830725 w 1314"/>
                <a:gd name="T11" fmla="*/ 0 h 1380"/>
                <a:gd name="T12" fmla="*/ 21753544 w 1314"/>
                <a:gd name="T13" fmla="*/ 0 h 1380"/>
                <a:gd name="T14" fmla="*/ 23404747 w 1314"/>
                <a:gd name="T15" fmla="*/ 1698852 h 1380"/>
                <a:gd name="T16" fmla="*/ 23566317 w 1314"/>
                <a:gd name="T17" fmla="*/ 23096971 h 1380"/>
                <a:gd name="T18" fmla="*/ 21753544 w 1314"/>
                <a:gd name="T19" fmla="*/ 24922327 h 1380"/>
                <a:gd name="T20" fmla="*/ 1992295 w 1314"/>
                <a:gd name="T21" fmla="*/ 23096971 h 1380"/>
                <a:gd name="T22" fmla="*/ 1992295 w 1314"/>
                <a:gd name="T23" fmla="*/ 23096971 h 1380"/>
                <a:gd name="T24" fmla="*/ 21753544 w 1314"/>
                <a:gd name="T25" fmla="*/ 23096971 h 1380"/>
                <a:gd name="T26" fmla="*/ 21591974 w 1314"/>
                <a:gd name="T27" fmla="*/ 1861518 h 1380"/>
                <a:gd name="T28" fmla="*/ 1992295 w 1314"/>
                <a:gd name="T29" fmla="*/ 1861518 h 1380"/>
                <a:gd name="T30" fmla="*/ 1992295 w 1314"/>
                <a:gd name="T31" fmla="*/ 23096971 h 13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4" h="1380">
                  <a:moveTo>
                    <a:pt x="1212" y="1379"/>
                  </a:moveTo>
                  <a:lnTo>
                    <a:pt x="1212" y="1379"/>
                  </a:lnTo>
                  <a:cubicBezTo>
                    <a:pt x="102" y="1379"/>
                    <a:pt x="102" y="1379"/>
                    <a:pt x="102" y="1379"/>
                  </a:cubicBezTo>
                  <a:cubicBezTo>
                    <a:pt x="55" y="1379"/>
                    <a:pt x="9" y="1333"/>
                    <a:pt x="9" y="1288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48"/>
                    <a:pt x="45" y="0"/>
                    <a:pt x="102" y="0"/>
                  </a:cubicBezTo>
                  <a:cubicBezTo>
                    <a:pt x="1212" y="0"/>
                    <a:pt x="1212" y="0"/>
                    <a:pt x="1212" y="0"/>
                  </a:cubicBezTo>
                  <a:cubicBezTo>
                    <a:pt x="1267" y="0"/>
                    <a:pt x="1304" y="48"/>
                    <a:pt x="1304" y="94"/>
                  </a:cubicBezTo>
                  <a:cubicBezTo>
                    <a:pt x="1313" y="1278"/>
                    <a:pt x="1313" y="1278"/>
                    <a:pt x="1313" y="1278"/>
                  </a:cubicBezTo>
                  <a:cubicBezTo>
                    <a:pt x="1313" y="1333"/>
                    <a:pt x="1267" y="1379"/>
                    <a:pt x="1212" y="1379"/>
                  </a:cubicBezTo>
                  <a:close/>
                  <a:moveTo>
                    <a:pt x="111" y="1278"/>
                  </a:moveTo>
                  <a:lnTo>
                    <a:pt x="111" y="1278"/>
                  </a:lnTo>
                  <a:cubicBezTo>
                    <a:pt x="1212" y="1278"/>
                    <a:pt x="1212" y="1278"/>
                    <a:pt x="1212" y="1278"/>
                  </a:cubicBezTo>
                  <a:cubicBezTo>
                    <a:pt x="1203" y="103"/>
                    <a:pt x="1203" y="103"/>
                    <a:pt x="1203" y="103"/>
                  </a:cubicBezTo>
                  <a:cubicBezTo>
                    <a:pt x="111" y="103"/>
                    <a:pt x="111" y="103"/>
                    <a:pt x="111" y="103"/>
                  </a:cubicBezTo>
                  <a:lnTo>
                    <a:pt x="111" y="1278"/>
                  </a:lnTo>
                  <a:close/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5" name="Freeform 804">
              <a:extLst>
                <a:ext uri="{FF2B5EF4-FFF2-40B4-BE49-F238E27FC236}">
                  <a16:creationId xmlns:a16="http://schemas.microsoft.com/office/drawing/2014/main" id="{9B70B2D3-B512-4C1B-99EB-CE04EDA0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044" y="2771673"/>
              <a:ext cx="20618" cy="20614"/>
            </a:xfrm>
            <a:custGeom>
              <a:avLst/>
              <a:gdLst>
                <a:gd name="T0" fmla="*/ 2034569 w 159"/>
                <a:gd name="T1" fmla="*/ 2672514 h 158"/>
                <a:gd name="T2" fmla="*/ 622171 w 159"/>
                <a:gd name="T3" fmla="*/ 2672514 h 158"/>
                <a:gd name="T4" fmla="*/ 622171 w 159"/>
                <a:gd name="T5" fmla="*/ 2059704 h 158"/>
                <a:gd name="T6" fmla="*/ 773499 w 159"/>
                <a:gd name="T7" fmla="*/ 2059704 h 158"/>
                <a:gd name="T8" fmla="*/ 773499 w 159"/>
                <a:gd name="T9" fmla="*/ 629771 h 158"/>
                <a:gd name="T10" fmla="*/ 470843 w 159"/>
                <a:gd name="T11" fmla="*/ 629771 h 158"/>
                <a:gd name="T12" fmla="*/ 470843 w 159"/>
                <a:gd name="T13" fmla="*/ 1089411 h 158"/>
                <a:gd name="T14" fmla="*/ 0 w 159"/>
                <a:gd name="T15" fmla="*/ 1089411 h 158"/>
                <a:gd name="T16" fmla="*/ 0 w 159"/>
                <a:gd name="T17" fmla="*/ 0 h 158"/>
                <a:gd name="T18" fmla="*/ 2656740 w 159"/>
                <a:gd name="T19" fmla="*/ 0 h 158"/>
                <a:gd name="T20" fmla="*/ 2656740 w 159"/>
                <a:gd name="T21" fmla="*/ 1089411 h 158"/>
                <a:gd name="T22" fmla="*/ 2185897 w 159"/>
                <a:gd name="T23" fmla="*/ 1089411 h 158"/>
                <a:gd name="T24" fmla="*/ 2185897 w 159"/>
                <a:gd name="T25" fmla="*/ 629771 h 158"/>
                <a:gd name="T26" fmla="*/ 1849655 w 159"/>
                <a:gd name="T27" fmla="*/ 629771 h 158"/>
                <a:gd name="T28" fmla="*/ 1849655 w 159"/>
                <a:gd name="T29" fmla="*/ 2059704 h 158"/>
                <a:gd name="T30" fmla="*/ 2034569 w 159"/>
                <a:gd name="T31" fmla="*/ 2059704 h 158"/>
                <a:gd name="T32" fmla="*/ 2034569 w 159"/>
                <a:gd name="T33" fmla="*/ 267251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21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46" y="121"/>
                  </a:lnTo>
                  <a:lnTo>
                    <a:pt x="46" y="37"/>
                  </a:lnTo>
                  <a:lnTo>
                    <a:pt x="28" y="37"/>
                  </a:lnTo>
                  <a:lnTo>
                    <a:pt x="28" y="64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0" y="37"/>
                  </a:lnTo>
                  <a:lnTo>
                    <a:pt x="110" y="121"/>
                  </a:lnTo>
                  <a:lnTo>
                    <a:pt x="121" y="121"/>
                  </a:lnTo>
                  <a:lnTo>
                    <a:pt x="121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6" name="Freeform 805">
              <a:extLst>
                <a:ext uri="{FF2B5EF4-FFF2-40B4-BE49-F238E27FC236}">
                  <a16:creationId xmlns:a16="http://schemas.microsoft.com/office/drawing/2014/main" id="{FF16511B-365D-47FD-9AB7-B84084575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834" y="2771673"/>
              <a:ext cx="9516" cy="20614"/>
            </a:xfrm>
            <a:custGeom>
              <a:avLst/>
              <a:gdLst>
                <a:gd name="T0" fmla="*/ 1077830 w 83"/>
                <a:gd name="T1" fmla="*/ 2672514 h 158"/>
                <a:gd name="T2" fmla="*/ 0 w 83"/>
                <a:gd name="T3" fmla="*/ 2672514 h 158"/>
                <a:gd name="T4" fmla="*/ 0 w 83"/>
                <a:gd name="T5" fmla="*/ 2059704 h 158"/>
                <a:gd name="T6" fmla="*/ 118319 w 83"/>
                <a:gd name="T7" fmla="*/ 2059704 h 158"/>
                <a:gd name="T8" fmla="*/ 118319 w 83"/>
                <a:gd name="T9" fmla="*/ 629771 h 158"/>
                <a:gd name="T10" fmla="*/ 0 w 83"/>
                <a:gd name="T11" fmla="*/ 629771 h 158"/>
                <a:gd name="T12" fmla="*/ 0 w 83"/>
                <a:gd name="T13" fmla="*/ 0 h 158"/>
                <a:gd name="T14" fmla="*/ 1077830 w 83"/>
                <a:gd name="T15" fmla="*/ 0 h 158"/>
                <a:gd name="T16" fmla="*/ 1077830 w 83"/>
                <a:gd name="T17" fmla="*/ 629771 h 158"/>
                <a:gd name="T18" fmla="*/ 959511 w 83"/>
                <a:gd name="T19" fmla="*/ 629771 h 158"/>
                <a:gd name="T20" fmla="*/ 959511 w 83"/>
                <a:gd name="T21" fmla="*/ 2059704 h 158"/>
                <a:gd name="T22" fmla="*/ 1077830 w 83"/>
                <a:gd name="T23" fmla="*/ 2059704 h 158"/>
                <a:gd name="T24" fmla="*/ 1077830 w 83"/>
                <a:gd name="T25" fmla="*/ 2672514 h 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158">
                  <a:moveTo>
                    <a:pt x="82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37"/>
                  </a:lnTo>
                  <a:lnTo>
                    <a:pt x="73" y="37"/>
                  </a:lnTo>
                  <a:lnTo>
                    <a:pt x="73" y="121"/>
                  </a:lnTo>
                  <a:lnTo>
                    <a:pt x="82" y="121"/>
                  </a:lnTo>
                  <a:lnTo>
                    <a:pt x="82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7" name="Freeform 806">
              <a:extLst>
                <a:ext uri="{FF2B5EF4-FFF2-40B4-BE49-F238E27FC236}">
                  <a16:creationId xmlns:a16="http://schemas.microsoft.com/office/drawing/2014/main" id="{FC959293-8978-4941-BEF7-D3CD7C3EB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521" y="2770087"/>
              <a:ext cx="22203" cy="22199"/>
            </a:xfrm>
            <a:custGeom>
              <a:avLst/>
              <a:gdLst>
                <a:gd name="T0" fmla="*/ 2235763 w 168"/>
                <a:gd name="T1" fmla="*/ 1625578 h 167"/>
                <a:gd name="T2" fmla="*/ 2235763 w 168"/>
                <a:gd name="T3" fmla="*/ 1625578 h 167"/>
                <a:gd name="T4" fmla="*/ 2916919 w 168"/>
                <a:gd name="T5" fmla="*/ 1943675 h 167"/>
                <a:gd name="T6" fmla="*/ 2585064 w 168"/>
                <a:gd name="T7" fmla="*/ 2615095 h 167"/>
                <a:gd name="T8" fmla="*/ 1606942 w 168"/>
                <a:gd name="T9" fmla="*/ 2933192 h 167"/>
                <a:gd name="T10" fmla="*/ 489127 w 168"/>
                <a:gd name="T11" fmla="*/ 2456113 h 167"/>
                <a:gd name="T12" fmla="*/ 0 w 168"/>
                <a:gd name="T13" fmla="*/ 1448917 h 167"/>
                <a:gd name="T14" fmla="*/ 489127 w 168"/>
                <a:gd name="T15" fmla="*/ 477079 h 167"/>
                <a:gd name="T16" fmla="*/ 1449671 w 168"/>
                <a:gd name="T17" fmla="*/ 0 h 167"/>
                <a:gd name="T18" fmla="*/ 2235763 w 168"/>
                <a:gd name="T19" fmla="*/ 318097 h 167"/>
                <a:gd name="T20" fmla="*/ 2235763 w 168"/>
                <a:gd name="T21" fmla="*/ 158982 h 167"/>
                <a:gd name="T22" fmla="*/ 2916919 w 168"/>
                <a:gd name="T23" fmla="*/ 158982 h 167"/>
                <a:gd name="T24" fmla="*/ 2916919 w 168"/>
                <a:gd name="T25" fmla="*/ 1130820 h 167"/>
                <a:gd name="T26" fmla="*/ 2078492 w 168"/>
                <a:gd name="T27" fmla="*/ 1130820 h 167"/>
                <a:gd name="T28" fmla="*/ 1921352 w 168"/>
                <a:gd name="T29" fmla="*/ 812856 h 167"/>
                <a:gd name="T30" fmla="*/ 1764081 w 168"/>
                <a:gd name="T31" fmla="*/ 653741 h 167"/>
                <a:gd name="T32" fmla="*/ 1292532 w 168"/>
                <a:gd name="T33" fmla="*/ 1448917 h 167"/>
                <a:gd name="T34" fmla="*/ 1764081 w 168"/>
                <a:gd name="T35" fmla="*/ 2297131 h 167"/>
                <a:gd name="T36" fmla="*/ 2235763 w 168"/>
                <a:gd name="T37" fmla="*/ 1625578 h 1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8" h="167">
                  <a:moveTo>
                    <a:pt x="128" y="92"/>
                  </a:moveTo>
                  <a:lnTo>
                    <a:pt x="128" y="92"/>
                  </a:lnTo>
                  <a:cubicBezTo>
                    <a:pt x="167" y="110"/>
                    <a:pt x="167" y="110"/>
                    <a:pt x="167" y="110"/>
                  </a:cubicBezTo>
                  <a:cubicBezTo>
                    <a:pt x="167" y="121"/>
                    <a:pt x="157" y="139"/>
                    <a:pt x="148" y="148"/>
                  </a:cubicBezTo>
                  <a:cubicBezTo>
                    <a:pt x="128" y="157"/>
                    <a:pt x="110" y="166"/>
                    <a:pt x="92" y="166"/>
                  </a:cubicBezTo>
                  <a:cubicBezTo>
                    <a:pt x="64" y="166"/>
                    <a:pt x="37" y="157"/>
                    <a:pt x="28" y="139"/>
                  </a:cubicBezTo>
                  <a:cubicBezTo>
                    <a:pt x="9" y="130"/>
                    <a:pt x="0" y="110"/>
                    <a:pt x="0" y="82"/>
                  </a:cubicBezTo>
                  <a:cubicBezTo>
                    <a:pt x="0" y="64"/>
                    <a:pt x="9" y="46"/>
                    <a:pt x="28" y="27"/>
                  </a:cubicBezTo>
                  <a:cubicBezTo>
                    <a:pt x="37" y="9"/>
                    <a:pt x="55" y="0"/>
                    <a:pt x="83" y="0"/>
                  </a:cubicBezTo>
                  <a:cubicBezTo>
                    <a:pt x="101" y="0"/>
                    <a:pt x="110" y="9"/>
                    <a:pt x="128" y="18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55"/>
                    <a:pt x="119" y="46"/>
                    <a:pt x="110" y="46"/>
                  </a:cubicBezTo>
                  <a:cubicBezTo>
                    <a:pt x="110" y="37"/>
                    <a:pt x="101" y="37"/>
                    <a:pt x="101" y="37"/>
                  </a:cubicBezTo>
                  <a:cubicBezTo>
                    <a:pt x="83" y="37"/>
                    <a:pt x="74" y="55"/>
                    <a:pt x="74" y="82"/>
                  </a:cubicBezTo>
                  <a:cubicBezTo>
                    <a:pt x="74" y="110"/>
                    <a:pt x="83" y="130"/>
                    <a:pt x="101" y="130"/>
                  </a:cubicBezTo>
                  <a:cubicBezTo>
                    <a:pt x="110" y="130"/>
                    <a:pt x="119" y="121"/>
                    <a:pt x="128" y="92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8" name="Freeform 807">
              <a:extLst>
                <a:ext uri="{FF2B5EF4-FFF2-40B4-BE49-F238E27FC236}">
                  <a16:creationId xmlns:a16="http://schemas.microsoft.com/office/drawing/2014/main" id="{267BEDBD-FFDB-4B9F-90D1-A2CBA58F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896" y="2770087"/>
              <a:ext cx="23789" cy="22199"/>
            </a:xfrm>
            <a:custGeom>
              <a:avLst/>
              <a:gdLst>
                <a:gd name="T0" fmla="*/ 1504974 w 186"/>
                <a:gd name="T1" fmla="*/ 2774210 h 167"/>
                <a:gd name="T2" fmla="*/ 0 w 186"/>
                <a:gd name="T3" fmla="*/ 2933192 h 167"/>
                <a:gd name="T4" fmla="*/ 0 w 186"/>
                <a:gd name="T5" fmla="*/ 2138016 h 167"/>
                <a:gd name="T6" fmla="*/ 294421 w 186"/>
                <a:gd name="T7" fmla="*/ 2138016 h 167"/>
                <a:gd name="T8" fmla="*/ 294421 w 186"/>
                <a:gd name="T9" fmla="*/ 812856 h 167"/>
                <a:gd name="T10" fmla="*/ 0 w 186"/>
                <a:gd name="T11" fmla="*/ 812856 h 167"/>
                <a:gd name="T12" fmla="*/ 0 w 186"/>
                <a:gd name="T13" fmla="*/ 0 h 167"/>
                <a:gd name="T14" fmla="*/ 1504974 w 186"/>
                <a:gd name="T15" fmla="*/ 0 h 167"/>
                <a:gd name="T16" fmla="*/ 1504974 w 186"/>
                <a:gd name="T17" fmla="*/ 812856 h 167"/>
                <a:gd name="T18" fmla="*/ 1194182 w 186"/>
                <a:gd name="T19" fmla="*/ 812856 h 167"/>
                <a:gd name="T20" fmla="*/ 1194182 w 186"/>
                <a:gd name="T21" fmla="*/ 2138016 h 167"/>
                <a:gd name="T22" fmla="*/ 1504974 w 186"/>
                <a:gd name="T23" fmla="*/ 2138016 h 167"/>
                <a:gd name="T24" fmla="*/ 1504974 w 186"/>
                <a:gd name="T25" fmla="*/ 2774210 h 167"/>
                <a:gd name="T26" fmla="*/ 3026191 w 186"/>
                <a:gd name="T27" fmla="*/ 2774210 h 167"/>
                <a:gd name="T28" fmla="*/ 1652184 w 186"/>
                <a:gd name="T29" fmla="*/ 2774210 h 167"/>
                <a:gd name="T30" fmla="*/ 1652184 w 186"/>
                <a:gd name="T31" fmla="*/ 2138016 h 167"/>
                <a:gd name="T32" fmla="*/ 1799395 w 186"/>
                <a:gd name="T33" fmla="*/ 2138016 h 167"/>
                <a:gd name="T34" fmla="*/ 1341393 w 186"/>
                <a:gd name="T35" fmla="*/ 1448917 h 167"/>
                <a:gd name="T36" fmla="*/ 1946605 w 186"/>
                <a:gd name="T37" fmla="*/ 812856 h 167"/>
                <a:gd name="T38" fmla="*/ 1652184 w 186"/>
                <a:gd name="T39" fmla="*/ 812856 h 167"/>
                <a:gd name="T40" fmla="*/ 1652184 w 186"/>
                <a:gd name="T41" fmla="*/ 0 h 167"/>
                <a:gd name="T42" fmla="*/ 3026191 w 186"/>
                <a:gd name="T43" fmla="*/ 0 h 167"/>
                <a:gd name="T44" fmla="*/ 3026191 w 186"/>
                <a:gd name="T45" fmla="*/ 812856 h 167"/>
                <a:gd name="T46" fmla="*/ 2878981 w 186"/>
                <a:gd name="T47" fmla="*/ 812856 h 167"/>
                <a:gd name="T48" fmla="*/ 2273768 w 186"/>
                <a:gd name="T49" fmla="*/ 1289935 h 167"/>
                <a:gd name="T50" fmla="*/ 2878981 w 186"/>
                <a:gd name="T51" fmla="*/ 2138016 h 167"/>
                <a:gd name="T52" fmla="*/ 3026191 w 186"/>
                <a:gd name="T53" fmla="*/ 2138016 h 167"/>
                <a:gd name="T54" fmla="*/ 3026191 w 186"/>
                <a:gd name="T55" fmla="*/ 2774210 h 1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6" h="167">
                  <a:moveTo>
                    <a:pt x="92" y="157"/>
                  </a:moveTo>
                  <a:lnTo>
                    <a:pt x="0" y="166"/>
                  </a:lnTo>
                  <a:lnTo>
                    <a:pt x="0" y="121"/>
                  </a:lnTo>
                  <a:lnTo>
                    <a:pt x="18" y="121"/>
                  </a:lnTo>
                  <a:lnTo>
                    <a:pt x="18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92" y="0"/>
                  </a:lnTo>
                  <a:lnTo>
                    <a:pt x="92" y="46"/>
                  </a:lnTo>
                  <a:lnTo>
                    <a:pt x="73" y="46"/>
                  </a:lnTo>
                  <a:lnTo>
                    <a:pt x="73" y="121"/>
                  </a:lnTo>
                  <a:lnTo>
                    <a:pt x="92" y="121"/>
                  </a:lnTo>
                  <a:lnTo>
                    <a:pt x="92" y="157"/>
                  </a:lnTo>
                  <a:close/>
                  <a:moveTo>
                    <a:pt x="185" y="157"/>
                  </a:moveTo>
                  <a:lnTo>
                    <a:pt x="101" y="157"/>
                  </a:lnTo>
                  <a:lnTo>
                    <a:pt x="101" y="121"/>
                  </a:lnTo>
                  <a:lnTo>
                    <a:pt x="110" y="121"/>
                  </a:lnTo>
                  <a:lnTo>
                    <a:pt x="82" y="82"/>
                  </a:lnTo>
                  <a:lnTo>
                    <a:pt x="119" y="46"/>
                  </a:lnTo>
                  <a:lnTo>
                    <a:pt x="101" y="46"/>
                  </a:lnTo>
                  <a:lnTo>
                    <a:pt x="101" y="0"/>
                  </a:lnTo>
                  <a:lnTo>
                    <a:pt x="185" y="0"/>
                  </a:lnTo>
                  <a:lnTo>
                    <a:pt x="185" y="46"/>
                  </a:lnTo>
                  <a:lnTo>
                    <a:pt x="176" y="46"/>
                  </a:lnTo>
                  <a:lnTo>
                    <a:pt x="139" y="73"/>
                  </a:lnTo>
                  <a:lnTo>
                    <a:pt x="176" y="121"/>
                  </a:lnTo>
                  <a:lnTo>
                    <a:pt x="185" y="121"/>
                  </a:lnTo>
                  <a:lnTo>
                    <a:pt x="185" y="15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9" name="Freeform 808">
              <a:extLst>
                <a:ext uri="{FF2B5EF4-FFF2-40B4-BE49-F238E27FC236}">
                  <a16:creationId xmlns:a16="http://schemas.microsoft.com/office/drawing/2014/main" id="{64A61E72-6E33-4175-AE48-182371394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857" y="2770087"/>
              <a:ext cx="20618" cy="20613"/>
            </a:xfrm>
            <a:custGeom>
              <a:avLst/>
              <a:gdLst>
                <a:gd name="T0" fmla="*/ 2833937 w 149"/>
                <a:gd name="T1" fmla="*/ 2672254 h 158"/>
                <a:gd name="T2" fmla="*/ 0 w 149"/>
                <a:gd name="T3" fmla="*/ 2672254 h 158"/>
                <a:gd name="T4" fmla="*/ 0 w 149"/>
                <a:gd name="T5" fmla="*/ 2059474 h 158"/>
                <a:gd name="T6" fmla="*/ 172278 w 149"/>
                <a:gd name="T7" fmla="*/ 2059474 h 158"/>
                <a:gd name="T8" fmla="*/ 172278 w 149"/>
                <a:gd name="T9" fmla="*/ 629740 h 158"/>
                <a:gd name="T10" fmla="*/ 0 w 149"/>
                <a:gd name="T11" fmla="*/ 782903 h 158"/>
                <a:gd name="T12" fmla="*/ 0 w 149"/>
                <a:gd name="T13" fmla="*/ 0 h 158"/>
                <a:gd name="T14" fmla="*/ 2833937 w 149"/>
                <a:gd name="T15" fmla="*/ 0 h 158"/>
                <a:gd name="T16" fmla="*/ 2833937 w 149"/>
                <a:gd name="T17" fmla="*/ 936065 h 158"/>
                <a:gd name="T18" fmla="*/ 2144549 w 149"/>
                <a:gd name="T19" fmla="*/ 936065 h 158"/>
                <a:gd name="T20" fmla="*/ 2144549 w 149"/>
                <a:gd name="T21" fmla="*/ 629740 h 158"/>
                <a:gd name="T22" fmla="*/ 1397734 w 149"/>
                <a:gd name="T23" fmla="*/ 629740 h 158"/>
                <a:gd name="T24" fmla="*/ 1397734 w 149"/>
                <a:gd name="T25" fmla="*/ 1089358 h 158"/>
                <a:gd name="T26" fmla="*/ 1953037 w 149"/>
                <a:gd name="T27" fmla="*/ 1089358 h 158"/>
                <a:gd name="T28" fmla="*/ 1953037 w 149"/>
                <a:gd name="T29" fmla="*/ 1719098 h 158"/>
                <a:gd name="T30" fmla="*/ 1397734 w 149"/>
                <a:gd name="T31" fmla="*/ 1719098 h 158"/>
                <a:gd name="T32" fmla="*/ 1397734 w 149"/>
                <a:gd name="T33" fmla="*/ 2059474 h 158"/>
                <a:gd name="T34" fmla="*/ 2144549 w 149"/>
                <a:gd name="T35" fmla="*/ 2059474 h 158"/>
                <a:gd name="T36" fmla="*/ 2144549 w 149"/>
                <a:gd name="T37" fmla="*/ 1872261 h 158"/>
                <a:gd name="T38" fmla="*/ 2833937 w 149"/>
                <a:gd name="T39" fmla="*/ 1872261 h 158"/>
                <a:gd name="T40" fmla="*/ 2833937 w 149"/>
                <a:gd name="T41" fmla="*/ 2672254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9" h="158">
                  <a:moveTo>
                    <a:pt x="148" y="157"/>
                  </a:moveTo>
                  <a:lnTo>
                    <a:pt x="0" y="157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9" y="37"/>
                  </a:lnTo>
                  <a:lnTo>
                    <a:pt x="0" y="46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55"/>
                  </a:lnTo>
                  <a:lnTo>
                    <a:pt x="112" y="55"/>
                  </a:lnTo>
                  <a:lnTo>
                    <a:pt x="112" y="37"/>
                  </a:lnTo>
                  <a:lnTo>
                    <a:pt x="73" y="37"/>
                  </a:lnTo>
                  <a:lnTo>
                    <a:pt x="73" y="64"/>
                  </a:lnTo>
                  <a:lnTo>
                    <a:pt x="102" y="64"/>
                  </a:lnTo>
                  <a:lnTo>
                    <a:pt x="102" y="101"/>
                  </a:lnTo>
                  <a:lnTo>
                    <a:pt x="73" y="101"/>
                  </a:lnTo>
                  <a:lnTo>
                    <a:pt x="73" y="121"/>
                  </a:lnTo>
                  <a:lnTo>
                    <a:pt x="112" y="121"/>
                  </a:lnTo>
                  <a:lnTo>
                    <a:pt x="112" y="110"/>
                  </a:lnTo>
                  <a:lnTo>
                    <a:pt x="148" y="110"/>
                  </a:lnTo>
                  <a:lnTo>
                    <a:pt x="148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0" name="Freeform 809">
              <a:extLst>
                <a:ext uri="{FF2B5EF4-FFF2-40B4-BE49-F238E27FC236}">
                  <a16:creationId xmlns:a16="http://schemas.microsoft.com/office/drawing/2014/main" id="{87F54A86-7228-405F-BF8E-ED7BA38F7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060" y="2770087"/>
              <a:ext cx="22203" cy="20613"/>
            </a:xfrm>
            <a:custGeom>
              <a:avLst/>
              <a:gdLst>
                <a:gd name="T0" fmla="*/ 2534912 w 159"/>
                <a:gd name="T1" fmla="*/ 2672254 h 158"/>
                <a:gd name="T2" fmla="*/ 721528 w 159"/>
                <a:gd name="T3" fmla="*/ 2672254 h 158"/>
                <a:gd name="T4" fmla="*/ 721528 w 159"/>
                <a:gd name="T5" fmla="*/ 2059474 h 158"/>
                <a:gd name="T6" fmla="*/ 1072447 w 159"/>
                <a:gd name="T7" fmla="*/ 2059474 h 158"/>
                <a:gd name="T8" fmla="*/ 1072447 w 159"/>
                <a:gd name="T9" fmla="*/ 629740 h 158"/>
                <a:gd name="T10" fmla="*/ 721528 w 159"/>
                <a:gd name="T11" fmla="*/ 629740 h 158"/>
                <a:gd name="T12" fmla="*/ 721528 w 159"/>
                <a:gd name="T13" fmla="*/ 1242520 h 158"/>
                <a:gd name="T14" fmla="*/ 0 w 159"/>
                <a:gd name="T15" fmla="*/ 1242520 h 158"/>
                <a:gd name="T16" fmla="*/ 0 w 159"/>
                <a:gd name="T17" fmla="*/ 0 h 158"/>
                <a:gd name="T18" fmla="*/ 3080911 w 159"/>
                <a:gd name="T19" fmla="*/ 0 h 158"/>
                <a:gd name="T20" fmla="*/ 3080911 w 159"/>
                <a:gd name="T21" fmla="*/ 1089358 h 158"/>
                <a:gd name="T22" fmla="*/ 2534912 w 159"/>
                <a:gd name="T23" fmla="*/ 1089358 h 158"/>
                <a:gd name="T24" fmla="*/ 2534912 w 159"/>
                <a:gd name="T25" fmla="*/ 629740 h 158"/>
                <a:gd name="T26" fmla="*/ 2183993 w 159"/>
                <a:gd name="T27" fmla="*/ 629740 h 158"/>
                <a:gd name="T28" fmla="*/ 2183993 w 159"/>
                <a:gd name="T29" fmla="*/ 2059474 h 158"/>
                <a:gd name="T30" fmla="*/ 2534912 w 159"/>
                <a:gd name="T31" fmla="*/ 2059474 h 158"/>
                <a:gd name="T32" fmla="*/ 2534912 w 159"/>
                <a:gd name="T33" fmla="*/ 2672254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9" h="158">
                  <a:moveTo>
                    <a:pt x="130" y="157"/>
                  </a:moveTo>
                  <a:lnTo>
                    <a:pt x="37" y="157"/>
                  </a:lnTo>
                  <a:lnTo>
                    <a:pt x="37" y="121"/>
                  </a:lnTo>
                  <a:lnTo>
                    <a:pt x="55" y="121"/>
                  </a:lnTo>
                  <a:lnTo>
                    <a:pt x="55" y="37"/>
                  </a:lnTo>
                  <a:lnTo>
                    <a:pt x="37" y="37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64"/>
                  </a:lnTo>
                  <a:lnTo>
                    <a:pt x="130" y="64"/>
                  </a:lnTo>
                  <a:lnTo>
                    <a:pt x="130" y="37"/>
                  </a:lnTo>
                  <a:lnTo>
                    <a:pt x="112" y="37"/>
                  </a:lnTo>
                  <a:lnTo>
                    <a:pt x="112" y="121"/>
                  </a:lnTo>
                  <a:lnTo>
                    <a:pt x="130" y="121"/>
                  </a:lnTo>
                  <a:lnTo>
                    <a:pt x="130" y="157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1" name="Freeform 810">
              <a:extLst>
                <a:ext uri="{FF2B5EF4-FFF2-40B4-BE49-F238E27FC236}">
                  <a16:creationId xmlns:a16="http://schemas.microsoft.com/office/drawing/2014/main" id="{82B5C611-4CDA-4A2F-AF2F-27326E2C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833513"/>
              <a:ext cx="1586" cy="0"/>
            </a:xfrm>
            <a:custGeom>
              <a:avLst/>
              <a:gdLst>
                <a:gd name="T0" fmla="*/ 226322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226322 w 10"/>
                <a:gd name="T7" fmla="*/ 0 h 10"/>
                <a:gd name="T8" fmla="*/ 226322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2" name="Freeform 811">
              <a:extLst>
                <a:ext uri="{FF2B5EF4-FFF2-40B4-BE49-F238E27FC236}">
                  <a16:creationId xmlns:a16="http://schemas.microsoft.com/office/drawing/2014/main" id="{3029024E-779C-4FEE-8F65-2B8E6B85A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72" y="2831927"/>
              <a:ext cx="1586" cy="1586"/>
            </a:xfrm>
            <a:custGeom>
              <a:avLst/>
              <a:gdLst>
                <a:gd name="T0" fmla="*/ 0 w 19"/>
                <a:gd name="T1" fmla="*/ 62689 h 19"/>
                <a:gd name="T2" fmla="*/ 0 w 19"/>
                <a:gd name="T3" fmla="*/ 125461 h 19"/>
                <a:gd name="T4" fmla="*/ 125461 w 19"/>
                <a:gd name="T5" fmla="*/ 125461 h 19"/>
                <a:gd name="T6" fmla="*/ 125461 w 19"/>
                <a:gd name="T7" fmla="*/ 0 h 19"/>
                <a:gd name="T8" fmla="*/ 0 w 19"/>
                <a:gd name="T9" fmla="*/ 6268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3" name="Freeform 812">
              <a:extLst>
                <a:ext uri="{FF2B5EF4-FFF2-40B4-BE49-F238E27FC236}">
                  <a16:creationId xmlns:a16="http://schemas.microsoft.com/office/drawing/2014/main" id="{8CF3415F-AA7B-42DD-ABB7-8513BE3D2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904" y="2831927"/>
              <a:ext cx="3172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346541 w 28"/>
                <a:gd name="T5" fmla="*/ 226322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4" name="Freeform 813">
              <a:extLst>
                <a:ext uri="{FF2B5EF4-FFF2-40B4-BE49-F238E27FC236}">
                  <a16:creationId xmlns:a16="http://schemas.microsoft.com/office/drawing/2014/main" id="{02D24673-27A5-4C34-A81C-942E34F14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247" y="2831927"/>
              <a:ext cx="3172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346541 w 28"/>
                <a:gd name="T5" fmla="*/ 226322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5" name="Freeform 814">
              <a:extLst>
                <a:ext uri="{FF2B5EF4-FFF2-40B4-BE49-F238E27FC236}">
                  <a16:creationId xmlns:a16="http://schemas.microsoft.com/office/drawing/2014/main" id="{03C794DA-4D2D-45E5-92AB-E12DDFE0C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216" y="2831927"/>
              <a:ext cx="1586" cy="158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125461 h 19"/>
                <a:gd name="T4" fmla="*/ 125461 w 19"/>
                <a:gd name="T5" fmla="*/ 125461 h 19"/>
                <a:gd name="T6" fmla="*/ 125461 w 19"/>
                <a:gd name="T7" fmla="*/ 0 h 19"/>
                <a:gd name="T8" fmla="*/ 0 w 1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6" name="Freeform 815">
              <a:extLst>
                <a:ext uri="{FF2B5EF4-FFF2-40B4-BE49-F238E27FC236}">
                  <a16:creationId xmlns:a16="http://schemas.microsoft.com/office/drawing/2014/main" id="{D37809E0-8DAD-4DBB-834F-4950930A6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560" y="2831927"/>
              <a:ext cx="3172" cy="1586"/>
            </a:xfrm>
            <a:custGeom>
              <a:avLst/>
              <a:gdLst>
                <a:gd name="T0" fmla="*/ 0 w 28"/>
                <a:gd name="T1" fmla="*/ 0 h 19"/>
                <a:gd name="T2" fmla="*/ 0 w 28"/>
                <a:gd name="T3" fmla="*/ 125461 h 19"/>
                <a:gd name="T4" fmla="*/ 346541 w 28"/>
                <a:gd name="T5" fmla="*/ 125461 h 19"/>
                <a:gd name="T6" fmla="*/ 346541 w 28"/>
                <a:gd name="T7" fmla="*/ 0 h 19"/>
                <a:gd name="T8" fmla="*/ 0 w 2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7" name="Freeform 816">
              <a:extLst>
                <a:ext uri="{FF2B5EF4-FFF2-40B4-BE49-F238E27FC236}">
                  <a16:creationId xmlns:a16="http://schemas.microsoft.com/office/drawing/2014/main" id="{5AF9B796-A0D8-422C-B578-6748E81F5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693" y="2831927"/>
              <a:ext cx="3172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346541 w 28"/>
                <a:gd name="T5" fmla="*/ 226322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8" name="Freeform 817">
              <a:extLst>
                <a:ext uri="{FF2B5EF4-FFF2-40B4-BE49-F238E27FC236}">
                  <a16:creationId xmlns:a16="http://schemas.microsoft.com/office/drawing/2014/main" id="{B1FD1EEF-274E-425B-9413-20B48B775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623" y="2831927"/>
              <a:ext cx="1586" cy="158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322 h 10"/>
                <a:gd name="T4" fmla="*/ 125461 w 19"/>
                <a:gd name="T5" fmla="*/ 226322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79" name="Freeform 818">
              <a:extLst>
                <a:ext uri="{FF2B5EF4-FFF2-40B4-BE49-F238E27FC236}">
                  <a16:creationId xmlns:a16="http://schemas.microsoft.com/office/drawing/2014/main" id="{A8AFA2E9-3D12-400A-966B-A1B6FE4D8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350" y="2831927"/>
              <a:ext cx="4757" cy="158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226322 h 10"/>
                <a:gd name="T4" fmla="*/ 729090 w 30"/>
                <a:gd name="T5" fmla="*/ 226322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0" name="Freeform 819">
              <a:extLst>
                <a:ext uri="{FF2B5EF4-FFF2-40B4-BE49-F238E27FC236}">
                  <a16:creationId xmlns:a16="http://schemas.microsoft.com/office/drawing/2014/main" id="{BF7CFFC8-6B17-46B0-8D5C-1A3E4126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591" y="2831927"/>
              <a:ext cx="1586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86607 w 28"/>
                <a:gd name="T5" fmla="*/ 226322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1" name="Freeform 820">
              <a:extLst>
                <a:ext uri="{FF2B5EF4-FFF2-40B4-BE49-F238E27FC236}">
                  <a16:creationId xmlns:a16="http://schemas.microsoft.com/office/drawing/2014/main" id="{E17226DC-D82A-4EB9-9E20-F94918300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529" y="2833513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2" name="Freeform 821">
              <a:extLst>
                <a:ext uri="{FF2B5EF4-FFF2-40B4-BE49-F238E27FC236}">
                  <a16:creationId xmlns:a16="http://schemas.microsoft.com/office/drawing/2014/main" id="{20CA38BF-967B-4733-A713-B90CF9C82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122" y="2833513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346541 w 28"/>
                <a:gd name="T3" fmla="*/ 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3" name="Freeform 822">
              <a:extLst>
                <a:ext uri="{FF2B5EF4-FFF2-40B4-BE49-F238E27FC236}">
                  <a16:creationId xmlns:a16="http://schemas.microsoft.com/office/drawing/2014/main" id="{AFE5929E-0D6E-4561-85D3-F56F68395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833513"/>
              <a:ext cx="4757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410 w 29"/>
                <a:gd name="T5" fmla="*/ 0 h 10"/>
                <a:gd name="T6" fmla="*/ 75341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4" name="Freeform 823">
              <a:extLst>
                <a:ext uri="{FF2B5EF4-FFF2-40B4-BE49-F238E27FC236}">
                  <a16:creationId xmlns:a16="http://schemas.microsoft.com/office/drawing/2014/main" id="{A726980C-7543-482D-AC37-16ABE494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435" y="2833513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5" name="Freeform 824">
              <a:extLst>
                <a:ext uri="{FF2B5EF4-FFF2-40B4-BE49-F238E27FC236}">
                  <a16:creationId xmlns:a16="http://schemas.microsoft.com/office/drawing/2014/main" id="{156B3C9C-8426-40B9-97FF-768545B4E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966" y="2831927"/>
              <a:ext cx="3172" cy="158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226322 h 10"/>
                <a:gd name="T4" fmla="*/ 456315 w 21"/>
                <a:gd name="T5" fmla="*/ 226322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6" name="Freeform 825">
              <a:extLst>
                <a:ext uri="{FF2B5EF4-FFF2-40B4-BE49-F238E27FC236}">
                  <a16:creationId xmlns:a16="http://schemas.microsoft.com/office/drawing/2014/main" id="{7CB13E8C-6859-4D3A-A393-14123BB33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0" y="2833513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7" name="Freeform 826">
              <a:extLst>
                <a:ext uri="{FF2B5EF4-FFF2-40B4-BE49-F238E27FC236}">
                  <a16:creationId xmlns:a16="http://schemas.microsoft.com/office/drawing/2014/main" id="{7C91289F-FB90-40B9-937F-84DF05BC9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779" y="2833513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8" name="Freeform 827">
              <a:extLst>
                <a:ext uri="{FF2B5EF4-FFF2-40B4-BE49-F238E27FC236}">
                  <a16:creationId xmlns:a16="http://schemas.microsoft.com/office/drawing/2014/main" id="{DD35078F-01A6-40A6-91B1-C5FBE374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833513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89" name="Freeform 828">
              <a:extLst>
                <a:ext uri="{FF2B5EF4-FFF2-40B4-BE49-F238E27FC236}">
                  <a16:creationId xmlns:a16="http://schemas.microsoft.com/office/drawing/2014/main" id="{8EC20A1F-E364-4F94-9FB4-42B5D1312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185" y="2833513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0" name="Freeform 829">
              <a:extLst>
                <a:ext uri="{FF2B5EF4-FFF2-40B4-BE49-F238E27FC236}">
                  <a16:creationId xmlns:a16="http://schemas.microsoft.com/office/drawing/2014/main" id="{76CA2255-22B2-4790-8AFC-ED0CA9BD3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912" y="2833513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1" name="Freeform 830">
              <a:extLst>
                <a:ext uri="{FF2B5EF4-FFF2-40B4-BE49-F238E27FC236}">
                  <a16:creationId xmlns:a16="http://schemas.microsoft.com/office/drawing/2014/main" id="{C89200DF-8863-4AE2-AA13-0A7C47AF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833513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2" name="Freeform 831">
              <a:extLst>
                <a:ext uri="{FF2B5EF4-FFF2-40B4-BE49-F238E27FC236}">
                  <a16:creationId xmlns:a16="http://schemas.microsoft.com/office/drawing/2014/main" id="{1A1305D6-583C-43A3-89A8-A76CA1665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654" y="2831927"/>
              <a:ext cx="1586" cy="158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322 h 10"/>
                <a:gd name="T4" fmla="*/ 125461 w 19"/>
                <a:gd name="T5" fmla="*/ 226322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3" name="Freeform 832">
              <a:extLst>
                <a:ext uri="{FF2B5EF4-FFF2-40B4-BE49-F238E27FC236}">
                  <a16:creationId xmlns:a16="http://schemas.microsoft.com/office/drawing/2014/main" id="{B38AA69A-5E96-463B-BBC2-51BE1A27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123" y="2831927"/>
              <a:ext cx="3172" cy="158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322 h 10"/>
                <a:gd name="T4" fmla="*/ 335029 w 29"/>
                <a:gd name="T5" fmla="*/ 226322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4" name="Freeform 833">
              <a:extLst>
                <a:ext uri="{FF2B5EF4-FFF2-40B4-BE49-F238E27FC236}">
                  <a16:creationId xmlns:a16="http://schemas.microsoft.com/office/drawing/2014/main" id="{BEC62DC4-2504-4179-A730-A641B16E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9" y="2831927"/>
              <a:ext cx="3172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346541 w 28"/>
                <a:gd name="T5" fmla="*/ 226322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5" name="Freeform 834">
              <a:extLst>
                <a:ext uri="{FF2B5EF4-FFF2-40B4-BE49-F238E27FC236}">
                  <a16:creationId xmlns:a16="http://schemas.microsoft.com/office/drawing/2014/main" id="{ECD976D3-8977-4DD3-ADE1-76714DBAB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091" y="2831927"/>
              <a:ext cx="3172" cy="158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226322 h 10"/>
                <a:gd name="T4" fmla="*/ 477862 w 20"/>
                <a:gd name="T5" fmla="*/ 226322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6" name="Freeform 835">
              <a:extLst>
                <a:ext uri="{FF2B5EF4-FFF2-40B4-BE49-F238E27FC236}">
                  <a16:creationId xmlns:a16="http://schemas.microsoft.com/office/drawing/2014/main" id="{834BD906-4020-4F11-8E00-6B74A118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466" y="2831927"/>
              <a:ext cx="3172" cy="158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322 h 10"/>
                <a:gd name="T4" fmla="*/ 335029 w 29"/>
                <a:gd name="T5" fmla="*/ 226322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7" name="Freeform 836">
              <a:extLst>
                <a:ext uri="{FF2B5EF4-FFF2-40B4-BE49-F238E27FC236}">
                  <a16:creationId xmlns:a16="http://schemas.microsoft.com/office/drawing/2014/main" id="{0359487F-1D17-49E2-A115-519C2A08F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435" y="2831927"/>
              <a:ext cx="3172" cy="158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226322 h 10"/>
                <a:gd name="T4" fmla="*/ 324178 w 30"/>
                <a:gd name="T5" fmla="*/ 226322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8" name="Freeform 837">
              <a:extLst>
                <a:ext uri="{FF2B5EF4-FFF2-40B4-BE49-F238E27FC236}">
                  <a16:creationId xmlns:a16="http://schemas.microsoft.com/office/drawing/2014/main" id="{C35B1C31-2C50-4269-8594-4E1A83C87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841" y="2831927"/>
              <a:ext cx="3172" cy="1586"/>
            </a:xfrm>
            <a:custGeom>
              <a:avLst/>
              <a:gdLst>
                <a:gd name="T0" fmla="*/ 501677 w 19"/>
                <a:gd name="T1" fmla="*/ 0 h 10"/>
                <a:gd name="T2" fmla="*/ 0 w 19"/>
                <a:gd name="T3" fmla="*/ 0 h 10"/>
                <a:gd name="T4" fmla="*/ 0 w 19"/>
                <a:gd name="T5" fmla="*/ 226322 h 10"/>
                <a:gd name="T6" fmla="*/ 501677 w 19"/>
                <a:gd name="T7" fmla="*/ 226322 h 10"/>
                <a:gd name="T8" fmla="*/ 501677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99" name="Freeform 838">
              <a:extLst>
                <a:ext uri="{FF2B5EF4-FFF2-40B4-BE49-F238E27FC236}">
                  <a16:creationId xmlns:a16="http://schemas.microsoft.com/office/drawing/2014/main" id="{47E0D83B-422E-40EE-83CD-C5FDC153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10" y="2831927"/>
              <a:ext cx="3172" cy="158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322 h 10"/>
                <a:gd name="T4" fmla="*/ 335029 w 29"/>
                <a:gd name="T5" fmla="*/ 226322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0" name="Freeform 839">
              <a:extLst>
                <a:ext uri="{FF2B5EF4-FFF2-40B4-BE49-F238E27FC236}">
                  <a16:creationId xmlns:a16="http://schemas.microsoft.com/office/drawing/2014/main" id="{EE217CD5-6388-4EAE-BC8C-0D6D667D0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084" y="2831927"/>
              <a:ext cx="1585" cy="158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226322 h 10"/>
                <a:gd name="T4" fmla="*/ 119351 w 20"/>
                <a:gd name="T5" fmla="*/ 226322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1" name="Freeform 840">
              <a:extLst>
                <a:ext uri="{FF2B5EF4-FFF2-40B4-BE49-F238E27FC236}">
                  <a16:creationId xmlns:a16="http://schemas.microsoft.com/office/drawing/2014/main" id="{99C7EA62-18BA-41F5-A28C-1255F11F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154" y="2831927"/>
              <a:ext cx="3172" cy="1586"/>
            </a:xfrm>
            <a:custGeom>
              <a:avLst/>
              <a:gdLst>
                <a:gd name="T0" fmla="*/ 0 w 29"/>
                <a:gd name="T1" fmla="*/ 226322 h 10"/>
                <a:gd name="T2" fmla="*/ 335029 w 29"/>
                <a:gd name="T3" fmla="*/ 226322 h 10"/>
                <a:gd name="T4" fmla="*/ 335029 w 29"/>
                <a:gd name="T5" fmla="*/ 0 h 10"/>
                <a:gd name="T6" fmla="*/ 0 w 29"/>
                <a:gd name="T7" fmla="*/ 0 h 10"/>
                <a:gd name="T8" fmla="*/ 0 w 29"/>
                <a:gd name="T9" fmla="*/ 2263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2" name="Freeform 841">
              <a:extLst>
                <a:ext uri="{FF2B5EF4-FFF2-40B4-BE49-F238E27FC236}">
                  <a16:creationId xmlns:a16="http://schemas.microsoft.com/office/drawing/2014/main" id="{F28A24E5-520E-4F20-87B7-8A128AD31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85" y="2831927"/>
              <a:ext cx="3172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346541 w 28"/>
                <a:gd name="T5" fmla="*/ 226322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3" name="Freeform 842">
              <a:extLst>
                <a:ext uri="{FF2B5EF4-FFF2-40B4-BE49-F238E27FC236}">
                  <a16:creationId xmlns:a16="http://schemas.microsoft.com/office/drawing/2014/main" id="{4D88EE8D-39A5-459B-80EB-86D24EFF8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341" y="2831927"/>
              <a:ext cx="3172" cy="158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226322 h 10"/>
                <a:gd name="T4" fmla="*/ 324178 w 30"/>
                <a:gd name="T5" fmla="*/ 226322 h 10"/>
                <a:gd name="T6" fmla="*/ 324178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4" name="Freeform 843">
              <a:extLst>
                <a:ext uri="{FF2B5EF4-FFF2-40B4-BE49-F238E27FC236}">
                  <a16:creationId xmlns:a16="http://schemas.microsoft.com/office/drawing/2014/main" id="{F05ED79A-2A3E-436B-B2D9-881AB3869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310" y="2831927"/>
              <a:ext cx="1586" cy="158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322 h 10"/>
                <a:gd name="T4" fmla="*/ 125461 w 19"/>
                <a:gd name="T5" fmla="*/ 226322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5" name="Freeform 844">
              <a:extLst>
                <a:ext uri="{FF2B5EF4-FFF2-40B4-BE49-F238E27FC236}">
                  <a16:creationId xmlns:a16="http://schemas.microsoft.com/office/drawing/2014/main" id="{D123D19F-0779-41DF-80F8-2900644B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748" y="2831927"/>
              <a:ext cx="1586" cy="1586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322 h 10"/>
                <a:gd name="T4" fmla="*/ 125461 w 19"/>
                <a:gd name="T5" fmla="*/ 226322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6" name="Freeform 845">
              <a:extLst>
                <a:ext uri="{FF2B5EF4-FFF2-40B4-BE49-F238E27FC236}">
                  <a16:creationId xmlns:a16="http://schemas.microsoft.com/office/drawing/2014/main" id="{9695C4CE-0034-4B42-B88D-8D10DD6AE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998" y="2831927"/>
              <a:ext cx="3172" cy="158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322 h 10"/>
                <a:gd name="T4" fmla="*/ 335029 w 29"/>
                <a:gd name="T5" fmla="*/ 226322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7" name="Freeform 846">
              <a:extLst>
                <a:ext uri="{FF2B5EF4-FFF2-40B4-BE49-F238E27FC236}">
                  <a16:creationId xmlns:a16="http://schemas.microsoft.com/office/drawing/2014/main" id="{19E5B95D-E748-427B-A757-4678239B4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029" y="2831927"/>
              <a:ext cx="3172" cy="1586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322 h 10"/>
                <a:gd name="T4" fmla="*/ 335029 w 29"/>
                <a:gd name="T5" fmla="*/ 226322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8" name="Freeform 847">
              <a:extLst>
                <a:ext uri="{FF2B5EF4-FFF2-40B4-BE49-F238E27FC236}">
                  <a16:creationId xmlns:a16="http://schemas.microsoft.com/office/drawing/2014/main" id="{817C1108-C23B-4BB2-90D5-1B680B958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404" y="2831927"/>
              <a:ext cx="3172" cy="1586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226322 h 10"/>
                <a:gd name="T4" fmla="*/ 456315 w 21"/>
                <a:gd name="T5" fmla="*/ 226322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09" name="Freeform 848">
              <a:extLst>
                <a:ext uri="{FF2B5EF4-FFF2-40B4-BE49-F238E27FC236}">
                  <a16:creationId xmlns:a16="http://schemas.microsoft.com/office/drawing/2014/main" id="{616CD37E-BC57-422D-ABA8-015639778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060" y="2831927"/>
              <a:ext cx="3172" cy="1586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226322 h 10"/>
                <a:gd name="T4" fmla="*/ 477862 w 20"/>
                <a:gd name="T5" fmla="*/ 226322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0" name="Freeform 849">
              <a:extLst>
                <a:ext uri="{FF2B5EF4-FFF2-40B4-BE49-F238E27FC236}">
                  <a16:creationId xmlns:a16="http://schemas.microsoft.com/office/drawing/2014/main" id="{5660134C-BFB7-4372-A306-18CE74DA1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87" y="2831927"/>
              <a:ext cx="4757" cy="1586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226322 h 10"/>
                <a:gd name="T4" fmla="*/ 729090 w 30"/>
                <a:gd name="T5" fmla="*/ 226322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1" name="Freeform 850">
              <a:extLst>
                <a:ext uri="{FF2B5EF4-FFF2-40B4-BE49-F238E27FC236}">
                  <a16:creationId xmlns:a16="http://schemas.microsoft.com/office/drawing/2014/main" id="{A45CDF41-2F6B-4442-89B4-E3751001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716" y="2831927"/>
              <a:ext cx="1586" cy="1586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322 h 10"/>
                <a:gd name="T4" fmla="*/ 86607 w 28"/>
                <a:gd name="T5" fmla="*/ 226322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2" name="Freeform 851">
              <a:extLst>
                <a:ext uri="{FF2B5EF4-FFF2-40B4-BE49-F238E27FC236}">
                  <a16:creationId xmlns:a16="http://schemas.microsoft.com/office/drawing/2014/main" id="{766CAF1C-3A90-4BB0-96A7-8FD21F6DF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772" y="2831927"/>
              <a:ext cx="0" cy="1586"/>
            </a:xfrm>
            <a:custGeom>
              <a:avLst/>
              <a:gdLst>
                <a:gd name="T0" fmla="*/ 0 w 11"/>
                <a:gd name="T1" fmla="*/ 226322 h 10"/>
                <a:gd name="T2" fmla="*/ 0 w 11"/>
                <a:gd name="T3" fmla="*/ 226322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2263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3" name="Freeform 852">
              <a:extLst>
                <a:ext uri="{FF2B5EF4-FFF2-40B4-BE49-F238E27FC236}">
                  <a16:creationId xmlns:a16="http://schemas.microsoft.com/office/drawing/2014/main" id="{1EF315EB-9216-428D-904A-0EBE3C453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855712"/>
              <a:ext cx="1586" cy="1585"/>
            </a:xfrm>
            <a:custGeom>
              <a:avLst/>
              <a:gdLst>
                <a:gd name="T0" fmla="*/ 226322 w 10"/>
                <a:gd name="T1" fmla="*/ 125298 h 19"/>
                <a:gd name="T2" fmla="*/ 0 w 10"/>
                <a:gd name="T3" fmla="*/ 125298 h 19"/>
                <a:gd name="T4" fmla="*/ 0 w 10"/>
                <a:gd name="T5" fmla="*/ 62649 h 19"/>
                <a:gd name="T6" fmla="*/ 226322 w 10"/>
                <a:gd name="T7" fmla="*/ 0 h 19"/>
                <a:gd name="T8" fmla="*/ 226322 w 10"/>
                <a:gd name="T9" fmla="*/ 12529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9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4" name="Freeform 853">
              <a:extLst>
                <a:ext uri="{FF2B5EF4-FFF2-40B4-BE49-F238E27FC236}">
                  <a16:creationId xmlns:a16="http://schemas.microsoft.com/office/drawing/2014/main" id="{67E3AB74-F6C1-48A6-862C-FEE193937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560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5" name="Freeform 854">
              <a:extLst>
                <a:ext uri="{FF2B5EF4-FFF2-40B4-BE49-F238E27FC236}">
                  <a16:creationId xmlns:a16="http://schemas.microsoft.com/office/drawing/2014/main" id="{461EFE70-4A3E-4799-9100-A6D34ACAC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904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6" name="Freeform 855">
              <a:extLst>
                <a:ext uri="{FF2B5EF4-FFF2-40B4-BE49-F238E27FC236}">
                  <a16:creationId xmlns:a16="http://schemas.microsoft.com/office/drawing/2014/main" id="{9673F6F5-A4AD-49FF-B2E6-3072DEB27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216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7" name="Freeform 856">
              <a:extLst>
                <a:ext uri="{FF2B5EF4-FFF2-40B4-BE49-F238E27FC236}">
                  <a16:creationId xmlns:a16="http://schemas.microsoft.com/office/drawing/2014/main" id="{05111179-1F17-42F6-BE51-9791B6003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966" y="2855712"/>
              <a:ext cx="3172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456315 w 21"/>
                <a:gd name="T5" fmla="*/ 0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8" name="Freeform 857">
              <a:extLst>
                <a:ext uri="{FF2B5EF4-FFF2-40B4-BE49-F238E27FC236}">
                  <a16:creationId xmlns:a16="http://schemas.microsoft.com/office/drawing/2014/main" id="{8FBC09B7-2AB8-4BF9-ACA7-19E9CEEE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529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19" name="Freeform 858">
              <a:extLst>
                <a:ext uri="{FF2B5EF4-FFF2-40B4-BE49-F238E27FC236}">
                  <a16:creationId xmlns:a16="http://schemas.microsoft.com/office/drawing/2014/main" id="{5CC36135-E3FD-4B4B-A379-567F4744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247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0" name="Freeform 859">
              <a:extLst>
                <a:ext uri="{FF2B5EF4-FFF2-40B4-BE49-F238E27FC236}">
                  <a16:creationId xmlns:a16="http://schemas.microsoft.com/office/drawing/2014/main" id="{34A7FE2A-F13F-4E52-919C-EC097AEB0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623" y="2855712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1" name="Freeform 860">
              <a:extLst>
                <a:ext uri="{FF2B5EF4-FFF2-40B4-BE49-F238E27FC236}">
                  <a16:creationId xmlns:a16="http://schemas.microsoft.com/office/drawing/2014/main" id="{25515B9B-5CEF-48F5-B0EB-09EE50E4C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693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2" name="Freeform 861">
              <a:extLst>
                <a:ext uri="{FF2B5EF4-FFF2-40B4-BE49-F238E27FC236}">
                  <a16:creationId xmlns:a16="http://schemas.microsoft.com/office/drawing/2014/main" id="{2356F8B8-0D2A-4D8D-BC19-769E48BF5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591" y="2855712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3" name="Freeform 862">
              <a:extLst>
                <a:ext uri="{FF2B5EF4-FFF2-40B4-BE49-F238E27FC236}">
                  <a16:creationId xmlns:a16="http://schemas.microsoft.com/office/drawing/2014/main" id="{727CC074-FEAD-472A-BC21-AE066E6C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350" y="2855712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4" name="Freeform 863">
              <a:extLst>
                <a:ext uri="{FF2B5EF4-FFF2-40B4-BE49-F238E27FC236}">
                  <a16:creationId xmlns:a16="http://schemas.microsoft.com/office/drawing/2014/main" id="{11666A0C-D81E-478A-AFBE-1B81E61D5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72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5" name="Freeform 864">
              <a:extLst>
                <a:ext uri="{FF2B5EF4-FFF2-40B4-BE49-F238E27FC236}">
                  <a16:creationId xmlns:a16="http://schemas.microsoft.com/office/drawing/2014/main" id="{8E8A2AE3-82CC-4AE2-BA84-56BE1188B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855712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6" name="Freeform 865">
              <a:extLst>
                <a:ext uri="{FF2B5EF4-FFF2-40B4-BE49-F238E27FC236}">
                  <a16:creationId xmlns:a16="http://schemas.microsoft.com/office/drawing/2014/main" id="{9238DD44-50A4-4C53-9778-FB7794E74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779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7" name="Freeform 866">
              <a:extLst>
                <a:ext uri="{FF2B5EF4-FFF2-40B4-BE49-F238E27FC236}">
                  <a16:creationId xmlns:a16="http://schemas.microsoft.com/office/drawing/2014/main" id="{0C3E6C16-6B73-41B7-BA41-596FC8BF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122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8" name="Freeform 867">
              <a:extLst>
                <a:ext uri="{FF2B5EF4-FFF2-40B4-BE49-F238E27FC236}">
                  <a16:creationId xmlns:a16="http://schemas.microsoft.com/office/drawing/2014/main" id="{844DED0B-FBE6-4871-BFDD-51A906AC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435" y="2855712"/>
              <a:ext cx="1586" cy="1585"/>
            </a:xfrm>
            <a:custGeom>
              <a:avLst/>
              <a:gdLst>
                <a:gd name="T0" fmla="*/ 0 w 20"/>
                <a:gd name="T1" fmla="*/ 0 h 19"/>
                <a:gd name="T2" fmla="*/ 0 w 20"/>
                <a:gd name="T3" fmla="*/ 125298 h 19"/>
                <a:gd name="T4" fmla="*/ 119505 w 20"/>
                <a:gd name="T5" fmla="*/ 125298 h 19"/>
                <a:gd name="T6" fmla="*/ 119505 w 20"/>
                <a:gd name="T7" fmla="*/ 0 h 19"/>
                <a:gd name="T8" fmla="*/ 0 w 2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lnTo>
                    <a:pt x="0" y="18"/>
                  </a:lnTo>
                  <a:lnTo>
                    <a:pt x="19" y="18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29" name="Freeform 868">
              <a:extLst>
                <a:ext uri="{FF2B5EF4-FFF2-40B4-BE49-F238E27FC236}">
                  <a16:creationId xmlns:a16="http://schemas.microsoft.com/office/drawing/2014/main" id="{164256A4-F3D3-4CDB-AC81-781BD23AC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0" name="Freeform 869">
              <a:extLst>
                <a:ext uri="{FF2B5EF4-FFF2-40B4-BE49-F238E27FC236}">
                  <a16:creationId xmlns:a16="http://schemas.microsoft.com/office/drawing/2014/main" id="{3864CFE9-B09E-440F-B092-954A11F0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1" name="Freeform 870">
              <a:extLst>
                <a:ext uri="{FF2B5EF4-FFF2-40B4-BE49-F238E27FC236}">
                  <a16:creationId xmlns:a16="http://schemas.microsoft.com/office/drawing/2014/main" id="{B3C01B0F-2358-4D8E-9A33-5C0AAA3AE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0" y="2855712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2" name="Freeform 871">
              <a:extLst>
                <a:ext uri="{FF2B5EF4-FFF2-40B4-BE49-F238E27FC236}">
                  <a16:creationId xmlns:a16="http://schemas.microsoft.com/office/drawing/2014/main" id="{064B63C3-4393-4D0F-B809-503B0404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912" y="2855712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3" name="Freeform 872">
              <a:extLst>
                <a:ext uri="{FF2B5EF4-FFF2-40B4-BE49-F238E27FC236}">
                  <a16:creationId xmlns:a16="http://schemas.microsoft.com/office/drawing/2014/main" id="{69338628-6A48-40D8-A6C1-6BBC07D9C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4" name="Freeform 873">
              <a:extLst>
                <a:ext uri="{FF2B5EF4-FFF2-40B4-BE49-F238E27FC236}">
                  <a16:creationId xmlns:a16="http://schemas.microsoft.com/office/drawing/2014/main" id="{15D9DD8C-3C56-49E9-9992-5DE871790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716" y="2855712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5" name="Freeform 874">
              <a:extLst>
                <a:ext uri="{FF2B5EF4-FFF2-40B4-BE49-F238E27FC236}">
                  <a16:creationId xmlns:a16="http://schemas.microsoft.com/office/drawing/2014/main" id="{E2462C5C-0995-4BF0-A7EB-5A23B82E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9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6" name="Freeform 875">
              <a:extLst>
                <a:ext uri="{FF2B5EF4-FFF2-40B4-BE49-F238E27FC236}">
                  <a16:creationId xmlns:a16="http://schemas.microsoft.com/office/drawing/2014/main" id="{5758C960-1168-407F-8262-6FE6FF078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435" y="2855712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7" name="Freeform 876">
              <a:extLst>
                <a:ext uri="{FF2B5EF4-FFF2-40B4-BE49-F238E27FC236}">
                  <a16:creationId xmlns:a16="http://schemas.microsoft.com/office/drawing/2014/main" id="{5C5E495C-ACB5-48D6-931E-6C6B6BB37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748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125461 w 19"/>
                <a:gd name="T3" fmla="*/ 0 h 10"/>
                <a:gd name="T4" fmla="*/ 125461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8" name="Freeform 877">
              <a:extLst>
                <a:ext uri="{FF2B5EF4-FFF2-40B4-BE49-F238E27FC236}">
                  <a16:creationId xmlns:a16="http://schemas.microsoft.com/office/drawing/2014/main" id="{5287AE21-4AA5-46F7-AAAD-2720868FE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123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39" name="Freeform 878">
              <a:extLst>
                <a:ext uri="{FF2B5EF4-FFF2-40B4-BE49-F238E27FC236}">
                  <a16:creationId xmlns:a16="http://schemas.microsoft.com/office/drawing/2014/main" id="{C0E228E7-434B-415B-BFF8-D4C3CB86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091" y="2855712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477862 w 20"/>
                <a:gd name="T3" fmla="*/ 0 h 10"/>
                <a:gd name="T4" fmla="*/ 477862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0" name="Freeform 879">
              <a:extLst>
                <a:ext uri="{FF2B5EF4-FFF2-40B4-BE49-F238E27FC236}">
                  <a16:creationId xmlns:a16="http://schemas.microsoft.com/office/drawing/2014/main" id="{6AB51054-20FF-4D5E-86D1-60A806128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310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125461 w 19"/>
                <a:gd name="T3" fmla="*/ 0 h 10"/>
                <a:gd name="T4" fmla="*/ 125461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1" name="Freeform 880">
              <a:extLst>
                <a:ext uri="{FF2B5EF4-FFF2-40B4-BE49-F238E27FC236}">
                  <a16:creationId xmlns:a16="http://schemas.microsoft.com/office/drawing/2014/main" id="{5C23F9D4-9308-4A10-A5BD-923E15FFA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498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2" name="Freeform 881">
              <a:extLst>
                <a:ext uri="{FF2B5EF4-FFF2-40B4-BE49-F238E27FC236}">
                  <a16:creationId xmlns:a16="http://schemas.microsoft.com/office/drawing/2014/main" id="{0FB76724-4FFE-4FB5-AE7A-3FD692720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10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3" name="Freeform 882">
              <a:extLst>
                <a:ext uri="{FF2B5EF4-FFF2-40B4-BE49-F238E27FC236}">
                  <a16:creationId xmlns:a16="http://schemas.microsoft.com/office/drawing/2014/main" id="{B4DAA1C7-C3D9-42F8-8889-76CF8B0E5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466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335029 w 29"/>
                <a:gd name="T3" fmla="*/ 0 h 10"/>
                <a:gd name="T4" fmla="*/ 335029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4" name="Freeform 883">
              <a:extLst>
                <a:ext uri="{FF2B5EF4-FFF2-40B4-BE49-F238E27FC236}">
                  <a16:creationId xmlns:a16="http://schemas.microsoft.com/office/drawing/2014/main" id="{0D7F66A6-606F-4021-B057-B8AE3C7EC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154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5" name="Freeform 884">
              <a:extLst>
                <a:ext uri="{FF2B5EF4-FFF2-40B4-BE49-F238E27FC236}">
                  <a16:creationId xmlns:a16="http://schemas.microsoft.com/office/drawing/2014/main" id="{BF7A5089-7181-479D-9BB9-EA775B4C1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341" y="2855712"/>
              <a:ext cx="1586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041 w 21"/>
                <a:gd name="T5" fmla="*/ 0 h 10"/>
                <a:gd name="T6" fmla="*/ 114041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6" name="Freeform 885">
              <a:extLst>
                <a:ext uri="{FF2B5EF4-FFF2-40B4-BE49-F238E27FC236}">
                  <a16:creationId xmlns:a16="http://schemas.microsoft.com/office/drawing/2014/main" id="{7EE94123-780F-41D5-8E8A-FD9DC3361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998" y="2855712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119505 w 20"/>
                <a:gd name="T3" fmla="*/ 0 h 10"/>
                <a:gd name="T4" fmla="*/ 119505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7" name="Freeform 886">
              <a:extLst>
                <a:ext uri="{FF2B5EF4-FFF2-40B4-BE49-F238E27FC236}">
                  <a16:creationId xmlns:a16="http://schemas.microsoft.com/office/drawing/2014/main" id="{9C15A548-A5A7-4CCC-942C-7A0466A5B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654" y="2855712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8" name="Freeform 887">
              <a:extLst>
                <a:ext uri="{FF2B5EF4-FFF2-40B4-BE49-F238E27FC236}">
                  <a16:creationId xmlns:a16="http://schemas.microsoft.com/office/drawing/2014/main" id="{2BDAECED-3BCD-4AB8-B314-01724DD6B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85" y="2855712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49" name="Freeform 888">
              <a:extLst>
                <a:ext uri="{FF2B5EF4-FFF2-40B4-BE49-F238E27FC236}">
                  <a16:creationId xmlns:a16="http://schemas.microsoft.com/office/drawing/2014/main" id="{6E57A2EF-8250-4549-8986-FC233ECE4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029" y="2855712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0" name="Freeform 889">
              <a:extLst>
                <a:ext uri="{FF2B5EF4-FFF2-40B4-BE49-F238E27FC236}">
                  <a16:creationId xmlns:a16="http://schemas.microsoft.com/office/drawing/2014/main" id="{3FEAF09E-E6ED-4EEA-ACFC-261CDD1F5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841" y="2855712"/>
              <a:ext cx="3172" cy="0"/>
            </a:xfrm>
            <a:custGeom>
              <a:avLst/>
              <a:gdLst>
                <a:gd name="T0" fmla="*/ 501677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501677 w 19"/>
                <a:gd name="T7" fmla="*/ 0 h 10"/>
                <a:gd name="T8" fmla="*/ 501677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1" name="Freeform 890">
              <a:extLst>
                <a:ext uri="{FF2B5EF4-FFF2-40B4-BE49-F238E27FC236}">
                  <a16:creationId xmlns:a16="http://schemas.microsoft.com/office/drawing/2014/main" id="{818F74B4-6A75-48A7-9CDD-696F2C316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475" y="2855712"/>
              <a:ext cx="4757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753410 w 29"/>
                <a:gd name="T5" fmla="*/ 0 h 10"/>
                <a:gd name="T6" fmla="*/ 75341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2" name="Freeform 891">
              <a:extLst>
                <a:ext uri="{FF2B5EF4-FFF2-40B4-BE49-F238E27FC236}">
                  <a16:creationId xmlns:a16="http://schemas.microsoft.com/office/drawing/2014/main" id="{915EC87B-7CE5-45AA-A782-6F8734D4E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404" y="2855712"/>
              <a:ext cx="3172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456315 w 21"/>
                <a:gd name="T5" fmla="*/ 0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3" name="Freeform 892">
              <a:extLst>
                <a:ext uri="{FF2B5EF4-FFF2-40B4-BE49-F238E27FC236}">
                  <a16:creationId xmlns:a16="http://schemas.microsoft.com/office/drawing/2014/main" id="{55BEB030-3FDF-415A-96EE-89B1AFEF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87" y="2855712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4" name="Freeform 893">
              <a:extLst>
                <a:ext uri="{FF2B5EF4-FFF2-40B4-BE49-F238E27FC236}">
                  <a16:creationId xmlns:a16="http://schemas.microsoft.com/office/drawing/2014/main" id="{D39CA7C3-9F10-46A1-9096-54D1C47A5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772" y="2855712"/>
              <a:ext cx="0" cy="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5" name="Freeform 894">
              <a:extLst>
                <a:ext uri="{FF2B5EF4-FFF2-40B4-BE49-F238E27FC236}">
                  <a16:creationId xmlns:a16="http://schemas.microsoft.com/office/drawing/2014/main" id="{B03BFC9F-4231-4D4F-8DF0-F992E9668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879496"/>
              <a:ext cx="3172" cy="0"/>
            </a:xfrm>
            <a:custGeom>
              <a:avLst/>
              <a:gdLst>
                <a:gd name="T0" fmla="*/ 456315 w 21"/>
                <a:gd name="T1" fmla="*/ 0 h 10"/>
                <a:gd name="T2" fmla="*/ 0 w 21"/>
                <a:gd name="T3" fmla="*/ 0 h 10"/>
                <a:gd name="T4" fmla="*/ 0 w 21"/>
                <a:gd name="T5" fmla="*/ 0 h 10"/>
                <a:gd name="T6" fmla="*/ 456315 w 21"/>
                <a:gd name="T7" fmla="*/ 0 h 10"/>
                <a:gd name="T8" fmla="*/ 456315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2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6" name="Freeform 895">
              <a:extLst>
                <a:ext uri="{FF2B5EF4-FFF2-40B4-BE49-F238E27FC236}">
                  <a16:creationId xmlns:a16="http://schemas.microsoft.com/office/drawing/2014/main" id="{D4526A6D-2112-4161-96C0-670389978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529" y="287949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7" name="Freeform 896">
              <a:extLst>
                <a:ext uri="{FF2B5EF4-FFF2-40B4-BE49-F238E27FC236}">
                  <a16:creationId xmlns:a16="http://schemas.microsoft.com/office/drawing/2014/main" id="{783A7878-837E-4B28-8DB1-818F90A80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834" y="287949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8" name="Freeform 897">
              <a:extLst>
                <a:ext uri="{FF2B5EF4-FFF2-40B4-BE49-F238E27FC236}">
                  <a16:creationId xmlns:a16="http://schemas.microsoft.com/office/drawing/2014/main" id="{D5F906B2-7916-4015-91C7-A17EBF313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904" y="2879496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59" name="Freeform 898">
              <a:extLst>
                <a:ext uri="{FF2B5EF4-FFF2-40B4-BE49-F238E27FC236}">
                  <a16:creationId xmlns:a16="http://schemas.microsoft.com/office/drawing/2014/main" id="{E2860E00-3CD4-4631-8804-5F78B1029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72" y="287949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335029 w 29"/>
                <a:gd name="T3" fmla="*/ 0 h 10"/>
                <a:gd name="T4" fmla="*/ 335029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0" name="Freeform 899">
              <a:extLst>
                <a:ext uri="{FF2B5EF4-FFF2-40B4-BE49-F238E27FC236}">
                  <a16:creationId xmlns:a16="http://schemas.microsoft.com/office/drawing/2014/main" id="{537A9F50-148C-4FAC-BA39-4A77FFBCA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216" y="287949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1" name="Freeform 900">
              <a:extLst>
                <a:ext uri="{FF2B5EF4-FFF2-40B4-BE49-F238E27FC236}">
                  <a16:creationId xmlns:a16="http://schemas.microsoft.com/office/drawing/2014/main" id="{01DDC5DA-8E1C-41FE-A568-269E3E1B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146" y="2879496"/>
              <a:ext cx="1585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298 w 19"/>
                <a:gd name="T5" fmla="*/ 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2" name="Freeform 901">
              <a:extLst>
                <a:ext uri="{FF2B5EF4-FFF2-40B4-BE49-F238E27FC236}">
                  <a16:creationId xmlns:a16="http://schemas.microsoft.com/office/drawing/2014/main" id="{D2B43EAA-AEDB-4557-A44D-FF906A044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966" y="2877911"/>
              <a:ext cx="3172" cy="1585"/>
            </a:xfrm>
            <a:custGeom>
              <a:avLst/>
              <a:gdLst>
                <a:gd name="T0" fmla="*/ 0 w 30"/>
                <a:gd name="T1" fmla="*/ 0 h 19"/>
                <a:gd name="T2" fmla="*/ 0 w 30"/>
                <a:gd name="T3" fmla="*/ 125298 h 19"/>
                <a:gd name="T4" fmla="*/ 324178 w 30"/>
                <a:gd name="T5" fmla="*/ 125298 h 19"/>
                <a:gd name="T6" fmla="*/ 324178 w 30"/>
                <a:gd name="T7" fmla="*/ 0 h 19"/>
                <a:gd name="T8" fmla="*/ 0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lnTo>
                    <a:pt x="0" y="18"/>
                  </a:lnTo>
                  <a:lnTo>
                    <a:pt x="29" y="18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3" name="Freeform 902">
              <a:extLst>
                <a:ext uri="{FF2B5EF4-FFF2-40B4-BE49-F238E27FC236}">
                  <a16:creationId xmlns:a16="http://schemas.microsoft.com/office/drawing/2014/main" id="{88405FE3-C200-4A02-B5AE-71F48F344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591" y="2879496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4" name="Freeform 903">
              <a:extLst>
                <a:ext uri="{FF2B5EF4-FFF2-40B4-BE49-F238E27FC236}">
                  <a16:creationId xmlns:a16="http://schemas.microsoft.com/office/drawing/2014/main" id="{915AE639-E9C2-4EF6-93D3-0AD9386A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279" y="287949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5" name="Freeform 904">
              <a:extLst>
                <a:ext uri="{FF2B5EF4-FFF2-40B4-BE49-F238E27FC236}">
                  <a16:creationId xmlns:a16="http://schemas.microsoft.com/office/drawing/2014/main" id="{9DFCB934-9C3B-4F25-9848-B9D357578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935" y="2879496"/>
              <a:ext cx="3172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501677 w 19"/>
                <a:gd name="T5" fmla="*/ 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6" name="Freeform 905">
              <a:extLst>
                <a:ext uri="{FF2B5EF4-FFF2-40B4-BE49-F238E27FC236}">
                  <a16:creationId xmlns:a16="http://schemas.microsoft.com/office/drawing/2014/main" id="{D983339D-F348-4047-8695-F5761D9E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623" y="2877911"/>
              <a:ext cx="3172" cy="1585"/>
            </a:xfrm>
            <a:custGeom>
              <a:avLst/>
              <a:gdLst>
                <a:gd name="T0" fmla="*/ 0 w 28"/>
                <a:gd name="T1" fmla="*/ 0 h 19"/>
                <a:gd name="T2" fmla="*/ 0 w 28"/>
                <a:gd name="T3" fmla="*/ 125298 h 19"/>
                <a:gd name="T4" fmla="*/ 346541 w 28"/>
                <a:gd name="T5" fmla="*/ 125298 h 19"/>
                <a:gd name="T6" fmla="*/ 346541 w 28"/>
                <a:gd name="T7" fmla="*/ 0 h 19"/>
                <a:gd name="T8" fmla="*/ 0 w 2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7" name="Freeform 906">
              <a:extLst>
                <a:ext uri="{FF2B5EF4-FFF2-40B4-BE49-F238E27FC236}">
                  <a16:creationId xmlns:a16="http://schemas.microsoft.com/office/drawing/2014/main" id="{C287E2D3-DA1A-4AE8-824E-E8741C6C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122" y="287949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115551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9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8" name="Freeform 907">
              <a:extLst>
                <a:ext uri="{FF2B5EF4-FFF2-40B4-BE49-F238E27FC236}">
                  <a16:creationId xmlns:a16="http://schemas.microsoft.com/office/drawing/2014/main" id="{C6BD9209-DFFB-4586-BD88-176A61FFD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466" y="2879496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69" name="Freeform 908">
              <a:extLst>
                <a:ext uri="{FF2B5EF4-FFF2-40B4-BE49-F238E27FC236}">
                  <a16:creationId xmlns:a16="http://schemas.microsoft.com/office/drawing/2014/main" id="{3A70CA4E-FE9A-4DBB-9DCE-565CD4841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779" y="287949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335029 w 29"/>
                <a:gd name="T3" fmla="*/ 0 h 10"/>
                <a:gd name="T4" fmla="*/ 335029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0" name="Freeform 909">
              <a:extLst>
                <a:ext uri="{FF2B5EF4-FFF2-40B4-BE49-F238E27FC236}">
                  <a16:creationId xmlns:a16="http://schemas.microsoft.com/office/drawing/2014/main" id="{F367EE2F-03AE-43C3-9B84-C147912A0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435" y="287949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1" name="Freeform 910">
              <a:extLst>
                <a:ext uri="{FF2B5EF4-FFF2-40B4-BE49-F238E27FC236}">
                  <a16:creationId xmlns:a16="http://schemas.microsoft.com/office/drawing/2014/main" id="{194E14B8-18D6-4306-988A-8F58C6D6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841" y="2877911"/>
              <a:ext cx="4758" cy="1585"/>
            </a:xfrm>
            <a:custGeom>
              <a:avLst/>
              <a:gdLst>
                <a:gd name="T0" fmla="*/ 729401 w 30"/>
                <a:gd name="T1" fmla="*/ 0 h 10"/>
                <a:gd name="T2" fmla="*/ 0 w 30"/>
                <a:gd name="T3" fmla="*/ 0 h 10"/>
                <a:gd name="T4" fmla="*/ 0 w 30"/>
                <a:gd name="T5" fmla="*/ 226180 h 10"/>
                <a:gd name="T6" fmla="*/ 729401 w 30"/>
                <a:gd name="T7" fmla="*/ 226180 h 10"/>
                <a:gd name="T8" fmla="*/ 729401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2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2" name="Freeform 911">
              <a:extLst>
                <a:ext uri="{FF2B5EF4-FFF2-40B4-BE49-F238E27FC236}">
                  <a16:creationId xmlns:a16="http://schemas.microsoft.com/office/drawing/2014/main" id="{60D4D057-CDB8-4E26-A227-6F009312B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0" y="2879496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3" name="Freeform 912">
              <a:extLst>
                <a:ext uri="{FF2B5EF4-FFF2-40B4-BE49-F238E27FC236}">
                  <a16:creationId xmlns:a16="http://schemas.microsoft.com/office/drawing/2014/main" id="{23C4E4CE-A04A-44A0-A17E-3A1AF846F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841" y="2879496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4" name="Freeform 913">
              <a:extLst>
                <a:ext uri="{FF2B5EF4-FFF2-40B4-BE49-F238E27FC236}">
                  <a16:creationId xmlns:a16="http://schemas.microsoft.com/office/drawing/2014/main" id="{7AF55CEB-D081-406E-8045-C85D62292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497" y="2879496"/>
              <a:ext cx="3172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456315 w 21"/>
                <a:gd name="T5" fmla="*/ 0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5" name="Freeform 914">
              <a:extLst>
                <a:ext uri="{FF2B5EF4-FFF2-40B4-BE49-F238E27FC236}">
                  <a16:creationId xmlns:a16="http://schemas.microsoft.com/office/drawing/2014/main" id="{F687ABCF-54CA-442D-96FF-791CA336D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154" y="2879496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6" name="Freeform 915">
              <a:extLst>
                <a:ext uri="{FF2B5EF4-FFF2-40B4-BE49-F238E27FC236}">
                  <a16:creationId xmlns:a16="http://schemas.microsoft.com/office/drawing/2014/main" id="{55CE09A3-860B-4B87-8284-6DE8B4EE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185" y="2879496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7" name="Freeform 916">
              <a:extLst>
                <a:ext uri="{FF2B5EF4-FFF2-40B4-BE49-F238E27FC236}">
                  <a16:creationId xmlns:a16="http://schemas.microsoft.com/office/drawing/2014/main" id="{3CCB23F1-407D-43E0-B598-EF1FC06D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709" y="2877911"/>
              <a:ext cx="1585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125298 w 19"/>
                <a:gd name="T5" fmla="*/ 22618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8" name="Freeform 917">
              <a:extLst>
                <a:ext uri="{FF2B5EF4-FFF2-40B4-BE49-F238E27FC236}">
                  <a16:creationId xmlns:a16="http://schemas.microsoft.com/office/drawing/2014/main" id="{2A6B8337-0D6A-47B4-8836-8CA301E85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022" y="2877911"/>
              <a:ext cx="1585" cy="1585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226180 h 10"/>
                <a:gd name="T4" fmla="*/ 113969 w 21"/>
                <a:gd name="T5" fmla="*/ 226180 h 10"/>
                <a:gd name="T6" fmla="*/ 113969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79" name="Freeform 918">
              <a:extLst>
                <a:ext uri="{FF2B5EF4-FFF2-40B4-BE49-F238E27FC236}">
                  <a16:creationId xmlns:a16="http://schemas.microsoft.com/office/drawing/2014/main" id="{D6E01CD3-ECE4-44DD-B239-9C7E9386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365" y="2877911"/>
              <a:ext cx="1585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125298 w 19"/>
                <a:gd name="T5" fmla="*/ 22618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0" name="Freeform 919">
              <a:extLst>
                <a:ext uri="{FF2B5EF4-FFF2-40B4-BE49-F238E27FC236}">
                  <a16:creationId xmlns:a16="http://schemas.microsoft.com/office/drawing/2014/main" id="{C63160B2-C356-4B81-89B7-AB41F35BC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091" y="2877911"/>
              <a:ext cx="3172" cy="158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180 h 10"/>
                <a:gd name="T4" fmla="*/ 335029 w 29"/>
                <a:gd name="T5" fmla="*/ 22618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1" name="Freeform 920">
              <a:extLst>
                <a:ext uri="{FF2B5EF4-FFF2-40B4-BE49-F238E27FC236}">
                  <a16:creationId xmlns:a16="http://schemas.microsoft.com/office/drawing/2014/main" id="{E18E3A58-0378-4A91-A924-29A672068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053" y="2877911"/>
              <a:ext cx="1585" cy="1585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226180 h 10"/>
                <a:gd name="T4" fmla="*/ 119351 w 20"/>
                <a:gd name="T5" fmla="*/ 226180 h 10"/>
                <a:gd name="T6" fmla="*/ 119351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2" name="Freeform 921">
              <a:extLst>
                <a:ext uri="{FF2B5EF4-FFF2-40B4-BE49-F238E27FC236}">
                  <a16:creationId xmlns:a16="http://schemas.microsoft.com/office/drawing/2014/main" id="{3B150DA0-8D35-49D1-A390-EB281ED3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310" y="2877911"/>
              <a:ext cx="3172" cy="1585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180 h 10"/>
                <a:gd name="T4" fmla="*/ 346541 w 28"/>
                <a:gd name="T5" fmla="*/ 22618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3" name="Freeform 922">
              <a:extLst>
                <a:ext uri="{FF2B5EF4-FFF2-40B4-BE49-F238E27FC236}">
                  <a16:creationId xmlns:a16="http://schemas.microsoft.com/office/drawing/2014/main" id="{A9992D23-99A6-4FCF-B4B8-E474E3C3C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740" y="2877911"/>
              <a:ext cx="3172" cy="158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180 h 10"/>
                <a:gd name="T4" fmla="*/ 335029 w 29"/>
                <a:gd name="T5" fmla="*/ 22618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4" name="Freeform 923">
              <a:extLst>
                <a:ext uri="{FF2B5EF4-FFF2-40B4-BE49-F238E27FC236}">
                  <a16:creationId xmlns:a16="http://schemas.microsoft.com/office/drawing/2014/main" id="{56B8C793-2B59-409D-8DB2-5D4F41A7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084" y="2877911"/>
              <a:ext cx="3172" cy="158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180 h 10"/>
                <a:gd name="T4" fmla="*/ 335029 w 29"/>
                <a:gd name="T5" fmla="*/ 22618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5" name="Freeform 924">
              <a:extLst>
                <a:ext uri="{FF2B5EF4-FFF2-40B4-BE49-F238E27FC236}">
                  <a16:creationId xmlns:a16="http://schemas.microsoft.com/office/drawing/2014/main" id="{1B93EB0E-91E5-4979-A3FD-2056C78E2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397" y="2877911"/>
              <a:ext cx="1585" cy="1585"/>
            </a:xfrm>
            <a:custGeom>
              <a:avLst/>
              <a:gdLst>
                <a:gd name="T0" fmla="*/ 0 w 19"/>
                <a:gd name="T1" fmla="*/ 226180 h 10"/>
                <a:gd name="T2" fmla="*/ 125298 w 19"/>
                <a:gd name="T3" fmla="*/ 226180 h 10"/>
                <a:gd name="T4" fmla="*/ 125298 w 19"/>
                <a:gd name="T5" fmla="*/ 0 h 10"/>
                <a:gd name="T6" fmla="*/ 0 w 19"/>
                <a:gd name="T7" fmla="*/ 0 h 10"/>
                <a:gd name="T8" fmla="*/ 0 w 19"/>
                <a:gd name="T9" fmla="*/ 22618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6" name="Freeform 925">
              <a:extLst>
                <a:ext uri="{FF2B5EF4-FFF2-40B4-BE49-F238E27FC236}">
                  <a16:creationId xmlns:a16="http://schemas.microsoft.com/office/drawing/2014/main" id="{E52431A9-FC0D-4251-96FF-153F4815B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748" y="2877911"/>
              <a:ext cx="3172" cy="1585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180 h 10"/>
                <a:gd name="T4" fmla="*/ 346541 w 28"/>
                <a:gd name="T5" fmla="*/ 22618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7" name="Freeform 926">
              <a:extLst>
                <a:ext uri="{FF2B5EF4-FFF2-40B4-BE49-F238E27FC236}">
                  <a16:creationId xmlns:a16="http://schemas.microsoft.com/office/drawing/2014/main" id="{C5A28702-F838-4E44-9EFF-119184CB6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28" y="2877911"/>
              <a:ext cx="1585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125298 w 19"/>
                <a:gd name="T5" fmla="*/ 22618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8" name="Freeform 927">
              <a:extLst>
                <a:ext uri="{FF2B5EF4-FFF2-40B4-BE49-F238E27FC236}">
                  <a16:creationId xmlns:a16="http://schemas.microsoft.com/office/drawing/2014/main" id="{35192A5E-634F-4A8F-87F2-7A40ADD23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272" y="2877911"/>
              <a:ext cx="1585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125298 w 19"/>
                <a:gd name="T5" fmla="*/ 22618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89" name="Freeform 928">
              <a:extLst>
                <a:ext uri="{FF2B5EF4-FFF2-40B4-BE49-F238E27FC236}">
                  <a16:creationId xmlns:a16="http://schemas.microsoft.com/office/drawing/2014/main" id="{93C135DC-8BBF-4AD4-B924-B8D8BDD04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584" y="2877911"/>
              <a:ext cx="1585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125298 w 19"/>
                <a:gd name="T5" fmla="*/ 226180 h 10"/>
                <a:gd name="T6" fmla="*/ 125298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0" name="Freeform 929">
              <a:extLst>
                <a:ext uri="{FF2B5EF4-FFF2-40B4-BE49-F238E27FC236}">
                  <a16:creationId xmlns:a16="http://schemas.microsoft.com/office/drawing/2014/main" id="{C25B9CAA-1FD3-457B-8EAC-E5E6548A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654" y="2877911"/>
              <a:ext cx="3172" cy="1585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226180 h 10"/>
                <a:gd name="T4" fmla="*/ 346541 w 28"/>
                <a:gd name="T5" fmla="*/ 22618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1" name="Freeform 930">
              <a:extLst>
                <a:ext uri="{FF2B5EF4-FFF2-40B4-BE49-F238E27FC236}">
                  <a16:creationId xmlns:a16="http://schemas.microsoft.com/office/drawing/2014/main" id="{958C45A9-93F8-4CA5-8E0B-3E77C2654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029" y="2877911"/>
              <a:ext cx="3172" cy="1585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226180 h 10"/>
                <a:gd name="T4" fmla="*/ 501677 w 19"/>
                <a:gd name="T5" fmla="*/ 226180 h 10"/>
                <a:gd name="T6" fmla="*/ 501677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2" name="Freeform 931">
              <a:extLst>
                <a:ext uri="{FF2B5EF4-FFF2-40B4-BE49-F238E27FC236}">
                  <a16:creationId xmlns:a16="http://schemas.microsoft.com/office/drawing/2014/main" id="{32DA3C19-4EE3-4790-97C5-DED648DB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060" y="2877911"/>
              <a:ext cx="4758" cy="158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226180 h 10"/>
                <a:gd name="T4" fmla="*/ 753733 w 29"/>
                <a:gd name="T5" fmla="*/ 226180 h 10"/>
                <a:gd name="T6" fmla="*/ 753733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3" name="Freeform 932">
              <a:extLst>
                <a:ext uri="{FF2B5EF4-FFF2-40B4-BE49-F238E27FC236}">
                  <a16:creationId xmlns:a16="http://schemas.microsoft.com/office/drawing/2014/main" id="{50BEE8EB-FA86-40DC-903A-B48901DC9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716" y="2877911"/>
              <a:ext cx="3172" cy="1585"/>
            </a:xfrm>
            <a:custGeom>
              <a:avLst/>
              <a:gdLst>
                <a:gd name="T0" fmla="*/ 0 w 28"/>
                <a:gd name="T1" fmla="*/ 226180 h 10"/>
                <a:gd name="T2" fmla="*/ 346541 w 28"/>
                <a:gd name="T3" fmla="*/ 226180 h 10"/>
                <a:gd name="T4" fmla="*/ 346541 w 28"/>
                <a:gd name="T5" fmla="*/ 0 h 10"/>
                <a:gd name="T6" fmla="*/ 0 w 28"/>
                <a:gd name="T7" fmla="*/ 0 h 10"/>
                <a:gd name="T8" fmla="*/ 0 w 28"/>
                <a:gd name="T9" fmla="*/ 22618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4" name="Freeform 933">
              <a:extLst>
                <a:ext uri="{FF2B5EF4-FFF2-40B4-BE49-F238E27FC236}">
                  <a16:creationId xmlns:a16="http://schemas.microsoft.com/office/drawing/2014/main" id="{1BE84C27-F96B-4555-9AA3-DD538AC38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404" y="2877911"/>
              <a:ext cx="3172" cy="1585"/>
            </a:xfrm>
            <a:custGeom>
              <a:avLst/>
              <a:gdLst>
                <a:gd name="T0" fmla="*/ 0 w 30"/>
                <a:gd name="T1" fmla="*/ 226180 h 10"/>
                <a:gd name="T2" fmla="*/ 324178 w 30"/>
                <a:gd name="T3" fmla="*/ 226180 h 10"/>
                <a:gd name="T4" fmla="*/ 324178 w 30"/>
                <a:gd name="T5" fmla="*/ 0 h 10"/>
                <a:gd name="T6" fmla="*/ 0 w 30"/>
                <a:gd name="T7" fmla="*/ 0 h 10"/>
                <a:gd name="T8" fmla="*/ 0 w 30"/>
                <a:gd name="T9" fmla="*/ 22618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9"/>
                  </a:move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5" name="Freeform 934">
              <a:extLst>
                <a:ext uri="{FF2B5EF4-FFF2-40B4-BE49-F238E27FC236}">
                  <a16:creationId xmlns:a16="http://schemas.microsoft.com/office/drawing/2014/main" id="{4372D89C-A74B-42EF-9CC1-47291CF23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373" y="2877911"/>
              <a:ext cx="3172" cy="1585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226180 h 10"/>
                <a:gd name="T4" fmla="*/ 456315 w 21"/>
                <a:gd name="T5" fmla="*/ 226180 h 10"/>
                <a:gd name="T6" fmla="*/ 456315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6" name="Freeform 935">
              <a:extLst>
                <a:ext uri="{FF2B5EF4-FFF2-40B4-BE49-F238E27FC236}">
                  <a16:creationId xmlns:a16="http://schemas.microsoft.com/office/drawing/2014/main" id="{D5AAA705-A110-4003-868F-FB6E6AB34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772" y="2877911"/>
              <a:ext cx="1585" cy="1585"/>
            </a:xfrm>
            <a:custGeom>
              <a:avLst/>
              <a:gdLst>
                <a:gd name="T0" fmla="*/ 119351 w 20"/>
                <a:gd name="T1" fmla="*/ 226180 h 10"/>
                <a:gd name="T2" fmla="*/ 0 w 20"/>
                <a:gd name="T3" fmla="*/ 226180 h 10"/>
                <a:gd name="T4" fmla="*/ 0 w 20"/>
                <a:gd name="T5" fmla="*/ 0 h 10"/>
                <a:gd name="T6" fmla="*/ 119351 w 20"/>
                <a:gd name="T7" fmla="*/ 0 h 10"/>
                <a:gd name="T8" fmla="*/ 119351 w 20"/>
                <a:gd name="T9" fmla="*/ 22618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1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7" name="Freeform 936">
              <a:extLst>
                <a:ext uri="{FF2B5EF4-FFF2-40B4-BE49-F238E27FC236}">
                  <a16:creationId xmlns:a16="http://schemas.microsoft.com/office/drawing/2014/main" id="{A1F6CBA9-3A30-4C85-8EF8-2349D9EA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903281"/>
              <a:ext cx="1586" cy="0"/>
            </a:xfrm>
            <a:custGeom>
              <a:avLst/>
              <a:gdLst>
                <a:gd name="T0" fmla="*/ 226322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226322 w 10"/>
                <a:gd name="T7" fmla="*/ 0 h 10"/>
                <a:gd name="T8" fmla="*/ 226322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8" name="Freeform 937">
              <a:extLst>
                <a:ext uri="{FF2B5EF4-FFF2-40B4-BE49-F238E27FC236}">
                  <a16:creationId xmlns:a16="http://schemas.microsoft.com/office/drawing/2014/main" id="{76232C59-F9BA-486B-A054-8339E469C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560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099" name="Freeform 938">
              <a:extLst>
                <a:ext uri="{FF2B5EF4-FFF2-40B4-BE49-F238E27FC236}">
                  <a16:creationId xmlns:a16="http://schemas.microsoft.com/office/drawing/2014/main" id="{EBA8F970-873D-4BE1-963C-5D1E23E2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904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0" name="Freeform 939">
              <a:extLst>
                <a:ext uri="{FF2B5EF4-FFF2-40B4-BE49-F238E27FC236}">
                  <a16:creationId xmlns:a16="http://schemas.microsoft.com/office/drawing/2014/main" id="{DE5B875E-D809-49CD-8963-636A64106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216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1" name="Freeform 940">
              <a:extLst>
                <a:ext uri="{FF2B5EF4-FFF2-40B4-BE49-F238E27FC236}">
                  <a16:creationId xmlns:a16="http://schemas.microsoft.com/office/drawing/2014/main" id="{DAFA01EA-01AC-43FC-A44D-A13F9F908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247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125461 w 19"/>
                <a:gd name="T3" fmla="*/ 0 h 10"/>
                <a:gd name="T4" fmla="*/ 125461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2" name="Freeform 941">
              <a:extLst>
                <a:ext uri="{FF2B5EF4-FFF2-40B4-BE49-F238E27FC236}">
                  <a16:creationId xmlns:a16="http://schemas.microsoft.com/office/drawing/2014/main" id="{71F008E6-1C85-4178-A5CA-3A0B799B4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623" y="2903281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3" name="Freeform 942">
              <a:extLst>
                <a:ext uri="{FF2B5EF4-FFF2-40B4-BE49-F238E27FC236}">
                  <a16:creationId xmlns:a16="http://schemas.microsoft.com/office/drawing/2014/main" id="{42245F50-51D7-4AB2-A8C7-B2A9BCDD9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693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4" name="Freeform 943">
              <a:extLst>
                <a:ext uri="{FF2B5EF4-FFF2-40B4-BE49-F238E27FC236}">
                  <a16:creationId xmlns:a16="http://schemas.microsoft.com/office/drawing/2014/main" id="{792EDF86-234C-40A2-8E8D-3F81E094A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943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5" name="Freeform 944">
              <a:extLst>
                <a:ext uri="{FF2B5EF4-FFF2-40B4-BE49-F238E27FC236}">
                  <a16:creationId xmlns:a16="http://schemas.microsoft.com/office/drawing/2014/main" id="{4FBE7B6B-DEC3-4841-8562-8A3D1F3F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350" y="2903281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6" name="Freeform 945">
              <a:extLst>
                <a:ext uri="{FF2B5EF4-FFF2-40B4-BE49-F238E27FC236}">
                  <a16:creationId xmlns:a16="http://schemas.microsoft.com/office/drawing/2014/main" id="{ED684FD3-D14A-4FC9-A33C-C753FA1A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591" y="2903281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86607 w 28"/>
                <a:gd name="T3" fmla="*/ 0 h 10"/>
                <a:gd name="T4" fmla="*/ 86607 w 28"/>
                <a:gd name="T5" fmla="*/ 0 h 10"/>
                <a:gd name="T6" fmla="*/ 0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7" name="Freeform 946">
              <a:extLst>
                <a:ext uri="{FF2B5EF4-FFF2-40B4-BE49-F238E27FC236}">
                  <a16:creationId xmlns:a16="http://schemas.microsoft.com/office/drawing/2014/main" id="{FF282DC3-9D7D-4F7E-A8A0-3DFEC0FD7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872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8" name="Freeform 947">
              <a:extLst>
                <a:ext uri="{FF2B5EF4-FFF2-40B4-BE49-F238E27FC236}">
                  <a16:creationId xmlns:a16="http://schemas.microsoft.com/office/drawing/2014/main" id="{0FCA0F31-0BEA-44D8-8DDD-602E076E4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122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09" name="Freeform 948">
              <a:extLst>
                <a:ext uri="{FF2B5EF4-FFF2-40B4-BE49-F238E27FC236}">
                  <a16:creationId xmlns:a16="http://schemas.microsoft.com/office/drawing/2014/main" id="{413BC9F1-5161-435F-969C-6D7EA007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779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0" name="Freeform 949">
              <a:extLst>
                <a:ext uri="{FF2B5EF4-FFF2-40B4-BE49-F238E27FC236}">
                  <a16:creationId xmlns:a16="http://schemas.microsoft.com/office/drawing/2014/main" id="{C168061A-3169-434A-B1AE-953C43F13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903281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1" name="Freeform 950">
              <a:extLst>
                <a:ext uri="{FF2B5EF4-FFF2-40B4-BE49-F238E27FC236}">
                  <a16:creationId xmlns:a16="http://schemas.microsoft.com/office/drawing/2014/main" id="{A7324C0D-F478-415E-8DBB-E1B71D0BC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849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2" name="Freeform 951">
              <a:extLst>
                <a:ext uri="{FF2B5EF4-FFF2-40B4-BE49-F238E27FC236}">
                  <a16:creationId xmlns:a16="http://schemas.microsoft.com/office/drawing/2014/main" id="{B16C745F-0703-41F1-B4EC-97677CC5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912" y="2903281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3" name="Freeform 952">
              <a:extLst>
                <a:ext uri="{FF2B5EF4-FFF2-40B4-BE49-F238E27FC236}">
                  <a16:creationId xmlns:a16="http://schemas.microsoft.com/office/drawing/2014/main" id="{D384E1DA-8955-4E90-83E5-59C3FC706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4" name="Freeform 953">
              <a:extLst>
                <a:ext uri="{FF2B5EF4-FFF2-40B4-BE49-F238E27FC236}">
                  <a16:creationId xmlns:a16="http://schemas.microsoft.com/office/drawing/2014/main" id="{0F22E3EB-73A9-439C-BEC0-C539AB034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0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5" name="Freeform 954">
              <a:extLst>
                <a:ext uri="{FF2B5EF4-FFF2-40B4-BE49-F238E27FC236}">
                  <a16:creationId xmlns:a16="http://schemas.microsoft.com/office/drawing/2014/main" id="{F792A5F1-7A8E-4B60-A316-2B3F940F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6" name="Freeform 955">
              <a:extLst>
                <a:ext uri="{FF2B5EF4-FFF2-40B4-BE49-F238E27FC236}">
                  <a16:creationId xmlns:a16="http://schemas.microsoft.com/office/drawing/2014/main" id="{E83A834D-3147-4DEA-AB7E-B414FC2DB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7" name="Freeform 956">
              <a:extLst>
                <a:ext uri="{FF2B5EF4-FFF2-40B4-BE49-F238E27FC236}">
                  <a16:creationId xmlns:a16="http://schemas.microsoft.com/office/drawing/2014/main" id="{710F6A30-D35B-4B0F-9528-A67C6D85E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381" y="2903281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8" name="Freeform 957">
              <a:extLst>
                <a:ext uri="{FF2B5EF4-FFF2-40B4-BE49-F238E27FC236}">
                  <a16:creationId xmlns:a16="http://schemas.microsoft.com/office/drawing/2014/main" id="{38368CE1-53AA-42DE-A655-F98974A6C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9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19" name="Freeform 958">
              <a:extLst>
                <a:ext uri="{FF2B5EF4-FFF2-40B4-BE49-F238E27FC236}">
                  <a16:creationId xmlns:a16="http://schemas.microsoft.com/office/drawing/2014/main" id="{8F3B72F6-618B-4635-9506-1482E9B53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123" y="2903281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0" name="Freeform 959">
              <a:extLst>
                <a:ext uri="{FF2B5EF4-FFF2-40B4-BE49-F238E27FC236}">
                  <a16:creationId xmlns:a16="http://schemas.microsoft.com/office/drawing/2014/main" id="{F5FC5C78-8300-444B-92ED-AB6EECBBA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466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1" name="Freeform 960">
              <a:extLst>
                <a:ext uri="{FF2B5EF4-FFF2-40B4-BE49-F238E27FC236}">
                  <a16:creationId xmlns:a16="http://schemas.microsoft.com/office/drawing/2014/main" id="{FB708FEA-833E-4DB1-A24B-EFEE7E0D3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435" y="2903281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2" name="Freeform 961">
              <a:extLst>
                <a:ext uri="{FF2B5EF4-FFF2-40B4-BE49-F238E27FC236}">
                  <a16:creationId xmlns:a16="http://schemas.microsoft.com/office/drawing/2014/main" id="{0038764A-94BB-4E96-B9E7-340427A8D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091" y="2903281"/>
              <a:ext cx="3172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477862 w 20"/>
                <a:gd name="T5" fmla="*/ 0 h 10"/>
                <a:gd name="T6" fmla="*/ 477862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3" name="Freeform 962">
              <a:extLst>
                <a:ext uri="{FF2B5EF4-FFF2-40B4-BE49-F238E27FC236}">
                  <a16:creationId xmlns:a16="http://schemas.microsoft.com/office/drawing/2014/main" id="{D155134D-F284-40CB-8AAE-272705CE1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748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4" name="Freeform 963">
              <a:extLst>
                <a:ext uri="{FF2B5EF4-FFF2-40B4-BE49-F238E27FC236}">
                  <a16:creationId xmlns:a16="http://schemas.microsoft.com/office/drawing/2014/main" id="{274DC78D-BBA1-4ABA-B7B5-ABBCC15A8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498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5" name="Freeform 964">
              <a:extLst>
                <a:ext uri="{FF2B5EF4-FFF2-40B4-BE49-F238E27FC236}">
                  <a16:creationId xmlns:a16="http://schemas.microsoft.com/office/drawing/2014/main" id="{52507AEF-C400-4D88-ADFC-6662E3F6B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841" y="2903281"/>
              <a:ext cx="3172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346541 w 28"/>
                <a:gd name="T5" fmla="*/ 0 h 10"/>
                <a:gd name="T6" fmla="*/ 346541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6" name="Freeform 965">
              <a:extLst>
                <a:ext uri="{FF2B5EF4-FFF2-40B4-BE49-F238E27FC236}">
                  <a16:creationId xmlns:a16="http://schemas.microsoft.com/office/drawing/2014/main" id="{E6FFF231-4B02-43D8-B501-3AFB2F39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154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7" name="Freeform 966">
              <a:extLst>
                <a:ext uri="{FF2B5EF4-FFF2-40B4-BE49-F238E27FC236}">
                  <a16:creationId xmlns:a16="http://schemas.microsoft.com/office/drawing/2014/main" id="{B42708DB-ED04-4E3E-8BDE-923B432A5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810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8" name="Freeform 967">
              <a:extLst>
                <a:ext uri="{FF2B5EF4-FFF2-40B4-BE49-F238E27FC236}">
                  <a16:creationId xmlns:a16="http://schemas.microsoft.com/office/drawing/2014/main" id="{85E99B38-7DA6-4F4E-AA6A-7A9BA5A82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310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29" name="Freeform 968">
              <a:extLst>
                <a:ext uri="{FF2B5EF4-FFF2-40B4-BE49-F238E27FC236}">
                  <a16:creationId xmlns:a16="http://schemas.microsoft.com/office/drawing/2014/main" id="{D84AE476-F83C-4F02-82BB-106767E7C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685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0" name="Freeform 969">
              <a:extLst>
                <a:ext uri="{FF2B5EF4-FFF2-40B4-BE49-F238E27FC236}">
                  <a16:creationId xmlns:a16="http://schemas.microsoft.com/office/drawing/2014/main" id="{C7BFEE2B-BF72-4E5E-8048-3AD2B3E09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341" y="2903281"/>
              <a:ext cx="1586" cy="0"/>
            </a:xfrm>
            <a:custGeom>
              <a:avLst/>
              <a:gdLst>
                <a:gd name="T0" fmla="*/ 0 w 21"/>
                <a:gd name="T1" fmla="*/ 0 h 10"/>
                <a:gd name="T2" fmla="*/ 0 w 21"/>
                <a:gd name="T3" fmla="*/ 0 h 10"/>
                <a:gd name="T4" fmla="*/ 114041 w 21"/>
                <a:gd name="T5" fmla="*/ 0 h 10"/>
                <a:gd name="T6" fmla="*/ 114041 w 21"/>
                <a:gd name="T7" fmla="*/ 0 h 10"/>
                <a:gd name="T8" fmla="*/ 0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1" name="Freeform 970">
              <a:extLst>
                <a:ext uri="{FF2B5EF4-FFF2-40B4-BE49-F238E27FC236}">
                  <a16:creationId xmlns:a16="http://schemas.microsoft.com/office/drawing/2014/main" id="{D2708168-9694-414D-8267-5ED160EC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998" y="2903281"/>
              <a:ext cx="1586" cy="0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119505 w 20"/>
                <a:gd name="T5" fmla="*/ 0 h 10"/>
                <a:gd name="T6" fmla="*/ 119505 w 20"/>
                <a:gd name="T7" fmla="*/ 0 h 10"/>
                <a:gd name="T8" fmla="*/ 0 w 2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lnTo>
                    <a:pt x="0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2" name="Freeform 971">
              <a:extLst>
                <a:ext uri="{FF2B5EF4-FFF2-40B4-BE49-F238E27FC236}">
                  <a16:creationId xmlns:a16="http://schemas.microsoft.com/office/drawing/2014/main" id="{18EE57E1-FB44-451B-B826-D1A2018AA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654" y="2903281"/>
              <a:ext cx="1586" cy="0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125461 w 19"/>
                <a:gd name="T5" fmla="*/ 0 h 10"/>
                <a:gd name="T6" fmla="*/ 125461 w 19"/>
                <a:gd name="T7" fmla="*/ 0 h 10"/>
                <a:gd name="T8" fmla="*/ 0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3" name="Freeform 972">
              <a:extLst>
                <a:ext uri="{FF2B5EF4-FFF2-40B4-BE49-F238E27FC236}">
                  <a16:creationId xmlns:a16="http://schemas.microsoft.com/office/drawing/2014/main" id="{46E2314A-71B1-441D-A1A9-9A10CB83E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818" y="2903281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4" name="Freeform 973">
              <a:extLst>
                <a:ext uri="{FF2B5EF4-FFF2-40B4-BE49-F238E27FC236}">
                  <a16:creationId xmlns:a16="http://schemas.microsoft.com/office/drawing/2014/main" id="{CCCCA7EF-448A-4698-813A-476415C7E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475" y="2903281"/>
              <a:ext cx="4757" cy="0"/>
            </a:xfrm>
            <a:custGeom>
              <a:avLst/>
              <a:gdLst>
                <a:gd name="T0" fmla="*/ 0 w 29"/>
                <a:gd name="T1" fmla="*/ 0 h 10"/>
                <a:gd name="T2" fmla="*/ 753410 w 29"/>
                <a:gd name="T3" fmla="*/ 0 h 10"/>
                <a:gd name="T4" fmla="*/ 753410 w 29"/>
                <a:gd name="T5" fmla="*/ 0 h 10"/>
                <a:gd name="T6" fmla="*/ 0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9"/>
                  </a:move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5" name="Freeform 974">
              <a:extLst>
                <a:ext uri="{FF2B5EF4-FFF2-40B4-BE49-F238E27FC236}">
                  <a16:creationId xmlns:a16="http://schemas.microsoft.com/office/drawing/2014/main" id="{8B704A3A-6BF0-46E6-A95D-766E916A6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716" y="2903281"/>
              <a:ext cx="1586" cy="0"/>
            </a:xfrm>
            <a:custGeom>
              <a:avLst/>
              <a:gdLst>
                <a:gd name="T0" fmla="*/ 0 w 28"/>
                <a:gd name="T1" fmla="*/ 0 h 10"/>
                <a:gd name="T2" fmla="*/ 0 w 28"/>
                <a:gd name="T3" fmla="*/ 0 h 10"/>
                <a:gd name="T4" fmla="*/ 86607 w 28"/>
                <a:gd name="T5" fmla="*/ 0 h 10"/>
                <a:gd name="T6" fmla="*/ 86607 w 28"/>
                <a:gd name="T7" fmla="*/ 0 h 10"/>
                <a:gd name="T8" fmla="*/ 0 w 2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lnTo>
                    <a:pt x="0" y="9"/>
                  </a:lnTo>
                  <a:lnTo>
                    <a:pt x="27" y="9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6" name="Freeform 975">
              <a:extLst>
                <a:ext uri="{FF2B5EF4-FFF2-40B4-BE49-F238E27FC236}">
                  <a16:creationId xmlns:a16="http://schemas.microsoft.com/office/drawing/2014/main" id="{56A5A14D-33E5-403A-BEC8-3FEB615F2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029" y="2903281"/>
              <a:ext cx="3172" cy="0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0 h 10"/>
                <a:gd name="T4" fmla="*/ 335029 w 29"/>
                <a:gd name="T5" fmla="*/ 0 h 10"/>
                <a:gd name="T6" fmla="*/ 335029 w 29"/>
                <a:gd name="T7" fmla="*/ 0 h 10"/>
                <a:gd name="T8" fmla="*/ 0 w 2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lnTo>
                    <a:pt x="0" y="9"/>
                  </a:lnTo>
                  <a:lnTo>
                    <a:pt x="28" y="9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7" name="Freeform 976">
              <a:extLst>
                <a:ext uri="{FF2B5EF4-FFF2-40B4-BE49-F238E27FC236}">
                  <a16:creationId xmlns:a16="http://schemas.microsoft.com/office/drawing/2014/main" id="{9924E881-9EBF-46A8-AC77-4CBA7ACEF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87" y="2903281"/>
              <a:ext cx="4757" cy="0"/>
            </a:xfrm>
            <a:custGeom>
              <a:avLst/>
              <a:gdLst>
                <a:gd name="T0" fmla="*/ 0 w 30"/>
                <a:gd name="T1" fmla="*/ 0 h 10"/>
                <a:gd name="T2" fmla="*/ 0 w 30"/>
                <a:gd name="T3" fmla="*/ 0 h 10"/>
                <a:gd name="T4" fmla="*/ 729090 w 30"/>
                <a:gd name="T5" fmla="*/ 0 h 10"/>
                <a:gd name="T6" fmla="*/ 729090 w 30"/>
                <a:gd name="T7" fmla="*/ 0 h 10"/>
                <a:gd name="T8" fmla="*/ 0 w 3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lnTo>
                    <a:pt x="0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8" name="Freeform 977">
              <a:extLst>
                <a:ext uri="{FF2B5EF4-FFF2-40B4-BE49-F238E27FC236}">
                  <a16:creationId xmlns:a16="http://schemas.microsoft.com/office/drawing/2014/main" id="{F74556B2-BCAD-4FB9-9270-FD9856831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772" y="2901695"/>
              <a:ext cx="0" cy="1586"/>
            </a:xfrm>
            <a:custGeom>
              <a:avLst/>
              <a:gdLst>
                <a:gd name="T0" fmla="*/ 0 w 11"/>
                <a:gd name="T1" fmla="*/ 125461 h 19"/>
                <a:gd name="T2" fmla="*/ 0 w 11"/>
                <a:gd name="T3" fmla="*/ 125461 h 19"/>
                <a:gd name="T4" fmla="*/ 0 w 11"/>
                <a:gd name="T5" fmla="*/ 0 h 19"/>
                <a:gd name="T6" fmla="*/ 0 w 11"/>
                <a:gd name="T7" fmla="*/ 0 h 19"/>
                <a:gd name="T8" fmla="*/ 0 w 11"/>
                <a:gd name="T9" fmla="*/ 12546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10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39" name="Freeform 978">
              <a:extLst>
                <a:ext uri="{FF2B5EF4-FFF2-40B4-BE49-F238E27FC236}">
                  <a16:creationId xmlns:a16="http://schemas.microsoft.com/office/drawing/2014/main" id="{F8AF6185-847D-4F3A-9C95-F41661B81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798629"/>
              <a:ext cx="49165" cy="1585"/>
            </a:xfrm>
            <a:custGeom>
              <a:avLst/>
              <a:gdLst>
                <a:gd name="T0" fmla="*/ 0 w 372"/>
                <a:gd name="T1" fmla="*/ 0 h 19"/>
                <a:gd name="T2" fmla="*/ 0 w 372"/>
                <a:gd name="T3" fmla="*/ 125298 h 19"/>
                <a:gd name="T4" fmla="*/ 6480396 w 372"/>
                <a:gd name="T5" fmla="*/ 62649 h 19"/>
                <a:gd name="T6" fmla="*/ 6480396 w 372"/>
                <a:gd name="T7" fmla="*/ 0 h 19"/>
                <a:gd name="T8" fmla="*/ 0 w 37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19">
                  <a:moveTo>
                    <a:pt x="0" y="0"/>
                  </a:moveTo>
                  <a:lnTo>
                    <a:pt x="0" y="18"/>
                  </a:lnTo>
                  <a:lnTo>
                    <a:pt x="371" y="9"/>
                  </a:lnTo>
                  <a:lnTo>
                    <a:pt x="371" y="0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0" name="Freeform 979">
              <a:extLst>
                <a:ext uri="{FF2B5EF4-FFF2-40B4-BE49-F238E27FC236}">
                  <a16:creationId xmlns:a16="http://schemas.microsoft.com/office/drawing/2014/main" id="{4AC24EF7-407D-4E75-B65A-630680436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797043"/>
              <a:ext cx="214101" cy="1586"/>
            </a:xfrm>
            <a:custGeom>
              <a:avLst/>
              <a:gdLst>
                <a:gd name="T0" fmla="*/ 28938935 w 1583"/>
                <a:gd name="T1" fmla="*/ 0 h 19"/>
                <a:gd name="T2" fmla="*/ 0 w 1583"/>
                <a:gd name="T3" fmla="*/ 62689 h 19"/>
                <a:gd name="T4" fmla="*/ 0 w 1583"/>
                <a:gd name="T5" fmla="*/ 125461 h 19"/>
                <a:gd name="T6" fmla="*/ 28938935 w 1583"/>
                <a:gd name="T7" fmla="*/ 125461 h 19"/>
                <a:gd name="T8" fmla="*/ 28938935 w 158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3" h="19">
                  <a:moveTo>
                    <a:pt x="1582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582" y="18"/>
                  </a:lnTo>
                  <a:lnTo>
                    <a:pt x="1582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1" name="Freeform 980">
              <a:extLst>
                <a:ext uri="{FF2B5EF4-FFF2-40B4-BE49-F238E27FC236}">
                  <a16:creationId xmlns:a16="http://schemas.microsoft.com/office/drawing/2014/main" id="{58DD9AC0-1941-45AA-9544-FBDD93CD5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678" y="2920722"/>
              <a:ext cx="6344" cy="7929"/>
            </a:xfrm>
            <a:custGeom>
              <a:avLst/>
              <a:gdLst>
                <a:gd name="T0" fmla="*/ 0 w 49"/>
                <a:gd name="T1" fmla="*/ 0 h 65"/>
                <a:gd name="T2" fmla="*/ 184364 w 49"/>
                <a:gd name="T3" fmla="*/ 0 h 65"/>
                <a:gd name="T4" fmla="*/ 184364 w 49"/>
                <a:gd name="T5" fmla="*/ 952334 h 65"/>
                <a:gd name="T6" fmla="*/ 804652 w 49"/>
                <a:gd name="T7" fmla="*/ 952334 h 65"/>
                <a:gd name="T8" fmla="*/ 804652 w 49"/>
                <a:gd name="T9" fmla="*/ 952334 h 65"/>
                <a:gd name="T10" fmla="*/ 0 w 49"/>
                <a:gd name="T11" fmla="*/ 952334 h 65"/>
                <a:gd name="T12" fmla="*/ 0 w 49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5">
                  <a:moveTo>
                    <a:pt x="0" y="0"/>
                  </a:moveTo>
                  <a:lnTo>
                    <a:pt x="11" y="0"/>
                  </a:lnTo>
                  <a:lnTo>
                    <a:pt x="11" y="64"/>
                  </a:lnTo>
                  <a:lnTo>
                    <a:pt x="48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2" name="Freeform 981">
              <a:extLst>
                <a:ext uri="{FF2B5EF4-FFF2-40B4-BE49-F238E27FC236}">
                  <a16:creationId xmlns:a16="http://schemas.microsoft.com/office/drawing/2014/main" id="{CDC057CC-92BC-4D1B-BBFD-56E2E090C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021" y="2923893"/>
              <a:ext cx="6344" cy="6343"/>
            </a:xfrm>
            <a:custGeom>
              <a:avLst/>
              <a:gdLst>
                <a:gd name="T0" fmla="*/ 513588 w 46"/>
                <a:gd name="T1" fmla="*/ 0 h 56"/>
                <a:gd name="T2" fmla="*/ 513588 w 46"/>
                <a:gd name="T3" fmla="*/ 0 h 56"/>
                <a:gd name="T4" fmla="*/ 684738 w 46"/>
                <a:gd name="T5" fmla="*/ 0 h 56"/>
                <a:gd name="T6" fmla="*/ 684738 w 46"/>
                <a:gd name="T7" fmla="*/ 128332 h 56"/>
                <a:gd name="T8" fmla="*/ 855888 w 46"/>
                <a:gd name="T9" fmla="*/ 243752 h 56"/>
                <a:gd name="T10" fmla="*/ 855888 w 46"/>
                <a:gd name="T11" fmla="*/ 359286 h 56"/>
                <a:gd name="T12" fmla="*/ 855888 w 46"/>
                <a:gd name="T13" fmla="*/ 474706 h 56"/>
                <a:gd name="T14" fmla="*/ 684738 w 46"/>
                <a:gd name="T15" fmla="*/ 590126 h 56"/>
                <a:gd name="T16" fmla="*/ 684738 w 46"/>
                <a:gd name="T17" fmla="*/ 590126 h 56"/>
                <a:gd name="T18" fmla="*/ 513588 w 46"/>
                <a:gd name="T19" fmla="*/ 705659 h 56"/>
                <a:gd name="T20" fmla="*/ 171150 w 46"/>
                <a:gd name="T21" fmla="*/ 590126 h 56"/>
                <a:gd name="T22" fmla="*/ 171150 w 46"/>
                <a:gd name="T23" fmla="*/ 590126 h 56"/>
                <a:gd name="T24" fmla="*/ 0 w 46"/>
                <a:gd name="T25" fmla="*/ 474706 h 56"/>
                <a:gd name="T26" fmla="*/ 0 w 46"/>
                <a:gd name="T27" fmla="*/ 359286 h 56"/>
                <a:gd name="T28" fmla="*/ 0 w 46"/>
                <a:gd name="T29" fmla="*/ 243752 h 56"/>
                <a:gd name="T30" fmla="*/ 171150 w 46"/>
                <a:gd name="T31" fmla="*/ 128332 h 56"/>
                <a:gd name="T32" fmla="*/ 171150 w 46"/>
                <a:gd name="T33" fmla="*/ 0 h 56"/>
                <a:gd name="T34" fmla="*/ 513588 w 46"/>
                <a:gd name="T35" fmla="*/ 0 h 56"/>
                <a:gd name="T36" fmla="*/ 513588 w 46"/>
                <a:gd name="T37" fmla="*/ 0 h 56"/>
                <a:gd name="T38" fmla="*/ 513588 w 46"/>
                <a:gd name="T39" fmla="*/ 0 h 56"/>
                <a:gd name="T40" fmla="*/ 342300 w 46"/>
                <a:gd name="T41" fmla="*/ 128332 h 56"/>
                <a:gd name="T42" fmla="*/ 171150 w 46"/>
                <a:gd name="T43" fmla="*/ 128332 h 56"/>
                <a:gd name="T44" fmla="*/ 171150 w 46"/>
                <a:gd name="T45" fmla="*/ 243752 h 56"/>
                <a:gd name="T46" fmla="*/ 171150 w 46"/>
                <a:gd name="T47" fmla="*/ 359286 h 56"/>
                <a:gd name="T48" fmla="*/ 171150 w 46"/>
                <a:gd name="T49" fmla="*/ 474706 h 56"/>
                <a:gd name="T50" fmla="*/ 171150 w 46"/>
                <a:gd name="T51" fmla="*/ 474706 h 56"/>
                <a:gd name="T52" fmla="*/ 342300 w 46"/>
                <a:gd name="T53" fmla="*/ 590126 h 56"/>
                <a:gd name="T54" fmla="*/ 513588 w 46"/>
                <a:gd name="T55" fmla="*/ 590126 h 56"/>
                <a:gd name="T56" fmla="*/ 513588 w 46"/>
                <a:gd name="T57" fmla="*/ 590126 h 56"/>
                <a:gd name="T58" fmla="*/ 684738 w 46"/>
                <a:gd name="T59" fmla="*/ 474706 h 56"/>
                <a:gd name="T60" fmla="*/ 684738 w 46"/>
                <a:gd name="T61" fmla="*/ 474706 h 56"/>
                <a:gd name="T62" fmla="*/ 684738 w 46"/>
                <a:gd name="T63" fmla="*/ 359286 h 56"/>
                <a:gd name="T64" fmla="*/ 684738 w 46"/>
                <a:gd name="T65" fmla="*/ 243752 h 56"/>
                <a:gd name="T66" fmla="*/ 684738 w 46"/>
                <a:gd name="T67" fmla="*/ 128332 h 56"/>
                <a:gd name="T68" fmla="*/ 513588 w 46"/>
                <a:gd name="T69" fmla="*/ 128332 h 56"/>
                <a:gd name="T70" fmla="*/ 513588 w 46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45" y="10"/>
                    <a:pt x="45" y="10"/>
                    <a:pt x="45" y="19"/>
                  </a:cubicBezTo>
                  <a:cubicBezTo>
                    <a:pt x="45" y="19"/>
                    <a:pt x="45" y="19"/>
                    <a:pt x="45" y="28"/>
                  </a:cubicBezTo>
                  <a:cubicBezTo>
                    <a:pt x="45" y="28"/>
                    <a:pt x="45" y="28"/>
                    <a:pt x="45" y="37"/>
                  </a:cubicBezTo>
                  <a:cubicBezTo>
                    <a:pt x="45" y="37"/>
                    <a:pt x="45" y="37"/>
                    <a:pt x="36" y="46"/>
                  </a:cubicBezTo>
                  <a:cubicBezTo>
                    <a:pt x="27" y="46"/>
                    <a:pt x="27" y="55"/>
                    <a:pt x="27" y="55"/>
                  </a:cubicBezTo>
                  <a:cubicBezTo>
                    <a:pt x="18" y="55"/>
                    <a:pt x="18" y="46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0"/>
                    <a:pt x="0" y="10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0"/>
                  </a:moveTo>
                  <a:lnTo>
                    <a:pt x="27" y="0"/>
                  </a:lnTo>
                  <a:cubicBezTo>
                    <a:pt x="18" y="0"/>
                    <a:pt x="18" y="10"/>
                    <a:pt x="18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37"/>
                    <a:pt x="9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36" y="46"/>
                    <a:pt x="36" y="37"/>
                    <a:pt x="36" y="3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36" y="10"/>
                  </a:lnTo>
                  <a:cubicBezTo>
                    <a:pt x="36" y="10"/>
                    <a:pt x="36" y="10"/>
                    <a:pt x="27" y="1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3" name="Freeform 982">
              <a:extLst>
                <a:ext uri="{FF2B5EF4-FFF2-40B4-BE49-F238E27FC236}">
                  <a16:creationId xmlns:a16="http://schemas.microsoft.com/office/drawing/2014/main" id="{896A6D1B-7B2A-4710-A23C-10CDAA2E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950" y="2923893"/>
              <a:ext cx="3172" cy="634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115551 w 28"/>
                <a:gd name="T5" fmla="*/ 0 h 47"/>
                <a:gd name="T6" fmla="*/ 115551 w 28"/>
                <a:gd name="T7" fmla="*/ 182193 h 47"/>
                <a:gd name="T8" fmla="*/ 115551 w 28"/>
                <a:gd name="T9" fmla="*/ 182193 h 47"/>
                <a:gd name="T10" fmla="*/ 115551 w 28"/>
                <a:gd name="T11" fmla="*/ 0 h 47"/>
                <a:gd name="T12" fmla="*/ 346541 w 28"/>
                <a:gd name="T13" fmla="*/ 0 h 47"/>
                <a:gd name="T14" fmla="*/ 346541 w 28"/>
                <a:gd name="T15" fmla="*/ 182193 h 47"/>
                <a:gd name="T16" fmla="*/ 230990 w 28"/>
                <a:gd name="T17" fmla="*/ 182193 h 47"/>
                <a:gd name="T18" fmla="*/ 115551 w 28"/>
                <a:gd name="T19" fmla="*/ 182193 h 47"/>
                <a:gd name="T20" fmla="*/ 115551 w 28"/>
                <a:gd name="T21" fmla="*/ 346031 h 47"/>
                <a:gd name="T22" fmla="*/ 115551 w 28"/>
                <a:gd name="T23" fmla="*/ 510004 h 47"/>
                <a:gd name="T24" fmla="*/ 115551 w 28"/>
                <a:gd name="T25" fmla="*/ 837816 h 47"/>
                <a:gd name="T26" fmla="*/ 0 w 28"/>
                <a:gd name="T27" fmla="*/ 83781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9" y="10"/>
                  </a:lnTo>
                  <a:lnTo>
                    <a:pt x="9" y="19"/>
                  </a:lnTo>
                  <a:cubicBezTo>
                    <a:pt x="9" y="19"/>
                    <a:pt x="9" y="19"/>
                    <a:pt x="9" y="2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4" name="Freeform 983">
              <a:extLst>
                <a:ext uri="{FF2B5EF4-FFF2-40B4-BE49-F238E27FC236}">
                  <a16:creationId xmlns:a16="http://schemas.microsoft.com/office/drawing/2014/main" id="{FFFB4AE7-35C6-4D3B-BD25-30376384E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122" y="2923893"/>
              <a:ext cx="6344" cy="6343"/>
            </a:xfrm>
            <a:custGeom>
              <a:avLst/>
              <a:gdLst>
                <a:gd name="T0" fmla="*/ 0 w 48"/>
                <a:gd name="T1" fmla="*/ 510004 h 47"/>
                <a:gd name="T2" fmla="*/ 0 w 48"/>
                <a:gd name="T3" fmla="*/ 510004 h 47"/>
                <a:gd name="T4" fmla="*/ 157278 w 48"/>
                <a:gd name="T5" fmla="*/ 673843 h 47"/>
                <a:gd name="T6" fmla="*/ 157278 w 48"/>
                <a:gd name="T7" fmla="*/ 673843 h 47"/>
                <a:gd name="T8" fmla="*/ 157278 w 48"/>
                <a:gd name="T9" fmla="*/ 837816 h 47"/>
                <a:gd name="T10" fmla="*/ 314425 w 48"/>
                <a:gd name="T11" fmla="*/ 837816 h 47"/>
                <a:gd name="T12" fmla="*/ 506595 w 48"/>
                <a:gd name="T13" fmla="*/ 837816 h 47"/>
                <a:gd name="T14" fmla="*/ 663741 w 48"/>
                <a:gd name="T15" fmla="*/ 673843 h 47"/>
                <a:gd name="T16" fmla="*/ 821019 w 48"/>
                <a:gd name="T17" fmla="*/ 673843 h 47"/>
                <a:gd name="T18" fmla="*/ 663741 w 48"/>
                <a:gd name="T19" fmla="*/ 837816 h 47"/>
                <a:gd name="T20" fmla="*/ 314425 w 48"/>
                <a:gd name="T21" fmla="*/ 837816 h 47"/>
                <a:gd name="T22" fmla="*/ 157278 w 48"/>
                <a:gd name="T23" fmla="*/ 837816 h 47"/>
                <a:gd name="T24" fmla="*/ 0 w 48"/>
                <a:gd name="T25" fmla="*/ 837816 h 47"/>
                <a:gd name="T26" fmla="*/ 0 w 48"/>
                <a:gd name="T27" fmla="*/ 673843 h 47"/>
                <a:gd name="T28" fmla="*/ 0 w 48"/>
                <a:gd name="T29" fmla="*/ 510004 h 47"/>
                <a:gd name="T30" fmla="*/ 0 w 48"/>
                <a:gd name="T31" fmla="*/ 346031 h 47"/>
                <a:gd name="T32" fmla="*/ 0 w 48"/>
                <a:gd name="T33" fmla="*/ 182193 h 47"/>
                <a:gd name="T34" fmla="*/ 157278 w 48"/>
                <a:gd name="T35" fmla="*/ 0 h 47"/>
                <a:gd name="T36" fmla="*/ 314425 w 48"/>
                <a:gd name="T37" fmla="*/ 0 h 47"/>
                <a:gd name="T38" fmla="*/ 506595 w 48"/>
                <a:gd name="T39" fmla="*/ 0 h 47"/>
                <a:gd name="T40" fmla="*/ 663741 w 48"/>
                <a:gd name="T41" fmla="*/ 182193 h 47"/>
                <a:gd name="T42" fmla="*/ 663741 w 48"/>
                <a:gd name="T43" fmla="*/ 346031 h 47"/>
                <a:gd name="T44" fmla="*/ 821019 w 48"/>
                <a:gd name="T45" fmla="*/ 510004 h 47"/>
                <a:gd name="T46" fmla="*/ 0 w 48"/>
                <a:gd name="T47" fmla="*/ 510004 h 47"/>
                <a:gd name="T48" fmla="*/ 663741 w 48"/>
                <a:gd name="T49" fmla="*/ 346031 h 47"/>
                <a:gd name="T50" fmla="*/ 663741 w 48"/>
                <a:gd name="T51" fmla="*/ 346031 h 47"/>
                <a:gd name="T52" fmla="*/ 663741 w 48"/>
                <a:gd name="T53" fmla="*/ 346031 h 47"/>
                <a:gd name="T54" fmla="*/ 506595 w 48"/>
                <a:gd name="T55" fmla="*/ 182193 h 47"/>
                <a:gd name="T56" fmla="*/ 506595 w 48"/>
                <a:gd name="T57" fmla="*/ 182193 h 47"/>
                <a:gd name="T58" fmla="*/ 314425 w 48"/>
                <a:gd name="T59" fmla="*/ 0 h 47"/>
                <a:gd name="T60" fmla="*/ 314425 w 48"/>
                <a:gd name="T61" fmla="*/ 182193 h 47"/>
                <a:gd name="T62" fmla="*/ 157278 w 48"/>
                <a:gd name="T63" fmla="*/ 182193 h 47"/>
                <a:gd name="T64" fmla="*/ 157278 w 48"/>
                <a:gd name="T65" fmla="*/ 346031 h 47"/>
                <a:gd name="T66" fmla="*/ 0 w 48"/>
                <a:gd name="T67" fmla="*/ 346031 h 47"/>
                <a:gd name="T68" fmla="*/ 663741 w 48"/>
                <a:gd name="T69" fmla="*/ 346031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47">
                  <a:moveTo>
                    <a:pt x="0" y="28"/>
                  </a:moveTo>
                  <a:lnTo>
                    <a:pt x="0" y="28"/>
                  </a:lnTo>
                  <a:cubicBezTo>
                    <a:pt x="0" y="28"/>
                    <a:pt x="9" y="28"/>
                    <a:pt x="9" y="37"/>
                  </a:cubicBezTo>
                  <a:lnTo>
                    <a:pt x="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8" y="37"/>
                    <a:pt x="38" y="46"/>
                    <a:pt x="38" y="46"/>
                  </a:cubicBezTo>
                  <a:cubicBezTo>
                    <a:pt x="29" y="46"/>
                    <a:pt x="29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9" y="46"/>
                    <a:pt x="0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38" y="0"/>
                    <a:pt x="38" y="10"/>
                    <a:pt x="38" y="10"/>
                  </a:cubicBezTo>
                  <a:cubicBezTo>
                    <a:pt x="38" y="10"/>
                    <a:pt x="38" y="10"/>
                    <a:pt x="38" y="19"/>
                  </a:cubicBezTo>
                  <a:cubicBezTo>
                    <a:pt x="47" y="19"/>
                    <a:pt x="47" y="19"/>
                    <a:pt x="47" y="28"/>
                  </a:cubicBezTo>
                  <a:lnTo>
                    <a:pt x="0" y="28"/>
                  </a:lnTo>
                  <a:close/>
                  <a:moveTo>
                    <a:pt x="38" y="19"/>
                  </a:moveTo>
                  <a:lnTo>
                    <a:pt x="38" y="19"/>
                  </a:lnTo>
                  <a:cubicBezTo>
                    <a:pt x="38" y="10"/>
                    <a:pt x="38" y="10"/>
                    <a:pt x="29" y="10"/>
                  </a:cubicBezTo>
                  <a:cubicBezTo>
                    <a:pt x="29" y="0"/>
                    <a:pt x="18" y="0"/>
                    <a:pt x="18" y="0"/>
                  </a:cubicBezTo>
                  <a:cubicBezTo>
                    <a:pt x="18" y="0"/>
                    <a:pt x="18" y="0"/>
                    <a:pt x="1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lnTo>
                    <a:pt x="0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5" name="Freeform 984">
              <a:extLst>
                <a:ext uri="{FF2B5EF4-FFF2-40B4-BE49-F238E27FC236}">
                  <a16:creationId xmlns:a16="http://schemas.microsoft.com/office/drawing/2014/main" id="{980C362A-FCB6-4F27-9ABF-C6C4D2B3C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466" y="2923893"/>
              <a:ext cx="9516" cy="6343"/>
            </a:xfrm>
            <a:custGeom>
              <a:avLst/>
              <a:gdLst>
                <a:gd name="T0" fmla="*/ 0 w 75"/>
                <a:gd name="T1" fmla="*/ 0 h 47"/>
                <a:gd name="T2" fmla="*/ 0 w 75"/>
                <a:gd name="T3" fmla="*/ 0 h 47"/>
                <a:gd name="T4" fmla="*/ 161011 w 75"/>
                <a:gd name="T5" fmla="*/ 0 h 47"/>
                <a:gd name="T6" fmla="*/ 161011 w 75"/>
                <a:gd name="T7" fmla="*/ 182193 h 47"/>
                <a:gd name="T8" fmla="*/ 161011 w 75"/>
                <a:gd name="T9" fmla="*/ 182193 h 47"/>
                <a:gd name="T10" fmla="*/ 305908 w 75"/>
                <a:gd name="T11" fmla="*/ 0 h 47"/>
                <a:gd name="T12" fmla="*/ 450805 w 75"/>
                <a:gd name="T13" fmla="*/ 0 h 47"/>
                <a:gd name="T14" fmla="*/ 595702 w 75"/>
                <a:gd name="T15" fmla="*/ 0 h 47"/>
                <a:gd name="T16" fmla="*/ 595702 w 75"/>
                <a:gd name="T17" fmla="*/ 182193 h 47"/>
                <a:gd name="T18" fmla="*/ 740472 w 75"/>
                <a:gd name="T19" fmla="*/ 0 h 47"/>
                <a:gd name="T20" fmla="*/ 885369 w 75"/>
                <a:gd name="T21" fmla="*/ 0 h 47"/>
                <a:gd name="T22" fmla="*/ 1191276 w 75"/>
                <a:gd name="T23" fmla="*/ 346031 h 47"/>
                <a:gd name="T24" fmla="*/ 1191276 w 75"/>
                <a:gd name="T25" fmla="*/ 837816 h 47"/>
                <a:gd name="T26" fmla="*/ 1030266 w 75"/>
                <a:gd name="T27" fmla="*/ 837816 h 47"/>
                <a:gd name="T28" fmla="*/ 1030266 w 75"/>
                <a:gd name="T29" fmla="*/ 346031 h 47"/>
                <a:gd name="T30" fmla="*/ 1030266 w 75"/>
                <a:gd name="T31" fmla="*/ 182193 h 47"/>
                <a:gd name="T32" fmla="*/ 885369 w 75"/>
                <a:gd name="T33" fmla="*/ 0 h 47"/>
                <a:gd name="T34" fmla="*/ 740472 w 75"/>
                <a:gd name="T35" fmla="*/ 182193 h 47"/>
                <a:gd name="T36" fmla="*/ 740472 w 75"/>
                <a:gd name="T37" fmla="*/ 182193 h 47"/>
                <a:gd name="T38" fmla="*/ 595702 w 75"/>
                <a:gd name="T39" fmla="*/ 346031 h 47"/>
                <a:gd name="T40" fmla="*/ 595702 w 75"/>
                <a:gd name="T41" fmla="*/ 346031 h 47"/>
                <a:gd name="T42" fmla="*/ 595702 w 75"/>
                <a:gd name="T43" fmla="*/ 837816 h 47"/>
                <a:gd name="T44" fmla="*/ 595702 w 75"/>
                <a:gd name="T45" fmla="*/ 837816 h 47"/>
                <a:gd name="T46" fmla="*/ 595702 w 75"/>
                <a:gd name="T47" fmla="*/ 346031 h 47"/>
                <a:gd name="T48" fmla="*/ 595702 w 75"/>
                <a:gd name="T49" fmla="*/ 182193 h 47"/>
                <a:gd name="T50" fmla="*/ 595702 w 75"/>
                <a:gd name="T51" fmla="*/ 182193 h 47"/>
                <a:gd name="T52" fmla="*/ 450805 w 75"/>
                <a:gd name="T53" fmla="*/ 0 h 47"/>
                <a:gd name="T54" fmla="*/ 450805 w 75"/>
                <a:gd name="T55" fmla="*/ 0 h 47"/>
                <a:gd name="T56" fmla="*/ 305908 w 75"/>
                <a:gd name="T57" fmla="*/ 182193 h 47"/>
                <a:gd name="T58" fmla="*/ 161011 w 75"/>
                <a:gd name="T59" fmla="*/ 182193 h 47"/>
                <a:gd name="T60" fmla="*/ 161011 w 75"/>
                <a:gd name="T61" fmla="*/ 346031 h 47"/>
                <a:gd name="T62" fmla="*/ 161011 w 75"/>
                <a:gd name="T63" fmla="*/ 346031 h 47"/>
                <a:gd name="T64" fmla="*/ 161011 w 75"/>
                <a:gd name="T65" fmla="*/ 837816 h 47"/>
                <a:gd name="T66" fmla="*/ 0 w 75"/>
                <a:gd name="T67" fmla="*/ 837816 h 47"/>
                <a:gd name="T68" fmla="*/ 0 w 75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47">
                  <a:moveTo>
                    <a:pt x="0" y="0"/>
                  </a:moveTo>
                  <a:lnTo>
                    <a:pt x="0" y="0"/>
                  </a:lnTo>
                  <a:cubicBezTo>
                    <a:pt x="10" y="0"/>
                    <a:pt x="10" y="0"/>
                    <a:pt x="10" y="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0"/>
                    <a:pt x="19" y="0"/>
                  </a:cubicBez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28" y="0"/>
                    <a:pt x="37" y="0"/>
                  </a:cubicBezTo>
                  <a:lnTo>
                    <a:pt x="37" y="10"/>
                  </a:lnTo>
                  <a:lnTo>
                    <a:pt x="46" y="0"/>
                  </a:lnTo>
                  <a:lnTo>
                    <a:pt x="55" y="0"/>
                  </a:lnTo>
                  <a:cubicBezTo>
                    <a:pt x="64" y="0"/>
                    <a:pt x="74" y="0"/>
                    <a:pt x="74" y="19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0"/>
                    <a:pt x="55" y="0"/>
                    <a:pt x="55" y="0"/>
                  </a:cubicBezTo>
                  <a:cubicBezTo>
                    <a:pt x="55" y="0"/>
                    <a:pt x="46" y="0"/>
                    <a:pt x="46" y="10"/>
                  </a:cubicBezTo>
                  <a:cubicBezTo>
                    <a:pt x="46" y="10"/>
                    <a:pt x="46" y="10"/>
                    <a:pt x="37" y="19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37" y="10"/>
                  </a:lnTo>
                  <a:cubicBezTo>
                    <a:pt x="28" y="10"/>
                    <a:pt x="28" y="10"/>
                    <a:pt x="28" y="0"/>
                  </a:cubicBezTo>
                  <a:cubicBezTo>
                    <a:pt x="19" y="0"/>
                    <a:pt x="19" y="0"/>
                    <a:pt x="19" y="10"/>
                  </a:cubicBezTo>
                  <a:cubicBezTo>
                    <a:pt x="19" y="10"/>
                    <a:pt x="19" y="10"/>
                    <a:pt x="10" y="10"/>
                  </a:cubicBezTo>
                  <a:cubicBezTo>
                    <a:pt x="10" y="10"/>
                    <a:pt x="10" y="10"/>
                    <a:pt x="10" y="19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6" name="Freeform 985">
              <a:extLst>
                <a:ext uri="{FF2B5EF4-FFF2-40B4-BE49-F238E27FC236}">
                  <a16:creationId xmlns:a16="http://schemas.microsoft.com/office/drawing/2014/main" id="{204148AD-BA47-4AA6-9E78-1D5751310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326" y="2920722"/>
              <a:ext cx="0" cy="7929"/>
            </a:xfrm>
            <a:custGeom>
              <a:avLst/>
              <a:gdLst>
                <a:gd name="T0" fmla="*/ 0 w 10"/>
                <a:gd name="T1" fmla="*/ 0 h 65"/>
                <a:gd name="T2" fmla="*/ 0 w 10"/>
                <a:gd name="T3" fmla="*/ 0 h 65"/>
                <a:gd name="T4" fmla="*/ 0 w 10"/>
                <a:gd name="T5" fmla="*/ 133939 h 65"/>
                <a:gd name="T6" fmla="*/ 0 w 10"/>
                <a:gd name="T7" fmla="*/ 133939 h 65"/>
                <a:gd name="T8" fmla="*/ 0 w 10"/>
                <a:gd name="T9" fmla="*/ 0 h 65"/>
                <a:gd name="T10" fmla="*/ 0 w 10"/>
                <a:gd name="T11" fmla="*/ 267878 h 65"/>
                <a:gd name="T12" fmla="*/ 0 w 10"/>
                <a:gd name="T13" fmla="*/ 267878 h 65"/>
                <a:gd name="T14" fmla="*/ 0 w 10"/>
                <a:gd name="T15" fmla="*/ 952334 h 65"/>
                <a:gd name="T16" fmla="*/ 0 w 10"/>
                <a:gd name="T17" fmla="*/ 952334 h 65"/>
                <a:gd name="T18" fmla="*/ 0 w 10"/>
                <a:gd name="T19" fmla="*/ 26787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7" name="Freeform 986">
              <a:extLst>
                <a:ext uri="{FF2B5EF4-FFF2-40B4-BE49-F238E27FC236}">
                  <a16:creationId xmlns:a16="http://schemas.microsoft.com/office/drawing/2014/main" id="{B710906A-3E47-4556-B12F-2B3EECCB7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912" y="2923893"/>
              <a:ext cx="6344" cy="7929"/>
            </a:xfrm>
            <a:custGeom>
              <a:avLst/>
              <a:gdLst>
                <a:gd name="T0" fmla="*/ 663741 w 48"/>
                <a:gd name="T1" fmla="*/ 144284 h 66"/>
                <a:gd name="T2" fmla="*/ 663741 w 48"/>
                <a:gd name="T3" fmla="*/ 144284 h 66"/>
                <a:gd name="T4" fmla="*/ 506595 w 48"/>
                <a:gd name="T5" fmla="*/ 0 h 66"/>
                <a:gd name="T6" fmla="*/ 314425 w 48"/>
                <a:gd name="T7" fmla="*/ 0 h 66"/>
                <a:gd name="T8" fmla="*/ 157278 w 48"/>
                <a:gd name="T9" fmla="*/ 0 h 66"/>
                <a:gd name="T10" fmla="*/ 0 w 48"/>
                <a:gd name="T11" fmla="*/ 144284 h 66"/>
                <a:gd name="T12" fmla="*/ 0 w 48"/>
                <a:gd name="T13" fmla="*/ 144284 h 66"/>
                <a:gd name="T14" fmla="*/ 0 w 48"/>
                <a:gd name="T15" fmla="*/ 0 h 66"/>
                <a:gd name="T16" fmla="*/ 0 w 48"/>
                <a:gd name="T17" fmla="*/ 0 h 66"/>
                <a:gd name="T18" fmla="*/ 0 w 48"/>
                <a:gd name="T19" fmla="*/ 938145 h 66"/>
                <a:gd name="T20" fmla="*/ 0 w 48"/>
                <a:gd name="T21" fmla="*/ 938145 h 66"/>
                <a:gd name="T22" fmla="*/ 0 w 48"/>
                <a:gd name="T23" fmla="*/ 534006 h 66"/>
                <a:gd name="T24" fmla="*/ 0 w 48"/>
                <a:gd name="T25" fmla="*/ 534006 h 66"/>
                <a:gd name="T26" fmla="*/ 157278 w 48"/>
                <a:gd name="T27" fmla="*/ 663874 h 66"/>
                <a:gd name="T28" fmla="*/ 157278 w 48"/>
                <a:gd name="T29" fmla="*/ 663874 h 66"/>
                <a:gd name="T30" fmla="*/ 314425 w 48"/>
                <a:gd name="T31" fmla="*/ 663874 h 66"/>
                <a:gd name="T32" fmla="*/ 314425 w 48"/>
                <a:gd name="T33" fmla="*/ 663874 h 66"/>
                <a:gd name="T34" fmla="*/ 506595 w 48"/>
                <a:gd name="T35" fmla="*/ 663874 h 66"/>
                <a:gd name="T36" fmla="*/ 663741 w 48"/>
                <a:gd name="T37" fmla="*/ 663874 h 66"/>
                <a:gd name="T38" fmla="*/ 821019 w 48"/>
                <a:gd name="T39" fmla="*/ 534006 h 66"/>
                <a:gd name="T40" fmla="*/ 821019 w 48"/>
                <a:gd name="T41" fmla="*/ 404139 h 66"/>
                <a:gd name="T42" fmla="*/ 821019 w 48"/>
                <a:gd name="T43" fmla="*/ 274271 h 66"/>
                <a:gd name="T44" fmla="*/ 663741 w 48"/>
                <a:gd name="T45" fmla="*/ 144284 h 66"/>
                <a:gd name="T46" fmla="*/ 663741 w 48"/>
                <a:gd name="T47" fmla="*/ 404139 h 66"/>
                <a:gd name="T48" fmla="*/ 663741 w 48"/>
                <a:gd name="T49" fmla="*/ 404139 h 66"/>
                <a:gd name="T50" fmla="*/ 663741 w 48"/>
                <a:gd name="T51" fmla="*/ 534006 h 66"/>
                <a:gd name="T52" fmla="*/ 506595 w 48"/>
                <a:gd name="T53" fmla="*/ 663874 h 66"/>
                <a:gd name="T54" fmla="*/ 314425 w 48"/>
                <a:gd name="T55" fmla="*/ 663874 h 66"/>
                <a:gd name="T56" fmla="*/ 157278 w 48"/>
                <a:gd name="T57" fmla="*/ 663874 h 66"/>
                <a:gd name="T58" fmla="*/ 157278 w 48"/>
                <a:gd name="T59" fmla="*/ 534006 h 66"/>
                <a:gd name="T60" fmla="*/ 157278 w 48"/>
                <a:gd name="T61" fmla="*/ 404139 h 66"/>
                <a:gd name="T62" fmla="*/ 0 w 48"/>
                <a:gd name="T63" fmla="*/ 404139 h 66"/>
                <a:gd name="T64" fmla="*/ 157278 w 48"/>
                <a:gd name="T65" fmla="*/ 274271 h 66"/>
                <a:gd name="T66" fmla="*/ 157278 w 48"/>
                <a:gd name="T67" fmla="*/ 144284 h 66"/>
                <a:gd name="T68" fmla="*/ 157278 w 48"/>
                <a:gd name="T69" fmla="*/ 144284 h 66"/>
                <a:gd name="T70" fmla="*/ 314425 w 48"/>
                <a:gd name="T71" fmla="*/ 0 h 66"/>
                <a:gd name="T72" fmla="*/ 506595 w 48"/>
                <a:gd name="T73" fmla="*/ 144284 h 66"/>
                <a:gd name="T74" fmla="*/ 663741 w 48"/>
                <a:gd name="T75" fmla="*/ 144284 h 66"/>
                <a:gd name="T76" fmla="*/ 663741 w 48"/>
                <a:gd name="T77" fmla="*/ 274271 h 66"/>
                <a:gd name="T78" fmla="*/ 663741 w 48"/>
                <a:gd name="T79" fmla="*/ 404139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" h="66">
                  <a:moveTo>
                    <a:pt x="38" y="10"/>
                  </a:moveTo>
                  <a:lnTo>
                    <a:pt x="38" y="10"/>
                  </a:lnTo>
                  <a:cubicBezTo>
                    <a:pt x="38" y="0"/>
                    <a:pt x="38" y="0"/>
                    <a:pt x="29" y="0"/>
                  </a:cubicBezTo>
                  <a:cubicBezTo>
                    <a:pt x="29" y="0"/>
                    <a:pt x="29" y="0"/>
                    <a:pt x="18" y="0"/>
                  </a:cubicBezTo>
                  <a:lnTo>
                    <a:pt x="9" y="0"/>
                  </a:lnTo>
                  <a:cubicBezTo>
                    <a:pt x="9" y="0"/>
                    <a:pt x="9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9" y="37"/>
                    <a:pt x="9" y="46"/>
                    <a:pt x="9" y="46"/>
                  </a:cubicBezTo>
                  <a:lnTo>
                    <a:pt x="18" y="46"/>
                  </a:lnTo>
                  <a:cubicBezTo>
                    <a:pt x="29" y="46"/>
                    <a:pt x="29" y="46"/>
                    <a:pt x="2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37"/>
                    <a:pt x="38" y="37"/>
                    <a:pt x="47" y="3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8" y="10"/>
                    <a:pt x="38" y="10"/>
                    <a:pt x="38" y="10"/>
                  </a:cubicBez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38" y="37"/>
                    <a:pt x="38" y="37"/>
                    <a:pt x="38" y="37"/>
                  </a:cubicBezTo>
                  <a:lnTo>
                    <a:pt x="29" y="46"/>
                  </a:lnTo>
                  <a:cubicBezTo>
                    <a:pt x="29" y="46"/>
                    <a:pt x="29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lnTo>
                    <a:pt x="9" y="37"/>
                  </a:lnTo>
                  <a:cubicBezTo>
                    <a:pt x="9" y="37"/>
                    <a:pt x="9" y="37"/>
                    <a:pt x="9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9" y="1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9" y="0"/>
                    <a:pt x="29" y="0"/>
                    <a:pt x="29" y="10"/>
                  </a:cubicBezTo>
                  <a:lnTo>
                    <a:pt x="38" y="10"/>
                  </a:lnTo>
                  <a:lnTo>
                    <a:pt x="38" y="19"/>
                  </a:lnTo>
                  <a:cubicBezTo>
                    <a:pt x="38" y="19"/>
                    <a:pt x="38" y="19"/>
                    <a:pt x="38" y="2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8" name="Freeform 987">
              <a:extLst>
                <a:ext uri="{FF2B5EF4-FFF2-40B4-BE49-F238E27FC236}">
                  <a16:creationId xmlns:a16="http://schemas.microsoft.com/office/drawing/2014/main" id="{D8FB0A61-DC5C-4080-B908-52A18923E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923893"/>
              <a:ext cx="6344" cy="6343"/>
            </a:xfrm>
            <a:custGeom>
              <a:avLst/>
              <a:gdLst>
                <a:gd name="T0" fmla="*/ 674084 w 47"/>
                <a:gd name="T1" fmla="*/ 182193 h 47"/>
                <a:gd name="T2" fmla="*/ 674084 w 47"/>
                <a:gd name="T3" fmla="*/ 182193 h 47"/>
                <a:gd name="T4" fmla="*/ 674084 w 47"/>
                <a:gd name="T5" fmla="*/ 182193 h 47"/>
                <a:gd name="T6" fmla="*/ 491862 w 47"/>
                <a:gd name="T7" fmla="*/ 182193 h 47"/>
                <a:gd name="T8" fmla="*/ 491862 w 47"/>
                <a:gd name="T9" fmla="*/ 0 h 47"/>
                <a:gd name="T10" fmla="*/ 491862 w 47"/>
                <a:gd name="T11" fmla="*/ 0 h 47"/>
                <a:gd name="T12" fmla="*/ 327998 w 47"/>
                <a:gd name="T13" fmla="*/ 0 h 47"/>
                <a:gd name="T14" fmla="*/ 327998 w 47"/>
                <a:gd name="T15" fmla="*/ 182193 h 47"/>
                <a:gd name="T16" fmla="*/ 163999 w 47"/>
                <a:gd name="T17" fmla="*/ 182193 h 47"/>
                <a:gd name="T18" fmla="*/ 163999 w 47"/>
                <a:gd name="T19" fmla="*/ 182193 h 47"/>
                <a:gd name="T20" fmla="*/ 163999 w 47"/>
                <a:gd name="T21" fmla="*/ 346031 h 47"/>
                <a:gd name="T22" fmla="*/ 327998 w 47"/>
                <a:gd name="T23" fmla="*/ 346031 h 47"/>
                <a:gd name="T24" fmla="*/ 327998 w 47"/>
                <a:gd name="T25" fmla="*/ 346031 h 47"/>
                <a:gd name="T26" fmla="*/ 327998 w 47"/>
                <a:gd name="T27" fmla="*/ 346031 h 47"/>
                <a:gd name="T28" fmla="*/ 491862 w 47"/>
                <a:gd name="T29" fmla="*/ 346031 h 47"/>
                <a:gd name="T30" fmla="*/ 674084 w 47"/>
                <a:gd name="T31" fmla="*/ 346031 h 47"/>
                <a:gd name="T32" fmla="*/ 674084 w 47"/>
                <a:gd name="T33" fmla="*/ 510004 h 47"/>
                <a:gd name="T34" fmla="*/ 838083 w 47"/>
                <a:gd name="T35" fmla="*/ 510004 h 47"/>
                <a:gd name="T36" fmla="*/ 838083 w 47"/>
                <a:gd name="T37" fmla="*/ 673843 h 47"/>
                <a:gd name="T38" fmla="*/ 838083 w 47"/>
                <a:gd name="T39" fmla="*/ 837816 h 47"/>
                <a:gd name="T40" fmla="*/ 674084 w 47"/>
                <a:gd name="T41" fmla="*/ 837816 h 47"/>
                <a:gd name="T42" fmla="*/ 491862 w 47"/>
                <a:gd name="T43" fmla="*/ 837816 h 47"/>
                <a:gd name="T44" fmla="*/ 491862 w 47"/>
                <a:gd name="T45" fmla="*/ 837816 h 47"/>
                <a:gd name="T46" fmla="*/ 163999 w 47"/>
                <a:gd name="T47" fmla="*/ 837816 h 47"/>
                <a:gd name="T48" fmla="*/ 0 w 47"/>
                <a:gd name="T49" fmla="*/ 673843 h 47"/>
                <a:gd name="T50" fmla="*/ 163999 w 47"/>
                <a:gd name="T51" fmla="*/ 673843 h 47"/>
                <a:gd name="T52" fmla="*/ 327998 w 47"/>
                <a:gd name="T53" fmla="*/ 837816 h 47"/>
                <a:gd name="T54" fmla="*/ 491862 w 47"/>
                <a:gd name="T55" fmla="*/ 837816 h 47"/>
                <a:gd name="T56" fmla="*/ 491862 w 47"/>
                <a:gd name="T57" fmla="*/ 837816 h 47"/>
                <a:gd name="T58" fmla="*/ 674084 w 47"/>
                <a:gd name="T59" fmla="*/ 837816 h 47"/>
                <a:gd name="T60" fmla="*/ 674084 w 47"/>
                <a:gd name="T61" fmla="*/ 673843 h 47"/>
                <a:gd name="T62" fmla="*/ 674084 w 47"/>
                <a:gd name="T63" fmla="*/ 673843 h 47"/>
                <a:gd name="T64" fmla="*/ 674084 w 47"/>
                <a:gd name="T65" fmla="*/ 510004 h 47"/>
                <a:gd name="T66" fmla="*/ 674084 w 47"/>
                <a:gd name="T67" fmla="*/ 510004 h 47"/>
                <a:gd name="T68" fmla="*/ 491862 w 47"/>
                <a:gd name="T69" fmla="*/ 510004 h 47"/>
                <a:gd name="T70" fmla="*/ 491862 w 47"/>
                <a:gd name="T71" fmla="*/ 510004 h 47"/>
                <a:gd name="T72" fmla="*/ 327998 w 47"/>
                <a:gd name="T73" fmla="*/ 510004 h 47"/>
                <a:gd name="T74" fmla="*/ 327998 w 47"/>
                <a:gd name="T75" fmla="*/ 510004 h 47"/>
                <a:gd name="T76" fmla="*/ 163999 w 47"/>
                <a:gd name="T77" fmla="*/ 346031 h 47"/>
                <a:gd name="T78" fmla="*/ 163999 w 47"/>
                <a:gd name="T79" fmla="*/ 346031 h 47"/>
                <a:gd name="T80" fmla="*/ 163999 w 47"/>
                <a:gd name="T81" fmla="*/ 182193 h 47"/>
                <a:gd name="T82" fmla="*/ 163999 w 47"/>
                <a:gd name="T83" fmla="*/ 182193 h 47"/>
                <a:gd name="T84" fmla="*/ 163999 w 47"/>
                <a:gd name="T85" fmla="*/ 0 h 47"/>
                <a:gd name="T86" fmla="*/ 327998 w 47"/>
                <a:gd name="T87" fmla="*/ 0 h 47"/>
                <a:gd name="T88" fmla="*/ 491862 w 47"/>
                <a:gd name="T89" fmla="*/ 0 h 47"/>
                <a:gd name="T90" fmla="*/ 491862 w 47"/>
                <a:gd name="T91" fmla="*/ 0 h 47"/>
                <a:gd name="T92" fmla="*/ 674084 w 47"/>
                <a:gd name="T93" fmla="*/ 0 h 47"/>
                <a:gd name="T94" fmla="*/ 674084 w 47"/>
                <a:gd name="T95" fmla="*/ 182193 h 47"/>
                <a:gd name="T96" fmla="*/ 838083 w 47"/>
                <a:gd name="T97" fmla="*/ 182193 h 47"/>
                <a:gd name="T98" fmla="*/ 674084 w 47"/>
                <a:gd name="T99" fmla="*/ 182193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" h="47">
                  <a:moveTo>
                    <a:pt x="37" y="10"/>
                  </a:moveTo>
                  <a:lnTo>
                    <a:pt x="37" y="10"/>
                  </a:lnTo>
                  <a:cubicBezTo>
                    <a:pt x="37" y="10"/>
                    <a:pt x="37" y="10"/>
                    <a:pt x="27" y="10"/>
                  </a:cubicBezTo>
                  <a:lnTo>
                    <a:pt x="27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10"/>
                  </a:cubicBezTo>
                  <a:lnTo>
                    <a:pt x="9" y="10"/>
                  </a:lnTo>
                  <a:lnTo>
                    <a:pt x="9" y="19"/>
                  </a:lnTo>
                  <a:cubicBezTo>
                    <a:pt x="18" y="19"/>
                    <a:pt x="18" y="19"/>
                    <a:pt x="18" y="19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37" y="19"/>
                  </a:lnTo>
                  <a:cubicBezTo>
                    <a:pt x="37" y="28"/>
                    <a:pt x="37" y="28"/>
                    <a:pt x="37" y="28"/>
                  </a:cubicBezTo>
                  <a:lnTo>
                    <a:pt x="46" y="28"/>
                  </a:lnTo>
                  <a:lnTo>
                    <a:pt x="46" y="37"/>
                  </a:lnTo>
                  <a:cubicBezTo>
                    <a:pt x="46" y="37"/>
                    <a:pt x="46" y="37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27" y="46"/>
                  </a:cubicBezTo>
                  <a:cubicBezTo>
                    <a:pt x="18" y="46"/>
                    <a:pt x="9" y="46"/>
                    <a:pt x="9" y="46"/>
                  </a:cubicBezTo>
                  <a:lnTo>
                    <a:pt x="0" y="37"/>
                  </a:ln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cubicBezTo>
                    <a:pt x="27" y="46"/>
                    <a:pt x="27" y="46"/>
                    <a:pt x="37" y="46"/>
                  </a:cubicBezTo>
                  <a:lnTo>
                    <a:pt x="37" y="37"/>
                  </a:lnTo>
                  <a:cubicBezTo>
                    <a:pt x="37" y="37"/>
                    <a:pt x="37" y="37"/>
                    <a:pt x="37" y="28"/>
                  </a:cubicBezTo>
                  <a:lnTo>
                    <a:pt x="27" y="28"/>
                  </a:lnTo>
                  <a:cubicBezTo>
                    <a:pt x="18" y="28"/>
                    <a:pt x="18" y="28"/>
                    <a:pt x="18" y="2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10"/>
                  </a:lnTo>
                  <a:lnTo>
                    <a:pt x="46" y="10"/>
                  </a:lnTo>
                  <a:lnTo>
                    <a:pt x="37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49" name="Freeform 988">
              <a:extLst>
                <a:ext uri="{FF2B5EF4-FFF2-40B4-BE49-F238E27FC236}">
                  <a16:creationId xmlns:a16="http://schemas.microsoft.com/office/drawing/2014/main" id="{3660E99B-E9F7-4CFE-A971-A2A9BA4C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185" y="2923893"/>
              <a:ext cx="4758" cy="6343"/>
            </a:xfrm>
            <a:custGeom>
              <a:avLst/>
              <a:gdLst>
                <a:gd name="T0" fmla="*/ 580100 w 38"/>
                <a:gd name="T1" fmla="*/ 837816 h 47"/>
                <a:gd name="T2" fmla="*/ 580100 w 38"/>
                <a:gd name="T3" fmla="*/ 837816 h 47"/>
                <a:gd name="T4" fmla="*/ 423337 w 38"/>
                <a:gd name="T5" fmla="*/ 837816 h 47"/>
                <a:gd name="T6" fmla="*/ 423337 w 38"/>
                <a:gd name="T7" fmla="*/ 673843 h 47"/>
                <a:gd name="T8" fmla="*/ 423337 w 38"/>
                <a:gd name="T9" fmla="*/ 673843 h 47"/>
                <a:gd name="T10" fmla="*/ 423337 w 38"/>
                <a:gd name="T11" fmla="*/ 837816 h 47"/>
                <a:gd name="T12" fmla="*/ 282225 w 38"/>
                <a:gd name="T13" fmla="*/ 837816 h 47"/>
                <a:gd name="T14" fmla="*/ 141112 w 38"/>
                <a:gd name="T15" fmla="*/ 837816 h 47"/>
                <a:gd name="T16" fmla="*/ 0 w 38"/>
                <a:gd name="T17" fmla="*/ 837816 h 47"/>
                <a:gd name="T18" fmla="*/ 0 w 38"/>
                <a:gd name="T19" fmla="*/ 673843 h 47"/>
                <a:gd name="T20" fmla="*/ 0 w 38"/>
                <a:gd name="T21" fmla="*/ 510004 h 47"/>
                <a:gd name="T22" fmla="*/ 0 w 38"/>
                <a:gd name="T23" fmla="*/ 0 h 47"/>
                <a:gd name="T24" fmla="*/ 0 w 38"/>
                <a:gd name="T25" fmla="*/ 0 h 47"/>
                <a:gd name="T26" fmla="*/ 0 w 38"/>
                <a:gd name="T27" fmla="*/ 510004 h 47"/>
                <a:gd name="T28" fmla="*/ 141112 w 38"/>
                <a:gd name="T29" fmla="*/ 673843 h 47"/>
                <a:gd name="T30" fmla="*/ 282225 w 38"/>
                <a:gd name="T31" fmla="*/ 837816 h 47"/>
                <a:gd name="T32" fmla="*/ 282225 w 38"/>
                <a:gd name="T33" fmla="*/ 837816 h 47"/>
                <a:gd name="T34" fmla="*/ 423337 w 38"/>
                <a:gd name="T35" fmla="*/ 673843 h 47"/>
                <a:gd name="T36" fmla="*/ 423337 w 38"/>
                <a:gd name="T37" fmla="*/ 510004 h 47"/>
                <a:gd name="T38" fmla="*/ 423337 w 38"/>
                <a:gd name="T39" fmla="*/ 510004 h 47"/>
                <a:gd name="T40" fmla="*/ 423337 w 38"/>
                <a:gd name="T41" fmla="*/ 0 h 47"/>
                <a:gd name="T42" fmla="*/ 580100 w 38"/>
                <a:gd name="T43" fmla="*/ 0 h 47"/>
                <a:gd name="T44" fmla="*/ 580100 w 38"/>
                <a:gd name="T45" fmla="*/ 83781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" h="47">
                  <a:moveTo>
                    <a:pt x="37" y="46"/>
                  </a:moveTo>
                  <a:lnTo>
                    <a:pt x="37" y="46"/>
                  </a:lnTo>
                  <a:cubicBezTo>
                    <a:pt x="27" y="46"/>
                    <a:pt x="27" y="46"/>
                    <a:pt x="27" y="4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0" y="37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9" y="37"/>
                  </a:cubicBezTo>
                  <a:cubicBezTo>
                    <a:pt x="9" y="46"/>
                    <a:pt x="9" y="46"/>
                    <a:pt x="18" y="46"/>
                  </a:cubicBezTo>
                  <a:cubicBezTo>
                    <a:pt x="27" y="46"/>
                    <a:pt x="27" y="37"/>
                    <a:pt x="27" y="37"/>
                  </a:cubicBezTo>
                  <a:cubicBezTo>
                    <a:pt x="27" y="37"/>
                    <a:pt x="27" y="37"/>
                    <a:pt x="27" y="2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0" name="Freeform 989">
              <a:extLst>
                <a:ext uri="{FF2B5EF4-FFF2-40B4-BE49-F238E27FC236}">
                  <a16:creationId xmlns:a16="http://schemas.microsoft.com/office/drawing/2014/main" id="{9ECBA44B-D3A0-43BA-8A39-BC5A6EE11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529" y="2923893"/>
              <a:ext cx="9516" cy="6343"/>
            </a:xfrm>
            <a:custGeom>
              <a:avLst/>
              <a:gdLst>
                <a:gd name="T0" fmla="*/ 0 w 76"/>
                <a:gd name="T1" fmla="*/ 0 h 47"/>
                <a:gd name="T2" fmla="*/ 0 w 76"/>
                <a:gd name="T3" fmla="*/ 0 h 47"/>
                <a:gd name="T4" fmla="*/ 141112 w 76"/>
                <a:gd name="T5" fmla="*/ 0 h 47"/>
                <a:gd name="T6" fmla="*/ 141112 w 76"/>
                <a:gd name="T7" fmla="*/ 182193 h 47"/>
                <a:gd name="T8" fmla="*/ 141112 w 76"/>
                <a:gd name="T9" fmla="*/ 182193 h 47"/>
                <a:gd name="T10" fmla="*/ 282225 w 76"/>
                <a:gd name="T11" fmla="*/ 0 h 47"/>
                <a:gd name="T12" fmla="*/ 423337 w 76"/>
                <a:gd name="T13" fmla="*/ 0 h 47"/>
                <a:gd name="T14" fmla="*/ 595752 w 76"/>
                <a:gd name="T15" fmla="*/ 0 h 47"/>
                <a:gd name="T16" fmla="*/ 595752 w 76"/>
                <a:gd name="T17" fmla="*/ 182193 h 47"/>
                <a:gd name="T18" fmla="*/ 736864 w 76"/>
                <a:gd name="T19" fmla="*/ 0 h 47"/>
                <a:gd name="T20" fmla="*/ 877976 w 76"/>
                <a:gd name="T21" fmla="*/ 0 h 47"/>
                <a:gd name="T22" fmla="*/ 1175852 w 76"/>
                <a:gd name="T23" fmla="*/ 346031 h 47"/>
                <a:gd name="T24" fmla="*/ 1175852 w 76"/>
                <a:gd name="T25" fmla="*/ 837816 h 47"/>
                <a:gd name="T26" fmla="*/ 1019088 w 76"/>
                <a:gd name="T27" fmla="*/ 837816 h 47"/>
                <a:gd name="T28" fmla="*/ 1019088 w 76"/>
                <a:gd name="T29" fmla="*/ 346031 h 47"/>
                <a:gd name="T30" fmla="*/ 1019088 w 76"/>
                <a:gd name="T31" fmla="*/ 182193 h 47"/>
                <a:gd name="T32" fmla="*/ 877976 w 76"/>
                <a:gd name="T33" fmla="*/ 0 h 47"/>
                <a:gd name="T34" fmla="*/ 736864 w 76"/>
                <a:gd name="T35" fmla="*/ 0 h 47"/>
                <a:gd name="T36" fmla="*/ 736864 w 76"/>
                <a:gd name="T37" fmla="*/ 182193 h 47"/>
                <a:gd name="T38" fmla="*/ 595752 w 76"/>
                <a:gd name="T39" fmla="*/ 182193 h 47"/>
                <a:gd name="T40" fmla="*/ 595752 w 76"/>
                <a:gd name="T41" fmla="*/ 346031 h 47"/>
                <a:gd name="T42" fmla="*/ 595752 w 76"/>
                <a:gd name="T43" fmla="*/ 837816 h 47"/>
                <a:gd name="T44" fmla="*/ 595752 w 76"/>
                <a:gd name="T45" fmla="*/ 837816 h 47"/>
                <a:gd name="T46" fmla="*/ 595752 w 76"/>
                <a:gd name="T47" fmla="*/ 346031 h 47"/>
                <a:gd name="T48" fmla="*/ 595752 w 76"/>
                <a:gd name="T49" fmla="*/ 182193 h 47"/>
                <a:gd name="T50" fmla="*/ 423337 w 76"/>
                <a:gd name="T51" fmla="*/ 182193 h 47"/>
                <a:gd name="T52" fmla="*/ 423337 w 76"/>
                <a:gd name="T53" fmla="*/ 0 h 47"/>
                <a:gd name="T54" fmla="*/ 282225 w 76"/>
                <a:gd name="T55" fmla="*/ 0 h 47"/>
                <a:gd name="T56" fmla="*/ 282225 w 76"/>
                <a:gd name="T57" fmla="*/ 0 h 47"/>
                <a:gd name="T58" fmla="*/ 141112 w 76"/>
                <a:gd name="T59" fmla="*/ 182193 h 47"/>
                <a:gd name="T60" fmla="*/ 141112 w 76"/>
                <a:gd name="T61" fmla="*/ 182193 h 47"/>
                <a:gd name="T62" fmla="*/ 141112 w 76"/>
                <a:gd name="T63" fmla="*/ 346031 h 47"/>
                <a:gd name="T64" fmla="*/ 141112 w 76"/>
                <a:gd name="T65" fmla="*/ 837816 h 47"/>
                <a:gd name="T66" fmla="*/ 0 w 76"/>
                <a:gd name="T67" fmla="*/ 837816 h 47"/>
                <a:gd name="T68" fmla="*/ 0 w 76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6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8" y="0"/>
                  </a:cubicBezTo>
                  <a:cubicBezTo>
                    <a:pt x="38" y="0"/>
                    <a:pt x="38" y="0"/>
                    <a:pt x="38" y="10"/>
                  </a:cubicBezTo>
                  <a:cubicBezTo>
                    <a:pt x="38" y="0"/>
                    <a:pt x="38" y="0"/>
                    <a:pt x="47" y="0"/>
                  </a:cubicBezTo>
                  <a:cubicBezTo>
                    <a:pt x="47" y="0"/>
                    <a:pt x="47" y="0"/>
                    <a:pt x="56" y="0"/>
                  </a:cubicBezTo>
                  <a:cubicBezTo>
                    <a:pt x="65" y="0"/>
                    <a:pt x="75" y="0"/>
                    <a:pt x="75" y="1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27" y="0"/>
                  </a:lnTo>
                  <a:cubicBezTo>
                    <a:pt x="27" y="0"/>
                    <a:pt x="27" y="0"/>
                    <a:pt x="18" y="0"/>
                  </a:cubicBezTo>
                  <a:cubicBezTo>
                    <a:pt x="18" y="10"/>
                    <a:pt x="9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1" name="Freeform 990">
              <a:extLst>
                <a:ext uri="{FF2B5EF4-FFF2-40B4-BE49-F238E27FC236}">
                  <a16:creationId xmlns:a16="http://schemas.microsoft.com/office/drawing/2014/main" id="{52C637E1-763F-4CAA-A7F7-60F11910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803" y="2920722"/>
              <a:ext cx="4757" cy="7929"/>
            </a:xfrm>
            <a:custGeom>
              <a:avLst/>
              <a:gdLst>
                <a:gd name="T0" fmla="*/ 471247 w 47"/>
                <a:gd name="T1" fmla="*/ 952334 h 65"/>
                <a:gd name="T2" fmla="*/ 471247 w 47"/>
                <a:gd name="T3" fmla="*/ 952334 h 65"/>
                <a:gd name="T4" fmla="*/ 471247 w 47"/>
                <a:gd name="T5" fmla="*/ 952334 h 65"/>
                <a:gd name="T6" fmla="*/ 471247 w 47"/>
                <a:gd name="T7" fmla="*/ 818395 h 65"/>
                <a:gd name="T8" fmla="*/ 471247 w 47"/>
                <a:gd name="T9" fmla="*/ 818395 h 65"/>
                <a:gd name="T10" fmla="*/ 379042 w 47"/>
                <a:gd name="T11" fmla="*/ 952334 h 65"/>
                <a:gd name="T12" fmla="*/ 379042 w 47"/>
                <a:gd name="T13" fmla="*/ 952334 h 65"/>
                <a:gd name="T14" fmla="*/ 276614 w 47"/>
                <a:gd name="T15" fmla="*/ 952334 h 65"/>
                <a:gd name="T16" fmla="*/ 276614 w 47"/>
                <a:gd name="T17" fmla="*/ 952334 h 65"/>
                <a:gd name="T18" fmla="*/ 184410 w 47"/>
                <a:gd name="T19" fmla="*/ 952334 h 65"/>
                <a:gd name="T20" fmla="*/ 92205 w 47"/>
                <a:gd name="T21" fmla="*/ 952334 h 65"/>
                <a:gd name="T22" fmla="*/ 92205 w 47"/>
                <a:gd name="T23" fmla="*/ 818395 h 65"/>
                <a:gd name="T24" fmla="*/ 0 w 47"/>
                <a:gd name="T25" fmla="*/ 684456 h 65"/>
                <a:gd name="T26" fmla="*/ 92205 w 47"/>
                <a:gd name="T27" fmla="*/ 416699 h 65"/>
                <a:gd name="T28" fmla="*/ 92205 w 47"/>
                <a:gd name="T29" fmla="*/ 416699 h 65"/>
                <a:gd name="T30" fmla="*/ 184410 w 47"/>
                <a:gd name="T31" fmla="*/ 267878 h 65"/>
                <a:gd name="T32" fmla="*/ 276614 w 47"/>
                <a:gd name="T33" fmla="*/ 267878 h 65"/>
                <a:gd name="T34" fmla="*/ 276614 w 47"/>
                <a:gd name="T35" fmla="*/ 267878 h 65"/>
                <a:gd name="T36" fmla="*/ 379042 w 47"/>
                <a:gd name="T37" fmla="*/ 267878 h 65"/>
                <a:gd name="T38" fmla="*/ 379042 w 47"/>
                <a:gd name="T39" fmla="*/ 267878 h 65"/>
                <a:gd name="T40" fmla="*/ 471247 w 47"/>
                <a:gd name="T41" fmla="*/ 416699 h 65"/>
                <a:gd name="T42" fmla="*/ 471247 w 47"/>
                <a:gd name="T43" fmla="*/ 416699 h 65"/>
                <a:gd name="T44" fmla="*/ 471247 w 47"/>
                <a:gd name="T45" fmla="*/ 0 h 65"/>
                <a:gd name="T46" fmla="*/ 471247 w 47"/>
                <a:gd name="T47" fmla="*/ 0 h 65"/>
                <a:gd name="T48" fmla="*/ 471247 w 47"/>
                <a:gd name="T49" fmla="*/ 952334 h 65"/>
                <a:gd name="T50" fmla="*/ 92205 w 47"/>
                <a:gd name="T51" fmla="*/ 684456 h 65"/>
                <a:gd name="T52" fmla="*/ 92205 w 47"/>
                <a:gd name="T53" fmla="*/ 684456 h 65"/>
                <a:gd name="T54" fmla="*/ 92205 w 47"/>
                <a:gd name="T55" fmla="*/ 684456 h 65"/>
                <a:gd name="T56" fmla="*/ 184410 w 47"/>
                <a:gd name="T57" fmla="*/ 818395 h 65"/>
                <a:gd name="T58" fmla="*/ 184410 w 47"/>
                <a:gd name="T59" fmla="*/ 952334 h 65"/>
                <a:gd name="T60" fmla="*/ 276614 w 47"/>
                <a:gd name="T61" fmla="*/ 952334 h 65"/>
                <a:gd name="T62" fmla="*/ 379042 w 47"/>
                <a:gd name="T63" fmla="*/ 952334 h 65"/>
                <a:gd name="T64" fmla="*/ 379042 w 47"/>
                <a:gd name="T65" fmla="*/ 818395 h 65"/>
                <a:gd name="T66" fmla="*/ 471247 w 47"/>
                <a:gd name="T67" fmla="*/ 684456 h 65"/>
                <a:gd name="T68" fmla="*/ 471247 w 47"/>
                <a:gd name="T69" fmla="*/ 684456 h 65"/>
                <a:gd name="T70" fmla="*/ 471247 w 47"/>
                <a:gd name="T71" fmla="*/ 550517 h 65"/>
                <a:gd name="T72" fmla="*/ 379042 w 47"/>
                <a:gd name="T73" fmla="*/ 416699 h 65"/>
                <a:gd name="T74" fmla="*/ 379042 w 47"/>
                <a:gd name="T75" fmla="*/ 267878 h 65"/>
                <a:gd name="T76" fmla="*/ 276614 w 47"/>
                <a:gd name="T77" fmla="*/ 267878 h 65"/>
                <a:gd name="T78" fmla="*/ 184410 w 47"/>
                <a:gd name="T79" fmla="*/ 267878 h 65"/>
                <a:gd name="T80" fmla="*/ 92205 w 47"/>
                <a:gd name="T81" fmla="*/ 416699 h 65"/>
                <a:gd name="T82" fmla="*/ 92205 w 47"/>
                <a:gd name="T83" fmla="*/ 550517 h 65"/>
                <a:gd name="T84" fmla="*/ 92205 w 47"/>
                <a:gd name="T85" fmla="*/ 684456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5">
                  <a:moveTo>
                    <a:pt x="46" y="64"/>
                  </a:moveTo>
                  <a:lnTo>
                    <a:pt x="46" y="64"/>
                  </a:ln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64"/>
                    <a:pt x="37" y="64"/>
                  </a:cubicBezTo>
                  <a:cubicBezTo>
                    <a:pt x="37" y="64"/>
                    <a:pt x="37" y="64"/>
                    <a:pt x="2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7"/>
                    <a:pt x="0" y="37"/>
                    <a:pt x="9" y="28"/>
                  </a:cubicBezTo>
                  <a:cubicBezTo>
                    <a:pt x="9" y="18"/>
                    <a:pt x="9" y="18"/>
                    <a:pt x="18" y="18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4"/>
                  </a:lnTo>
                  <a:close/>
                  <a:moveTo>
                    <a:pt x="9" y="46"/>
                  </a:moveTo>
                  <a:lnTo>
                    <a:pt x="9" y="46"/>
                  </a:lnTo>
                  <a:cubicBezTo>
                    <a:pt x="9" y="55"/>
                    <a:pt x="9" y="55"/>
                    <a:pt x="18" y="55"/>
                  </a:cubicBezTo>
                  <a:cubicBezTo>
                    <a:pt x="18" y="55"/>
                    <a:pt x="18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7" y="6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46" y="55"/>
                    <a:pt x="46" y="4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18"/>
                  </a:cubicBezTo>
                  <a:cubicBezTo>
                    <a:pt x="27" y="18"/>
                    <a:pt x="27" y="18"/>
                    <a:pt x="27" y="18"/>
                  </a:cubicBezTo>
                  <a:lnTo>
                    <a:pt x="18" y="18"/>
                  </a:lnTo>
                  <a:cubicBezTo>
                    <a:pt x="18" y="28"/>
                    <a:pt x="18" y="28"/>
                    <a:pt x="9" y="28"/>
                  </a:cubicBezTo>
                  <a:cubicBezTo>
                    <a:pt x="9" y="28"/>
                    <a:pt x="9" y="28"/>
                    <a:pt x="9" y="37"/>
                  </a:cubicBezTo>
                  <a:cubicBezTo>
                    <a:pt x="9" y="37"/>
                    <a:pt x="9" y="37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2" name="Freeform 991">
              <a:extLst>
                <a:ext uri="{FF2B5EF4-FFF2-40B4-BE49-F238E27FC236}">
                  <a16:creationId xmlns:a16="http://schemas.microsoft.com/office/drawing/2014/main" id="{258D3994-39E3-40C1-8E39-AA54282C8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146" y="2923893"/>
              <a:ext cx="6344" cy="6343"/>
            </a:xfrm>
            <a:custGeom>
              <a:avLst/>
              <a:gdLst>
                <a:gd name="T0" fmla="*/ 506595 w 48"/>
                <a:gd name="T1" fmla="*/ 0 h 47"/>
                <a:gd name="T2" fmla="*/ 506595 w 48"/>
                <a:gd name="T3" fmla="*/ 0 h 47"/>
                <a:gd name="T4" fmla="*/ 663741 w 48"/>
                <a:gd name="T5" fmla="*/ 0 h 47"/>
                <a:gd name="T6" fmla="*/ 821019 w 48"/>
                <a:gd name="T7" fmla="*/ 182193 h 47"/>
                <a:gd name="T8" fmla="*/ 821019 w 48"/>
                <a:gd name="T9" fmla="*/ 182193 h 47"/>
                <a:gd name="T10" fmla="*/ 821019 w 48"/>
                <a:gd name="T11" fmla="*/ 346031 h 47"/>
                <a:gd name="T12" fmla="*/ 821019 w 48"/>
                <a:gd name="T13" fmla="*/ 673843 h 47"/>
                <a:gd name="T14" fmla="*/ 821019 w 48"/>
                <a:gd name="T15" fmla="*/ 673843 h 47"/>
                <a:gd name="T16" fmla="*/ 663741 w 48"/>
                <a:gd name="T17" fmla="*/ 837816 h 47"/>
                <a:gd name="T18" fmla="*/ 506595 w 48"/>
                <a:gd name="T19" fmla="*/ 837816 h 47"/>
                <a:gd name="T20" fmla="*/ 314425 w 48"/>
                <a:gd name="T21" fmla="*/ 837816 h 47"/>
                <a:gd name="T22" fmla="*/ 157278 w 48"/>
                <a:gd name="T23" fmla="*/ 837816 h 47"/>
                <a:gd name="T24" fmla="*/ 0 w 48"/>
                <a:gd name="T25" fmla="*/ 673843 h 47"/>
                <a:gd name="T26" fmla="*/ 0 w 48"/>
                <a:gd name="T27" fmla="*/ 510004 h 47"/>
                <a:gd name="T28" fmla="*/ 0 w 48"/>
                <a:gd name="T29" fmla="*/ 182193 h 47"/>
                <a:gd name="T30" fmla="*/ 157278 w 48"/>
                <a:gd name="T31" fmla="*/ 182193 h 47"/>
                <a:gd name="T32" fmla="*/ 314425 w 48"/>
                <a:gd name="T33" fmla="*/ 0 h 47"/>
                <a:gd name="T34" fmla="*/ 506595 w 48"/>
                <a:gd name="T35" fmla="*/ 0 h 47"/>
                <a:gd name="T36" fmla="*/ 506595 w 48"/>
                <a:gd name="T37" fmla="*/ 0 h 47"/>
                <a:gd name="T38" fmla="*/ 506595 w 48"/>
                <a:gd name="T39" fmla="*/ 0 h 47"/>
                <a:gd name="T40" fmla="*/ 314425 w 48"/>
                <a:gd name="T41" fmla="*/ 0 h 47"/>
                <a:gd name="T42" fmla="*/ 157278 w 48"/>
                <a:gd name="T43" fmla="*/ 182193 h 47"/>
                <a:gd name="T44" fmla="*/ 157278 w 48"/>
                <a:gd name="T45" fmla="*/ 346031 h 47"/>
                <a:gd name="T46" fmla="*/ 157278 w 48"/>
                <a:gd name="T47" fmla="*/ 510004 h 47"/>
                <a:gd name="T48" fmla="*/ 157278 w 48"/>
                <a:gd name="T49" fmla="*/ 510004 h 47"/>
                <a:gd name="T50" fmla="*/ 157278 w 48"/>
                <a:gd name="T51" fmla="*/ 673843 h 47"/>
                <a:gd name="T52" fmla="*/ 314425 w 48"/>
                <a:gd name="T53" fmla="*/ 837816 h 47"/>
                <a:gd name="T54" fmla="*/ 506595 w 48"/>
                <a:gd name="T55" fmla="*/ 837816 h 47"/>
                <a:gd name="T56" fmla="*/ 663741 w 48"/>
                <a:gd name="T57" fmla="*/ 837816 h 47"/>
                <a:gd name="T58" fmla="*/ 663741 w 48"/>
                <a:gd name="T59" fmla="*/ 673843 h 47"/>
                <a:gd name="T60" fmla="*/ 821019 w 48"/>
                <a:gd name="T61" fmla="*/ 510004 h 47"/>
                <a:gd name="T62" fmla="*/ 821019 w 48"/>
                <a:gd name="T63" fmla="*/ 346031 h 47"/>
                <a:gd name="T64" fmla="*/ 821019 w 48"/>
                <a:gd name="T65" fmla="*/ 346031 h 47"/>
                <a:gd name="T66" fmla="*/ 663741 w 48"/>
                <a:gd name="T67" fmla="*/ 182193 h 47"/>
                <a:gd name="T68" fmla="*/ 663741 w 48"/>
                <a:gd name="T69" fmla="*/ 0 h 47"/>
                <a:gd name="T70" fmla="*/ 506595 w 48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47">
                  <a:moveTo>
                    <a:pt x="29" y="0"/>
                  </a:moveTo>
                  <a:lnTo>
                    <a:pt x="29" y="0"/>
                  </a:lnTo>
                  <a:lnTo>
                    <a:pt x="38" y="0"/>
                  </a:lnTo>
                  <a:cubicBezTo>
                    <a:pt x="38" y="0"/>
                    <a:pt x="38" y="0"/>
                    <a:pt x="47" y="1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37"/>
                  </a:cubicBezTo>
                  <a:cubicBezTo>
                    <a:pt x="38" y="46"/>
                    <a:pt x="38" y="46"/>
                    <a:pt x="38" y="46"/>
                  </a:cubicBezTo>
                  <a:lnTo>
                    <a:pt x="29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9" y="37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9" y="0"/>
                  </a:cubicBezTo>
                  <a:close/>
                  <a:moveTo>
                    <a:pt x="29" y="0"/>
                  </a:moveTo>
                  <a:lnTo>
                    <a:pt x="29" y="0"/>
                  </a:lnTo>
                  <a:lnTo>
                    <a:pt x="18" y="0"/>
                  </a:lnTo>
                  <a:cubicBezTo>
                    <a:pt x="18" y="10"/>
                    <a:pt x="18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cubicBezTo>
                    <a:pt x="9" y="19"/>
                    <a:pt x="9" y="19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8" y="37"/>
                    <a:pt x="18" y="37"/>
                    <a:pt x="18" y="46"/>
                  </a:cubicBezTo>
                  <a:lnTo>
                    <a:pt x="29" y="46"/>
                  </a:lnTo>
                  <a:cubicBezTo>
                    <a:pt x="29" y="46"/>
                    <a:pt x="29" y="46"/>
                    <a:pt x="38" y="4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47" y="37"/>
                    <a:pt x="47" y="28"/>
                  </a:cubicBezTo>
                  <a:cubicBezTo>
                    <a:pt x="47" y="28"/>
                    <a:pt x="47" y="28"/>
                    <a:pt x="47" y="19"/>
                  </a:cubicBezTo>
                  <a:cubicBezTo>
                    <a:pt x="47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3" name="Freeform 992">
              <a:extLst>
                <a:ext uri="{FF2B5EF4-FFF2-40B4-BE49-F238E27FC236}">
                  <a16:creationId xmlns:a16="http://schemas.microsoft.com/office/drawing/2014/main" id="{84DC5C7A-C4FE-4348-8CA4-9933AE82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076" y="2920722"/>
              <a:ext cx="0" cy="7929"/>
            </a:xfrm>
            <a:custGeom>
              <a:avLst/>
              <a:gdLst>
                <a:gd name="T0" fmla="*/ 0 w 11"/>
                <a:gd name="T1" fmla="*/ 0 h 65"/>
                <a:gd name="T2" fmla="*/ 0 w 11"/>
                <a:gd name="T3" fmla="*/ 0 h 65"/>
                <a:gd name="T4" fmla="*/ 0 w 11"/>
                <a:gd name="T5" fmla="*/ 952334 h 65"/>
                <a:gd name="T6" fmla="*/ 0 w 11"/>
                <a:gd name="T7" fmla="*/ 952334 h 65"/>
                <a:gd name="T8" fmla="*/ 0 w 11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5">
                  <a:moveTo>
                    <a:pt x="0" y="0"/>
                  </a:moveTo>
                  <a:lnTo>
                    <a:pt x="10" y="0"/>
                  </a:lnTo>
                  <a:lnTo>
                    <a:pt x="10" y="64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4" name="Freeform 993">
              <a:extLst>
                <a:ext uri="{FF2B5EF4-FFF2-40B4-BE49-F238E27FC236}">
                  <a16:creationId xmlns:a16="http://schemas.microsoft.com/office/drawing/2014/main" id="{248FBAC6-25E6-478C-83F3-1776F59D8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247" y="2923893"/>
              <a:ext cx="6344" cy="6343"/>
            </a:xfrm>
            <a:custGeom>
              <a:avLst/>
              <a:gdLst>
                <a:gd name="T0" fmla="*/ 327998 w 47"/>
                <a:gd name="T1" fmla="*/ 0 h 47"/>
                <a:gd name="T2" fmla="*/ 327998 w 47"/>
                <a:gd name="T3" fmla="*/ 0 h 47"/>
                <a:gd name="T4" fmla="*/ 655862 w 47"/>
                <a:gd name="T5" fmla="*/ 0 h 47"/>
                <a:gd name="T6" fmla="*/ 655862 w 47"/>
                <a:gd name="T7" fmla="*/ 182193 h 47"/>
                <a:gd name="T8" fmla="*/ 838083 w 47"/>
                <a:gd name="T9" fmla="*/ 182193 h 47"/>
                <a:gd name="T10" fmla="*/ 838083 w 47"/>
                <a:gd name="T11" fmla="*/ 346031 h 47"/>
                <a:gd name="T12" fmla="*/ 838083 w 47"/>
                <a:gd name="T13" fmla="*/ 673843 h 47"/>
                <a:gd name="T14" fmla="*/ 655862 w 47"/>
                <a:gd name="T15" fmla="*/ 673843 h 47"/>
                <a:gd name="T16" fmla="*/ 655862 w 47"/>
                <a:gd name="T17" fmla="*/ 837816 h 47"/>
                <a:gd name="T18" fmla="*/ 327998 w 47"/>
                <a:gd name="T19" fmla="*/ 837816 h 47"/>
                <a:gd name="T20" fmla="*/ 163999 w 47"/>
                <a:gd name="T21" fmla="*/ 837816 h 47"/>
                <a:gd name="T22" fmla="*/ 163999 w 47"/>
                <a:gd name="T23" fmla="*/ 673843 h 47"/>
                <a:gd name="T24" fmla="*/ 0 w 47"/>
                <a:gd name="T25" fmla="*/ 673843 h 47"/>
                <a:gd name="T26" fmla="*/ 0 w 47"/>
                <a:gd name="T27" fmla="*/ 346031 h 47"/>
                <a:gd name="T28" fmla="*/ 0 w 47"/>
                <a:gd name="T29" fmla="*/ 182193 h 47"/>
                <a:gd name="T30" fmla="*/ 163999 w 47"/>
                <a:gd name="T31" fmla="*/ 182193 h 47"/>
                <a:gd name="T32" fmla="*/ 163999 w 47"/>
                <a:gd name="T33" fmla="*/ 0 h 47"/>
                <a:gd name="T34" fmla="*/ 327998 w 47"/>
                <a:gd name="T35" fmla="*/ 0 h 47"/>
                <a:gd name="T36" fmla="*/ 327998 w 47"/>
                <a:gd name="T37" fmla="*/ 0 h 47"/>
                <a:gd name="T38" fmla="*/ 327998 w 47"/>
                <a:gd name="T39" fmla="*/ 0 h 47"/>
                <a:gd name="T40" fmla="*/ 327998 w 47"/>
                <a:gd name="T41" fmla="*/ 0 h 47"/>
                <a:gd name="T42" fmla="*/ 163999 w 47"/>
                <a:gd name="T43" fmla="*/ 182193 h 47"/>
                <a:gd name="T44" fmla="*/ 163999 w 47"/>
                <a:gd name="T45" fmla="*/ 346031 h 47"/>
                <a:gd name="T46" fmla="*/ 163999 w 47"/>
                <a:gd name="T47" fmla="*/ 346031 h 47"/>
                <a:gd name="T48" fmla="*/ 163999 w 47"/>
                <a:gd name="T49" fmla="*/ 510004 h 47"/>
                <a:gd name="T50" fmla="*/ 163999 w 47"/>
                <a:gd name="T51" fmla="*/ 673843 h 47"/>
                <a:gd name="T52" fmla="*/ 327998 w 47"/>
                <a:gd name="T53" fmla="*/ 837816 h 47"/>
                <a:gd name="T54" fmla="*/ 327998 w 47"/>
                <a:gd name="T55" fmla="*/ 837816 h 47"/>
                <a:gd name="T56" fmla="*/ 491862 w 47"/>
                <a:gd name="T57" fmla="*/ 837816 h 47"/>
                <a:gd name="T58" fmla="*/ 655862 w 47"/>
                <a:gd name="T59" fmla="*/ 673843 h 47"/>
                <a:gd name="T60" fmla="*/ 655862 w 47"/>
                <a:gd name="T61" fmla="*/ 510004 h 47"/>
                <a:gd name="T62" fmla="*/ 655862 w 47"/>
                <a:gd name="T63" fmla="*/ 346031 h 47"/>
                <a:gd name="T64" fmla="*/ 655862 w 47"/>
                <a:gd name="T65" fmla="*/ 346031 h 47"/>
                <a:gd name="T66" fmla="*/ 655862 w 47"/>
                <a:gd name="T67" fmla="*/ 182193 h 47"/>
                <a:gd name="T68" fmla="*/ 491862 w 47"/>
                <a:gd name="T69" fmla="*/ 0 h 47"/>
                <a:gd name="T70" fmla="*/ 327998 w 47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" h="47">
                  <a:moveTo>
                    <a:pt x="18" y="0"/>
                  </a:moveTo>
                  <a:lnTo>
                    <a:pt x="18" y="0"/>
                  </a:ln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8"/>
                    <a:pt x="46" y="28"/>
                    <a:pt x="46" y="37"/>
                  </a:cubicBezTo>
                  <a:cubicBezTo>
                    <a:pt x="46" y="37"/>
                    <a:pt x="46" y="37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27" y="46"/>
                    <a:pt x="27" y="46"/>
                    <a:pt x="18" y="46"/>
                  </a:cubicBezTo>
                  <a:cubicBezTo>
                    <a:pt x="18" y="46"/>
                    <a:pt x="18" y="46"/>
                    <a:pt x="9" y="46"/>
                  </a:cubicBezTo>
                  <a:cubicBezTo>
                    <a:pt x="9" y="46"/>
                    <a:pt x="9" y="46"/>
                    <a:pt x="9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0"/>
                  </a:moveTo>
                  <a:lnTo>
                    <a:pt x="18" y="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1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28"/>
                  </a:cubicBezTo>
                  <a:cubicBezTo>
                    <a:pt x="36" y="28"/>
                    <a:pt x="36" y="28"/>
                    <a:pt x="3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5" name="Freeform 994">
              <a:extLst>
                <a:ext uri="{FF2B5EF4-FFF2-40B4-BE49-F238E27FC236}">
                  <a16:creationId xmlns:a16="http://schemas.microsoft.com/office/drawing/2014/main" id="{84503512-5D22-424A-8C00-5FD8C819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591" y="2923893"/>
              <a:ext cx="3172" cy="6343"/>
            </a:xfrm>
            <a:custGeom>
              <a:avLst/>
              <a:gdLst>
                <a:gd name="T0" fmla="*/ 0 w 28"/>
                <a:gd name="T1" fmla="*/ 0 h 47"/>
                <a:gd name="T2" fmla="*/ 0 w 28"/>
                <a:gd name="T3" fmla="*/ 0 h 47"/>
                <a:gd name="T4" fmla="*/ 115551 w 28"/>
                <a:gd name="T5" fmla="*/ 0 h 47"/>
                <a:gd name="T6" fmla="*/ 115551 w 28"/>
                <a:gd name="T7" fmla="*/ 182193 h 47"/>
                <a:gd name="T8" fmla="*/ 115551 w 28"/>
                <a:gd name="T9" fmla="*/ 182193 h 47"/>
                <a:gd name="T10" fmla="*/ 115551 w 28"/>
                <a:gd name="T11" fmla="*/ 0 h 47"/>
                <a:gd name="T12" fmla="*/ 346541 w 28"/>
                <a:gd name="T13" fmla="*/ 0 h 47"/>
                <a:gd name="T14" fmla="*/ 346541 w 28"/>
                <a:gd name="T15" fmla="*/ 0 h 47"/>
                <a:gd name="T16" fmla="*/ 230990 w 28"/>
                <a:gd name="T17" fmla="*/ 182193 h 47"/>
                <a:gd name="T18" fmla="*/ 115551 w 28"/>
                <a:gd name="T19" fmla="*/ 182193 h 47"/>
                <a:gd name="T20" fmla="*/ 115551 w 28"/>
                <a:gd name="T21" fmla="*/ 346031 h 47"/>
                <a:gd name="T22" fmla="*/ 115551 w 28"/>
                <a:gd name="T23" fmla="*/ 346031 h 47"/>
                <a:gd name="T24" fmla="*/ 115551 w 28"/>
                <a:gd name="T25" fmla="*/ 837816 h 47"/>
                <a:gd name="T26" fmla="*/ 0 w 28"/>
                <a:gd name="T27" fmla="*/ 837816 h 47"/>
                <a:gd name="T28" fmla="*/ 0 w 28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18" y="0"/>
                    <a:pt x="18" y="0"/>
                    <a:pt x="18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6" name="Freeform 995">
              <a:extLst>
                <a:ext uri="{FF2B5EF4-FFF2-40B4-BE49-F238E27FC236}">
                  <a16:creationId xmlns:a16="http://schemas.microsoft.com/office/drawing/2014/main" id="{7E2ED6A1-A779-4A24-B5F4-B767EE1C3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521" y="2923893"/>
              <a:ext cx="4757" cy="6343"/>
            </a:xfrm>
            <a:custGeom>
              <a:avLst/>
              <a:gdLst>
                <a:gd name="T0" fmla="*/ 438771 w 38"/>
                <a:gd name="T1" fmla="*/ 182193 h 47"/>
                <a:gd name="T2" fmla="*/ 438771 w 38"/>
                <a:gd name="T3" fmla="*/ 182193 h 47"/>
                <a:gd name="T4" fmla="*/ 438771 w 38"/>
                <a:gd name="T5" fmla="*/ 182193 h 47"/>
                <a:gd name="T6" fmla="*/ 438771 w 38"/>
                <a:gd name="T7" fmla="*/ 0 h 47"/>
                <a:gd name="T8" fmla="*/ 297813 w 38"/>
                <a:gd name="T9" fmla="*/ 0 h 47"/>
                <a:gd name="T10" fmla="*/ 297813 w 38"/>
                <a:gd name="T11" fmla="*/ 0 h 47"/>
                <a:gd name="T12" fmla="*/ 141083 w 38"/>
                <a:gd name="T13" fmla="*/ 0 h 47"/>
                <a:gd name="T14" fmla="*/ 141083 w 38"/>
                <a:gd name="T15" fmla="*/ 0 h 47"/>
                <a:gd name="T16" fmla="*/ 141083 w 38"/>
                <a:gd name="T17" fmla="*/ 182193 h 47"/>
                <a:gd name="T18" fmla="*/ 141083 w 38"/>
                <a:gd name="T19" fmla="*/ 182193 h 47"/>
                <a:gd name="T20" fmla="*/ 141083 w 38"/>
                <a:gd name="T21" fmla="*/ 182193 h 47"/>
                <a:gd name="T22" fmla="*/ 141083 w 38"/>
                <a:gd name="T23" fmla="*/ 346031 h 47"/>
                <a:gd name="T24" fmla="*/ 141083 w 38"/>
                <a:gd name="T25" fmla="*/ 346031 h 47"/>
                <a:gd name="T26" fmla="*/ 297813 w 38"/>
                <a:gd name="T27" fmla="*/ 346031 h 47"/>
                <a:gd name="T28" fmla="*/ 438771 w 38"/>
                <a:gd name="T29" fmla="*/ 346031 h 47"/>
                <a:gd name="T30" fmla="*/ 438771 w 38"/>
                <a:gd name="T31" fmla="*/ 346031 h 47"/>
                <a:gd name="T32" fmla="*/ 579853 w 38"/>
                <a:gd name="T33" fmla="*/ 510004 h 47"/>
                <a:gd name="T34" fmla="*/ 579853 w 38"/>
                <a:gd name="T35" fmla="*/ 510004 h 47"/>
                <a:gd name="T36" fmla="*/ 579853 w 38"/>
                <a:gd name="T37" fmla="*/ 673843 h 47"/>
                <a:gd name="T38" fmla="*/ 579853 w 38"/>
                <a:gd name="T39" fmla="*/ 673843 h 47"/>
                <a:gd name="T40" fmla="*/ 438771 w 38"/>
                <a:gd name="T41" fmla="*/ 837816 h 47"/>
                <a:gd name="T42" fmla="*/ 438771 w 38"/>
                <a:gd name="T43" fmla="*/ 837816 h 47"/>
                <a:gd name="T44" fmla="*/ 297813 w 38"/>
                <a:gd name="T45" fmla="*/ 837816 h 47"/>
                <a:gd name="T46" fmla="*/ 0 w 38"/>
                <a:gd name="T47" fmla="*/ 837816 h 47"/>
                <a:gd name="T48" fmla="*/ 0 w 38"/>
                <a:gd name="T49" fmla="*/ 510004 h 47"/>
                <a:gd name="T50" fmla="*/ 0 w 38"/>
                <a:gd name="T51" fmla="*/ 510004 h 47"/>
                <a:gd name="T52" fmla="*/ 141083 w 38"/>
                <a:gd name="T53" fmla="*/ 673843 h 47"/>
                <a:gd name="T54" fmla="*/ 297813 w 38"/>
                <a:gd name="T55" fmla="*/ 837816 h 47"/>
                <a:gd name="T56" fmla="*/ 297813 w 38"/>
                <a:gd name="T57" fmla="*/ 837816 h 47"/>
                <a:gd name="T58" fmla="*/ 438771 w 38"/>
                <a:gd name="T59" fmla="*/ 673843 h 47"/>
                <a:gd name="T60" fmla="*/ 438771 w 38"/>
                <a:gd name="T61" fmla="*/ 673843 h 47"/>
                <a:gd name="T62" fmla="*/ 438771 w 38"/>
                <a:gd name="T63" fmla="*/ 673843 h 47"/>
                <a:gd name="T64" fmla="*/ 438771 w 38"/>
                <a:gd name="T65" fmla="*/ 510004 h 47"/>
                <a:gd name="T66" fmla="*/ 438771 w 38"/>
                <a:gd name="T67" fmla="*/ 510004 h 47"/>
                <a:gd name="T68" fmla="*/ 438771 w 38"/>
                <a:gd name="T69" fmla="*/ 510004 h 47"/>
                <a:gd name="T70" fmla="*/ 297813 w 38"/>
                <a:gd name="T71" fmla="*/ 510004 h 47"/>
                <a:gd name="T72" fmla="*/ 141083 w 38"/>
                <a:gd name="T73" fmla="*/ 510004 h 47"/>
                <a:gd name="T74" fmla="*/ 141083 w 38"/>
                <a:gd name="T75" fmla="*/ 346031 h 47"/>
                <a:gd name="T76" fmla="*/ 0 w 38"/>
                <a:gd name="T77" fmla="*/ 346031 h 47"/>
                <a:gd name="T78" fmla="*/ 0 w 38"/>
                <a:gd name="T79" fmla="*/ 346031 h 47"/>
                <a:gd name="T80" fmla="*/ 0 w 38"/>
                <a:gd name="T81" fmla="*/ 182193 h 47"/>
                <a:gd name="T82" fmla="*/ 0 w 38"/>
                <a:gd name="T83" fmla="*/ 0 h 47"/>
                <a:gd name="T84" fmla="*/ 141083 w 38"/>
                <a:gd name="T85" fmla="*/ 0 h 47"/>
                <a:gd name="T86" fmla="*/ 141083 w 38"/>
                <a:gd name="T87" fmla="*/ 0 h 47"/>
                <a:gd name="T88" fmla="*/ 297813 w 38"/>
                <a:gd name="T89" fmla="*/ 0 h 47"/>
                <a:gd name="T90" fmla="*/ 438771 w 38"/>
                <a:gd name="T91" fmla="*/ 0 h 47"/>
                <a:gd name="T92" fmla="*/ 438771 w 38"/>
                <a:gd name="T93" fmla="*/ 0 h 47"/>
                <a:gd name="T94" fmla="*/ 579853 w 38"/>
                <a:gd name="T95" fmla="*/ 182193 h 47"/>
                <a:gd name="T96" fmla="*/ 579853 w 38"/>
                <a:gd name="T97" fmla="*/ 182193 h 47"/>
                <a:gd name="T98" fmla="*/ 438771 w 38"/>
                <a:gd name="T99" fmla="*/ 182193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47">
                  <a:moveTo>
                    <a:pt x="28" y="10"/>
                  </a:moveTo>
                  <a:lnTo>
                    <a:pt x="28" y="10"/>
                  </a:lnTo>
                  <a:cubicBezTo>
                    <a:pt x="28" y="10"/>
                    <a:pt x="28" y="10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0"/>
                    <a:pt x="19" y="0"/>
                    <a:pt x="9" y="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lnTo>
                    <a:pt x="19" y="19"/>
                  </a:ln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28"/>
                    <a:pt x="37" y="28"/>
                  </a:cubicBezTo>
                  <a:cubicBezTo>
                    <a:pt x="37" y="28"/>
                    <a:pt x="37" y="28"/>
                    <a:pt x="37" y="37"/>
                  </a:cubicBezTo>
                  <a:cubicBezTo>
                    <a:pt x="37" y="46"/>
                    <a:pt x="37" y="46"/>
                    <a:pt x="28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9" y="46"/>
                    <a:pt x="9" y="46"/>
                    <a:pt x="0" y="46"/>
                  </a:cubicBezTo>
                  <a:cubicBezTo>
                    <a:pt x="0" y="46"/>
                    <a:pt x="0" y="37"/>
                    <a:pt x="0" y="28"/>
                  </a:cubicBezTo>
                  <a:cubicBezTo>
                    <a:pt x="0" y="37"/>
                    <a:pt x="9" y="37"/>
                    <a:pt x="9" y="37"/>
                  </a:cubicBezTo>
                  <a:cubicBezTo>
                    <a:pt x="9" y="46"/>
                    <a:pt x="19" y="46"/>
                    <a:pt x="19" y="46"/>
                  </a:cubicBezTo>
                  <a:cubicBezTo>
                    <a:pt x="28" y="46"/>
                    <a:pt x="28" y="46"/>
                    <a:pt x="28" y="37"/>
                  </a:cubicBezTo>
                  <a:lnTo>
                    <a:pt x="28" y="28"/>
                  </a:lnTo>
                  <a:lnTo>
                    <a:pt x="19" y="28"/>
                  </a:lnTo>
                  <a:cubicBezTo>
                    <a:pt x="9" y="28"/>
                    <a:pt x="9" y="28"/>
                    <a:pt x="9" y="28"/>
                  </a:cubicBezTo>
                  <a:lnTo>
                    <a:pt x="9" y="19"/>
                  </a:lnTo>
                  <a:cubicBezTo>
                    <a:pt x="9" y="19"/>
                    <a:pt x="9" y="19"/>
                    <a:pt x="0" y="19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0"/>
                  </a:cubicBezTo>
                  <a:cubicBezTo>
                    <a:pt x="0" y="0"/>
                    <a:pt x="0" y="0"/>
                    <a:pt x="9" y="0"/>
                  </a:cubicBezTo>
                  <a:lnTo>
                    <a:pt x="19" y="0"/>
                  </a:lnTo>
                  <a:cubicBezTo>
                    <a:pt x="19" y="0"/>
                    <a:pt x="19" y="0"/>
                    <a:pt x="28" y="0"/>
                  </a:cubicBezTo>
                  <a:cubicBezTo>
                    <a:pt x="28" y="0"/>
                    <a:pt x="37" y="0"/>
                    <a:pt x="37" y="10"/>
                  </a:cubicBezTo>
                  <a:lnTo>
                    <a:pt x="28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7" name="Freeform 996">
              <a:extLst>
                <a:ext uri="{FF2B5EF4-FFF2-40B4-BE49-F238E27FC236}">
                  <a16:creationId xmlns:a16="http://schemas.microsoft.com/office/drawing/2014/main" id="{E26686E2-2935-42EB-B6CF-1BEAD5336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865" y="2920722"/>
              <a:ext cx="0" cy="7929"/>
            </a:xfrm>
            <a:custGeom>
              <a:avLst/>
              <a:gdLst>
                <a:gd name="T0" fmla="*/ 0 w 10"/>
                <a:gd name="T1" fmla="*/ 0 h 65"/>
                <a:gd name="T2" fmla="*/ 0 w 10"/>
                <a:gd name="T3" fmla="*/ 0 h 65"/>
                <a:gd name="T4" fmla="*/ 0 w 10"/>
                <a:gd name="T5" fmla="*/ 133939 h 65"/>
                <a:gd name="T6" fmla="*/ 0 w 10"/>
                <a:gd name="T7" fmla="*/ 133939 h 65"/>
                <a:gd name="T8" fmla="*/ 0 w 10"/>
                <a:gd name="T9" fmla="*/ 0 h 65"/>
                <a:gd name="T10" fmla="*/ 0 w 10"/>
                <a:gd name="T11" fmla="*/ 267878 h 65"/>
                <a:gd name="T12" fmla="*/ 0 w 10"/>
                <a:gd name="T13" fmla="*/ 267878 h 65"/>
                <a:gd name="T14" fmla="*/ 0 w 10"/>
                <a:gd name="T15" fmla="*/ 952334 h 65"/>
                <a:gd name="T16" fmla="*/ 0 w 10"/>
                <a:gd name="T17" fmla="*/ 952334 h 65"/>
                <a:gd name="T18" fmla="*/ 0 w 10"/>
                <a:gd name="T19" fmla="*/ 26787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5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64"/>
                  </a:lnTo>
                  <a:lnTo>
                    <a:pt x="0" y="6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8" name="Freeform 997">
              <a:extLst>
                <a:ext uri="{FF2B5EF4-FFF2-40B4-BE49-F238E27FC236}">
                  <a16:creationId xmlns:a16="http://schemas.microsoft.com/office/drawing/2014/main" id="{62F528BC-AD12-45B9-8943-10612CE01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451" y="2920722"/>
              <a:ext cx="3172" cy="7929"/>
            </a:xfrm>
            <a:custGeom>
              <a:avLst/>
              <a:gdLst>
                <a:gd name="T0" fmla="*/ 227290 w 29"/>
                <a:gd name="T1" fmla="*/ 267878 h 65"/>
                <a:gd name="T2" fmla="*/ 227290 w 29"/>
                <a:gd name="T3" fmla="*/ 267878 h 65"/>
                <a:gd name="T4" fmla="*/ 335029 w 29"/>
                <a:gd name="T5" fmla="*/ 267878 h 65"/>
                <a:gd name="T6" fmla="*/ 335029 w 29"/>
                <a:gd name="T7" fmla="*/ 267878 h 65"/>
                <a:gd name="T8" fmla="*/ 227290 w 29"/>
                <a:gd name="T9" fmla="*/ 267878 h 65"/>
                <a:gd name="T10" fmla="*/ 227290 w 29"/>
                <a:gd name="T11" fmla="*/ 818395 h 65"/>
                <a:gd name="T12" fmla="*/ 227290 w 29"/>
                <a:gd name="T13" fmla="*/ 818395 h 65"/>
                <a:gd name="T14" fmla="*/ 335029 w 29"/>
                <a:gd name="T15" fmla="*/ 952334 h 65"/>
                <a:gd name="T16" fmla="*/ 335029 w 29"/>
                <a:gd name="T17" fmla="*/ 952334 h 65"/>
                <a:gd name="T18" fmla="*/ 335029 w 29"/>
                <a:gd name="T19" fmla="*/ 952334 h 65"/>
                <a:gd name="T20" fmla="*/ 335029 w 29"/>
                <a:gd name="T21" fmla="*/ 952334 h 65"/>
                <a:gd name="T22" fmla="*/ 227290 w 29"/>
                <a:gd name="T23" fmla="*/ 952334 h 65"/>
                <a:gd name="T24" fmla="*/ 227290 w 29"/>
                <a:gd name="T25" fmla="*/ 952334 h 65"/>
                <a:gd name="T26" fmla="*/ 107629 w 29"/>
                <a:gd name="T27" fmla="*/ 818395 h 65"/>
                <a:gd name="T28" fmla="*/ 107629 w 29"/>
                <a:gd name="T29" fmla="*/ 267878 h 65"/>
                <a:gd name="T30" fmla="*/ 0 w 29"/>
                <a:gd name="T31" fmla="*/ 267878 h 65"/>
                <a:gd name="T32" fmla="*/ 0 w 29"/>
                <a:gd name="T33" fmla="*/ 267878 h 65"/>
                <a:gd name="T34" fmla="*/ 107629 w 29"/>
                <a:gd name="T35" fmla="*/ 267878 h 65"/>
                <a:gd name="T36" fmla="*/ 107629 w 29"/>
                <a:gd name="T37" fmla="*/ 0 h 65"/>
                <a:gd name="T38" fmla="*/ 227290 w 29"/>
                <a:gd name="T39" fmla="*/ 0 h 65"/>
                <a:gd name="T40" fmla="*/ 227290 w 29"/>
                <a:gd name="T41" fmla="*/ 26787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5">
                  <a:moveTo>
                    <a:pt x="19" y="18"/>
                  </a:moveTo>
                  <a:lnTo>
                    <a:pt x="19" y="18"/>
                  </a:lnTo>
                  <a:cubicBezTo>
                    <a:pt x="28" y="18"/>
                    <a:pt x="28" y="18"/>
                    <a:pt x="2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64"/>
                    <a:pt x="19" y="64"/>
                    <a:pt x="28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9" y="64"/>
                    <a:pt x="9" y="55"/>
                    <a:pt x="9" y="5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59" name="Freeform 998">
              <a:extLst>
                <a:ext uri="{FF2B5EF4-FFF2-40B4-BE49-F238E27FC236}">
                  <a16:creationId xmlns:a16="http://schemas.microsoft.com/office/drawing/2014/main" id="{7452001D-B4B6-49F2-ACA0-88848185D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381" y="2923893"/>
              <a:ext cx="6344" cy="6343"/>
            </a:xfrm>
            <a:custGeom>
              <a:avLst/>
              <a:gdLst>
                <a:gd name="T0" fmla="*/ 0 w 49"/>
                <a:gd name="T1" fmla="*/ 182193 h 47"/>
                <a:gd name="T2" fmla="*/ 0 w 49"/>
                <a:gd name="T3" fmla="*/ 182193 h 47"/>
                <a:gd name="T4" fmla="*/ 0 w 49"/>
                <a:gd name="T5" fmla="*/ 0 h 47"/>
                <a:gd name="T6" fmla="*/ 335196 w 49"/>
                <a:gd name="T7" fmla="*/ 0 h 47"/>
                <a:gd name="T8" fmla="*/ 486158 w 49"/>
                <a:gd name="T9" fmla="*/ 0 h 47"/>
                <a:gd name="T10" fmla="*/ 486158 w 49"/>
                <a:gd name="T11" fmla="*/ 0 h 47"/>
                <a:gd name="T12" fmla="*/ 636989 w 49"/>
                <a:gd name="T13" fmla="*/ 0 h 47"/>
                <a:gd name="T14" fmla="*/ 636989 w 49"/>
                <a:gd name="T15" fmla="*/ 182193 h 47"/>
                <a:gd name="T16" fmla="*/ 636989 w 49"/>
                <a:gd name="T17" fmla="*/ 673843 h 47"/>
                <a:gd name="T18" fmla="*/ 636989 w 49"/>
                <a:gd name="T19" fmla="*/ 837816 h 47"/>
                <a:gd name="T20" fmla="*/ 804652 w 49"/>
                <a:gd name="T21" fmla="*/ 673843 h 47"/>
                <a:gd name="T22" fmla="*/ 804652 w 49"/>
                <a:gd name="T23" fmla="*/ 837816 h 47"/>
                <a:gd name="T24" fmla="*/ 636989 w 49"/>
                <a:gd name="T25" fmla="*/ 837816 h 47"/>
                <a:gd name="T26" fmla="*/ 636989 w 49"/>
                <a:gd name="T27" fmla="*/ 837816 h 47"/>
                <a:gd name="T28" fmla="*/ 636989 w 49"/>
                <a:gd name="T29" fmla="*/ 837816 h 47"/>
                <a:gd name="T30" fmla="*/ 486158 w 49"/>
                <a:gd name="T31" fmla="*/ 837816 h 47"/>
                <a:gd name="T32" fmla="*/ 486158 w 49"/>
                <a:gd name="T33" fmla="*/ 837816 h 47"/>
                <a:gd name="T34" fmla="*/ 486158 w 49"/>
                <a:gd name="T35" fmla="*/ 673843 h 47"/>
                <a:gd name="T36" fmla="*/ 486158 w 49"/>
                <a:gd name="T37" fmla="*/ 673843 h 47"/>
                <a:gd name="T38" fmla="*/ 486158 w 49"/>
                <a:gd name="T39" fmla="*/ 837816 h 47"/>
                <a:gd name="T40" fmla="*/ 486158 w 49"/>
                <a:gd name="T41" fmla="*/ 837816 h 47"/>
                <a:gd name="T42" fmla="*/ 335196 w 49"/>
                <a:gd name="T43" fmla="*/ 837816 h 47"/>
                <a:gd name="T44" fmla="*/ 150832 w 49"/>
                <a:gd name="T45" fmla="*/ 837816 h 47"/>
                <a:gd name="T46" fmla="*/ 150832 w 49"/>
                <a:gd name="T47" fmla="*/ 837816 h 47"/>
                <a:gd name="T48" fmla="*/ 0 w 49"/>
                <a:gd name="T49" fmla="*/ 837816 h 47"/>
                <a:gd name="T50" fmla="*/ 0 w 49"/>
                <a:gd name="T51" fmla="*/ 673843 h 47"/>
                <a:gd name="T52" fmla="*/ 0 w 49"/>
                <a:gd name="T53" fmla="*/ 673843 h 47"/>
                <a:gd name="T54" fmla="*/ 0 w 49"/>
                <a:gd name="T55" fmla="*/ 510004 h 47"/>
                <a:gd name="T56" fmla="*/ 0 w 49"/>
                <a:gd name="T57" fmla="*/ 346031 h 47"/>
                <a:gd name="T58" fmla="*/ 150832 w 49"/>
                <a:gd name="T59" fmla="*/ 346031 h 47"/>
                <a:gd name="T60" fmla="*/ 335196 w 49"/>
                <a:gd name="T61" fmla="*/ 346031 h 47"/>
                <a:gd name="T62" fmla="*/ 486158 w 49"/>
                <a:gd name="T63" fmla="*/ 346031 h 47"/>
                <a:gd name="T64" fmla="*/ 486158 w 49"/>
                <a:gd name="T65" fmla="*/ 346031 h 47"/>
                <a:gd name="T66" fmla="*/ 486158 w 49"/>
                <a:gd name="T67" fmla="*/ 346031 h 47"/>
                <a:gd name="T68" fmla="*/ 486158 w 49"/>
                <a:gd name="T69" fmla="*/ 182193 h 47"/>
                <a:gd name="T70" fmla="*/ 486158 w 49"/>
                <a:gd name="T71" fmla="*/ 182193 h 47"/>
                <a:gd name="T72" fmla="*/ 486158 w 49"/>
                <a:gd name="T73" fmla="*/ 0 h 47"/>
                <a:gd name="T74" fmla="*/ 335196 w 49"/>
                <a:gd name="T75" fmla="*/ 0 h 47"/>
                <a:gd name="T76" fmla="*/ 335196 w 49"/>
                <a:gd name="T77" fmla="*/ 0 h 47"/>
                <a:gd name="T78" fmla="*/ 150832 w 49"/>
                <a:gd name="T79" fmla="*/ 0 h 47"/>
                <a:gd name="T80" fmla="*/ 0 w 49"/>
                <a:gd name="T81" fmla="*/ 182193 h 47"/>
                <a:gd name="T82" fmla="*/ 486158 w 49"/>
                <a:gd name="T83" fmla="*/ 346031 h 47"/>
                <a:gd name="T84" fmla="*/ 486158 w 49"/>
                <a:gd name="T85" fmla="*/ 346031 h 47"/>
                <a:gd name="T86" fmla="*/ 486158 w 49"/>
                <a:gd name="T87" fmla="*/ 346031 h 47"/>
                <a:gd name="T88" fmla="*/ 486158 w 49"/>
                <a:gd name="T89" fmla="*/ 346031 h 47"/>
                <a:gd name="T90" fmla="*/ 486158 w 49"/>
                <a:gd name="T91" fmla="*/ 346031 h 47"/>
                <a:gd name="T92" fmla="*/ 335196 w 49"/>
                <a:gd name="T93" fmla="*/ 510004 h 47"/>
                <a:gd name="T94" fmla="*/ 150832 w 49"/>
                <a:gd name="T95" fmla="*/ 510004 h 47"/>
                <a:gd name="T96" fmla="*/ 0 w 49"/>
                <a:gd name="T97" fmla="*/ 510004 h 47"/>
                <a:gd name="T98" fmla="*/ 0 w 49"/>
                <a:gd name="T99" fmla="*/ 673843 h 47"/>
                <a:gd name="T100" fmla="*/ 0 w 49"/>
                <a:gd name="T101" fmla="*/ 673843 h 47"/>
                <a:gd name="T102" fmla="*/ 150832 w 49"/>
                <a:gd name="T103" fmla="*/ 673843 h 47"/>
                <a:gd name="T104" fmla="*/ 150832 w 49"/>
                <a:gd name="T105" fmla="*/ 837816 h 47"/>
                <a:gd name="T106" fmla="*/ 150832 w 49"/>
                <a:gd name="T107" fmla="*/ 837816 h 47"/>
                <a:gd name="T108" fmla="*/ 335196 w 49"/>
                <a:gd name="T109" fmla="*/ 837816 h 47"/>
                <a:gd name="T110" fmla="*/ 486158 w 49"/>
                <a:gd name="T111" fmla="*/ 673843 h 47"/>
                <a:gd name="T112" fmla="*/ 486158 w 49"/>
                <a:gd name="T113" fmla="*/ 673843 h 47"/>
                <a:gd name="T114" fmla="*/ 486158 w 49"/>
                <a:gd name="T115" fmla="*/ 510004 h 47"/>
                <a:gd name="T116" fmla="*/ 486158 w 49"/>
                <a:gd name="T117" fmla="*/ 346031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" h="47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cubicBezTo>
                    <a:pt x="9" y="0"/>
                    <a:pt x="9" y="0"/>
                    <a:pt x="20" y="0"/>
                  </a:cubicBezTo>
                  <a:cubicBezTo>
                    <a:pt x="20" y="0"/>
                    <a:pt x="20" y="0"/>
                    <a:pt x="29" y="0"/>
                  </a:cubicBezTo>
                  <a:lnTo>
                    <a:pt x="38" y="0"/>
                  </a:lnTo>
                  <a:cubicBezTo>
                    <a:pt x="38" y="10"/>
                    <a:pt x="38" y="10"/>
                    <a:pt x="38" y="10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46"/>
                  </a:lnTo>
                  <a:cubicBezTo>
                    <a:pt x="48" y="37"/>
                    <a:pt x="48" y="37"/>
                    <a:pt x="48" y="37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0"/>
                    <a:pt x="29" y="10"/>
                    <a:pt x="29" y="10"/>
                  </a:cubicBezTo>
                  <a:lnTo>
                    <a:pt x="29" y="0"/>
                  </a:lnTo>
                  <a:cubicBezTo>
                    <a:pt x="29" y="0"/>
                    <a:pt x="29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0" y="10"/>
                    <a:pt x="0" y="10"/>
                  </a:cubicBezTo>
                  <a:close/>
                  <a:moveTo>
                    <a:pt x="29" y="19"/>
                  </a:moveTo>
                  <a:lnTo>
                    <a:pt x="29" y="19"/>
                  </a:lnTo>
                  <a:cubicBezTo>
                    <a:pt x="20" y="19"/>
                    <a:pt x="20" y="19"/>
                    <a:pt x="20" y="28"/>
                  </a:cubicBezTo>
                  <a:lnTo>
                    <a:pt x="9" y="28"/>
                  </a:lnTo>
                  <a:cubicBezTo>
                    <a:pt x="9" y="28"/>
                    <a:pt x="9" y="28"/>
                    <a:pt x="0" y="28"/>
                  </a:cubicBezTo>
                  <a:cubicBezTo>
                    <a:pt x="0" y="28"/>
                    <a:pt x="0" y="28"/>
                    <a:pt x="0" y="37"/>
                  </a:cubicBezTo>
                  <a:cubicBezTo>
                    <a:pt x="0" y="37"/>
                    <a:pt x="0" y="37"/>
                    <a:pt x="9" y="37"/>
                  </a:cubicBezTo>
                  <a:lnTo>
                    <a:pt x="9" y="46"/>
                  </a:lnTo>
                  <a:cubicBezTo>
                    <a:pt x="20" y="46"/>
                    <a:pt x="20" y="46"/>
                    <a:pt x="20" y="46"/>
                  </a:cubicBezTo>
                  <a:cubicBezTo>
                    <a:pt x="20" y="37"/>
                    <a:pt x="29" y="37"/>
                    <a:pt x="29" y="37"/>
                  </a:cubicBezTo>
                  <a:cubicBezTo>
                    <a:pt x="29" y="28"/>
                    <a:pt x="29" y="28"/>
                    <a:pt x="29" y="28"/>
                  </a:cubicBezTo>
                  <a:lnTo>
                    <a:pt x="29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0" name="Freeform 999">
              <a:extLst>
                <a:ext uri="{FF2B5EF4-FFF2-40B4-BE49-F238E27FC236}">
                  <a16:creationId xmlns:a16="http://schemas.microsoft.com/office/drawing/2014/main" id="{53D1AF2F-53F0-465D-8E28-990F7233C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725" y="2923893"/>
              <a:ext cx="9516" cy="6343"/>
            </a:xfrm>
            <a:custGeom>
              <a:avLst/>
              <a:gdLst>
                <a:gd name="T0" fmla="*/ 0 w 74"/>
                <a:gd name="T1" fmla="*/ 0 h 47"/>
                <a:gd name="T2" fmla="*/ 0 w 74"/>
                <a:gd name="T3" fmla="*/ 0 h 47"/>
                <a:gd name="T4" fmla="*/ 148784 w 74"/>
                <a:gd name="T5" fmla="*/ 0 h 47"/>
                <a:gd name="T6" fmla="*/ 148784 w 74"/>
                <a:gd name="T7" fmla="*/ 182193 h 47"/>
                <a:gd name="T8" fmla="*/ 148784 w 74"/>
                <a:gd name="T9" fmla="*/ 182193 h 47"/>
                <a:gd name="T10" fmla="*/ 297696 w 74"/>
                <a:gd name="T11" fmla="*/ 0 h 47"/>
                <a:gd name="T12" fmla="*/ 446480 w 74"/>
                <a:gd name="T13" fmla="*/ 0 h 47"/>
                <a:gd name="T14" fmla="*/ 595264 w 74"/>
                <a:gd name="T15" fmla="*/ 0 h 47"/>
                <a:gd name="T16" fmla="*/ 595264 w 74"/>
                <a:gd name="T17" fmla="*/ 182193 h 47"/>
                <a:gd name="T18" fmla="*/ 744177 w 74"/>
                <a:gd name="T19" fmla="*/ 0 h 47"/>
                <a:gd name="T20" fmla="*/ 909550 w 74"/>
                <a:gd name="T21" fmla="*/ 0 h 47"/>
                <a:gd name="T22" fmla="*/ 1207117 w 74"/>
                <a:gd name="T23" fmla="*/ 182193 h 47"/>
                <a:gd name="T24" fmla="*/ 1207117 w 74"/>
                <a:gd name="T25" fmla="*/ 837816 h 47"/>
                <a:gd name="T26" fmla="*/ 1058334 w 74"/>
                <a:gd name="T27" fmla="*/ 837816 h 47"/>
                <a:gd name="T28" fmla="*/ 1058334 w 74"/>
                <a:gd name="T29" fmla="*/ 182193 h 47"/>
                <a:gd name="T30" fmla="*/ 1058334 w 74"/>
                <a:gd name="T31" fmla="*/ 0 h 47"/>
                <a:gd name="T32" fmla="*/ 909550 w 74"/>
                <a:gd name="T33" fmla="*/ 0 h 47"/>
                <a:gd name="T34" fmla="*/ 744177 w 74"/>
                <a:gd name="T35" fmla="*/ 0 h 47"/>
                <a:gd name="T36" fmla="*/ 744177 w 74"/>
                <a:gd name="T37" fmla="*/ 182193 h 47"/>
                <a:gd name="T38" fmla="*/ 595264 w 74"/>
                <a:gd name="T39" fmla="*/ 182193 h 47"/>
                <a:gd name="T40" fmla="*/ 595264 w 74"/>
                <a:gd name="T41" fmla="*/ 346031 h 47"/>
                <a:gd name="T42" fmla="*/ 595264 w 74"/>
                <a:gd name="T43" fmla="*/ 837816 h 47"/>
                <a:gd name="T44" fmla="*/ 595264 w 74"/>
                <a:gd name="T45" fmla="*/ 837816 h 47"/>
                <a:gd name="T46" fmla="*/ 595264 w 74"/>
                <a:gd name="T47" fmla="*/ 182193 h 47"/>
                <a:gd name="T48" fmla="*/ 595264 w 74"/>
                <a:gd name="T49" fmla="*/ 182193 h 47"/>
                <a:gd name="T50" fmla="*/ 446480 w 74"/>
                <a:gd name="T51" fmla="*/ 182193 h 47"/>
                <a:gd name="T52" fmla="*/ 446480 w 74"/>
                <a:gd name="T53" fmla="*/ 0 h 47"/>
                <a:gd name="T54" fmla="*/ 297696 w 74"/>
                <a:gd name="T55" fmla="*/ 0 h 47"/>
                <a:gd name="T56" fmla="*/ 297696 w 74"/>
                <a:gd name="T57" fmla="*/ 0 h 47"/>
                <a:gd name="T58" fmla="*/ 148784 w 74"/>
                <a:gd name="T59" fmla="*/ 182193 h 47"/>
                <a:gd name="T60" fmla="*/ 148784 w 74"/>
                <a:gd name="T61" fmla="*/ 182193 h 47"/>
                <a:gd name="T62" fmla="*/ 148784 w 74"/>
                <a:gd name="T63" fmla="*/ 346031 h 47"/>
                <a:gd name="T64" fmla="*/ 148784 w 74"/>
                <a:gd name="T65" fmla="*/ 837816 h 47"/>
                <a:gd name="T66" fmla="*/ 0 w 74"/>
                <a:gd name="T67" fmla="*/ 837816 h 47"/>
                <a:gd name="T68" fmla="*/ 0 w 74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" h="47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0"/>
                  </a:cubicBezTo>
                  <a:cubicBezTo>
                    <a:pt x="36" y="0"/>
                    <a:pt x="36" y="0"/>
                    <a:pt x="36" y="10"/>
                  </a:cubicBezTo>
                  <a:cubicBezTo>
                    <a:pt x="36" y="0"/>
                    <a:pt x="36" y="0"/>
                    <a:pt x="45" y="0"/>
                  </a:cubicBezTo>
                  <a:cubicBezTo>
                    <a:pt x="45" y="0"/>
                    <a:pt x="45" y="0"/>
                    <a:pt x="55" y="0"/>
                  </a:cubicBezTo>
                  <a:cubicBezTo>
                    <a:pt x="64" y="0"/>
                    <a:pt x="73" y="0"/>
                    <a:pt x="73" y="10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10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lnTo>
                    <a:pt x="9" y="10"/>
                  </a:lnTo>
                  <a:cubicBezTo>
                    <a:pt x="9" y="19"/>
                    <a:pt x="9" y="19"/>
                    <a:pt x="9" y="1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1" name="Freeform 1000">
              <a:extLst>
                <a:ext uri="{FF2B5EF4-FFF2-40B4-BE49-F238E27FC236}">
                  <a16:creationId xmlns:a16="http://schemas.microsoft.com/office/drawing/2014/main" id="{48595EEB-3C55-4129-B5AA-47074EEA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826" y="2923893"/>
              <a:ext cx="4758" cy="6343"/>
            </a:xfrm>
            <a:custGeom>
              <a:avLst/>
              <a:gdLst>
                <a:gd name="T0" fmla="*/ 0 w 38"/>
                <a:gd name="T1" fmla="*/ 510004 h 47"/>
                <a:gd name="T2" fmla="*/ 0 w 38"/>
                <a:gd name="T3" fmla="*/ 510004 h 47"/>
                <a:gd name="T4" fmla="*/ 0 w 38"/>
                <a:gd name="T5" fmla="*/ 510004 h 47"/>
                <a:gd name="T6" fmla="*/ 141112 w 38"/>
                <a:gd name="T7" fmla="*/ 673843 h 47"/>
                <a:gd name="T8" fmla="*/ 141112 w 38"/>
                <a:gd name="T9" fmla="*/ 673843 h 47"/>
                <a:gd name="T10" fmla="*/ 282225 w 38"/>
                <a:gd name="T11" fmla="*/ 837816 h 47"/>
                <a:gd name="T12" fmla="*/ 438988 w 38"/>
                <a:gd name="T13" fmla="*/ 673843 h 47"/>
                <a:gd name="T14" fmla="*/ 580100 w 38"/>
                <a:gd name="T15" fmla="*/ 510004 h 47"/>
                <a:gd name="T16" fmla="*/ 580100 w 38"/>
                <a:gd name="T17" fmla="*/ 510004 h 47"/>
                <a:gd name="T18" fmla="*/ 580100 w 38"/>
                <a:gd name="T19" fmla="*/ 837816 h 47"/>
                <a:gd name="T20" fmla="*/ 282225 w 38"/>
                <a:gd name="T21" fmla="*/ 837816 h 47"/>
                <a:gd name="T22" fmla="*/ 141112 w 38"/>
                <a:gd name="T23" fmla="*/ 837816 h 47"/>
                <a:gd name="T24" fmla="*/ 0 w 38"/>
                <a:gd name="T25" fmla="*/ 673843 h 47"/>
                <a:gd name="T26" fmla="*/ 0 w 38"/>
                <a:gd name="T27" fmla="*/ 510004 h 47"/>
                <a:gd name="T28" fmla="*/ 0 w 38"/>
                <a:gd name="T29" fmla="*/ 346031 h 47"/>
                <a:gd name="T30" fmla="*/ 0 w 38"/>
                <a:gd name="T31" fmla="*/ 182193 h 47"/>
                <a:gd name="T32" fmla="*/ 0 w 38"/>
                <a:gd name="T33" fmla="*/ 0 h 47"/>
                <a:gd name="T34" fmla="*/ 141112 w 38"/>
                <a:gd name="T35" fmla="*/ 0 h 47"/>
                <a:gd name="T36" fmla="*/ 282225 w 38"/>
                <a:gd name="T37" fmla="*/ 0 h 47"/>
                <a:gd name="T38" fmla="*/ 438988 w 38"/>
                <a:gd name="T39" fmla="*/ 0 h 47"/>
                <a:gd name="T40" fmla="*/ 580100 w 38"/>
                <a:gd name="T41" fmla="*/ 0 h 47"/>
                <a:gd name="T42" fmla="*/ 580100 w 38"/>
                <a:gd name="T43" fmla="*/ 182193 h 47"/>
                <a:gd name="T44" fmla="*/ 580100 w 38"/>
                <a:gd name="T45" fmla="*/ 510004 h 47"/>
                <a:gd name="T46" fmla="*/ 0 w 38"/>
                <a:gd name="T47" fmla="*/ 510004 h 47"/>
                <a:gd name="T48" fmla="*/ 580100 w 38"/>
                <a:gd name="T49" fmla="*/ 346031 h 47"/>
                <a:gd name="T50" fmla="*/ 580100 w 38"/>
                <a:gd name="T51" fmla="*/ 346031 h 47"/>
                <a:gd name="T52" fmla="*/ 438988 w 38"/>
                <a:gd name="T53" fmla="*/ 182193 h 47"/>
                <a:gd name="T54" fmla="*/ 438988 w 38"/>
                <a:gd name="T55" fmla="*/ 182193 h 47"/>
                <a:gd name="T56" fmla="*/ 438988 w 38"/>
                <a:gd name="T57" fmla="*/ 0 h 47"/>
                <a:gd name="T58" fmla="*/ 282225 w 38"/>
                <a:gd name="T59" fmla="*/ 0 h 47"/>
                <a:gd name="T60" fmla="*/ 141112 w 38"/>
                <a:gd name="T61" fmla="*/ 0 h 47"/>
                <a:gd name="T62" fmla="*/ 141112 w 38"/>
                <a:gd name="T63" fmla="*/ 182193 h 47"/>
                <a:gd name="T64" fmla="*/ 0 w 38"/>
                <a:gd name="T65" fmla="*/ 182193 h 47"/>
                <a:gd name="T66" fmla="*/ 0 w 38"/>
                <a:gd name="T67" fmla="*/ 346031 h 47"/>
                <a:gd name="T68" fmla="*/ 580100 w 38"/>
                <a:gd name="T69" fmla="*/ 346031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47">
                  <a:moveTo>
                    <a:pt x="0" y="28"/>
                  </a:moveTo>
                  <a:lnTo>
                    <a:pt x="0" y="28"/>
                  </a:lnTo>
                  <a:cubicBezTo>
                    <a:pt x="0" y="37"/>
                    <a:pt x="0" y="37"/>
                    <a:pt x="9" y="37"/>
                  </a:cubicBezTo>
                  <a:cubicBezTo>
                    <a:pt x="9" y="46"/>
                    <a:pt x="18" y="46"/>
                    <a:pt x="18" y="46"/>
                  </a:cubicBezTo>
                  <a:cubicBezTo>
                    <a:pt x="18" y="46"/>
                    <a:pt x="28" y="46"/>
                    <a:pt x="28" y="37"/>
                  </a:cubicBezTo>
                  <a:cubicBezTo>
                    <a:pt x="28" y="37"/>
                    <a:pt x="37" y="37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8" y="46"/>
                    <a:pt x="28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0" y="0"/>
                  </a:cubicBezTo>
                  <a:lnTo>
                    <a:pt x="9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7" y="0"/>
                  </a:lnTo>
                  <a:cubicBezTo>
                    <a:pt x="37" y="10"/>
                    <a:pt x="37" y="10"/>
                    <a:pt x="37" y="10"/>
                  </a:cubicBezTo>
                  <a:cubicBezTo>
                    <a:pt x="37" y="19"/>
                    <a:pt x="37" y="19"/>
                    <a:pt x="37" y="28"/>
                  </a:cubicBezTo>
                  <a:lnTo>
                    <a:pt x="0" y="28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37" y="19"/>
                    <a:pt x="28" y="10"/>
                  </a:cubicBezTo>
                  <a:lnTo>
                    <a:pt x="28" y="0"/>
                  </a:lnTo>
                  <a:cubicBezTo>
                    <a:pt x="18" y="0"/>
                    <a:pt x="18" y="0"/>
                    <a:pt x="18" y="0"/>
                  </a:cubicBezTo>
                  <a:lnTo>
                    <a:pt x="9" y="0"/>
                  </a:lnTo>
                  <a:lnTo>
                    <a:pt x="9" y="10"/>
                  </a:lnTo>
                  <a:lnTo>
                    <a:pt x="0" y="10"/>
                  </a:lnTo>
                  <a:cubicBezTo>
                    <a:pt x="0" y="19"/>
                    <a:pt x="0" y="19"/>
                    <a:pt x="0" y="19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2" name="Freeform 1001">
              <a:extLst>
                <a:ext uri="{FF2B5EF4-FFF2-40B4-BE49-F238E27FC236}">
                  <a16:creationId xmlns:a16="http://schemas.microsoft.com/office/drawing/2014/main" id="{B9B58870-89C5-4C3C-8DFB-10C8EE5C4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169" y="2920722"/>
              <a:ext cx="1586" cy="7929"/>
            </a:xfrm>
            <a:custGeom>
              <a:avLst/>
              <a:gdLst>
                <a:gd name="T0" fmla="*/ 62689 w 19"/>
                <a:gd name="T1" fmla="*/ 267878 h 65"/>
                <a:gd name="T2" fmla="*/ 62689 w 19"/>
                <a:gd name="T3" fmla="*/ 267878 h 65"/>
                <a:gd name="T4" fmla="*/ 125461 w 19"/>
                <a:gd name="T5" fmla="*/ 267878 h 65"/>
                <a:gd name="T6" fmla="*/ 125461 w 19"/>
                <a:gd name="T7" fmla="*/ 267878 h 65"/>
                <a:gd name="T8" fmla="*/ 62689 w 19"/>
                <a:gd name="T9" fmla="*/ 267878 h 65"/>
                <a:gd name="T10" fmla="*/ 62689 w 19"/>
                <a:gd name="T11" fmla="*/ 818395 h 65"/>
                <a:gd name="T12" fmla="*/ 62689 w 19"/>
                <a:gd name="T13" fmla="*/ 818395 h 65"/>
                <a:gd name="T14" fmla="*/ 125461 w 19"/>
                <a:gd name="T15" fmla="*/ 952334 h 65"/>
                <a:gd name="T16" fmla="*/ 125461 w 19"/>
                <a:gd name="T17" fmla="*/ 818395 h 65"/>
                <a:gd name="T18" fmla="*/ 125461 w 19"/>
                <a:gd name="T19" fmla="*/ 952334 h 65"/>
                <a:gd name="T20" fmla="*/ 125461 w 19"/>
                <a:gd name="T21" fmla="*/ 952334 h 65"/>
                <a:gd name="T22" fmla="*/ 125461 w 19"/>
                <a:gd name="T23" fmla="*/ 952334 h 65"/>
                <a:gd name="T24" fmla="*/ 62689 w 19"/>
                <a:gd name="T25" fmla="*/ 952334 h 65"/>
                <a:gd name="T26" fmla="*/ 62689 w 19"/>
                <a:gd name="T27" fmla="*/ 818395 h 65"/>
                <a:gd name="T28" fmla="*/ 62689 w 19"/>
                <a:gd name="T29" fmla="*/ 267878 h 65"/>
                <a:gd name="T30" fmla="*/ 0 w 19"/>
                <a:gd name="T31" fmla="*/ 267878 h 65"/>
                <a:gd name="T32" fmla="*/ 0 w 19"/>
                <a:gd name="T33" fmla="*/ 267878 h 65"/>
                <a:gd name="T34" fmla="*/ 62689 w 19"/>
                <a:gd name="T35" fmla="*/ 267878 h 65"/>
                <a:gd name="T36" fmla="*/ 62689 w 19"/>
                <a:gd name="T37" fmla="*/ 0 h 65"/>
                <a:gd name="T38" fmla="*/ 62689 w 19"/>
                <a:gd name="T39" fmla="*/ 0 h 65"/>
                <a:gd name="T40" fmla="*/ 62689 w 19"/>
                <a:gd name="T41" fmla="*/ 26787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64"/>
                    <a:pt x="18" y="64"/>
                  </a:cubicBezTo>
                  <a:cubicBezTo>
                    <a:pt x="18" y="64"/>
                    <a:pt x="18" y="64"/>
                    <a:pt x="18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3" name="Freeform 1002">
              <a:extLst>
                <a:ext uri="{FF2B5EF4-FFF2-40B4-BE49-F238E27FC236}">
                  <a16:creationId xmlns:a16="http://schemas.microsoft.com/office/drawing/2014/main" id="{70BB2579-39D0-40F4-B8B5-26E131693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28" y="2928651"/>
              <a:ext cx="0" cy="1585"/>
            </a:xfrm>
            <a:custGeom>
              <a:avLst/>
              <a:gdLst>
                <a:gd name="T0" fmla="*/ 0 w 1"/>
                <a:gd name="T1" fmla="*/ 0 h 19"/>
                <a:gd name="T2" fmla="*/ 0 w 1"/>
                <a:gd name="T3" fmla="*/ 0 h 19"/>
                <a:gd name="T4" fmla="*/ 0 w 1"/>
                <a:gd name="T5" fmla="*/ 62649 h 19"/>
                <a:gd name="T6" fmla="*/ 0 w 1"/>
                <a:gd name="T7" fmla="*/ 62649 h 19"/>
                <a:gd name="T8" fmla="*/ 0 w 1"/>
                <a:gd name="T9" fmla="*/ 125298 h 19"/>
                <a:gd name="T10" fmla="*/ 0 w 1"/>
                <a:gd name="T11" fmla="*/ 125298 h 19"/>
                <a:gd name="T12" fmla="*/ 0 w 1"/>
                <a:gd name="T13" fmla="*/ 125298 h 19"/>
                <a:gd name="T14" fmla="*/ 0 w 1"/>
                <a:gd name="T15" fmla="*/ 125298 h 19"/>
                <a:gd name="T16" fmla="*/ 0 w 1"/>
                <a:gd name="T17" fmla="*/ 125298 h 19"/>
                <a:gd name="T18" fmla="*/ 0 w 1"/>
                <a:gd name="T19" fmla="*/ 125298 h 19"/>
                <a:gd name="T20" fmla="*/ 0 w 1"/>
                <a:gd name="T21" fmla="*/ 62649 h 19"/>
                <a:gd name="T22" fmla="*/ 0 w 1"/>
                <a:gd name="T23" fmla="*/ 62649 h 19"/>
                <a:gd name="T24" fmla="*/ 0 w 1"/>
                <a:gd name="T25" fmla="*/ 62649 h 19"/>
                <a:gd name="T26" fmla="*/ 0 w 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9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4" name="Freeform 1003">
              <a:extLst>
                <a:ext uri="{FF2B5EF4-FFF2-40B4-BE49-F238E27FC236}">
                  <a16:creationId xmlns:a16="http://schemas.microsoft.com/office/drawing/2014/main" id="{81E3B60A-D3F7-4E0F-B791-588D0B2A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272" y="2923893"/>
              <a:ext cx="4757" cy="6343"/>
            </a:xfrm>
            <a:custGeom>
              <a:avLst/>
              <a:gdLst>
                <a:gd name="T0" fmla="*/ 579853 w 38"/>
                <a:gd name="T1" fmla="*/ 182193 h 47"/>
                <a:gd name="T2" fmla="*/ 579853 w 38"/>
                <a:gd name="T3" fmla="*/ 182193 h 47"/>
                <a:gd name="T4" fmla="*/ 423123 w 38"/>
                <a:gd name="T5" fmla="*/ 0 h 47"/>
                <a:gd name="T6" fmla="*/ 282040 w 38"/>
                <a:gd name="T7" fmla="*/ 0 h 47"/>
                <a:gd name="T8" fmla="*/ 141083 w 38"/>
                <a:gd name="T9" fmla="*/ 0 h 47"/>
                <a:gd name="T10" fmla="*/ 141083 w 38"/>
                <a:gd name="T11" fmla="*/ 182193 h 47"/>
                <a:gd name="T12" fmla="*/ 0 w 38"/>
                <a:gd name="T13" fmla="*/ 182193 h 47"/>
                <a:gd name="T14" fmla="*/ 0 w 38"/>
                <a:gd name="T15" fmla="*/ 346031 h 47"/>
                <a:gd name="T16" fmla="*/ 0 w 38"/>
                <a:gd name="T17" fmla="*/ 510004 h 47"/>
                <a:gd name="T18" fmla="*/ 141083 w 38"/>
                <a:gd name="T19" fmla="*/ 673843 h 47"/>
                <a:gd name="T20" fmla="*/ 141083 w 38"/>
                <a:gd name="T21" fmla="*/ 673843 h 47"/>
                <a:gd name="T22" fmla="*/ 282040 w 38"/>
                <a:gd name="T23" fmla="*/ 837816 h 47"/>
                <a:gd name="T24" fmla="*/ 423123 w 38"/>
                <a:gd name="T25" fmla="*/ 673843 h 47"/>
                <a:gd name="T26" fmla="*/ 423123 w 38"/>
                <a:gd name="T27" fmla="*/ 673843 h 47"/>
                <a:gd name="T28" fmla="*/ 579853 w 38"/>
                <a:gd name="T29" fmla="*/ 673843 h 47"/>
                <a:gd name="T30" fmla="*/ 579853 w 38"/>
                <a:gd name="T31" fmla="*/ 510004 h 47"/>
                <a:gd name="T32" fmla="*/ 579853 w 38"/>
                <a:gd name="T33" fmla="*/ 510004 h 47"/>
                <a:gd name="T34" fmla="*/ 579853 w 38"/>
                <a:gd name="T35" fmla="*/ 837816 h 47"/>
                <a:gd name="T36" fmla="*/ 282040 w 38"/>
                <a:gd name="T37" fmla="*/ 837816 h 47"/>
                <a:gd name="T38" fmla="*/ 141083 w 38"/>
                <a:gd name="T39" fmla="*/ 837816 h 47"/>
                <a:gd name="T40" fmla="*/ 0 w 38"/>
                <a:gd name="T41" fmla="*/ 673843 h 47"/>
                <a:gd name="T42" fmla="*/ 0 w 38"/>
                <a:gd name="T43" fmla="*/ 510004 h 47"/>
                <a:gd name="T44" fmla="*/ 0 w 38"/>
                <a:gd name="T45" fmla="*/ 346031 h 47"/>
                <a:gd name="T46" fmla="*/ 0 w 38"/>
                <a:gd name="T47" fmla="*/ 182193 h 47"/>
                <a:gd name="T48" fmla="*/ 0 w 38"/>
                <a:gd name="T49" fmla="*/ 0 h 47"/>
                <a:gd name="T50" fmla="*/ 141083 w 38"/>
                <a:gd name="T51" fmla="*/ 0 h 47"/>
                <a:gd name="T52" fmla="*/ 282040 w 38"/>
                <a:gd name="T53" fmla="*/ 0 h 47"/>
                <a:gd name="T54" fmla="*/ 579853 w 38"/>
                <a:gd name="T55" fmla="*/ 0 h 47"/>
                <a:gd name="T56" fmla="*/ 579853 w 38"/>
                <a:gd name="T57" fmla="*/ 182193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47">
                  <a:moveTo>
                    <a:pt x="37" y="10"/>
                  </a:moveTo>
                  <a:lnTo>
                    <a:pt x="37" y="10"/>
                  </a:lnTo>
                  <a:cubicBezTo>
                    <a:pt x="37" y="10"/>
                    <a:pt x="27" y="1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0"/>
                  </a:cubicBezTo>
                  <a:lnTo>
                    <a:pt x="9" y="10"/>
                  </a:lnTo>
                  <a:cubicBezTo>
                    <a:pt x="9" y="10"/>
                    <a:pt x="9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9" y="28"/>
                    <a:pt x="9" y="37"/>
                    <a:pt x="9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27" y="46"/>
                    <a:pt x="27" y="37"/>
                  </a:cubicBezTo>
                  <a:cubicBezTo>
                    <a:pt x="27" y="37"/>
                    <a:pt x="27" y="37"/>
                    <a:pt x="37" y="3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7"/>
                    <a:pt x="37" y="37"/>
                    <a:pt x="37" y="46"/>
                  </a:cubicBezTo>
                  <a:cubicBezTo>
                    <a:pt x="27" y="46"/>
                    <a:pt x="27" y="46"/>
                    <a:pt x="18" y="46"/>
                  </a:cubicBezTo>
                  <a:lnTo>
                    <a:pt x="9" y="46"/>
                  </a:lnTo>
                  <a:cubicBezTo>
                    <a:pt x="9" y="46"/>
                    <a:pt x="9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10"/>
                  </a:cubicBezTo>
                  <a:cubicBezTo>
                    <a:pt x="0" y="10"/>
                    <a:pt x="0" y="1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0"/>
                    <a:pt x="37" y="0"/>
                  </a:cubicBezTo>
                  <a:lnTo>
                    <a:pt x="37" y="1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5" name="Freeform 1004">
              <a:extLst>
                <a:ext uri="{FF2B5EF4-FFF2-40B4-BE49-F238E27FC236}">
                  <a16:creationId xmlns:a16="http://schemas.microsoft.com/office/drawing/2014/main" id="{FA5EABD8-625F-4842-9CB9-3184B30A3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615" y="2922308"/>
              <a:ext cx="6344" cy="6343"/>
            </a:xfrm>
            <a:custGeom>
              <a:avLst/>
              <a:gdLst>
                <a:gd name="T0" fmla="*/ 471571 w 48"/>
                <a:gd name="T1" fmla="*/ 0 h 56"/>
                <a:gd name="T2" fmla="*/ 471571 w 48"/>
                <a:gd name="T3" fmla="*/ 0 h 56"/>
                <a:gd name="T4" fmla="*/ 628849 w 48"/>
                <a:gd name="T5" fmla="*/ 115420 h 56"/>
                <a:gd name="T6" fmla="*/ 628849 w 48"/>
                <a:gd name="T7" fmla="*/ 115420 h 56"/>
                <a:gd name="T8" fmla="*/ 821019 w 48"/>
                <a:gd name="T9" fmla="*/ 243752 h 56"/>
                <a:gd name="T10" fmla="*/ 821019 w 48"/>
                <a:gd name="T11" fmla="*/ 359286 h 56"/>
                <a:gd name="T12" fmla="*/ 821019 w 48"/>
                <a:gd name="T13" fmla="*/ 474706 h 56"/>
                <a:gd name="T14" fmla="*/ 628849 w 48"/>
                <a:gd name="T15" fmla="*/ 590126 h 56"/>
                <a:gd name="T16" fmla="*/ 628849 w 48"/>
                <a:gd name="T17" fmla="*/ 705659 h 56"/>
                <a:gd name="T18" fmla="*/ 471571 w 48"/>
                <a:gd name="T19" fmla="*/ 705659 h 56"/>
                <a:gd name="T20" fmla="*/ 157278 w 48"/>
                <a:gd name="T21" fmla="*/ 705659 h 56"/>
                <a:gd name="T22" fmla="*/ 157278 w 48"/>
                <a:gd name="T23" fmla="*/ 590126 h 56"/>
                <a:gd name="T24" fmla="*/ 0 w 48"/>
                <a:gd name="T25" fmla="*/ 474706 h 56"/>
                <a:gd name="T26" fmla="*/ 0 w 48"/>
                <a:gd name="T27" fmla="*/ 359286 h 56"/>
                <a:gd name="T28" fmla="*/ 0 w 48"/>
                <a:gd name="T29" fmla="*/ 243752 h 56"/>
                <a:gd name="T30" fmla="*/ 157278 w 48"/>
                <a:gd name="T31" fmla="*/ 115420 h 56"/>
                <a:gd name="T32" fmla="*/ 157278 w 48"/>
                <a:gd name="T33" fmla="*/ 115420 h 56"/>
                <a:gd name="T34" fmla="*/ 471571 w 48"/>
                <a:gd name="T35" fmla="*/ 0 h 56"/>
                <a:gd name="T36" fmla="*/ 471571 w 48"/>
                <a:gd name="T37" fmla="*/ 115420 h 56"/>
                <a:gd name="T38" fmla="*/ 471571 w 48"/>
                <a:gd name="T39" fmla="*/ 115420 h 56"/>
                <a:gd name="T40" fmla="*/ 314425 w 48"/>
                <a:gd name="T41" fmla="*/ 115420 h 56"/>
                <a:gd name="T42" fmla="*/ 157278 w 48"/>
                <a:gd name="T43" fmla="*/ 243752 h 56"/>
                <a:gd name="T44" fmla="*/ 157278 w 48"/>
                <a:gd name="T45" fmla="*/ 243752 h 56"/>
                <a:gd name="T46" fmla="*/ 157278 w 48"/>
                <a:gd name="T47" fmla="*/ 359286 h 56"/>
                <a:gd name="T48" fmla="*/ 157278 w 48"/>
                <a:gd name="T49" fmla="*/ 474706 h 56"/>
                <a:gd name="T50" fmla="*/ 157278 w 48"/>
                <a:gd name="T51" fmla="*/ 590126 h 56"/>
                <a:gd name="T52" fmla="*/ 314425 w 48"/>
                <a:gd name="T53" fmla="*/ 590126 h 56"/>
                <a:gd name="T54" fmla="*/ 471571 w 48"/>
                <a:gd name="T55" fmla="*/ 705659 h 56"/>
                <a:gd name="T56" fmla="*/ 471571 w 48"/>
                <a:gd name="T57" fmla="*/ 590126 h 56"/>
                <a:gd name="T58" fmla="*/ 628849 w 48"/>
                <a:gd name="T59" fmla="*/ 590126 h 56"/>
                <a:gd name="T60" fmla="*/ 628849 w 48"/>
                <a:gd name="T61" fmla="*/ 474706 h 56"/>
                <a:gd name="T62" fmla="*/ 628849 w 48"/>
                <a:gd name="T63" fmla="*/ 359286 h 56"/>
                <a:gd name="T64" fmla="*/ 628849 w 48"/>
                <a:gd name="T65" fmla="*/ 243752 h 56"/>
                <a:gd name="T66" fmla="*/ 628849 w 48"/>
                <a:gd name="T67" fmla="*/ 243752 h 56"/>
                <a:gd name="T68" fmla="*/ 471571 w 48"/>
                <a:gd name="T69" fmla="*/ 115420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9"/>
                    <a:pt x="36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46"/>
                    <a:pt x="47" y="46"/>
                    <a:pt x="36" y="4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9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9" y="9"/>
                    <a:pt x="9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55"/>
                    <a:pt x="18" y="55"/>
                    <a:pt x="27" y="55"/>
                  </a:cubicBezTo>
                  <a:cubicBezTo>
                    <a:pt x="27" y="55"/>
                    <a:pt x="27" y="55"/>
                    <a:pt x="27" y="46"/>
                  </a:cubicBezTo>
                  <a:cubicBezTo>
                    <a:pt x="36" y="46"/>
                    <a:pt x="36" y="46"/>
                    <a:pt x="36" y="46"/>
                  </a:cubicBezTo>
                  <a:lnTo>
                    <a:pt x="36" y="37"/>
                  </a:lnTo>
                  <a:cubicBezTo>
                    <a:pt x="36" y="37"/>
                    <a:pt x="36" y="37"/>
                    <a:pt x="36" y="28"/>
                  </a:cubicBezTo>
                  <a:cubicBezTo>
                    <a:pt x="36" y="28"/>
                    <a:pt x="36" y="28"/>
                    <a:pt x="36" y="19"/>
                  </a:cubicBezTo>
                  <a:cubicBezTo>
                    <a:pt x="36" y="19"/>
                    <a:pt x="36" y="9"/>
                    <a:pt x="27" y="9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6" name="Freeform 1005">
              <a:extLst>
                <a:ext uri="{FF2B5EF4-FFF2-40B4-BE49-F238E27FC236}">
                  <a16:creationId xmlns:a16="http://schemas.microsoft.com/office/drawing/2014/main" id="{45AD1354-C725-4B1D-BA89-FEF1271C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544" y="2922308"/>
              <a:ext cx="4758" cy="6343"/>
            </a:xfrm>
            <a:custGeom>
              <a:avLst/>
              <a:gdLst>
                <a:gd name="T0" fmla="*/ 0 w 38"/>
                <a:gd name="T1" fmla="*/ 115420 h 56"/>
                <a:gd name="T2" fmla="*/ 0 w 38"/>
                <a:gd name="T3" fmla="*/ 115420 h 56"/>
                <a:gd name="T4" fmla="*/ 141112 w 38"/>
                <a:gd name="T5" fmla="*/ 115420 h 56"/>
                <a:gd name="T6" fmla="*/ 141112 w 38"/>
                <a:gd name="T7" fmla="*/ 243752 h 56"/>
                <a:gd name="T8" fmla="*/ 141112 w 38"/>
                <a:gd name="T9" fmla="*/ 243752 h 56"/>
                <a:gd name="T10" fmla="*/ 141112 w 38"/>
                <a:gd name="T11" fmla="*/ 115420 h 56"/>
                <a:gd name="T12" fmla="*/ 141112 w 38"/>
                <a:gd name="T13" fmla="*/ 115420 h 56"/>
                <a:gd name="T14" fmla="*/ 297876 w 38"/>
                <a:gd name="T15" fmla="*/ 115420 h 56"/>
                <a:gd name="T16" fmla="*/ 297876 w 38"/>
                <a:gd name="T17" fmla="*/ 0 h 56"/>
                <a:gd name="T18" fmla="*/ 438988 w 38"/>
                <a:gd name="T19" fmla="*/ 115420 h 56"/>
                <a:gd name="T20" fmla="*/ 580100 w 38"/>
                <a:gd name="T21" fmla="*/ 115420 h 56"/>
                <a:gd name="T22" fmla="*/ 580100 w 38"/>
                <a:gd name="T23" fmla="*/ 243752 h 56"/>
                <a:gd name="T24" fmla="*/ 580100 w 38"/>
                <a:gd name="T25" fmla="*/ 359286 h 56"/>
                <a:gd name="T26" fmla="*/ 580100 w 38"/>
                <a:gd name="T27" fmla="*/ 705659 h 56"/>
                <a:gd name="T28" fmla="*/ 580100 w 38"/>
                <a:gd name="T29" fmla="*/ 705659 h 56"/>
                <a:gd name="T30" fmla="*/ 580100 w 38"/>
                <a:gd name="T31" fmla="*/ 359286 h 56"/>
                <a:gd name="T32" fmla="*/ 580100 w 38"/>
                <a:gd name="T33" fmla="*/ 243752 h 56"/>
                <a:gd name="T34" fmla="*/ 438988 w 38"/>
                <a:gd name="T35" fmla="*/ 115420 h 56"/>
                <a:gd name="T36" fmla="*/ 438988 w 38"/>
                <a:gd name="T37" fmla="*/ 115420 h 56"/>
                <a:gd name="T38" fmla="*/ 297876 w 38"/>
                <a:gd name="T39" fmla="*/ 115420 h 56"/>
                <a:gd name="T40" fmla="*/ 297876 w 38"/>
                <a:gd name="T41" fmla="*/ 115420 h 56"/>
                <a:gd name="T42" fmla="*/ 141112 w 38"/>
                <a:gd name="T43" fmla="*/ 243752 h 56"/>
                <a:gd name="T44" fmla="*/ 141112 w 38"/>
                <a:gd name="T45" fmla="*/ 243752 h 56"/>
                <a:gd name="T46" fmla="*/ 141112 w 38"/>
                <a:gd name="T47" fmla="*/ 359286 h 56"/>
                <a:gd name="T48" fmla="*/ 141112 w 38"/>
                <a:gd name="T49" fmla="*/ 705659 h 56"/>
                <a:gd name="T50" fmla="*/ 0 w 38"/>
                <a:gd name="T51" fmla="*/ 705659 h 56"/>
                <a:gd name="T52" fmla="*/ 0 w 38"/>
                <a:gd name="T53" fmla="*/ 11542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6">
                  <a:moveTo>
                    <a:pt x="0" y="9"/>
                  </a:move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9" y="9"/>
                  </a:ln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28" y="9"/>
                    <a:pt x="28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19"/>
                  </a:cubicBezTo>
                  <a:cubicBezTo>
                    <a:pt x="37" y="19"/>
                    <a:pt x="37" y="19"/>
                    <a:pt x="37" y="28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7" name="Freeform 1006">
              <a:extLst>
                <a:ext uri="{FF2B5EF4-FFF2-40B4-BE49-F238E27FC236}">
                  <a16:creationId xmlns:a16="http://schemas.microsoft.com/office/drawing/2014/main" id="{9125702F-08D0-49E9-9CF7-22E89991D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888" y="2922308"/>
              <a:ext cx="6344" cy="6343"/>
            </a:xfrm>
            <a:custGeom>
              <a:avLst/>
              <a:gdLst>
                <a:gd name="T0" fmla="*/ 674084 w 47"/>
                <a:gd name="T1" fmla="*/ 243752 h 56"/>
                <a:gd name="T2" fmla="*/ 674084 w 47"/>
                <a:gd name="T3" fmla="*/ 243752 h 56"/>
                <a:gd name="T4" fmla="*/ 674084 w 47"/>
                <a:gd name="T5" fmla="*/ 243752 h 56"/>
                <a:gd name="T6" fmla="*/ 491862 w 47"/>
                <a:gd name="T7" fmla="*/ 115420 h 56"/>
                <a:gd name="T8" fmla="*/ 491862 w 47"/>
                <a:gd name="T9" fmla="*/ 115420 h 56"/>
                <a:gd name="T10" fmla="*/ 327998 w 47"/>
                <a:gd name="T11" fmla="*/ 115420 h 56"/>
                <a:gd name="T12" fmla="*/ 327998 w 47"/>
                <a:gd name="T13" fmla="*/ 115420 h 56"/>
                <a:gd name="T14" fmla="*/ 327998 w 47"/>
                <a:gd name="T15" fmla="*/ 115420 h 56"/>
                <a:gd name="T16" fmla="*/ 163999 w 47"/>
                <a:gd name="T17" fmla="*/ 115420 h 56"/>
                <a:gd name="T18" fmla="*/ 163999 w 47"/>
                <a:gd name="T19" fmla="*/ 243752 h 56"/>
                <a:gd name="T20" fmla="*/ 163999 w 47"/>
                <a:gd name="T21" fmla="*/ 243752 h 56"/>
                <a:gd name="T22" fmla="*/ 163999 w 47"/>
                <a:gd name="T23" fmla="*/ 359286 h 56"/>
                <a:gd name="T24" fmla="*/ 327998 w 47"/>
                <a:gd name="T25" fmla="*/ 359286 h 56"/>
                <a:gd name="T26" fmla="*/ 327998 w 47"/>
                <a:gd name="T27" fmla="*/ 359286 h 56"/>
                <a:gd name="T28" fmla="*/ 491862 w 47"/>
                <a:gd name="T29" fmla="*/ 359286 h 56"/>
                <a:gd name="T30" fmla="*/ 674084 w 47"/>
                <a:gd name="T31" fmla="*/ 359286 h 56"/>
                <a:gd name="T32" fmla="*/ 674084 w 47"/>
                <a:gd name="T33" fmla="*/ 359286 h 56"/>
                <a:gd name="T34" fmla="*/ 674084 w 47"/>
                <a:gd name="T35" fmla="*/ 474706 h 56"/>
                <a:gd name="T36" fmla="*/ 838083 w 47"/>
                <a:gd name="T37" fmla="*/ 474706 h 56"/>
                <a:gd name="T38" fmla="*/ 674084 w 47"/>
                <a:gd name="T39" fmla="*/ 590126 h 56"/>
                <a:gd name="T40" fmla="*/ 674084 w 47"/>
                <a:gd name="T41" fmla="*/ 705659 h 56"/>
                <a:gd name="T42" fmla="*/ 491862 w 47"/>
                <a:gd name="T43" fmla="*/ 705659 h 56"/>
                <a:gd name="T44" fmla="*/ 327998 w 47"/>
                <a:gd name="T45" fmla="*/ 705659 h 56"/>
                <a:gd name="T46" fmla="*/ 163999 w 47"/>
                <a:gd name="T47" fmla="*/ 705659 h 56"/>
                <a:gd name="T48" fmla="*/ 0 w 47"/>
                <a:gd name="T49" fmla="*/ 474706 h 56"/>
                <a:gd name="T50" fmla="*/ 163999 w 47"/>
                <a:gd name="T51" fmla="*/ 474706 h 56"/>
                <a:gd name="T52" fmla="*/ 163999 w 47"/>
                <a:gd name="T53" fmla="*/ 590126 h 56"/>
                <a:gd name="T54" fmla="*/ 327998 w 47"/>
                <a:gd name="T55" fmla="*/ 705659 h 56"/>
                <a:gd name="T56" fmla="*/ 491862 w 47"/>
                <a:gd name="T57" fmla="*/ 590126 h 56"/>
                <a:gd name="T58" fmla="*/ 491862 w 47"/>
                <a:gd name="T59" fmla="*/ 590126 h 56"/>
                <a:gd name="T60" fmla="*/ 674084 w 47"/>
                <a:gd name="T61" fmla="*/ 590126 h 56"/>
                <a:gd name="T62" fmla="*/ 674084 w 47"/>
                <a:gd name="T63" fmla="*/ 590126 h 56"/>
                <a:gd name="T64" fmla="*/ 674084 w 47"/>
                <a:gd name="T65" fmla="*/ 474706 h 56"/>
                <a:gd name="T66" fmla="*/ 674084 w 47"/>
                <a:gd name="T67" fmla="*/ 474706 h 56"/>
                <a:gd name="T68" fmla="*/ 491862 w 47"/>
                <a:gd name="T69" fmla="*/ 474706 h 56"/>
                <a:gd name="T70" fmla="*/ 491862 w 47"/>
                <a:gd name="T71" fmla="*/ 474706 h 56"/>
                <a:gd name="T72" fmla="*/ 327998 w 47"/>
                <a:gd name="T73" fmla="*/ 359286 h 56"/>
                <a:gd name="T74" fmla="*/ 163999 w 47"/>
                <a:gd name="T75" fmla="*/ 359286 h 56"/>
                <a:gd name="T76" fmla="*/ 163999 w 47"/>
                <a:gd name="T77" fmla="*/ 359286 h 56"/>
                <a:gd name="T78" fmla="*/ 163999 w 47"/>
                <a:gd name="T79" fmla="*/ 359286 h 56"/>
                <a:gd name="T80" fmla="*/ 0 w 47"/>
                <a:gd name="T81" fmla="*/ 243752 h 56"/>
                <a:gd name="T82" fmla="*/ 163999 w 47"/>
                <a:gd name="T83" fmla="*/ 115420 h 56"/>
                <a:gd name="T84" fmla="*/ 163999 w 47"/>
                <a:gd name="T85" fmla="*/ 115420 h 56"/>
                <a:gd name="T86" fmla="*/ 327998 w 47"/>
                <a:gd name="T87" fmla="*/ 115420 h 56"/>
                <a:gd name="T88" fmla="*/ 327998 w 47"/>
                <a:gd name="T89" fmla="*/ 0 h 56"/>
                <a:gd name="T90" fmla="*/ 491862 w 47"/>
                <a:gd name="T91" fmla="*/ 115420 h 56"/>
                <a:gd name="T92" fmla="*/ 674084 w 47"/>
                <a:gd name="T93" fmla="*/ 115420 h 56"/>
                <a:gd name="T94" fmla="*/ 674084 w 47"/>
                <a:gd name="T95" fmla="*/ 115420 h 56"/>
                <a:gd name="T96" fmla="*/ 674084 w 47"/>
                <a:gd name="T97" fmla="*/ 243752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7" h="56">
                  <a:moveTo>
                    <a:pt x="37" y="19"/>
                  </a:moveTo>
                  <a:lnTo>
                    <a:pt x="37" y="1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37" y="2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46"/>
                    <a:pt x="46" y="46"/>
                    <a:pt x="37" y="46"/>
                  </a:cubicBezTo>
                  <a:lnTo>
                    <a:pt x="37" y="55"/>
                  </a:lnTo>
                  <a:lnTo>
                    <a:pt x="27" y="55"/>
                  </a:lnTo>
                  <a:cubicBezTo>
                    <a:pt x="27" y="55"/>
                    <a:pt x="27" y="55"/>
                    <a:pt x="18" y="55"/>
                  </a:cubicBezTo>
                  <a:lnTo>
                    <a:pt x="9" y="55"/>
                  </a:lnTo>
                  <a:cubicBezTo>
                    <a:pt x="9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8" y="46"/>
                    <a:pt x="18" y="55"/>
                    <a:pt x="18" y="55"/>
                  </a:cubicBezTo>
                  <a:cubicBezTo>
                    <a:pt x="27" y="55"/>
                    <a:pt x="27" y="55"/>
                    <a:pt x="2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9" y="28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lnTo>
                    <a:pt x="37" y="9"/>
                  </a:lnTo>
                  <a:cubicBezTo>
                    <a:pt x="37" y="19"/>
                    <a:pt x="37" y="19"/>
                    <a:pt x="37" y="19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8" name="Freeform 1007">
              <a:extLst>
                <a:ext uri="{FF2B5EF4-FFF2-40B4-BE49-F238E27FC236}">
                  <a16:creationId xmlns:a16="http://schemas.microsoft.com/office/drawing/2014/main" id="{02F29A04-38BF-403F-8741-DE767FA5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232" y="2922308"/>
              <a:ext cx="6344" cy="6343"/>
            </a:xfrm>
            <a:custGeom>
              <a:avLst/>
              <a:gdLst>
                <a:gd name="T0" fmla="*/ 157278 w 48"/>
                <a:gd name="T1" fmla="*/ 359286 h 56"/>
                <a:gd name="T2" fmla="*/ 157278 w 48"/>
                <a:gd name="T3" fmla="*/ 359286 h 56"/>
                <a:gd name="T4" fmla="*/ 157278 w 48"/>
                <a:gd name="T5" fmla="*/ 474706 h 56"/>
                <a:gd name="T6" fmla="*/ 157278 w 48"/>
                <a:gd name="T7" fmla="*/ 590126 h 56"/>
                <a:gd name="T8" fmla="*/ 314425 w 48"/>
                <a:gd name="T9" fmla="*/ 590126 h 56"/>
                <a:gd name="T10" fmla="*/ 471571 w 48"/>
                <a:gd name="T11" fmla="*/ 705659 h 56"/>
                <a:gd name="T12" fmla="*/ 628849 w 48"/>
                <a:gd name="T13" fmla="*/ 590126 h 56"/>
                <a:gd name="T14" fmla="*/ 628849 w 48"/>
                <a:gd name="T15" fmla="*/ 474706 h 56"/>
                <a:gd name="T16" fmla="*/ 821019 w 48"/>
                <a:gd name="T17" fmla="*/ 474706 h 56"/>
                <a:gd name="T18" fmla="*/ 628849 w 48"/>
                <a:gd name="T19" fmla="*/ 705659 h 56"/>
                <a:gd name="T20" fmla="*/ 471571 w 48"/>
                <a:gd name="T21" fmla="*/ 705659 h 56"/>
                <a:gd name="T22" fmla="*/ 314425 w 48"/>
                <a:gd name="T23" fmla="*/ 705659 h 56"/>
                <a:gd name="T24" fmla="*/ 157278 w 48"/>
                <a:gd name="T25" fmla="*/ 590126 h 56"/>
                <a:gd name="T26" fmla="*/ 0 w 48"/>
                <a:gd name="T27" fmla="*/ 474706 h 56"/>
                <a:gd name="T28" fmla="*/ 0 w 48"/>
                <a:gd name="T29" fmla="*/ 359286 h 56"/>
                <a:gd name="T30" fmla="*/ 0 w 48"/>
                <a:gd name="T31" fmla="*/ 243752 h 56"/>
                <a:gd name="T32" fmla="*/ 157278 w 48"/>
                <a:gd name="T33" fmla="*/ 115420 h 56"/>
                <a:gd name="T34" fmla="*/ 314425 w 48"/>
                <a:gd name="T35" fmla="*/ 115420 h 56"/>
                <a:gd name="T36" fmla="*/ 471571 w 48"/>
                <a:gd name="T37" fmla="*/ 0 h 56"/>
                <a:gd name="T38" fmla="*/ 628849 w 48"/>
                <a:gd name="T39" fmla="*/ 115420 h 56"/>
                <a:gd name="T40" fmla="*/ 628849 w 48"/>
                <a:gd name="T41" fmla="*/ 115420 h 56"/>
                <a:gd name="T42" fmla="*/ 821019 w 48"/>
                <a:gd name="T43" fmla="*/ 243752 h 56"/>
                <a:gd name="T44" fmla="*/ 821019 w 48"/>
                <a:gd name="T45" fmla="*/ 359286 h 56"/>
                <a:gd name="T46" fmla="*/ 157278 w 48"/>
                <a:gd name="T47" fmla="*/ 359286 h 56"/>
                <a:gd name="T48" fmla="*/ 628849 w 48"/>
                <a:gd name="T49" fmla="*/ 359286 h 56"/>
                <a:gd name="T50" fmla="*/ 628849 w 48"/>
                <a:gd name="T51" fmla="*/ 359286 h 56"/>
                <a:gd name="T52" fmla="*/ 628849 w 48"/>
                <a:gd name="T53" fmla="*/ 243752 h 56"/>
                <a:gd name="T54" fmla="*/ 628849 w 48"/>
                <a:gd name="T55" fmla="*/ 243752 h 56"/>
                <a:gd name="T56" fmla="*/ 471571 w 48"/>
                <a:gd name="T57" fmla="*/ 115420 h 56"/>
                <a:gd name="T58" fmla="*/ 471571 w 48"/>
                <a:gd name="T59" fmla="*/ 115420 h 56"/>
                <a:gd name="T60" fmla="*/ 314425 w 48"/>
                <a:gd name="T61" fmla="*/ 115420 h 56"/>
                <a:gd name="T62" fmla="*/ 157278 w 48"/>
                <a:gd name="T63" fmla="*/ 243752 h 56"/>
                <a:gd name="T64" fmla="*/ 157278 w 48"/>
                <a:gd name="T65" fmla="*/ 243752 h 56"/>
                <a:gd name="T66" fmla="*/ 157278 w 48"/>
                <a:gd name="T67" fmla="*/ 359286 h 56"/>
                <a:gd name="T68" fmla="*/ 628849 w 48"/>
                <a:gd name="T69" fmla="*/ 35928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55"/>
                    <a:pt x="27" y="55"/>
                  </a:cubicBezTo>
                  <a:lnTo>
                    <a:pt x="36" y="46"/>
                  </a:lnTo>
                  <a:cubicBezTo>
                    <a:pt x="36" y="46"/>
                    <a:pt x="36" y="46"/>
                    <a:pt x="3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46"/>
                    <a:pt x="47" y="46"/>
                    <a:pt x="36" y="55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9" y="19"/>
                    <a:pt x="9" y="9"/>
                  </a:cubicBezTo>
                  <a:cubicBezTo>
                    <a:pt x="9" y="9"/>
                    <a:pt x="9" y="9"/>
                    <a:pt x="18" y="9"/>
                  </a:cubicBezTo>
                  <a:cubicBezTo>
                    <a:pt x="18" y="9"/>
                    <a:pt x="18" y="0"/>
                    <a:pt x="27" y="0"/>
                  </a:cubicBezTo>
                  <a:cubicBezTo>
                    <a:pt x="27" y="0"/>
                    <a:pt x="27" y="9"/>
                    <a:pt x="36" y="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8"/>
                    <a:pt x="47" y="28"/>
                    <a:pt x="47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36" y="9"/>
                    <a:pt x="36" y="9"/>
                    <a:pt x="2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69" name="Freeform 1008">
              <a:extLst>
                <a:ext uri="{FF2B5EF4-FFF2-40B4-BE49-F238E27FC236}">
                  <a16:creationId xmlns:a16="http://schemas.microsoft.com/office/drawing/2014/main" id="{63D2FBA4-FD2D-4E8F-A257-E84C1B985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162" y="2922308"/>
              <a:ext cx="4757" cy="6343"/>
            </a:xfrm>
            <a:custGeom>
              <a:avLst/>
              <a:gdLst>
                <a:gd name="T0" fmla="*/ 579853 w 38"/>
                <a:gd name="T1" fmla="*/ 243752 h 56"/>
                <a:gd name="T2" fmla="*/ 579853 w 38"/>
                <a:gd name="T3" fmla="*/ 243752 h 56"/>
                <a:gd name="T4" fmla="*/ 438771 w 38"/>
                <a:gd name="T5" fmla="*/ 115420 h 56"/>
                <a:gd name="T6" fmla="*/ 297813 w 38"/>
                <a:gd name="T7" fmla="*/ 115420 h 56"/>
                <a:gd name="T8" fmla="*/ 141083 w 38"/>
                <a:gd name="T9" fmla="*/ 115420 h 56"/>
                <a:gd name="T10" fmla="*/ 141083 w 38"/>
                <a:gd name="T11" fmla="*/ 243752 h 56"/>
                <a:gd name="T12" fmla="*/ 0 w 38"/>
                <a:gd name="T13" fmla="*/ 243752 h 56"/>
                <a:gd name="T14" fmla="*/ 0 w 38"/>
                <a:gd name="T15" fmla="*/ 359286 h 56"/>
                <a:gd name="T16" fmla="*/ 0 w 38"/>
                <a:gd name="T17" fmla="*/ 474706 h 56"/>
                <a:gd name="T18" fmla="*/ 141083 w 38"/>
                <a:gd name="T19" fmla="*/ 590126 h 56"/>
                <a:gd name="T20" fmla="*/ 141083 w 38"/>
                <a:gd name="T21" fmla="*/ 590126 h 56"/>
                <a:gd name="T22" fmla="*/ 297813 w 38"/>
                <a:gd name="T23" fmla="*/ 705659 h 56"/>
                <a:gd name="T24" fmla="*/ 438771 w 38"/>
                <a:gd name="T25" fmla="*/ 590126 h 56"/>
                <a:gd name="T26" fmla="*/ 438771 w 38"/>
                <a:gd name="T27" fmla="*/ 590126 h 56"/>
                <a:gd name="T28" fmla="*/ 579853 w 38"/>
                <a:gd name="T29" fmla="*/ 590126 h 56"/>
                <a:gd name="T30" fmla="*/ 579853 w 38"/>
                <a:gd name="T31" fmla="*/ 474706 h 56"/>
                <a:gd name="T32" fmla="*/ 579853 w 38"/>
                <a:gd name="T33" fmla="*/ 474706 h 56"/>
                <a:gd name="T34" fmla="*/ 579853 w 38"/>
                <a:gd name="T35" fmla="*/ 590126 h 56"/>
                <a:gd name="T36" fmla="*/ 297813 w 38"/>
                <a:gd name="T37" fmla="*/ 705659 h 56"/>
                <a:gd name="T38" fmla="*/ 141083 w 38"/>
                <a:gd name="T39" fmla="*/ 705659 h 56"/>
                <a:gd name="T40" fmla="*/ 0 w 38"/>
                <a:gd name="T41" fmla="*/ 590126 h 56"/>
                <a:gd name="T42" fmla="*/ 0 w 38"/>
                <a:gd name="T43" fmla="*/ 474706 h 56"/>
                <a:gd name="T44" fmla="*/ 0 w 38"/>
                <a:gd name="T45" fmla="*/ 359286 h 56"/>
                <a:gd name="T46" fmla="*/ 0 w 38"/>
                <a:gd name="T47" fmla="*/ 243752 h 56"/>
                <a:gd name="T48" fmla="*/ 0 w 38"/>
                <a:gd name="T49" fmla="*/ 115420 h 56"/>
                <a:gd name="T50" fmla="*/ 141083 w 38"/>
                <a:gd name="T51" fmla="*/ 115420 h 56"/>
                <a:gd name="T52" fmla="*/ 297813 w 38"/>
                <a:gd name="T53" fmla="*/ 0 h 56"/>
                <a:gd name="T54" fmla="*/ 579853 w 38"/>
                <a:gd name="T55" fmla="*/ 115420 h 56"/>
                <a:gd name="T56" fmla="*/ 579853 w 38"/>
                <a:gd name="T57" fmla="*/ 243752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56">
                  <a:moveTo>
                    <a:pt x="37" y="19"/>
                  </a:moveTo>
                  <a:lnTo>
                    <a:pt x="37" y="19"/>
                  </a:lnTo>
                  <a:cubicBezTo>
                    <a:pt x="37" y="19"/>
                    <a:pt x="28" y="19"/>
                    <a:pt x="28" y="9"/>
                  </a:cubicBez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0" y="19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9" y="46"/>
                  </a:lnTo>
                  <a:cubicBezTo>
                    <a:pt x="19" y="46"/>
                    <a:pt x="19" y="55"/>
                    <a:pt x="19" y="55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37" y="4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28" y="55"/>
                    <a:pt x="28" y="55"/>
                    <a:pt x="19" y="55"/>
                  </a:cubicBezTo>
                  <a:lnTo>
                    <a:pt x="9" y="55"/>
                  </a:lnTo>
                  <a:lnTo>
                    <a:pt x="0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0" y="9"/>
                  </a:cubicBezTo>
                  <a:lnTo>
                    <a:pt x="9" y="9"/>
                  </a:lnTo>
                  <a:lnTo>
                    <a:pt x="19" y="0"/>
                  </a:lnTo>
                  <a:cubicBezTo>
                    <a:pt x="28" y="0"/>
                    <a:pt x="28" y="9"/>
                    <a:pt x="37" y="9"/>
                  </a:cubicBezTo>
                  <a:lnTo>
                    <a:pt x="37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0" name="Freeform 1009">
              <a:extLst>
                <a:ext uri="{FF2B5EF4-FFF2-40B4-BE49-F238E27FC236}">
                  <a16:creationId xmlns:a16="http://schemas.microsoft.com/office/drawing/2014/main" id="{952912CD-08CF-4D88-B942-E11167461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506" y="2920722"/>
              <a:ext cx="1585" cy="7929"/>
            </a:xfrm>
            <a:custGeom>
              <a:avLst/>
              <a:gdLst>
                <a:gd name="T0" fmla="*/ 62649 w 19"/>
                <a:gd name="T1" fmla="*/ 267878 h 65"/>
                <a:gd name="T2" fmla="*/ 62649 w 19"/>
                <a:gd name="T3" fmla="*/ 267878 h 65"/>
                <a:gd name="T4" fmla="*/ 125298 w 19"/>
                <a:gd name="T5" fmla="*/ 267878 h 65"/>
                <a:gd name="T6" fmla="*/ 125298 w 19"/>
                <a:gd name="T7" fmla="*/ 267878 h 65"/>
                <a:gd name="T8" fmla="*/ 62649 w 19"/>
                <a:gd name="T9" fmla="*/ 267878 h 65"/>
                <a:gd name="T10" fmla="*/ 62649 w 19"/>
                <a:gd name="T11" fmla="*/ 818395 h 65"/>
                <a:gd name="T12" fmla="*/ 62649 w 19"/>
                <a:gd name="T13" fmla="*/ 818395 h 65"/>
                <a:gd name="T14" fmla="*/ 125298 w 19"/>
                <a:gd name="T15" fmla="*/ 818395 h 65"/>
                <a:gd name="T16" fmla="*/ 125298 w 19"/>
                <a:gd name="T17" fmla="*/ 818395 h 65"/>
                <a:gd name="T18" fmla="*/ 125298 w 19"/>
                <a:gd name="T19" fmla="*/ 952334 h 65"/>
                <a:gd name="T20" fmla="*/ 125298 w 19"/>
                <a:gd name="T21" fmla="*/ 952334 h 65"/>
                <a:gd name="T22" fmla="*/ 125298 w 19"/>
                <a:gd name="T23" fmla="*/ 952334 h 65"/>
                <a:gd name="T24" fmla="*/ 62649 w 19"/>
                <a:gd name="T25" fmla="*/ 952334 h 65"/>
                <a:gd name="T26" fmla="*/ 62649 w 19"/>
                <a:gd name="T27" fmla="*/ 818395 h 65"/>
                <a:gd name="T28" fmla="*/ 62649 w 19"/>
                <a:gd name="T29" fmla="*/ 267878 h 65"/>
                <a:gd name="T30" fmla="*/ 0 w 19"/>
                <a:gd name="T31" fmla="*/ 267878 h 65"/>
                <a:gd name="T32" fmla="*/ 0 w 19"/>
                <a:gd name="T33" fmla="*/ 267878 h 65"/>
                <a:gd name="T34" fmla="*/ 62649 w 19"/>
                <a:gd name="T35" fmla="*/ 267878 h 65"/>
                <a:gd name="T36" fmla="*/ 62649 w 19"/>
                <a:gd name="T37" fmla="*/ 0 h 65"/>
                <a:gd name="T38" fmla="*/ 62649 w 19"/>
                <a:gd name="T39" fmla="*/ 0 h 65"/>
                <a:gd name="T40" fmla="*/ 62649 w 19"/>
                <a:gd name="T41" fmla="*/ 26787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65">
                  <a:moveTo>
                    <a:pt x="9" y="18"/>
                  </a:moveTo>
                  <a:lnTo>
                    <a:pt x="9" y="18"/>
                  </a:lnTo>
                  <a:cubicBezTo>
                    <a:pt x="18" y="18"/>
                    <a:pt x="18" y="18"/>
                    <a:pt x="1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5"/>
                    <a:pt x="9" y="55"/>
                    <a:pt x="9" y="55"/>
                  </a:cubicBezTo>
                  <a:lnTo>
                    <a:pt x="18" y="55"/>
                  </a:lnTo>
                  <a:cubicBezTo>
                    <a:pt x="18" y="64"/>
                    <a:pt x="18" y="64"/>
                    <a:pt x="18" y="64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55"/>
                  </a:lnTo>
                  <a:cubicBezTo>
                    <a:pt x="9" y="18"/>
                    <a:pt x="9" y="18"/>
                    <a:pt x="9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9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1" name="Freeform 1010">
              <a:extLst>
                <a:ext uri="{FF2B5EF4-FFF2-40B4-BE49-F238E27FC236}">
                  <a16:creationId xmlns:a16="http://schemas.microsoft.com/office/drawing/2014/main" id="{E2A8561C-4AAF-44BD-9B5B-AB6EE53C8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678" y="2922308"/>
              <a:ext cx="4757" cy="6343"/>
            </a:xfrm>
            <a:custGeom>
              <a:avLst/>
              <a:gdLst>
                <a:gd name="T0" fmla="*/ 96278 w 46"/>
                <a:gd name="T1" fmla="*/ 359286 h 56"/>
                <a:gd name="T2" fmla="*/ 96278 w 46"/>
                <a:gd name="T3" fmla="*/ 359286 h 56"/>
                <a:gd name="T4" fmla="*/ 96278 w 46"/>
                <a:gd name="T5" fmla="*/ 474706 h 56"/>
                <a:gd name="T6" fmla="*/ 96278 w 46"/>
                <a:gd name="T7" fmla="*/ 590126 h 56"/>
                <a:gd name="T8" fmla="*/ 192452 w 46"/>
                <a:gd name="T9" fmla="*/ 590126 h 56"/>
                <a:gd name="T10" fmla="*/ 192452 w 46"/>
                <a:gd name="T11" fmla="*/ 590126 h 56"/>
                <a:gd name="T12" fmla="*/ 385007 w 46"/>
                <a:gd name="T13" fmla="*/ 590126 h 56"/>
                <a:gd name="T14" fmla="*/ 385007 w 46"/>
                <a:gd name="T15" fmla="*/ 474706 h 56"/>
                <a:gd name="T16" fmla="*/ 481284 w 46"/>
                <a:gd name="T17" fmla="*/ 474706 h 56"/>
                <a:gd name="T18" fmla="*/ 385007 w 46"/>
                <a:gd name="T19" fmla="*/ 705659 h 56"/>
                <a:gd name="T20" fmla="*/ 192452 w 46"/>
                <a:gd name="T21" fmla="*/ 705659 h 56"/>
                <a:gd name="T22" fmla="*/ 96278 w 46"/>
                <a:gd name="T23" fmla="*/ 705659 h 56"/>
                <a:gd name="T24" fmla="*/ 96278 w 46"/>
                <a:gd name="T25" fmla="*/ 590126 h 56"/>
                <a:gd name="T26" fmla="*/ 0 w 46"/>
                <a:gd name="T27" fmla="*/ 474706 h 56"/>
                <a:gd name="T28" fmla="*/ 0 w 46"/>
                <a:gd name="T29" fmla="*/ 359286 h 56"/>
                <a:gd name="T30" fmla="*/ 0 w 46"/>
                <a:gd name="T31" fmla="*/ 243752 h 56"/>
                <a:gd name="T32" fmla="*/ 96278 w 46"/>
                <a:gd name="T33" fmla="*/ 115420 h 56"/>
                <a:gd name="T34" fmla="*/ 96278 w 46"/>
                <a:gd name="T35" fmla="*/ 115420 h 56"/>
                <a:gd name="T36" fmla="*/ 192452 w 46"/>
                <a:gd name="T37" fmla="*/ 0 h 56"/>
                <a:gd name="T38" fmla="*/ 288729 w 46"/>
                <a:gd name="T39" fmla="*/ 115420 h 56"/>
                <a:gd name="T40" fmla="*/ 385007 w 46"/>
                <a:gd name="T41" fmla="*/ 115420 h 56"/>
                <a:gd name="T42" fmla="*/ 481284 w 46"/>
                <a:gd name="T43" fmla="*/ 243752 h 56"/>
                <a:gd name="T44" fmla="*/ 481284 w 46"/>
                <a:gd name="T45" fmla="*/ 359286 h 56"/>
                <a:gd name="T46" fmla="*/ 96278 w 46"/>
                <a:gd name="T47" fmla="*/ 359286 h 56"/>
                <a:gd name="T48" fmla="*/ 385007 w 46"/>
                <a:gd name="T49" fmla="*/ 359286 h 56"/>
                <a:gd name="T50" fmla="*/ 385007 w 46"/>
                <a:gd name="T51" fmla="*/ 359286 h 56"/>
                <a:gd name="T52" fmla="*/ 385007 w 46"/>
                <a:gd name="T53" fmla="*/ 243752 h 56"/>
                <a:gd name="T54" fmla="*/ 385007 w 46"/>
                <a:gd name="T55" fmla="*/ 243752 h 56"/>
                <a:gd name="T56" fmla="*/ 288729 w 46"/>
                <a:gd name="T57" fmla="*/ 115420 h 56"/>
                <a:gd name="T58" fmla="*/ 192452 w 46"/>
                <a:gd name="T59" fmla="*/ 115420 h 56"/>
                <a:gd name="T60" fmla="*/ 192452 w 46"/>
                <a:gd name="T61" fmla="*/ 115420 h 56"/>
                <a:gd name="T62" fmla="*/ 96278 w 46"/>
                <a:gd name="T63" fmla="*/ 243752 h 56"/>
                <a:gd name="T64" fmla="*/ 96278 w 46"/>
                <a:gd name="T65" fmla="*/ 243752 h 56"/>
                <a:gd name="T66" fmla="*/ 96278 w 46"/>
                <a:gd name="T67" fmla="*/ 359286 h 56"/>
                <a:gd name="T68" fmla="*/ 385007 w 46"/>
                <a:gd name="T69" fmla="*/ 35928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cubicBezTo>
                    <a:pt x="9" y="46"/>
                    <a:pt x="9" y="46"/>
                    <a:pt x="18" y="46"/>
                  </a:cubicBezTo>
                  <a:cubicBezTo>
                    <a:pt x="27" y="46"/>
                    <a:pt x="27" y="46"/>
                    <a:pt x="36" y="46"/>
                  </a:cubicBezTo>
                  <a:cubicBezTo>
                    <a:pt x="36" y="46"/>
                    <a:pt x="36" y="46"/>
                    <a:pt x="36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46"/>
                    <a:pt x="36" y="46"/>
                    <a:pt x="36" y="55"/>
                  </a:cubicBezTo>
                  <a:cubicBezTo>
                    <a:pt x="36" y="55"/>
                    <a:pt x="27" y="55"/>
                    <a:pt x="18" y="55"/>
                  </a:cubicBezTo>
                  <a:cubicBezTo>
                    <a:pt x="18" y="55"/>
                    <a:pt x="18" y="55"/>
                    <a:pt x="9" y="55"/>
                  </a:cubicBezTo>
                  <a:lnTo>
                    <a:pt x="9" y="46"/>
                  </a:lnTo>
                  <a:cubicBezTo>
                    <a:pt x="0" y="46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cubicBezTo>
                    <a:pt x="0" y="19"/>
                    <a:pt x="0" y="19"/>
                    <a:pt x="9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9"/>
                    <a:pt x="45" y="19"/>
                    <a:pt x="45" y="19"/>
                  </a:cubicBezTo>
                  <a:cubicBezTo>
                    <a:pt x="45" y="28"/>
                    <a:pt x="45" y="28"/>
                    <a:pt x="45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2" name="Freeform 1011">
              <a:extLst>
                <a:ext uri="{FF2B5EF4-FFF2-40B4-BE49-F238E27FC236}">
                  <a16:creationId xmlns:a16="http://schemas.microsoft.com/office/drawing/2014/main" id="{F92C2CC5-FEFC-41E7-A503-EA6DE56E5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022" y="2920722"/>
              <a:ext cx="3172" cy="7929"/>
            </a:xfrm>
            <a:custGeom>
              <a:avLst/>
              <a:gdLst>
                <a:gd name="T0" fmla="*/ 223626 w 30"/>
                <a:gd name="T1" fmla="*/ 267878 h 65"/>
                <a:gd name="T2" fmla="*/ 223626 w 30"/>
                <a:gd name="T3" fmla="*/ 267878 h 65"/>
                <a:gd name="T4" fmla="*/ 324178 w 30"/>
                <a:gd name="T5" fmla="*/ 267878 h 65"/>
                <a:gd name="T6" fmla="*/ 324178 w 30"/>
                <a:gd name="T7" fmla="*/ 267878 h 65"/>
                <a:gd name="T8" fmla="*/ 223626 w 30"/>
                <a:gd name="T9" fmla="*/ 267878 h 65"/>
                <a:gd name="T10" fmla="*/ 223626 w 30"/>
                <a:gd name="T11" fmla="*/ 818395 h 65"/>
                <a:gd name="T12" fmla="*/ 223626 w 30"/>
                <a:gd name="T13" fmla="*/ 818395 h 65"/>
                <a:gd name="T14" fmla="*/ 223626 w 30"/>
                <a:gd name="T15" fmla="*/ 818395 h 65"/>
                <a:gd name="T16" fmla="*/ 324178 w 30"/>
                <a:gd name="T17" fmla="*/ 818395 h 65"/>
                <a:gd name="T18" fmla="*/ 324178 w 30"/>
                <a:gd name="T19" fmla="*/ 952334 h 65"/>
                <a:gd name="T20" fmla="*/ 223626 w 30"/>
                <a:gd name="T21" fmla="*/ 952334 h 65"/>
                <a:gd name="T22" fmla="*/ 223626 w 30"/>
                <a:gd name="T23" fmla="*/ 952334 h 65"/>
                <a:gd name="T24" fmla="*/ 111760 w 30"/>
                <a:gd name="T25" fmla="*/ 952334 h 65"/>
                <a:gd name="T26" fmla="*/ 111760 w 30"/>
                <a:gd name="T27" fmla="*/ 818395 h 65"/>
                <a:gd name="T28" fmla="*/ 111760 w 30"/>
                <a:gd name="T29" fmla="*/ 267878 h 65"/>
                <a:gd name="T30" fmla="*/ 0 w 30"/>
                <a:gd name="T31" fmla="*/ 267878 h 65"/>
                <a:gd name="T32" fmla="*/ 0 w 30"/>
                <a:gd name="T33" fmla="*/ 267878 h 65"/>
                <a:gd name="T34" fmla="*/ 111760 w 30"/>
                <a:gd name="T35" fmla="*/ 267878 h 65"/>
                <a:gd name="T36" fmla="*/ 111760 w 30"/>
                <a:gd name="T37" fmla="*/ 0 h 65"/>
                <a:gd name="T38" fmla="*/ 223626 w 30"/>
                <a:gd name="T39" fmla="*/ 0 h 65"/>
                <a:gd name="T40" fmla="*/ 223626 w 30"/>
                <a:gd name="T41" fmla="*/ 26787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65">
                  <a:moveTo>
                    <a:pt x="20" y="18"/>
                  </a:moveTo>
                  <a:lnTo>
                    <a:pt x="20" y="18"/>
                  </a:lnTo>
                  <a:cubicBezTo>
                    <a:pt x="29" y="18"/>
                    <a:pt x="29" y="18"/>
                    <a:pt x="2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55"/>
                    <a:pt x="20" y="55"/>
                    <a:pt x="20" y="55"/>
                  </a:cubicBezTo>
                  <a:lnTo>
                    <a:pt x="29" y="55"/>
                  </a:lnTo>
                  <a:cubicBezTo>
                    <a:pt x="29" y="64"/>
                    <a:pt x="29" y="64"/>
                    <a:pt x="29" y="64"/>
                  </a:cubicBezTo>
                  <a:cubicBezTo>
                    <a:pt x="20" y="64"/>
                    <a:pt x="20" y="64"/>
                    <a:pt x="20" y="64"/>
                  </a:cubicBezTo>
                  <a:lnTo>
                    <a:pt x="10" y="64"/>
                  </a:lnTo>
                  <a:cubicBezTo>
                    <a:pt x="10" y="55"/>
                    <a:pt x="10" y="55"/>
                    <a:pt x="10" y="5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0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3" name="Freeform 1012">
              <a:extLst>
                <a:ext uri="{FF2B5EF4-FFF2-40B4-BE49-F238E27FC236}">
                  <a16:creationId xmlns:a16="http://schemas.microsoft.com/office/drawing/2014/main" id="{1F8E5AAE-4C18-4CFE-BA51-116EA1ED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779" y="2923893"/>
              <a:ext cx="4758" cy="6343"/>
            </a:xfrm>
            <a:custGeom>
              <a:avLst/>
              <a:gdLst>
                <a:gd name="T0" fmla="*/ 595264 w 37"/>
                <a:gd name="T1" fmla="*/ 837816 h 47"/>
                <a:gd name="T2" fmla="*/ 595264 w 37"/>
                <a:gd name="T3" fmla="*/ 837816 h 47"/>
                <a:gd name="T4" fmla="*/ 446480 w 37"/>
                <a:gd name="T5" fmla="*/ 837816 h 47"/>
                <a:gd name="T6" fmla="*/ 446480 w 37"/>
                <a:gd name="T7" fmla="*/ 673843 h 47"/>
                <a:gd name="T8" fmla="*/ 446480 w 37"/>
                <a:gd name="T9" fmla="*/ 673843 h 47"/>
                <a:gd name="T10" fmla="*/ 446480 w 37"/>
                <a:gd name="T11" fmla="*/ 837816 h 47"/>
                <a:gd name="T12" fmla="*/ 297696 w 37"/>
                <a:gd name="T13" fmla="*/ 837816 h 47"/>
                <a:gd name="T14" fmla="*/ 148784 w 37"/>
                <a:gd name="T15" fmla="*/ 837816 h 47"/>
                <a:gd name="T16" fmla="*/ 0 w 37"/>
                <a:gd name="T17" fmla="*/ 673843 h 47"/>
                <a:gd name="T18" fmla="*/ 0 w 37"/>
                <a:gd name="T19" fmla="*/ 673843 h 47"/>
                <a:gd name="T20" fmla="*/ 0 w 37"/>
                <a:gd name="T21" fmla="*/ 510004 h 47"/>
                <a:gd name="T22" fmla="*/ 0 w 37"/>
                <a:gd name="T23" fmla="*/ 0 h 47"/>
                <a:gd name="T24" fmla="*/ 0 w 37"/>
                <a:gd name="T25" fmla="*/ 0 h 47"/>
                <a:gd name="T26" fmla="*/ 0 w 37"/>
                <a:gd name="T27" fmla="*/ 510004 h 47"/>
                <a:gd name="T28" fmla="*/ 148784 w 37"/>
                <a:gd name="T29" fmla="*/ 673843 h 47"/>
                <a:gd name="T30" fmla="*/ 297696 w 37"/>
                <a:gd name="T31" fmla="*/ 673843 h 47"/>
                <a:gd name="T32" fmla="*/ 297696 w 37"/>
                <a:gd name="T33" fmla="*/ 673843 h 47"/>
                <a:gd name="T34" fmla="*/ 446480 w 37"/>
                <a:gd name="T35" fmla="*/ 673843 h 47"/>
                <a:gd name="T36" fmla="*/ 446480 w 37"/>
                <a:gd name="T37" fmla="*/ 510004 h 47"/>
                <a:gd name="T38" fmla="*/ 446480 w 37"/>
                <a:gd name="T39" fmla="*/ 346031 h 47"/>
                <a:gd name="T40" fmla="*/ 446480 w 37"/>
                <a:gd name="T41" fmla="*/ 0 h 47"/>
                <a:gd name="T42" fmla="*/ 595264 w 37"/>
                <a:gd name="T43" fmla="*/ 0 h 47"/>
                <a:gd name="T44" fmla="*/ 595264 w 37"/>
                <a:gd name="T45" fmla="*/ 837816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47">
                  <a:moveTo>
                    <a:pt x="36" y="46"/>
                  </a:moveTo>
                  <a:lnTo>
                    <a:pt x="36" y="46"/>
                  </a:lnTo>
                  <a:cubicBezTo>
                    <a:pt x="27" y="46"/>
                    <a:pt x="27" y="46"/>
                    <a:pt x="27" y="46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7" y="46"/>
                  </a:lnTo>
                  <a:cubicBezTo>
                    <a:pt x="18" y="46"/>
                    <a:pt x="18" y="46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lnTo>
                    <a:pt x="0" y="28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37"/>
                    <a:pt x="9" y="37"/>
                  </a:cubicBezTo>
                  <a:cubicBezTo>
                    <a:pt x="9" y="37"/>
                    <a:pt x="9" y="37"/>
                    <a:pt x="18" y="37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7" y="28"/>
                  </a:lnTo>
                  <a:cubicBezTo>
                    <a:pt x="27" y="28"/>
                    <a:pt x="27" y="28"/>
                    <a:pt x="27" y="1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46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4" name="Freeform 1013">
              <a:extLst>
                <a:ext uri="{FF2B5EF4-FFF2-40B4-BE49-F238E27FC236}">
                  <a16:creationId xmlns:a16="http://schemas.microsoft.com/office/drawing/2014/main" id="{56E513AA-113D-459E-92F9-19FC1C563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123" y="2922308"/>
              <a:ext cx="3172" cy="6343"/>
            </a:xfrm>
            <a:custGeom>
              <a:avLst/>
              <a:gdLst>
                <a:gd name="T0" fmla="*/ 0 w 29"/>
                <a:gd name="T1" fmla="*/ 115420 h 56"/>
                <a:gd name="T2" fmla="*/ 0 w 29"/>
                <a:gd name="T3" fmla="*/ 115420 h 56"/>
                <a:gd name="T4" fmla="*/ 119661 w 29"/>
                <a:gd name="T5" fmla="*/ 115420 h 56"/>
                <a:gd name="T6" fmla="*/ 119661 w 29"/>
                <a:gd name="T7" fmla="*/ 243752 h 56"/>
                <a:gd name="T8" fmla="*/ 119661 w 29"/>
                <a:gd name="T9" fmla="*/ 243752 h 56"/>
                <a:gd name="T10" fmla="*/ 227290 w 29"/>
                <a:gd name="T11" fmla="*/ 115420 h 56"/>
                <a:gd name="T12" fmla="*/ 335029 w 29"/>
                <a:gd name="T13" fmla="*/ 0 h 56"/>
                <a:gd name="T14" fmla="*/ 335029 w 29"/>
                <a:gd name="T15" fmla="*/ 115420 h 56"/>
                <a:gd name="T16" fmla="*/ 227290 w 29"/>
                <a:gd name="T17" fmla="*/ 115420 h 56"/>
                <a:gd name="T18" fmla="*/ 119661 w 29"/>
                <a:gd name="T19" fmla="*/ 243752 h 56"/>
                <a:gd name="T20" fmla="*/ 119661 w 29"/>
                <a:gd name="T21" fmla="*/ 243752 h 56"/>
                <a:gd name="T22" fmla="*/ 119661 w 29"/>
                <a:gd name="T23" fmla="*/ 359286 h 56"/>
                <a:gd name="T24" fmla="*/ 119661 w 29"/>
                <a:gd name="T25" fmla="*/ 705659 h 56"/>
                <a:gd name="T26" fmla="*/ 0 w 29"/>
                <a:gd name="T27" fmla="*/ 705659 h 56"/>
                <a:gd name="T28" fmla="*/ 0 w 29"/>
                <a:gd name="T29" fmla="*/ 115420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9"/>
                  </a:moveTo>
                  <a:lnTo>
                    <a:pt x="0" y="9"/>
                  </a:lnTo>
                  <a:cubicBezTo>
                    <a:pt x="10" y="9"/>
                    <a:pt x="10" y="9"/>
                    <a:pt x="10" y="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9"/>
                    <a:pt x="10" y="9"/>
                    <a:pt x="19" y="9"/>
                  </a:cubicBezTo>
                  <a:cubicBezTo>
                    <a:pt x="19" y="9"/>
                    <a:pt x="19" y="0"/>
                    <a:pt x="28" y="0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9" y="9"/>
                  </a:lnTo>
                  <a:cubicBezTo>
                    <a:pt x="19" y="9"/>
                    <a:pt x="19" y="9"/>
                    <a:pt x="10" y="19"/>
                  </a:cubicBezTo>
                  <a:lnTo>
                    <a:pt x="10" y="28"/>
                  </a:lnTo>
                  <a:cubicBezTo>
                    <a:pt x="10" y="55"/>
                    <a:pt x="10" y="55"/>
                    <a:pt x="10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5" name="Freeform 1014">
              <a:extLst>
                <a:ext uri="{FF2B5EF4-FFF2-40B4-BE49-F238E27FC236}">
                  <a16:creationId xmlns:a16="http://schemas.microsoft.com/office/drawing/2014/main" id="{C273CD8C-84B2-4E94-B9C7-5A84EAAA9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053" y="2922308"/>
              <a:ext cx="4757" cy="6343"/>
            </a:xfrm>
            <a:custGeom>
              <a:avLst/>
              <a:gdLst>
                <a:gd name="T0" fmla="*/ 0 w 49"/>
                <a:gd name="T1" fmla="*/ 243752 h 56"/>
                <a:gd name="T2" fmla="*/ 0 w 49"/>
                <a:gd name="T3" fmla="*/ 243752 h 56"/>
                <a:gd name="T4" fmla="*/ 84849 w 49"/>
                <a:gd name="T5" fmla="*/ 115420 h 56"/>
                <a:gd name="T6" fmla="*/ 179116 w 49"/>
                <a:gd name="T7" fmla="*/ 0 h 56"/>
                <a:gd name="T8" fmla="*/ 263868 w 49"/>
                <a:gd name="T9" fmla="*/ 0 h 56"/>
                <a:gd name="T10" fmla="*/ 358134 w 49"/>
                <a:gd name="T11" fmla="*/ 115420 h 56"/>
                <a:gd name="T12" fmla="*/ 358134 w 49"/>
                <a:gd name="T13" fmla="*/ 115420 h 56"/>
                <a:gd name="T14" fmla="*/ 358134 w 49"/>
                <a:gd name="T15" fmla="*/ 243752 h 56"/>
                <a:gd name="T16" fmla="*/ 358134 w 49"/>
                <a:gd name="T17" fmla="*/ 590126 h 56"/>
                <a:gd name="T18" fmla="*/ 452400 w 49"/>
                <a:gd name="T19" fmla="*/ 590126 h 56"/>
                <a:gd name="T20" fmla="*/ 452400 w 49"/>
                <a:gd name="T21" fmla="*/ 590126 h 56"/>
                <a:gd name="T22" fmla="*/ 452400 w 49"/>
                <a:gd name="T23" fmla="*/ 705659 h 56"/>
                <a:gd name="T24" fmla="*/ 452400 w 49"/>
                <a:gd name="T25" fmla="*/ 705659 h 56"/>
                <a:gd name="T26" fmla="*/ 452400 w 49"/>
                <a:gd name="T27" fmla="*/ 705659 h 56"/>
                <a:gd name="T28" fmla="*/ 358134 w 49"/>
                <a:gd name="T29" fmla="*/ 705659 h 56"/>
                <a:gd name="T30" fmla="*/ 358134 w 49"/>
                <a:gd name="T31" fmla="*/ 705659 h 56"/>
                <a:gd name="T32" fmla="*/ 358134 w 49"/>
                <a:gd name="T33" fmla="*/ 590126 h 56"/>
                <a:gd name="T34" fmla="*/ 358134 w 49"/>
                <a:gd name="T35" fmla="*/ 590126 h 56"/>
                <a:gd name="T36" fmla="*/ 358134 w 49"/>
                <a:gd name="T37" fmla="*/ 590126 h 56"/>
                <a:gd name="T38" fmla="*/ 263868 w 49"/>
                <a:gd name="T39" fmla="*/ 590126 h 56"/>
                <a:gd name="T40" fmla="*/ 263868 w 49"/>
                <a:gd name="T41" fmla="*/ 705659 h 56"/>
                <a:gd name="T42" fmla="*/ 263868 w 49"/>
                <a:gd name="T43" fmla="*/ 705659 h 56"/>
                <a:gd name="T44" fmla="*/ 179116 w 49"/>
                <a:gd name="T45" fmla="*/ 705659 h 56"/>
                <a:gd name="T46" fmla="*/ 84849 w 49"/>
                <a:gd name="T47" fmla="*/ 705659 h 56"/>
                <a:gd name="T48" fmla="*/ 84849 w 49"/>
                <a:gd name="T49" fmla="*/ 705659 h 56"/>
                <a:gd name="T50" fmla="*/ 0 w 49"/>
                <a:gd name="T51" fmla="*/ 590126 h 56"/>
                <a:gd name="T52" fmla="*/ 0 w 49"/>
                <a:gd name="T53" fmla="*/ 474706 h 56"/>
                <a:gd name="T54" fmla="*/ 0 w 49"/>
                <a:gd name="T55" fmla="*/ 474706 h 56"/>
                <a:gd name="T56" fmla="*/ 84849 w 49"/>
                <a:gd name="T57" fmla="*/ 359286 h 56"/>
                <a:gd name="T58" fmla="*/ 179116 w 49"/>
                <a:gd name="T59" fmla="*/ 359286 h 56"/>
                <a:gd name="T60" fmla="*/ 263868 w 49"/>
                <a:gd name="T61" fmla="*/ 359286 h 56"/>
                <a:gd name="T62" fmla="*/ 263868 w 49"/>
                <a:gd name="T63" fmla="*/ 359286 h 56"/>
                <a:gd name="T64" fmla="*/ 358134 w 49"/>
                <a:gd name="T65" fmla="*/ 359286 h 56"/>
                <a:gd name="T66" fmla="*/ 358134 w 49"/>
                <a:gd name="T67" fmla="*/ 243752 h 56"/>
                <a:gd name="T68" fmla="*/ 358134 w 49"/>
                <a:gd name="T69" fmla="*/ 243752 h 56"/>
                <a:gd name="T70" fmla="*/ 358134 w 49"/>
                <a:gd name="T71" fmla="*/ 115420 h 56"/>
                <a:gd name="T72" fmla="*/ 263868 w 49"/>
                <a:gd name="T73" fmla="*/ 115420 h 56"/>
                <a:gd name="T74" fmla="*/ 263868 w 49"/>
                <a:gd name="T75" fmla="*/ 115420 h 56"/>
                <a:gd name="T76" fmla="*/ 179116 w 49"/>
                <a:gd name="T77" fmla="*/ 115420 h 56"/>
                <a:gd name="T78" fmla="*/ 84849 w 49"/>
                <a:gd name="T79" fmla="*/ 115420 h 56"/>
                <a:gd name="T80" fmla="*/ 84849 w 49"/>
                <a:gd name="T81" fmla="*/ 243752 h 56"/>
                <a:gd name="T82" fmla="*/ 0 w 49"/>
                <a:gd name="T83" fmla="*/ 243752 h 56"/>
                <a:gd name="T84" fmla="*/ 358134 w 49"/>
                <a:gd name="T85" fmla="*/ 359286 h 56"/>
                <a:gd name="T86" fmla="*/ 358134 w 49"/>
                <a:gd name="T87" fmla="*/ 359286 h 56"/>
                <a:gd name="T88" fmla="*/ 358134 w 49"/>
                <a:gd name="T89" fmla="*/ 359286 h 56"/>
                <a:gd name="T90" fmla="*/ 263868 w 49"/>
                <a:gd name="T91" fmla="*/ 359286 h 56"/>
                <a:gd name="T92" fmla="*/ 263868 w 49"/>
                <a:gd name="T93" fmla="*/ 359286 h 56"/>
                <a:gd name="T94" fmla="*/ 179116 w 49"/>
                <a:gd name="T95" fmla="*/ 359286 h 56"/>
                <a:gd name="T96" fmla="*/ 179116 w 49"/>
                <a:gd name="T97" fmla="*/ 359286 h 56"/>
                <a:gd name="T98" fmla="*/ 84849 w 49"/>
                <a:gd name="T99" fmla="*/ 474706 h 56"/>
                <a:gd name="T100" fmla="*/ 84849 w 49"/>
                <a:gd name="T101" fmla="*/ 474706 h 56"/>
                <a:gd name="T102" fmla="*/ 84849 w 49"/>
                <a:gd name="T103" fmla="*/ 590126 h 56"/>
                <a:gd name="T104" fmla="*/ 84849 w 49"/>
                <a:gd name="T105" fmla="*/ 590126 h 56"/>
                <a:gd name="T106" fmla="*/ 84849 w 49"/>
                <a:gd name="T107" fmla="*/ 590126 h 56"/>
                <a:gd name="T108" fmla="*/ 179116 w 49"/>
                <a:gd name="T109" fmla="*/ 590126 h 56"/>
                <a:gd name="T110" fmla="*/ 263868 w 49"/>
                <a:gd name="T111" fmla="*/ 590126 h 56"/>
                <a:gd name="T112" fmla="*/ 263868 w 49"/>
                <a:gd name="T113" fmla="*/ 590126 h 56"/>
                <a:gd name="T114" fmla="*/ 358134 w 49"/>
                <a:gd name="T115" fmla="*/ 474706 h 56"/>
                <a:gd name="T116" fmla="*/ 358134 w 49"/>
                <a:gd name="T117" fmla="*/ 474706 h 56"/>
                <a:gd name="T118" fmla="*/ 358134 w 49"/>
                <a:gd name="T119" fmla="*/ 359286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9" h="56">
                  <a:moveTo>
                    <a:pt x="0" y="19"/>
                  </a:moveTo>
                  <a:lnTo>
                    <a:pt x="0" y="19"/>
                  </a:lnTo>
                  <a:lnTo>
                    <a:pt x="9" y="9"/>
                  </a:lnTo>
                  <a:cubicBezTo>
                    <a:pt x="9" y="0"/>
                    <a:pt x="19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38" y="9"/>
                  </a:lnTo>
                  <a:lnTo>
                    <a:pt x="38" y="19"/>
                  </a:lnTo>
                  <a:cubicBezTo>
                    <a:pt x="38" y="46"/>
                    <a:pt x="38" y="46"/>
                    <a:pt x="38" y="46"/>
                  </a:cubicBezTo>
                  <a:lnTo>
                    <a:pt x="48" y="46"/>
                  </a:lnTo>
                  <a:cubicBezTo>
                    <a:pt x="48" y="55"/>
                    <a:pt x="48" y="55"/>
                    <a:pt x="4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28" y="46"/>
                  </a:cubicBezTo>
                  <a:lnTo>
                    <a:pt x="28" y="55"/>
                  </a:lnTo>
                  <a:cubicBezTo>
                    <a:pt x="19" y="55"/>
                    <a:pt x="19" y="55"/>
                    <a:pt x="19" y="55"/>
                  </a:cubicBezTo>
                  <a:lnTo>
                    <a:pt x="9" y="55"/>
                  </a:ln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28"/>
                    <a:pt x="9" y="28"/>
                    <a:pt x="9" y="28"/>
                  </a:cubicBezTo>
                  <a:lnTo>
                    <a:pt x="19" y="28"/>
                  </a:lnTo>
                  <a:lnTo>
                    <a:pt x="28" y="28"/>
                  </a:lnTo>
                  <a:cubicBezTo>
                    <a:pt x="38" y="28"/>
                    <a:pt x="38" y="28"/>
                    <a:pt x="38" y="2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9"/>
                  </a:cubicBezTo>
                  <a:lnTo>
                    <a:pt x="28" y="9"/>
                  </a:lnTo>
                  <a:cubicBezTo>
                    <a:pt x="28" y="9"/>
                    <a:pt x="28" y="9"/>
                    <a:pt x="19" y="9"/>
                  </a:cubicBezTo>
                  <a:cubicBezTo>
                    <a:pt x="19" y="9"/>
                    <a:pt x="19" y="9"/>
                    <a:pt x="9" y="9"/>
                  </a:cubicBezTo>
                  <a:lnTo>
                    <a:pt x="9" y="19"/>
                  </a:lnTo>
                  <a:lnTo>
                    <a:pt x="0" y="19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19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28" y="46"/>
                  </a:cubicBezTo>
                  <a:cubicBezTo>
                    <a:pt x="28" y="46"/>
                    <a:pt x="28" y="46"/>
                    <a:pt x="38" y="37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6" name="Freeform 1015">
              <a:extLst>
                <a:ext uri="{FF2B5EF4-FFF2-40B4-BE49-F238E27FC236}">
                  <a16:creationId xmlns:a16="http://schemas.microsoft.com/office/drawing/2014/main" id="{533E6D4E-5EAD-443B-9FD0-EC98043D4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397" y="2919137"/>
              <a:ext cx="4757" cy="9514"/>
            </a:xfrm>
            <a:custGeom>
              <a:avLst/>
              <a:gdLst>
                <a:gd name="T0" fmla="*/ 481284 w 46"/>
                <a:gd name="T1" fmla="*/ 1206607 h 74"/>
                <a:gd name="T2" fmla="*/ 481284 w 46"/>
                <a:gd name="T3" fmla="*/ 1206607 h 74"/>
                <a:gd name="T4" fmla="*/ 481284 w 46"/>
                <a:gd name="T5" fmla="*/ 1206607 h 74"/>
                <a:gd name="T6" fmla="*/ 481284 w 46"/>
                <a:gd name="T7" fmla="*/ 1057854 h 74"/>
                <a:gd name="T8" fmla="*/ 481284 w 46"/>
                <a:gd name="T9" fmla="*/ 1057854 h 74"/>
                <a:gd name="T10" fmla="*/ 385007 w 46"/>
                <a:gd name="T11" fmla="*/ 1057854 h 74"/>
                <a:gd name="T12" fmla="*/ 385007 w 46"/>
                <a:gd name="T13" fmla="*/ 1206607 h 74"/>
                <a:gd name="T14" fmla="*/ 288729 w 46"/>
                <a:gd name="T15" fmla="*/ 1206607 h 74"/>
                <a:gd name="T16" fmla="*/ 288729 w 46"/>
                <a:gd name="T17" fmla="*/ 1206607 h 74"/>
                <a:gd name="T18" fmla="*/ 192452 w 46"/>
                <a:gd name="T19" fmla="*/ 1206607 h 74"/>
                <a:gd name="T20" fmla="*/ 96278 w 46"/>
                <a:gd name="T21" fmla="*/ 1057854 h 74"/>
                <a:gd name="T22" fmla="*/ 96278 w 46"/>
                <a:gd name="T23" fmla="*/ 909101 h 74"/>
                <a:gd name="T24" fmla="*/ 0 w 46"/>
                <a:gd name="T25" fmla="*/ 760349 h 74"/>
                <a:gd name="T26" fmla="*/ 96278 w 46"/>
                <a:gd name="T27" fmla="*/ 611596 h 74"/>
                <a:gd name="T28" fmla="*/ 96278 w 46"/>
                <a:gd name="T29" fmla="*/ 446258 h 74"/>
                <a:gd name="T30" fmla="*/ 192452 w 46"/>
                <a:gd name="T31" fmla="*/ 446258 h 74"/>
                <a:gd name="T32" fmla="*/ 288729 w 46"/>
                <a:gd name="T33" fmla="*/ 297505 h 74"/>
                <a:gd name="T34" fmla="*/ 288729 w 46"/>
                <a:gd name="T35" fmla="*/ 297505 h 74"/>
                <a:gd name="T36" fmla="*/ 385007 w 46"/>
                <a:gd name="T37" fmla="*/ 446258 h 74"/>
                <a:gd name="T38" fmla="*/ 385007 w 46"/>
                <a:gd name="T39" fmla="*/ 446258 h 74"/>
                <a:gd name="T40" fmla="*/ 481284 w 46"/>
                <a:gd name="T41" fmla="*/ 446258 h 74"/>
                <a:gd name="T42" fmla="*/ 481284 w 46"/>
                <a:gd name="T43" fmla="*/ 446258 h 74"/>
                <a:gd name="T44" fmla="*/ 481284 w 46"/>
                <a:gd name="T45" fmla="*/ 0 h 74"/>
                <a:gd name="T46" fmla="*/ 481284 w 46"/>
                <a:gd name="T47" fmla="*/ 0 h 74"/>
                <a:gd name="T48" fmla="*/ 481284 w 46"/>
                <a:gd name="T49" fmla="*/ 1206607 h 74"/>
                <a:gd name="T50" fmla="*/ 96278 w 46"/>
                <a:gd name="T51" fmla="*/ 760349 h 74"/>
                <a:gd name="T52" fmla="*/ 96278 w 46"/>
                <a:gd name="T53" fmla="*/ 760349 h 74"/>
                <a:gd name="T54" fmla="*/ 96278 w 46"/>
                <a:gd name="T55" fmla="*/ 909101 h 74"/>
                <a:gd name="T56" fmla="*/ 192452 w 46"/>
                <a:gd name="T57" fmla="*/ 1057854 h 74"/>
                <a:gd name="T58" fmla="*/ 192452 w 46"/>
                <a:gd name="T59" fmla="*/ 1057854 h 74"/>
                <a:gd name="T60" fmla="*/ 288729 w 46"/>
                <a:gd name="T61" fmla="*/ 1057854 h 74"/>
                <a:gd name="T62" fmla="*/ 385007 w 46"/>
                <a:gd name="T63" fmla="*/ 1057854 h 74"/>
                <a:gd name="T64" fmla="*/ 385007 w 46"/>
                <a:gd name="T65" fmla="*/ 1057854 h 74"/>
                <a:gd name="T66" fmla="*/ 481284 w 46"/>
                <a:gd name="T67" fmla="*/ 909101 h 74"/>
                <a:gd name="T68" fmla="*/ 481284 w 46"/>
                <a:gd name="T69" fmla="*/ 760349 h 74"/>
                <a:gd name="T70" fmla="*/ 481284 w 46"/>
                <a:gd name="T71" fmla="*/ 611596 h 74"/>
                <a:gd name="T72" fmla="*/ 385007 w 46"/>
                <a:gd name="T73" fmla="*/ 611596 h 74"/>
                <a:gd name="T74" fmla="*/ 385007 w 46"/>
                <a:gd name="T75" fmla="*/ 446258 h 74"/>
                <a:gd name="T76" fmla="*/ 288729 w 46"/>
                <a:gd name="T77" fmla="*/ 446258 h 74"/>
                <a:gd name="T78" fmla="*/ 192452 w 46"/>
                <a:gd name="T79" fmla="*/ 446258 h 74"/>
                <a:gd name="T80" fmla="*/ 192452 w 46"/>
                <a:gd name="T81" fmla="*/ 611596 h 74"/>
                <a:gd name="T82" fmla="*/ 96278 w 46"/>
                <a:gd name="T83" fmla="*/ 611596 h 74"/>
                <a:gd name="T84" fmla="*/ 96278 w 46"/>
                <a:gd name="T85" fmla="*/ 760349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" h="74">
                  <a:moveTo>
                    <a:pt x="45" y="73"/>
                  </a:moveTo>
                  <a:lnTo>
                    <a:pt x="45" y="73"/>
                  </a:ln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36" y="64"/>
                  </a:cubicBezTo>
                  <a:lnTo>
                    <a:pt x="36" y="73"/>
                  </a:lnTo>
                  <a:cubicBezTo>
                    <a:pt x="36" y="73"/>
                    <a:pt x="36" y="73"/>
                    <a:pt x="27" y="73"/>
                  </a:cubicBezTo>
                  <a:cubicBezTo>
                    <a:pt x="18" y="73"/>
                    <a:pt x="18" y="73"/>
                    <a:pt x="18" y="73"/>
                  </a:cubicBezTo>
                  <a:lnTo>
                    <a:pt x="9" y="64"/>
                  </a:lnTo>
                  <a:cubicBezTo>
                    <a:pt x="9" y="64"/>
                    <a:pt x="9" y="64"/>
                    <a:pt x="9" y="55"/>
                  </a:cubicBezTo>
                  <a:cubicBezTo>
                    <a:pt x="9" y="55"/>
                    <a:pt x="0" y="55"/>
                    <a:pt x="0" y="46"/>
                  </a:cubicBezTo>
                  <a:lnTo>
                    <a:pt x="9" y="37"/>
                  </a:ln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cubicBezTo>
                    <a:pt x="18" y="18"/>
                    <a:pt x="18" y="18"/>
                    <a:pt x="27" y="18"/>
                  </a:cubicBezTo>
                  <a:cubicBezTo>
                    <a:pt x="36" y="18"/>
                    <a:pt x="36" y="27"/>
                    <a:pt x="36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73"/>
                  </a:lnTo>
                  <a:close/>
                  <a:moveTo>
                    <a:pt x="9" y="46"/>
                  </a:moveTo>
                  <a:lnTo>
                    <a:pt x="9" y="46"/>
                  </a:lnTo>
                  <a:lnTo>
                    <a:pt x="9" y="55"/>
                  </a:lnTo>
                  <a:cubicBezTo>
                    <a:pt x="9" y="55"/>
                    <a:pt x="9" y="55"/>
                    <a:pt x="18" y="64"/>
                  </a:cubicBezTo>
                  <a:lnTo>
                    <a:pt x="27" y="64"/>
                  </a:lnTo>
                  <a:cubicBezTo>
                    <a:pt x="27" y="64"/>
                    <a:pt x="27" y="64"/>
                    <a:pt x="36" y="64"/>
                  </a:cubicBezTo>
                  <a:cubicBezTo>
                    <a:pt x="36" y="55"/>
                    <a:pt x="45" y="55"/>
                    <a:pt x="45" y="55"/>
                  </a:cubicBezTo>
                  <a:lnTo>
                    <a:pt x="45" y="46"/>
                  </a:lnTo>
                  <a:cubicBezTo>
                    <a:pt x="45" y="46"/>
                    <a:pt x="45" y="46"/>
                    <a:pt x="45" y="37"/>
                  </a:cubicBezTo>
                  <a:lnTo>
                    <a:pt x="36" y="37"/>
                  </a:lnTo>
                  <a:cubicBezTo>
                    <a:pt x="36" y="27"/>
                    <a:pt x="36" y="27"/>
                    <a:pt x="3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18" y="27"/>
                  </a:lnTo>
                  <a:cubicBezTo>
                    <a:pt x="18" y="27"/>
                    <a:pt x="18" y="27"/>
                    <a:pt x="1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6"/>
                    <a:pt x="9" y="46"/>
                    <a:pt x="9" y="46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7" name="Freeform 1016">
              <a:extLst>
                <a:ext uri="{FF2B5EF4-FFF2-40B4-BE49-F238E27FC236}">
                  <a16:creationId xmlns:a16="http://schemas.microsoft.com/office/drawing/2014/main" id="{6911AB5C-B418-4752-961A-355C738F9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326" y="2919137"/>
              <a:ext cx="0" cy="9514"/>
            </a:xfrm>
            <a:custGeom>
              <a:avLst/>
              <a:gdLst>
                <a:gd name="T0" fmla="*/ 0 w 1"/>
                <a:gd name="T1" fmla="*/ 0 h 74"/>
                <a:gd name="T2" fmla="*/ 0 w 1"/>
                <a:gd name="T3" fmla="*/ 0 h 74"/>
                <a:gd name="T4" fmla="*/ 0 w 1"/>
                <a:gd name="T5" fmla="*/ 148753 h 74"/>
                <a:gd name="T6" fmla="*/ 0 w 1"/>
                <a:gd name="T7" fmla="*/ 148753 h 74"/>
                <a:gd name="T8" fmla="*/ 0 w 1"/>
                <a:gd name="T9" fmla="*/ 0 h 74"/>
                <a:gd name="T10" fmla="*/ 0 w 1"/>
                <a:gd name="T11" fmla="*/ 297505 h 74"/>
                <a:gd name="T12" fmla="*/ 0 w 1"/>
                <a:gd name="T13" fmla="*/ 297505 h 74"/>
                <a:gd name="T14" fmla="*/ 0 w 1"/>
                <a:gd name="T15" fmla="*/ 1206607 h 74"/>
                <a:gd name="T16" fmla="*/ 0 w 1"/>
                <a:gd name="T17" fmla="*/ 1206607 h 74"/>
                <a:gd name="T18" fmla="*/ 0 w 1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8" name="Freeform 1017">
              <a:extLst>
                <a:ext uri="{FF2B5EF4-FFF2-40B4-BE49-F238E27FC236}">
                  <a16:creationId xmlns:a16="http://schemas.microsoft.com/office/drawing/2014/main" id="{E9185F16-13AD-40A4-BC63-0D281A724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498" y="2922308"/>
              <a:ext cx="4758" cy="9514"/>
            </a:xfrm>
            <a:custGeom>
              <a:avLst/>
              <a:gdLst>
                <a:gd name="T0" fmla="*/ 0 w 38"/>
                <a:gd name="T1" fmla="*/ 0 h 75"/>
                <a:gd name="T2" fmla="*/ 0 w 38"/>
                <a:gd name="T3" fmla="*/ 0 h 75"/>
                <a:gd name="T4" fmla="*/ 0 w 38"/>
                <a:gd name="T5" fmla="*/ 0 h 75"/>
                <a:gd name="T6" fmla="*/ 0 w 38"/>
                <a:gd name="T7" fmla="*/ 144867 h 75"/>
                <a:gd name="T8" fmla="*/ 0 w 38"/>
                <a:gd name="T9" fmla="*/ 144867 h 75"/>
                <a:gd name="T10" fmla="*/ 141112 w 38"/>
                <a:gd name="T11" fmla="*/ 144867 h 75"/>
                <a:gd name="T12" fmla="*/ 282225 w 38"/>
                <a:gd name="T13" fmla="*/ 0 h 75"/>
                <a:gd name="T14" fmla="*/ 438988 w 38"/>
                <a:gd name="T15" fmla="*/ 144867 h 75"/>
                <a:gd name="T16" fmla="*/ 580100 w 38"/>
                <a:gd name="T17" fmla="*/ 144867 h 75"/>
                <a:gd name="T18" fmla="*/ 580100 w 38"/>
                <a:gd name="T19" fmla="*/ 305717 h 75"/>
                <a:gd name="T20" fmla="*/ 580100 w 38"/>
                <a:gd name="T21" fmla="*/ 450583 h 75"/>
                <a:gd name="T22" fmla="*/ 580100 w 38"/>
                <a:gd name="T23" fmla="*/ 595450 h 75"/>
                <a:gd name="T24" fmla="*/ 580100 w 38"/>
                <a:gd name="T25" fmla="*/ 740189 h 75"/>
                <a:gd name="T26" fmla="*/ 438988 w 38"/>
                <a:gd name="T27" fmla="*/ 885056 h 75"/>
                <a:gd name="T28" fmla="*/ 282225 w 38"/>
                <a:gd name="T29" fmla="*/ 885056 h 75"/>
                <a:gd name="T30" fmla="*/ 141112 w 38"/>
                <a:gd name="T31" fmla="*/ 885056 h 75"/>
                <a:gd name="T32" fmla="*/ 141112 w 38"/>
                <a:gd name="T33" fmla="*/ 885056 h 75"/>
                <a:gd name="T34" fmla="*/ 0 w 38"/>
                <a:gd name="T35" fmla="*/ 740189 h 75"/>
                <a:gd name="T36" fmla="*/ 0 w 38"/>
                <a:gd name="T37" fmla="*/ 740189 h 75"/>
                <a:gd name="T38" fmla="*/ 0 w 38"/>
                <a:gd name="T39" fmla="*/ 740189 h 75"/>
                <a:gd name="T40" fmla="*/ 0 w 38"/>
                <a:gd name="T41" fmla="*/ 1190772 h 75"/>
                <a:gd name="T42" fmla="*/ 0 w 38"/>
                <a:gd name="T43" fmla="*/ 1190772 h 75"/>
                <a:gd name="T44" fmla="*/ 0 w 38"/>
                <a:gd name="T45" fmla="*/ 0 h 75"/>
                <a:gd name="T46" fmla="*/ 580100 w 38"/>
                <a:gd name="T47" fmla="*/ 450583 h 75"/>
                <a:gd name="T48" fmla="*/ 580100 w 38"/>
                <a:gd name="T49" fmla="*/ 450583 h 75"/>
                <a:gd name="T50" fmla="*/ 580100 w 38"/>
                <a:gd name="T51" fmla="*/ 305717 h 75"/>
                <a:gd name="T52" fmla="*/ 438988 w 38"/>
                <a:gd name="T53" fmla="*/ 305717 h 75"/>
                <a:gd name="T54" fmla="*/ 438988 w 38"/>
                <a:gd name="T55" fmla="*/ 144867 h 75"/>
                <a:gd name="T56" fmla="*/ 282225 w 38"/>
                <a:gd name="T57" fmla="*/ 144867 h 75"/>
                <a:gd name="T58" fmla="*/ 141112 w 38"/>
                <a:gd name="T59" fmla="*/ 144867 h 75"/>
                <a:gd name="T60" fmla="*/ 141112 w 38"/>
                <a:gd name="T61" fmla="*/ 305717 h 75"/>
                <a:gd name="T62" fmla="*/ 0 w 38"/>
                <a:gd name="T63" fmla="*/ 305717 h 75"/>
                <a:gd name="T64" fmla="*/ 0 w 38"/>
                <a:gd name="T65" fmla="*/ 450583 h 75"/>
                <a:gd name="T66" fmla="*/ 0 w 38"/>
                <a:gd name="T67" fmla="*/ 595450 h 75"/>
                <a:gd name="T68" fmla="*/ 141112 w 38"/>
                <a:gd name="T69" fmla="*/ 740189 h 75"/>
                <a:gd name="T70" fmla="*/ 141112 w 38"/>
                <a:gd name="T71" fmla="*/ 740189 h 75"/>
                <a:gd name="T72" fmla="*/ 282225 w 38"/>
                <a:gd name="T73" fmla="*/ 740189 h 75"/>
                <a:gd name="T74" fmla="*/ 438988 w 38"/>
                <a:gd name="T75" fmla="*/ 740189 h 75"/>
                <a:gd name="T76" fmla="*/ 438988 w 38"/>
                <a:gd name="T77" fmla="*/ 740189 h 75"/>
                <a:gd name="T78" fmla="*/ 580100 w 38"/>
                <a:gd name="T79" fmla="*/ 595450 h 75"/>
                <a:gd name="T80" fmla="*/ 580100 w 38"/>
                <a:gd name="T81" fmla="*/ 450583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8" h="75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9"/>
                  </a:lnTo>
                  <a:cubicBezTo>
                    <a:pt x="9" y="0"/>
                    <a:pt x="18" y="0"/>
                    <a:pt x="18" y="0"/>
                  </a:cubicBezTo>
                  <a:cubicBezTo>
                    <a:pt x="18" y="0"/>
                    <a:pt x="28" y="0"/>
                    <a:pt x="28" y="9"/>
                  </a:cubicBezTo>
                  <a:lnTo>
                    <a:pt x="37" y="9"/>
                  </a:lnTo>
                  <a:lnTo>
                    <a:pt x="37" y="19"/>
                  </a:lnTo>
                  <a:lnTo>
                    <a:pt x="37" y="28"/>
                  </a:lnTo>
                  <a:lnTo>
                    <a:pt x="37" y="37"/>
                  </a:lnTo>
                  <a:cubicBezTo>
                    <a:pt x="37" y="46"/>
                    <a:pt x="37" y="46"/>
                    <a:pt x="37" y="46"/>
                  </a:cubicBezTo>
                  <a:lnTo>
                    <a:pt x="28" y="55"/>
                  </a:lnTo>
                  <a:lnTo>
                    <a:pt x="18" y="55"/>
                  </a:lnTo>
                  <a:cubicBezTo>
                    <a:pt x="18" y="55"/>
                    <a:pt x="18" y="55"/>
                    <a:pt x="9" y="55"/>
                  </a:cubicBezTo>
                  <a:cubicBezTo>
                    <a:pt x="9" y="55"/>
                    <a:pt x="9" y="46"/>
                    <a:pt x="0" y="46"/>
                  </a:cubicBezTo>
                  <a:cubicBezTo>
                    <a:pt x="0" y="74"/>
                    <a:pt x="0" y="74"/>
                    <a:pt x="0" y="74"/>
                  </a:cubicBezTo>
                  <a:lnTo>
                    <a:pt x="0" y="0"/>
                  </a:lnTo>
                  <a:close/>
                  <a:moveTo>
                    <a:pt x="37" y="28"/>
                  </a:moveTo>
                  <a:lnTo>
                    <a:pt x="37" y="28"/>
                  </a:lnTo>
                  <a:cubicBezTo>
                    <a:pt x="37" y="28"/>
                    <a:pt x="37" y="28"/>
                    <a:pt x="37" y="19"/>
                  </a:cubicBezTo>
                  <a:cubicBezTo>
                    <a:pt x="37" y="19"/>
                    <a:pt x="37" y="19"/>
                    <a:pt x="28" y="19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lnTo>
                    <a:pt x="9" y="9"/>
                  </a:lnTo>
                  <a:cubicBezTo>
                    <a:pt x="9" y="9"/>
                    <a:pt x="9" y="9"/>
                    <a:pt x="9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37"/>
                  </a:lnTo>
                  <a:cubicBezTo>
                    <a:pt x="0" y="37"/>
                    <a:pt x="0" y="37"/>
                    <a:pt x="9" y="46"/>
                  </a:cubicBezTo>
                  <a:lnTo>
                    <a:pt x="18" y="46"/>
                  </a:lnTo>
                  <a:lnTo>
                    <a:pt x="28" y="46"/>
                  </a:lnTo>
                  <a:cubicBezTo>
                    <a:pt x="37" y="37"/>
                    <a:pt x="37" y="37"/>
                    <a:pt x="37" y="37"/>
                  </a:cubicBezTo>
                  <a:lnTo>
                    <a:pt x="37" y="2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79" name="Freeform 1018">
              <a:extLst>
                <a:ext uri="{FF2B5EF4-FFF2-40B4-BE49-F238E27FC236}">
                  <a16:creationId xmlns:a16="http://schemas.microsoft.com/office/drawing/2014/main" id="{BD0B8977-B319-419E-A6F6-04821A4AD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841" y="2919137"/>
              <a:ext cx="0" cy="9514"/>
            </a:xfrm>
            <a:custGeom>
              <a:avLst/>
              <a:gdLst>
                <a:gd name="T0" fmla="*/ 0 w 10"/>
                <a:gd name="T1" fmla="*/ 0 h 74"/>
                <a:gd name="T2" fmla="*/ 0 w 10"/>
                <a:gd name="T3" fmla="*/ 0 h 74"/>
                <a:gd name="T4" fmla="*/ 0 w 10"/>
                <a:gd name="T5" fmla="*/ 148753 h 74"/>
                <a:gd name="T6" fmla="*/ 0 w 10"/>
                <a:gd name="T7" fmla="*/ 148753 h 74"/>
                <a:gd name="T8" fmla="*/ 0 w 10"/>
                <a:gd name="T9" fmla="*/ 0 h 74"/>
                <a:gd name="T10" fmla="*/ 0 w 10"/>
                <a:gd name="T11" fmla="*/ 297505 h 74"/>
                <a:gd name="T12" fmla="*/ 0 w 10"/>
                <a:gd name="T13" fmla="*/ 297505 h 74"/>
                <a:gd name="T14" fmla="*/ 0 w 10"/>
                <a:gd name="T15" fmla="*/ 1206607 h 74"/>
                <a:gd name="T16" fmla="*/ 0 w 10"/>
                <a:gd name="T17" fmla="*/ 1206607 h 74"/>
                <a:gd name="T18" fmla="*/ 0 w 10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0" name="Freeform 1019">
              <a:extLst>
                <a:ext uri="{FF2B5EF4-FFF2-40B4-BE49-F238E27FC236}">
                  <a16:creationId xmlns:a16="http://schemas.microsoft.com/office/drawing/2014/main" id="{9C57F454-F517-49A2-99AA-92569BFB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428" y="2922308"/>
              <a:ext cx="4757" cy="6343"/>
            </a:xfrm>
            <a:custGeom>
              <a:avLst/>
              <a:gdLst>
                <a:gd name="T0" fmla="*/ 565351 w 39"/>
                <a:gd name="T1" fmla="*/ 243752 h 56"/>
                <a:gd name="T2" fmla="*/ 565351 w 39"/>
                <a:gd name="T3" fmla="*/ 243752 h 56"/>
                <a:gd name="T4" fmla="*/ 431423 w 39"/>
                <a:gd name="T5" fmla="*/ 115420 h 56"/>
                <a:gd name="T6" fmla="*/ 431423 w 39"/>
                <a:gd name="T7" fmla="*/ 115420 h 56"/>
                <a:gd name="T8" fmla="*/ 431423 w 39"/>
                <a:gd name="T9" fmla="*/ 115420 h 56"/>
                <a:gd name="T10" fmla="*/ 297495 w 39"/>
                <a:gd name="T11" fmla="*/ 115420 h 56"/>
                <a:gd name="T12" fmla="*/ 297495 w 39"/>
                <a:gd name="T13" fmla="*/ 115420 h 56"/>
                <a:gd name="T14" fmla="*/ 133928 w 39"/>
                <a:gd name="T15" fmla="*/ 115420 h 56"/>
                <a:gd name="T16" fmla="*/ 133928 w 39"/>
                <a:gd name="T17" fmla="*/ 115420 h 56"/>
                <a:gd name="T18" fmla="*/ 133928 w 39"/>
                <a:gd name="T19" fmla="*/ 243752 h 56"/>
                <a:gd name="T20" fmla="*/ 133928 w 39"/>
                <a:gd name="T21" fmla="*/ 243752 h 56"/>
                <a:gd name="T22" fmla="*/ 133928 w 39"/>
                <a:gd name="T23" fmla="*/ 243752 h 56"/>
                <a:gd name="T24" fmla="*/ 297495 w 39"/>
                <a:gd name="T25" fmla="*/ 359286 h 56"/>
                <a:gd name="T26" fmla="*/ 297495 w 39"/>
                <a:gd name="T27" fmla="*/ 359286 h 56"/>
                <a:gd name="T28" fmla="*/ 431423 w 39"/>
                <a:gd name="T29" fmla="*/ 359286 h 56"/>
                <a:gd name="T30" fmla="*/ 431423 w 39"/>
                <a:gd name="T31" fmla="*/ 359286 h 56"/>
                <a:gd name="T32" fmla="*/ 565351 w 39"/>
                <a:gd name="T33" fmla="*/ 359286 h 56"/>
                <a:gd name="T34" fmla="*/ 565351 w 39"/>
                <a:gd name="T35" fmla="*/ 474706 h 56"/>
                <a:gd name="T36" fmla="*/ 565351 w 39"/>
                <a:gd name="T37" fmla="*/ 474706 h 56"/>
                <a:gd name="T38" fmla="*/ 565351 w 39"/>
                <a:gd name="T39" fmla="*/ 590126 h 56"/>
                <a:gd name="T40" fmla="*/ 565351 w 39"/>
                <a:gd name="T41" fmla="*/ 705659 h 56"/>
                <a:gd name="T42" fmla="*/ 431423 w 39"/>
                <a:gd name="T43" fmla="*/ 705659 h 56"/>
                <a:gd name="T44" fmla="*/ 297495 w 39"/>
                <a:gd name="T45" fmla="*/ 705659 h 56"/>
                <a:gd name="T46" fmla="*/ 133928 w 39"/>
                <a:gd name="T47" fmla="*/ 590126 h 56"/>
                <a:gd name="T48" fmla="*/ 0 w 39"/>
                <a:gd name="T49" fmla="*/ 474706 h 56"/>
                <a:gd name="T50" fmla="*/ 133928 w 39"/>
                <a:gd name="T51" fmla="*/ 474706 h 56"/>
                <a:gd name="T52" fmla="*/ 133928 w 39"/>
                <a:gd name="T53" fmla="*/ 590126 h 56"/>
                <a:gd name="T54" fmla="*/ 297495 w 39"/>
                <a:gd name="T55" fmla="*/ 590126 h 56"/>
                <a:gd name="T56" fmla="*/ 431423 w 39"/>
                <a:gd name="T57" fmla="*/ 590126 h 56"/>
                <a:gd name="T58" fmla="*/ 431423 w 39"/>
                <a:gd name="T59" fmla="*/ 590126 h 56"/>
                <a:gd name="T60" fmla="*/ 565351 w 39"/>
                <a:gd name="T61" fmla="*/ 590126 h 56"/>
                <a:gd name="T62" fmla="*/ 565351 w 39"/>
                <a:gd name="T63" fmla="*/ 474706 h 56"/>
                <a:gd name="T64" fmla="*/ 565351 w 39"/>
                <a:gd name="T65" fmla="*/ 474706 h 56"/>
                <a:gd name="T66" fmla="*/ 431423 w 39"/>
                <a:gd name="T67" fmla="*/ 474706 h 56"/>
                <a:gd name="T68" fmla="*/ 431423 w 39"/>
                <a:gd name="T69" fmla="*/ 359286 h 56"/>
                <a:gd name="T70" fmla="*/ 431423 w 39"/>
                <a:gd name="T71" fmla="*/ 359286 h 56"/>
                <a:gd name="T72" fmla="*/ 297495 w 39"/>
                <a:gd name="T73" fmla="*/ 359286 h 56"/>
                <a:gd name="T74" fmla="*/ 133928 w 39"/>
                <a:gd name="T75" fmla="*/ 359286 h 56"/>
                <a:gd name="T76" fmla="*/ 133928 w 39"/>
                <a:gd name="T77" fmla="*/ 359286 h 56"/>
                <a:gd name="T78" fmla="*/ 0 w 39"/>
                <a:gd name="T79" fmla="*/ 243752 h 56"/>
                <a:gd name="T80" fmla="*/ 0 w 39"/>
                <a:gd name="T81" fmla="*/ 243752 h 56"/>
                <a:gd name="T82" fmla="*/ 0 w 39"/>
                <a:gd name="T83" fmla="*/ 115420 h 56"/>
                <a:gd name="T84" fmla="*/ 133928 w 39"/>
                <a:gd name="T85" fmla="*/ 115420 h 56"/>
                <a:gd name="T86" fmla="*/ 297495 w 39"/>
                <a:gd name="T87" fmla="*/ 0 h 56"/>
                <a:gd name="T88" fmla="*/ 297495 w 39"/>
                <a:gd name="T89" fmla="*/ 0 h 56"/>
                <a:gd name="T90" fmla="*/ 431423 w 39"/>
                <a:gd name="T91" fmla="*/ 0 h 56"/>
                <a:gd name="T92" fmla="*/ 565351 w 39"/>
                <a:gd name="T93" fmla="*/ 115420 h 56"/>
                <a:gd name="T94" fmla="*/ 565351 w 39"/>
                <a:gd name="T95" fmla="*/ 115420 h 56"/>
                <a:gd name="T96" fmla="*/ 565351 w 39"/>
                <a:gd name="T97" fmla="*/ 243752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9" h="56">
                  <a:moveTo>
                    <a:pt x="38" y="19"/>
                  </a:moveTo>
                  <a:lnTo>
                    <a:pt x="38" y="19"/>
                  </a:lnTo>
                  <a:cubicBezTo>
                    <a:pt x="38" y="19"/>
                    <a:pt x="29" y="1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lnTo>
                    <a:pt x="9" y="9"/>
                  </a:lnTo>
                  <a:lnTo>
                    <a:pt x="9" y="19"/>
                  </a:lnTo>
                  <a:cubicBezTo>
                    <a:pt x="9" y="19"/>
                    <a:pt x="9" y="19"/>
                    <a:pt x="2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37"/>
                  </a:ln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55"/>
                  </a:cubicBezTo>
                  <a:cubicBezTo>
                    <a:pt x="29" y="55"/>
                    <a:pt x="29" y="55"/>
                    <a:pt x="29" y="55"/>
                  </a:cubicBezTo>
                  <a:lnTo>
                    <a:pt x="20" y="55"/>
                  </a:lnTo>
                  <a:cubicBezTo>
                    <a:pt x="20" y="55"/>
                    <a:pt x="9" y="55"/>
                    <a:pt x="9" y="46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20" y="46"/>
                  </a:lnTo>
                  <a:lnTo>
                    <a:pt x="29" y="46"/>
                  </a:lnTo>
                  <a:cubicBezTo>
                    <a:pt x="29" y="46"/>
                    <a:pt x="29" y="46"/>
                    <a:pt x="38" y="46"/>
                  </a:cubicBezTo>
                  <a:cubicBezTo>
                    <a:pt x="38" y="46"/>
                    <a:pt x="38" y="46"/>
                    <a:pt x="3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0" y="19"/>
                  </a:lnTo>
                  <a:lnTo>
                    <a:pt x="0" y="9"/>
                  </a:ln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20" y="0"/>
                  </a:cubicBezTo>
                  <a:lnTo>
                    <a:pt x="29" y="0"/>
                  </a:lnTo>
                  <a:cubicBezTo>
                    <a:pt x="29" y="0"/>
                    <a:pt x="29" y="9"/>
                    <a:pt x="38" y="9"/>
                  </a:cubicBezTo>
                  <a:lnTo>
                    <a:pt x="38" y="19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1" name="Freeform 1020">
              <a:extLst>
                <a:ext uri="{FF2B5EF4-FFF2-40B4-BE49-F238E27FC236}">
                  <a16:creationId xmlns:a16="http://schemas.microsoft.com/office/drawing/2014/main" id="{DB4DC8CC-1269-42EF-9F3D-AB0142DC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772" y="2919137"/>
              <a:ext cx="1585" cy="9514"/>
            </a:xfrm>
            <a:custGeom>
              <a:avLst/>
              <a:gdLst>
                <a:gd name="T0" fmla="*/ 0 w 10"/>
                <a:gd name="T1" fmla="*/ 0 h 74"/>
                <a:gd name="T2" fmla="*/ 226180 w 10"/>
                <a:gd name="T3" fmla="*/ 0 h 74"/>
                <a:gd name="T4" fmla="*/ 226180 w 10"/>
                <a:gd name="T5" fmla="*/ 148753 h 74"/>
                <a:gd name="T6" fmla="*/ 0 w 10"/>
                <a:gd name="T7" fmla="*/ 148753 h 74"/>
                <a:gd name="T8" fmla="*/ 0 w 10"/>
                <a:gd name="T9" fmla="*/ 0 h 74"/>
                <a:gd name="T10" fmla="*/ 0 w 10"/>
                <a:gd name="T11" fmla="*/ 297505 h 74"/>
                <a:gd name="T12" fmla="*/ 226180 w 10"/>
                <a:gd name="T13" fmla="*/ 297505 h 74"/>
                <a:gd name="T14" fmla="*/ 226180 w 10"/>
                <a:gd name="T15" fmla="*/ 1206607 h 74"/>
                <a:gd name="T16" fmla="*/ 0 w 10"/>
                <a:gd name="T17" fmla="*/ 1206607 h 74"/>
                <a:gd name="T18" fmla="*/ 0 w 10"/>
                <a:gd name="T19" fmla="*/ 297505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74">
                  <a:moveTo>
                    <a:pt x="0" y="0"/>
                  </a:move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18"/>
                  </a:moveTo>
                  <a:lnTo>
                    <a:pt x="9" y="18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2" name="Freeform 1021">
              <a:extLst>
                <a:ext uri="{FF2B5EF4-FFF2-40B4-BE49-F238E27FC236}">
                  <a16:creationId xmlns:a16="http://schemas.microsoft.com/office/drawing/2014/main" id="{2170A614-096D-451E-B0CF-AEFA678F6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820828"/>
              <a:ext cx="9516" cy="9514"/>
            </a:xfrm>
            <a:custGeom>
              <a:avLst/>
              <a:gdLst>
                <a:gd name="T0" fmla="*/ 585021 w 67"/>
                <a:gd name="T1" fmla="*/ 724079 h 75"/>
                <a:gd name="T2" fmla="*/ 0 w 67"/>
                <a:gd name="T3" fmla="*/ 0 h 75"/>
                <a:gd name="T4" fmla="*/ 181514 w 67"/>
                <a:gd name="T5" fmla="*/ 0 h 75"/>
                <a:gd name="T6" fmla="*/ 766535 w 67"/>
                <a:gd name="T7" fmla="*/ 579339 h 75"/>
                <a:gd name="T8" fmla="*/ 1149874 w 67"/>
                <a:gd name="T9" fmla="*/ 0 h 75"/>
                <a:gd name="T10" fmla="*/ 1331388 w 67"/>
                <a:gd name="T11" fmla="*/ 0 h 75"/>
                <a:gd name="T12" fmla="*/ 766535 w 67"/>
                <a:gd name="T13" fmla="*/ 724079 h 75"/>
                <a:gd name="T14" fmla="*/ 766535 w 67"/>
                <a:gd name="T15" fmla="*/ 1190772 h 75"/>
                <a:gd name="T16" fmla="*/ 585021 w 67"/>
                <a:gd name="T17" fmla="*/ 1190772 h 75"/>
                <a:gd name="T18" fmla="*/ 585021 w 67"/>
                <a:gd name="T19" fmla="*/ 724079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75">
                  <a:moveTo>
                    <a:pt x="29" y="4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8" y="36"/>
                  </a:lnTo>
                  <a:lnTo>
                    <a:pt x="57" y="0"/>
                  </a:lnTo>
                  <a:lnTo>
                    <a:pt x="66" y="0"/>
                  </a:lnTo>
                  <a:lnTo>
                    <a:pt x="38" y="45"/>
                  </a:lnTo>
                  <a:lnTo>
                    <a:pt x="38" y="74"/>
                  </a:lnTo>
                  <a:lnTo>
                    <a:pt x="29" y="74"/>
                  </a:lnTo>
                  <a:lnTo>
                    <a:pt x="29" y="45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3" name="Freeform 1022">
              <a:extLst>
                <a:ext uri="{FF2B5EF4-FFF2-40B4-BE49-F238E27FC236}">
                  <a16:creationId xmlns:a16="http://schemas.microsoft.com/office/drawing/2014/main" id="{61775C2E-25F5-4B08-BA9A-18C3EB360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021" y="2823999"/>
              <a:ext cx="6344" cy="6343"/>
            </a:xfrm>
            <a:custGeom>
              <a:avLst/>
              <a:gdLst>
                <a:gd name="T0" fmla="*/ 513588 w 46"/>
                <a:gd name="T1" fmla="*/ 0 h 57"/>
                <a:gd name="T2" fmla="*/ 513588 w 46"/>
                <a:gd name="T3" fmla="*/ 0 h 57"/>
                <a:gd name="T4" fmla="*/ 684738 w 46"/>
                <a:gd name="T5" fmla="*/ 111503 h 57"/>
                <a:gd name="T6" fmla="*/ 684738 w 46"/>
                <a:gd name="T7" fmla="*/ 111503 h 57"/>
                <a:gd name="T8" fmla="*/ 855888 w 46"/>
                <a:gd name="T9" fmla="*/ 222895 h 57"/>
                <a:gd name="T10" fmla="*/ 855888 w 46"/>
                <a:gd name="T11" fmla="*/ 334399 h 57"/>
                <a:gd name="T12" fmla="*/ 855888 w 46"/>
                <a:gd name="T13" fmla="*/ 470606 h 57"/>
                <a:gd name="T14" fmla="*/ 855888 w 46"/>
                <a:gd name="T15" fmla="*/ 581998 h 57"/>
                <a:gd name="T16" fmla="*/ 684738 w 46"/>
                <a:gd name="T17" fmla="*/ 693501 h 57"/>
                <a:gd name="T18" fmla="*/ 513588 w 46"/>
                <a:gd name="T19" fmla="*/ 693501 h 57"/>
                <a:gd name="T20" fmla="*/ 342300 w 46"/>
                <a:gd name="T21" fmla="*/ 693501 h 57"/>
                <a:gd name="T22" fmla="*/ 171150 w 46"/>
                <a:gd name="T23" fmla="*/ 581998 h 57"/>
                <a:gd name="T24" fmla="*/ 0 w 46"/>
                <a:gd name="T25" fmla="*/ 470606 h 57"/>
                <a:gd name="T26" fmla="*/ 0 w 46"/>
                <a:gd name="T27" fmla="*/ 334399 h 57"/>
                <a:gd name="T28" fmla="*/ 0 w 46"/>
                <a:gd name="T29" fmla="*/ 222895 h 57"/>
                <a:gd name="T30" fmla="*/ 171150 w 46"/>
                <a:gd name="T31" fmla="*/ 111503 h 57"/>
                <a:gd name="T32" fmla="*/ 342300 w 46"/>
                <a:gd name="T33" fmla="*/ 111503 h 57"/>
                <a:gd name="T34" fmla="*/ 513588 w 46"/>
                <a:gd name="T35" fmla="*/ 0 h 57"/>
                <a:gd name="T36" fmla="*/ 513588 w 46"/>
                <a:gd name="T37" fmla="*/ 111503 h 57"/>
                <a:gd name="T38" fmla="*/ 513588 w 46"/>
                <a:gd name="T39" fmla="*/ 111503 h 57"/>
                <a:gd name="T40" fmla="*/ 342300 w 46"/>
                <a:gd name="T41" fmla="*/ 111503 h 57"/>
                <a:gd name="T42" fmla="*/ 171150 w 46"/>
                <a:gd name="T43" fmla="*/ 222895 h 57"/>
                <a:gd name="T44" fmla="*/ 171150 w 46"/>
                <a:gd name="T45" fmla="*/ 222895 h 57"/>
                <a:gd name="T46" fmla="*/ 171150 w 46"/>
                <a:gd name="T47" fmla="*/ 334399 h 57"/>
                <a:gd name="T48" fmla="*/ 171150 w 46"/>
                <a:gd name="T49" fmla="*/ 470606 h 57"/>
                <a:gd name="T50" fmla="*/ 171150 w 46"/>
                <a:gd name="T51" fmla="*/ 581998 h 57"/>
                <a:gd name="T52" fmla="*/ 342300 w 46"/>
                <a:gd name="T53" fmla="*/ 581998 h 57"/>
                <a:gd name="T54" fmla="*/ 513588 w 46"/>
                <a:gd name="T55" fmla="*/ 581998 h 57"/>
                <a:gd name="T56" fmla="*/ 513588 w 46"/>
                <a:gd name="T57" fmla="*/ 581998 h 57"/>
                <a:gd name="T58" fmla="*/ 684738 w 46"/>
                <a:gd name="T59" fmla="*/ 581998 h 57"/>
                <a:gd name="T60" fmla="*/ 684738 w 46"/>
                <a:gd name="T61" fmla="*/ 470606 h 57"/>
                <a:gd name="T62" fmla="*/ 855888 w 46"/>
                <a:gd name="T63" fmla="*/ 334399 h 57"/>
                <a:gd name="T64" fmla="*/ 684738 w 46"/>
                <a:gd name="T65" fmla="*/ 222895 h 57"/>
                <a:gd name="T66" fmla="*/ 684738 w 46"/>
                <a:gd name="T67" fmla="*/ 222895 h 57"/>
                <a:gd name="T68" fmla="*/ 513588 w 46"/>
                <a:gd name="T69" fmla="*/ 111503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7">
                  <a:moveTo>
                    <a:pt x="27" y="0"/>
                  </a:moveTo>
                  <a:lnTo>
                    <a:pt x="27" y="0"/>
                  </a:lnTo>
                  <a:cubicBezTo>
                    <a:pt x="27" y="0"/>
                    <a:pt x="27" y="0"/>
                    <a:pt x="36" y="9"/>
                  </a:cubicBezTo>
                  <a:cubicBezTo>
                    <a:pt x="45" y="9"/>
                    <a:pt x="45" y="18"/>
                    <a:pt x="45" y="18"/>
                  </a:cubicBezTo>
                  <a:lnTo>
                    <a:pt x="45" y="27"/>
                  </a:lnTo>
                  <a:lnTo>
                    <a:pt x="45" y="38"/>
                  </a:lnTo>
                  <a:cubicBezTo>
                    <a:pt x="45" y="47"/>
                    <a:pt x="45" y="47"/>
                    <a:pt x="45" y="47"/>
                  </a:cubicBezTo>
                  <a:cubicBezTo>
                    <a:pt x="36" y="47"/>
                    <a:pt x="36" y="56"/>
                    <a:pt x="36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9" y="56"/>
                    <a:pt x="9" y="47"/>
                    <a:pt x="9" y="47"/>
                  </a:cubicBezTo>
                  <a:cubicBezTo>
                    <a:pt x="9" y="47"/>
                    <a:pt x="0" y="47"/>
                    <a:pt x="0" y="38"/>
                  </a:cubicBez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cubicBezTo>
                    <a:pt x="9" y="9"/>
                    <a:pt x="9" y="9"/>
                    <a:pt x="18" y="9"/>
                  </a:cubicBezTo>
                  <a:cubicBezTo>
                    <a:pt x="18" y="0"/>
                    <a:pt x="18" y="0"/>
                    <a:pt x="27" y="0"/>
                  </a:cubicBezTo>
                  <a:close/>
                  <a:moveTo>
                    <a:pt x="27" y="9"/>
                  </a:moveTo>
                  <a:lnTo>
                    <a:pt x="27" y="9"/>
                  </a:ln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9" y="9"/>
                    <a:pt x="9" y="18"/>
                  </a:cubicBezTo>
                  <a:cubicBezTo>
                    <a:pt x="9" y="27"/>
                    <a:pt x="9" y="27"/>
                    <a:pt x="9" y="27"/>
                  </a:cubicBezTo>
                  <a:lnTo>
                    <a:pt x="9" y="38"/>
                  </a:lnTo>
                  <a:cubicBezTo>
                    <a:pt x="9" y="38"/>
                    <a:pt x="9" y="38"/>
                    <a:pt x="9" y="47"/>
                  </a:cubicBezTo>
                  <a:lnTo>
                    <a:pt x="18" y="47"/>
                  </a:lnTo>
                  <a:cubicBezTo>
                    <a:pt x="18" y="47"/>
                    <a:pt x="18" y="47"/>
                    <a:pt x="27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27"/>
                    <a:pt x="45" y="27"/>
                  </a:cubicBezTo>
                  <a:cubicBezTo>
                    <a:pt x="36" y="27"/>
                    <a:pt x="36" y="27"/>
                    <a:pt x="36" y="18"/>
                  </a:cubicBezTo>
                  <a:cubicBezTo>
                    <a:pt x="36" y="9"/>
                    <a:pt x="36" y="9"/>
                    <a:pt x="27" y="9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4" name="Freeform 1023">
              <a:extLst>
                <a:ext uri="{FF2B5EF4-FFF2-40B4-BE49-F238E27FC236}">
                  <a16:creationId xmlns:a16="http://schemas.microsoft.com/office/drawing/2014/main" id="{43C33A8C-153A-4909-B62B-37678E4E7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950" y="2823999"/>
              <a:ext cx="4758" cy="6343"/>
            </a:xfrm>
            <a:custGeom>
              <a:avLst/>
              <a:gdLst>
                <a:gd name="T0" fmla="*/ 595264 w 37"/>
                <a:gd name="T1" fmla="*/ 693501 h 57"/>
                <a:gd name="T2" fmla="*/ 595264 w 37"/>
                <a:gd name="T3" fmla="*/ 693501 h 57"/>
                <a:gd name="T4" fmla="*/ 595264 w 37"/>
                <a:gd name="T5" fmla="*/ 693501 h 57"/>
                <a:gd name="T6" fmla="*/ 595264 w 37"/>
                <a:gd name="T7" fmla="*/ 581998 h 57"/>
                <a:gd name="T8" fmla="*/ 595264 w 37"/>
                <a:gd name="T9" fmla="*/ 581998 h 57"/>
                <a:gd name="T10" fmla="*/ 446480 w 37"/>
                <a:gd name="T11" fmla="*/ 693501 h 57"/>
                <a:gd name="T12" fmla="*/ 297696 w 37"/>
                <a:gd name="T13" fmla="*/ 693501 h 57"/>
                <a:gd name="T14" fmla="*/ 148784 w 37"/>
                <a:gd name="T15" fmla="*/ 693501 h 57"/>
                <a:gd name="T16" fmla="*/ 148784 w 37"/>
                <a:gd name="T17" fmla="*/ 581998 h 57"/>
                <a:gd name="T18" fmla="*/ 0 w 37"/>
                <a:gd name="T19" fmla="*/ 581998 h 57"/>
                <a:gd name="T20" fmla="*/ 0 w 37"/>
                <a:gd name="T21" fmla="*/ 470606 h 57"/>
                <a:gd name="T22" fmla="*/ 0 w 37"/>
                <a:gd name="T23" fmla="*/ 0 h 57"/>
                <a:gd name="T24" fmla="*/ 148784 w 37"/>
                <a:gd name="T25" fmla="*/ 0 h 57"/>
                <a:gd name="T26" fmla="*/ 148784 w 37"/>
                <a:gd name="T27" fmla="*/ 470606 h 57"/>
                <a:gd name="T28" fmla="*/ 148784 w 37"/>
                <a:gd name="T29" fmla="*/ 581998 h 57"/>
                <a:gd name="T30" fmla="*/ 297696 w 37"/>
                <a:gd name="T31" fmla="*/ 581998 h 57"/>
                <a:gd name="T32" fmla="*/ 446480 w 37"/>
                <a:gd name="T33" fmla="*/ 581998 h 57"/>
                <a:gd name="T34" fmla="*/ 446480 w 37"/>
                <a:gd name="T35" fmla="*/ 581998 h 57"/>
                <a:gd name="T36" fmla="*/ 595264 w 37"/>
                <a:gd name="T37" fmla="*/ 470606 h 57"/>
                <a:gd name="T38" fmla="*/ 595264 w 37"/>
                <a:gd name="T39" fmla="*/ 334399 h 57"/>
                <a:gd name="T40" fmla="*/ 595264 w 37"/>
                <a:gd name="T41" fmla="*/ 0 h 57"/>
                <a:gd name="T42" fmla="*/ 595264 w 37"/>
                <a:gd name="T43" fmla="*/ 0 h 57"/>
                <a:gd name="T44" fmla="*/ 595264 w 37"/>
                <a:gd name="T45" fmla="*/ 693501 h 5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57">
                  <a:moveTo>
                    <a:pt x="36" y="56"/>
                  </a:moveTo>
                  <a:lnTo>
                    <a:pt x="36" y="56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27" y="47"/>
                    <a:pt x="27" y="56"/>
                  </a:cubicBezTo>
                  <a:lnTo>
                    <a:pt x="18" y="56"/>
                  </a:lnTo>
                  <a:lnTo>
                    <a:pt x="9" y="56"/>
                  </a:ln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9" y="47"/>
                  </a:lnTo>
                  <a:lnTo>
                    <a:pt x="18" y="47"/>
                  </a:lnTo>
                  <a:lnTo>
                    <a:pt x="27" y="47"/>
                  </a:lnTo>
                  <a:cubicBezTo>
                    <a:pt x="36" y="38"/>
                    <a:pt x="36" y="38"/>
                    <a:pt x="36" y="38"/>
                  </a:cubicBezTo>
                  <a:lnTo>
                    <a:pt x="36" y="27"/>
                  </a:lnTo>
                  <a:cubicBezTo>
                    <a:pt x="36" y="0"/>
                    <a:pt x="36" y="0"/>
                    <a:pt x="36" y="0"/>
                  </a:cubicBezTo>
                  <a:lnTo>
                    <a:pt x="36" y="56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5" name="Freeform 1024">
              <a:extLst>
                <a:ext uri="{FF2B5EF4-FFF2-40B4-BE49-F238E27FC236}">
                  <a16:creationId xmlns:a16="http://schemas.microsoft.com/office/drawing/2014/main" id="{F8973FF2-36E3-41AB-AEE7-FFAA73940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823999"/>
              <a:ext cx="1585" cy="6343"/>
            </a:xfrm>
            <a:custGeom>
              <a:avLst/>
              <a:gdLst>
                <a:gd name="T0" fmla="*/ 0 w 19"/>
                <a:gd name="T1" fmla="*/ 0 h 57"/>
                <a:gd name="T2" fmla="*/ 0 w 19"/>
                <a:gd name="T3" fmla="*/ 0 h 57"/>
                <a:gd name="T4" fmla="*/ 0 w 19"/>
                <a:gd name="T5" fmla="*/ 0 h 57"/>
                <a:gd name="T6" fmla="*/ 0 w 19"/>
                <a:gd name="T7" fmla="*/ 222895 h 57"/>
                <a:gd name="T8" fmla="*/ 0 w 19"/>
                <a:gd name="T9" fmla="*/ 222895 h 57"/>
                <a:gd name="T10" fmla="*/ 62649 w 19"/>
                <a:gd name="T11" fmla="*/ 111503 h 57"/>
                <a:gd name="T12" fmla="*/ 125298 w 19"/>
                <a:gd name="T13" fmla="*/ 0 h 57"/>
                <a:gd name="T14" fmla="*/ 125298 w 19"/>
                <a:gd name="T15" fmla="*/ 111503 h 57"/>
                <a:gd name="T16" fmla="*/ 62649 w 19"/>
                <a:gd name="T17" fmla="*/ 111503 h 57"/>
                <a:gd name="T18" fmla="*/ 62649 w 19"/>
                <a:gd name="T19" fmla="*/ 222895 h 57"/>
                <a:gd name="T20" fmla="*/ 0 w 19"/>
                <a:gd name="T21" fmla="*/ 222895 h 57"/>
                <a:gd name="T22" fmla="*/ 0 w 19"/>
                <a:gd name="T23" fmla="*/ 334399 h 57"/>
                <a:gd name="T24" fmla="*/ 0 w 19"/>
                <a:gd name="T25" fmla="*/ 693501 h 57"/>
                <a:gd name="T26" fmla="*/ 0 w 19"/>
                <a:gd name="T27" fmla="*/ 693501 h 57"/>
                <a:gd name="T28" fmla="*/ 0 w 19"/>
                <a:gd name="T29" fmla="*/ 0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lnTo>
                    <a:pt x="0" y="0"/>
                  </a:lnTo>
                  <a:cubicBezTo>
                    <a:pt x="0" y="18"/>
                    <a:pt x="0" y="18"/>
                    <a:pt x="0" y="18"/>
                  </a:cubicBezTo>
                  <a:cubicBezTo>
                    <a:pt x="0" y="9"/>
                    <a:pt x="9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cubicBezTo>
                    <a:pt x="9" y="9"/>
                    <a:pt x="9" y="9"/>
                    <a:pt x="9" y="18"/>
                  </a:cubicBezTo>
                  <a:cubicBezTo>
                    <a:pt x="9" y="18"/>
                    <a:pt x="9" y="18"/>
                    <a:pt x="0" y="18"/>
                  </a:cubicBezTo>
                  <a:lnTo>
                    <a:pt x="0" y="27"/>
                  </a:ln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6" name="Freeform 1025">
              <a:extLst>
                <a:ext uri="{FF2B5EF4-FFF2-40B4-BE49-F238E27FC236}">
                  <a16:creationId xmlns:a16="http://schemas.microsoft.com/office/drawing/2014/main" id="{39A0FBCA-8F88-448A-9B39-D2D0E9C97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810" y="2823999"/>
              <a:ext cx="4758" cy="6343"/>
            </a:xfrm>
            <a:custGeom>
              <a:avLst/>
              <a:gdLst>
                <a:gd name="T0" fmla="*/ 0 w 38"/>
                <a:gd name="T1" fmla="*/ 0 h 57"/>
                <a:gd name="T2" fmla="*/ 0 w 38"/>
                <a:gd name="T3" fmla="*/ 0 h 57"/>
                <a:gd name="T4" fmla="*/ 0 w 38"/>
                <a:gd name="T5" fmla="*/ 0 h 57"/>
                <a:gd name="T6" fmla="*/ 0 w 38"/>
                <a:gd name="T7" fmla="*/ 111503 h 57"/>
                <a:gd name="T8" fmla="*/ 0 w 38"/>
                <a:gd name="T9" fmla="*/ 111503 h 57"/>
                <a:gd name="T10" fmla="*/ 141112 w 38"/>
                <a:gd name="T11" fmla="*/ 111503 h 57"/>
                <a:gd name="T12" fmla="*/ 141112 w 38"/>
                <a:gd name="T13" fmla="*/ 111503 h 57"/>
                <a:gd name="T14" fmla="*/ 282225 w 38"/>
                <a:gd name="T15" fmla="*/ 0 h 57"/>
                <a:gd name="T16" fmla="*/ 282225 w 38"/>
                <a:gd name="T17" fmla="*/ 0 h 57"/>
                <a:gd name="T18" fmla="*/ 423337 w 38"/>
                <a:gd name="T19" fmla="*/ 0 h 57"/>
                <a:gd name="T20" fmla="*/ 580100 w 38"/>
                <a:gd name="T21" fmla="*/ 111503 h 57"/>
                <a:gd name="T22" fmla="*/ 580100 w 38"/>
                <a:gd name="T23" fmla="*/ 111503 h 57"/>
                <a:gd name="T24" fmla="*/ 580100 w 38"/>
                <a:gd name="T25" fmla="*/ 222895 h 57"/>
                <a:gd name="T26" fmla="*/ 580100 w 38"/>
                <a:gd name="T27" fmla="*/ 693501 h 57"/>
                <a:gd name="T28" fmla="*/ 423337 w 38"/>
                <a:gd name="T29" fmla="*/ 693501 h 57"/>
                <a:gd name="T30" fmla="*/ 423337 w 38"/>
                <a:gd name="T31" fmla="*/ 222895 h 57"/>
                <a:gd name="T32" fmla="*/ 423337 w 38"/>
                <a:gd name="T33" fmla="*/ 222895 h 57"/>
                <a:gd name="T34" fmla="*/ 423337 w 38"/>
                <a:gd name="T35" fmla="*/ 111503 h 57"/>
                <a:gd name="T36" fmla="*/ 423337 w 38"/>
                <a:gd name="T37" fmla="*/ 111503 h 57"/>
                <a:gd name="T38" fmla="*/ 282225 w 38"/>
                <a:gd name="T39" fmla="*/ 111503 h 57"/>
                <a:gd name="T40" fmla="*/ 141112 w 38"/>
                <a:gd name="T41" fmla="*/ 111503 h 57"/>
                <a:gd name="T42" fmla="*/ 141112 w 38"/>
                <a:gd name="T43" fmla="*/ 111503 h 57"/>
                <a:gd name="T44" fmla="*/ 141112 w 38"/>
                <a:gd name="T45" fmla="*/ 222895 h 57"/>
                <a:gd name="T46" fmla="*/ 0 w 38"/>
                <a:gd name="T47" fmla="*/ 334399 h 57"/>
                <a:gd name="T48" fmla="*/ 0 w 38"/>
                <a:gd name="T49" fmla="*/ 693501 h 57"/>
                <a:gd name="T50" fmla="*/ 0 w 38"/>
                <a:gd name="T51" fmla="*/ 693501 h 57"/>
                <a:gd name="T52" fmla="*/ 0 w 38"/>
                <a:gd name="T53" fmla="*/ 0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57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lnTo>
                    <a:pt x="9" y="9"/>
                  </a:lnTo>
                  <a:cubicBezTo>
                    <a:pt x="9" y="0"/>
                    <a:pt x="9" y="0"/>
                    <a:pt x="18" y="0"/>
                  </a:cubicBezTo>
                  <a:lnTo>
                    <a:pt x="27" y="0"/>
                  </a:lnTo>
                  <a:lnTo>
                    <a:pt x="37" y="9"/>
                  </a:lnTo>
                  <a:cubicBezTo>
                    <a:pt x="37" y="18"/>
                    <a:pt x="37" y="18"/>
                    <a:pt x="37" y="18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18"/>
                    <a:pt x="27" y="18"/>
                    <a:pt x="27" y="18"/>
                  </a:cubicBezTo>
                  <a:lnTo>
                    <a:pt x="27" y="9"/>
                  </a:lnTo>
                  <a:lnTo>
                    <a:pt x="18" y="9"/>
                  </a:lnTo>
                  <a:cubicBezTo>
                    <a:pt x="18" y="9"/>
                    <a:pt x="18" y="9"/>
                    <a:pt x="9" y="9"/>
                  </a:cubicBezTo>
                  <a:lnTo>
                    <a:pt x="9" y="18"/>
                  </a:lnTo>
                  <a:cubicBezTo>
                    <a:pt x="0" y="18"/>
                    <a:pt x="0" y="18"/>
                    <a:pt x="0" y="27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7" name="Freeform 1026">
              <a:extLst>
                <a:ext uri="{FF2B5EF4-FFF2-40B4-BE49-F238E27FC236}">
                  <a16:creationId xmlns:a16="http://schemas.microsoft.com/office/drawing/2014/main" id="{CD573AAB-B5F2-49B3-8BBF-78E94FEF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823999"/>
              <a:ext cx="6344" cy="6343"/>
            </a:xfrm>
            <a:custGeom>
              <a:avLst/>
              <a:gdLst>
                <a:gd name="T0" fmla="*/ 0 w 47"/>
                <a:gd name="T1" fmla="*/ 222895 h 57"/>
                <a:gd name="T2" fmla="*/ 0 w 47"/>
                <a:gd name="T3" fmla="*/ 222895 h 57"/>
                <a:gd name="T4" fmla="*/ 163999 w 47"/>
                <a:gd name="T5" fmla="*/ 111503 h 57"/>
                <a:gd name="T6" fmla="*/ 327998 w 47"/>
                <a:gd name="T7" fmla="*/ 0 h 57"/>
                <a:gd name="T8" fmla="*/ 491862 w 47"/>
                <a:gd name="T9" fmla="*/ 0 h 57"/>
                <a:gd name="T10" fmla="*/ 655862 w 47"/>
                <a:gd name="T11" fmla="*/ 111503 h 57"/>
                <a:gd name="T12" fmla="*/ 655862 w 47"/>
                <a:gd name="T13" fmla="*/ 111503 h 57"/>
                <a:gd name="T14" fmla="*/ 655862 w 47"/>
                <a:gd name="T15" fmla="*/ 222895 h 57"/>
                <a:gd name="T16" fmla="*/ 655862 w 47"/>
                <a:gd name="T17" fmla="*/ 581998 h 57"/>
                <a:gd name="T18" fmla="*/ 838083 w 47"/>
                <a:gd name="T19" fmla="*/ 581998 h 57"/>
                <a:gd name="T20" fmla="*/ 838083 w 47"/>
                <a:gd name="T21" fmla="*/ 581998 h 57"/>
                <a:gd name="T22" fmla="*/ 838083 w 47"/>
                <a:gd name="T23" fmla="*/ 693501 h 57"/>
                <a:gd name="T24" fmla="*/ 838083 w 47"/>
                <a:gd name="T25" fmla="*/ 693501 h 57"/>
                <a:gd name="T26" fmla="*/ 838083 w 47"/>
                <a:gd name="T27" fmla="*/ 693501 h 57"/>
                <a:gd name="T28" fmla="*/ 655862 w 47"/>
                <a:gd name="T29" fmla="*/ 693501 h 57"/>
                <a:gd name="T30" fmla="*/ 655862 w 47"/>
                <a:gd name="T31" fmla="*/ 581998 h 57"/>
                <a:gd name="T32" fmla="*/ 655862 w 47"/>
                <a:gd name="T33" fmla="*/ 581998 h 57"/>
                <a:gd name="T34" fmla="*/ 655862 w 47"/>
                <a:gd name="T35" fmla="*/ 581998 h 57"/>
                <a:gd name="T36" fmla="*/ 655862 w 47"/>
                <a:gd name="T37" fmla="*/ 581998 h 57"/>
                <a:gd name="T38" fmla="*/ 491862 w 47"/>
                <a:gd name="T39" fmla="*/ 581998 h 57"/>
                <a:gd name="T40" fmla="*/ 491862 w 47"/>
                <a:gd name="T41" fmla="*/ 693501 h 57"/>
                <a:gd name="T42" fmla="*/ 327998 w 47"/>
                <a:gd name="T43" fmla="*/ 693501 h 57"/>
                <a:gd name="T44" fmla="*/ 327998 w 47"/>
                <a:gd name="T45" fmla="*/ 693501 h 57"/>
                <a:gd name="T46" fmla="*/ 163999 w 47"/>
                <a:gd name="T47" fmla="*/ 693501 h 57"/>
                <a:gd name="T48" fmla="*/ 163999 w 47"/>
                <a:gd name="T49" fmla="*/ 581998 h 57"/>
                <a:gd name="T50" fmla="*/ 0 w 47"/>
                <a:gd name="T51" fmla="*/ 581998 h 57"/>
                <a:gd name="T52" fmla="*/ 0 w 47"/>
                <a:gd name="T53" fmla="*/ 470606 h 57"/>
                <a:gd name="T54" fmla="*/ 0 w 47"/>
                <a:gd name="T55" fmla="*/ 334399 h 57"/>
                <a:gd name="T56" fmla="*/ 163999 w 47"/>
                <a:gd name="T57" fmla="*/ 334399 h 57"/>
                <a:gd name="T58" fmla="*/ 327998 w 47"/>
                <a:gd name="T59" fmla="*/ 334399 h 57"/>
                <a:gd name="T60" fmla="*/ 491862 w 47"/>
                <a:gd name="T61" fmla="*/ 334399 h 57"/>
                <a:gd name="T62" fmla="*/ 491862 w 47"/>
                <a:gd name="T63" fmla="*/ 334399 h 57"/>
                <a:gd name="T64" fmla="*/ 491862 w 47"/>
                <a:gd name="T65" fmla="*/ 222895 h 57"/>
                <a:gd name="T66" fmla="*/ 655862 w 47"/>
                <a:gd name="T67" fmla="*/ 222895 h 57"/>
                <a:gd name="T68" fmla="*/ 655862 w 47"/>
                <a:gd name="T69" fmla="*/ 222895 h 57"/>
                <a:gd name="T70" fmla="*/ 655862 w 47"/>
                <a:gd name="T71" fmla="*/ 111503 h 57"/>
                <a:gd name="T72" fmla="*/ 491862 w 47"/>
                <a:gd name="T73" fmla="*/ 111503 h 57"/>
                <a:gd name="T74" fmla="*/ 491862 w 47"/>
                <a:gd name="T75" fmla="*/ 111503 h 57"/>
                <a:gd name="T76" fmla="*/ 327998 w 47"/>
                <a:gd name="T77" fmla="*/ 111503 h 57"/>
                <a:gd name="T78" fmla="*/ 163999 w 47"/>
                <a:gd name="T79" fmla="*/ 111503 h 57"/>
                <a:gd name="T80" fmla="*/ 163999 w 47"/>
                <a:gd name="T81" fmla="*/ 222895 h 57"/>
                <a:gd name="T82" fmla="*/ 0 w 47"/>
                <a:gd name="T83" fmla="*/ 222895 h 57"/>
                <a:gd name="T84" fmla="*/ 655862 w 47"/>
                <a:gd name="T85" fmla="*/ 334399 h 57"/>
                <a:gd name="T86" fmla="*/ 655862 w 47"/>
                <a:gd name="T87" fmla="*/ 334399 h 57"/>
                <a:gd name="T88" fmla="*/ 655862 w 47"/>
                <a:gd name="T89" fmla="*/ 334399 h 57"/>
                <a:gd name="T90" fmla="*/ 491862 w 47"/>
                <a:gd name="T91" fmla="*/ 334399 h 57"/>
                <a:gd name="T92" fmla="*/ 491862 w 47"/>
                <a:gd name="T93" fmla="*/ 334399 h 57"/>
                <a:gd name="T94" fmla="*/ 327998 w 47"/>
                <a:gd name="T95" fmla="*/ 334399 h 57"/>
                <a:gd name="T96" fmla="*/ 163999 w 47"/>
                <a:gd name="T97" fmla="*/ 334399 h 57"/>
                <a:gd name="T98" fmla="*/ 163999 w 47"/>
                <a:gd name="T99" fmla="*/ 470606 h 57"/>
                <a:gd name="T100" fmla="*/ 163999 w 47"/>
                <a:gd name="T101" fmla="*/ 470606 h 57"/>
                <a:gd name="T102" fmla="*/ 163999 w 47"/>
                <a:gd name="T103" fmla="*/ 581998 h 57"/>
                <a:gd name="T104" fmla="*/ 163999 w 47"/>
                <a:gd name="T105" fmla="*/ 581998 h 57"/>
                <a:gd name="T106" fmla="*/ 163999 w 47"/>
                <a:gd name="T107" fmla="*/ 581998 h 57"/>
                <a:gd name="T108" fmla="*/ 327998 w 47"/>
                <a:gd name="T109" fmla="*/ 581998 h 57"/>
                <a:gd name="T110" fmla="*/ 491862 w 47"/>
                <a:gd name="T111" fmla="*/ 581998 h 57"/>
                <a:gd name="T112" fmla="*/ 491862 w 47"/>
                <a:gd name="T113" fmla="*/ 581998 h 57"/>
                <a:gd name="T114" fmla="*/ 655862 w 47"/>
                <a:gd name="T115" fmla="*/ 470606 h 57"/>
                <a:gd name="T116" fmla="*/ 655862 w 47"/>
                <a:gd name="T117" fmla="*/ 470606 h 57"/>
                <a:gd name="T118" fmla="*/ 655862 w 47"/>
                <a:gd name="T119" fmla="*/ 334399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57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9" y="9"/>
                  </a:cubicBezTo>
                  <a:cubicBezTo>
                    <a:pt x="9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6" y="0"/>
                    <a:pt x="36" y="9"/>
                  </a:cubicBezTo>
                  <a:lnTo>
                    <a:pt x="36" y="18"/>
                  </a:ln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46" y="47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27" y="47"/>
                  </a:cubicBezTo>
                  <a:cubicBezTo>
                    <a:pt x="27" y="47"/>
                    <a:pt x="27" y="47"/>
                    <a:pt x="27" y="56"/>
                  </a:cubicBezTo>
                  <a:cubicBezTo>
                    <a:pt x="27" y="56"/>
                    <a:pt x="27" y="56"/>
                    <a:pt x="18" y="56"/>
                  </a:cubicBezTo>
                  <a:lnTo>
                    <a:pt x="9" y="56"/>
                  </a:ln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38"/>
                    <a:pt x="0" y="27"/>
                  </a:cubicBezTo>
                  <a:lnTo>
                    <a:pt x="9" y="27"/>
                  </a:lnTo>
                  <a:cubicBezTo>
                    <a:pt x="9" y="27"/>
                    <a:pt x="9" y="27"/>
                    <a:pt x="18" y="27"/>
                  </a:cubicBezTo>
                  <a:lnTo>
                    <a:pt x="27" y="27"/>
                  </a:lnTo>
                  <a:cubicBezTo>
                    <a:pt x="27" y="18"/>
                    <a:pt x="27" y="18"/>
                    <a:pt x="27" y="18"/>
                  </a:cubicBezTo>
                  <a:cubicBezTo>
                    <a:pt x="36" y="18"/>
                    <a:pt x="36" y="18"/>
                    <a:pt x="36" y="18"/>
                  </a:cubicBezTo>
                  <a:lnTo>
                    <a:pt x="36" y="9"/>
                  </a:lnTo>
                  <a:lnTo>
                    <a:pt x="27" y="9"/>
                  </a:lnTo>
                  <a:cubicBezTo>
                    <a:pt x="27" y="9"/>
                    <a:pt x="27" y="9"/>
                    <a:pt x="18" y="9"/>
                  </a:cubicBezTo>
                  <a:cubicBezTo>
                    <a:pt x="18" y="9"/>
                    <a:pt x="18" y="9"/>
                    <a:pt x="9" y="9"/>
                  </a:cubicBezTo>
                  <a:lnTo>
                    <a:pt x="9" y="18"/>
                  </a:lnTo>
                  <a:lnTo>
                    <a:pt x="0" y="18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18" y="27"/>
                  </a:cubicBezTo>
                  <a:cubicBezTo>
                    <a:pt x="18" y="27"/>
                    <a:pt x="18" y="27"/>
                    <a:pt x="9" y="27"/>
                  </a:cubicBezTo>
                  <a:lnTo>
                    <a:pt x="9" y="38"/>
                  </a:lnTo>
                  <a:lnTo>
                    <a:pt x="9" y="47"/>
                  </a:ln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27" y="47"/>
                  </a:cubicBezTo>
                  <a:cubicBezTo>
                    <a:pt x="27" y="47"/>
                    <a:pt x="27" y="47"/>
                    <a:pt x="36" y="38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8" name="Freeform 1027">
              <a:extLst>
                <a:ext uri="{FF2B5EF4-FFF2-40B4-BE49-F238E27FC236}">
                  <a16:creationId xmlns:a16="http://schemas.microsoft.com/office/drawing/2014/main" id="{2850D1FA-75F5-47F2-83E3-A62A06381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497" y="2823999"/>
              <a:ext cx="4758" cy="6343"/>
            </a:xfrm>
            <a:custGeom>
              <a:avLst/>
              <a:gdLst>
                <a:gd name="T0" fmla="*/ 565592 w 39"/>
                <a:gd name="T1" fmla="*/ 111503 h 57"/>
                <a:gd name="T2" fmla="*/ 565592 w 39"/>
                <a:gd name="T3" fmla="*/ 111503 h 57"/>
                <a:gd name="T4" fmla="*/ 431636 w 39"/>
                <a:gd name="T5" fmla="*/ 0 h 57"/>
                <a:gd name="T6" fmla="*/ 297680 w 39"/>
                <a:gd name="T7" fmla="*/ 0 h 57"/>
                <a:gd name="T8" fmla="*/ 133956 w 39"/>
                <a:gd name="T9" fmla="*/ 0 h 57"/>
                <a:gd name="T10" fmla="*/ 0 w 39"/>
                <a:gd name="T11" fmla="*/ 111503 h 57"/>
                <a:gd name="T12" fmla="*/ 0 w 39"/>
                <a:gd name="T13" fmla="*/ 111503 h 57"/>
                <a:gd name="T14" fmla="*/ 0 w 39"/>
                <a:gd name="T15" fmla="*/ 0 h 57"/>
                <a:gd name="T16" fmla="*/ 0 w 39"/>
                <a:gd name="T17" fmla="*/ 0 h 57"/>
                <a:gd name="T18" fmla="*/ 0 w 39"/>
                <a:gd name="T19" fmla="*/ 693501 h 57"/>
                <a:gd name="T20" fmla="*/ 0 w 39"/>
                <a:gd name="T21" fmla="*/ 693501 h 57"/>
                <a:gd name="T22" fmla="*/ 0 w 39"/>
                <a:gd name="T23" fmla="*/ 334399 h 57"/>
                <a:gd name="T24" fmla="*/ 0 w 39"/>
                <a:gd name="T25" fmla="*/ 222895 h 57"/>
                <a:gd name="T26" fmla="*/ 133956 w 39"/>
                <a:gd name="T27" fmla="*/ 111503 h 57"/>
                <a:gd name="T28" fmla="*/ 133956 w 39"/>
                <a:gd name="T29" fmla="*/ 111503 h 57"/>
                <a:gd name="T30" fmla="*/ 297680 w 39"/>
                <a:gd name="T31" fmla="*/ 111503 h 57"/>
                <a:gd name="T32" fmla="*/ 297680 w 39"/>
                <a:gd name="T33" fmla="*/ 111503 h 57"/>
                <a:gd name="T34" fmla="*/ 431636 w 39"/>
                <a:gd name="T35" fmla="*/ 111503 h 57"/>
                <a:gd name="T36" fmla="*/ 431636 w 39"/>
                <a:gd name="T37" fmla="*/ 222895 h 57"/>
                <a:gd name="T38" fmla="*/ 431636 w 39"/>
                <a:gd name="T39" fmla="*/ 222895 h 57"/>
                <a:gd name="T40" fmla="*/ 431636 w 39"/>
                <a:gd name="T41" fmla="*/ 693501 h 57"/>
                <a:gd name="T42" fmla="*/ 565592 w 39"/>
                <a:gd name="T43" fmla="*/ 693501 h 57"/>
                <a:gd name="T44" fmla="*/ 565592 w 39"/>
                <a:gd name="T45" fmla="*/ 334399 h 57"/>
                <a:gd name="T46" fmla="*/ 565592 w 39"/>
                <a:gd name="T47" fmla="*/ 222895 h 57"/>
                <a:gd name="T48" fmla="*/ 565592 w 39"/>
                <a:gd name="T49" fmla="*/ 111503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" h="57">
                  <a:moveTo>
                    <a:pt x="38" y="9"/>
                  </a:moveTo>
                  <a:lnTo>
                    <a:pt x="38" y="9"/>
                  </a:lnTo>
                  <a:cubicBezTo>
                    <a:pt x="29" y="9"/>
                    <a:pt x="29" y="9"/>
                    <a:pt x="29" y="0"/>
                  </a:cubicBezTo>
                  <a:lnTo>
                    <a:pt x="20" y="0"/>
                  </a:lnTo>
                  <a:lnTo>
                    <a:pt x="9" y="0"/>
                  </a:lnTo>
                  <a:cubicBezTo>
                    <a:pt x="9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9" y="9"/>
                  </a:lnTo>
                  <a:lnTo>
                    <a:pt x="20" y="9"/>
                  </a:ln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18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9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89" name="Freeform 1028">
              <a:extLst>
                <a:ext uri="{FF2B5EF4-FFF2-40B4-BE49-F238E27FC236}">
                  <a16:creationId xmlns:a16="http://schemas.microsoft.com/office/drawing/2014/main" id="{2945D496-9DAB-4FD7-BC8D-5D5BBAC4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823999"/>
              <a:ext cx="3172" cy="6343"/>
            </a:xfrm>
            <a:custGeom>
              <a:avLst/>
              <a:gdLst>
                <a:gd name="T0" fmla="*/ 346541 w 28"/>
                <a:gd name="T1" fmla="*/ 222895 h 57"/>
                <a:gd name="T2" fmla="*/ 346541 w 28"/>
                <a:gd name="T3" fmla="*/ 222895 h 57"/>
                <a:gd name="T4" fmla="*/ 115551 w 28"/>
                <a:gd name="T5" fmla="*/ 0 h 57"/>
                <a:gd name="T6" fmla="*/ 0 w 28"/>
                <a:gd name="T7" fmla="*/ 0 h 57"/>
                <a:gd name="T8" fmla="*/ 0 w 28"/>
                <a:gd name="T9" fmla="*/ 111503 h 57"/>
                <a:gd name="T10" fmla="*/ 0 w 28"/>
                <a:gd name="T11" fmla="*/ 111503 h 57"/>
                <a:gd name="T12" fmla="*/ 0 w 28"/>
                <a:gd name="T13" fmla="*/ 111503 h 57"/>
                <a:gd name="T14" fmla="*/ 115551 w 28"/>
                <a:gd name="T15" fmla="*/ 111503 h 57"/>
                <a:gd name="T16" fmla="*/ 230990 w 28"/>
                <a:gd name="T17" fmla="*/ 111503 h 57"/>
                <a:gd name="T18" fmla="*/ 230990 w 28"/>
                <a:gd name="T19" fmla="*/ 222895 h 57"/>
                <a:gd name="T20" fmla="*/ 230990 w 28"/>
                <a:gd name="T21" fmla="*/ 693501 h 57"/>
                <a:gd name="T22" fmla="*/ 346541 w 28"/>
                <a:gd name="T23" fmla="*/ 693501 h 57"/>
                <a:gd name="T24" fmla="*/ 346541 w 28"/>
                <a:gd name="T25" fmla="*/ 222895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57">
                  <a:moveTo>
                    <a:pt x="27" y="18"/>
                  </a:moveTo>
                  <a:lnTo>
                    <a:pt x="27" y="18"/>
                  </a:lnTo>
                  <a:cubicBezTo>
                    <a:pt x="27" y="9"/>
                    <a:pt x="18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18"/>
                  </a:lnTo>
                  <a:cubicBezTo>
                    <a:pt x="18" y="56"/>
                    <a:pt x="18" y="56"/>
                    <a:pt x="18" y="56"/>
                  </a:cubicBezTo>
                  <a:cubicBezTo>
                    <a:pt x="27" y="56"/>
                    <a:pt x="27" y="56"/>
                    <a:pt x="27" y="56"/>
                  </a:cubicBezTo>
                  <a:lnTo>
                    <a:pt x="27" y="18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0" name="Freeform 1029">
              <a:extLst>
                <a:ext uri="{FF2B5EF4-FFF2-40B4-BE49-F238E27FC236}">
                  <a16:creationId xmlns:a16="http://schemas.microsoft.com/office/drawing/2014/main" id="{9676232B-B14C-4B29-A5ED-0B47A7D87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599" y="2823999"/>
              <a:ext cx="4757" cy="6343"/>
            </a:xfrm>
            <a:custGeom>
              <a:avLst/>
              <a:gdLst>
                <a:gd name="T0" fmla="*/ 96278 w 46"/>
                <a:gd name="T1" fmla="*/ 334399 h 57"/>
                <a:gd name="T2" fmla="*/ 96278 w 46"/>
                <a:gd name="T3" fmla="*/ 334399 h 57"/>
                <a:gd name="T4" fmla="*/ 96278 w 46"/>
                <a:gd name="T5" fmla="*/ 470606 h 57"/>
                <a:gd name="T6" fmla="*/ 96278 w 46"/>
                <a:gd name="T7" fmla="*/ 581998 h 57"/>
                <a:gd name="T8" fmla="*/ 192452 w 46"/>
                <a:gd name="T9" fmla="*/ 581998 h 57"/>
                <a:gd name="T10" fmla="*/ 192452 w 46"/>
                <a:gd name="T11" fmla="*/ 581998 h 57"/>
                <a:gd name="T12" fmla="*/ 385007 w 46"/>
                <a:gd name="T13" fmla="*/ 581998 h 57"/>
                <a:gd name="T14" fmla="*/ 385007 w 46"/>
                <a:gd name="T15" fmla="*/ 470606 h 57"/>
                <a:gd name="T16" fmla="*/ 481284 w 46"/>
                <a:gd name="T17" fmla="*/ 470606 h 57"/>
                <a:gd name="T18" fmla="*/ 385007 w 46"/>
                <a:gd name="T19" fmla="*/ 581998 h 57"/>
                <a:gd name="T20" fmla="*/ 192452 w 46"/>
                <a:gd name="T21" fmla="*/ 693501 h 57"/>
                <a:gd name="T22" fmla="*/ 96278 w 46"/>
                <a:gd name="T23" fmla="*/ 693501 h 57"/>
                <a:gd name="T24" fmla="*/ 96278 w 46"/>
                <a:gd name="T25" fmla="*/ 581998 h 57"/>
                <a:gd name="T26" fmla="*/ 0 w 46"/>
                <a:gd name="T27" fmla="*/ 470606 h 57"/>
                <a:gd name="T28" fmla="*/ 0 w 46"/>
                <a:gd name="T29" fmla="*/ 334399 h 57"/>
                <a:gd name="T30" fmla="*/ 0 w 46"/>
                <a:gd name="T31" fmla="*/ 222895 h 57"/>
                <a:gd name="T32" fmla="*/ 96278 w 46"/>
                <a:gd name="T33" fmla="*/ 111503 h 57"/>
                <a:gd name="T34" fmla="*/ 96278 w 46"/>
                <a:gd name="T35" fmla="*/ 0 h 57"/>
                <a:gd name="T36" fmla="*/ 192452 w 46"/>
                <a:gd name="T37" fmla="*/ 0 h 57"/>
                <a:gd name="T38" fmla="*/ 288729 w 46"/>
                <a:gd name="T39" fmla="*/ 0 h 57"/>
                <a:gd name="T40" fmla="*/ 385007 w 46"/>
                <a:gd name="T41" fmla="*/ 111503 h 57"/>
                <a:gd name="T42" fmla="*/ 481284 w 46"/>
                <a:gd name="T43" fmla="*/ 222895 h 57"/>
                <a:gd name="T44" fmla="*/ 481284 w 46"/>
                <a:gd name="T45" fmla="*/ 334399 h 57"/>
                <a:gd name="T46" fmla="*/ 96278 w 46"/>
                <a:gd name="T47" fmla="*/ 334399 h 57"/>
                <a:gd name="T48" fmla="*/ 385007 w 46"/>
                <a:gd name="T49" fmla="*/ 334399 h 57"/>
                <a:gd name="T50" fmla="*/ 385007 w 46"/>
                <a:gd name="T51" fmla="*/ 334399 h 57"/>
                <a:gd name="T52" fmla="*/ 385007 w 46"/>
                <a:gd name="T53" fmla="*/ 222895 h 57"/>
                <a:gd name="T54" fmla="*/ 385007 w 46"/>
                <a:gd name="T55" fmla="*/ 111503 h 57"/>
                <a:gd name="T56" fmla="*/ 288729 w 46"/>
                <a:gd name="T57" fmla="*/ 111503 h 57"/>
                <a:gd name="T58" fmla="*/ 192452 w 46"/>
                <a:gd name="T59" fmla="*/ 111503 h 57"/>
                <a:gd name="T60" fmla="*/ 192452 w 46"/>
                <a:gd name="T61" fmla="*/ 111503 h 57"/>
                <a:gd name="T62" fmla="*/ 96278 w 46"/>
                <a:gd name="T63" fmla="*/ 111503 h 57"/>
                <a:gd name="T64" fmla="*/ 96278 w 46"/>
                <a:gd name="T65" fmla="*/ 222895 h 57"/>
                <a:gd name="T66" fmla="*/ 96278 w 46"/>
                <a:gd name="T67" fmla="*/ 334399 h 57"/>
                <a:gd name="T68" fmla="*/ 385007 w 46"/>
                <a:gd name="T69" fmla="*/ 334399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7">
                  <a:moveTo>
                    <a:pt x="9" y="27"/>
                  </a:moveTo>
                  <a:lnTo>
                    <a:pt x="9" y="27"/>
                  </a:lnTo>
                  <a:lnTo>
                    <a:pt x="9" y="38"/>
                  </a:lnTo>
                  <a:cubicBezTo>
                    <a:pt x="9" y="38"/>
                    <a:pt x="9" y="38"/>
                    <a:pt x="9" y="47"/>
                  </a:cubicBezTo>
                  <a:cubicBezTo>
                    <a:pt x="9" y="47"/>
                    <a:pt x="9" y="47"/>
                    <a:pt x="18" y="47"/>
                  </a:cubicBezTo>
                  <a:cubicBezTo>
                    <a:pt x="27" y="47"/>
                    <a:pt x="27" y="47"/>
                    <a:pt x="36" y="47"/>
                  </a:cubicBezTo>
                  <a:lnTo>
                    <a:pt x="36" y="38"/>
                  </a:lnTo>
                  <a:cubicBezTo>
                    <a:pt x="45" y="38"/>
                    <a:pt x="45" y="38"/>
                    <a:pt x="45" y="38"/>
                  </a:cubicBezTo>
                  <a:lnTo>
                    <a:pt x="36" y="47"/>
                  </a:lnTo>
                  <a:cubicBezTo>
                    <a:pt x="36" y="56"/>
                    <a:pt x="27" y="56"/>
                    <a:pt x="18" y="56"/>
                  </a:cubicBezTo>
                  <a:cubicBezTo>
                    <a:pt x="18" y="56"/>
                    <a:pt x="18" y="56"/>
                    <a:pt x="9" y="5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0" y="47"/>
                    <a:pt x="0" y="38"/>
                    <a:pt x="0" y="38"/>
                  </a:cubicBezTo>
                  <a:lnTo>
                    <a:pt x="0" y="27"/>
                  </a:lnTo>
                  <a:lnTo>
                    <a:pt x="0" y="18"/>
                  </a:lnTo>
                  <a:cubicBezTo>
                    <a:pt x="0" y="18"/>
                    <a:pt x="0" y="9"/>
                    <a:pt x="9" y="9"/>
                  </a:cubicBezTo>
                  <a:cubicBezTo>
                    <a:pt x="9" y="9"/>
                    <a:pt x="9" y="9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9"/>
                    <a:pt x="36" y="9"/>
                    <a:pt x="36" y="9"/>
                  </a:cubicBezTo>
                  <a:lnTo>
                    <a:pt x="45" y="18"/>
                  </a:lnTo>
                  <a:lnTo>
                    <a:pt x="45" y="27"/>
                  </a:lnTo>
                  <a:lnTo>
                    <a:pt x="9" y="27"/>
                  </a:lnTo>
                  <a:close/>
                  <a:moveTo>
                    <a:pt x="36" y="27"/>
                  </a:moveTo>
                  <a:lnTo>
                    <a:pt x="36" y="27"/>
                  </a:lnTo>
                  <a:cubicBezTo>
                    <a:pt x="36" y="18"/>
                    <a:pt x="36" y="18"/>
                    <a:pt x="36" y="18"/>
                  </a:cubicBezTo>
                  <a:lnTo>
                    <a:pt x="36" y="9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18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18"/>
                  </a:lnTo>
                  <a:cubicBezTo>
                    <a:pt x="9" y="18"/>
                    <a:pt x="9" y="18"/>
                    <a:pt x="9" y="27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1" name="Freeform 1030">
              <a:extLst>
                <a:ext uri="{FF2B5EF4-FFF2-40B4-BE49-F238E27FC236}">
                  <a16:creationId xmlns:a16="http://schemas.microsoft.com/office/drawing/2014/main" id="{01A09312-C0A8-4734-818B-AD9E8EC81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678" y="2844612"/>
              <a:ext cx="6344" cy="7929"/>
            </a:xfrm>
            <a:custGeom>
              <a:avLst/>
              <a:gdLst>
                <a:gd name="T0" fmla="*/ 0 w 49"/>
                <a:gd name="T1" fmla="*/ 0 h 67"/>
                <a:gd name="T2" fmla="*/ 184364 w 49"/>
                <a:gd name="T3" fmla="*/ 0 h 67"/>
                <a:gd name="T4" fmla="*/ 184364 w 49"/>
                <a:gd name="T5" fmla="*/ 924379 h 67"/>
                <a:gd name="T6" fmla="*/ 804652 w 49"/>
                <a:gd name="T7" fmla="*/ 924379 h 67"/>
                <a:gd name="T8" fmla="*/ 804652 w 49"/>
                <a:gd name="T9" fmla="*/ 924379 h 67"/>
                <a:gd name="T10" fmla="*/ 0 w 49"/>
                <a:gd name="T11" fmla="*/ 924379 h 67"/>
                <a:gd name="T12" fmla="*/ 0 w 4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7">
                  <a:moveTo>
                    <a:pt x="0" y="0"/>
                  </a:moveTo>
                  <a:lnTo>
                    <a:pt x="11" y="0"/>
                  </a:lnTo>
                  <a:lnTo>
                    <a:pt x="11" y="66"/>
                  </a:lnTo>
                  <a:lnTo>
                    <a:pt x="48" y="66"/>
                  </a:ln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2" name="Freeform 1031">
              <a:extLst>
                <a:ext uri="{FF2B5EF4-FFF2-40B4-BE49-F238E27FC236}">
                  <a16:creationId xmlns:a16="http://schemas.microsoft.com/office/drawing/2014/main" id="{D17C13B3-0C06-44BC-81FD-D5CA39365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021" y="2846198"/>
              <a:ext cx="6344" cy="6343"/>
            </a:xfrm>
            <a:custGeom>
              <a:avLst/>
              <a:gdLst>
                <a:gd name="T0" fmla="*/ 171150 w 46"/>
                <a:gd name="T1" fmla="*/ 335143 h 49"/>
                <a:gd name="T2" fmla="*/ 171150 w 46"/>
                <a:gd name="T3" fmla="*/ 335143 h 49"/>
                <a:gd name="T4" fmla="*/ 171150 w 46"/>
                <a:gd name="T5" fmla="*/ 0 h 49"/>
                <a:gd name="T6" fmla="*/ 513588 w 46"/>
                <a:gd name="T7" fmla="*/ 0 h 49"/>
                <a:gd name="T8" fmla="*/ 513588 w 46"/>
                <a:gd name="T9" fmla="*/ 0 h 49"/>
                <a:gd name="T10" fmla="*/ 684738 w 46"/>
                <a:gd name="T11" fmla="*/ 0 h 49"/>
                <a:gd name="T12" fmla="*/ 684738 w 46"/>
                <a:gd name="T13" fmla="*/ 184335 h 49"/>
                <a:gd name="T14" fmla="*/ 855888 w 46"/>
                <a:gd name="T15" fmla="*/ 335143 h 49"/>
                <a:gd name="T16" fmla="*/ 855888 w 46"/>
                <a:gd name="T17" fmla="*/ 653588 h 49"/>
                <a:gd name="T18" fmla="*/ 855888 w 46"/>
                <a:gd name="T19" fmla="*/ 804396 h 49"/>
                <a:gd name="T20" fmla="*/ 855888 w 46"/>
                <a:gd name="T21" fmla="*/ 804396 h 49"/>
                <a:gd name="T22" fmla="*/ 855888 w 46"/>
                <a:gd name="T23" fmla="*/ 804396 h 49"/>
                <a:gd name="T24" fmla="*/ 855888 w 46"/>
                <a:gd name="T25" fmla="*/ 804396 h 49"/>
                <a:gd name="T26" fmla="*/ 855888 w 46"/>
                <a:gd name="T27" fmla="*/ 804396 h 49"/>
                <a:gd name="T28" fmla="*/ 684738 w 46"/>
                <a:gd name="T29" fmla="*/ 804396 h 49"/>
                <a:gd name="T30" fmla="*/ 684738 w 46"/>
                <a:gd name="T31" fmla="*/ 804396 h 49"/>
                <a:gd name="T32" fmla="*/ 684738 w 46"/>
                <a:gd name="T33" fmla="*/ 804396 h 49"/>
                <a:gd name="T34" fmla="*/ 684738 w 46"/>
                <a:gd name="T35" fmla="*/ 653588 h 49"/>
                <a:gd name="T36" fmla="*/ 684738 w 46"/>
                <a:gd name="T37" fmla="*/ 653588 h 49"/>
                <a:gd name="T38" fmla="*/ 684738 w 46"/>
                <a:gd name="T39" fmla="*/ 804396 h 49"/>
                <a:gd name="T40" fmla="*/ 513588 w 46"/>
                <a:gd name="T41" fmla="*/ 804396 h 49"/>
                <a:gd name="T42" fmla="*/ 513588 w 46"/>
                <a:gd name="T43" fmla="*/ 804396 h 49"/>
                <a:gd name="T44" fmla="*/ 342300 w 46"/>
                <a:gd name="T45" fmla="*/ 804396 h 49"/>
                <a:gd name="T46" fmla="*/ 171150 w 46"/>
                <a:gd name="T47" fmla="*/ 804396 h 49"/>
                <a:gd name="T48" fmla="*/ 171150 w 46"/>
                <a:gd name="T49" fmla="*/ 804396 h 49"/>
                <a:gd name="T50" fmla="*/ 0 w 46"/>
                <a:gd name="T51" fmla="*/ 804396 h 49"/>
                <a:gd name="T52" fmla="*/ 0 w 46"/>
                <a:gd name="T53" fmla="*/ 653588 h 49"/>
                <a:gd name="T54" fmla="*/ 171150 w 46"/>
                <a:gd name="T55" fmla="*/ 485951 h 49"/>
                <a:gd name="T56" fmla="*/ 171150 w 46"/>
                <a:gd name="T57" fmla="*/ 485951 h 49"/>
                <a:gd name="T58" fmla="*/ 342300 w 46"/>
                <a:gd name="T59" fmla="*/ 335143 h 49"/>
                <a:gd name="T60" fmla="*/ 513588 w 46"/>
                <a:gd name="T61" fmla="*/ 335143 h 49"/>
                <a:gd name="T62" fmla="*/ 684738 w 46"/>
                <a:gd name="T63" fmla="*/ 335143 h 49"/>
                <a:gd name="T64" fmla="*/ 684738 w 46"/>
                <a:gd name="T65" fmla="*/ 335143 h 49"/>
                <a:gd name="T66" fmla="*/ 684738 w 46"/>
                <a:gd name="T67" fmla="*/ 335143 h 49"/>
                <a:gd name="T68" fmla="*/ 684738 w 46"/>
                <a:gd name="T69" fmla="*/ 184335 h 49"/>
                <a:gd name="T70" fmla="*/ 684738 w 46"/>
                <a:gd name="T71" fmla="*/ 184335 h 49"/>
                <a:gd name="T72" fmla="*/ 684738 w 46"/>
                <a:gd name="T73" fmla="*/ 184335 h 49"/>
                <a:gd name="T74" fmla="*/ 513588 w 46"/>
                <a:gd name="T75" fmla="*/ 0 h 49"/>
                <a:gd name="T76" fmla="*/ 513588 w 46"/>
                <a:gd name="T77" fmla="*/ 0 h 49"/>
                <a:gd name="T78" fmla="*/ 342300 w 46"/>
                <a:gd name="T79" fmla="*/ 184335 h 49"/>
                <a:gd name="T80" fmla="*/ 171150 w 46"/>
                <a:gd name="T81" fmla="*/ 335143 h 49"/>
                <a:gd name="T82" fmla="*/ 684738 w 46"/>
                <a:gd name="T83" fmla="*/ 335143 h 49"/>
                <a:gd name="T84" fmla="*/ 684738 w 46"/>
                <a:gd name="T85" fmla="*/ 335143 h 49"/>
                <a:gd name="T86" fmla="*/ 684738 w 46"/>
                <a:gd name="T87" fmla="*/ 335143 h 49"/>
                <a:gd name="T88" fmla="*/ 684738 w 46"/>
                <a:gd name="T89" fmla="*/ 485951 h 49"/>
                <a:gd name="T90" fmla="*/ 513588 w 46"/>
                <a:gd name="T91" fmla="*/ 485951 h 49"/>
                <a:gd name="T92" fmla="*/ 513588 w 46"/>
                <a:gd name="T93" fmla="*/ 485951 h 49"/>
                <a:gd name="T94" fmla="*/ 342300 w 46"/>
                <a:gd name="T95" fmla="*/ 485951 h 49"/>
                <a:gd name="T96" fmla="*/ 171150 w 46"/>
                <a:gd name="T97" fmla="*/ 485951 h 49"/>
                <a:gd name="T98" fmla="*/ 171150 w 46"/>
                <a:gd name="T99" fmla="*/ 653588 h 49"/>
                <a:gd name="T100" fmla="*/ 171150 w 46"/>
                <a:gd name="T101" fmla="*/ 653588 h 49"/>
                <a:gd name="T102" fmla="*/ 171150 w 46"/>
                <a:gd name="T103" fmla="*/ 804396 h 49"/>
                <a:gd name="T104" fmla="*/ 342300 w 46"/>
                <a:gd name="T105" fmla="*/ 804396 h 49"/>
                <a:gd name="T106" fmla="*/ 342300 w 46"/>
                <a:gd name="T107" fmla="*/ 804396 h 49"/>
                <a:gd name="T108" fmla="*/ 513588 w 46"/>
                <a:gd name="T109" fmla="*/ 804396 h 49"/>
                <a:gd name="T110" fmla="*/ 513588 w 46"/>
                <a:gd name="T111" fmla="*/ 653588 h 49"/>
                <a:gd name="T112" fmla="*/ 684738 w 46"/>
                <a:gd name="T113" fmla="*/ 653588 h 49"/>
                <a:gd name="T114" fmla="*/ 684738 w 46"/>
                <a:gd name="T115" fmla="*/ 485951 h 49"/>
                <a:gd name="T116" fmla="*/ 684738 w 46"/>
                <a:gd name="T117" fmla="*/ 335143 h 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6" h="49">
                  <a:moveTo>
                    <a:pt x="9" y="20"/>
                  </a:moveTo>
                  <a:lnTo>
                    <a:pt x="9" y="20"/>
                  </a:lnTo>
                  <a:cubicBezTo>
                    <a:pt x="9" y="11"/>
                    <a:pt x="9" y="11"/>
                    <a:pt x="9" y="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1"/>
                  </a:cubicBezTo>
                  <a:cubicBezTo>
                    <a:pt x="45" y="11"/>
                    <a:pt x="45" y="11"/>
                    <a:pt x="45" y="2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36" y="48"/>
                  </a:cubicBezTo>
                  <a:cubicBezTo>
                    <a:pt x="36" y="48"/>
                    <a:pt x="36" y="48"/>
                    <a:pt x="36" y="39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27" y="48"/>
                  </a:lnTo>
                  <a:lnTo>
                    <a:pt x="18" y="48"/>
                  </a:lnTo>
                  <a:cubicBezTo>
                    <a:pt x="18" y="48"/>
                    <a:pt x="18" y="48"/>
                    <a:pt x="9" y="48"/>
                  </a:cubicBezTo>
                  <a:cubicBezTo>
                    <a:pt x="9" y="48"/>
                    <a:pt x="9" y="48"/>
                    <a:pt x="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29"/>
                    <a:pt x="9" y="29"/>
                  </a:cubicBezTo>
                  <a:cubicBezTo>
                    <a:pt x="18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27" y="20"/>
                    <a:pt x="27" y="20"/>
                    <a:pt x="36" y="20"/>
                  </a:cubicBezTo>
                  <a:cubicBezTo>
                    <a:pt x="36" y="20"/>
                    <a:pt x="36" y="20"/>
                    <a:pt x="36" y="11"/>
                  </a:cubicBezTo>
                  <a:cubicBezTo>
                    <a:pt x="27" y="11"/>
                    <a:pt x="27" y="0"/>
                    <a:pt x="27" y="0"/>
                  </a:cubicBezTo>
                  <a:cubicBezTo>
                    <a:pt x="18" y="0"/>
                    <a:pt x="18" y="0"/>
                    <a:pt x="18" y="11"/>
                  </a:cubicBezTo>
                  <a:cubicBezTo>
                    <a:pt x="9" y="11"/>
                    <a:pt x="9" y="11"/>
                    <a:pt x="9" y="20"/>
                  </a:cubicBez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9" y="29"/>
                  </a:lnTo>
                  <a:lnTo>
                    <a:pt x="9" y="39"/>
                  </a:lnTo>
                  <a:lnTo>
                    <a:pt x="9" y="48"/>
                  </a:lnTo>
                  <a:lnTo>
                    <a:pt x="18" y="48"/>
                  </a:lnTo>
                  <a:lnTo>
                    <a:pt x="27" y="48"/>
                  </a:lnTo>
                  <a:cubicBezTo>
                    <a:pt x="27" y="48"/>
                    <a:pt x="27" y="48"/>
                    <a:pt x="27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29"/>
                  </a:cubicBez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3" name="Freeform 1032">
              <a:extLst>
                <a:ext uri="{FF2B5EF4-FFF2-40B4-BE49-F238E27FC236}">
                  <a16:creationId xmlns:a16="http://schemas.microsoft.com/office/drawing/2014/main" id="{DB169202-811E-4AD0-B62F-128DC1F43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950" y="2846198"/>
              <a:ext cx="4758" cy="6343"/>
            </a:xfrm>
            <a:custGeom>
              <a:avLst/>
              <a:gdLst>
                <a:gd name="T0" fmla="*/ 446480 w 37"/>
                <a:gd name="T1" fmla="*/ 335143 h 49"/>
                <a:gd name="T2" fmla="*/ 446480 w 37"/>
                <a:gd name="T3" fmla="*/ 335143 h 49"/>
                <a:gd name="T4" fmla="*/ 446480 w 37"/>
                <a:gd name="T5" fmla="*/ 184335 h 49"/>
                <a:gd name="T6" fmla="*/ 446480 w 37"/>
                <a:gd name="T7" fmla="*/ 184335 h 49"/>
                <a:gd name="T8" fmla="*/ 297696 w 37"/>
                <a:gd name="T9" fmla="*/ 0 h 49"/>
                <a:gd name="T10" fmla="*/ 297696 w 37"/>
                <a:gd name="T11" fmla="*/ 0 h 49"/>
                <a:gd name="T12" fmla="*/ 148784 w 37"/>
                <a:gd name="T13" fmla="*/ 0 h 49"/>
                <a:gd name="T14" fmla="*/ 148784 w 37"/>
                <a:gd name="T15" fmla="*/ 184335 h 49"/>
                <a:gd name="T16" fmla="*/ 148784 w 37"/>
                <a:gd name="T17" fmla="*/ 184335 h 49"/>
                <a:gd name="T18" fmla="*/ 148784 w 37"/>
                <a:gd name="T19" fmla="*/ 184335 h 49"/>
                <a:gd name="T20" fmla="*/ 148784 w 37"/>
                <a:gd name="T21" fmla="*/ 335143 h 49"/>
                <a:gd name="T22" fmla="*/ 148784 w 37"/>
                <a:gd name="T23" fmla="*/ 335143 h 49"/>
                <a:gd name="T24" fmla="*/ 148784 w 37"/>
                <a:gd name="T25" fmla="*/ 335143 h 49"/>
                <a:gd name="T26" fmla="*/ 297696 w 37"/>
                <a:gd name="T27" fmla="*/ 335143 h 49"/>
                <a:gd name="T28" fmla="*/ 297696 w 37"/>
                <a:gd name="T29" fmla="*/ 335143 h 49"/>
                <a:gd name="T30" fmla="*/ 446480 w 37"/>
                <a:gd name="T31" fmla="*/ 485951 h 49"/>
                <a:gd name="T32" fmla="*/ 595264 w 37"/>
                <a:gd name="T33" fmla="*/ 485951 h 49"/>
                <a:gd name="T34" fmla="*/ 595264 w 37"/>
                <a:gd name="T35" fmla="*/ 485951 h 49"/>
                <a:gd name="T36" fmla="*/ 595264 w 37"/>
                <a:gd name="T37" fmla="*/ 653588 h 49"/>
                <a:gd name="T38" fmla="*/ 595264 w 37"/>
                <a:gd name="T39" fmla="*/ 804396 h 49"/>
                <a:gd name="T40" fmla="*/ 446480 w 37"/>
                <a:gd name="T41" fmla="*/ 804396 h 49"/>
                <a:gd name="T42" fmla="*/ 446480 w 37"/>
                <a:gd name="T43" fmla="*/ 804396 h 49"/>
                <a:gd name="T44" fmla="*/ 297696 w 37"/>
                <a:gd name="T45" fmla="*/ 804396 h 49"/>
                <a:gd name="T46" fmla="*/ 0 w 37"/>
                <a:gd name="T47" fmla="*/ 804396 h 49"/>
                <a:gd name="T48" fmla="*/ 0 w 37"/>
                <a:gd name="T49" fmla="*/ 653588 h 49"/>
                <a:gd name="T50" fmla="*/ 0 w 37"/>
                <a:gd name="T51" fmla="*/ 653588 h 49"/>
                <a:gd name="T52" fmla="*/ 148784 w 37"/>
                <a:gd name="T53" fmla="*/ 804396 h 49"/>
                <a:gd name="T54" fmla="*/ 297696 w 37"/>
                <a:gd name="T55" fmla="*/ 804396 h 49"/>
                <a:gd name="T56" fmla="*/ 297696 w 37"/>
                <a:gd name="T57" fmla="*/ 804396 h 49"/>
                <a:gd name="T58" fmla="*/ 446480 w 37"/>
                <a:gd name="T59" fmla="*/ 804396 h 49"/>
                <a:gd name="T60" fmla="*/ 446480 w 37"/>
                <a:gd name="T61" fmla="*/ 653588 h 49"/>
                <a:gd name="T62" fmla="*/ 446480 w 37"/>
                <a:gd name="T63" fmla="*/ 653588 h 49"/>
                <a:gd name="T64" fmla="*/ 446480 w 37"/>
                <a:gd name="T65" fmla="*/ 653588 h 49"/>
                <a:gd name="T66" fmla="*/ 446480 w 37"/>
                <a:gd name="T67" fmla="*/ 485951 h 49"/>
                <a:gd name="T68" fmla="*/ 446480 w 37"/>
                <a:gd name="T69" fmla="*/ 485951 h 49"/>
                <a:gd name="T70" fmla="*/ 297696 w 37"/>
                <a:gd name="T71" fmla="*/ 485951 h 49"/>
                <a:gd name="T72" fmla="*/ 148784 w 37"/>
                <a:gd name="T73" fmla="*/ 485951 h 49"/>
                <a:gd name="T74" fmla="*/ 148784 w 37"/>
                <a:gd name="T75" fmla="*/ 485951 h 49"/>
                <a:gd name="T76" fmla="*/ 0 w 37"/>
                <a:gd name="T77" fmla="*/ 335143 h 49"/>
                <a:gd name="T78" fmla="*/ 0 w 37"/>
                <a:gd name="T79" fmla="*/ 335143 h 49"/>
                <a:gd name="T80" fmla="*/ 0 w 37"/>
                <a:gd name="T81" fmla="*/ 184335 h 49"/>
                <a:gd name="T82" fmla="*/ 0 w 37"/>
                <a:gd name="T83" fmla="*/ 184335 h 49"/>
                <a:gd name="T84" fmla="*/ 148784 w 37"/>
                <a:gd name="T85" fmla="*/ 0 h 49"/>
                <a:gd name="T86" fmla="*/ 148784 w 37"/>
                <a:gd name="T87" fmla="*/ 0 h 49"/>
                <a:gd name="T88" fmla="*/ 297696 w 37"/>
                <a:gd name="T89" fmla="*/ 0 h 49"/>
                <a:gd name="T90" fmla="*/ 446480 w 37"/>
                <a:gd name="T91" fmla="*/ 0 h 49"/>
                <a:gd name="T92" fmla="*/ 446480 w 37"/>
                <a:gd name="T93" fmla="*/ 0 h 49"/>
                <a:gd name="T94" fmla="*/ 595264 w 37"/>
                <a:gd name="T95" fmla="*/ 184335 h 49"/>
                <a:gd name="T96" fmla="*/ 595264 w 37"/>
                <a:gd name="T97" fmla="*/ 335143 h 49"/>
                <a:gd name="T98" fmla="*/ 446480 w 37"/>
                <a:gd name="T99" fmla="*/ 335143 h 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49">
                  <a:moveTo>
                    <a:pt x="27" y="20"/>
                  </a:moveTo>
                  <a:lnTo>
                    <a:pt x="27" y="20"/>
                  </a:lnTo>
                  <a:cubicBezTo>
                    <a:pt x="27" y="11"/>
                    <a:pt x="27" y="11"/>
                    <a:pt x="27" y="11"/>
                  </a:cubicBezTo>
                  <a:lnTo>
                    <a:pt x="18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18" y="20"/>
                  </a:lnTo>
                  <a:cubicBezTo>
                    <a:pt x="27" y="20"/>
                    <a:pt x="27" y="20"/>
                    <a:pt x="27" y="29"/>
                  </a:cubicBezTo>
                  <a:cubicBezTo>
                    <a:pt x="27" y="29"/>
                    <a:pt x="27" y="29"/>
                    <a:pt x="36" y="29"/>
                  </a:cubicBezTo>
                  <a:lnTo>
                    <a:pt x="36" y="39"/>
                  </a:lnTo>
                  <a:cubicBezTo>
                    <a:pt x="36" y="39"/>
                    <a:pt x="36" y="39"/>
                    <a:pt x="36" y="48"/>
                  </a:cubicBezTo>
                  <a:cubicBezTo>
                    <a:pt x="36" y="48"/>
                    <a:pt x="36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9" y="48"/>
                    <a:pt x="9" y="48"/>
                    <a:pt x="0" y="48"/>
                  </a:cubicBezTo>
                  <a:lnTo>
                    <a:pt x="0" y="39"/>
                  </a:lnTo>
                  <a:cubicBezTo>
                    <a:pt x="0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27" y="48"/>
                    <a:pt x="27" y="48"/>
                    <a:pt x="27" y="48"/>
                  </a:cubicBezTo>
                  <a:lnTo>
                    <a:pt x="27" y="39"/>
                  </a:ln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0"/>
                    <a:pt x="0" y="20"/>
                    <a:pt x="0" y="20"/>
                  </a:cubicBezTo>
                  <a:cubicBezTo>
                    <a:pt x="0" y="20"/>
                    <a:pt x="0" y="20"/>
                    <a:pt x="0" y="11"/>
                  </a:cubicBezTo>
                  <a:cubicBezTo>
                    <a:pt x="0" y="0"/>
                    <a:pt x="0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lnTo>
                    <a:pt x="36" y="11"/>
                  </a:lnTo>
                  <a:cubicBezTo>
                    <a:pt x="36" y="11"/>
                    <a:pt x="36" y="11"/>
                    <a:pt x="36" y="20"/>
                  </a:cubicBezTo>
                  <a:lnTo>
                    <a:pt x="27" y="2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4" name="Freeform 1033">
              <a:extLst>
                <a:ext uri="{FF2B5EF4-FFF2-40B4-BE49-F238E27FC236}">
                  <a16:creationId xmlns:a16="http://schemas.microsoft.com/office/drawing/2014/main" id="{1E8057E7-6ABF-473A-87F0-4B0D19CC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709" y="2844612"/>
              <a:ext cx="3172" cy="7929"/>
            </a:xfrm>
            <a:custGeom>
              <a:avLst/>
              <a:gdLst>
                <a:gd name="T0" fmla="*/ 223626 w 30"/>
                <a:gd name="T1" fmla="*/ 252071 h 67"/>
                <a:gd name="T2" fmla="*/ 223626 w 30"/>
                <a:gd name="T3" fmla="*/ 252071 h 67"/>
                <a:gd name="T4" fmla="*/ 324178 w 30"/>
                <a:gd name="T5" fmla="*/ 252071 h 67"/>
                <a:gd name="T6" fmla="*/ 324178 w 30"/>
                <a:gd name="T7" fmla="*/ 406154 h 67"/>
                <a:gd name="T8" fmla="*/ 223626 w 30"/>
                <a:gd name="T9" fmla="*/ 406154 h 67"/>
                <a:gd name="T10" fmla="*/ 223626 w 30"/>
                <a:gd name="T11" fmla="*/ 798344 h 67"/>
                <a:gd name="T12" fmla="*/ 223626 w 30"/>
                <a:gd name="T13" fmla="*/ 924379 h 67"/>
                <a:gd name="T14" fmla="*/ 324178 w 30"/>
                <a:gd name="T15" fmla="*/ 924379 h 67"/>
                <a:gd name="T16" fmla="*/ 324178 w 30"/>
                <a:gd name="T17" fmla="*/ 924379 h 67"/>
                <a:gd name="T18" fmla="*/ 324178 w 30"/>
                <a:gd name="T19" fmla="*/ 924379 h 67"/>
                <a:gd name="T20" fmla="*/ 324178 w 30"/>
                <a:gd name="T21" fmla="*/ 924379 h 67"/>
                <a:gd name="T22" fmla="*/ 223626 w 30"/>
                <a:gd name="T23" fmla="*/ 924379 h 67"/>
                <a:gd name="T24" fmla="*/ 223626 w 30"/>
                <a:gd name="T25" fmla="*/ 924379 h 67"/>
                <a:gd name="T26" fmla="*/ 100658 w 30"/>
                <a:gd name="T27" fmla="*/ 798344 h 67"/>
                <a:gd name="T28" fmla="*/ 100658 w 30"/>
                <a:gd name="T29" fmla="*/ 406154 h 67"/>
                <a:gd name="T30" fmla="*/ 0 w 30"/>
                <a:gd name="T31" fmla="*/ 406154 h 67"/>
                <a:gd name="T32" fmla="*/ 0 w 30"/>
                <a:gd name="T33" fmla="*/ 252071 h 67"/>
                <a:gd name="T34" fmla="*/ 100658 w 30"/>
                <a:gd name="T35" fmla="*/ 252071 h 67"/>
                <a:gd name="T36" fmla="*/ 100658 w 30"/>
                <a:gd name="T37" fmla="*/ 0 h 67"/>
                <a:gd name="T38" fmla="*/ 223626 w 30"/>
                <a:gd name="T39" fmla="*/ 0 h 67"/>
                <a:gd name="T40" fmla="*/ 223626 w 30"/>
                <a:gd name="T41" fmla="*/ 252071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67">
                  <a:moveTo>
                    <a:pt x="20" y="18"/>
                  </a:moveTo>
                  <a:lnTo>
                    <a:pt x="20" y="18"/>
                  </a:lnTo>
                  <a:cubicBezTo>
                    <a:pt x="29" y="18"/>
                    <a:pt x="29" y="18"/>
                    <a:pt x="29" y="1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66"/>
                  </a:cubicBezTo>
                  <a:cubicBezTo>
                    <a:pt x="20" y="66"/>
                    <a:pt x="20" y="66"/>
                    <a:pt x="2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9" y="66"/>
                    <a:pt x="9" y="66"/>
                    <a:pt x="9" y="5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0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5" name="Freeform 1034">
              <a:extLst>
                <a:ext uri="{FF2B5EF4-FFF2-40B4-BE49-F238E27FC236}">
                  <a16:creationId xmlns:a16="http://schemas.microsoft.com/office/drawing/2014/main" id="{856B8F7B-E686-4CC7-8588-A5003E5BC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224" y="2846198"/>
              <a:ext cx="3172" cy="6343"/>
            </a:xfrm>
            <a:custGeom>
              <a:avLst/>
              <a:gdLst>
                <a:gd name="T0" fmla="*/ 0 w 37"/>
                <a:gd name="T1" fmla="*/ 0 h 49"/>
                <a:gd name="T2" fmla="*/ 0 w 37"/>
                <a:gd name="T3" fmla="*/ 0 h 49"/>
                <a:gd name="T4" fmla="*/ 0 w 37"/>
                <a:gd name="T5" fmla="*/ 0 h 49"/>
                <a:gd name="T6" fmla="*/ 0 w 37"/>
                <a:gd name="T7" fmla="*/ 184335 h 49"/>
                <a:gd name="T8" fmla="*/ 66183 w 37"/>
                <a:gd name="T9" fmla="*/ 184335 h 49"/>
                <a:gd name="T10" fmla="*/ 66183 w 37"/>
                <a:gd name="T11" fmla="*/ 0 h 49"/>
                <a:gd name="T12" fmla="*/ 66183 w 37"/>
                <a:gd name="T13" fmla="*/ 0 h 49"/>
                <a:gd name="T14" fmla="*/ 132281 w 37"/>
                <a:gd name="T15" fmla="*/ 0 h 49"/>
                <a:gd name="T16" fmla="*/ 132281 w 37"/>
                <a:gd name="T17" fmla="*/ 0 h 49"/>
                <a:gd name="T18" fmla="*/ 198464 w 37"/>
                <a:gd name="T19" fmla="*/ 0 h 49"/>
                <a:gd name="T20" fmla="*/ 264562 w 37"/>
                <a:gd name="T21" fmla="*/ 0 h 49"/>
                <a:gd name="T22" fmla="*/ 264562 w 37"/>
                <a:gd name="T23" fmla="*/ 184335 h 49"/>
                <a:gd name="T24" fmla="*/ 264562 w 37"/>
                <a:gd name="T25" fmla="*/ 335143 h 49"/>
                <a:gd name="T26" fmla="*/ 264562 w 37"/>
                <a:gd name="T27" fmla="*/ 804396 h 49"/>
                <a:gd name="T28" fmla="*/ 264562 w 37"/>
                <a:gd name="T29" fmla="*/ 804396 h 49"/>
                <a:gd name="T30" fmla="*/ 264562 w 37"/>
                <a:gd name="T31" fmla="*/ 335143 h 49"/>
                <a:gd name="T32" fmla="*/ 198464 w 37"/>
                <a:gd name="T33" fmla="*/ 184335 h 49"/>
                <a:gd name="T34" fmla="*/ 198464 w 37"/>
                <a:gd name="T35" fmla="*/ 184335 h 49"/>
                <a:gd name="T36" fmla="*/ 198464 w 37"/>
                <a:gd name="T37" fmla="*/ 0 h 49"/>
                <a:gd name="T38" fmla="*/ 132281 w 37"/>
                <a:gd name="T39" fmla="*/ 0 h 49"/>
                <a:gd name="T40" fmla="*/ 66183 w 37"/>
                <a:gd name="T41" fmla="*/ 0 h 49"/>
                <a:gd name="T42" fmla="*/ 66183 w 37"/>
                <a:gd name="T43" fmla="*/ 184335 h 49"/>
                <a:gd name="T44" fmla="*/ 66183 w 37"/>
                <a:gd name="T45" fmla="*/ 184335 h 49"/>
                <a:gd name="T46" fmla="*/ 66183 w 37"/>
                <a:gd name="T47" fmla="*/ 335143 h 49"/>
                <a:gd name="T48" fmla="*/ 66183 w 37"/>
                <a:gd name="T49" fmla="*/ 804396 h 49"/>
                <a:gd name="T50" fmla="*/ 0 w 37"/>
                <a:gd name="T51" fmla="*/ 804396 h 49"/>
                <a:gd name="T52" fmla="*/ 0 w 37"/>
                <a:gd name="T53" fmla="*/ 0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lnTo>
                    <a:pt x="0" y="0"/>
                  </a:ln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0"/>
                  </a:cubicBezTo>
                  <a:cubicBezTo>
                    <a:pt x="9" y="0"/>
                    <a:pt x="9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11"/>
                    <a:pt x="36" y="11"/>
                    <a:pt x="36" y="11"/>
                  </a:cubicBezTo>
                  <a:lnTo>
                    <a:pt x="36" y="20"/>
                  </a:lnTo>
                  <a:cubicBezTo>
                    <a:pt x="36" y="48"/>
                    <a:pt x="36" y="48"/>
                    <a:pt x="36" y="4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27" y="20"/>
                    <a:pt x="27" y="11"/>
                  </a:cubicBezTo>
                  <a:cubicBezTo>
                    <a:pt x="27" y="11"/>
                    <a:pt x="27" y="11"/>
                    <a:pt x="27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9" y="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6" name="Freeform 1035">
              <a:extLst>
                <a:ext uri="{FF2B5EF4-FFF2-40B4-BE49-F238E27FC236}">
                  <a16:creationId xmlns:a16="http://schemas.microsoft.com/office/drawing/2014/main" id="{1070FC6D-3097-443E-81E5-B36FA25B2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846198"/>
              <a:ext cx="4757" cy="6343"/>
            </a:xfrm>
            <a:custGeom>
              <a:avLst/>
              <a:gdLst>
                <a:gd name="T0" fmla="*/ 0 w 46"/>
                <a:gd name="T1" fmla="*/ 335143 h 49"/>
                <a:gd name="T2" fmla="*/ 0 w 46"/>
                <a:gd name="T3" fmla="*/ 335143 h 49"/>
                <a:gd name="T4" fmla="*/ 96278 w 46"/>
                <a:gd name="T5" fmla="*/ 0 h 49"/>
                <a:gd name="T6" fmla="*/ 192452 w 46"/>
                <a:gd name="T7" fmla="*/ 0 h 49"/>
                <a:gd name="T8" fmla="*/ 288729 w 46"/>
                <a:gd name="T9" fmla="*/ 0 h 49"/>
                <a:gd name="T10" fmla="*/ 385007 w 46"/>
                <a:gd name="T11" fmla="*/ 0 h 49"/>
                <a:gd name="T12" fmla="*/ 385007 w 46"/>
                <a:gd name="T13" fmla="*/ 184335 h 49"/>
                <a:gd name="T14" fmla="*/ 385007 w 46"/>
                <a:gd name="T15" fmla="*/ 184335 h 49"/>
                <a:gd name="T16" fmla="*/ 385007 w 46"/>
                <a:gd name="T17" fmla="*/ 653588 h 49"/>
                <a:gd name="T18" fmla="*/ 481284 w 46"/>
                <a:gd name="T19" fmla="*/ 804396 h 49"/>
                <a:gd name="T20" fmla="*/ 481284 w 46"/>
                <a:gd name="T21" fmla="*/ 804396 h 49"/>
                <a:gd name="T22" fmla="*/ 481284 w 46"/>
                <a:gd name="T23" fmla="*/ 804396 h 49"/>
                <a:gd name="T24" fmla="*/ 481284 w 46"/>
                <a:gd name="T25" fmla="*/ 804396 h 49"/>
                <a:gd name="T26" fmla="*/ 481284 w 46"/>
                <a:gd name="T27" fmla="*/ 804396 h 49"/>
                <a:gd name="T28" fmla="*/ 385007 w 46"/>
                <a:gd name="T29" fmla="*/ 804396 h 49"/>
                <a:gd name="T30" fmla="*/ 385007 w 46"/>
                <a:gd name="T31" fmla="*/ 804396 h 49"/>
                <a:gd name="T32" fmla="*/ 385007 w 46"/>
                <a:gd name="T33" fmla="*/ 804396 h 49"/>
                <a:gd name="T34" fmla="*/ 385007 w 46"/>
                <a:gd name="T35" fmla="*/ 653588 h 49"/>
                <a:gd name="T36" fmla="*/ 385007 w 46"/>
                <a:gd name="T37" fmla="*/ 653588 h 49"/>
                <a:gd name="T38" fmla="*/ 288729 w 46"/>
                <a:gd name="T39" fmla="*/ 804396 h 49"/>
                <a:gd name="T40" fmla="*/ 288729 w 46"/>
                <a:gd name="T41" fmla="*/ 804396 h 49"/>
                <a:gd name="T42" fmla="*/ 288729 w 46"/>
                <a:gd name="T43" fmla="*/ 804396 h 49"/>
                <a:gd name="T44" fmla="*/ 192452 w 46"/>
                <a:gd name="T45" fmla="*/ 804396 h 49"/>
                <a:gd name="T46" fmla="*/ 96278 w 46"/>
                <a:gd name="T47" fmla="*/ 804396 h 49"/>
                <a:gd name="T48" fmla="*/ 96278 w 46"/>
                <a:gd name="T49" fmla="*/ 804396 h 49"/>
                <a:gd name="T50" fmla="*/ 0 w 46"/>
                <a:gd name="T51" fmla="*/ 804396 h 49"/>
                <a:gd name="T52" fmla="*/ 0 w 46"/>
                <a:gd name="T53" fmla="*/ 653588 h 49"/>
                <a:gd name="T54" fmla="*/ 0 w 46"/>
                <a:gd name="T55" fmla="*/ 485951 h 49"/>
                <a:gd name="T56" fmla="*/ 96278 w 46"/>
                <a:gd name="T57" fmla="*/ 485951 h 49"/>
                <a:gd name="T58" fmla="*/ 192452 w 46"/>
                <a:gd name="T59" fmla="*/ 335143 h 49"/>
                <a:gd name="T60" fmla="*/ 288729 w 46"/>
                <a:gd name="T61" fmla="*/ 335143 h 49"/>
                <a:gd name="T62" fmla="*/ 288729 w 46"/>
                <a:gd name="T63" fmla="*/ 335143 h 49"/>
                <a:gd name="T64" fmla="*/ 385007 w 46"/>
                <a:gd name="T65" fmla="*/ 335143 h 49"/>
                <a:gd name="T66" fmla="*/ 385007 w 46"/>
                <a:gd name="T67" fmla="*/ 335143 h 49"/>
                <a:gd name="T68" fmla="*/ 385007 w 46"/>
                <a:gd name="T69" fmla="*/ 184335 h 49"/>
                <a:gd name="T70" fmla="*/ 385007 w 46"/>
                <a:gd name="T71" fmla="*/ 184335 h 49"/>
                <a:gd name="T72" fmla="*/ 288729 w 46"/>
                <a:gd name="T73" fmla="*/ 184335 h 49"/>
                <a:gd name="T74" fmla="*/ 288729 w 46"/>
                <a:gd name="T75" fmla="*/ 0 h 49"/>
                <a:gd name="T76" fmla="*/ 192452 w 46"/>
                <a:gd name="T77" fmla="*/ 0 h 49"/>
                <a:gd name="T78" fmla="*/ 96278 w 46"/>
                <a:gd name="T79" fmla="*/ 184335 h 49"/>
                <a:gd name="T80" fmla="*/ 96278 w 46"/>
                <a:gd name="T81" fmla="*/ 335143 h 49"/>
                <a:gd name="T82" fmla="*/ 0 w 46"/>
                <a:gd name="T83" fmla="*/ 335143 h 49"/>
                <a:gd name="T84" fmla="*/ 385007 w 46"/>
                <a:gd name="T85" fmla="*/ 335143 h 49"/>
                <a:gd name="T86" fmla="*/ 385007 w 46"/>
                <a:gd name="T87" fmla="*/ 335143 h 49"/>
                <a:gd name="T88" fmla="*/ 385007 w 46"/>
                <a:gd name="T89" fmla="*/ 335143 h 49"/>
                <a:gd name="T90" fmla="*/ 385007 w 46"/>
                <a:gd name="T91" fmla="*/ 485951 h 49"/>
                <a:gd name="T92" fmla="*/ 288729 w 46"/>
                <a:gd name="T93" fmla="*/ 485951 h 49"/>
                <a:gd name="T94" fmla="*/ 192452 w 46"/>
                <a:gd name="T95" fmla="*/ 485951 h 49"/>
                <a:gd name="T96" fmla="*/ 192452 w 46"/>
                <a:gd name="T97" fmla="*/ 485951 h 49"/>
                <a:gd name="T98" fmla="*/ 96278 w 46"/>
                <a:gd name="T99" fmla="*/ 485951 h 49"/>
                <a:gd name="T100" fmla="*/ 96278 w 46"/>
                <a:gd name="T101" fmla="*/ 653588 h 49"/>
                <a:gd name="T102" fmla="*/ 96278 w 46"/>
                <a:gd name="T103" fmla="*/ 653588 h 49"/>
                <a:gd name="T104" fmla="*/ 96278 w 46"/>
                <a:gd name="T105" fmla="*/ 804396 h 49"/>
                <a:gd name="T106" fmla="*/ 192452 w 46"/>
                <a:gd name="T107" fmla="*/ 804396 h 49"/>
                <a:gd name="T108" fmla="*/ 192452 w 46"/>
                <a:gd name="T109" fmla="*/ 804396 h 49"/>
                <a:gd name="T110" fmla="*/ 288729 w 46"/>
                <a:gd name="T111" fmla="*/ 804396 h 49"/>
                <a:gd name="T112" fmla="*/ 288729 w 46"/>
                <a:gd name="T113" fmla="*/ 653588 h 49"/>
                <a:gd name="T114" fmla="*/ 385007 w 46"/>
                <a:gd name="T115" fmla="*/ 653588 h 49"/>
                <a:gd name="T116" fmla="*/ 385007 w 46"/>
                <a:gd name="T117" fmla="*/ 485951 h 49"/>
                <a:gd name="T118" fmla="*/ 385007 w 46"/>
                <a:gd name="T119" fmla="*/ 335143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6" h="49">
                  <a:moveTo>
                    <a:pt x="0" y="20"/>
                  </a:moveTo>
                  <a:lnTo>
                    <a:pt x="0" y="20"/>
                  </a:lnTo>
                  <a:cubicBezTo>
                    <a:pt x="0" y="11"/>
                    <a:pt x="9" y="0"/>
                    <a:pt x="9" y="0"/>
                  </a:cubicBezTo>
                  <a:lnTo>
                    <a:pt x="18" y="0"/>
                  </a:lnTo>
                  <a:cubicBezTo>
                    <a:pt x="27" y="0"/>
                    <a:pt x="27" y="0"/>
                    <a:pt x="27" y="0"/>
                  </a:cubicBezTo>
                  <a:lnTo>
                    <a:pt x="36" y="0"/>
                  </a:lnTo>
                  <a:cubicBezTo>
                    <a:pt x="36" y="0"/>
                    <a:pt x="36" y="0"/>
                    <a:pt x="36" y="11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8"/>
                    <a:pt x="45" y="48"/>
                    <a:pt x="45" y="48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36" y="39"/>
                  </a:lnTo>
                  <a:cubicBezTo>
                    <a:pt x="36" y="39"/>
                    <a:pt x="36" y="48"/>
                    <a:pt x="27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9" y="48"/>
                  </a:lnTo>
                  <a:cubicBezTo>
                    <a:pt x="0" y="48"/>
                    <a:pt x="0" y="48"/>
                    <a:pt x="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0"/>
                    <a:pt x="18" y="20"/>
                    <a:pt x="18" y="20"/>
                  </a:cubicBezTo>
                  <a:lnTo>
                    <a:pt x="27" y="20"/>
                  </a:ln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11"/>
                  </a:cubicBezTo>
                  <a:cubicBezTo>
                    <a:pt x="36" y="11"/>
                    <a:pt x="36" y="11"/>
                    <a:pt x="27" y="1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18" y="0"/>
                  </a:cubicBezTo>
                  <a:cubicBezTo>
                    <a:pt x="18" y="0"/>
                    <a:pt x="18" y="0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lnTo>
                    <a:pt x="0" y="20"/>
                  </a:lnTo>
                  <a:close/>
                  <a:moveTo>
                    <a:pt x="36" y="20"/>
                  </a:moveTo>
                  <a:lnTo>
                    <a:pt x="36" y="20"/>
                  </a:ln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18" y="29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9"/>
                  </a:lnTo>
                  <a:cubicBezTo>
                    <a:pt x="9" y="39"/>
                    <a:pt x="9" y="39"/>
                    <a:pt x="9" y="48"/>
                  </a:cubicBezTo>
                  <a:cubicBezTo>
                    <a:pt x="9" y="48"/>
                    <a:pt x="9" y="48"/>
                    <a:pt x="18" y="48"/>
                  </a:cubicBezTo>
                  <a:cubicBezTo>
                    <a:pt x="18" y="48"/>
                    <a:pt x="18" y="48"/>
                    <a:pt x="27" y="48"/>
                  </a:cubicBezTo>
                  <a:cubicBezTo>
                    <a:pt x="27" y="48"/>
                    <a:pt x="27" y="48"/>
                    <a:pt x="27" y="39"/>
                  </a:cubicBezTo>
                  <a:lnTo>
                    <a:pt x="36" y="39"/>
                  </a:lnTo>
                  <a:lnTo>
                    <a:pt x="36" y="29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7" name="Freeform 1036">
              <a:extLst>
                <a:ext uri="{FF2B5EF4-FFF2-40B4-BE49-F238E27FC236}">
                  <a16:creationId xmlns:a16="http://schemas.microsoft.com/office/drawing/2014/main" id="{07572E35-2F1A-43B9-91F0-FC21ECD3F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256" y="2846198"/>
              <a:ext cx="1585" cy="6343"/>
            </a:xfrm>
            <a:custGeom>
              <a:avLst/>
              <a:gdLst>
                <a:gd name="T0" fmla="*/ 125298 w 19"/>
                <a:gd name="T1" fmla="*/ 335143 h 49"/>
                <a:gd name="T2" fmla="*/ 125298 w 19"/>
                <a:gd name="T3" fmla="*/ 335143 h 49"/>
                <a:gd name="T4" fmla="*/ 0 w 19"/>
                <a:gd name="T5" fmla="*/ 0 h 49"/>
                <a:gd name="T6" fmla="*/ 0 w 19"/>
                <a:gd name="T7" fmla="*/ 0 h 49"/>
                <a:gd name="T8" fmla="*/ 0 w 19"/>
                <a:gd name="T9" fmla="*/ 0 h 49"/>
                <a:gd name="T10" fmla="*/ 0 w 19"/>
                <a:gd name="T11" fmla="*/ 0 h 49"/>
                <a:gd name="T12" fmla="*/ 62649 w 19"/>
                <a:gd name="T13" fmla="*/ 184335 h 49"/>
                <a:gd name="T14" fmla="*/ 62649 w 19"/>
                <a:gd name="T15" fmla="*/ 335143 h 49"/>
                <a:gd name="T16" fmla="*/ 62649 w 19"/>
                <a:gd name="T17" fmla="*/ 804396 h 49"/>
                <a:gd name="T18" fmla="*/ 125298 w 19"/>
                <a:gd name="T19" fmla="*/ 804396 h 49"/>
                <a:gd name="T20" fmla="*/ 125298 w 19"/>
                <a:gd name="T21" fmla="*/ 335143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9">
                  <a:moveTo>
                    <a:pt x="18" y="20"/>
                  </a:moveTo>
                  <a:lnTo>
                    <a:pt x="18" y="20"/>
                  </a:lnTo>
                  <a:cubicBezTo>
                    <a:pt x="18" y="0"/>
                    <a:pt x="18" y="0"/>
                    <a:pt x="0" y="0"/>
                  </a:cubicBezTo>
                  <a:cubicBezTo>
                    <a:pt x="9" y="0"/>
                    <a:pt x="9" y="0"/>
                    <a:pt x="9" y="11"/>
                  </a:cubicBezTo>
                  <a:cubicBezTo>
                    <a:pt x="9" y="11"/>
                    <a:pt x="9" y="11"/>
                    <a:pt x="9" y="2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20"/>
                  </a:ln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8" name="Freeform 1037">
              <a:extLst>
                <a:ext uri="{FF2B5EF4-FFF2-40B4-BE49-F238E27FC236}">
                  <a16:creationId xmlns:a16="http://schemas.microsoft.com/office/drawing/2014/main" id="{DCC8ADB9-9753-4CF5-BD00-50E2E6EB3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912" y="2846198"/>
              <a:ext cx="6344" cy="6343"/>
            </a:xfrm>
            <a:custGeom>
              <a:avLst/>
              <a:gdLst>
                <a:gd name="T0" fmla="*/ 663741 w 48"/>
                <a:gd name="T1" fmla="*/ 0 h 49"/>
                <a:gd name="T2" fmla="*/ 663741 w 48"/>
                <a:gd name="T3" fmla="*/ 0 h 49"/>
                <a:gd name="T4" fmla="*/ 663741 w 48"/>
                <a:gd name="T5" fmla="*/ 184335 h 49"/>
                <a:gd name="T6" fmla="*/ 506595 w 48"/>
                <a:gd name="T7" fmla="*/ 0 h 49"/>
                <a:gd name="T8" fmla="*/ 314425 w 48"/>
                <a:gd name="T9" fmla="*/ 0 h 49"/>
                <a:gd name="T10" fmla="*/ 157278 w 48"/>
                <a:gd name="T11" fmla="*/ 0 h 49"/>
                <a:gd name="T12" fmla="*/ 0 w 48"/>
                <a:gd name="T13" fmla="*/ 184335 h 49"/>
                <a:gd name="T14" fmla="*/ 0 w 48"/>
                <a:gd name="T15" fmla="*/ 184335 h 49"/>
                <a:gd name="T16" fmla="*/ 0 w 48"/>
                <a:gd name="T17" fmla="*/ 0 h 49"/>
                <a:gd name="T18" fmla="*/ 0 w 48"/>
                <a:gd name="T19" fmla="*/ 0 h 49"/>
                <a:gd name="T20" fmla="*/ 0 w 48"/>
                <a:gd name="T21" fmla="*/ 804396 h 49"/>
                <a:gd name="T22" fmla="*/ 0 w 48"/>
                <a:gd name="T23" fmla="*/ 804396 h 49"/>
                <a:gd name="T24" fmla="*/ 0 w 48"/>
                <a:gd name="T25" fmla="*/ 335143 h 49"/>
                <a:gd name="T26" fmla="*/ 0 w 48"/>
                <a:gd name="T27" fmla="*/ 335143 h 49"/>
                <a:gd name="T28" fmla="*/ 157278 w 48"/>
                <a:gd name="T29" fmla="*/ 184335 h 49"/>
                <a:gd name="T30" fmla="*/ 157278 w 48"/>
                <a:gd name="T31" fmla="*/ 0 h 49"/>
                <a:gd name="T32" fmla="*/ 314425 w 48"/>
                <a:gd name="T33" fmla="*/ 0 h 49"/>
                <a:gd name="T34" fmla="*/ 506595 w 48"/>
                <a:gd name="T35" fmla="*/ 0 h 49"/>
                <a:gd name="T36" fmla="*/ 506595 w 48"/>
                <a:gd name="T37" fmla="*/ 184335 h 49"/>
                <a:gd name="T38" fmla="*/ 506595 w 48"/>
                <a:gd name="T39" fmla="*/ 184335 h 49"/>
                <a:gd name="T40" fmla="*/ 506595 w 48"/>
                <a:gd name="T41" fmla="*/ 335143 h 49"/>
                <a:gd name="T42" fmla="*/ 506595 w 48"/>
                <a:gd name="T43" fmla="*/ 804396 h 49"/>
                <a:gd name="T44" fmla="*/ 663741 w 48"/>
                <a:gd name="T45" fmla="*/ 804396 h 49"/>
                <a:gd name="T46" fmla="*/ 663741 w 48"/>
                <a:gd name="T47" fmla="*/ 335143 h 49"/>
                <a:gd name="T48" fmla="*/ 663741 w 48"/>
                <a:gd name="T49" fmla="*/ 335143 h 49"/>
                <a:gd name="T50" fmla="*/ 663741 w 48"/>
                <a:gd name="T51" fmla="*/ 184335 h 49"/>
                <a:gd name="T52" fmla="*/ 663741 w 48"/>
                <a:gd name="T53" fmla="*/ 0 h 49"/>
                <a:gd name="T54" fmla="*/ 821019 w 48"/>
                <a:gd name="T55" fmla="*/ 0 h 49"/>
                <a:gd name="T56" fmla="*/ 821019 w 48"/>
                <a:gd name="T57" fmla="*/ 0 h 49"/>
                <a:gd name="T58" fmla="*/ 663741 w 48"/>
                <a:gd name="T59" fmla="*/ 0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8" h="49">
                  <a:moveTo>
                    <a:pt x="38" y="0"/>
                  </a:moveTo>
                  <a:lnTo>
                    <a:pt x="38" y="0"/>
                  </a:lnTo>
                  <a:cubicBezTo>
                    <a:pt x="38" y="0"/>
                    <a:pt x="38" y="0"/>
                    <a:pt x="38" y="11"/>
                  </a:cubicBezTo>
                  <a:cubicBezTo>
                    <a:pt x="38" y="0"/>
                    <a:pt x="29" y="0"/>
                    <a:pt x="29" y="0"/>
                  </a:cubicBezTo>
                  <a:lnTo>
                    <a:pt x="18" y="0"/>
                  </a:lnTo>
                  <a:lnTo>
                    <a:pt x="9" y="0"/>
                  </a:lnTo>
                  <a:cubicBezTo>
                    <a:pt x="9" y="0"/>
                    <a:pt x="9" y="0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9" y="0"/>
                  </a:cubicBezTo>
                  <a:lnTo>
                    <a:pt x="29" y="11"/>
                  </a:lnTo>
                  <a:cubicBezTo>
                    <a:pt x="29" y="11"/>
                    <a:pt x="29" y="11"/>
                    <a:pt x="29" y="20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38" y="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199" name="Freeform 1038">
              <a:extLst>
                <a:ext uri="{FF2B5EF4-FFF2-40B4-BE49-F238E27FC236}">
                  <a16:creationId xmlns:a16="http://schemas.microsoft.com/office/drawing/2014/main" id="{245403E4-50FC-48F1-8455-165D6AE2C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013" y="2846198"/>
              <a:ext cx="4758" cy="6343"/>
            </a:xfrm>
            <a:custGeom>
              <a:avLst/>
              <a:gdLst>
                <a:gd name="T0" fmla="*/ 102449 w 47"/>
                <a:gd name="T1" fmla="*/ 485951 h 49"/>
                <a:gd name="T2" fmla="*/ 102449 w 47"/>
                <a:gd name="T3" fmla="*/ 485951 h 49"/>
                <a:gd name="T4" fmla="*/ 102449 w 47"/>
                <a:gd name="T5" fmla="*/ 485951 h 49"/>
                <a:gd name="T6" fmla="*/ 102449 w 47"/>
                <a:gd name="T7" fmla="*/ 653588 h 49"/>
                <a:gd name="T8" fmla="*/ 194673 w 47"/>
                <a:gd name="T9" fmla="*/ 804396 h 49"/>
                <a:gd name="T10" fmla="*/ 194673 w 47"/>
                <a:gd name="T11" fmla="*/ 804396 h 49"/>
                <a:gd name="T12" fmla="*/ 379223 w 47"/>
                <a:gd name="T13" fmla="*/ 653588 h 49"/>
                <a:gd name="T14" fmla="*/ 379223 w 47"/>
                <a:gd name="T15" fmla="*/ 485951 h 49"/>
                <a:gd name="T16" fmla="*/ 471447 w 47"/>
                <a:gd name="T17" fmla="*/ 485951 h 49"/>
                <a:gd name="T18" fmla="*/ 379223 w 47"/>
                <a:gd name="T19" fmla="*/ 804396 h 49"/>
                <a:gd name="T20" fmla="*/ 194673 w 47"/>
                <a:gd name="T21" fmla="*/ 804396 h 49"/>
                <a:gd name="T22" fmla="*/ 102449 w 47"/>
                <a:gd name="T23" fmla="*/ 804396 h 49"/>
                <a:gd name="T24" fmla="*/ 102449 w 47"/>
                <a:gd name="T25" fmla="*/ 804396 h 49"/>
                <a:gd name="T26" fmla="*/ 0 w 47"/>
                <a:gd name="T27" fmla="*/ 653588 h 49"/>
                <a:gd name="T28" fmla="*/ 0 w 47"/>
                <a:gd name="T29" fmla="*/ 485951 h 49"/>
                <a:gd name="T30" fmla="*/ 0 w 47"/>
                <a:gd name="T31" fmla="*/ 335143 h 49"/>
                <a:gd name="T32" fmla="*/ 102449 w 47"/>
                <a:gd name="T33" fmla="*/ 184335 h 49"/>
                <a:gd name="T34" fmla="*/ 102449 w 47"/>
                <a:gd name="T35" fmla="*/ 0 h 49"/>
                <a:gd name="T36" fmla="*/ 194673 w 47"/>
                <a:gd name="T37" fmla="*/ 0 h 49"/>
                <a:gd name="T38" fmla="*/ 379223 w 47"/>
                <a:gd name="T39" fmla="*/ 0 h 49"/>
                <a:gd name="T40" fmla="*/ 379223 w 47"/>
                <a:gd name="T41" fmla="*/ 184335 h 49"/>
                <a:gd name="T42" fmla="*/ 471447 w 47"/>
                <a:gd name="T43" fmla="*/ 335143 h 49"/>
                <a:gd name="T44" fmla="*/ 471447 w 47"/>
                <a:gd name="T45" fmla="*/ 485951 h 49"/>
                <a:gd name="T46" fmla="*/ 102449 w 47"/>
                <a:gd name="T47" fmla="*/ 485951 h 49"/>
                <a:gd name="T48" fmla="*/ 379223 w 47"/>
                <a:gd name="T49" fmla="*/ 335143 h 49"/>
                <a:gd name="T50" fmla="*/ 379223 w 47"/>
                <a:gd name="T51" fmla="*/ 335143 h 49"/>
                <a:gd name="T52" fmla="*/ 379223 w 47"/>
                <a:gd name="T53" fmla="*/ 184335 h 49"/>
                <a:gd name="T54" fmla="*/ 379223 w 47"/>
                <a:gd name="T55" fmla="*/ 184335 h 49"/>
                <a:gd name="T56" fmla="*/ 286999 w 47"/>
                <a:gd name="T57" fmla="*/ 0 h 49"/>
                <a:gd name="T58" fmla="*/ 194673 w 47"/>
                <a:gd name="T59" fmla="*/ 0 h 49"/>
                <a:gd name="T60" fmla="*/ 194673 w 47"/>
                <a:gd name="T61" fmla="*/ 0 h 49"/>
                <a:gd name="T62" fmla="*/ 102449 w 47"/>
                <a:gd name="T63" fmla="*/ 184335 h 49"/>
                <a:gd name="T64" fmla="*/ 102449 w 47"/>
                <a:gd name="T65" fmla="*/ 184335 h 49"/>
                <a:gd name="T66" fmla="*/ 102449 w 47"/>
                <a:gd name="T67" fmla="*/ 335143 h 49"/>
                <a:gd name="T68" fmla="*/ 379223 w 47"/>
                <a:gd name="T69" fmla="*/ 335143 h 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49">
                  <a:moveTo>
                    <a:pt x="10" y="29"/>
                  </a:moveTo>
                  <a:lnTo>
                    <a:pt x="10" y="29"/>
                  </a:ln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9" y="48"/>
                  </a:cubicBezTo>
                  <a:cubicBezTo>
                    <a:pt x="28" y="48"/>
                    <a:pt x="28" y="48"/>
                    <a:pt x="37" y="39"/>
                  </a:cubicBezTo>
                  <a:cubicBezTo>
                    <a:pt x="37" y="39"/>
                    <a:pt x="37" y="39"/>
                    <a:pt x="3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9"/>
                    <a:pt x="37" y="48"/>
                    <a:pt x="37" y="48"/>
                  </a:cubicBezTo>
                  <a:cubicBezTo>
                    <a:pt x="37" y="48"/>
                    <a:pt x="28" y="48"/>
                    <a:pt x="19" y="48"/>
                  </a:cubicBezTo>
                  <a:cubicBezTo>
                    <a:pt x="19" y="48"/>
                    <a:pt x="19" y="48"/>
                    <a:pt x="10" y="4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10" y="1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28" y="0"/>
                    <a:pt x="37" y="0"/>
                  </a:cubicBezTo>
                  <a:cubicBezTo>
                    <a:pt x="37" y="0"/>
                    <a:pt x="37" y="0"/>
                    <a:pt x="37" y="11"/>
                  </a:cubicBezTo>
                  <a:cubicBezTo>
                    <a:pt x="37" y="11"/>
                    <a:pt x="46" y="11"/>
                    <a:pt x="46" y="20"/>
                  </a:cubicBezTo>
                  <a:cubicBezTo>
                    <a:pt x="46" y="20"/>
                    <a:pt x="46" y="20"/>
                    <a:pt x="46" y="29"/>
                  </a:cubicBezTo>
                  <a:lnTo>
                    <a:pt x="10" y="29"/>
                  </a:lnTo>
                  <a:close/>
                  <a:moveTo>
                    <a:pt x="37" y="20"/>
                  </a:moveTo>
                  <a:lnTo>
                    <a:pt x="37" y="20"/>
                  </a:lnTo>
                  <a:cubicBezTo>
                    <a:pt x="37" y="20"/>
                    <a:pt x="37" y="20"/>
                    <a:pt x="37" y="11"/>
                  </a:cubicBezTo>
                  <a:cubicBezTo>
                    <a:pt x="37" y="11"/>
                    <a:pt x="28" y="11"/>
                    <a:pt x="28" y="0"/>
                  </a:cubicBezTo>
                  <a:cubicBezTo>
                    <a:pt x="28" y="0"/>
                    <a:pt x="28" y="0"/>
                    <a:pt x="19" y="0"/>
                  </a:cubicBezTo>
                  <a:cubicBezTo>
                    <a:pt x="19" y="11"/>
                    <a:pt x="10" y="11"/>
                    <a:pt x="10" y="11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37" y="2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0" name="Freeform 1039">
              <a:extLst>
                <a:ext uri="{FF2B5EF4-FFF2-40B4-BE49-F238E27FC236}">
                  <a16:creationId xmlns:a16="http://schemas.microsoft.com/office/drawing/2014/main" id="{8356DCC2-272F-4553-9567-18927CD66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091" y="2868397"/>
              <a:ext cx="9516" cy="7928"/>
            </a:xfrm>
            <a:custGeom>
              <a:avLst/>
              <a:gdLst>
                <a:gd name="T0" fmla="*/ 585021 w 67"/>
                <a:gd name="T1" fmla="*/ 0 h 66"/>
                <a:gd name="T2" fmla="*/ 766535 w 67"/>
                <a:gd name="T3" fmla="*/ 0 h 66"/>
                <a:gd name="T4" fmla="*/ 1331388 w 67"/>
                <a:gd name="T5" fmla="*/ 937906 h 66"/>
                <a:gd name="T6" fmla="*/ 1149874 w 67"/>
                <a:gd name="T7" fmla="*/ 937906 h 66"/>
                <a:gd name="T8" fmla="*/ 948049 w 67"/>
                <a:gd name="T9" fmla="*/ 678204 h 66"/>
                <a:gd name="T10" fmla="*/ 403507 w 67"/>
                <a:gd name="T11" fmla="*/ 678204 h 66"/>
                <a:gd name="T12" fmla="*/ 181514 w 67"/>
                <a:gd name="T13" fmla="*/ 937906 h 66"/>
                <a:gd name="T14" fmla="*/ 0 w 67"/>
                <a:gd name="T15" fmla="*/ 937906 h 66"/>
                <a:gd name="T16" fmla="*/ 585021 w 67"/>
                <a:gd name="T17" fmla="*/ 0 h 66"/>
                <a:gd name="T18" fmla="*/ 403507 w 67"/>
                <a:gd name="T19" fmla="*/ 548353 h 66"/>
                <a:gd name="T20" fmla="*/ 948049 w 67"/>
                <a:gd name="T21" fmla="*/ 548353 h 66"/>
                <a:gd name="T22" fmla="*/ 766535 w 67"/>
                <a:gd name="T23" fmla="*/ 0 h 66"/>
                <a:gd name="T24" fmla="*/ 403507 w 67"/>
                <a:gd name="T25" fmla="*/ 548353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" h="66">
                  <a:moveTo>
                    <a:pt x="29" y="0"/>
                  </a:moveTo>
                  <a:lnTo>
                    <a:pt x="38" y="0"/>
                  </a:lnTo>
                  <a:lnTo>
                    <a:pt x="66" y="65"/>
                  </a:lnTo>
                  <a:lnTo>
                    <a:pt x="57" y="65"/>
                  </a:lnTo>
                  <a:lnTo>
                    <a:pt x="47" y="47"/>
                  </a:lnTo>
                  <a:lnTo>
                    <a:pt x="20" y="47"/>
                  </a:lnTo>
                  <a:lnTo>
                    <a:pt x="9" y="65"/>
                  </a:lnTo>
                  <a:lnTo>
                    <a:pt x="0" y="65"/>
                  </a:lnTo>
                  <a:lnTo>
                    <a:pt x="29" y="0"/>
                  </a:lnTo>
                  <a:close/>
                  <a:moveTo>
                    <a:pt x="20" y="38"/>
                  </a:moveTo>
                  <a:lnTo>
                    <a:pt x="47" y="38"/>
                  </a:lnTo>
                  <a:lnTo>
                    <a:pt x="38" y="0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1" name="Freeform 1040">
              <a:extLst>
                <a:ext uri="{FF2B5EF4-FFF2-40B4-BE49-F238E27FC236}">
                  <a16:creationId xmlns:a16="http://schemas.microsoft.com/office/drawing/2014/main" id="{013D1C7E-B550-490A-BA1D-252B90D1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607" y="2868397"/>
              <a:ext cx="6344" cy="7928"/>
            </a:xfrm>
            <a:custGeom>
              <a:avLst/>
              <a:gdLst>
                <a:gd name="T0" fmla="*/ 838083 w 47"/>
                <a:gd name="T1" fmla="*/ 937906 h 66"/>
                <a:gd name="T2" fmla="*/ 838083 w 47"/>
                <a:gd name="T3" fmla="*/ 937906 h 66"/>
                <a:gd name="T4" fmla="*/ 838083 w 47"/>
                <a:gd name="T5" fmla="*/ 937906 h 66"/>
                <a:gd name="T6" fmla="*/ 838083 w 47"/>
                <a:gd name="T7" fmla="*/ 808055 h 66"/>
                <a:gd name="T8" fmla="*/ 838083 w 47"/>
                <a:gd name="T9" fmla="*/ 808055 h 66"/>
                <a:gd name="T10" fmla="*/ 655862 w 47"/>
                <a:gd name="T11" fmla="*/ 808055 h 66"/>
                <a:gd name="T12" fmla="*/ 655862 w 47"/>
                <a:gd name="T13" fmla="*/ 937906 h 66"/>
                <a:gd name="T14" fmla="*/ 491862 w 47"/>
                <a:gd name="T15" fmla="*/ 937906 h 66"/>
                <a:gd name="T16" fmla="*/ 491862 w 47"/>
                <a:gd name="T17" fmla="*/ 937906 h 66"/>
                <a:gd name="T18" fmla="*/ 327998 w 47"/>
                <a:gd name="T19" fmla="*/ 937906 h 66"/>
                <a:gd name="T20" fmla="*/ 163999 w 47"/>
                <a:gd name="T21" fmla="*/ 808055 h 66"/>
                <a:gd name="T22" fmla="*/ 163999 w 47"/>
                <a:gd name="T23" fmla="*/ 678204 h 66"/>
                <a:gd name="T24" fmla="*/ 0 w 47"/>
                <a:gd name="T25" fmla="*/ 548353 h 66"/>
                <a:gd name="T26" fmla="*/ 163999 w 47"/>
                <a:gd name="T27" fmla="*/ 418502 h 66"/>
                <a:gd name="T28" fmla="*/ 163999 w 47"/>
                <a:gd name="T29" fmla="*/ 288531 h 66"/>
                <a:gd name="T30" fmla="*/ 327998 w 47"/>
                <a:gd name="T31" fmla="*/ 288531 h 66"/>
                <a:gd name="T32" fmla="*/ 491862 w 47"/>
                <a:gd name="T33" fmla="*/ 144266 h 66"/>
                <a:gd name="T34" fmla="*/ 491862 w 47"/>
                <a:gd name="T35" fmla="*/ 144266 h 66"/>
                <a:gd name="T36" fmla="*/ 655862 w 47"/>
                <a:gd name="T37" fmla="*/ 288531 h 66"/>
                <a:gd name="T38" fmla="*/ 655862 w 47"/>
                <a:gd name="T39" fmla="*/ 288531 h 66"/>
                <a:gd name="T40" fmla="*/ 838083 w 47"/>
                <a:gd name="T41" fmla="*/ 418502 h 66"/>
                <a:gd name="T42" fmla="*/ 838083 w 47"/>
                <a:gd name="T43" fmla="*/ 418502 h 66"/>
                <a:gd name="T44" fmla="*/ 838083 w 47"/>
                <a:gd name="T45" fmla="*/ 0 h 66"/>
                <a:gd name="T46" fmla="*/ 838083 w 47"/>
                <a:gd name="T47" fmla="*/ 0 h 66"/>
                <a:gd name="T48" fmla="*/ 838083 w 47"/>
                <a:gd name="T49" fmla="*/ 937906 h 66"/>
                <a:gd name="T50" fmla="*/ 163999 w 47"/>
                <a:gd name="T51" fmla="*/ 548353 h 66"/>
                <a:gd name="T52" fmla="*/ 163999 w 47"/>
                <a:gd name="T53" fmla="*/ 548353 h 66"/>
                <a:gd name="T54" fmla="*/ 163999 w 47"/>
                <a:gd name="T55" fmla="*/ 678204 h 66"/>
                <a:gd name="T56" fmla="*/ 163999 w 47"/>
                <a:gd name="T57" fmla="*/ 808055 h 66"/>
                <a:gd name="T58" fmla="*/ 327998 w 47"/>
                <a:gd name="T59" fmla="*/ 808055 h 66"/>
                <a:gd name="T60" fmla="*/ 491862 w 47"/>
                <a:gd name="T61" fmla="*/ 808055 h 66"/>
                <a:gd name="T62" fmla="*/ 655862 w 47"/>
                <a:gd name="T63" fmla="*/ 808055 h 66"/>
                <a:gd name="T64" fmla="*/ 655862 w 47"/>
                <a:gd name="T65" fmla="*/ 808055 h 66"/>
                <a:gd name="T66" fmla="*/ 838083 w 47"/>
                <a:gd name="T67" fmla="*/ 678204 h 66"/>
                <a:gd name="T68" fmla="*/ 838083 w 47"/>
                <a:gd name="T69" fmla="*/ 548353 h 66"/>
                <a:gd name="T70" fmla="*/ 838083 w 47"/>
                <a:gd name="T71" fmla="*/ 418502 h 66"/>
                <a:gd name="T72" fmla="*/ 655862 w 47"/>
                <a:gd name="T73" fmla="*/ 418502 h 66"/>
                <a:gd name="T74" fmla="*/ 655862 w 47"/>
                <a:gd name="T75" fmla="*/ 288531 h 66"/>
                <a:gd name="T76" fmla="*/ 491862 w 47"/>
                <a:gd name="T77" fmla="*/ 288531 h 66"/>
                <a:gd name="T78" fmla="*/ 327998 w 47"/>
                <a:gd name="T79" fmla="*/ 288531 h 66"/>
                <a:gd name="T80" fmla="*/ 163999 w 47"/>
                <a:gd name="T81" fmla="*/ 418502 h 66"/>
                <a:gd name="T82" fmla="*/ 163999 w 47"/>
                <a:gd name="T83" fmla="*/ 418502 h 66"/>
                <a:gd name="T84" fmla="*/ 163999 w 47"/>
                <a:gd name="T85" fmla="*/ 548353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66">
                  <a:moveTo>
                    <a:pt x="46" y="65"/>
                  </a:moveTo>
                  <a:lnTo>
                    <a:pt x="46" y="65"/>
                  </a:ln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6"/>
                    <a:pt x="36" y="56"/>
                  </a:cubicBezTo>
                  <a:lnTo>
                    <a:pt x="36" y="65"/>
                  </a:lnTo>
                  <a:cubicBezTo>
                    <a:pt x="36" y="65"/>
                    <a:pt x="36" y="65"/>
                    <a:pt x="2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9" y="65"/>
                    <a:pt x="9" y="56"/>
                    <a:pt x="9" y="56"/>
                  </a:cubicBezTo>
                  <a:cubicBezTo>
                    <a:pt x="9" y="56"/>
                    <a:pt x="9" y="56"/>
                    <a:pt x="9" y="47"/>
                  </a:cubicBezTo>
                  <a:cubicBezTo>
                    <a:pt x="0" y="47"/>
                    <a:pt x="0" y="47"/>
                    <a:pt x="0" y="38"/>
                  </a:cubicBezTo>
                  <a:cubicBezTo>
                    <a:pt x="0" y="38"/>
                    <a:pt x="0" y="29"/>
                    <a:pt x="9" y="29"/>
                  </a:cubicBezTo>
                  <a:cubicBezTo>
                    <a:pt x="9" y="29"/>
                    <a:pt x="9" y="29"/>
                    <a:pt x="9" y="20"/>
                  </a:cubicBezTo>
                  <a:cubicBezTo>
                    <a:pt x="9" y="20"/>
                    <a:pt x="9" y="20"/>
                    <a:pt x="18" y="20"/>
                  </a:cubicBezTo>
                  <a:cubicBezTo>
                    <a:pt x="18" y="10"/>
                    <a:pt x="18" y="10"/>
                    <a:pt x="27" y="1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46" y="20"/>
                    <a:pt x="46" y="29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65"/>
                  </a:lnTo>
                  <a:close/>
                  <a:moveTo>
                    <a:pt x="9" y="38"/>
                  </a:moveTo>
                  <a:lnTo>
                    <a:pt x="9" y="38"/>
                  </a:lnTo>
                  <a:lnTo>
                    <a:pt x="9" y="47"/>
                  </a:lnTo>
                  <a:lnTo>
                    <a:pt x="9" y="56"/>
                  </a:lnTo>
                  <a:cubicBezTo>
                    <a:pt x="18" y="56"/>
                    <a:pt x="18" y="56"/>
                    <a:pt x="18" y="56"/>
                  </a:cubicBezTo>
                  <a:lnTo>
                    <a:pt x="27" y="56"/>
                  </a:lnTo>
                  <a:cubicBezTo>
                    <a:pt x="27" y="56"/>
                    <a:pt x="27" y="56"/>
                    <a:pt x="36" y="56"/>
                  </a:cubicBezTo>
                  <a:lnTo>
                    <a:pt x="46" y="47"/>
                  </a:lnTo>
                  <a:lnTo>
                    <a:pt x="46" y="38"/>
                  </a:lnTo>
                  <a:cubicBezTo>
                    <a:pt x="46" y="38"/>
                    <a:pt x="46" y="38"/>
                    <a:pt x="46" y="29"/>
                  </a:cubicBezTo>
                  <a:lnTo>
                    <a:pt x="36" y="29"/>
                  </a:lnTo>
                  <a:cubicBezTo>
                    <a:pt x="36" y="20"/>
                    <a:pt x="36" y="20"/>
                    <a:pt x="3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9" y="29"/>
                  </a:cubicBezTo>
                  <a:cubicBezTo>
                    <a:pt x="9" y="38"/>
                    <a:pt x="9" y="38"/>
                    <a:pt x="9" y="38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2" name="Freeform 1041">
              <a:extLst>
                <a:ext uri="{FF2B5EF4-FFF2-40B4-BE49-F238E27FC236}">
                  <a16:creationId xmlns:a16="http://schemas.microsoft.com/office/drawing/2014/main" id="{A3B9C66C-7A87-4AD4-853D-7E71CADA3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537" y="2866811"/>
              <a:ext cx="6344" cy="9514"/>
            </a:xfrm>
            <a:custGeom>
              <a:avLst/>
              <a:gdLst>
                <a:gd name="T0" fmla="*/ 821019 w 48"/>
                <a:gd name="T1" fmla="*/ 1190772 h 75"/>
                <a:gd name="T2" fmla="*/ 821019 w 48"/>
                <a:gd name="T3" fmla="*/ 1190772 h 75"/>
                <a:gd name="T4" fmla="*/ 821019 w 48"/>
                <a:gd name="T5" fmla="*/ 1190772 h 75"/>
                <a:gd name="T6" fmla="*/ 821019 w 48"/>
                <a:gd name="T7" fmla="*/ 1045906 h 75"/>
                <a:gd name="T8" fmla="*/ 821019 w 48"/>
                <a:gd name="T9" fmla="*/ 1045906 h 75"/>
                <a:gd name="T10" fmla="*/ 628849 w 48"/>
                <a:gd name="T11" fmla="*/ 1045906 h 75"/>
                <a:gd name="T12" fmla="*/ 628849 w 48"/>
                <a:gd name="T13" fmla="*/ 1190772 h 75"/>
                <a:gd name="T14" fmla="*/ 471571 w 48"/>
                <a:gd name="T15" fmla="*/ 1190772 h 75"/>
                <a:gd name="T16" fmla="*/ 471571 w 48"/>
                <a:gd name="T17" fmla="*/ 1190772 h 75"/>
                <a:gd name="T18" fmla="*/ 314425 w 48"/>
                <a:gd name="T19" fmla="*/ 1190772 h 75"/>
                <a:gd name="T20" fmla="*/ 157278 w 48"/>
                <a:gd name="T21" fmla="*/ 1045906 h 75"/>
                <a:gd name="T22" fmla="*/ 0 w 48"/>
                <a:gd name="T23" fmla="*/ 901166 h 75"/>
                <a:gd name="T24" fmla="*/ 0 w 48"/>
                <a:gd name="T25" fmla="*/ 756300 h 75"/>
                <a:gd name="T26" fmla="*/ 0 w 48"/>
                <a:gd name="T27" fmla="*/ 611433 h 75"/>
                <a:gd name="T28" fmla="*/ 157278 w 48"/>
                <a:gd name="T29" fmla="*/ 466693 h 75"/>
                <a:gd name="T30" fmla="*/ 314425 w 48"/>
                <a:gd name="T31" fmla="*/ 466693 h 75"/>
                <a:gd name="T32" fmla="*/ 471571 w 48"/>
                <a:gd name="T33" fmla="*/ 305717 h 75"/>
                <a:gd name="T34" fmla="*/ 471571 w 48"/>
                <a:gd name="T35" fmla="*/ 305717 h 75"/>
                <a:gd name="T36" fmla="*/ 628849 w 48"/>
                <a:gd name="T37" fmla="*/ 466693 h 75"/>
                <a:gd name="T38" fmla="*/ 628849 w 48"/>
                <a:gd name="T39" fmla="*/ 466693 h 75"/>
                <a:gd name="T40" fmla="*/ 821019 w 48"/>
                <a:gd name="T41" fmla="*/ 611433 h 75"/>
                <a:gd name="T42" fmla="*/ 821019 w 48"/>
                <a:gd name="T43" fmla="*/ 611433 h 75"/>
                <a:gd name="T44" fmla="*/ 821019 w 48"/>
                <a:gd name="T45" fmla="*/ 0 h 75"/>
                <a:gd name="T46" fmla="*/ 821019 w 48"/>
                <a:gd name="T47" fmla="*/ 0 h 75"/>
                <a:gd name="T48" fmla="*/ 821019 w 48"/>
                <a:gd name="T49" fmla="*/ 1190772 h 75"/>
                <a:gd name="T50" fmla="*/ 157278 w 48"/>
                <a:gd name="T51" fmla="*/ 756300 h 75"/>
                <a:gd name="T52" fmla="*/ 157278 w 48"/>
                <a:gd name="T53" fmla="*/ 756300 h 75"/>
                <a:gd name="T54" fmla="*/ 157278 w 48"/>
                <a:gd name="T55" fmla="*/ 901166 h 75"/>
                <a:gd name="T56" fmla="*/ 157278 w 48"/>
                <a:gd name="T57" fmla="*/ 1045906 h 75"/>
                <a:gd name="T58" fmla="*/ 314425 w 48"/>
                <a:gd name="T59" fmla="*/ 1045906 h 75"/>
                <a:gd name="T60" fmla="*/ 471571 w 48"/>
                <a:gd name="T61" fmla="*/ 1045906 h 75"/>
                <a:gd name="T62" fmla="*/ 628849 w 48"/>
                <a:gd name="T63" fmla="*/ 1045906 h 75"/>
                <a:gd name="T64" fmla="*/ 628849 w 48"/>
                <a:gd name="T65" fmla="*/ 1045906 h 75"/>
                <a:gd name="T66" fmla="*/ 821019 w 48"/>
                <a:gd name="T67" fmla="*/ 901166 h 75"/>
                <a:gd name="T68" fmla="*/ 821019 w 48"/>
                <a:gd name="T69" fmla="*/ 756300 h 75"/>
                <a:gd name="T70" fmla="*/ 821019 w 48"/>
                <a:gd name="T71" fmla="*/ 611433 h 75"/>
                <a:gd name="T72" fmla="*/ 628849 w 48"/>
                <a:gd name="T73" fmla="*/ 611433 h 75"/>
                <a:gd name="T74" fmla="*/ 628849 w 48"/>
                <a:gd name="T75" fmla="*/ 466693 h 75"/>
                <a:gd name="T76" fmla="*/ 471571 w 48"/>
                <a:gd name="T77" fmla="*/ 466693 h 75"/>
                <a:gd name="T78" fmla="*/ 314425 w 48"/>
                <a:gd name="T79" fmla="*/ 466693 h 75"/>
                <a:gd name="T80" fmla="*/ 157278 w 48"/>
                <a:gd name="T81" fmla="*/ 611433 h 75"/>
                <a:gd name="T82" fmla="*/ 157278 w 48"/>
                <a:gd name="T83" fmla="*/ 611433 h 75"/>
                <a:gd name="T84" fmla="*/ 157278 w 48"/>
                <a:gd name="T85" fmla="*/ 756300 h 7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8" h="75">
                  <a:moveTo>
                    <a:pt x="47" y="74"/>
                  </a:moveTo>
                  <a:lnTo>
                    <a:pt x="47" y="74"/>
                  </a:lnTo>
                  <a:cubicBezTo>
                    <a:pt x="47" y="65"/>
                    <a:pt x="47" y="65"/>
                    <a:pt x="47" y="65"/>
                  </a:cubicBezTo>
                  <a:lnTo>
                    <a:pt x="36" y="65"/>
                  </a:lnTo>
                  <a:lnTo>
                    <a:pt x="36" y="74"/>
                  </a:lnTo>
                  <a:cubicBezTo>
                    <a:pt x="36" y="74"/>
                    <a:pt x="36" y="74"/>
                    <a:pt x="2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9" y="74"/>
                    <a:pt x="9" y="65"/>
                    <a:pt x="9" y="65"/>
                  </a:cubicBezTo>
                  <a:cubicBezTo>
                    <a:pt x="9" y="65"/>
                    <a:pt x="9" y="65"/>
                    <a:pt x="0" y="56"/>
                  </a:cubicBezTo>
                  <a:cubicBezTo>
                    <a:pt x="0" y="56"/>
                    <a:pt x="0" y="56"/>
                    <a:pt x="0" y="47"/>
                  </a:cubicBezTo>
                  <a:lnTo>
                    <a:pt x="0" y="38"/>
                  </a:lnTo>
                  <a:cubicBezTo>
                    <a:pt x="9" y="38"/>
                    <a:pt x="9" y="29"/>
                    <a:pt x="9" y="29"/>
                  </a:cubicBezTo>
                  <a:cubicBezTo>
                    <a:pt x="9" y="29"/>
                    <a:pt x="9" y="29"/>
                    <a:pt x="18" y="29"/>
                  </a:cubicBezTo>
                  <a:cubicBezTo>
                    <a:pt x="18" y="19"/>
                    <a:pt x="18" y="19"/>
                    <a:pt x="27" y="19"/>
                  </a:cubicBezTo>
                  <a:cubicBezTo>
                    <a:pt x="27" y="29"/>
                    <a:pt x="36" y="29"/>
                    <a:pt x="36" y="29"/>
                  </a:cubicBezTo>
                  <a:cubicBezTo>
                    <a:pt x="36" y="29"/>
                    <a:pt x="47" y="29"/>
                    <a:pt x="47" y="38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74"/>
                  </a:lnTo>
                  <a:close/>
                  <a:moveTo>
                    <a:pt x="9" y="47"/>
                  </a:moveTo>
                  <a:lnTo>
                    <a:pt x="9" y="47"/>
                  </a:lnTo>
                  <a:lnTo>
                    <a:pt x="9" y="56"/>
                  </a:lnTo>
                  <a:lnTo>
                    <a:pt x="9" y="65"/>
                  </a:ln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27" y="65"/>
                  </a:cubicBezTo>
                  <a:cubicBezTo>
                    <a:pt x="27" y="65"/>
                    <a:pt x="27" y="65"/>
                    <a:pt x="36" y="65"/>
                  </a:cubicBezTo>
                  <a:cubicBezTo>
                    <a:pt x="36" y="65"/>
                    <a:pt x="36" y="56"/>
                    <a:pt x="47" y="56"/>
                  </a:cubicBezTo>
                  <a:lnTo>
                    <a:pt x="47" y="47"/>
                  </a:lnTo>
                  <a:cubicBezTo>
                    <a:pt x="47" y="47"/>
                    <a:pt x="47" y="47"/>
                    <a:pt x="4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9" y="38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3" name="Freeform 1042">
              <a:extLst>
                <a:ext uri="{FF2B5EF4-FFF2-40B4-BE49-F238E27FC236}">
                  <a16:creationId xmlns:a16="http://schemas.microsoft.com/office/drawing/2014/main" id="{4C70F81A-297A-4F8B-BA3C-20C5A6A4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869982"/>
              <a:ext cx="4757" cy="6343"/>
            </a:xfrm>
            <a:custGeom>
              <a:avLst/>
              <a:gdLst>
                <a:gd name="T0" fmla="*/ 0 w 29"/>
                <a:gd name="T1" fmla="*/ 128332 h 56"/>
                <a:gd name="T2" fmla="*/ 0 w 29"/>
                <a:gd name="T3" fmla="*/ 128332 h 56"/>
                <a:gd name="T4" fmla="*/ 242115 w 29"/>
                <a:gd name="T5" fmla="*/ 128332 h 56"/>
                <a:gd name="T6" fmla="*/ 242115 w 29"/>
                <a:gd name="T7" fmla="*/ 243752 h 56"/>
                <a:gd name="T8" fmla="*/ 242115 w 29"/>
                <a:gd name="T9" fmla="*/ 243752 h 56"/>
                <a:gd name="T10" fmla="*/ 511295 w 29"/>
                <a:gd name="T11" fmla="*/ 128332 h 56"/>
                <a:gd name="T12" fmla="*/ 753410 w 29"/>
                <a:gd name="T13" fmla="*/ 0 h 56"/>
                <a:gd name="T14" fmla="*/ 753410 w 29"/>
                <a:gd name="T15" fmla="*/ 128332 h 56"/>
                <a:gd name="T16" fmla="*/ 511295 w 29"/>
                <a:gd name="T17" fmla="*/ 128332 h 56"/>
                <a:gd name="T18" fmla="*/ 511295 w 29"/>
                <a:gd name="T19" fmla="*/ 243752 h 56"/>
                <a:gd name="T20" fmla="*/ 242115 w 29"/>
                <a:gd name="T21" fmla="*/ 243752 h 56"/>
                <a:gd name="T22" fmla="*/ 242115 w 29"/>
                <a:gd name="T23" fmla="*/ 359286 h 56"/>
                <a:gd name="T24" fmla="*/ 242115 w 29"/>
                <a:gd name="T25" fmla="*/ 705659 h 56"/>
                <a:gd name="T26" fmla="*/ 0 w 29"/>
                <a:gd name="T27" fmla="*/ 705659 h 56"/>
                <a:gd name="T28" fmla="*/ 0 w 29"/>
                <a:gd name="T29" fmla="*/ 128332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56">
                  <a:moveTo>
                    <a:pt x="0" y="10"/>
                  </a:moveTo>
                  <a:lnTo>
                    <a:pt x="0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0"/>
                    <a:pt x="19" y="10"/>
                    <a:pt x="19" y="10"/>
                  </a:cubicBezTo>
                  <a:lnTo>
                    <a:pt x="28" y="0"/>
                  </a:ln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19" y="10"/>
                  </a:cubicBezTo>
                  <a:cubicBezTo>
                    <a:pt x="19" y="10"/>
                    <a:pt x="19" y="10"/>
                    <a:pt x="19" y="19"/>
                  </a:cubicBezTo>
                  <a:lnTo>
                    <a:pt x="9" y="19"/>
                  </a:lnTo>
                  <a:lnTo>
                    <a:pt x="9" y="28"/>
                  </a:lnTo>
                  <a:cubicBezTo>
                    <a:pt x="9" y="55"/>
                    <a:pt x="9" y="55"/>
                    <a:pt x="9" y="55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0" y="10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4" name="Freeform 1043">
              <a:extLst>
                <a:ext uri="{FF2B5EF4-FFF2-40B4-BE49-F238E27FC236}">
                  <a16:creationId xmlns:a16="http://schemas.microsoft.com/office/drawing/2014/main" id="{F90D3559-5016-4535-87FD-1111D7E32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638" y="2869982"/>
              <a:ext cx="4758" cy="6343"/>
            </a:xfrm>
            <a:custGeom>
              <a:avLst/>
              <a:gdLst>
                <a:gd name="T0" fmla="*/ 96298 w 46"/>
                <a:gd name="T1" fmla="*/ 359286 h 56"/>
                <a:gd name="T2" fmla="*/ 96298 w 46"/>
                <a:gd name="T3" fmla="*/ 359286 h 56"/>
                <a:gd name="T4" fmla="*/ 96298 w 46"/>
                <a:gd name="T5" fmla="*/ 474706 h 56"/>
                <a:gd name="T6" fmla="*/ 96298 w 46"/>
                <a:gd name="T7" fmla="*/ 590126 h 56"/>
                <a:gd name="T8" fmla="*/ 192596 w 46"/>
                <a:gd name="T9" fmla="*/ 590126 h 56"/>
                <a:gd name="T10" fmla="*/ 288893 w 46"/>
                <a:gd name="T11" fmla="*/ 590126 h 56"/>
                <a:gd name="T12" fmla="*/ 385191 w 46"/>
                <a:gd name="T13" fmla="*/ 590126 h 56"/>
                <a:gd name="T14" fmla="*/ 385191 w 46"/>
                <a:gd name="T15" fmla="*/ 474706 h 56"/>
                <a:gd name="T16" fmla="*/ 481489 w 46"/>
                <a:gd name="T17" fmla="*/ 474706 h 56"/>
                <a:gd name="T18" fmla="*/ 385191 w 46"/>
                <a:gd name="T19" fmla="*/ 590126 h 56"/>
                <a:gd name="T20" fmla="*/ 288893 w 46"/>
                <a:gd name="T21" fmla="*/ 705659 h 56"/>
                <a:gd name="T22" fmla="*/ 192596 w 46"/>
                <a:gd name="T23" fmla="*/ 705659 h 56"/>
                <a:gd name="T24" fmla="*/ 96298 w 46"/>
                <a:gd name="T25" fmla="*/ 590126 h 56"/>
                <a:gd name="T26" fmla="*/ 0 w 46"/>
                <a:gd name="T27" fmla="*/ 474706 h 56"/>
                <a:gd name="T28" fmla="*/ 0 w 46"/>
                <a:gd name="T29" fmla="*/ 359286 h 56"/>
                <a:gd name="T30" fmla="*/ 0 w 46"/>
                <a:gd name="T31" fmla="*/ 243752 h 56"/>
                <a:gd name="T32" fmla="*/ 96298 w 46"/>
                <a:gd name="T33" fmla="*/ 128332 h 56"/>
                <a:gd name="T34" fmla="*/ 192596 w 46"/>
                <a:gd name="T35" fmla="*/ 128332 h 56"/>
                <a:gd name="T36" fmla="*/ 288893 w 46"/>
                <a:gd name="T37" fmla="*/ 0 h 56"/>
                <a:gd name="T38" fmla="*/ 385191 w 46"/>
                <a:gd name="T39" fmla="*/ 128332 h 56"/>
                <a:gd name="T40" fmla="*/ 481489 w 46"/>
                <a:gd name="T41" fmla="*/ 128332 h 56"/>
                <a:gd name="T42" fmla="*/ 481489 w 46"/>
                <a:gd name="T43" fmla="*/ 243752 h 56"/>
                <a:gd name="T44" fmla="*/ 481489 w 46"/>
                <a:gd name="T45" fmla="*/ 359286 h 56"/>
                <a:gd name="T46" fmla="*/ 96298 w 46"/>
                <a:gd name="T47" fmla="*/ 359286 h 56"/>
                <a:gd name="T48" fmla="*/ 385191 w 46"/>
                <a:gd name="T49" fmla="*/ 359286 h 56"/>
                <a:gd name="T50" fmla="*/ 385191 w 46"/>
                <a:gd name="T51" fmla="*/ 359286 h 56"/>
                <a:gd name="T52" fmla="*/ 385191 w 46"/>
                <a:gd name="T53" fmla="*/ 243752 h 56"/>
                <a:gd name="T54" fmla="*/ 385191 w 46"/>
                <a:gd name="T55" fmla="*/ 128332 h 56"/>
                <a:gd name="T56" fmla="*/ 288893 w 46"/>
                <a:gd name="T57" fmla="*/ 128332 h 56"/>
                <a:gd name="T58" fmla="*/ 288893 w 46"/>
                <a:gd name="T59" fmla="*/ 128332 h 56"/>
                <a:gd name="T60" fmla="*/ 192596 w 46"/>
                <a:gd name="T61" fmla="*/ 128332 h 56"/>
                <a:gd name="T62" fmla="*/ 96298 w 46"/>
                <a:gd name="T63" fmla="*/ 128332 h 56"/>
                <a:gd name="T64" fmla="*/ 96298 w 46"/>
                <a:gd name="T65" fmla="*/ 243752 h 56"/>
                <a:gd name="T66" fmla="*/ 96298 w 46"/>
                <a:gd name="T67" fmla="*/ 359286 h 56"/>
                <a:gd name="T68" fmla="*/ 385191 w 46"/>
                <a:gd name="T69" fmla="*/ 35928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8"/>
                  </a:moveTo>
                  <a:lnTo>
                    <a:pt x="9" y="28"/>
                  </a:lnTo>
                  <a:cubicBezTo>
                    <a:pt x="9" y="37"/>
                    <a:pt x="9" y="37"/>
                    <a:pt x="9" y="37"/>
                  </a:cubicBezTo>
                  <a:lnTo>
                    <a:pt x="9" y="46"/>
                  </a:lnTo>
                  <a:lnTo>
                    <a:pt x="18" y="46"/>
                  </a:lnTo>
                  <a:cubicBezTo>
                    <a:pt x="18" y="46"/>
                    <a:pt x="18" y="46"/>
                    <a:pt x="27" y="46"/>
                  </a:cubicBezTo>
                  <a:lnTo>
                    <a:pt x="36" y="46"/>
                  </a:lnTo>
                  <a:lnTo>
                    <a:pt x="36" y="37"/>
                  </a:lnTo>
                  <a:cubicBezTo>
                    <a:pt x="45" y="37"/>
                    <a:pt x="45" y="37"/>
                    <a:pt x="45" y="37"/>
                  </a:cubicBezTo>
                  <a:cubicBezTo>
                    <a:pt x="45" y="46"/>
                    <a:pt x="45" y="46"/>
                    <a:pt x="36" y="46"/>
                  </a:cubicBezTo>
                  <a:cubicBezTo>
                    <a:pt x="36" y="55"/>
                    <a:pt x="27" y="55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9" y="46"/>
                  </a:cubicBezTo>
                  <a:cubicBezTo>
                    <a:pt x="9" y="46"/>
                    <a:pt x="9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lnTo>
                    <a:pt x="0" y="19"/>
                  </a:lnTo>
                  <a:cubicBezTo>
                    <a:pt x="9" y="19"/>
                    <a:pt x="9" y="19"/>
                    <a:pt x="9" y="10"/>
                  </a:cubicBezTo>
                  <a:cubicBezTo>
                    <a:pt x="9" y="10"/>
                    <a:pt x="9" y="10"/>
                    <a:pt x="18" y="10"/>
                  </a:cubicBezTo>
                  <a:cubicBezTo>
                    <a:pt x="18" y="0"/>
                    <a:pt x="18" y="0"/>
                    <a:pt x="27" y="0"/>
                  </a:cubicBezTo>
                  <a:cubicBezTo>
                    <a:pt x="27" y="0"/>
                    <a:pt x="27" y="0"/>
                    <a:pt x="36" y="10"/>
                  </a:cubicBezTo>
                  <a:cubicBezTo>
                    <a:pt x="36" y="10"/>
                    <a:pt x="36" y="10"/>
                    <a:pt x="45" y="1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8"/>
                    <a:pt x="45" y="28"/>
                    <a:pt x="45" y="28"/>
                  </a:cubicBezTo>
                  <a:lnTo>
                    <a:pt x="9" y="28"/>
                  </a:lnTo>
                  <a:close/>
                  <a:moveTo>
                    <a:pt x="36" y="28"/>
                  </a:moveTo>
                  <a:lnTo>
                    <a:pt x="36" y="28"/>
                  </a:lnTo>
                  <a:lnTo>
                    <a:pt x="36" y="19"/>
                  </a:lnTo>
                  <a:cubicBezTo>
                    <a:pt x="36" y="19"/>
                    <a:pt x="36" y="19"/>
                    <a:pt x="36" y="10"/>
                  </a:cubicBezTo>
                  <a:cubicBezTo>
                    <a:pt x="36" y="10"/>
                    <a:pt x="36" y="10"/>
                    <a:pt x="2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9" y="10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8"/>
                  </a:lnTo>
                  <a:lnTo>
                    <a:pt x="36" y="2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5" name="Freeform 1044">
              <a:extLst>
                <a:ext uri="{FF2B5EF4-FFF2-40B4-BE49-F238E27FC236}">
                  <a16:creationId xmlns:a16="http://schemas.microsoft.com/office/drawing/2014/main" id="{A806BAB5-CD6B-4F40-AA94-DD5D843D6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568" y="2869982"/>
              <a:ext cx="3172" cy="6343"/>
            </a:xfrm>
            <a:custGeom>
              <a:avLst/>
              <a:gdLst>
                <a:gd name="T0" fmla="*/ 198464 w 37"/>
                <a:gd name="T1" fmla="*/ 243752 h 56"/>
                <a:gd name="T2" fmla="*/ 198464 w 37"/>
                <a:gd name="T3" fmla="*/ 243752 h 56"/>
                <a:gd name="T4" fmla="*/ 198464 w 37"/>
                <a:gd name="T5" fmla="*/ 243752 h 56"/>
                <a:gd name="T6" fmla="*/ 198464 w 37"/>
                <a:gd name="T7" fmla="*/ 128332 h 56"/>
                <a:gd name="T8" fmla="*/ 132281 w 37"/>
                <a:gd name="T9" fmla="*/ 128332 h 56"/>
                <a:gd name="T10" fmla="*/ 132281 w 37"/>
                <a:gd name="T11" fmla="*/ 128332 h 56"/>
                <a:gd name="T12" fmla="*/ 66183 w 37"/>
                <a:gd name="T13" fmla="*/ 128332 h 56"/>
                <a:gd name="T14" fmla="*/ 66183 w 37"/>
                <a:gd name="T15" fmla="*/ 128332 h 56"/>
                <a:gd name="T16" fmla="*/ 66183 w 37"/>
                <a:gd name="T17" fmla="*/ 128332 h 56"/>
                <a:gd name="T18" fmla="*/ 0 w 37"/>
                <a:gd name="T19" fmla="*/ 243752 h 56"/>
                <a:gd name="T20" fmla="*/ 66183 w 37"/>
                <a:gd name="T21" fmla="*/ 243752 h 56"/>
                <a:gd name="T22" fmla="*/ 66183 w 37"/>
                <a:gd name="T23" fmla="*/ 243752 h 56"/>
                <a:gd name="T24" fmla="*/ 66183 w 37"/>
                <a:gd name="T25" fmla="*/ 359286 h 56"/>
                <a:gd name="T26" fmla="*/ 132281 w 37"/>
                <a:gd name="T27" fmla="*/ 359286 h 56"/>
                <a:gd name="T28" fmla="*/ 132281 w 37"/>
                <a:gd name="T29" fmla="*/ 359286 h 56"/>
                <a:gd name="T30" fmla="*/ 198464 w 37"/>
                <a:gd name="T31" fmla="*/ 359286 h 56"/>
                <a:gd name="T32" fmla="*/ 198464 w 37"/>
                <a:gd name="T33" fmla="*/ 359286 h 56"/>
                <a:gd name="T34" fmla="*/ 264562 w 37"/>
                <a:gd name="T35" fmla="*/ 474706 h 56"/>
                <a:gd name="T36" fmla="*/ 264562 w 37"/>
                <a:gd name="T37" fmla="*/ 474706 h 56"/>
                <a:gd name="T38" fmla="*/ 264562 w 37"/>
                <a:gd name="T39" fmla="*/ 590126 h 56"/>
                <a:gd name="T40" fmla="*/ 198464 w 37"/>
                <a:gd name="T41" fmla="*/ 705659 h 56"/>
                <a:gd name="T42" fmla="*/ 198464 w 37"/>
                <a:gd name="T43" fmla="*/ 705659 h 56"/>
                <a:gd name="T44" fmla="*/ 132281 w 37"/>
                <a:gd name="T45" fmla="*/ 705659 h 56"/>
                <a:gd name="T46" fmla="*/ 0 w 37"/>
                <a:gd name="T47" fmla="*/ 705659 h 56"/>
                <a:gd name="T48" fmla="*/ 0 w 37"/>
                <a:gd name="T49" fmla="*/ 474706 h 56"/>
                <a:gd name="T50" fmla="*/ 0 w 37"/>
                <a:gd name="T51" fmla="*/ 474706 h 56"/>
                <a:gd name="T52" fmla="*/ 66183 w 37"/>
                <a:gd name="T53" fmla="*/ 590126 h 56"/>
                <a:gd name="T54" fmla="*/ 132281 w 37"/>
                <a:gd name="T55" fmla="*/ 590126 h 56"/>
                <a:gd name="T56" fmla="*/ 132281 w 37"/>
                <a:gd name="T57" fmla="*/ 590126 h 56"/>
                <a:gd name="T58" fmla="*/ 198464 w 37"/>
                <a:gd name="T59" fmla="*/ 590126 h 56"/>
                <a:gd name="T60" fmla="*/ 198464 w 37"/>
                <a:gd name="T61" fmla="*/ 590126 h 56"/>
                <a:gd name="T62" fmla="*/ 198464 w 37"/>
                <a:gd name="T63" fmla="*/ 474706 h 56"/>
                <a:gd name="T64" fmla="*/ 198464 w 37"/>
                <a:gd name="T65" fmla="*/ 474706 h 56"/>
                <a:gd name="T66" fmla="*/ 198464 w 37"/>
                <a:gd name="T67" fmla="*/ 474706 h 56"/>
                <a:gd name="T68" fmla="*/ 198464 w 37"/>
                <a:gd name="T69" fmla="*/ 474706 h 56"/>
                <a:gd name="T70" fmla="*/ 132281 w 37"/>
                <a:gd name="T71" fmla="*/ 359286 h 56"/>
                <a:gd name="T72" fmla="*/ 66183 w 37"/>
                <a:gd name="T73" fmla="*/ 359286 h 56"/>
                <a:gd name="T74" fmla="*/ 66183 w 37"/>
                <a:gd name="T75" fmla="*/ 359286 h 56"/>
                <a:gd name="T76" fmla="*/ 0 w 37"/>
                <a:gd name="T77" fmla="*/ 359286 h 56"/>
                <a:gd name="T78" fmla="*/ 0 w 37"/>
                <a:gd name="T79" fmla="*/ 243752 h 56"/>
                <a:gd name="T80" fmla="*/ 0 w 37"/>
                <a:gd name="T81" fmla="*/ 243752 h 56"/>
                <a:gd name="T82" fmla="*/ 0 w 37"/>
                <a:gd name="T83" fmla="*/ 128332 h 56"/>
                <a:gd name="T84" fmla="*/ 0 w 37"/>
                <a:gd name="T85" fmla="*/ 128332 h 56"/>
                <a:gd name="T86" fmla="*/ 66183 w 37"/>
                <a:gd name="T87" fmla="*/ 0 h 56"/>
                <a:gd name="T88" fmla="*/ 132281 w 37"/>
                <a:gd name="T89" fmla="*/ 0 h 56"/>
                <a:gd name="T90" fmla="*/ 198464 w 37"/>
                <a:gd name="T91" fmla="*/ 0 h 56"/>
                <a:gd name="T92" fmla="*/ 198464 w 37"/>
                <a:gd name="T93" fmla="*/ 128332 h 56"/>
                <a:gd name="T94" fmla="*/ 264562 w 37"/>
                <a:gd name="T95" fmla="*/ 128332 h 56"/>
                <a:gd name="T96" fmla="*/ 264562 w 37"/>
                <a:gd name="T97" fmla="*/ 243752 h 56"/>
                <a:gd name="T98" fmla="*/ 198464 w 37"/>
                <a:gd name="T99" fmla="*/ 243752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56">
                  <a:moveTo>
                    <a:pt x="27" y="19"/>
                  </a:moveTo>
                  <a:lnTo>
                    <a:pt x="27" y="19"/>
                  </a:lnTo>
                  <a:cubicBezTo>
                    <a:pt x="27" y="10"/>
                    <a:pt x="27" y="10"/>
                    <a:pt x="27" y="10"/>
                  </a:cubicBezTo>
                  <a:lnTo>
                    <a:pt x="18" y="10"/>
                  </a:lnTo>
                  <a:lnTo>
                    <a:pt x="9" y="10"/>
                  </a:ln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9"/>
                    <a:pt x="9" y="1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1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28"/>
                    <a:pt x="36" y="37"/>
                    <a:pt x="36" y="3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27" y="46"/>
                    <a:pt x="2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55"/>
                    <a:pt x="0" y="55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46"/>
                    <a:pt x="0" y="46"/>
                    <a:pt x="9" y="46"/>
                  </a:cubicBezTo>
                  <a:cubicBezTo>
                    <a:pt x="9" y="46"/>
                    <a:pt x="9" y="46"/>
                    <a:pt x="18" y="46"/>
                  </a:cubicBezTo>
                  <a:lnTo>
                    <a:pt x="27" y="46"/>
                  </a:lnTo>
                  <a:cubicBezTo>
                    <a:pt x="27" y="46"/>
                    <a:pt x="27" y="46"/>
                    <a:pt x="27" y="37"/>
                  </a:cubicBezTo>
                  <a:cubicBezTo>
                    <a:pt x="18" y="37"/>
                    <a:pt x="18" y="28"/>
                    <a:pt x="18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0" y="28"/>
                  </a:lnTo>
                  <a:cubicBezTo>
                    <a:pt x="0" y="28"/>
                    <a:pt x="0" y="28"/>
                    <a:pt x="0" y="19"/>
                  </a:cubicBezTo>
                  <a:lnTo>
                    <a:pt x="0" y="10"/>
                  </a:lnTo>
                  <a:cubicBezTo>
                    <a:pt x="9" y="10"/>
                    <a:pt x="9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7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36" y="10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27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6" name="Freeform 1045">
              <a:extLst>
                <a:ext uri="{FF2B5EF4-FFF2-40B4-BE49-F238E27FC236}">
                  <a16:creationId xmlns:a16="http://schemas.microsoft.com/office/drawing/2014/main" id="{FB53CCD8-5FB6-47B0-9A52-F033E5BA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326" y="2869982"/>
              <a:ext cx="4758" cy="6343"/>
            </a:xfrm>
            <a:custGeom>
              <a:avLst/>
              <a:gdLst>
                <a:gd name="T0" fmla="*/ 396222 w 40"/>
                <a:gd name="T1" fmla="*/ 243752 h 56"/>
                <a:gd name="T2" fmla="*/ 396222 w 40"/>
                <a:gd name="T3" fmla="*/ 243752 h 56"/>
                <a:gd name="T4" fmla="*/ 396222 w 40"/>
                <a:gd name="T5" fmla="*/ 243752 h 56"/>
                <a:gd name="T6" fmla="*/ 396222 w 40"/>
                <a:gd name="T7" fmla="*/ 128332 h 56"/>
                <a:gd name="T8" fmla="*/ 268827 w 40"/>
                <a:gd name="T9" fmla="*/ 128332 h 56"/>
                <a:gd name="T10" fmla="*/ 268827 w 40"/>
                <a:gd name="T11" fmla="*/ 128332 h 56"/>
                <a:gd name="T12" fmla="*/ 141551 w 40"/>
                <a:gd name="T13" fmla="*/ 128332 h 56"/>
                <a:gd name="T14" fmla="*/ 141551 w 40"/>
                <a:gd name="T15" fmla="*/ 128332 h 56"/>
                <a:gd name="T16" fmla="*/ 141551 w 40"/>
                <a:gd name="T17" fmla="*/ 128332 h 56"/>
                <a:gd name="T18" fmla="*/ 0 w 40"/>
                <a:gd name="T19" fmla="*/ 243752 h 56"/>
                <a:gd name="T20" fmla="*/ 141551 w 40"/>
                <a:gd name="T21" fmla="*/ 243752 h 56"/>
                <a:gd name="T22" fmla="*/ 141551 w 40"/>
                <a:gd name="T23" fmla="*/ 243752 h 56"/>
                <a:gd name="T24" fmla="*/ 141551 w 40"/>
                <a:gd name="T25" fmla="*/ 359286 h 56"/>
                <a:gd name="T26" fmla="*/ 141551 w 40"/>
                <a:gd name="T27" fmla="*/ 359286 h 56"/>
                <a:gd name="T28" fmla="*/ 268827 w 40"/>
                <a:gd name="T29" fmla="*/ 359286 h 56"/>
                <a:gd name="T30" fmla="*/ 396222 w 40"/>
                <a:gd name="T31" fmla="*/ 359286 h 56"/>
                <a:gd name="T32" fmla="*/ 396222 w 40"/>
                <a:gd name="T33" fmla="*/ 359286 h 56"/>
                <a:gd name="T34" fmla="*/ 551809 w 40"/>
                <a:gd name="T35" fmla="*/ 474706 h 56"/>
                <a:gd name="T36" fmla="*/ 551809 w 40"/>
                <a:gd name="T37" fmla="*/ 474706 h 56"/>
                <a:gd name="T38" fmla="*/ 551809 w 40"/>
                <a:gd name="T39" fmla="*/ 590126 h 56"/>
                <a:gd name="T40" fmla="*/ 396222 w 40"/>
                <a:gd name="T41" fmla="*/ 705659 h 56"/>
                <a:gd name="T42" fmla="*/ 396222 w 40"/>
                <a:gd name="T43" fmla="*/ 705659 h 56"/>
                <a:gd name="T44" fmla="*/ 268827 w 40"/>
                <a:gd name="T45" fmla="*/ 705659 h 56"/>
                <a:gd name="T46" fmla="*/ 0 w 40"/>
                <a:gd name="T47" fmla="*/ 705659 h 56"/>
                <a:gd name="T48" fmla="*/ 0 w 40"/>
                <a:gd name="T49" fmla="*/ 474706 h 56"/>
                <a:gd name="T50" fmla="*/ 0 w 40"/>
                <a:gd name="T51" fmla="*/ 474706 h 56"/>
                <a:gd name="T52" fmla="*/ 141551 w 40"/>
                <a:gd name="T53" fmla="*/ 590126 h 56"/>
                <a:gd name="T54" fmla="*/ 268827 w 40"/>
                <a:gd name="T55" fmla="*/ 590126 h 56"/>
                <a:gd name="T56" fmla="*/ 268827 w 40"/>
                <a:gd name="T57" fmla="*/ 590126 h 56"/>
                <a:gd name="T58" fmla="*/ 396222 w 40"/>
                <a:gd name="T59" fmla="*/ 590126 h 56"/>
                <a:gd name="T60" fmla="*/ 396222 w 40"/>
                <a:gd name="T61" fmla="*/ 590126 h 56"/>
                <a:gd name="T62" fmla="*/ 396222 w 40"/>
                <a:gd name="T63" fmla="*/ 474706 h 56"/>
                <a:gd name="T64" fmla="*/ 396222 w 40"/>
                <a:gd name="T65" fmla="*/ 474706 h 56"/>
                <a:gd name="T66" fmla="*/ 396222 w 40"/>
                <a:gd name="T67" fmla="*/ 474706 h 56"/>
                <a:gd name="T68" fmla="*/ 268827 w 40"/>
                <a:gd name="T69" fmla="*/ 474706 h 56"/>
                <a:gd name="T70" fmla="*/ 268827 w 40"/>
                <a:gd name="T71" fmla="*/ 359286 h 56"/>
                <a:gd name="T72" fmla="*/ 141551 w 40"/>
                <a:gd name="T73" fmla="*/ 359286 h 56"/>
                <a:gd name="T74" fmla="*/ 141551 w 40"/>
                <a:gd name="T75" fmla="*/ 359286 h 56"/>
                <a:gd name="T76" fmla="*/ 0 w 40"/>
                <a:gd name="T77" fmla="*/ 359286 h 56"/>
                <a:gd name="T78" fmla="*/ 0 w 40"/>
                <a:gd name="T79" fmla="*/ 243752 h 56"/>
                <a:gd name="T80" fmla="*/ 0 w 40"/>
                <a:gd name="T81" fmla="*/ 243752 h 56"/>
                <a:gd name="T82" fmla="*/ 0 w 40"/>
                <a:gd name="T83" fmla="*/ 128332 h 56"/>
                <a:gd name="T84" fmla="*/ 0 w 40"/>
                <a:gd name="T85" fmla="*/ 128332 h 56"/>
                <a:gd name="T86" fmla="*/ 141551 w 40"/>
                <a:gd name="T87" fmla="*/ 0 h 56"/>
                <a:gd name="T88" fmla="*/ 268827 w 40"/>
                <a:gd name="T89" fmla="*/ 0 h 56"/>
                <a:gd name="T90" fmla="*/ 268827 w 40"/>
                <a:gd name="T91" fmla="*/ 0 h 56"/>
                <a:gd name="T92" fmla="*/ 396222 w 40"/>
                <a:gd name="T93" fmla="*/ 128332 h 56"/>
                <a:gd name="T94" fmla="*/ 551809 w 40"/>
                <a:gd name="T95" fmla="*/ 128332 h 56"/>
                <a:gd name="T96" fmla="*/ 551809 w 40"/>
                <a:gd name="T97" fmla="*/ 243752 h 56"/>
                <a:gd name="T98" fmla="*/ 396222 w 40"/>
                <a:gd name="T99" fmla="*/ 243752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" h="56">
                  <a:moveTo>
                    <a:pt x="28" y="19"/>
                  </a:moveTo>
                  <a:lnTo>
                    <a:pt x="28" y="19"/>
                  </a:lnTo>
                  <a:cubicBezTo>
                    <a:pt x="28" y="10"/>
                    <a:pt x="28" y="10"/>
                    <a:pt x="2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9"/>
                    <a:pt x="10" y="19"/>
                  </a:cubicBezTo>
                  <a:lnTo>
                    <a:pt x="10" y="28"/>
                  </a:lnTo>
                  <a:cubicBezTo>
                    <a:pt x="19" y="28"/>
                    <a:pt x="19" y="28"/>
                    <a:pt x="1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9" y="28"/>
                    <a:pt x="39" y="37"/>
                    <a:pt x="39" y="3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28" y="46"/>
                    <a:pt x="2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10" y="55"/>
                    <a:pt x="0" y="55"/>
                  </a:cubicBezTo>
                  <a:cubicBezTo>
                    <a:pt x="0" y="46"/>
                    <a:pt x="0" y="46"/>
                    <a:pt x="0" y="37"/>
                  </a:cubicBezTo>
                  <a:cubicBezTo>
                    <a:pt x="0" y="46"/>
                    <a:pt x="0" y="46"/>
                    <a:pt x="10" y="46"/>
                  </a:cubicBezTo>
                  <a:cubicBezTo>
                    <a:pt x="10" y="46"/>
                    <a:pt x="10" y="46"/>
                    <a:pt x="19" y="46"/>
                  </a:cubicBezTo>
                  <a:lnTo>
                    <a:pt x="28" y="46"/>
                  </a:lnTo>
                  <a:cubicBezTo>
                    <a:pt x="28" y="46"/>
                    <a:pt x="28" y="46"/>
                    <a:pt x="28" y="37"/>
                  </a:cubicBezTo>
                  <a:cubicBezTo>
                    <a:pt x="28" y="37"/>
                    <a:pt x="28" y="37"/>
                    <a:pt x="19" y="37"/>
                  </a:cubicBezTo>
                  <a:lnTo>
                    <a:pt x="19" y="28"/>
                  </a:lnTo>
                  <a:cubicBezTo>
                    <a:pt x="10" y="28"/>
                    <a:pt x="10" y="28"/>
                    <a:pt x="1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19"/>
                  </a:cubicBezTo>
                  <a:lnTo>
                    <a:pt x="0" y="10"/>
                  </a:lnTo>
                  <a:cubicBezTo>
                    <a:pt x="10" y="10"/>
                    <a:pt x="10" y="0"/>
                    <a:pt x="10" y="0"/>
                  </a:cubicBezTo>
                  <a:lnTo>
                    <a:pt x="19" y="0"/>
                  </a:lnTo>
                  <a:cubicBezTo>
                    <a:pt x="28" y="0"/>
                    <a:pt x="28" y="10"/>
                    <a:pt x="28" y="10"/>
                  </a:cubicBezTo>
                  <a:cubicBezTo>
                    <a:pt x="28" y="10"/>
                    <a:pt x="28" y="10"/>
                    <a:pt x="39" y="10"/>
                  </a:cubicBezTo>
                  <a:lnTo>
                    <a:pt x="39" y="19"/>
                  </a:lnTo>
                  <a:lnTo>
                    <a:pt x="28" y="19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7" name="Freeform 1046">
              <a:extLst>
                <a:ext uri="{FF2B5EF4-FFF2-40B4-BE49-F238E27FC236}">
                  <a16:creationId xmlns:a16="http://schemas.microsoft.com/office/drawing/2014/main" id="{1AF8C058-44F6-49A9-8605-BE52C31A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678" y="2890596"/>
              <a:ext cx="7929" cy="9514"/>
            </a:xfrm>
            <a:custGeom>
              <a:avLst/>
              <a:gdLst>
                <a:gd name="T0" fmla="*/ 205607 w 58"/>
                <a:gd name="T1" fmla="*/ 736584 h 76"/>
                <a:gd name="T2" fmla="*/ 205607 w 58"/>
                <a:gd name="T3" fmla="*/ 736584 h 76"/>
                <a:gd name="T4" fmla="*/ 205607 w 58"/>
                <a:gd name="T5" fmla="*/ 893315 h 76"/>
                <a:gd name="T6" fmla="*/ 205607 w 58"/>
                <a:gd name="T7" fmla="*/ 1034272 h 76"/>
                <a:gd name="T8" fmla="*/ 373757 w 58"/>
                <a:gd name="T9" fmla="*/ 1034272 h 76"/>
                <a:gd name="T10" fmla="*/ 541906 w 58"/>
                <a:gd name="T11" fmla="*/ 1034272 h 76"/>
                <a:gd name="T12" fmla="*/ 710192 w 58"/>
                <a:gd name="T13" fmla="*/ 1034272 h 76"/>
                <a:gd name="T14" fmla="*/ 710192 w 58"/>
                <a:gd name="T15" fmla="*/ 1034272 h 76"/>
                <a:gd name="T16" fmla="*/ 897071 w 58"/>
                <a:gd name="T17" fmla="*/ 893315 h 76"/>
                <a:gd name="T18" fmla="*/ 897071 w 58"/>
                <a:gd name="T19" fmla="*/ 893315 h 76"/>
                <a:gd name="T20" fmla="*/ 897071 w 58"/>
                <a:gd name="T21" fmla="*/ 736584 h 76"/>
                <a:gd name="T22" fmla="*/ 897071 w 58"/>
                <a:gd name="T23" fmla="*/ 736584 h 76"/>
                <a:gd name="T24" fmla="*/ 710192 w 58"/>
                <a:gd name="T25" fmla="*/ 595501 h 76"/>
                <a:gd name="T26" fmla="*/ 541906 w 58"/>
                <a:gd name="T27" fmla="*/ 595501 h 76"/>
                <a:gd name="T28" fmla="*/ 373757 w 58"/>
                <a:gd name="T29" fmla="*/ 595501 h 76"/>
                <a:gd name="T30" fmla="*/ 205607 w 58"/>
                <a:gd name="T31" fmla="*/ 595501 h 76"/>
                <a:gd name="T32" fmla="*/ 205607 w 58"/>
                <a:gd name="T33" fmla="*/ 454419 h 76"/>
                <a:gd name="T34" fmla="*/ 0 w 58"/>
                <a:gd name="T35" fmla="*/ 454419 h 76"/>
                <a:gd name="T36" fmla="*/ 0 w 58"/>
                <a:gd name="T37" fmla="*/ 313461 h 76"/>
                <a:gd name="T38" fmla="*/ 0 w 58"/>
                <a:gd name="T39" fmla="*/ 141083 h 76"/>
                <a:gd name="T40" fmla="*/ 205607 w 58"/>
                <a:gd name="T41" fmla="*/ 141083 h 76"/>
                <a:gd name="T42" fmla="*/ 205607 w 58"/>
                <a:gd name="T43" fmla="*/ 0 h 76"/>
                <a:gd name="T44" fmla="*/ 541906 w 58"/>
                <a:gd name="T45" fmla="*/ 0 h 76"/>
                <a:gd name="T46" fmla="*/ 710192 w 58"/>
                <a:gd name="T47" fmla="*/ 0 h 76"/>
                <a:gd name="T48" fmla="*/ 897071 w 58"/>
                <a:gd name="T49" fmla="*/ 141083 h 76"/>
                <a:gd name="T50" fmla="*/ 897071 w 58"/>
                <a:gd name="T51" fmla="*/ 141083 h 76"/>
                <a:gd name="T52" fmla="*/ 897071 w 58"/>
                <a:gd name="T53" fmla="*/ 313461 h 76"/>
                <a:gd name="T54" fmla="*/ 897071 w 58"/>
                <a:gd name="T55" fmla="*/ 313461 h 76"/>
                <a:gd name="T56" fmla="*/ 897071 w 58"/>
                <a:gd name="T57" fmla="*/ 141083 h 76"/>
                <a:gd name="T58" fmla="*/ 710192 w 58"/>
                <a:gd name="T59" fmla="*/ 141083 h 76"/>
                <a:gd name="T60" fmla="*/ 541906 w 58"/>
                <a:gd name="T61" fmla="*/ 141083 h 76"/>
                <a:gd name="T62" fmla="*/ 541906 w 58"/>
                <a:gd name="T63" fmla="*/ 141083 h 76"/>
                <a:gd name="T64" fmla="*/ 373757 w 58"/>
                <a:gd name="T65" fmla="*/ 141083 h 76"/>
                <a:gd name="T66" fmla="*/ 205607 w 58"/>
                <a:gd name="T67" fmla="*/ 141083 h 76"/>
                <a:gd name="T68" fmla="*/ 205607 w 58"/>
                <a:gd name="T69" fmla="*/ 141083 h 76"/>
                <a:gd name="T70" fmla="*/ 205607 w 58"/>
                <a:gd name="T71" fmla="*/ 313461 h 76"/>
                <a:gd name="T72" fmla="*/ 205607 w 58"/>
                <a:gd name="T73" fmla="*/ 313461 h 76"/>
                <a:gd name="T74" fmla="*/ 205607 w 58"/>
                <a:gd name="T75" fmla="*/ 454419 h 76"/>
                <a:gd name="T76" fmla="*/ 373757 w 58"/>
                <a:gd name="T77" fmla="*/ 454419 h 76"/>
                <a:gd name="T78" fmla="*/ 373757 w 58"/>
                <a:gd name="T79" fmla="*/ 454419 h 76"/>
                <a:gd name="T80" fmla="*/ 710192 w 58"/>
                <a:gd name="T81" fmla="*/ 595501 h 76"/>
                <a:gd name="T82" fmla="*/ 897071 w 58"/>
                <a:gd name="T83" fmla="*/ 595501 h 76"/>
                <a:gd name="T84" fmla="*/ 897071 w 58"/>
                <a:gd name="T85" fmla="*/ 595501 h 76"/>
                <a:gd name="T86" fmla="*/ 1065220 w 58"/>
                <a:gd name="T87" fmla="*/ 736584 h 76"/>
                <a:gd name="T88" fmla="*/ 1065220 w 58"/>
                <a:gd name="T89" fmla="*/ 893315 h 76"/>
                <a:gd name="T90" fmla="*/ 1065220 w 58"/>
                <a:gd name="T91" fmla="*/ 893315 h 76"/>
                <a:gd name="T92" fmla="*/ 1065220 w 58"/>
                <a:gd name="T93" fmla="*/ 893315 h 76"/>
                <a:gd name="T94" fmla="*/ 897071 w 58"/>
                <a:gd name="T95" fmla="*/ 1034272 h 76"/>
                <a:gd name="T96" fmla="*/ 897071 w 58"/>
                <a:gd name="T97" fmla="*/ 1034272 h 76"/>
                <a:gd name="T98" fmla="*/ 710192 w 58"/>
                <a:gd name="T99" fmla="*/ 1034272 h 76"/>
                <a:gd name="T100" fmla="*/ 541906 w 58"/>
                <a:gd name="T101" fmla="*/ 1175355 h 76"/>
                <a:gd name="T102" fmla="*/ 373757 w 58"/>
                <a:gd name="T103" fmla="*/ 1034272 h 76"/>
                <a:gd name="T104" fmla="*/ 205607 w 58"/>
                <a:gd name="T105" fmla="*/ 1034272 h 76"/>
                <a:gd name="T106" fmla="*/ 0 w 58"/>
                <a:gd name="T107" fmla="*/ 893315 h 76"/>
                <a:gd name="T108" fmla="*/ 0 w 58"/>
                <a:gd name="T109" fmla="*/ 736584 h 76"/>
                <a:gd name="T110" fmla="*/ 205607 w 58"/>
                <a:gd name="T111" fmla="*/ 736584 h 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76">
                  <a:moveTo>
                    <a:pt x="11" y="47"/>
                  </a:moveTo>
                  <a:lnTo>
                    <a:pt x="11" y="47"/>
                  </a:lnTo>
                  <a:lnTo>
                    <a:pt x="11" y="57"/>
                  </a:lnTo>
                  <a:cubicBezTo>
                    <a:pt x="11" y="57"/>
                    <a:pt x="11" y="57"/>
                    <a:pt x="11" y="66"/>
                  </a:cubicBezTo>
                  <a:cubicBezTo>
                    <a:pt x="20" y="66"/>
                    <a:pt x="20" y="66"/>
                    <a:pt x="20" y="66"/>
                  </a:cubicBezTo>
                  <a:lnTo>
                    <a:pt x="29" y="66"/>
                  </a:lnTo>
                  <a:cubicBezTo>
                    <a:pt x="29" y="66"/>
                    <a:pt x="29" y="66"/>
                    <a:pt x="38" y="66"/>
                  </a:cubicBezTo>
                  <a:cubicBezTo>
                    <a:pt x="48" y="66"/>
                    <a:pt x="48" y="57"/>
                    <a:pt x="48" y="5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29" y="38"/>
                  </a:cubicBezTo>
                  <a:cubicBezTo>
                    <a:pt x="20" y="38"/>
                    <a:pt x="20" y="38"/>
                    <a:pt x="20" y="38"/>
                  </a:cubicBezTo>
                  <a:lnTo>
                    <a:pt x="11" y="38"/>
                  </a:lnTo>
                  <a:lnTo>
                    <a:pt x="11" y="29"/>
                  </a:lnTo>
                  <a:lnTo>
                    <a:pt x="0" y="29"/>
                  </a:lnTo>
                  <a:lnTo>
                    <a:pt x="0" y="20"/>
                  </a:lnTo>
                  <a:cubicBezTo>
                    <a:pt x="0" y="20"/>
                    <a:pt x="0" y="20"/>
                    <a:pt x="0" y="9"/>
                  </a:cubicBezTo>
                  <a:cubicBezTo>
                    <a:pt x="0" y="9"/>
                    <a:pt x="0" y="9"/>
                    <a:pt x="11" y="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0" y="0"/>
                    <a:pt x="20" y="0"/>
                    <a:pt x="29" y="0"/>
                  </a:cubicBezTo>
                  <a:cubicBezTo>
                    <a:pt x="29" y="0"/>
                    <a:pt x="29" y="0"/>
                    <a:pt x="38" y="0"/>
                  </a:cubicBezTo>
                  <a:cubicBezTo>
                    <a:pt x="38" y="0"/>
                    <a:pt x="38" y="0"/>
                    <a:pt x="48" y="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2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11" y="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20" y="2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48" y="38"/>
                  </a:cubicBezTo>
                  <a:cubicBezTo>
                    <a:pt x="48" y="38"/>
                    <a:pt x="48" y="47"/>
                    <a:pt x="57" y="47"/>
                  </a:cubicBezTo>
                  <a:cubicBezTo>
                    <a:pt x="57" y="47"/>
                    <a:pt x="57" y="47"/>
                    <a:pt x="57" y="57"/>
                  </a:cubicBezTo>
                  <a:lnTo>
                    <a:pt x="48" y="66"/>
                  </a:lnTo>
                  <a:lnTo>
                    <a:pt x="38" y="66"/>
                  </a:lnTo>
                  <a:cubicBezTo>
                    <a:pt x="38" y="75"/>
                    <a:pt x="29" y="75"/>
                    <a:pt x="29" y="75"/>
                  </a:cubicBezTo>
                  <a:cubicBezTo>
                    <a:pt x="20" y="75"/>
                    <a:pt x="20" y="75"/>
                    <a:pt x="2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0" y="66"/>
                    <a:pt x="0" y="66"/>
                    <a:pt x="0" y="57"/>
                  </a:cubicBezTo>
                  <a:lnTo>
                    <a:pt x="0" y="47"/>
                  </a:lnTo>
                  <a:lnTo>
                    <a:pt x="11" y="47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8" name="Freeform 1047">
              <a:extLst>
                <a:ext uri="{FF2B5EF4-FFF2-40B4-BE49-F238E27FC236}">
                  <a16:creationId xmlns:a16="http://schemas.microsoft.com/office/drawing/2014/main" id="{CC50956B-EDA1-40AB-B0D2-D0399DD03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193" y="2890596"/>
              <a:ext cx="0" cy="7928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0 h 67"/>
                <a:gd name="T4" fmla="*/ 0 w 1"/>
                <a:gd name="T5" fmla="*/ 126020 h 67"/>
                <a:gd name="T6" fmla="*/ 0 w 1"/>
                <a:gd name="T7" fmla="*/ 126020 h 67"/>
                <a:gd name="T8" fmla="*/ 0 w 1"/>
                <a:gd name="T9" fmla="*/ 0 h 67"/>
                <a:gd name="T10" fmla="*/ 0 w 1"/>
                <a:gd name="T11" fmla="*/ 280083 h 67"/>
                <a:gd name="T12" fmla="*/ 0 w 1"/>
                <a:gd name="T13" fmla="*/ 280083 h 67"/>
                <a:gd name="T14" fmla="*/ 0 w 1"/>
                <a:gd name="T15" fmla="*/ 924144 h 67"/>
                <a:gd name="T16" fmla="*/ 0 w 1"/>
                <a:gd name="T17" fmla="*/ 924144 h 67"/>
                <a:gd name="T18" fmla="*/ 0 w 1"/>
                <a:gd name="T19" fmla="*/ 280083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6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09" name="Freeform 1048">
              <a:extLst>
                <a:ext uri="{FF2B5EF4-FFF2-40B4-BE49-F238E27FC236}">
                  <a16:creationId xmlns:a16="http://schemas.microsoft.com/office/drawing/2014/main" id="{B4A4489D-F210-4A21-955C-3F20987C9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779" y="2892181"/>
              <a:ext cx="3172" cy="7929"/>
            </a:xfrm>
            <a:custGeom>
              <a:avLst/>
              <a:gdLst>
                <a:gd name="T0" fmla="*/ 215368 w 29"/>
                <a:gd name="T1" fmla="*/ 154083 h 67"/>
                <a:gd name="T2" fmla="*/ 215368 w 29"/>
                <a:gd name="T3" fmla="*/ 154083 h 67"/>
                <a:gd name="T4" fmla="*/ 335029 w 29"/>
                <a:gd name="T5" fmla="*/ 154083 h 67"/>
                <a:gd name="T6" fmla="*/ 335029 w 29"/>
                <a:gd name="T7" fmla="*/ 280119 h 67"/>
                <a:gd name="T8" fmla="*/ 215368 w 29"/>
                <a:gd name="T9" fmla="*/ 280119 h 67"/>
                <a:gd name="T10" fmla="*/ 215368 w 29"/>
                <a:gd name="T11" fmla="*/ 672190 h 67"/>
                <a:gd name="T12" fmla="*/ 215368 w 29"/>
                <a:gd name="T13" fmla="*/ 798344 h 67"/>
                <a:gd name="T14" fmla="*/ 215368 w 29"/>
                <a:gd name="T15" fmla="*/ 798344 h 67"/>
                <a:gd name="T16" fmla="*/ 335029 w 29"/>
                <a:gd name="T17" fmla="*/ 798344 h 67"/>
                <a:gd name="T18" fmla="*/ 335029 w 29"/>
                <a:gd name="T19" fmla="*/ 798344 h 67"/>
                <a:gd name="T20" fmla="*/ 215368 w 29"/>
                <a:gd name="T21" fmla="*/ 798344 h 67"/>
                <a:gd name="T22" fmla="*/ 215368 w 29"/>
                <a:gd name="T23" fmla="*/ 924379 h 67"/>
                <a:gd name="T24" fmla="*/ 107629 w 29"/>
                <a:gd name="T25" fmla="*/ 798344 h 67"/>
                <a:gd name="T26" fmla="*/ 107629 w 29"/>
                <a:gd name="T27" fmla="*/ 672190 h 67"/>
                <a:gd name="T28" fmla="*/ 107629 w 29"/>
                <a:gd name="T29" fmla="*/ 280119 h 67"/>
                <a:gd name="T30" fmla="*/ 0 w 29"/>
                <a:gd name="T31" fmla="*/ 280119 h 67"/>
                <a:gd name="T32" fmla="*/ 0 w 29"/>
                <a:gd name="T33" fmla="*/ 154083 h 67"/>
                <a:gd name="T34" fmla="*/ 107629 w 29"/>
                <a:gd name="T35" fmla="*/ 154083 h 67"/>
                <a:gd name="T36" fmla="*/ 107629 w 29"/>
                <a:gd name="T37" fmla="*/ 0 h 67"/>
                <a:gd name="T38" fmla="*/ 215368 w 29"/>
                <a:gd name="T39" fmla="*/ 0 h 67"/>
                <a:gd name="T40" fmla="*/ 215368 w 29"/>
                <a:gd name="T41" fmla="*/ 154083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67">
                  <a:moveTo>
                    <a:pt x="18" y="11"/>
                  </a:moveTo>
                  <a:lnTo>
                    <a:pt x="18" y="11"/>
                  </a:lnTo>
                  <a:cubicBezTo>
                    <a:pt x="28" y="11"/>
                    <a:pt x="28" y="11"/>
                    <a:pt x="28" y="1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18" y="57"/>
                  </a:lnTo>
                  <a:lnTo>
                    <a:pt x="28" y="57"/>
                  </a:lnTo>
                  <a:cubicBezTo>
                    <a:pt x="18" y="57"/>
                    <a:pt x="18" y="57"/>
                    <a:pt x="18" y="57"/>
                  </a:cubicBezTo>
                  <a:cubicBezTo>
                    <a:pt x="18" y="66"/>
                    <a:pt x="18" y="66"/>
                    <a:pt x="18" y="66"/>
                  </a:cubicBezTo>
                  <a:lnTo>
                    <a:pt x="9" y="57"/>
                  </a:lnTo>
                  <a:cubicBezTo>
                    <a:pt x="9" y="57"/>
                    <a:pt x="9" y="57"/>
                    <a:pt x="9" y="4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11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0" name="Freeform 1049">
              <a:extLst>
                <a:ext uri="{FF2B5EF4-FFF2-40B4-BE49-F238E27FC236}">
                  <a16:creationId xmlns:a16="http://schemas.microsoft.com/office/drawing/2014/main" id="{83539F4D-EE11-4139-9165-3A4D81B0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950" y="2893767"/>
              <a:ext cx="6344" cy="6343"/>
            </a:xfrm>
            <a:custGeom>
              <a:avLst/>
              <a:gdLst>
                <a:gd name="T0" fmla="*/ 171150 w 46"/>
                <a:gd name="T1" fmla="*/ 346373 h 56"/>
                <a:gd name="T2" fmla="*/ 171150 w 46"/>
                <a:gd name="T3" fmla="*/ 346373 h 56"/>
                <a:gd name="T4" fmla="*/ 171150 w 46"/>
                <a:gd name="T5" fmla="*/ 474706 h 56"/>
                <a:gd name="T6" fmla="*/ 171150 w 46"/>
                <a:gd name="T7" fmla="*/ 474706 h 56"/>
                <a:gd name="T8" fmla="*/ 342300 w 46"/>
                <a:gd name="T9" fmla="*/ 590126 h 56"/>
                <a:gd name="T10" fmla="*/ 513588 w 46"/>
                <a:gd name="T11" fmla="*/ 590126 h 56"/>
                <a:gd name="T12" fmla="*/ 684738 w 46"/>
                <a:gd name="T13" fmla="*/ 590126 h 56"/>
                <a:gd name="T14" fmla="*/ 684738 w 46"/>
                <a:gd name="T15" fmla="*/ 474706 h 56"/>
                <a:gd name="T16" fmla="*/ 855888 w 46"/>
                <a:gd name="T17" fmla="*/ 474706 h 56"/>
                <a:gd name="T18" fmla="*/ 684738 w 46"/>
                <a:gd name="T19" fmla="*/ 590126 h 56"/>
                <a:gd name="T20" fmla="*/ 513588 w 46"/>
                <a:gd name="T21" fmla="*/ 705659 h 56"/>
                <a:gd name="T22" fmla="*/ 342300 w 46"/>
                <a:gd name="T23" fmla="*/ 590126 h 56"/>
                <a:gd name="T24" fmla="*/ 171150 w 46"/>
                <a:gd name="T25" fmla="*/ 590126 h 56"/>
                <a:gd name="T26" fmla="*/ 171150 w 46"/>
                <a:gd name="T27" fmla="*/ 474706 h 56"/>
                <a:gd name="T28" fmla="*/ 0 w 46"/>
                <a:gd name="T29" fmla="*/ 346373 h 56"/>
                <a:gd name="T30" fmla="*/ 171150 w 46"/>
                <a:gd name="T31" fmla="*/ 230953 h 56"/>
                <a:gd name="T32" fmla="*/ 171150 w 46"/>
                <a:gd name="T33" fmla="*/ 115420 h 56"/>
                <a:gd name="T34" fmla="*/ 342300 w 46"/>
                <a:gd name="T35" fmla="*/ 0 h 56"/>
                <a:gd name="T36" fmla="*/ 513588 w 46"/>
                <a:gd name="T37" fmla="*/ 0 h 56"/>
                <a:gd name="T38" fmla="*/ 684738 w 46"/>
                <a:gd name="T39" fmla="*/ 0 h 56"/>
                <a:gd name="T40" fmla="*/ 855888 w 46"/>
                <a:gd name="T41" fmla="*/ 115420 h 56"/>
                <a:gd name="T42" fmla="*/ 855888 w 46"/>
                <a:gd name="T43" fmla="*/ 230953 h 56"/>
                <a:gd name="T44" fmla="*/ 855888 w 46"/>
                <a:gd name="T45" fmla="*/ 346373 h 56"/>
                <a:gd name="T46" fmla="*/ 171150 w 46"/>
                <a:gd name="T47" fmla="*/ 346373 h 56"/>
                <a:gd name="T48" fmla="*/ 684738 w 46"/>
                <a:gd name="T49" fmla="*/ 230953 h 56"/>
                <a:gd name="T50" fmla="*/ 684738 w 46"/>
                <a:gd name="T51" fmla="*/ 230953 h 56"/>
                <a:gd name="T52" fmla="*/ 684738 w 46"/>
                <a:gd name="T53" fmla="*/ 230953 h 56"/>
                <a:gd name="T54" fmla="*/ 684738 w 46"/>
                <a:gd name="T55" fmla="*/ 115420 h 56"/>
                <a:gd name="T56" fmla="*/ 513588 w 46"/>
                <a:gd name="T57" fmla="*/ 115420 h 56"/>
                <a:gd name="T58" fmla="*/ 513588 w 46"/>
                <a:gd name="T59" fmla="*/ 0 h 56"/>
                <a:gd name="T60" fmla="*/ 342300 w 46"/>
                <a:gd name="T61" fmla="*/ 115420 h 56"/>
                <a:gd name="T62" fmla="*/ 342300 w 46"/>
                <a:gd name="T63" fmla="*/ 115420 h 56"/>
                <a:gd name="T64" fmla="*/ 171150 w 46"/>
                <a:gd name="T65" fmla="*/ 230953 h 56"/>
                <a:gd name="T66" fmla="*/ 171150 w 46"/>
                <a:gd name="T67" fmla="*/ 230953 h 56"/>
                <a:gd name="T68" fmla="*/ 684738 w 46"/>
                <a:gd name="T69" fmla="*/ 230953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6">
                  <a:moveTo>
                    <a:pt x="9" y="27"/>
                  </a:moveTo>
                  <a:lnTo>
                    <a:pt x="9" y="27"/>
                  </a:lnTo>
                  <a:cubicBezTo>
                    <a:pt x="9" y="27"/>
                    <a:pt x="9" y="27"/>
                    <a:pt x="9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27" y="46"/>
                  </a:cubicBezTo>
                  <a:lnTo>
                    <a:pt x="36" y="46"/>
                  </a:lnTo>
                  <a:cubicBezTo>
                    <a:pt x="36" y="37"/>
                    <a:pt x="36" y="37"/>
                    <a:pt x="36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46"/>
                    <a:pt x="36" y="46"/>
                  </a:cubicBezTo>
                  <a:lnTo>
                    <a:pt x="27" y="55"/>
                  </a:lnTo>
                  <a:cubicBezTo>
                    <a:pt x="18" y="55"/>
                    <a:pt x="18" y="55"/>
                    <a:pt x="1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0" y="37"/>
                    <a:pt x="0" y="27"/>
                    <a:pt x="0" y="27"/>
                  </a:cubicBezTo>
                  <a:cubicBezTo>
                    <a:pt x="0" y="18"/>
                    <a:pt x="0" y="18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0"/>
                    <a:pt x="18" y="0"/>
                  </a:cubicBezTo>
                  <a:cubicBezTo>
                    <a:pt x="18" y="0"/>
                    <a:pt x="18" y="0"/>
                    <a:pt x="27" y="0"/>
                  </a:cubicBezTo>
                  <a:lnTo>
                    <a:pt x="36" y="0"/>
                  </a:lnTo>
                  <a:cubicBezTo>
                    <a:pt x="36" y="0"/>
                    <a:pt x="36" y="9"/>
                    <a:pt x="45" y="9"/>
                  </a:cubicBezTo>
                  <a:cubicBezTo>
                    <a:pt x="45" y="9"/>
                    <a:pt x="45" y="9"/>
                    <a:pt x="45" y="18"/>
                  </a:cubicBezTo>
                  <a:lnTo>
                    <a:pt x="45" y="27"/>
                  </a:lnTo>
                  <a:lnTo>
                    <a:pt x="9" y="27"/>
                  </a:lnTo>
                  <a:close/>
                  <a:moveTo>
                    <a:pt x="36" y="18"/>
                  </a:moveTo>
                  <a:lnTo>
                    <a:pt x="36" y="18"/>
                  </a:ln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27" y="9"/>
                  </a:cubicBezTo>
                  <a:cubicBezTo>
                    <a:pt x="27" y="9"/>
                    <a:pt x="27" y="9"/>
                    <a:pt x="27" y="0"/>
                  </a:cubicBezTo>
                  <a:cubicBezTo>
                    <a:pt x="27" y="9"/>
                    <a:pt x="18" y="9"/>
                    <a:pt x="18" y="9"/>
                  </a:cubicBezTo>
                  <a:cubicBezTo>
                    <a:pt x="9" y="9"/>
                    <a:pt x="9" y="9"/>
                    <a:pt x="9" y="18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1" name="Freeform 1050">
              <a:extLst>
                <a:ext uri="{FF2B5EF4-FFF2-40B4-BE49-F238E27FC236}">
                  <a16:creationId xmlns:a16="http://schemas.microsoft.com/office/drawing/2014/main" id="{5C2ABEEB-9392-4B2E-88AB-1BA7B775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881" y="2893767"/>
              <a:ext cx="4757" cy="6343"/>
            </a:xfrm>
            <a:custGeom>
              <a:avLst/>
              <a:gdLst>
                <a:gd name="T0" fmla="*/ 438771 w 38"/>
                <a:gd name="T1" fmla="*/ 230953 h 56"/>
                <a:gd name="T2" fmla="*/ 438771 w 38"/>
                <a:gd name="T3" fmla="*/ 230953 h 56"/>
                <a:gd name="T4" fmla="*/ 438771 w 38"/>
                <a:gd name="T5" fmla="*/ 115420 h 56"/>
                <a:gd name="T6" fmla="*/ 438771 w 38"/>
                <a:gd name="T7" fmla="*/ 115420 h 56"/>
                <a:gd name="T8" fmla="*/ 282040 w 38"/>
                <a:gd name="T9" fmla="*/ 115420 h 56"/>
                <a:gd name="T10" fmla="*/ 282040 w 38"/>
                <a:gd name="T11" fmla="*/ 0 h 56"/>
                <a:gd name="T12" fmla="*/ 141083 w 38"/>
                <a:gd name="T13" fmla="*/ 115420 h 56"/>
                <a:gd name="T14" fmla="*/ 141083 w 38"/>
                <a:gd name="T15" fmla="*/ 115420 h 56"/>
                <a:gd name="T16" fmla="*/ 141083 w 38"/>
                <a:gd name="T17" fmla="*/ 115420 h 56"/>
                <a:gd name="T18" fmla="*/ 141083 w 38"/>
                <a:gd name="T19" fmla="*/ 115420 h 56"/>
                <a:gd name="T20" fmla="*/ 141083 w 38"/>
                <a:gd name="T21" fmla="*/ 230953 h 56"/>
                <a:gd name="T22" fmla="*/ 141083 w 38"/>
                <a:gd name="T23" fmla="*/ 230953 h 56"/>
                <a:gd name="T24" fmla="*/ 141083 w 38"/>
                <a:gd name="T25" fmla="*/ 230953 h 56"/>
                <a:gd name="T26" fmla="*/ 282040 w 38"/>
                <a:gd name="T27" fmla="*/ 230953 h 56"/>
                <a:gd name="T28" fmla="*/ 438771 w 38"/>
                <a:gd name="T29" fmla="*/ 346373 h 56"/>
                <a:gd name="T30" fmla="*/ 438771 w 38"/>
                <a:gd name="T31" fmla="*/ 346373 h 56"/>
                <a:gd name="T32" fmla="*/ 579853 w 38"/>
                <a:gd name="T33" fmla="*/ 346373 h 56"/>
                <a:gd name="T34" fmla="*/ 579853 w 38"/>
                <a:gd name="T35" fmla="*/ 346373 h 56"/>
                <a:gd name="T36" fmla="*/ 579853 w 38"/>
                <a:gd name="T37" fmla="*/ 474706 h 56"/>
                <a:gd name="T38" fmla="*/ 579853 w 38"/>
                <a:gd name="T39" fmla="*/ 590126 h 56"/>
                <a:gd name="T40" fmla="*/ 438771 w 38"/>
                <a:gd name="T41" fmla="*/ 590126 h 56"/>
                <a:gd name="T42" fmla="*/ 438771 w 38"/>
                <a:gd name="T43" fmla="*/ 590126 h 56"/>
                <a:gd name="T44" fmla="*/ 282040 w 38"/>
                <a:gd name="T45" fmla="*/ 705659 h 56"/>
                <a:gd name="T46" fmla="*/ 0 w 38"/>
                <a:gd name="T47" fmla="*/ 590126 h 56"/>
                <a:gd name="T48" fmla="*/ 0 w 38"/>
                <a:gd name="T49" fmla="*/ 474706 h 56"/>
                <a:gd name="T50" fmla="*/ 0 w 38"/>
                <a:gd name="T51" fmla="*/ 474706 h 56"/>
                <a:gd name="T52" fmla="*/ 141083 w 38"/>
                <a:gd name="T53" fmla="*/ 590126 h 56"/>
                <a:gd name="T54" fmla="*/ 282040 w 38"/>
                <a:gd name="T55" fmla="*/ 590126 h 56"/>
                <a:gd name="T56" fmla="*/ 282040 w 38"/>
                <a:gd name="T57" fmla="*/ 590126 h 56"/>
                <a:gd name="T58" fmla="*/ 438771 w 38"/>
                <a:gd name="T59" fmla="*/ 590126 h 56"/>
                <a:gd name="T60" fmla="*/ 438771 w 38"/>
                <a:gd name="T61" fmla="*/ 474706 h 56"/>
                <a:gd name="T62" fmla="*/ 438771 w 38"/>
                <a:gd name="T63" fmla="*/ 474706 h 56"/>
                <a:gd name="T64" fmla="*/ 438771 w 38"/>
                <a:gd name="T65" fmla="*/ 474706 h 56"/>
                <a:gd name="T66" fmla="*/ 438771 w 38"/>
                <a:gd name="T67" fmla="*/ 346373 h 56"/>
                <a:gd name="T68" fmla="*/ 438771 w 38"/>
                <a:gd name="T69" fmla="*/ 346373 h 56"/>
                <a:gd name="T70" fmla="*/ 282040 w 38"/>
                <a:gd name="T71" fmla="*/ 346373 h 56"/>
                <a:gd name="T72" fmla="*/ 141083 w 38"/>
                <a:gd name="T73" fmla="*/ 346373 h 56"/>
                <a:gd name="T74" fmla="*/ 141083 w 38"/>
                <a:gd name="T75" fmla="*/ 346373 h 56"/>
                <a:gd name="T76" fmla="*/ 0 w 38"/>
                <a:gd name="T77" fmla="*/ 230953 h 56"/>
                <a:gd name="T78" fmla="*/ 0 w 38"/>
                <a:gd name="T79" fmla="*/ 230953 h 56"/>
                <a:gd name="T80" fmla="*/ 0 w 38"/>
                <a:gd name="T81" fmla="*/ 115420 h 56"/>
                <a:gd name="T82" fmla="*/ 0 w 38"/>
                <a:gd name="T83" fmla="*/ 115420 h 56"/>
                <a:gd name="T84" fmla="*/ 141083 w 38"/>
                <a:gd name="T85" fmla="*/ 0 h 56"/>
                <a:gd name="T86" fmla="*/ 141083 w 38"/>
                <a:gd name="T87" fmla="*/ 0 h 56"/>
                <a:gd name="T88" fmla="*/ 282040 w 38"/>
                <a:gd name="T89" fmla="*/ 0 h 56"/>
                <a:gd name="T90" fmla="*/ 438771 w 38"/>
                <a:gd name="T91" fmla="*/ 0 h 56"/>
                <a:gd name="T92" fmla="*/ 438771 w 38"/>
                <a:gd name="T93" fmla="*/ 0 h 56"/>
                <a:gd name="T94" fmla="*/ 579853 w 38"/>
                <a:gd name="T95" fmla="*/ 115420 h 56"/>
                <a:gd name="T96" fmla="*/ 579853 w 38"/>
                <a:gd name="T97" fmla="*/ 230953 h 56"/>
                <a:gd name="T98" fmla="*/ 438771 w 38"/>
                <a:gd name="T99" fmla="*/ 230953 h 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" h="56">
                  <a:moveTo>
                    <a:pt x="28" y="18"/>
                  </a:moveTo>
                  <a:lnTo>
                    <a:pt x="28" y="18"/>
                  </a:lnTo>
                  <a:cubicBezTo>
                    <a:pt x="28" y="9"/>
                    <a:pt x="28" y="9"/>
                    <a:pt x="28" y="9"/>
                  </a:cubicBezTo>
                  <a:lnTo>
                    <a:pt x="18" y="9"/>
                  </a:lnTo>
                  <a:lnTo>
                    <a:pt x="18" y="0"/>
                  </a:lnTo>
                  <a:cubicBezTo>
                    <a:pt x="18" y="0"/>
                    <a:pt x="18" y="9"/>
                    <a:pt x="9" y="9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18" y="18"/>
                  </a:ln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37" y="27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37" y="46"/>
                  </a:lnTo>
                  <a:cubicBezTo>
                    <a:pt x="37" y="46"/>
                    <a:pt x="37" y="46"/>
                    <a:pt x="28" y="4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9" y="55"/>
                    <a:pt x="9" y="46"/>
                    <a:pt x="0" y="46"/>
                  </a:cubicBezTo>
                  <a:lnTo>
                    <a:pt x="0" y="37"/>
                  </a:lnTo>
                  <a:cubicBezTo>
                    <a:pt x="0" y="37"/>
                    <a:pt x="9" y="37"/>
                    <a:pt x="9" y="46"/>
                  </a:cubicBezTo>
                  <a:lnTo>
                    <a:pt x="18" y="46"/>
                  </a:ln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37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18" y="27"/>
                  </a:ln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0" y="27"/>
                    <a:pt x="0" y="18"/>
                  </a:cubicBezTo>
                  <a:cubicBezTo>
                    <a:pt x="0" y="18"/>
                    <a:pt x="0" y="18"/>
                    <a:pt x="0" y="9"/>
                  </a:cubicBezTo>
                  <a:cubicBezTo>
                    <a:pt x="0" y="9"/>
                    <a:pt x="0" y="0"/>
                    <a:pt x="9" y="0"/>
                  </a:cubicBezTo>
                  <a:lnTo>
                    <a:pt x="18" y="0"/>
                  </a:lnTo>
                  <a:cubicBezTo>
                    <a:pt x="18" y="0"/>
                    <a:pt x="18" y="0"/>
                    <a:pt x="28" y="0"/>
                  </a:cubicBezTo>
                  <a:lnTo>
                    <a:pt x="37" y="9"/>
                  </a:lnTo>
                  <a:cubicBezTo>
                    <a:pt x="37" y="9"/>
                    <a:pt x="37" y="9"/>
                    <a:pt x="37" y="18"/>
                  </a:cubicBezTo>
                  <a:lnTo>
                    <a:pt x="28" y="18"/>
                  </a:ln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2" name="Freeform 1051">
              <a:extLst>
                <a:ext uri="{FF2B5EF4-FFF2-40B4-BE49-F238E27FC236}">
                  <a16:creationId xmlns:a16="http://schemas.microsoft.com/office/drawing/2014/main" id="{6748D3C6-7A86-48FC-BCBF-4FF2FD6F4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537" y="2882667"/>
              <a:ext cx="30132" cy="26956"/>
            </a:xfrm>
            <a:custGeom>
              <a:avLst/>
              <a:gdLst>
                <a:gd name="T0" fmla="*/ 0 w 222"/>
                <a:gd name="T1" fmla="*/ 2962882 h 213"/>
                <a:gd name="T2" fmla="*/ 0 w 222"/>
                <a:gd name="T3" fmla="*/ 2962882 h 213"/>
                <a:gd name="T4" fmla="*/ 165862 w 222"/>
                <a:gd name="T5" fmla="*/ 3395317 h 213"/>
                <a:gd name="T6" fmla="*/ 165862 w 222"/>
                <a:gd name="T7" fmla="*/ 3395317 h 213"/>
                <a:gd name="T8" fmla="*/ 497449 w 222"/>
                <a:gd name="T9" fmla="*/ 3251172 h 213"/>
                <a:gd name="T10" fmla="*/ 4071349 w 222"/>
                <a:gd name="T11" fmla="*/ 144145 h 213"/>
                <a:gd name="T12" fmla="*/ 3223988 w 222"/>
                <a:gd name="T13" fmla="*/ 0 h 213"/>
                <a:gd name="T14" fmla="*/ 0 w 222"/>
                <a:gd name="T15" fmla="*/ 2962882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2" h="213">
                  <a:moveTo>
                    <a:pt x="0" y="185"/>
                  </a:moveTo>
                  <a:lnTo>
                    <a:pt x="0" y="185"/>
                  </a:lnTo>
                  <a:cubicBezTo>
                    <a:pt x="0" y="194"/>
                    <a:pt x="0" y="203"/>
                    <a:pt x="9" y="212"/>
                  </a:cubicBezTo>
                  <a:cubicBezTo>
                    <a:pt x="18" y="212"/>
                    <a:pt x="18" y="212"/>
                    <a:pt x="27" y="203"/>
                  </a:cubicBezTo>
                  <a:cubicBezTo>
                    <a:pt x="82" y="111"/>
                    <a:pt x="157" y="46"/>
                    <a:pt x="221" y="9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10" y="46"/>
                    <a:pt x="55" y="111"/>
                    <a:pt x="0" y="185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3" name="Freeform 1052">
              <a:extLst>
                <a:ext uri="{FF2B5EF4-FFF2-40B4-BE49-F238E27FC236}">
                  <a16:creationId xmlns:a16="http://schemas.microsoft.com/office/drawing/2014/main" id="{06A62344-6EDB-4311-A31B-261C808DC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708" y="2817656"/>
              <a:ext cx="109429" cy="69768"/>
            </a:xfrm>
            <a:custGeom>
              <a:avLst/>
              <a:gdLst>
                <a:gd name="T0" fmla="*/ 14350371 w 815"/>
                <a:gd name="T1" fmla="*/ 3230073 h 528"/>
                <a:gd name="T2" fmla="*/ 14350371 w 815"/>
                <a:gd name="T3" fmla="*/ 3230073 h 528"/>
                <a:gd name="T4" fmla="*/ 10167901 w 815"/>
                <a:gd name="T5" fmla="*/ 1955486 h 528"/>
                <a:gd name="T6" fmla="*/ 8509280 w 815"/>
                <a:gd name="T7" fmla="*/ 646015 h 528"/>
                <a:gd name="T8" fmla="*/ 6670335 w 815"/>
                <a:gd name="T9" fmla="*/ 0 h 528"/>
                <a:gd name="T10" fmla="*/ 2343660 w 815"/>
                <a:gd name="T11" fmla="*/ 157110 h 528"/>
                <a:gd name="T12" fmla="*/ 1153771 w 815"/>
                <a:gd name="T13" fmla="*/ 1274587 h 528"/>
                <a:gd name="T14" fmla="*/ 0 w 815"/>
                <a:gd name="T15" fmla="*/ 6791941 h 528"/>
                <a:gd name="T16" fmla="*/ 2343660 w 815"/>
                <a:gd name="T17" fmla="*/ 9044338 h 528"/>
                <a:gd name="T18" fmla="*/ 7661910 w 815"/>
                <a:gd name="T19" fmla="*/ 8887095 h 528"/>
                <a:gd name="T20" fmla="*/ 8996004 w 815"/>
                <a:gd name="T21" fmla="*/ 7926860 h 528"/>
                <a:gd name="T22" fmla="*/ 14512568 w 815"/>
                <a:gd name="T23" fmla="*/ 6128485 h 528"/>
                <a:gd name="T24" fmla="*/ 14350371 w 815"/>
                <a:gd name="T25" fmla="*/ 3230073 h 5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5" h="528">
                  <a:moveTo>
                    <a:pt x="796" y="185"/>
                  </a:moveTo>
                  <a:lnTo>
                    <a:pt x="796" y="185"/>
                  </a:lnTo>
                  <a:cubicBezTo>
                    <a:pt x="777" y="176"/>
                    <a:pt x="684" y="176"/>
                    <a:pt x="564" y="112"/>
                  </a:cubicBezTo>
                  <a:cubicBezTo>
                    <a:pt x="536" y="93"/>
                    <a:pt x="499" y="64"/>
                    <a:pt x="472" y="37"/>
                  </a:cubicBezTo>
                  <a:cubicBezTo>
                    <a:pt x="443" y="28"/>
                    <a:pt x="406" y="0"/>
                    <a:pt x="370" y="0"/>
                  </a:cubicBezTo>
                  <a:cubicBezTo>
                    <a:pt x="324" y="9"/>
                    <a:pt x="185" y="18"/>
                    <a:pt x="130" y="9"/>
                  </a:cubicBezTo>
                  <a:cubicBezTo>
                    <a:pt x="73" y="9"/>
                    <a:pt x="64" y="55"/>
                    <a:pt x="64" y="73"/>
                  </a:cubicBezTo>
                  <a:cubicBezTo>
                    <a:pt x="64" y="93"/>
                    <a:pt x="9" y="305"/>
                    <a:pt x="0" y="389"/>
                  </a:cubicBezTo>
                  <a:cubicBezTo>
                    <a:pt x="0" y="481"/>
                    <a:pt x="73" y="518"/>
                    <a:pt x="130" y="518"/>
                  </a:cubicBezTo>
                  <a:cubicBezTo>
                    <a:pt x="185" y="527"/>
                    <a:pt x="406" y="509"/>
                    <a:pt x="425" y="509"/>
                  </a:cubicBezTo>
                  <a:cubicBezTo>
                    <a:pt x="434" y="509"/>
                    <a:pt x="443" y="490"/>
                    <a:pt x="499" y="454"/>
                  </a:cubicBezTo>
                  <a:cubicBezTo>
                    <a:pt x="554" y="426"/>
                    <a:pt x="638" y="389"/>
                    <a:pt x="805" y="351"/>
                  </a:cubicBezTo>
                  <a:cubicBezTo>
                    <a:pt x="805" y="324"/>
                    <a:pt x="814" y="212"/>
                    <a:pt x="796" y="185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4" name="Freeform 1053">
              <a:extLst>
                <a:ext uri="{FF2B5EF4-FFF2-40B4-BE49-F238E27FC236}">
                  <a16:creationId xmlns:a16="http://schemas.microsoft.com/office/drawing/2014/main" id="{E55E0BEB-FA99-409C-8241-72546BF6B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638" y="2866811"/>
              <a:ext cx="11102" cy="11100"/>
            </a:xfrm>
            <a:custGeom>
              <a:avLst/>
              <a:gdLst>
                <a:gd name="T0" fmla="*/ 1279473 w 85"/>
                <a:gd name="T1" fmla="*/ 801551 h 85"/>
                <a:gd name="T2" fmla="*/ 1279473 w 85"/>
                <a:gd name="T3" fmla="*/ 801551 h 85"/>
                <a:gd name="T4" fmla="*/ 477647 w 85"/>
                <a:gd name="T5" fmla="*/ 1262005 h 85"/>
                <a:gd name="T6" fmla="*/ 0 w 85"/>
                <a:gd name="T7" fmla="*/ 494538 h 85"/>
                <a:gd name="T8" fmla="*/ 784715 w 85"/>
                <a:gd name="T9" fmla="*/ 0 h 85"/>
                <a:gd name="T10" fmla="*/ 1279473 w 85"/>
                <a:gd name="T11" fmla="*/ 801551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85">
                  <a:moveTo>
                    <a:pt x="75" y="47"/>
                  </a:moveTo>
                  <a:lnTo>
                    <a:pt x="75" y="47"/>
                  </a:lnTo>
                  <a:cubicBezTo>
                    <a:pt x="75" y="65"/>
                    <a:pt x="57" y="84"/>
                    <a:pt x="28" y="74"/>
                  </a:cubicBezTo>
                  <a:cubicBezTo>
                    <a:pt x="9" y="74"/>
                    <a:pt x="0" y="56"/>
                    <a:pt x="0" y="29"/>
                  </a:cubicBezTo>
                  <a:cubicBezTo>
                    <a:pt x="0" y="9"/>
                    <a:pt x="28" y="0"/>
                    <a:pt x="46" y="0"/>
                  </a:cubicBezTo>
                  <a:cubicBezTo>
                    <a:pt x="66" y="0"/>
                    <a:pt x="84" y="29"/>
                    <a:pt x="75" y="47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5" name="Freeform 1054">
              <a:extLst>
                <a:ext uri="{FF2B5EF4-FFF2-40B4-BE49-F238E27FC236}">
                  <a16:creationId xmlns:a16="http://schemas.microsoft.com/office/drawing/2014/main" id="{5A79BF59-3D3F-48C9-A61D-CB7D915D1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771" y="2865226"/>
              <a:ext cx="12688" cy="11099"/>
            </a:xfrm>
            <a:custGeom>
              <a:avLst/>
              <a:gdLst>
                <a:gd name="T0" fmla="*/ 1530389 w 94"/>
                <a:gd name="T1" fmla="*/ 794641 h 94"/>
                <a:gd name="T2" fmla="*/ 1530389 w 94"/>
                <a:gd name="T3" fmla="*/ 794641 h 94"/>
                <a:gd name="T4" fmla="*/ 692306 w 94"/>
                <a:gd name="T5" fmla="*/ 1171063 h 94"/>
                <a:gd name="T6" fmla="*/ 163999 w 94"/>
                <a:gd name="T7" fmla="*/ 529800 h 94"/>
                <a:gd name="T8" fmla="*/ 1020304 w 94"/>
                <a:gd name="T9" fmla="*/ 125513 h 94"/>
                <a:gd name="T10" fmla="*/ 1530389 w 94"/>
                <a:gd name="T11" fmla="*/ 794641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94">
                  <a:moveTo>
                    <a:pt x="84" y="57"/>
                  </a:moveTo>
                  <a:lnTo>
                    <a:pt x="84" y="57"/>
                  </a:lnTo>
                  <a:cubicBezTo>
                    <a:pt x="84" y="75"/>
                    <a:pt x="65" y="93"/>
                    <a:pt x="38" y="84"/>
                  </a:cubicBezTo>
                  <a:cubicBezTo>
                    <a:pt x="20" y="84"/>
                    <a:pt x="0" y="66"/>
                    <a:pt x="9" y="38"/>
                  </a:cubicBezTo>
                  <a:cubicBezTo>
                    <a:pt x="9" y="19"/>
                    <a:pt x="29" y="0"/>
                    <a:pt x="56" y="9"/>
                  </a:cubicBezTo>
                  <a:cubicBezTo>
                    <a:pt x="75" y="9"/>
                    <a:pt x="93" y="38"/>
                    <a:pt x="84" y="57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6" name="Freeform 1055">
              <a:extLst>
                <a:ext uri="{FF2B5EF4-FFF2-40B4-BE49-F238E27FC236}">
                  <a16:creationId xmlns:a16="http://schemas.microsoft.com/office/drawing/2014/main" id="{8A332E3F-6489-40F0-B2FE-14F837EFD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396" y="2827170"/>
              <a:ext cx="38063" cy="20613"/>
            </a:xfrm>
            <a:custGeom>
              <a:avLst/>
              <a:gdLst>
                <a:gd name="T0" fmla="*/ 978140 w 288"/>
                <a:gd name="T1" fmla="*/ 182554 h 160"/>
                <a:gd name="T2" fmla="*/ 978140 w 288"/>
                <a:gd name="T3" fmla="*/ 182554 h 160"/>
                <a:gd name="T4" fmla="*/ 314416 w 288"/>
                <a:gd name="T5" fmla="*/ 796692 h 160"/>
                <a:gd name="T6" fmla="*/ 157142 w 288"/>
                <a:gd name="T7" fmla="*/ 2157666 h 160"/>
                <a:gd name="T8" fmla="*/ 1135414 w 288"/>
                <a:gd name="T9" fmla="*/ 2638979 h 160"/>
                <a:gd name="T10" fmla="*/ 4366804 w 288"/>
                <a:gd name="T11" fmla="*/ 2456425 h 160"/>
                <a:gd name="T12" fmla="*/ 4855808 w 288"/>
                <a:gd name="T13" fmla="*/ 1709591 h 160"/>
                <a:gd name="T14" fmla="*/ 4698666 w 288"/>
                <a:gd name="T15" fmla="*/ 647248 h 160"/>
                <a:gd name="T16" fmla="*/ 4052388 w 288"/>
                <a:gd name="T17" fmla="*/ 182554 h 160"/>
                <a:gd name="T18" fmla="*/ 978140 w 288"/>
                <a:gd name="T19" fmla="*/ 182554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60">
                  <a:moveTo>
                    <a:pt x="56" y="11"/>
                  </a:moveTo>
                  <a:lnTo>
                    <a:pt x="56" y="11"/>
                  </a:lnTo>
                  <a:cubicBezTo>
                    <a:pt x="29" y="20"/>
                    <a:pt x="29" y="29"/>
                    <a:pt x="18" y="48"/>
                  </a:cubicBezTo>
                  <a:cubicBezTo>
                    <a:pt x="18" y="57"/>
                    <a:pt x="18" y="94"/>
                    <a:pt x="9" y="130"/>
                  </a:cubicBezTo>
                  <a:cubicBezTo>
                    <a:pt x="0" y="159"/>
                    <a:pt x="38" y="159"/>
                    <a:pt x="65" y="159"/>
                  </a:cubicBezTo>
                  <a:cubicBezTo>
                    <a:pt x="84" y="159"/>
                    <a:pt x="214" y="159"/>
                    <a:pt x="250" y="148"/>
                  </a:cubicBezTo>
                  <a:cubicBezTo>
                    <a:pt x="287" y="148"/>
                    <a:pt x="287" y="121"/>
                    <a:pt x="278" y="103"/>
                  </a:cubicBezTo>
                  <a:cubicBezTo>
                    <a:pt x="278" y="94"/>
                    <a:pt x="269" y="57"/>
                    <a:pt x="269" y="39"/>
                  </a:cubicBezTo>
                  <a:cubicBezTo>
                    <a:pt x="259" y="11"/>
                    <a:pt x="250" y="11"/>
                    <a:pt x="232" y="11"/>
                  </a:cubicBezTo>
                  <a:cubicBezTo>
                    <a:pt x="203" y="0"/>
                    <a:pt x="84" y="11"/>
                    <a:pt x="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7" name="Freeform 1056">
              <a:extLst>
                <a:ext uri="{FF2B5EF4-FFF2-40B4-BE49-F238E27FC236}">
                  <a16:creationId xmlns:a16="http://schemas.microsoft.com/office/drawing/2014/main" id="{86469169-8475-4373-B54C-B390BC97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740" y="2820828"/>
              <a:ext cx="22203" cy="3171"/>
            </a:xfrm>
            <a:custGeom>
              <a:avLst/>
              <a:gdLst>
                <a:gd name="T0" fmla="*/ 331856 w 168"/>
                <a:gd name="T1" fmla="*/ 115402 h 28"/>
                <a:gd name="T2" fmla="*/ 331856 w 168"/>
                <a:gd name="T3" fmla="*/ 115402 h 28"/>
                <a:gd name="T4" fmla="*/ 331856 w 168"/>
                <a:gd name="T5" fmla="*/ 346319 h 28"/>
                <a:gd name="T6" fmla="*/ 2567618 w 168"/>
                <a:gd name="T7" fmla="*/ 346319 h 28"/>
                <a:gd name="T8" fmla="*/ 2567618 w 168"/>
                <a:gd name="T9" fmla="*/ 0 h 28"/>
                <a:gd name="T10" fmla="*/ 331856 w 168"/>
                <a:gd name="T11" fmla="*/ 11540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8">
                  <a:moveTo>
                    <a:pt x="19" y="9"/>
                  </a:moveTo>
                  <a:lnTo>
                    <a:pt x="19" y="9"/>
                  </a:lnTo>
                  <a:cubicBezTo>
                    <a:pt x="0" y="9"/>
                    <a:pt x="9" y="27"/>
                    <a:pt x="19" y="27"/>
                  </a:cubicBezTo>
                  <a:cubicBezTo>
                    <a:pt x="28" y="27"/>
                    <a:pt x="119" y="27"/>
                    <a:pt x="147" y="27"/>
                  </a:cubicBezTo>
                  <a:cubicBezTo>
                    <a:pt x="167" y="27"/>
                    <a:pt x="158" y="0"/>
                    <a:pt x="147" y="0"/>
                  </a:cubicBezTo>
                  <a:cubicBezTo>
                    <a:pt x="129" y="0"/>
                    <a:pt x="37" y="0"/>
                    <a:pt x="19" y="9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8" name="Freeform 1057">
              <a:extLst>
                <a:ext uri="{FF2B5EF4-FFF2-40B4-BE49-F238E27FC236}">
                  <a16:creationId xmlns:a16="http://schemas.microsoft.com/office/drawing/2014/main" id="{538F4D13-E868-4148-BB85-AC6F28AC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560" y="2830342"/>
              <a:ext cx="11102" cy="22199"/>
            </a:xfrm>
            <a:custGeom>
              <a:avLst/>
              <a:gdLst>
                <a:gd name="T0" fmla="*/ 0 w 83"/>
                <a:gd name="T1" fmla="*/ 0 h 168"/>
                <a:gd name="T2" fmla="*/ 0 w 83"/>
                <a:gd name="T3" fmla="*/ 0 h 168"/>
                <a:gd name="T4" fmla="*/ 1145111 w 83"/>
                <a:gd name="T5" fmla="*/ 488907 h 168"/>
                <a:gd name="T6" fmla="*/ 1145111 w 83"/>
                <a:gd name="T7" fmla="*/ 2758754 h 168"/>
                <a:gd name="T8" fmla="*/ 0 w 83"/>
                <a:gd name="T9" fmla="*/ 2915865 h 168"/>
                <a:gd name="T10" fmla="*/ 0 w 83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168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55" y="28"/>
                    <a:pt x="64" y="28"/>
                  </a:cubicBezTo>
                  <a:cubicBezTo>
                    <a:pt x="82" y="37"/>
                    <a:pt x="73" y="158"/>
                    <a:pt x="64" y="158"/>
                  </a:cubicBezTo>
                  <a:cubicBezTo>
                    <a:pt x="64" y="167"/>
                    <a:pt x="9" y="167"/>
                    <a:pt x="0" y="167"/>
                  </a:cubicBezTo>
                  <a:cubicBezTo>
                    <a:pt x="9" y="139"/>
                    <a:pt x="9" y="5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19" name="Freeform 1058">
              <a:extLst>
                <a:ext uri="{FF2B5EF4-FFF2-40B4-BE49-F238E27FC236}">
                  <a16:creationId xmlns:a16="http://schemas.microsoft.com/office/drawing/2014/main" id="{706D9D06-45D2-4041-86B4-68AB41B8E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247" y="2836684"/>
              <a:ext cx="7930" cy="17441"/>
            </a:xfrm>
            <a:custGeom>
              <a:avLst/>
              <a:gdLst>
                <a:gd name="T0" fmla="*/ 140136 w 67"/>
                <a:gd name="T1" fmla="*/ 0 h 122"/>
                <a:gd name="T2" fmla="*/ 140136 w 67"/>
                <a:gd name="T3" fmla="*/ 0 h 122"/>
                <a:gd name="T4" fmla="*/ 672393 w 67"/>
                <a:gd name="T5" fmla="*/ 388277 h 122"/>
                <a:gd name="T6" fmla="*/ 798444 w 67"/>
                <a:gd name="T7" fmla="*/ 2288917 h 122"/>
                <a:gd name="T8" fmla="*/ 0 w 67"/>
                <a:gd name="T9" fmla="*/ 2288917 h 122"/>
                <a:gd name="T10" fmla="*/ 140136 w 67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2">
                  <a:moveTo>
                    <a:pt x="10" y="0"/>
                  </a:moveTo>
                  <a:lnTo>
                    <a:pt x="10" y="0"/>
                  </a:lnTo>
                  <a:cubicBezTo>
                    <a:pt x="19" y="0"/>
                    <a:pt x="48" y="9"/>
                    <a:pt x="48" y="19"/>
                  </a:cubicBezTo>
                  <a:cubicBezTo>
                    <a:pt x="66" y="19"/>
                    <a:pt x="57" y="112"/>
                    <a:pt x="57" y="112"/>
                  </a:cubicBezTo>
                  <a:cubicBezTo>
                    <a:pt x="48" y="121"/>
                    <a:pt x="10" y="112"/>
                    <a:pt x="0" y="112"/>
                  </a:cubicBezTo>
                  <a:cubicBezTo>
                    <a:pt x="10" y="84"/>
                    <a:pt x="10" y="37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0" name="Freeform 1059">
              <a:extLst>
                <a:ext uri="{FF2B5EF4-FFF2-40B4-BE49-F238E27FC236}">
                  <a16:creationId xmlns:a16="http://schemas.microsoft.com/office/drawing/2014/main" id="{2095E419-0A75-46EC-8376-683AC2909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349" y="2839855"/>
              <a:ext cx="6344" cy="12685"/>
            </a:xfrm>
            <a:custGeom>
              <a:avLst/>
              <a:gdLst>
                <a:gd name="T0" fmla="*/ 0 w 47"/>
                <a:gd name="T1" fmla="*/ 0 h 103"/>
                <a:gd name="T2" fmla="*/ 0 w 47"/>
                <a:gd name="T3" fmla="*/ 0 h 103"/>
                <a:gd name="T4" fmla="*/ 674084 w 47"/>
                <a:gd name="T5" fmla="*/ 273035 h 103"/>
                <a:gd name="T6" fmla="*/ 674084 w 47"/>
                <a:gd name="T7" fmla="*/ 1547077 h 103"/>
                <a:gd name="T8" fmla="*/ 0 w 47"/>
                <a:gd name="T9" fmla="*/ 1547077 h 103"/>
                <a:gd name="T10" fmla="*/ 0 w 47"/>
                <a:gd name="T11" fmla="*/ 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3">
                  <a:moveTo>
                    <a:pt x="0" y="0"/>
                  </a:moveTo>
                  <a:lnTo>
                    <a:pt x="0" y="0"/>
                  </a:lnTo>
                  <a:cubicBezTo>
                    <a:pt x="10" y="9"/>
                    <a:pt x="37" y="18"/>
                    <a:pt x="37" y="18"/>
                  </a:cubicBezTo>
                  <a:cubicBezTo>
                    <a:pt x="46" y="18"/>
                    <a:pt x="46" y="93"/>
                    <a:pt x="37" y="102"/>
                  </a:cubicBezTo>
                  <a:lnTo>
                    <a:pt x="0" y="102"/>
                  </a:lnTo>
                  <a:cubicBezTo>
                    <a:pt x="0" y="74"/>
                    <a:pt x="0" y="3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1" name="Freeform 1060">
              <a:extLst>
                <a:ext uri="{FF2B5EF4-FFF2-40B4-BE49-F238E27FC236}">
                  <a16:creationId xmlns:a16="http://schemas.microsoft.com/office/drawing/2014/main" id="{77BA5A9D-60B8-47CC-9040-3E9240AA4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865" y="2841440"/>
              <a:ext cx="4757" cy="11100"/>
            </a:xfrm>
            <a:custGeom>
              <a:avLst/>
              <a:gdLst>
                <a:gd name="T0" fmla="*/ 88401 w 48"/>
                <a:gd name="T1" fmla="*/ 0 h 85"/>
                <a:gd name="T2" fmla="*/ 88401 w 48"/>
                <a:gd name="T3" fmla="*/ 0 h 85"/>
                <a:gd name="T4" fmla="*/ 353604 w 48"/>
                <a:gd name="T5" fmla="*/ 153441 h 85"/>
                <a:gd name="T6" fmla="*/ 353604 w 48"/>
                <a:gd name="T7" fmla="*/ 1432422 h 85"/>
                <a:gd name="T8" fmla="*/ 0 w 48"/>
                <a:gd name="T9" fmla="*/ 1432422 h 85"/>
                <a:gd name="T10" fmla="*/ 88401 w 48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5">
                  <a:moveTo>
                    <a:pt x="9" y="0"/>
                  </a:moveTo>
                  <a:lnTo>
                    <a:pt x="9" y="0"/>
                  </a:lnTo>
                  <a:lnTo>
                    <a:pt x="36" y="9"/>
                  </a:lnTo>
                  <a:cubicBezTo>
                    <a:pt x="47" y="18"/>
                    <a:pt x="47" y="84"/>
                    <a:pt x="36" y="84"/>
                  </a:cubicBezTo>
                  <a:cubicBezTo>
                    <a:pt x="36" y="84"/>
                    <a:pt x="9" y="84"/>
                    <a:pt x="0" y="84"/>
                  </a:cubicBezTo>
                  <a:cubicBezTo>
                    <a:pt x="9" y="65"/>
                    <a:pt x="9" y="27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2" name="Freeform 1061">
              <a:extLst>
                <a:ext uri="{FF2B5EF4-FFF2-40B4-BE49-F238E27FC236}">
                  <a16:creationId xmlns:a16="http://schemas.microsoft.com/office/drawing/2014/main" id="{3F33A7DB-DDDF-4F80-B7D8-43A5972E1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732" y="2866811"/>
              <a:ext cx="45993" cy="25370"/>
            </a:xfrm>
            <a:custGeom>
              <a:avLst/>
              <a:gdLst>
                <a:gd name="T0" fmla="*/ 6149251 w 343"/>
                <a:gd name="T1" fmla="*/ 357374 h 185"/>
                <a:gd name="T2" fmla="*/ 6149251 w 343"/>
                <a:gd name="T3" fmla="*/ 357374 h 185"/>
                <a:gd name="T4" fmla="*/ 5825557 w 343"/>
                <a:gd name="T5" fmla="*/ 0 h 185"/>
                <a:gd name="T6" fmla="*/ 161847 w 343"/>
                <a:gd name="T7" fmla="*/ 2614070 h 185"/>
                <a:gd name="T8" fmla="*/ 0 w 343"/>
                <a:gd name="T9" fmla="*/ 3460331 h 185"/>
                <a:gd name="T10" fmla="*/ 5825557 w 343"/>
                <a:gd name="T11" fmla="*/ 545386 h 185"/>
                <a:gd name="T12" fmla="*/ 6149251 w 343"/>
                <a:gd name="T13" fmla="*/ 357374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185">
                  <a:moveTo>
                    <a:pt x="342" y="19"/>
                  </a:moveTo>
                  <a:lnTo>
                    <a:pt x="342" y="19"/>
                  </a:lnTo>
                  <a:cubicBezTo>
                    <a:pt x="342" y="9"/>
                    <a:pt x="333" y="0"/>
                    <a:pt x="324" y="0"/>
                  </a:cubicBezTo>
                  <a:cubicBezTo>
                    <a:pt x="315" y="0"/>
                    <a:pt x="157" y="19"/>
                    <a:pt x="9" y="13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57" y="47"/>
                    <a:pt x="324" y="29"/>
                    <a:pt x="324" y="29"/>
                  </a:cubicBezTo>
                  <a:cubicBezTo>
                    <a:pt x="333" y="29"/>
                    <a:pt x="342" y="29"/>
                    <a:pt x="342" y="19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3" name="Freeform 1062">
              <a:extLst>
                <a:ext uri="{FF2B5EF4-FFF2-40B4-BE49-F238E27FC236}">
                  <a16:creationId xmlns:a16="http://schemas.microsoft.com/office/drawing/2014/main" id="{7C086FC8-60C1-46CA-8F52-E398A15A8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700" y="2885838"/>
              <a:ext cx="19031" cy="25370"/>
            </a:xfrm>
            <a:custGeom>
              <a:avLst/>
              <a:gdLst>
                <a:gd name="T0" fmla="*/ 146884 w 149"/>
                <a:gd name="T1" fmla="*/ 3121744 h 185"/>
                <a:gd name="T2" fmla="*/ 146884 w 149"/>
                <a:gd name="T3" fmla="*/ 3121744 h 185"/>
                <a:gd name="T4" fmla="*/ 146884 w 149"/>
                <a:gd name="T5" fmla="*/ 3460331 h 185"/>
                <a:gd name="T6" fmla="*/ 309988 w 149"/>
                <a:gd name="T7" fmla="*/ 3460331 h 185"/>
                <a:gd name="T8" fmla="*/ 456744 w 149"/>
                <a:gd name="T9" fmla="*/ 3291106 h 185"/>
                <a:gd name="T10" fmla="*/ 2267627 w 149"/>
                <a:gd name="T11" fmla="*/ 846261 h 185"/>
                <a:gd name="T12" fmla="*/ 2414383 w 149"/>
                <a:gd name="T13" fmla="*/ 0 h 185"/>
                <a:gd name="T14" fmla="*/ 146884 w 149"/>
                <a:gd name="T15" fmla="*/ 3121744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85">
                  <a:moveTo>
                    <a:pt x="9" y="166"/>
                  </a:moveTo>
                  <a:lnTo>
                    <a:pt x="9" y="166"/>
                  </a:lnTo>
                  <a:cubicBezTo>
                    <a:pt x="0" y="166"/>
                    <a:pt x="0" y="175"/>
                    <a:pt x="9" y="184"/>
                  </a:cubicBezTo>
                  <a:cubicBezTo>
                    <a:pt x="9" y="184"/>
                    <a:pt x="9" y="184"/>
                    <a:pt x="19" y="184"/>
                  </a:cubicBezTo>
                  <a:cubicBezTo>
                    <a:pt x="19" y="184"/>
                    <a:pt x="28" y="184"/>
                    <a:pt x="28" y="175"/>
                  </a:cubicBezTo>
                  <a:cubicBezTo>
                    <a:pt x="64" y="129"/>
                    <a:pt x="101" y="83"/>
                    <a:pt x="139" y="45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01" y="36"/>
                    <a:pt x="46" y="93"/>
                    <a:pt x="9" y="166"/>
                  </a:cubicBezTo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4" name="Freeform 1063">
              <a:extLst>
                <a:ext uri="{FF2B5EF4-FFF2-40B4-BE49-F238E27FC236}">
                  <a16:creationId xmlns:a16="http://schemas.microsoft.com/office/drawing/2014/main" id="{39A9FE74-C3BE-4E1F-8F31-096EF2950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052" y="2890596"/>
              <a:ext cx="53922" cy="7928"/>
            </a:xfrm>
            <a:custGeom>
              <a:avLst/>
              <a:gdLst>
                <a:gd name="T0" fmla="*/ 672407 w 400"/>
                <a:gd name="T1" fmla="*/ 168128 h 58"/>
                <a:gd name="T2" fmla="*/ 7250757 w 400"/>
                <a:gd name="T3" fmla="*/ 0 h 58"/>
                <a:gd name="T4" fmla="*/ 6542087 w 400"/>
                <a:gd name="T5" fmla="*/ 878094 h 58"/>
                <a:gd name="T6" fmla="*/ 0 w 400"/>
                <a:gd name="T7" fmla="*/ 1064949 h 58"/>
                <a:gd name="T8" fmla="*/ 672407 w 400"/>
                <a:gd name="T9" fmla="*/ 16812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58">
                  <a:moveTo>
                    <a:pt x="37" y="9"/>
                  </a:moveTo>
                  <a:lnTo>
                    <a:pt x="399" y="0"/>
                  </a:lnTo>
                  <a:lnTo>
                    <a:pt x="360" y="47"/>
                  </a:lnTo>
                  <a:lnTo>
                    <a:pt x="0" y="57"/>
                  </a:lnTo>
                  <a:lnTo>
                    <a:pt x="37" y="9"/>
                  </a:lnTo>
                </a:path>
              </a:pathLst>
            </a:custGeom>
            <a:solidFill>
              <a:srgbClr val="D09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1225" name="Freeform 1064">
              <a:extLst>
                <a:ext uri="{FF2B5EF4-FFF2-40B4-BE49-F238E27FC236}">
                  <a16:creationId xmlns:a16="http://schemas.microsoft.com/office/drawing/2014/main" id="{51E80AA8-C829-4FFB-B115-DB79535CD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834" y="2789115"/>
              <a:ext cx="30132" cy="126851"/>
            </a:xfrm>
            <a:custGeom>
              <a:avLst/>
              <a:gdLst>
                <a:gd name="T0" fmla="*/ 3896639 w 232"/>
                <a:gd name="T1" fmla="*/ 17009712 h 945"/>
                <a:gd name="T2" fmla="*/ 0 w 232"/>
                <a:gd name="T3" fmla="*/ 17009712 h 945"/>
                <a:gd name="T4" fmla="*/ 0 w 232"/>
                <a:gd name="T5" fmla="*/ 0 h 945"/>
                <a:gd name="T6" fmla="*/ 3896639 w 232"/>
                <a:gd name="T7" fmla="*/ 0 h 945"/>
                <a:gd name="T8" fmla="*/ 3896639 w 232"/>
                <a:gd name="T9" fmla="*/ 17009712 h 9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945">
                  <a:moveTo>
                    <a:pt x="231" y="944"/>
                  </a:moveTo>
                  <a:lnTo>
                    <a:pt x="0" y="944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944"/>
                  </a:lnTo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4" name="Group 9707">
            <a:extLst>
              <a:ext uri="{FF2B5EF4-FFF2-40B4-BE49-F238E27FC236}">
                <a16:creationId xmlns:a16="http://schemas.microsoft.com/office/drawing/2014/main" id="{FB15CFE0-250E-4EDF-B46F-C40C395F955E}"/>
              </a:ext>
            </a:extLst>
          </p:cNvPr>
          <p:cNvGrpSpPr>
            <a:grpSpLocks/>
          </p:cNvGrpSpPr>
          <p:nvPr/>
        </p:nvGrpSpPr>
        <p:grpSpPr bwMode="auto">
          <a:xfrm>
            <a:off x="4291013" y="4105275"/>
            <a:ext cx="673100" cy="673100"/>
            <a:chOff x="4290829" y="4104680"/>
            <a:chExt cx="674025" cy="673894"/>
          </a:xfrm>
        </p:grpSpPr>
        <p:sp>
          <p:nvSpPr>
            <p:cNvPr id="20956" name="Freeform 1065">
              <a:extLst>
                <a:ext uri="{FF2B5EF4-FFF2-40B4-BE49-F238E27FC236}">
                  <a16:creationId xmlns:a16="http://schemas.microsoft.com/office/drawing/2014/main" id="{AFA4C4D2-34C3-4692-8369-6188FA5E0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829" y="4104680"/>
              <a:ext cx="674025" cy="673894"/>
            </a:xfrm>
            <a:custGeom>
              <a:avLst/>
              <a:gdLst>
                <a:gd name="T0" fmla="*/ 90898280 w 4997"/>
                <a:gd name="T1" fmla="*/ 45431541 h 4997"/>
                <a:gd name="T2" fmla="*/ 90898280 w 4997"/>
                <a:gd name="T3" fmla="*/ 45431541 h 4997"/>
                <a:gd name="T4" fmla="*/ 45449140 w 4997"/>
                <a:gd name="T5" fmla="*/ 90862947 h 4997"/>
                <a:gd name="T6" fmla="*/ 0 w 4997"/>
                <a:gd name="T7" fmla="*/ 45431541 h 4997"/>
                <a:gd name="T8" fmla="*/ 45449140 w 4997"/>
                <a:gd name="T9" fmla="*/ 0 h 4997"/>
                <a:gd name="T10" fmla="*/ 90898280 w 4997"/>
                <a:gd name="T11" fmla="*/ 45431541 h 49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7">
                  <a:moveTo>
                    <a:pt x="4996" y="2498"/>
                  </a:moveTo>
                  <a:lnTo>
                    <a:pt x="4996" y="2498"/>
                  </a:lnTo>
                  <a:cubicBezTo>
                    <a:pt x="4996" y="3877"/>
                    <a:pt x="3886" y="4996"/>
                    <a:pt x="2498" y="4996"/>
                  </a:cubicBezTo>
                  <a:cubicBezTo>
                    <a:pt x="1120" y="4996"/>
                    <a:pt x="0" y="3877"/>
                    <a:pt x="0" y="2498"/>
                  </a:cubicBezTo>
                  <a:cubicBezTo>
                    <a:pt x="0" y="1119"/>
                    <a:pt x="1120" y="0"/>
                    <a:pt x="2498" y="0"/>
                  </a:cubicBezTo>
                  <a:cubicBezTo>
                    <a:pt x="3886" y="0"/>
                    <a:pt x="4996" y="1119"/>
                    <a:pt x="4996" y="2498"/>
                  </a:cubicBezTo>
                </a:path>
              </a:pathLst>
            </a:custGeom>
            <a:solidFill>
              <a:srgbClr val="FD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7" name="Freeform 1066">
              <a:extLst>
                <a:ext uri="{FF2B5EF4-FFF2-40B4-BE49-F238E27FC236}">
                  <a16:creationId xmlns:a16="http://schemas.microsoft.com/office/drawing/2014/main" id="{11D02CBE-30A6-4730-B4C9-C8C18EB29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532" y="4195275"/>
              <a:ext cx="93791" cy="492706"/>
            </a:xfrm>
            <a:custGeom>
              <a:avLst/>
              <a:gdLst>
                <a:gd name="T0" fmla="*/ 0 w 696"/>
                <a:gd name="T1" fmla="*/ 15878994 h 3647"/>
                <a:gd name="T2" fmla="*/ 0 w 696"/>
                <a:gd name="T3" fmla="*/ 15878994 h 3647"/>
                <a:gd name="T4" fmla="*/ 7409085 w 696"/>
                <a:gd name="T5" fmla="*/ 31739750 h 3647"/>
                <a:gd name="T6" fmla="*/ 7409085 w 696"/>
                <a:gd name="T7" fmla="*/ 66545842 h 3647"/>
                <a:gd name="T8" fmla="*/ 12620819 w 696"/>
                <a:gd name="T9" fmla="*/ 66545842 h 3647"/>
                <a:gd name="T10" fmla="*/ 12620819 w 696"/>
                <a:gd name="T11" fmla="*/ 0 h 3647"/>
                <a:gd name="T12" fmla="*/ 7409085 w 696"/>
                <a:gd name="T13" fmla="*/ 0 h 3647"/>
                <a:gd name="T14" fmla="*/ 0 w 696"/>
                <a:gd name="T15" fmla="*/ 15878994 h 36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6" h="3647">
                  <a:moveTo>
                    <a:pt x="0" y="870"/>
                  </a:moveTo>
                  <a:lnTo>
                    <a:pt x="0" y="870"/>
                  </a:lnTo>
                  <a:cubicBezTo>
                    <a:pt x="0" y="1647"/>
                    <a:pt x="324" y="1730"/>
                    <a:pt x="408" y="1739"/>
                  </a:cubicBezTo>
                  <a:cubicBezTo>
                    <a:pt x="408" y="3646"/>
                    <a:pt x="408" y="3646"/>
                    <a:pt x="408" y="3646"/>
                  </a:cubicBezTo>
                  <a:cubicBezTo>
                    <a:pt x="695" y="3646"/>
                    <a:pt x="695" y="3646"/>
                    <a:pt x="695" y="3646"/>
                  </a:cubicBezTo>
                  <a:cubicBezTo>
                    <a:pt x="695" y="0"/>
                    <a:pt x="695" y="0"/>
                    <a:pt x="695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08" y="0"/>
                    <a:pt x="0" y="0"/>
                    <a:pt x="0" y="870"/>
                  </a:cubicBezTo>
                </a:path>
              </a:pathLst>
            </a:custGeom>
            <a:solidFill>
              <a:srgbClr val="D8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8" name="Freeform 1067">
              <a:extLst>
                <a:ext uri="{FF2B5EF4-FFF2-40B4-BE49-F238E27FC236}">
                  <a16:creationId xmlns:a16="http://schemas.microsoft.com/office/drawing/2014/main" id="{1A9D2CBE-6767-4D1A-BE65-D74149990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532" y="4195275"/>
              <a:ext cx="54049" cy="235227"/>
            </a:xfrm>
            <a:custGeom>
              <a:avLst/>
              <a:gdLst>
                <a:gd name="T0" fmla="*/ 0 w 409"/>
                <a:gd name="T1" fmla="*/ 15899858 h 1740"/>
                <a:gd name="T2" fmla="*/ 0 w 409"/>
                <a:gd name="T3" fmla="*/ 15899858 h 1740"/>
                <a:gd name="T4" fmla="*/ 7125085 w 409"/>
                <a:gd name="T5" fmla="*/ 31781601 h 1740"/>
                <a:gd name="T6" fmla="*/ 7125085 w 409"/>
                <a:gd name="T7" fmla="*/ 0 h 1740"/>
                <a:gd name="T8" fmla="*/ 0 w 409"/>
                <a:gd name="T9" fmla="*/ 15899858 h 1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1740">
                  <a:moveTo>
                    <a:pt x="0" y="870"/>
                  </a:moveTo>
                  <a:lnTo>
                    <a:pt x="0" y="870"/>
                  </a:lnTo>
                  <a:cubicBezTo>
                    <a:pt x="0" y="1647"/>
                    <a:pt x="324" y="1730"/>
                    <a:pt x="408" y="1739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08" y="0"/>
                    <a:pt x="0" y="0"/>
                    <a:pt x="0" y="870"/>
                  </a:cubicBezTo>
                </a:path>
              </a:pathLst>
            </a:custGeom>
            <a:solidFill>
              <a:srgbClr val="ECED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9" name="Freeform 1068">
              <a:extLst>
                <a:ext uri="{FF2B5EF4-FFF2-40B4-BE49-F238E27FC236}">
                  <a16:creationId xmlns:a16="http://schemas.microsoft.com/office/drawing/2014/main" id="{452CFAD5-BCED-43C5-A443-E43B0AA26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770" y="4195275"/>
              <a:ext cx="146251" cy="492706"/>
            </a:xfrm>
            <a:custGeom>
              <a:avLst/>
              <a:gdLst>
                <a:gd name="T0" fmla="*/ 2366325 w 1084"/>
                <a:gd name="T1" fmla="*/ 6607151 h 3647"/>
                <a:gd name="T2" fmla="*/ 2366325 w 1084"/>
                <a:gd name="T3" fmla="*/ 6607151 h 3647"/>
                <a:gd name="T4" fmla="*/ 364008 w 1084"/>
                <a:gd name="T5" fmla="*/ 13688770 h 3647"/>
                <a:gd name="T6" fmla="*/ 1692815 w 1084"/>
                <a:gd name="T7" fmla="*/ 19584084 h 3647"/>
                <a:gd name="T8" fmla="*/ 7262900 w 1084"/>
                <a:gd name="T9" fmla="*/ 25826198 h 3647"/>
                <a:gd name="T10" fmla="*/ 7262900 w 1084"/>
                <a:gd name="T11" fmla="*/ 66545842 h 3647"/>
                <a:gd name="T12" fmla="*/ 12650981 w 1084"/>
                <a:gd name="T13" fmla="*/ 66545842 h 3647"/>
                <a:gd name="T14" fmla="*/ 12650981 w 1084"/>
                <a:gd name="T15" fmla="*/ 25826198 h 3647"/>
                <a:gd name="T16" fmla="*/ 18039062 w 1084"/>
                <a:gd name="T17" fmla="*/ 19584084 h 3647"/>
                <a:gd name="T18" fmla="*/ 19367869 w 1084"/>
                <a:gd name="T19" fmla="*/ 13688770 h 3647"/>
                <a:gd name="T20" fmla="*/ 17347338 w 1084"/>
                <a:gd name="T21" fmla="*/ 6607151 h 3647"/>
                <a:gd name="T22" fmla="*/ 12978562 w 1084"/>
                <a:gd name="T23" fmla="*/ 0 h 3647"/>
                <a:gd name="T24" fmla="*/ 14507721 w 1084"/>
                <a:gd name="T25" fmla="*/ 13341971 h 3647"/>
                <a:gd name="T26" fmla="*/ 12650981 w 1084"/>
                <a:gd name="T27" fmla="*/ 13341971 h 3647"/>
                <a:gd name="T28" fmla="*/ 11285747 w 1084"/>
                <a:gd name="T29" fmla="*/ 0 h 3647"/>
                <a:gd name="T30" fmla="*/ 9956941 w 1084"/>
                <a:gd name="T31" fmla="*/ 0 h 3647"/>
                <a:gd name="T32" fmla="*/ 8427916 w 1084"/>
                <a:gd name="T33" fmla="*/ 0 h 3647"/>
                <a:gd name="T34" fmla="*/ 7099110 w 1084"/>
                <a:gd name="T35" fmla="*/ 13341971 h 3647"/>
                <a:gd name="T36" fmla="*/ 5224156 w 1084"/>
                <a:gd name="T37" fmla="*/ 13341971 h 3647"/>
                <a:gd name="T38" fmla="*/ 6753315 w 1084"/>
                <a:gd name="T39" fmla="*/ 0 h 3647"/>
                <a:gd name="T40" fmla="*/ 2366325 w 1084"/>
                <a:gd name="T41" fmla="*/ 6607151 h 36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84" h="3647">
                  <a:moveTo>
                    <a:pt x="130" y="362"/>
                  </a:moveTo>
                  <a:lnTo>
                    <a:pt x="130" y="362"/>
                  </a:lnTo>
                  <a:cubicBezTo>
                    <a:pt x="84" y="490"/>
                    <a:pt x="38" y="620"/>
                    <a:pt x="20" y="750"/>
                  </a:cubicBezTo>
                  <a:cubicBezTo>
                    <a:pt x="0" y="879"/>
                    <a:pt x="29" y="973"/>
                    <a:pt x="93" y="1073"/>
                  </a:cubicBezTo>
                  <a:cubicBezTo>
                    <a:pt x="157" y="1185"/>
                    <a:pt x="269" y="1342"/>
                    <a:pt x="399" y="1415"/>
                  </a:cubicBezTo>
                  <a:cubicBezTo>
                    <a:pt x="399" y="3646"/>
                    <a:pt x="399" y="3646"/>
                    <a:pt x="399" y="3646"/>
                  </a:cubicBezTo>
                  <a:cubicBezTo>
                    <a:pt x="695" y="3646"/>
                    <a:pt x="695" y="3646"/>
                    <a:pt x="695" y="3646"/>
                  </a:cubicBezTo>
                  <a:cubicBezTo>
                    <a:pt x="695" y="1415"/>
                    <a:pt x="695" y="1415"/>
                    <a:pt x="695" y="1415"/>
                  </a:cubicBezTo>
                  <a:cubicBezTo>
                    <a:pt x="825" y="1342"/>
                    <a:pt x="925" y="1185"/>
                    <a:pt x="991" y="1073"/>
                  </a:cubicBezTo>
                  <a:cubicBezTo>
                    <a:pt x="1055" y="973"/>
                    <a:pt x="1083" y="879"/>
                    <a:pt x="1064" y="750"/>
                  </a:cubicBezTo>
                  <a:cubicBezTo>
                    <a:pt x="1055" y="620"/>
                    <a:pt x="1000" y="490"/>
                    <a:pt x="953" y="362"/>
                  </a:cubicBezTo>
                  <a:cubicBezTo>
                    <a:pt x="916" y="269"/>
                    <a:pt x="852" y="18"/>
                    <a:pt x="713" y="0"/>
                  </a:cubicBezTo>
                  <a:cubicBezTo>
                    <a:pt x="797" y="731"/>
                    <a:pt x="797" y="731"/>
                    <a:pt x="797" y="731"/>
                  </a:cubicBezTo>
                  <a:cubicBezTo>
                    <a:pt x="695" y="731"/>
                    <a:pt x="695" y="731"/>
                    <a:pt x="695" y="73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390" y="731"/>
                    <a:pt x="390" y="731"/>
                    <a:pt x="390" y="731"/>
                  </a:cubicBezTo>
                  <a:cubicBezTo>
                    <a:pt x="287" y="731"/>
                    <a:pt x="287" y="731"/>
                    <a:pt x="287" y="731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241" y="18"/>
                    <a:pt x="167" y="269"/>
                    <a:pt x="130" y="362"/>
                  </a:cubicBezTo>
                </a:path>
              </a:pathLst>
            </a:custGeom>
            <a:solidFill>
              <a:srgbClr val="D8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60" name="Freeform 1069">
              <a:extLst>
                <a:ext uri="{FF2B5EF4-FFF2-40B4-BE49-F238E27FC236}">
                  <a16:creationId xmlns:a16="http://schemas.microsoft.com/office/drawing/2014/main" id="{FB5A5BBC-79E3-407C-9E0A-98AD82748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770" y="4195275"/>
              <a:ext cx="74715" cy="492706"/>
            </a:xfrm>
            <a:custGeom>
              <a:avLst/>
              <a:gdLst>
                <a:gd name="T0" fmla="*/ 9842259 w 557"/>
                <a:gd name="T1" fmla="*/ 0 h 3647"/>
                <a:gd name="T2" fmla="*/ 9842259 w 557"/>
                <a:gd name="T3" fmla="*/ 0 h 3647"/>
                <a:gd name="T4" fmla="*/ 8492694 w 557"/>
                <a:gd name="T5" fmla="*/ 0 h 3647"/>
                <a:gd name="T6" fmla="*/ 7017308 w 557"/>
                <a:gd name="T7" fmla="*/ 13341971 h 3647"/>
                <a:gd name="T8" fmla="*/ 5325959 w 557"/>
                <a:gd name="T9" fmla="*/ 13341971 h 3647"/>
                <a:gd name="T10" fmla="*/ 6675390 w 557"/>
                <a:gd name="T11" fmla="*/ 0 h 3647"/>
                <a:gd name="T12" fmla="*/ 2501007 w 557"/>
                <a:gd name="T13" fmla="*/ 6607151 h 3647"/>
                <a:gd name="T14" fmla="*/ 2339103 w 557"/>
                <a:gd name="T15" fmla="*/ 6607151 h 3647"/>
                <a:gd name="T16" fmla="*/ 359893 w 557"/>
                <a:gd name="T17" fmla="*/ 13688770 h 3647"/>
                <a:gd name="T18" fmla="*/ 1673375 w 557"/>
                <a:gd name="T19" fmla="*/ 19584084 h 3647"/>
                <a:gd name="T20" fmla="*/ 7179213 w 557"/>
                <a:gd name="T21" fmla="*/ 25826198 h 3647"/>
                <a:gd name="T22" fmla="*/ 7179213 w 557"/>
                <a:gd name="T23" fmla="*/ 66545842 h 3647"/>
                <a:gd name="T24" fmla="*/ 10004164 w 557"/>
                <a:gd name="T25" fmla="*/ 66545842 h 3647"/>
                <a:gd name="T26" fmla="*/ 10004164 w 557"/>
                <a:gd name="T27" fmla="*/ 25826198 h 3647"/>
                <a:gd name="T28" fmla="*/ 9842259 w 557"/>
                <a:gd name="T29" fmla="*/ 0 h 36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7" h="3647">
                  <a:moveTo>
                    <a:pt x="547" y="0"/>
                  </a:moveTo>
                  <a:lnTo>
                    <a:pt x="547" y="0"/>
                  </a:lnTo>
                  <a:cubicBezTo>
                    <a:pt x="472" y="0"/>
                    <a:pt x="472" y="0"/>
                    <a:pt x="472" y="0"/>
                  </a:cubicBezTo>
                  <a:cubicBezTo>
                    <a:pt x="390" y="731"/>
                    <a:pt x="390" y="731"/>
                    <a:pt x="390" y="731"/>
                  </a:cubicBezTo>
                  <a:cubicBezTo>
                    <a:pt x="296" y="731"/>
                    <a:pt x="296" y="731"/>
                    <a:pt x="296" y="731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241" y="18"/>
                    <a:pt x="167" y="269"/>
                    <a:pt x="139" y="362"/>
                  </a:cubicBezTo>
                  <a:cubicBezTo>
                    <a:pt x="130" y="362"/>
                    <a:pt x="130" y="362"/>
                    <a:pt x="130" y="362"/>
                  </a:cubicBezTo>
                  <a:cubicBezTo>
                    <a:pt x="84" y="490"/>
                    <a:pt x="38" y="620"/>
                    <a:pt x="20" y="750"/>
                  </a:cubicBezTo>
                  <a:cubicBezTo>
                    <a:pt x="0" y="879"/>
                    <a:pt x="29" y="973"/>
                    <a:pt x="93" y="1073"/>
                  </a:cubicBezTo>
                  <a:cubicBezTo>
                    <a:pt x="157" y="1185"/>
                    <a:pt x="269" y="1342"/>
                    <a:pt x="399" y="1415"/>
                  </a:cubicBezTo>
                  <a:cubicBezTo>
                    <a:pt x="399" y="3646"/>
                    <a:pt x="399" y="3646"/>
                    <a:pt x="399" y="3646"/>
                  </a:cubicBezTo>
                  <a:cubicBezTo>
                    <a:pt x="556" y="3646"/>
                    <a:pt x="556" y="3646"/>
                    <a:pt x="556" y="3646"/>
                  </a:cubicBezTo>
                  <a:cubicBezTo>
                    <a:pt x="556" y="1415"/>
                    <a:pt x="556" y="1415"/>
                    <a:pt x="556" y="1415"/>
                  </a:cubicBezTo>
                  <a:lnTo>
                    <a:pt x="547" y="0"/>
                  </a:lnTo>
                </a:path>
              </a:pathLst>
            </a:custGeom>
            <a:solidFill>
              <a:srgbClr val="ECED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5" name="Group 4">
            <a:extLst>
              <a:ext uri="{FF2B5EF4-FFF2-40B4-BE49-F238E27FC236}">
                <a16:creationId xmlns:a16="http://schemas.microsoft.com/office/drawing/2014/main" id="{C722BAD2-597F-4473-822E-094B9259AB25}"/>
              </a:ext>
            </a:extLst>
          </p:cNvPr>
          <p:cNvGrpSpPr>
            <a:grpSpLocks/>
          </p:cNvGrpSpPr>
          <p:nvPr/>
        </p:nvGrpSpPr>
        <p:grpSpPr bwMode="auto">
          <a:xfrm>
            <a:off x="3460750" y="979488"/>
            <a:ext cx="674688" cy="674687"/>
            <a:chOff x="3461397" y="979885"/>
            <a:chExt cx="674025" cy="673894"/>
          </a:xfrm>
        </p:grpSpPr>
        <p:sp>
          <p:nvSpPr>
            <p:cNvPr id="20939" name="Freeform 1070">
              <a:extLst>
                <a:ext uri="{FF2B5EF4-FFF2-40B4-BE49-F238E27FC236}">
                  <a16:creationId xmlns:a16="http://schemas.microsoft.com/office/drawing/2014/main" id="{3B9CE154-520D-44F0-BA05-0E5690E86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397" y="979885"/>
              <a:ext cx="674025" cy="673894"/>
            </a:xfrm>
            <a:custGeom>
              <a:avLst/>
              <a:gdLst>
                <a:gd name="T0" fmla="*/ 90898280 w 4997"/>
                <a:gd name="T1" fmla="*/ 45431462 h 4996"/>
                <a:gd name="T2" fmla="*/ 90898280 w 4997"/>
                <a:gd name="T3" fmla="*/ 45431462 h 4996"/>
                <a:gd name="T4" fmla="*/ 45449140 w 4997"/>
                <a:gd name="T5" fmla="*/ 90881134 h 4996"/>
                <a:gd name="T6" fmla="*/ 0 w 4997"/>
                <a:gd name="T7" fmla="*/ 45431462 h 4996"/>
                <a:gd name="T8" fmla="*/ 45449140 w 4997"/>
                <a:gd name="T9" fmla="*/ 0 h 4996"/>
                <a:gd name="T10" fmla="*/ 90898280 w 4997"/>
                <a:gd name="T11" fmla="*/ 45431462 h 49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97" h="4996">
                  <a:moveTo>
                    <a:pt x="4996" y="2497"/>
                  </a:moveTo>
                  <a:lnTo>
                    <a:pt x="4996" y="2497"/>
                  </a:lnTo>
                  <a:cubicBezTo>
                    <a:pt x="4996" y="3876"/>
                    <a:pt x="3877" y="4995"/>
                    <a:pt x="2498" y="4995"/>
                  </a:cubicBezTo>
                  <a:cubicBezTo>
                    <a:pt x="1119" y="4995"/>
                    <a:pt x="0" y="3876"/>
                    <a:pt x="0" y="2497"/>
                  </a:cubicBezTo>
                  <a:cubicBezTo>
                    <a:pt x="0" y="1110"/>
                    <a:pt x="1119" y="0"/>
                    <a:pt x="2498" y="0"/>
                  </a:cubicBezTo>
                  <a:cubicBezTo>
                    <a:pt x="3877" y="0"/>
                    <a:pt x="4996" y="1110"/>
                    <a:pt x="4996" y="2497"/>
                  </a:cubicBezTo>
                </a:path>
              </a:pathLst>
            </a:custGeom>
            <a:solidFill>
              <a:srgbClr val="275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0" name="Freeform 1071">
              <a:extLst>
                <a:ext uri="{FF2B5EF4-FFF2-40B4-BE49-F238E27FC236}">
                  <a16:creationId xmlns:a16="http://schemas.microsoft.com/office/drawing/2014/main" id="{4B4E11BF-75D9-42DF-B207-7A69DCE4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897" y="1086122"/>
              <a:ext cx="463094" cy="461420"/>
            </a:xfrm>
            <a:custGeom>
              <a:avLst/>
              <a:gdLst>
                <a:gd name="T0" fmla="*/ 31334633 w 3431"/>
                <a:gd name="T1" fmla="*/ 0 h 3424"/>
                <a:gd name="T2" fmla="*/ 31334633 w 3431"/>
                <a:gd name="T3" fmla="*/ 0 h 3424"/>
                <a:gd name="T4" fmla="*/ 31334633 w 3431"/>
                <a:gd name="T5" fmla="*/ 0 h 3424"/>
                <a:gd name="T6" fmla="*/ 0 w 3431"/>
                <a:gd name="T7" fmla="*/ 31072406 h 3424"/>
                <a:gd name="T8" fmla="*/ 31334633 w 3431"/>
                <a:gd name="T9" fmla="*/ 62163004 h 3424"/>
                <a:gd name="T10" fmla="*/ 31334633 w 3431"/>
                <a:gd name="T11" fmla="*/ 62163004 h 3424"/>
                <a:gd name="T12" fmla="*/ 62487186 w 3431"/>
                <a:gd name="T13" fmla="*/ 31072406 h 3424"/>
                <a:gd name="T14" fmla="*/ 31334633 w 3431"/>
                <a:gd name="T15" fmla="*/ 0 h 34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1" h="3424">
                  <a:moveTo>
                    <a:pt x="1720" y="0"/>
                  </a:moveTo>
                  <a:lnTo>
                    <a:pt x="1720" y="0"/>
                  </a:lnTo>
                  <a:cubicBezTo>
                    <a:pt x="766" y="0"/>
                    <a:pt x="0" y="768"/>
                    <a:pt x="0" y="1711"/>
                  </a:cubicBezTo>
                  <a:cubicBezTo>
                    <a:pt x="0" y="2655"/>
                    <a:pt x="766" y="3423"/>
                    <a:pt x="1720" y="3423"/>
                  </a:cubicBezTo>
                  <a:cubicBezTo>
                    <a:pt x="2664" y="3423"/>
                    <a:pt x="3430" y="2655"/>
                    <a:pt x="3430" y="1711"/>
                  </a:cubicBezTo>
                  <a:cubicBezTo>
                    <a:pt x="3430" y="768"/>
                    <a:pt x="2664" y="0"/>
                    <a:pt x="1720" y="0"/>
                  </a:cubicBezTo>
                </a:path>
              </a:pathLst>
            </a:custGeom>
            <a:solidFill>
              <a:srgbClr val="677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1" name="Freeform 1072">
              <a:extLst>
                <a:ext uri="{FF2B5EF4-FFF2-40B4-BE49-F238E27FC236}">
                  <a16:creationId xmlns:a16="http://schemas.microsoft.com/office/drawing/2014/main" id="{2F5A4B13-7175-4ECA-B470-F92BD1660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444" y="1434961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3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2" name="Freeform 1073">
              <a:extLst>
                <a:ext uri="{FF2B5EF4-FFF2-40B4-BE49-F238E27FC236}">
                  <a16:creationId xmlns:a16="http://schemas.microsoft.com/office/drawing/2014/main" id="{98162561-D4DE-43DC-9C68-6BFB71BC1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897" y="1084537"/>
              <a:ext cx="453579" cy="464590"/>
            </a:xfrm>
            <a:custGeom>
              <a:avLst/>
              <a:gdLst>
                <a:gd name="T0" fmla="*/ 56747623 w 3367"/>
                <a:gd name="T1" fmla="*/ 18314427 h 3433"/>
                <a:gd name="T2" fmla="*/ 52192569 w 3367"/>
                <a:gd name="T3" fmla="*/ 16098389 h 3433"/>
                <a:gd name="T4" fmla="*/ 53354065 w 3367"/>
                <a:gd name="T5" fmla="*/ 19981024 h 3433"/>
                <a:gd name="T6" fmla="*/ 51031073 w 3367"/>
                <a:gd name="T7" fmla="*/ 16428054 h 3433"/>
                <a:gd name="T8" fmla="*/ 44788333 w 3367"/>
                <a:gd name="T9" fmla="*/ 20164126 h 3433"/>
                <a:gd name="T10" fmla="*/ 47310836 w 3367"/>
                <a:gd name="T11" fmla="*/ 16263221 h 3433"/>
                <a:gd name="T12" fmla="*/ 51702617 w 3367"/>
                <a:gd name="T13" fmla="*/ 12691846 h 3433"/>
                <a:gd name="T14" fmla="*/ 49343387 w 3367"/>
                <a:gd name="T15" fmla="*/ 9816477 h 3433"/>
                <a:gd name="T16" fmla="*/ 12902955 w 3367"/>
                <a:gd name="T17" fmla="*/ 6098674 h 3433"/>
                <a:gd name="T18" fmla="*/ 18438047 w 3367"/>
                <a:gd name="T19" fmla="*/ 6593172 h 3433"/>
                <a:gd name="T20" fmla="*/ 18782778 w 3367"/>
                <a:gd name="T21" fmla="*/ 4248975 h 3433"/>
                <a:gd name="T22" fmla="*/ 19799053 w 3367"/>
                <a:gd name="T23" fmla="*/ 6098674 h 3433"/>
                <a:gd name="T24" fmla="*/ 22630049 w 3367"/>
                <a:gd name="T25" fmla="*/ 5750739 h 3433"/>
                <a:gd name="T26" fmla="*/ 25842148 w 3367"/>
                <a:gd name="T27" fmla="*/ 6959512 h 3433"/>
                <a:gd name="T28" fmla="*/ 31885378 w 3367"/>
                <a:gd name="T29" fmla="*/ 7124345 h 3433"/>
                <a:gd name="T30" fmla="*/ 27511782 w 3367"/>
                <a:gd name="T31" fmla="*/ 8461276 h 3433"/>
                <a:gd name="T32" fmla="*/ 26840372 w 3367"/>
                <a:gd name="T33" fmla="*/ 6959512 h 3433"/>
                <a:gd name="T34" fmla="*/ 24826007 w 3367"/>
                <a:gd name="T35" fmla="*/ 8461276 h 3433"/>
                <a:gd name="T36" fmla="*/ 20143919 w 3367"/>
                <a:gd name="T37" fmla="*/ 11354915 h 3433"/>
                <a:gd name="T38" fmla="*/ 25515604 w 3367"/>
                <a:gd name="T39" fmla="*/ 11849413 h 3433"/>
                <a:gd name="T40" fmla="*/ 30687644 w 3367"/>
                <a:gd name="T41" fmla="*/ 10164412 h 3433"/>
                <a:gd name="T42" fmla="*/ 31213968 w 3367"/>
                <a:gd name="T43" fmla="*/ 14724783 h 3433"/>
                <a:gd name="T44" fmla="*/ 30034285 w 3367"/>
                <a:gd name="T45" fmla="*/ 15402383 h 3433"/>
                <a:gd name="T46" fmla="*/ 29689554 w 3367"/>
                <a:gd name="T47" fmla="*/ 14395117 h 3433"/>
                <a:gd name="T48" fmla="*/ 27838462 w 3367"/>
                <a:gd name="T49" fmla="*/ 13900619 h 3433"/>
                <a:gd name="T50" fmla="*/ 27838462 w 3367"/>
                <a:gd name="T51" fmla="*/ 15072718 h 3433"/>
                <a:gd name="T52" fmla="*/ 23319645 w 3367"/>
                <a:gd name="T53" fmla="*/ 17783255 h 3433"/>
                <a:gd name="T54" fmla="*/ 17276551 w 3367"/>
                <a:gd name="T55" fmla="*/ 24211594 h 3433"/>
                <a:gd name="T56" fmla="*/ 11051863 w 3367"/>
                <a:gd name="T57" fmla="*/ 27966072 h 3433"/>
                <a:gd name="T58" fmla="*/ 16423547 w 3367"/>
                <a:gd name="T59" fmla="*/ 31848707 h 3433"/>
                <a:gd name="T60" fmla="*/ 24989280 w 3367"/>
                <a:gd name="T61" fmla="*/ 31171106 h 3433"/>
                <a:gd name="T62" fmla="*/ 31213968 w 3367"/>
                <a:gd name="T63" fmla="*/ 36940115 h 3433"/>
                <a:gd name="T64" fmla="*/ 35242698 w 3367"/>
                <a:gd name="T65" fmla="*/ 41683453 h 3433"/>
                <a:gd name="T66" fmla="*/ 31721971 w 3367"/>
                <a:gd name="T67" fmla="*/ 49467129 h 3433"/>
                <a:gd name="T68" fmla="*/ 26005555 w 3367"/>
                <a:gd name="T69" fmla="*/ 54723370 h 3433"/>
                <a:gd name="T70" fmla="*/ 27348510 w 3367"/>
                <a:gd name="T71" fmla="*/ 57598740 h 3433"/>
                <a:gd name="T72" fmla="*/ 24481142 w 3367"/>
                <a:gd name="T73" fmla="*/ 58972345 h 3433"/>
                <a:gd name="T74" fmla="*/ 21958639 w 3367"/>
                <a:gd name="T75" fmla="*/ 44393990 h 3433"/>
                <a:gd name="T76" fmla="*/ 16949871 w 3367"/>
                <a:gd name="T77" fmla="*/ 35932849 h 3433"/>
                <a:gd name="T78" fmla="*/ 11904866 w 3367"/>
                <a:gd name="T79" fmla="*/ 29999008 h 3433"/>
                <a:gd name="T80" fmla="*/ 7531270 w 3367"/>
                <a:gd name="T81" fmla="*/ 26427633 h 3433"/>
                <a:gd name="T82" fmla="*/ 6025043 w 3367"/>
                <a:gd name="T83" fmla="*/ 26427633 h 3433"/>
                <a:gd name="T84" fmla="*/ 0 w 3367"/>
                <a:gd name="T85" fmla="*/ 31500772 h 3433"/>
                <a:gd name="T86" fmla="*/ 53190658 w 3367"/>
                <a:gd name="T87" fmla="*/ 47617430 h 3433"/>
                <a:gd name="T88" fmla="*/ 51357752 w 3367"/>
                <a:gd name="T89" fmla="*/ 34394411 h 3433"/>
                <a:gd name="T90" fmla="*/ 44298381 w 3367"/>
                <a:gd name="T91" fmla="*/ 34229578 h 3433"/>
                <a:gd name="T92" fmla="*/ 39942972 w 3367"/>
                <a:gd name="T93" fmla="*/ 26922131 h 3433"/>
                <a:gd name="T94" fmla="*/ 46984157 w 3367"/>
                <a:gd name="T95" fmla="*/ 20658624 h 3433"/>
                <a:gd name="T96" fmla="*/ 55386482 w 3367"/>
                <a:gd name="T97" fmla="*/ 22709830 h 3433"/>
                <a:gd name="T98" fmla="*/ 60250029 w 3367"/>
                <a:gd name="T99" fmla="*/ 20164126 h 3433"/>
                <a:gd name="T100" fmla="*/ 47655701 w 3367"/>
                <a:gd name="T101" fmla="*/ 12691846 h 3433"/>
                <a:gd name="T102" fmla="*/ 45986067 w 3367"/>
                <a:gd name="T103" fmla="*/ 13058186 h 3433"/>
                <a:gd name="T104" fmla="*/ 43808295 w 3367"/>
                <a:gd name="T105" fmla="*/ 13058186 h 3433"/>
                <a:gd name="T106" fmla="*/ 44625061 w 3367"/>
                <a:gd name="T107" fmla="*/ 13717517 h 3433"/>
                <a:gd name="T108" fmla="*/ 26350286 w 3367"/>
                <a:gd name="T109" fmla="*/ 16611156 h 3433"/>
                <a:gd name="T110" fmla="*/ 28691330 w 3367"/>
                <a:gd name="T111" fmla="*/ 16263221 h 3433"/>
                <a:gd name="T112" fmla="*/ 27511782 w 3367"/>
                <a:gd name="T113" fmla="*/ 16263221 h 343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67" h="3433">
                  <a:moveTo>
                    <a:pt x="3320" y="1101"/>
                  </a:moveTo>
                  <a:lnTo>
                    <a:pt x="3320" y="1101"/>
                  </a:lnTo>
                  <a:cubicBezTo>
                    <a:pt x="3227" y="1101"/>
                    <a:pt x="3227" y="1101"/>
                    <a:pt x="3227" y="1101"/>
                  </a:cubicBezTo>
                  <a:cubicBezTo>
                    <a:pt x="3182" y="1055"/>
                    <a:pt x="3182" y="1055"/>
                    <a:pt x="3182" y="1055"/>
                  </a:cubicBezTo>
                  <a:cubicBezTo>
                    <a:pt x="3172" y="971"/>
                    <a:pt x="3172" y="971"/>
                    <a:pt x="3172" y="971"/>
                  </a:cubicBezTo>
                  <a:cubicBezTo>
                    <a:pt x="3127" y="1000"/>
                    <a:pt x="3127" y="1000"/>
                    <a:pt x="3127" y="1000"/>
                  </a:cubicBezTo>
                  <a:cubicBezTo>
                    <a:pt x="3108" y="1091"/>
                    <a:pt x="3108" y="1091"/>
                    <a:pt x="3108" y="1091"/>
                  </a:cubicBezTo>
                  <a:cubicBezTo>
                    <a:pt x="3043" y="1027"/>
                    <a:pt x="3043" y="1027"/>
                    <a:pt x="3043" y="1027"/>
                  </a:cubicBezTo>
                  <a:cubicBezTo>
                    <a:pt x="3033" y="952"/>
                    <a:pt x="3033" y="952"/>
                    <a:pt x="3033" y="952"/>
                  </a:cubicBezTo>
                  <a:cubicBezTo>
                    <a:pt x="2969" y="897"/>
                    <a:pt x="2969" y="897"/>
                    <a:pt x="2969" y="897"/>
                  </a:cubicBezTo>
                  <a:cubicBezTo>
                    <a:pt x="2949" y="879"/>
                    <a:pt x="2949" y="879"/>
                    <a:pt x="2949" y="879"/>
                  </a:cubicBezTo>
                  <a:cubicBezTo>
                    <a:pt x="2876" y="879"/>
                    <a:pt x="2876" y="879"/>
                    <a:pt x="2876" y="879"/>
                  </a:cubicBezTo>
                  <a:cubicBezTo>
                    <a:pt x="2894" y="943"/>
                    <a:pt x="2894" y="943"/>
                    <a:pt x="2894" y="943"/>
                  </a:cubicBezTo>
                  <a:cubicBezTo>
                    <a:pt x="2988" y="989"/>
                    <a:pt x="2988" y="989"/>
                    <a:pt x="2988" y="989"/>
                  </a:cubicBezTo>
                  <a:cubicBezTo>
                    <a:pt x="3006" y="1009"/>
                    <a:pt x="3006" y="1009"/>
                    <a:pt x="3006" y="1009"/>
                  </a:cubicBezTo>
                  <a:cubicBezTo>
                    <a:pt x="2988" y="1018"/>
                    <a:pt x="2988" y="1018"/>
                    <a:pt x="2988" y="1018"/>
                  </a:cubicBezTo>
                  <a:cubicBezTo>
                    <a:pt x="2988" y="1073"/>
                    <a:pt x="2988" y="1073"/>
                    <a:pt x="2988" y="1073"/>
                  </a:cubicBezTo>
                  <a:cubicBezTo>
                    <a:pt x="2940" y="1091"/>
                    <a:pt x="2940" y="1091"/>
                    <a:pt x="2940" y="1091"/>
                  </a:cubicBezTo>
                  <a:cubicBezTo>
                    <a:pt x="2904" y="1082"/>
                    <a:pt x="2904" y="1082"/>
                    <a:pt x="2904" y="1082"/>
                  </a:cubicBezTo>
                  <a:cubicBezTo>
                    <a:pt x="2876" y="1046"/>
                    <a:pt x="2876" y="1046"/>
                    <a:pt x="2876" y="1046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60" y="1027"/>
                    <a:pt x="2960" y="1027"/>
                    <a:pt x="2960" y="1027"/>
                  </a:cubicBezTo>
                  <a:cubicBezTo>
                    <a:pt x="2821" y="943"/>
                    <a:pt x="2821" y="943"/>
                    <a:pt x="2821" y="943"/>
                  </a:cubicBezTo>
                  <a:cubicBezTo>
                    <a:pt x="2812" y="897"/>
                    <a:pt x="2812" y="897"/>
                    <a:pt x="2812" y="897"/>
                  </a:cubicBezTo>
                  <a:cubicBezTo>
                    <a:pt x="2756" y="952"/>
                    <a:pt x="2756" y="952"/>
                    <a:pt x="2756" y="952"/>
                  </a:cubicBezTo>
                  <a:cubicBezTo>
                    <a:pt x="2701" y="943"/>
                    <a:pt x="2701" y="943"/>
                    <a:pt x="2701" y="943"/>
                  </a:cubicBezTo>
                  <a:cubicBezTo>
                    <a:pt x="2617" y="1046"/>
                    <a:pt x="2617" y="1046"/>
                    <a:pt x="2617" y="1046"/>
                  </a:cubicBezTo>
                  <a:cubicBezTo>
                    <a:pt x="2598" y="1091"/>
                    <a:pt x="2598" y="1091"/>
                    <a:pt x="2598" y="1091"/>
                  </a:cubicBezTo>
                  <a:cubicBezTo>
                    <a:pt x="2552" y="1091"/>
                    <a:pt x="2552" y="1091"/>
                    <a:pt x="2552" y="1091"/>
                  </a:cubicBezTo>
                  <a:cubicBezTo>
                    <a:pt x="2468" y="1101"/>
                    <a:pt x="2468" y="1101"/>
                    <a:pt x="2468" y="1101"/>
                  </a:cubicBezTo>
                  <a:cubicBezTo>
                    <a:pt x="2423" y="1073"/>
                    <a:pt x="2423" y="1073"/>
                    <a:pt x="2423" y="1073"/>
                  </a:cubicBezTo>
                  <a:cubicBezTo>
                    <a:pt x="2404" y="980"/>
                    <a:pt x="2404" y="980"/>
                    <a:pt x="2404" y="980"/>
                  </a:cubicBezTo>
                  <a:cubicBezTo>
                    <a:pt x="2423" y="934"/>
                    <a:pt x="2423" y="934"/>
                    <a:pt x="2423" y="934"/>
                  </a:cubicBezTo>
                  <a:cubicBezTo>
                    <a:pt x="2507" y="916"/>
                    <a:pt x="2507" y="916"/>
                    <a:pt x="2507" y="916"/>
                  </a:cubicBezTo>
                  <a:cubicBezTo>
                    <a:pt x="2589" y="934"/>
                    <a:pt x="2589" y="934"/>
                    <a:pt x="2589" y="934"/>
                  </a:cubicBezTo>
                  <a:cubicBezTo>
                    <a:pt x="2607" y="888"/>
                    <a:pt x="2607" y="888"/>
                    <a:pt x="2607" y="888"/>
                  </a:cubicBezTo>
                  <a:cubicBezTo>
                    <a:pt x="2571" y="879"/>
                    <a:pt x="2571" y="879"/>
                    <a:pt x="2571" y="879"/>
                  </a:cubicBezTo>
                  <a:cubicBezTo>
                    <a:pt x="2580" y="804"/>
                    <a:pt x="2580" y="804"/>
                    <a:pt x="2580" y="804"/>
                  </a:cubicBezTo>
                  <a:cubicBezTo>
                    <a:pt x="2673" y="786"/>
                    <a:pt x="2673" y="786"/>
                    <a:pt x="2673" y="786"/>
                  </a:cubicBezTo>
                  <a:cubicBezTo>
                    <a:pt x="2728" y="704"/>
                    <a:pt x="2728" y="704"/>
                    <a:pt x="2728" y="704"/>
                  </a:cubicBezTo>
                  <a:cubicBezTo>
                    <a:pt x="2792" y="684"/>
                    <a:pt x="2792" y="684"/>
                    <a:pt x="2792" y="684"/>
                  </a:cubicBezTo>
                  <a:cubicBezTo>
                    <a:pt x="2849" y="693"/>
                    <a:pt x="2849" y="693"/>
                    <a:pt x="2849" y="693"/>
                  </a:cubicBezTo>
                  <a:cubicBezTo>
                    <a:pt x="2876" y="693"/>
                    <a:pt x="2876" y="693"/>
                    <a:pt x="2876" y="693"/>
                  </a:cubicBezTo>
                  <a:cubicBezTo>
                    <a:pt x="2867" y="610"/>
                    <a:pt x="2867" y="610"/>
                    <a:pt x="2867" y="610"/>
                  </a:cubicBezTo>
                  <a:cubicBezTo>
                    <a:pt x="2792" y="647"/>
                    <a:pt x="2792" y="647"/>
                    <a:pt x="2792" y="647"/>
                  </a:cubicBezTo>
                  <a:cubicBezTo>
                    <a:pt x="2765" y="583"/>
                    <a:pt x="2765" y="583"/>
                    <a:pt x="2765" y="583"/>
                  </a:cubicBezTo>
                  <a:cubicBezTo>
                    <a:pt x="2728" y="574"/>
                    <a:pt x="2728" y="574"/>
                    <a:pt x="2728" y="574"/>
                  </a:cubicBezTo>
                  <a:cubicBezTo>
                    <a:pt x="2719" y="536"/>
                    <a:pt x="2719" y="536"/>
                    <a:pt x="2719" y="536"/>
                  </a:cubicBezTo>
                  <a:cubicBezTo>
                    <a:pt x="2756" y="499"/>
                    <a:pt x="2756" y="499"/>
                    <a:pt x="2756" y="499"/>
                  </a:cubicBezTo>
                  <a:cubicBezTo>
                    <a:pt x="2830" y="462"/>
                    <a:pt x="2830" y="462"/>
                    <a:pt x="2830" y="462"/>
                  </a:cubicBezTo>
                  <a:cubicBezTo>
                    <a:pt x="2849" y="435"/>
                    <a:pt x="2849" y="435"/>
                    <a:pt x="2849" y="435"/>
                  </a:cubicBezTo>
                  <a:cubicBezTo>
                    <a:pt x="2552" y="166"/>
                    <a:pt x="2154" y="0"/>
                    <a:pt x="1720" y="0"/>
                  </a:cubicBezTo>
                  <a:cubicBezTo>
                    <a:pt x="1340" y="0"/>
                    <a:pt x="998" y="120"/>
                    <a:pt x="711" y="333"/>
                  </a:cubicBezTo>
                  <a:cubicBezTo>
                    <a:pt x="795" y="333"/>
                    <a:pt x="795" y="333"/>
                    <a:pt x="795" y="333"/>
                  </a:cubicBezTo>
                  <a:cubicBezTo>
                    <a:pt x="832" y="351"/>
                    <a:pt x="832" y="351"/>
                    <a:pt x="832" y="351"/>
                  </a:cubicBezTo>
                  <a:cubicBezTo>
                    <a:pt x="905" y="369"/>
                    <a:pt x="905" y="369"/>
                    <a:pt x="905" y="369"/>
                  </a:cubicBezTo>
                  <a:cubicBezTo>
                    <a:pt x="914" y="398"/>
                    <a:pt x="914" y="398"/>
                    <a:pt x="914" y="398"/>
                  </a:cubicBezTo>
                  <a:cubicBezTo>
                    <a:pt x="1026" y="398"/>
                    <a:pt x="1026" y="398"/>
                    <a:pt x="1026" y="398"/>
                  </a:cubicBezTo>
                  <a:cubicBezTo>
                    <a:pt x="1016" y="360"/>
                    <a:pt x="1016" y="360"/>
                    <a:pt x="1016" y="360"/>
                  </a:cubicBezTo>
                  <a:cubicBezTo>
                    <a:pt x="914" y="360"/>
                    <a:pt x="914" y="360"/>
                    <a:pt x="914" y="360"/>
                  </a:cubicBezTo>
                  <a:cubicBezTo>
                    <a:pt x="934" y="333"/>
                    <a:pt x="934" y="333"/>
                    <a:pt x="934" y="333"/>
                  </a:cubicBezTo>
                  <a:cubicBezTo>
                    <a:pt x="925" y="305"/>
                    <a:pt x="925" y="305"/>
                    <a:pt x="925" y="305"/>
                  </a:cubicBezTo>
                  <a:cubicBezTo>
                    <a:pt x="832" y="305"/>
                    <a:pt x="832" y="305"/>
                    <a:pt x="832" y="305"/>
                  </a:cubicBezTo>
                  <a:cubicBezTo>
                    <a:pt x="934" y="232"/>
                    <a:pt x="934" y="232"/>
                    <a:pt x="934" y="232"/>
                  </a:cubicBezTo>
                  <a:cubicBezTo>
                    <a:pt x="1035" y="232"/>
                    <a:pt x="1035" y="232"/>
                    <a:pt x="1035" y="232"/>
                  </a:cubicBezTo>
                  <a:cubicBezTo>
                    <a:pt x="1082" y="296"/>
                    <a:pt x="1082" y="296"/>
                    <a:pt x="1082" y="296"/>
                  </a:cubicBezTo>
                  <a:cubicBezTo>
                    <a:pt x="1155" y="305"/>
                    <a:pt x="1155" y="305"/>
                    <a:pt x="1155" y="305"/>
                  </a:cubicBezTo>
                  <a:cubicBezTo>
                    <a:pt x="1201" y="259"/>
                    <a:pt x="1201" y="259"/>
                    <a:pt x="1201" y="259"/>
                  </a:cubicBezTo>
                  <a:cubicBezTo>
                    <a:pt x="1229" y="278"/>
                    <a:pt x="1229" y="278"/>
                    <a:pt x="1229" y="278"/>
                  </a:cubicBezTo>
                  <a:cubicBezTo>
                    <a:pt x="1174" y="333"/>
                    <a:pt x="1174" y="333"/>
                    <a:pt x="1174" y="333"/>
                  </a:cubicBezTo>
                  <a:cubicBezTo>
                    <a:pt x="1174" y="333"/>
                    <a:pt x="1082" y="333"/>
                    <a:pt x="1091" y="333"/>
                  </a:cubicBezTo>
                  <a:lnTo>
                    <a:pt x="1091" y="398"/>
                  </a:lnTo>
                  <a:cubicBezTo>
                    <a:pt x="1201" y="398"/>
                    <a:pt x="1201" y="398"/>
                    <a:pt x="1201" y="398"/>
                  </a:cubicBezTo>
                  <a:cubicBezTo>
                    <a:pt x="1210" y="360"/>
                    <a:pt x="1210" y="360"/>
                    <a:pt x="1210" y="360"/>
                  </a:cubicBezTo>
                  <a:cubicBezTo>
                    <a:pt x="1285" y="360"/>
                    <a:pt x="1285" y="360"/>
                    <a:pt x="1285" y="360"/>
                  </a:cubicBezTo>
                  <a:cubicBezTo>
                    <a:pt x="1294" y="314"/>
                    <a:pt x="1294" y="314"/>
                    <a:pt x="1294" y="314"/>
                  </a:cubicBezTo>
                  <a:cubicBezTo>
                    <a:pt x="1247" y="314"/>
                    <a:pt x="1247" y="314"/>
                    <a:pt x="1247" y="314"/>
                  </a:cubicBezTo>
                  <a:cubicBezTo>
                    <a:pt x="1267" y="268"/>
                    <a:pt x="1267" y="268"/>
                    <a:pt x="1267" y="268"/>
                  </a:cubicBezTo>
                  <a:cubicBezTo>
                    <a:pt x="1294" y="259"/>
                    <a:pt x="1294" y="259"/>
                    <a:pt x="1294" y="259"/>
                  </a:cubicBezTo>
                  <a:cubicBezTo>
                    <a:pt x="1415" y="268"/>
                    <a:pt x="1415" y="268"/>
                    <a:pt x="1415" y="268"/>
                  </a:cubicBezTo>
                  <a:cubicBezTo>
                    <a:pt x="1349" y="323"/>
                    <a:pt x="1349" y="323"/>
                    <a:pt x="1349" y="323"/>
                  </a:cubicBezTo>
                  <a:cubicBezTo>
                    <a:pt x="1358" y="369"/>
                    <a:pt x="1358" y="369"/>
                    <a:pt x="1358" y="369"/>
                  </a:cubicBezTo>
                  <a:cubicBezTo>
                    <a:pt x="1424" y="380"/>
                    <a:pt x="1424" y="380"/>
                    <a:pt x="1424" y="380"/>
                  </a:cubicBezTo>
                  <a:cubicBezTo>
                    <a:pt x="1424" y="296"/>
                    <a:pt x="1424" y="296"/>
                    <a:pt x="1424" y="296"/>
                  </a:cubicBezTo>
                  <a:cubicBezTo>
                    <a:pt x="1479" y="268"/>
                    <a:pt x="1479" y="268"/>
                    <a:pt x="1479" y="268"/>
                  </a:cubicBezTo>
                  <a:cubicBezTo>
                    <a:pt x="1591" y="250"/>
                    <a:pt x="1591" y="250"/>
                    <a:pt x="1591" y="250"/>
                  </a:cubicBezTo>
                  <a:cubicBezTo>
                    <a:pt x="1720" y="314"/>
                    <a:pt x="1720" y="314"/>
                    <a:pt x="1720" y="314"/>
                  </a:cubicBezTo>
                  <a:cubicBezTo>
                    <a:pt x="1757" y="323"/>
                    <a:pt x="1757" y="323"/>
                    <a:pt x="1757" y="323"/>
                  </a:cubicBezTo>
                  <a:cubicBezTo>
                    <a:pt x="1757" y="389"/>
                    <a:pt x="1757" y="389"/>
                    <a:pt x="1757" y="389"/>
                  </a:cubicBezTo>
                  <a:cubicBezTo>
                    <a:pt x="1803" y="398"/>
                    <a:pt x="1803" y="398"/>
                    <a:pt x="1803" y="398"/>
                  </a:cubicBezTo>
                  <a:cubicBezTo>
                    <a:pt x="1784" y="444"/>
                    <a:pt x="1784" y="444"/>
                    <a:pt x="1784" y="444"/>
                  </a:cubicBezTo>
                  <a:cubicBezTo>
                    <a:pt x="1720" y="444"/>
                    <a:pt x="1720" y="444"/>
                    <a:pt x="1720" y="444"/>
                  </a:cubicBezTo>
                  <a:cubicBezTo>
                    <a:pt x="1711" y="444"/>
                    <a:pt x="1711" y="444"/>
                    <a:pt x="1711" y="444"/>
                  </a:cubicBezTo>
                  <a:cubicBezTo>
                    <a:pt x="1682" y="499"/>
                    <a:pt x="1682" y="499"/>
                    <a:pt x="1682" y="499"/>
                  </a:cubicBezTo>
                  <a:cubicBezTo>
                    <a:pt x="1516" y="462"/>
                    <a:pt x="1516" y="462"/>
                    <a:pt x="1516" y="462"/>
                  </a:cubicBezTo>
                  <a:cubicBezTo>
                    <a:pt x="1655" y="398"/>
                    <a:pt x="1655" y="398"/>
                    <a:pt x="1655" y="398"/>
                  </a:cubicBezTo>
                  <a:cubicBezTo>
                    <a:pt x="1600" y="351"/>
                    <a:pt x="1600" y="351"/>
                    <a:pt x="1600" y="351"/>
                  </a:cubicBezTo>
                  <a:cubicBezTo>
                    <a:pt x="1488" y="369"/>
                    <a:pt x="1488" y="369"/>
                    <a:pt x="1488" y="369"/>
                  </a:cubicBezTo>
                  <a:cubicBezTo>
                    <a:pt x="1479" y="380"/>
                    <a:pt x="1479" y="380"/>
                    <a:pt x="1479" y="380"/>
                  </a:cubicBezTo>
                  <a:cubicBezTo>
                    <a:pt x="1442" y="417"/>
                    <a:pt x="1442" y="417"/>
                    <a:pt x="1442" y="417"/>
                  </a:cubicBezTo>
                  <a:cubicBezTo>
                    <a:pt x="1386" y="417"/>
                    <a:pt x="1386" y="417"/>
                    <a:pt x="1386" y="417"/>
                  </a:cubicBezTo>
                  <a:cubicBezTo>
                    <a:pt x="1395" y="444"/>
                    <a:pt x="1395" y="444"/>
                    <a:pt x="1395" y="444"/>
                  </a:cubicBezTo>
                  <a:cubicBezTo>
                    <a:pt x="1415" y="453"/>
                    <a:pt x="1415" y="453"/>
                    <a:pt x="1415" y="453"/>
                  </a:cubicBezTo>
                  <a:cubicBezTo>
                    <a:pt x="1415" y="462"/>
                    <a:pt x="1415" y="462"/>
                    <a:pt x="1415" y="462"/>
                  </a:cubicBezTo>
                  <a:cubicBezTo>
                    <a:pt x="1368" y="462"/>
                    <a:pt x="1368" y="462"/>
                    <a:pt x="1368" y="462"/>
                  </a:cubicBezTo>
                  <a:cubicBezTo>
                    <a:pt x="1368" y="490"/>
                    <a:pt x="1368" y="490"/>
                    <a:pt x="1368" y="490"/>
                  </a:cubicBezTo>
                  <a:cubicBezTo>
                    <a:pt x="1322" y="490"/>
                    <a:pt x="1322" y="490"/>
                    <a:pt x="1322" y="490"/>
                  </a:cubicBezTo>
                  <a:cubicBezTo>
                    <a:pt x="1313" y="444"/>
                    <a:pt x="1313" y="444"/>
                    <a:pt x="1313" y="444"/>
                  </a:cubicBezTo>
                  <a:cubicBezTo>
                    <a:pt x="1238" y="462"/>
                    <a:pt x="1238" y="462"/>
                    <a:pt x="1238" y="462"/>
                  </a:cubicBezTo>
                  <a:cubicBezTo>
                    <a:pt x="1091" y="555"/>
                    <a:pt x="1091" y="555"/>
                    <a:pt x="1091" y="555"/>
                  </a:cubicBezTo>
                  <a:cubicBezTo>
                    <a:pt x="1110" y="620"/>
                    <a:pt x="1110" y="620"/>
                    <a:pt x="1110" y="620"/>
                  </a:cubicBezTo>
                  <a:cubicBezTo>
                    <a:pt x="1146" y="647"/>
                    <a:pt x="1146" y="647"/>
                    <a:pt x="1146" y="647"/>
                  </a:cubicBezTo>
                  <a:cubicBezTo>
                    <a:pt x="1238" y="656"/>
                    <a:pt x="1238" y="656"/>
                    <a:pt x="1238" y="656"/>
                  </a:cubicBezTo>
                  <a:cubicBezTo>
                    <a:pt x="1238" y="759"/>
                    <a:pt x="1238" y="759"/>
                    <a:pt x="1238" y="759"/>
                  </a:cubicBezTo>
                  <a:cubicBezTo>
                    <a:pt x="1276" y="749"/>
                    <a:pt x="1276" y="749"/>
                    <a:pt x="1276" y="749"/>
                  </a:cubicBezTo>
                  <a:cubicBezTo>
                    <a:pt x="1313" y="675"/>
                    <a:pt x="1313" y="675"/>
                    <a:pt x="1313" y="675"/>
                  </a:cubicBezTo>
                  <a:cubicBezTo>
                    <a:pt x="1406" y="647"/>
                    <a:pt x="1406" y="647"/>
                    <a:pt x="1406" y="647"/>
                  </a:cubicBezTo>
                  <a:cubicBezTo>
                    <a:pt x="1406" y="526"/>
                    <a:pt x="1406" y="526"/>
                    <a:pt x="1406" y="526"/>
                  </a:cubicBezTo>
                  <a:cubicBezTo>
                    <a:pt x="1452" y="490"/>
                    <a:pt x="1452" y="490"/>
                    <a:pt x="1452" y="490"/>
                  </a:cubicBezTo>
                  <a:cubicBezTo>
                    <a:pt x="1572" y="517"/>
                    <a:pt x="1572" y="517"/>
                    <a:pt x="1572" y="517"/>
                  </a:cubicBezTo>
                  <a:cubicBezTo>
                    <a:pt x="1563" y="592"/>
                    <a:pt x="1563" y="592"/>
                    <a:pt x="1563" y="592"/>
                  </a:cubicBezTo>
                  <a:cubicBezTo>
                    <a:pt x="1600" y="592"/>
                    <a:pt x="1600" y="592"/>
                    <a:pt x="1600" y="592"/>
                  </a:cubicBezTo>
                  <a:cubicBezTo>
                    <a:pt x="1691" y="555"/>
                    <a:pt x="1691" y="555"/>
                    <a:pt x="1691" y="555"/>
                  </a:cubicBezTo>
                  <a:cubicBezTo>
                    <a:pt x="1691" y="656"/>
                    <a:pt x="1691" y="656"/>
                    <a:pt x="1691" y="656"/>
                  </a:cubicBezTo>
                  <a:cubicBezTo>
                    <a:pt x="1720" y="675"/>
                    <a:pt x="1720" y="675"/>
                    <a:pt x="1720" y="675"/>
                  </a:cubicBezTo>
                  <a:cubicBezTo>
                    <a:pt x="1757" y="693"/>
                    <a:pt x="1757" y="693"/>
                    <a:pt x="1757" y="693"/>
                  </a:cubicBezTo>
                  <a:cubicBezTo>
                    <a:pt x="1757" y="749"/>
                    <a:pt x="1757" y="749"/>
                    <a:pt x="1757" y="749"/>
                  </a:cubicBezTo>
                  <a:cubicBezTo>
                    <a:pt x="1720" y="768"/>
                    <a:pt x="1720" y="768"/>
                    <a:pt x="1720" y="768"/>
                  </a:cubicBezTo>
                  <a:cubicBezTo>
                    <a:pt x="1720" y="804"/>
                    <a:pt x="1720" y="804"/>
                    <a:pt x="1720" y="804"/>
                  </a:cubicBezTo>
                  <a:cubicBezTo>
                    <a:pt x="1775" y="832"/>
                    <a:pt x="1775" y="832"/>
                    <a:pt x="1775" y="832"/>
                  </a:cubicBezTo>
                  <a:cubicBezTo>
                    <a:pt x="1775" y="870"/>
                    <a:pt x="1775" y="870"/>
                    <a:pt x="1775" y="870"/>
                  </a:cubicBezTo>
                  <a:cubicBezTo>
                    <a:pt x="1748" y="870"/>
                    <a:pt x="1748" y="870"/>
                    <a:pt x="1748" y="870"/>
                  </a:cubicBezTo>
                  <a:cubicBezTo>
                    <a:pt x="1720" y="861"/>
                    <a:pt x="1720" y="861"/>
                    <a:pt x="1720" y="861"/>
                  </a:cubicBezTo>
                  <a:cubicBezTo>
                    <a:pt x="1655" y="841"/>
                    <a:pt x="1655" y="841"/>
                    <a:pt x="1655" y="841"/>
                  </a:cubicBezTo>
                  <a:cubicBezTo>
                    <a:pt x="1646" y="814"/>
                    <a:pt x="1646" y="814"/>
                    <a:pt x="1646" y="814"/>
                  </a:cubicBezTo>
                  <a:cubicBezTo>
                    <a:pt x="1673" y="795"/>
                    <a:pt x="1673" y="795"/>
                    <a:pt x="1673" y="795"/>
                  </a:cubicBezTo>
                  <a:cubicBezTo>
                    <a:pt x="1673" y="768"/>
                    <a:pt x="1673" y="768"/>
                    <a:pt x="1673" y="768"/>
                  </a:cubicBezTo>
                  <a:cubicBezTo>
                    <a:pt x="1646" y="759"/>
                    <a:pt x="1646" y="759"/>
                    <a:pt x="1646" y="759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591" y="786"/>
                    <a:pt x="1591" y="786"/>
                    <a:pt x="1591" y="786"/>
                  </a:cubicBezTo>
                  <a:cubicBezTo>
                    <a:pt x="1581" y="786"/>
                    <a:pt x="1581" y="786"/>
                    <a:pt x="1581" y="786"/>
                  </a:cubicBezTo>
                  <a:cubicBezTo>
                    <a:pt x="1563" y="795"/>
                    <a:pt x="1563" y="795"/>
                    <a:pt x="1563" y="795"/>
                  </a:cubicBezTo>
                  <a:cubicBezTo>
                    <a:pt x="1554" y="768"/>
                    <a:pt x="1554" y="768"/>
                    <a:pt x="1554" y="768"/>
                  </a:cubicBezTo>
                  <a:cubicBezTo>
                    <a:pt x="1534" y="759"/>
                    <a:pt x="1534" y="759"/>
                    <a:pt x="1534" y="759"/>
                  </a:cubicBezTo>
                  <a:cubicBezTo>
                    <a:pt x="1497" y="759"/>
                    <a:pt x="1497" y="759"/>
                    <a:pt x="1497" y="759"/>
                  </a:cubicBezTo>
                  <a:cubicBezTo>
                    <a:pt x="1479" y="768"/>
                    <a:pt x="1479" y="768"/>
                    <a:pt x="1479" y="768"/>
                  </a:cubicBezTo>
                  <a:cubicBezTo>
                    <a:pt x="1479" y="804"/>
                    <a:pt x="1479" y="804"/>
                    <a:pt x="1479" y="804"/>
                  </a:cubicBezTo>
                  <a:cubicBezTo>
                    <a:pt x="1507" y="814"/>
                    <a:pt x="1507" y="814"/>
                    <a:pt x="1507" y="814"/>
                  </a:cubicBezTo>
                  <a:cubicBezTo>
                    <a:pt x="1543" y="814"/>
                    <a:pt x="1543" y="814"/>
                    <a:pt x="1543" y="814"/>
                  </a:cubicBezTo>
                  <a:cubicBezTo>
                    <a:pt x="1534" y="823"/>
                    <a:pt x="1534" y="823"/>
                    <a:pt x="1534" y="823"/>
                  </a:cubicBezTo>
                  <a:cubicBezTo>
                    <a:pt x="1507" y="850"/>
                    <a:pt x="1507" y="850"/>
                    <a:pt x="1507" y="850"/>
                  </a:cubicBezTo>
                  <a:cubicBezTo>
                    <a:pt x="1488" y="832"/>
                    <a:pt x="1488" y="832"/>
                    <a:pt x="1488" y="832"/>
                  </a:cubicBezTo>
                  <a:cubicBezTo>
                    <a:pt x="1461" y="823"/>
                    <a:pt x="1461" y="823"/>
                    <a:pt x="1461" y="823"/>
                  </a:cubicBezTo>
                  <a:cubicBezTo>
                    <a:pt x="1386" y="897"/>
                    <a:pt x="1386" y="897"/>
                    <a:pt x="1386" y="897"/>
                  </a:cubicBezTo>
                  <a:cubicBezTo>
                    <a:pt x="1395" y="907"/>
                    <a:pt x="1395" y="907"/>
                    <a:pt x="1395" y="907"/>
                  </a:cubicBezTo>
                  <a:cubicBezTo>
                    <a:pt x="1285" y="971"/>
                    <a:pt x="1285" y="971"/>
                    <a:pt x="1285" y="971"/>
                  </a:cubicBezTo>
                  <a:cubicBezTo>
                    <a:pt x="1183" y="1082"/>
                    <a:pt x="1183" y="1082"/>
                    <a:pt x="1183" y="1082"/>
                  </a:cubicBezTo>
                  <a:cubicBezTo>
                    <a:pt x="1174" y="1128"/>
                    <a:pt x="1174" y="1128"/>
                    <a:pt x="1174" y="1128"/>
                  </a:cubicBezTo>
                  <a:cubicBezTo>
                    <a:pt x="1071" y="1194"/>
                    <a:pt x="1071" y="1194"/>
                    <a:pt x="1071" y="1194"/>
                  </a:cubicBezTo>
                  <a:cubicBezTo>
                    <a:pt x="1016" y="1249"/>
                    <a:pt x="1016" y="1249"/>
                    <a:pt x="1016" y="1249"/>
                  </a:cubicBezTo>
                  <a:cubicBezTo>
                    <a:pt x="1016" y="1360"/>
                    <a:pt x="1016" y="1360"/>
                    <a:pt x="1016" y="1360"/>
                  </a:cubicBezTo>
                  <a:cubicBezTo>
                    <a:pt x="952" y="1322"/>
                    <a:pt x="952" y="1322"/>
                    <a:pt x="952" y="1322"/>
                  </a:cubicBezTo>
                  <a:cubicBezTo>
                    <a:pt x="952" y="1258"/>
                    <a:pt x="952" y="1258"/>
                    <a:pt x="952" y="1258"/>
                  </a:cubicBezTo>
                  <a:cubicBezTo>
                    <a:pt x="748" y="1258"/>
                    <a:pt x="748" y="1258"/>
                    <a:pt x="748" y="1258"/>
                  </a:cubicBezTo>
                  <a:cubicBezTo>
                    <a:pt x="638" y="1313"/>
                    <a:pt x="638" y="1313"/>
                    <a:pt x="638" y="1313"/>
                  </a:cubicBezTo>
                  <a:cubicBezTo>
                    <a:pt x="600" y="1397"/>
                    <a:pt x="600" y="1397"/>
                    <a:pt x="600" y="1397"/>
                  </a:cubicBezTo>
                  <a:cubicBezTo>
                    <a:pt x="581" y="1461"/>
                    <a:pt x="581" y="1461"/>
                    <a:pt x="581" y="1461"/>
                  </a:cubicBezTo>
                  <a:cubicBezTo>
                    <a:pt x="609" y="1527"/>
                    <a:pt x="609" y="1527"/>
                    <a:pt x="609" y="1527"/>
                  </a:cubicBezTo>
                  <a:cubicBezTo>
                    <a:pt x="693" y="1536"/>
                    <a:pt x="693" y="1536"/>
                    <a:pt x="693" y="1536"/>
                  </a:cubicBezTo>
                  <a:cubicBezTo>
                    <a:pt x="823" y="1452"/>
                    <a:pt x="823" y="1452"/>
                    <a:pt x="823" y="1452"/>
                  </a:cubicBezTo>
                  <a:cubicBezTo>
                    <a:pt x="832" y="1499"/>
                    <a:pt x="832" y="1499"/>
                    <a:pt x="832" y="1499"/>
                  </a:cubicBezTo>
                  <a:cubicBezTo>
                    <a:pt x="795" y="1572"/>
                    <a:pt x="795" y="1572"/>
                    <a:pt x="795" y="1572"/>
                  </a:cubicBezTo>
                  <a:cubicBezTo>
                    <a:pt x="896" y="1591"/>
                    <a:pt x="896" y="1591"/>
                    <a:pt x="896" y="1591"/>
                  </a:cubicBezTo>
                  <a:cubicBezTo>
                    <a:pt x="905" y="1739"/>
                    <a:pt x="905" y="1739"/>
                    <a:pt x="905" y="1739"/>
                  </a:cubicBezTo>
                  <a:cubicBezTo>
                    <a:pt x="1035" y="1766"/>
                    <a:pt x="1035" y="1766"/>
                    <a:pt x="1035" y="1766"/>
                  </a:cubicBezTo>
                  <a:cubicBezTo>
                    <a:pt x="1128" y="1665"/>
                    <a:pt x="1128" y="1665"/>
                    <a:pt x="1128" y="1665"/>
                  </a:cubicBezTo>
                  <a:cubicBezTo>
                    <a:pt x="1229" y="1684"/>
                    <a:pt x="1229" y="1684"/>
                    <a:pt x="1229" y="1684"/>
                  </a:cubicBezTo>
                  <a:cubicBezTo>
                    <a:pt x="1267" y="1739"/>
                    <a:pt x="1267" y="1739"/>
                    <a:pt x="1267" y="1739"/>
                  </a:cubicBezTo>
                  <a:cubicBezTo>
                    <a:pt x="1368" y="1730"/>
                    <a:pt x="1368" y="1730"/>
                    <a:pt x="1368" y="1730"/>
                  </a:cubicBezTo>
                  <a:cubicBezTo>
                    <a:pt x="1377" y="1702"/>
                    <a:pt x="1377" y="1702"/>
                    <a:pt x="1377" y="1702"/>
                  </a:cubicBezTo>
                  <a:cubicBezTo>
                    <a:pt x="1433" y="1730"/>
                    <a:pt x="1433" y="1730"/>
                    <a:pt x="1433" y="1730"/>
                  </a:cubicBezTo>
                  <a:cubicBezTo>
                    <a:pt x="1488" y="1823"/>
                    <a:pt x="1488" y="1823"/>
                    <a:pt x="1488" y="1823"/>
                  </a:cubicBezTo>
                  <a:cubicBezTo>
                    <a:pt x="1600" y="1832"/>
                    <a:pt x="1600" y="1832"/>
                    <a:pt x="1600" y="1832"/>
                  </a:cubicBezTo>
                  <a:cubicBezTo>
                    <a:pt x="1636" y="1896"/>
                    <a:pt x="1636" y="1896"/>
                    <a:pt x="1636" y="1896"/>
                  </a:cubicBezTo>
                  <a:cubicBezTo>
                    <a:pt x="1646" y="1980"/>
                    <a:pt x="1646" y="1980"/>
                    <a:pt x="1646" y="1980"/>
                  </a:cubicBezTo>
                  <a:cubicBezTo>
                    <a:pt x="1720" y="2017"/>
                    <a:pt x="1720" y="2017"/>
                    <a:pt x="1720" y="2017"/>
                  </a:cubicBezTo>
                  <a:cubicBezTo>
                    <a:pt x="1766" y="2026"/>
                    <a:pt x="1766" y="2026"/>
                    <a:pt x="1766" y="2026"/>
                  </a:cubicBezTo>
                  <a:cubicBezTo>
                    <a:pt x="1914" y="2035"/>
                    <a:pt x="1914" y="2035"/>
                    <a:pt x="1914" y="2035"/>
                  </a:cubicBezTo>
                  <a:cubicBezTo>
                    <a:pt x="1960" y="2099"/>
                    <a:pt x="1960" y="2099"/>
                    <a:pt x="1960" y="2099"/>
                  </a:cubicBezTo>
                  <a:cubicBezTo>
                    <a:pt x="2024" y="2128"/>
                    <a:pt x="2024" y="2128"/>
                    <a:pt x="2024" y="2128"/>
                  </a:cubicBezTo>
                  <a:cubicBezTo>
                    <a:pt x="2015" y="2183"/>
                    <a:pt x="2015" y="2183"/>
                    <a:pt x="2015" y="2183"/>
                  </a:cubicBezTo>
                  <a:cubicBezTo>
                    <a:pt x="1942" y="2276"/>
                    <a:pt x="1942" y="2276"/>
                    <a:pt x="1942" y="2276"/>
                  </a:cubicBezTo>
                  <a:cubicBezTo>
                    <a:pt x="1923" y="2488"/>
                    <a:pt x="1923" y="2488"/>
                    <a:pt x="1923" y="2488"/>
                  </a:cubicBezTo>
                  <a:cubicBezTo>
                    <a:pt x="1849" y="2534"/>
                    <a:pt x="1849" y="2534"/>
                    <a:pt x="1849" y="2534"/>
                  </a:cubicBezTo>
                  <a:cubicBezTo>
                    <a:pt x="1757" y="2534"/>
                    <a:pt x="1757" y="2534"/>
                    <a:pt x="1757" y="2534"/>
                  </a:cubicBezTo>
                  <a:cubicBezTo>
                    <a:pt x="1720" y="2591"/>
                    <a:pt x="1720" y="2591"/>
                    <a:pt x="1720" y="2591"/>
                  </a:cubicBezTo>
                  <a:cubicBezTo>
                    <a:pt x="1748" y="2701"/>
                    <a:pt x="1748" y="2701"/>
                    <a:pt x="1748" y="2701"/>
                  </a:cubicBezTo>
                  <a:cubicBezTo>
                    <a:pt x="1720" y="2728"/>
                    <a:pt x="1720" y="2728"/>
                    <a:pt x="1720" y="2728"/>
                  </a:cubicBezTo>
                  <a:cubicBezTo>
                    <a:pt x="1636" y="2830"/>
                    <a:pt x="1636" y="2830"/>
                    <a:pt x="1636" y="2830"/>
                  </a:cubicBezTo>
                  <a:cubicBezTo>
                    <a:pt x="1609" y="2896"/>
                    <a:pt x="1609" y="2896"/>
                    <a:pt x="1609" y="2896"/>
                  </a:cubicBezTo>
                  <a:cubicBezTo>
                    <a:pt x="1507" y="2951"/>
                    <a:pt x="1507" y="2951"/>
                    <a:pt x="1507" y="2951"/>
                  </a:cubicBezTo>
                  <a:cubicBezTo>
                    <a:pt x="1433" y="2960"/>
                    <a:pt x="1433" y="2960"/>
                    <a:pt x="1433" y="2960"/>
                  </a:cubicBezTo>
                  <a:cubicBezTo>
                    <a:pt x="1433" y="2988"/>
                    <a:pt x="1433" y="2988"/>
                    <a:pt x="1433" y="2988"/>
                  </a:cubicBezTo>
                  <a:cubicBezTo>
                    <a:pt x="1479" y="2997"/>
                    <a:pt x="1479" y="2997"/>
                    <a:pt x="1479" y="2997"/>
                  </a:cubicBezTo>
                  <a:cubicBezTo>
                    <a:pt x="1479" y="3024"/>
                    <a:pt x="1479" y="3024"/>
                    <a:pt x="1479" y="3024"/>
                  </a:cubicBezTo>
                  <a:cubicBezTo>
                    <a:pt x="1433" y="3072"/>
                    <a:pt x="1433" y="3072"/>
                    <a:pt x="1433" y="3072"/>
                  </a:cubicBezTo>
                  <a:cubicBezTo>
                    <a:pt x="1461" y="3099"/>
                    <a:pt x="1461" y="3099"/>
                    <a:pt x="1461" y="3099"/>
                  </a:cubicBezTo>
                  <a:cubicBezTo>
                    <a:pt x="1507" y="3108"/>
                    <a:pt x="1507" y="3108"/>
                    <a:pt x="1507" y="3108"/>
                  </a:cubicBezTo>
                  <a:cubicBezTo>
                    <a:pt x="1507" y="3145"/>
                    <a:pt x="1507" y="3145"/>
                    <a:pt x="1507" y="3145"/>
                  </a:cubicBezTo>
                  <a:cubicBezTo>
                    <a:pt x="1488" y="3182"/>
                    <a:pt x="1488" y="3182"/>
                    <a:pt x="1488" y="3182"/>
                  </a:cubicBezTo>
                  <a:cubicBezTo>
                    <a:pt x="1488" y="3209"/>
                    <a:pt x="1488" y="3209"/>
                    <a:pt x="1488" y="3209"/>
                  </a:cubicBezTo>
                  <a:cubicBezTo>
                    <a:pt x="1563" y="3275"/>
                    <a:pt x="1563" y="3275"/>
                    <a:pt x="1563" y="3275"/>
                  </a:cubicBezTo>
                  <a:cubicBezTo>
                    <a:pt x="1554" y="3311"/>
                    <a:pt x="1554" y="3311"/>
                    <a:pt x="1554" y="3311"/>
                  </a:cubicBezTo>
                  <a:cubicBezTo>
                    <a:pt x="1452" y="3302"/>
                    <a:pt x="1452" y="3302"/>
                    <a:pt x="1452" y="3302"/>
                  </a:cubicBezTo>
                  <a:cubicBezTo>
                    <a:pt x="1349" y="3220"/>
                    <a:pt x="1349" y="3220"/>
                    <a:pt x="1349" y="3220"/>
                  </a:cubicBezTo>
                  <a:cubicBezTo>
                    <a:pt x="1267" y="3081"/>
                    <a:pt x="1267" y="3081"/>
                    <a:pt x="1267" y="3081"/>
                  </a:cubicBezTo>
                  <a:cubicBezTo>
                    <a:pt x="1285" y="2942"/>
                    <a:pt x="1285" y="2942"/>
                    <a:pt x="1285" y="2942"/>
                  </a:cubicBezTo>
                  <a:cubicBezTo>
                    <a:pt x="1220" y="2867"/>
                    <a:pt x="1220" y="2867"/>
                    <a:pt x="1220" y="2867"/>
                  </a:cubicBezTo>
                  <a:cubicBezTo>
                    <a:pt x="1247" y="2728"/>
                    <a:pt x="1247" y="2728"/>
                    <a:pt x="1247" y="2728"/>
                  </a:cubicBezTo>
                  <a:cubicBezTo>
                    <a:pt x="1210" y="2719"/>
                    <a:pt x="1210" y="2719"/>
                    <a:pt x="1210" y="2719"/>
                  </a:cubicBezTo>
                  <a:cubicBezTo>
                    <a:pt x="1210" y="2424"/>
                    <a:pt x="1210" y="2424"/>
                    <a:pt x="1210" y="2424"/>
                  </a:cubicBezTo>
                  <a:lnTo>
                    <a:pt x="1110" y="2350"/>
                  </a:lnTo>
                  <a:cubicBezTo>
                    <a:pt x="1100" y="2350"/>
                    <a:pt x="1053" y="2340"/>
                    <a:pt x="1053" y="2340"/>
                  </a:cubicBezTo>
                  <a:cubicBezTo>
                    <a:pt x="1044" y="2285"/>
                    <a:pt x="1044" y="2285"/>
                    <a:pt x="1044" y="2285"/>
                  </a:cubicBezTo>
                  <a:cubicBezTo>
                    <a:pt x="914" y="2119"/>
                    <a:pt x="914" y="2119"/>
                    <a:pt x="914" y="2119"/>
                  </a:cubicBezTo>
                  <a:cubicBezTo>
                    <a:pt x="925" y="2062"/>
                    <a:pt x="925" y="2062"/>
                    <a:pt x="925" y="2062"/>
                  </a:cubicBezTo>
                  <a:cubicBezTo>
                    <a:pt x="934" y="1962"/>
                    <a:pt x="934" y="1962"/>
                    <a:pt x="934" y="1962"/>
                  </a:cubicBezTo>
                  <a:cubicBezTo>
                    <a:pt x="1016" y="1905"/>
                    <a:pt x="1016" y="1905"/>
                    <a:pt x="1016" y="1905"/>
                  </a:cubicBezTo>
                  <a:cubicBezTo>
                    <a:pt x="1007" y="1794"/>
                    <a:pt x="1007" y="1794"/>
                    <a:pt x="1007" y="1794"/>
                  </a:cubicBezTo>
                  <a:cubicBezTo>
                    <a:pt x="878" y="1785"/>
                    <a:pt x="878" y="1785"/>
                    <a:pt x="878" y="1785"/>
                  </a:cubicBezTo>
                  <a:cubicBezTo>
                    <a:pt x="777" y="1665"/>
                    <a:pt x="777" y="1665"/>
                    <a:pt x="777" y="1665"/>
                  </a:cubicBezTo>
                  <a:cubicBezTo>
                    <a:pt x="702" y="1647"/>
                    <a:pt x="702" y="1647"/>
                    <a:pt x="702" y="1647"/>
                  </a:cubicBezTo>
                  <a:cubicBezTo>
                    <a:pt x="656" y="1638"/>
                    <a:pt x="656" y="1638"/>
                    <a:pt x="656" y="1638"/>
                  </a:cubicBezTo>
                  <a:cubicBezTo>
                    <a:pt x="656" y="1600"/>
                    <a:pt x="656" y="1600"/>
                    <a:pt x="656" y="1600"/>
                  </a:cubicBezTo>
                  <a:cubicBezTo>
                    <a:pt x="600" y="1591"/>
                    <a:pt x="600" y="1591"/>
                    <a:pt x="600" y="1591"/>
                  </a:cubicBezTo>
                  <a:cubicBezTo>
                    <a:pt x="600" y="1609"/>
                    <a:pt x="600" y="1609"/>
                    <a:pt x="600" y="1609"/>
                  </a:cubicBezTo>
                  <a:cubicBezTo>
                    <a:pt x="452" y="1572"/>
                    <a:pt x="452" y="1572"/>
                    <a:pt x="452" y="1572"/>
                  </a:cubicBezTo>
                  <a:cubicBezTo>
                    <a:pt x="387" y="1481"/>
                    <a:pt x="387" y="1481"/>
                    <a:pt x="387" y="1481"/>
                  </a:cubicBezTo>
                  <a:cubicBezTo>
                    <a:pt x="415" y="1443"/>
                    <a:pt x="415" y="1443"/>
                    <a:pt x="415" y="1443"/>
                  </a:cubicBezTo>
                  <a:cubicBezTo>
                    <a:pt x="323" y="1304"/>
                    <a:pt x="323" y="1304"/>
                    <a:pt x="323" y="1304"/>
                  </a:cubicBezTo>
                  <a:cubicBezTo>
                    <a:pt x="305" y="1203"/>
                    <a:pt x="305" y="1203"/>
                    <a:pt x="305" y="1203"/>
                  </a:cubicBezTo>
                  <a:cubicBezTo>
                    <a:pt x="267" y="1203"/>
                    <a:pt x="267" y="1203"/>
                    <a:pt x="267" y="1203"/>
                  </a:cubicBezTo>
                  <a:cubicBezTo>
                    <a:pt x="276" y="1294"/>
                    <a:pt x="276" y="1294"/>
                    <a:pt x="276" y="1294"/>
                  </a:cubicBezTo>
                  <a:cubicBezTo>
                    <a:pt x="342" y="1397"/>
                    <a:pt x="342" y="1397"/>
                    <a:pt x="342" y="1397"/>
                  </a:cubicBezTo>
                  <a:cubicBezTo>
                    <a:pt x="332" y="1443"/>
                    <a:pt x="332" y="1443"/>
                    <a:pt x="332" y="1443"/>
                  </a:cubicBezTo>
                  <a:cubicBezTo>
                    <a:pt x="276" y="1433"/>
                    <a:pt x="276" y="1433"/>
                    <a:pt x="276" y="1433"/>
                  </a:cubicBezTo>
                  <a:cubicBezTo>
                    <a:pt x="212" y="1313"/>
                    <a:pt x="212" y="1313"/>
                    <a:pt x="212" y="1313"/>
                  </a:cubicBezTo>
                  <a:cubicBezTo>
                    <a:pt x="212" y="1174"/>
                    <a:pt x="212" y="1174"/>
                    <a:pt x="212" y="1174"/>
                  </a:cubicBezTo>
                  <a:cubicBezTo>
                    <a:pt x="137" y="1146"/>
                    <a:pt x="137" y="1146"/>
                    <a:pt x="137" y="1146"/>
                  </a:cubicBezTo>
                  <a:cubicBezTo>
                    <a:pt x="137" y="1046"/>
                    <a:pt x="137" y="1046"/>
                    <a:pt x="137" y="1046"/>
                  </a:cubicBezTo>
                  <a:cubicBezTo>
                    <a:pt x="55" y="1249"/>
                    <a:pt x="0" y="1481"/>
                    <a:pt x="0" y="1720"/>
                  </a:cubicBezTo>
                  <a:cubicBezTo>
                    <a:pt x="0" y="2664"/>
                    <a:pt x="777" y="3432"/>
                    <a:pt x="1720" y="3432"/>
                  </a:cubicBezTo>
                  <a:cubicBezTo>
                    <a:pt x="2256" y="3432"/>
                    <a:pt x="2737" y="3182"/>
                    <a:pt x="3052" y="2803"/>
                  </a:cubicBezTo>
                  <a:cubicBezTo>
                    <a:pt x="2997" y="2803"/>
                    <a:pt x="2997" y="2803"/>
                    <a:pt x="2997" y="2803"/>
                  </a:cubicBezTo>
                  <a:cubicBezTo>
                    <a:pt x="2997" y="2682"/>
                    <a:pt x="2997" y="2682"/>
                    <a:pt x="2997" y="2682"/>
                  </a:cubicBezTo>
                  <a:cubicBezTo>
                    <a:pt x="2931" y="2600"/>
                    <a:pt x="2931" y="2600"/>
                    <a:pt x="2931" y="2600"/>
                  </a:cubicBezTo>
                  <a:cubicBezTo>
                    <a:pt x="2931" y="2461"/>
                    <a:pt x="2931" y="2461"/>
                    <a:pt x="2931" y="2461"/>
                  </a:cubicBezTo>
                  <a:cubicBezTo>
                    <a:pt x="2876" y="2415"/>
                    <a:pt x="2876" y="2415"/>
                    <a:pt x="2876" y="2415"/>
                  </a:cubicBezTo>
                  <a:cubicBezTo>
                    <a:pt x="2876" y="2350"/>
                    <a:pt x="2876" y="2350"/>
                    <a:pt x="2876" y="2350"/>
                  </a:cubicBezTo>
                  <a:cubicBezTo>
                    <a:pt x="2940" y="2229"/>
                    <a:pt x="2940" y="2229"/>
                    <a:pt x="2940" y="2229"/>
                  </a:cubicBezTo>
                  <a:cubicBezTo>
                    <a:pt x="2821" y="2017"/>
                    <a:pt x="2821" y="2017"/>
                    <a:pt x="2821" y="2017"/>
                  </a:cubicBezTo>
                  <a:cubicBezTo>
                    <a:pt x="2830" y="1878"/>
                    <a:pt x="2830" y="1878"/>
                    <a:pt x="2830" y="1878"/>
                  </a:cubicBezTo>
                  <a:cubicBezTo>
                    <a:pt x="2719" y="1859"/>
                    <a:pt x="2719" y="1859"/>
                    <a:pt x="2719" y="1859"/>
                  </a:cubicBezTo>
                  <a:cubicBezTo>
                    <a:pt x="2682" y="1823"/>
                    <a:pt x="2682" y="1823"/>
                    <a:pt x="2682" y="1823"/>
                  </a:cubicBezTo>
                  <a:cubicBezTo>
                    <a:pt x="2607" y="1823"/>
                    <a:pt x="2607" y="1823"/>
                    <a:pt x="2607" y="1823"/>
                  </a:cubicBezTo>
                  <a:cubicBezTo>
                    <a:pt x="2571" y="1859"/>
                    <a:pt x="2571" y="1859"/>
                    <a:pt x="2571" y="1859"/>
                  </a:cubicBezTo>
                  <a:cubicBezTo>
                    <a:pt x="2441" y="1859"/>
                    <a:pt x="2441" y="1859"/>
                    <a:pt x="2441" y="1859"/>
                  </a:cubicBezTo>
                  <a:cubicBezTo>
                    <a:pt x="2441" y="1869"/>
                    <a:pt x="2441" y="1869"/>
                    <a:pt x="2441" y="1869"/>
                  </a:cubicBezTo>
                  <a:cubicBezTo>
                    <a:pt x="2368" y="1869"/>
                    <a:pt x="2368" y="1869"/>
                    <a:pt x="2368" y="1869"/>
                  </a:cubicBezTo>
                  <a:cubicBezTo>
                    <a:pt x="2201" y="1684"/>
                    <a:pt x="2201" y="1684"/>
                    <a:pt x="2201" y="1684"/>
                  </a:cubicBezTo>
                  <a:cubicBezTo>
                    <a:pt x="2210" y="1536"/>
                    <a:pt x="2210" y="1536"/>
                    <a:pt x="2210" y="1536"/>
                  </a:cubicBezTo>
                  <a:cubicBezTo>
                    <a:pt x="2229" y="1527"/>
                    <a:pt x="2229" y="1527"/>
                    <a:pt x="2229" y="1527"/>
                  </a:cubicBezTo>
                  <a:cubicBezTo>
                    <a:pt x="2247" y="1470"/>
                    <a:pt x="2247" y="1470"/>
                    <a:pt x="2247" y="1470"/>
                  </a:cubicBezTo>
                  <a:cubicBezTo>
                    <a:pt x="2201" y="1470"/>
                    <a:pt x="2201" y="1470"/>
                    <a:pt x="2201" y="1470"/>
                  </a:cubicBezTo>
                  <a:cubicBezTo>
                    <a:pt x="2192" y="1415"/>
                    <a:pt x="2192" y="1415"/>
                    <a:pt x="2192" y="1415"/>
                  </a:cubicBezTo>
                  <a:cubicBezTo>
                    <a:pt x="2377" y="1276"/>
                    <a:pt x="2377" y="1276"/>
                    <a:pt x="2377" y="1276"/>
                  </a:cubicBezTo>
                  <a:cubicBezTo>
                    <a:pt x="2377" y="1174"/>
                    <a:pt x="2377" y="1174"/>
                    <a:pt x="2377" y="1174"/>
                  </a:cubicBezTo>
                  <a:cubicBezTo>
                    <a:pt x="2468" y="1128"/>
                    <a:pt x="2468" y="1128"/>
                    <a:pt x="2468" y="1128"/>
                  </a:cubicBezTo>
                  <a:cubicBezTo>
                    <a:pt x="2507" y="1128"/>
                    <a:pt x="2507" y="1128"/>
                    <a:pt x="2507" y="1128"/>
                  </a:cubicBezTo>
                  <a:cubicBezTo>
                    <a:pt x="2589" y="1128"/>
                    <a:pt x="2589" y="1128"/>
                    <a:pt x="2589" y="1128"/>
                  </a:cubicBezTo>
                  <a:cubicBezTo>
                    <a:pt x="2644" y="1101"/>
                    <a:pt x="2644" y="1101"/>
                    <a:pt x="2644" y="1101"/>
                  </a:cubicBezTo>
                  <a:cubicBezTo>
                    <a:pt x="2840" y="1082"/>
                    <a:pt x="2840" y="1082"/>
                    <a:pt x="2840" y="1082"/>
                  </a:cubicBezTo>
                  <a:cubicBezTo>
                    <a:pt x="2840" y="1185"/>
                    <a:pt x="2840" y="1185"/>
                    <a:pt x="2840" y="1185"/>
                  </a:cubicBezTo>
                  <a:cubicBezTo>
                    <a:pt x="2988" y="1221"/>
                    <a:pt x="2988" y="1221"/>
                    <a:pt x="2988" y="1221"/>
                  </a:cubicBezTo>
                  <a:cubicBezTo>
                    <a:pt x="3015" y="1240"/>
                    <a:pt x="3015" y="1240"/>
                    <a:pt x="3015" y="1240"/>
                  </a:cubicBezTo>
                  <a:cubicBezTo>
                    <a:pt x="3052" y="1240"/>
                    <a:pt x="3052" y="1240"/>
                    <a:pt x="3052" y="1240"/>
                  </a:cubicBezTo>
                  <a:cubicBezTo>
                    <a:pt x="3052" y="1194"/>
                    <a:pt x="3052" y="1194"/>
                    <a:pt x="3052" y="1194"/>
                  </a:cubicBezTo>
                  <a:cubicBezTo>
                    <a:pt x="3136" y="1185"/>
                    <a:pt x="3136" y="1185"/>
                    <a:pt x="3136" y="1185"/>
                  </a:cubicBezTo>
                  <a:cubicBezTo>
                    <a:pt x="3218" y="1240"/>
                    <a:pt x="3218" y="1240"/>
                    <a:pt x="3218" y="1240"/>
                  </a:cubicBezTo>
                  <a:cubicBezTo>
                    <a:pt x="3357" y="1240"/>
                    <a:pt x="3357" y="1240"/>
                    <a:pt x="3357" y="1240"/>
                  </a:cubicBezTo>
                  <a:cubicBezTo>
                    <a:pt x="3366" y="1230"/>
                    <a:pt x="3366" y="1230"/>
                    <a:pt x="3366" y="1230"/>
                  </a:cubicBezTo>
                  <a:cubicBezTo>
                    <a:pt x="3348" y="1185"/>
                    <a:pt x="3339" y="1137"/>
                    <a:pt x="3320" y="1101"/>
                  </a:cubicBezTo>
                  <a:close/>
                  <a:moveTo>
                    <a:pt x="2507" y="610"/>
                  </a:moveTo>
                  <a:lnTo>
                    <a:pt x="2507" y="610"/>
                  </a:lnTo>
                  <a:cubicBezTo>
                    <a:pt x="2525" y="583"/>
                    <a:pt x="2525" y="583"/>
                    <a:pt x="2525" y="583"/>
                  </a:cubicBezTo>
                  <a:cubicBezTo>
                    <a:pt x="2580" y="574"/>
                    <a:pt x="2580" y="574"/>
                    <a:pt x="2580" y="574"/>
                  </a:cubicBezTo>
                  <a:cubicBezTo>
                    <a:pt x="2598" y="638"/>
                    <a:pt x="2598" y="638"/>
                    <a:pt x="2598" y="638"/>
                  </a:cubicBezTo>
                  <a:cubicBezTo>
                    <a:pt x="2626" y="693"/>
                    <a:pt x="2626" y="693"/>
                    <a:pt x="2626" y="693"/>
                  </a:cubicBezTo>
                  <a:cubicBezTo>
                    <a:pt x="2644" y="713"/>
                    <a:pt x="2644" y="713"/>
                    <a:pt x="2644" y="713"/>
                  </a:cubicBezTo>
                  <a:cubicBezTo>
                    <a:pt x="2682" y="731"/>
                    <a:pt x="2682" y="731"/>
                    <a:pt x="2682" y="731"/>
                  </a:cubicBezTo>
                  <a:cubicBezTo>
                    <a:pt x="2644" y="768"/>
                    <a:pt x="2644" y="768"/>
                    <a:pt x="2644" y="768"/>
                  </a:cubicBezTo>
                  <a:cubicBezTo>
                    <a:pt x="2580" y="777"/>
                    <a:pt x="2580" y="777"/>
                    <a:pt x="2580" y="777"/>
                  </a:cubicBezTo>
                  <a:cubicBezTo>
                    <a:pt x="2534" y="777"/>
                    <a:pt x="2534" y="777"/>
                    <a:pt x="2534" y="777"/>
                  </a:cubicBezTo>
                  <a:cubicBezTo>
                    <a:pt x="2534" y="713"/>
                    <a:pt x="2534" y="713"/>
                    <a:pt x="2534" y="713"/>
                  </a:cubicBezTo>
                  <a:cubicBezTo>
                    <a:pt x="2580" y="704"/>
                    <a:pt x="2580" y="704"/>
                    <a:pt x="2580" y="704"/>
                  </a:cubicBezTo>
                  <a:cubicBezTo>
                    <a:pt x="2571" y="675"/>
                    <a:pt x="2571" y="675"/>
                    <a:pt x="2571" y="675"/>
                  </a:cubicBezTo>
                  <a:cubicBezTo>
                    <a:pt x="2534" y="656"/>
                    <a:pt x="2534" y="656"/>
                    <a:pt x="2534" y="656"/>
                  </a:cubicBezTo>
                  <a:cubicBezTo>
                    <a:pt x="2507" y="638"/>
                    <a:pt x="2507" y="638"/>
                    <a:pt x="2507" y="638"/>
                  </a:cubicBezTo>
                  <a:lnTo>
                    <a:pt x="2507" y="610"/>
                  </a:lnTo>
                  <a:close/>
                  <a:moveTo>
                    <a:pt x="2414" y="713"/>
                  </a:moveTo>
                  <a:lnTo>
                    <a:pt x="2414" y="713"/>
                  </a:lnTo>
                  <a:cubicBezTo>
                    <a:pt x="2450" y="665"/>
                    <a:pt x="2450" y="665"/>
                    <a:pt x="2450" y="665"/>
                  </a:cubicBezTo>
                  <a:cubicBezTo>
                    <a:pt x="2497" y="647"/>
                    <a:pt x="2497" y="647"/>
                    <a:pt x="2497" y="647"/>
                  </a:cubicBezTo>
                  <a:cubicBezTo>
                    <a:pt x="2525" y="665"/>
                    <a:pt x="2525" y="665"/>
                    <a:pt x="2525" y="665"/>
                  </a:cubicBezTo>
                  <a:cubicBezTo>
                    <a:pt x="2525" y="704"/>
                    <a:pt x="2525" y="704"/>
                    <a:pt x="2525" y="704"/>
                  </a:cubicBezTo>
                  <a:cubicBezTo>
                    <a:pt x="2459" y="749"/>
                    <a:pt x="2459" y="749"/>
                    <a:pt x="2459" y="749"/>
                  </a:cubicBezTo>
                  <a:cubicBezTo>
                    <a:pt x="2414" y="749"/>
                    <a:pt x="2414" y="749"/>
                    <a:pt x="2414" y="749"/>
                  </a:cubicBezTo>
                  <a:lnTo>
                    <a:pt x="2414" y="713"/>
                  </a:lnTo>
                  <a:close/>
                  <a:moveTo>
                    <a:pt x="1479" y="925"/>
                  </a:moveTo>
                  <a:lnTo>
                    <a:pt x="1479" y="925"/>
                  </a:lnTo>
                  <a:cubicBezTo>
                    <a:pt x="1452" y="934"/>
                    <a:pt x="1452" y="934"/>
                    <a:pt x="1452" y="934"/>
                  </a:cubicBezTo>
                  <a:cubicBezTo>
                    <a:pt x="1452" y="907"/>
                    <a:pt x="1452" y="907"/>
                    <a:pt x="1452" y="907"/>
                  </a:cubicBezTo>
                  <a:cubicBezTo>
                    <a:pt x="1470" y="888"/>
                    <a:pt x="1470" y="888"/>
                    <a:pt x="1470" y="888"/>
                  </a:cubicBezTo>
                  <a:cubicBezTo>
                    <a:pt x="1488" y="907"/>
                    <a:pt x="1488" y="907"/>
                    <a:pt x="1488" y="907"/>
                  </a:cubicBezTo>
                  <a:lnTo>
                    <a:pt x="1479" y="925"/>
                  </a:lnTo>
                  <a:close/>
                  <a:moveTo>
                    <a:pt x="1609" y="888"/>
                  </a:moveTo>
                  <a:lnTo>
                    <a:pt x="1609" y="888"/>
                  </a:lnTo>
                  <a:cubicBezTo>
                    <a:pt x="1581" y="888"/>
                    <a:pt x="1581" y="888"/>
                    <a:pt x="1581" y="888"/>
                  </a:cubicBezTo>
                  <a:cubicBezTo>
                    <a:pt x="1581" y="907"/>
                    <a:pt x="1581" y="907"/>
                    <a:pt x="1581" y="907"/>
                  </a:cubicBezTo>
                  <a:cubicBezTo>
                    <a:pt x="1563" y="925"/>
                    <a:pt x="1563" y="925"/>
                    <a:pt x="1563" y="925"/>
                  </a:cubicBezTo>
                  <a:cubicBezTo>
                    <a:pt x="1534" y="925"/>
                    <a:pt x="1534" y="925"/>
                    <a:pt x="1534" y="925"/>
                  </a:cubicBezTo>
                  <a:cubicBezTo>
                    <a:pt x="1525" y="916"/>
                    <a:pt x="1525" y="916"/>
                    <a:pt x="1525" y="916"/>
                  </a:cubicBezTo>
                  <a:cubicBezTo>
                    <a:pt x="1516" y="916"/>
                    <a:pt x="1516" y="916"/>
                    <a:pt x="1516" y="916"/>
                  </a:cubicBezTo>
                  <a:cubicBezTo>
                    <a:pt x="1516" y="888"/>
                    <a:pt x="1516" y="888"/>
                    <a:pt x="1516" y="888"/>
                  </a:cubicBezTo>
                  <a:cubicBezTo>
                    <a:pt x="1563" y="888"/>
                    <a:pt x="1563" y="888"/>
                    <a:pt x="1563" y="888"/>
                  </a:cubicBezTo>
                  <a:cubicBezTo>
                    <a:pt x="1572" y="861"/>
                    <a:pt x="1572" y="861"/>
                    <a:pt x="1572" y="861"/>
                  </a:cubicBezTo>
                  <a:cubicBezTo>
                    <a:pt x="1600" y="861"/>
                    <a:pt x="1600" y="861"/>
                    <a:pt x="1600" y="861"/>
                  </a:cubicBezTo>
                  <a:cubicBezTo>
                    <a:pt x="1618" y="861"/>
                    <a:pt x="1618" y="861"/>
                    <a:pt x="1618" y="861"/>
                  </a:cubicBezTo>
                  <a:lnTo>
                    <a:pt x="1609" y="888"/>
                  </a:lnTo>
                  <a:close/>
                </a:path>
              </a:pathLst>
            </a:custGeom>
            <a:solidFill>
              <a:srgbClr val="9AD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3" name="Freeform 1074">
              <a:extLst>
                <a:ext uri="{FF2B5EF4-FFF2-40B4-BE49-F238E27FC236}">
                  <a16:creationId xmlns:a16="http://schemas.microsoft.com/office/drawing/2014/main" id="{CCC7D787-39DE-492F-B394-C99AEB524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273" y="1189189"/>
              <a:ext cx="3172" cy="3171"/>
            </a:xfrm>
            <a:custGeom>
              <a:avLst/>
              <a:gdLst>
                <a:gd name="T0" fmla="*/ 0 w 30"/>
                <a:gd name="T1" fmla="*/ 66077 h 37"/>
                <a:gd name="T2" fmla="*/ 122968 w 30"/>
                <a:gd name="T3" fmla="*/ 198316 h 37"/>
                <a:gd name="T4" fmla="*/ 324178 w 30"/>
                <a:gd name="T5" fmla="*/ 264393 h 37"/>
                <a:gd name="T6" fmla="*/ 324178 w 30"/>
                <a:gd name="T7" fmla="*/ 0 h 37"/>
                <a:gd name="T8" fmla="*/ 0 w 30"/>
                <a:gd name="T9" fmla="*/ 6607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9"/>
                  </a:moveTo>
                  <a:lnTo>
                    <a:pt x="11" y="27"/>
                  </a:lnTo>
                  <a:lnTo>
                    <a:pt x="29" y="36"/>
                  </a:lnTo>
                  <a:lnTo>
                    <a:pt x="29" y="0"/>
                  </a:lnTo>
                  <a:lnTo>
                    <a:pt x="0" y="9"/>
                  </a:lnTo>
                </a:path>
              </a:pathLst>
            </a:custGeom>
            <a:solidFill>
              <a:srgbClr val="03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4" name="Freeform 1075">
              <a:extLst>
                <a:ext uri="{FF2B5EF4-FFF2-40B4-BE49-F238E27FC236}">
                  <a16:creationId xmlns:a16="http://schemas.microsoft.com/office/drawing/2014/main" id="{6184ACE2-60CD-43AD-92B1-6E63346F4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273" y="1189189"/>
              <a:ext cx="19031" cy="17441"/>
            </a:xfrm>
            <a:custGeom>
              <a:avLst/>
              <a:gdLst>
                <a:gd name="T0" fmla="*/ 897267 w 149"/>
                <a:gd name="T1" fmla="*/ 2157203 h 140"/>
                <a:gd name="T2" fmla="*/ 897267 w 149"/>
                <a:gd name="T3" fmla="*/ 2157203 h 140"/>
                <a:gd name="T4" fmla="*/ 2414383 w 149"/>
                <a:gd name="T5" fmla="*/ 1132918 h 140"/>
                <a:gd name="T6" fmla="*/ 1370360 w 149"/>
                <a:gd name="T7" fmla="*/ 0 h 140"/>
                <a:gd name="T8" fmla="*/ 0 w 149"/>
                <a:gd name="T9" fmla="*/ 853612 h 140"/>
                <a:gd name="T10" fmla="*/ 897267 w 149"/>
                <a:gd name="T11" fmla="*/ 215720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140">
                  <a:moveTo>
                    <a:pt x="55" y="139"/>
                  </a:moveTo>
                  <a:lnTo>
                    <a:pt x="55" y="139"/>
                  </a:lnTo>
                  <a:cubicBezTo>
                    <a:pt x="111" y="102"/>
                    <a:pt x="139" y="73"/>
                    <a:pt x="148" y="73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55" y="18"/>
                    <a:pt x="0" y="55"/>
                  </a:cubicBezTo>
                  <a:lnTo>
                    <a:pt x="55" y="139"/>
                  </a:lnTo>
                </a:path>
              </a:pathLst>
            </a:custGeom>
            <a:solidFill>
              <a:srgbClr val="C12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5" name="Freeform 1076">
              <a:extLst>
                <a:ext uri="{FF2B5EF4-FFF2-40B4-BE49-F238E27FC236}">
                  <a16:creationId xmlns:a16="http://schemas.microsoft.com/office/drawing/2014/main" id="{573784D7-4FB9-4221-A825-820C9F31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522" y="1208216"/>
              <a:ext cx="236306" cy="58668"/>
            </a:xfrm>
            <a:custGeom>
              <a:avLst/>
              <a:gdLst>
                <a:gd name="T0" fmla="*/ 7940773 w 1749"/>
                <a:gd name="T1" fmla="*/ 7876179 h 436"/>
                <a:gd name="T2" fmla="*/ 7940773 w 1749"/>
                <a:gd name="T3" fmla="*/ 7876179 h 436"/>
                <a:gd name="T4" fmla="*/ 10971003 w 1749"/>
                <a:gd name="T5" fmla="*/ 7713227 h 436"/>
                <a:gd name="T6" fmla="*/ 10806710 w 1749"/>
                <a:gd name="T7" fmla="*/ 6029348 h 436"/>
                <a:gd name="T8" fmla="*/ 7447895 w 1749"/>
                <a:gd name="T9" fmla="*/ 6029348 h 436"/>
                <a:gd name="T10" fmla="*/ 7265227 w 1749"/>
                <a:gd name="T11" fmla="*/ 7876179 h 436"/>
                <a:gd name="T12" fmla="*/ 7940773 w 1749"/>
                <a:gd name="T13" fmla="*/ 7876179 h 436"/>
                <a:gd name="T14" fmla="*/ 3705640 w 1749"/>
                <a:gd name="T15" fmla="*/ 7713227 h 436"/>
                <a:gd name="T16" fmla="*/ 3705640 w 1749"/>
                <a:gd name="T17" fmla="*/ 7713227 h 436"/>
                <a:gd name="T18" fmla="*/ 3869933 w 1749"/>
                <a:gd name="T19" fmla="*/ 5866396 h 436"/>
                <a:gd name="T20" fmla="*/ 328586 w 1749"/>
                <a:gd name="T21" fmla="*/ 5359510 h 436"/>
                <a:gd name="T22" fmla="*/ 0 w 1749"/>
                <a:gd name="T23" fmla="*/ 7025224 h 436"/>
                <a:gd name="T24" fmla="*/ 3705640 w 1749"/>
                <a:gd name="T25" fmla="*/ 7713227 h 436"/>
                <a:gd name="T26" fmla="*/ 14676643 w 1749"/>
                <a:gd name="T27" fmla="*/ 7351127 h 436"/>
                <a:gd name="T28" fmla="*/ 14676643 w 1749"/>
                <a:gd name="T29" fmla="*/ 7351127 h 436"/>
                <a:gd name="T30" fmla="*/ 18217990 w 1749"/>
                <a:gd name="T31" fmla="*/ 6681289 h 436"/>
                <a:gd name="T32" fmla="*/ 17889405 w 1749"/>
                <a:gd name="T33" fmla="*/ 4870655 h 436"/>
                <a:gd name="T34" fmla="*/ 14348057 w 1749"/>
                <a:gd name="T35" fmla="*/ 5522462 h 436"/>
                <a:gd name="T36" fmla="*/ 14676643 w 1749"/>
                <a:gd name="T37" fmla="*/ 7351127 h 436"/>
                <a:gd name="T38" fmla="*/ 21795817 w 1749"/>
                <a:gd name="T39" fmla="*/ 5685414 h 436"/>
                <a:gd name="T40" fmla="*/ 21795817 w 1749"/>
                <a:gd name="T41" fmla="*/ 5685414 h 436"/>
                <a:gd name="T42" fmla="*/ 25337299 w 1749"/>
                <a:gd name="T43" fmla="*/ 4508421 h 436"/>
                <a:gd name="T44" fmla="*/ 24661889 w 1749"/>
                <a:gd name="T45" fmla="*/ 2842707 h 436"/>
                <a:gd name="T46" fmla="*/ 21284699 w 1749"/>
                <a:gd name="T47" fmla="*/ 4001534 h 436"/>
                <a:gd name="T48" fmla="*/ 21795817 w 1749"/>
                <a:gd name="T49" fmla="*/ 5685414 h 436"/>
                <a:gd name="T50" fmla="*/ 28696114 w 1749"/>
                <a:gd name="T51" fmla="*/ 3168610 h 436"/>
                <a:gd name="T52" fmla="*/ 28696114 w 1749"/>
                <a:gd name="T53" fmla="*/ 3168610 h 436"/>
                <a:gd name="T54" fmla="*/ 31908876 w 1749"/>
                <a:gd name="T55" fmla="*/ 1520928 h 436"/>
                <a:gd name="T56" fmla="*/ 31069172 w 1749"/>
                <a:gd name="T57" fmla="*/ 0 h 436"/>
                <a:gd name="T58" fmla="*/ 27874650 w 1749"/>
                <a:gd name="T59" fmla="*/ 1520928 h 436"/>
                <a:gd name="T60" fmla="*/ 28696114 w 1749"/>
                <a:gd name="T61" fmla="*/ 3168610 h 4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49" h="436">
                  <a:moveTo>
                    <a:pt x="435" y="435"/>
                  </a:moveTo>
                  <a:lnTo>
                    <a:pt x="435" y="435"/>
                  </a:lnTo>
                  <a:cubicBezTo>
                    <a:pt x="490" y="435"/>
                    <a:pt x="545" y="435"/>
                    <a:pt x="601" y="426"/>
                  </a:cubicBezTo>
                  <a:cubicBezTo>
                    <a:pt x="592" y="333"/>
                    <a:pt x="592" y="333"/>
                    <a:pt x="592" y="333"/>
                  </a:cubicBezTo>
                  <a:cubicBezTo>
                    <a:pt x="536" y="333"/>
                    <a:pt x="472" y="333"/>
                    <a:pt x="408" y="333"/>
                  </a:cubicBezTo>
                  <a:cubicBezTo>
                    <a:pt x="398" y="435"/>
                    <a:pt x="398" y="435"/>
                    <a:pt x="398" y="435"/>
                  </a:cubicBezTo>
                  <a:cubicBezTo>
                    <a:pt x="417" y="435"/>
                    <a:pt x="426" y="435"/>
                    <a:pt x="435" y="435"/>
                  </a:cubicBezTo>
                  <a:close/>
                  <a:moveTo>
                    <a:pt x="203" y="426"/>
                  </a:moveTo>
                  <a:lnTo>
                    <a:pt x="203" y="426"/>
                  </a:lnTo>
                  <a:cubicBezTo>
                    <a:pt x="212" y="324"/>
                    <a:pt x="212" y="324"/>
                    <a:pt x="212" y="324"/>
                  </a:cubicBezTo>
                  <a:cubicBezTo>
                    <a:pt x="148" y="314"/>
                    <a:pt x="84" y="305"/>
                    <a:pt x="18" y="296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64" y="406"/>
                    <a:pt x="130" y="417"/>
                    <a:pt x="203" y="426"/>
                  </a:cubicBezTo>
                  <a:close/>
                  <a:moveTo>
                    <a:pt x="804" y="406"/>
                  </a:moveTo>
                  <a:lnTo>
                    <a:pt x="804" y="406"/>
                  </a:lnTo>
                  <a:cubicBezTo>
                    <a:pt x="870" y="397"/>
                    <a:pt x="934" y="378"/>
                    <a:pt x="998" y="369"/>
                  </a:cubicBezTo>
                  <a:cubicBezTo>
                    <a:pt x="980" y="269"/>
                    <a:pt x="980" y="269"/>
                    <a:pt x="980" y="269"/>
                  </a:cubicBezTo>
                  <a:cubicBezTo>
                    <a:pt x="916" y="287"/>
                    <a:pt x="850" y="296"/>
                    <a:pt x="786" y="305"/>
                  </a:cubicBezTo>
                  <a:lnTo>
                    <a:pt x="804" y="406"/>
                  </a:lnTo>
                  <a:close/>
                  <a:moveTo>
                    <a:pt x="1194" y="314"/>
                  </a:moveTo>
                  <a:lnTo>
                    <a:pt x="1194" y="314"/>
                  </a:lnTo>
                  <a:cubicBezTo>
                    <a:pt x="1258" y="296"/>
                    <a:pt x="1322" y="278"/>
                    <a:pt x="1388" y="249"/>
                  </a:cubicBezTo>
                  <a:cubicBezTo>
                    <a:pt x="1351" y="157"/>
                    <a:pt x="1351" y="157"/>
                    <a:pt x="1351" y="157"/>
                  </a:cubicBezTo>
                  <a:cubicBezTo>
                    <a:pt x="1285" y="185"/>
                    <a:pt x="1230" y="203"/>
                    <a:pt x="1166" y="221"/>
                  </a:cubicBezTo>
                  <a:lnTo>
                    <a:pt x="1194" y="314"/>
                  </a:lnTo>
                  <a:close/>
                  <a:moveTo>
                    <a:pt x="1572" y="175"/>
                  </a:moveTo>
                  <a:lnTo>
                    <a:pt x="1572" y="175"/>
                  </a:lnTo>
                  <a:cubicBezTo>
                    <a:pt x="1638" y="148"/>
                    <a:pt x="1693" y="120"/>
                    <a:pt x="1748" y="84"/>
                  </a:cubicBezTo>
                  <a:cubicBezTo>
                    <a:pt x="1702" y="0"/>
                    <a:pt x="1702" y="0"/>
                    <a:pt x="1702" y="0"/>
                  </a:cubicBezTo>
                  <a:cubicBezTo>
                    <a:pt x="1647" y="27"/>
                    <a:pt x="1591" y="55"/>
                    <a:pt x="1527" y="84"/>
                  </a:cubicBezTo>
                  <a:lnTo>
                    <a:pt x="1572" y="175"/>
                  </a:lnTo>
                  <a:close/>
                </a:path>
              </a:pathLst>
            </a:custGeom>
            <a:solidFill>
              <a:srgbClr val="C12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6" name="Freeform 1077">
              <a:extLst>
                <a:ext uri="{FF2B5EF4-FFF2-40B4-BE49-F238E27FC236}">
                  <a16:creationId xmlns:a16="http://schemas.microsoft.com/office/drawing/2014/main" id="{3D6802F8-645E-4878-A3F8-A98A8DABA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874" y="1238343"/>
              <a:ext cx="17445" cy="15856"/>
            </a:xfrm>
            <a:custGeom>
              <a:avLst/>
              <a:gdLst>
                <a:gd name="T0" fmla="*/ 1836824 w 130"/>
                <a:gd name="T1" fmla="*/ 2043864 h 122"/>
                <a:gd name="T2" fmla="*/ 1836824 w 130"/>
                <a:gd name="T3" fmla="*/ 2043864 h 122"/>
                <a:gd name="T4" fmla="*/ 2323003 w 130"/>
                <a:gd name="T5" fmla="*/ 472951 h 122"/>
                <a:gd name="T6" fmla="*/ 486179 w 130"/>
                <a:gd name="T7" fmla="*/ 0 h 122"/>
                <a:gd name="T8" fmla="*/ 0 w 130"/>
                <a:gd name="T9" fmla="*/ 1570914 h 122"/>
                <a:gd name="T10" fmla="*/ 1836824 w 130"/>
                <a:gd name="T11" fmla="*/ 2043864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122">
                  <a:moveTo>
                    <a:pt x="102" y="121"/>
                  </a:moveTo>
                  <a:lnTo>
                    <a:pt x="102" y="121"/>
                  </a:lnTo>
                  <a:cubicBezTo>
                    <a:pt x="129" y="28"/>
                    <a:pt x="129" y="28"/>
                    <a:pt x="129" y="28"/>
                  </a:cubicBezTo>
                  <a:cubicBezTo>
                    <a:pt x="93" y="19"/>
                    <a:pt x="65" y="9"/>
                    <a:pt x="27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7" y="103"/>
                    <a:pt x="65" y="112"/>
                    <a:pt x="102" y="121"/>
                  </a:cubicBezTo>
                </a:path>
              </a:pathLst>
            </a:custGeom>
            <a:solidFill>
              <a:srgbClr val="C12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7" name="Freeform 1078">
              <a:extLst>
                <a:ext uri="{FF2B5EF4-FFF2-40B4-BE49-F238E27FC236}">
                  <a16:creationId xmlns:a16="http://schemas.microsoft.com/office/drawing/2014/main" id="{D40B7518-C6C4-4A66-B8FE-EAF5C51F9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210" y="1136862"/>
              <a:ext cx="158594" cy="107823"/>
            </a:xfrm>
            <a:custGeom>
              <a:avLst/>
              <a:gdLst>
                <a:gd name="T0" fmla="*/ 3195460 w 1177"/>
                <a:gd name="T1" fmla="*/ 677242 h 797"/>
                <a:gd name="T2" fmla="*/ 3195460 w 1177"/>
                <a:gd name="T3" fmla="*/ 677242 h 797"/>
                <a:gd name="T4" fmla="*/ 6717675 w 1177"/>
                <a:gd name="T5" fmla="*/ 3038119 h 797"/>
                <a:gd name="T6" fmla="*/ 6717675 w 1177"/>
                <a:gd name="T7" fmla="*/ 3038119 h 797"/>
                <a:gd name="T8" fmla="*/ 10603161 w 1177"/>
                <a:gd name="T9" fmla="*/ 5563910 h 797"/>
                <a:gd name="T10" fmla="*/ 10603161 w 1177"/>
                <a:gd name="T11" fmla="*/ 5563910 h 797"/>
                <a:gd name="T12" fmla="*/ 10603161 w 1177"/>
                <a:gd name="T13" fmla="*/ 5563910 h 797"/>
                <a:gd name="T14" fmla="*/ 18500927 w 1177"/>
                <a:gd name="T15" fmla="*/ 10981441 h 797"/>
                <a:gd name="T16" fmla="*/ 19336206 w 1177"/>
                <a:gd name="T17" fmla="*/ 11512168 h 797"/>
                <a:gd name="T18" fmla="*/ 19336206 w 1177"/>
                <a:gd name="T19" fmla="*/ 11512168 h 797"/>
                <a:gd name="T20" fmla="*/ 21351442 w 1177"/>
                <a:gd name="T21" fmla="*/ 13360717 h 797"/>
                <a:gd name="T22" fmla="*/ 20661551 w 1177"/>
                <a:gd name="T23" fmla="*/ 14568687 h 797"/>
                <a:gd name="T24" fmla="*/ 17974481 w 1177"/>
                <a:gd name="T25" fmla="*/ 13360717 h 797"/>
                <a:gd name="T26" fmla="*/ 17974481 w 1177"/>
                <a:gd name="T27" fmla="*/ 13360717 h 797"/>
                <a:gd name="T28" fmla="*/ 17139336 w 1177"/>
                <a:gd name="T29" fmla="*/ 12848254 h 797"/>
                <a:gd name="T30" fmla="*/ 8914546 w 1177"/>
                <a:gd name="T31" fmla="*/ 8107965 h 797"/>
                <a:gd name="T32" fmla="*/ 8914546 w 1177"/>
                <a:gd name="T33" fmla="*/ 8107965 h 797"/>
                <a:gd name="T34" fmla="*/ 4883941 w 1177"/>
                <a:gd name="T35" fmla="*/ 5765216 h 797"/>
                <a:gd name="T36" fmla="*/ 4883941 w 1177"/>
                <a:gd name="T37" fmla="*/ 5765216 h 797"/>
                <a:gd name="T38" fmla="*/ 1180090 w 1177"/>
                <a:gd name="T39" fmla="*/ 3715361 h 797"/>
                <a:gd name="T40" fmla="*/ 671835 w 1177"/>
                <a:gd name="T41" fmla="*/ 1171307 h 797"/>
                <a:gd name="T42" fmla="*/ 3195460 w 1177"/>
                <a:gd name="T43" fmla="*/ 677242 h 7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77" h="797">
                  <a:moveTo>
                    <a:pt x="176" y="37"/>
                  </a:moveTo>
                  <a:lnTo>
                    <a:pt x="176" y="37"/>
                  </a:lnTo>
                  <a:cubicBezTo>
                    <a:pt x="370" y="166"/>
                    <a:pt x="370" y="166"/>
                    <a:pt x="370" y="166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1019" y="600"/>
                    <a:pt x="1019" y="600"/>
                    <a:pt x="1019" y="600"/>
                  </a:cubicBezTo>
                  <a:cubicBezTo>
                    <a:pt x="1037" y="611"/>
                    <a:pt x="1056" y="620"/>
                    <a:pt x="1065" y="629"/>
                  </a:cubicBezTo>
                  <a:cubicBezTo>
                    <a:pt x="1176" y="730"/>
                    <a:pt x="1176" y="730"/>
                    <a:pt x="1176" y="730"/>
                  </a:cubicBezTo>
                  <a:cubicBezTo>
                    <a:pt x="1138" y="796"/>
                    <a:pt x="1138" y="796"/>
                    <a:pt x="1138" y="796"/>
                  </a:cubicBezTo>
                  <a:cubicBezTo>
                    <a:pt x="990" y="730"/>
                    <a:pt x="990" y="730"/>
                    <a:pt x="990" y="730"/>
                  </a:cubicBezTo>
                  <a:cubicBezTo>
                    <a:pt x="981" y="721"/>
                    <a:pt x="962" y="712"/>
                    <a:pt x="944" y="702"/>
                  </a:cubicBezTo>
                  <a:cubicBezTo>
                    <a:pt x="491" y="443"/>
                    <a:pt x="491" y="443"/>
                    <a:pt x="491" y="443"/>
                  </a:cubicBezTo>
                  <a:cubicBezTo>
                    <a:pt x="269" y="315"/>
                    <a:pt x="269" y="315"/>
                    <a:pt x="269" y="315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19" y="166"/>
                    <a:pt x="0" y="110"/>
                    <a:pt x="37" y="64"/>
                  </a:cubicBezTo>
                  <a:cubicBezTo>
                    <a:pt x="65" y="18"/>
                    <a:pt x="130" y="0"/>
                    <a:pt x="176" y="37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8" name="Freeform 1079">
              <a:extLst>
                <a:ext uri="{FF2B5EF4-FFF2-40B4-BE49-F238E27FC236}">
                  <a16:creationId xmlns:a16="http://schemas.microsoft.com/office/drawing/2014/main" id="{280F6C9C-A64D-46C4-A7ED-389912B88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374" y="1121006"/>
              <a:ext cx="95156" cy="57083"/>
            </a:xfrm>
            <a:custGeom>
              <a:avLst/>
              <a:gdLst>
                <a:gd name="T0" fmla="*/ 3206285 w 705"/>
                <a:gd name="T1" fmla="*/ 3321802 h 426"/>
                <a:gd name="T2" fmla="*/ 5720428 w 705"/>
                <a:gd name="T3" fmla="*/ 2172638 h 426"/>
                <a:gd name="T4" fmla="*/ 5720428 w 705"/>
                <a:gd name="T5" fmla="*/ 2172638 h 426"/>
                <a:gd name="T6" fmla="*/ 6922768 w 705"/>
                <a:gd name="T7" fmla="*/ 1490322 h 426"/>
                <a:gd name="T8" fmla="*/ 6922768 w 705"/>
                <a:gd name="T9" fmla="*/ 1490322 h 426"/>
                <a:gd name="T10" fmla="*/ 9965060 w 705"/>
                <a:gd name="T11" fmla="*/ 0 h 426"/>
                <a:gd name="T12" fmla="*/ 12825274 w 705"/>
                <a:gd name="T13" fmla="*/ 1813524 h 426"/>
                <a:gd name="T14" fmla="*/ 4062554 w 705"/>
                <a:gd name="T15" fmla="*/ 7307830 h 426"/>
                <a:gd name="T16" fmla="*/ 3898562 w 705"/>
                <a:gd name="T17" fmla="*/ 7631032 h 426"/>
                <a:gd name="T18" fmla="*/ 0 w 705"/>
                <a:gd name="T19" fmla="*/ 5153148 h 426"/>
                <a:gd name="T20" fmla="*/ 163992 w 705"/>
                <a:gd name="T21" fmla="*/ 4973591 h 426"/>
                <a:gd name="T22" fmla="*/ 2204380 w 705"/>
                <a:gd name="T23" fmla="*/ 3986028 h 426"/>
                <a:gd name="T24" fmla="*/ 2022166 w 705"/>
                <a:gd name="T25" fmla="*/ 3986028 h 426"/>
                <a:gd name="T26" fmla="*/ 3206285 w 705"/>
                <a:gd name="T27" fmla="*/ 3321802 h 4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5" h="426">
                  <a:moveTo>
                    <a:pt x="176" y="185"/>
                  </a:moveTo>
                  <a:lnTo>
                    <a:pt x="314" y="121"/>
                  </a:lnTo>
                  <a:lnTo>
                    <a:pt x="380" y="83"/>
                  </a:lnTo>
                  <a:lnTo>
                    <a:pt x="547" y="0"/>
                  </a:lnTo>
                  <a:lnTo>
                    <a:pt x="704" y="101"/>
                  </a:lnTo>
                  <a:lnTo>
                    <a:pt x="223" y="407"/>
                  </a:lnTo>
                  <a:lnTo>
                    <a:pt x="214" y="425"/>
                  </a:lnTo>
                  <a:lnTo>
                    <a:pt x="0" y="287"/>
                  </a:lnTo>
                  <a:lnTo>
                    <a:pt x="9" y="277"/>
                  </a:lnTo>
                  <a:lnTo>
                    <a:pt x="121" y="222"/>
                  </a:lnTo>
                  <a:lnTo>
                    <a:pt x="111" y="222"/>
                  </a:lnTo>
                  <a:lnTo>
                    <a:pt x="176" y="185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49" name="Freeform 1080">
              <a:extLst>
                <a:ext uri="{FF2B5EF4-FFF2-40B4-BE49-F238E27FC236}">
                  <a16:creationId xmlns:a16="http://schemas.microsoft.com/office/drawing/2014/main" id="{77AE6A41-0791-46A7-A556-5840FCFEC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171" y="1179675"/>
              <a:ext cx="38063" cy="95138"/>
            </a:xfrm>
            <a:custGeom>
              <a:avLst/>
              <a:gdLst>
                <a:gd name="T0" fmla="*/ 1135414 w 288"/>
                <a:gd name="T1" fmla="*/ 0 h 712"/>
                <a:gd name="T2" fmla="*/ 5013082 w 288"/>
                <a:gd name="T3" fmla="*/ 2285316 h 712"/>
                <a:gd name="T4" fmla="*/ 4838362 w 288"/>
                <a:gd name="T5" fmla="*/ 2446062 h 712"/>
                <a:gd name="T6" fmla="*/ 2742386 w 288"/>
                <a:gd name="T7" fmla="*/ 12694509 h 712"/>
                <a:gd name="T8" fmla="*/ 0 w 288"/>
                <a:gd name="T9" fmla="*/ 10873392 h 712"/>
                <a:gd name="T10" fmla="*/ 157142 w 288"/>
                <a:gd name="T11" fmla="*/ 8391653 h 712"/>
                <a:gd name="T12" fmla="*/ 157142 w 288"/>
                <a:gd name="T13" fmla="*/ 8391653 h 712"/>
                <a:gd name="T14" fmla="*/ 314416 w 288"/>
                <a:gd name="T15" fmla="*/ 7248928 h 712"/>
                <a:gd name="T16" fmla="*/ 314416 w 288"/>
                <a:gd name="T17" fmla="*/ 7248928 h 712"/>
                <a:gd name="T18" fmla="*/ 314416 w 288"/>
                <a:gd name="T19" fmla="*/ 7248928 h 712"/>
                <a:gd name="T20" fmla="*/ 663724 w 288"/>
                <a:gd name="T21" fmla="*/ 4106568 h 712"/>
                <a:gd name="T22" fmla="*/ 663724 w 288"/>
                <a:gd name="T23" fmla="*/ 4106568 h 712"/>
                <a:gd name="T24" fmla="*/ 820998 w 288"/>
                <a:gd name="T25" fmla="*/ 2963843 h 712"/>
                <a:gd name="T26" fmla="*/ 820998 w 288"/>
                <a:gd name="T27" fmla="*/ 2963843 h 712"/>
                <a:gd name="T28" fmla="*/ 1135414 w 288"/>
                <a:gd name="T29" fmla="*/ 160746 h 712"/>
                <a:gd name="T30" fmla="*/ 1135414 w 288"/>
                <a:gd name="T31" fmla="*/ 0 h 7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8" h="712">
                  <a:moveTo>
                    <a:pt x="65" y="0"/>
                  </a:moveTo>
                  <a:lnTo>
                    <a:pt x="287" y="128"/>
                  </a:lnTo>
                  <a:lnTo>
                    <a:pt x="277" y="137"/>
                  </a:lnTo>
                  <a:lnTo>
                    <a:pt x="157" y="711"/>
                  </a:lnTo>
                  <a:lnTo>
                    <a:pt x="0" y="609"/>
                  </a:lnTo>
                  <a:lnTo>
                    <a:pt x="9" y="470"/>
                  </a:lnTo>
                  <a:lnTo>
                    <a:pt x="18" y="406"/>
                  </a:lnTo>
                  <a:lnTo>
                    <a:pt x="38" y="230"/>
                  </a:lnTo>
                  <a:lnTo>
                    <a:pt x="47" y="166"/>
                  </a:lnTo>
                  <a:lnTo>
                    <a:pt x="65" y="9"/>
                  </a:lnTo>
                  <a:lnTo>
                    <a:pt x="6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0" name="Freeform 1081">
              <a:extLst>
                <a:ext uri="{FF2B5EF4-FFF2-40B4-BE49-F238E27FC236}">
                  <a16:creationId xmlns:a16="http://schemas.microsoft.com/office/drawing/2014/main" id="{24DFB088-5BE3-4282-9C54-667015FD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944" y="1211388"/>
              <a:ext cx="36477" cy="23784"/>
            </a:xfrm>
            <a:custGeom>
              <a:avLst/>
              <a:gdLst>
                <a:gd name="T0" fmla="*/ 3241961 w 268"/>
                <a:gd name="T1" fmla="*/ 0 h 186"/>
                <a:gd name="T2" fmla="*/ 4946308 w 268"/>
                <a:gd name="T3" fmla="*/ 457778 h 186"/>
                <a:gd name="T4" fmla="*/ 2056323 w 268"/>
                <a:gd name="T5" fmla="*/ 3024916 h 186"/>
                <a:gd name="T6" fmla="*/ 2056323 w 268"/>
                <a:gd name="T7" fmla="*/ 3024916 h 186"/>
                <a:gd name="T8" fmla="*/ 0 w 268"/>
                <a:gd name="T9" fmla="*/ 1373462 h 186"/>
                <a:gd name="T10" fmla="*/ 3241961 w 268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8" h="186">
                  <a:moveTo>
                    <a:pt x="175" y="0"/>
                  </a:moveTo>
                  <a:lnTo>
                    <a:pt x="267" y="28"/>
                  </a:lnTo>
                  <a:lnTo>
                    <a:pt x="111" y="185"/>
                  </a:lnTo>
                  <a:lnTo>
                    <a:pt x="0" y="84"/>
                  </a:lnTo>
                  <a:lnTo>
                    <a:pt x="175" y="0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1" name="Freeform 1082">
              <a:extLst>
                <a:ext uri="{FF2B5EF4-FFF2-40B4-BE49-F238E27FC236}">
                  <a16:creationId xmlns:a16="http://schemas.microsoft.com/office/drawing/2014/main" id="{EAB1B5FD-1B44-468E-8FBE-2B2A51E09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843" y="1235172"/>
              <a:ext cx="20617" cy="36470"/>
            </a:xfrm>
            <a:custGeom>
              <a:avLst/>
              <a:gdLst>
                <a:gd name="T0" fmla="*/ 2392807 w 167"/>
                <a:gd name="T1" fmla="*/ 1204185 h 270"/>
                <a:gd name="T2" fmla="*/ 990727 w 167"/>
                <a:gd name="T3" fmla="*/ 4907916 h 270"/>
                <a:gd name="T4" fmla="*/ 0 w 167"/>
                <a:gd name="T5" fmla="*/ 3703731 h 270"/>
                <a:gd name="T6" fmla="*/ 274317 w 167"/>
                <a:gd name="T7" fmla="*/ 0 h 270"/>
                <a:gd name="T8" fmla="*/ 2530089 w 167"/>
                <a:gd name="T9" fmla="*/ 1204185 h 270"/>
                <a:gd name="T10" fmla="*/ 2392807 w 167"/>
                <a:gd name="T11" fmla="*/ 1204185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270">
                  <a:moveTo>
                    <a:pt x="157" y="66"/>
                  </a:moveTo>
                  <a:lnTo>
                    <a:pt x="65" y="269"/>
                  </a:lnTo>
                  <a:lnTo>
                    <a:pt x="0" y="203"/>
                  </a:lnTo>
                  <a:lnTo>
                    <a:pt x="18" y="0"/>
                  </a:lnTo>
                  <a:lnTo>
                    <a:pt x="166" y="66"/>
                  </a:lnTo>
                  <a:lnTo>
                    <a:pt x="157" y="66"/>
                  </a:lnTo>
                </a:path>
              </a:pathLst>
            </a:custGeom>
            <a:solidFill>
              <a:srgbClr val="E1A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2" name="Freeform 1083">
              <a:extLst>
                <a:ext uri="{FF2B5EF4-FFF2-40B4-BE49-F238E27FC236}">
                  <a16:creationId xmlns:a16="http://schemas.microsoft.com/office/drawing/2014/main" id="{B22EAFD5-FA2B-4123-A9FC-5F4B46CD3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312" y="1225658"/>
              <a:ext cx="19031" cy="17442"/>
            </a:xfrm>
            <a:custGeom>
              <a:avLst/>
              <a:gdLst>
                <a:gd name="T0" fmla="*/ 369609 w 140"/>
                <a:gd name="T1" fmla="*/ 1169966 h 129"/>
                <a:gd name="T2" fmla="*/ 369609 w 140"/>
                <a:gd name="T3" fmla="*/ 1169966 h 129"/>
                <a:gd name="T4" fmla="*/ 203224 w 140"/>
                <a:gd name="T5" fmla="*/ 329099 h 129"/>
                <a:gd name="T6" fmla="*/ 868493 w 140"/>
                <a:gd name="T7" fmla="*/ 164550 h 129"/>
                <a:gd name="T8" fmla="*/ 2568505 w 140"/>
                <a:gd name="T9" fmla="*/ 1169966 h 129"/>
                <a:gd name="T10" fmla="*/ 2402256 w 140"/>
                <a:gd name="T11" fmla="*/ 2340067 h 129"/>
                <a:gd name="T12" fmla="*/ 369609 w 140"/>
                <a:gd name="T13" fmla="*/ 1169966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29">
                  <a:moveTo>
                    <a:pt x="20" y="64"/>
                  </a:moveTo>
                  <a:lnTo>
                    <a:pt x="20" y="64"/>
                  </a:lnTo>
                  <a:cubicBezTo>
                    <a:pt x="0" y="55"/>
                    <a:pt x="0" y="36"/>
                    <a:pt x="11" y="18"/>
                  </a:cubicBezTo>
                  <a:cubicBezTo>
                    <a:pt x="20" y="9"/>
                    <a:pt x="38" y="0"/>
                    <a:pt x="47" y="9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0" y="128"/>
                    <a:pt x="130" y="128"/>
                    <a:pt x="130" y="128"/>
                  </a:cubicBezTo>
                  <a:lnTo>
                    <a:pt x="20" y="64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3" name="Freeform 1084">
              <a:extLst>
                <a:ext uri="{FF2B5EF4-FFF2-40B4-BE49-F238E27FC236}">
                  <a16:creationId xmlns:a16="http://schemas.microsoft.com/office/drawing/2014/main" id="{F2204CE3-C82B-4150-9054-B6629B4CD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484" y="1193945"/>
              <a:ext cx="19031" cy="17442"/>
            </a:xfrm>
            <a:custGeom>
              <a:avLst/>
              <a:gdLst>
                <a:gd name="T0" fmla="*/ 897267 w 149"/>
                <a:gd name="T1" fmla="*/ 177216 h 131"/>
                <a:gd name="T2" fmla="*/ 897267 w 149"/>
                <a:gd name="T3" fmla="*/ 177216 h 131"/>
                <a:gd name="T4" fmla="*/ 2414383 w 149"/>
                <a:gd name="T5" fmla="*/ 1170079 h 131"/>
                <a:gd name="T6" fmla="*/ 2267627 w 149"/>
                <a:gd name="T7" fmla="*/ 2304607 h 131"/>
                <a:gd name="T8" fmla="*/ 293639 w 149"/>
                <a:gd name="T9" fmla="*/ 1010438 h 131"/>
                <a:gd name="T10" fmla="*/ 146884 w 149"/>
                <a:gd name="T11" fmla="*/ 177216 h 131"/>
                <a:gd name="T12" fmla="*/ 897267 w 149"/>
                <a:gd name="T13" fmla="*/ 177216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31">
                  <a:moveTo>
                    <a:pt x="55" y="10"/>
                  </a:moveTo>
                  <a:lnTo>
                    <a:pt x="55" y="10"/>
                  </a:lnTo>
                  <a:cubicBezTo>
                    <a:pt x="148" y="66"/>
                    <a:pt x="148" y="66"/>
                    <a:pt x="148" y="66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9" y="46"/>
                    <a:pt x="0" y="28"/>
                    <a:pt x="9" y="10"/>
                  </a:cubicBezTo>
                  <a:cubicBezTo>
                    <a:pt x="18" y="0"/>
                    <a:pt x="36" y="0"/>
                    <a:pt x="55" y="10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4" name="Freeform 1085">
              <a:extLst>
                <a:ext uri="{FF2B5EF4-FFF2-40B4-BE49-F238E27FC236}">
                  <a16:creationId xmlns:a16="http://schemas.microsoft.com/office/drawing/2014/main" id="{06FF299F-B8CA-4317-B95B-38E1BC93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546" y="1136862"/>
              <a:ext cx="20617" cy="14271"/>
            </a:xfrm>
            <a:custGeom>
              <a:avLst/>
              <a:gdLst>
                <a:gd name="T0" fmla="*/ 948513 w 157"/>
                <a:gd name="T1" fmla="*/ 148753 h 111"/>
                <a:gd name="T2" fmla="*/ 948513 w 157"/>
                <a:gd name="T3" fmla="*/ 148753 h 111"/>
                <a:gd name="T4" fmla="*/ 2690190 w 157"/>
                <a:gd name="T5" fmla="*/ 1206607 h 111"/>
                <a:gd name="T6" fmla="*/ 1741677 w 157"/>
                <a:gd name="T7" fmla="*/ 1818203 h 111"/>
                <a:gd name="T8" fmla="*/ 310437 w 157"/>
                <a:gd name="T9" fmla="*/ 1057854 h 111"/>
                <a:gd name="T10" fmla="*/ 155218 w 157"/>
                <a:gd name="T11" fmla="*/ 297505 h 111"/>
                <a:gd name="T12" fmla="*/ 948513 w 157"/>
                <a:gd name="T13" fmla="*/ 148753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11">
                  <a:moveTo>
                    <a:pt x="55" y="9"/>
                  </a:moveTo>
                  <a:lnTo>
                    <a:pt x="55" y="9"/>
                  </a:lnTo>
                  <a:cubicBezTo>
                    <a:pt x="156" y="73"/>
                    <a:pt x="156" y="73"/>
                    <a:pt x="156" y="73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0" y="55"/>
                    <a:pt x="0" y="37"/>
                    <a:pt x="9" y="18"/>
                  </a:cubicBezTo>
                  <a:cubicBezTo>
                    <a:pt x="18" y="9"/>
                    <a:pt x="36" y="0"/>
                    <a:pt x="55" y="9"/>
                  </a:cubicBez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55" name="Freeform 1086">
              <a:extLst>
                <a:ext uri="{FF2B5EF4-FFF2-40B4-BE49-F238E27FC236}">
                  <a16:creationId xmlns:a16="http://schemas.microsoft.com/office/drawing/2014/main" id="{F20B8D55-2593-4736-9F59-840E22000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21" y="1122592"/>
              <a:ext cx="22203" cy="14270"/>
            </a:xfrm>
            <a:custGeom>
              <a:avLst/>
              <a:gdLst>
                <a:gd name="T0" fmla="*/ 318154 w 167"/>
                <a:gd name="T1" fmla="*/ 892894 h 112"/>
                <a:gd name="T2" fmla="*/ 318154 w 167"/>
                <a:gd name="T3" fmla="*/ 892894 h 112"/>
                <a:gd name="T4" fmla="*/ 159144 w 167"/>
                <a:gd name="T5" fmla="*/ 292153 h 112"/>
                <a:gd name="T6" fmla="*/ 972146 w 167"/>
                <a:gd name="T7" fmla="*/ 146140 h 112"/>
                <a:gd name="T8" fmla="*/ 2934253 w 167"/>
                <a:gd name="T9" fmla="*/ 1185047 h 112"/>
                <a:gd name="T10" fmla="*/ 1767598 w 167"/>
                <a:gd name="T11" fmla="*/ 1801970 h 112"/>
                <a:gd name="T12" fmla="*/ 318154 w 167"/>
                <a:gd name="T13" fmla="*/ 892894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12">
                  <a:moveTo>
                    <a:pt x="18" y="55"/>
                  </a:moveTo>
                  <a:lnTo>
                    <a:pt x="18" y="55"/>
                  </a:lnTo>
                  <a:cubicBezTo>
                    <a:pt x="0" y="45"/>
                    <a:pt x="0" y="27"/>
                    <a:pt x="9" y="18"/>
                  </a:cubicBezTo>
                  <a:cubicBezTo>
                    <a:pt x="18" y="0"/>
                    <a:pt x="36" y="0"/>
                    <a:pt x="55" y="9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00" y="111"/>
                    <a:pt x="100" y="111"/>
                    <a:pt x="100" y="111"/>
                  </a:cubicBezTo>
                  <a:lnTo>
                    <a:pt x="18" y="55"/>
                  </a:lnTo>
                </a:path>
              </a:pathLst>
            </a:custGeom>
            <a:solidFill>
              <a:srgbClr val="F8B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6" name="Group 6">
            <a:extLst>
              <a:ext uri="{FF2B5EF4-FFF2-40B4-BE49-F238E27FC236}">
                <a16:creationId xmlns:a16="http://schemas.microsoft.com/office/drawing/2014/main" id="{0200FC24-DB18-4615-8C35-F5A40BA0906E}"/>
              </a:ext>
            </a:extLst>
          </p:cNvPr>
          <p:cNvGrpSpPr>
            <a:grpSpLocks/>
          </p:cNvGrpSpPr>
          <p:nvPr/>
        </p:nvGrpSpPr>
        <p:grpSpPr bwMode="auto">
          <a:xfrm>
            <a:off x="5078413" y="944563"/>
            <a:ext cx="688975" cy="687387"/>
            <a:chOff x="5078581" y="944166"/>
            <a:chExt cx="688315" cy="687586"/>
          </a:xfrm>
        </p:grpSpPr>
        <p:sp>
          <p:nvSpPr>
            <p:cNvPr id="20914" name="Freeform 1088">
              <a:extLst>
                <a:ext uri="{FF2B5EF4-FFF2-40B4-BE49-F238E27FC236}">
                  <a16:creationId xmlns:a16="http://schemas.microsoft.com/office/drawing/2014/main" id="{A87B6C67-3396-4D1A-823B-B05E2DC3B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581" y="944166"/>
              <a:ext cx="688315" cy="687586"/>
            </a:xfrm>
            <a:custGeom>
              <a:avLst/>
              <a:gdLst>
                <a:gd name="T0" fmla="*/ 46485305 w 5096"/>
                <a:gd name="T1" fmla="*/ 92773638 h 5095"/>
                <a:gd name="T2" fmla="*/ 46485305 w 5096"/>
                <a:gd name="T3" fmla="*/ 92773638 h 5095"/>
                <a:gd name="T4" fmla="*/ 0 w 5096"/>
                <a:gd name="T5" fmla="*/ 46404970 h 5095"/>
                <a:gd name="T6" fmla="*/ 46485305 w 5096"/>
                <a:gd name="T7" fmla="*/ 0 h 5095"/>
                <a:gd name="T8" fmla="*/ 92952240 w 5096"/>
                <a:gd name="T9" fmla="*/ 46404970 h 5095"/>
                <a:gd name="T10" fmla="*/ 46485305 w 5096"/>
                <a:gd name="T11" fmla="*/ 92773638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8" y="5094"/>
                  </a:moveTo>
                  <a:lnTo>
                    <a:pt x="2548" y="5094"/>
                  </a:lnTo>
                  <a:cubicBezTo>
                    <a:pt x="1140" y="5094"/>
                    <a:pt x="0" y="3956"/>
                    <a:pt x="0" y="2548"/>
                  </a:cubicBezTo>
                  <a:cubicBezTo>
                    <a:pt x="0" y="1144"/>
                    <a:pt x="1140" y="0"/>
                    <a:pt x="2548" y="0"/>
                  </a:cubicBezTo>
                  <a:cubicBezTo>
                    <a:pt x="3950" y="0"/>
                    <a:pt x="5095" y="1144"/>
                    <a:pt x="5095" y="2548"/>
                  </a:cubicBezTo>
                  <a:cubicBezTo>
                    <a:pt x="5095" y="3956"/>
                    <a:pt x="3950" y="5094"/>
                    <a:pt x="2548" y="5094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5" name="Freeform 1089">
              <a:extLst>
                <a:ext uri="{FF2B5EF4-FFF2-40B4-BE49-F238E27FC236}">
                  <a16:creationId xmlns:a16="http://schemas.microsoft.com/office/drawing/2014/main" id="{0736B9F3-34F5-4D5F-8719-571D42142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077" y="1398322"/>
              <a:ext cx="391737" cy="233430"/>
            </a:xfrm>
            <a:custGeom>
              <a:avLst/>
              <a:gdLst>
                <a:gd name="T0" fmla="*/ 9097812 w 2907"/>
                <a:gd name="T1" fmla="*/ 6226509 h 1730"/>
                <a:gd name="T2" fmla="*/ 9097812 w 2907"/>
                <a:gd name="T3" fmla="*/ 6226509 h 1730"/>
                <a:gd name="T4" fmla="*/ 0 w 2907"/>
                <a:gd name="T5" fmla="*/ 23140199 h 1730"/>
                <a:gd name="T6" fmla="*/ 26548907 w 2907"/>
                <a:gd name="T7" fmla="*/ 31478643 h 1730"/>
                <a:gd name="T8" fmla="*/ 52770895 w 2907"/>
                <a:gd name="T9" fmla="*/ 23231143 h 1730"/>
                <a:gd name="T10" fmla="*/ 43673083 w 2907"/>
                <a:gd name="T11" fmla="*/ 6226509 h 1730"/>
                <a:gd name="T12" fmla="*/ 26349198 w 2907"/>
                <a:gd name="T13" fmla="*/ 91078 h 1730"/>
                <a:gd name="T14" fmla="*/ 9097812 w 2907"/>
                <a:gd name="T15" fmla="*/ 6226509 h 17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30">
                  <a:moveTo>
                    <a:pt x="501" y="342"/>
                  </a:moveTo>
                  <a:lnTo>
                    <a:pt x="501" y="342"/>
                  </a:lnTo>
                  <a:cubicBezTo>
                    <a:pt x="248" y="506"/>
                    <a:pt x="148" y="855"/>
                    <a:pt x="0" y="1271"/>
                  </a:cubicBezTo>
                  <a:cubicBezTo>
                    <a:pt x="412" y="1561"/>
                    <a:pt x="918" y="1729"/>
                    <a:pt x="1462" y="1729"/>
                  </a:cubicBezTo>
                  <a:cubicBezTo>
                    <a:pt x="2000" y="1729"/>
                    <a:pt x="2495" y="1561"/>
                    <a:pt x="2906" y="1276"/>
                  </a:cubicBezTo>
                  <a:cubicBezTo>
                    <a:pt x="2759" y="859"/>
                    <a:pt x="2659" y="506"/>
                    <a:pt x="2405" y="342"/>
                  </a:cubicBezTo>
                  <a:cubicBezTo>
                    <a:pt x="1967" y="74"/>
                    <a:pt x="1709" y="10"/>
                    <a:pt x="1451" y="5"/>
                  </a:cubicBezTo>
                  <a:cubicBezTo>
                    <a:pt x="1188" y="0"/>
                    <a:pt x="934" y="63"/>
                    <a:pt x="501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6" name="Freeform 1090">
              <a:extLst>
                <a:ext uri="{FF2B5EF4-FFF2-40B4-BE49-F238E27FC236}">
                  <a16:creationId xmlns:a16="http://schemas.microsoft.com/office/drawing/2014/main" id="{395B1AED-ACFE-4CC0-BB31-9872162AF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077" y="1406262"/>
              <a:ext cx="195076" cy="217551"/>
            </a:xfrm>
            <a:custGeom>
              <a:avLst/>
              <a:gdLst>
                <a:gd name="T0" fmla="*/ 9105614 w 1447"/>
                <a:gd name="T1" fmla="*/ 5224343 h 1604"/>
                <a:gd name="T2" fmla="*/ 9105614 w 1447"/>
                <a:gd name="T3" fmla="*/ 5224343 h 1604"/>
                <a:gd name="T4" fmla="*/ 0 w 1447"/>
                <a:gd name="T5" fmla="*/ 22313897 h 1604"/>
                <a:gd name="T6" fmla="*/ 15812076 w 1447"/>
                <a:gd name="T7" fmla="*/ 29488062 h 1604"/>
                <a:gd name="T8" fmla="*/ 16684458 w 1447"/>
                <a:gd name="T9" fmla="*/ 13778275 h 1604"/>
                <a:gd name="T10" fmla="*/ 26280795 w 1447"/>
                <a:gd name="T11" fmla="*/ 13392000 h 1604"/>
                <a:gd name="T12" fmla="*/ 19465268 w 1447"/>
                <a:gd name="T13" fmla="*/ 0 h 1604"/>
                <a:gd name="T14" fmla="*/ 9105614 w 1447"/>
                <a:gd name="T15" fmla="*/ 5224343 h 1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7" h="1604">
                  <a:moveTo>
                    <a:pt x="501" y="284"/>
                  </a:moveTo>
                  <a:lnTo>
                    <a:pt x="501" y="284"/>
                  </a:lnTo>
                  <a:cubicBezTo>
                    <a:pt x="248" y="448"/>
                    <a:pt x="148" y="797"/>
                    <a:pt x="0" y="1213"/>
                  </a:cubicBezTo>
                  <a:cubicBezTo>
                    <a:pt x="259" y="1393"/>
                    <a:pt x="554" y="1524"/>
                    <a:pt x="870" y="1603"/>
                  </a:cubicBezTo>
                  <a:cubicBezTo>
                    <a:pt x="870" y="1318"/>
                    <a:pt x="887" y="1034"/>
                    <a:pt x="918" y="749"/>
                  </a:cubicBezTo>
                  <a:cubicBezTo>
                    <a:pt x="1076" y="717"/>
                    <a:pt x="1245" y="706"/>
                    <a:pt x="1446" y="728"/>
                  </a:cubicBezTo>
                  <a:cubicBezTo>
                    <a:pt x="1071" y="0"/>
                    <a:pt x="1071" y="0"/>
                    <a:pt x="1071" y="0"/>
                  </a:cubicBezTo>
                  <a:cubicBezTo>
                    <a:pt x="913" y="53"/>
                    <a:pt x="729" y="137"/>
                    <a:pt x="501" y="284"/>
                  </a:cubicBezTo>
                </a:path>
              </a:pathLst>
            </a:custGeom>
            <a:solidFill>
              <a:srgbClr val="E1E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7" name="Freeform 1091">
              <a:extLst>
                <a:ext uri="{FF2B5EF4-FFF2-40B4-BE49-F238E27FC236}">
                  <a16:creationId xmlns:a16="http://schemas.microsoft.com/office/drawing/2014/main" id="{EBB75957-B8ED-44C8-ACA6-495542FEF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611" y="1309397"/>
              <a:ext cx="142738" cy="195319"/>
            </a:xfrm>
            <a:custGeom>
              <a:avLst/>
              <a:gdLst>
                <a:gd name="T0" fmla="*/ 2229065 w 1056"/>
                <a:gd name="T1" fmla="*/ 13372088 h 1452"/>
                <a:gd name="T2" fmla="*/ 2229065 w 1056"/>
                <a:gd name="T3" fmla="*/ 13372088 h 1452"/>
                <a:gd name="T4" fmla="*/ 9171863 w 1056"/>
                <a:gd name="T5" fmla="*/ 26255609 h 1452"/>
                <a:gd name="T6" fmla="*/ 10889179 w 1056"/>
                <a:gd name="T7" fmla="*/ 26255609 h 1452"/>
                <a:gd name="T8" fmla="*/ 18014725 w 1056"/>
                <a:gd name="T9" fmla="*/ 13553013 h 1452"/>
                <a:gd name="T10" fmla="*/ 2229065 w 1056"/>
                <a:gd name="T11" fmla="*/ 13372088 h 1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6" h="1452">
                  <a:moveTo>
                    <a:pt x="122" y="739"/>
                  </a:moveTo>
                  <a:lnTo>
                    <a:pt x="122" y="739"/>
                  </a:lnTo>
                  <a:cubicBezTo>
                    <a:pt x="211" y="1266"/>
                    <a:pt x="348" y="1372"/>
                    <a:pt x="502" y="1451"/>
                  </a:cubicBezTo>
                  <a:cubicBezTo>
                    <a:pt x="596" y="1451"/>
                    <a:pt x="596" y="1451"/>
                    <a:pt x="596" y="1451"/>
                  </a:cubicBezTo>
                  <a:cubicBezTo>
                    <a:pt x="776" y="1324"/>
                    <a:pt x="950" y="1108"/>
                    <a:pt x="986" y="749"/>
                  </a:cubicBezTo>
                  <a:cubicBezTo>
                    <a:pt x="1055" y="0"/>
                    <a:pt x="0" y="48"/>
                    <a:pt x="122" y="739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8" name="Freeform 1092">
              <a:extLst>
                <a:ext uri="{FF2B5EF4-FFF2-40B4-BE49-F238E27FC236}">
                  <a16:creationId xmlns:a16="http://schemas.microsoft.com/office/drawing/2014/main" id="{22FB342F-B623-4278-A2D0-32E69B98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057" y="1406262"/>
              <a:ext cx="57095" cy="98453"/>
            </a:xfrm>
            <a:custGeom>
              <a:avLst/>
              <a:gdLst>
                <a:gd name="T0" fmla="*/ 0 w 423"/>
                <a:gd name="T1" fmla="*/ 291848 h 729"/>
                <a:gd name="T2" fmla="*/ 0 w 423"/>
                <a:gd name="T3" fmla="*/ 291848 h 729"/>
                <a:gd name="T4" fmla="*/ 6722633 w 423"/>
                <a:gd name="T5" fmla="*/ 13168663 h 729"/>
                <a:gd name="T6" fmla="*/ 7688253 w 423"/>
                <a:gd name="T7" fmla="*/ 13278055 h 729"/>
                <a:gd name="T8" fmla="*/ 856290 w 423"/>
                <a:gd name="T9" fmla="*/ 0 h 729"/>
                <a:gd name="T10" fmla="*/ 0 w 423"/>
                <a:gd name="T11" fmla="*/ 291848 h 7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3" h="729">
                  <a:moveTo>
                    <a:pt x="0" y="16"/>
                  </a:moveTo>
                  <a:lnTo>
                    <a:pt x="0" y="16"/>
                  </a:lnTo>
                  <a:cubicBezTo>
                    <a:pt x="89" y="533"/>
                    <a:pt x="221" y="643"/>
                    <a:pt x="369" y="722"/>
                  </a:cubicBezTo>
                  <a:cubicBezTo>
                    <a:pt x="384" y="722"/>
                    <a:pt x="405" y="728"/>
                    <a:pt x="422" y="728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5"/>
                    <a:pt x="15" y="10"/>
                    <a:pt x="0" y="16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9" name="Freeform 1093">
              <a:extLst>
                <a:ext uri="{FF2B5EF4-FFF2-40B4-BE49-F238E27FC236}">
                  <a16:creationId xmlns:a16="http://schemas.microsoft.com/office/drawing/2014/main" id="{6B9F8F99-E3D7-462E-8F5E-D117985EF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987" y="1269697"/>
              <a:ext cx="98331" cy="193731"/>
            </a:xfrm>
            <a:custGeom>
              <a:avLst/>
              <a:gdLst>
                <a:gd name="T0" fmla="*/ 0 w 718"/>
                <a:gd name="T1" fmla="*/ 0 h 1430"/>
                <a:gd name="T2" fmla="*/ 0 w 718"/>
                <a:gd name="T3" fmla="*/ 0 h 1430"/>
                <a:gd name="T4" fmla="*/ 13447791 w 718"/>
                <a:gd name="T5" fmla="*/ 0 h 1430"/>
                <a:gd name="T6" fmla="*/ 13447791 w 718"/>
                <a:gd name="T7" fmla="*/ 19069633 h 1430"/>
                <a:gd name="T8" fmla="*/ 0 w 718"/>
                <a:gd name="T9" fmla="*/ 19069633 h 1430"/>
                <a:gd name="T10" fmla="*/ 0 w 718"/>
                <a:gd name="T11" fmla="*/ 0 h 14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0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3"/>
                    <a:pt x="0" y="1429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0" name="Freeform 1094">
              <a:extLst>
                <a:ext uri="{FF2B5EF4-FFF2-40B4-BE49-F238E27FC236}">
                  <a16:creationId xmlns:a16="http://schemas.microsoft.com/office/drawing/2014/main" id="{9647705A-A8E5-46AD-96C7-E200CC0BD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987" y="1339567"/>
              <a:ext cx="98331" cy="66694"/>
            </a:xfrm>
            <a:custGeom>
              <a:avLst/>
              <a:gdLst>
                <a:gd name="T0" fmla="*/ 13447791 w 718"/>
                <a:gd name="T1" fmla="*/ 2517427 h 492"/>
                <a:gd name="T2" fmla="*/ 13447791 w 718"/>
                <a:gd name="T3" fmla="*/ 0 h 492"/>
                <a:gd name="T4" fmla="*/ 0 w 718"/>
                <a:gd name="T5" fmla="*/ 0 h 492"/>
                <a:gd name="T6" fmla="*/ 0 w 718"/>
                <a:gd name="T7" fmla="*/ 9022397 h 492"/>
                <a:gd name="T8" fmla="*/ 13447791 w 718"/>
                <a:gd name="T9" fmla="*/ 251742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2">
                  <a:moveTo>
                    <a:pt x="717" y="137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17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1" name="Freeform 1095">
              <a:extLst>
                <a:ext uri="{FF2B5EF4-FFF2-40B4-BE49-F238E27FC236}">
                  <a16:creationId xmlns:a16="http://schemas.microsoft.com/office/drawing/2014/main" id="{A0C438F9-5790-4C20-91F8-7744C47FB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75" y="955281"/>
              <a:ext cx="396495" cy="250898"/>
            </a:xfrm>
            <a:custGeom>
              <a:avLst/>
              <a:gdLst>
                <a:gd name="T0" fmla="*/ 26478906 w 2928"/>
                <a:gd name="T1" fmla="*/ 0 h 1863"/>
                <a:gd name="T2" fmla="*/ 26478906 w 2928"/>
                <a:gd name="T3" fmla="*/ 0 h 1863"/>
                <a:gd name="T4" fmla="*/ 39461679 w 2928"/>
                <a:gd name="T5" fmla="*/ 8433701 h 1863"/>
                <a:gd name="T6" fmla="*/ 53673073 w 2928"/>
                <a:gd name="T7" fmla="*/ 21039070 h 1863"/>
                <a:gd name="T8" fmla="*/ 38966602 w 2928"/>
                <a:gd name="T9" fmla="*/ 33771302 h 1863"/>
                <a:gd name="T10" fmla="*/ 25140329 w 2928"/>
                <a:gd name="T11" fmla="*/ 25446417 h 1863"/>
                <a:gd name="T12" fmla="*/ 13532829 w 2928"/>
                <a:gd name="T13" fmla="*/ 31087111 h 1863"/>
                <a:gd name="T14" fmla="*/ 0 w 2928"/>
                <a:gd name="T15" fmla="*/ 19424865 h 1863"/>
                <a:gd name="T16" fmla="*/ 13532829 w 2928"/>
                <a:gd name="T17" fmla="*/ 7762754 h 1863"/>
                <a:gd name="T18" fmla="*/ 13716181 w 2928"/>
                <a:gd name="T19" fmla="*/ 7762754 h 1863"/>
                <a:gd name="T20" fmla="*/ 26478906 w 2928"/>
                <a:gd name="T21" fmla="*/ 0 h 18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28" h="1863">
                  <a:moveTo>
                    <a:pt x="1444" y="0"/>
                  </a:moveTo>
                  <a:lnTo>
                    <a:pt x="1444" y="0"/>
                  </a:lnTo>
                  <a:cubicBezTo>
                    <a:pt x="1777" y="0"/>
                    <a:pt x="2062" y="195"/>
                    <a:pt x="2152" y="465"/>
                  </a:cubicBezTo>
                  <a:cubicBezTo>
                    <a:pt x="2584" y="475"/>
                    <a:pt x="2927" y="786"/>
                    <a:pt x="2927" y="1160"/>
                  </a:cubicBezTo>
                  <a:cubicBezTo>
                    <a:pt x="2927" y="1551"/>
                    <a:pt x="2568" y="1862"/>
                    <a:pt x="2125" y="1862"/>
                  </a:cubicBezTo>
                  <a:cubicBezTo>
                    <a:pt x="1777" y="1862"/>
                    <a:pt x="1487" y="1672"/>
                    <a:pt x="1371" y="1403"/>
                  </a:cubicBezTo>
                  <a:cubicBezTo>
                    <a:pt x="1244" y="1593"/>
                    <a:pt x="1007" y="1714"/>
                    <a:pt x="738" y="1714"/>
                  </a:cubicBezTo>
                  <a:cubicBezTo>
                    <a:pt x="332" y="1714"/>
                    <a:pt x="0" y="1429"/>
                    <a:pt x="0" y="1071"/>
                  </a:cubicBezTo>
                  <a:cubicBezTo>
                    <a:pt x="0" y="717"/>
                    <a:pt x="332" y="428"/>
                    <a:pt x="738" y="428"/>
                  </a:cubicBezTo>
                  <a:cubicBezTo>
                    <a:pt x="748" y="428"/>
                    <a:pt x="748" y="428"/>
                    <a:pt x="748" y="428"/>
                  </a:cubicBezTo>
                  <a:cubicBezTo>
                    <a:pt x="848" y="179"/>
                    <a:pt x="1123" y="0"/>
                    <a:pt x="14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2" name="Freeform 1096">
              <a:extLst>
                <a:ext uri="{FF2B5EF4-FFF2-40B4-BE49-F238E27FC236}">
                  <a16:creationId xmlns:a16="http://schemas.microsoft.com/office/drawing/2014/main" id="{7BAA917C-4B24-4350-BC9F-1DA2AAA1C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75" y="1091846"/>
              <a:ext cx="412355" cy="271542"/>
            </a:xfrm>
            <a:custGeom>
              <a:avLst/>
              <a:gdLst>
                <a:gd name="T0" fmla="*/ 27874873 w 3049"/>
                <a:gd name="T1" fmla="*/ 0 h 2010"/>
                <a:gd name="T2" fmla="*/ 27874873 w 3049"/>
                <a:gd name="T3" fmla="*/ 0 h 2010"/>
                <a:gd name="T4" fmla="*/ 27874873 w 3049"/>
                <a:gd name="T5" fmla="*/ 36665870 h 2010"/>
                <a:gd name="T6" fmla="*/ 27874873 w 3049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9" h="2010">
                  <a:moveTo>
                    <a:pt x="1524" y="0"/>
                  </a:moveTo>
                  <a:lnTo>
                    <a:pt x="1524" y="0"/>
                  </a:lnTo>
                  <a:cubicBezTo>
                    <a:pt x="3048" y="0"/>
                    <a:pt x="2431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3" name="Freeform 1097">
              <a:extLst>
                <a:ext uri="{FF2B5EF4-FFF2-40B4-BE49-F238E27FC236}">
                  <a16:creationId xmlns:a16="http://schemas.microsoft.com/office/drawing/2014/main" id="{3FFF5838-E90F-411B-A10F-79EFE8C5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153" y="1091846"/>
              <a:ext cx="206177" cy="271542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36665870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4" name="Freeform 1098">
              <a:extLst>
                <a:ext uri="{FF2B5EF4-FFF2-40B4-BE49-F238E27FC236}">
                  <a16:creationId xmlns:a16="http://schemas.microsoft.com/office/drawing/2014/main" id="{E603A547-21D7-4022-8FAC-E3A3B5A9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987" y="1406262"/>
              <a:ext cx="98331" cy="98453"/>
            </a:xfrm>
            <a:custGeom>
              <a:avLst/>
              <a:gdLst>
                <a:gd name="T0" fmla="*/ 0 w 718"/>
                <a:gd name="T1" fmla="*/ 0 h 734"/>
                <a:gd name="T2" fmla="*/ 0 w 718"/>
                <a:gd name="T3" fmla="*/ 0 h 734"/>
                <a:gd name="T4" fmla="*/ 5851790 w 718"/>
                <a:gd name="T5" fmla="*/ 13187739 h 734"/>
                <a:gd name="T6" fmla="*/ 7614764 w 718"/>
                <a:gd name="T7" fmla="*/ 13187739 h 734"/>
                <a:gd name="T8" fmla="*/ 13447791 w 718"/>
                <a:gd name="T9" fmla="*/ 0 h 734"/>
                <a:gd name="T10" fmla="*/ 0 w 718"/>
                <a:gd name="T11" fmla="*/ 0 h 7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734">
                  <a:moveTo>
                    <a:pt x="0" y="0"/>
                  </a:moveTo>
                  <a:lnTo>
                    <a:pt x="0" y="0"/>
                  </a:lnTo>
                  <a:cubicBezTo>
                    <a:pt x="0" y="368"/>
                    <a:pt x="312" y="231"/>
                    <a:pt x="312" y="733"/>
                  </a:cubicBezTo>
                  <a:cubicBezTo>
                    <a:pt x="406" y="733"/>
                    <a:pt x="406" y="733"/>
                    <a:pt x="406" y="733"/>
                  </a:cubicBezTo>
                  <a:cubicBezTo>
                    <a:pt x="406" y="231"/>
                    <a:pt x="717" y="368"/>
                    <a:pt x="717" y="0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5" name="Freeform 1099">
              <a:extLst>
                <a:ext uri="{FF2B5EF4-FFF2-40B4-BE49-F238E27FC236}">
                  <a16:creationId xmlns:a16="http://schemas.microsoft.com/office/drawing/2014/main" id="{41EDCAD5-084C-4413-9FBC-31AC50B92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496" y="1360211"/>
              <a:ext cx="53923" cy="144504"/>
            </a:xfrm>
            <a:custGeom>
              <a:avLst/>
              <a:gdLst>
                <a:gd name="T0" fmla="*/ 0 w 402"/>
                <a:gd name="T1" fmla="*/ 19370513 h 1077"/>
                <a:gd name="T2" fmla="*/ 0 w 402"/>
                <a:gd name="T3" fmla="*/ 19370513 h 1077"/>
                <a:gd name="T4" fmla="*/ 7017099 w 402"/>
                <a:gd name="T5" fmla="*/ 5688788 h 1077"/>
                <a:gd name="T6" fmla="*/ 5595786 w 402"/>
                <a:gd name="T7" fmla="*/ 0 h 1077"/>
                <a:gd name="T8" fmla="*/ 0 w 402"/>
                <a:gd name="T9" fmla="*/ 19370513 h 10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077">
                  <a:moveTo>
                    <a:pt x="0" y="1076"/>
                  </a:moveTo>
                  <a:lnTo>
                    <a:pt x="0" y="1076"/>
                  </a:lnTo>
                  <a:cubicBezTo>
                    <a:pt x="90" y="997"/>
                    <a:pt x="380" y="506"/>
                    <a:pt x="390" y="316"/>
                  </a:cubicBezTo>
                  <a:cubicBezTo>
                    <a:pt x="401" y="121"/>
                    <a:pt x="311" y="0"/>
                    <a:pt x="311" y="0"/>
                  </a:cubicBezTo>
                  <a:cubicBezTo>
                    <a:pt x="327" y="332"/>
                    <a:pt x="16" y="511"/>
                    <a:pt x="0" y="10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6" name="Freeform 1100">
              <a:extLst>
                <a:ext uri="{FF2B5EF4-FFF2-40B4-BE49-F238E27FC236}">
                  <a16:creationId xmlns:a16="http://schemas.microsoft.com/office/drawing/2014/main" id="{E88931A6-D0FC-4D83-869B-AEA5C31FC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885" y="1360211"/>
              <a:ext cx="53923" cy="144504"/>
            </a:xfrm>
            <a:custGeom>
              <a:avLst/>
              <a:gdLst>
                <a:gd name="T0" fmla="*/ 7215085 w 402"/>
                <a:gd name="T1" fmla="*/ 19370513 h 1077"/>
                <a:gd name="T2" fmla="*/ 7215085 w 402"/>
                <a:gd name="T3" fmla="*/ 19370513 h 1077"/>
                <a:gd name="T4" fmla="*/ 179877 w 402"/>
                <a:gd name="T5" fmla="*/ 5688788 h 1077"/>
                <a:gd name="T6" fmla="*/ 1601325 w 402"/>
                <a:gd name="T7" fmla="*/ 0 h 1077"/>
                <a:gd name="T8" fmla="*/ 7215085 w 402"/>
                <a:gd name="T9" fmla="*/ 19370513 h 10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077">
                  <a:moveTo>
                    <a:pt x="401" y="1076"/>
                  </a:moveTo>
                  <a:lnTo>
                    <a:pt x="401" y="1076"/>
                  </a:lnTo>
                  <a:cubicBezTo>
                    <a:pt x="311" y="997"/>
                    <a:pt x="26" y="506"/>
                    <a:pt x="10" y="316"/>
                  </a:cubicBezTo>
                  <a:cubicBezTo>
                    <a:pt x="0" y="121"/>
                    <a:pt x="89" y="0"/>
                    <a:pt x="89" y="0"/>
                  </a:cubicBezTo>
                  <a:cubicBezTo>
                    <a:pt x="73" y="332"/>
                    <a:pt x="385" y="511"/>
                    <a:pt x="401" y="1076"/>
                  </a:cubicBezTo>
                </a:path>
              </a:pathLst>
            </a:custGeom>
            <a:solidFill>
              <a:srgbClr val="F1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7" name="Freeform 1101">
              <a:extLst>
                <a:ext uri="{FF2B5EF4-FFF2-40B4-BE49-F238E27FC236}">
                  <a16:creationId xmlns:a16="http://schemas.microsoft.com/office/drawing/2014/main" id="{779DB979-AE23-41E0-A609-B193E3095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0267" y="1499952"/>
              <a:ext cx="88815" cy="123861"/>
            </a:xfrm>
            <a:custGeom>
              <a:avLst/>
              <a:gdLst>
                <a:gd name="T0" fmla="*/ 91934 w 655"/>
                <a:gd name="T1" fmla="*/ 16475804 h 919"/>
                <a:gd name="T2" fmla="*/ 91934 w 655"/>
                <a:gd name="T3" fmla="*/ 16475804 h 919"/>
                <a:gd name="T4" fmla="*/ 864150 w 655"/>
                <a:gd name="T5" fmla="*/ 672138 h 919"/>
                <a:gd name="T6" fmla="*/ 12024466 w 655"/>
                <a:gd name="T7" fmla="*/ 672138 h 919"/>
                <a:gd name="T8" fmla="*/ 5534191 w 655"/>
                <a:gd name="T9" fmla="*/ 762978 h 919"/>
                <a:gd name="T10" fmla="*/ 1544432 w 655"/>
                <a:gd name="T11" fmla="*/ 1326081 h 919"/>
                <a:gd name="T12" fmla="*/ 753775 w 655"/>
                <a:gd name="T13" fmla="*/ 16675545 h 919"/>
                <a:gd name="T14" fmla="*/ 91934 w 655"/>
                <a:gd name="T15" fmla="*/ 16475804 h 9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5" h="919">
                  <a:moveTo>
                    <a:pt x="5" y="907"/>
                  </a:moveTo>
                  <a:lnTo>
                    <a:pt x="5" y="907"/>
                  </a:lnTo>
                  <a:cubicBezTo>
                    <a:pt x="0" y="617"/>
                    <a:pt x="16" y="326"/>
                    <a:pt x="47" y="37"/>
                  </a:cubicBezTo>
                  <a:cubicBezTo>
                    <a:pt x="226" y="0"/>
                    <a:pt x="421" y="10"/>
                    <a:pt x="654" y="37"/>
                  </a:cubicBezTo>
                  <a:cubicBezTo>
                    <a:pt x="511" y="37"/>
                    <a:pt x="406" y="37"/>
                    <a:pt x="301" y="42"/>
                  </a:cubicBezTo>
                  <a:cubicBezTo>
                    <a:pt x="226" y="48"/>
                    <a:pt x="158" y="58"/>
                    <a:pt x="84" y="73"/>
                  </a:cubicBezTo>
                  <a:cubicBezTo>
                    <a:pt x="63" y="359"/>
                    <a:pt x="47" y="638"/>
                    <a:pt x="41" y="918"/>
                  </a:cubicBezTo>
                  <a:cubicBezTo>
                    <a:pt x="31" y="912"/>
                    <a:pt x="16" y="912"/>
                    <a:pt x="5" y="907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8" name="Freeform 1102">
              <a:extLst>
                <a:ext uri="{FF2B5EF4-FFF2-40B4-BE49-F238E27FC236}">
                  <a16:creationId xmlns:a16="http://schemas.microsoft.com/office/drawing/2014/main" id="{B0914455-C9C9-4CD2-A27B-B4D025BDB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299" y="1525359"/>
              <a:ext cx="11102" cy="12704"/>
            </a:xfrm>
            <a:custGeom>
              <a:avLst/>
              <a:gdLst>
                <a:gd name="T0" fmla="*/ 715216 w 90"/>
                <a:gd name="T1" fmla="*/ 0 h 91"/>
                <a:gd name="T2" fmla="*/ 715216 w 90"/>
                <a:gd name="T3" fmla="*/ 0 h 91"/>
                <a:gd name="T4" fmla="*/ 1354321 w 90"/>
                <a:gd name="T5" fmla="*/ 935489 h 91"/>
                <a:gd name="T6" fmla="*/ 715216 w 90"/>
                <a:gd name="T7" fmla="*/ 1753990 h 91"/>
                <a:gd name="T8" fmla="*/ 0 w 90"/>
                <a:gd name="T9" fmla="*/ 935489 h 91"/>
                <a:gd name="T10" fmla="*/ 715216 w 9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1">
                  <a:moveTo>
                    <a:pt x="47" y="0"/>
                  </a:moveTo>
                  <a:lnTo>
                    <a:pt x="47" y="0"/>
                  </a:lnTo>
                  <a:cubicBezTo>
                    <a:pt x="68" y="0"/>
                    <a:pt x="89" y="21"/>
                    <a:pt x="89" y="48"/>
                  </a:cubicBezTo>
                  <a:cubicBezTo>
                    <a:pt x="89" y="69"/>
                    <a:pt x="68" y="90"/>
                    <a:pt x="47" y="90"/>
                  </a:cubicBezTo>
                  <a:cubicBezTo>
                    <a:pt x="21" y="90"/>
                    <a:pt x="0" y="69"/>
                    <a:pt x="0" y="48"/>
                  </a:cubicBezTo>
                  <a:cubicBezTo>
                    <a:pt x="0" y="21"/>
                    <a:pt x="21" y="0"/>
                    <a:pt x="47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29" name="Freeform 1103">
              <a:extLst>
                <a:ext uri="{FF2B5EF4-FFF2-40B4-BE49-F238E27FC236}">
                  <a16:creationId xmlns:a16="http://schemas.microsoft.com/office/drawing/2014/main" id="{5A6C78EE-1221-4065-92EB-19262B675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489" y="1525359"/>
              <a:ext cx="12688" cy="12704"/>
            </a:xfrm>
            <a:custGeom>
              <a:avLst/>
              <a:gdLst>
                <a:gd name="T0" fmla="*/ 835874 w 91"/>
                <a:gd name="T1" fmla="*/ 0 h 91"/>
                <a:gd name="T2" fmla="*/ 835874 w 91"/>
                <a:gd name="T3" fmla="*/ 0 h 91"/>
                <a:gd name="T4" fmla="*/ 1749689 w 91"/>
                <a:gd name="T5" fmla="*/ 935489 h 91"/>
                <a:gd name="T6" fmla="*/ 835874 w 91"/>
                <a:gd name="T7" fmla="*/ 1753990 h 91"/>
                <a:gd name="T8" fmla="*/ 0 w 91"/>
                <a:gd name="T9" fmla="*/ 935489 h 91"/>
                <a:gd name="T10" fmla="*/ 835874 w 9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1">
                  <a:moveTo>
                    <a:pt x="43" y="0"/>
                  </a:moveTo>
                  <a:lnTo>
                    <a:pt x="43" y="0"/>
                  </a:lnTo>
                  <a:cubicBezTo>
                    <a:pt x="68" y="0"/>
                    <a:pt x="90" y="21"/>
                    <a:pt x="90" y="48"/>
                  </a:cubicBezTo>
                  <a:cubicBezTo>
                    <a:pt x="90" y="69"/>
                    <a:pt x="68" y="90"/>
                    <a:pt x="43" y="90"/>
                  </a:cubicBezTo>
                  <a:cubicBezTo>
                    <a:pt x="22" y="90"/>
                    <a:pt x="0" y="69"/>
                    <a:pt x="0" y="48"/>
                  </a:cubicBezTo>
                  <a:cubicBezTo>
                    <a:pt x="0" y="21"/>
                    <a:pt x="22" y="0"/>
                    <a:pt x="43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0" name="Freeform 1104">
              <a:extLst>
                <a:ext uri="{FF2B5EF4-FFF2-40B4-BE49-F238E27FC236}">
                  <a16:creationId xmlns:a16="http://schemas.microsoft.com/office/drawing/2014/main" id="{40EC8CE6-023F-48CD-8EBD-B6CAAC06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299" y="1584113"/>
              <a:ext cx="11102" cy="12704"/>
            </a:xfrm>
            <a:custGeom>
              <a:avLst/>
              <a:gdLst>
                <a:gd name="T0" fmla="*/ 715216 w 90"/>
                <a:gd name="T1" fmla="*/ 0 h 91"/>
                <a:gd name="T2" fmla="*/ 715216 w 90"/>
                <a:gd name="T3" fmla="*/ 0 h 91"/>
                <a:gd name="T4" fmla="*/ 1354321 w 90"/>
                <a:gd name="T5" fmla="*/ 915944 h 91"/>
                <a:gd name="T6" fmla="*/ 715216 w 90"/>
                <a:gd name="T7" fmla="*/ 1753990 h 91"/>
                <a:gd name="T8" fmla="*/ 0 w 90"/>
                <a:gd name="T9" fmla="*/ 915944 h 91"/>
                <a:gd name="T10" fmla="*/ 715216 w 9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1">
                  <a:moveTo>
                    <a:pt x="47" y="0"/>
                  </a:moveTo>
                  <a:lnTo>
                    <a:pt x="47" y="0"/>
                  </a:lnTo>
                  <a:cubicBezTo>
                    <a:pt x="68" y="0"/>
                    <a:pt x="89" y="21"/>
                    <a:pt x="89" y="47"/>
                  </a:cubicBezTo>
                  <a:cubicBezTo>
                    <a:pt x="89" y="69"/>
                    <a:pt x="68" y="90"/>
                    <a:pt x="47" y="90"/>
                  </a:cubicBezTo>
                  <a:cubicBezTo>
                    <a:pt x="21" y="90"/>
                    <a:pt x="0" y="69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1" name="Freeform 1105">
              <a:extLst>
                <a:ext uri="{FF2B5EF4-FFF2-40B4-BE49-F238E27FC236}">
                  <a16:creationId xmlns:a16="http://schemas.microsoft.com/office/drawing/2014/main" id="{098E52FB-4EE6-4A9F-A1AB-5C2FA33FB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489" y="1584113"/>
              <a:ext cx="12688" cy="12704"/>
            </a:xfrm>
            <a:custGeom>
              <a:avLst/>
              <a:gdLst>
                <a:gd name="T0" fmla="*/ 835874 w 91"/>
                <a:gd name="T1" fmla="*/ 0 h 91"/>
                <a:gd name="T2" fmla="*/ 835874 w 91"/>
                <a:gd name="T3" fmla="*/ 0 h 91"/>
                <a:gd name="T4" fmla="*/ 1749689 w 91"/>
                <a:gd name="T5" fmla="*/ 915944 h 91"/>
                <a:gd name="T6" fmla="*/ 835874 w 91"/>
                <a:gd name="T7" fmla="*/ 1753990 h 91"/>
                <a:gd name="T8" fmla="*/ 0 w 91"/>
                <a:gd name="T9" fmla="*/ 915944 h 91"/>
                <a:gd name="T10" fmla="*/ 835874 w 9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1">
                  <a:moveTo>
                    <a:pt x="43" y="0"/>
                  </a:moveTo>
                  <a:lnTo>
                    <a:pt x="43" y="0"/>
                  </a:lnTo>
                  <a:cubicBezTo>
                    <a:pt x="68" y="0"/>
                    <a:pt x="90" y="21"/>
                    <a:pt x="90" y="47"/>
                  </a:cubicBezTo>
                  <a:cubicBezTo>
                    <a:pt x="90" y="69"/>
                    <a:pt x="68" y="90"/>
                    <a:pt x="43" y="90"/>
                  </a:cubicBezTo>
                  <a:cubicBezTo>
                    <a:pt x="22" y="90"/>
                    <a:pt x="0" y="69"/>
                    <a:pt x="0" y="47"/>
                  </a:cubicBezTo>
                  <a:cubicBezTo>
                    <a:pt x="0" y="21"/>
                    <a:pt x="22" y="0"/>
                    <a:pt x="43" y="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2" name="Freeform 1106">
              <a:extLst>
                <a:ext uri="{FF2B5EF4-FFF2-40B4-BE49-F238E27FC236}">
                  <a16:creationId xmlns:a16="http://schemas.microsoft.com/office/drawing/2014/main" id="{AB0ABC96-4CEA-4674-8D09-5D1D9AD72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102" y="1106138"/>
              <a:ext cx="261686" cy="130213"/>
            </a:xfrm>
            <a:custGeom>
              <a:avLst/>
              <a:gdLst>
                <a:gd name="T0" fmla="*/ 26693189 w 1936"/>
                <a:gd name="T1" fmla="*/ 4118599 h 956"/>
                <a:gd name="T2" fmla="*/ 26693189 w 1936"/>
                <a:gd name="T3" fmla="*/ 4118599 h 956"/>
                <a:gd name="T4" fmla="*/ 11857512 w 1936"/>
                <a:gd name="T5" fmla="*/ 10964316 h 956"/>
                <a:gd name="T6" fmla="*/ 13483587 w 1936"/>
                <a:gd name="T7" fmla="*/ 9201809 h 956"/>
                <a:gd name="T8" fmla="*/ 4805101 w 1936"/>
                <a:gd name="T9" fmla="*/ 11836171 h 956"/>
                <a:gd name="T10" fmla="*/ 5682074 w 1936"/>
                <a:gd name="T11" fmla="*/ 10370594 h 956"/>
                <a:gd name="T12" fmla="*/ 3179025 w 1936"/>
                <a:gd name="T13" fmla="*/ 14377912 h 956"/>
                <a:gd name="T14" fmla="*/ 182748 w 1936"/>
                <a:gd name="T15" fmla="*/ 13301884 h 956"/>
                <a:gd name="T16" fmla="*/ 1534702 w 1936"/>
                <a:gd name="T17" fmla="*/ 6864241 h 956"/>
                <a:gd name="T18" fmla="*/ 23514163 w 1936"/>
                <a:gd name="T19" fmla="*/ 0 h 956"/>
                <a:gd name="T20" fmla="*/ 33910099 w 1936"/>
                <a:gd name="T21" fmla="*/ 7253927 h 956"/>
                <a:gd name="T22" fmla="*/ 34787072 w 1936"/>
                <a:gd name="T23" fmla="*/ 13914131 h 956"/>
                <a:gd name="T24" fmla="*/ 32576257 w 1936"/>
                <a:gd name="T25" fmla="*/ 14303680 h 956"/>
                <a:gd name="T26" fmla="*/ 26693189 w 1936"/>
                <a:gd name="T27" fmla="*/ 4118599 h 9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36" h="956">
                  <a:moveTo>
                    <a:pt x="1461" y="222"/>
                  </a:moveTo>
                  <a:lnTo>
                    <a:pt x="1461" y="222"/>
                  </a:lnTo>
                  <a:cubicBezTo>
                    <a:pt x="1324" y="280"/>
                    <a:pt x="844" y="586"/>
                    <a:pt x="649" y="591"/>
                  </a:cubicBezTo>
                  <a:cubicBezTo>
                    <a:pt x="454" y="596"/>
                    <a:pt x="685" y="555"/>
                    <a:pt x="738" y="496"/>
                  </a:cubicBezTo>
                  <a:cubicBezTo>
                    <a:pt x="791" y="433"/>
                    <a:pt x="364" y="634"/>
                    <a:pt x="263" y="638"/>
                  </a:cubicBezTo>
                  <a:cubicBezTo>
                    <a:pt x="158" y="644"/>
                    <a:pt x="263" y="623"/>
                    <a:pt x="311" y="559"/>
                  </a:cubicBezTo>
                  <a:cubicBezTo>
                    <a:pt x="359" y="496"/>
                    <a:pt x="137" y="596"/>
                    <a:pt x="174" y="775"/>
                  </a:cubicBezTo>
                  <a:cubicBezTo>
                    <a:pt x="205" y="955"/>
                    <a:pt x="26" y="887"/>
                    <a:pt x="10" y="717"/>
                  </a:cubicBezTo>
                  <a:cubicBezTo>
                    <a:pt x="0" y="555"/>
                    <a:pt x="16" y="522"/>
                    <a:pt x="84" y="370"/>
                  </a:cubicBezTo>
                  <a:cubicBezTo>
                    <a:pt x="147" y="212"/>
                    <a:pt x="1013" y="0"/>
                    <a:pt x="1287" y="0"/>
                  </a:cubicBezTo>
                  <a:cubicBezTo>
                    <a:pt x="1561" y="0"/>
                    <a:pt x="1788" y="275"/>
                    <a:pt x="1856" y="391"/>
                  </a:cubicBezTo>
                  <a:cubicBezTo>
                    <a:pt x="1920" y="512"/>
                    <a:pt x="1935" y="638"/>
                    <a:pt x="1904" y="750"/>
                  </a:cubicBezTo>
                  <a:cubicBezTo>
                    <a:pt x="1872" y="854"/>
                    <a:pt x="1783" y="908"/>
                    <a:pt x="1783" y="771"/>
                  </a:cubicBezTo>
                  <a:cubicBezTo>
                    <a:pt x="1783" y="634"/>
                    <a:pt x="1561" y="470"/>
                    <a:pt x="1461" y="222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3" name="Freeform 1107">
              <a:extLst>
                <a:ext uri="{FF2B5EF4-FFF2-40B4-BE49-F238E27FC236}">
                  <a16:creationId xmlns:a16="http://schemas.microsoft.com/office/drawing/2014/main" id="{B7E87FFA-5144-4872-9ED3-3C5C700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585" y="1183947"/>
              <a:ext cx="34892" cy="65107"/>
            </a:xfrm>
            <a:custGeom>
              <a:avLst/>
              <a:gdLst>
                <a:gd name="T0" fmla="*/ 3248728 w 259"/>
                <a:gd name="T1" fmla="*/ 175829 h 491"/>
                <a:gd name="T2" fmla="*/ 3248728 w 259"/>
                <a:gd name="T3" fmla="*/ 175829 h 491"/>
                <a:gd name="T4" fmla="*/ 4210616 w 259"/>
                <a:gd name="T5" fmla="*/ 4624321 h 491"/>
                <a:gd name="T6" fmla="*/ 1433805 w 259"/>
                <a:gd name="T7" fmla="*/ 8351862 h 491"/>
                <a:gd name="T8" fmla="*/ 562583 w 259"/>
                <a:gd name="T9" fmla="*/ 3903370 h 491"/>
                <a:gd name="T10" fmla="*/ 3248728 w 259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0"/>
                  </a:moveTo>
                  <a:lnTo>
                    <a:pt x="179" y="10"/>
                  </a:lnTo>
                  <a:cubicBezTo>
                    <a:pt x="237" y="21"/>
                    <a:pt x="258" y="137"/>
                    <a:pt x="232" y="263"/>
                  </a:cubicBezTo>
                  <a:cubicBezTo>
                    <a:pt x="201" y="396"/>
                    <a:pt x="132" y="490"/>
                    <a:pt x="79" y="475"/>
                  </a:cubicBezTo>
                  <a:cubicBezTo>
                    <a:pt x="21" y="464"/>
                    <a:pt x="0" y="348"/>
                    <a:pt x="31" y="222"/>
                  </a:cubicBezTo>
                  <a:cubicBezTo>
                    <a:pt x="58" y="95"/>
                    <a:pt x="126" y="0"/>
                    <a:pt x="179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4" name="Freeform 1108">
              <a:extLst>
                <a:ext uri="{FF2B5EF4-FFF2-40B4-BE49-F238E27FC236}">
                  <a16:creationId xmlns:a16="http://schemas.microsoft.com/office/drawing/2014/main" id="{27C6DDE1-7DE5-4FFC-ABF6-FCBDEA4D9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000" y="1183947"/>
              <a:ext cx="34892" cy="65107"/>
            </a:xfrm>
            <a:custGeom>
              <a:avLst/>
              <a:gdLst>
                <a:gd name="T0" fmla="*/ 1324818 w 259"/>
                <a:gd name="T1" fmla="*/ 175829 h 491"/>
                <a:gd name="T2" fmla="*/ 1324818 w 259"/>
                <a:gd name="T3" fmla="*/ 175829 h 491"/>
                <a:gd name="T4" fmla="*/ 471918 w 259"/>
                <a:gd name="T5" fmla="*/ 4624321 h 491"/>
                <a:gd name="T6" fmla="*/ 3248728 w 259"/>
                <a:gd name="T7" fmla="*/ 8351862 h 491"/>
                <a:gd name="T8" fmla="*/ 4101629 w 259"/>
                <a:gd name="T9" fmla="*/ 3903370 h 491"/>
                <a:gd name="T10" fmla="*/ 1324818 w 259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3" y="10"/>
                  </a:moveTo>
                  <a:lnTo>
                    <a:pt x="73" y="10"/>
                  </a:lnTo>
                  <a:cubicBezTo>
                    <a:pt x="21" y="21"/>
                    <a:pt x="0" y="137"/>
                    <a:pt x="26" y="263"/>
                  </a:cubicBezTo>
                  <a:cubicBezTo>
                    <a:pt x="52" y="396"/>
                    <a:pt x="121" y="490"/>
                    <a:pt x="179" y="475"/>
                  </a:cubicBezTo>
                  <a:cubicBezTo>
                    <a:pt x="231" y="464"/>
                    <a:pt x="258" y="348"/>
                    <a:pt x="226" y="222"/>
                  </a:cubicBezTo>
                  <a:cubicBezTo>
                    <a:pt x="200" y="95"/>
                    <a:pt x="131" y="0"/>
                    <a:pt x="73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5" name="Freeform 1109">
              <a:extLst>
                <a:ext uri="{FF2B5EF4-FFF2-40B4-BE49-F238E27FC236}">
                  <a16:creationId xmlns:a16="http://schemas.microsoft.com/office/drawing/2014/main" id="{62E4D3C1-9E8B-4DD7-BF93-FD2E2BF58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32" y="1034679"/>
              <a:ext cx="245827" cy="125449"/>
            </a:xfrm>
            <a:custGeom>
              <a:avLst/>
              <a:gdLst>
                <a:gd name="T0" fmla="*/ 0 w 1826"/>
                <a:gd name="T1" fmla="*/ 16813520 h 935"/>
                <a:gd name="T2" fmla="*/ 0 w 1826"/>
                <a:gd name="T3" fmla="*/ 16813520 h 935"/>
                <a:gd name="T4" fmla="*/ 33076521 w 1826"/>
                <a:gd name="T5" fmla="*/ 16813520 h 935"/>
                <a:gd name="T6" fmla="*/ 29922908 w 1826"/>
                <a:gd name="T7" fmla="*/ 3996389 h 935"/>
                <a:gd name="T8" fmla="*/ 3461772 w 1826"/>
                <a:gd name="T9" fmla="*/ 3996389 h 935"/>
                <a:gd name="T10" fmla="*/ 0 w 1826"/>
                <a:gd name="T11" fmla="*/ 16813520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6" h="935">
                  <a:moveTo>
                    <a:pt x="0" y="934"/>
                  </a:moveTo>
                  <a:lnTo>
                    <a:pt x="0" y="934"/>
                  </a:lnTo>
                  <a:cubicBezTo>
                    <a:pt x="517" y="765"/>
                    <a:pt x="1129" y="775"/>
                    <a:pt x="1825" y="934"/>
                  </a:cubicBezTo>
                  <a:cubicBezTo>
                    <a:pt x="1651" y="222"/>
                    <a:pt x="1651" y="222"/>
                    <a:pt x="1651" y="222"/>
                  </a:cubicBezTo>
                  <a:cubicBezTo>
                    <a:pt x="1161" y="38"/>
                    <a:pt x="675" y="0"/>
                    <a:pt x="191" y="222"/>
                  </a:cubicBezTo>
                  <a:lnTo>
                    <a:pt x="0" y="934"/>
                  </a:ln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6" name="Freeform 1110">
              <a:extLst>
                <a:ext uri="{FF2B5EF4-FFF2-40B4-BE49-F238E27FC236}">
                  <a16:creationId xmlns:a16="http://schemas.microsoft.com/office/drawing/2014/main" id="{41E28EE2-AB03-4A04-911B-B610FEC8C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4007" y="1021976"/>
              <a:ext cx="150668" cy="136565"/>
            </a:xfrm>
            <a:custGeom>
              <a:avLst/>
              <a:gdLst>
                <a:gd name="T0" fmla="*/ 6730699 w 1108"/>
                <a:gd name="T1" fmla="*/ 2331089 h 1008"/>
                <a:gd name="T2" fmla="*/ 6730699 w 1108"/>
                <a:gd name="T3" fmla="*/ 2331089 h 1008"/>
                <a:gd name="T4" fmla="*/ 18528085 w 1108"/>
                <a:gd name="T5" fmla="*/ 5121052 h 1008"/>
                <a:gd name="T6" fmla="*/ 13849762 w 1108"/>
                <a:gd name="T7" fmla="*/ 16244325 h 1008"/>
                <a:gd name="T8" fmla="*/ 2052512 w 1108"/>
                <a:gd name="T9" fmla="*/ 13454362 h 1008"/>
                <a:gd name="T10" fmla="*/ 6730699 w 1108"/>
                <a:gd name="T11" fmla="*/ 2331089 h 10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8" h="1008">
                  <a:moveTo>
                    <a:pt x="364" y="127"/>
                  </a:moveTo>
                  <a:lnTo>
                    <a:pt x="364" y="127"/>
                  </a:lnTo>
                  <a:cubicBezTo>
                    <a:pt x="606" y="0"/>
                    <a:pt x="897" y="69"/>
                    <a:pt x="1002" y="279"/>
                  </a:cubicBezTo>
                  <a:cubicBezTo>
                    <a:pt x="1107" y="485"/>
                    <a:pt x="997" y="759"/>
                    <a:pt x="749" y="885"/>
                  </a:cubicBezTo>
                  <a:cubicBezTo>
                    <a:pt x="501" y="1007"/>
                    <a:pt x="216" y="939"/>
                    <a:pt x="111" y="733"/>
                  </a:cubicBezTo>
                  <a:cubicBezTo>
                    <a:pt x="0" y="522"/>
                    <a:pt x="116" y="253"/>
                    <a:pt x="364" y="127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7" name="Freeform 1111">
              <a:extLst>
                <a:ext uri="{FF2B5EF4-FFF2-40B4-BE49-F238E27FC236}">
                  <a16:creationId xmlns:a16="http://schemas.microsoft.com/office/drawing/2014/main" id="{75D38D56-1CAD-4792-9AFA-6FB15794E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20" y="1006096"/>
              <a:ext cx="168114" cy="147681"/>
            </a:xfrm>
            <a:custGeom>
              <a:avLst/>
              <a:gdLst>
                <a:gd name="T0" fmla="*/ 7694490 w 1245"/>
                <a:gd name="T1" fmla="*/ 2621032 h 1087"/>
                <a:gd name="T2" fmla="*/ 7694490 w 1245"/>
                <a:gd name="T3" fmla="*/ 2621032 h 1087"/>
                <a:gd name="T4" fmla="*/ 20676807 w 1245"/>
                <a:gd name="T5" fmla="*/ 5260541 h 1087"/>
                <a:gd name="T6" fmla="*/ 15097312 w 1245"/>
                <a:gd name="T7" fmla="*/ 17424592 h 1087"/>
                <a:gd name="T8" fmla="*/ 2005620 w 1245"/>
                <a:gd name="T9" fmla="*/ 14785083 h 1087"/>
                <a:gd name="T10" fmla="*/ 7694490 w 1245"/>
                <a:gd name="T11" fmla="*/ 2621032 h 10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5" h="1087">
                  <a:moveTo>
                    <a:pt x="422" y="142"/>
                  </a:moveTo>
                  <a:lnTo>
                    <a:pt x="422" y="142"/>
                  </a:lnTo>
                  <a:cubicBezTo>
                    <a:pt x="702" y="0"/>
                    <a:pt x="1023" y="63"/>
                    <a:pt x="1134" y="285"/>
                  </a:cubicBezTo>
                  <a:cubicBezTo>
                    <a:pt x="1244" y="501"/>
                    <a:pt x="1107" y="796"/>
                    <a:pt x="828" y="944"/>
                  </a:cubicBezTo>
                  <a:cubicBezTo>
                    <a:pt x="544" y="1086"/>
                    <a:pt x="226" y="1023"/>
                    <a:pt x="110" y="801"/>
                  </a:cubicBezTo>
                  <a:cubicBezTo>
                    <a:pt x="0" y="580"/>
                    <a:pt x="137" y="285"/>
                    <a:pt x="422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38" name="Freeform 1112">
              <a:extLst>
                <a:ext uri="{FF2B5EF4-FFF2-40B4-BE49-F238E27FC236}">
                  <a16:creationId xmlns:a16="http://schemas.microsoft.com/office/drawing/2014/main" id="{E48A3151-41DC-4CCD-9D26-3F3CF192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153" y="1042619"/>
              <a:ext cx="123706" cy="117509"/>
            </a:xfrm>
            <a:custGeom>
              <a:avLst/>
              <a:gdLst>
                <a:gd name="T0" fmla="*/ 0 w 913"/>
                <a:gd name="T1" fmla="*/ 13698754 h 866"/>
                <a:gd name="T2" fmla="*/ 0 w 913"/>
                <a:gd name="T3" fmla="*/ 13698754 h 866"/>
                <a:gd name="T4" fmla="*/ 16743126 w 913"/>
                <a:gd name="T5" fmla="*/ 15926540 h 866"/>
                <a:gd name="T6" fmla="*/ 13548720 w 913"/>
                <a:gd name="T7" fmla="*/ 2817095 h 866"/>
                <a:gd name="T8" fmla="*/ 0 w 913"/>
                <a:gd name="T9" fmla="*/ 0 h 866"/>
                <a:gd name="T10" fmla="*/ 0 w 913"/>
                <a:gd name="T11" fmla="*/ 13698754 h 8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3" h="866">
                  <a:moveTo>
                    <a:pt x="0" y="744"/>
                  </a:moveTo>
                  <a:lnTo>
                    <a:pt x="0" y="744"/>
                  </a:lnTo>
                  <a:cubicBezTo>
                    <a:pt x="285" y="749"/>
                    <a:pt x="591" y="791"/>
                    <a:pt x="912" y="865"/>
                  </a:cubicBezTo>
                  <a:cubicBezTo>
                    <a:pt x="738" y="153"/>
                    <a:pt x="738" y="153"/>
                    <a:pt x="738" y="153"/>
                  </a:cubicBezTo>
                  <a:cubicBezTo>
                    <a:pt x="491" y="58"/>
                    <a:pt x="248" y="6"/>
                    <a:pt x="0" y="0"/>
                  </a:cubicBezTo>
                  <a:lnTo>
                    <a:pt x="0" y="744"/>
                  </a:ln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7" name="Group 11">
            <a:extLst>
              <a:ext uri="{FF2B5EF4-FFF2-40B4-BE49-F238E27FC236}">
                <a16:creationId xmlns:a16="http://schemas.microsoft.com/office/drawing/2014/main" id="{B807B24E-769D-4398-95DB-D67B34195A66}"/>
              </a:ext>
            </a:extLst>
          </p:cNvPr>
          <p:cNvGrpSpPr>
            <a:grpSpLocks/>
          </p:cNvGrpSpPr>
          <p:nvPr/>
        </p:nvGrpSpPr>
        <p:grpSpPr bwMode="auto">
          <a:xfrm>
            <a:off x="6775450" y="1720850"/>
            <a:ext cx="688975" cy="687388"/>
            <a:chOff x="6776148" y="1720454"/>
            <a:chExt cx="688315" cy="686991"/>
          </a:xfrm>
        </p:grpSpPr>
        <p:sp>
          <p:nvSpPr>
            <p:cNvPr id="20886" name="Freeform 1114">
              <a:extLst>
                <a:ext uri="{FF2B5EF4-FFF2-40B4-BE49-F238E27FC236}">
                  <a16:creationId xmlns:a16="http://schemas.microsoft.com/office/drawing/2014/main" id="{5BCE249A-D3B6-4AD5-9D38-098E0AD14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148" y="1720454"/>
              <a:ext cx="688315" cy="686991"/>
            </a:xfrm>
            <a:custGeom>
              <a:avLst/>
              <a:gdLst>
                <a:gd name="T0" fmla="*/ 46466935 w 5096"/>
                <a:gd name="T1" fmla="*/ 92704104 h 5090"/>
                <a:gd name="T2" fmla="*/ 46466935 w 5096"/>
                <a:gd name="T3" fmla="*/ 92704104 h 5090"/>
                <a:gd name="T4" fmla="*/ 0 w 5096"/>
                <a:gd name="T5" fmla="*/ 46397537 h 5090"/>
                <a:gd name="T6" fmla="*/ 46466935 w 5096"/>
                <a:gd name="T7" fmla="*/ 0 h 5090"/>
                <a:gd name="T8" fmla="*/ 92952240 w 5096"/>
                <a:gd name="T9" fmla="*/ 46397537 h 5090"/>
                <a:gd name="T10" fmla="*/ 46466935 w 5096"/>
                <a:gd name="T11" fmla="*/ 92704104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7" y="5089"/>
                  </a:moveTo>
                  <a:lnTo>
                    <a:pt x="2547" y="5089"/>
                  </a:lnTo>
                  <a:cubicBezTo>
                    <a:pt x="1144" y="5089"/>
                    <a:pt x="0" y="3950"/>
                    <a:pt x="0" y="2547"/>
                  </a:cubicBezTo>
                  <a:cubicBezTo>
                    <a:pt x="0" y="1139"/>
                    <a:pt x="1144" y="0"/>
                    <a:pt x="2547" y="0"/>
                  </a:cubicBezTo>
                  <a:cubicBezTo>
                    <a:pt x="3955" y="0"/>
                    <a:pt x="5095" y="1139"/>
                    <a:pt x="5095" y="2547"/>
                  </a:cubicBezTo>
                  <a:cubicBezTo>
                    <a:pt x="5095" y="3950"/>
                    <a:pt x="3955" y="5089"/>
                    <a:pt x="2547" y="5089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7" name="Freeform 1115">
              <a:extLst>
                <a:ext uri="{FF2B5EF4-FFF2-40B4-BE49-F238E27FC236}">
                  <a16:creationId xmlns:a16="http://schemas.microsoft.com/office/drawing/2014/main" id="{211BA1D5-0826-44ED-92B2-86E963079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312" y="1953682"/>
              <a:ext cx="169700" cy="201496"/>
            </a:xfrm>
            <a:custGeom>
              <a:avLst/>
              <a:gdLst>
                <a:gd name="T0" fmla="*/ 20467818 w 1257"/>
                <a:gd name="T1" fmla="*/ 10768946 h 1499"/>
                <a:gd name="T2" fmla="*/ 20467818 w 1257"/>
                <a:gd name="T3" fmla="*/ 10768946 h 1499"/>
                <a:gd name="T4" fmla="*/ 21051170 w 1257"/>
                <a:gd name="T5" fmla="*/ 15629584 h 1499"/>
                <a:gd name="T6" fmla="*/ 8930783 w 1257"/>
                <a:gd name="T7" fmla="*/ 20218961 h 1499"/>
                <a:gd name="T8" fmla="*/ 20467818 w 1257"/>
                <a:gd name="T9" fmla="*/ 10768946 h 1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7" h="1499">
                  <a:moveTo>
                    <a:pt x="1123" y="596"/>
                  </a:moveTo>
                  <a:lnTo>
                    <a:pt x="1123" y="596"/>
                  </a:lnTo>
                  <a:cubicBezTo>
                    <a:pt x="881" y="744"/>
                    <a:pt x="1050" y="1029"/>
                    <a:pt x="1155" y="865"/>
                  </a:cubicBezTo>
                  <a:cubicBezTo>
                    <a:pt x="1256" y="1019"/>
                    <a:pt x="986" y="1498"/>
                    <a:pt x="490" y="1119"/>
                  </a:cubicBezTo>
                  <a:cubicBezTo>
                    <a:pt x="0" y="744"/>
                    <a:pt x="718" y="0"/>
                    <a:pt x="1123" y="596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8" name="Freeform 1116">
              <a:extLst>
                <a:ext uri="{FF2B5EF4-FFF2-40B4-BE49-F238E27FC236}">
                  <a16:creationId xmlns:a16="http://schemas.microsoft.com/office/drawing/2014/main" id="{532FD778-B939-42AE-A2E1-5E3D7D8E1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8185" y="1950509"/>
              <a:ext cx="169700" cy="201496"/>
            </a:xfrm>
            <a:custGeom>
              <a:avLst/>
              <a:gdLst>
                <a:gd name="T0" fmla="*/ 2409713 w 1256"/>
                <a:gd name="T1" fmla="*/ 10768946 h 1499"/>
                <a:gd name="T2" fmla="*/ 2409713 w 1256"/>
                <a:gd name="T3" fmla="*/ 10768946 h 1499"/>
                <a:gd name="T4" fmla="*/ 1825491 w 1256"/>
                <a:gd name="T5" fmla="*/ 15629584 h 1499"/>
                <a:gd name="T6" fmla="*/ 13965121 w 1256"/>
                <a:gd name="T7" fmla="*/ 20291279 h 1499"/>
                <a:gd name="T8" fmla="*/ 2409713 w 1256"/>
                <a:gd name="T9" fmla="*/ 10768946 h 1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6" h="1499">
                  <a:moveTo>
                    <a:pt x="132" y="596"/>
                  </a:moveTo>
                  <a:lnTo>
                    <a:pt x="132" y="596"/>
                  </a:lnTo>
                  <a:cubicBezTo>
                    <a:pt x="374" y="743"/>
                    <a:pt x="206" y="1034"/>
                    <a:pt x="100" y="865"/>
                  </a:cubicBezTo>
                  <a:cubicBezTo>
                    <a:pt x="0" y="1023"/>
                    <a:pt x="269" y="1498"/>
                    <a:pt x="765" y="1123"/>
                  </a:cubicBezTo>
                  <a:cubicBezTo>
                    <a:pt x="1255" y="743"/>
                    <a:pt x="538" y="0"/>
                    <a:pt x="132" y="596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9" name="Freeform 1117">
              <a:extLst>
                <a:ext uri="{FF2B5EF4-FFF2-40B4-BE49-F238E27FC236}">
                  <a16:creationId xmlns:a16="http://schemas.microsoft.com/office/drawing/2014/main" id="{0194F457-0D15-4082-83B4-4A5BAF91D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013" y="2010799"/>
              <a:ext cx="174458" cy="188803"/>
            </a:xfrm>
            <a:custGeom>
              <a:avLst/>
              <a:gdLst>
                <a:gd name="T0" fmla="*/ 4072944 w 1288"/>
                <a:gd name="T1" fmla="*/ 8924349 h 1399"/>
                <a:gd name="T2" fmla="*/ 4072944 w 1288"/>
                <a:gd name="T3" fmla="*/ 8924349 h 1399"/>
                <a:gd name="T4" fmla="*/ 2421688 w 1288"/>
                <a:gd name="T5" fmla="*/ 13550495 h 1399"/>
                <a:gd name="T6" fmla="*/ 13264361 w 1288"/>
                <a:gd name="T7" fmla="*/ 20835673 h 1399"/>
                <a:gd name="T8" fmla="*/ 4072944 w 1288"/>
                <a:gd name="T9" fmla="*/ 8924349 h 1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8" h="1399">
                  <a:moveTo>
                    <a:pt x="222" y="490"/>
                  </a:moveTo>
                  <a:lnTo>
                    <a:pt x="222" y="490"/>
                  </a:lnTo>
                  <a:cubicBezTo>
                    <a:pt x="428" y="686"/>
                    <a:pt x="200" y="928"/>
                    <a:pt x="132" y="744"/>
                  </a:cubicBezTo>
                  <a:cubicBezTo>
                    <a:pt x="0" y="870"/>
                    <a:pt x="158" y="1398"/>
                    <a:pt x="723" y="1144"/>
                  </a:cubicBezTo>
                  <a:cubicBezTo>
                    <a:pt x="1287" y="885"/>
                    <a:pt x="754" y="0"/>
                    <a:pt x="222" y="4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0" name="Freeform 1118">
              <a:extLst>
                <a:ext uri="{FF2B5EF4-FFF2-40B4-BE49-F238E27FC236}">
                  <a16:creationId xmlns:a16="http://schemas.microsoft.com/office/drawing/2014/main" id="{130E27FE-CD53-4204-8D82-9A07D8417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140" y="2010799"/>
              <a:ext cx="174458" cy="188803"/>
            </a:xfrm>
            <a:custGeom>
              <a:avLst/>
              <a:gdLst>
                <a:gd name="T0" fmla="*/ 19459048 w 1287"/>
                <a:gd name="T1" fmla="*/ 8924349 h 1399"/>
                <a:gd name="T2" fmla="*/ 19459048 w 1287"/>
                <a:gd name="T3" fmla="*/ 8924349 h 1399"/>
                <a:gd name="T4" fmla="*/ 21223012 w 1287"/>
                <a:gd name="T5" fmla="*/ 13550495 h 1399"/>
                <a:gd name="T6" fmla="*/ 10345075 w 1287"/>
                <a:gd name="T7" fmla="*/ 20835673 h 1399"/>
                <a:gd name="T8" fmla="*/ 19459048 w 1287"/>
                <a:gd name="T9" fmla="*/ 8924349 h 1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7" h="1399">
                  <a:moveTo>
                    <a:pt x="1059" y="490"/>
                  </a:moveTo>
                  <a:lnTo>
                    <a:pt x="1059" y="490"/>
                  </a:lnTo>
                  <a:cubicBezTo>
                    <a:pt x="859" y="686"/>
                    <a:pt x="1086" y="928"/>
                    <a:pt x="1155" y="744"/>
                  </a:cubicBezTo>
                  <a:cubicBezTo>
                    <a:pt x="1286" y="870"/>
                    <a:pt x="1128" y="1398"/>
                    <a:pt x="563" y="1144"/>
                  </a:cubicBezTo>
                  <a:cubicBezTo>
                    <a:pt x="0" y="885"/>
                    <a:pt x="532" y="0"/>
                    <a:pt x="1059" y="4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1" name="Freeform 1119">
              <a:extLst>
                <a:ext uri="{FF2B5EF4-FFF2-40B4-BE49-F238E27FC236}">
                  <a16:creationId xmlns:a16="http://schemas.microsoft.com/office/drawing/2014/main" id="{461D944E-B608-400A-AAFB-910FD83F7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645" y="2174217"/>
              <a:ext cx="393323" cy="233228"/>
            </a:xfrm>
            <a:custGeom>
              <a:avLst/>
              <a:gdLst>
                <a:gd name="T0" fmla="*/ 9159580 w 2906"/>
                <a:gd name="T1" fmla="*/ 6262834 h 1726"/>
                <a:gd name="T2" fmla="*/ 9159580 w 2906"/>
                <a:gd name="T3" fmla="*/ 6262834 h 1726"/>
                <a:gd name="T4" fmla="*/ 0 w 2906"/>
                <a:gd name="T5" fmla="*/ 23207402 h 1726"/>
                <a:gd name="T6" fmla="*/ 26562837 w 2906"/>
                <a:gd name="T7" fmla="*/ 31496995 h 1726"/>
                <a:gd name="T8" fmla="*/ 53217441 w 2906"/>
                <a:gd name="T9" fmla="*/ 23207402 h 1726"/>
                <a:gd name="T10" fmla="*/ 43947822 w 2906"/>
                <a:gd name="T11" fmla="*/ 6262834 h 1726"/>
                <a:gd name="T12" fmla="*/ 26562837 w 2906"/>
                <a:gd name="T13" fmla="*/ 0 h 1726"/>
                <a:gd name="T14" fmla="*/ 9159580 w 2906"/>
                <a:gd name="T15" fmla="*/ 6262834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6" h="1726">
                  <a:moveTo>
                    <a:pt x="500" y="343"/>
                  </a:moveTo>
                  <a:lnTo>
                    <a:pt x="500" y="343"/>
                  </a:lnTo>
                  <a:cubicBezTo>
                    <a:pt x="247" y="507"/>
                    <a:pt x="142" y="855"/>
                    <a:pt x="0" y="1271"/>
                  </a:cubicBezTo>
                  <a:cubicBezTo>
                    <a:pt x="411" y="1556"/>
                    <a:pt x="912" y="1725"/>
                    <a:pt x="1450" y="1725"/>
                  </a:cubicBezTo>
                  <a:cubicBezTo>
                    <a:pt x="1993" y="1725"/>
                    <a:pt x="2494" y="1556"/>
                    <a:pt x="2905" y="1271"/>
                  </a:cubicBezTo>
                  <a:cubicBezTo>
                    <a:pt x="2758" y="855"/>
                    <a:pt x="2658" y="502"/>
                    <a:pt x="2399" y="343"/>
                  </a:cubicBezTo>
                  <a:cubicBezTo>
                    <a:pt x="1967" y="69"/>
                    <a:pt x="1709" y="6"/>
                    <a:pt x="1450" y="0"/>
                  </a:cubicBezTo>
                  <a:cubicBezTo>
                    <a:pt x="1186" y="0"/>
                    <a:pt x="928" y="64"/>
                    <a:pt x="500" y="343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2" name="Freeform 1120">
              <a:extLst>
                <a:ext uri="{FF2B5EF4-FFF2-40B4-BE49-F238E27FC236}">
                  <a16:creationId xmlns:a16="http://schemas.microsoft.com/office/drawing/2014/main" id="{45B259CA-26BA-462C-9F93-AF99E09C3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140" y="2045704"/>
              <a:ext cx="96745" cy="193563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13017457 w 718"/>
                <a:gd name="T5" fmla="*/ 0 h 1435"/>
                <a:gd name="T6" fmla="*/ 13017457 w 718"/>
                <a:gd name="T7" fmla="*/ 18904158 h 1435"/>
                <a:gd name="T8" fmla="*/ 0 w 718"/>
                <a:gd name="T9" fmla="*/ 18904158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3" name="Freeform 1121">
              <a:extLst>
                <a:ext uri="{FF2B5EF4-FFF2-40B4-BE49-F238E27FC236}">
                  <a16:creationId xmlns:a16="http://schemas.microsoft.com/office/drawing/2014/main" id="{32BCD990-C33F-4741-B675-2649E691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140" y="2117100"/>
              <a:ext cx="96745" cy="65050"/>
            </a:xfrm>
            <a:custGeom>
              <a:avLst/>
              <a:gdLst>
                <a:gd name="T0" fmla="*/ 13017457 w 718"/>
                <a:gd name="T1" fmla="*/ 2316893 h 491"/>
                <a:gd name="T2" fmla="*/ 13017457 w 718"/>
                <a:gd name="T3" fmla="*/ 0 h 491"/>
                <a:gd name="T4" fmla="*/ 0 w 718"/>
                <a:gd name="T5" fmla="*/ 0 h 491"/>
                <a:gd name="T6" fmla="*/ 0 w 718"/>
                <a:gd name="T7" fmla="*/ 8600643 h 491"/>
                <a:gd name="T8" fmla="*/ 13017457 w 718"/>
                <a:gd name="T9" fmla="*/ 2316893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4" name="Freeform 1122">
              <a:extLst>
                <a:ext uri="{FF2B5EF4-FFF2-40B4-BE49-F238E27FC236}">
                  <a16:creationId xmlns:a16="http://schemas.microsoft.com/office/drawing/2014/main" id="{10CBAAA0-1973-480B-ADDF-F130691F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129" y="1866420"/>
              <a:ext cx="412355" cy="272892"/>
            </a:xfrm>
            <a:custGeom>
              <a:avLst/>
              <a:gdLst>
                <a:gd name="T0" fmla="*/ 27874928 w 3050"/>
                <a:gd name="T1" fmla="*/ 0 h 2015"/>
                <a:gd name="T2" fmla="*/ 27874928 w 3050"/>
                <a:gd name="T3" fmla="*/ 0 h 2015"/>
                <a:gd name="T4" fmla="*/ 27874928 w 3050"/>
                <a:gd name="T5" fmla="*/ 36939555 h 2015"/>
                <a:gd name="T6" fmla="*/ 27874928 w 3050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5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14"/>
                    <a:pt x="1525" y="2014"/>
                  </a:cubicBezTo>
                  <a:cubicBezTo>
                    <a:pt x="618" y="2014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5" name="Freeform 1123">
              <a:extLst>
                <a:ext uri="{FF2B5EF4-FFF2-40B4-BE49-F238E27FC236}">
                  <a16:creationId xmlns:a16="http://schemas.microsoft.com/office/drawing/2014/main" id="{2E29129C-F933-4352-92E7-1A208ACA7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0306" y="1866420"/>
              <a:ext cx="206177" cy="272892"/>
            </a:xfrm>
            <a:custGeom>
              <a:avLst/>
              <a:gdLst>
                <a:gd name="T0" fmla="*/ 0 w 1525"/>
                <a:gd name="T1" fmla="*/ 0 h 2015"/>
                <a:gd name="T2" fmla="*/ 0 w 1525"/>
                <a:gd name="T3" fmla="*/ 0 h 2015"/>
                <a:gd name="T4" fmla="*/ 0 w 1525"/>
                <a:gd name="T5" fmla="*/ 36939555 h 2015"/>
                <a:gd name="T6" fmla="*/ 0 w 1525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5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14"/>
                    <a:pt x="0" y="201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6" name="Freeform 1124">
              <a:extLst>
                <a:ext uri="{FF2B5EF4-FFF2-40B4-BE49-F238E27FC236}">
                  <a16:creationId xmlns:a16="http://schemas.microsoft.com/office/drawing/2014/main" id="{380A02CA-FAE5-4065-87E6-81E7299F6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727" y="2193256"/>
              <a:ext cx="95159" cy="117407"/>
            </a:xfrm>
            <a:custGeom>
              <a:avLst/>
              <a:gdLst>
                <a:gd name="T0" fmla="*/ 6287957 w 714"/>
                <a:gd name="T1" fmla="*/ 15880685 h 867"/>
                <a:gd name="T2" fmla="*/ 6287957 w 714"/>
                <a:gd name="T3" fmla="*/ 15880685 h 867"/>
                <a:gd name="T4" fmla="*/ 0 w 714"/>
                <a:gd name="T5" fmla="*/ 0 h 867"/>
                <a:gd name="T6" fmla="*/ 12664677 w 714"/>
                <a:gd name="T7" fmla="*/ 0 h 867"/>
                <a:gd name="T8" fmla="*/ 6287957 w 714"/>
                <a:gd name="T9" fmla="*/ 15880685 h 8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" h="867">
                  <a:moveTo>
                    <a:pt x="354" y="866"/>
                  </a:moveTo>
                  <a:lnTo>
                    <a:pt x="354" y="866"/>
                  </a:lnTo>
                  <a:cubicBezTo>
                    <a:pt x="354" y="733"/>
                    <a:pt x="0" y="259"/>
                    <a:pt x="0" y="0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13" y="259"/>
                    <a:pt x="354" y="733"/>
                    <a:pt x="354" y="866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7" name="Freeform 1125">
              <a:extLst>
                <a:ext uri="{FF2B5EF4-FFF2-40B4-BE49-F238E27FC236}">
                  <a16:creationId xmlns:a16="http://schemas.microsoft.com/office/drawing/2014/main" id="{03BC051B-E70D-44A4-A927-D39082C88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3428" y="2153592"/>
              <a:ext cx="126878" cy="244334"/>
            </a:xfrm>
            <a:custGeom>
              <a:avLst/>
              <a:gdLst>
                <a:gd name="T0" fmla="*/ 17217100 w 934"/>
                <a:gd name="T1" fmla="*/ 32855792 h 1816"/>
                <a:gd name="T2" fmla="*/ 17217100 w 934"/>
                <a:gd name="T3" fmla="*/ 32855792 h 1816"/>
                <a:gd name="T4" fmla="*/ 3875213 w 934"/>
                <a:gd name="T5" fmla="*/ 17667931 h 1816"/>
                <a:gd name="T6" fmla="*/ 5056238 w 934"/>
                <a:gd name="T7" fmla="*/ 10318402 h 1816"/>
                <a:gd name="T8" fmla="*/ 682750 w 934"/>
                <a:gd name="T9" fmla="*/ 11277844 h 1816"/>
                <a:gd name="T10" fmla="*/ 10610750 w 934"/>
                <a:gd name="T11" fmla="*/ 0 h 1816"/>
                <a:gd name="T12" fmla="*/ 12843613 w 934"/>
                <a:gd name="T13" fmla="*/ 10698492 h 1816"/>
                <a:gd name="T14" fmla="*/ 17217100 w 934"/>
                <a:gd name="T15" fmla="*/ 32855792 h 18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4" h="1816">
                  <a:moveTo>
                    <a:pt x="933" y="1815"/>
                  </a:moveTo>
                  <a:lnTo>
                    <a:pt x="933" y="1815"/>
                  </a:lnTo>
                  <a:cubicBezTo>
                    <a:pt x="912" y="1603"/>
                    <a:pt x="548" y="934"/>
                    <a:pt x="210" y="976"/>
                  </a:cubicBezTo>
                  <a:cubicBezTo>
                    <a:pt x="168" y="823"/>
                    <a:pt x="205" y="707"/>
                    <a:pt x="274" y="570"/>
                  </a:cubicBezTo>
                  <a:cubicBezTo>
                    <a:pt x="189" y="554"/>
                    <a:pt x="137" y="570"/>
                    <a:pt x="37" y="623"/>
                  </a:cubicBezTo>
                  <a:cubicBezTo>
                    <a:pt x="0" y="428"/>
                    <a:pt x="321" y="79"/>
                    <a:pt x="575" y="0"/>
                  </a:cubicBezTo>
                  <a:cubicBezTo>
                    <a:pt x="575" y="137"/>
                    <a:pt x="558" y="412"/>
                    <a:pt x="696" y="591"/>
                  </a:cubicBezTo>
                  <a:cubicBezTo>
                    <a:pt x="838" y="775"/>
                    <a:pt x="933" y="1508"/>
                    <a:pt x="933" y="181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8" name="Freeform 1126">
              <a:extLst>
                <a:ext uri="{FF2B5EF4-FFF2-40B4-BE49-F238E27FC236}">
                  <a16:creationId xmlns:a16="http://schemas.microsoft.com/office/drawing/2014/main" id="{BFA42B40-0EF7-48B2-AE94-C4772DBBF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772" y="2153592"/>
              <a:ext cx="120534" cy="231641"/>
            </a:xfrm>
            <a:custGeom>
              <a:avLst/>
              <a:gdLst>
                <a:gd name="T0" fmla="*/ 16360826 w 887"/>
                <a:gd name="T1" fmla="*/ 31159954 h 1721"/>
                <a:gd name="T2" fmla="*/ 16360826 w 887"/>
                <a:gd name="T3" fmla="*/ 31159954 h 1721"/>
                <a:gd name="T4" fmla="*/ 3988629 w 887"/>
                <a:gd name="T5" fmla="*/ 15761144 h 1721"/>
                <a:gd name="T6" fmla="*/ 6038386 w 887"/>
                <a:gd name="T7" fmla="*/ 9257430 h 1721"/>
                <a:gd name="T8" fmla="*/ 0 w 887"/>
                <a:gd name="T9" fmla="*/ 10235679 h 1721"/>
                <a:gd name="T10" fmla="*/ 9750073 w 887"/>
                <a:gd name="T11" fmla="*/ 0 h 1721"/>
                <a:gd name="T12" fmla="*/ 11984368 w 887"/>
                <a:gd name="T13" fmla="*/ 10706767 h 1721"/>
                <a:gd name="T14" fmla="*/ 16360826 w 887"/>
                <a:gd name="T15" fmla="*/ 31159954 h 17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7" h="1721">
                  <a:moveTo>
                    <a:pt x="886" y="1720"/>
                  </a:moveTo>
                  <a:lnTo>
                    <a:pt x="886" y="1720"/>
                  </a:lnTo>
                  <a:cubicBezTo>
                    <a:pt x="865" y="1508"/>
                    <a:pt x="490" y="870"/>
                    <a:pt x="216" y="870"/>
                  </a:cubicBezTo>
                  <a:cubicBezTo>
                    <a:pt x="216" y="707"/>
                    <a:pt x="232" y="633"/>
                    <a:pt x="327" y="511"/>
                  </a:cubicBezTo>
                  <a:cubicBezTo>
                    <a:pt x="195" y="490"/>
                    <a:pt x="105" y="511"/>
                    <a:pt x="0" y="565"/>
                  </a:cubicBezTo>
                  <a:cubicBezTo>
                    <a:pt x="32" y="374"/>
                    <a:pt x="327" y="79"/>
                    <a:pt x="528" y="0"/>
                  </a:cubicBezTo>
                  <a:cubicBezTo>
                    <a:pt x="528" y="137"/>
                    <a:pt x="511" y="412"/>
                    <a:pt x="649" y="591"/>
                  </a:cubicBezTo>
                  <a:cubicBezTo>
                    <a:pt x="791" y="775"/>
                    <a:pt x="886" y="1440"/>
                    <a:pt x="886" y="172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99" name="Freeform 1127">
              <a:extLst>
                <a:ext uri="{FF2B5EF4-FFF2-40B4-BE49-F238E27FC236}">
                  <a16:creationId xmlns:a16="http://schemas.microsoft.com/office/drawing/2014/main" id="{3BD3B9E8-BE91-470E-910F-177B9CC9C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1357" y="2153592"/>
              <a:ext cx="118949" cy="160244"/>
            </a:xfrm>
            <a:custGeom>
              <a:avLst/>
              <a:gdLst>
                <a:gd name="T0" fmla="*/ 16133205 w 876"/>
                <a:gd name="T1" fmla="*/ 21506007 h 1193"/>
                <a:gd name="T2" fmla="*/ 16133205 w 876"/>
                <a:gd name="T3" fmla="*/ 21506007 h 1193"/>
                <a:gd name="T4" fmla="*/ 4664810 w 876"/>
                <a:gd name="T5" fmla="*/ 13531417 h 1193"/>
                <a:gd name="T6" fmla="*/ 7854572 w 876"/>
                <a:gd name="T7" fmla="*/ 6675445 h 1193"/>
                <a:gd name="T8" fmla="*/ 0 w 876"/>
                <a:gd name="T9" fmla="*/ 8948815 h 1193"/>
                <a:gd name="T10" fmla="*/ 9532486 w 876"/>
                <a:gd name="T11" fmla="*/ 0 h 1193"/>
                <a:gd name="T12" fmla="*/ 11763459 w 876"/>
                <a:gd name="T13" fmla="*/ 10662741 h 1193"/>
                <a:gd name="T14" fmla="*/ 16133205 w 876"/>
                <a:gd name="T15" fmla="*/ 21506007 h 1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6" h="1193">
                  <a:moveTo>
                    <a:pt x="875" y="1192"/>
                  </a:moveTo>
                  <a:lnTo>
                    <a:pt x="875" y="1192"/>
                  </a:lnTo>
                  <a:cubicBezTo>
                    <a:pt x="648" y="855"/>
                    <a:pt x="405" y="750"/>
                    <a:pt x="253" y="750"/>
                  </a:cubicBezTo>
                  <a:cubicBezTo>
                    <a:pt x="284" y="596"/>
                    <a:pt x="368" y="433"/>
                    <a:pt x="426" y="370"/>
                  </a:cubicBezTo>
                  <a:cubicBezTo>
                    <a:pt x="184" y="374"/>
                    <a:pt x="105" y="422"/>
                    <a:pt x="0" y="496"/>
                  </a:cubicBezTo>
                  <a:cubicBezTo>
                    <a:pt x="36" y="306"/>
                    <a:pt x="316" y="79"/>
                    <a:pt x="517" y="0"/>
                  </a:cubicBezTo>
                  <a:cubicBezTo>
                    <a:pt x="517" y="137"/>
                    <a:pt x="500" y="412"/>
                    <a:pt x="638" y="591"/>
                  </a:cubicBezTo>
                  <a:cubicBezTo>
                    <a:pt x="780" y="775"/>
                    <a:pt x="875" y="908"/>
                    <a:pt x="875" y="1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0" name="Freeform 1128">
              <a:extLst>
                <a:ext uri="{FF2B5EF4-FFF2-40B4-BE49-F238E27FC236}">
                  <a16:creationId xmlns:a16="http://schemas.microsoft.com/office/drawing/2014/main" id="{7400BEB9-5B90-47A5-80A8-A1452C72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618" y="2153592"/>
              <a:ext cx="137980" cy="244334"/>
            </a:xfrm>
            <a:custGeom>
              <a:avLst/>
              <a:gdLst>
                <a:gd name="T0" fmla="*/ 1630856 w 1025"/>
                <a:gd name="T1" fmla="*/ 32855792 h 1816"/>
                <a:gd name="T2" fmla="*/ 1630856 w 1025"/>
                <a:gd name="T3" fmla="*/ 32855792 h 1816"/>
                <a:gd name="T4" fmla="*/ 14714322 w 1025"/>
                <a:gd name="T5" fmla="*/ 17667931 h 1816"/>
                <a:gd name="T6" fmla="*/ 13572655 w 1025"/>
                <a:gd name="T7" fmla="*/ 10318402 h 1816"/>
                <a:gd name="T8" fmla="*/ 17885573 w 1025"/>
                <a:gd name="T9" fmla="*/ 11277844 h 1816"/>
                <a:gd name="T10" fmla="*/ 8136378 w 1025"/>
                <a:gd name="T11" fmla="*/ 0 h 1816"/>
                <a:gd name="T12" fmla="*/ 6324330 w 1025"/>
                <a:gd name="T13" fmla="*/ 10897619 h 1816"/>
                <a:gd name="T14" fmla="*/ 1630856 w 1025"/>
                <a:gd name="T15" fmla="*/ 32855792 h 18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5" h="1816">
                  <a:moveTo>
                    <a:pt x="90" y="1815"/>
                  </a:moveTo>
                  <a:lnTo>
                    <a:pt x="90" y="1815"/>
                  </a:lnTo>
                  <a:cubicBezTo>
                    <a:pt x="111" y="1603"/>
                    <a:pt x="475" y="934"/>
                    <a:pt x="812" y="976"/>
                  </a:cubicBezTo>
                  <a:cubicBezTo>
                    <a:pt x="855" y="823"/>
                    <a:pt x="818" y="707"/>
                    <a:pt x="749" y="570"/>
                  </a:cubicBezTo>
                  <a:cubicBezTo>
                    <a:pt x="833" y="554"/>
                    <a:pt x="887" y="570"/>
                    <a:pt x="987" y="623"/>
                  </a:cubicBezTo>
                  <a:cubicBezTo>
                    <a:pt x="1024" y="428"/>
                    <a:pt x="702" y="79"/>
                    <a:pt x="449" y="0"/>
                  </a:cubicBezTo>
                  <a:cubicBezTo>
                    <a:pt x="449" y="137"/>
                    <a:pt x="570" y="433"/>
                    <a:pt x="349" y="602"/>
                  </a:cubicBezTo>
                  <a:cubicBezTo>
                    <a:pt x="122" y="765"/>
                    <a:pt x="0" y="1493"/>
                    <a:pt x="90" y="181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1" name="Freeform 1129">
              <a:extLst>
                <a:ext uri="{FF2B5EF4-FFF2-40B4-BE49-F238E27FC236}">
                  <a16:creationId xmlns:a16="http://schemas.microsoft.com/office/drawing/2014/main" id="{37D0B3F8-8C21-423F-8041-C7AFEA5AC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7134" y="2153592"/>
              <a:ext cx="122120" cy="231641"/>
            </a:xfrm>
            <a:custGeom>
              <a:avLst/>
              <a:gdLst>
                <a:gd name="T0" fmla="*/ 292655 w 903"/>
                <a:gd name="T1" fmla="*/ 31159954 h 1721"/>
                <a:gd name="T2" fmla="*/ 292655 w 903"/>
                <a:gd name="T3" fmla="*/ 31159954 h 1721"/>
                <a:gd name="T4" fmla="*/ 12546444 w 903"/>
                <a:gd name="T5" fmla="*/ 15761144 h 1721"/>
                <a:gd name="T6" fmla="*/ 10516385 w 903"/>
                <a:gd name="T7" fmla="*/ 9257430 h 1721"/>
                <a:gd name="T8" fmla="*/ 16497019 w 903"/>
                <a:gd name="T9" fmla="*/ 10235679 h 1721"/>
                <a:gd name="T10" fmla="*/ 6858465 w 903"/>
                <a:gd name="T11" fmla="*/ 0 h 1721"/>
                <a:gd name="T12" fmla="*/ 4645429 w 903"/>
                <a:gd name="T13" fmla="*/ 10706767 h 1721"/>
                <a:gd name="T14" fmla="*/ 292655 w 903"/>
                <a:gd name="T15" fmla="*/ 31159954 h 17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3" h="1721">
                  <a:moveTo>
                    <a:pt x="16" y="1720"/>
                  </a:moveTo>
                  <a:lnTo>
                    <a:pt x="16" y="1720"/>
                  </a:lnTo>
                  <a:cubicBezTo>
                    <a:pt x="37" y="1508"/>
                    <a:pt x="412" y="870"/>
                    <a:pt x="686" y="870"/>
                  </a:cubicBezTo>
                  <a:cubicBezTo>
                    <a:pt x="686" y="707"/>
                    <a:pt x="670" y="633"/>
                    <a:pt x="575" y="511"/>
                  </a:cubicBezTo>
                  <a:cubicBezTo>
                    <a:pt x="707" y="490"/>
                    <a:pt x="796" y="511"/>
                    <a:pt x="902" y="565"/>
                  </a:cubicBezTo>
                  <a:cubicBezTo>
                    <a:pt x="871" y="374"/>
                    <a:pt x="575" y="79"/>
                    <a:pt x="375" y="0"/>
                  </a:cubicBezTo>
                  <a:cubicBezTo>
                    <a:pt x="375" y="137"/>
                    <a:pt x="401" y="428"/>
                    <a:pt x="254" y="591"/>
                  </a:cubicBezTo>
                  <a:cubicBezTo>
                    <a:pt x="100" y="760"/>
                    <a:pt x="0" y="1408"/>
                    <a:pt x="16" y="172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2" name="Freeform 1130">
              <a:extLst>
                <a:ext uri="{FF2B5EF4-FFF2-40B4-BE49-F238E27FC236}">
                  <a16:creationId xmlns:a16="http://schemas.microsoft.com/office/drawing/2014/main" id="{027D0256-3817-499E-BDAA-0440F19C6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0306" y="2153592"/>
              <a:ext cx="117362" cy="160244"/>
            </a:xfrm>
            <a:custGeom>
              <a:avLst/>
              <a:gdLst>
                <a:gd name="T0" fmla="*/ 0 w 877"/>
                <a:gd name="T1" fmla="*/ 21506007 h 1193"/>
                <a:gd name="T2" fmla="*/ 0 w 877"/>
                <a:gd name="T3" fmla="*/ 21506007 h 1193"/>
                <a:gd name="T4" fmla="*/ 11138952 w 877"/>
                <a:gd name="T5" fmla="*/ 13531417 h 1193"/>
                <a:gd name="T6" fmla="*/ 8022904 w 877"/>
                <a:gd name="T7" fmla="*/ 6675445 h 1193"/>
                <a:gd name="T8" fmla="*/ 15687700 w 877"/>
                <a:gd name="T9" fmla="*/ 8948815 h 1193"/>
                <a:gd name="T10" fmla="*/ 6429082 w 877"/>
                <a:gd name="T11" fmla="*/ 0 h 1193"/>
                <a:gd name="T12" fmla="*/ 4262235 w 877"/>
                <a:gd name="T13" fmla="*/ 10662741 h 1193"/>
                <a:gd name="T14" fmla="*/ 0 w 877"/>
                <a:gd name="T15" fmla="*/ 21506007 h 1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7" h="1193">
                  <a:moveTo>
                    <a:pt x="0" y="1192"/>
                  </a:moveTo>
                  <a:lnTo>
                    <a:pt x="0" y="1192"/>
                  </a:lnTo>
                  <a:cubicBezTo>
                    <a:pt x="227" y="855"/>
                    <a:pt x="469" y="750"/>
                    <a:pt x="622" y="750"/>
                  </a:cubicBezTo>
                  <a:cubicBezTo>
                    <a:pt x="591" y="596"/>
                    <a:pt x="506" y="433"/>
                    <a:pt x="448" y="370"/>
                  </a:cubicBezTo>
                  <a:cubicBezTo>
                    <a:pt x="691" y="374"/>
                    <a:pt x="770" y="422"/>
                    <a:pt x="876" y="496"/>
                  </a:cubicBezTo>
                  <a:cubicBezTo>
                    <a:pt x="844" y="306"/>
                    <a:pt x="559" y="79"/>
                    <a:pt x="359" y="0"/>
                  </a:cubicBezTo>
                  <a:cubicBezTo>
                    <a:pt x="359" y="137"/>
                    <a:pt x="375" y="412"/>
                    <a:pt x="238" y="591"/>
                  </a:cubicBezTo>
                  <a:cubicBezTo>
                    <a:pt x="95" y="775"/>
                    <a:pt x="0" y="908"/>
                    <a:pt x="0" y="1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3" name="Freeform 1131">
              <a:extLst>
                <a:ext uri="{FF2B5EF4-FFF2-40B4-BE49-F238E27FC236}">
                  <a16:creationId xmlns:a16="http://schemas.microsoft.com/office/drawing/2014/main" id="{675A15B2-B21D-4968-ADE3-FC67182E1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4713" y="2120273"/>
              <a:ext cx="112604" cy="53944"/>
            </a:xfrm>
            <a:custGeom>
              <a:avLst/>
              <a:gdLst>
                <a:gd name="T0" fmla="*/ 15276655 w 829"/>
                <a:gd name="T1" fmla="*/ 4486592 h 397"/>
                <a:gd name="T2" fmla="*/ 15276655 w 829"/>
                <a:gd name="T3" fmla="*/ 4486592 h 397"/>
                <a:gd name="T4" fmla="*/ 7785976 w 829"/>
                <a:gd name="T5" fmla="*/ 6148257 h 397"/>
                <a:gd name="T6" fmla="*/ 977848 w 829"/>
                <a:gd name="T7" fmla="*/ 7126723 h 397"/>
                <a:gd name="T8" fmla="*/ 0 w 829"/>
                <a:gd name="T9" fmla="*/ 5262054 h 397"/>
                <a:gd name="T10" fmla="*/ 7121762 w 829"/>
                <a:gd name="T11" fmla="*/ 2732529 h 397"/>
                <a:gd name="T12" fmla="*/ 14409509 w 829"/>
                <a:gd name="T13" fmla="*/ 0 h 397"/>
                <a:gd name="T14" fmla="*/ 15276655 w 829"/>
                <a:gd name="T15" fmla="*/ 4486592 h 3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9" h="397">
                  <a:moveTo>
                    <a:pt x="828" y="243"/>
                  </a:moveTo>
                  <a:lnTo>
                    <a:pt x="828" y="243"/>
                  </a:lnTo>
                  <a:cubicBezTo>
                    <a:pt x="739" y="354"/>
                    <a:pt x="623" y="391"/>
                    <a:pt x="422" y="333"/>
                  </a:cubicBezTo>
                  <a:cubicBezTo>
                    <a:pt x="253" y="280"/>
                    <a:pt x="111" y="333"/>
                    <a:pt x="53" y="386"/>
                  </a:cubicBezTo>
                  <a:cubicBezTo>
                    <a:pt x="43" y="396"/>
                    <a:pt x="6" y="275"/>
                    <a:pt x="0" y="285"/>
                  </a:cubicBezTo>
                  <a:cubicBezTo>
                    <a:pt x="37" y="217"/>
                    <a:pt x="190" y="112"/>
                    <a:pt x="386" y="148"/>
                  </a:cubicBezTo>
                  <a:cubicBezTo>
                    <a:pt x="581" y="180"/>
                    <a:pt x="691" y="127"/>
                    <a:pt x="781" y="0"/>
                  </a:cubicBezTo>
                  <a:cubicBezTo>
                    <a:pt x="754" y="48"/>
                    <a:pt x="770" y="206"/>
                    <a:pt x="828" y="243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4" name="Freeform 1132">
              <a:extLst>
                <a:ext uri="{FF2B5EF4-FFF2-40B4-BE49-F238E27FC236}">
                  <a16:creationId xmlns:a16="http://schemas.microsoft.com/office/drawing/2014/main" id="{2D123176-2530-47F5-B55A-34269FE9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6299" y="2147245"/>
              <a:ext cx="112605" cy="63463"/>
            </a:xfrm>
            <a:custGeom>
              <a:avLst/>
              <a:gdLst>
                <a:gd name="T0" fmla="*/ 13927094 w 840"/>
                <a:gd name="T1" fmla="*/ 7493495 h 470"/>
                <a:gd name="T2" fmla="*/ 13927094 w 840"/>
                <a:gd name="T3" fmla="*/ 7493495 h 470"/>
                <a:gd name="T4" fmla="*/ 6631094 w 840"/>
                <a:gd name="T5" fmla="*/ 5469700 h 470"/>
                <a:gd name="T6" fmla="*/ 269582 w 840"/>
                <a:gd name="T7" fmla="*/ 3263619 h 470"/>
                <a:gd name="T8" fmla="*/ 269582 w 840"/>
                <a:gd name="T9" fmla="*/ 1239824 h 470"/>
                <a:gd name="T10" fmla="*/ 7565581 w 840"/>
                <a:gd name="T11" fmla="*/ 2224311 h 470"/>
                <a:gd name="T12" fmla="*/ 15077139 w 840"/>
                <a:gd name="T13" fmla="*/ 3081331 h 470"/>
                <a:gd name="T14" fmla="*/ 13927094 w 840"/>
                <a:gd name="T15" fmla="*/ 7493495 h 4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0" h="470">
                  <a:moveTo>
                    <a:pt x="775" y="411"/>
                  </a:moveTo>
                  <a:lnTo>
                    <a:pt x="775" y="411"/>
                  </a:lnTo>
                  <a:cubicBezTo>
                    <a:pt x="643" y="469"/>
                    <a:pt x="521" y="448"/>
                    <a:pt x="369" y="300"/>
                  </a:cubicBezTo>
                  <a:cubicBezTo>
                    <a:pt x="243" y="179"/>
                    <a:pt x="95" y="158"/>
                    <a:pt x="15" y="179"/>
                  </a:cubicBezTo>
                  <a:cubicBezTo>
                    <a:pt x="0" y="184"/>
                    <a:pt x="26" y="63"/>
                    <a:pt x="15" y="68"/>
                  </a:cubicBezTo>
                  <a:cubicBezTo>
                    <a:pt x="79" y="26"/>
                    <a:pt x="263" y="0"/>
                    <a:pt x="421" y="122"/>
                  </a:cubicBezTo>
                  <a:cubicBezTo>
                    <a:pt x="580" y="238"/>
                    <a:pt x="701" y="242"/>
                    <a:pt x="839" y="169"/>
                  </a:cubicBezTo>
                  <a:cubicBezTo>
                    <a:pt x="791" y="200"/>
                    <a:pt x="733" y="348"/>
                    <a:pt x="775" y="411"/>
                  </a:cubicBezTo>
                </a:path>
              </a:pathLst>
            </a:custGeom>
            <a:solidFill>
              <a:srgbClr val="DB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5" name="Freeform 1133">
              <a:extLst>
                <a:ext uri="{FF2B5EF4-FFF2-40B4-BE49-F238E27FC236}">
                  <a16:creationId xmlns:a16="http://schemas.microsoft.com/office/drawing/2014/main" id="{AE81EDB4-6FB9-4259-BB48-901CDC6DC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4796" y="2144072"/>
              <a:ext cx="109433" cy="49184"/>
            </a:xfrm>
            <a:custGeom>
              <a:avLst/>
              <a:gdLst>
                <a:gd name="T0" fmla="*/ 0 w 813"/>
                <a:gd name="T1" fmla="*/ 0 h 360"/>
                <a:gd name="T2" fmla="*/ 0 w 813"/>
                <a:gd name="T3" fmla="*/ 0 h 360"/>
                <a:gd name="T4" fmla="*/ 14711941 w 813"/>
                <a:gd name="T5" fmla="*/ 0 h 360"/>
                <a:gd name="T6" fmla="*/ 14711941 w 813"/>
                <a:gd name="T7" fmla="*/ 4423691 h 360"/>
                <a:gd name="T8" fmla="*/ 0 w 813"/>
                <a:gd name="T9" fmla="*/ 4423691 h 360"/>
                <a:gd name="T10" fmla="*/ 0 w 813"/>
                <a:gd name="T11" fmla="*/ 0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3" h="360">
                  <a:moveTo>
                    <a:pt x="0" y="0"/>
                  </a:moveTo>
                  <a:lnTo>
                    <a:pt x="0" y="0"/>
                  </a:lnTo>
                  <a:cubicBezTo>
                    <a:pt x="274" y="95"/>
                    <a:pt x="543" y="84"/>
                    <a:pt x="812" y="0"/>
                  </a:cubicBezTo>
                  <a:cubicBezTo>
                    <a:pt x="812" y="79"/>
                    <a:pt x="812" y="158"/>
                    <a:pt x="812" y="237"/>
                  </a:cubicBezTo>
                  <a:cubicBezTo>
                    <a:pt x="543" y="348"/>
                    <a:pt x="274" y="359"/>
                    <a:pt x="0" y="237"/>
                  </a:cubicBezTo>
                  <a:cubicBezTo>
                    <a:pt x="0" y="158"/>
                    <a:pt x="0" y="79"/>
                    <a:pt x="0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6" name="Freeform 1134">
              <a:extLst>
                <a:ext uri="{FF2B5EF4-FFF2-40B4-BE49-F238E27FC236}">
                  <a16:creationId xmlns:a16="http://schemas.microsoft.com/office/drawing/2014/main" id="{A0EF62CB-41A3-4E24-8F05-C1BA8D199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4796" y="2144072"/>
              <a:ext cx="55510" cy="44424"/>
            </a:xfrm>
            <a:custGeom>
              <a:avLst/>
              <a:gdLst>
                <a:gd name="T0" fmla="*/ 0 w 407"/>
                <a:gd name="T1" fmla="*/ 0 h 328"/>
                <a:gd name="T2" fmla="*/ 0 w 407"/>
                <a:gd name="T3" fmla="*/ 0 h 328"/>
                <a:gd name="T4" fmla="*/ 7552361 w 407"/>
                <a:gd name="T5" fmla="*/ 1247393 h 328"/>
                <a:gd name="T6" fmla="*/ 7552361 w 407"/>
                <a:gd name="T7" fmla="*/ 5888347 h 328"/>
                <a:gd name="T8" fmla="*/ 0 w 407"/>
                <a:gd name="T9" fmla="*/ 4347457 h 328"/>
                <a:gd name="T10" fmla="*/ 0 w 407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" h="328">
                  <a:moveTo>
                    <a:pt x="0" y="0"/>
                  </a:moveTo>
                  <a:lnTo>
                    <a:pt x="0" y="0"/>
                  </a:lnTo>
                  <a:cubicBezTo>
                    <a:pt x="137" y="47"/>
                    <a:pt x="274" y="68"/>
                    <a:pt x="406" y="68"/>
                  </a:cubicBezTo>
                  <a:cubicBezTo>
                    <a:pt x="406" y="321"/>
                    <a:pt x="406" y="321"/>
                    <a:pt x="406" y="321"/>
                  </a:cubicBezTo>
                  <a:cubicBezTo>
                    <a:pt x="274" y="327"/>
                    <a:pt x="137" y="295"/>
                    <a:pt x="0" y="237"/>
                  </a:cubicBezTo>
                  <a:cubicBezTo>
                    <a:pt x="0" y="158"/>
                    <a:pt x="0" y="79"/>
                    <a:pt x="0" y="0"/>
                  </a:cubicBezTo>
                </a:path>
              </a:pathLst>
            </a:custGeom>
            <a:solidFill>
              <a:srgbClr val="DB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7" name="Freeform 1135">
              <a:extLst>
                <a:ext uri="{FF2B5EF4-FFF2-40B4-BE49-F238E27FC236}">
                  <a16:creationId xmlns:a16="http://schemas.microsoft.com/office/drawing/2014/main" id="{7E44C118-D88E-4902-BC4D-303FB1B1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809" y="1817236"/>
              <a:ext cx="293407" cy="220535"/>
            </a:xfrm>
            <a:custGeom>
              <a:avLst/>
              <a:gdLst>
                <a:gd name="T0" fmla="*/ 19507922 w 2174"/>
                <a:gd name="T1" fmla="*/ 11057775 h 1642"/>
                <a:gd name="T2" fmla="*/ 19507922 w 2174"/>
                <a:gd name="T3" fmla="*/ 11057775 h 1642"/>
                <a:gd name="T4" fmla="*/ 33624388 w 2174"/>
                <a:gd name="T5" fmla="*/ 21808924 h 1642"/>
                <a:gd name="T6" fmla="*/ 37558660 w 2174"/>
                <a:gd name="T7" fmla="*/ 22656815 h 1642"/>
                <a:gd name="T8" fmla="*/ 20273020 w 2174"/>
                <a:gd name="T9" fmla="*/ 0 h 1642"/>
                <a:gd name="T10" fmla="*/ 2003643 w 2174"/>
                <a:gd name="T11" fmla="*/ 21917177 h 1642"/>
                <a:gd name="T12" fmla="*/ 6429851 w 2174"/>
                <a:gd name="T13" fmla="*/ 21917177 h 1642"/>
                <a:gd name="T14" fmla="*/ 19507922 w 2174"/>
                <a:gd name="T15" fmla="*/ 11057775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4" h="1642">
                  <a:moveTo>
                    <a:pt x="1071" y="613"/>
                  </a:moveTo>
                  <a:lnTo>
                    <a:pt x="1071" y="613"/>
                  </a:lnTo>
                  <a:cubicBezTo>
                    <a:pt x="1582" y="613"/>
                    <a:pt x="1830" y="951"/>
                    <a:pt x="1846" y="1209"/>
                  </a:cubicBezTo>
                  <a:cubicBezTo>
                    <a:pt x="1862" y="1467"/>
                    <a:pt x="1952" y="1489"/>
                    <a:pt x="2062" y="1256"/>
                  </a:cubicBezTo>
                  <a:cubicBezTo>
                    <a:pt x="2173" y="1019"/>
                    <a:pt x="1904" y="0"/>
                    <a:pt x="1113" y="0"/>
                  </a:cubicBezTo>
                  <a:cubicBezTo>
                    <a:pt x="322" y="0"/>
                    <a:pt x="0" y="781"/>
                    <a:pt x="110" y="1215"/>
                  </a:cubicBezTo>
                  <a:cubicBezTo>
                    <a:pt x="222" y="1641"/>
                    <a:pt x="359" y="1398"/>
                    <a:pt x="353" y="1215"/>
                  </a:cubicBezTo>
                  <a:cubicBezTo>
                    <a:pt x="348" y="1030"/>
                    <a:pt x="506" y="629"/>
                    <a:pt x="1071" y="613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8" name="Freeform 1136">
              <a:extLst>
                <a:ext uri="{FF2B5EF4-FFF2-40B4-BE49-F238E27FC236}">
                  <a16:creationId xmlns:a16="http://schemas.microsoft.com/office/drawing/2014/main" id="{5678BEE3-ED4C-4CBA-B05E-35722DE57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8153" y="1958441"/>
              <a:ext cx="34892" cy="66636"/>
            </a:xfrm>
            <a:custGeom>
              <a:avLst/>
              <a:gdLst>
                <a:gd name="T0" fmla="*/ 3339393 w 259"/>
                <a:gd name="T1" fmla="*/ 276315 h 491"/>
                <a:gd name="T2" fmla="*/ 3339393 w 259"/>
                <a:gd name="T3" fmla="*/ 276315 h 491"/>
                <a:gd name="T4" fmla="*/ 4192429 w 259"/>
                <a:gd name="T5" fmla="*/ 4936221 h 491"/>
                <a:gd name="T6" fmla="*/ 1433805 w 259"/>
                <a:gd name="T7" fmla="*/ 8840874 h 491"/>
                <a:gd name="T8" fmla="*/ 562583 w 259"/>
                <a:gd name="T9" fmla="*/ 4070496 h 491"/>
                <a:gd name="T10" fmla="*/ 3339393 w 259"/>
                <a:gd name="T11" fmla="*/ 276315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4" y="15"/>
                  </a:moveTo>
                  <a:lnTo>
                    <a:pt x="184" y="15"/>
                  </a:lnTo>
                  <a:cubicBezTo>
                    <a:pt x="237" y="26"/>
                    <a:pt x="258" y="137"/>
                    <a:pt x="231" y="268"/>
                  </a:cubicBezTo>
                  <a:cubicBezTo>
                    <a:pt x="205" y="395"/>
                    <a:pt x="137" y="490"/>
                    <a:pt x="79" y="480"/>
                  </a:cubicBezTo>
                  <a:cubicBezTo>
                    <a:pt x="25" y="463"/>
                    <a:pt x="0" y="353"/>
                    <a:pt x="31" y="221"/>
                  </a:cubicBezTo>
                  <a:cubicBezTo>
                    <a:pt x="58" y="95"/>
                    <a:pt x="126" y="0"/>
                    <a:pt x="184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09" name="Freeform 1137">
              <a:extLst>
                <a:ext uri="{FF2B5EF4-FFF2-40B4-BE49-F238E27FC236}">
                  <a16:creationId xmlns:a16="http://schemas.microsoft.com/office/drawing/2014/main" id="{91FCE32A-DEE0-4F00-B82B-B6734DC74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568" y="1958441"/>
              <a:ext cx="34892" cy="66636"/>
            </a:xfrm>
            <a:custGeom>
              <a:avLst/>
              <a:gdLst>
                <a:gd name="T0" fmla="*/ 1422788 w 260"/>
                <a:gd name="T1" fmla="*/ 276315 h 491"/>
                <a:gd name="T2" fmla="*/ 1422788 w 260"/>
                <a:gd name="T3" fmla="*/ 276315 h 491"/>
                <a:gd name="T4" fmla="*/ 468224 w 260"/>
                <a:gd name="T5" fmla="*/ 4936221 h 491"/>
                <a:gd name="T6" fmla="*/ 3241735 w 260"/>
                <a:gd name="T7" fmla="*/ 8840874 h 491"/>
                <a:gd name="T8" fmla="*/ 4088135 w 260"/>
                <a:gd name="T9" fmla="*/ 4070496 h 491"/>
                <a:gd name="T10" fmla="*/ 1422788 w 260"/>
                <a:gd name="T11" fmla="*/ 276315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91">
                  <a:moveTo>
                    <a:pt x="79" y="15"/>
                  </a:moveTo>
                  <a:lnTo>
                    <a:pt x="79" y="15"/>
                  </a:lnTo>
                  <a:cubicBezTo>
                    <a:pt x="22" y="26"/>
                    <a:pt x="0" y="137"/>
                    <a:pt x="26" y="268"/>
                  </a:cubicBezTo>
                  <a:cubicBezTo>
                    <a:pt x="58" y="395"/>
                    <a:pt x="126" y="490"/>
                    <a:pt x="180" y="480"/>
                  </a:cubicBezTo>
                  <a:cubicBezTo>
                    <a:pt x="238" y="463"/>
                    <a:pt x="259" y="353"/>
                    <a:pt x="227" y="221"/>
                  </a:cubicBezTo>
                  <a:cubicBezTo>
                    <a:pt x="201" y="95"/>
                    <a:pt x="132" y="0"/>
                    <a:pt x="79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0" name="Freeform 1138">
              <a:extLst>
                <a:ext uri="{FF2B5EF4-FFF2-40B4-BE49-F238E27FC236}">
                  <a16:creationId xmlns:a16="http://schemas.microsoft.com/office/drawing/2014/main" id="{0849EB49-414C-4BF4-A151-E6650D6E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7351" y="1766465"/>
              <a:ext cx="144324" cy="115820"/>
            </a:xfrm>
            <a:custGeom>
              <a:avLst/>
              <a:gdLst>
                <a:gd name="T0" fmla="*/ 0 w 1077"/>
                <a:gd name="T1" fmla="*/ 3037723 h 851"/>
                <a:gd name="T2" fmla="*/ 0 w 1077"/>
                <a:gd name="T3" fmla="*/ 3037723 h 851"/>
                <a:gd name="T4" fmla="*/ 19322263 w 1077"/>
                <a:gd name="T5" fmla="*/ 3037723 h 851"/>
                <a:gd name="T6" fmla="*/ 19322263 w 1077"/>
                <a:gd name="T7" fmla="*/ 15744443 h 851"/>
                <a:gd name="T8" fmla="*/ 0 w 1077"/>
                <a:gd name="T9" fmla="*/ 15744443 h 851"/>
                <a:gd name="T10" fmla="*/ 0 w 1077"/>
                <a:gd name="T11" fmla="*/ 3037723 h 8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7" h="851">
                  <a:moveTo>
                    <a:pt x="0" y="164"/>
                  </a:moveTo>
                  <a:lnTo>
                    <a:pt x="0" y="164"/>
                  </a:lnTo>
                  <a:cubicBezTo>
                    <a:pt x="359" y="0"/>
                    <a:pt x="718" y="0"/>
                    <a:pt x="1076" y="164"/>
                  </a:cubicBezTo>
                  <a:cubicBezTo>
                    <a:pt x="1076" y="850"/>
                    <a:pt x="1076" y="850"/>
                    <a:pt x="1076" y="850"/>
                  </a:cubicBezTo>
                  <a:cubicBezTo>
                    <a:pt x="0" y="850"/>
                    <a:pt x="0" y="850"/>
                    <a:pt x="0" y="850"/>
                  </a:cubicBezTo>
                  <a:lnTo>
                    <a:pt x="0" y="164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1" name="Freeform 1139">
              <a:extLst>
                <a:ext uri="{FF2B5EF4-FFF2-40B4-BE49-F238E27FC236}">
                  <a16:creationId xmlns:a16="http://schemas.microsoft.com/office/drawing/2014/main" id="{4EB46B5A-B330-4FE3-BFBE-0B82755B0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446" y="1796610"/>
              <a:ext cx="30133" cy="58704"/>
            </a:xfrm>
            <a:custGeom>
              <a:avLst/>
              <a:gdLst>
                <a:gd name="T0" fmla="*/ 2026748 w 223"/>
                <a:gd name="T1" fmla="*/ 7922199 h 434"/>
                <a:gd name="T2" fmla="*/ 2026748 w 223"/>
                <a:gd name="T3" fmla="*/ 7922199 h 434"/>
                <a:gd name="T4" fmla="*/ 4053497 w 223"/>
                <a:gd name="T5" fmla="*/ 3951970 h 434"/>
                <a:gd name="T6" fmla="*/ 2026748 w 223"/>
                <a:gd name="T7" fmla="*/ 0 h 434"/>
                <a:gd name="T8" fmla="*/ 0 w 223"/>
                <a:gd name="T9" fmla="*/ 3951970 h 434"/>
                <a:gd name="T10" fmla="*/ 2026748 w 223"/>
                <a:gd name="T11" fmla="*/ 7922199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434">
                  <a:moveTo>
                    <a:pt x="111" y="433"/>
                  </a:moveTo>
                  <a:lnTo>
                    <a:pt x="111" y="433"/>
                  </a:lnTo>
                  <a:cubicBezTo>
                    <a:pt x="174" y="433"/>
                    <a:pt x="222" y="338"/>
                    <a:pt x="222" y="216"/>
                  </a:cubicBezTo>
                  <a:cubicBezTo>
                    <a:pt x="222" y="101"/>
                    <a:pt x="174" y="0"/>
                    <a:pt x="111" y="0"/>
                  </a:cubicBezTo>
                  <a:cubicBezTo>
                    <a:pt x="52" y="0"/>
                    <a:pt x="0" y="101"/>
                    <a:pt x="0" y="216"/>
                  </a:cubicBezTo>
                  <a:cubicBezTo>
                    <a:pt x="0" y="338"/>
                    <a:pt x="52" y="433"/>
                    <a:pt x="111" y="433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2" name="Freeform 1140">
              <a:extLst>
                <a:ext uri="{FF2B5EF4-FFF2-40B4-BE49-F238E27FC236}">
                  <a16:creationId xmlns:a16="http://schemas.microsoft.com/office/drawing/2014/main" id="{1DD64E93-506D-4269-9020-EE9ECD70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147" y="1836275"/>
              <a:ext cx="176043" cy="141205"/>
            </a:xfrm>
            <a:custGeom>
              <a:avLst/>
              <a:gdLst>
                <a:gd name="T0" fmla="*/ 949254 w 1303"/>
                <a:gd name="T1" fmla="*/ 5234661 h 1051"/>
                <a:gd name="T2" fmla="*/ 949254 w 1303"/>
                <a:gd name="T3" fmla="*/ 5234661 h 1051"/>
                <a:gd name="T4" fmla="*/ 22707520 w 1303"/>
                <a:gd name="T5" fmla="*/ 18953312 h 1051"/>
                <a:gd name="T6" fmla="*/ 949254 w 1303"/>
                <a:gd name="T7" fmla="*/ 5234661 h 10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3" h="1051">
                  <a:moveTo>
                    <a:pt x="52" y="290"/>
                  </a:moveTo>
                  <a:lnTo>
                    <a:pt x="52" y="290"/>
                  </a:lnTo>
                  <a:cubicBezTo>
                    <a:pt x="0" y="591"/>
                    <a:pt x="580" y="1023"/>
                    <a:pt x="1244" y="1050"/>
                  </a:cubicBezTo>
                  <a:cubicBezTo>
                    <a:pt x="1302" y="263"/>
                    <a:pt x="569" y="0"/>
                    <a:pt x="52" y="29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913" name="Freeform 1141">
              <a:extLst>
                <a:ext uri="{FF2B5EF4-FFF2-40B4-BE49-F238E27FC236}">
                  <a16:creationId xmlns:a16="http://schemas.microsoft.com/office/drawing/2014/main" id="{3F724573-8884-45AF-967F-1C1E4F231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8153" y="2331289"/>
              <a:ext cx="12688" cy="22212"/>
            </a:xfrm>
            <a:custGeom>
              <a:avLst/>
              <a:gdLst>
                <a:gd name="T0" fmla="*/ 816494 w 91"/>
                <a:gd name="T1" fmla="*/ 2902149 h 169"/>
                <a:gd name="T2" fmla="*/ 816494 w 91"/>
                <a:gd name="T3" fmla="*/ 2902149 h 169"/>
                <a:gd name="T4" fmla="*/ 1749689 w 91"/>
                <a:gd name="T5" fmla="*/ 1468358 h 169"/>
                <a:gd name="T6" fmla="*/ 816494 w 91"/>
                <a:gd name="T7" fmla="*/ 0 h 169"/>
                <a:gd name="T8" fmla="*/ 0 w 91"/>
                <a:gd name="T9" fmla="*/ 1468358 h 169"/>
                <a:gd name="T10" fmla="*/ 816494 w 91"/>
                <a:gd name="T11" fmla="*/ 2902149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69">
                  <a:moveTo>
                    <a:pt x="42" y="168"/>
                  </a:moveTo>
                  <a:lnTo>
                    <a:pt x="42" y="168"/>
                  </a:lnTo>
                  <a:cubicBezTo>
                    <a:pt x="69" y="168"/>
                    <a:pt x="90" y="131"/>
                    <a:pt x="90" y="85"/>
                  </a:cubicBezTo>
                  <a:cubicBezTo>
                    <a:pt x="90" y="37"/>
                    <a:pt x="69" y="0"/>
                    <a:pt x="42" y="0"/>
                  </a:cubicBezTo>
                  <a:cubicBezTo>
                    <a:pt x="21" y="0"/>
                    <a:pt x="0" y="37"/>
                    <a:pt x="0" y="85"/>
                  </a:cubicBezTo>
                  <a:cubicBezTo>
                    <a:pt x="0" y="131"/>
                    <a:pt x="21" y="168"/>
                    <a:pt x="42" y="168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8" name="Group 13">
            <a:extLst>
              <a:ext uri="{FF2B5EF4-FFF2-40B4-BE49-F238E27FC236}">
                <a16:creationId xmlns:a16="http://schemas.microsoft.com/office/drawing/2014/main" id="{5A1A9A31-4462-4177-9A22-340966777CDD}"/>
              </a:ext>
            </a:extLst>
          </p:cNvPr>
          <p:cNvGrpSpPr>
            <a:grpSpLocks/>
          </p:cNvGrpSpPr>
          <p:nvPr/>
        </p:nvGrpSpPr>
        <p:grpSpPr bwMode="auto">
          <a:xfrm>
            <a:off x="5078413" y="1720850"/>
            <a:ext cx="688975" cy="687388"/>
            <a:chOff x="5078581" y="1720454"/>
            <a:chExt cx="688315" cy="686991"/>
          </a:xfrm>
        </p:grpSpPr>
        <p:sp>
          <p:nvSpPr>
            <p:cNvPr id="20840" name="Freeform 1142">
              <a:extLst>
                <a:ext uri="{FF2B5EF4-FFF2-40B4-BE49-F238E27FC236}">
                  <a16:creationId xmlns:a16="http://schemas.microsoft.com/office/drawing/2014/main" id="{EEC3C27D-8AD6-4D0C-A110-1FA4BB5D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581" y="1720454"/>
              <a:ext cx="688315" cy="686991"/>
            </a:xfrm>
            <a:custGeom>
              <a:avLst/>
              <a:gdLst>
                <a:gd name="T0" fmla="*/ 46485305 w 5096"/>
                <a:gd name="T1" fmla="*/ 92704104 h 5090"/>
                <a:gd name="T2" fmla="*/ 46485305 w 5096"/>
                <a:gd name="T3" fmla="*/ 92704104 h 5090"/>
                <a:gd name="T4" fmla="*/ 0 w 5096"/>
                <a:gd name="T5" fmla="*/ 46397537 h 5090"/>
                <a:gd name="T6" fmla="*/ 46485305 w 5096"/>
                <a:gd name="T7" fmla="*/ 0 h 5090"/>
                <a:gd name="T8" fmla="*/ 92952240 w 5096"/>
                <a:gd name="T9" fmla="*/ 46397537 h 5090"/>
                <a:gd name="T10" fmla="*/ 46485305 w 5096"/>
                <a:gd name="T11" fmla="*/ 92704104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8" y="5089"/>
                  </a:moveTo>
                  <a:lnTo>
                    <a:pt x="2548" y="5089"/>
                  </a:lnTo>
                  <a:cubicBezTo>
                    <a:pt x="1140" y="5089"/>
                    <a:pt x="0" y="3950"/>
                    <a:pt x="0" y="2547"/>
                  </a:cubicBezTo>
                  <a:cubicBezTo>
                    <a:pt x="0" y="1139"/>
                    <a:pt x="1140" y="0"/>
                    <a:pt x="2548" y="0"/>
                  </a:cubicBezTo>
                  <a:cubicBezTo>
                    <a:pt x="3950" y="0"/>
                    <a:pt x="5095" y="1139"/>
                    <a:pt x="5095" y="2547"/>
                  </a:cubicBezTo>
                  <a:cubicBezTo>
                    <a:pt x="5095" y="3950"/>
                    <a:pt x="3950" y="5089"/>
                    <a:pt x="2548" y="5089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1" name="Freeform 1143">
              <a:extLst>
                <a:ext uri="{FF2B5EF4-FFF2-40B4-BE49-F238E27FC236}">
                  <a16:creationId xmlns:a16="http://schemas.microsoft.com/office/drawing/2014/main" id="{ABF58ED6-0580-44C8-8A5B-458C3A37F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077" y="2174217"/>
              <a:ext cx="393323" cy="233228"/>
            </a:xfrm>
            <a:custGeom>
              <a:avLst/>
              <a:gdLst>
                <a:gd name="T0" fmla="*/ 9171583 w 2907"/>
                <a:gd name="T1" fmla="*/ 6262834 h 1726"/>
                <a:gd name="T2" fmla="*/ 9171583 w 2907"/>
                <a:gd name="T3" fmla="*/ 6262834 h 1726"/>
                <a:gd name="T4" fmla="*/ 0 w 2907"/>
                <a:gd name="T5" fmla="*/ 23207402 h 1726"/>
                <a:gd name="T6" fmla="*/ 26654500 w 2907"/>
                <a:gd name="T7" fmla="*/ 31496995 h 1726"/>
                <a:gd name="T8" fmla="*/ 53199134 w 2907"/>
                <a:gd name="T9" fmla="*/ 23207402 h 1726"/>
                <a:gd name="T10" fmla="*/ 44027416 w 2907"/>
                <a:gd name="T11" fmla="*/ 6262834 h 1726"/>
                <a:gd name="T12" fmla="*/ 26654500 w 2907"/>
                <a:gd name="T13" fmla="*/ 0 h 1726"/>
                <a:gd name="T14" fmla="*/ 9171583 w 2907"/>
                <a:gd name="T15" fmla="*/ 6262834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1" y="1556"/>
                    <a:pt x="912" y="1725"/>
                    <a:pt x="1456" y="1725"/>
                  </a:cubicBezTo>
                  <a:cubicBezTo>
                    <a:pt x="1994" y="1725"/>
                    <a:pt x="2495" y="1556"/>
                    <a:pt x="2906" y="1271"/>
                  </a:cubicBezTo>
                  <a:cubicBezTo>
                    <a:pt x="2763" y="855"/>
                    <a:pt x="2658" y="502"/>
                    <a:pt x="2405" y="343"/>
                  </a:cubicBezTo>
                  <a:cubicBezTo>
                    <a:pt x="1972" y="69"/>
                    <a:pt x="1708" y="6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C8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2" name="Freeform 1144">
              <a:extLst>
                <a:ext uri="{FF2B5EF4-FFF2-40B4-BE49-F238E27FC236}">
                  <a16:creationId xmlns:a16="http://schemas.microsoft.com/office/drawing/2014/main" id="{F8D2C2DD-FFA9-4202-BA87-56A999F4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750" y="2251960"/>
              <a:ext cx="39649" cy="117407"/>
            </a:xfrm>
            <a:custGeom>
              <a:avLst/>
              <a:gdLst>
                <a:gd name="T0" fmla="*/ 0 w 286"/>
                <a:gd name="T1" fmla="*/ 15735624 h 875"/>
                <a:gd name="T2" fmla="*/ 0 w 286"/>
                <a:gd name="T3" fmla="*/ 15735624 h 875"/>
                <a:gd name="T4" fmla="*/ 0 w 286"/>
                <a:gd name="T5" fmla="*/ 0 h 875"/>
                <a:gd name="T6" fmla="*/ 5477385 w 286"/>
                <a:gd name="T7" fmla="*/ 12602937 h 875"/>
                <a:gd name="T8" fmla="*/ 0 w 286"/>
                <a:gd name="T9" fmla="*/ 15735624 h 8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875">
                  <a:moveTo>
                    <a:pt x="0" y="874"/>
                  </a:moveTo>
                  <a:lnTo>
                    <a:pt x="0" y="874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116" y="183"/>
                    <a:pt x="190" y="426"/>
                    <a:pt x="285" y="700"/>
                  </a:cubicBezTo>
                  <a:cubicBezTo>
                    <a:pt x="195" y="764"/>
                    <a:pt x="100" y="822"/>
                    <a:pt x="0" y="874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3" name="Freeform 1145">
              <a:extLst>
                <a:ext uri="{FF2B5EF4-FFF2-40B4-BE49-F238E27FC236}">
                  <a16:creationId xmlns:a16="http://schemas.microsoft.com/office/drawing/2014/main" id="{F7F5F291-17FD-4C5E-A7A4-D622CA380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381" y="2198016"/>
              <a:ext cx="42822" cy="198322"/>
            </a:xfrm>
            <a:custGeom>
              <a:avLst/>
              <a:gdLst>
                <a:gd name="T0" fmla="*/ 5858516 w 312"/>
                <a:gd name="T1" fmla="*/ 3119040 h 1477"/>
                <a:gd name="T2" fmla="*/ 5858516 w 312"/>
                <a:gd name="T3" fmla="*/ 3119040 h 1477"/>
                <a:gd name="T4" fmla="*/ 5858516 w 312"/>
                <a:gd name="T5" fmla="*/ 24790384 h 1477"/>
                <a:gd name="T6" fmla="*/ 0 w 312"/>
                <a:gd name="T7" fmla="*/ 26611402 h 1477"/>
                <a:gd name="T8" fmla="*/ 0 w 312"/>
                <a:gd name="T9" fmla="*/ 0 h 1477"/>
                <a:gd name="T10" fmla="*/ 5858516 w 312"/>
                <a:gd name="T11" fmla="*/ 3119040 h 14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477">
                  <a:moveTo>
                    <a:pt x="311" y="173"/>
                  </a:moveTo>
                  <a:lnTo>
                    <a:pt x="311" y="173"/>
                  </a:lnTo>
                  <a:cubicBezTo>
                    <a:pt x="311" y="1375"/>
                    <a:pt x="311" y="1375"/>
                    <a:pt x="311" y="1375"/>
                  </a:cubicBezTo>
                  <a:cubicBezTo>
                    <a:pt x="210" y="1413"/>
                    <a:pt x="105" y="1450"/>
                    <a:pt x="0" y="147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" y="42"/>
                    <a:pt x="195" y="100"/>
                    <a:pt x="311" y="173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4" name="Freeform 1146">
              <a:extLst>
                <a:ext uri="{FF2B5EF4-FFF2-40B4-BE49-F238E27FC236}">
                  <a16:creationId xmlns:a16="http://schemas.microsoft.com/office/drawing/2014/main" id="{F2D7F65D-E639-4DFA-9D2D-99853400E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12" y="2175804"/>
              <a:ext cx="42821" cy="231641"/>
            </a:xfrm>
            <a:custGeom>
              <a:avLst/>
              <a:gdLst>
                <a:gd name="T0" fmla="*/ 5730094 w 319"/>
                <a:gd name="T1" fmla="*/ 1233354 h 1720"/>
                <a:gd name="T2" fmla="*/ 5730094 w 319"/>
                <a:gd name="T3" fmla="*/ 1233354 h 1720"/>
                <a:gd name="T4" fmla="*/ 5730094 w 319"/>
                <a:gd name="T5" fmla="*/ 30597756 h 1720"/>
                <a:gd name="T6" fmla="*/ 0 w 319"/>
                <a:gd name="T7" fmla="*/ 31178071 h 1720"/>
                <a:gd name="T8" fmla="*/ 0 w 319"/>
                <a:gd name="T9" fmla="*/ 0 h 1720"/>
                <a:gd name="T10" fmla="*/ 5730094 w 319"/>
                <a:gd name="T11" fmla="*/ 1233354 h 17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9" h="1720">
                  <a:moveTo>
                    <a:pt x="318" y="68"/>
                  </a:moveTo>
                  <a:lnTo>
                    <a:pt x="318" y="68"/>
                  </a:lnTo>
                  <a:cubicBezTo>
                    <a:pt x="318" y="1687"/>
                    <a:pt x="318" y="1687"/>
                    <a:pt x="318" y="1687"/>
                  </a:cubicBezTo>
                  <a:cubicBezTo>
                    <a:pt x="212" y="1703"/>
                    <a:pt x="112" y="1714"/>
                    <a:pt x="0" y="17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1" y="10"/>
                    <a:pt x="201" y="31"/>
                    <a:pt x="318" y="68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5" name="Freeform 1147">
              <a:extLst>
                <a:ext uri="{FF2B5EF4-FFF2-40B4-BE49-F238E27FC236}">
                  <a16:creationId xmlns:a16="http://schemas.microsoft.com/office/drawing/2014/main" id="{3381209B-6E2C-4201-A520-231F2CC8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43" y="2175804"/>
              <a:ext cx="42822" cy="231641"/>
            </a:xfrm>
            <a:custGeom>
              <a:avLst/>
              <a:gdLst>
                <a:gd name="T0" fmla="*/ 5858516 w 312"/>
                <a:gd name="T1" fmla="*/ 0 h 1720"/>
                <a:gd name="T2" fmla="*/ 5858516 w 312"/>
                <a:gd name="T3" fmla="*/ 0 h 1720"/>
                <a:gd name="T4" fmla="*/ 5858516 w 312"/>
                <a:gd name="T5" fmla="*/ 31178071 h 1720"/>
                <a:gd name="T6" fmla="*/ 0 w 312"/>
                <a:gd name="T7" fmla="*/ 30597756 h 1720"/>
                <a:gd name="T8" fmla="*/ 0 w 312"/>
                <a:gd name="T9" fmla="*/ 1142717 h 1720"/>
                <a:gd name="T10" fmla="*/ 5858516 w 312"/>
                <a:gd name="T11" fmla="*/ 0 h 17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720">
                  <a:moveTo>
                    <a:pt x="311" y="0"/>
                  </a:moveTo>
                  <a:lnTo>
                    <a:pt x="311" y="0"/>
                  </a:lnTo>
                  <a:cubicBezTo>
                    <a:pt x="311" y="1719"/>
                    <a:pt x="311" y="1719"/>
                    <a:pt x="311" y="1719"/>
                  </a:cubicBezTo>
                  <a:cubicBezTo>
                    <a:pt x="206" y="1714"/>
                    <a:pt x="101" y="1703"/>
                    <a:pt x="0" y="168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12" y="27"/>
                    <a:pt x="217" y="5"/>
                    <a:pt x="311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6" name="Freeform 1148">
              <a:extLst>
                <a:ext uri="{FF2B5EF4-FFF2-40B4-BE49-F238E27FC236}">
                  <a16:creationId xmlns:a16="http://schemas.microsoft.com/office/drawing/2014/main" id="{B43D16B9-8FF8-4557-A70A-CBCC0C89D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74" y="2196429"/>
              <a:ext cx="42821" cy="199909"/>
            </a:xfrm>
            <a:custGeom>
              <a:avLst/>
              <a:gdLst>
                <a:gd name="T0" fmla="*/ 5858242 w 312"/>
                <a:gd name="T1" fmla="*/ 0 h 1488"/>
                <a:gd name="T2" fmla="*/ 5858242 w 312"/>
                <a:gd name="T3" fmla="*/ 0 h 1488"/>
                <a:gd name="T4" fmla="*/ 5858242 w 312"/>
                <a:gd name="T5" fmla="*/ 26839261 h 1488"/>
                <a:gd name="T6" fmla="*/ 0 w 312"/>
                <a:gd name="T7" fmla="*/ 24944022 h 1488"/>
                <a:gd name="T8" fmla="*/ 0 w 312"/>
                <a:gd name="T9" fmla="*/ 3321069 h 1488"/>
                <a:gd name="T10" fmla="*/ 5858242 w 312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488">
                  <a:moveTo>
                    <a:pt x="311" y="0"/>
                  </a:moveTo>
                  <a:lnTo>
                    <a:pt x="311" y="0"/>
                  </a:lnTo>
                  <a:cubicBezTo>
                    <a:pt x="311" y="1487"/>
                    <a:pt x="311" y="1487"/>
                    <a:pt x="311" y="1487"/>
                  </a:cubicBezTo>
                  <a:cubicBezTo>
                    <a:pt x="206" y="1461"/>
                    <a:pt x="100" y="1424"/>
                    <a:pt x="0" y="1382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11" y="111"/>
                    <a:pt x="217" y="47"/>
                    <a:pt x="311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7" name="Freeform 1149">
              <a:extLst>
                <a:ext uri="{FF2B5EF4-FFF2-40B4-BE49-F238E27FC236}">
                  <a16:creationId xmlns:a16="http://schemas.microsoft.com/office/drawing/2014/main" id="{C6190984-9A72-4F7D-B0D2-591C1F5F6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077" y="2251960"/>
              <a:ext cx="39650" cy="117407"/>
            </a:xfrm>
            <a:custGeom>
              <a:avLst/>
              <a:gdLst>
                <a:gd name="T0" fmla="*/ 5477661 w 286"/>
                <a:gd name="T1" fmla="*/ 0 h 871"/>
                <a:gd name="T2" fmla="*/ 5477661 w 286"/>
                <a:gd name="T3" fmla="*/ 0 h 871"/>
                <a:gd name="T4" fmla="*/ 5477661 w 286"/>
                <a:gd name="T5" fmla="*/ 15807754 h 871"/>
                <a:gd name="T6" fmla="*/ 0 w 286"/>
                <a:gd name="T7" fmla="*/ 12646257 h 871"/>
                <a:gd name="T8" fmla="*/ 5477661 w 286"/>
                <a:gd name="T9" fmla="*/ 0 h 8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871">
                  <a:moveTo>
                    <a:pt x="285" y="0"/>
                  </a:moveTo>
                  <a:lnTo>
                    <a:pt x="285" y="0"/>
                  </a:lnTo>
                  <a:cubicBezTo>
                    <a:pt x="285" y="870"/>
                    <a:pt x="285" y="870"/>
                    <a:pt x="285" y="870"/>
                  </a:cubicBezTo>
                  <a:cubicBezTo>
                    <a:pt x="189" y="818"/>
                    <a:pt x="94" y="760"/>
                    <a:pt x="0" y="696"/>
                  </a:cubicBezTo>
                  <a:cubicBezTo>
                    <a:pt x="94" y="422"/>
                    <a:pt x="174" y="179"/>
                    <a:pt x="285" y="0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8" name="Freeform 1150">
              <a:extLst>
                <a:ext uri="{FF2B5EF4-FFF2-40B4-BE49-F238E27FC236}">
                  <a16:creationId xmlns:a16="http://schemas.microsoft.com/office/drawing/2014/main" id="{E088FAE3-9550-448C-AAE6-E29F7297A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211" y="2228161"/>
              <a:ext cx="333056" cy="42838"/>
            </a:xfrm>
            <a:custGeom>
              <a:avLst/>
              <a:gdLst>
                <a:gd name="T0" fmla="*/ 3989148 w 2479"/>
                <a:gd name="T1" fmla="*/ 0 h 318"/>
                <a:gd name="T2" fmla="*/ 3989148 w 2479"/>
                <a:gd name="T3" fmla="*/ 0 h 318"/>
                <a:gd name="T4" fmla="*/ 0 w 2479"/>
                <a:gd name="T5" fmla="*/ 5752551 h 318"/>
                <a:gd name="T6" fmla="*/ 44728386 w 2479"/>
                <a:gd name="T7" fmla="*/ 5752551 h 318"/>
                <a:gd name="T8" fmla="*/ 40757241 w 2479"/>
                <a:gd name="T9" fmla="*/ 0 h 318"/>
                <a:gd name="T10" fmla="*/ 3989148 w 2479"/>
                <a:gd name="T11" fmla="*/ 0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9" h="318">
                  <a:moveTo>
                    <a:pt x="221" y="0"/>
                  </a:moveTo>
                  <a:lnTo>
                    <a:pt x="221" y="0"/>
                  </a:lnTo>
                  <a:cubicBezTo>
                    <a:pt x="132" y="79"/>
                    <a:pt x="63" y="190"/>
                    <a:pt x="0" y="317"/>
                  </a:cubicBezTo>
                  <a:cubicBezTo>
                    <a:pt x="2478" y="317"/>
                    <a:pt x="2478" y="317"/>
                    <a:pt x="2478" y="317"/>
                  </a:cubicBezTo>
                  <a:cubicBezTo>
                    <a:pt x="2416" y="190"/>
                    <a:pt x="2347" y="79"/>
                    <a:pt x="2258" y="0"/>
                  </a:cubicBezTo>
                  <a:lnTo>
                    <a:pt x="221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49" name="Freeform 1151">
              <a:extLst>
                <a:ext uri="{FF2B5EF4-FFF2-40B4-BE49-F238E27FC236}">
                  <a16:creationId xmlns:a16="http://schemas.microsoft.com/office/drawing/2014/main" id="{9369922C-1F61-402A-AF46-0AB55EBD9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663" y="2299557"/>
              <a:ext cx="388564" cy="41251"/>
            </a:xfrm>
            <a:custGeom>
              <a:avLst/>
              <a:gdLst>
                <a:gd name="T0" fmla="*/ 2037365 w 2881"/>
                <a:gd name="T1" fmla="*/ 0 h 312"/>
                <a:gd name="T2" fmla="*/ 2037365 w 2881"/>
                <a:gd name="T3" fmla="*/ 0 h 312"/>
                <a:gd name="T4" fmla="*/ 0 w 2881"/>
                <a:gd name="T5" fmla="*/ 5436538 h 312"/>
                <a:gd name="T6" fmla="*/ 52387895 w 2881"/>
                <a:gd name="T7" fmla="*/ 5436538 h 312"/>
                <a:gd name="T8" fmla="*/ 50386946 w 2881"/>
                <a:gd name="T9" fmla="*/ 0 h 312"/>
                <a:gd name="T10" fmla="*/ 2037365 w 2881"/>
                <a:gd name="T11" fmla="*/ 0 h 3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1" h="312">
                  <a:moveTo>
                    <a:pt x="112" y="0"/>
                  </a:moveTo>
                  <a:lnTo>
                    <a:pt x="112" y="0"/>
                  </a:lnTo>
                  <a:cubicBezTo>
                    <a:pt x="75" y="94"/>
                    <a:pt x="37" y="200"/>
                    <a:pt x="0" y="311"/>
                  </a:cubicBezTo>
                  <a:cubicBezTo>
                    <a:pt x="2880" y="311"/>
                    <a:pt x="2880" y="311"/>
                    <a:pt x="2880" y="311"/>
                  </a:cubicBezTo>
                  <a:cubicBezTo>
                    <a:pt x="2843" y="200"/>
                    <a:pt x="2806" y="94"/>
                    <a:pt x="2770" y="0"/>
                  </a:cubicBezTo>
                  <a:lnTo>
                    <a:pt x="112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0" name="Freeform 1152">
              <a:extLst>
                <a:ext uri="{FF2B5EF4-FFF2-40B4-BE49-F238E27FC236}">
                  <a16:creationId xmlns:a16="http://schemas.microsoft.com/office/drawing/2014/main" id="{883CF6B9-5C64-4A65-AC70-B22B07BC7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312" y="2370953"/>
              <a:ext cx="310852" cy="36492"/>
            </a:xfrm>
            <a:custGeom>
              <a:avLst/>
              <a:gdLst>
                <a:gd name="T0" fmla="*/ 0 w 2300"/>
                <a:gd name="T1" fmla="*/ 0 h 275"/>
                <a:gd name="T2" fmla="*/ 0 w 2300"/>
                <a:gd name="T3" fmla="*/ 0 h 275"/>
                <a:gd name="T4" fmla="*/ 21006297 w 2300"/>
                <a:gd name="T5" fmla="*/ 4824773 h 275"/>
                <a:gd name="T6" fmla="*/ 41994348 w 2300"/>
                <a:gd name="T7" fmla="*/ 0 h 275"/>
                <a:gd name="T8" fmla="*/ 0 w 2300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0" h="275">
                  <a:moveTo>
                    <a:pt x="0" y="0"/>
                  </a:moveTo>
                  <a:lnTo>
                    <a:pt x="0" y="0"/>
                  </a:lnTo>
                  <a:cubicBezTo>
                    <a:pt x="342" y="179"/>
                    <a:pt x="738" y="274"/>
                    <a:pt x="1150" y="274"/>
                  </a:cubicBezTo>
                  <a:cubicBezTo>
                    <a:pt x="1566" y="274"/>
                    <a:pt x="1956" y="179"/>
                    <a:pt x="2299" y="0"/>
                  </a:cubicBezTo>
                  <a:lnTo>
                    <a:pt x="0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1" name="Freeform 1153">
              <a:extLst>
                <a:ext uri="{FF2B5EF4-FFF2-40B4-BE49-F238E27FC236}">
                  <a16:creationId xmlns:a16="http://schemas.microsoft.com/office/drawing/2014/main" id="{64073C26-323E-4F50-9A35-E3320F46D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750" y="2251960"/>
              <a:ext cx="9516" cy="17452"/>
            </a:xfrm>
            <a:custGeom>
              <a:avLst/>
              <a:gdLst>
                <a:gd name="T0" fmla="*/ 0 w 74"/>
                <a:gd name="T1" fmla="*/ 2191111 h 138"/>
                <a:gd name="T2" fmla="*/ 0 w 74"/>
                <a:gd name="T3" fmla="*/ 2191111 h 138"/>
                <a:gd name="T4" fmla="*/ 1207117 w 74"/>
                <a:gd name="T5" fmla="*/ 2191111 h 138"/>
                <a:gd name="T6" fmla="*/ 1141020 w 74"/>
                <a:gd name="T7" fmla="*/ 2095125 h 138"/>
                <a:gd name="T8" fmla="*/ 1041745 w 74"/>
                <a:gd name="T9" fmla="*/ 1839163 h 138"/>
                <a:gd name="T10" fmla="*/ 1041745 w 74"/>
                <a:gd name="T11" fmla="*/ 1759237 h 138"/>
                <a:gd name="T12" fmla="*/ 876501 w 74"/>
                <a:gd name="T13" fmla="*/ 1423350 h 138"/>
                <a:gd name="T14" fmla="*/ 793814 w 74"/>
                <a:gd name="T15" fmla="*/ 1327364 h 138"/>
                <a:gd name="T16" fmla="*/ 611853 w 74"/>
                <a:gd name="T17" fmla="*/ 991602 h 138"/>
                <a:gd name="T18" fmla="*/ 611853 w 74"/>
                <a:gd name="T19" fmla="*/ 991602 h 138"/>
                <a:gd name="T20" fmla="*/ 529167 w 74"/>
                <a:gd name="T21" fmla="*/ 911551 h 138"/>
                <a:gd name="T22" fmla="*/ 529167 w 74"/>
                <a:gd name="T23" fmla="*/ 831626 h 138"/>
                <a:gd name="T24" fmla="*/ 529167 w 74"/>
                <a:gd name="T25" fmla="*/ 735640 h 138"/>
                <a:gd name="T26" fmla="*/ 446480 w 74"/>
                <a:gd name="T27" fmla="*/ 671649 h 138"/>
                <a:gd name="T28" fmla="*/ 347205 w 74"/>
                <a:gd name="T29" fmla="*/ 575790 h 138"/>
                <a:gd name="T30" fmla="*/ 347205 w 74"/>
                <a:gd name="T31" fmla="*/ 575790 h 138"/>
                <a:gd name="T32" fmla="*/ 347205 w 74"/>
                <a:gd name="T33" fmla="*/ 575790 h 138"/>
                <a:gd name="T34" fmla="*/ 347205 w 74"/>
                <a:gd name="T35" fmla="*/ 495738 h 138"/>
                <a:gd name="T36" fmla="*/ 248059 w 74"/>
                <a:gd name="T37" fmla="*/ 399878 h 138"/>
                <a:gd name="T38" fmla="*/ 248059 w 74"/>
                <a:gd name="T39" fmla="*/ 399878 h 138"/>
                <a:gd name="T40" fmla="*/ 248059 w 74"/>
                <a:gd name="T41" fmla="*/ 335888 h 138"/>
                <a:gd name="T42" fmla="*/ 248059 w 74"/>
                <a:gd name="T43" fmla="*/ 335888 h 138"/>
                <a:gd name="T44" fmla="*/ 181961 w 74"/>
                <a:gd name="T45" fmla="*/ 239902 h 138"/>
                <a:gd name="T46" fmla="*/ 82686 w 74"/>
                <a:gd name="T47" fmla="*/ 159977 h 138"/>
                <a:gd name="T48" fmla="*/ 82686 w 74"/>
                <a:gd name="T49" fmla="*/ 63991 h 138"/>
                <a:gd name="T50" fmla="*/ 82686 w 74"/>
                <a:gd name="T51" fmla="*/ 63991 h 138"/>
                <a:gd name="T52" fmla="*/ 0 w 74"/>
                <a:gd name="T53" fmla="*/ 0 h 138"/>
                <a:gd name="T54" fmla="*/ 0 w 74"/>
                <a:gd name="T55" fmla="*/ 2191111 h 1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4" h="138">
                  <a:moveTo>
                    <a:pt x="0" y="137"/>
                  </a:moveTo>
                  <a:lnTo>
                    <a:pt x="0" y="137"/>
                  </a:lnTo>
                  <a:cubicBezTo>
                    <a:pt x="73" y="137"/>
                    <a:pt x="73" y="137"/>
                    <a:pt x="73" y="137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58" y="104"/>
                    <a:pt x="53" y="94"/>
                    <a:pt x="53" y="89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2" y="73"/>
                    <a:pt x="42" y="68"/>
                    <a:pt x="37" y="62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3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2" name="Freeform 1154">
              <a:extLst>
                <a:ext uri="{FF2B5EF4-FFF2-40B4-BE49-F238E27FC236}">
                  <a16:creationId xmlns:a16="http://schemas.microsoft.com/office/drawing/2014/main" id="{0EDF3F37-8589-4B9E-BA46-A2DAC80E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9750" y="2299557"/>
              <a:ext cx="36477" cy="41251"/>
            </a:xfrm>
            <a:custGeom>
              <a:avLst/>
              <a:gdLst>
                <a:gd name="T0" fmla="*/ 4820800 w 275"/>
                <a:gd name="T1" fmla="*/ 5436538 h 312"/>
                <a:gd name="T2" fmla="*/ 4820800 w 275"/>
                <a:gd name="T3" fmla="*/ 5331560 h 312"/>
                <a:gd name="T4" fmla="*/ 4732858 w 275"/>
                <a:gd name="T5" fmla="*/ 5156772 h 312"/>
                <a:gd name="T6" fmla="*/ 4732858 w 275"/>
                <a:gd name="T7" fmla="*/ 5051925 h 312"/>
                <a:gd name="T8" fmla="*/ 4644915 w 275"/>
                <a:gd name="T9" fmla="*/ 4789744 h 312"/>
                <a:gd name="T10" fmla="*/ 4539331 w 275"/>
                <a:gd name="T11" fmla="*/ 4684897 h 312"/>
                <a:gd name="T12" fmla="*/ 4539331 w 275"/>
                <a:gd name="T13" fmla="*/ 4614956 h 312"/>
                <a:gd name="T14" fmla="*/ 4468897 w 275"/>
                <a:gd name="T15" fmla="*/ 4509977 h 312"/>
                <a:gd name="T16" fmla="*/ 4363445 w 275"/>
                <a:gd name="T17" fmla="*/ 4230343 h 312"/>
                <a:gd name="T18" fmla="*/ 4363445 w 275"/>
                <a:gd name="T19" fmla="*/ 4142949 h 312"/>
                <a:gd name="T20" fmla="*/ 4169918 w 275"/>
                <a:gd name="T21" fmla="*/ 3496154 h 312"/>
                <a:gd name="T22" fmla="*/ 3993900 w 275"/>
                <a:gd name="T23" fmla="*/ 3128994 h 312"/>
                <a:gd name="T24" fmla="*/ 3993900 w 275"/>
                <a:gd name="T25" fmla="*/ 3041600 h 312"/>
                <a:gd name="T26" fmla="*/ 3888316 w 275"/>
                <a:gd name="T27" fmla="*/ 2936754 h 312"/>
                <a:gd name="T28" fmla="*/ 3888316 w 275"/>
                <a:gd name="T29" fmla="*/ 2849360 h 312"/>
                <a:gd name="T30" fmla="*/ 3800373 w 275"/>
                <a:gd name="T31" fmla="*/ 2657120 h 312"/>
                <a:gd name="T32" fmla="*/ 3712430 w 275"/>
                <a:gd name="T33" fmla="*/ 2202565 h 312"/>
                <a:gd name="T34" fmla="*/ 3712430 w 275"/>
                <a:gd name="T35" fmla="*/ 2202565 h 312"/>
                <a:gd name="T36" fmla="*/ 3624487 w 275"/>
                <a:gd name="T37" fmla="*/ 2027778 h 312"/>
                <a:gd name="T38" fmla="*/ 3624487 w 275"/>
                <a:gd name="T39" fmla="*/ 1922931 h 312"/>
                <a:gd name="T40" fmla="*/ 3518903 w 275"/>
                <a:gd name="T41" fmla="*/ 1835537 h 312"/>
                <a:gd name="T42" fmla="*/ 3518903 w 275"/>
                <a:gd name="T43" fmla="*/ 1643165 h 312"/>
                <a:gd name="T44" fmla="*/ 3430960 w 275"/>
                <a:gd name="T45" fmla="*/ 1555771 h 312"/>
                <a:gd name="T46" fmla="*/ 3430960 w 275"/>
                <a:gd name="T47" fmla="*/ 1380983 h 312"/>
                <a:gd name="T48" fmla="*/ 3342885 w 275"/>
                <a:gd name="T49" fmla="*/ 1188743 h 312"/>
                <a:gd name="T50" fmla="*/ 3342885 w 275"/>
                <a:gd name="T51" fmla="*/ 1101349 h 312"/>
                <a:gd name="T52" fmla="*/ 3254942 w 275"/>
                <a:gd name="T53" fmla="*/ 1013823 h 312"/>
                <a:gd name="T54" fmla="*/ 3254942 w 275"/>
                <a:gd name="T55" fmla="*/ 908976 h 312"/>
                <a:gd name="T56" fmla="*/ 3149358 w 275"/>
                <a:gd name="T57" fmla="*/ 734188 h 312"/>
                <a:gd name="T58" fmla="*/ 3149358 w 275"/>
                <a:gd name="T59" fmla="*/ 629342 h 312"/>
                <a:gd name="T60" fmla="*/ 3061415 w 275"/>
                <a:gd name="T61" fmla="*/ 541948 h 312"/>
                <a:gd name="T62" fmla="*/ 2973472 w 275"/>
                <a:gd name="T63" fmla="*/ 262182 h 312"/>
                <a:gd name="T64" fmla="*/ 2973472 w 275"/>
                <a:gd name="T65" fmla="*/ 174788 h 312"/>
                <a:gd name="T66" fmla="*/ 0 w 275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5" h="312">
                  <a:moveTo>
                    <a:pt x="0" y="311"/>
                  </a:moveTo>
                  <a:lnTo>
                    <a:pt x="274" y="311"/>
                  </a:lnTo>
                  <a:lnTo>
                    <a:pt x="274" y="305"/>
                  </a:lnTo>
                  <a:lnTo>
                    <a:pt x="269" y="300"/>
                  </a:lnTo>
                  <a:lnTo>
                    <a:pt x="269" y="295"/>
                  </a:lnTo>
                  <a:lnTo>
                    <a:pt x="269" y="289"/>
                  </a:lnTo>
                  <a:lnTo>
                    <a:pt x="264" y="279"/>
                  </a:lnTo>
                  <a:lnTo>
                    <a:pt x="264" y="274"/>
                  </a:lnTo>
                  <a:lnTo>
                    <a:pt x="258" y="274"/>
                  </a:lnTo>
                  <a:lnTo>
                    <a:pt x="258" y="268"/>
                  </a:lnTo>
                  <a:lnTo>
                    <a:pt x="258" y="264"/>
                  </a:lnTo>
                  <a:lnTo>
                    <a:pt x="258" y="258"/>
                  </a:lnTo>
                  <a:lnTo>
                    <a:pt x="254" y="258"/>
                  </a:lnTo>
                  <a:lnTo>
                    <a:pt x="254" y="253"/>
                  </a:lnTo>
                  <a:lnTo>
                    <a:pt x="248" y="242"/>
                  </a:lnTo>
                  <a:lnTo>
                    <a:pt x="248" y="237"/>
                  </a:lnTo>
                  <a:lnTo>
                    <a:pt x="248" y="231"/>
                  </a:lnTo>
                  <a:lnTo>
                    <a:pt x="237" y="200"/>
                  </a:lnTo>
                  <a:lnTo>
                    <a:pt x="227" y="179"/>
                  </a:lnTo>
                  <a:lnTo>
                    <a:pt x="227" y="174"/>
                  </a:lnTo>
                  <a:lnTo>
                    <a:pt x="227" y="168"/>
                  </a:lnTo>
                  <a:lnTo>
                    <a:pt x="221" y="168"/>
                  </a:lnTo>
                  <a:lnTo>
                    <a:pt x="221" y="163"/>
                  </a:lnTo>
                  <a:lnTo>
                    <a:pt x="221" y="158"/>
                  </a:lnTo>
                  <a:lnTo>
                    <a:pt x="216" y="152"/>
                  </a:lnTo>
                  <a:lnTo>
                    <a:pt x="216" y="147"/>
                  </a:lnTo>
                  <a:lnTo>
                    <a:pt x="211" y="126"/>
                  </a:lnTo>
                  <a:lnTo>
                    <a:pt x="211" y="121"/>
                  </a:lnTo>
                  <a:lnTo>
                    <a:pt x="206" y="116"/>
                  </a:lnTo>
                  <a:lnTo>
                    <a:pt x="206" y="110"/>
                  </a:lnTo>
                  <a:lnTo>
                    <a:pt x="206" y="105"/>
                  </a:lnTo>
                  <a:lnTo>
                    <a:pt x="200" y="105"/>
                  </a:lnTo>
                  <a:lnTo>
                    <a:pt x="200" y="100"/>
                  </a:lnTo>
                  <a:lnTo>
                    <a:pt x="200" y="94"/>
                  </a:lnTo>
                  <a:lnTo>
                    <a:pt x="195" y="89"/>
                  </a:lnTo>
                  <a:lnTo>
                    <a:pt x="195" y="79"/>
                  </a:lnTo>
                  <a:lnTo>
                    <a:pt x="190" y="73"/>
                  </a:lnTo>
                  <a:lnTo>
                    <a:pt x="190" y="68"/>
                  </a:lnTo>
                  <a:lnTo>
                    <a:pt x="190" y="63"/>
                  </a:lnTo>
                  <a:lnTo>
                    <a:pt x="185" y="58"/>
                  </a:lnTo>
                  <a:lnTo>
                    <a:pt x="185" y="52"/>
                  </a:lnTo>
                  <a:lnTo>
                    <a:pt x="179" y="47"/>
                  </a:lnTo>
                  <a:lnTo>
                    <a:pt x="179" y="42"/>
                  </a:lnTo>
                  <a:lnTo>
                    <a:pt x="179" y="36"/>
                  </a:lnTo>
                  <a:lnTo>
                    <a:pt x="174" y="31"/>
                  </a:lnTo>
                  <a:lnTo>
                    <a:pt x="174" y="21"/>
                  </a:lnTo>
                  <a:lnTo>
                    <a:pt x="169" y="15"/>
                  </a:lnTo>
                  <a:lnTo>
                    <a:pt x="169" y="10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3" name="Freeform 1155">
              <a:extLst>
                <a:ext uri="{FF2B5EF4-FFF2-40B4-BE49-F238E27FC236}">
                  <a16:creationId xmlns:a16="http://schemas.microsoft.com/office/drawing/2014/main" id="{CC6B4934-AB72-4E45-B21B-301B9F193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381" y="2228161"/>
              <a:ext cx="42822" cy="42838"/>
            </a:xfrm>
            <a:custGeom>
              <a:avLst/>
              <a:gdLst>
                <a:gd name="T0" fmla="*/ 0 w 312"/>
                <a:gd name="T1" fmla="*/ 5752551 h 318"/>
                <a:gd name="T2" fmla="*/ 5858516 w 312"/>
                <a:gd name="T3" fmla="*/ 5752551 h 318"/>
                <a:gd name="T4" fmla="*/ 5858516 w 312"/>
                <a:gd name="T5" fmla="*/ 0 h 318"/>
                <a:gd name="T6" fmla="*/ 0 w 312"/>
                <a:gd name="T7" fmla="*/ 0 h 318"/>
                <a:gd name="T8" fmla="*/ 0 w 312"/>
                <a:gd name="T9" fmla="*/ 5752551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4" name="Freeform 1156">
              <a:extLst>
                <a:ext uri="{FF2B5EF4-FFF2-40B4-BE49-F238E27FC236}">
                  <a16:creationId xmlns:a16="http://schemas.microsoft.com/office/drawing/2014/main" id="{25938341-3747-4A0F-978C-6ABC222E5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381" y="2299557"/>
              <a:ext cx="42822" cy="41251"/>
            </a:xfrm>
            <a:custGeom>
              <a:avLst/>
              <a:gdLst>
                <a:gd name="T0" fmla="*/ 0 w 312"/>
                <a:gd name="T1" fmla="*/ 5436538 h 312"/>
                <a:gd name="T2" fmla="*/ 5858516 w 312"/>
                <a:gd name="T3" fmla="*/ 5436538 h 312"/>
                <a:gd name="T4" fmla="*/ 5858516 w 312"/>
                <a:gd name="T5" fmla="*/ 0 h 312"/>
                <a:gd name="T6" fmla="*/ 0 w 312"/>
                <a:gd name="T7" fmla="*/ 0 h 312"/>
                <a:gd name="T8" fmla="*/ 0 w 312"/>
                <a:gd name="T9" fmla="*/ 5436538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5" name="Freeform 1157">
              <a:extLst>
                <a:ext uri="{FF2B5EF4-FFF2-40B4-BE49-F238E27FC236}">
                  <a16:creationId xmlns:a16="http://schemas.microsoft.com/office/drawing/2014/main" id="{CF29D5B6-C146-4C21-9023-4EB00B5FB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381" y="2370953"/>
              <a:ext cx="42822" cy="25385"/>
            </a:xfrm>
            <a:custGeom>
              <a:avLst/>
              <a:gdLst>
                <a:gd name="T0" fmla="*/ 0 w 312"/>
                <a:gd name="T1" fmla="*/ 3270909 h 196"/>
                <a:gd name="T2" fmla="*/ 282598 w 312"/>
                <a:gd name="T3" fmla="*/ 3187113 h 196"/>
                <a:gd name="T4" fmla="*/ 282598 w 312"/>
                <a:gd name="T5" fmla="*/ 3187113 h 196"/>
                <a:gd name="T6" fmla="*/ 282598 w 312"/>
                <a:gd name="T7" fmla="*/ 3187113 h 196"/>
                <a:gd name="T8" fmla="*/ 395555 w 312"/>
                <a:gd name="T9" fmla="*/ 3187113 h 196"/>
                <a:gd name="T10" fmla="*/ 583999 w 312"/>
                <a:gd name="T11" fmla="*/ 3103187 h 196"/>
                <a:gd name="T12" fmla="*/ 696956 w 312"/>
                <a:gd name="T13" fmla="*/ 3103187 h 196"/>
                <a:gd name="T14" fmla="*/ 885400 w 312"/>
                <a:gd name="T15" fmla="*/ 3103187 h 196"/>
                <a:gd name="T16" fmla="*/ 979553 w 312"/>
                <a:gd name="T17" fmla="*/ 3002553 h 196"/>
                <a:gd name="T18" fmla="*/ 979553 w 312"/>
                <a:gd name="T19" fmla="*/ 3002553 h 196"/>
                <a:gd name="T20" fmla="*/ 979553 w 312"/>
                <a:gd name="T21" fmla="*/ 3002553 h 196"/>
                <a:gd name="T22" fmla="*/ 1280954 w 312"/>
                <a:gd name="T23" fmla="*/ 3002553 h 196"/>
                <a:gd name="T24" fmla="*/ 1375108 w 312"/>
                <a:gd name="T25" fmla="*/ 2918757 h 196"/>
                <a:gd name="T26" fmla="*/ 1375108 w 312"/>
                <a:gd name="T27" fmla="*/ 2918757 h 196"/>
                <a:gd name="T28" fmla="*/ 1488202 w 312"/>
                <a:gd name="T29" fmla="*/ 2918757 h 196"/>
                <a:gd name="T30" fmla="*/ 1582355 w 312"/>
                <a:gd name="T31" fmla="*/ 2918757 h 196"/>
                <a:gd name="T32" fmla="*/ 1676509 w 312"/>
                <a:gd name="T33" fmla="*/ 2834831 h 196"/>
                <a:gd name="T34" fmla="*/ 1977910 w 312"/>
                <a:gd name="T35" fmla="*/ 2834831 h 196"/>
                <a:gd name="T36" fmla="*/ 1977910 w 312"/>
                <a:gd name="T37" fmla="*/ 2834831 h 196"/>
                <a:gd name="T38" fmla="*/ 1977910 w 312"/>
                <a:gd name="T39" fmla="*/ 2734198 h 196"/>
                <a:gd name="T40" fmla="*/ 2072201 w 312"/>
                <a:gd name="T41" fmla="*/ 2734198 h 196"/>
                <a:gd name="T42" fmla="*/ 2279311 w 312"/>
                <a:gd name="T43" fmla="*/ 2734198 h 196"/>
                <a:gd name="T44" fmla="*/ 2373602 w 312"/>
                <a:gd name="T45" fmla="*/ 2650272 h 196"/>
                <a:gd name="T46" fmla="*/ 2373602 w 312"/>
                <a:gd name="T47" fmla="*/ 2650272 h 196"/>
                <a:gd name="T48" fmla="*/ 2467755 w 312"/>
                <a:gd name="T49" fmla="*/ 2650272 h 196"/>
                <a:gd name="T50" fmla="*/ 2580712 w 312"/>
                <a:gd name="T51" fmla="*/ 2566475 h 196"/>
                <a:gd name="T52" fmla="*/ 2656062 w 312"/>
                <a:gd name="T53" fmla="*/ 2566475 h 196"/>
                <a:gd name="T54" fmla="*/ 2769156 w 312"/>
                <a:gd name="T55" fmla="*/ 2566475 h 196"/>
                <a:gd name="T56" fmla="*/ 2882113 w 312"/>
                <a:gd name="T57" fmla="*/ 2566475 h 196"/>
                <a:gd name="T58" fmla="*/ 2976404 w 312"/>
                <a:gd name="T59" fmla="*/ 2482549 h 196"/>
                <a:gd name="T60" fmla="*/ 2976404 w 312"/>
                <a:gd name="T61" fmla="*/ 2482549 h 196"/>
                <a:gd name="T62" fmla="*/ 3277805 w 312"/>
                <a:gd name="T63" fmla="*/ 2381916 h 196"/>
                <a:gd name="T64" fmla="*/ 3371958 w 312"/>
                <a:gd name="T65" fmla="*/ 2381916 h 196"/>
                <a:gd name="T66" fmla="*/ 3560265 w 312"/>
                <a:gd name="T67" fmla="*/ 2298120 h 196"/>
                <a:gd name="T68" fmla="*/ 3673359 w 312"/>
                <a:gd name="T69" fmla="*/ 2298120 h 196"/>
                <a:gd name="T70" fmla="*/ 3861666 w 312"/>
                <a:gd name="T71" fmla="*/ 2214194 h 196"/>
                <a:gd name="T72" fmla="*/ 4068914 w 312"/>
                <a:gd name="T73" fmla="*/ 2214194 h 196"/>
                <a:gd name="T74" fmla="*/ 4257358 w 312"/>
                <a:gd name="T75" fmla="*/ 2130268 h 196"/>
                <a:gd name="T76" fmla="*/ 4257358 w 312"/>
                <a:gd name="T77" fmla="*/ 2130268 h 196"/>
                <a:gd name="T78" fmla="*/ 4370315 w 312"/>
                <a:gd name="T79" fmla="*/ 2029634 h 196"/>
                <a:gd name="T80" fmla="*/ 4370315 w 312"/>
                <a:gd name="T81" fmla="*/ 2029634 h 196"/>
                <a:gd name="T82" fmla="*/ 4558759 w 312"/>
                <a:gd name="T83" fmla="*/ 2029634 h 196"/>
                <a:gd name="T84" fmla="*/ 4558759 w 312"/>
                <a:gd name="T85" fmla="*/ 1945838 h 196"/>
                <a:gd name="T86" fmla="*/ 4652912 w 312"/>
                <a:gd name="T87" fmla="*/ 1945838 h 196"/>
                <a:gd name="T88" fmla="*/ 4860160 w 312"/>
                <a:gd name="T89" fmla="*/ 1945838 h 196"/>
                <a:gd name="T90" fmla="*/ 4954313 w 312"/>
                <a:gd name="T91" fmla="*/ 1861912 h 196"/>
                <a:gd name="T92" fmla="*/ 5048467 w 312"/>
                <a:gd name="T93" fmla="*/ 1861912 h 196"/>
                <a:gd name="T94" fmla="*/ 5161561 w 312"/>
                <a:gd name="T95" fmla="*/ 1761279 h 196"/>
                <a:gd name="T96" fmla="*/ 5255714 w 312"/>
                <a:gd name="T97" fmla="*/ 1761279 h 196"/>
                <a:gd name="T98" fmla="*/ 5255714 w 312"/>
                <a:gd name="T99" fmla="*/ 1761279 h 196"/>
                <a:gd name="T100" fmla="*/ 5349868 w 312"/>
                <a:gd name="T101" fmla="*/ 1761279 h 196"/>
                <a:gd name="T102" fmla="*/ 5462962 w 312"/>
                <a:gd name="T103" fmla="*/ 1677482 h 196"/>
                <a:gd name="T104" fmla="*/ 5557115 w 312"/>
                <a:gd name="T105" fmla="*/ 1677482 h 196"/>
                <a:gd name="T106" fmla="*/ 5557115 w 312"/>
                <a:gd name="T107" fmla="*/ 1677482 h 196"/>
                <a:gd name="T108" fmla="*/ 5670072 w 312"/>
                <a:gd name="T109" fmla="*/ 1677482 h 196"/>
                <a:gd name="T110" fmla="*/ 5745422 w 312"/>
                <a:gd name="T111" fmla="*/ 1576719 h 196"/>
                <a:gd name="T112" fmla="*/ 5858516 w 312"/>
                <a:gd name="T113" fmla="*/ 1576719 h 196"/>
                <a:gd name="T114" fmla="*/ 5858516 w 312"/>
                <a:gd name="T115" fmla="*/ 0 h 196"/>
                <a:gd name="T116" fmla="*/ 0 w 312"/>
                <a:gd name="T117" fmla="*/ 0 h 196"/>
                <a:gd name="T118" fmla="*/ 0 w 312"/>
                <a:gd name="T119" fmla="*/ 3270909 h 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2" h="196">
                  <a:moveTo>
                    <a:pt x="0" y="195"/>
                  </a:moveTo>
                  <a:lnTo>
                    <a:pt x="15" y="190"/>
                  </a:lnTo>
                  <a:lnTo>
                    <a:pt x="21" y="190"/>
                  </a:lnTo>
                  <a:lnTo>
                    <a:pt x="31" y="185"/>
                  </a:lnTo>
                  <a:lnTo>
                    <a:pt x="37" y="185"/>
                  </a:lnTo>
                  <a:lnTo>
                    <a:pt x="47" y="185"/>
                  </a:lnTo>
                  <a:lnTo>
                    <a:pt x="52" y="179"/>
                  </a:lnTo>
                  <a:lnTo>
                    <a:pt x="68" y="179"/>
                  </a:lnTo>
                  <a:lnTo>
                    <a:pt x="73" y="174"/>
                  </a:lnTo>
                  <a:lnTo>
                    <a:pt x="79" y="174"/>
                  </a:lnTo>
                  <a:lnTo>
                    <a:pt x="84" y="174"/>
                  </a:lnTo>
                  <a:lnTo>
                    <a:pt x="89" y="169"/>
                  </a:lnTo>
                  <a:lnTo>
                    <a:pt x="105" y="169"/>
                  </a:lnTo>
                  <a:lnTo>
                    <a:pt x="105" y="163"/>
                  </a:lnTo>
                  <a:lnTo>
                    <a:pt x="110" y="163"/>
                  </a:lnTo>
                  <a:lnTo>
                    <a:pt x="121" y="163"/>
                  </a:lnTo>
                  <a:lnTo>
                    <a:pt x="126" y="158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1" y="153"/>
                  </a:lnTo>
                  <a:lnTo>
                    <a:pt x="147" y="153"/>
                  </a:lnTo>
                  <a:lnTo>
                    <a:pt x="153" y="153"/>
                  </a:lnTo>
                  <a:lnTo>
                    <a:pt x="158" y="148"/>
                  </a:lnTo>
                  <a:lnTo>
                    <a:pt x="174" y="142"/>
                  </a:lnTo>
                  <a:lnTo>
                    <a:pt x="179" y="142"/>
                  </a:lnTo>
                  <a:lnTo>
                    <a:pt x="189" y="137"/>
                  </a:lnTo>
                  <a:lnTo>
                    <a:pt x="195" y="137"/>
                  </a:lnTo>
                  <a:lnTo>
                    <a:pt x="205" y="132"/>
                  </a:lnTo>
                  <a:lnTo>
                    <a:pt x="216" y="132"/>
                  </a:lnTo>
                  <a:lnTo>
                    <a:pt x="226" y="127"/>
                  </a:lnTo>
                  <a:lnTo>
                    <a:pt x="232" y="121"/>
                  </a:lnTo>
                  <a:lnTo>
                    <a:pt x="242" y="121"/>
                  </a:lnTo>
                  <a:lnTo>
                    <a:pt x="242" y="116"/>
                  </a:lnTo>
                  <a:lnTo>
                    <a:pt x="247" y="116"/>
                  </a:lnTo>
                  <a:lnTo>
                    <a:pt x="258" y="116"/>
                  </a:lnTo>
                  <a:lnTo>
                    <a:pt x="263" y="111"/>
                  </a:lnTo>
                  <a:lnTo>
                    <a:pt x="268" y="111"/>
                  </a:lnTo>
                  <a:lnTo>
                    <a:pt x="274" y="105"/>
                  </a:lnTo>
                  <a:lnTo>
                    <a:pt x="279" y="105"/>
                  </a:lnTo>
                  <a:lnTo>
                    <a:pt x="284" y="105"/>
                  </a:lnTo>
                  <a:lnTo>
                    <a:pt x="290" y="100"/>
                  </a:lnTo>
                  <a:lnTo>
                    <a:pt x="295" y="100"/>
                  </a:lnTo>
                  <a:lnTo>
                    <a:pt x="301" y="100"/>
                  </a:lnTo>
                  <a:lnTo>
                    <a:pt x="305" y="94"/>
                  </a:lnTo>
                  <a:lnTo>
                    <a:pt x="311" y="94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195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6" name="Freeform 1158">
              <a:extLst>
                <a:ext uri="{FF2B5EF4-FFF2-40B4-BE49-F238E27FC236}">
                  <a16:creationId xmlns:a16="http://schemas.microsoft.com/office/drawing/2014/main" id="{35617F52-1868-40D1-8900-9199876BC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12" y="2228161"/>
              <a:ext cx="42821" cy="42838"/>
            </a:xfrm>
            <a:custGeom>
              <a:avLst/>
              <a:gdLst>
                <a:gd name="T0" fmla="*/ 0 w 319"/>
                <a:gd name="T1" fmla="*/ 5752551 h 318"/>
                <a:gd name="T2" fmla="*/ 5730094 w 319"/>
                <a:gd name="T3" fmla="*/ 5752551 h 318"/>
                <a:gd name="T4" fmla="*/ 5730094 w 319"/>
                <a:gd name="T5" fmla="*/ 0 h 318"/>
                <a:gd name="T6" fmla="*/ 0 w 319"/>
                <a:gd name="T7" fmla="*/ 0 h 318"/>
                <a:gd name="T8" fmla="*/ 0 w 319"/>
                <a:gd name="T9" fmla="*/ 5752551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18">
                  <a:moveTo>
                    <a:pt x="0" y="317"/>
                  </a:moveTo>
                  <a:lnTo>
                    <a:pt x="318" y="317"/>
                  </a:lnTo>
                  <a:lnTo>
                    <a:pt x="318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7" name="Freeform 1159">
              <a:extLst>
                <a:ext uri="{FF2B5EF4-FFF2-40B4-BE49-F238E27FC236}">
                  <a16:creationId xmlns:a16="http://schemas.microsoft.com/office/drawing/2014/main" id="{BEA7C346-1630-4CB3-8E88-72A59E963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12" y="2299557"/>
              <a:ext cx="42821" cy="41251"/>
            </a:xfrm>
            <a:custGeom>
              <a:avLst/>
              <a:gdLst>
                <a:gd name="T0" fmla="*/ 0 w 319"/>
                <a:gd name="T1" fmla="*/ 5436538 h 312"/>
                <a:gd name="T2" fmla="*/ 5730094 w 319"/>
                <a:gd name="T3" fmla="*/ 5436538 h 312"/>
                <a:gd name="T4" fmla="*/ 5730094 w 319"/>
                <a:gd name="T5" fmla="*/ 0 h 312"/>
                <a:gd name="T6" fmla="*/ 0 w 319"/>
                <a:gd name="T7" fmla="*/ 0 h 312"/>
                <a:gd name="T8" fmla="*/ 0 w 319"/>
                <a:gd name="T9" fmla="*/ 5436538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12">
                  <a:moveTo>
                    <a:pt x="0" y="311"/>
                  </a:moveTo>
                  <a:lnTo>
                    <a:pt x="318" y="311"/>
                  </a:lnTo>
                  <a:lnTo>
                    <a:pt x="318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8" name="Freeform 1160">
              <a:extLst>
                <a:ext uri="{FF2B5EF4-FFF2-40B4-BE49-F238E27FC236}">
                  <a16:creationId xmlns:a16="http://schemas.microsoft.com/office/drawing/2014/main" id="{A09F9841-CCB7-400C-A378-AC7884BD6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012" y="2370953"/>
              <a:ext cx="42821" cy="36492"/>
            </a:xfrm>
            <a:custGeom>
              <a:avLst/>
              <a:gdLst>
                <a:gd name="T0" fmla="*/ 306325 w 319"/>
                <a:gd name="T1" fmla="*/ 4824773 h 275"/>
                <a:gd name="T2" fmla="*/ 306325 w 319"/>
                <a:gd name="T3" fmla="*/ 4824773 h 275"/>
                <a:gd name="T4" fmla="*/ 396396 w 319"/>
                <a:gd name="T5" fmla="*/ 4824773 h 275"/>
                <a:gd name="T6" fmla="*/ 684733 w 319"/>
                <a:gd name="T7" fmla="*/ 4824773 h 275"/>
                <a:gd name="T8" fmla="*/ 774805 w 319"/>
                <a:gd name="T9" fmla="*/ 4824773 h 275"/>
                <a:gd name="T10" fmla="*/ 1063142 w 319"/>
                <a:gd name="T11" fmla="*/ 4736794 h 275"/>
                <a:gd name="T12" fmla="*/ 1153214 w 319"/>
                <a:gd name="T13" fmla="*/ 4736794 h 275"/>
                <a:gd name="T14" fmla="*/ 1351479 w 319"/>
                <a:gd name="T15" fmla="*/ 4736794 h 275"/>
                <a:gd name="T16" fmla="*/ 1441551 w 319"/>
                <a:gd name="T17" fmla="*/ 4736794 h 275"/>
                <a:gd name="T18" fmla="*/ 1441551 w 319"/>
                <a:gd name="T19" fmla="*/ 4736794 h 275"/>
                <a:gd name="T20" fmla="*/ 1639682 w 319"/>
                <a:gd name="T21" fmla="*/ 4736794 h 275"/>
                <a:gd name="T22" fmla="*/ 1729888 w 319"/>
                <a:gd name="T23" fmla="*/ 4736794 h 275"/>
                <a:gd name="T24" fmla="*/ 1819960 w 319"/>
                <a:gd name="T25" fmla="*/ 4736794 h 275"/>
                <a:gd name="T26" fmla="*/ 2108297 w 319"/>
                <a:gd name="T27" fmla="*/ 4736794 h 275"/>
                <a:gd name="T28" fmla="*/ 2108297 w 319"/>
                <a:gd name="T29" fmla="*/ 4736794 h 275"/>
                <a:gd name="T30" fmla="*/ 2198368 w 319"/>
                <a:gd name="T31" fmla="*/ 4648683 h 275"/>
                <a:gd name="T32" fmla="*/ 2396499 w 319"/>
                <a:gd name="T33" fmla="*/ 4648683 h 275"/>
                <a:gd name="T34" fmla="*/ 2396499 w 319"/>
                <a:gd name="T35" fmla="*/ 4648683 h 275"/>
                <a:gd name="T36" fmla="*/ 2486571 w 319"/>
                <a:gd name="T37" fmla="*/ 4648683 h 275"/>
                <a:gd name="T38" fmla="*/ 2576777 w 319"/>
                <a:gd name="T39" fmla="*/ 4648683 h 275"/>
                <a:gd name="T40" fmla="*/ 2666849 w 319"/>
                <a:gd name="T41" fmla="*/ 4648683 h 275"/>
                <a:gd name="T42" fmla="*/ 2774908 w 319"/>
                <a:gd name="T43" fmla="*/ 4648683 h 275"/>
                <a:gd name="T44" fmla="*/ 2883102 w 319"/>
                <a:gd name="T45" fmla="*/ 4648683 h 275"/>
                <a:gd name="T46" fmla="*/ 3063245 w 319"/>
                <a:gd name="T47" fmla="*/ 4648683 h 275"/>
                <a:gd name="T48" fmla="*/ 3261510 w 319"/>
                <a:gd name="T49" fmla="*/ 4543055 h 275"/>
                <a:gd name="T50" fmla="*/ 3333460 w 319"/>
                <a:gd name="T51" fmla="*/ 4543055 h 275"/>
                <a:gd name="T52" fmla="*/ 3531726 w 319"/>
                <a:gd name="T53" fmla="*/ 4543055 h 275"/>
                <a:gd name="T54" fmla="*/ 3621797 w 319"/>
                <a:gd name="T55" fmla="*/ 4543055 h 275"/>
                <a:gd name="T56" fmla="*/ 3910135 w 319"/>
                <a:gd name="T57" fmla="*/ 4455076 h 275"/>
                <a:gd name="T58" fmla="*/ 4000206 w 319"/>
                <a:gd name="T59" fmla="*/ 4455076 h 275"/>
                <a:gd name="T60" fmla="*/ 4000206 w 319"/>
                <a:gd name="T61" fmla="*/ 4455076 h 275"/>
                <a:gd name="T62" fmla="*/ 4288543 w 319"/>
                <a:gd name="T63" fmla="*/ 4455076 h 275"/>
                <a:gd name="T64" fmla="*/ 4288543 w 319"/>
                <a:gd name="T65" fmla="*/ 4455076 h 275"/>
                <a:gd name="T66" fmla="*/ 4288543 w 319"/>
                <a:gd name="T67" fmla="*/ 4455076 h 275"/>
                <a:gd name="T68" fmla="*/ 4288543 w 319"/>
                <a:gd name="T69" fmla="*/ 4455076 h 275"/>
                <a:gd name="T70" fmla="*/ 4666952 w 319"/>
                <a:gd name="T71" fmla="*/ 4366964 h 275"/>
                <a:gd name="T72" fmla="*/ 4666952 w 319"/>
                <a:gd name="T73" fmla="*/ 4366964 h 275"/>
                <a:gd name="T74" fmla="*/ 5730094 w 319"/>
                <a:gd name="T75" fmla="*/ 4261337 h 275"/>
                <a:gd name="T76" fmla="*/ 5730094 w 319"/>
                <a:gd name="T77" fmla="*/ 0 h 275"/>
                <a:gd name="T78" fmla="*/ 0 w 319"/>
                <a:gd name="T79" fmla="*/ 0 h 275"/>
                <a:gd name="T80" fmla="*/ 0 w 319"/>
                <a:gd name="T81" fmla="*/ 4824773 h 275"/>
                <a:gd name="T82" fmla="*/ 306325 w 319"/>
                <a:gd name="T83" fmla="*/ 4824773 h 2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275">
                  <a:moveTo>
                    <a:pt x="17" y="274"/>
                  </a:moveTo>
                  <a:lnTo>
                    <a:pt x="17" y="274"/>
                  </a:lnTo>
                  <a:cubicBezTo>
                    <a:pt x="22" y="274"/>
                    <a:pt x="22" y="274"/>
                    <a:pt x="22" y="274"/>
                  </a:cubicBezTo>
                  <a:cubicBezTo>
                    <a:pt x="38" y="274"/>
                    <a:pt x="38" y="274"/>
                    <a:pt x="38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80" y="269"/>
                    <a:pt x="80" y="269"/>
                    <a:pt x="80" y="269"/>
                  </a:cubicBezTo>
                  <a:cubicBezTo>
                    <a:pt x="91" y="269"/>
                    <a:pt x="91" y="269"/>
                    <a:pt x="91" y="269"/>
                  </a:cubicBezTo>
                  <a:cubicBezTo>
                    <a:pt x="96" y="269"/>
                    <a:pt x="96" y="269"/>
                    <a:pt x="96" y="269"/>
                  </a:cubicBezTo>
                  <a:cubicBezTo>
                    <a:pt x="101" y="269"/>
                    <a:pt x="101" y="269"/>
                    <a:pt x="101" y="269"/>
                  </a:cubicBezTo>
                  <a:cubicBezTo>
                    <a:pt x="117" y="269"/>
                    <a:pt x="117" y="269"/>
                    <a:pt x="117" y="269"/>
                  </a:cubicBezTo>
                  <a:cubicBezTo>
                    <a:pt x="122" y="264"/>
                    <a:pt x="122" y="264"/>
                    <a:pt x="122" y="264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38" y="264"/>
                    <a:pt x="138" y="264"/>
                    <a:pt x="138" y="264"/>
                  </a:cubicBezTo>
                  <a:cubicBezTo>
                    <a:pt x="143" y="264"/>
                    <a:pt x="143" y="264"/>
                    <a:pt x="143" y="26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5" y="258"/>
                    <a:pt x="185" y="258"/>
                    <a:pt x="185" y="258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201" y="258"/>
                    <a:pt x="201" y="258"/>
                    <a:pt x="201" y="258"/>
                  </a:cubicBezTo>
                  <a:cubicBezTo>
                    <a:pt x="217" y="253"/>
                    <a:pt x="217" y="253"/>
                    <a:pt x="217" y="253"/>
                  </a:cubicBezTo>
                  <a:cubicBezTo>
                    <a:pt x="222" y="253"/>
                    <a:pt x="222" y="253"/>
                    <a:pt x="222" y="253"/>
                  </a:cubicBezTo>
                  <a:cubicBezTo>
                    <a:pt x="238" y="253"/>
                    <a:pt x="238" y="253"/>
                    <a:pt x="238" y="253"/>
                  </a:cubicBezTo>
                  <a:cubicBezTo>
                    <a:pt x="243" y="253"/>
                    <a:pt x="254" y="253"/>
                    <a:pt x="259" y="248"/>
                  </a:cubicBezTo>
                  <a:cubicBezTo>
                    <a:pt x="275" y="248"/>
                    <a:pt x="297" y="242"/>
                    <a:pt x="318" y="242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4"/>
                    <a:pt x="0" y="274"/>
                    <a:pt x="0" y="274"/>
                  </a:cubicBezTo>
                  <a:lnTo>
                    <a:pt x="17" y="274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59" name="Freeform 1161">
              <a:extLst>
                <a:ext uri="{FF2B5EF4-FFF2-40B4-BE49-F238E27FC236}">
                  <a16:creationId xmlns:a16="http://schemas.microsoft.com/office/drawing/2014/main" id="{4E9ED573-6240-4216-9BB3-3DC0EB89A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43" y="2228161"/>
              <a:ext cx="42822" cy="42838"/>
            </a:xfrm>
            <a:custGeom>
              <a:avLst/>
              <a:gdLst>
                <a:gd name="T0" fmla="*/ 0 w 312"/>
                <a:gd name="T1" fmla="*/ 5752551 h 318"/>
                <a:gd name="T2" fmla="*/ 5858516 w 312"/>
                <a:gd name="T3" fmla="*/ 5752551 h 318"/>
                <a:gd name="T4" fmla="*/ 5858516 w 312"/>
                <a:gd name="T5" fmla="*/ 0 h 318"/>
                <a:gd name="T6" fmla="*/ 0 w 312"/>
                <a:gd name="T7" fmla="*/ 0 h 318"/>
                <a:gd name="T8" fmla="*/ 0 w 312"/>
                <a:gd name="T9" fmla="*/ 5752551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0" name="Freeform 1162">
              <a:extLst>
                <a:ext uri="{FF2B5EF4-FFF2-40B4-BE49-F238E27FC236}">
                  <a16:creationId xmlns:a16="http://schemas.microsoft.com/office/drawing/2014/main" id="{F1473E42-AF06-49AA-865C-319738782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43" y="2299557"/>
              <a:ext cx="42822" cy="41251"/>
            </a:xfrm>
            <a:custGeom>
              <a:avLst/>
              <a:gdLst>
                <a:gd name="T0" fmla="*/ 0 w 312"/>
                <a:gd name="T1" fmla="*/ 5436538 h 312"/>
                <a:gd name="T2" fmla="*/ 5858516 w 312"/>
                <a:gd name="T3" fmla="*/ 5436538 h 312"/>
                <a:gd name="T4" fmla="*/ 5858516 w 312"/>
                <a:gd name="T5" fmla="*/ 0 h 312"/>
                <a:gd name="T6" fmla="*/ 0 w 312"/>
                <a:gd name="T7" fmla="*/ 0 h 312"/>
                <a:gd name="T8" fmla="*/ 0 w 312"/>
                <a:gd name="T9" fmla="*/ 5436538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1" name="Freeform 1163">
              <a:extLst>
                <a:ext uri="{FF2B5EF4-FFF2-40B4-BE49-F238E27FC236}">
                  <a16:creationId xmlns:a16="http://schemas.microsoft.com/office/drawing/2014/main" id="{848148F5-4E45-4970-9F23-05E794961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43" y="2370953"/>
              <a:ext cx="42822" cy="36492"/>
            </a:xfrm>
            <a:custGeom>
              <a:avLst/>
              <a:gdLst>
                <a:gd name="T0" fmla="*/ 0 w 312"/>
                <a:gd name="T1" fmla="*/ 4261337 h 275"/>
                <a:gd name="T2" fmla="*/ 0 w 312"/>
                <a:gd name="T3" fmla="*/ 4261337 h 275"/>
                <a:gd name="T4" fmla="*/ 113094 w 312"/>
                <a:gd name="T5" fmla="*/ 4261337 h 275"/>
                <a:gd name="T6" fmla="*/ 113094 w 312"/>
                <a:gd name="T7" fmla="*/ 4261337 h 275"/>
                <a:gd name="T8" fmla="*/ 113094 w 312"/>
                <a:gd name="T9" fmla="*/ 4261337 h 275"/>
                <a:gd name="T10" fmla="*/ 113094 w 312"/>
                <a:gd name="T11" fmla="*/ 4261337 h 275"/>
                <a:gd name="T12" fmla="*/ 414495 w 312"/>
                <a:gd name="T13" fmla="*/ 4261337 h 275"/>
                <a:gd name="T14" fmla="*/ 414495 w 312"/>
                <a:gd name="T15" fmla="*/ 4261337 h 275"/>
                <a:gd name="T16" fmla="*/ 508649 w 312"/>
                <a:gd name="T17" fmla="*/ 4261337 h 275"/>
                <a:gd name="T18" fmla="*/ 810050 w 312"/>
                <a:gd name="T19" fmla="*/ 4366964 h 275"/>
                <a:gd name="T20" fmla="*/ 810050 w 312"/>
                <a:gd name="T21" fmla="*/ 4366964 h 275"/>
                <a:gd name="T22" fmla="*/ 810050 w 312"/>
                <a:gd name="T23" fmla="*/ 4366964 h 275"/>
                <a:gd name="T24" fmla="*/ 1092647 w 312"/>
                <a:gd name="T25" fmla="*/ 4366964 h 275"/>
                <a:gd name="T26" fmla="*/ 1092647 w 312"/>
                <a:gd name="T27" fmla="*/ 4366964 h 275"/>
                <a:gd name="T28" fmla="*/ 1205604 w 312"/>
                <a:gd name="T29" fmla="*/ 4455076 h 275"/>
                <a:gd name="T30" fmla="*/ 1507005 w 312"/>
                <a:gd name="T31" fmla="*/ 4455076 h 275"/>
                <a:gd name="T32" fmla="*/ 1507005 w 312"/>
                <a:gd name="T33" fmla="*/ 4455076 h 275"/>
                <a:gd name="T34" fmla="*/ 1601159 w 312"/>
                <a:gd name="T35" fmla="*/ 4455076 h 275"/>
                <a:gd name="T36" fmla="*/ 1789603 w 312"/>
                <a:gd name="T37" fmla="*/ 4455076 h 275"/>
                <a:gd name="T38" fmla="*/ 1902560 w 312"/>
                <a:gd name="T39" fmla="*/ 4543055 h 275"/>
                <a:gd name="T40" fmla="*/ 2109807 w 312"/>
                <a:gd name="T41" fmla="*/ 4543055 h 275"/>
                <a:gd name="T42" fmla="*/ 2298251 w 312"/>
                <a:gd name="T43" fmla="*/ 4543055 h 275"/>
                <a:gd name="T44" fmla="*/ 2298251 w 312"/>
                <a:gd name="T45" fmla="*/ 4543055 h 275"/>
                <a:gd name="T46" fmla="*/ 2392405 w 312"/>
                <a:gd name="T47" fmla="*/ 4543055 h 275"/>
                <a:gd name="T48" fmla="*/ 2486558 w 312"/>
                <a:gd name="T49" fmla="*/ 4543055 h 275"/>
                <a:gd name="T50" fmla="*/ 2486558 w 312"/>
                <a:gd name="T51" fmla="*/ 4543055 h 275"/>
                <a:gd name="T52" fmla="*/ 2693806 w 312"/>
                <a:gd name="T53" fmla="*/ 4543055 h 275"/>
                <a:gd name="T54" fmla="*/ 2806763 w 312"/>
                <a:gd name="T55" fmla="*/ 4648683 h 275"/>
                <a:gd name="T56" fmla="*/ 2806763 w 312"/>
                <a:gd name="T57" fmla="*/ 4648683 h 275"/>
                <a:gd name="T58" fmla="*/ 2995207 w 312"/>
                <a:gd name="T59" fmla="*/ 4648683 h 275"/>
                <a:gd name="T60" fmla="*/ 2995207 w 312"/>
                <a:gd name="T61" fmla="*/ 4648683 h 275"/>
                <a:gd name="T62" fmla="*/ 3089360 w 312"/>
                <a:gd name="T63" fmla="*/ 4648683 h 275"/>
                <a:gd name="T64" fmla="*/ 3089360 w 312"/>
                <a:gd name="T65" fmla="*/ 4648683 h 275"/>
                <a:gd name="T66" fmla="*/ 3390761 w 312"/>
                <a:gd name="T67" fmla="*/ 4648683 h 275"/>
                <a:gd name="T68" fmla="*/ 3484915 w 312"/>
                <a:gd name="T69" fmla="*/ 4648683 h 275"/>
                <a:gd name="T70" fmla="*/ 5858516 w 312"/>
                <a:gd name="T71" fmla="*/ 4824773 h 275"/>
                <a:gd name="T72" fmla="*/ 5858516 w 312"/>
                <a:gd name="T73" fmla="*/ 0 h 275"/>
                <a:gd name="T74" fmla="*/ 0 w 312"/>
                <a:gd name="T75" fmla="*/ 0 h 275"/>
                <a:gd name="T76" fmla="*/ 0 w 312"/>
                <a:gd name="T77" fmla="*/ 4261337 h 2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2" h="275">
                  <a:moveTo>
                    <a:pt x="0" y="242"/>
                  </a:moveTo>
                  <a:lnTo>
                    <a:pt x="0" y="242"/>
                  </a:lnTo>
                  <a:cubicBezTo>
                    <a:pt x="6" y="242"/>
                    <a:pt x="6" y="242"/>
                    <a:pt x="6" y="242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58" y="248"/>
                    <a:pt x="58" y="248"/>
                    <a:pt x="58" y="248"/>
                  </a:cubicBezTo>
                  <a:cubicBezTo>
                    <a:pt x="64" y="253"/>
                    <a:pt x="64" y="253"/>
                    <a:pt x="64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101" y="258"/>
                    <a:pt x="101" y="258"/>
                    <a:pt x="101" y="258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22" y="258"/>
                    <a:pt x="122" y="258"/>
                    <a:pt x="122" y="258"/>
                  </a:cubicBezTo>
                  <a:cubicBezTo>
                    <a:pt x="127" y="258"/>
                    <a:pt x="127" y="258"/>
                    <a:pt x="127" y="258"/>
                  </a:cubicBezTo>
                  <a:cubicBezTo>
                    <a:pt x="132" y="258"/>
                    <a:pt x="132" y="258"/>
                    <a:pt x="132" y="258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59" y="264"/>
                    <a:pt x="159" y="264"/>
                    <a:pt x="159" y="264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5" y="264"/>
                    <a:pt x="185" y="264"/>
                    <a:pt x="185" y="264"/>
                  </a:cubicBezTo>
                  <a:cubicBezTo>
                    <a:pt x="228" y="269"/>
                    <a:pt x="269" y="274"/>
                    <a:pt x="311" y="274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2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2" name="Freeform 1164">
              <a:extLst>
                <a:ext uri="{FF2B5EF4-FFF2-40B4-BE49-F238E27FC236}">
                  <a16:creationId xmlns:a16="http://schemas.microsoft.com/office/drawing/2014/main" id="{AD85527D-C7B3-4D2B-8836-62A0752E1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74" y="2228161"/>
              <a:ext cx="42821" cy="42838"/>
            </a:xfrm>
            <a:custGeom>
              <a:avLst/>
              <a:gdLst>
                <a:gd name="T0" fmla="*/ 0 w 312"/>
                <a:gd name="T1" fmla="*/ 5752551 h 318"/>
                <a:gd name="T2" fmla="*/ 5858242 w 312"/>
                <a:gd name="T3" fmla="*/ 5752551 h 318"/>
                <a:gd name="T4" fmla="*/ 5858242 w 312"/>
                <a:gd name="T5" fmla="*/ 0 h 318"/>
                <a:gd name="T6" fmla="*/ 0 w 312"/>
                <a:gd name="T7" fmla="*/ 0 h 318"/>
                <a:gd name="T8" fmla="*/ 0 w 312"/>
                <a:gd name="T9" fmla="*/ 5752551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8">
                  <a:moveTo>
                    <a:pt x="0" y="317"/>
                  </a:moveTo>
                  <a:lnTo>
                    <a:pt x="311" y="317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7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3" name="Freeform 1165">
              <a:extLst>
                <a:ext uri="{FF2B5EF4-FFF2-40B4-BE49-F238E27FC236}">
                  <a16:creationId xmlns:a16="http://schemas.microsoft.com/office/drawing/2014/main" id="{B0B3AF9F-FD1A-4DF5-8409-325E79B5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74" y="2299557"/>
              <a:ext cx="42821" cy="41251"/>
            </a:xfrm>
            <a:custGeom>
              <a:avLst/>
              <a:gdLst>
                <a:gd name="T0" fmla="*/ 0 w 312"/>
                <a:gd name="T1" fmla="*/ 5436538 h 312"/>
                <a:gd name="T2" fmla="*/ 5858242 w 312"/>
                <a:gd name="T3" fmla="*/ 5436538 h 312"/>
                <a:gd name="T4" fmla="*/ 5858242 w 312"/>
                <a:gd name="T5" fmla="*/ 0 h 312"/>
                <a:gd name="T6" fmla="*/ 0 w 312"/>
                <a:gd name="T7" fmla="*/ 0 h 312"/>
                <a:gd name="T8" fmla="*/ 0 w 312"/>
                <a:gd name="T9" fmla="*/ 5436538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12">
                  <a:moveTo>
                    <a:pt x="0" y="311"/>
                  </a:moveTo>
                  <a:lnTo>
                    <a:pt x="311" y="311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311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4" name="Freeform 1166">
              <a:extLst>
                <a:ext uri="{FF2B5EF4-FFF2-40B4-BE49-F238E27FC236}">
                  <a16:creationId xmlns:a16="http://schemas.microsoft.com/office/drawing/2014/main" id="{E4A5B2E1-CDF1-4024-8C55-02003EED2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74" y="2370953"/>
              <a:ext cx="42821" cy="25385"/>
            </a:xfrm>
            <a:custGeom>
              <a:avLst/>
              <a:gdLst>
                <a:gd name="T0" fmla="*/ 94151 w 312"/>
                <a:gd name="T1" fmla="*/ 1576719 h 196"/>
                <a:gd name="T2" fmla="*/ 395545 w 312"/>
                <a:gd name="T3" fmla="*/ 1677482 h 196"/>
                <a:gd name="T4" fmla="*/ 489697 w 312"/>
                <a:gd name="T5" fmla="*/ 1761279 h 196"/>
                <a:gd name="T6" fmla="*/ 791091 w 312"/>
                <a:gd name="T7" fmla="*/ 1861912 h 196"/>
                <a:gd name="T8" fmla="*/ 885379 w 312"/>
                <a:gd name="T9" fmla="*/ 1861912 h 196"/>
                <a:gd name="T10" fmla="*/ 998333 w 312"/>
                <a:gd name="T11" fmla="*/ 1945838 h 196"/>
                <a:gd name="T12" fmla="*/ 1186773 w 312"/>
                <a:gd name="T13" fmla="*/ 1945838 h 196"/>
                <a:gd name="T14" fmla="*/ 1393878 w 312"/>
                <a:gd name="T15" fmla="*/ 2029634 h 196"/>
                <a:gd name="T16" fmla="*/ 1695272 w 312"/>
                <a:gd name="T17" fmla="*/ 2130268 h 196"/>
                <a:gd name="T18" fmla="*/ 1977864 w 312"/>
                <a:gd name="T19" fmla="*/ 2214194 h 196"/>
                <a:gd name="T20" fmla="*/ 2090818 w 312"/>
                <a:gd name="T21" fmla="*/ 2298120 h 196"/>
                <a:gd name="T22" fmla="*/ 2279258 w 312"/>
                <a:gd name="T23" fmla="*/ 2298120 h 196"/>
                <a:gd name="T24" fmla="*/ 2486500 w 312"/>
                <a:gd name="T25" fmla="*/ 2381916 h 196"/>
                <a:gd name="T26" fmla="*/ 2580651 w 312"/>
                <a:gd name="T27" fmla="*/ 2381916 h 196"/>
                <a:gd name="T28" fmla="*/ 2787894 w 312"/>
                <a:gd name="T29" fmla="*/ 2482549 h 196"/>
                <a:gd name="T30" fmla="*/ 2995000 w 312"/>
                <a:gd name="T31" fmla="*/ 2482549 h 196"/>
                <a:gd name="T32" fmla="*/ 3070348 w 312"/>
                <a:gd name="T33" fmla="*/ 2566475 h 196"/>
                <a:gd name="T34" fmla="*/ 3183439 w 312"/>
                <a:gd name="T35" fmla="*/ 2566475 h 196"/>
                <a:gd name="T36" fmla="*/ 3465893 w 312"/>
                <a:gd name="T37" fmla="*/ 2650272 h 196"/>
                <a:gd name="T38" fmla="*/ 3578985 w 312"/>
                <a:gd name="T39" fmla="*/ 2734198 h 196"/>
                <a:gd name="T40" fmla="*/ 3767287 w 312"/>
                <a:gd name="T41" fmla="*/ 2734198 h 196"/>
                <a:gd name="T42" fmla="*/ 3974530 w 312"/>
                <a:gd name="T43" fmla="*/ 2834831 h 196"/>
                <a:gd name="T44" fmla="*/ 4162970 w 312"/>
                <a:gd name="T45" fmla="*/ 2834831 h 196"/>
                <a:gd name="T46" fmla="*/ 4483167 w 312"/>
                <a:gd name="T47" fmla="*/ 2918757 h 196"/>
                <a:gd name="T48" fmla="*/ 4558515 w 312"/>
                <a:gd name="T49" fmla="*/ 3002553 h 196"/>
                <a:gd name="T50" fmla="*/ 4878712 w 312"/>
                <a:gd name="T51" fmla="*/ 3002553 h 196"/>
                <a:gd name="T52" fmla="*/ 5067014 w 312"/>
                <a:gd name="T53" fmla="*/ 3103187 h 196"/>
                <a:gd name="T54" fmla="*/ 5274257 w 312"/>
                <a:gd name="T55" fmla="*/ 3103187 h 196"/>
                <a:gd name="T56" fmla="*/ 5368408 w 312"/>
                <a:gd name="T57" fmla="*/ 3187113 h 196"/>
                <a:gd name="T58" fmla="*/ 5575651 w 312"/>
                <a:gd name="T59" fmla="*/ 3187113 h 196"/>
                <a:gd name="T60" fmla="*/ 5575651 w 312"/>
                <a:gd name="T61" fmla="*/ 3187113 h 196"/>
                <a:gd name="T62" fmla="*/ 5858242 w 312"/>
                <a:gd name="T63" fmla="*/ 0 h 196"/>
                <a:gd name="T64" fmla="*/ 0 w 312"/>
                <a:gd name="T65" fmla="*/ 150963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2" h="196">
                  <a:moveTo>
                    <a:pt x="0" y="94"/>
                  </a:moveTo>
                  <a:lnTo>
                    <a:pt x="5" y="94"/>
                  </a:lnTo>
                  <a:lnTo>
                    <a:pt x="11" y="100"/>
                  </a:lnTo>
                  <a:lnTo>
                    <a:pt x="21" y="100"/>
                  </a:lnTo>
                  <a:lnTo>
                    <a:pt x="26" y="105"/>
                  </a:lnTo>
                  <a:lnTo>
                    <a:pt x="37" y="105"/>
                  </a:lnTo>
                  <a:lnTo>
                    <a:pt x="42" y="111"/>
                  </a:lnTo>
                  <a:lnTo>
                    <a:pt x="47" y="111"/>
                  </a:lnTo>
                  <a:lnTo>
                    <a:pt x="53" y="116"/>
                  </a:lnTo>
                  <a:lnTo>
                    <a:pt x="58" y="116"/>
                  </a:lnTo>
                  <a:lnTo>
                    <a:pt x="63" y="116"/>
                  </a:lnTo>
                  <a:lnTo>
                    <a:pt x="74" y="121"/>
                  </a:lnTo>
                  <a:lnTo>
                    <a:pt x="80" y="121"/>
                  </a:lnTo>
                  <a:lnTo>
                    <a:pt x="90" y="127"/>
                  </a:lnTo>
                  <a:lnTo>
                    <a:pt x="100" y="132"/>
                  </a:lnTo>
                  <a:lnTo>
                    <a:pt x="105" y="132"/>
                  </a:lnTo>
                  <a:lnTo>
                    <a:pt x="111" y="137"/>
                  </a:lnTo>
                  <a:lnTo>
                    <a:pt x="121" y="137"/>
                  </a:lnTo>
                  <a:lnTo>
                    <a:pt x="126" y="142"/>
                  </a:lnTo>
                  <a:lnTo>
                    <a:pt x="132" y="142"/>
                  </a:lnTo>
                  <a:lnTo>
                    <a:pt x="137" y="142"/>
                  </a:lnTo>
                  <a:lnTo>
                    <a:pt x="142" y="148"/>
                  </a:lnTo>
                  <a:lnTo>
                    <a:pt x="148" y="148"/>
                  </a:lnTo>
                  <a:lnTo>
                    <a:pt x="153" y="148"/>
                  </a:lnTo>
                  <a:lnTo>
                    <a:pt x="159" y="148"/>
                  </a:lnTo>
                  <a:lnTo>
                    <a:pt x="163" y="153"/>
                  </a:lnTo>
                  <a:lnTo>
                    <a:pt x="169" y="153"/>
                  </a:lnTo>
                  <a:lnTo>
                    <a:pt x="174" y="153"/>
                  </a:lnTo>
                  <a:lnTo>
                    <a:pt x="184" y="158"/>
                  </a:lnTo>
                  <a:lnTo>
                    <a:pt x="190" y="163"/>
                  </a:lnTo>
                  <a:lnTo>
                    <a:pt x="195" y="163"/>
                  </a:lnTo>
                  <a:lnTo>
                    <a:pt x="200" y="163"/>
                  </a:lnTo>
                  <a:lnTo>
                    <a:pt x="211" y="169"/>
                  </a:lnTo>
                  <a:lnTo>
                    <a:pt x="221" y="169"/>
                  </a:lnTo>
                  <a:lnTo>
                    <a:pt x="227" y="174"/>
                  </a:lnTo>
                  <a:lnTo>
                    <a:pt x="238" y="174"/>
                  </a:lnTo>
                  <a:lnTo>
                    <a:pt x="242" y="174"/>
                  </a:lnTo>
                  <a:lnTo>
                    <a:pt x="242" y="179"/>
                  </a:lnTo>
                  <a:lnTo>
                    <a:pt x="253" y="179"/>
                  </a:lnTo>
                  <a:lnTo>
                    <a:pt x="259" y="179"/>
                  </a:lnTo>
                  <a:lnTo>
                    <a:pt x="263" y="185"/>
                  </a:lnTo>
                  <a:lnTo>
                    <a:pt x="269" y="185"/>
                  </a:lnTo>
                  <a:lnTo>
                    <a:pt x="275" y="185"/>
                  </a:lnTo>
                  <a:lnTo>
                    <a:pt x="280" y="185"/>
                  </a:lnTo>
                  <a:lnTo>
                    <a:pt x="285" y="190"/>
                  </a:lnTo>
                  <a:lnTo>
                    <a:pt x="290" y="190"/>
                  </a:lnTo>
                  <a:lnTo>
                    <a:pt x="296" y="190"/>
                  </a:lnTo>
                  <a:lnTo>
                    <a:pt x="311" y="195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0" y="94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5" name="Freeform 1167">
              <a:extLst>
                <a:ext uri="{FF2B5EF4-FFF2-40B4-BE49-F238E27FC236}">
                  <a16:creationId xmlns:a16="http://schemas.microsoft.com/office/drawing/2014/main" id="{E03291E6-3573-4E46-B690-6D888F408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211" y="2251960"/>
              <a:ext cx="9516" cy="17452"/>
            </a:xfrm>
            <a:custGeom>
              <a:avLst/>
              <a:gdLst>
                <a:gd name="T0" fmla="*/ 1275144 w 70"/>
                <a:gd name="T1" fmla="*/ 0 h 134"/>
                <a:gd name="T2" fmla="*/ 1275144 w 70"/>
                <a:gd name="T3" fmla="*/ 0 h 134"/>
                <a:gd name="T4" fmla="*/ 1275144 w 70"/>
                <a:gd name="T5" fmla="*/ 0 h 134"/>
                <a:gd name="T6" fmla="*/ 1275144 w 70"/>
                <a:gd name="T7" fmla="*/ 101717 h 134"/>
                <a:gd name="T8" fmla="*/ 1164215 w 70"/>
                <a:gd name="T9" fmla="*/ 186632 h 134"/>
                <a:gd name="T10" fmla="*/ 1164215 w 70"/>
                <a:gd name="T11" fmla="*/ 186632 h 134"/>
                <a:gd name="T12" fmla="*/ 1164215 w 70"/>
                <a:gd name="T13" fmla="*/ 288349 h 134"/>
                <a:gd name="T14" fmla="*/ 1071909 w 70"/>
                <a:gd name="T15" fmla="*/ 288349 h 134"/>
                <a:gd name="T16" fmla="*/ 1071909 w 70"/>
                <a:gd name="T17" fmla="*/ 356203 h 134"/>
                <a:gd name="T18" fmla="*/ 960980 w 70"/>
                <a:gd name="T19" fmla="*/ 457920 h 134"/>
                <a:gd name="T20" fmla="*/ 960980 w 70"/>
                <a:gd name="T21" fmla="*/ 457920 h 134"/>
                <a:gd name="T22" fmla="*/ 960980 w 70"/>
                <a:gd name="T23" fmla="*/ 542835 h 134"/>
                <a:gd name="T24" fmla="*/ 887027 w 70"/>
                <a:gd name="T25" fmla="*/ 644552 h 134"/>
                <a:gd name="T26" fmla="*/ 887027 w 70"/>
                <a:gd name="T27" fmla="*/ 712406 h 134"/>
                <a:gd name="T28" fmla="*/ 776234 w 70"/>
                <a:gd name="T29" fmla="*/ 814123 h 134"/>
                <a:gd name="T30" fmla="*/ 776234 w 70"/>
                <a:gd name="T31" fmla="*/ 899038 h 134"/>
                <a:gd name="T32" fmla="*/ 776234 w 70"/>
                <a:gd name="T33" fmla="*/ 899038 h 134"/>
                <a:gd name="T34" fmla="*/ 683793 w 70"/>
                <a:gd name="T35" fmla="*/ 899038 h 134"/>
                <a:gd name="T36" fmla="*/ 683793 w 70"/>
                <a:gd name="T37" fmla="*/ 983824 h 134"/>
                <a:gd name="T38" fmla="*/ 683793 w 70"/>
                <a:gd name="T39" fmla="*/ 1085540 h 134"/>
                <a:gd name="T40" fmla="*/ 683793 w 70"/>
                <a:gd name="T41" fmla="*/ 1085540 h 134"/>
                <a:gd name="T42" fmla="*/ 591351 w 70"/>
                <a:gd name="T43" fmla="*/ 1170326 h 134"/>
                <a:gd name="T44" fmla="*/ 591351 w 70"/>
                <a:gd name="T45" fmla="*/ 1272173 h 134"/>
                <a:gd name="T46" fmla="*/ 480558 w 70"/>
                <a:gd name="T47" fmla="*/ 1340027 h 134"/>
                <a:gd name="T48" fmla="*/ 480558 w 70"/>
                <a:gd name="T49" fmla="*/ 1340027 h 134"/>
                <a:gd name="T50" fmla="*/ 388117 w 70"/>
                <a:gd name="T51" fmla="*/ 1441744 h 134"/>
                <a:gd name="T52" fmla="*/ 388117 w 70"/>
                <a:gd name="T53" fmla="*/ 1441744 h 134"/>
                <a:gd name="T54" fmla="*/ 277187 w 70"/>
                <a:gd name="T55" fmla="*/ 1611445 h 134"/>
                <a:gd name="T56" fmla="*/ 277187 w 70"/>
                <a:gd name="T57" fmla="*/ 1611445 h 134"/>
                <a:gd name="T58" fmla="*/ 277187 w 70"/>
                <a:gd name="T59" fmla="*/ 1696230 h 134"/>
                <a:gd name="T60" fmla="*/ 203235 w 70"/>
                <a:gd name="T61" fmla="*/ 1797947 h 134"/>
                <a:gd name="T62" fmla="*/ 92441 w 70"/>
                <a:gd name="T63" fmla="*/ 2069364 h 134"/>
                <a:gd name="T64" fmla="*/ 92441 w 70"/>
                <a:gd name="T65" fmla="*/ 2154150 h 134"/>
                <a:gd name="T66" fmla="*/ 92441 w 70"/>
                <a:gd name="T67" fmla="*/ 2154150 h 134"/>
                <a:gd name="T68" fmla="*/ 0 w 70"/>
                <a:gd name="T69" fmla="*/ 2255997 h 134"/>
                <a:gd name="T70" fmla="*/ 1275144 w 70"/>
                <a:gd name="T71" fmla="*/ 2255997 h 134"/>
                <a:gd name="T72" fmla="*/ 1275144 w 70"/>
                <a:gd name="T73" fmla="*/ 0 h 1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134">
                  <a:moveTo>
                    <a:pt x="69" y="0"/>
                  </a:moveTo>
                  <a:lnTo>
                    <a:pt x="69" y="0"/>
                  </a:lnTo>
                  <a:lnTo>
                    <a:pt x="69" y="6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8" y="17"/>
                  </a:lnTo>
                  <a:lnTo>
                    <a:pt x="58" y="21"/>
                  </a:lnTo>
                  <a:lnTo>
                    <a:pt x="52" y="27"/>
                  </a:lnTo>
                  <a:lnTo>
                    <a:pt x="52" y="32"/>
                  </a:lnTo>
                  <a:lnTo>
                    <a:pt x="48" y="38"/>
                  </a:lnTo>
                  <a:lnTo>
                    <a:pt x="48" y="42"/>
                  </a:lnTo>
                  <a:lnTo>
                    <a:pt x="42" y="48"/>
                  </a:lnTo>
                  <a:lnTo>
                    <a:pt x="42" y="53"/>
                  </a:lnTo>
                  <a:lnTo>
                    <a:pt x="37" y="53"/>
                  </a:lnTo>
                  <a:lnTo>
                    <a:pt x="37" y="58"/>
                  </a:lnTo>
                  <a:lnTo>
                    <a:pt x="37" y="64"/>
                  </a:lnTo>
                  <a:lnTo>
                    <a:pt x="32" y="69"/>
                  </a:lnTo>
                  <a:lnTo>
                    <a:pt x="32" y="75"/>
                  </a:lnTo>
                  <a:lnTo>
                    <a:pt x="26" y="79"/>
                  </a:lnTo>
                  <a:lnTo>
                    <a:pt x="21" y="85"/>
                  </a:lnTo>
                  <a:lnTo>
                    <a:pt x="15" y="95"/>
                  </a:lnTo>
                  <a:lnTo>
                    <a:pt x="15" y="100"/>
                  </a:lnTo>
                  <a:lnTo>
                    <a:pt x="11" y="106"/>
                  </a:lnTo>
                  <a:lnTo>
                    <a:pt x="5" y="122"/>
                  </a:lnTo>
                  <a:lnTo>
                    <a:pt x="5" y="127"/>
                  </a:lnTo>
                  <a:lnTo>
                    <a:pt x="0" y="133"/>
                  </a:lnTo>
                  <a:lnTo>
                    <a:pt x="69" y="133"/>
                  </a:lnTo>
                  <a:lnTo>
                    <a:pt x="69" y="0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6" name="Freeform 1168">
              <a:extLst>
                <a:ext uri="{FF2B5EF4-FFF2-40B4-BE49-F238E27FC236}">
                  <a16:creationId xmlns:a16="http://schemas.microsoft.com/office/drawing/2014/main" id="{DCD0CBFC-AF2B-45C0-BE5F-76EACA927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663" y="2299557"/>
              <a:ext cx="36477" cy="41251"/>
            </a:xfrm>
            <a:custGeom>
              <a:avLst/>
              <a:gdLst>
                <a:gd name="T0" fmla="*/ 1920494 w 271"/>
                <a:gd name="T1" fmla="*/ 87394 h 312"/>
                <a:gd name="T2" fmla="*/ 1920494 w 271"/>
                <a:gd name="T3" fmla="*/ 174788 h 312"/>
                <a:gd name="T4" fmla="*/ 1829907 w 271"/>
                <a:gd name="T5" fmla="*/ 262182 h 312"/>
                <a:gd name="T6" fmla="*/ 1829907 w 271"/>
                <a:gd name="T7" fmla="*/ 367160 h 312"/>
                <a:gd name="T8" fmla="*/ 1739320 w 271"/>
                <a:gd name="T9" fmla="*/ 541948 h 312"/>
                <a:gd name="T10" fmla="*/ 1739320 w 271"/>
                <a:gd name="T11" fmla="*/ 629342 h 312"/>
                <a:gd name="T12" fmla="*/ 1739320 w 271"/>
                <a:gd name="T13" fmla="*/ 734188 h 312"/>
                <a:gd name="T14" fmla="*/ 1630562 w 271"/>
                <a:gd name="T15" fmla="*/ 908976 h 312"/>
                <a:gd name="T16" fmla="*/ 1630562 w 271"/>
                <a:gd name="T17" fmla="*/ 1013823 h 312"/>
                <a:gd name="T18" fmla="*/ 1539975 w 271"/>
                <a:gd name="T19" fmla="*/ 1101349 h 312"/>
                <a:gd name="T20" fmla="*/ 1539975 w 271"/>
                <a:gd name="T21" fmla="*/ 1188743 h 312"/>
                <a:gd name="T22" fmla="*/ 1431352 w 271"/>
                <a:gd name="T23" fmla="*/ 1380983 h 312"/>
                <a:gd name="T24" fmla="*/ 1431352 w 271"/>
                <a:gd name="T25" fmla="*/ 1555771 h 312"/>
                <a:gd name="T26" fmla="*/ 1358802 w 271"/>
                <a:gd name="T27" fmla="*/ 1643165 h 312"/>
                <a:gd name="T28" fmla="*/ 1358802 w 271"/>
                <a:gd name="T29" fmla="*/ 1748011 h 312"/>
                <a:gd name="T30" fmla="*/ 1250179 w 271"/>
                <a:gd name="T31" fmla="*/ 1835537 h 312"/>
                <a:gd name="T32" fmla="*/ 1250179 w 271"/>
                <a:gd name="T33" fmla="*/ 2027778 h 312"/>
                <a:gd name="T34" fmla="*/ 1159457 w 271"/>
                <a:gd name="T35" fmla="*/ 2115171 h 312"/>
                <a:gd name="T36" fmla="*/ 1159457 w 271"/>
                <a:gd name="T37" fmla="*/ 2202565 h 312"/>
                <a:gd name="T38" fmla="*/ 1050834 w 271"/>
                <a:gd name="T39" fmla="*/ 2394806 h 312"/>
                <a:gd name="T40" fmla="*/ 1050834 w 271"/>
                <a:gd name="T41" fmla="*/ 2482200 h 312"/>
                <a:gd name="T42" fmla="*/ 978284 w 271"/>
                <a:gd name="T43" fmla="*/ 2569726 h 312"/>
                <a:gd name="T44" fmla="*/ 978284 w 271"/>
                <a:gd name="T45" fmla="*/ 2761966 h 312"/>
                <a:gd name="T46" fmla="*/ 978284 w 271"/>
                <a:gd name="T47" fmla="*/ 2849360 h 312"/>
                <a:gd name="T48" fmla="*/ 869660 w 271"/>
                <a:gd name="T49" fmla="*/ 2936754 h 312"/>
                <a:gd name="T50" fmla="*/ 869660 w 271"/>
                <a:gd name="T51" fmla="*/ 3041600 h 312"/>
                <a:gd name="T52" fmla="*/ 779073 w 271"/>
                <a:gd name="T53" fmla="*/ 3216520 h 312"/>
                <a:gd name="T54" fmla="*/ 779073 w 271"/>
                <a:gd name="T55" fmla="*/ 3303914 h 312"/>
                <a:gd name="T56" fmla="*/ 670315 w 271"/>
                <a:gd name="T57" fmla="*/ 3496154 h 312"/>
                <a:gd name="T58" fmla="*/ 670315 w 271"/>
                <a:gd name="T59" fmla="*/ 3583548 h 312"/>
                <a:gd name="T60" fmla="*/ 597900 w 271"/>
                <a:gd name="T61" fmla="*/ 3670942 h 312"/>
                <a:gd name="T62" fmla="*/ 489142 w 271"/>
                <a:gd name="T63" fmla="*/ 4038103 h 312"/>
                <a:gd name="T64" fmla="*/ 380518 w 271"/>
                <a:gd name="T65" fmla="*/ 4230343 h 312"/>
                <a:gd name="T66" fmla="*/ 380518 w 271"/>
                <a:gd name="T67" fmla="*/ 4317737 h 312"/>
                <a:gd name="T68" fmla="*/ 289932 w 271"/>
                <a:gd name="T69" fmla="*/ 4509977 h 312"/>
                <a:gd name="T70" fmla="*/ 289932 w 271"/>
                <a:gd name="T71" fmla="*/ 4614956 h 312"/>
                <a:gd name="T72" fmla="*/ 199345 w 271"/>
                <a:gd name="T73" fmla="*/ 4684897 h 312"/>
                <a:gd name="T74" fmla="*/ 199345 w 271"/>
                <a:gd name="T75" fmla="*/ 4789744 h 312"/>
                <a:gd name="T76" fmla="*/ 108758 w 271"/>
                <a:gd name="T77" fmla="*/ 4964531 h 312"/>
                <a:gd name="T78" fmla="*/ 108758 w 271"/>
                <a:gd name="T79" fmla="*/ 5051925 h 312"/>
                <a:gd name="T80" fmla="*/ 108758 w 271"/>
                <a:gd name="T81" fmla="*/ 5156772 h 312"/>
                <a:gd name="T82" fmla="*/ 0 w 271"/>
                <a:gd name="T83" fmla="*/ 5331560 h 312"/>
                <a:gd name="T84" fmla="*/ 0 w 271"/>
                <a:gd name="T85" fmla="*/ 5436538 h 312"/>
                <a:gd name="T86" fmla="*/ 4891687 w 27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71" h="312">
                  <a:moveTo>
                    <a:pt x="112" y="0"/>
                  </a:moveTo>
                  <a:lnTo>
                    <a:pt x="106" y="5"/>
                  </a:lnTo>
                  <a:lnTo>
                    <a:pt x="106" y="10"/>
                  </a:lnTo>
                  <a:lnTo>
                    <a:pt x="106" y="15"/>
                  </a:lnTo>
                  <a:lnTo>
                    <a:pt x="101" y="15"/>
                  </a:lnTo>
                  <a:lnTo>
                    <a:pt x="101" y="21"/>
                  </a:lnTo>
                  <a:lnTo>
                    <a:pt x="101" y="26"/>
                  </a:lnTo>
                  <a:lnTo>
                    <a:pt x="96" y="31"/>
                  </a:lnTo>
                  <a:lnTo>
                    <a:pt x="96" y="36"/>
                  </a:lnTo>
                  <a:lnTo>
                    <a:pt x="96" y="42"/>
                  </a:lnTo>
                  <a:lnTo>
                    <a:pt x="90" y="47"/>
                  </a:lnTo>
                  <a:lnTo>
                    <a:pt x="90" y="52"/>
                  </a:lnTo>
                  <a:lnTo>
                    <a:pt x="90" y="58"/>
                  </a:lnTo>
                  <a:lnTo>
                    <a:pt x="85" y="58"/>
                  </a:lnTo>
                  <a:lnTo>
                    <a:pt x="85" y="63"/>
                  </a:lnTo>
                  <a:lnTo>
                    <a:pt x="85" y="68"/>
                  </a:lnTo>
                  <a:lnTo>
                    <a:pt x="85" y="73"/>
                  </a:lnTo>
                  <a:lnTo>
                    <a:pt x="79" y="79"/>
                  </a:lnTo>
                  <a:lnTo>
                    <a:pt x="79" y="83"/>
                  </a:lnTo>
                  <a:lnTo>
                    <a:pt x="79" y="89"/>
                  </a:lnTo>
                  <a:lnTo>
                    <a:pt x="75" y="89"/>
                  </a:lnTo>
                  <a:lnTo>
                    <a:pt x="75" y="94"/>
                  </a:lnTo>
                  <a:lnTo>
                    <a:pt x="75" y="100"/>
                  </a:lnTo>
                  <a:lnTo>
                    <a:pt x="75" y="105"/>
                  </a:lnTo>
                  <a:lnTo>
                    <a:pt x="69" y="105"/>
                  </a:lnTo>
                  <a:lnTo>
                    <a:pt x="69" y="110"/>
                  </a:lnTo>
                  <a:lnTo>
                    <a:pt x="69" y="116"/>
                  </a:lnTo>
                  <a:lnTo>
                    <a:pt x="64" y="121"/>
                  </a:lnTo>
                  <a:lnTo>
                    <a:pt x="64" y="126"/>
                  </a:lnTo>
                  <a:lnTo>
                    <a:pt x="64" y="131"/>
                  </a:lnTo>
                  <a:lnTo>
                    <a:pt x="58" y="137"/>
                  </a:lnTo>
                  <a:lnTo>
                    <a:pt x="58" y="142"/>
                  </a:lnTo>
                  <a:lnTo>
                    <a:pt x="58" y="147"/>
                  </a:lnTo>
                  <a:lnTo>
                    <a:pt x="54" y="147"/>
                  </a:lnTo>
                  <a:lnTo>
                    <a:pt x="54" y="152"/>
                  </a:lnTo>
                  <a:lnTo>
                    <a:pt x="54" y="158"/>
                  </a:lnTo>
                  <a:lnTo>
                    <a:pt x="54" y="163"/>
                  </a:lnTo>
                  <a:lnTo>
                    <a:pt x="48" y="168"/>
                  </a:lnTo>
                  <a:lnTo>
                    <a:pt x="48" y="174"/>
                  </a:lnTo>
                  <a:lnTo>
                    <a:pt x="43" y="179"/>
                  </a:lnTo>
                  <a:lnTo>
                    <a:pt x="43" y="184"/>
                  </a:lnTo>
                  <a:lnTo>
                    <a:pt x="43" y="189"/>
                  </a:lnTo>
                  <a:lnTo>
                    <a:pt x="37" y="195"/>
                  </a:lnTo>
                  <a:lnTo>
                    <a:pt x="37" y="200"/>
                  </a:lnTo>
                  <a:lnTo>
                    <a:pt x="37" y="205"/>
                  </a:lnTo>
                  <a:lnTo>
                    <a:pt x="33" y="210"/>
                  </a:lnTo>
                  <a:lnTo>
                    <a:pt x="27" y="231"/>
                  </a:lnTo>
                  <a:lnTo>
                    <a:pt x="27" y="237"/>
                  </a:lnTo>
                  <a:lnTo>
                    <a:pt x="21" y="242"/>
                  </a:lnTo>
                  <a:lnTo>
                    <a:pt x="21" y="247"/>
                  </a:lnTo>
                  <a:lnTo>
                    <a:pt x="21" y="253"/>
                  </a:lnTo>
                  <a:lnTo>
                    <a:pt x="16" y="258"/>
                  </a:lnTo>
                  <a:lnTo>
                    <a:pt x="16" y="264"/>
                  </a:lnTo>
                  <a:lnTo>
                    <a:pt x="16" y="268"/>
                  </a:lnTo>
                  <a:lnTo>
                    <a:pt x="11" y="268"/>
                  </a:lnTo>
                  <a:lnTo>
                    <a:pt x="11" y="274"/>
                  </a:lnTo>
                  <a:lnTo>
                    <a:pt x="11" y="279"/>
                  </a:lnTo>
                  <a:lnTo>
                    <a:pt x="6" y="284"/>
                  </a:lnTo>
                  <a:lnTo>
                    <a:pt x="6" y="289"/>
                  </a:lnTo>
                  <a:lnTo>
                    <a:pt x="6" y="295"/>
                  </a:lnTo>
                  <a:lnTo>
                    <a:pt x="0" y="300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270" y="311"/>
                  </a:lnTo>
                  <a:lnTo>
                    <a:pt x="270" y="0"/>
                  </a:lnTo>
                  <a:lnTo>
                    <a:pt x="112" y="0"/>
                  </a:lnTo>
                </a:path>
              </a:pathLst>
            </a:custGeom>
            <a:solidFill>
              <a:srgbClr val="F5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7" name="Freeform 1169">
              <a:extLst>
                <a:ext uri="{FF2B5EF4-FFF2-40B4-BE49-F238E27FC236}">
                  <a16:creationId xmlns:a16="http://schemas.microsoft.com/office/drawing/2014/main" id="{8388E0EB-8675-4F69-814D-6FF0274EB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159" y="2045704"/>
              <a:ext cx="96745" cy="193563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13017457 w 718"/>
                <a:gd name="T5" fmla="*/ 0 h 1435"/>
                <a:gd name="T6" fmla="*/ 13017457 w 718"/>
                <a:gd name="T7" fmla="*/ 18904158 h 1435"/>
                <a:gd name="T8" fmla="*/ 0 w 718"/>
                <a:gd name="T9" fmla="*/ 18904158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8" name="Freeform 1170">
              <a:extLst>
                <a:ext uri="{FF2B5EF4-FFF2-40B4-BE49-F238E27FC236}">
                  <a16:creationId xmlns:a16="http://schemas.microsoft.com/office/drawing/2014/main" id="{D836AF08-7569-404A-BDAB-622B738C2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159" y="2117100"/>
              <a:ext cx="96745" cy="65050"/>
            </a:xfrm>
            <a:custGeom>
              <a:avLst/>
              <a:gdLst>
                <a:gd name="T0" fmla="*/ 13017457 w 718"/>
                <a:gd name="T1" fmla="*/ 2316893 h 491"/>
                <a:gd name="T2" fmla="*/ 13017457 w 718"/>
                <a:gd name="T3" fmla="*/ 0 h 491"/>
                <a:gd name="T4" fmla="*/ 0 w 718"/>
                <a:gd name="T5" fmla="*/ 0 h 491"/>
                <a:gd name="T6" fmla="*/ 0 w 718"/>
                <a:gd name="T7" fmla="*/ 8600643 h 491"/>
                <a:gd name="T8" fmla="*/ 13017457 w 718"/>
                <a:gd name="T9" fmla="*/ 2316893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69" name="Freeform 1171">
              <a:extLst>
                <a:ext uri="{FF2B5EF4-FFF2-40B4-BE49-F238E27FC236}">
                  <a16:creationId xmlns:a16="http://schemas.microsoft.com/office/drawing/2014/main" id="{71F5A8EA-40B1-4893-BA93-F405023F0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6561" y="1866420"/>
              <a:ext cx="412355" cy="272892"/>
            </a:xfrm>
            <a:custGeom>
              <a:avLst/>
              <a:gdLst>
                <a:gd name="T0" fmla="*/ 27874928 w 3050"/>
                <a:gd name="T1" fmla="*/ 0 h 2015"/>
                <a:gd name="T2" fmla="*/ 27874928 w 3050"/>
                <a:gd name="T3" fmla="*/ 0 h 2015"/>
                <a:gd name="T4" fmla="*/ 27874928 w 3050"/>
                <a:gd name="T5" fmla="*/ 36939555 h 2015"/>
                <a:gd name="T6" fmla="*/ 27874928 w 3050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5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1" y="2014"/>
                    <a:pt x="1525" y="2014"/>
                  </a:cubicBezTo>
                  <a:cubicBezTo>
                    <a:pt x="617" y="2014"/>
                    <a:pt x="0" y="0"/>
                    <a:pt x="1525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0" name="Freeform 1172">
              <a:extLst>
                <a:ext uri="{FF2B5EF4-FFF2-40B4-BE49-F238E27FC236}">
                  <a16:creationId xmlns:a16="http://schemas.microsoft.com/office/drawing/2014/main" id="{BF85F121-FD50-46B0-8170-7FA5BCB7D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42" y="1817236"/>
              <a:ext cx="294992" cy="220535"/>
            </a:xfrm>
            <a:custGeom>
              <a:avLst/>
              <a:gdLst>
                <a:gd name="T0" fmla="*/ 19720466 w 2179"/>
                <a:gd name="T1" fmla="*/ 11057775 h 1642"/>
                <a:gd name="T2" fmla="*/ 19720466 w 2179"/>
                <a:gd name="T3" fmla="*/ 11057775 h 1642"/>
                <a:gd name="T4" fmla="*/ 34510950 w 2179"/>
                <a:gd name="T5" fmla="*/ 22187809 h 1642"/>
                <a:gd name="T6" fmla="*/ 37883119 w 2179"/>
                <a:gd name="T7" fmla="*/ 22656815 h 1642"/>
                <a:gd name="T8" fmla="*/ 20490234 w 2179"/>
                <a:gd name="T9" fmla="*/ 0 h 1642"/>
                <a:gd name="T10" fmla="*/ 2016072 w 2179"/>
                <a:gd name="T11" fmla="*/ 21917177 h 1642"/>
                <a:gd name="T12" fmla="*/ 5315000 w 2179"/>
                <a:gd name="T13" fmla="*/ 21917177 h 1642"/>
                <a:gd name="T14" fmla="*/ 19720466 w 2179"/>
                <a:gd name="T15" fmla="*/ 11057775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9" h="1642">
                  <a:moveTo>
                    <a:pt x="1076" y="613"/>
                  </a:moveTo>
                  <a:lnTo>
                    <a:pt x="1076" y="613"/>
                  </a:lnTo>
                  <a:cubicBezTo>
                    <a:pt x="1587" y="613"/>
                    <a:pt x="1856" y="914"/>
                    <a:pt x="1883" y="1230"/>
                  </a:cubicBezTo>
                  <a:cubicBezTo>
                    <a:pt x="1909" y="1547"/>
                    <a:pt x="1956" y="1489"/>
                    <a:pt x="2067" y="1256"/>
                  </a:cubicBezTo>
                  <a:cubicBezTo>
                    <a:pt x="2178" y="1019"/>
                    <a:pt x="1904" y="0"/>
                    <a:pt x="1118" y="0"/>
                  </a:cubicBezTo>
                  <a:cubicBezTo>
                    <a:pt x="326" y="0"/>
                    <a:pt x="0" y="781"/>
                    <a:pt x="110" y="1215"/>
                  </a:cubicBezTo>
                  <a:cubicBezTo>
                    <a:pt x="222" y="1641"/>
                    <a:pt x="222" y="1535"/>
                    <a:pt x="290" y="1215"/>
                  </a:cubicBezTo>
                  <a:cubicBezTo>
                    <a:pt x="363" y="887"/>
                    <a:pt x="506" y="629"/>
                    <a:pt x="1076" y="613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1" name="Freeform 1173">
              <a:extLst>
                <a:ext uri="{FF2B5EF4-FFF2-40B4-BE49-F238E27FC236}">
                  <a16:creationId xmlns:a16="http://schemas.microsoft.com/office/drawing/2014/main" id="{53F13454-A306-4C1D-8387-71E1CE6F1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74" y="1775985"/>
              <a:ext cx="256929" cy="228468"/>
            </a:xfrm>
            <a:custGeom>
              <a:avLst/>
              <a:gdLst>
                <a:gd name="T0" fmla="*/ 32245397 w 1910"/>
                <a:gd name="T1" fmla="*/ 10983760 h 1704"/>
                <a:gd name="T2" fmla="*/ 32245397 w 1910"/>
                <a:gd name="T3" fmla="*/ 10983760 h 1704"/>
                <a:gd name="T4" fmla="*/ 33964400 w 1910"/>
                <a:gd name="T5" fmla="*/ 23225971 h 1704"/>
                <a:gd name="T6" fmla="*/ 26726400 w 1910"/>
                <a:gd name="T7" fmla="*/ 30614444 h 1704"/>
                <a:gd name="T8" fmla="*/ 7817098 w 1910"/>
                <a:gd name="T9" fmla="*/ 30614444 h 1704"/>
                <a:gd name="T10" fmla="*/ 560939 w 1910"/>
                <a:gd name="T11" fmla="*/ 23225971 h 1704"/>
                <a:gd name="T12" fmla="*/ 2279942 w 1910"/>
                <a:gd name="T13" fmla="*/ 10983760 h 1704"/>
                <a:gd name="T14" fmla="*/ 32245397 w 1910"/>
                <a:gd name="T15" fmla="*/ 10983760 h 17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10" h="1704">
                  <a:moveTo>
                    <a:pt x="1782" y="611"/>
                  </a:moveTo>
                  <a:lnTo>
                    <a:pt x="1782" y="611"/>
                  </a:lnTo>
                  <a:cubicBezTo>
                    <a:pt x="1877" y="1292"/>
                    <a:pt x="1877" y="1292"/>
                    <a:pt x="1877" y="1292"/>
                  </a:cubicBezTo>
                  <a:cubicBezTo>
                    <a:pt x="1909" y="1535"/>
                    <a:pt x="1619" y="1703"/>
                    <a:pt x="1477" y="1703"/>
                  </a:cubicBezTo>
                  <a:cubicBezTo>
                    <a:pt x="432" y="1703"/>
                    <a:pt x="432" y="1703"/>
                    <a:pt x="432" y="1703"/>
                  </a:cubicBezTo>
                  <a:cubicBezTo>
                    <a:pt x="290" y="1703"/>
                    <a:pt x="0" y="1535"/>
                    <a:pt x="31" y="1292"/>
                  </a:cubicBezTo>
                  <a:cubicBezTo>
                    <a:pt x="126" y="611"/>
                    <a:pt x="126" y="611"/>
                    <a:pt x="126" y="611"/>
                  </a:cubicBezTo>
                  <a:cubicBezTo>
                    <a:pt x="211" y="0"/>
                    <a:pt x="1693" y="0"/>
                    <a:pt x="1782" y="611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2" name="Freeform 1174">
              <a:extLst>
                <a:ext uri="{FF2B5EF4-FFF2-40B4-BE49-F238E27FC236}">
                  <a16:creationId xmlns:a16="http://schemas.microsoft.com/office/drawing/2014/main" id="{A8EB50BB-8953-4DCB-B9F8-BFCE30339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523" y="1887046"/>
              <a:ext cx="358431" cy="130100"/>
            </a:xfrm>
            <a:custGeom>
              <a:avLst/>
              <a:gdLst>
                <a:gd name="T0" fmla="*/ 24350262 w 2644"/>
                <a:gd name="T1" fmla="*/ 17594637 h 961"/>
                <a:gd name="T2" fmla="*/ 24350262 w 2644"/>
                <a:gd name="T3" fmla="*/ 17594637 h 961"/>
                <a:gd name="T4" fmla="*/ 48571874 w 2644"/>
                <a:gd name="T5" fmla="*/ 8778975 h 961"/>
                <a:gd name="T6" fmla="*/ 24350262 w 2644"/>
                <a:gd name="T7" fmla="*/ 0 h 961"/>
                <a:gd name="T8" fmla="*/ 0 w 2644"/>
                <a:gd name="T9" fmla="*/ 8778975 h 961"/>
                <a:gd name="T10" fmla="*/ 24350262 w 2644"/>
                <a:gd name="T11" fmla="*/ 17594637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44" h="961">
                  <a:moveTo>
                    <a:pt x="1325" y="960"/>
                  </a:moveTo>
                  <a:lnTo>
                    <a:pt x="1325" y="960"/>
                  </a:lnTo>
                  <a:cubicBezTo>
                    <a:pt x="2052" y="960"/>
                    <a:pt x="2643" y="743"/>
                    <a:pt x="2643" y="479"/>
                  </a:cubicBezTo>
                  <a:cubicBezTo>
                    <a:pt x="2643" y="216"/>
                    <a:pt x="2052" y="0"/>
                    <a:pt x="1325" y="0"/>
                  </a:cubicBezTo>
                  <a:cubicBezTo>
                    <a:pt x="596" y="0"/>
                    <a:pt x="0" y="216"/>
                    <a:pt x="0" y="479"/>
                  </a:cubicBezTo>
                  <a:cubicBezTo>
                    <a:pt x="0" y="743"/>
                    <a:pt x="596" y="960"/>
                    <a:pt x="1325" y="960"/>
                  </a:cubicBezTo>
                </a:path>
              </a:pathLst>
            </a:custGeom>
            <a:solidFill>
              <a:srgbClr val="4F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3" name="Freeform 1175">
              <a:extLst>
                <a:ext uri="{FF2B5EF4-FFF2-40B4-BE49-F238E27FC236}">
                  <a16:creationId xmlns:a16="http://schemas.microsoft.com/office/drawing/2014/main" id="{F1DF5F21-B9AD-4B51-8FD9-3D3029539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376" y="1899738"/>
              <a:ext cx="234725" cy="226881"/>
            </a:xfrm>
            <a:custGeom>
              <a:avLst/>
              <a:gdLst>
                <a:gd name="T0" fmla="*/ 15996434 w 1737"/>
                <a:gd name="T1" fmla="*/ 0 h 1678"/>
                <a:gd name="T2" fmla="*/ 15996434 w 1737"/>
                <a:gd name="T3" fmla="*/ 0 h 1678"/>
                <a:gd name="T4" fmla="*/ 30623302 w 1737"/>
                <a:gd name="T5" fmla="*/ 17458885 h 1678"/>
                <a:gd name="T6" fmla="*/ 15996434 w 1737"/>
                <a:gd name="T7" fmla="*/ 30658140 h 1678"/>
                <a:gd name="T8" fmla="*/ 1351324 w 1737"/>
                <a:gd name="T9" fmla="*/ 17915892 h 1678"/>
                <a:gd name="T10" fmla="*/ 15996434 w 1737"/>
                <a:gd name="T11" fmla="*/ 0 h 16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7" h="1678">
                  <a:moveTo>
                    <a:pt x="876" y="0"/>
                  </a:moveTo>
                  <a:lnTo>
                    <a:pt x="876" y="0"/>
                  </a:lnTo>
                  <a:cubicBezTo>
                    <a:pt x="1540" y="0"/>
                    <a:pt x="1736" y="511"/>
                    <a:pt x="1677" y="955"/>
                  </a:cubicBezTo>
                  <a:cubicBezTo>
                    <a:pt x="1624" y="1397"/>
                    <a:pt x="1313" y="1677"/>
                    <a:pt x="876" y="1677"/>
                  </a:cubicBezTo>
                  <a:cubicBezTo>
                    <a:pt x="448" y="1677"/>
                    <a:pt x="143" y="1408"/>
                    <a:pt x="74" y="980"/>
                  </a:cubicBezTo>
                  <a:cubicBezTo>
                    <a:pt x="0" y="527"/>
                    <a:pt x="185" y="0"/>
                    <a:pt x="876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4" name="Freeform 1176">
              <a:extLst>
                <a:ext uri="{FF2B5EF4-FFF2-40B4-BE49-F238E27FC236}">
                  <a16:creationId xmlns:a16="http://schemas.microsoft.com/office/drawing/2014/main" id="{A83FD461-17D3-4821-B717-373435D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738" y="1907671"/>
              <a:ext cx="144325" cy="231641"/>
            </a:xfrm>
            <a:custGeom>
              <a:avLst/>
              <a:gdLst>
                <a:gd name="T0" fmla="*/ 16222347 w 1066"/>
                <a:gd name="T1" fmla="*/ 4620927 h 1714"/>
                <a:gd name="T2" fmla="*/ 16222347 w 1066"/>
                <a:gd name="T3" fmla="*/ 4620927 h 1714"/>
                <a:gd name="T4" fmla="*/ 0 w 1066"/>
                <a:gd name="T5" fmla="*/ 31287212 h 1714"/>
                <a:gd name="T6" fmla="*/ 0 w 1066"/>
                <a:gd name="T7" fmla="*/ 292187 h 1714"/>
                <a:gd name="T8" fmla="*/ 11199810 w 1066"/>
                <a:gd name="T9" fmla="*/ 1735145 h 1714"/>
                <a:gd name="T10" fmla="*/ 16222347 w 1066"/>
                <a:gd name="T11" fmla="*/ 4620927 h 17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6" h="1714">
                  <a:moveTo>
                    <a:pt x="885" y="253"/>
                  </a:moveTo>
                  <a:lnTo>
                    <a:pt x="885" y="253"/>
                  </a:lnTo>
                  <a:cubicBezTo>
                    <a:pt x="1065" y="849"/>
                    <a:pt x="596" y="1713"/>
                    <a:pt x="0" y="17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0" y="0"/>
                    <a:pt x="480" y="10"/>
                    <a:pt x="611" y="95"/>
                  </a:cubicBezTo>
                  <a:cubicBezTo>
                    <a:pt x="701" y="153"/>
                    <a:pt x="812" y="211"/>
                    <a:pt x="885" y="253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5" name="Freeform 1177">
              <a:extLst>
                <a:ext uri="{FF2B5EF4-FFF2-40B4-BE49-F238E27FC236}">
                  <a16:creationId xmlns:a16="http://schemas.microsoft.com/office/drawing/2014/main" id="{1CB9E246-2DBD-442D-8255-5B2784EA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439" y="1796610"/>
              <a:ext cx="158598" cy="87263"/>
            </a:xfrm>
            <a:custGeom>
              <a:avLst/>
              <a:gdLst>
                <a:gd name="T0" fmla="*/ 0 w 1172"/>
                <a:gd name="T1" fmla="*/ 11697135 h 650"/>
                <a:gd name="T2" fmla="*/ 0 w 1172"/>
                <a:gd name="T3" fmla="*/ 11697135 h 650"/>
                <a:gd name="T4" fmla="*/ 10914032 w 1172"/>
                <a:gd name="T5" fmla="*/ 90082 h 650"/>
                <a:gd name="T6" fmla="*/ 21443613 w 1172"/>
                <a:gd name="T7" fmla="*/ 11120394 h 650"/>
                <a:gd name="T8" fmla="*/ 12177539 w 1172"/>
                <a:gd name="T9" fmla="*/ 10273272 h 650"/>
                <a:gd name="T10" fmla="*/ 0 w 1172"/>
                <a:gd name="T11" fmla="*/ 11697135 h 6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2" h="650">
                  <a:moveTo>
                    <a:pt x="0" y="649"/>
                  </a:moveTo>
                  <a:lnTo>
                    <a:pt x="0" y="649"/>
                  </a:lnTo>
                  <a:cubicBezTo>
                    <a:pt x="169" y="353"/>
                    <a:pt x="343" y="0"/>
                    <a:pt x="596" y="5"/>
                  </a:cubicBezTo>
                  <a:cubicBezTo>
                    <a:pt x="838" y="0"/>
                    <a:pt x="1008" y="327"/>
                    <a:pt x="1171" y="617"/>
                  </a:cubicBezTo>
                  <a:cubicBezTo>
                    <a:pt x="1012" y="586"/>
                    <a:pt x="844" y="570"/>
                    <a:pt x="665" y="570"/>
                  </a:cubicBezTo>
                  <a:cubicBezTo>
                    <a:pt x="422" y="570"/>
                    <a:pt x="195" y="601"/>
                    <a:pt x="0" y="649"/>
                  </a:cubicBezTo>
                </a:path>
              </a:pathLst>
            </a:custGeom>
            <a:solidFill>
              <a:srgbClr val="4F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6" name="Freeform 1178">
              <a:extLst>
                <a:ext uri="{FF2B5EF4-FFF2-40B4-BE49-F238E27FC236}">
                  <a16:creationId xmlns:a16="http://schemas.microsoft.com/office/drawing/2014/main" id="{462FEF73-100E-484B-8492-FA2247F22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414" y="1894978"/>
              <a:ext cx="275960" cy="130100"/>
            </a:xfrm>
            <a:custGeom>
              <a:avLst/>
              <a:gdLst>
                <a:gd name="T0" fmla="*/ 33058983 w 2047"/>
                <a:gd name="T1" fmla="*/ 10740087 h 961"/>
                <a:gd name="T2" fmla="*/ 33058983 w 2047"/>
                <a:gd name="T3" fmla="*/ 10740087 h 961"/>
                <a:gd name="T4" fmla="*/ 28642680 w 2047"/>
                <a:gd name="T5" fmla="*/ 3500651 h 961"/>
                <a:gd name="T6" fmla="*/ 12649268 w 2047"/>
                <a:gd name="T7" fmla="*/ 6781310 h 961"/>
                <a:gd name="T8" fmla="*/ 6142840 w 2047"/>
                <a:gd name="T9" fmla="*/ 15688490 h 961"/>
                <a:gd name="T10" fmla="*/ 5270472 w 2047"/>
                <a:gd name="T11" fmla="*/ 17411333 h 961"/>
                <a:gd name="T12" fmla="*/ 1999126 w 2047"/>
                <a:gd name="T13" fmla="*/ 11509856 h 961"/>
                <a:gd name="T14" fmla="*/ 1726536 w 2047"/>
                <a:gd name="T15" fmla="*/ 5333423 h 961"/>
                <a:gd name="T16" fmla="*/ 18792242 w 2047"/>
                <a:gd name="T17" fmla="*/ 311509 h 961"/>
                <a:gd name="T18" fmla="*/ 34022215 w 2047"/>
                <a:gd name="T19" fmla="*/ 3885536 h 961"/>
                <a:gd name="T20" fmla="*/ 36130403 w 2047"/>
                <a:gd name="T21" fmla="*/ 12389554 h 961"/>
                <a:gd name="T22" fmla="*/ 33258910 w 2047"/>
                <a:gd name="T23" fmla="*/ 16549911 h 961"/>
                <a:gd name="T24" fmla="*/ 33058983 w 2047"/>
                <a:gd name="T25" fmla="*/ 10740087 h 9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7" h="961">
                  <a:moveTo>
                    <a:pt x="1819" y="586"/>
                  </a:moveTo>
                  <a:lnTo>
                    <a:pt x="1819" y="586"/>
                  </a:lnTo>
                  <a:cubicBezTo>
                    <a:pt x="1819" y="418"/>
                    <a:pt x="1677" y="239"/>
                    <a:pt x="1576" y="191"/>
                  </a:cubicBezTo>
                  <a:cubicBezTo>
                    <a:pt x="1476" y="138"/>
                    <a:pt x="959" y="201"/>
                    <a:pt x="696" y="370"/>
                  </a:cubicBezTo>
                  <a:cubicBezTo>
                    <a:pt x="411" y="555"/>
                    <a:pt x="359" y="692"/>
                    <a:pt x="338" y="856"/>
                  </a:cubicBezTo>
                  <a:cubicBezTo>
                    <a:pt x="332" y="908"/>
                    <a:pt x="316" y="960"/>
                    <a:pt x="290" y="950"/>
                  </a:cubicBezTo>
                  <a:cubicBezTo>
                    <a:pt x="201" y="918"/>
                    <a:pt x="184" y="671"/>
                    <a:pt x="110" y="628"/>
                  </a:cubicBezTo>
                  <a:cubicBezTo>
                    <a:pt x="0" y="559"/>
                    <a:pt x="52" y="459"/>
                    <a:pt x="95" y="291"/>
                  </a:cubicBezTo>
                  <a:cubicBezTo>
                    <a:pt x="137" y="122"/>
                    <a:pt x="627" y="32"/>
                    <a:pt x="1034" y="17"/>
                  </a:cubicBezTo>
                  <a:cubicBezTo>
                    <a:pt x="1439" y="0"/>
                    <a:pt x="1746" y="96"/>
                    <a:pt x="1872" y="212"/>
                  </a:cubicBezTo>
                  <a:cubicBezTo>
                    <a:pt x="1999" y="328"/>
                    <a:pt x="2046" y="518"/>
                    <a:pt x="1988" y="676"/>
                  </a:cubicBezTo>
                  <a:cubicBezTo>
                    <a:pt x="1951" y="792"/>
                    <a:pt x="1909" y="929"/>
                    <a:pt x="1830" y="903"/>
                  </a:cubicBezTo>
                  <a:cubicBezTo>
                    <a:pt x="1793" y="892"/>
                    <a:pt x="1825" y="681"/>
                    <a:pt x="1819" y="586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7" name="Freeform 1179">
              <a:extLst>
                <a:ext uri="{FF2B5EF4-FFF2-40B4-BE49-F238E27FC236}">
                  <a16:creationId xmlns:a16="http://schemas.microsoft.com/office/drawing/2014/main" id="{F5B31097-1142-4B0A-8DFA-159D6F09A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585" y="1958441"/>
              <a:ext cx="34892" cy="66636"/>
            </a:xfrm>
            <a:custGeom>
              <a:avLst/>
              <a:gdLst>
                <a:gd name="T0" fmla="*/ 3248728 w 259"/>
                <a:gd name="T1" fmla="*/ 276315 h 491"/>
                <a:gd name="T2" fmla="*/ 3248728 w 259"/>
                <a:gd name="T3" fmla="*/ 276315 h 491"/>
                <a:gd name="T4" fmla="*/ 4210616 w 259"/>
                <a:gd name="T5" fmla="*/ 4936221 h 491"/>
                <a:gd name="T6" fmla="*/ 1433805 w 259"/>
                <a:gd name="T7" fmla="*/ 8840874 h 491"/>
                <a:gd name="T8" fmla="*/ 562583 w 259"/>
                <a:gd name="T9" fmla="*/ 4070496 h 491"/>
                <a:gd name="T10" fmla="*/ 3248728 w 259"/>
                <a:gd name="T11" fmla="*/ 276315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5"/>
                  </a:moveTo>
                  <a:lnTo>
                    <a:pt x="179" y="15"/>
                  </a:lnTo>
                  <a:cubicBezTo>
                    <a:pt x="237" y="26"/>
                    <a:pt x="258" y="137"/>
                    <a:pt x="232" y="268"/>
                  </a:cubicBezTo>
                  <a:cubicBezTo>
                    <a:pt x="201" y="395"/>
                    <a:pt x="132" y="490"/>
                    <a:pt x="79" y="480"/>
                  </a:cubicBezTo>
                  <a:cubicBezTo>
                    <a:pt x="21" y="463"/>
                    <a:pt x="0" y="353"/>
                    <a:pt x="31" y="221"/>
                  </a:cubicBezTo>
                  <a:cubicBezTo>
                    <a:pt x="58" y="95"/>
                    <a:pt x="126" y="0"/>
                    <a:pt x="179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8" name="Freeform 1180">
              <a:extLst>
                <a:ext uri="{FF2B5EF4-FFF2-40B4-BE49-F238E27FC236}">
                  <a16:creationId xmlns:a16="http://schemas.microsoft.com/office/drawing/2014/main" id="{D03BFC77-2C9D-4F93-B688-6AAC75968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000" y="1958441"/>
              <a:ext cx="34892" cy="66636"/>
            </a:xfrm>
            <a:custGeom>
              <a:avLst/>
              <a:gdLst>
                <a:gd name="T0" fmla="*/ 1324818 w 259"/>
                <a:gd name="T1" fmla="*/ 276315 h 491"/>
                <a:gd name="T2" fmla="*/ 1324818 w 259"/>
                <a:gd name="T3" fmla="*/ 276315 h 491"/>
                <a:gd name="T4" fmla="*/ 471918 w 259"/>
                <a:gd name="T5" fmla="*/ 4936221 h 491"/>
                <a:gd name="T6" fmla="*/ 3248728 w 259"/>
                <a:gd name="T7" fmla="*/ 8840874 h 491"/>
                <a:gd name="T8" fmla="*/ 4101629 w 259"/>
                <a:gd name="T9" fmla="*/ 4070496 h 491"/>
                <a:gd name="T10" fmla="*/ 1324818 w 259"/>
                <a:gd name="T11" fmla="*/ 276315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3" y="15"/>
                  </a:moveTo>
                  <a:lnTo>
                    <a:pt x="73" y="15"/>
                  </a:lnTo>
                  <a:cubicBezTo>
                    <a:pt x="21" y="26"/>
                    <a:pt x="0" y="137"/>
                    <a:pt x="26" y="268"/>
                  </a:cubicBezTo>
                  <a:cubicBezTo>
                    <a:pt x="52" y="395"/>
                    <a:pt x="121" y="490"/>
                    <a:pt x="179" y="480"/>
                  </a:cubicBezTo>
                  <a:cubicBezTo>
                    <a:pt x="231" y="463"/>
                    <a:pt x="258" y="353"/>
                    <a:pt x="226" y="221"/>
                  </a:cubicBezTo>
                  <a:cubicBezTo>
                    <a:pt x="200" y="95"/>
                    <a:pt x="131" y="0"/>
                    <a:pt x="73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79" name="Freeform 1181">
              <a:extLst>
                <a:ext uri="{FF2B5EF4-FFF2-40B4-BE49-F238E27FC236}">
                  <a16:creationId xmlns:a16="http://schemas.microsoft.com/office/drawing/2014/main" id="{52F28D42-22C8-4EF0-B9F9-5819B66A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000" y="2194843"/>
              <a:ext cx="80885" cy="195149"/>
            </a:xfrm>
            <a:custGeom>
              <a:avLst/>
              <a:gdLst>
                <a:gd name="T0" fmla="*/ 7177358 w 597"/>
                <a:gd name="T1" fmla="*/ 0 h 1457"/>
                <a:gd name="T2" fmla="*/ 7177358 w 597"/>
                <a:gd name="T3" fmla="*/ 0 h 1457"/>
                <a:gd name="T4" fmla="*/ 201874 w 597"/>
                <a:gd name="T5" fmla="*/ 4359310 h 1457"/>
                <a:gd name="T6" fmla="*/ 4460598 w 597"/>
                <a:gd name="T7" fmla="*/ 21294278 h 1457"/>
                <a:gd name="T8" fmla="*/ 6479742 w 597"/>
                <a:gd name="T9" fmla="*/ 16845363 h 1457"/>
                <a:gd name="T10" fmla="*/ 9306652 w 597"/>
                <a:gd name="T11" fmla="*/ 17975540 h 1457"/>
                <a:gd name="T12" fmla="*/ 7177358 w 597"/>
                <a:gd name="T13" fmla="*/ 0 h 1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1457">
                  <a:moveTo>
                    <a:pt x="391" y="0"/>
                  </a:moveTo>
                  <a:lnTo>
                    <a:pt x="391" y="0"/>
                  </a:lnTo>
                  <a:cubicBezTo>
                    <a:pt x="90" y="0"/>
                    <a:pt x="27" y="43"/>
                    <a:pt x="11" y="243"/>
                  </a:cubicBezTo>
                  <a:cubicBezTo>
                    <a:pt x="0" y="444"/>
                    <a:pt x="54" y="923"/>
                    <a:pt x="243" y="1187"/>
                  </a:cubicBezTo>
                  <a:cubicBezTo>
                    <a:pt x="428" y="1456"/>
                    <a:pt x="328" y="1150"/>
                    <a:pt x="353" y="939"/>
                  </a:cubicBezTo>
                  <a:cubicBezTo>
                    <a:pt x="380" y="722"/>
                    <a:pt x="417" y="1239"/>
                    <a:pt x="507" y="1002"/>
                  </a:cubicBezTo>
                  <a:cubicBezTo>
                    <a:pt x="596" y="760"/>
                    <a:pt x="480" y="596"/>
                    <a:pt x="391" y="0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0" name="Freeform 1182">
              <a:extLst>
                <a:ext uri="{FF2B5EF4-FFF2-40B4-BE49-F238E27FC236}">
                  <a16:creationId xmlns:a16="http://schemas.microsoft.com/office/drawing/2014/main" id="{A26007D2-1998-4AAB-A3F1-685E7C17F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1420" y="2185323"/>
              <a:ext cx="96744" cy="214188"/>
            </a:xfrm>
            <a:custGeom>
              <a:avLst/>
              <a:gdLst>
                <a:gd name="T0" fmla="*/ 7371004 w 718"/>
                <a:gd name="T1" fmla="*/ 2874408 h 1588"/>
                <a:gd name="T2" fmla="*/ 7371004 w 718"/>
                <a:gd name="T3" fmla="*/ 2874408 h 1588"/>
                <a:gd name="T4" fmla="*/ 10820506 w 718"/>
                <a:gd name="T5" fmla="*/ 8059161 h 1588"/>
                <a:gd name="T6" fmla="*/ 7280188 w 718"/>
                <a:gd name="T7" fmla="*/ 23122458 h 1588"/>
                <a:gd name="T8" fmla="*/ 5464689 w 718"/>
                <a:gd name="T9" fmla="*/ 26105983 h 1588"/>
                <a:gd name="T10" fmla="*/ 2777685 w 718"/>
                <a:gd name="T11" fmla="*/ 19575003 h 1588"/>
                <a:gd name="T12" fmla="*/ 272311 w 718"/>
                <a:gd name="T13" fmla="*/ 19866072 h 1588"/>
                <a:gd name="T14" fmla="*/ 7371004 w 718"/>
                <a:gd name="T15" fmla="*/ 2874408 h 15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8" h="1588">
                  <a:moveTo>
                    <a:pt x="406" y="158"/>
                  </a:moveTo>
                  <a:lnTo>
                    <a:pt x="406" y="158"/>
                  </a:lnTo>
                  <a:cubicBezTo>
                    <a:pt x="543" y="158"/>
                    <a:pt x="717" y="247"/>
                    <a:pt x="596" y="443"/>
                  </a:cubicBezTo>
                  <a:cubicBezTo>
                    <a:pt x="469" y="638"/>
                    <a:pt x="406" y="1086"/>
                    <a:pt x="401" y="1271"/>
                  </a:cubicBezTo>
                  <a:cubicBezTo>
                    <a:pt x="390" y="1460"/>
                    <a:pt x="301" y="1587"/>
                    <a:pt x="301" y="1435"/>
                  </a:cubicBezTo>
                  <a:cubicBezTo>
                    <a:pt x="301" y="1281"/>
                    <a:pt x="190" y="922"/>
                    <a:pt x="153" y="1076"/>
                  </a:cubicBezTo>
                  <a:cubicBezTo>
                    <a:pt x="121" y="1229"/>
                    <a:pt x="0" y="1387"/>
                    <a:pt x="15" y="1092"/>
                  </a:cubicBezTo>
                  <a:cubicBezTo>
                    <a:pt x="31" y="802"/>
                    <a:pt x="100" y="0"/>
                    <a:pt x="406" y="158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1" name="Freeform 1183">
              <a:extLst>
                <a:ext uri="{FF2B5EF4-FFF2-40B4-BE49-F238E27FC236}">
                  <a16:creationId xmlns:a16="http://schemas.microsoft.com/office/drawing/2014/main" id="{9650CC31-CC14-4874-8FAD-1FA66E496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34" y="2150419"/>
              <a:ext cx="237897" cy="152312"/>
            </a:xfrm>
            <a:custGeom>
              <a:avLst/>
              <a:gdLst>
                <a:gd name="T0" fmla="*/ 30141875 w 1758"/>
                <a:gd name="T1" fmla="*/ 8429997 h 1130"/>
                <a:gd name="T2" fmla="*/ 30141875 w 1758"/>
                <a:gd name="T3" fmla="*/ 8429997 h 1130"/>
                <a:gd name="T4" fmla="*/ 1080415 w 1758"/>
                <a:gd name="T5" fmla="*/ 8157453 h 1130"/>
                <a:gd name="T6" fmla="*/ 3094826 w 1758"/>
                <a:gd name="T7" fmla="*/ 4033303 h 1130"/>
                <a:gd name="T8" fmla="*/ 8222197 w 1758"/>
                <a:gd name="T9" fmla="*/ 1344389 h 1130"/>
                <a:gd name="T10" fmla="*/ 22121173 w 1758"/>
                <a:gd name="T11" fmla="*/ 672195 h 1130"/>
                <a:gd name="T12" fmla="*/ 26186397 w 1758"/>
                <a:gd name="T13" fmla="*/ 4414891 h 1130"/>
                <a:gd name="T14" fmla="*/ 30141875 w 1758"/>
                <a:gd name="T15" fmla="*/ 8429997 h 1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8" h="1130">
                  <a:moveTo>
                    <a:pt x="1646" y="464"/>
                  </a:moveTo>
                  <a:lnTo>
                    <a:pt x="1646" y="464"/>
                  </a:lnTo>
                  <a:cubicBezTo>
                    <a:pt x="1388" y="750"/>
                    <a:pt x="586" y="1129"/>
                    <a:pt x="59" y="449"/>
                  </a:cubicBezTo>
                  <a:cubicBezTo>
                    <a:pt x="0" y="274"/>
                    <a:pt x="16" y="179"/>
                    <a:pt x="169" y="222"/>
                  </a:cubicBezTo>
                  <a:cubicBezTo>
                    <a:pt x="159" y="58"/>
                    <a:pt x="306" y="0"/>
                    <a:pt x="449" y="74"/>
                  </a:cubicBezTo>
                  <a:cubicBezTo>
                    <a:pt x="659" y="295"/>
                    <a:pt x="1118" y="179"/>
                    <a:pt x="1208" y="37"/>
                  </a:cubicBezTo>
                  <a:cubicBezTo>
                    <a:pt x="1345" y="0"/>
                    <a:pt x="1430" y="58"/>
                    <a:pt x="1430" y="243"/>
                  </a:cubicBezTo>
                  <a:cubicBezTo>
                    <a:pt x="1704" y="111"/>
                    <a:pt x="1757" y="322"/>
                    <a:pt x="1646" y="464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2" name="Freeform 1184">
              <a:extLst>
                <a:ext uri="{FF2B5EF4-FFF2-40B4-BE49-F238E27FC236}">
                  <a16:creationId xmlns:a16="http://schemas.microsoft.com/office/drawing/2014/main" id="{C78D67B4-9D5F-44F2-94EB-87B5DB777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860" y="2183736"/>
              <a:ext cx="244241" cy="130100"/>
            </a:xfrm>
            <a:custGeom>
              <a:avLst/>
              <a:gdLst>
                <a:gd name="T0" fmla="*/ 30431424 w 1799"/>
                <a:gd name="T1" fmla="*/ 9817598 h 972"/>
                <a:gd name="T2" fmla="*/ 30431424 w 1799"/>
                <a:gd name="T3" fmla="*/ 9817598 h 972"/>
                <a:gd name="T4" fmla="*/ 30431424 w 1799"/>
                <a:gd name="T5" fmla="*/ 8026046 h 972"/>
                <a:gd name="T6" fmla="*/ 33140883 w 1799"/>
                <a:gd name="T7" fmla="*/ 4908732 h 972"/>
                <a:gd name="T8" fmla="*/ 30431424 w 1799"/>
                <a:gd name="T9" fmla="*/ 9817598 h 972"/>
                <a:gd name="T10" fmla="*/ 30431424 w 1799"/>
                <a:gd name="T11" fmla="*/ 6521196 h 972"/>
                <a:gd name="T12" fmla="*/ 30431424 w 1799"/>
                <a:gd name="T13" fmla="*/ 6521196 h 972"/>
                <a:gd name="T14" fmla="*/ 32753818 w 1799"/>
                <a:gd name="T15" fmla="*/ 3314338 h 972"/>
                <a:gd name="T16" fmla="*/ 32753818 w 1799"/>
                <a:gd name="T17" fmla="*/ 3314338 h 972"/>
                <a:gd name="T18" fmla="*/ 30431424 w 1799"/>
                <a:gd name="T19" fmla="*/ 5571680 h 972"/>
                <a:gd name="T20" fmla="*/ 30431424 w 1799"/>
                <a:gd name="T21" fmla="*/ 6521196 h 972"/>
                <a:gd name="T22" fmla="*/ 30431424 w 1799"/>
                <a:gd name="T23" fmla="*/ 5571680 h 972"/>
                <a:gd name="T24" fmla="*/ 30431424 w 1799"/>
                <a:gd name="T25" fmla="*/ 5571680 h 972"/>
                <a:gd name="T26" fmla="*/ 30431424 w 1799"/>
                <a:gd name="T27" fmla="*/ 6521196 h 972"/>
                <a:gd name="T28" fmla="*/ 27795549 w 1799"/>
                <a:gd name="T29" fmla="*/ 7363098 h 972"/>
                <a:gd name="T30" fmla="*/ 27795549 w 1799"/>
                <a:gd name="T31" fmla="*/ 7273554 h 972"/>
                <a:gd name="T32" fmla="*/ 30431424 w 1799"/>
                <a:gd name="T33" fmla="*/ 5571680 h 972"/>
                <a:gd name="T34" fmla="*/ 30431424 w 1799"/>
                <a:gd name="T35" fmla="*/ 8026046 h 972"/>
                <a:gd name="T36" fmla="*/ 30431424 w 1799"/>
                <a:gd name="T37" fmla="*/ 8026046 h 972"/>
                <a:gd name="T38" fmla="*/ 30431424 w 1799"/>
                <a:gd name="T39" fmla="*/ 9817598 h 972"/>
                <a:gd name="T40" fmla="*/ 28293263 w 1799"/>
                <a:gd name="T41" fmla="*/ 17395655 h 972"/>
                <a:gd name="T42" fmla="*/ 30431424 w 1799"/>
                <a:gd name="T43" fmla="*/ 8026046 h 972"/>
                <a:gd name="T44" fmla="*/ 27795549 w 1799"/>
                <a:gd name="T45" fmla="*/ 286702 h 972"/>
                <a:gd name="T46" fmla="*/ 27795549 w 1799"/>
                <a:gd name="T47" fmla="*/ 286702 h 972"/>
                <a:gd name="T48" fmla="*/ 27795549 w 1799"/>
                <a:gd name="T49" fmla="*/ 179088 h 972"/>
                <a:gd name="T50" fmla="*/ 27998382 w 1799"/>
                <a:gd name="T51" fmla="*/ 0 h 972"/>
                <a:gd name="T52" fmla="*/ 27998382 w 1799"/>
                <a:gd name="T53" fmla="*/ 0 h 972"/>
                <a:gd name="T54" fmla="*/ 27795549 w 1799"/>
                <a:gd name="T55" fmla="*/ 286702 h 972"/>
                <a:gd name="T56" fmla="*/ 3889120 w 1799"/>
                <a:gd name="T57" fmla="*/ 15586301 h 972"/>
                <a:gd name="T58" fmla="*/ 3889120 w 1799"/>
                <a:gd name="T59" fmla="*/ 15586301 h 972"/>
                <a:gd name="T60" fmla="*/ 3299358 w 1799"/>
                <a:gd name="T61" fmla="*/ 14457563 h 972"/>
                <a:gd name="T62" fmla="*/ 3299358 w 1799"/>
                <a:gd name="T63" fmla="*/ 15120377 h 972"/>
                <a:gd name="T64" fmla="*/ 3889120 w 1799"/>
                <a:gd name="T65" fmla="*/ 15586301 h 972"/>
                <a:gd name="T66" fmla="*/ 27795549 w 1799"/>
                <a:gd name="T67" fmla="*/ 179088 h 972"/>
                <a:gd name="T68" fmla="*/ 27795549 w 1799"/>
                <a:gd name="T69" fmla="*/ 179088 h 972"/>
                <a:gd name="T70" fmla="*/ 27795549 w 1799"/>
                <a:gd name="T71" fmla="*/ 286702 h 972"/>
                <a:gd name="T72" fmla="*/ 6230114 w 1799"/>
                <a:gd name="T73" fmla="*/ 286702 h 972"/>
                <a:gd name="T74" fmla="*/ 27795549 w 1799"/>
                <a:gd name="T75" fmla="*/ 179088 h 972"/>
                <a:gd name="T76" fmla="*/ 27795549 w 1799"/>
                <a:gd name="T77" fmla="*/ 7273554 h 972"/>
                <a:gd name="T78" fmla="*/ 27795549 w 1799"/>
                <a:gd name="T79" fmla="*/ 7273554 h 972"/>
                <a:gd name="T80" fmla="*/ 27519132 w 1799"/>
                <a:gd name="T81" fmla="*/ 7363098 h 972"/>
                <a:gd name="T82" fmla="*/ 27795549 w 1799"/>
                <a:gd name="T83" fmla="*/ 7363098 h 972"/>
                <a:gd name="T84" fmla="*/ 27795549 w 1799"/>
                <a:gd name="T85" fmla="*/ 7273554 h 972"/>
                <a:gd name="T86" fmla="*/ 3299358 w 1799"/>
                <a:gd name="T87" fmla="*/ 5087954 h 972"/>
                <a:gd name="T88" fmla="*/ 3299358 w 1799"/>
                <a:gd name="T89" fmla="*/ 5087954 h 972"/>
                <a:gd name="T90" fmla="*/ 3299358 w 1799"/>
                <a:gd name="T91" fmla="*/ 3977152 h 972"/>
                <a:gd name="T92" fmla="*/ 5732400 w 1799"/>
                <a:gd name="T93" fmla="*/ 6431518 h 972"/>
                <a:gd name="T94" fmla="*/ 3299358 w 1799"/>
                <a:gd name="T95" fmla="*/ 5087954 h 972"/>
                <a:gd name="T96" fmla="*/ 3299358 w 1799"/>
                <a:gd name="T97" fmla="*/ 14457563 h 972"/>
                <a:gd name="T98" fmla="*/ 3299358 w 1799"/>
                <a:gd name="T99" fmla="*/ 14457563 h 972"/>
                <a:gd name="T100" fmla="*/ 1548263 w 1799"/>
                <a:gd name="T101" fmla="*/ 3690584 h 972"/>
                <a:gd name="T102" fmla="*/ 3299358 w 1799"/>
                <a:gd name="T103" fmla="*/ 15120377 h 972"/>
                <a:gd name="T104" fmla="*/ 3299358 w 1799"/>
                <a:gd name="T105" fmla="*/ 14457563 h 972"/>
                <a:gd name="T106" fmla="*/ 3299358 w 1799"/>
                <a:gd name="T107" fmla="*/ 3977152 h 972"/>
                <a:gd name="T108" fmla="*/ 3299358 w 1799"/>
                <a:gd name="T109" fmla="*/ 3977152 h 972"/>
                <a:gd name="T110" fmla="*/ 3299358 w 1799"/>
                <a:gd name="T111" fmla="*/ 5087954 h 972"/>
                <a:gd name="T112" fmla="*/ 2709459 w 1799"/>
                <a:gd name="T113" fmla="*/ 3224794 h 972"/>
                <a:gd name="T114" fmla="*/ 3299358 w 1799"/>
                <a:gd name="T115" fmla="*/ 3977152 h 9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99" h="972">
                  <a:moveTo>
                    <a:pt x="1651" y="548"/>
                  </a:moveTo>
                  <a:lnTo>
                    <a:pt x="1651" y="548"/>
                  </a:lnTo>
                  <a:cubicBezTo>
                    <a:pt x="1651" y="448"/>
                    <a:pt x="1651" y="448"/>
                    <a:pt x="1651" y="448"/>
                  </a:cubicBezTo>
                  <a:cubicBezTo>
                    <a:pt x="1703" y="359"/>
                    <a:pt x="1756" y="290"/>
                    <a:pt x="1798" y="274"/>
                  </a:cubicBezTo>
                  <a:cubicBezTo>
                    <a:pt x="1772" y="296"/>
                    <a:pt x="1709" y="411"/>
                    <a:pt x="1651" y="548"/>
                  </a:cubicBezTo>
                  <a:close/>
                  <a:moveTo>
                    <a:pt x="1651" y="364"/>
                  </a:moveTo>
                  <a:lnTo>
                    <a:pt x="1651" y="364"/>
                  </a:lnTo>
                  <a:cubicBezTo>
                    <a:pt x="1703" y="322"/>
                    <a:pt x="1756" y="263"/>
                    <a:pt x="1777" y="185"/>
                  </a:cubicBezTo>
                  <a:cubicBezTo>
                    <a:pt x="1751" y="232"/>
                    <a:pt x="1703" y="274"/>
                    <a:pt x="1651" y="311"/>
                  </a:cubicBezTo>
                  <a:lnTo>
                    <a:pt x="1651" y="364"/>
                  </a:lnTo>
                  <a:close/>
                  <a:moveTo>
                    <a:pt x="1651" y="311"/>
                  </a:moveTo>
                  <a:lnTo>
                    <a:pt x="1651" y="311"/>
                  </a:lnTo>
                  <a:cubicBezTo>
                    <a:pt x="1651" y="364"/>
                    <a:pt x="1651" y="364"/>
                    <a:pt x="1651" y="364"/>
                  </a:cubicBezTo>
                  <a:cubicBezTo>
                    <a:pt x="1598" y="396"/>
                    <a:pt x="1545" y="417"/>
                    <a:pt x="1508" y="411"/>
                  </a:cubicBezTo>
                  <a:cubicBezTo>
                    <a:pt x="1508" y="406"/>
                    <a:pt x="1508" y="406"/>
                    <a:pt x="1508" y="406"/>
                  </a:cubicBezTo>
                  <a:cubicBezTo>
                    <a:pt x="1545" y="380"/>
                    <a:pt x="1598" y="348"/>
                    <a:pt x="1651" y="311"/>
                  </a:cubicBezTo>
                  <a:close/>
                  <a:moveTo>
                    <a:pt x="1651" y="448"/>
                  </a:moveTo>
                  <a:lnTo>
                    <a:pt x="1651" y="448"/>
                  </a:lnTo>
                  <a:cubicBezTo>
                    <a:pt x="1651" y="548"/>
                    <a:pt x="1651" y="548"/>
                    <a:pt x="1651" y="548"/>
                  </a:cubicBezTo>
                  <a:cubicBezTo>
                    <a:pt x="1587" y="691"/>
                    <a:pt x="1535" y="855"/>
                    <a:pt x="1535" y="971"/>
                  </a:cubicBezTo>
                  <a:cubicBezTo>
                    <a:pt x="1493" y="818"/>
                    <a:pt x="1566" y="601"/>
                    <a:pt x="1651" y="448"/>
                  </a:cubicBezTo>
                  <a:close/>
                  <a:moveTo>
                    <a:pt x="1508" y="16"/>
                  </a:moveTo>
                  <a:lnTo>
                    <a:pt x="1508" y="16"/>
                  </a:lnTo>
                  <a:cubicBezTo>
                    <a:pt x="1508" y="10"/>
                    <a:pt x="1508" y="10"/>
                    <a:pt x="1508" y="10"/>
                  </a:cubicBezTo>
                  <a:cubicBezTo>
                    <a:pt x="1508" y="10"/>
                    <a:pt x="1514" y="5"/>
                    <a:pt x="1519" y="0"/>
                  </a:cubicBezTo>
                  <a:cubicBezTo>
                    <a:pt x="1514" y="5"/>
                    <a:pt x="1508" y="10"/>
                    <a:pt x="1508" y="16"/>
                  </a:cubicBezTo>
                  <a:close/>
                  <a:moveTo>
                    <a:pt x="211" y="870"/>
                  </a:moveTo>
                  <a:lnTo>
                    <a:pt x="211" y="870"/>
                  </a:lnTo>
                  <a:cubicBezTo>
                    <a:pt x="201" y="855"/>
                    <a:pt x="190" y="834"/>
                    <a:pt x="179" y="807"/>
                  </a:cubicBezTo>
                  <a:cubicBezTo>
                    <a:pt x="179" y="844"/>
                    <a:pt x="179" y="844"/>
                    <a:pt x="179" y="844"/>
                  </a:cubicBezTo>
                  <a:cubicBezTo>
                    <a:pt x="190" y="855"/>
                    <a:pt x="201" y="865"/>
                    <a:pt x="211" y="870"/>
                  </a:cubicBezTo>
                  <a:close/>
                  <a:moveTo>
                    <a:pt x="1508" y="10"/>
                  </a:moveTo>
                  <a:lnTo>
                    <a:pt x="1508" y="10"/>
                  </a:lnTo>
                  <a:cubicBezTo>
                    <a:pt x="1508" y="16"/>
                    <a:pt x="1508" y="16"/>
                    <a:pt x="1508" y="16"/>
                  </a:cubicBezTo>
                  <a:cubicBezTo>
                    <a:pt x="1287" y="238"/>
                    <a:pt x="780" y="459"/>
                    <a:pt x="338" y="16"/>
                  </a:cubicBezTo>
                  <a:cubicBezTo>
                    <a:pt x="786" y="380"/>
                    <a:pt x="1292" y="180"/>
                    <a:pt x="1508" y="10"/>
                  </a:cubicBezTo>
                  <a:close/>
                  <a:moveTo>
                    <a:pt x="1508" y="406"/>
                  </a:moveTo>
                  <a:lnTo>
                    <a:pt x="1508" y="406"/>
                  </a:lnTo>
                  <a:cubicBezTo>
                    <a:pt x="1493" y="411"/>
                    <a:pt x="1493" y="411"/>
                    <a:pt x="1493" y="411"/>
                  </a:cubicBezTo>
                  <a:cubicBezTo>
                    <a:pt x="1497" y="411"/>
                    <a:pt x="1503" y="411"/>
                    <a:pt x="1508" y="411"/>
                  </a:cubicBezTo>
                  <a:cubicBezTo>
                    <a:pt x="1508" y="406"/>
                    <a:pt x="1508" y="406"/>
                    <a:pt x="1508" y="406"/>
                  </a:cubicBezTo>
                  <a:close/>
                  <a:moveTo>
                    <a:pt x="179" y="284"/>
                  </a:moveTo>
                  <a:lnTo>
                    <a:pt x="179" y="284"/>
                  </a:lnTo>
                  <a:cubicBezTo>
                    <a:pt x="179" y="222"/>
                    <a:pt x="179" y="222"/>
                    <a:pt x="179" y="222"/>
                  </a:cubicBezTo>
                  <a:cubicBezTo>
                    <a:pt x="222" y="274"/>
                    <a:pt x="274" y="327"/>
                    <a:pt x="311" y="359"/>
                  </a:cubicBezTo>
                  <a:cubicBezTo>
                    <a:pt x="264" y="353"/>
                    <a:pt x="211" y="327"/>
                    <a:pt x="179" y="284"/>
                  </a:cubicBezTo>
                  <a:close/>
                  <a:moveTo>
                    <a:pt x="179" y="807"/>
                  </a:moveTo>
                  <a:lnTo>
                    <a:pt x="179" y="807"/>
                  </a:lnTo>
                  <a:cubicBezTo>
                    <a:pt x="100" y="606"/>
                    <a:pt x="58" y="259"/>
                    <a:pt x="84" y="206"/>
                  </a:cubicBezTo>
                  <a:cubicBezTo>
                    <a:pt x="0" y="274"/>
                    <a:pt x="26" y="664"/>
                    <a:pt x="179" y="844"/>
                  </a:cubicBezTo>
                  <a:cubicBezTo>
                    <a:pt x="179" y="807"/>
                    <a:pt x="179" y="807"/>
                    <a:pt x="179" y="807"/>
                  </a:cubicBezTo>
                  <a:close/>
                  <a:moveTo>
                    <a:pt x="179" y="222"/>
                  </a:moveTo>
                  <a:lnTo>
                    <a:pt x="179" y="222"/>
                  </a:lnTo>
                  <a:cubicBezTo>
                    <a:pt x="179" y="284"/>
                    <a:pt x="179" y="284"/>
                    <a:pt x="179" y="284"/>
                  </a:cubicBezTo>
                  <a:cubicBezTo>
                    <a:pt x="158" y="253"/>
                    <a:pt x="147" y="222"/>
                    <a:pt x="147" y="180"/>
                  </a:cubicBezTo>
                  <a:cubicBezTo>
                    <a:pt x="158" y="190"/>
                    <a:pt x="168" y="206"/>
                    <a:pt x="179" y="222"/>
                  </a:cubicBezTo>
                  <a:close/>
                </a:path>
              </a:pathLst>
            </a:custGeom>
            <a:solidFill>
              <a:srgbClr val="447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3" name="Freeform 1185">
              <a:extLst>
                <a:ext uri="{FF2B5EF4-FFF2-40B4-BE49-F238E27FC236}">
                  <a16:creationId xmlns:a16="http://schemas.microsoft.com/office/drawing/2014/main" id="{AD29A2B2-1E0F-40F5-8B13-2F705C455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18" y="1967961"/>
              <a:ext cx="244241" cy="199909"/>
            </a:xfrm>
            <a:custGeom>
              <a:avLst/>
              <a:gdLst>
                <a:gd name="T0" fmla="*/ 3186468 w 1810"/>
                <a:gd name="T1" fmla="*/ 2689268 h 1483"/>
                <a:gd name="T2" fmla="*/ 3186468 w 1810"/>
                <a:gd name="T3" fmla="*/ 2689268 h 1483"/>
                <a:gd name="T4" fmla="*/ 5280598 w 1810"/>
                <a:gd name="T5" fmla="*/ 13900887 h 1483"/>
                <a:gd name="T6" fmla="*/ 9796358 w 1810"/>
                <a:gd name="T7" fmla="*/ 13900887 h 1483"/>
                <a:gd name="T8" fmla="*/ 23143252 w 1810"/>
                <a:gd name="T9" fmla="*/ 13900887 h 1483"/>
                <a:gd name="T10" fmla="*/ 27659146 w 1810"/>
                <a:gd name="T11" fmla="*/ 13900887 h 1483"/>
                <a:gd name="T12" fmla="*/ 29771359 w 1810"/>
                <a:gd name="T13" fmla="*/ 2689268 h 1483"/>
                <a:gd name="T14" fmla="*/ 31592236 w 1810"/>
                <a:gd name="T15" fmla="*/ 2107874 h 1483"/>
                <a:gd name="T16" fmla="*/ 32083822 w 1810"/>
                <a:gd name="T17" fmla="*/ 5669435 h 1483"/>
                <a:gd name="T18" fmla="*/ 29971609 w 1810"/>
                <a:gd name="T19" fmla="*/ 16953712 h 1483"/>
                <a:gd name="T20" fmla="*/ 3077302 w 1810"/>
                <a:gd name="T21" fmla="*/ 16953712 h 1483"/>
                <a:gd name="T22" fmla="*/ 874005 w 1810"/>
                <a:gd name="T23" fmla="*/ 5669435 h 1483"/>
                <a:gd name="T24" fmla="*/ 1347509 w 1810"/>
                <a:gd name="T25" fmla="*/ 2107874 h 1483"/>
                <a:gd name="T26" fmla="*/ 3186468 w 1810"/>
                <a:gd name="T27" fmla="*/ 2689268 h 1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0" h="1483">
                  <a:moveTo>
                    <a:pt x="175" y="148"/>
                  </a:moveTo>
                  <a:lnTo>
                    <a:pt x="175" y="148"/>
                  </a:lnTo>
                  <a:cubicBezTo>
                    <a:pt x="138" y="295"/>
                    <a:pt x="148" y="649"/>
                    <a:pt x="290" y="765"/>
                  </a:cubicBezTo>
                  <a:cubicBezTo>
                    <a:pt x="433" y="881"/>
                    <a:pt x="512" y="897"/>
                    <a:pt x="538" y="765"/>
                  </a:cubicBezTo>
                  <a:cubicBezTo>
                    <a:pt x="580" y="517"/>
                    <a:pt x="1229" y="517"/>
                    <a:pt x="1271" y="765"/>
                  </a:cubicBezTo>
                  <a:cubicBezTo>
                    <a:pt x="1298" y="897"/>
                    <a:pt x="1377" y="881"/>
                    <a:pt x="1519" y="765"/>
                  </a:cubicBezTo>
                  <a:cubicBezTo>
                    <a:pt x="1662" y="649"/>
                    <a:pt x="1672" y="295"/>
                    <a:pt x="1635" y="148"/>
                  </a:cubicBezTo>
                  <a:cubicBezTo>
                    <a:pt x="1656" y="0"/>
                    <a:pt x="1768" y="11"/>
                    <a:pt x="1735" y="116"/>
                  </a:cubicBezTo>
                  <a:cubicBezTo>
                    <a:pt x="1714" y="179"/>
                    <a:pt x="1751" y="258"/>
                    <a:pt x="1762" y="312"/>
                  </a:cubicBezTo>
                  <a:cubicBezTo>
                    <a:pt x="1809" y="507"/>
                    <a:pt x="1778" y="707"/>
                    <a:pt x="1646" y="933"/>
                  </a:cubicBezTo>
                  <a:cubicBezTo>
                    <a:pt x="1324" y="1482"/>
                    <a:pt x="485" y="1482"/>
                    <a:pt x="169" y="933"/>
                  </a:cubicBezTo>
                  <a:cubicBezTo>
                    <a:pt x="38" y="707"/>
                    <a:pt x="0" y="507"/>
                    <a:pt x="48" y="312"/>
                  </a:cubicBezTo>
                  <a:cubicBezTo>
                    <a:pt x="58" y="258"/>
                    <a:pt x="95" y="179"/>
                    <a:pt x="74" y="116"/>
                  </a:cubicBezTo>
                  <a:cubicBezTo>
                    <a:pt x="42" y="11"/>
                    <a:pt x="158" y="0"/>
                    <a:pt x="175" y="148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4" name="Freeform 1186">
              <a:extLst>
                <a:ext uri="{FF2B5EF4-FFF2-40B4-BE49-F238E27FC236}">
                  <a16:creationId xmlns:a16="http://schemas.microsoft.com/office/drawing/2014/main" id="{C4B42CB8-72C6-4E10-BDA5-E4271CA4C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8331" y="2055224"/>
              <a:ext cx="88815" cy="57117"/>
            </a:xfrm>
            <a:custGeom>
              <a:avLst/>
              <a:gdLst>
                <a:gd name="T0" fmla="*/ 6030606 w 655"/>
                <a:gd name="T1" fmla="*/ 0 h 427"/>
                <a:gd name="T2" fmla="*/ 6030606 w 655"/>
                <a:gd name="T3" fmla="*/ 0 h 427"/>
                <a:gd name="T4" fmla="*/ 12024466 w 655"/>
                <a:gd name="T5" fmla="*/ 4043803 h 427"/>
                <a:gd name="T6" fmla="*/ 9505646 w 655"/>
                <a:gd name="T7" fmla="*/ 7622244 h 427"/>
                <a:gd name="T8" fmla="*/ 6030606 w 655"/>
                <a:gd name="T9" fmla="*/ 5654048 h 427"/>
                <a:gd name="T10" fmla="*/ 2243155 w 655"/>
                <a:gd name="T11" fmla="*/ 7622244 h 427"/>
                <a:gd name="T12" fmla="*/ 0 w 655"/>
                <a:gd name="T13" fmla="*/ 4043803 h 427"/>
                <a:gd name="T14" fmla="*/ 6030606 w 655"/>
                <a:gd name="T15" fmla="*/ 0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5" h="427">
                  <a:moveTo>
                    <a:pt x="328" y="0"/>
                  </a:moveTo>
                  <a:lnTo>
                    <a:pt x="328" y="0"/>
                  </a:lnTo>
                  <a:cubicBezTo>
                    <a:pt x="507" y="0"/>
                    <a:pt x="654" y="100"/>
                    <a:pt x="654" y="226"/>
                  </a:cubicBezTo>
                  <a:cubicBezTo>
                    <a:pt x="654" y="316"/>
                    <a:pt x="654" y="426"/>
                    <a:pt x="517" y="426"/>
                  </a:cubicBezTo>
                  <a:cubicBezTo>
                    <a:pt x="386" y="426"/>
                    <a:pt x="428" y="316"/>
                    <a:pt x="328" y="316"/>
                  </a:cubicBezTo>
                  <a:cubicBezTo>
                    <a:pt x="227" y="316"/>
                    <a:pt x="254" y="426"/>
                    <a:pt x="122" y="426"/>
                  </a:cubicBezTo>
                  <a:cubicBezTo>
                    <a:pt x="0" y="426"/>
                    <a:pt x="0" y="311"/>
                    <a:pt x="0" y="226"/>
                  </a:cubicBezTo>
                  <a:cubicBezTo>
                    <a:pt x="0" y="100"/>
                    <a:pt x="148" y="0"/>
                    <a:pt x="328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85" name="Freeform 1187">
              <a:extLst>
                <a:ext uri="{FF2B5EF4-FFF2-40B4-BE49-F238E27FC236}">
                  <a16:creationId xmlns:a16="http://schemas.microsoft.com/office/drawing/2014/main" id="{A6409270-D84C-446F-8BE8-B19AAE1A6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7579" y="1964788"/>
              <a:ext cx="190318" cy="63463"/>
            </a:xfrm>
            <a:custGeom>
              <a:avLst/>
              <a:gdLst>
                <a:gd name="T0" fmla="*/ 19468109 w 1405"/>
                <a:gd name="T1" fmla="*/ 8551032 h 470"/>
                <a:gd name="T2" fmla="*/ 19468109 w 1405"/>
                <a:gd name="T3" fmla="*/ 8551032 h 470"/>
                <a:gd name="T4" fmla="*/ 19853351 w 1405"/>
                <a:gd name="T5" fmla="*/ 8551032 h 470"/>
                <a:gd name="T6" fmla="*/ 24403915 w 1405"/>
                <a:gd name="T7" fmla="*/ 5086897 h 470"/>
                <a:gd name="T8" fmla="*/ 25266238 w 1405"/>
                <a:gd name="T9" fmla="*/ 2224311 h 470"/>
                <a:gd name="T10" fmla="*/ 25761742 w 1405"/>
                <a:gd name="T11" fmla="*/ 1148680 h 470"/>
                <a:gd name="T12" fmla="*/ 25082829 w 1405"/>
                <a:gd name="T13" fmla="*/ 382938 h 470"/>
                <a:gd name="T14" fmla="*/ 19468109 w 1405"/>
                <a:gd name="T15" fmla="*/ 91144 h 470"/>
                <a:gd name="T16" fmla="*/ 19468109 w 1405"/>
                <a:gd name="T17" fmla="*/ 565226 h 470"/>
                <a:gd name="T18" fmla="*/ 23321337 w 1405"/>
                <a:gd name="T19" fmla="*/ 1057537 h 470"/>
                <a:gd name="T20" fmla="*/ 23321337 w 1405"/>
                <a:gd name="T21" fmla="*/ 6344950 h 470"/>
                <a:gd name="T22" fmla="*/ 19468109 w 1405"/>
                <a:gd name="T23" fmla="*/ 8058721 h 470"/>
                <a:gd name="T24" fmla="*/ 19468109 w 1405"/>
                <a:gd name="T25" fmla="*/ 8551032 h 470"/>
                <a:gd name="T26" fmla="*/ 12880804 w 1405"/>
                <a:gd name="T27" fmla="*/ 1148680 h 470"/>
                <a:gd name="T28" fmla="*/ 12880804 w 1405"/>
                <a:gd name="T29" fmla="*/ 1148680 h 470"/>
                <a:gd name="T30" fmla="*/ 6899129 w 1405"/>
                <a:gd name="T31" fmla="*/ 91144 h 470"/>
                <a:gd name="T32" fmla="*/ 6403760 w 1405"/>
                <a:gd name="T33" fmla="*/ 91144 h 470"/>
                <a:gd name="T34" fmla="*/ 6403760 w 1405"/>
                <a:gd name="T35" fmla="*/ 565226 h 470"/>
                <a:gd name="T36" fmla="*/ 10660653 w 1405"/>
                <a:gd name="T37" fmla="*/ 1914422 h 470"/>
                <a:gd name="T38" fmla="*/ 8330375 w 1405"/>
                <a:gd name="T39" fmla="*/ 7675917 h 470"/>
                <a:gd name="T40" fmla="*/ 6403760 w 1405"/>
                <a:gd name="T41" fmla="*/ 8058721 h 470"/>
                <a:gd name="T42" fmla="*/ 6403760 w 1405"/>
                <a:gd name="T43" fmla="*/ 8551032 h 470"/>
                <a:gd name="T44" fmla="*/ 10752357 w 1405"/>
                <a:gd name="T45" fmla="*/ 5962011 h 470"/>
                <a:gd name="T46" fmla="*/ 12880804 w 1405"/>
                <a:gd name="T47" fmla="*/ 2971959 h 470"/>
                <a:gd name="T48" fmla="*/ 15101090 w 1405"/>
                <a:gd name="T49" fmla="*/ 5852639 h 470"/>
                <a:gd name="T50" fmla="*/ 19468109 w 1405"/>
                <a:gd name="T51" fmla="*/ 8551032 h 470"/>
                <a:gd name="T52" fmla="*/ 19468109 w 1405"/>
                <a:gd name="T53" fmla="*/ 8058721 h 470"/>
                <a:gd name="T54" fmla="*/ 17523073 w 1405"/>
                <a:gd name="T55" fmla="*/ 7675917 h 470"/>
                <a:gd name="T56" fmla="*/ 15211081 w 1405"/>
                <a:gd name="T57" fmla="*/ 1914422 h 470"/>
                <a:gd name="T58" fmla="*/ 19468109 w 1405"/>
                <a:gd name="T59" fmla="*/ 565226 h 470"/>
                <a:gd name="T60" fmla="*/ 19468109 w 1405"/>
                <a:gd name="T61" fmla="*/ 91144 h 470"/>
                <a:gd name="T62" fmla="*/ 18972605 w 1405"/>
                <a:gd name="T63" fmla="*/ 91144 h 470"/>
                <a:gd name="T64" fmla="*/ 12880804 w 1405"/>
                <a:gd name="T65" fmla="*/ 1148680 h 470"/>
                <a:gd name="T66" fmla="*/ 6403760 w 1405"/>
                <a:gd name="T67" fmla="*/ 91144 h 470"/>
                <a:gd name="T68" fmla="*/ 6403760 w 1405"/>
                <a:gd name="T69" fmla="*/ 91144 h 470"/>
                <a:gd name="T70" fmla="*/ 789041 w 1405"/>
                <a:gd name="T71" fmla="*/ 382938 h 470"/>
                <a:gd name="T72" fmla="*/ 110127 w 1405"/>
                <a:gd name="T73" fmla="*/ 1148680 h 470"/>
                <a:gd name="T74" fmla="*/ 495369 w 1405"/>
                <a:gd name="T75" fmla="*/ 2224311 h 470"/>
                <a:gd name="T76" fmla="*/ 1449532 w 1405"/>
                <a:gd name="T77" fmla="*/ 5086897 h 470"/>
                <a:gd name="T78" fmla="*/ 5908256 w 1405"/>
                <a:gd name="T79" fmla="*/ 8551032 h 470"/>
                <a:gd name="T80" fmla="*/ 6403760 w 1405"/>
                <a:gd name="T81" fmla="*/ 8551032 h 470"/>
                <a:gd name="T82" fmla="*/ 6403760 w 1405"/>
                <a:gd name="T83" fmla="*/ 8058721 h 470"/>
                <a:gd name="T84" fmla="*/ 2513823 w 1405"/>
                <a:gd name="T85" fmla="*/ 6344950 h 470"/>
                <a:gd name="T86" fmla="*/ 2513823 w 1405"/>
                <a:gd name="T87" fmla="*/ 1057537 h 470"/>
                <a:gd name="T88" fmla="*/ 6403760 w 1405"/>
                <a:gd name="T89" fmla="*/ 565226 h 470"/>
                <a:gd name="T90" fmla="*/ 6403760 w 1405"/>
                <a:gd name="T91" fmla="*/ 91144 h 47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05" h="470">
                  <a:moveTo>
                    <a:pt x="1061" y="469"/>
                  </a:moveTo>
                  <a:lnTo>
                    <a:pt x="1061" y="469"/>
                  </a:lnTo>
                  <a:cubicBezTo>
                    <a:pt x="1066" y="469"/>
                    <a:pt x="1076" y="469"/>
                    <a:pt x="1082" y="469"/>
                  </a:cubicBezTo>
                  <a:cubicBezTo>
                    <a:pt x="1267" y="454"/>
                    <a:pt x="1314" y="374"/>
                    <a:pt x="1330" y="279"/>
                  </a:cubicBezTo>
                  <a:cubicBezTo>
                    <a:pt x="1350" y="168"/>
                    <a:pt x="1350" y="132"/>
                    <a:pt x="1377" y="122"/>
                  </a:cubicBezTo>
                  <a:cubicBezTo>
                    <a:pt x="1398" y="116"/>
                    <a:pt x="1404" y="95"/>
                    <a:pt x="1404" y="63"/>
                  </a:cubicBezTo>
                  <a:cubicBezTo>
                    <a:pt x="1404" y="37"/>
                    <a:pt x="1404" y="31"/>
                    <a:pt x="1367" y="21"/>
                  </a:cubicBezTo>
                  <a:cubicBezTo>
                    <a:pt x="1335" y="10"/>
                    <a:pt x="1177" y="0"/>
                    <a:pt x="1061" y="5"/>
                  </a:cubicBezTo>
                  <a:cubicBezTo>
                    <a:pt x="1061" y="31"/>
                    <a:pt x="1061" y="31"/>
                    <a:pt x="1061" y="31"/>
                  </a:cubicBezTo>
                  <a:cubicBezTo>
                    <a:pt x="1150" y="31"/>
                    <a:pt x="1240" y="41"/>
                    <a:pt x="1271" y="58"/>
                  </a:cubicBezTo>
                  <a:cubicBezTo>
                    <a:pt x="1330" y="89"/>
                    <a:pt x="1319" y="263"/>
                    <a:pt x="1271" y="348"/>
                  </a:cubicBezTo>
                  <a:cubicBezTo>
                    <a:pt x="1235" y="411"/>
                    <a:pt x="1145" y="442"/>
                    <a:pt x="1061" y="442"/>
                  </a:cubicBezTo>
                  <a:lnTo>
                    <a:pt x="1061" y="469"/>
                  </a:lnTo>
                  <a:close/>
                  <a:moveTo>
                    <a:pt x="702" y="63"/>
                  </a:moveTo>
                  <a:lnTo>
                    <a:pt x="702" y="63"/>
                  </a:lnTo>
                  <a:cubicBezTo>
                    <a:pt x="660" y="63"/>
                    <a:pt x="491" y="16"/>
                    <a:pt x="376" y="5"/>
                  </a:cubicBezTo>
                  <a:cubicBezTo>
                    <a:pt x="365" y="5"/>
                    <a:pt x="359" y="5"/>
                    <a:pt x="349" y="5"/>
                  </a:cubicBezTo>
                  <a:cubicBezTo>
                    <a:pt x="349" y="31"/>
                    <a:pt x="349" y="31"/>
                    <a:pt x="349" y="31"/>
                  </a:cubicBezTo>
                  <a:cubicBezTo>
                    <a:pt x="444" y="37"/>
                    <a:pt x="544" y="58"/>
                    <a:pt x="581" y="105"/>
                  </a:cubicBezTo>
                  <a:cubicBezTo>
                    <a:pt x="639" y="184"/>
                    <a:pt x="544" y="379"/>
                    <a:pt x="454" y="421"/>
                  </a:cubicBezTo>
                  <a:cubicBezTo>
                    <a:pt x="428" y="432"/>
                    <a:pt x="391" y="442"/>
                    <a:pt x="349" y="442"/>
                  </a:cubicBezTo>
                  <a:cubicBezTo>
                    <a:pt x="349" y="469"/>
                    <a:pt x="349" y="469"/>
                    <a:pt x="349" y="469"/>
                  </a:cubicBezTo>
                  <a:cubicBezTo>
                    <a:pt x="513" y="469"/>
                    <a:pt x="571" y="363"/>
                    <a:pt x="586" y="327"/>
                  </a:cubicBezTo>
                  <a:cubicBezTo>
                    <a:pt x="623" y="259"/>
                    <a:pt x="613" y="163"/>
                    <a:pt x="702" y="163"/>
                  </a:cubicBezTo>
                  <a:cubicBezTo>
                    <a:pt x="797" y="163"/>
                    <a:pt x="787" y="259"/>
                    <a:pt x="823" y="321"/>
                  </a:cubicBezTo>
                  <a:cubicBezTo>
                    <a:pt x="839" y="359"/>
                    <a:pt x="897" y="469"/>
                    <a:pt x="1061" y="469"/>
                  </a:cubicBezTo>
                  <a:cubicBezTo>
                    <a:pt x="1061" y="442"/>
                    <a:pt x="1061" y="442"/>
                    <a:pt x="1061" y="442"/>
                  </a:cubicBezTo>
                  <a:cubicBezTo>
                    <a:pt x="1018" y="442"/>
                    <a:pt x="982" y="432"/>
                    <a:pt x="955" y="421"/>
                  </a:cubicBezTo>
                  <a:cubicBezTo>
                    <a:pt x="866" y="379"/>
                    <a:pt x="766" y="184"/>
                    <a:pt x="829" y="105"/>
                  </a:cubicBezTo>
                  <a:cubicBezTo>
                    <a:pt x="866" y="58"/>
                    <a:pt x="960" y="37"/>
                    <a:pt x="1061" y="31"/>
                  </a:cubicBezTo>
                  <a:cubicBezTo>
                    <a:pt x="1061" y="5"/>
                    <a:pt x="1061" y="5"/>
                    <a:pt x="1061" y="5"/>
                  </a:cubicBezTo>
                  <a:cubicBezTo>
                    <a:pt x="1050" y="5"/>
                    <a:pt x="1045" y="5"/>
                    <a:pt x="1034" y="5"/>
                  </a:cubicBezTo>
                  <a:cubicBezTo>
                    <a:pt x="929" y="16"/>
                    <a:pt x="797" y="58"/>
                    <a:pt x="702" y="63"/>
                  </a:cubicBezTo>
                  <a:close/>
                  <a:moveTo>
                    <a:pt x="349" y="5"/>
                  </a:moveTo>
                  <a:lnTo>
                    <a:pt x="349" y="5"/>
                  </a:lnTo>
                  <a:cubicBezTo>
                    <a:pt x="233" y="0"/>
                    <a:pt x="75" y="10"/>
                    <a:pt x="43" y="21"/>
                  </a:cubicBezTo>
                  <a:cubicBezTo>
                    <a:pt x="6" y="31"/>
                    <a:pt x="6" y="37"/>
                    <a:pt x="6" y="63"/>
                  </a:cubicBezTo>
                  <a:cubicBezTo>
                    <a:pt x="0" y="95"/>
                    <a:pt x="6" y="116"/>
                    <a:pt x="27" y="122"/>
                  </a:cubicBezTo>
                  <a:cubicBezTo>
                    <a:pt x="59" y="132"/>
                    <a:pt x="59" y="168"/>
                    <a:pt x="79" y="279"/>
                  </a:cubicBezTo>
                  <a:cubicBezTo>
                    <a:pt x="96" y="374"/>
                    <a:pt x="137" y="454"/>
                    <a:pt x="322" y="469"/>
                  </a:cubicBezTo>
                  <a:cubicBezTo>
                    <a:pt x="333" y="469"/>
                    <a:pt x="343" y="469"/>
                    <a:pt x="349" y="469"/>
                  </a:cubicBezTo>
                  <a:cubicBezTo>
                    <a:pt x="349" y="442"/>
                    <a:pt x="349" y="442"/>
                    <a:pt x="349" y="442"/>
                  </a:cubicBezTo>
                  <a:cubicBezTo>
                    <a:pt x="264" y="442"/>
                    <a:pt x="170" y="411"/>
                    <a:pt x="137" y="348"/>
                  </a:cubicBezTo>
                  <a:cubicBezTo>
                    <a:pt x="90" y="263"/>
                    <a:pt x="79" y="89"/>
                    <a:pt x="137" y="58"/>
                  </a:cubicBezTo>
                  <a:cubicBezTo>
                    <a:pt x="164" y="41"/>
                    <a:pt x="254" y="31"/>
                    <a:pt x="349" y="31"/>
                  </a:cubicBezTo>
                  <a:lnTo>
                    <a:pt x="349" y="5"/>
                  </a:lnTo>
                  <a:close/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09" name="Group 12">
            <a:extLst>
              <a:ext uri="{FF2B5EF4-FFF2-40B4-BE49-F238E27FC236}">
                <a16:creationId xmlns:a16="http://schemas.microsoft.com/office/drawing/2014/main" id="{BCBF70B4-86DE-47F6-84C3-F87B452A676E}"/>
              </a:ext>
            </a:extLst>
          </p:cNvPr>
          <p:cNvGrpSpPr>
            <a:grpSpLocks/>
          </p:cNvGrpSpPr>
          <p:nvPr/>
        </p:nvGrpSpPr>
        <p:grpSpPr bwMode="auto">
          <a:xfrm>
            <a:off x="5915025" y="1720850"/>
            <a:ext cx="688975" cy="687388"/>
            <a:chOff x="5915754" y="1720454"/>
            <a:chExt cx="688315" cy="687586"/>
          </a:xfrm>
        </p:grpSpPr>
        <p:sp>
          <p:nvSpPr>
            <p:cNvPr id="20813" name="Freeform 1188">
              <a:extLst>
                <a:ext uri="{FF2B5EF4-FFF2-40B4-BE49-F238E27FC236}">
                  <a16:creationId xmlns:a16="http://schemas.microsoft.com/office/drawing/2014/main" id="{AA267920-8730-424A-AC1C-31B95F49D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5754" y="1720454"/>
              <a:ext cx="688315" cy="687586"/>
            </a:xfrm>
            <a:custGeom>
              <a:avLst/>
              <a:gdLst>
                <a:gd name="T0" fmla="*/ 46485305 w 5096"/>
                <a:gd name="T1" fmla="*/ 92864771 h 5090"/>
                <a:gd name="T2" fmla="*/ 46485305 w 5096"/>
                <a:gd name="T3" fmla="*/ 92864771 h 5090"/>
                <a:gd name="T4" fmla="*/ 0 w 5096"/>
                <a:gd name="T5" fmla="*/ 46477977 h 5090"/>
                <a:gd name="T6" fmla="*/ 46485305 w 5096"/>
                <a:gd name="T7" fmla="*/ 0 h 5090"/>
                <a:gd name="T8" fmla="*/ 92952240 w 5096"/>
                <a:gd name="T9" fmla="*/ 46477977 h 5090"/>
                <a:gd name="T10" fmla="*/ 46485305 w 5096"/>
                <a:gd name="T11" fmla="*/ 92864771 h 50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0">
                  <a:moveTo>
                    <a:pt x="2548" y="5089"/>
                  </a:moveTo>
                  <a:lnTo>
                    <a:pt x="2548" y="5089"/>
                  </a:lnTo>
                  <a:cubicBezTo>
                    <a:pt x="1139" y="5089"/>
                    <a:pt x="0" y="3950"/>
                    <a:pt x="0" y="2547"/>
                  </a:cubicBezTo>
                  <a:cubicBezTo>
                    <a:pt x="0" y="1139"/>
                    <a:pt x="1139" y="0"/>
                    <a:pt x="2548" y="0"/>
                  </a:cubicBezTo>
                  <a:cubicBezTo>
                    <a:pt x="3956" y="0"/>
                    <a:pt x="5095" y="1139"/>
                    <a:pt x="5095" y="2547"/>
                  </a:cubicBezTo>
                  <a:cubicBezTo>
                    <a:pt x="5095" y="3950"/>
                    <a:pt x="3956" y="5089"/>
                    <a:pt x="2548" y="5089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4" name="Freeform 1189">
              <a:extLst>
                <a:ext uri="{FF2B5EF4-FFF2-40B4-BE49-F238E27FC236}">
                  <a16:creationId xmlns:a16="http://schemas.microsoft.com/office/drawing/2014/main" id="{7D5B14C7-F05A-442E-85BC-18698E2A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3251" y="2174610"/>
              <a:ext cx="393323" cy="233430"/>
            </a:xfrm>
            <a:custGeom>
              <a:avLst/>
              <a:gdLst>
                <a:gd name="T0" fmla="*/ 9140167 w 2912"/>
                <a:gd name="T1" fmla="*/ 6273668 h 1726"/>
                <a:gd name="T2" fmla="*/ 9140167 w 2912"/>
                <a:gd name="T3" fmla="*/ 6273668 h 1726"/>
                <a:gd name="T4" fmla="*/ 0 w 2912"/>
                <a:gd name="T5" fmla="*/ 23247518 h 1726"/>
                <a:gd name="T6" fmla="*/ 26563080 w 2912"/>
                <a:gd name="T7" fmla="*/ 31551594 h 1726"/>
                <a:gd name="T8" fmla="*/ 53107790 w 2912"/>
                <a:gd name="T9" fmla="*/ 23247518 h 1726"/>
                <a:gd name="T10" fmla="*/ 43876450 w 2912"/>
                <a:gd name="T11" fmla="*/ 6273668 h 1726"/>
                <a:gd name="T12" fmla="*/ 26563080 w 2912"/>
                <a:gd name="T13" fmla="*/ 0 h 1726"/>
                <a:gd name="T14" fmla="*/ 9140167 w 2912"/>
                <a:gd name="T15" fmla="*/ 6273668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12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6" y="1556"/>
                    <a:pt x="918" y="1725"/>
                    <a:pt x="1456" y="1725"/>
                  </a:cubicBezTo>
                  <a:cubicBezTo>
                    <a:pt x="1999" y="1725"/>
                    <a:pt x="2495" y="1556"/>
                    <a:pt x="2911" y="1271"/>
                  </a:cubicBezTo>
                  <a:cubicBezTo>
                    <a:pt x="2763" y="855"/>
                    <a:pt x="2659" y="502"/>
                    <a:pt x="2405" y="343"/>
                  </a:cubicBezTo>
                  <a:cubicBezTo>
                    <a:pt x="1972" y="69"/>
                    <a:pt x="1708" y="6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5" name="Freeform 1190">
              <a:extLst>
                <a:ext uri="{FF2B5EF4-FFF2-40B4-BE49-F238E27FC236}">
                  <a16:creationId xmlns:a16="http://schemas.microsoft.com/office/drawing/2014/main" id="{1B6B8DAB-8834-4D44-A84F-A3BA9826B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3251" y="2174610"/>
              <a:ext cx="196661" cy="233430"/>
            </a:xfrm>
            <a:custGeom>
              <a:avLst/>
              <a:gdLst>
                <a:gd name="T0" fmla="*/ 9127527 w 1457"/>
                <a:gd name="T1" fmla="*/ 6273668 h 1726"/>
                <a:gd name="T2" fmla="*/ 9127527 w 1457"/>
                <a:gd name="T3" fmla="*/ 6273668 h 1726"/>
                <a:gd name="T4" fmla="*/ 0 w 1457"/>
                <a:gd name="T5" fmla="*/ 23247518 h 1726"/>
                <a:gd name="T6" fmla="*/ 26526424 w 1457"/>
                <a:gd name="T7" fmla="*/ 31551594 h 1726"/>
                <a:gd name="T8" fmla="*/ 26526424 w 1457"/>
                <a:gd name="T9" fmla="*/ 31551594 h 1726"/>
                <a:gd name="T10" fmla="*/ 26526424 w 1457"/>
                <a:gd name="T11" fmla="*/ 0 h 1726"/>
                <a:gd name="T12" fmla="*/ 26526424 w 1457"/>
                <a:gd name="T13" fmla="*/ 0 h 1726"/>
                <a:gd name="T14" fmla="*/ 9127527 w 1457"/>
                <a:gd name="T15" fmla="*/ 6273668 h 17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7" h="1726">
                  <a:moveTo>
                    <a:pt x="501" y="343"/>
                  </a:moveTo>
                  <a:lnTo>
                    <a:pt x="501" y="343"/>
                  </a:lnTo>
                  <a:cubicBezTo>
                    <a:pt x="253" y="507"/>
                    <a:pt x="148" y="855"/>
                    <a:pt x="0" y="1271"/>
                  </a:cubicBezTo>
                  <a:cubicBezTo>
                    <a:pt x="416" y="1556"/>
                    <a:pt x="918" y="1725"/>
                    <a:pt x="1456" y="1725"/>
                  </a:cubicBezTo>
                  <a:cubicBezTo>
                    <a:pt x="1456" y="0"/>
                    <a:pt x="1456" y="0"/>
                    <a:pt x="1456" y="0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6" name="Freeform 1191">
              <a:extLst>
                <a:ext uri="{FF2B5EF4-FFF2-40B4-BE49-F238E27FC236}">
                  <a16:creationId xmlns:a16="http://schemas.microsoft.com/office/drawing/2014/main" id="{F8DAD4E5-E2A8-4377-9B51-BAB585A3E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4886" y="2177786"/>
              <a:ext cx="139566" cy="154032"/>
            </a:xfrm>
            <a:custGeom>
              <a:avLst/>
              <a:gdLst>
                <a:gd name="T0" fmla="*/ 0 w 1029"/>
                <a:gd name="T1" fmla="*/ 20793915 h 1140"/>
                <a:gd name="T2" fmla="*/ 18911261 w 1029"/>
                <a:gd name="T3" fmla="*/ 20793915 h 1140"/>
                <a:gd name="T4" fmla="*/ 18911261 w 1029"/>
                <a:gd name="T5" fmla="*/ 0 h 1140"/>
                <a:gd name="T6" fmla="*/ 0 w 1029"/>
                <a:gd name="T7" fmla="*/ 0 h 1140"/>
                <a:gd name="T8" fmla="*/ 0 w 1029"/>
                <a:gd name="T9" fmla="*/ 20793915 h 1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9" h="1140">
                  <a:moveTo>
                    <a:pt x="0" y="1139"/>
                  </a:moveTo>
                  <a:lnTo>
                    <a:pt x="1028" y="1139"/>
                  </a:lnTo>
                  <a:lnTo>
                    <a:pt x="1028" y="0"/>
                  </a:lnTo>
                  <a:lnTo>
                    <a:pt x="0" y="0"/>
                  </a:lnTo>
                  <a:lnTo>
                    <a:pt x="0" y="1139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7" name="Freeform 1192">
              <a:extLst>
                <a:ext uri="{FF2B5EF4-FFF2-40B4-BE49-F238E27FC236}">
                  <a16:creationId xmlns:a16="http://schemas.microsoft.com/office/drawing/2014/main" id="{6202F732-97C0-421D-8451-AC9AD7409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746" y="2034870"/>
              <a:ext cx="96745" cy="192143"/>
            </a:xfrm>
            <a:custGeom>
              <a:avLst/>
              <a:gdLst>
                <a:gd name="T0" fmla="*/ 0 w 718"/>
                <a:gd name="T1" fmla="*/ 0 h 1431"/>
                <a:gd name="T2" fmla="*/ 0 w 718"/>
                <a:gd name="T3" fmla="*/ 0 h 1431"/>
                <a:gd name="T4" fmla="*/ 13017457 w 718"/>
                <a:gd name="T5" fmla="*/ 0 h 1431"/>
                <a:gd name="T6" fmla="*/ 13017457 w 718"/>
                <a:gd name="T7" fmla="*/ 18731996 h 1431"/>
                <a:gd name="T8" fmla="*/ 0 w 718"/>
                <a:gd name="T9" fmla="*/ 18731996 h 1431"/>
                <a:gd name="T10" fmla="*/ 0 w 718"/>
                <a:gd name="T11" fmla="*/ 0 h 14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1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2"/>
                    <a:pt x="0" y="1430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8" name="Freeform 1193">
              <a:extLst>
                <a:ext uri="{FF2B5EF4-FFF2-40B4-BE49-F238E27FC236}">
                  <a16:creationId xmlns:a16="http://schemas.microsoft.com/office/drawing/2014/main" id="{10D91BC9-ACEA-41E6-A5F9-C2456EAC5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746" y="2115856"/>
              <a:ext cx="96745" cy="66694"/>
            </a:xfrm>
            <a:custGeom>
              <a:avLst/>
              <a:gdLst>
                <a:gd name="T0" fmla="*/ 13017457 w 718"/>
                <a:gd name="T1" fmla="*/ 2435486 h 491"/>
                <a:gd name="T2" fmla="*/ 13017457 w 718"/>
                <a:gd name="T3" fmla="*/ 0 h 491"/>
                <a:gd name="T4" fmla="*/ 0 w 718"/>
                <a:gd name="T5" fmla="*/ 0 h 491"/>
                <a:gd name="T6" fmla="*/ 0 w 718"/>
                <a:gd name="T7" fmla="*/ 9040772 h 491"/>
                <a:gd name="T8" fmla="*/ 13017457 w 718"/>
                <a:gd name="T9" fmla="*/ 2435486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9" name="Freeform 1194">
              <a:extLst>
                <a:ext uri="{FF2B5EF4-FFF2-40B4-BE49-F238E27FC236}">
                  <a16:creationId xmlns:a16="http://schemas.microsoft.com/office/drawing/2014/main" id="{D24A0025-2011-4DBC-9FE3-D6BF42F89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3735" y="1866546"/>
              <a:ext cx="412355" cy="273129"/>
            </a:xfrm>
            <a:custGeom>
              <a:avLst/>
              <a:gdLst>
                <a:gd name="T0" fmla="*/ 27893218 w 3048"/>
                <a:gd name="T1" fmla="*/ 0 h 2015"/>
                <a:gd name="T2" fmla="*/ 27893218 w 3048"/>
                <a:gd name="T3" fmla="*/ 0 h 2015"/>
                <a:gd name="T4" fmla="*/ 27893218 w 3048"/>
                <a:gd name="T5" fmla="*/ 37003625 h 2015"/>
                <a:gd name="T6" fmla="*/ 27893218 w 3048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5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30" y="2014"/>
                    <a:pt x="1524" y="2014"/>
                  </a:cubicBezTo>
                  <a:cubicBezTo>
                    <a:pt x="617" y="2014"/>
                    <a:pt x="0" y="0"/>
                    <a:pt x="1524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0" name="Freeform 1195">
              <a:extLst>
                <a:ext uri="{FF2B5EF4-FFF2-40B4-BE49-F238E27FC236}">
                  <a16:creationId xmlns:a16="http://schemas.microsoft.com/office/drawing/2014/main" id="{610B16DD-C54C-4D7D-81FD-7441A601E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866546"/>
              <a:ext cx="206177" cy="273129"/>
            </a:xfrm>
            <a:custGeom>
              <a:avLst/>
              <a:gdLst>
                <a:gd name="T0" fmla="*/ 0 w 1524"/>
                <a:gd name="T1" fmla="*/ 0 h 2015"/>
                <a:gd name="T2" fmla="*/ 0 w 1524"/>
                <a:gd name="T3" fmla="*/ 0 h 2015"/>
                <a:gd name="T4" fmla="*/ 0 w 1524"/>
                <a:gd name="T5" fmla="*/ 37003625 h 2015"/>
                <a:gd name="T6" fmla="*/ 0 w 1524"/>
                <a:gd name="T7" fmla="*/ 0 h 20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5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6" y="2014"/>
                    <a:pt x="0" y="201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1" name="Freeform 1196">
              <a:extLst>
                <a:ext uri="{FF2B5EF4-FFF2-40B4-BE49-F238E27FC236}">
                  <a16:creationId xmlns:a16="http://schemas.microsoft.com/office/drawing/2014/main" id="{FFB36204-2631-45CE-A447-2E5F1B4B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2415" y="1817320"/>
              <a:ext cx="293407" cy="220726"/>
            </a:xfrm>
            <a:custGeom>
              <a:avLst/>
              <a:gdLst>
                <a:gd name="T0" fmla="*/ 27551659 w 2175"/>
                <a:gd name="T1" fmla="*/ 10390253 h 1642"/>
                <a:gd name="T2" fmla="*/ 27551659 w 2175"/>
                <a:gd name="T3" fmla="*/ 10390253 h 1642"/>
                <a:gd name="T4" fmla="*/ 34830851 w 2175"/>
                <a:gd name="T5" fmla="*/ 21846766 h 1642"/>
                <a:gd name="T6" fmla="*/ 37524125 w 2175"/>
                <a:gd name="T7" fmla="*/ 22696064 h 1642"/>
                <a:gd name="T8" fmla="*/ 20254256 w 2175"/>
                <a:gd name="T9" fmla="*/ 0 h 1642"/>
                <a:gd name="T10" fmla="*/ 1928932 w 2175"/>
                <a:gd name="T11" fmla="*/ 21955112 h 1642"/>
                <a:gd name="T12" fmla="*/ 5277414 w 2175"/>
                <a:gd name="T13" fmla="*/ 21955112 h 1642"/>
                <a:gd name="T14" fmla="*/ 27551659 w 2175"/>
                <a:gd name="T15" fmla="*/ 10390253 h 16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5" h="1642">
                  <a:moveTo>
                    <a:pt x="1514" y="575"/>
                  </a:moveTo>
                  <a:lnTo>
                    <a:pt x="1514" y="575"/>
                  </a:lnTo>
                  <a:cubicBezTo>
                    <a:pt x="1756" y="676"/>
                    <a:pt x="1856" y="993"/>
                    <a:pt x="1914" y="1209"/>
                  </a:cubicBezTo>
                  <a:cubicBezTo>
                    <a:pt x="1999" y="1514"/>
                    <a:pt x="1952" y="1489"/>
                    <a:pt x="2062" y="1256"/>
                  </a:cubicBezTo>
                  <a:cubicBezTo>
                    <a:pt x="2174" y="1019"/>
                    <a:pt x="1904" y="0"/>
                    <a:pt x="1113" y="0"/>
                  </a:cubicBezTo>
                  <a:cubicBezTo>
                    <a:pt x="322" y="0"/>
                    <a:pt x="0" y="781"/>
                    <a:pt x="106" y="1215"/>
                  </a:cubicBezTo>
                  <a:cubicBezTo>
                    <a:pt x="217" y="1641"/>
                    <a:pt x="217" y="1535"/>
                    <a:pt x="290" y="1215"/>
                  </a:cubicBezTo>
                  <a:cubicBezTo>
                    <a:pt x="464" y="380"/>
                    <a:pt x="1092" y="745"/>
                    <a:pt x="1514" y="575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2" name="Freeform 1197">
              <a:extLst>
                <a:ext uri="{FF2B5EF4-FFF2-40B4-BE49-F238E27FC236}">
                  <a16:creationId xmlns:a16="http://schemas.microsoft.com/office/drawing/2014/main" id="{F3CCE9E9-B972-4862-9F0F-FA4C1AAC3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759" y="1958648"/>
              <a:ext cx="34892" cy="66694"/>
            </a:xfrm>
            <a:custGeom>
              <a:avLst/>
              <a:gdLst>
                <a:gd name="T0" fmla="*/ 3357580 w 259"/>
                <a:gd name="T1" fmla="*/ 276692 h 491"/>
                <a:gd name="T2" fmla="*/ 3357580 w 259"/>
                <a:gd name="T3" fmla="*/ 276692 h 491"/>
                <a:gd name="T4" fmla="*/ 4210616 w 259"/>
                <a:gd name="T5" fmla="*/ 4944728 h 491"/>
                <a:gd name="T6" fmla="*/ 1433805 w 259"/>
                <a:gd name="T7" fmla="*/ 8856311 h 491"/>
                <a:gd name="T8" fmla="*/ 562583 w 259"/>
                <a:gd name="T9" fmla="*/ 4077571 h 491"/>
                <a:gd name="T10" fmla="*/ 3357580 w 259"/>
                <a:gd name="T11" fmla="*/ 276692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5" y="15"/>
                  </a:moveTo>
                  <a:lnTo>
                    <a:pt x="185" y="15"/>
                  </a:lnTo>
                  <a:cubicBezTo>
                    <a:pt x="237" y="26"/>
                    <a:pt x="258" y="137"/>
                    <a:pt x="232" y="268"/>
                  </a:cubicBezTo>
                  <a:cubicBezTo>
                    <a:pt x="201" y="395"/>
                    <a:pt x="132" y="490"/>
                    <a:pt x="79" y="480"/>
                  </a:cubicBezTo>
                  <a:cubicBezTo>
                    <a:pt x="21" y="463"/>
                    <a:pt x="0" y="353"/>
                    <a:pt x="31" y="221"/>
                  </a:cubicBezTo>
                  <a:cubicBezTo>
                    <a:pt x="58" y="95"/>
                    <a:pt x="127" y="0"/>
                    <a:pt x="185" y="15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3" name="Freeform 1198">
              <a:extLst>
                <a:ext uri="{FF2B5EF4-FFF2-40B4-BE49-F238E27FC236}">
                  <a16:creationId xmlns:a16="http://schemas.microsoft.com/office/drawing/2014/main" id="{BA591A32-6A9E-42D0-BF6A-C52C9B605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174" y="1958648"/>
              <a:ext cx="34892" cy="66694"/>
            </a:xfrm>
            <a:custGeom>
              <a:avLst/>
              <a:gdLst>
                <a:gd name="T0" fmla="*/ 1343005 w 259"/>
                <a:gd name="T1" fmla="*/ 276692 h 491"/>
                <a:gd name="T2" fmla="*/ 1343005 w 259"/>
                <a:gd name="T3" fmla="*/ 276692 h 491"/>
                <a:gd name="T4" fmla="*/ 471918 w 259"/>
                <a:gd name="T5" fmla="*/ 4944728 h 491"/>
                <a:gd name="T6" fmla="*/ 3248728 w 259"/>
                <a:gd name="T7" fmla="*/ 8856311 h 491"/>
                <a:gd name="T8" fmla="*/ 4119816 w 259"/>
                <a:gd name="T9" fmla="*/ 4077571 h 491"/>
                <a:gd name="T10" fmla="*/ 1343005 w 259"/>
                <a:gd name="T11" fmla="*/ 276692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74" y="15"/>
                  </a:moveTo>
                  <a:lnTo>
                    <a:pt x="74" y="15"/>
                  </a:lnTo>
                  <a:cubicBezTo>
                    <a:pt x="21" y="26"/>
                    <a:pt x="0" y="137"/>
                    <a:pt x="26" y="268"/>
                  </a:cubicBezTo>
                  <a:cubicBezTo>
                    <a:pt x="58" y="395"/>
                    <a:pt x="121" y="490"/>
                    <a:pt x="179" y="480"/>
                  </a:cubicBezTo>
                  <a:cubicBezTo>
                    <a:pt x="237" y="463"/>
                    <a:pt x="258" y="353"/>
                    <a:pt x="227" y="221"/>
                  </a:cubicBezTo>
                  <a:cubicBezTo>
                    <a:pt x="200" y="95"/>
                    <a:pt x="131" y="0"/>
                    <a:pt x="74" y="15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4" name="Freeform 1199">
              <a:extLst>
                <a:ext uri="{FF2B5EF4-FFF2-40B4-BE49-F238E27FC236}">
                  <a16:creationId xmlns:a16="http://schemas.microsoft.com/office/drawing/2014/main" id="{6CB02333-DDAF-4CE7-9198-A33542978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918" y="2177786"/>
              <a:ext cx="90401" cy="230254"/>
            </a:xfrm>
            <a:custGeom>
              <a:avLst/>
              <a:gdLst>
                <a:gd name="T0" fmla="*/ 4656943 w 665"/>
                <a:gd name="T1" fmla="*/ 11161309 h 1705"/>
                <a:gd name="T2" fmla="*/ 4656943 w 665"/>
                <a:gd name="T3" fmla="*/ 11161309 h 1705"/>
                <a:gd name="T4" fmla="*/ 3197069 w 665"/>
                <a:gd name="T5" fmla="*/ 30985571 h 1705"/>
                <a:gd name="T6" fmla="*/ 6135441 w 665"/>
                <a:gd name="T7" fmla="*/ 31076727 h 1705"/>
                <a:gd name="T8" fmla="*/ 8944397 w 665"/>
                <a:gd name="T9" fmla="*/ 30985571 h 1705"/>
                <a:gd name="T10" fmla="*/ 7595315 w 665"/>
                <a:gd name="T11" fmla="*/ 11161309 h 1705"/>
                <a:gd name="T12" fmla="*/ 12270746 w 665"/>
                <a:gd name="T13" fmla="*/ 109388 h 1705"/>
                <a:gd name="T14" fmla="*/ 0 w 665"/>
                <a:gd name="T15" fmla="*/ 109388 h 1705"/>
                <a:gd name="T16" fmla="*/ 4656943 w 665"/>
                <a:gd name="T17" fmla="*/ 11161309 h 17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1705">
                  <a:moveTo>
                    <a:pt x="252" y="612"/>
                  </a:moveTo>
                  <a:lnTo>
                    <a:pt x="252" y="612"/>
                  </a:lnTo>
                  <a:cubicBezTo>
                    <a:pt x="173" y="1699"/>
                    <a:pt x="173" y="1699"/>
                    <a:pt x="173" y="1699"/>
                  </a:cubicBezTo>
                  <a:cubicBezTo>
                    <a:pt x="226" y="1704"/>
                    <a:pt x="279" y="1704"/>
                    <a:pt x="332" y="1704"/>
                  </a:cubicBezTo>
                  <a:cubicBezTo>
                    <a:pt x="385" y="1704"/>
                    <a:pt x="437" y="1704"/>
                    <a:pt x="484" y="1699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664" y="6"/>
                    <a:pt x="664" y="6"/>
                    <a:pt x="664" y="6"/>
                  </a:cubicBezTo>
                  <a:cubicBezTo>
                    <a:pt x="426" y="0"/>
                    <a:pt x="237" y="0"/>
                    <a:pt x="0" y="6"/>
                  </a:cubicBezTo>
                  <a:lnTo>
                    <a:pt x="252" y="612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5" name="Freeform 1200">
              <a:extLst>
                <a:ext uri="{FF2B5EF4-FFF2-40B4-BE49-F238E27FC236}">
                  <a16:creationId xmlns:a16="http://schemas.microsoft.com/office/drawing/2014/main" id="{51F19A70-E586-4A01-B151-9858CCDAD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0346" y="2169846"/>
              <a:ext cx="136394" cy="238194"/>
            </a:xfrm>
            <a:custGeom>
              <a:avLst/>
              <a:gdLst>
                <a:gd name="T0" fmla="*/ 15837400 w 1008"/>
                <a:gd name="T1" fmla="*/ 32181406 h 1757"/>
                <a:gd name="T2" fmla="*/ 15837400 w 1008"/>
                <a:gd name="T3" fmla="*/ 32181406 h 1757"/>
                <a:gd name="T4" fmla="*/ 3954749 w 1008"/>
                <a:gd name="T5" fmla="*/ 21613564 h 1757"/>
                <a:gd name="T6" fmla="*/ 5218153 w 1008"/>
                <a:gd name="T7" fmla="*/ 12589441 h 1757"/>
                <a:gd name="T8" fmla="*/ 0 w 1008"/>
                <a:gd name="T9" fmla="*/ 12975405 h 1757"/>
                <a:gd name="T10" fmla="*/ 11498231 w 1008"/>
                <a:gd name="T11" fmla="*/ 0 h 1757"/>
                <a:gd name="T12" fmla="*/ 14006500 w 1008"/>
                <a:gd name="T13" fmla="*/ 13177673 h 1757"/>
                <a:gd name="T14" fmla="*/ 18437411 w 1008"/>
                <a:gd name="T15" fmla="*/ 32273186 h 1757"/>
                <a:gd name="T16" fmla="*/ 15837400 w 1008"/>
                <a:gd name="T17" fmla="*/ 32181406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8" h="1757">
                  <a:moveTo>
                    <a:pt x="865" y="1751"/>
                  </a:moveTo>
                  <a:lnTo>
                    <a:pt x="865" y="1751"/>
                  </a:lnTo>
                  <a:cubicBezTo>
                    <a:pt x="707" y="1456"/>
                    <a:pt x="459" y="1144"/>
                    <a:pt x="216" y="1176"/>
                  </a:cubicBezTo>
                  <a:cubicBezTo>
                    <a:pt x="164" y="997"/>
                    <a:pt x="210" y="854"/>
                    <a:pt x="285" y="685"/>
                  </a:cubicBezTo>
                  <a:cubicBezTo>
                    <a:pt x="195" y="670"/>
                    <a:pt x="121" y="644"/>
                    <a:pt x="0" y="706"/>
                  </a:cubicBezTo>
                  <a:cubicBezTo>
                    <a:pt x="164" y="359"/>
                    <a:pt x="337" y="95"/>
                    <a:pt x="628" y="0"/>
                  </a:cubicBezTo>
                  <a:cubicBezTo>
                    <a:pt x="628" y="168"/>
                    <a:pt x="611" y="496"/>
                    <a:pt x="765" y="717"/>
                  </a:cubicBezTo>
                  <a:cubicBezTo>
                    <a:pt x="875" y="870"/>
                    <a:pt x="965" y="1356"/>
                    <a:pt x="1007" y="1756"/>
                  </a:cubicBezTo>
                  <a:cubicBezTo>
                    <a:pt x="960" y="1756"/>
                    <a:pt x="912" y="1756"/>
                    <a:pt x="865" y="1751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6" name="Freeform 1201">
              <a:extLst>
                <a:ext uri="{FF2B5EF4-FFF2-40B4-BE49-F238E27FC236}">
                  <a16:creationId xmlns:a16="http://schemas.microsoft.com/office/drawing/2014/main" id="{C50C5377-CA7E-486F-8041-2A955DEAE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759" y="2169846"/>
              <a:ext cx="137981" cy="238194"/>
            </a:xfrm>
            <a:custGeom>
              <a:avLst/>
              <a:gdLst>
                <a:gd name="T0" fmla="*/ 16973416 w 1023"/>
                <a:gd name="T1" fmla="*/ 32273186 h 1757"/>
                <a:gd name="T2" fmla="*/ 16973416 w 1023"/>
                <a:gd name="T3" fmla="*/ 32273186 h 1757"/>
                <a:gd name="T4" fmla="*/ 5166667 w 1023"/>
                <a:gd name="T5" fmla="*/ 19279344 h 1757"/>
                <a:gd name="T6" fmla="*/ 7367889 w 1023"/>
                <a:gd name="T7" fmla="*/ 11339770 h 1757"/>
                <a:gd name="T8" fmla="*/ 0 w 1023"/>
                <a:gd name="T9" fmla="*/ 12405745 h 1757"/>
                <a:gd name="T10" fmla="*/ 11606724 w 1023"/>
                <a:gd name="T11" fmla="*/ 0 h 1757"/>
                <a:gd name="T12" fmla="*/ 14099015 w 1023"/>
                <a:gd name="T13" fmla="*/ 13177673 h 1757"/>
                <a:gd name="T14" fmla="*/ 18592501 w 1023"/>
                <a:gd name="T15" fmla="*/ 32273186 h 1757"/>
                <a:gd name="T16" fmla="*/ 16973416 w 1023"/>
                <a:gd name="T17" fmla="*/ 32273186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3" h="1757">
                  <a:moveTo>
                    <a:pt x="933" y="1756"/>
                  </a:moveTo>
                  <a:lnTo>
                    <a:pt x="933" y="1756"/>
                  </a:lnTo>
                  <a:cubicBezTo>
                    <a:pt x="780" y="1439"/>
                    <a:pt x="506" y="1049"/>
                    <a:pt x="284" y="1049"/>
                  </a:cubicBezTo>
                  <a:cubicBezTo>
                    <a:pt x="289" y="854"/>
                    <a:pt x="305" y="764"/>
                    <a:pt x="405" y="617"/>
                  </a:cubicBezTo>
                  <a:cubicBezTo>
                    <a:pt x="263" y="596"/>
                    <a:pt x="120" y="617"/>
                    <a:pt x="0" y="675"/>
                  </a:cubicBezTo>
                  <a:cubicBezTo>
                    <a:pt x="94" y="432"/>
                    <a:pt x="411" y="95"/>
                    <a:pt x="638" y="0"/>
                  </a:cubicBezTo>
                  <a:cubicBezTo>
                    <a:pt x="638" y="168"/>
                    <a:pt x="621" y="496"/>
                    <a:pt x="775" y="717"/>
                  </a:cubicBezTo>
                  <a:cubicBezTo>
                    <a:pt x="896" y="881"/>
                    <a:pt x="986" y="1376"/>
                    <a:pt x="1022" y="1756"/>
                  </a:cubicBezTo>
                  <a:cubicBezTo>
                    <a:pt x="997" y="1756"/>
                    <a:pt x="964" y="1756"/>
                    <a:pt x="933" y="1756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7" name="Freeform 1202">
              <a:extLst>
                <a:ext uri="{FF2B5EF4-FFF2-40B4-BE49-F238E27FC236}">
                  <a16:creationId xmlns:a16="http://schemas.microsoft.com/office/drawing/2014/main" id="{180B8B87-00E6-474A-98F3-50C80EADE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5154" y="2169846"/>
              <a:ext cx="145910" cy="238194"/>
            </a:xfrm>
            <a:custGeom>
              <a:avLst/>
              <a:gdLst>
                <a:gd name="T0" fmla="*/ 3579063 w 1077"/>
                <a:gd name="T1" fmla="*/ 32181406 h 1757"/>
                <a:gd name="T2" fmla="*/ 3579063 w 1077"/>
                <a:gd name="T3" fmla="*/ 32181406 h 1757"/>
                <a:gd name="T4" fmla="*/ 15582836 w 1077"/>
                <a:gd name="T5" fmla="*/ 21613564 h 1757"/>
                <a:gd name="T6" fmla="*/ 14334675 w 1077"/>
                <a:gd name="T7" fmla="*/ 12589441 h 1757"/>
                <a:gd name="T8" fmla="*/ 19749332 w 1077"/>
                <a:gd name="T9" fmla="*/ 13177673 h 1757"/>
                <a:gd name="T10" fmla="*/ 8039140 w 1077"/>
                <a:gd name="T11" fmla="*/ 0 h 1757"/>
                <a:gd name="T12" fmla="*/ 5910100 w 1077"/>
                <a:gd name="T13" fmla="*/ 13269588 h 1757"/>
                <a:gd name="T14" fmla="*/ 0 w 1077"/>
                <a:gd name="T15" fmla="*/ 32273186 h 1757"/>
                <a:gd name="T16" fmla="*/ 587298 w 1077"/>
                <a:gd name="T17" fmla="*/ 32273186 h 1757"/>
                <a:gd name="T18" fmla="*/ 3579063 w 1077"/>
                <a:gd name="T19" fmla="*/ 32181406 h 1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7" h="1757">
                  <a:moveTo>
                    <a:pt x="195" y="1751"/>
                  </a:moveTo>
                  <a:lnTo>
                    <a:pt x="195" y="1751"/>
                  </a:lnTo>
                  <a:cubicBezTo>
                    <a:pt x="359" y="1456"/>
                    <a:pt x="606" y="1144"/>
                    <a:pt x="849" y="1176"/>
                  </a:cubicBezTo>
                  <a:cubicBezTo>
                    <a:pt x="902" y="997"/>
                    <a:pt x="855" y="854"/>
                    <a:pt x="781" y="685"/>
                  </a:cubicBezTo>
                  <a:cubicBezTo>
                    <a:pt x="870" y="670"/>
                    <a:pt x="960" y="654"/>
                    <a:pt x="1076" y="717"/>
                  </a:cubicBezTo>
                  <a:cubicBezTo>
                    <a:pt x="960" y="506"/>
                    <a:pt x="728" y="95"/>
                    <a:pt x="438" y="0"/>
                  </a:cubicBezTo>
                  <a:cubicBezTo>
                    <a:pt x="438" y="168"/>
                    <a:pt x="575" y="522"/>
                    <a:pt x="322" y="722"/>
                  </a:cubicBezTo>
                  <a:cubicBezTo>
                    <a:pt x="142" y="865"/>
                    <a:pt x="21" y="1350"/>
                    <a:pt x="0" y="1756"/>
                  </a:cubicBezTo>
                  <a:cubicBezTo>
                    <a:pt x="10" y="1756"/>
                    <a:pt x="21" y="1756"/>
                    <a:pt x="32" y="1756"/>
                  </a:cubicBezTo>
                  <a:cubicBezTo>
                    <a:pt x="89" y="1756"/>
                    <a:pt x="142" y="1756"/>
                    <a:pt x="195" y="1751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8" name="Freeform 1203">
              <a:extLst>
                <a:ext uri="{FF2B5EF4-FFF2-40B4-BE49-F238E27FC236}">
                  <a16:creationId xmlns:a16="http://schemas.microsoft.com/office/drawing/2014/main" id="{1BAC2AC1-DFEC-4D32-8E8D-DA226DA4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497" y="2169846"/>
              <a:ext cx="139566" cy="238194"/>
            </a:xfrm>
            <a:custGeom>
              <a:avLst/>
              <a:gdLst>
                <a:gd name="T0" fmla="*/ 1786284 w 1039"/>
                <a:gd name="T1" fmla="*/ 32273186 h 1757"/>
                <a:gd name="T2" fmla="*/ 1786284 w 1039"/>
                <a:gd name="T3" fmla="*/ 32273186 h 1757"/>
                <a:gd name="T4" fmla="*/ 13496798 w 1039"/>
                <a:gd name="T5" fmla="*/ 19279344 h 1757"/>
                <a:gd name="T6" fmla="*/ 11205175 w 1039"/>
                <a:gd name="T7" fmla="*/ 11339770 h 1757"/>
                <a:gd name="T8" fmla="*/ 18729515 w 1039"/>
                <a:gd name="T9" fmla="*/ 12515963 h 1757"/>
                <a:gd name="T10" fmla="*/ 7127269 w 1039"/>
                <a:gd name="T11" fmla="*/ 0 h 1757"/>
                <a:gd name="T12" fmla="*/ 4565111 w 1039"/>
                <a:gd name="T13" fmla="*/ 13177673 h 1757"/>
                <a:gd name="T14" fmla="*/ 0 w 1039"/>
                <a:gd name="T15" fmla="*/ 32273186 h 1757"/>
                <a:gd name="T16" fmla="*/ 1786284 w 1039"/>
                <a:gd name="T17" fmla="*/ 32273186 h 17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9" h="1757">
                  <a:moveTo>
                    <a:pt x="99" y="1756"/>
                  </a:moveTo>
                  <a:lnTo>
                    <a:pt x="99" y="1756"/>
                  </a:lnTo>
                  <a:cubicBezTo>
                    <a:pt x="253" y="1439"/>
                    <a:pt x="527" y="1049"/>
                    <a:pt x="748" y="1049"/>
                  </a:cubicBezTo>
                  <a:cubicBezTo>
                    <a:pt x="743" y="854"/>
                    <a:pt x="727" y="764"/>
                    <a:pt x="621" y="617"/>
                  </a:cubicBezTo>
                  <a:cubicBezTo>
                    <a:pt x="769" y="596"/>
                    <a:pt x="917" y="623"/>
                    <a:pt x="1038" y="681"/>
                  </a:cubicBezTo>
                  <a:cubicBezTo>
                    <a:pt x="906" y="448"/>
                    <a:pt x="617" y="95"/>
                    <a:pt x="395" y="0"/>
                  </a:cubicBezTo>
                  <a:cubicBezTo>
                    <a:pt x="395" y="168"/>
                    <a:pt x="421" y="517"/>
                    <a:pt x="253" y="717"/>
                  </a:cubicBezTo>
                  <a:cubicBezTo>
                    <a:pt x="126" y="870"/>
                    <a:pt x="31" y="1366"/>
                    <a:pt x="0" y="1756"/>
                  </a:cubicBezTo>
                  <a:cubicBezTo>
                    <a:pt x="31" y="1756"/>
                    <a:pt x="68" y="1756"/>
                    <a:pt x="99" y="17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29" name="Freeform 1204">
              <a:extLst>
                <a:ext uri="{FF2B5EF4-FFF2-40B4-BE49-F238E27FC236}">
                  <a16:creationId xmlns:a16="http://schemas.microsoft.com/office/drawing/2014/main" id="{6606E370-9CDA-48E7-8DB5-3C986E06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4269" y="2149202"/>
              <a:ext cx="84056" cy="90514"/>
            </a:xfrm>
            <a:custGeom>
              <a:avLst/>
              <a:gdLst>
                <a:gd name="T0" fmla="*/ 4865319 w 618"/>
                <a:gd name="T1" fmla="*/ 0 h 676"/>
                <a:gd name="T2" fmla="*/ 684417 w 618"/>
                <a:gd name="T3" fmla="*/ 4051840 h 676"/>
                <a:gd name="T4" fmla="*/ 0 w 618"/>
                <a:gd name="T5" fmla="*/ 12101561 h 676"/>
                <a:gd name="T6" fmla="*/ 11414206 w 618"/>
                <a:gd name="T7" fmla="*/ 3872553 h 676"/>
                <a:gd name="T8" fmla="*/ 4865319 w 618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8" h="676">
                  <a:moveTo>
                    <a:pt x="263" y="0"/>
                  </a:moveTo>
                  <a:lnTo>
                    <a:pt x="37" y="226"/>
                  </a:lnTo>
                  <a:lnTo>
                    <a:pt x="0" y="675"/>
                  </a:lnTo>
                  <a:lnTo>
                    <a:pt x="617" y="216"/>
                  </a:lnTo>
                  <a:lnTo>
                    <a:pt x="263" y="0"/>
                  </a:lnTo>
                </a:path>
              </a:pathLst>
            </a:custGeom>
            <a:solidFill>
              <a:srgbClr val="DB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0" name="Freeform 1205">
              <a:extLst>
                <a:ext uri="{FF2B5EF4-FFF2-40B4-BE49-F238E27FC236}">
                  <a16:creationId xmlns:a16="http://schemas.microsoft.com/office/drawing/2014/main" id="{6D3133C1-D09F-4277-BB00-0E9AB9FBA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2149202"/>
              <a:ext cx="85643" cy="90514"/>
            </a:xfrm>
            <a:custGeom>
              <a:avLst/>
              <a:gdLst>
                <a:gd name="T0" fmla="*/ 6649548 w 624"/>
                <a:gd name="T1" fmla="*/ 0 h 676"/>
                <a:gd name="T2" fmla="*/ 10925521 w 624"/>
                <a:gd name="T3" fmla="*/ 4051840 h 676"/>
                <a:gd name="T4" fmla="*/ 11735561 w 624"/>
                <a:gd name="T5" fmla="*/ 12101561 h 676"/>
                <a:gd name="T6" fmla="*/ 0 w 624"/>
                <a:gd name="T7" fmla="*/ 3872553 h 676"/>
                <a:gd name="T8" fmla="*/ 6649548 w 624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4" h="676">
                  <a:moveTo>
                    <a:pt x="353" y="0"/>
                  </a:moveTo>
                  <a:lnTo>
                    <a:pt x="580" y="226"/>
                  </a:lnTo>
                  <a:lnTo>
                    <a:pt x="623" y="675"/>
                  </a:lnTo>
                  <a:lnTo>
                    <a:pt x="0" y="216"/>
                  </a:lnTo>
                  <a:lnTo>
                    <a:pt x="353" y="0"/>
                  </a:ln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1" name="Freeform 1206">
              <a:extLst>
                <a:ext uri="{FF2B5EF4-FFF2-40B4-BE49-F238E27FC236}">
                  <a16:creationId xmlns:a16="http://schemas.microsoft.com/office/drawing/2014/main" id="{A6DD9B2D-4794-4DA1-80E2-ECB443D15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491" y="2136499"/>
              <a:ext cx="69783" cy="152444"/>
            </a:xfrm>
            <a:custGeom>
              <a:avLst/>
              <a:gdLst>
                <a:gd name="T0" fmla="*/ 7327623 w 513"/>
                <a:gd name="T1" fmla="*/ 19784207 h 1119"/>
                <a:gd name="T2" fmla="*/ 7327623 w 513"/>
                <a:gd name="T3" fmla="*/ 19784207 h 1119"/>
                <a:gd name="T4" fmla="*/ 8104758 w 513"/>
                <a:gd name="T5" fmla="*/ 20749277 h 1119"/>
                <a:gd name="T6" fmla="*/ 9066893 w 513"/>
                <a:gd name="T7" fmla="*/ 19858453 h 1119"/>
                <a:gd name="T8" fmla="*/ 6642852 w 513"/>
                <a:gd name="T9" fmla="*/ 8128984 h 1119"/>
                <a:gd name="T10" fmla="*/ 0 w 513"/>
                <a:gd name="T11" fmla="*/ 0 h 1119"/>
                <a:gd name="T12" fmla="*/ 0 w 513"/>
                <a:gd name="T13" fmla="*/ 0 h 1119"/>
                <a:gd name="T14" fmla="*/ 0 w 513"/>
                <a:gd name="T15" fmla="*/ 1855893 h 1119"/>
                <a:gd name="T16" fmla="*/ 4996082 w 513"/>
                <a:gd name="T17" fmla="*/ 8908506 h 1119"/>
                <a:gd name="T18" fmla="*/ 7327623 w 513"/>
                <a:gd name="T19" fmla="*/ 19784207 h 1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3" h="1119">
                  <a:moveTo>
                    <a:pt x="396" y="1066"/>
                  </a:moveTo>
                  <a:lnTo>
                    <a:pt x="396" y="1066"/>
                  </a:lnTo>
                  <a:cubicBezTo>
                    <a:pt x="391" y="1091"/>
                    <a:pt x="411" y="1113"/>
                    <a:pt x="438" y="1118"/>
                  </a:cubicBezTo>
                  <a:cubicBezTo>
                    <a:pt x="465" y="1118"/>
                    <a:pt x="490" y="1097"/>
                    <a:pt x="490" y="1070"/>
                  </a:cubicBezTo>
                  <a:cubicBezTo>
                    <a:pt x="512" y="886"/>
                    <a:pt x="448" y="644"/>
                    <a:pt x="359" y="438"/>
                  </a:cubicBezTo>
                  <a:cubicBezTo>
                    <a:pt x="259" y="211"/>
                    <a:pt x="116" y="26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85" y="142"/>
                    <a:pt x="185" y="295"/>
                    <a:pt x="270" y="480"/>
                  </a:cubicBezTo>
                  <a:cubicBezTo>
                    <a:pt x="353" y="670"/>
                    <a:pt x="411" y="896"/>
                    <a:pt x="396" y="1066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2" name="Freeform 1207">
              <a:extLst>
                <a:ext uri="{FF2B5EF4-FFF2-40B4-BE49-F238E27FC236}">
                  <a16:creationId xmlns:a16="http://schemas.microsoft.com/office/drawing/2014/main" id="{25E29F4F-BB0C-4C8A-94FE-7C130C5CD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5237" y="2136499"/>
              <a:ext cx="55509" cy="79398"/>
            </a:xfrm>
            <a:custGeom>
              <a:avLst/>
              <a:gdLst>
                <a:gd name="T0" fmla="*/ 0 w 412"/>
                <a:gd name="T1" fmla="*/ 10831609 h 581"/>
                <a:gd name="T2" fmla="*/ 0 w 412"/>
                <a:gd name="T3" fmla="*/ 10831609 h 581"/>
                <a:gd name="T4" fmla="*/ 943922 w 412"/>
                <a:gd name="T5" fmla="*/ 8179771 h 581"/>
                <a:gd name="T6" fmla="*/ 7460571 w 412"/>
                <a:gd name="T7" fmla="*/ 0 h 581"/>
                <a:gd name="T8" fmla="*/ 7460571 w 412"/>
                <a:gd name="T9" fmla="*/ 1960898 h 581"/>
                <a:gd name="T10" fmla="*/ 2577666 w 412"/>
                <a:gd name="T11" fmla="*/ 8964185 h 581"/>
                <a:gd name="T12" fmla="*/ 1924087 w 412"/>
                <a:gd name="T13" fmla="*/ 10831609 h 581"/>
                <a:gd name="T14" fmla="*/ 0 w 412"/>
                <a:gd name="T15" fmla="*/ 10831609 h 5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2" h="581">
                  <a:moveTo>
                    <a:pt x="0" y="580"/>
                  </a:moveTo>
                  <a:lnTo>
                    <a:pt x="0" y="580"/>
                  </a:lnTo>
                  <a:cubicBezTo>
                    <a:pt x="15" y="533"/>
                    <a:pt x="37" y="485"/>
                    <a:pt x="52" y="438"/>
                  </a:cubicBezTo>
                  <a:cubicBezTo>
                    <a:pt x="152" y="216"/>
                    <a:pt x="295" y="26"/>
                    <a:pt x="411" y="0"/>
                  </a:cubicBezTo>
                  <a:cubicBezTo>
                    <a:pt x="411" y="105"/>
                    <a:pt x="411" y="105"/>
                    <a:pt x="411" y="105"/>
                  </a:cubicBezTo>
                  <a:cubicBezTo>
                    <a:pt x="326" y="148"/>
                    <a:pt x="226" y="295"/>
                    <a:pt x="142" y="480"/>
                  </a:cubicBezTo>
                  <a:cubicBezTo>
                    <a:pt x="131" y="512"/>
                    <a:pt x="116" y="549"/>
                    <a:pt x="106" y="580"/>
                  </a:cubicBezTo>
                  <a:lnTo>
                    <a:pt x="0" y="58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3" name="Freeform 1208">
              <a:extLst>
                <a:ext uri="{FF2B5EF4-FFF2-40B4-BE49-F238E27FC236}">
                  <a16:creationId xmlns:a16="http://schemas.microsoft.com/office/drawing/2014/main" id="{D9ECB881-30A3-46AF-A057-E5F9A878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383" y="2269887"/>
              <a:ext cx="39649" cy="41287"/>
            </a:xfrm>
            <a:custGeom>
              <a:avLst/>
              <a:gdLst>
                <a:gd name="T0" fmla="*/ 2551059 w 302"/>
                <a:gd name="T1" fmla="*/ 5625696 h 302"/>
                <a:gd name="T2" fmla="*/ 2551059 w 302"/>
                <a:gd name="T3" fmla="*/ 5625696 h 302"/>
                <a:gd name="T4" fmla="*/ 5188242 w 302"/>
                <a:gd name="T5" fmla="*/ 2878333 h 302"/>
                <a:gd name="T6" fmla="*/ 2551059 w 302"/>
                <a:gd name="T7" fmla="*/ 0 h 302"/>
                <a:gd name="T8" fmla="*/ 0 w 302"/>
                <a:gd name="T9" fmla="*/ 2878333 h 302"/>
                <a:gd name="T10" fmla="*/ 2551059 w 302"/>
                <a:gd name="T11" fmla="*/ 5625696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302">
                  <a:moveTo>
                    <a:pt x="148" y="301"/>
                  </a:moveTo>
                  <a:lnTo>
                    <a:pt x="148" y="301"/>
                  </a:lnTo>
                  <a:cubicBezTo>
                    <a:pt x="233" y="301"/>
                    <a:pt x="301" y="233"/>
                    <a:pt x="301" y="154"/>
                  </a:cubicBezTo>
                  <a:cubicBezTo>
                    <a:pt x="301" y="69"/>
                    <a:pt x="233" y="0"/>
                    <a:pt x="148" y="0"/>
                  </a:cubicBezTo>
                  <a:cubicBezTo>
                    <a:pt x="69" y="0"/>
                    <a:pt x="0" y="69"/>
                    <a:pt x="0" y="154"/>
                  </a:cubicBezTo>
                  <a:cubicBezTo>
                    <a:pt x="0" y="233"/>
                    <a:pt x="69" y="301"/>
                    <a:pt x="148" y="30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4" name="Freeform 1209">
              <a:extLst>
                <a:ext uri="{FF2B5EF4-FFF2-40B4-BE49-F238E27FC236}">
                  <a16:creationId xmlns:a16="http://schemas.microsoft.com/office/drawing/2014/main" id="{3B57369E-DEBA-4729-88CD-890BAA014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8727" y="2277828"/>
              <a:ext cx="26961" cy="26995"/>
            </a:xfrm>
            <a:custGeom>
              <a:avLst/>
              <a:gdLst>
                <a:gd name="T0" fmla="*/ 1797583 w 196"/>
                <a:gd name="T1" fmla="*/ 3717973 h 195"/>
                <a:gd name="T2" fmla="*/ 1797583 w 196"/>
                <a:gd name="T3" fmla="*/ 3717973 h 195"/>
                <a:gd name="T4" fmla="*/ 3689668 w 196"/>
                <a:gd name="T5" fmla="*/ 1916507 h 195"/>
                <a:gd name="T6" fmla="*/ 1797583 w 196"/>
                <a:gd name="T7" fmla="*/ 0 h 195"/>
                <a:gd name="T8" fmla="*/ 0 w 196"/>
                <a:gd name="T9" fmla="*/ 1916507 h 195"/>
                <a:gd name="T10" fmla="*/ 1797583 w 196"/>
                <a:gd name="T11" fmla="*/ 371797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95">
                  <a:moveTo>
                    <a:pt x="95" y="194"/>
                  </a:moveTo>
                  <a:lnTo>
                    <a:pt x="95" y="194"/>
                  </a:lnTo>
                  <a:cubicBezTo>
                    <a:pt x="148" y="194"/>
                    <a:pt x="195" y="152"/>
                    <a:pt x="195" y="100"/>
                  </a:cubicBezTo>
                  <a:cubicBezTo>
                    <a:pt x="195" y="42"/>
                    <a:pt x="148" y="0"/>
                    <a:pt x="95" y="0"/>
                  </a:cubicBezTo>
                  <a:cubicBezTo>
                    <a:pt x="43" y="0"/>
                    <a:pt x="0" y="42"/>
                    <a:pt x="0" y="100"/>
                  </a:cubicBezTo>
                  <a:cubicBezTo>
                    <a:pt x="0" y="152"/>
                    <a:pt x="43" y="194"/>
                    <a:pt x="95" y="194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5" name="Freeform 1210">
              <a:extLst>
                <a:ext uri="{FF2B5EF4-FFF2-40B4-BE49-F238E27FC236}">
                  <a16:creationId xmlns:a16="http://schemas.microsoft.com/office/drawing/2014/main" id="{714C22CA-6E0D-4D1D-AF19-4142F40A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862" y="2246068"/>
              <a:ext cx="42821" cy="112744"/>
            </a:xfrm>
            <a:custGeom>
              <a:avLst/>
              <a:gdLst>
                <a:gd name="T0" fmla="*/ 1291470 w 313"/>
                <a:gd name="T1" fmla="*/ 91385 h 834"/>
                <a:gd name="T2" fmla="*/ 1291470 w 313"/>
                <a:gd name="T3" fmla="*/ 91385 h 834"/>
                <a:gd name="T4" fmla="*/ 1197894 w 313"/>
                <a:gd name="T5" fmla="*/ 8388208 h 834"/>
                <a:gd name="T6" fmla="*/ 5839526 w 313"/>
                <a:gd name="T7" fmla="*/ 14546815 h 834"/>
                <a:gd name="T8" fmla="*/ 5745949 w 313"/>
                <a:gd name="T9" fmla="*/ 15223009 h 834"/>
                <a:gd name="T10" fmla="*/ 505370 w 313"/>
                <a:gd name="T11" fmla="*/ 8479592 h 834"/>
                <a:gd name="T12" fmla="*/ 617690 w 313"/>
                <a:gd name="T13" fmla="*/ 0 h 834"/>
                <a:gd name="T14" fmla="*/ 1291470 w 313"/>
                <a:gd name="T15" fmla="*/ 91385 h 8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3" h="834">
                  <a:moveTo>
                    <a:pt x="69" y="5"/>
                  </a:moveTo>
                  <a:lnTo>
                    <a:pt x="69" y="5"/>
                  </a:lnTo>
                  <a:cubicBezTo>
                    <a:pt x="58" y="95"/>
                    <a:pt x="43" y="285"/>
                    <a:pt x="64" y="459"/>
                  </a:cubicBezTo>
                  <a:cubicBezTo>
                    <a:pt x="91" y="628"/>
                    <a:pt x="154" y="775"/>
                    <a:pt x="312" y="796"/>
                  </a:cubicBezTo>
                  <a:cubicBezTo>
                    <a:pt x="307" y="833"/>
                    <a:pt x="307" y="833"/>
                    <a:pt x="307" y="833"/>
                  </a:cubicBezTo>
                  <a:cubicBezTo>
                    <a:pt x="127" y="812"/>
                    <a:pt x="54" y="649"/>
                    <a:pt x="27" y="464"/>
                  </a:cubicBezTo>
                  <a:cubicBezTo>
                    <a:pt x="0" y="285"/>
                    <a:pt x="22" y="90"/>
                    <a:pt x="33" y="0"/>
                  </a:cubicBezTo>
                  <a:lnTo>
                    <a:pt x="69" y="5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6" name="Freeform 1211">
              <a:extLst>
                <a:ext uri="{FF2B5EF4-FFF2-40B4-BE49-F238E27FC236}">
                  <a16:creationId xmlns:a16="http://schemas.microsoft.com/office/drawing/2014/main" id="{FD1AD412-C3B2-498C-9D80-CAC3D8B2D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1097" y="2350874"/>
              <a:ext cx="17445" cy="12704"/>
            </a:xfrm>
            <a:custGeom>
              <a:avLst/>
              <a:gdLst>
                <a:gd name="T0" fmla="*/ 711860 w 134"/>
                <a:gd name="T1" fmla="*/ 0 h 86"/>
                <a:gd name="T2" fmla="*/ 711860 w 134"/>
                <a:gd name="T3" fmla="*/ 0 h 86"/>
                <a:gd name="T4" fmla="*/ 1610147 w 134"/>
                <a:gd name="T5" fmla="*/ 130881 h 86"/>
                <a:gd name="T6" fmla="*/ 2254180 w 134"/>
                <a:gd name="T7" fmla="*/ 1047489 h 86"/>
                <a:gd name="T8" fmla="*/ 2254180 w 134"/>
                <a:gd name="T9" fmla="*/ 1047489 h 86"/>
                <a:gd name="T10" fmla="*/ 1525396 w 134"/>
                <a:gd name="T11" fmla="*/ 1854784 h 86"/>
                <a:gd name="T12" fmla="*/ 542357 w 134"/>
                <a:gd name="T13" fmla="*/ 1636600 h 86"/>
                <a:gd name="T14" fmla="*/ 0 w 134"/>
                <a:gd name="T15" fmla="*/ 698277 h 86"/>
                <a:gd name="T16" fmla="*/ 0 w 134"/>
                <a:gd name="T17" fmla="*/ 698277 h 86"/>
                <a:gd name="T18" fmla="*/ 711860 w 134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86">
                  <a:moveTo>
                    <a:pt x="42" y="0"/>
                  </a:moveTo>
                  <a:lnTo>
                    <a:pt x="42" y="0"/>
                  </a:lnTo>
                  <a:cubicBezTo>
                    <a:pt x="95" y="6"/>
                    <a:pt x="95" y="6"/>
                    <a:pt x="95" y="6"/>
                  </a:cubicBezTo>
                  <a:cubicBezTo>
                    <a:pt x="116" y="11"/>
                    <a:pt x="133" y="27"/>
                    <a:pt x="133" y="48"/>
                  </a:cubicBezTo>
                  <a:cubicBezTo>
                    <a:pt x="127" y="69"/>
                    <a:pt x="111" y="85"/>
                    <a:pt x="90" y="8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" y="75"/>
                    <a:pt x="0" y="53"/>
                    <a:pt x="0" y="32"/>
                  </a:cubicBezTo>
                  <a:cubicBezTo>
                    <a:pt x="0" y="17"/>
                    <a:pt x="21" y="0"/>
                    <a:pt x="42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7" name="Freeform 1212">
              <a:extLst>
                <a:ext uri="{FF2B5EF4-FFF2-40B4-BE49-F238E27FC236}">
                  <a16:creationId xmlns:a16="http://schemas.microsoft.com/office/drawing/2014/main" id="{651512B8-EB90-4A06-A629-A734AE854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759" y="2250832"/>
              <a:ext cx="61854" cy="104805"/>
            </a:xfrm>
            <a:custGeom>
              <a:avLst/>
              <a:gdLst>
                <a:gd name="T0" fmla="*/ 7630094 w 460"/>
                <a:gd name="T1" fmla="*/ 0 h 775"/>
                <a:gd name="T2" fmla="*/ 7630094 w 460"/>
                <a:gd name="T3" fmla="*/ 0 h 775"/>
                <a:gd name="T4" fmla="*/ 5822075 w 460"/>
                <a:gd name="T5" fmla="*/ 8083238 h 775"/>
                <a:gd name="T6" fmla="*/ 108513 w 460"/>
                <a:gd name="T7" fmla="*/ 13002582 h 775"/>
                <a:gd name="T8" fmla="*/ 0 w 460"/>
                <a:gd name="T9" fmla="*/ 13788957 h 775"/>
                <a:gd name="T10" fmla="*/ 6491039 w 460"/>
                <a:gd name="T11" fmla="*/ 8284328 h 775"/>
                <a:gd name="T12" fmla="*/ 8299193 w 460"/>
                <a:gd name="T13" fmla="*/ 73161 h 775"/>
                <a:gd name="T14" fmla="*/ 7630094 w 460"/>
                <a:gd name="T15" fmla="*/ 0 h 7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0" h="775">
                  <a:moveTo>
                    <a:pt x="422" y="0"/>
                  </a:moveTo>
                  <a:lnTo>
                    <a:pt x="422" y="0"/>
                  </a:lnTo>
                  <a:cubicBezTo>
                    <a:pt x="412" y="83"/>
                    <a:pt x="386" y="279"/>
                    <a:pt x="322" y="442"/>
                  </a:cubicBezTo>
                  <a:cubicBezTo>
                    <a:pt x="259" y="600"/>
                    <a:pt x="164" y="733"/>
                    <a:pt x="6" y="711"/>
                  </a:cubicBezTo>
                  <a:cubicBezTo>
                    <a:pt x="0" y="754"/>
                    <a:pt x="0" y="754"/>
                    <a:pt x="0" y="754"/>
                  </a:cubicBezTo>
                  <a:cubicBezTo>
                    <a:pt x="180" y="774"/>
                    <a:pt x="291" y="627"/>
                    <a:pt x="359" y="453"/>
                  </a:cubicBezTo>
                  <a:cubicBezTo>
                    <a:pt x="422" y="289"/>
                    <a:pt x="449" y="94"/>
                    <a:pt x="459" y="4"/>
                  </a:cubicBezTo>
                  <a:lnTo>
                    <a:pt x="422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8" name="Freeform 1213">
              <a:extLst>
                <a:ext uri="{FF2B5EF4-FFF2-40B4-BE49-F238E27FC236}">
                  <a16:creationId xmlns:a16="http://schemas.microsoft.com/office/drawing/2014/main" id="{EF9CD6EE-37F9-4BF2-948C-1ABB5A64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900" y="2344522"/>
              <a:ext cx="19032" cy="11115"/>
            </a:xfrm>
            <a:custGeom>
              <a:avLst/>
              <a:gdLst>
                <a:gd name="T0" fmla="*/ 2037418 w 134"/>
                <a:gd name="T1" fmla="*/ 85520 h 85"/>
                <a:gd name="T2" fmla="*/ 2037418 w 134"/>
                <a:gd name="T3" fmla="*/ 85520 h 85"/>
                <a:gd name="T4" fmla="*/ 867376 w 134"/>
                <a:gd name="T5" fmla="*/ 0 h 85"/>
                <a:gd name="T6" fmla="*/ 0 w 134"/>
                <a:gd name="T7" fmla="*/ 547120 h 85"/>
                <a:gd name="T8" fmla="*/ 0 w 134"/>
                <a:gd name="T9" fmla="*/ 547120 h 85"/>
                <a:gd name="T10" fmla="*/ 746367 w 134"/>
                <a:gd name="T11" fmla="*/ 1248280 h 85"/>
                <a:gd name="T12" fmla="*/ 1835736 w 134"/>
                <a:gd name="T13" fmla="*/ 1350799 h 85"/>
                <a:gd name="T14" fmla="*/ 2682944 w 134"/>
                <a:gd name="T15" fmla="*/ 820810 h 85"/>
                <a:gd name="T16" fmla="*/ 2682944 w 134"/>
                <a:gd name="T17" fmla="*/ 820810 h 85"/>
                <a:gd name="T18" fmla="*/ 2037418 w 134"/>
                <a:gd name="T19" fmla="*/ 8552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85">
                  <a:moveTo>
                    <a:pt x="101" y="5"/>
                  </a:moveTo>
                  <a:lnTo>
                    <a:pt x="101" y="5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22" y="0"/>
                    <a:pt x="6" y="11"/>
                    <a:pt x="0" y="32"/>
                  </a:cubicBezTo>
                  <a:cubicBezTo>
                    <a:pt x="0" y="52"/>
                    <a:pt x="16" y="73"/>
                    <a:pt x="37" y="73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112" y="84"/>
                    <a:pt x="127" y="69"/>
                    <a:pt x="133" y="48"/>
                  </a:cubicBezTo>
                  <a:cubicBezTo>
                    <a:pt x="133" y="26"/>
                    <a:pt x="116" y="11"/>
                    <a:pt x="101" y="5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39" name="Freeform 1214">
              <a:extLst>
                <a:ext uri="{FF2B5EF4-FFF2-40B4-BE49-F238E27FC236}">
                  <a16:creationId xmlns:a16="http://schemas.microsoft.com/office/drawing/2014/main" id="{5972CAAF-944A-4CD5-BE2C-D6C1CA558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690" y="2201606"/>
              <a:ext cx="61853" cy="85750"/>
            </a:xfrm>
            <a:custGeom>
              <a:avLst/>
              <a:gdLst>
                <a:gd name="T0" fmla="*/ 1802829 w 449"/>
                <a:gd name="T1" fmla="*/ 10116201 h 634"/>
                <a:gd name="T2" fmla="*/ 1802829 w 449"/>
                <a:gd name="T3" fmla="*/ 10116201 h 634"/>
                <a:gd name="T4" fmla="*/ 797063 w 449"/>
                <a:gd name="T5" fmla="*/ 10793004 h 634"/>
                <a:gd name="T6" fmla="*/ 0 w 449"/>
                <a:gd name="T7" fmla="*/ 9933204 h 634"/>
                <a:gd name="T8" fmla="*/ 797063 w 449"/>
                <a:gd name="T9" fmla="*/ 3384285 h 634"/>
                <a:gd name="T10" fmla="*/ 2201361 w 449"/>
                <a:gd name="T11" fmla="*/ 878058 h 634"/>
                <a:gd name="T12" fmla="*/ 4990945 w 449"/>
                <a:gd name="T13" fmla="*/ 91431 h 634"/>
                <a:gd name="T14" fmla="*/ 7590837 w 449"/>
                <a:gd name="T15" fmla="*/ 1445172 h 634"/>
                <a:gd name="T16" fmla="*/ 8406773 w 449"/>
                <a:gd name="T17" fmla="*/ 4244084 h 634"/>
                <a:gd name="T18" fmla="*/ 7590837 w 449"/>
                <a:gd name="T19" fmla="*/ 10719832 h 634"/>
                <a:gd name="T20" fmla="*/ 6698859 w 449"/>
                <a:gd name="T21" fmla="*/ 11488065 h 634"/>
                <a:gd name="T22" fmla="*/ 5901933 w 449"/>
                <a:gd name="T23" fmla="*/ 10518576 h 634"/>
                <a:gd name="T24" fmla="*/ 6698859 w 449"/>
                <a:gd name="T25" fmla="*/ 4042828 h 634"/>
                <a:gd name="T26" fmla="*/ 6205550 w 449"/>
                <a:gd name="T27" fmla="*/ 2506226 h 634"/>
                <a:gd name="T28" fmla="*/ 4801253 w 449"/>
                <a:gd name="T29" fmla="*/ 1737858 h 634"/>
                <a:gd name="T30" fmla="*/ 3302041 w 449"/>
                <a:gd name="T31" fmla="*/ 2213540 h 634"/>
                <a:gd name="T32" fmla="*/ 2504978 w 449"/>
                <a:gd name="T33" fmla="*/ 3567146 h 634"/>
                <a:gd name="T34" fmla="*/ 1802829 w 449"/>
                <a:gd name="T35" fmla="*/ 10116201 h 6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9" h="634">
                  <a:moveTo>
                    <a:pt x="95" y="553"/>
                  </a:moveTo>
                  <a:lnTo>
                    <a:pt x="95" y="553"/>
                  </a:lnTo>
                  <a:cubicBezTo>
                    <a:pt x="89" y="575"/>
                    <a:pt x="68" y="596"/>
                    <a:pt x="42" y="590"/>
                  </a:cubicBezTo>
                  <a:cubicBezTo>
                    <a:pt x="16" y="590"/>
                    <a:pt x="0" y="565"/>
                    <a:pt x="0" y="543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7" y="127"/>
                    <a:pt x="78" y="79"/>
                    <a:pt x="116" y="48"/>
                  </a:cubicBezTo>
                  <a:cubicBezTo>
                    <a:pt x="157" y="15"/>
                    <a:pt x="211" y="0"/>
                    <a:pt x="263" y="5"/>
                  </a:cubicBezTo>
                  <a:cubicBezTo>
                    <a:pt x="321" y="11"/>
                    <a:pt x="369" y="42"/>
                    <a:pt x="400" y="79"/>
                  </a:cubicBezTo>
                  <a:cubicBezTo>
                    <a:pt x="432" y="121"/>
                    <a:pt x="448" y="174"/>
                    <a:pt x="443" y="232"/>
                  </a:cubicBezTo>
                  <a:cubicBezTo>
                    <a:pt x="400" y="586"/>
                    <a:pt x="400" y="586"/>
                    <a:pt x="400" y="586"/>
                  </a:cubicBezTo>
                  <a:cubicBezTo>
                    <a:pt x="400" y="611"/>
                    <a:pt x="374" y="633"/>
                    <a:pt x="353" y="628"/>
                  </a:cubicBezTo>
                  <a:cubicBezTo>
                    <a:pt x="327" y="622"/>
                    <a:pt x="305" y="601"/>
                    <a:pt x="311" y="575"/>
                  </a:cubicBezTo>
                  <a:cubicBezTo>
                    <a:pt x="353" y="221"/>
                    <a:pt x="353" y="221"/>
                    <a:pt x="353" y="221"/>
                  </a:cubicBezTo>
                  <a:cubicBezTo>
                    <a:pt x="353" y="190"/>
                    <a:pt x="348" y="158"/>
                    <a:pt x="327" y="137"/>
                  </a:cubicBezTo>
                  <a:cubicBezTo>
                    <a:pt x="311" y="116"/>
                    <a:pt x="284" y="100"/>
                    <a:pt x="253" y="95"/>
                  </a:cubicBezTo>
                  <a:cubicBezTo>
                    <a:pt x="226" y="95"/>
                    <a:pt x="195" y="106"/>
                    <a:pt x="174" y="121"/>
                  </a:cubicBezTo>
                  <a:cubicBezTo>
                    <a:pt x="153" y="137"/>
                    <a:pt x="137" y="164"/>
                    <a:pt x="132" y="195"/>
                  </a:cubicBezTo>
                  <a:lnTo>
                    <a:pt x="95" y="553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0" name="Group 9">
            <a:extLst>
              <a:ext uri="{FF2B5EF4-FFF2-40B4-BE49-F238E27FC236}">
                <a16:creationId xmlns:a16="http://schemas.microsoft.com/office/drawing/2014/main" id="{7746095A-AF04-49B9-8FBC-7D8A7612E6C3}"/>
              </a:ext>
            </a:extLst>
          </p:cNvPr>
          <p:cNvGrpSpPr>
            <a:grpSpLocks/>
          </p:cNvGrpSpPr>
          <p:nvPr/>
        </p:nvGrpSpPr>
        <p:grpSpPr bwMode="auto">
          <a:xfrm>
            <a:off x="7551738" y="884238"/>
            <a:ext cx="687387" cy="688975"/>
            <a:chOff x="7551397" y="884635"/>
            <a:chExt cx="688315" cy="688181"/>
          </a:xfrm>
        </p:grpSpPr>
        <p:sp>
          <p:nvSpPr>
            <p:cNvPr id="20791" name="Freeform 1216">
              <a:extLst>
                <a:ext uri="{FF2B5EF4-FFF2-40B4-BE49-F238E27FC236}">
                  <a16:creationId xmlns:a16="http://schemas.microsoft.com/office/drawing/2014/main" id="{857624EB-48EA-4281-AD95-794A77DC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397" y="884635"/>
              <a:ext cx="688315" cy="688181"/>
            </a:xfrm>
            <a:custGeom>
              <a:avLst/>
              <a:gdLst>
                <a:gd name="T0" fmla="*/ 46485305 w 5096"/>
                <a:gd name="T1" fmla="*/ 92916049 h 5096"/>
                <a:gd name="T2" fmla="*/ 46485305 w 5096"/>
                <a:gd name="T3" fmla="*/ 92916049 h 5096"/>
                <a:gd name="T4" fmla="*/ 0 w 5096"/>
                <a:gd name="T5" fmla="*/ 46467207 h 5096"/>
                <a:gd name="T6" fmla="*/ 46485305 w 5096"/>
                <a:gd name="T7" fmla="*/ 0 h 5096"/>
                <a:gd name="T8" fmla="*/ 92952240 w 5096"/>
                <a:gd name="T9" fmla="*/ 46467207 h 5096"/>
                <a:gd name="T10" fmla="*/ 46485305 w 5096"/>
                <a:gd name="T11" fmla="*/ 92916049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8" y="5095"/>
                  </a:moveTo>
                  <a:lnTo>
                    <a:pt x="2548" y="5095"/>
                  </a:lnTo>
                  <a:cubicBezTo>
                    <a:pt x="1140" y="5095"/>
                    <a:pt x="0" y="3956"/>
                    <a:pt x="0" y="2548"/>
                  </a:cubicBezTo>
                  <a:cubicBezTo>
                    <a:pt x="0" y="1140"/>
                    <a:pt x="1140" y="0"/>
                    <a:pt x="2548" y="0"/>
                  </a:cubicBezTo>
                  <a:cubicBezTo>
                    <a:pt x="3950" y="0"/>
                    <a:pt x="5095" y="1140"/>
                    <a:pt x="5095" y="2548"/>
                  </a:cubicBezTo>
                  <a:cubicBezTo>
                    <a:pt x="5095" y="3956"/>
                    <a:pt x="3950" y="5095"/>
                    <a:pt x="2548" y="5095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2" name="Freeform 1217">
              <a:extLst>
                <a:ext uri="{FF2B5EF4-FFF2-40B4-BE49-F238E27FC236}">
                  <a16:creationId xmlns:a16="http://schemas.microsoft.com/office/drawing/2014/main" id="{834A2EF6-668F-4E14-A512-C0BE14091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071" y="1209697"/>
              <a:ext cx="96968" cy="202966"/>
            </a:xfrm>
            <a:custGeom>
              <a:avLst/>
              <a:gdLst>
                <a:gd name="T0" fmla="*/ 0 w 718"/>
                <a:gd name="T1" fmla="*/ 0 h 1509"/>
                <a:gd name="T2" fmla="*/ 0 w 718"/>
                <a:gd name="T3" fmla="*/ 0 h 1509"/>
                <a:gd name="T4" fmla="*/ 13077580 w 718"/>
                <a:gd name="T5" fmla="*/ 0 h 1509"/>
                <a:gd name="T6" fmla="*/ 13077580 w 718"/>
                <a:gd name="T7" fmla="*/ 20225986 h 1509"/>
                <a:gd name="T8" fmla="*/ 0 w 718"/>
                <a:gd name="T9" fmla="*/ 20225986 h 1509"/>
                <a:gd name="T10" fmla="*/ 0 w 718"/>
                <a:gd name="T11" fmla="*/ 0 h 15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509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118"/>
                    <a:pt x="717" y="1118"/>
                    <a:pt x="717" y="1118"/>
                  </a:cubicBezTo>
                  <a:cubicBezTo>
                    <a:pt x="717" y="1471"/>
                    <a:pt x="0" y="1508"/>
                    <a:pt x="0" y="1118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3" name="Freeform 1218">
              <a:extLst>
                <a:ext uri="{FF2B5EF4-FFF2-40B4-BE49-F238E27FC236}">
                  <a16:creationId xmlns:a16="http://schemas.microsoft.com/office/drawing/2014/main" id="{43F183F9-ABA6-43AF-892D-13D503AD4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9233" y="1341308"/>
              <a:ext cx="392642" cy="231508"/>
            </a:xfrm>
            <a:custGeom>
              <a:avLst/>
              <a:gdLst>
                <a:gd name="T0" fmla="*/ 9139901 w 2907"/>
                <a:gd name="T1" fmla="*/ 5890517 h 1709"/>
                <a:gd name="T2" fmla="*/ 9139901 w 2907"/>
                <a:gd name="T3" fmla="*/ 5890517 h 1709"/>
                <a:gd name="T4" fmla="*/ 0 w 2907"/>
                <a:gd name="T5" fmla="*/ 22919834 h 1709"/>
                <a:gd name="T6" fmla="*/ 26562292 w 2907"/>
                <a:gd name="T7" fmla="*/ 31342715 h 1709"/>
                <a:gd name="T8" fmla="*/ 53015044 w 2907"/>
                <a:gd name="T9" fmla="*/ 22919834 h 1709"/>
                <a:gd name="T10" fmla="*/ 43875143 w 2907"/>
                <a:gd name="T11" fmla="*/ 5890517 h 1709"/>
                <a:gd name="T12" fmla="*/ 26452752 w 2907"/>
                <a:gd name="T13" fmla="*/ 91709 h 1709"/>
                <a:gd name="T14" fmla="*/ 9139901 w 2907"/>
                <a:gd name="T15" fmla="*/ 5890517 h 17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09">
                  <a:moveTo>
                    <a:pt x="501" y="321"/>
                  </a:moveTo>
                  <a:lnTo>
                    <a:pt x="501" y="321"/>
                  </a:lnTo>
                  <a:cubicBezTo>
                    <a:pt x="253" y="484"/>
                    <a:pt x="148" y="838"/>
                    <a:pt x="0" y="1249"/>
                  </a:cubicBezTo>
                  <a:cubicBezTo>
                    <a:pt x="411" y="1539"/>
                    <a:pt x="912" y="1708"/>
                    <a:pt x="1456" y="1708"/>
                  </a:cubicBezTo>
                  <a:cubicBezTo>
                    <a:pt x="1994" y="1708"/>
                    <a:pt x="2495" y="1539"/>
                    <a:pt x="2906" y="1249"/>
                  </a:cubicBezTo>
                  <a:cubicBezTo>
                    <a:pt x="2763" y="833"/>
                    <a:pt x="2658" y="480"/>
                    <a:pt x="2405" y="321"/>
                  </a:cubicBezTo>
                  <a:cubicBezTo>
                    <a:pt x="1972" y="52"/>
                    <a:pt x="1703" y="10"/>
                    <a:pt x="1450" y="5"/>
                  </a:cubicBezTo>
                  <a:cubicBezTo>
                    <a:pt x="1186" y="0"/>
                    <a:pt x="933" y="42"/>
                    <a:pt x="501" y="32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4" name="Freeform 1219">
              <a:extLst>
                <a:ext uri="{FF2B5EF4-FFF2-40B4-BE49-F238E27FC236}">
                  <a16:creationId xmlns:a16="http://schemas.microsoft.com/office/drawing/2014/main" id="{1F600CFF-6A6C-4E93-A4F9-E84B0458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071" y="1281053"/>
              <a:ext cx="96968" cy="65012"/>
            </a:xfrm>
            <a:custGeom>
              <a:avLst/>
              <a:gdLst>
                <a:gd name="T0" fmla="*/ 13077580 w 718"/>
                <a:gd name="T1" fmla="*/ 2314215 h 491"/>
                <a:gd name="T2" fmla="*/ 13077580 w 718"/>
                <a:gd name="T3" fmla="*/ 0 h 491"/>
                <a:gd name="T4" fmla="*/ 0 w 718"/>
                <a:gd name="T5" fmla="*/ 0 h 491"/>
                <a:gd name="T6" fmla="*/ 0 w 718"/>
                <a:gd name="T7" fmla="*/ 8590588 h 491"/>
                <a:gd name="T8" fmla="*/ 13077580 w 718"/>
                <a:gd name="T9" fmla="*/ 2314215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5" name="Freeform 1220">
              <a:extLst>
                <a:ext uri="{FF2B5EF4-FFF2-40B4-BE49-F238E27FC236}">
                  <a16:creationId xmlns:a16="http://schemas.microsoft.com/office/drawing/2014/main" id="{4330E881-C3EC-4698-AF9D-6C3BD71A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9695" y="1032102"/>
              <a:ext cx="411718" cy="271150"/>
            </a:xfrm>
            <a:custGeom>
              <a:avLst/>
              <a:gdLst>
                <a:gd name="T0" fmla="*/ 27788805 w 3050"/>
                <a:gd name="T1" fmla="*/ 0 h 2010"/>
                <a:gd name="T2" fmla="*/ 27788805 w 3050"/>
                <a:gd name="T3" fmla="*/ 0 h 2010"/>
                <a:gd name="T4" fmla="*/ 27788805 w 3050"/>
                <a:gd name="T5" fmla="*/ 36560058 h 2010"/>
                <a:gd name="T6" fmla="*/ 27788805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1" y="2009"/>
                    <a:pt x="1525" y="2009"/>
                  </a:cubicBezTo>
                  <a:cubicBezTo>
                    <a:pt x="617" y="2009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6" name="Freeform 1221">
              <a:extLst>
                <a:ext uri="{FF2B5EF4-FFF2-40B4-BE49-F238E27FC236}">
                  <a16:creationId xmlns:a16="http://schemas.microsoft.com/office/drawing/2014/main" id="{82B54E90-5316-4E03-8832-45FC8CD09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349" y="1032102"/>
              <a:ext cx="205064" cy="271150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36560058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6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7" name="Freeform 1222">
              <a:extLst>
                <a:ext uri="{FF2B5EF4-FFF2-40B4-BE49-F238E27FC236}">
                  <a16:creationId xmlns:a16="http://schemas.microsoft.com/office/drawing/2014/main" id="{1C382DA5-6CF2-46C2-A9A5-C08776960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8919" y="1144685"/>
              <a:ext cx="173271" cy="65012"/>
            </a:xfrm>
            <a:custGeom>
              <a:avLst/>
              <a:gdLst>
                <a:gd name="T0" fmla="*/ 11672972 w 1287"/>
                <a:gd name="T1" fmla="*/ 1710870 h 487"/>
                <a:gd name="T2" fmla="*/ 11672972 w 1287"/>
                <a:gd name="T3" fmla="*/ 1710870 h 487"/>
                <a:gd name="T4" fmla="*/ 12814919 w 1287"/>
                <a:gd name="T5" fmla="*/ 2067168 h 487"/>
                <a:gd name="T6" fmla="*/ 13177347 w 1287"/>
                <a:gd name="T7" fmla="*/ 3011778 h 487"/>
                <a:gd name="T8" fmla="*/ 13286129 w 1287"/>
                <a:gd name="T9" fmla="*/ 3011778 h 487"/>
                <a:gd name="T10" fmla="*/ 13666733 w 1287"/>
                <a:gd name="T11" fmla="*/ 4526544 h 487"/>
                <a:gd name="T12" fmla="*/ 18741945 w 1287"/>
                <a:gd name="T13" fmla="*/ 8464909 h 487"/>
                <a:gd name="T14" fmla="*/ 23237162 w 1287"/>
                <a:gd name="T15" fmla="*/ 3296923 h 487"/>
                <a:gd name="T16" fmla="*/ 18451948 w 1287"/>
                <a:gd name="T17" fmla="*/ 0 h 487"/>
                <a:gd name="T18" fmla="*/ 18451948 w 1287"/>
                <a:gd name="T19" fmla="*/ 0 h 487"/>
                <a:gd name="T20" fmla="*/ 11672972 w 1287"/>
                <a:gd name="T21" fmla="*/ 0 h 487"/>
                <a:gd name="T22" fmla="*/ 11672972 w 1287"/>
                <a:gd name="T23" fmla="*/ 195970 h 487"/>
                <a:gd name="T24" fmla="*/ 15968801 w 1287"/>
                <a:gd name="T25" fmla="*/ 195970 h 487"/>
                <a:gd name="T26" fmla="*/ 13286129 w 1287"/>
                <a:gd name="T27" fmla="*/ 2263272 h 487"/>
                <a:gd name="T28" fmla="*/ 12996133 w 1287"/>
                <a:gd name="T29" fmla="*/ 1888952 h 487"/>
                <a:gd name="T30" fmla="*/ 11672972 w 1287"/>
                <a:gd name="T31" fmla="*/ 1514766 h 487"/>
                <a:gd name="T32" fmla="*/ 11672972 w 1287"/>
                <a:gd name="T33" fmla="*/ 1710870 h 487"/>
                <a:gd name="T34" fmla="*/ 0 w 1287"/>
                <a:gd name="T35" fmla="*/ 3296923 h 487"/>
                <a:gd name="T36" fmla="*/ 0 w 1287"/>
                <a:gd name="T37" fmla="*/ 3296923 h 487"/>
                <a:gd name="T38" fmla="*/ 4585825 w 1287"/>
                <a:gd name="T39" fmla="*/ 8464909 h 487"/>
                <a:gd name="T40" fmla="*/ 9642861 w 1287"/>
                <a:gd name="T41" fmla="*/ 4526544 h 487"/>
                <a:gd name="T42" fmla="*/ 10023465 w 1287"/>
                <a:gd name="T43" fmla="*/ 3011778 h 487"/>
                <a:gd name="T44" fmla="*/ 10023465 w 1287"/>
                <a:gd name="T45" fmla="*/ 3011778 h 487"/>
                <a:gd name="T46" fmla="*/ 10422244 w 1287"/>
                <a:gd name="T47" fmla="*/ 2067168 h 487"/>
                <a:gd name="T48" fmla="*/ 11672972 w 1287"/>
                <a:gd name="T49" fmla="*/ 1710870 h 487"/>
                <a:gd name="T50" fmla="*/ 11672972 w 1287"/>
                <a:gd name="T51" fmla="*/ 1710870 h 487"/>
                <a:gd name="T52" fmla="*/ 11672972 w 1287"/>
                <a:gd name="T53" fmla="*/ 1514766 h 487"/>
                <a:gd name="T54" fmla="*/ 11672972 w 1287"/>
                <a:gd name="T55" fmla="*/ 1514766 h 487"/>
                <a:gd name="T56" fmla="*/ 10331637 w 1287"/>
                <a:gd name="T57" fmla="*/ 1888952 h 487"/>
                <a:gd name="T58" fmla="*/ 10023465 w 1287"/>
                <a:gd name="T59" fmla="*/ 2263272 h 487"/>
                <a:gd name="T60" fmla="*/ 7268362 w 1287"/>
                <a:gd name="T61" fmla="*/ 195970 h 487"/>
                <a:gd name="T62" fmla="*/ 11672972 w 1287"/>
                <a:gd name="T63" fmla="*/ 195970 h 487"/>
                <a:gd name="T64" fmla="*/ 11672972 w 1287"/>
                <a:gd name="T65" fmla="*/ 0 h 487"/>
                <a:gd name="T66" fmla="*/ 4676432 w 1287"/>
                <a:gd name="T67" fmla="*/ 0 h 487"/>
                <a:gd name="T68" fmla="*/ 4676432 w 1287"/>
                <a:gd name="T69" fmla="*/ 0 h 487"/>
                <a:gd name="T70" fmla="*/ 0 w 1287"/>
                <a:gd name="T71" fmla="*/ 3296923 h 4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87" h="487">
                  <a:moveTo>
                    <a:pt x="644" y="96"/>
                  </a:moveTo>
                  <a:lnTo>
                    <a:pt x="644" y="96"/>
                  </a:lnTo>
                  <a:cubicBezTo>
                    <a:pt x="670" y="96"/>
                    <a:pt x="696" y="106"/>
                    <a:pt x="707" y="116"/>
                  </a:cubicBezTo>
                  <a:cubicBezTo>
                    <a:pt x="723" y="133"/>
                    <a:pt x="727" y="148"/>
                    <a:pt x="727" y="169"/>
                  </a:cubicBezTo>
                  <a:cubicBezTo>
                    <a:pt x="733" y="169"/>
                    <a:pt x="733" y="169"/>
                    <a:pt x="733" y="169"/>
                  </a:cubicBezTo>
                  <a:cubicBezTo>
                    <a:pt x="733" y="201"/>
                    <a:pt x="744" y="233"/>
                    <a:pt x="754" y="254"/>
                  </a:cubicBezTo>
                  <a:cubicBezTo>
                    <a:pt x="796" y="359"/>
                    <a:pt x="881" y="465"/>
                    <a:pt x="1034" y="475"/>
                  </a:cubicBezTo>
                  <a:cubicBezTo>
                    <a:pt x="1176" y="486"/>
                    <a:pt x="1286" y="328"/>
                    <a:pt x="1282" y="185"/>
                  </a:cubicBezTo>
                  <a:cubicBezTo>
                    <a:pt x="1282" y="32"/>
                    <a:pt x="1145" y="0"/>
                    <a:pt x="1018" y="0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44" y="11"/>
                    <a:pt x="644" y="11"/>
                    <a:pt x="644" y="11"/>
                  </a:cubicBezTo>
                  <a:cubicBezTo>
                    <a:pt x="881" y="11"/>
                    <a:pt x="881" y="11"/>
                    <a:pt x="881" y="11"/>
                  </a:cubicBezTo>
                  <a:cubicBezTo>
                    <a:pt x="781" y="32"/>
                    <a:pt x="744" y="75"/>
                    <a:pt x="733" y="127"/>
                  </a:cubicBezTo>
                  <a:cubicBezTo>
                    <a:pt x="727" y="122"/>
                    <a:pt x="723" y="111"/>
                    <a:pt x="717" y="106"/>
                  </a:cubicBezTo>
                  <a:cubicBezTo>
                    <a:pt x="702" y="96"/>
                    <a:pt x="675" y="85"/>
                    <a:pt x="644" y="85"/>
                  </a:cubicBezTo>
                  <a:lnTo>
                    <a:pt x="644" y="96"/>
                  </a:lnTo>
                  <a:close/>
                  <a:moveTo>
                    <a:pt x="0" y="185"/>
                  </a:moveTo>
                  <a:lnTo>
                    <a:pt x="0" y="185"/>
                  </a:lnTo>
                  <a:cubicBezTo>
                    <a:pt x="0" y="328"/>
                    <a:pt x="106" y="486"/>
                    <a:pt x="253" y="475"/>
                  </a:cubicBezTo>
                  <a:cubicBezTo>
                    <a:pt x="401" y="465"/>
                    <a:pt x="490" y="359"/>
                    <a:pt x="532" y="254"/>
                  </a:cubicBezTo>
                  <a:cubicBezTo>
                    <a:pt x="543" y="233"/>
                    <a:pt x="549" y="201"/>
                    <a:pt x="553" y="169"/>
                  </a:cubicBezTo>
                  <a:cubicBezTo>
                    <a:pt x="553" y="148"/>
                    <a:pt x="559" y="127"/>
                    <a:pt x="575" y="116"/>
                  </a:cubicBezTo>
                  <a:cubicBezTo>
                    <a:pt x="590" y="106"/>
                    <a:pt x="611" y="96"/>
                    <a:pt x="644" y="96"/>
                  </a:cubicBezTo>
                  <a:cubicBezTo>
                    <a:pt x="644" y="85"/>
                    <a:pt x="644" y="85"/>
                    <a:pt x="644" y="85"/>
                  </a:cubicBezTo>
                  <a:cubicBezTo>
                    <a:pt x="607" y="85"/>
                    <a:pt x="586" y="96"/>
                    <a:pt x="570" y="106"/>
                  </a:cubicBezTo>
                  <a:cubicBezTo>
                    <a:pt x="559" y="111"/>
                    <a:pt x="553" y="122"/>
                    <a:pt x="553" y="127"/>
                  </a:cubicBezTo>
                  <a:cubicBezTo>
                    <a:pt x="543" y="79"/>
                    <a:pt x="507" y="32"/>
                    <a:pt x="401" y="11"/>
                  </a:cubicBezTo>
                  <a:cubicBezTo>
                    <a:pt x="644" y="11"/>
                    <a:pt x="644" y="11"/>
                    <a:pt x="644" y="11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132" y="6"/>
                    <a:pt x="5" y="38"/>
                    <a:pt x="0" y="185"/>
                  </a:cubicBezTo>
                  <a:close/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8" name="Freeform 1223">
              <a:extLst>
                <a:ext uri="{FF2B5EF4-FFF2-40B4-BE49-F238E27FC236}">
                  <a16:creationId xmlns:a16="http://schemas.microsoft.com/office/drawing/2014/main" id="{76BF7DE2-64CD-4E7D-9549-52D673CF6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250" y="1342893"/>
              <a:ext cx="90609" cy="229923"/>
            </a:xfrm>
            <a:custGeom>
              <a:avLst/>
              <a:gdLst>
                <a:gd name="T0" fmla="*/ 4678422 w 665"/>
                <a:gd name="T1" fmla="*/ 11142360 h 1704"/>
                <a:gd name="T2" fmla="*/ 4678422 w 665"/>
                <a:gd name="T3" fmla="*/ 11142360 h 1704"/>
                <a:gd name="T4" fmla="*/ 3211782 w 665"/>
                <a:gd name="T5" fmla="*/ 30914524 h 1704"/>
                <a:gd name="T6" fmla="*/ 6163592 w 665"/>
                <a:gd name="T7" fmla="*/ 31005602 h 1704"/>
                <a:gd name="T8" fmla="*/ 8985551 w 665"/>
                <a:gd name="T9" fmla="*/ 30914524 h 1704"/>
                <a:gd name="T10" fmla="*/ 7630232 w 665"/>
                <a:gd name="T11" fmla="*/ 11142360 h 1704"/>
                <a:gd name="T12" fmla="*/ 12327320 w 665"/>
                <a:gd name="T13" fmla="*/ 91079 h 1704"/>
                <a:gd name="T14" fmla="*/ 0 w 665"/>
                <a:gd name="T15" fmla="*/ 91079 h 1704"/>
                <a:gd name="T16" fmla="*/ 4678422 w 665"/>
                <a:gd name="T17" fmla="*/ 11142360 h 17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1704">
                  <a:moveTo>
                    <a:pt x="252" y="612"/>
                  </a:moveTo>
                  <a:lnTo>
                    <a:pt x="252" y="612"/>
                  </a:lnTo>
                  <a:cubicBezTo>
                    <a:pt x="173" y="1698"/>
                    <a:pt x="173" y="1698"/>
                    <a:pt x="173" y="1698"/>
                  </a:cubicBezTo>
                  <a:cubicBezTo>
                    <a:pt x="226" y="1698"/>
                    <a:pt x="278" y="1703"/>
                    <a:pt x="332" y="1703"/>
                  </a:cubicBezTo>
                  <a:cubicBezTo>
                    <a:pt x="384" y="1703"/>
                    <a:pt x="436" y="1698"/>
                    <a:pt x="484" y="1698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664" y="5"/>
                    <a:pt x="664" y="5"/>
                    <a:pt x="664" y="5"/>
                  </a:cubicBezTo>
                  <a:cubicBezTo>
                    <a:pt x="426" y="0"/>
                    <a:pt x="237" y="0"/>
                    <a:pt x="0" y="5"/>
                  </a:cubicBezTo>
                  <a:lnTo>
                    <a:pt x="252" y="612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9" name="Freeform 1224">
              <a:extLst>
                <a:ext uri="{FF2B5EF4-FFF2-40B4-BE49-F238E27FC236}">
                  <a16:creationId xmlns:a16="http://schemas.microsoft.com/office/drawing/2014/main" id="{9A43E640-68A2-4C35-BFB4-956428B83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8919" y="1314351"/>
              <a:ext cx="85841" cy="103069"/>
            </a:xfrm>
            <a:custGeom>
              <a:avLst/>
              <a:gdLst>
                <a:gd name="T0" fmla="*/ 5214875 w 629"/>
                <a:gd name="T1" fmla="*/ 0 h 766"/>
                <a:gd name="T2" fmla="*/ 0 w 629"/>
                <a:gd name="T3" fmla="*/ 6300530 h 766"/>
                <a:gd name="T4" fmla="*/ 2942750 w 629"/>
                <a:gd name="T5" fmla="*/ 13850267 h 766"/>
                <a:gd name="T6" fmla="*/ 11696348 w 629"/>
                <a:gd name="T7" fmla="*/ 3820146 h 766"/>
                <a:gd name="T8" fmla="*/ 5214875 w 629"/>
                <a:gd name="T9" fmla="*/ 0 h 7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766">
                  <a:moveTo>
                    <a:pt x="280" y="0"/>
                  </a:moveTo>
                  <a:lnTo>
                    <a:pt x="0" y="348"/>
                  </a:lnTo>
                  <a:lnTo>
                    <a:pt x="158" y="765"/>
                  </a:lnTo>
                  <a:lnTo>
                    <a:pt x="628" y="211"/>
                  </a:lnTo>
                  <a:lnTo>
                    <a:pt x="280" y="0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0" name="Freeform 1225">
              <a:extLst>
                <a:ext uri="{FF2B5EF4-FFF2-40B4-BE49-F238E27FC236}">
                  <a16:creationId xmlns:a16="http://schemas.microsoft.com/office/drawing/2014/main" id="{FEE7FC59-CDC4-4E61-9DF3-2CF9AABDD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8919" y="1314351"/>
              <a:ext cx="85841" cy="90384"/>
            </a:xfrm>
            <a:custGeom>
              <a:avLst/>
              <a:gdLst>
                <a:gd name="T0" fmla="*/ 5214875 w 629"/>
                <a:gd name="T1" fmla="*/ 0 h 670"/>
                <a:gd name="T2" fmla="*/ 0 w 629"/>
                <a:gd name="T3" fmla="*/ 6333085 h 670"/>
                <a:gd name="T4" fmla="*/ 3240668 w 629"/>
                <a:gd name="T5" fmla="*/ 12174725 h 670"/>
                <a:gd name="T6" fmla="*/ 11696348 w 629"/>
                <a:gd name="T7" fmla="*/ 3839836 h 670"/>
                <a:gd name="T8" fmla="*/ 5214875 w 629"/>
                <a:gd name="T9" fmla="*/ 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670">
                  <a:moveTo>
                    <a:pt x="280" y="0"/>
                  </a:moveTo>
                  <a:lnTo>
                    <a:pt x="0" y="348"/>
                  </a:lnTo>
                  <a:lnTo>
                    <a:pt x="174" y="669"/>
                  </a:lnTo>
                  <a:lnTo>
                    <a:pt x="628" y="211"/>
                  </a:lnTo>
                  <a:lnTo>
                    <a:pt x="280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1" name="Freeform 1226">
              <a:extLst>
                <a:ext uri="{FF2B5EF4-FFF2-40B4-BE49-F238E27FC236}">
                  <a16:creationId xmlns:a16="http://schemas.microsoft.com/office/drawing/2014/main" id="{EFD2EBF3-A7E2-4FA6-A0DD-427428F88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349" y="1314351"/>
              <a:ext cx="84252" cy="103069"/>
            </a:xfrm>
            <a:custGeom>
              <a:avLst/>
              <a:gdLst>
                <a:gd name="T0" fmla="*/ 6353513 w 628"/>
                <a:gd name="T1" fmla="*/ 0 h 766"/>
                <a:gd name="T2" fmla="*/ 11285207 w 628"/>
                <a:gd name="T3" fmla="*/ 6300530 h 766"/>
                <a:gd name="T4" fmla="*/ 8549431 w 628"/>
                <a:gd name="T5" fmla="*/ 13850267 h 766"/>
                <a:gd name="T6" fmla="*/ 0 w 628"/>
                <a:gd name="T7" fmla="*/ 3820146 h 766"/>
                <a:gd name="T8" fmla="*/ 6353513 w 628"/>
                <a:gd name="T9" fmla="*/ 0 h 7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8" h="766">
                  <a:moveTo>
                    <a:pt x="353" y="0"/>
                  </a:moveTo>
                  <a:lnTo>
                    <a:pt x="627" y="348"/>
                  </a:lnTo>
                  <a:lnTo>
                    <a:pt x="475" y="765"/>
                  </a:lnTo>
                  <a:lnTo>
                    <a:pt x="0" y="211"/>
                  </a:lnTo>
                  <a:lnTo>
                    <a:pt x="353" y="0"/>
                  </a:ln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2" name="Freeform 1227">
              <a:extLst>
                <a:ext uri="{FF2B5EF4-FFF2-40B4-BE49-F238E27FC236}">
                  <a16:creationId xmlns:a16="http://schemas.microsoft.com/office/drawing/2014/main" id="{6A5EAAC9-33D8-45A4-B93A-ED90C57C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349" y="1314351"/>
              <a:ext cx="84252" cy="90384"/>
            </a:xfrm>
            <a:custGeom>
              <a:avLst/>
              <a:gdLst>
                <a:gd name="T0" fmla="*/ 6353513 w 628"/>
                <a:gd name="T1" fmla="*/ 0 h 670"/>
                <a:gd name="T2" fmla="*/ 11285207 w 628"/>
                <a:gd name="T3" fmla="*/ 6333085 h 670"/>
                <a:gd name="T4" fmla="*/ 8243414 w 628"/>
                <a:gd name="T5" fmla="*/ 12174725 h 670"/>
                <a:gd name="T6" fmla="*/ 0 w 628"/>
                <a:gd name="T7" fmla="*/ 3839836 h 670"/>
                <a:gd name="T8" fmla="*/ 6353513 w 628"/>
                <a:gd name="T9" fmla="*/ 0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8" h="670">
                  <a:moveTo>
                    <a:pt x="353" y="0"/>
                  </a:moveTo>
                  <a:lnTo>
                    <a:pt x="627" y="348"/>
                  </a:lnTo>
                  <a:lnTo>
                    <a:pt x="458" y="669"/>
                  </a:lnTo>
                  <a:lnTo>
                    <a:pt x="0" y="211"/>
                  </a:lnTo>
                  <a:lnTo>
                    <a:pt x="353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3" name="Freeform 1228">
              <a:extLst>
                <a:ext uri="{FF2B5EF4-FFF2-40B4-BE49-F238E27FC236}">
                  <a16:creationId xmlns:a16="http://schemas.microsoft.com/office/drawing/2014/main" id="{9FCB63D1-1356-4830-9F4E-83E902951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4409" y="1046373"/>
              <a:ext cx="260701" cy="144296"/>
            </a:xfrm>
            <a:custGeom>
              <a:avLst/>
              <a:gdLst>
                <a:gd name="T0" fmla="*/ 9472407 w 1926"/>
                <a:gd name="T1" fmla="*/ 8970560 h 1061"/>
                <a:gd name="T2" fmla="*/ 9472407 w 1926"/>
                <a:gd name="T3" fmla="*/ 8970560 h 1061"/>
                <a:gd name="T4" fmla="*/ 4250672 w 1926"/>
                <a:gd name="T5" fmla="*/ 16276480 h 1061"/>
                <a:gd name="T6" fmla="*/ 293187 w 1926"/>
                <a:gd name="T7" fmla="*/ 13169152 h 1061"/>
                <a:gd name="T8" fmla="*/ 1539029 w 1926"/>
                <a:gd name="T9" fmla="*/ 6825024 h 1061"/>
                <a:gd name="T10" fmla="*/ 23580446 w 1926"/>
                <a:gd name="T11" fmla="*/ 0 h 1061"/>
                <a:gd name="T12" fmla="*/ 33914006 w 1926"/>
                <a:gd name="T13" fmla="*/ 7213440 h 1061"/>
                <a:gd name="T14" fmla="*/ 34683520 w 1926"/>
                <a:gd name="T15" fmla="*/ 12873216 h 1061"/>
                <a:gd name="T16" fmla="*/ 31312275 w 1926"/>
                <a:gd name="T17" fmla="*/ 15999040 h 1061"/>
                <a:gd name="T18" fmla="*/ 9472407 w 1926"/>
                <a:gd name="T19" fmla="*/ 8970560 h 10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6" h="1061">
                  <a:moveTo>
                    <a:pt x="517" y="485"/>
                  </a:moveTo>
                  <a:lnTo>
                    <a:pt x="517" y="485"/>
                  </a:lnTo>
                  <a:cubicBezTo>
                    <a:pt x="654" y="380"/>
                    <a:pt x="227" y="701"/>
                    <a:pt x="232" y="880"/>
                  </a:cubicBezTo>
                  <a:cubicBezTo>
                    <a:pt x="232" y="1060"/>
                    <a:pt x="26" y="880"/>
                    <a:pt x="16" y="712"/>
                  </a:cubicBezTo>
                  <a:cubicBezTo>
                    <a:pt x="0" y="548"/>
                    <a:pt x="16" y="522"/>
                    <a:pt x="84" y="369"/>
                  </a:cubicBezTo>
                  <a:cubicBezTo>
                    <a:pt x="147" y="211"/>
                    <a:pt x="1013" y="0"/>
                    <a:pt x="1287" y="0"/>
                  </a:cubicBezTo>
                  <a:cubicBezTo>
                    <a:pt x="1561" y="0"/>
                    <a:pt x="1788" y="274"/>
                    <a:pt x="1851" y="390"/>
                  </a:cubicBezTo>
                  <a:cubicBezTo>
                    <a:pt x="1920" y="511"/>
                    <a:pt x="1925" y="591"/>
                    <a:pt x="1893" y="696"/>
                  </a:cubicBezTo>
                  <a:cubicBezTo>
                    <a:pt x="1867" y="807"/>
                    <a:pt x="1756" y="997"/>
                    <a:pt x="1709" y="865"/>
                  </a:cubicBezTo>
                  <a:cubicBezTo>
                    <a:pt x="1466" y="226"/>
                    <a:pt x="422" y="559"/>
                    <a:pt x="517" y="485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4" name="Freeform 1229">
              <a:extLst>
                <a:ext uri="{FF2B5EF4-FFF2-40B4-BE49-F238E27FC236}">
                  <a16:creationId xmlns:a16="http://schemas.microsoft.com/office/drawing/2014/main" id="{2DB88B16-EA9C-4AAF-8E50-A6CE7F87F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2856" y="1124071"/>
              <a:ext cx="34972" cy="65013"/>
            </a:xfrm>
            <a:custGeom>
              <a:avLst/>
              <a:gdLst>
                <a:gd name="T0" fmla="*/ 3263603 w 259"/>
                <a:gd name="T1" fmla="*/ 195973 h 487"/>
                <a:gd name="T2" fmla="*/ 3263603 w 259"/>
                <a:gd name="T3" fmla="*/ 195973 h 487"/>
                <a:gd name="T4" fmla="*/ 4229857 w 259"/>
                <a:gd name="T5" fmla="*/ 4704832 h 487"/>
                <a:gd name="T6" fmla="*/ 1440333 w 259"/>
                <a:gd name="T7" fmla="*/ 8465173 h 487"/>
                <a:gd name="T8" fmla="*/ 474080 w 259"/>
                <a:gd name="T9" fmla="*/ 3956315 h 487"/>
                <a:gd name="T10" fmla="*/ 3263603 w 259"/>
                <a:gd name="T11" fmla="*/ 195973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87">
                  <a:moveTo>
                    <a:pt x="179" y="11"/>
                  </a:moveTo>
                  <a:lnTo>
                    <a:pt x="179" y="11"/>
                  </a:lnTo>
                  <a:cubicBezTo>
                    <a:pt x="237" y="22"/>
                    <a:pt x="258" y="137"/>
                    <a:pt x="232" y="264"/>
                  </a:cubicBezTo>
                  <a:cubicBezTo>
                    <a:pt x="201" y="396"/>
                    <a:pt x="132" y="486"/>
                    <a:pt x="79" y="475"/>
                  </a:cubicBezTo>
                  <a:cubicBezTo>
                    <a:pt x="21" y="465"/>
                    <a:pt x="0" y="349"/>
                    <a:pt x="26" y="222"/>
                  </a:cubicBezTo>
                  <a:cubicBezTo>
                    <a:pt x="58" y="91"/>
                    <a:pt x="126" y="0"/>
                    <a:pt x="179" y="11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5" name="Freeform 1230">
              <a:extLst>
                <a:ext uri="{FF2B5EF4-FFF2-40B4-BE49-F238E27FC236}">
                  <a16:creationId xmlns:a16="http://schemas.microsoft.com/office/drawing/2014/main" id="{D38714C8-C4E6-4CD0-A766-9EFBFF605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3281" y="1124071"/>
              <a:ext cx="34972" cy="65013"/>
            </a:xfrm>
            <a:custGeom>
              <a:avLst/>
              <a:gdLst>
                <a:gd name="T0" fmla="*/ 1383872 w 254"/>
                <a:gd name="T1" fmla="*/ 195973 h 487"/>
                <a:gd name="T2" fmla="*/ 1383872 w 254"/>
                <a:gd name="T3" fmla="*/ 195973 h 487"/>
                <a:gd name="T4" fmla="*/ 492912 w 254"/>
                <a:gd name="T5" fmla="*/ 4704832 h 487"/>
                <a:gd name="T6" fmla="*/ 3393385 w 254"/>
                <a:gd name="T7" fmla="*/ 8465173 h 487"/>
                <a:gd name="T8" fmla="*/ 4284345 w 254"/>
                <a:gd name="T9" fmla="*/ 3956315 h 487"/>
                <a:gd name="T10" fmla="*/ 1383872 w 254"/>
                <a:gd name="T11" fmla="*/ 195973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4" h="487">
                  <a:moveTo>
                    <a:pt x="73" y="11"/>
                  </a:moveTo>
                  <a:lnTo>
                    <a:pt x="73" y="11"/>
                  </a:lnTo>
                  <a:cubicBezTo>
                    <a:pt x="21" y="22"/>
                    <a:pt x="0" y="137"/>
                    <a:pt x="26" y="264"/>
                  </a:cubicBezTo>
                  <a:cubicBezTo>
                    <a:pt x="52" y="396"/>
                    <a:pt x="121" y="486"/>
                    <a:pt x="179" y="475"/>
                  </a:cubicBezTo>
                  <a:cubicBezTo>
                    <a:pt x="231" y="465"/>
                    <a:pt x="253" y="349"/>
                    <a:pt x="226" y="222"/>
                  </a:cubicBezTo>
                  <a:cubicBezTo>
                    <a:pt x="200" y="91"/>
                    <a:pt x="131" y="0"/>
                    <a:pt x="73" y="11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6" name="Freeform 1231">
              <a:extLst>
                <a:ext uri="{FF2B5EF4-FFF2-40B4-BE49-F238E27FC236}">
                  <a16:creationId xmlns:a16="http://schemas.microsoft.com/office/drawing/2014/main" id="{C5500040-587D-4621-8EDA-2F91EF6E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715" y="1021003"/>
              <a:ext cx="233678" cy="128439"/>
            </a:xfrm>
            <a:custGeom>
              <a:avLst/>
              <a:gdLst>
                <a:gd name="T0" fmla="*/ 15855208 w 1721"/>
                <a:gd name="T1" fmla="*/ 0 h 950"/>
                <a:gd name="T2" fmla="*/ 15855208 w 1721"/>
                <a:gd name="T3" fmla="*/ 0 h 950"/>
                <a:gd name="T4" fmla="*/ 31710417 w 1721"/>
                <a:gd name="T5" fmla="*/ 8682476 h 950"/>
                <a:gd name="T6" fmla="*/ 15855208 w 1721"/>
                <a:gd name="T7" fmla="*/ 17346566 h 950"/>
                <a:gd name="T8" fmla="*/ 0 w 1721"/>
                <a:gd name="T9" fmla="*/ 8682476 h 950"/>
                <a:gd name="T10" fmla="*/ 15855208 w 1721"/>
                <a:gd name="T11" fmla="*/ 0 h 9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1" h="950">
                  <a:moveTo>
                    <a:pt x="860" y="0"/>
                  </a:moveTo>
                  <a:lnTo>
                    <a:pt x="860" y="0"/>
                  </a:lnTo>
                  <a:cubicBezTo>
                    <a:pt x="1334" y="0"/>
                    <a:pt x="1720" y="211"/>
                    <a:pt x="1720" y="475"/>
                  </a:cubicBezTo>
                  <a:cubicBezTo>
                    <a:pt x="1720" y="739"/>
                    <a:pt x="1334" y="949"/>
                    <a:pt x="860" y="949"/>
                  </a:cubicBezTo>
                  <a:cubicBezTo>
                    <a:pt x="385" y="949"/>
                    <a:pt x="0" y="739"/>
                    <a:pt x="0" y="475"/>
                  </a:cubicBezTo>
                  <a:cubicBezTo>
                    <a:pt x="0" y="211"/>
                    <a:pt x="385" y="0"/>
                    <a:pt x="860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7" name="Freeform 1232">
              <a:extLst>
                <a:ext uri="{FF2B5EF4-FFF2-40B4-BE49-F238E27FC236}">
                  <a16:creationId xmlns:a16="http://schemas.microsoft.com/office/drawing/2014/main" id="{778321DE-D081-4301-BC85-B4EB67C27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5796" y="910006"/>
              <a:ext cx="319518" cy="144296"/>
            </a:xfrm>
            <a:custGeom>
              <a:avLst/>
              <a:gdLst>
                <a:gd name="T0" fmla="*/ 36347978 w 2363"/>
                <a:gd name="T1" fmla="*/ 19513936 h 1066"/>
                <a:gd name="T2" fmla="*/ 36347978 w 2363"/>
                <a:gd name="T3" fmla="*/ 19513936 h 1066"/>
                <a:gd name="T4" fmla="*/ 40406925 w 2363"/>
                <a:gd name="T5" fmla="*/ 8300269 h 1066"/>
                <a:gd name="T6" fmla="*/ 2797371 w 2363"/>
                <a:gd name="T7" fmla="*/ 8300269 h 1066"/>
                <a:gd name="T8" fmla="*/ 6947725 w 2363"/>
                <a:gd name="T9" fmla="*/ 19513936 h 1066"/>
                <a:gd name="T10" fmla="*/ 36347978 w 2363"/>
                <a:gd name="T11" fmla="*/ 19513936 h 10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3" h="1066">
                  <a:moveTo>
                    <a:pt x="1988" y="1065"/>
                  </a:moveTo>
                  <a:lnTo>
                    <a:pt x="1988" y="1065"/>
                  </a:lnTo>
                  <a:cubicBezTo>
                    <a:pt x="2200" y="775"/>
                    <a:pt x="2362" y="496"/>
                    <a:pt x="2210" y="453"/>
                  </a:cubicBezTo>
                  <a:cubicBezTo>
                    <a:pt x="712" y="0"/>
                    <a:pt x="1651" y="0"/>
                    <a:pt x="153" y="453"/>
                  </a:cubicBezTo>
                  <a:cubicBezTo>
                    <a:pt x="0" y="496"/>
                    <a:pt x="163" y="775"/>
                    <a:pt x="380" y="1065"/>
                  </a:cubicBezTo>
                  <a:lnTo>
                    <a:pt x="1988" y="1065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8" name="Freeform 1233">
              <a:extLst>
                <a:ext uri="{FF2B5EF4-FFF2-40B4-BE49-F238E27FC236}">
                  <a16:creationId xmlns:a16="http://schemas.microsoft.com/office/drawing/2014/main" id="{B78910D0-BBD7-4280-BF79-06F23C9B3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8198" y="951233"/>
              <a:ext cx="74714" cy="66598"/>
            </a:xfrm>
            <a:custGeom>
              <a:avLst/>
              <a:gdLst>
                <a:gd name="T0" fmla="*/ 9741943 w 549"/>
                <a:gd name="T1" fmla="*/ 2281563 h 487"/>
                <a:gd name="T2" fmla="*/ 9741943 w 549"/>
                <a:gd name="T3" fmla="*/ 2281563 h 487"/>
                <a:gd name="T4" fmla="*/ 370440 w 549"/>
                <a:gd name="T5" fmla="*/ 2281563 h 487"/>
                <a:gd name="T6" fmla="*/ 5074700 w 549"/>
                <a:gd name="T7" fmla="*/ 9088644 h 487"/>
                <a:gd name="T8" fmla="*/ 9741943 w 549"/>
                <a:gd name="T9" fmla="*/ 2281563 h 4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487">
                  <a:moveTo>
                    <a:pt x="526" y="122"/>
                  </a:moveTo>
                  <a:lnTo>
                    <a:pt x="526" y="122"/>
                  </a:lnTo>
                  <a:cubicBezTo>
                    <a:pt x="158" y="0"/>
                    <a:pt x="389" y="0"/>
                    <a:pt x="20" y="122"/>
                  </a:cubicBezTo>
                  <a:cubicBezTo>
                    <a:pt x="0" y="127"/>
                    <a:pt x="110" y="486"/>
                    <a:pt x="274" y="486"/>
                  </a:cubicBezTo>
                  <a:cubicBezTo>
                    <a:pt x="437" y="486"/>
                    <a:pt x="548" y="127"/>
                    <a:pt x="526" y="12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09" name="Freeform 1234">
              <a:extLst>
                <a:ext uri="{FF2B5EF4-FFF2-40B4-BE49-F238E27FC236}">
                  <a16:creationId xmlns:a16="http://schemas.microsoft.com/office/drawing/2014/main" id="{54F75231-AAFA-43B1-85EF-DCDB623D1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715" y="1041616"/>
              <a:ext cx="233678" cy="49156"/>
            </a:xfrm>
            <a:custGeom>
              <a:avLst/>
              <a:gdLst>
                <a:gd name="T0" fmla="*/ 0 w 1731"/>
                <a:gd name="T1" fmla="*/ 0 h 365"/>
                <a:gd name="T2" fmla="*/ 31527361 w 1731"/>
                <a:gd name="T3" fmla="*/ 0 h 365"/>
                <a:gd name="T4" fmla="*/ 31527361 w 1731"/>
                <a:gd name="T5" fmla="*/ 6601853 h 365"/>
                <a:gd name="T6" fmla="*/ 0 w 1731"/>
                <a:gd name="T7" fmla="*/ 6601853 h 365"/>
                <a:gd name="T8" fmla="*/ 0 w 1731"/>
                <a:gd name="T9" fmla="*/ 0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1" h="365">
                  <a:moveTo>
                    <a:pt x="0" y="0"/>
                  </a:moveTo>
                  <a:lnTo>
                    <a:pt x="1730" y="0"/>
                  </a:lnTo>
                  <a:lnTo>
                    <a:pt x="1730" y="364"/>
                  </a:lnTo>
                  <a:lnTo>
                    <a:pt x="0" y="364"/>
                  </a:lnTo>
                  <a:lnTo>
                    <a:pt x="0" y="0"/>
                  </a:lnTo>
                </a:path>
              </a:pathLst>
            </a:custGeom>
            <a:solidFill>
              <a:srgbClr val="4B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0" name="Freeform 1235">
              <a:extLst>
                <a:ext uri="{FF2B5EF4-FFF2-40B4-BE49-F238E27FC236}">
                  <a16:creationId xmlns:a16="http://schemas.microsoft.com/office/drawing/2014/main" id="{F64FE5CC-6529-48F6-A752-0D93FA4C2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715" y="1047959"/>
              <a:ext cx="233678" cy="36471"/>
            </a:xfrm>
            <a:custGeom>
              <a:avLst/>
              <a:gdLst>
                <a:gd name="T0" fmla="*/ 0 w 1731"/>
                <a:gd name="T1" fmla="*/ 0 h 271"/>
                <a:gd name="T2" fmla="*/ 31527361 w 1731"/>
                <a:gd name="T3" fmla="*/ 0 h 271"/>
                <a:gd name="T4" fmla="*/ 31527361 w 1731"/>
                <a:gd name="T5" fmla="*/ 4890075 h 271"/>
                <a:gd name="T6" fmla="*/ 0 w 1731"/>
                <a:gd name="T7" fmla="*/ 4890075 h 271"/>
                <a:gd name="T8" fmla="*/ 0 w 1731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1" h="271">
                  <a:moveTo>
                    <a:pt x="0" y="0"/>
                  </a:moveTo>
                  <a:lnTo>
                    <a:pt x="1730" y="0"/>
                  </a:lnTo>
                  <a:lnTo>
                    <a:pt x="1730" y="270"/>
                  </a:lnTo>
                  <a:lnTo>
                    <a:pt x="0" y="270"/>
                  </a:lnTo>
                  <a:lnTo>
                    <a:pt x="0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1" name="Freeform 1236">
              <a:extLst>
                <a:ext uri="{FF2B5EF4-FFF2-40B4-BE49-F238E27FC236}">
                  <a16:creationId xmlns:a16="http://schemas.microsoft.com/office/drawing/2014/main" id="{1211C522-42C6-4C0C-9D00-4C5EAAA1D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9011" y="1472918"/>
              <a:ext cx="39742" cy="34885"/>
            </a:xfrm>
            <a:custGeom>
              <a:avLst/>
              <a:gdLst>
                <a:gd name="T0" fmla="*/ 5137593 w 296"/>
                <a:gd name="T1" fmla="*/ 1142989 h 259"/>
                <a:gd name="T2" fmla="*/ 5137593 w 296"/>
                <a:gd name="T3" fmla="*/ 1142989 h 259"/>
                <a:gd name="T4" fmla="*/ 198307 w 296"/>
                <a:gd name="T5" fmla="*/ 1142989 h 259"/>
                <a:gd name="T6" fmla="*/ 2667950 w 296"/>
                <a:gd name="T7" fmla="*/ 4680516 h 259"/>
                <a:gd name="T8" fmla="*/ 5137593 w 296"/>
                <a:gd name="T9" fmla="*/ 1142989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9">
                  <a:moveTo>
                    <a:pt x="285" y="63"/>
                  </a:moveTo>
                  <a:lnTo>
                    <a:pt x="285" y="63"/>
                  </a:lnTo>
                  <a:cubicBezTo>
                    <a:pt x="85" y="0"/>
                    <a:pt x="211" y="0"/>
                    <a:pt x="11" y="63"/>
                  </a:cubicBezTo>
                  <a:cubicBezTo>
                    <a:pt x="0" y="68"/>
                    <a:pt x="64" y="258"/>
                    <a:pt x="148" y="258"/>
                  </a:cubicBezTo>
                  <a:cubicBezTo>
                    <a:pt x="237" y="258"/>
                    <a:pt x="295" y="68"/>
                    <a:pt x="285" y="63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812" name="Freeform 1237">
              <a:extLst>
                <a:ext uri="{FF2B5EF4-FFF2-40B4-BE49-F238E27FC236}">
                  <a16:creationId xmlns:a16="http://schemas.microsoft.com/office/drawing/2014/main" id="{D419B050-02A7-4F8A-A980-CCCB11E6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7126" y="1482432"/>
              <a:ext cx="60406" cy="12685"/>
            </a:xfrm>
            <a:custGeom>
              <a:avLst/>
              <a:gdLst>
                <a:gd name="T0" fmla="*/ 0 w 449"/>
                <a:gd name="T1" fmla="*/ 1729986 h 92"/>
                <a:gd name="T2" fmla="*/ 8108530 w 449"/>
                <a:gd name="T3" fmla="*/ 1729986 h 92"/>
                <a:gd name="T4" fmla="*/ 8108530 w 449"/>
                <a:gd name="T5" fmla="*/ 0 h 92"/>
                <a:gd name="T6" fmla="*/ 0 w 449"/>
                <a:gd name="T7" fmla="*/ 0 h 92"/>
                <a:gd name="T8" fmla="*/ 0 w 449"/>
                <a:gd name="T9" fmla="*/ 1729986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92">
                  <a:moveTo>
                    <a:pt x="0" y="91"/>
                  </a:moveTo>
                  <a:lnTo>
                    <a:pt x="448" y="91"/>
                  </a:lnTo>
                  <a:lnTo>
                    <a:pt x="448" y="0"/>
                  </a:lnTo>
                  <a:lnTo>
                    <a:pt x="0" y="0"/>
                  </a:lnTo>
                  <a:lnTo>
                    <a:pt x="0" y="91"/>
                  </a:ln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1" name="Group 7">
            <a:extLst>
              <a:ext uri="{FF2B5EF4-FFF2-40B4-BE49-F238E27FC236}">
                <a16:creationId xmlns:a16="http://schemas.microsoft.com/office/drawing/2014/main" id="{0D9E9904-1B6B-4E6C-84D6-F622207530D3}"/>
              </a:ext>
            </a:extLst>
          </p:cNvPr>
          <p:cNvGrpSpPr>
            <a:grpSpLocks/>
          </p:cNvGrpSpPr>
          <p:nvPr/>
        </p:nvGrpSpPr>
        <p:grpSpPr bwMode="auto">
          <a:xfrm>
            <a:off x="5915025" y="944563"/>
            <a:ext cx="688975" cy="687387"/>
            <a:chOff x="5915754" y="944166"/>
            <a:chExt cx="688315" cy="687586"/>
          </a:xfrm>
        </p:grpSpPr>
        <p:sp>
          <p:nvSpPr>
            <p:cNvPr id="20773" name="Freeform 1239">
              <a:extLst>
                <a:ext uri="{FF2B5EF4-FFF2-40B4-BE49-F238E27FC236}">
                  <a16:creationId xmlns:a16="http://schemas.microsoft.com/office/drawing/2014/main" id="{8213CC5B-FAFA-42AF-B849-7D2EC968B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5754" y="944166"/>
              <a:ext cx="688315" cy="687586"/>
            </a:xfrm>
            <a:custGeom>
              <a:avLst/>
              <a:gdLst>
                <a:gd name="T0" fmla="*/ 46485305 w 5096"/>
                <a:gd name="T1" fmla="*/ 92773638 h 5095"/>
                <a:gd name="T2" fmla="*/ 46485305 w 5096"/>
                <a:gd name="T3" fmla="*/ 92773638 h 5095"/>
                <a:gd name="T4" fmla="*/ 0 w 5096"/>
                <a:gd name="T5" fmla="*/ 46404970 h 5095"/>
                <a:gd name="T6" fmla="*/ 46485305 w 5096"/>
                <a:gd name="T7" fmla="*/ 0 h 5095"/>
                <a:gd name="T8" fmla="*/ 92952240 w 5096"/>
                <a:gd name="T9" fmla="*/ 46404970 h 5095"/>
                <a:gd name="T10" fmla="*/ 46485305 w 5096"/>
                <a:gd name="T11" fmla="*/ 92773638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8" y="5094"/>
                  </a:moveTo>
                  <a:lnTo>
                    <a:pt x="2548" y="5094"/>
                  </a:lnTo>
                  <a:cubicBezTo>
                    <a:pt x="1139" y="5094"/>
                    <a:pt x="0" y="3956"/>
                    <a:pt x="0" y="2548"/>
                  </a:cubicBezTo>
                  <a:cubicBezTo>
                    <a:pt x="0" y="1144"/>
                    <a:pt x="1139" y="0"/>
                    <a:pt x="2548" y="0"/>
                  </a:cubicBezTo>
                  <a:cubicBezTo>
                    <a:pt x="3956" y="0"/>
                    <a:pt x="5095" y="1144"/>
                    <a:pt x="5095" y="2548"/>
                  </a:cubicBezTo>
                  <a:cubicBezTo>
                    <a:pt x="5095" y="3956"/>
                    <a:pt x="3956" y="5094"/>
                    <a:pt x="2548" y="5094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4" name="Freeform 1240">
              <a:extLst>
                <a:ext uri="{FF2B5EF4-FFF2-40B4-BE49-F238E27FC236}">
                  <a16:creationId xmlns:a16="http://schemas.microsoft.com/office/drawing/2014/main" id="{9C2314B4-9897-4278-9A70-DE55183AD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174" y="964809"/>
              <a:ext cx="298164" cy="325532"/>
            </a:xfrm>
            <a:custGeom>
              <a:avLst/>
              <a:gdLst>
                <a:gd name="T0" fmla="*/ 19181704 w 2206"/>
                <a:gd name="T1" fmla="*/ 39906092 h 2411"/>
                <a:gd name="T2" fmla="*/ 19181704 w 2206"/>
                <a:gd name="T3" fmla="*/ 39906092 h 2411"/>
                <a:gd name="T4" fmla="*/ 1552859 w 2206"/>
                <a:gd name="T5" fmla="*/ 33561931 h 2411"/>
                <a:gd name="T6" fmla="*/ 6448776 w 2206"/>
                <a:gd name="T7" fmla="*/ 8641113 h 2411"/>
                <a:gd name="T8" fmla="*/ 7325562 w 2206"/>
                <a:gd name="T9" fmla="*/ 14802997 h 2411"/>
                <a:gd name="T10" fmla="*/ 13883954 w 2206"/>
                <a:gd name="T11" fmla="*/ 3372652 h 2411"/>
                <a:gd name="T12" fmla="*/ 12440710 w 2206"/>
                <a:gd name="T13" fmla="*/ 12214268 h 2411"/>
                <a:gd name="T14" fmla="*/ 21392253 w 2206"/>
                <a:gd name="T15" fmla="*/ 0 h 2411"/>
                <a:gd name="T16" fmla="*/ 26690003 w 2206"/>
                <a:gd name="T17" fmla="*/ 11722122 h 2411"/>
                <a:gd name="T18" fmla="*/ 23895020 w 2206"/>
                <a:gd name="T19" fmla="*/ 3263151 h 2411"/>
                <a:gd name="T20" fmla="*/ 32773441 w 2206"/>
                <a:gd name="T21" fmla="*/ 14511355 h 2411"/>
                <a:gd name="T22" fmla="*/ 32572457 w 2206"/>
                <a:gd name="T23" fmla="*/ 7784279 h 2411"/>
                <a:gd name="T24" fmla="*/ 36810684 w 2206"/>
                <a:gd name="T25" fmla="*/ 33561931 h 2411"/>
                <a:gd name="T26" fmla="*/ 19181704 w 2206"/>
                <a:gd name="T27" fmla="*/ 39906092 h 2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06" h="2411">
                  <a:moveTo>
                    <a:pt x="1050" y="2189"/>
                  </a:moveTo>
                  <a:lnTo>
                    <a:pt x="1050" y="2189"/>
                  </a:lnTo>
                  <a:cubicBezTo>
                    <a:pt x="928" y="2410"/>
                    <a:pt x="106" y="1893"/>
                    <a:pt x="85" y="1841"/>
                  </a:cubicBezTo>
                  <a:cubicBezTo>
                    <a:pt x="0" y="1587"/>
                    <a:pt x="21" y="812"/>
                    <a:pt x="353" y="474"/>
                  </a:cubicBezTo>
                  <a:cubicBezTo>
                    <a:pt x="322" y="574"/>
                    <a:pt x="274" y="733"/>
                    <a:pt x="401" y="812"/>
                  </a:cubicBezTo>
                  <a:cubicBezTo>
                    <a:pt x="411" y="596"/>
                    <a:pt x="432" y="306"/>
                    <a:pt x="760" y="185"/>
                  </a:cubicBezTo>
                  <a:cubicBezTo>
                    <a:pt x="649" y="300"/>
                    <a:pt x="596" y="470"/>
                    <a:pt x="681" y="670"/>
                  </a:cubicBezTo>
                  <a:cubicBezTo>
                    <a:pt x="928" y="491"/>
                    <a:pt x="807" y="26"/>
                    <a:pt x="1171" y="0"/>
                  </a:cubicBezTo>
                  <a:cubicBezTo>
                    <a:pt x="970" y="385"/>
                    <a:pt x="1277" y="675"/>
                    <a:pt x="1461" y="643"/>
                  </a:cubicBezTo>
                  <a:cubicBezTo>
                    <a:pt x="1577" y="459"/>
                    <a:pt x="1419" y="295"/>
                    <a:pt x="1308" y="179"/>
                  </a:cubicBezTo>
                  <a:cubicBezTo>
                    <a:pt x="1530" y="163"/>
                    <a:pt x="1794" y="591"/>
                    <a:pt x="1794" y="796"/>
                  </a:cubicBezTo>
                  <a:cubicBezTo>
                    <a:pt x="1888" y="691"/>
                    <a:pt x="1852" y="586"/>
                    <a:pt x="1783" y="427"/>
                  </a:cubicBezTo>
                  <a:cubicBezTo>
                    <a:pt x="2205" y="744"/>
                    <a:pt x="2083" y="1513"/>
                    <a:pt x="2015" y="1841"/>
                  </a:cubicBezTo>
                  <a:cubicBezTo>
                    <a:pt x="2004" y="1893"/>
                    <a:pt x="1176" y="2410"/>
                    <a:pt x="1050" y="2189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5" name="Freeform 1241">
              <a:extLst>
                <a:ext uri="{FF2B5EF4-FFF2-40B4-BE49-F238E27FC236}">
                  <a16:creationId xmlns:a16="http://schemas.microsoft.com/office/drawing/2014/main" id="{1E282694-1D5B-4273-ACDC-E5FE6E030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3251" y="1398322"/>
              <a:ext cx="391736" cy="233430"/>
            </a:xfrm>
            <a:custGeom>
              <a:avLst/>
              <a:gdLst>
                <a:gd name="T0" fmla="*/ 9097789 w 2907"/>
                <a:gd name="T1" fmla="*/ 6226509 h 1730"/>
                <a:gd name="T2" fmla="*/ 9097789 w 2907"/>
                <a:gd name="T3" fmla="*/ 6226509 h 1730"/>
                <a:gd name="T4" fmla="*/ 0 w 2907"/>
                <a:gd name="T5" fmla="*/ 23140199 h 1730"/>
                <a:gd name="T6" fmla="*/ 26439822 w 2907"/>
                <a:gd name="T7" fmla="*/ 31478643 h 1730"/>
                <a:gd name="T8" fmla="*/ 52770626 w 2907"/>
                <a:gd name="T9" fmla="*/ 23231143 h 1730"/>
                <a:gd name="T10" fmla="*/ 43672837 w 2907"/>
                <a:gd name="T11" fmla="*/ 6226509 h 1730"/>
                <a:gd name="T12" fmla="*/ 26330804 w 2907"/>
                <a:gd name="T13" fmla="*/ 91078 h 1730"/>
                <a:gd name="T14" fmla="*/ 9097789 w 2907"/>
                <a:gd name="T15" fmla="*/ 6226509 h 17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7" h="1730">
                  <a:moveTo>
                    <a:pt x="501" y="342"/>
                  </a:moveTo>
                  <a:lnTo>
                    <a:pt x="501" y="342"/>
                  </a:lnTo>
                  <a:cubicBezTo>
                    <a:pt x="253" y="506"/>
                    <a:pt x="148" y="859"/>
                    <a:pt x="0" y="1271"/>
                  </a:cubicBezTo>
                  <a:cubicBezTo>
                    <a:pt x="412" y="1561"/>
                    <a:pt x="912" y="1729"/>
                    <a:pt x="1456" y="1729"/>
                  </a:cubicBezTo>
                  <a:cubicBezTo>
                    <a:pt x="1994" y="1729"/>
                    <a:pt x="2495" y="1561"/>
                    <a:pt x="2906" y="1276"/>
                  </a:cubicBezTo>
                  <a:cubicBezTo>
                    <a:pt x="2763" y="859"/>
                    <a:pt x="2659" y="506"/>
                    <a:pt x="2405" y="342"/>
                  </a:cubicBezTo>
                  <a:cubicBezTo>
                    <a:pt x="1972" y="74"/>
                    <a:pt x="1708" y="10"/>
                    <a:pt x="1450" y="5"/>
                  </a:cubicBezTo>
                  <a:cubicBezTo>
                    <a:pt x="1192" y="0"/>
                    <a:pt x="933" y="63"/>
                    <a:pt x="501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6" name="Freeform 1242">
              <a:extLst>
                <a:ext uri="{FF2B5EF4-FFF2-40B4-BE49-F238E27FC236}">
                  <a16:creationId xmlns:a16="http://schemas.microsoft.com/office/drawing/2014/main" id="{CB533E3E-5578-4933-844F-09B5E4446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3251" y="1398322"/>
              <a:ext cx="196661" cy="233430"/>
            </a:xfrm>
            <a:custGeom>
              <a:avLst/>
              <a:gdLst>
                <a:gd name="T0" fmla="*/ 9127527 w 1457"/>
                <a:gd name="T1" fmla="*/ 6226509 h 1730"/>
                <a:gd name="T2" fmla="*/ 9127527 w 1457"/>
                <a:gd name="T3" fmla="*/ 6226509 h 1730"/>
                <a:gd name="T4" fmla="*/ 0 w 1457"/>
                <a:gd name="T5" fmla="*/ 23140199 h 1730"/>
                <a:gd name="T6" fmla="*/ 26526424 w 1457"/>
                <a:gd name="T7" fmla="*/ 31478643 h 1730"/>
                <a:gd name="T8" fmla="*/ 26526424 w 1457"/>
                <a:gd name="T9" fmla="*/ 91078 h 1730"/>
                <a:gd name="T10" fmla="*/ 26417093 w 1457"/>
                <a:gd name="T11" fmla="*/ 91078 h 1730"/>
                <a:gd name="T12" fmla="*/ 9127527 w 1457"/>
                <a:gd name="T13" fmla="*/ 6226509 h 17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7" h="1730">
                  <a:moveTo>
                    <a:pt x="501" y="342"/>
                  </a:moveTo>
                  <a:lnTo>
                    <a:pt x="501" y="342"/>
                  </a:lnTo>
                  <a:cubicBezTo>
                    <a:pt x="253" y="506"/>
                    <a:pt x="148" y="859"/>
                    <a:pt x="0" y="1271"/>
                  </a:cubicBezTo>
                  <a:cubicBezTo>
                    <a:pt x="412" y="1561"/>
                    <a:pt x="912" y="1729"/>
                    <a:pt x="1456" y="1729"/>
                  </a:cubicBezTo>
                  <a:cubicBezTo>
                    <a:pt x="1456" y="5"/>
                    <a:pt x="1456" y="5"/>
                    <a:pt x="1456" y="5"/>
                  </a:cubicBezTo>
                  <a:cubicBezTo>
                    <a:pt x="1450" y="5"/>
                    <a:pt x="1450" y="5"/>
                    <a:pt x="1450" y="5"/>
                  </a:cubicBezTo>
                  <a:cubicBezTo>
                    <a:pt x="1192" y="0"/>
                    <a:pt x="933" y="63"/>
                    <a:pt x="501" y="34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7" name="Freeform 1243">
              <a:extLst>
                <a:ext uri="{FF2B5EF4-FFF2-40B4-BE49-F238E27FC236}">
                  <a16:creationId xmlns:a16="http://schemas.microsoft.com/office/drawing/2014/main" id="{57E54AEC-E3EC-45EB-AC73-E1D416800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746" y="1269697"/>
              <a:ext cx="96745" cy="327120"/>
            </a:xfrm>
            <a:custGeom>
              <a:avLst/>
              <a:gdLst>
                <a:gd name="T0" fmla="*/ 0 w 724"/>
                <a:gd name="T1" fmla="*/ 0 h 2417"/>
                <a:gd name="T2" fmla="*/ 0 w 724"/>
                <a:gd name="T3" fmla="*/ 0 h 2417"/>
                <a:gd name="T4" fmla="*/ 12909712 w 724"/>
                <a:gd name="T5" fmla="*/ 0 h 2417"/>
                <a:gd name="T6" fmla="*/ 12909712 w 724"/>
                <a:gd name="T7" fmla="*/ 19031698 h 2417"/>
                <a:gd name="T8" fmla="*/ 6517326 w 724"/>
                <a:gd name="T9" fmla="*/ 44254586 h 2417"/>
                <a:gd name="T10" fmla="*/ 0 w 724"/>
                <a:gd name="T11" fmla="*/ 19031698 h 2417"/>
                <a:gd name="T12" fmla="*/ 0 w 724"/>
                <a:gd name="T13" fmla="*/ 0 h 24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4" h="2417">
                  <a:moveTo>
                    <a:pt x="0" y="0"/>
                  </a:moveTo>
                  <a:lnTo>
                    <a:pt x="0" y="0"/>
                  </a:lnTo>
                  <a:cubicBezTo>
                    <a:pt x="723" y="0"/>
                    <a:pt x="723" y="0"/>
                    <a:pt x="723" y="0"/>
                  </a:cubicBezTo>
                  <a:cubicBezTo>
                    <a:pt x="723" y="1039"/>
                    <a:pt x="723" y="1039"/>
                    <a:pt x="723" y="1039"/>
                  </a:cubicBezTo>
                  <a:cubicBezTo>
                    <a:pt x="723" y="1219"/>
                    <a:pt x="444" y="1851"/>
                    <a:pt x="365" y="2416"/>
                  </a:cubicBezTo>
                  <a:cubicBezTo>
                    <a:pt x="301" y="2073"/>
                    <a:pt x="0" y="1234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8" name="Freeform 1244">
              <a:extLst>
                <a:ext uri="{FF2B5EF4-FFF2-40B4-BE49-F238E27FC236}">
                  <a16:creationId xmlns:a16="http://schemas.microsoft.com/office/drawing/2014/main" id="{65F1A711-7998-444B-A896-364FCFB14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1364" y="1493600"/>
              <a:ext cx="53923" cy="103217"/>
            </a:xfrm>
            <a:custGeom>
              <a:avLst/>
              <a:gdLst>
                <a:gd name="T0" fmla="*/ 7324132 w 396"/>
                <a:gd name="T1" fmla="*/ 92216 h 760"/>
                <a:gd name="T2" fmla="*/ 7324132 w 396"/>
                <a:gd name="T3" fmla="*/ 92216 h 760"/>
                <a:gd name="T4" fmla="*/ 3912413 w 396"/>
                <a:gd name="T5" fmla="*/ 13999620 h 760"/>
                <a:gd name="T6" fmla="*/ 0 w 396"/>
                <a:gd name="T7" fmla="*/ 0 h 760"/>
                <a:gd name="T8" fmla="*/ 3912413 w 396"/>
                <a:gd name="T9" fmla="*/ 387335 h 760"/>
                <a:gd name="T10" fmla="*/ 7324132 w 396"/>
                <a:gd name="T11" fmla="*/ 92216 h 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6" h="760">
                  <a:moveTo>
                    <a:pt x="395" y="5"/>
                  </a:moveTo>
                  <a:lnTo>
                    <a:pt x="395" y="5"/>
                  </a:lnTo>
                  <a:cubicBezTo>
                    <a:pt x="321" y="237"/>
                    <a:pt x="247" y="506"/>
                    <a:pt x="211" y="759"/>
                  </a:cubicBezTo>
                  <a:cubicBezTo>
                    <a:pt x="179" y="584"/>
                    <a:pt x="84" y="279"/>
                    <a:pt x="0" y="0"/>
                  </a:cubicBezTo>
                  <a:cubicBezTo>
                    <a:pt x="68" y="15"/>
                    <a:pt x="137" y="21"/>
                    <a:pt x="211" y="21"/>
                  </a:cubicBezTo>
                  <a:cubicBezTo>
                    <a:pt x="274" y="21"/>
                    <a:pt x="337" y="15"/>
                    <a:pt x="395" y="5"/>
                  </a:cubicBezTo>
                </a:path>
              </a:pathLst>
            </a:custGeom>
            <a:solidFill>
              <a:srgbClr val="F1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9" name="Freeform 1245">
              <a:extLst>
                <a:ext uri="{FF2B5EF4-FFF2-40B4-BE49-F238E27FC236}">
                  <a16:creationId xmlns:a16="http://schemas.microsoft.com/office/drawing/2014/main" id="{D657C2AA-9267-42BA-9A6D-A57437517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746" y="1339567"/>
              <a:ext cx="96745" cy="66694"/>
            </a:xfrm>
            <a:custGeom>
              <a:avLst/>
              <a:gdLst>
                <a:gd name="T0" fmla="*/ 12909712 w 724"/>
                <a:gd name="T1" fmla="*/ 2517427 h 492"/>
                <a:gd name="T2" fmla="*/ 12909712 w 724"/>
                <a:gd name="T3" fmla="*/ 0 h 492"/>
                <a:gd name="T4" fmla="*/ 0 w 724"/>
                <a:gd name="T5" fmla="*/ 0 h 492"/>
                <a:gd name="T6" fmla="*/ 0 w 724"/>
                <a:gd name="T7" fmla="*/ 9022397 h 492"/>
                <a:gd name="T8" fmla="*/ 12909712 w 724"/>
                <a:gd name="T9" fmla="*/ 251742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4" h="492">
                  <a:moveTo>
                    <a:pt x="723" y="137"/>
                  </a:moveTo>
                  <a:lnTo>
                    <a:pt x="723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23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0" name="Freeform 1246">
              <a:extLst>
                <a:ext uri="{FF2B5EF4-FFF2-40B4-BE49-F238E27FC236}">
                  <a16:creationId xmlns:a16="http://schemas.microsoft.com/office/drawing/2014/main" id="{3DF5C321-3B0E-423F-BD98-67C823A70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3735" y="1091846"/>
              <a:ext cx="412355" cy="271542"/>
            </a:xfrm>
            <a:custGeom>
              <a:avLst/>
              <a:gdLst>
                <a:gd name="T0" fmla="*/ 27893218 w 3048"/>
                <a:gd name="T1" fmla="*/ 0 h 2010"/>
                <a:gd name="T2" fmla="*/ 27893218 w 3048"/>
                <a:gd name="T3" fmla="*/ 0 h 2010"/>
                <a:gd name="T4" fmla="*/ 27893218 w 3048"/>
                <a:gd name="T5" fmla="*/ 36665870 h 2010"/>
                <a:gd name="T6" fmla="*/ 27893218 w 3048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0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26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1" name="Freeform 1247">
              <a:extLst>
                <a:ext uri="{FF2B5EF4-FFF2-40B4-BE49-F238E27FC236}">
                  <a16:creationId xmlns:a16="http://schemas.microsoft.com/office/drawing/2014/main" id="{6569A207-BCE5-415E-AB2F-3AC645DD7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091846"/>
              <a:ext cx="206177" cy="271542"/>
            </a:xfrm>
            <a:custGeom>
              <a:avLst/>
              <a:gdLst>
                <a:gd name="T0" fmla="*/ 0 w 1524"/>
                <a:gd name="T1" fmla="*/ 0 h 2010"/>
                <a:gd name="T2" fmla="*/ 0 w 1524"/>
                <a:gd name="T3" fmla="*/ 0 h 2010"/>
                <a:gd name="T4" fmla="*/ 0 w 1524"/>
                <a:gd name="T5" fmla="*/ 36665870 h 2010"/>
                <a:gd name="T6" fmla="*/ 0 w 1524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0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2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2" name="Freeform 1248">
              <a:extLst>
                <a:ext uri="{FF2B5EF4-FFF2-40B4-BE49-F238E27FC236}">
                  <a16:creationId xmlns:a16="http://schemas.microsoft.com/office/drawing/2014/main" id="{067BB618-6631-40B0-B8B4-8E390F14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2415" y="1041031"/>
              <a:ext cx="293407" cy="222314"/>
            </a:xfrm>
            <a:custGeom>
              <a:avLst/>
              <a:gdLst>
                <a:gd name="T0" fmla="*/ 19491242 w 2180"/>
                <a:gd name="T1" fmla="*/ 11296407 h 1635"/>
                <a:gd name="T2" fmla="*/ 19491242 w 2180"/>
                <a:gd name="T3" fmla="*/ 11296407 h 1635"/>
                <a:gd name="T4" fmla="*/ 34761865 w 2180"/>
                <a:gd name="T5" fmla="*/ 22222970 h 1635"/>
                <a:gd name="T6" fmla="*/ 37442771 w 2180"/>
                <a:gd name="T7" fmla="*/ 23110458 h 1635"/>
                <a:gd name="T8" fmla="*/ 20252082 w 2180"/>
                <a:gd name="T9" fmla="*/ 0 h 1635"/>
                <a:gd name="T10" fmla="*/ 2010780 w 2180"/>
                <a:gd name="T11" fmla="*/ 22315431 h 1635"/>
                <a:gd name="T12" fmla="*/ 5253197 w 2180"/>
                <a:gd name="T13" fmla="*/ 22315431 h 1635"/>
                <a:gd name="T14" fmla="*/ 19491242 w 2180"/>
                <a:gd name="T15" fmla="*/ 11296407 h 16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80" h="1635">
                  <a:moveTo>
                    <a:pt x="1076" y="611"/>
                  </a:moveTo>
                  <a:lnTo>
                    <a:pt x="1076" y="611"/>
                  </a:lnTo>
                  <a:cubicBezTo>
                    <a:pt x="1587" y="611"/>
                    <a:pt x="1836" y="896"/>
                    <a:pt x="1919" y="1202"/>
                  </a:cubicBezTo>
                  <a:cubicBezTo>
                    <a:pt x="2004" y="1513"/>
                    <a:pt x="1957" y="1487"/>
                    <a:pt x="2067" y="1250"/>
                  </a:cubicBezTo>
                  <a:cubicBezTo>
                    <a:pt x="2179" y="1012"/>
                    <a:pt x="1904" y="0"/>
                    <a:pt x="1118" y="0"/>
                  </a:cubicBezTo>
                  <a:cubicBezTo>
                    <a:pt x="327" y="0"/>
                    <a:pt x="0" y="780"/>
                    <a:pt x="111" y="1207"/>
                  </a:cubicBezTo>
                  <a:cubicBezTo>
                    <a:pt x="222" y="1634"/>
                    <a:pt x="222" y="1534"/>
                    <a:pt x="290" y="1207"/>
                  </a:cubicBezTo>
                  <a:cubicBezTo>
                    <a:pt x="359" y="886"/>
                    <a:pt x="506" y="622"/>
                    <a:pt x="1076" y="6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3" name="Freeform 1249">
              <a:extLst>
                <a:ext uri="{FF2B5EF4-FFF2-40B4-BE49-F238E27FC236}">
                  <a16:creationId xmlns:a16="http://schemas.microsoft.com/office/drawing/2014/main" id="{75252E2E-8F80-42F8-BF79-BE4F3C589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18" y="1041031"/>
              <a:ext cx="274374" cy="227079"/>
            </a:xfrm>
            <a:custGeom>
              <a:avLst/>
              <a:gdLst>
                <a:gd name="T0" fmla="*/ 18378613 w 2037"/>
                <a:gd name="T1" fmla="*/ 11270018 h 1672"/>
                <a:gd name="T2" fmla="*/ 18378613 w 2037"/>
                <a:gd name="T3" fmla="*/ 11270018 h 1672"/>
                <a:gd name="T4" fmla="*/ 5080027 w 2037"/>
                <a:gd name="T5" fmla="*/ 27999710 h 1672"/>
                <a:gd name="T6" fmla="*/ 3628552 w 2037"/>
                <a:gd name="T7" fmla="*/ 27999710 h 1672"/>
                <a:gd name="T8" fmla="*/ 199618 w 2037"/>
                <a:gd name="T9" fmla="*/ 21986598 h 1672"/>
                <a:gd name="T10" fmla="*/ 8037259 w 2037"/>
                <a:gd name="T11" fmla="*/ 6308233 h 1672"/>
                <a:gd name="T12" fmla="*/ 8708580 w 2037"/>
                <a:gd name="T13" fmla="*/ 10882680 h 1672"/>
                <a:gd name="T14" fmla="*/ 14060691 w 2037"/>
                <a:gd name="T15" fmla="*/ 2416246 h 1672"/>
                <a:gd name="T16" fmla="*/ 12917668 w 2037"/>
                <a:gd name="T17" fmla="*/ 8945853 h 1672"/>
                <a:gd name="T18" fmla="*/ 20192957 w 2037"/>
                <a:gd name="T19" fmla="*/ 0 h 1672"/>
                <a:gd name="T20" fmla="*/ 24492695 w 2037"/>
                <a:gd name="T21" fmla="*/ 8540045 h 1672"/>
                <a:gd name="T22" fmla="*/ 22297433 w 2037"/>
                <a:gd name="T23" fmla="*/ 2416246 h 1672"/>
                <a:gd name="T24" fmla="*/ 29463888 w 2037"/>
                <a:gd name="T25" fmla="*/ 10605893 h 1672"/>
                <a:gd name="T26" fmla="*/ 29282454 w 2037"/>
                <a:gd name="T27" fmla="*/ 5736461 h 1672"/>
                <a:gd name="T28" fmla="*/ 36557743 w 2037"/>
                <a:gd name="T29" fmla="*/ 20806113 h 1672"/>
                <a:gd name="T30" fmla="*/ 32711388 w 2037"/>
                <a:gd name="T31" fmla="*/ 27815276 h 1672"/>
                <a:gd name="T32" fmla="*/ 31387066 w 2037"/>
                <a:gd name="T33" fmla="*/ 28110397 h 1672"/>
                <a:gd name="T34" fmla="*/ 18378613 w 2037"/>
                <a:gd name="T35" fmla="*/ 11270018 h 16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37" h="1672">
                  <a:moveTo>
                    <a:pt x="1013" y="611"/>
                  </a:moveTo>
                  <a:lnTo>
                    <a:pt x="1013" y="611"/>
                  </a:lnTo>
                  <a:cubicBezTo>
                    <a:pt x="427" y="611"/>
                    <a:pt x="211" y="1044"/>
                    <a:pt x="280" y="1518"/>
                  </a:cubicBezTo>
                  <a:cubicBezTo>
                    <a:pt x="295" y="1634"/>
                    <a:pt x="206" y="1613"/>
                    <a:pt x="200" y="1518"/>
                  </a:cubicBezTo>
                  <a:cubicBezTo>
                    <a:pt x="195" y="1413"/>
                    <a:pt x="127" y="1181"/>
                    <a:pt x="11" y="1192"/>
                  </a:cubicBezTo>
                  <a:cubicBezTo>
                    <a:pt x="0" y="959"/>
                    <a:pt x="232" y="527"/>
                    <a:pt x="443" y="342"/>
                  </a:cubicBezTo>
                  <a:cubicBezTo>
                    <a:pt x="417" y="417"/>
                    <a:pt x="380" y="532"/>
                    <a:pt x="480" y="590"/>
                  </a:cubicBezTo>
                  <a:cubicBezTo>
                    <a:pt x="490" y="432"/>
                    <a:pt x="511" y="221"/>
                    <a:pt x="775" y="131"/>
                  </a:cubicBezTo>
                  <a:cubicBezTo>
                    <a:pt x="686" y="221"/>
                    <a:pt x="644" y="337"/>
                    <a:pt x="712" y="485"/>
                  </a:cubicBezTo>
                  <a:cubicBezTo>
                    <a:pt x="912" y="353"/>
                    <a:pt x="818" y="16"/>
                    <a:pt x="1113" y="0"/>
                  </a:cubicBezTo>
                  <a:cubicBezTo>
                    <a:pt x="949" y="279"/>
                    <a:pt x="1203" y="490"/>
                    <a:pt x="1350" y="463"/>
                  </a:cubicBezTo>
                  <a:cubicBezTo>
                    <a:pt x="1450" y="332"/>
                    <a:pt x="1319" y="210"/>
                    <a:pt x="1229" y="131"/>
                  </a:cubicBezTo>
                  <a:cubicBezTo>
                    <a:pt x="1408" y="121"/>
                    <a:pt x="1624" y="427"/>
                    <a:pt x="1624" y="575"/>
                  </a:cubicBezTo>
                  <a:cubicBezTo>
                    <a:pt x="1703" y="500"/>
                    <a:pt x="1672" y="421"/>
                    <a:pt x="1614" y="311"/>
                  </a:cubicBezTo>
                  <a:cubicBezTo>
                    <a:pt x="1872" y="479"/>
                    <a:pt x="2036" y="891"/>
                    <a:pt x="2015" y="1128"/>
                  </a:cubicBezTo>
                  <a:cubicBezTo>
                    <a:pt x="1957" y="1075"/>
                    <a:pt x="1851" y="1096"/>
                    <a:pt x="1803" y="1508"/>
                  </a:cubicBezTo>
                  <a:cubicBezTo>
                    <a:pt x="1782" y="1671"/>
                    <a:pt x="1703" y="1619"/>
                    <a:pt x="1730" y="1524"/>
                  </a:cubicBezTo>
                  <a:cubicBezTo>
                    <a:pt x="1894" y="912"/>
                    <a:pt x="1545" y="606"/>
                    <a:pt x="1013" y="611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4" name="Freeform 1250">
              <a:extLst>
                <a:ext uri="{FF2B5EF4-FFF2-40B4-BE49-F238E27FC236}">
                  <a16:creationId xmlns:a16="http://schemas.microsoft.com/office/drawing/2014/main" id="{DE2CF750-A001-4C55-85CB-D01F07D7B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7759" y="1183947"/>
              <a:ext cx="34892" cy="65107"/>
            </a:xfrm>
            <a:custGeom>
              <a:avLst/>
              <a:gdLst>
                <a:gd name="T0" fmla="*/ 3248728 w 259"/>
                <a:gd name="T1" fmla="*/ 175829 h 491"/>
                <a:gd name="T2" fmla="*/ 3248728 w 259"/>
                <a:gd name="T3" fmla="*/ 175829 h 491"/>
                <a:gd name="T4" fmla="*/ 4210616 w 259"/>
                <a:gd name="T5" fmla="*/ 4624321 h 491"/>
                <a:gd name="T6" fmla="*/ 1433805 w 259"/>
                <a:gd name="T7" fmla="*/ 8351862 h 491"/>
                <a:gd name="T8" fmla="*/ 489970 w 259"/>
                <a:gd name="T9" fmla="*/ 3903370 h 491"/>
                <a:gd name="T10" fmla="*/ 3248728 w 259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79" y="10"/>
                  </a:moveTo>
                  <a:lnTo>
                    <a:pt x="179" y="10"/>
                  </a:lnTo>
                  <a:cubicBezTo>
                    <a:pt x="237" y="21"/>
                    <a:pt x="258" y="137"/>
                    <a:pt x="232" y="263"/>
                  </a:cubicBezTo>
                  <a:cubicBezTo>
                    <a:pt x="201" y="396"/>
                    <a:pt x="132" y="490"/>
                    <a:pt x="79" y="475"/>
                  </a:cubicBezTo>
                  <a:cubicBezTo>
                    <a:pt x="21" y="464"/>
                    <a:pt x="0" y="348"/>
                    <a:pt x="27" y="222"/>
                  </a:cubicBezTo>
                  <a:cubicBezTo>
                    <a:pt x="58" y="95"/>
                    <a:pt x="127" y="0"/>
                    <a:pt x="179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5" name="Freeform 1251">
              <a:extLst>
                <a:ext uri="{FF2B5EF4-FFF2-40B4-BE49-F238E27FC236}">
                  <a16:creationId xmlns:a16="http://schemas.microsoft.com/office/drawing/2014/main" id="{9E5A3BCD-9733-480E-8E11-F0FD5E49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7174" y="1183947"/>
              <a:ext cx="34892" cy="65107"/>
            </a:xfrm>
            <a:custGeom>
              <a:avLst/>
              <a:gdLst>
                <a:gd name="T0" fmla="*/ 1396367 w 254"/>
                <a:gd name="T1" fmla="*/ 175829 h 491"/>
                <a:gd name="T2" fmla="*/ 1396367 w 254"/>
                <a:gd name="T3" fmla="*/ 175829 h 491"/>
                <a:gd name="T4" fmla="*/ 490686 w 254"/>
                <a:gd name="T5" fmla="*/ 4624321 h 491"/>
                <a:gd name="T6" fmla="*/ 3377793 w 254"/>
                <a:gd name="T7" fmla="*/ 8351862 h 491"/>
                <a:gd name="T8" fmla="*/ 4283611 w 254"/>
                <a:gd name="T9" fmla="*/ 3903370 h 491"/>
                <a:gd name="T10" fmla="*/ 1396367 w 254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4" h="491">
                  <a:moveTo>
                    <a:pt x="74" y="10"/>
                  </a:moveTo>
                  <a:lnTo>
                    <a:pt x="74" y="10"/>
                  </a:lnTo>
                  <a:cubicBezTo>
                    <a:pt x="21" y="21"/>
                    <a:pt x="0" y="137"/>
                    <a:pt x="26" y="263"/>
                  </a:cubicBezTo>
                  <a:cubicBezTo>
                    <a:pt x="53" y="396"/>
                    <a:pt x="121" y="490"/>
                    <a:pt x="179" y="475"/>
                  </a:cubicBezTo>
                  <a:cubicBezTo>
                    <a:pt x="231" y="464"/>
                    <a:pt x="253" y="348"/>
                    <a:pt x="227" y="222"/>
                  </a:cubicBezTo>
                  <a:cubicBezTo>
                    <a:pt x="200" y="95"/>
                    <a:pt x="131" y="0"/>
                    <a:pt x="74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6" name="Freeform 1252">
              <a:extLst>
                <a:ext uri="{FF2B5EF4-FFF2-40B4-BE49-F238E27FC236}">
                  <a16:creationId xmlns:a16="http://schemas.microsoft.com/office/drawing/2014/main" id="{5EA024D1-43ED-49EA-A3E8-2E57177C5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753" y="1188712"/>
              <a:ext cx="188731" cy="71458"/>
            </a:xfrm>
            <a:custGeom>
              <a:avLst/>
              <a:gdLst>
                <a:gd name="T0" fmla="*/ 12775897 w 1394"/>
                <a:gd name="T1" fmla="*/ 3402284 h 534"/>
                <a:gd name="T2" fmla="*/ 12775897 w 1394"/>
                <a:gd name="T3" fmla="*/ 3402284 h 534"/>
                <a:gd name="T4" fmla="*/ 13820823 w 1394"/>
                <a:gd name="T5" fmla="*/ 3402284 h 534"/>
                <a:gd name="T6" fmla="*/ 14498982 w 1394"/>
                <a:gd name="T7" fmla="*/ 5855542 h 534"/>
                <a:gd name="T8" fmla="*/ 20511161 w 1394"/>
                <a:gd name="T9" fmla="*/ 9347349 h 534"/>
                <a:gd name="T10" fmla="*/ 25038674 w 1394"/>
                <a:gd name="T11" fmla="*/ 5193016 h 534"/>
                <a:gd name="T12" fmla="*/ 23205654 w 1394"/>
                <a:gd name="T13" fmla="*/ 555071 h 534"/>
                <a:gd name="T14" fmla="*/ 20126252 w 1394"/>
                <a:gd name="T15" fmla="*/ 0 h 534"/>
                <a:gd name="T16" fmla="*/ 20126252 w 1394"/>
                <a:gd name="T17" fmla="*/ 0 h 534"/>
                <a:gd name="T18" fmla="*/ 13050870 w 1394"/>
                <a:gd name="T19" fmla="*/ 0 h 534"/>
                <a:gd name="T20" fmla="*/ 12775897 w 1394"/>
                <a:gd name="T21" fmla="*/ 0 h 534"/>
                <a:gd name="T22" fmla="*/ 12775897 w 1394"/>
                <a:gd name="T23" fmla="*/ 483479 h 534"/>
                <a:gd name="T24" fmla="*/ 13050870 w 1394"/>
                <a:gd name="T25" fmla="*/ 483479 h 534"/>
                <a:gd name="T26" fmla="*/ 16826844 w 1394"/>
                <a:gd name="T27" fmla="*/ 483479 h 534"/>
                <a:gd name="T28" fmla="*/ 15378869 w 1394"/>
                <a:gd name="T29" fmla="*/ 931095 h 534"/>
                <a:gd name="T30" fmla="*/ 13930758 w 1394"/>
                <a:gd name="T31" fmla="*/ 2936736 h 534"/>
                <a:gd name="T32" fmla="*/ 12775897 w 1394"/>
                <a:gd name="T33" fmla="*/ 2936736 h 534"/>
                <a:gd name="T34" fmla="*/ 12775897 w 1394"/>
                <a:gd name="T35" fmla="*/ 3402284 h 534"/>
                <a:gd name="T36" fmla="*/ 2327863 w 1394"/>
                <a:gd name="T37" fmla="*/ 555071 h 534"/>
                <a:gd name="T38" fmla="*/ 2327863 w 1394"/>
                <a:gd name="T39" fmla="*/ 555071 h 534"/>
                <a:gd name="T40" fmla="*/ 494843 w 1394"/>
                <a:gd name="T41" fmla="*/ 5193016 h 534"/>
                <a:gd name="T42" fmla="*/ 5022357 w 1394"/>
                <a:gd name="T43" fmla="*/ 9347349 h 534"/>
                <a:gd name="T44" fmla="*/ 11034671 w 1394"/>
                <a:gd name="T45" fmla="*/ 5855542 h 534"/>
                <a:gd name="T46" fmla="*/ 11712830 w 1394"/>
                <a:gd name="T47" fmla="*/ 3402284 h 534"/>
                <a:gd name="T48" fmla="*/ 12775897 w 1394"/>
                <a:gd name="T49" fmla="*/ 3402284 h 534"/>
                <a:gd name="T50" fmla="*/ 12775897 w 1394"/>
                <a:gd name="T51" fmla="*/ 2936736 h 534"/>
                <a:gd name="T52" fmla="*/ 11602895 w 1394"/>
                <a:gd name="T53" fmla="*/ 2936736 h 534"/>
                <a:gd name="T54" fmla="*/ 10063126 w 1394"/>
                <a:gd name="T55" fmla="*/ 931095 h 534"/>
                <a:gd name="T56" fmla="*/ 8706673 w 1394"/>
                <a:gd name="T57" fmla="*/ 483479 h 534"/>
                <a:gd name="T58" fmla="*/ 12482647 w 1394"/>
                <a:gd name="T59" fmla="*/ 483479 h 534"/>
                <a:gd name="T60" fmla="*/ 12775897 w 1394"/>
                <a:gd name="T61" fmla="*/ 483479 h 534"/>
                <a:gd name="T62" fmla="*/ 12775897 w 1394"/>
                <a:gd name="T63" fmla="*/ 0 h 534"/>
                <a:gd name="T64" fmla="*/ 12482647 w 1394"/>
                <a:gd name="T65" fmla="*/ 0 h 534"/>
                <a:gd name="T66" fmla="*/ 5334020 w 1394"/>
                <a:gd name="T67" fmla="*/ 0 h 534"/>
                <a:gd name="T68" fmla="*/ 5334020 w 1394"/>
                <a:gd name="T69" fmla="*/ 0 h 534"/>
                <a:gd name="T70" fmla="*/ 2327863 w 1394"/>
                <a:gd name="T71" fmla="*/ 555071 h 5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94" h="534">
                  <a:moveTo>
                    <a:pt x="697" y="190"/>
                  </a:moveTo>
                  <a:lnTo>
                    <a:pt x="697" y="190"/>
                  </a:lnTo>
                  <a:cubicBezTo>
                    <a:pt x="754" y="190"/>
                    <a:pt x="754" y="190"/>
                    <a:pt x="754" y="190"/>
                  </a:cubicBezTo>
                  <a:cubicBezTo>
                    <a:pt x="750" y="237"/>
                    <a:pt x="766" y="285"/>
                    <a:pt x="791" y="327"/>
                  </a:cubicBezTo>
                  <a:cubicBezTo>
                    <a:pt x="855" y="422"/>
                    <a:pt x="997" y="506"/>
                    <a:pt x="1119" y="522"/>
                  </a:cubicBezTo>
                  <a:cubicBezTo>
                    <a:pt x="1240" y="533"/>
                    <a:pt x="1335" y="453"/>
                    <a:pt x="1366" y="290"/>
                  </a:cubicBezTo>
                  <a:cubicBezTo>
                    <a:pt x="1393" y="132"/>
                    <a:pt x="1319" y="58"/>
                    <a:pt x="1266" y="31"/>
                  </a:cubicBezTo>
                  <a:cubicBezTo>
                    <a:pt x="1219" y="10"/>
                    <a:pt x="1161" y="0"/>
                    <a:pt x="1098" y="0"/>
                  </a:cubicBezTo>
                  <a:cubicBezTo>
                    <a:pt x="712" y="0"/>
                    <a:pt x="712" y="0"/>
                    <a:pt x="712" y="0"/>
                  </a:cubicBezTo>
                  <a:cubicBezTo>
                    <a:pt x="697" y="0"/>
                    <a:pt x="697" y="0"/>
                    <a:pt x="697" y="0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712" y="27"/>
                    <a:pt x="712" y="27"/>
                    <a:pt x="712" y="27"/>
                  </a:cubicBezTo>
                  <a:cubicBezTo>
                    <a:pt x="918" y="27"/>
                    <a:pt x="918" y="27"/>
                    <a:pt x="918" y="27"/>
                  </a:cubicBezTo>
                  <a:cubicBezTo>
                    <a:pt x="887" y="37"/>
                    <a:pt x="860" y="42"/>
                    <a:pt x="839" y="52"/>
                  </a:cubicBezTo>
                  <a:cubicBezTo>
                    <a:pt x="797" y="74"/>
                    <a:pt x="770" y="116"/>
                    <a:pt x="760" y="164"/>
                  </a:cubicBezTo>
                  <a:cubicBezTo>
                    <a:pt x="697" y="164"/>
                    <a:pt x="697" y="164"/>
                    <a:pt x="697" y="164"/>
                  </a:cubicBezTo>
                  <a:lnTo>
                    <a:pt x="697" y="190"/>
                  </a:lnTo>
                  <a:close/>
                  <a:moveTo>
                    <a:pt x="127" y="31"/>
                  </a:moveTo>
                  <a:lnTo>
                    <a:pt x="127" y="31"/>
                  </a:lnTo>
                  <a:cubicBezTo>
                    <a:pt x="74" y="58"/>
                    <a:pt x="0" y="132"/>
                    <a:pt x="27" y="290"/>
                  </a:cubicBezTo>
                  <a:cubicBezTo>
                    <a:pt x="58" y="453"/>
                    <a:pt x="153" y="533"/>
                    <a:pt x="274" y="522"/>
                  </a:cubicBezTo>
                  <a:cubicBezTo>
                    <a:pt x="396" y="506"/>
                    <a:pt x="538" y="422"/>
                    <a:pt x="602" y="327"/>
                  </a:cubicBezTo>
                  <a:cubicBezTo>
                    <a:pt x="628" y="285"/>
                    <a:pt x="639" y="237"/>
                    <a:pt x="639" y="190"/>
                  </a:cubicBezTo>
                  <a:cubicBezTo>
                    <a:pt x="697" y="190"/>
                    <a:pt x="697" y="190"/>
                    <a:pt x="697" y="190"/>
                  </a:cubicBezTo>
                  <a:cubicBezTo>
                    <a:pt x="697" y="164"/>
                    <a:pt x="697" y="164"/>
                    <a:pt x="697" y="164"/>
                  </a:cubicBezTo>
                  <a:cubicBezTo>
                    <a:pt x="633" y="164"/>
                    <a:pt x="633" y="164"/>
                    <a:pt x="633" y="164"/>
                  </a:cubicBezTo>
                  <a:cubicBezTo>
                    <a:pt x="623" y="116"/>
                    <a:pt x="596" y="74"/>
                    <a:pt x="549" y="52"/>
                  </a:cubicBezTo>
                  <a:cubicBezTo>
                    <a:pt x="533" y="42"/>
                    <a:pt x="507" y="37"/>
                    <a:pt x="475" y="27"/>
                  </a:cubicBezTo>
                  <a:cubicBezTo>
                    <a:pt x="681" y="27"/>
                    <a:pt x="681" y="27"/>
                    <a:pt x="681" y="27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697" y="0"/>
                    <a:pt x="697" y="0"/>
                    <a:pt x="697" y="0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32" y="0"/>
                    <a:pt x="174" y="10"/>
                    <a:pt x="127" y="31"/>
                  </a:cubicBezTo>
                  <a:close/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7" name="Freeform 1253">
              <a:extLst>
                <a:ext uri="{FF2B5EF4-FFF2-40B4-BE49-F238E27FC236}">
                  <a16:creationId xmlns:a16="http://schemas.microsoft.com/office/drawing/2014/main" id="{6E688B02-F061-4151-9A01-D8A80B5E2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1097" y="1191888"/>
              <a:ext cx="79299" cy="63518"/>
            </a:xfrm>
            <a:custGeom>
              <a:avLst/>
              <a:gdLst>
                <a:gd name="T0" fmla="*/ 1721303 w 586"/>
                <a:gd name="T1" fmla="*/ 456654 h 470"/>
                <a:gd name="T2" fmla="*/ 1721303 w 586"/>
                <a:gd name="T3" fmla="*/ 456654 h 470"/>
                <a:gd name="T4" fmla="*/ 476065 w 586"/>
                <a:gd name="T5" fmla="*/ 1716878 h 470"/>
                <a:gd name="T6" fmla="*/ 201495 w 586"/>
                <a:gd name="T7" fmla="*/ 4803447 h 470"/>
                <a:gd name="T8" fmla="*/ 2600358 w 586"/>
                <a:gd name="T9" fmla="*/ 8364915 h 470"/>
                <a:gd name="T10" fmla="*/ 4156837 w 586"/>
                <a:gd name="T11" fmla="*/ 8565875 h 470"/>
                <a:gd name="T12" fmla="*/ 9852021 w 586"/>
                <a:gd name="T13" fmla="*/ 5186988 h 470"/>
                <a:gd name="T14" fmla="*/ 9852021 w 586"/>
                <a:gd name="T15" fmla="*/ 1442805 h 470"/>
                <a:gd name="T16" fmla="*/ 9064579 w 586"/>
                <a:gd name="T17" fmla="*/ 949797 h 470"/>
                <a:gd name="T18" fmla="*/ 5218984 w 586"/>
                <a:gd name="T19" fmla="*/ 73113 h 470"/>
                <a:gd name="T20" fmla="*/ 1721303 w 586"/>
                <a:gd name="T21" fmla="*/ 456654 h 4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470">
                  <a:moveTo>
                    <a:pt x="94" y="25"/>
                  </a:moveTo>
                  <a:lnTo>
                    <a:pt x="94" y="25"/>
                  </a:lnTo>
                  <a:cubicBezTo>
                    <a:pt x="63" y="42"/>
                    <a:pt x="42" y="68"/>
                    <a:pt x="26" y="94"/>
                  </a:cubicBezTo>
                  <a:cubicBezTo>
                    <a:pt x="0" y="147"/>
                    <a:pt x="0" y="205"/>
                    <a:pt x="11" y="263"/>
                  </a:cubicBezTo>
                  <a:cubicBezTo>
                    <a:pt x="26" y="342"/>
                    <a:pt x="63" y="421"/>
                    <a:pt x="142" y="458"/>
                  </a:cubicBezTo>
                  <a:cubicBezTo>
                    <a:pt x="168" y="469"/>
                    <a:pt x="200" y="469"/>
                    <a:pt x="227" y="469"/>
                  </a:cubicBezTo>
                  <a:cubicBezTo>
                    <a:pt x="337" y="458"/>
                    <a:pt x="480" y="374"/>
                    <a:pt x="538" y="284"/>
                  </a:cubicBezTo>
                  <a:cubicBezTo>
                    <a:pt x="574" y="226"/>
                    <a:pt x="585" y="137"/>
                    <a:pt x="538" y="79"/>
                  </a:cubicBezTo>
                  <a:cubicBezTo>
                    <a:pt x="527" y="68"/>
                    <a:pt x="511" y="58"/>
                    <a:pt x="495" y="52"/>
                  </a:cubicBezTo>
                  <a:cubicBezTo>
                    <a:pt x="437" y="21"/>
                    <a:pt x="348" y="4"/>
                    <a:pt x="285" y="4"/>
                  </a:cubicBezTo>
                  <a:cubicBezTo>
                    <a:pt x="227" y="0"/>
                    <a:pt x="152" y="0"/>
                    <a:pt x="94" y="25"/>
                  </a:cubicBezTo>
                </a:path>
              </a:pathLst>
            </a:custGeom>
            <a:solidFill>
              <a:srgbClr val="B5C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8" name="Freeform 1254">
              <a:extLst>
                <a:ext uri="{FF2B5EF4-FFF2-40B4-BE49-F238E27FC236}">
                  <a16:creationId xmlns:a16="http://schemas.microsoft.com/office/drawing/2014/main" id="{D9216A45-6C22-4269-B7FF-13B9E3CD4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9428" y="1191888"/>
              <a:ext cx="79299" cy="63518"/>
            </a:xfrm>
            <a:custGeom>
              <a:avLst/>
              <a:gdLst>
                <a:gd name="T0" fmla="*/ 9003622 w 585"/>
                <a:gd name="T1" fmla="*/ 456654 h 470"/>
                <a:gd name="T2" fmla="*/ 9003622 w 585"/>
                <a:gd name="T3" fmla="*/ 456654 h 470"/>
                <a:gd name="T4" fmla="*/ 10271593 w 585"/>
                <a:gd name="T5" fmla="*/ 1716878 h 470"/>
                <a:gd name="T6" fmla="*/ 10547174 w 585"/>
                <a:gd name="T7" fmla="*/ 4803447 h 470"/>
                <a:gd name="T8" fmla="*/ 8121709 w 585"/>
                <a:gd name="T9" fmla="*/ 8364915 h 470"/>
                <a:gd name="T10" fmla="*/ 6486387 w 585"/>
                <a:gd name="T11" fmla="*/ 8565875 h 470"/>
                <a:gd name="T12" fmla="*/ 845178 w 585"/>
                <a:gd name="T13" fmla="*/ 5186988 h 470"/>
                <a:gd name="T14" fmla="*/ 845178 w 585"/>
                <a:gd name="T15" fmla="*/ 1442805 h 470"/>
                <a:gd name="T16" fmla="*/ 1635322 w 585"/>
                <a:gd name="T17" fmla="*/ 949797 h 470"/>
                <a:gd name="T18" fmla="*/ 5512433 w 585"/>
                <a:gd name="T19" fmla="*/ 73113 h 470"/>
                <a:gd name="T20" fmla="*/ 9003622 w 585"/>
                <a:gd name="T21" fmla="*/ 456654 h 4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5" h="470">
                  <a:moveTo>
                    <a:pt x="490" y="25"/>
                  </a:moveTo>
                  <a:lnTo>
                    <a:pt x="490" y="25"/>
                  </a:lnTo>
                  <a:cubicBezTo>
                    <a:pt x="516" y="42"/>
                    <a:pt x="542" y="68"/>
                    <a:pt x="559" y="94"/>
                  </a:cubicBezTo>
                  <a:cubicBezTo>
                    <a:pt x="584" y="147"/>
                    <a:pt x="584" y="205"/>
                    <a:pt x="574" y="263"/>
                  </a:cubicBezTo>
                  <a:cubicBezTo>
                    <a:pt x="559" y="342"/>
                    <a:pt x="521" y="421"/>
                    <a:pt x="442" y="458"/>
                  </a:cubicBezTo>
                  <a:cubicBezTo>
                    <a:pt x="416" y="469"/>
                    <a:pt x="384" y="469"/>
                    <a:pt x="353" y="469"/>
                  </a:cubicBezTo>
                  <a:cubicBezTo>
                    <a:pt x="247" y="458"/>
                    <a:pt x="104" y="374"/>
                    <a:pt x="46" y="284"/>
                  </a:cubicBezTo>
                  <a:cubicBezTo>
                    <a:pt x="4" y="226"/>
                    <a:pt x="0" y="137"/>
                    <a:pt x="46" y="79"/>
                  </a:cubicBezTo>
                  <a:cubicBezTo>
                    <a:pt x="57" y="68"/>
                    <a:pt x="73" y="58"/>
                    <a:pt x="89" y="52"/>
                  </a:cubicBezTo>
                  <a:cubicBezTo>
                    <a:pt x="147" y="21"/>
                    <a:pt x="231" y="4"/>
                    <a:pt x="300" y="4"/>
                  </a:cubicBezTo>
                  <a:cubicBezTo>
                    <a:pt x="358" y="0"/>
                    <a:pt x="432" y="0"/>
                    <a:pt x="490" y="25"/>
                  </a:cubicBezTo>
                </a:path>
              </a:pathLst>
            </a:custGeom>
            <a:solidFill>
              <a:srgbClr val="B5C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89" name="Freeform 1255">
              <a:extLst>
                <a:ext uri="{FF2B5EF4-FFF2-40B4-BE49-F238E27FC236}">
                  <a16:creationId xmlns:a16="http://schemas.microsoft.com/office/drawing/2014/main" id="{3FDA61C2-A057-4910-BF1C-175BC723C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690" y="1336392"/>
              <a:ext cx="133222" cy="260425"/>
            </a:xfrm>
            <a:custGeom>
              <a:avLst/>
              <a:gdLst>
                <a:gd name="T0" fmla="*/ 18054973 w 982"/>
                <a:gd name="T1" fmla="*/ 35286706 h 1921"/>
                <a:gd name="T2" fmla="*/ 18054973 w 982"/>
                <a:gd name="T3" fmla="*/ 35286706 h 1921"/>
                <a:gd name="T4" fmla="*/ 11650142 w 982"/>
                <a:gd name="T5" fmla="*/ 1654058 h 1921"/>
                <a:gd name="T6" fmla="*/ 9312788 w 982"/>
                <a:gd name="T7" fmla="*/ 0 h 1921"/>
                <a:gd name="T8" fmla="*/ 0 w 982"/>
                <a:gd name="T9" fmla="*/ 10861661 h 1921"/>
                <a:gd name="T10" fmla="*/ 18054973 w 982"/>
                <a:gd name="T11" fmla="*/ 35286706 h 19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2" h="1921">
                  <a:moveTo>
                    <a:pt x="981" y="1920"/>
                  </a:moveTo>
                  <a:lnTo>
                    <a:pt x="981" y="1920"/>
                  </a:lnTo>
                  <a:cubicBezTo>
                    <a:pt x="981" y="1361"/>
                    <a:pt x="558" y="707"/>
                    <a:pt x="633" y="90"/>
                  </a:cubicBezTo>
                  <a:cubicBezTo>
                    <a:pt x="585" y="63"/>
                    <a:pt x="543" y="32"/>
                    <a:pt x="506" y="0"/>
                  </a:cubicBezTo>
                  <a:cubicBezTo>
                    <a:pt x="263" y="111"/>
                    <a:pt x="84" y="438"/>
                    <a:pt x="0" y="591"/>
                  </a:cubicBezTo>
                  <a:cubicBezTo>
                    <a:pt x="712" y="607"/>
                    <a:pt x="786" y="1450"/>
                    <a:pt x="981" y="1920"/>
                  </a:cubicBezTo>
                </a:path>
              </a:pathLst>
            </a:custGeom>
            <a:solidFill>
              <a:srgbClr val="D1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90" name="Freeform 1256">
              <a:extLst>
                <a:ext uri="{FF2B5EF4-FFF2-40B4-BE49-F238E27FC236}">
                  <a16:creationId xmlns:a16="http://schemas.microsoft.com/office/drawing/2014/main" id="{057AA159-2B07-4FBE-BB24-B2D97B6C5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912" y="1336392"/>
              <a:ext cx="131636" cy="260425"/>
            </a:xfrm>
            <a:custGeom>
              <a:avLst/>
              <a:gdLst>
                <a:gd name="T0" fmla="*/ 0 w 976"/>
                <a:gd name="T1" fmla="*/ 35286706 h 1921"/>
                <a:gd name="T2" fmla="*/ 0 w 976"/>
                <a:gd name="T3" fmla="*/ 35286706 h 1921"/>
                <a:gd name="T4" fmla="*/ 6330397 w 976"/>
                <a:gd name="T5" fmla="*/ 1654058 h 1921"/>
                <a:gd name="T6" fmla="*/ 8622428 w 976"/>
                <a:gd name="T7" fmla="*/ 0 h 1921"/>
                <a:gd name="T8" fmla="*/ 17735928 w 976"/>
                <a:gd name="T9" fmla="*/ 10861661 h 1921"/>
                <a:gd name="T10" fmla="*/ 0 w 976"/>
                <a:gd name="T11" fmla="*/ 35286706 h 19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6" h="1921">
                  <a:moveTo>
                    <a:pt x="0" y="1920"/>
                  </a:moveTo>
                  <a:lnTo>
                    <a:pt x="0" y="1920"/>
                  </a:lnTo>
                  <a:cubicBezTo>
                    <a:pt x="0" y="1113"/>
                    <a:pt x="348" y="1176"/>
                    <a:pt x="348" y="90"/>
                  </a:cubicBezTo>
                  <a:cubicBezTo>
                    <a:pt x="390" y="63"/>
                    <a:pt x="432" y="32"/>
                    <a:pt x="474" y="0"/>
                  </a:cubicBezTo>
                  <a:cubicBezTo>
                    <a:pt x="711" y="111"/>
                    <a:pt x="896" y="438"/>
                    <a:pt x="975" y="591"/>
                  </a:cubicBezTo>
                  <a:cubicBezTo>
                    <a:pt x="264" y="607"/>
                    <a:pt x="190" y="1450"/>
                    <a:pt x="0" y="1920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2" name="Group 24">
            <a:extLst>
              <a:ext uri="{FF2B5EF4-FFF2-40B4-BE49-F238E27FC236}">
                <a16:creationId xmlns:a16="http://schemas.microsoft.com/office/drawing/2014/main" id="{6652BF83-87AB-4028-98FD-9EA814671E3C}"/>
              </a:ext>
            </a:extLst>
          </p:cNvPr>
          <p:cNvGrpSpPr>
            <a:grpSpLocks/>
          </p:cNvGrpSpPr>
          <p:nvPr/>
        </p:nvGrpSpPr>
        <p:grpSpPr bwMode="auto">
          <a:xfrm>
            <a:off x="5021263" y="2505075"/>
            <a:ext cx="688975" cy="688975"/>
            <a:chOff x="5021420" y="2505671"/>
            <a:chExt cx="688315" cy="688182"/>
          </a:xfrm>
        </p:grpSpPr>
        <p:sp>
          <p:nvSpPr>
            <p:cNvPr id="20748" name="Freeform 1258">
              <a:extLst>
                <a:ext uri="{FF2B5EF4-FFF2-40B4-BE49-F238E27FC236}">
                  <a16:creationId xmlns:a16="http://schemas.microsoft.com/office/drawing/2014/main" id="{C5962FD9-A4BB-4197-A898-94B2B77F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420" y="2505671"/>
              <a:ext cx="688315" cy="688182"/>
            </a:xfrm>
            <a:custGeom>
              <a:avLst/>
              <a:gdLst>
                <a:gd name="T0" fmla="*/ 46485305 w 5096"/>
                <a:gd name="T1" fmla="*/ 92916319 h 5096"/>
                <a:gd name="T2" fmla="*/ 46485305 w 5096"/>
                <a:gd name="T3" fmla="*/ 92916319 h 5096"/>
                <a:gd name="T4" fmla="*/ 0 w 5096"/>
                <a:gd name="T5" fmla="*/ 46467275 h 5096"/>
                <a:gd name="T6" fmla="*/ 46485305 w 5096"/>
                <a:gd name="T7" fmla="*/ 0 h 5096"/>
                <a:gd name="T8" fmla="*/ 92952240 w 5096"/>
                <a:gd name="T9" fmla="*/ 46467275 h 5096"/>
                <a:gd name="T10" fmla="*/ 46485305 w 5096"/>
                <a:gd name="T11" fmla="*/ 92916319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8" y="5095"/>
                  </a:moveTo>
                  <a:lnTo>
                    <a:pt x="2548" y="5095"/>
                  </a:lnTo>
                  <a:cubicBezTo>
                    <a:pt x="1139" y="5095"/>
                    <a:pt x="0" y="3956"/>
                    <a:pt x="0" y="2548"/>
                  </a:cubicBezTo>
                  <a:cubicBezTo>
                    <a:pt x="0" y="1140"/>
                    <a:pt x="1139" y="0"/>
                    <a:pt x="2548" y="0"/>
                  </a:cubicBezTo>
                  <a:cubicBezTo>
                    <a:pt x="3956" y="0"/>
                    <a:pt x="5095" y="1140"/>
                    <a:pt x="5095" y="2548"/>
                  </a:cubicBezTo>
                  <a:cubicBezTo>
                    <a:pt x="5095" y="3956"/>
                    <a:pt x="3956" y="5095"/>
                    <a:pt x="2548" y="5095"/>
                  </a:cubicBezTo>
                </a:path>
              </a:pathLst>
            </a:custGeom>
            <a:solidFill>
              <a:srgbClr val="7B8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9" name="Freeform 1259">
              <a:extLst>
                <a:ext uri="{FF2B5EF4-FFF2-40B4-BE49-F238E27FC236}">
                  <a16:creationId xmlns:a16="http://schemas.microsoft.com/office/drawing/2014/main" id="{DB3A6DBE-58D7-42F5-BDB6-3800BE7D1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3" y="2659482"/>
              <a:ext cx="258515" cy="526443"/>
            </a:xfrm>
            <a:custGeom>
              <a:avLst/>
              <a:gdLst>
                <a:gd name="T0" fmla="*/ 7955477 w 1905"/>
                <a:gd name="T1" fmla="*/ 3838731 h 3903"/>
                <a:gd name="T2" fmla="*/ 7955477 w 1905"/>
                <a:gd name="T3" fmla="*/ 3838731 h 3903"/>
                <a:gd name="T4" fmla="*/ 7587178 w 1905"/>
                <a:gd name="T5" fmla="*/ 53905983 h 3903"/>
                <a:gd name="T6" fmla="*/ 34676293 w 1905"/>
                <a:gd name="T7" fmla="*/ 61492535 h 3903"/>
                <a:gd name="T8" fmla="*/ 7955477 w 1905"/>
                <a:gd name="T9" fmla="*/ 3838731 h 3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" h="3903">
                  <a:moveTo>
                    <a:pt x="432" y="211"/>
                  </a:moveTo>
                  <a:lnTo>
                    <a:pt x="432" y="211"/>
                  </a:lnTo>
                  <a:cubicBezTo>
                    <a:pt x="291" y="480"/>
                    <a:pt x="0" y="2057"/>
                    <a:pt x="412" y="2963"/>
                  </a:cubicBezTo>
                  <a:cubicBezTo>
                    <a:pt x="823" y="3871"/>
                    <a:pt x="1857" y="3902"/>
                    <a:pt x="1883" y="3380"/>
                  </a:cubicBezTo>
                  <a:cubicBezTo>
                    <a:pt x="1904" y="2863"/>
                    <a:pt x="713" y="0"/>
                    <a:pt x="432" y="2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0" name="Freeform 1260">
              <a:extLst>
                <a:ext uri="{FF2B5EF4-FFF2-40B4-BE49-F238E27FC236}">
                  <a16:creationId xmlns:a16="http://schemas.microsoft.com/office/drawing/2014/main" id="{77D3B710-8F44-44F4-A526-89C12DF4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693" y="2659482"/>
              <a:ext cx="255342" cy="526443"/>
            </a:xfrm>
            <a:custGeom>
              <a:avLst/>
              <a:gdLst>
                <a:gd name="T0" fmla="*/ 26987446 w 1889"/>
                <a:gd name="T1" fmla="*/ 3838731 h 3903"/>
                <a:gd name="T2" fmla="*/ 26987446 w 1889"/>
                <a:gd name="T3" fmla="*/ 3838731 h 3903"/>
                <a:gd name="T4" fmla="*/ 26987446 w 1889"/>
                <a:gd name="T5" fmla="*/ 52086699 h 3903"/>
                <a:gd name="T6" fmla="*/ 475133 w 1889"/>
                <a:gd name="T7" fmla="*/ 61492535 h 3903"/>
                <a:gd name="T8" fmla="*/ 26987446 w 1889"/>
                <a:gd name="T9" fmla="*/ 3838731 h 3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9" h="3903">
                  <a:moveTo>
                    <a:pt x="1477" y="211"/>
                  </a:moveTo>
                  <a:lnTo>
                    <a:pt x="1477" y="211"/>
                  </a:lnTo>
                  <a:cubicBezTo>
                    <a:pt x="1619" y="475"/>
                    <a:pt x="1888" y="1956"/>
                    <a:pt x="1477" y="2863"/>
                  </a:cubicBezTo>
                  <a:cubicBezTo>
                    <a:pt x="1070" y="3776"/>
                    <a:pt x="47" y="3902"/>
                    <a:pt x="26" y="3380"/>
                  </a:cubicBezTo>
                  <a:cubicBezTo>
                    <a:pt x="0" y="2863"/>
                    <a:pt x="1197" y="0"/>
                    <a:pt x="1477" y="211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1" name="Freeform 1261">
              <a:extLst>
                <a:ext uri="{FF2B5EF4-FFF2-40B4-BE49-F238E27FC236}">
                  <a16:creationId xmlns:a16="http://schemas.microsoft.com/office/drawing/2014/main" id="{7562C92E-F063-43FD-821A-8BABD3C1E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916" y="2959173"/>
              <a:ext cx="393323" cy="234680"/>
            </a:xfrm>
            <a:custGeom>
              <a:avLst/>
              <a:gdLst>
                <a:gd name="T0" fmla="*/ 9140167 w 2912"/>
                <a:gd name="T1" fmla="*/ 6304500 h 1731"/>
                <a:gd name="T2" fmla="*/ 9140167 w 2912"/>
                <a:gd name="T3" fmla="*/ 6304500 h 1731"/>
                <a:gd name="T4" fmla="*/ 0 w 2912"/>
                <a:gd name="T5" fmla="*/ 23361709 h 1731"/>
                <a:gd name="T6" fmla="*/ 26563080 w 2912"/>
                <a:gd name="T7" fmla="*/ 31798259 h 1731"/>
                <a:gd name="T8" fmla="*/ 53107790 w 2912"/>
                <a:gd name="T9" fmla="*/ 23361709 h 1731"/>
                <a:gd name="T10" fmla="*/ 43876450 w 2912"/>
                <a:gd name="T11" fmla="*/ 6304500 h 1731"/>
                <a:gd name="T12" fmla="*/ 26563080 w 2912"/>
                <a:gd name="T13" fmla="*/ 110222 h 1731"/>
                <a:gd name="T14" fmla="*/ 9140167 w 2912"/>
                <a:gd name="T15" fmla="*/ 6304500 h 17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12" h="1731">
                  <a:moveTo>
                    <a:pt x="501" y="343"/>
                  </a:moveTo>
                  <a:lnTo>
                    <a:pt x="501" y="343"/>
                  </a:lnTo>
                  <a:cubicBezTo>
                    <a:pt x="253" y="506"/>
                    <a:pt x="148" y="860"/>
                    <a:pt x="0" y="1271"/>
                  </a:cubicBezTo>
                  <a:cubicBezTo>
                    <a:pt x="416" y="1561"/>
                    <a:pt x="918" y="1730"/>
                    <a:pt x="1456" y="1730"/>
                  </a:cubicBezTo>
                  <a:cubicBezTo>
                    <a:pt x="1999" y="1730"/>
                    <a:pt x="2495" y="1561"/>
                    <a:pt x="2911" y="1271"/>
                  </a:cubicBezTo>
                  <a:cubicBezTo>
                    <a:pt x="2763" y="855"/>
                    <a:pt x="2659" y="502"/>
                    <a:pt x="2405" y="343"/>
                  </a:cubicBezTo>
                  <a:cubicBezTo>
                    <a:pt x="1972" y="74"/>
                    <a:pt x="1708" y="6"/>
                    <a:pt x="1456" y="6"/>
                  </a:cubicBezTo>
                  <a:cubicBezTo>
                    <a:pt x="1192" y="0"/>
                    <a:pt x="933" y="64"/>
                    <a:pt x="501" y="343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2" name="Freeform 1262">
              <a:extLst>
                <a:ext uri="{FF2B5EF4-FFF2-40B4-BE49-F238E27FC236}">
                  <a16:creationId xmlns:a16="http://schemas.microsoft.com/office/drawing/2014/main" id="{87D9AF05-0122-4391-8337-C991C2A5D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412" y="2830734"/>
              <a:ext cx="96744" cy="193452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13017188 w 718"/>
                <a:gd name="T5" fmla="*/ 0 h 1435"/>
                <a:gd name="T6" fmla="*/ 13017188 w 718"/>
                <a:gd name="T7" fmla="*/ 18973260 h 1435"/>
                <a:gd name="T8" fmla="*/ 0 w 718"/>
                <a:gd name="T9" fmla="*/ 18973260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44"/>
                    <a:pt x="717" y="1044"/>
                    <a:pt x="717" y="1044"/>
                  </a:cubicBezTo>
                  <a:cubicBezTo>
                    <a:pt x="717" y="1392"/>
                    <a:pt x="0" y="1434"/>
                    <a:pt x="0" y="104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3" name="Freeform 1263">
              <a:extLst>
                <a:ext uri="{FF2B5EF4-FFF2-40B4-BE49-F238E27FC236}">
                  <a16:creationId xmlns:a16="http://schemas.microsoft.com/office/drawing/2014/main" id="{23746DEB-950C-4EF4-A24B-AC3CF5025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412" y="2902089"/>
              <a:ext cx="96744" cy="65013"/>
            </a:xfrm>
            <a:custGeom>
              <a:avLst/>
              <a:gdLst>
                <a:gd name="T0" fmla="*/ 13017188 w 718"/>
                <a:gd name="T1" fmla="*/ 2314251 h 491"/>
                <a:gd name="T2" fmla="*/ 13017188 w 718"/>
                <a:gd name="T3" fmla="*/ 0 h 491"/>
                <a:gd name="T4" fmla="*/ 0 w 718"/>
                <a:gd name="T5" fmla="*/ 0 h 491"/>
                <a:gd name="T6" fmla="*/ 0 w 718"/>
                <a:gd name="T7" fmla="*/ 8590852 h 491"/>
                <a:gd name="T8" fmla="*/ 13017188 w 718"/>
                <a:gd name="T9" fmla="*/ 2314251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4" name="Freeform 1264">
              <a:extLst>
                <a:ext uri="{FF2B5EF4-FFF2-40B4-BE49-F238E27FC236}">
                  <a16:creationId xmlns:a16="http://schemas.microsoft.com/office/drawing/2014/main" id="{257E3200-EA2B-4E64-ABD0-98917939E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9400" y="2653139"/>
              <a:ext cx="412355" cy="271150"/>
            </a:xfrm>
            <a:custGeom>
              <a:avLst/>
              <a:gdLst>
                <a:gd name="T0" fmla="*/ 27893218 w 3048"/>
                <a:gd name="T1" fmla="*/ 0 h 2010"/>
                <a:gd name="T2" fmla="*/ 27893218 w 3048"/>
                <a:gd name="T3" fmla="*/ 0 h 2010"/>
                <a:gd name="T4" fmla="*/ 27893218 w 3048"/>
                <a:gd name="T5" fmla="*/ 36560058 h 2010"/>
                <a:gd name="T6" fmla="*/ 27893218 w 3048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8" h="2010">
                  <a:moveTo>
                    <a:pt x="1524" y="0"/>
                  </a:moveTo>
                  <a:lnTo>
                    <a:pt x="1524" y="0"/>
                  </a:lnTo>
                  <a:cubicBezTo>
                    <a:pt x="3047" y="0"/>
                    <a:pt x="2430" y="2009"/>
                    <a:pt x="1524" y="2009"/>
                  </a:cubicBezTo>
                  <a:cubicBezTo>
                    <a:pt x="617" y="2009"/>
                    <a:pt x="0" y="0"/>
                    <a:pt x="1524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5" name="Freeform 1265">
              <a:extLst>
                <a:ext uri="{FF2B5EF4-FFF2-40B4-BE49-F238E27FC236}">
                  <a16:creationId xmlns:a16="http://schemas.microsoft.com/office/drawing/2014/main" id="{4F221B16-AF6F-477C-87FB-72A1D8630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653139"/>
              <a:ext cx="206177" cy="271150"/>
            </a:xfrm>
            <a:custGeom>
              <a:avLst/>
              <a:gdLst>
                <a:gd name="T0" fmla="*/ 0 w 1524"/>
                <a:gd name="T1" fmla="*/ 0 h 2010"/>
                <a:gd name="T2" fmla="*/ 0 w 1524"/>
                <a:gd name="T3" fmla="*/ 0 h 2010"/>
                <a:gd name="T4" fmla="*/ 0 w 1524"/>
                <a:gd name="T5" fmla="*/ 36560058 h 2010"/>
                <a:gd name="T6" fmla="*/ 0 w 1524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4" h="2010">
                  <a:moveTo>
                    <a:pt x="0" y="0"/>
                  </a:moveTo>
                  <a:lnTo>
                    <a:pt x="0" y="0"/>
                  </a:lnTo>
                  <a:cubicBezTo>
                    <a:pt x="1523" y="0"/>
                    <a:pt x="906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6" name="Freeform 1266">
              <a:extLst>
                <a:ext uri="{FF2B5EF4-FFF2-40B4-BE49-F238E27FC236}">
                  <a16:creationId xmlns:a16="http://schemas.microsoft.com/office/drawing/2014/main" id="{D1F0EF60-1149-43A3-BDCE-C39C8D562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081" y="2602398"/>
              <a:ext cx="293406" cy="220408"/>
            </a:xfrm>
            <a:custGeom>
              <a:avLst/>
              <a:gdLst>
                <a:gd name="T0" fmla="*/ 25422315 w 2175"/>
                <a:gd name="T1" fmla="*/ 10174630 h 1641"/>
                <a:gd name="T2" fmla="*/ 25422315 w 2175"/>
                <a:gd name="T3" fmla="*/ 10174630 h 1641"/>
                <a:gd name="T4" fmla="*/ 33775145 w 2175"/>
                <a:gd name="T5" fmla="*/ 21972838 h 1641"/>
                <a:gd name="T6" fmla="*/ 37523862 w 2175"/>
                <a:gd name="T7" fmla="*/ 22640240 h 1641"/>
                <a:gd name="T8" fmla="*/ 20254187 w 2175"/>
                <a:gd name="T9" fmla="*/ 0 h 1641"/>
                <a:gd name="T10" fmla="*/ 1928925 w 2175"/>
                <a:gd name="T11" fmla="*/ 21882579 h 1641"/>
                <a:gd name="T12" fmla="*/ 6824151 w 2175"/>
                <a:gd name="T13" fmla="*/ 21215042 h 1641"/>
                <a:gd name="T14" fmla="*/ 25422315 w 2175"/>
                <a:gd name="T15" fmla="*/ 10174630 h 16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5" h="1641">
                  <a:moveTo>
                    <a:pt x="1397" y="564"/>
                  </a:moveTo>
                  <a:lnTo>
                    <a:pt x="1397" y="564"/>
                  </a:lnTo>
                  <a:cubicBezTo>
                    <a:pt x="1646" y="690"/>
                    <a:pt x="1804" y="896"/>
                    <a:pt x="1856" y="1218"/>
                  </a:cubicBezTo>
                  <a:cubicBezTo>
                    <a:pt x="1910" y="1535"/>
                    <a:pt x="1952" y="1492"/>
                    <a:pt x="2062" y="1255"/>
                  </a:cubicBezTo>
                  <a:cubicBezTo>
                    <a:pt x="2174" y="1018"/>
                    <a:pt x="1904" y="0"/>
                    <a:pt x="1113" y="0"/>
                  </a:cubicBezTo>
                  <a:cubicBezTo>
                    <a:pt x="322" y="0"/>
                    <a:pt x="0" y="786"/>
                    <a:pt x="106" y="1213"/>
                  </a:cubicBezTo>
                  <a:cubicBezTo>
                    <a:pt x="217" y="1640"/>
                    <a:pt x="306" y="1498"/>
                    <a:pt x="375" y="1176"/>
                  </a:cubicBezTo>
                  <a:cubicBezTo>
                    <a:pt x="444" y="848"/>
                    <a:pt x="781" y="532"/>
                    <a:pt x="1397" y="564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7" name="Freeform 1267">
              <a:extLst>
                <a:ext uri="{FF2B5EF4-FFF2-40B4-BE49-F238E27FC236}">
                  <a16:creationId xmlns:a16="http://schemas.microsoft.com/office/drawing/2014/main" id="{F047C175-9A89-4D71-B406-8FDA266B3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227" y="2667410"/>
              <a:ext cx="136394" cy="342505"/>
            </a:xfrm>
            <a:custGeom>
              <a:avLst/>
              <a:gdLst>
                <a:gd name="T0" fmla="*/ 7525079 w 1008"/>
                <a:gd name="T1" fmla="*/ 46203088 h 2538"/>
                <a:gd name="T2" fmla="*/ 7525079 w 1008"/>
                <a:gd name="T3" fmla="*/ 46203088 h 2538"/>
                <a:gd name="T4" fmla="*/ 0 w 1008"/>
                <a:gd name="T5" fmla="*/ 1438710 h 2538"/>
                <a:gd name="T6" fmla="*/ 7525079 w 1008"/>
                <a:gd name="T7" fmla="*/ 46203088 h 25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8" h="2538">
                  <a:moveTo>
                    <a:pt x="411" y="2537"/>
                  </a:moveTo>
                  <a:lnTo>
                    <a:pt x="411" y="2537"/>
                  </a:lnTo>
                  <a:cubicBezTo>
                    <a:pt x="855" y="1028"/>
                    <a:pt x="158" y="89"/>
                    <a:pt x="0" y="79"/>
                  </a:cubicBezTo>
                  <a:cubicBezTo>
                    <a:pt x="301" y="0"/>
                    <a:pt x="1007" y="938"/>
                    <a:pt x="411" y="2537"/>
                  </a:cubicBezTo>
                </a:path>
              </a:pathLst>
            </a:custGeom>
            <a:solidFill>
              <a:srgbClr val="FFF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8" name="Freeform 1268">
              <a:extLst>
                <a:ext uri="{FF2B5EF4-FFF2-40B4-BE49-F238E27FC236}">
                  <a16:creationId xmlns:a16="http://schemas.microsoft.com/office/drawing/2014/main" id="{58BCDAE5-5673-446D-AEEC-6A5783E92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6412" y="2967102"/>
              <a:ext cx="98331" cy="123682"/>
            </a:xfrm>
            <a:custGeom>
              <a:avLst/>
              <a:gdLst>
                <a:gd name="T0" fmla="*/ 13336481 w 724"/>
                <a:gd name="T1" fmla="*/ 0 h 919"/>
                <a:gd name="T2" fmla="*/ 13336481 w 724"/>
                <a:gd name="T3" fmla="*/ 0 h 919"/>
                <a:gd name="T4" fmla="*/ 6622131 w 724"/>
                <a:gd name="T5" fmla="*/ 16627356 h 919"/>
                <a:gd name="T6" fmla="*/ 0 w 724"/>
                <a:gd name="T7" fmla="*/ 0 h 919"/>
                <a:gd name="T8" fmla="*/ 13336481 w 724"/>
                <a:gd name="T9" fmla="*/ 0 h 9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4" h="919">
                  <a:moveTo>
                    <a:pt x="723" y="0"/>
                  </a:moveTo>
                  <a:lnTo>
                    <a:pt x="723" y="0"/>
                  </a:lnTo>
                  <a:cubicBezTo>
                    <a:pt x="686" y="348"/>
                    <a:pt x="359" y="638"/>
                    <a:pt x="359" y="918"/>
                  </a:cubicBezTo>
                  <a:cubicBezTo>
                    <a:pt x="359" y="638"/>
                    <a:pt x="32" y="343"/>
                    <a:pt x="0" y="0"/>
                  </a:cubicBezTo>
                  <a:lnTo>
                    <a:pt x="723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59" name="Freeform 1269">
              <a:extLst>
                <a:ext uri="{FF2B5EF4-FFF2-40B4-BE49-F238E27FC236}">
                  <a16:creationId xmlns:a16="http://schemas.microsoft.com/office/drawing/2014/main" id="{0521ED48-622E-4E2C-963A-FECA1F741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948074"/>
              <a:ext cx="118949" cy="125268"/>
            </a:xfrm>
            <a:custGeom>
              <a:avLst/>
              <a:gdLst>
                <a:gd name="T0" fmla="*/ 0 w 882"/>
                <a:gd name="T1" fmla="*/ 16765012 h 935"/>
                <a:gd name="T2" fmla="*/ 0 w 882"/>
                <a:gd name="T3" fmla="*/ 16765012 h 935"/>
                <a:gd name="T4" fmla="*/ 9494072 w 882"/>
                <a:gd name="T5" fmla="*/ 8992769 h 935"/>
                <a:gd name="T6" fmla="*/ 16023590 w 882"/>
                <a:gd name="T7" fmla="*/ 8723610 h 935"/>
                <a:gd name="T8" fmla="*/ 6620415 w 882"/>
                <a:gd name="T9" fmla="*/ 0 h 935"/>
                <a:gd name="T10" fmla="*/ 0 w 882"/>
                <a:gd name="T11" fmla="*/ 16765012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2" h="935">
                  <a:moveTo>
                    <a:pt x="0" y="934"/>
                  </a:moveTo>
                  <a:lnTo>
                    <a:pt x="0" y="934"/>
                  </a:lnTo>
                  <a:cubicBezTo>
                    <a:pt x="158" y="696"/>
                    <a:pt x="321" y="565"/>
                    <a:pt x="522" y="501"/>
                  </a:cubicBezTo>
                  <a:cubicBezTo>
                    <a:pt x="617" y="470"/>
                    <a:pt x="790" y="438"/>
                    <a:pt x="881" y="486"/>
                  </a:cubicBezTo>
                  <a:cubicBezTo>
                    <a:pt x="707" y="285"/>
                    <a:pt x="527" y="191"/>
                    <a:pt x="364" y="0"/>
                  </a:cubicBezTo>
                  <a:cubicBezTo>
                    <a:pt x="358" y="538"/>
                    <a:pt x="0" y="634"/>
                    <a:pt x="0" y="934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0" name="Freeform 1270">
              <a:extLst>
                <a:ext uri="{FF2B5EF4-FFF2-40B4-BE49-F238E27FC236}">
                  <a16:creationId xmlns:a16="http://schemas.microsoft.com/office/drawing/2014/main" id="{60420751-9DF6-4261-853C-13DDAC8B3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577" y="2948074"/>
              <a:ext cx="104675" cy="125268"/>
            </a:xfrm>
            <a:custGeom>
              <a:avLst/>
              <a:gdLst>
                <a:gd name="T0" fmla="*/ 0 w 781"/>
                <a:gd name="T1" fmla="*/ 16765012 h 935"/>
                <a:gd name="T2" fmla="*/ 0 w 781"/>
                <a:gd name="T3" fmla="*/ 16765012 h 935"/>
                <a:gd name="T4" fmla="*/ 8999503 w 781"/>
                <a:gd name="T5" fmla="*/ 7395233 h 935"/>
                <a:gd name="T6" fmla="*/ 14011305 w 781"/>
                <a:gd name="T7" fmla="*/ 7772243 h 935"/>
                <a:gd name="T8" fmla="*/ 6538636 w 781"/>
                <a:gd name="T9" fmla="*/ 0 h 935"/>
                <a:gd name="T10" fmla="*/ 0 w 781"/>
                <a:gd name="T11" fmla="*/ 16765012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1" h="935">
                  <a:moveTo>
                    <a:pt x="0" y="934"/>
                  </a:moveTo>
                  <a:lnTo>
                    <a:pt x="0" y="934"/>
                  </a:lnTo>
                  <a:cubicBezTo>
                    <a:pt x="121" y="686"/>
                    <a:pt x="300" y="470"/>
                    <a:pt x="501" y="412"/>
                  </a:cubicBezTo>
                  <a:cubicBezTo>
                    <a:pt x="596" y="380"/>
                    <a:pt x="690" y="386"/>
                    <a:pt x="780" y="433"/>
                  </a:cubicBezTo>
                  <a:cubicBezTo>
                    <a:pt x="607" y="233"/>
                    <a:pt x="527" y="122"/>
                    <a:pt x="364" y="0"/>
                  </a:cubicBezTo>
                  <a:cubicBezTo>
                    <a:pt x="358" y="538"/>
                    <a:pt x="0" y="634"/>
                    <a:pt x="0" y="9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1" name="Freeform 1271">
              <a:extLst>
                <a:ext uri="{FF2B5EF4-FFF2-40B4-BE49-F238E27FC236}">
                  <a16:creationId xmlns:a16="http://schemas.microsoft.com/office/drawing/2014/main" id="{F38F61E8-4994-4EBA-A2EE-58E447383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29" y="2948074"/>
              <a:ext cx="118948" cy="125268"/>
            </a:xfrm>
            <a:custGeom>
              <a:avLst/>
              <a:gdLst>
                <a:gd name="T0" fmla="*/ 15932424 w 882"/>
                <a:gd name="T1" fmla="*/ 16765012 h 935"/>
                <a:gd name="T2" fmla="*/ 15932424 w 882"/>
                <a:gd name="T3" fmla="*/ 16765012 h 935"/>
                <a:gd name="T4" fmla="*/ 6529328 w 882"/>
                <a:gd name="T5" fmla="*/ 8992769 h 935"/>
                <a:gd name="T6" fmla="*/ 0 w 882"/>
                <a:gd name="T7" fmla="*/ 8723610 h 935"/>
                <a:gd name="T8" fmla="*/ 9402961 w 882"/>
                <a:gd name="T9" fmla="*/ 0 h 935"/>
                <a:gd name="T10" fmla="*/ 15932424 w 882"/>
                <a:gd name="T11" fmla="*/ 16765012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2" h="935">
                  <a:moveTo>
                    <a:pt x="876" y="934"/>
                  </a:moveTo>
                  <a:lnTo>
                    <a:pt x="876" y="934"/>
                  </a:lnTo>
                  <a:cubicBezTo>
                    <a:pt x="723" y="696"/>
                    <a:pt x="559" y="565"/>
                    <a:pt x="359" y="501"/>
                  </a:cubicBezTo>
                  <a:cubicBezTo>
                    <a:pt x="264" y="470"/>
                    <a:pt x="90" y="438"/>
                    <a:pt x="0" y="486"/>
                  </a:cubicBezTo>
                  <a:cubicBezTo>
                    <a:pt x="174" y="285"/>
                    <a:pt x="353" y="191"/>
                    <a:pt x="517" y="0"/>
                  </a:cubicBezTo>
                  <a:cubicBezTo>
                    <a:pt x="522" y="538"/>
                    <a:pt x="881" y="634"/>
                    <a:pt x="876" y="934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2" name="Freeform 1272">
              <a:extLst>
                <a:ext uri="{FF2B5EF4-FFF2-40B4-BE49-F238E27FC236}">
                  <a16:creationId xmlns:a16="http://schemas.microsoft.com/office/drawing/2014/main" id="{3A65C8CE-C471-4231-ACBE-00A76183A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02" y="2948074"/>
              <a:ext cx="104675" cy="125268"/>
            </a:xfrm>
            <a:custGeom>
              <a:avLst/>
              <a:gdLst>
                <a:gd name="T0" fmla="*/ 13903838 w 782"/>
                <a:gd name="T1" fmla="*/ 16765012 h 935"/>
                <a:gd name="T2" fmla="*/ 13903838 w 782"/>
                <a:gd name="T3" fmla="*/ 16765012 h 935"/>
                <a:gd name="T4" fmla="*/ 5016904 w 782"/>
                <a:gd name="T5" fmla="*/ 7395233 h 935"/>
                <a:gd name="T6" fmla="*/ 0 w 782"/>
                <a:gd name="T7" fmla="*/ 7772243 h 935"/>
                <a:gd name="T8" fmla="*/ 7471546 w 782"/>
                <a:gd name="T9" fmla="*/ 0 h 935"/>
                <a:gd name="T10" fmla="*/ 13903838 w 782"/>
                <a:gd name="T11" fmla="*/ 16765012 h 9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2" h="935">
                  <a:moveTo>
                    <a:pt x="776" y="934"/>
                  </a:moveTo>
                  <a:lnTo>
                    <a:pt x="776" y="934"/>
                  </a:lnTo>
                  <a:cubicBezTo>
                    <a:pt x="660" y="686"/>
                    <a:pt x="480" y="470"/>
                    <a:pt x="280" y="412"/>
                  </a:cubicBezTo>
                  <a:cubicBezTo>
                    <a:pt x="185" y="380"/>
                    <a:pt x="90" y="386"/>
                    <a:pt x="0" y="433"/>
                  </a:cubicBezTo>
                  <a:cubicBezTo>
                    <a:pt x="174" y="233"/>
                    <a:pt x="253" y="122"/>
                    <a:pt x="417" y="0"/>
                  </a:cubicBezTo>
                  <a:cubicBezTo>
                    <a:pt x="422" y="538"/>
                    <a:pt x="781" y="634"/>
                    <a:pt x="776" y="9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3" name="Freeform 1273">
              <a:extLst>
                <a:ext uri="{FF2B5EF4-FFF2-40B4-BE49-F238E27FC236}">
                  <a16:creationId xmlns:a16="http://schemas.microsoft.com/office/drawing/2014/main" id="{1DF24D79-21C1-4ECF-95F9-2E477DF8B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126" y="2626182"/>
              <a:ext cx="261686" cy="424960"/>
            </a:xfrm>
            <a:custGeom>
              <a:avLst/>
              <a:gdLst>
                <a:gd name="T0" fmla="*/ 17557968 w 1936"/>
                <a:gd name="T1" fmla="*/ 57403381 h 3145"/>
                <a:gd name="T2" fmla="*/ 17557968 w 1936"/>
                <a:gd name="T3" fmla="*/ 57403381 h 3145"/>
                <a:gd name="T4" fmla="*/ 35353427 w 1936"/>
                <a:gd name="T5" fmla="*/ 7248507 h 3145"/>
                <a:gd name="T6" fmla="*/ 17557968 w 1936"/>
                <a:gd name="T7" fmla="*/ 57403381 h 3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36" h="3145">
                  <a:moveTo>
                    <a:pt x="961" y="3144"/>
                  </a:moveTo>
                  <a:lnTo>
                    <a:pt x="961" y="3144"/>
                  </a:lnTo>
                  <a:cubicBezTo>
                    <a:pt x="459" y="75"/>
                    <a:pt x="1698" y="386"/>
                    <a:pt x="1935" y="397"/>
                  </a:cubicBezTo>
                  <a:cubicBezTo>
                    <a:pt x="1588" y="22"/>
                    <a:pt x="0" y="0"/>
                    <a:pt x="961" y="3144"/>
                  </a:cubicBezTo>
                </a:path>
              </a:pathLst>
            </a:custGeom>
            <a:solidFill>
              <a:srgbClr val="FFF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4" name="Freeform 1274">
              <a:extLst>
                <a:ext uri="{FF2B5EF4-FFF2-40B4-BE49-F238E27FC236}">
                  <a16:creationId xmlns:a16="http://schemas.microsoft.com/office/drawing/2014/main" id="{7799DD57-557E-419A-99B8-511B79737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355" y="2994058"/>
              <a:ext cx="101503" cy="198210"/>
            </a:xfrm>
            <a:custGeom>
              <a:avLst/>
              <a:gdLst>
                <a:gd name="T0" fmla="*/ 3624492 w 754"/>
                <a:gd name="T1" fmla="*/ 0 h 1467"/>
                <a:gd name="T2" fmla="*/ 3624492 w 754"/>
                <a:gd name="T3" fmla="*/ 0 h 1467"/>
                <a:gd name="T4" fmla="*/ 0 w 754"/>
                <a:gd name="T5" fmla="*/ 7429970 h 1467"/>
                <a:gd name="T6" fmla="*/ 10601544 w 754"/>
                <a:gd name="T7" fmla="*/ 10496888 h 1467"/>
                <a:gd name="T8" fmla="*/ 4204432 w 754"/>
                <a:gd name="T9" fmla="*/ 16758406 h 1467"/>
                <a:gd name="T10" fmla="*/ 12413790 w 754"/>
                <a:gd name="T11" fmla="*/ 26579866 h 1467"/>
                <a:gd name="T12" fmla="*/ 13646096 w 754"/>
                <a:gd name="T13" fmla="*/ 26762403 h 1467"/>
                <a:gd name="T14" fmla="*/ 5817307 w 754"/>
                <a:gd name="T15" fmla="*/ 16557628 h 1467"/>
                <a:gd name="T16" fmla="*/ 12594988 w 754"/>
                <a:gd name="T17" fmla="*/ 10697665 h 1467"/>
                <a:gd name="T18" fmla="*/ 1141707 w 754"/>
                <a:gd name="T19" fmla="*/ 5604465 h 1467"/>
                <a:gd name="T20" fmla="*/ 3624492 w 754"/>
                <a:gd name="T21" fmla="*/ 0 h 1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4" h="1467">
                  <a:moveTo>
                    <a:pt x="200" y="0"/>
                  </a:moveTo>
                  <a:lnTo>
                    <a:pt x="200" y="0"/>
                  </a:lnTo>
                  <a:cubicBezTo>
                    <a:pt x="74" y="79"/>
                    <a:pt x="16" y="264"/>
                    <a:pt x="0" y="407"/>
                  </a:cubicBezTo>
                  <a:cubicBezTo>
                    <a:pt x="253" y="353"/>
                    <a:pt x="537" y="507"/>
                    <a:pt x="585" y="575"/>
                  </a:cubicBezTo>
                  <a:cubicBezTo>
                    <a:pt x="395" y="681"/>
                    <a:pt x="338" y="781"/>
                    <a:pt x="232" y="918"/>
                  </a:cubicBezTo>
                  <a:cubicBezTo>
                    <a:pt x="327" y="1040"/>
                    <a:pt x="516" y="1224"/>
                    <a:pt x="685" y="1456"/>
                  </a:cubicBezTo>
                  <a:cubicBezTo>
                    <a:pt x="706" y="1462"/>
                    <a:pt x="733" y="1462"/>
                    <a:pt x="753" y="1466"/>
                  </a:cubicBezTo>
                  <a:cubicBezTo>
                    <a:pt x="601" y="1213"/>
                    <a:pt x="416" y="1034"/>
                    <a:pt x="321" y="907"/>
                  </a:cubicBezTo>
                  <a:cubicBezTo>
                    <a:pt x="427" y="770"/>
                    <a:pt x="500" y="691"/>
                    <a:pt x="695" y="586"/>
                  </a:cubicBezTo>
                  <a:cubicBezTo>
                    <a:pt x="649" y="517"/>
                    <a:pt x="317" y="249"/>
                    <a:pt x="63" y="307"/>
                  </a:cubicBezTo>
                  <a:cubicBezTo>
                    <a:pt x="89" y="158"/>
                    <a:pt x="99" y="101"/>
                    <a:pt x="200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5" name="Freeform 1275">
              <a:extLst>
                <a:ext uri="{FF2B5EF4-FFF2-40B4-BE49-F238E27FC236}">
                  <a16:creationId xmlns:a16="http://schemas.microsoft.com/office/drawing/2014/main" id="{FD5958CD-E45C-4FD8-9F9A-240545BB5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297" y="2994058"/>
              <a:ext cx="101503" cy="198210"/>
            </a:xfrm>
            <a:custGeom>
              <a:avLst/>
              <a:gdLst>
                <a:gd name="T0" fmla="*/ 9995155 w 755"/>
                <a:gd name="T1" fmla="*/ 0 h 1467"/>
                <a:gd name="T2" fmla="*/ 9995155 w 755"/>
                <a:gd name="T3" fmla="*/ 0 h 1467"/>
                <a:gd name="T4" fmla="*/ 13628156 w 755"/>
                <a:gd name="T5" fmla="*/ 7429970 h 1467"/>
                <a:gd name="T6" fmla="*/ 3054635 w 755"/>
                <a:gd name="T7" fmla="*/ 10496888 h 1467"/>
                <a:gd name="T8" fmla="*/ 9344460 w 755"/>
                <a:gd name="T9" fmla="*/ 16758406 h 1467"/>
                <a:gd name="T10" fmla="*/ 1138716 w 755"/>
                <a:gd name="T11" fmla="*/ 26579866 h 1467"/>
                <a:gd name="T12" fmla="*/ 0 w 755"/>
                <a:gd name="T13" fmla="*/ 26762403 h 1467"/>
                <a:gd name="T14" fmla="*/ 7808202 w 755"/>
                <a:gd name="T15" fmla="*/ 16557628 h 1467"/>
                <a:gd name="T16" fmla="*/ 1048371 w 755"/>
                <a:gd name="T17" fmla="*/ 10697665 h 1467"/>
                <a:gd name="T18" fmla="*/ 12489440 w 755"/>
                <a:gd name="T19" fmla="*/ 5604465 h 1467"/>
                <a:gd name="T20" fmla="*/ 9995155 w 755"/>
                <a:gd name="T21" fmla="*/ 0 h 1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5" h="1467">
                  <a:moveTo>
                    <a:pt x="553" y="0"/>
                  </a:moveTo>
                  <a:lnTo>
                    <a:pt x="553" y="0"/>
                  </a:lnTo>
                  <a:cubicBezTo>
                    <a:pt x="680" y="79"/>
                    <a:pt x="738" y="264"/>
                    <a:pt x="754" y="407"/>
                  </a:cubicBezTo>
                  <a:cubicBezTo>
                    <a:pt x="501" y="353"/>
                    <a:pt x="216" y="507"/>
                    <a:pt x="169" y="575"/>
                  </a:cubicBezTo>
                  <a:cubicBezTo>
                    <a:pt x="359" y="681"/>
                    <a:pt x="411" y="781"/>
                    <a:pt x="517" y="918"/>
                  </a:cubicBezTo>
                  <a:cubicBezTo>
                    <a:pt x="427" y="1040"/>
                    <a:pt x="237" y="1224"/>
                    <a:pt x="63" y="1456"/>
                  </a:cubicBezTo>
                  <a:cubicBezTo>
                    <a:pt x="42" y="1462"/>
                    <a:pt x="21" y="1462"/>
                    <a:pt x="0" y="1466"/>
                  </a:cubicBezTo>
                  <a:cubicBezTo>
                    <a:pt x="153" y="1213"/>
                    <a:pt x="337" y="1034"/>
                    <a:pt x="432" y="907"/>
                  </a:cubicBezTo>
                  <a:cubicBezTo>
                    <a:pt x="327" y="770"/>
                    <a:pt x="248" y="691"/>
                    <a:pt x="58" y="586"/>
                  </a:cubicBezTo>
                  <a:cubicBezTo>
                    <a:pt x="106" y="517"/>
                    <a:pt x="438" y="249"/>
                    <a:pt x="691" y="307"/>
                  </a:cubicBezTo>
                  <a:cubicBezTo>
                    <a:pt x="665" y="158"/>
                    <a:pt x="649" y="101"/>
                    <a:pt x="553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6" name="Freeform 1276">
              <a:extLst>
                <a:ext uri="{FF2B5EF4-FFF2-40B4-BE49-F238E27FC236}">
                  <a16:creationId xmlns:a16="http://schemas.microsoft.com/office/drawing/2014/main" id="{5032900B-7EEA-45B6-9C57-7134E358E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7648" y="3078099"/>
              <a:ext cx="9516" cy="115754"/>
            </a:xfrm>
            <a:custGeom>
              <a:avLst/>
              <a:gdLst>
                <a:gd name="T0" fmla="*/ 893952 w 69"/>
                <a:gd name="T1" fmla="*/ 15744995 h 850"/>
                <a:gd name="T2" fmla="*/ 893952 w 69"/>
                <a:gd name="T3" fmla="*/ 15744995 h 850"/>
                <a:gd name="T4" fmla="*/ 1293349 w 69"/>
                <a:gd name="T5" fmla="*/ 0 h 850"/>
                <a:gd name="T6" fmla="*/ 304374 w 69"/>
                <a:gd name="T7" fmla="*/ 15744995 h 850"/>
                <a:gd name="T8" fmla="*/ 893952 w 69"/>
                <a:gd name="T9" fmla="*/ 15744995 h 8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0">
                  <a:moveTo>
                    <a:pt x="47" y="849"/>
                  </a:moveTo>
                  <a:lnTo>
                    <a:pt x="47" y="849"/>
                  </a:lnTo>
                  <a:cubicBezTo>
                    <a:pt x="42" y="559"/>
                    <a:pt x="47" y="206"/>
                    <a:pt x="68" y="0"/>
                  </a:cubicBezTo>
                  <a:cubicBezTo>
                    <a:pt x="6" y="221"/>
                    <a:pt x="0" y="570"/>
                    <a:pt x="16" y="849"/>
                  </a:cubicBezTo>
                  <a:cubicBezTo>
                    <a:pt x="26" y="849"/>
                    <a:pt x="37" y="849"/>
                    <a:pt x="47" y="849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7" name="Freeform 1277">
              <a:extLst>
                <a:ext uri="{FF2B5EF4-FFF2-40B4-BE49-F238E27FC236}">
                  <a16:creationId xmlns:a16="http://schemas.microsoft.com/office/drawing/2014/main" id="{49FA5E38-1A20-4860-A5FA-A0579D6D1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05" y="2772064"/>
              <a:ext cx="185559" cy="42814"/>
            </a:xfrm>
            <a:custGeom>
              <a:avLst/>
              <a:gdLst>
                <a:gd name="T0" fmla="*/ 19144476 w 1367"/>
                <a:gd name="T1" fmla="*/ 5673058 h 317"/>
                <a:gd name="T2" fmla="*/ 19144476 w 1367"/>
                <a:gd name="T3" fmla="*/ 5673058 h 317"/>
                <a:gd name="T4" fmla="*/ 20415834 w 1367"/>
                <a:gd name="T5" fmla="*/ 5581757 h 317"/>
                <a:gd name="T6" fmla="*/ 25077613 w 1367"/>
                <a:gd name="T7" fmla="*/ 3648239 h 317"/>
                <a:gd name="T8" fmla="*/ 25077613 w 1367"/>
                <a:gd name="T9" fmla="*/ 291865 h 317"/>
                <a:gd name="T10" fmla="*/ 19144476 w 1367"/>
                <a:gd name="T11" fmla="*/ 383030 h 317"/>
                <a:gd name="T12" fmla="*/ 19144476 w 1367"/>
                <a:gd name="T13" fmla="*/ 948526 h 317"/>
                <a:gd name="T14" fmla="*/ 24100951 w 1367"/>
                <a:gd name="T15" fmla="*/ 1240390 h 317"/>
                <a:gd name="T16" fmla="*/ 23511289 w 1367"/>
                <a:gd name="T17" fmla="*/ 3940104 h 317"/>
                <a:gd name="T18" fmla="*/ 19623509 w 1367"/>
                <a:gd name="T19" fmla="*/ 5107562 h 317"/>
                <a:gd name="T20" fmla="*/ 19144476 w 1367"/>
                <a:gd name="T21" fmla="*/ 5198727 h 317"/>
                <a:gd name="T22" fmla="*/ 19144476 w 1367"/>
                <a:gd name="T23" fmla="*/ 5673058 h 317"/>
                <a:gd name="T24" fmla="*/ 6117339 w 1367"/>
                <a:gd name="T25" fmla="*/ 5581757 h 317"/>
                <a:gd name="T26" fmla="*/ 6117339 w 1367"/>
                <a:gd name="T27" fmla="*/ 5581757 h 317"/>
                <a:gd name="T28" fmla="*/ 10207917 w 1367"/>
                <a:gd name="T29" fmla="*/ 5381193 h 317"/>
                <a:gd name="T30" fmla="*/ 11571443 w 1367"/>
                <a:gd name="T31" fmla="*/ 3173909 h 317"/>
                <a:gd name="T32" fmla="*/ 13690372 w 1367"/>
                <a:gd name="T33" fmla="*/ 3173909 h 317"/>
                <a:gd name="T34" fmla="*/ 15053898 w 1367"/>
                <a:gd name="T35" fmla="*/ 5490592 h 317"/>
                <a:gd name="T36" fmla="*/ 19144476 w 1367"/>
                <a:gd name="T37" fmla="*/ 5673058 h 317"/>
                <a:gd name="T38" fmla="*/ 19144476 w 1367"/>
                <a:gd name="T39" fmla="*/ 5198727 h 317"/>
                <a:gd name="T40" fmla="*/ 15551392 w 1367"/>
                <a:gd name="T41" fmla="*/ 4888629 h 317"/>
                <a:gd name="T42" fmla="*/ 14187866 w 1367"/>
                <a:gd name="T43" fmla="*/ 2316683 h 317"/>
                <a:gd name="T44" fmla="*/ 18757477 w 1367"/>
                <a:gd name="T45" fmla="*/ 948526 h 317"/>
                <a:gd name="T46" fmla="*/ 19144476 w 1367"/>
                <a:gd name="T47" fmla="*/ 948526 h 317"/>
                <a:gd name="T48" fmla="*/ 19144476 w 1367"/>
                <a:gd name="T49" fmla="*/ 383030 h 317"/>
                <a:gd name="T50" fmla="*/ 18352152 w 1367"/>
                <a:gd name="T51" fmla="*/ 492564 h 317"/>
                <a:gd name="T52" fmla="*/ 12842800 w 1367"/>
                <a:gd name="T53" fmla="*/ 1349789 h 317"/>
                <a:gd name="T54" fmla="*/ 6909663 w 1367"/>
                <a:gd name="T55" fmla="*/ 492564 h 317"/>
                <a:gd name="T56" fmla="*/ 6117339 w 1367"/>
                <a:gd name="T57" fmla="*/ 383030 h 317"/>
                <a:gd name="T58" fmla="*/ 6117339 w 1367"/>
                <a:gd name="T59" fmla="*/ 875594 h 317"/>
                <a:gd name="T60" fmla="*/ 6412170 w 1367"/>
                <a:gd name="T61" fmla="*/ 948526 h 317"/>
                <a:gd name="T62" fmla="*/ 10981781 w 1367"/>
                <a:gd name="T63" fmla="*/ 2207149 h 317"/>
                <a:gd name="T64" fmla="*/ 9710423 w 1367"/>
                <a:gd name="T65" fmla="*/ 4888629 h 317"/>
                <a:gd name="T66" fmla="*/ 6117339 w 1367"/>
                <a:gd name="T67" fmla="*/ 5198727 h 317"/>
                <a:gd name="T68" fmla="*/ 6117339 w 1367"/>
                <a:gd name="T69" fmla="*/ 5581757 h 317"/>
                <a:gd name="T70" fmla="*/ 92169 w 1367"/>
                <a:gd name="T71" fmla="*/ 291865 h 317"/>
                <a:gd name="T72" fmla="*/ 92169 w 1367"/>
                <a:gd name="T73" fmla="*/ 291865 h 317"/>
                <a:gd name="T74" fmla="*/ 92169 w 1367"/>
                <a:gd name="T75" fmla="*/ 3648239 h 317"/>
                <a:gd name="T76" fmla="*/ 4845981 w 1367"/>
                <a:gd name="T77" fmla="*/ 5490592 h 317"/>
                <a:gd name="T78" fmla="*/ 6117339 w 1367"/>
                <a:gd name="T79" fmla="*/ 5581757 h 317"/>
                <a:gd name="T80" fmla="*/ 6117339 w 1367"/>
                <a:gd name="T81" fmla="*/ 5198727 h 317"/>
                <a:gd name="T82" fmla="*/ 5638306 w 1367"/>
                <a:gd name="T83" fmla="*/ 5107562 h 317"/>
                <a:gd name="T84" fmla="*/ 1750390 w 1367"/>
                <a:gd name="T85" fmla="*/ 3940104 h 317"/>
                <a:gd name="T86" fmla="*/ 1160864 w 1367"/>
                <a:gd name="T87" fmla="*/ 1240390 h 317"/>
                <a:gd name="T88" fmla="*/ 6117339 w 1367"/>
                <a:gd name="T89" fmla="*/ 875594 h 317"/>
                <a:gd name="T90" fmla="*/ 6117339 w 1367"/>
                <a:gd name="T91" fmla="*/ 383030 h 317"/>
                <a:gd name="T92" fmla="*/ 92169 w 1367"/>
                <a:gd name="T93" fmla="*/ 291865 h 3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67" h="317">
                  <a:moveTo>
                    <a:pt x="1039" y="311"/>
                  </a:moveTo>
                  <a:lnTo>
                    <a:pt x="1039" y="311"/>
                  </a:lnTo>
                  <a:cubicBezTo>
                    <a:pt x="1060" y="306"/>
                    <a:pt x="1087" y="306"/>
                    <a:pt x="1108" y="306"/>
                  </a:cubicBezTo>
                  <a:cubicBezTo>
                    <a:pt x="1213" y="295"/>
                    <a:pt x="1355" y="222"/>
                    <a:pt x="1361" y="200"/>
                  </a:cubicBezTo>
                  <a:cubicBezTo>
                    <a:pt x="1366" y="174"/>
                    <a:pt x="1355" y="52"/>
                    <a:pt x="1361" y="16"/>
                  </a:cubicBezTo>
                  <a:cubicBezTo>
                    <a:pt x="1361" y="0"/>
                    <a:pt x="1160" y="11"/>
                    <a:pt x="1039" y="21"/>
                  </a:cubicBezTo>
                  <a:cubicBezTo>
                    <a:pt x="1039" y="52"/>
                    <a:pt x="1039" y="52"/>
                    <a:pt x="1039" y="52"/>
                  </a:cubicBezTo>
                  <a:cubicBezTo>
                    <a:pt x="1133" y="42"/>
                    <a:pt x="1308" y="37"/>
                    <a:pt x="1308" y="68"/>
                  </a:cubicBezTo>
                  <a:cubicBezTo>
                    <a:pt x="1303" y="89"/>
                    <a:pt x="1308" y="185"/>
                    <a:pt x="1276" y="216"/>
                  </a:cubicBezTo>
                  <a:cubicBezTo>
                    <a:pt x="1250" y="243"/>
                    <a:pt x="1155" y="268"/>
                    <a:pt x="1065" y="280"/>
                  </a:cubicBezTo>
                  <a:cubicBezTo>
                    <a:pt x="1055" y="285"/>
                    <a:pt x="1044" y="285"/>
                    <a:pt x="1039" y="285"/>
                  </a:cubicBezTo>
                  <a:lnTo>
                    <a:pt x="1039" y="311"/>
                  </a:lnTo>
                  <a:close/>
                  <a:moveTo>
                    <a:pt x="332" y="306"/>
                  </a:moveTo>
                  <a:lnTo>
                    <a:pt x="332" y="306"/>
                  </a:lnTo>
                  <a:cubicBezTo>
                    <a:pt x="433" y="316"/>
                    <a:pt x="538" y="316"/>
                    <a:pt x="554" y="295"/>
                  </a:cubicBezTo>
                  <a:cubicBezTo>
                    <a:pt x="575" y="274"/>
                    <a:pt x="622" y="189"/>
                    <a:pt x="628" y="174"/>
                  </a:cubicBezTo>
                  <a:cubicBezTo>
                    <a:pt x="633" y="142"/>
                    <a:pt x="739" y="148"/>
                    <a:pt x="743" y="174"/>
                  </a:cubicBezTo>
                  <a:cubicBezTo>
                    <a:pt x="749" y="195"/>
                    <a:pt x="791" y="274"/>
                    <a:pt x="817" y="301"/>
                  </a:cubicBezTo>
                  <a:cubicBezTo>
                    <a:pt x="834" y="316"/>
                    <a:pt x="938" y="316"/>
                    <a:pt x="1039" y="311"/>
                  </a:cubicBezTo>
                  <a:cubicBezTo>
                    <a:pt x="1039" y="285"/>
                    <a:pt x="1039" y="285"/>
                    <a:pt x="1039" y="285"/>
                  </a:cubicBezTo>
                  <a:cubicBezTo>
                    <a:pt x="960" y="290"/>
                    <a:pt x="881" y="285"/>
                    <a:pt x="844" y="268"/>
                  </a:cubicBezTo>
                  <a:cubicBezTo>
                    <a:pt x="801" y="248"/>
                    <a:pt x="755" y="153"/>
                    <a:pt x="770" y="127"/>
                  </a:cubicBezTo>
                  <a:cubicBezTo>
                    <a:pt x="786" y="95"/>
                    <a:pt x="928" y="63"/>
                    <a:pt x="1018" y="52"/>
                  </a:cubicBezTo>
                  <a:cubicBezTo>
                    <a:pt x="1023" y="52"/>
                    <a:pt x="1029" y="52"/>
                    <a:pt x="1039" y="52"/>
                  </a:cubicBezTo>
                  <a:cubicBezTo>
                    <a:pt x="1039" y="21"/>
                    <a:pt x="1039" y="21"/>
                    <a:pt x="1039" y="21"/>
                  </a:cubicBezTo>
                  <a:cubicBezTo>
                    <a:pt x="1023" y="27"/>
                    <a:pt x="1007" y="27"/>
                    <a:pt x="996" y="27"/>
                  </a:cubicBezTo>
                  <a:cubicBezTo>
                    <a:pt x="855" y="48"/>
                    <a:pt x="770" y="74"/>
                    <a:pt x="697" y="74"/>
                  </a:cubicBezTo>
                  <a:cubicBezTo>
                    <a:pt x="606" y="74"/>
                    <a:pt x="533" y="52"/>
                    <a:pt x="375" y="27"/>
                  </a:cubicBezTo>
                  <a:cubicBezTo>
                    <a:pt x="364" y="27"/>
                    <a:pt x="348" y="21"/>
                    <a:pt x="332" y="21"/>
                  </a:cubicBezTo>
                  <a:cubicBezTo>
                    <a:pt x="332" y="48"/>
                    <a:pt x="332" y="48"/>
                    <a:pt x="332" y="48"/>
                  </a:cubicBezTo>
                  <a:cubicBezTo>
                    <a:pt x="338" y="52"/>
                    <a:pt x="342" y="52"/>
                    <a:pt x="348" y="52"/>
                  </a:cubicBezTo>
                  <a:cubicBezTo>
                    <a:pt x="443" y="63"/>
                    <a:pt x="580" y="95"/>
                    <a:pt x="596" y="121"/>
                  </a:cubicBezTo>
                  <a:cubicBezTo>
                    <a:pt x="617" y="153"/>
                    <a:pt x="564" y="248"/>
                    <a:pt x="527" y="268"/>
                  </a:cubicBezTo>
                  <a:cubicBezTo>
                    <a:pt x="491" y="285"/>
                    <a:pt x="411" y="290"/>
                    <a:pt x="332" y="285"/>
                  </a:cubicBezTo>
                  <a:lnTo>
                    <a:pt x="332" y="306"/>
                  </a:lnTo>
                  <a:close/>
                  <a:moveTo>
                    <a:pt x="5" y="16"/>
                  </a:moveTo>
                  <a:lnTo>
                    <a:pt x="5" y="16"/>
                  </a:lnTo>
                  <a:cubicBezTo>
                    <a:pt x="10" y="52"/>
                    <a:pt x="0" y="174"/>
                    <a:pt x="5" y="200"/>
                  </a:cubicBezTo>
                  <a:cubicBezTo>
                    <a:pt x="10" y="222"/>
                    <a:pt x="153" y="290"/>
                    <a:pt x="263" y="301"/>
                  </a:cubicBezTo>
                  <a:cubicBezTo>
                    <a:pt x="285" y="306"/>
                    <a:pt x="311" y="306"/>
                    <a:pt x="332" y="306"/>
                  </a:cubicBezTo>
                  <a:cubicBezTo>
                    <a:pt x="332" y="285"/>
                    <a:pt x="332" y="285"/>
                    <a:pt x="332" y="285"/>
                  </a:cubicBezTo>
                  <a:cubicBezTo>
                    <a:pt x="321" y="285"/>
                    <a:pt x="317" y="285"/>
                    <a:pt x="306" y="280"/>
                  </a:cubicBezTo>
                  <a:cubicBezTo>
                    <a:pt x="216" y="268"/>
                    <a:pt x="121" y="243"/>
                    <a:pt x="95" y="216"/>
                  </a:cubicBezTo>
                  <a:cubicBezTo>
                    <a:pt x="63" y="185"/>
                    <a:pt x="63" y="89"/>
                    <a:pt x="63" y="68"/>
                  </a:cubicBezTo>
                  <a:cubicBezTo>
                    <a:pt x="63" y="37"/>
                    <a:pt x="232" y="37"/>
                    <a:pt x="332" y="48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211" y="11"/>
                    <a:pt x="5" y="0"/>
                    <a:pt x="5" y="16"/>
                  </a:cubicBezTo>
                  <a:close/>
                </a:path>
              </a:pathLst>
            </a:custGeom>
            <a:solidFill>
              <a:srgbClr val="C8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8" name="Freeform 1278">
              <a:extLst>
                <a:ext uri="{FF2B5EF4-FFF2-40B4-BE49-F238E27FC236}">
                  <a16:creationId xmlns:a16="http://schemas.microsoft.com/office/drawing/2014/main" id="{AAC325FE-D6B2-4EE3-8CDF-A6A159694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457" y="2648382"/>
              <a:ext cx="242654" cy="115755"/>
            </a:xfrm>
            <a:custGeom>
              <a:avLst/>
              <a:gdLst>
                <a:gd name="T0" fmla="*/ 0 w 1794"/>
                <a:gd name="T1" fmla="*/ 15653325 h 855"/>
                <a:gd name="T2" fmla="*/ 0 w 1794"/>
                <a:gd name="T3" fmla="*/ 15653325 h 855"/>
                <a:gd name="T4" fmla="*/ 4829816 w 1794"/>
                <a:gd name="T5" fmla="*/ 4527307 h 855"/>
                <a:gd name="T6" fmla="*/ 16410525 w 1794"/>
                <a:gd name="T7" fmla="*/ 0 h 855"/>
                <a:gd name="T8" fmla="*/ 27972839 w 1794"/>
                <a:gd name="T9" fmla="*/ 4527307 h 855"/>
                <a:gd name="T10" fmla="*/ 32802790 w 1794"/>
                <a:gd name="T11" fmla="*/ 15653325 h 855"/>
                <a:gd name="T12" fmla="*/ 31741686 w 1794"/>
                <a:gd name="T13" fmla="*/ 15653325 h 855"/>
                <a:gd name="T14" fmla="*/ 27204570 w 1794"/>
                <a:gd name="T15" fmla="*/ 5407180 h 855"/>
                <a:gd name="T16" fmla="*/ 16410525 w 1794"/>
                <a:gd name="T17" fmla="*/ 1063051 h 855"/>
                <a:gd name="T18" fmla="*/ 5598220 w 1794"/>
                <a:gd name="T19" fmla="*/ 5407180 h 855"/>
                <a:gd name="T20" fmla="*/ 1061104 w 1794"/>
                <a:gd name="T21" fmla="*/ 15653325 h 855"/>
                <a:gd name="T22" fmla="*/ 0 w 1794"/>
                <a:gd name="T23" fmla="*/ 15653325 h 8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94" h="855">
                  <a:moveTo>
                    <a:pt x="0" y="854"/>
                  </a:moveTo>
                  <a:lnTo>
                    <a:pt x="0" y="854"/>
                  </a:lnTo>
                  <a:cubicBezTo>
                    <a:pt x="0" y="617"/>
                    <a:pt x="100" y="405"/>
                    <a:pt x="264" y="247"/>
                  </a:cubicBezTo>
                  <a:cubicBezTo>
                    <a:pt x="422" y="94"/>
                    <a:pt x="649" y="0"/>
                    <a:pt x="897" y="0"/>
                  </a:cubicBezTo>
                  <a:cubicBezTo>
                    <a:pt x="1145" y="0"/>
                    <a:pt x="1366" y="94"/>
                    <a:pt x="1529" y="247"/>
                  </a:cubicBezTo>
                  <a:cubicBezTo>
                    <a:pt x="1693" y="405"/>
                    <a:pt x="1793" y="617"/>
                    <a:pt x="1793" y="854"/>
                  </a:cubicBezTo>
                  <a:cubicBezTo>
                    <a:pt x="1735" y="854"/>
                    <a:pt x="1735" y="854"/>
                    <a:pt x="1735" y="854"/>
                  </a:cubicBezTo>
                  <a:cubicBezTo>
                    <a:pt x="1735" y="638"/>
                    <a:pt x="1641" y="437"/>
                    <a:pt x="1487" y="295"/>
                  </a:cubicBezTo>
                  <a:cubicBezTo>
                    <a:pt x="1340" y="147"/>
                    <a:pt x="1128" y="58"/>
                    <a:pt x="897" y="58"/>
                  </a:cubicBezTo>
                  <a:cubicBezTo>
                    <a:pt x="665" y="58"/>
                    <a:pt x="453" y="147"/>
                    <a:pt x="306" y="295"/>
                  </a:cubicBezTo>
                  <a:cubicBezTo>
                    <a:pt x="153" y="437"/>
                    <a:pt x="58" y="638"/>
                    <a:pt x="58" y="854"/>
                  </a:cubicBezTo>
                  <a:lnTo>
                    <a:pt x="0" y="854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69" name="Freeform 1279">
              <a:extLst>
                <a:ext uri="{FF2B5EF4-FFF2-40B4-BE49-F238E27FC236}">
                  <a16:creationId xmlns:a16="http://schemas.microsoft.com/office/drawing/2014/main" id="{6E6777B5-11B6-490B-950D-8F9C7E0AB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13" y="2760965"/>
              <a:ext cx="19032" cy="50742"/>
            </a:xfrm>
            <a:custGeom>
              <a:avLst/>
              <a:gdLst>
                <a:gd name="T0" fmla="*/ 1190969 w 149"/>
                <a:gd name="T1" fmla="*/ 0 h 375"/>
                <a:gd name="T2" fmla="*/ 1190969 w 149"/>
                <a:gd name="T3" fmla="*/ 0 h 375"/>
                <a:gd name="T4" fmla="*/ 1190969 w 149"/>
                <a:gd name="T5" fmla="*/ 0 h 375"/>
                <a:gd name="T6" fmla="*/ 2414637 w 149"/>
                <a:gd name="T7" fmla="*/ 1336612 h 375"/>
                <a:gd name="T8" fmla="*/ 2414637 w 149"/>
                <a:gd name="T9" fmla="*/ 5511122 h 375"/>
                <a:gd name="T10" fmla="*/ 1190969 w 149"/>
                <a:gd name="T11" fmla="*/ 6847734 h 375"/>
                <a:gd name="T12" fmla="*/ 1190969 w 149"/>
                <a:gd name="T13" fmla="*/ 6847734 h 375"/>
                <a:gd name="T14" fmla="*/ 0 w 149"/>
                <a:gd name="T15" fmla="*/ 5511122 h 375"/>
                <a:gd name="T16" fmla="*/ 0 w 149"/>
                <a:gd name="T17" fmla="*/ 1336612 h 375"/>
                <a:gd name="T18" fmla="*/ 1190969 w 14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375">
                  <a:moveTo>
                    <a:pt x="73" y="0"/>
                  </a:moveTo>
                  <a:lnTo>
                    <a:pt x="73" y="0"/>
                  </a:lnTo>
                  <a:cubicBezTo>
                    <a:pt x="116" y="0"/>
                    <a:pt x="148" y="31"/>
                    <a:pt x="148" y="7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43"/>
                    <a:pt x="116" y="374"/>
                    <a:pt x="73" y="374"/>
                  </a:cubicBezTo>
                  <a:cubicBezTo>
                    <a:pt x="31" y="374"/>
                    <a:pt x="0" y="343"/>
                    <a:pt x="0" y="30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31"/>
                    <a:pt x="31" y="0"/>
                    <a:pt x="73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0" name="Freeform 1280">
              <a:extLst>
                <a:ext uri="{FF2B5EF4-FFF2-40B4-BE49-F238E27FC236}">
                  <a16:creationId xmlns:a16="http://schemas.microsoft.com/office/drawing/2014/main" id="{527F02A5-7413-40AC-8675-E31F5434B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424" y="2760965"/>
              <a:ext cx="20618" cy="50742"/>
            </a:xfrm>
            <a:custGeom>
              <a:avLst/>
              <a:gdLst>
                <a:gd name="T0" fmla="*/ 1436064 w 149"/>
                <a:gd name="T1" fmla="*/ 0 h 375"/>
                <a:gd name="T2" fmla="*/ 1436064 w 149"/>
                <a:gd name="T3" fmla="*/ 0 h 375"/>
                <a:gd name="T4" fmla="*/ 1436064 w 149"/>
                <a:gd name="T5" fmla="*/ 0 h 375"/>
                <a:gd name="T6" fmla="*/ 2833937 w 149"/>
                <a:gd name="T7" fmla="*/ 1336612 h 375"/>
                <a:gd name="T8" fmla="*/ 2833937 w 149"/>
                <a:gd name="T9" fmla="*/ 5511122 h 375"/>
                <a:gd name="T10" fmla="*/ 1436064 w 149"/>
                <a:gd name="T11" fmla="*/ 6847734 h 375"/>
                <a:gd name="T12" fmla="*/ 1436064 w 149"/>
                <a:gd name="T13" fmla="*/ 6847734 h 375"/>
                <a:gd name="T14" fmla="*/ 0 w 149"/>
                <a:gd name="T15" fmla="*/ 5511122 h 375"/>
                <a:gd name="T16" fmla="*/ 0 w 149"/>
                <a:gd name="T17" fmla="*/ 1336612 h 375"/>
                <a:gd name="T18" fmla="*/ 1436064 w 14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375">
                  <a:moveTo>
                    <a:pt x="75" y="0"/>
                  </a:moveTo>
                  <a:lnTo>
                    <a:pt x="75" y="0"/>
                  </a:lnTo>
                  <a:cubicBezTo>
                    <a:pt x="117" y="0"/>
                    <a:pt x="148" y="31"/>
                    <a:pt x="148" y="7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43"/>
                    <a:pt x="117" y="374"/>
                    <a:pt x="75" y="374"/>
                  </a:cubicBezTo>
                  <a:cubicBezTo>
                    <a:pt x="32" y="374"/>
                    <a:pt x="0" y="343"/>
                    <a:pt x="0" y="30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31"/>
                    <a:pt x="32" y="0"/>
                    <a:pt x="75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1" name="Freeform 1281">
              <a:extLst>
                <a:ext uri="{FF2B5EF4-FFF2-40B4-BE49-F238E27FC236}">
                  <a16:creationId xmlns:a16="http://schemas.microsoft.com/office/drawing/2014/main" id="{D9D6BBC7-3A97-41EB-92AB-8C4FD6CC2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871" y="2811706"/>
              <a:ext cx="91987" cy="82455"/>
            </a:xfrm>
            <a:custGeom>
              <a:avLst/>
              <a:gdLst>
                <a:gd name="T0" fmla="*/ 1150776 w 686"/>
                <a:gd name="T1" fmla="*/ 0 h 608"/>
                <a:gd name="T2" fmla="*/ 1150776 w 686"/>
                <a:gd name="T3" fmla="*/ 0 h 608"/>
                <a:gd name="T4" fmla="*/ 4746851 w 686"/>
                <a:gd name="T5" fmla="*/ 6988875 h 608"/>
                <a:gd name="T6" fmla="*/ 12316737 w 686"/>
                <a:gd name="T7" fmla="*/ 10078768 h 608"/>
                <a:gd name="T8" fmla="*/ 12316737 w 686"/>
                <a:gd name="T9" fmla="*/ 11163837 h 608"/>
                <a:gd name="T10" fmla="*/ 3991646 w 686"/>
                <a:gd name="T11" fmla="*/ 7761348 h 608"/>
                <a:gd name="T12" fmla="*/ 0 w 686"/>
                <a:gd name="T13" fmla="*/ 0 h 608"/>
                <a:gd name="T14" fmla="*/ 1150776 w 686"/>
                <a:gd name="T15" fmla="*/ 0 h 6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6" h="608">
                  <a:moveTo>
                    <a:pt x="64" y="0"/>
                  </a:moveTo>
                  <a:lnTo>
                    <a:pt x="64" y="0"/>
                  </a:lnTo>
                  <a:cubicBezTo>
                    <a:pt x="64" y="127"/>
                    <a:pt x="137" y="270"/>
                    <a:pt x="264" y="380"/>
                  </a:cubicBezTo>
                  <a:cubicBezTo>
                    <a:pt x="375" y="475"/>
                    <a:pt x="523" y="544"/>
                    <a:pt x="685" y="548"/>
                  </a:cubicBezTo>
                  <a:cubicBezTo>
                    <a:pt x="685" y="607"/>
                    <a:pt x="685" y="607"/>
                    <a:pt x="685" y="607"/>
                  </a:cubicBezTo>
                  <a:cubicBezTo>
                    <a:pt x="507" y="607"/>
                    <a:pt x="343" y="528"/>
                    <a:pt x="222" y="422"/>
                  </a:cubicBezTo>
                  <a:cubicBezTo>
                    <a:pt x="85" y="301"/>
                    <a:pt x="0" y="143"/>
                    <a:pt x="0" y="0"/>
                  </a:cubicBezTo>
                  <a:lnTo>
                    <a:pt x="64" y="0"/>
                  </a:ln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72" name="Freeform 1282">
              <a:extLst>
                <a:ext uri="{FF2B5EF4-FFF2-40B4-BE49-F238E27FC236}">
                  <a16:creationId xmlns:a16="http://schemas.microsoft.com/office/drawing/2014/main" id="{639A2A60-B42D-4E28-BDDE-73104C782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068" y="2881476"/>
              <a:ext cx="45993" cy="23785"/>
            </a:xfrm>
            <a:custGeom>
              <a:avLst/>
              <a:gdLst>
                <a:gd name="T0" fmla="*/ 3682381 w 344"/>
                <a:gd name="T1" fmla="*/ 2584240 h 180"/>
                <a:gd name="T2" fmla="*/ 3682381 w 344"/>
                <a:gd name="T3" fmla="*/ 2584240 h 180"/>
                <a:gd name="T4" fmla="*/ 1144076 w 344"/>
                <a:gd name="T5" fmla="*/ 1746083 h 180"/>
                <a:gd name="T6" fmla="*/ 1519507 w 344"/>
                <a:gd name="T7" fmla="*/ 87344 h 180"/>
                <a:gd name="T8" fmla="*/ 4254486 w 344"/>
                <a:gd name="T9" fmla="*/ 192130 h 180"/>
                <a:gd name="T10" fmla="*/ 3682381 w 344"/>
                <a:gd name="T11" fmla="*/ 2584240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4" h="180">
                  <a:moveTo>
                    <a:pt x="206" y="148"/>
                  </a:moveTo>
                  <a:lnTo>
                    <a:pt x="206" y="148"/>
                  </a:lnTo>
                  <a:cubicBezTo>
                    <a:pt x="64" y="100"/>
                    <a:pt x="64" y="100"/>
                    <a:pt x="64" y="100"/>
                  </a:cubicBezTo>
                  <a:cubicBezTo>
                    <a:pt x="0" y="79"/>
                    <a:pt x="16" y="0"/>
                    <a:pt x="85" y="5"/>
                  </a:cubicBezTo>
                  <a:cubicBezTo>
                    <a:pt x="238" y="11"/>
                    <a:pt x="238" y="11"/>
                    <a:pt x="238" y="11"/>
                  </a:cubicBezTo>
                  <a:cubicBezTo>
                    <a:pt x="343" y="16"/>
                    <a:pt x="317" y="179"/>
                    <a:pt x="206" y="148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3" name="Group 10">
            <a:extLst>
              <a:ext uri="{FF2B5EF4-FFF2-40B4-BE49-F238E27FC236}">
                <a16:creationId xmlns:a16="http://schemas.microsoft.com/office/drawing/2014/main" id="{4633BA56-D566-4015-82EC-E64CE133D69F}"/>
              </a:ext>
            </a:extLst>
          </p:cNvPr>
          <p:cNvGrpSpPr>
            <a:grpSpLocks/>
          </p:cNvGrpSpPr>
          <p:nvPr/>
        </p:nvGrpSpPr>
        <p:grpSpPr bwMode="auto">
          <a:xfrm>
            <a:off x="7581900" y="1673225"/>
            <a:ext cx="687388" cy="688975"/>
            <a:chOff x="7581763" y="1673424"/>
            <a:chExt cx="688315" cy="688181"/>
          </a:xfrm>
        </p:grpSpPr>
        <p:sp>
          <p:nvSpPr>
            <p:cNvPr id="20732" name="Freeform 1284">
              <a:extLst>
                <a:ext uri="{FF2B5EF4-FFF2-40B4-BE49-F238E27FC236}">
                  <a16:creationId xmlns:a16="http://schemas.microsoft.com/office/drawing/2014/main" id="{5F9A0A2B-4573-408B-A8A3-308685A94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763" y="1673424"/>
              <a:ext cx="688315" cy="688181"/>
            </a:xfrm>
            <a:custGeom>
              <a:avLst/>
              <a:gdLst>
                <a:gd name="T0" fmla="*/ 46466935 w 5096"/>
                <a:gd name="T1" fmla="*/ 92916049 h 5096"/>
                <a:gd name="T2" fmla="*/ 46466935 w 5096"/>
                <a:gd name="T3" fmla="*/ 92916049 h 5096"/>
                <a:gd name="T4" fmla="*/ 0 w 5096"/>
                <a:gd name="T5" fmla="*/ 46467207 h 5096"/>
                <a:gd name="T6" fmla="*/ 46466935 w 5096"/>
                <a:gd name="T7" fmla="*/ 0 h 5096"/>
                <a:gd name="T8" fmla="*/ 92952240 w 5096"/>
                <a:gd name="T9" fmla="*/ 46467207 h 5096"/>
                <a:gd name="T10" fmla="*/ 46466935 w 5096"/>
                <a:gd name="T11" fmla="*/ 92916049 h 50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6">
                  <a:moveTo>
                    <a:pt x="2547" y="5095"/>
                  </a:moveTo>
                  <a:lnTo>
                    <a:pt x="2547" y="5095"/>
                  </a:lnTo>
                  <a:cubicBezTo>
                    <a:pt x="1144" y="5095"/>
                    <a:pt x="0" y="3956"/>
                    <a:pt x="0" y="2548"/>
                  </a:cubicBezTo>
                  <a:cubicBezTo>
                    <a:pt x="0" y="1140"/>
                    <a:pt x="1144" y="0"/>
                    <a:pt x="2547" y="0"/>
                  </a:cubicBezTo>
                  <a:cubicBezTo>
                    <a:pt x="3955" y="0"/>
                    <a:pt x="5095" y="1140"/>
                    <a:pt x="5095" y="2548"/>
                  </a:cubicBezTo>
                  <a:cubicBezTo>
                    <a:pt x="5095" y="3956"/>
                    <a:pt x="3955" y="5095"/>
                    <a:pt x="2547" y="5095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3" name="Freeform 1285">
              <a:extLst>
                <a:ext uri="{FF2B5EF4-FFF2-40B4-BE49-F238E27FC236}">
                  <a16:creationId xmlns:a16="http://schemas.microsoft.com/office/drawing/2014/main" id="{3AF8E8D7-92D8-408A-B632-D2B89266C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9600" y="2126926"/>
              <a:ext cx="392641" cy="226751"/>
            </a:xfrm>
            <a:custGeom>
              <a:avLst/>
              <a:gdLst>
                <a:gd name="T0" fmla="*/ 9199422 w 2912"/>
                <a:gd name="T1" fmla="*/ 6255978 h 1679"/>
                <a:gd name="T2" fmla="*/ 9199422 w 2912"/>
                <a:gd name="T3" fmla="*/ 6255978 h 1679"/>
                <a:gd name="T4" fmla="*/ 0 w 2912"/>
                <a:gd name="T5" fmla="*/ 23181542 h 1679"/>
                <a:gd name="T6" fmla="*/ 11326587 w 2912"/>
                <a:gd name="T7" fmla="*/ 28963220 h 1679"/>
                <a:gd name="T8" fmla="*/ 26471042 w 2912"/>
                <a:gd name="T9" fmla="*/ 29145674 h 1679"/>
                <a:gd name="T10" fmla="*/ 41524482 w 2912"/>
                <a:gd name="T11" fmla="*/ 29054515 h 1679"/>
                <a:gd name="T12" fmla="*/ 52923746 w 2912"/>
                <a:gd name="T13" fmla="*/ 23181542 h 1679"/>
                <a:gd name="T14" fmla="*/ 43724324 w 2912"/>
                <a:gd name="T15" fmla="*/ 6255978 h 1679"/>
                <a:gd name="T16" fmla="*/ 26471042 w 2912"/>
                <a:gd name="T17" fmla="*/ 109391 h 1679"/>
                <a:gd name="T18" fmla="*/ 9199422 w 2912"/>
                <a:gd name="T19" fmla="*/ 6255978 h 16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2" h="1679">
                  <a:moveTo>
                    <a:pt x="506" y="343"/>
                  </a:moveTo>
                  <a:lnTo>
                    <a:pt x="506" y="343"/>
                  </a:lnTo>
                  <a:cubicBezTo>
                    <a:pt x="253" y="506"/>
                    <a:pt x="148" y="860"/>
                    <a:pt x="0" y="1271"/>
                  </a:cubicBezTo>
                  <a:cubicBezTo>
                    <a:pt x="190" y="1403"/>
                    <a:pt x="401" y="1509"/>
                    <a:pt x="623" y="1588"/>
                  </a:cubicBezTo>
                  <a:cubicBezTo>
                    <a:pt x="881" y="1678"/>
                    <a:pt x="1166" y="1598"/>
                    <a:pt x="1456" y="1598"/>
                  </a:cubicBezTo>
                  <a:cubicBezTo>
                    <a:pt x="1746" y="1598"/>
                    <a:pt x="2026" y="1678"/>
                    <a:pt x="2284" y="1593"/>
                  </a:cubicBezTo>
                  <a:cubicBezTo>
                    <a:pt x="2511" y="1514"/>
                    <a:pt x="2716" y="1408"/>
                    <a:pt x="2911" y="1271"/>
                  </a:cubicBezTo>
                  <a:cubicBezTo>
                    <a:pt x="2764" y="855"/>
                    <a:pt x="2658" y="502"/>
                    <a:pt x="2405" y="343"/>
                  </a:cubicBezTo>
                  <a:cubicBezTo>
                    <a:pt x="1973" y="74"/>
                    <a:pt x="1709" y="6"/>
                    <a:pt x="1456" y="6"/>
                  </a:cubicBezTo>
                  <a:cubicBezTo>
                    <a:pt x="1192" y="0"/>
                    <a:pt x="934" y="64"/>
                    <a:pt x="506" y="3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4" name="Freeform 1286">
              <a:extLst>
                <a:ext uri="{FF2B5EF4-FFF2-40B4-BE49-F238E27FC236}">
                  <a16:creationId xmlns:a16="http://schemas.microsoft.com/office/drawing/2014/main" id="{882D5E7F-76D9-4B0D-9207-ED0DD509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436" y="1998487"/>
              <a:ext cx="96969" cy="193452"/>
            </a:xfrm>
            <a:custGeom>
              <a:avLst/>
              <a:gdLst>
                <a:gd name="T0" fmla="*/ 0 w 718"/>
                <a:gd name="T1" fmla="*/ 0 h 1435"/>
                <a:gd name="T2" fmla="*/ 0 w 718"/>
                <a:gd name="T3" fmla="*/ 0 h 1435"/>
                <a:gd name="T4" fmla="*/ 13077850 w 718"/>
                <a:gd name="T5" fmla="*/ 0 h 1435"/>
                <a:gd name="T6" fmla="*/ 13077850 w 718"/>
                <a:gd name="T7" fmla="*/ 18973260 h 1435"/>
                <a:gd name="T8" fmla="*/ 0 w 718"/>
                <a:gd name="T9" fmla="*/ 18973260 h 1435"/>
                <a:gd name="T10" fmla="*/ 0 w 718"/>
                <a:gd name="T11" fmla="*/ 0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5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44"/>
                    <a:pt x="717" y="1044"/>
                    <a:pt x="717" y="1044"/>
                  </a:cubicBezTo>
                  <a:cubicBezTo>
                    <a:pt x="717" y="1392"/>
                    <a:pt x="0" y="1434"/>
                    <a:pt x="0" y="1044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5" name="Freeform 1287">
              <a:extLst>
                <a:ext uri="{FF2B5EF4-FFF2-40B4-BE49-F238E27FC236}">
                  <a16:creationId xmlns:a16="http://schemas.microsoft.com/office/drawing/2014/main" id="{E47290C7-4C1C-4DC2-B1FA-35390C8AD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436" y="2069842"/>
              <a:ext cx="96969" cy="65013"/>
            </a:xfrm>
            <a:custGeom>
              <a:avLst/>
              <a:gdLst>
                <a:gd name="T0" fmla="*/ 13077850 w 718"/>
                <a:gd name="T1" fmla="*/ 2314251 h 491"/>
                <a:gd name="T2" fmla="*/ 13077850 w 718"/>
                <a:gd name="T3" fmla="*/ 0 h 491"/>
                <a:gd name="T4" fmla="*/ 0 w 718"/>
                <a:gd name="T5" fmla="*/ 0 h 491"/>
                <a:gd name="T6" fmla="*/ 0 w 718"/>
                <a:gd name="T7" fmla="*/ 8590852 h 491"/>
                <a:gd name="T8" fmla="*/ 13077850 w 718"/>
                <a:gd name="T9" fmla="*/ 2314251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1">
                  <a:moveTo>
                    <a:pt x="717" y="132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0"/>
                  </a:lnTo>
                  <a:lnTo>
                    <a:pt x="717" y="132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6" name="Freeform 1288">
              <a:extLst>
                <a:ext uri="{FF2B5EF4-FFF2-40B4-BE49-F238E27FC236}">
                  <a16:creationId xmlns:a16="http://schemas.microsoft.com/office/drawing/2014/main" id="{0641254B-5976-42EE-8B6F-A41E4B3D9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0062" y="1820892"/>
              <a:ext cx="411716" cy="271149"/>
            </a:xfrm>
            <a:custGeom>
              <a:avLst/>
              <a:gdLst>
                <a:gd name="T0" fmla="*/ 27788535 w 3050"/>
                <a:gd name="T1" fmla="*/ 0 h 2010"/>
                <a:gd name="T2" fmla="*/ 27788535 w 3050"/>
                <a:gd name="T3" fmla="*/ 0 h 2010"/>
                <a:gd name="T4" fmla="*/ 27788535 w 3050"/>
                <a:gd name="T5" fmla="*/ 36559789 h 2010"/>
                <a:gd name="T6" fmla="*/ 27788535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09"/>
                    <a:pt x="1525" y="2009"/>
                  </a:cubicBezTo>
                  <a:cubicBezTo>
                    <a:pt x="618" y="2009"/>
                    <a:pt x="0" y="0"/>
                    <a:pt x="1525" y="0"/>
                  </a:cubicBezTo>
                </a:path>
              </a:pathLst>
            </a:custGeom>
            <a:solidFill>
              <a:srgbClr val="F0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7" name="Freeform 1289">
              <a:extLst>
                <a:ext uri="{FF2B5EF4-FFF2-40B4-BE49-F238E27FC236}">
                  <a16:creationId xmlns:a16="http://schemas.microsoft.com/office/drawing/2014/main" id="{5685014F-8547-4752-BCF8-59E8CFD21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5125" y="1820892"/>
              <a:ext cx="206653" cy="271149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36559789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8" name="Freeform 1290">
              <a:extLst>
                <a:ext uri="{FF2B5EF4-FFF2-40B4-BE49-F238E27FC236}">
                  <a16:creationId xmlns:a16="http://schemas.microsoft.com/office/drawing/2014/main" id="{641EB41C-4985-49B2-8E61-3534F317A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8878" y="1770150"/>
              <a:ext cx="294084" cy="220408"/>
            </a:xfrm>
            <a:custGeom>
              <a:avLst/>
              <a:gdLst>
                <a:gd name="T0" fmla="*/ 19598115 w 2174"/>
                <a:gd name="T1" fmla="*/ 11022415 h 1641"/>
                <a:gd name="T2" fmla="*/ 19598115 w 2174"/>
                <a:gd name="T3" fmla="*/ 11022415 h 1641"/>
                <a:gd name="T4" fmla="*/ 26148992 w 2174"/>
                <a:gd name="T5" fmla="*/ 10643651 h 1641"/>
                <a:gd name="T6" fmla="*/ 35042259 w 2174"/>
                <a:gd name="T7" fmla="*/ 21774323 h 1641"/>
                <a:gd name="T8" fmla="*/ 37750565 w 2174"/>
                <a:gd name="T9" fmla="*/ 22640240 h 1641"/>
                <a:gd name="T10" fmla="*/ 20366602 w 2174"/>
                <a:gd name="T11" fmla="*/ 0 h 1641"/>
                <a:gd name="T12" fmla="*/ 1939683 w 2174"/>
                <a:gd name="T13" fmla="*/ 21882579 h 1641"/>
                <a:gd name="T14" fmla="*/ 5325031 w 2174"/>
                <a:gd name="T15" fmla="*/ 21882579 h 1641"/>
                <a:gd name="T16" fmla="*/ 19598115 w 2174"/>
                <a:gd name="T17" fmla="*/ 11022415 h 16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4" h="1641">
                  <a:moveTo>
                    <a:pt x="1071" y="611"/>
                  </a:moveTo>
                  <a:lnTo>
                    <a:pt x="1071" y="611"/>
                  </a:lnTo>
                  <a:cubicBezTo>
                    <a:pt x="1240" y="611"/>
                    <a:pt x="1314" y="538"/>
                    <a:pt x="1429" y="590"/>
                  </a:cubicBezTo>
                  <a:cubicBezTo>
                    <a:pt x="1662" y="701"/>
                    <a:pt x="1863" y="1002"/>
                    <a:pt x="1915" y="1207"/>
                  </a:cubicBezTo>
                  <a:cubicBezTo>
                    <a:pt x="2000" y="1519"/>
                    <a:pt x="1952" y="1492"/>
                    <a:pt x="2063" y="1255"/>
                  </a:cubicBezTo>
                  <a:cubicBezTo>
                    <a:pt x="2173" y="1018"/>
                    <a:pt x="1905" y="0"/>
                    <a:pt x="1113" y="0"/>
                  </a:cubicBezTo>
                  <a:cubicBezTo>
                    <a:pt x="322" y="0"/>
                    <a:pt x="0" y="786"/>
                    <a:pt x="106" y="1213"/>
                  </a:cubicBezTo>
                  <a:cubicBezTo>
                    <a:pt x="216" y="1640"/>
                    <a:pt x="216" y="1540"/>
                    <a:pt x="291" y="1213"/>
                  </a:cubicBezTo>
                  <a:cubicBezTo>
                    <a:pt x="359" y="891"/>
                    <a:pt x="507" y="627"/>
                    <a:pt x="1071" y="611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9" name="Freeform 1291">
              <a:extLst>
                <a:ext uri="{FF2B5EF4-FFF2-40B4-BE49-F238E27FC236}">
                  <a16:creationId xmlns:a16="http://schemas.microsoft.com/office/drawing/2014/main" id="{6EB19A32-7F64-4C5D-ADF0-6AF58E4D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7954" y="1816134"/>
              <a:ext cx="255933" cy="163325"/>
            </a:xfrm>
            <a:custGeom>
              <a:avLst/>
              <a:gdLst>
                <a:gd name="T0" fmla="*/ 24449255 w 1906"/>
                <a:gd name="T1" fmla="*/ 4927444 h 1209"/>
                <a:gd name="T2" fmla="*/ 24449255 w 1906"/>
                <a:gd name="T3" fmla="*/ 4927444 h 1209"/>
                <a:gd name="T4" fmla="*/ 11611651 w 1906"/>
                <a:gd name="T5" fmla="*/ 10785529 h 1209"/>
                <a:gd name="T6" fmla="*/ 13703158 w 1906"/>
                <a:gd name="T7" fmla="*/ 7883775 h 1209"/>
                <a:gd name="T8" fmla="*/ 5913986 w 1906"/>
                <a:gd name="T9" fmla="*/ 12227220 h 1209"/>
                <a:gd name="T10" fmla="*/ 7338402 w 1906"/>
                <a:gd name="T11" fmla="*/ 9325466 h 1209"/>
                <a:gd name="T12" fmla="*/ 3624151 w 1906"/>
                <a:gd name="T13" fmla="*/ 18760625 h 1209"/>
                <a:gd name="T14" fmla="*/ 2199735 w 1906"/>
                <a:gd name="T15" fmla="*/ 17519544 h 1209"/>
                <a:gd name="T16" fmla="*/ 1244081 w 1906"/>
                <a:gd name="T17" fmla="*/ 6752388 h 1209"/>
                <a:gd name="T18" fmla="*/ 22916746 w 1906"/>
                <a:gd name="T19" fmla="*/ 0 h 1209"/>
                <a:gd name="T20" fmla="*/ 33194080 w 1906"/>
                <a:gd name="T21" fmla="*/ 7226827 h 1209"/>
                <a:gd name="T22" fmla="*/ 32166320 w 1906"/>
                <a:gd name="T23" fmla="*/ 17428358 h 1209"/>
                <a:gd name="T24" fmla="*/ 30633810 w 1906"/>
                <a:gd name="T25" fmla="*/ 17428358 h 1209"/>
                <a:gd name="T26" fmla="*/ 24449255 w 1906"/>
                <a:gd name="T27" fmla="*/ 4927444 h 12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6" h="1209">
                  <a:moveTo>
                    <a:pt x="1356" y="270"/>
                  </a:moveTo>
                  <a:lnTo>
                    <a:pt x="1356" y="270"/>
                  </a:lnTo>
                  <a:cubicBezTo>
                    <a:pt x="1245" y="370"/>
                    <a:pt x="866" y="586"/>
                    <a:pt x="644" y="591"/>
                  </a:cubicBezTo>
                  <a:cubicBezTo>
                    <a:pt x="702" y="544"/>
                    <a:pt x="739" y="491"/>
                    <a:pt x="760" y="432"/>
                  </a:cubicBezTo>
                  <a:cubicBezTo>
                    <a:pt x="776" y="374"/>
                    <a:pt x="459" y="659"/>
                    <a:pt x="328" y="670"/>
                  </a:cubicBezTo>
                  <a:cubicBezTo>
                    <a:pt x="397" y="591"/>
                    <a:pt x="407" y="554"/>
                    <a:pt x="407" y="511"/>
                  </a:cubicBezTo>
                  <a:cubicBezTo>
                    <a:pt x="201" y="628"/>
                    <a:pt x="201" y="849"/>
                    <a:pt x="201" y="1028"/>
                  </a:cubicBezTo>
                  <a:cubicBezTo>
                    <a:pt x="201" y="1208"/>
                    <a:pt x="106" y="1155"/>
                    <a:pt x="122" y="960"/>
                  </a:cubicBezTo>
                  <a:cubicBezTo>
                    <a:pt x="133" y="765"/>
                    <a:pt x="0" y="522"/>
                    <a:pt x="69" y="370"/>
                  </a:cubicBezTo>
                  <a:cubicBezTo>
                    <a:pt x="133" y="216"/>
                    <a:pt x="997" y="0"/>
                    <a:pt x="1271" y="0"/>
                  </a:cubicBezTo>
                  <a:cubicBezTo>
                    <a:pt x="1546" y="0"/>
                    <a:pt x="1772" y="274"/>
                    <a:pt x="1841" y="396"/>
                  </a:cubicBezTo>
                  <a:cubicBezTo>
                    <a:pt x="1905" y="511"/>
                    <a:pt x="1778" y="849"/>
                    <a:pt x="1784" y="955"/>
                  </a:cubicBezTo>
                  <a:cubicBezTo>
                    <a:pt x="1784" y="1066"/>
                    <a:pt x="1699" y="1182"/>
                    <a:pt x="1699" y="955"/>
                  </a:cubicBezTo>
                  <a:cubicBezTo>
                    <a:pt x="1693" y="723"/>
                    <a:pt x="1562" y="486"/>
                    <a:pt x="1356" y="270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0" name="Freeform 1292">
              <a:extLst>
                <a:ext uri="{FF2B5EF4-FFF2-40B4-BE49-F238E27FC236}">
                  <a16:creationId xmlns:a16="http://schemas.microsoft.com/office/drawing/2014/main" id="{80B670A7-4206-4E4F-A821-5E61E47B5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3221" y="1912861"/>
              <a:ext cx="34972" cy="65012"/>
            </a:xfrm>
            <a:custGeom>
              <a:avLst/>
              <a:gdLst>
                <a:gd name="T0" fmla="*/ 3354746 w 259"/>
                <a:gd name="T1" fmla="*/ 195970 h 487"/>
                <a:gd name="T2" fmla="*/ 3354746 w 259"/>
                <a:gd name="T3" fmla="*/ 195970 h 487"/>
                <a:gd name="T4" fmla="*/ 4211628 w 259"/>
                <a:gd name="T5" fmla="*/ 4704760 h 487"/>
                <a:gd name="T6" fmla="*/ 1440333 w 259"/>
                <a:gd name="T7" fmla="*/ 8464909 h 487"/>
                <a:gd name="T8" fmla="*/ 565223 w 259"/>
                <a:gd name="T9" fmla="*/ 3956254 h 487"/>
                <a:gd name="T10" fmla="*/ 3354746 w 259"/>
                <a:gd name="T11" fmla="*/ 195970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87">
                  <a:moveTo>
                    <a:pt x="184" y="11"/>
                  </a:moveTo>
                  <a:lnTo>
                    <a:pt x="184" y="11"/>
                  </a:lnTo>
                  <a:cubicBezTo>
                    <a:pt x="237" y="22"/>
                    <a:pt x="258" y="137"/>
                    <a:pt x="231" y="264"/>
                  </a:cubicBezTo>
                  <a:cubicBezTo>
                    <a:pt x="199" y="396"/>
                    <a:pt x="131" y="486"/>
                    <a:pt x="79" y="475"/>
                  </a:cubicBezTo>
                  <a:cubicBezTo>
                    <a:pt x="21" y="465"/>
                    <a:pt x="0" y="349"/>
                    <a:pt x="31" y="222"/>
                  </a:cubicBezTo>
                  <a:cubicBezTo>
                    <a:pt x="58" y="91"/>
                    <a:pt x="126" y="0"/>
                    <a:pt x="184" y="11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1" name="Freeform 1293">
              <a:extLst>
                <a:ext uri="{FF2B5EF4-FFF2-40B4-BE49-F238E27FC236}">
                  <a16:creationId xmlns:a16="http://schemas.microsoft.com/office/drawing/2014/main" id="{117CB426-6D52-4670-ACB8-3FBD09A0A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648" y="1912861"/>
              <a:ext cx="34972" cy="65012"/>
            </a:xfrm>
            <a:custGeom>
              <a:avLst/>
              <a:gdLst>
                <a:gd name="T0" fmla="*/ 1338890 w 260"/>
                <a:gd name="T1" fmla="*/ 195970 h 487"/>
                <a:gd name="T2" fmla="*/ 1338890 w 260"/>
                <a:gd name="T3" fmla="*/ 195970 h 487"/>
                <a:gd name="T4" fmla="*/ 470373 w 260"/>
                <a:gd name="T5" fmla="*/ 4704760 h 487"/>
                <a:gd name="T6" fmla="*/ 3256566 w 260"/>
                <a:gd name="T7" fmla="*/ 8464909 h 487"/>
                <a:gd name="T8" fmla="*/ 4106923 w 260"/>
                <a:gd name="T9" fmla="*/ 3956254 h 487"/>
                <a:gd name="T10" fmla="*/ 1338890 w 260"/>
                <a:gd name="T11" fmla="*/ 195970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87">
                  <a:moveTo>
                    <a:pt x="74" y="11"/>
                  </a:moveTo>
                  <a:lnTo>
                    <a:pt x="74" y="11"/>
                  </a:lnTo>
                  <a:cubicBezTo>
                    <a:pt x="22" y="22"/>
                    <a:pt x="0" y="137"/>
                    <a:pt x="26" y="264"/>
                  </a:cubicBezTo>
                  <a:cubicBezTo>
                    <a:pt x="58" y="396"/>
                    <a:pt x="126" y="486"/>
                    <a:pt x="180" y="475"/>
                  </a:cubicBezTo>
                  <a:cubicBezTo>
                    <a:pt x="238" y="465"/>
                    <a:pt x="259" y="349"/>
                    <a:pt x="227" y="222"/>
                  </a:cubicBezTo>
                  <a:cubicBezTo>
                    <a:pt x="201" y="91"/>
                    <a:pt x="132" y="0"/>
                    <a:pt x="74" y="11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2" name="Freeform 1294">
              <a:extLst>
                <a:ext uri="{FF2B5EF4-FFF2-40B4-BE49-F238E27FC236}">
                  <a16:creationId xmlns:a16="http://schemas.microsoft.com/office/drawing/2014/main" id="{6B497BEF-8521-4820-A332-CC5B54E7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771" y="2126926"/>
              <a:ext cx="68354" cy="65013"/>
            </a:xfrm>
            <a:custGeom>
              <a:avLst/>
              <a:gdLst>
                <a:gd name="T0" fmla="*/ 7839450 w 508"/>
                <a:gd name="T1" fmla="*/ 3749584 h 476"/>
                <a:gd name="T2" fmla="*/ 7839450 w 508"/>
                <a:gd name="T3" fmla="*/ 3749584 h 476"/>
                <a:gd name="T4" fmla="*/ 597425 w 508"/>
                <a:gd name="T5" fmla="*/ 2070719 h 476"/>
                <a:gd name="T6" fmla="*/ 597425 w 508"/>
                <a:gd name="T7" fmla="*/ 7088739 h 476"/>
                <a:gd name="T8" fmla="*/ 7658474 w 508"/>
                <a:gd name="T9" fmla="*/ 6808883 h 476"/>
                <a:gd name="T10" fmla="*/ 7839450 w 508"/>
                <a:gd name="T11" fmla="*/ 3749584 h 4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8" h="476">
                  <a:moveTo>
                    <a:pt x="433" y="201"/>
                  </a:moveTo>
                  <a:lnTo>
                    <a:pt x="433" y="201"/>
                  </a:lnTo>
                  <a:cubicBezTo>
                    <a:pt x="291" y="43"/>
                    <a:pt x="16" y="0"/>
                    <a:pt x="33" y="111"/>
                  </a:cubicBezTo>
                  <a:cubicBezTo>
                    <a:pt x="54" y="216"/>
                    <a:pt x="64" y="285"/>
                    <a:pt x="33" y="380"/>
                  </a:cubicBezTo>
                  <a:cubicBezTo>
                    <a:pt x="0" y="475"/>
                    <a:pt x="338" y="444"/>
                    <a:pt x="423" y="365"/>
                  </a:cubicBezTo>
                  <a:cubicBezTo>
                    <a:pt x="507" y="280"/>
                    <a:pt x="502" y="253"/>
                    <a:pt x="433" y="201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3" name="Freeform 1295">
              <a:extLst>
                <a:ext uri="{FF2B5EF4-FFF2-40B4-BE49-F238E27FC236}">
                  <a16:creationId xmlns:a16="http://schemas.microsoft.com/office/drawing/2014/main" id="{94190A6D-9D37-48B8-8C6F-9E19D8FD6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0357" y="2126926"/>
              <a:ext cx="66765" cy="65013"/>
            </a:xfrm>
            <a:custGeom>
              <a:avLst/>
              <a:gdLst>
                <a:gd name="T0" fmla="*/ 1308966 w 502"/>
                <a:gd name="T1" fmla="*/ 3749584 h 476"/>
                <a:gd name="T2" fmla="*/ 1308966 w 502"/>
                <a:gd name="T3" fmla="*/ 3749584 h 476"/>
                <a:gd name="T4" fmla="*/ 8402016 w 502"/>
                <a:gd name="T5" fmla="*/ 2070719 h 476"/>
                <a:gd name="T6" fmla="*/ 8402016 w 502"/>
                <a:gd name="T7" fmla="*/ 7088739 h 476"/>
                <a:gd name="T8" fmla="*/ 1503542 w 502"/>
                <a:gd name="T9" fmla="*/ 6808883 h 476"/>
                <a:gd name="T10" fmla="*/ 1308966 w 502"/>
                <a:gd name="T11" fmla="*/ 3749584 h 4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2" h="476">
                  <a:moveTo>
                    <a:pt x="74" y="201"/>
                  </a:moveTo>
                  <a:lnTo>
                    <a:pt x="74" y="201"/>
                  </a:lnTo>
                  <a:cubicBezTo>
                    <a:pt x="216" y="43"/>
                    <a:pt x="490" y="0"/>
                    <a:pt x="475" y="111"/>
                  </a:cubicBezTo>
                  <a:cubicBezTo>
                    <a:pt x="453" y="216"/>
                    <a:pt x="442" y="285"/>
                    <a:pt x="475" y="380"/>
                  </a:cubicBezTo>
                  <a:cubicBezTo>
                    <a:pt x="501" y="475"/>
                    <a:pt x="164" y="444"/>
                    <a:pt x="85" y="365"/>
                  </a:cubicBezTo>
                  <a:cubicBezTo>
                    <a:pt x="0" y="280"/>
                    <a:pt x="5" y="253"/>
                    <a:pt x="74" y="201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4" name="Freeform 1296">
              <a:extLst>
                <a:ext uri="{FF2B5EF4-FFF2-40B4-BE49-F238E27FC236}">
                  <a16:creationId xmlns:a16="http://schemas.microsoft.com/office/drawing/2014/main" id="{59E47E86-0156-40A4-B753-F5AAEFAA3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1281" y="2139611"/>
              <a:ext cx="47689" cy="45985"/>
            </a:xfrm>
            <a:custGeom>
              <a:avLst/>
              <a:gdLst>
                <a:gd name="T0" fmla="*/ 866193 w 355"/>
                <a:gd name="T1" fmla="*/ 557183 h 343"/>
                <a:gd name="T2" fmla="*/ 866193 w 355"/>
                <a:gd name="T3" fmla="*/ 557183 h 343"/>
                <a:gd name="T4" fmla="*/ 5431844 w 355"/>
                <a:gd name="T5" fmla="*/ 557183 h 343"/>
                <a:gd name="T6" fmla="*/ 5810804 w 355"/>
                <a:gd name="T7" fmla="*/ 3217341 h 343"/>
                <a:gd name="T8" fmla="*/ 5431844 w 355"/>
                <a:gd name="T9" fmla="*/ 5679751 h 343"/>
                <a:gd name="T10" fmla="*/ 866193 w 355"/>
                <a:gd name="T11" fmla="*/ 5679751 h 343"/>
                <a:gd name="T12" fmla="*/ 577507 w 355"/>
                <a:gd name="T13" fmla="*/ 3127516 h 343"/>
                <a:gd name="T14" fmla="*/ 866193 w 355"/>
                <a:gd name="T15" fmla="*/ 557183 h 3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5" h="343">
                  <a:moveTo>
                    <a:pt x="48" y="31"/>
                  </a:moveTo>
                  <a:lnTo>
                    <a:pt x="48" y="31"/>
                  </a:lnTo>
                  <a:cubicBezTo>
                    <a:pt x="111" y="0"/>
                    <a:pt x="238" y="5"/>
                    <a:pt x="301" y="31"/>
                  </a:cubicBezTo>
                  <a:cubicBezTo>
                    <a:pt x="354" y="52"/>
                    <a:pt x="322" y="126"/>
                    <a:pt x="322" y="179"/>
                  </a:cubicBezTo>
                  <a:cubicBezTo>
                    <a:pt x="322" y="232"/>
                    <a:pt x="354" y="300"/>
                    <a:pt x="301" y="316"/>
                  </a:cubicBezTo>
                  <a:cubicBezTo>
                    <a:pt x="232" y="338"/>
                    <a:pt x="111" y="342"/>
                    <a:pt x="48" y="316"/>
                  </a:cubicBezTo>
                  <a:cubicBezTo>
                    <a:pt x="0" y="295"/>
                    <a:pt x="32" y="226"/>
                    <a:pt x="32" y="174"/>
                  </a:cubicBezTo>
                  <a:cubicBezTo>
                    <a:pt x="32" y="121"/>
                    <a:pt x="6" y="58"/>
                    <a:pt x="48" y="31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5" name="Freeform 1297">
              <a:extLst>
                <a:ext uri="{FF2B5EF4-FFF2-40B4-BE49-F238E27FC236}">
                  <a16:creationId xmlns:a16="http://schemas.microsoft.com/office/drawing/2014/main" id="{59C51877-9F12-40C9-A053-FAA373AF2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313" y="2147540"/>
              <a:ext cx="241625" cy="214065"/>
            </a:xfrm>
            <a:custGeom>
              <a:avLst/>
              <a:gdLst>
                <a:gd name="T0" fmla="*/ 1065156 w 1783"/>
                <a:gd name="T1" fmla="*/ 26332429 h 1583"/>
                <a:gd name="T2" fmla="*/ 1065156 w 1783"/>
                <a:gd name="T3" fmla="*/ 26332429 h 1583"/>
                <a:gd name="T4" fmla="*/ 0 w 1783"/>
                <a:gd name="T5" fmla="*/ 2889269 h 1583"/>
                <a:gd name="T6" fmla="*/ 5215604 w 1783"/>
                <a:gd name="T7" fmla="*/ 0 h 1583"/>
                <a:gd name="T8" fmla="*/ 16362878 w 1783"/>
                <a:gd name="T9" fmla="*/ 16311537 h 1583"/>
                <a:gd name="T10" fmla="*/ 27491721 w 1783"/>
                <a:gd name="T11" fmla="*/ 91414 h 1583"/>
                <a:gd name="T12" fmla="*/ 32725620 w 1783"/>
                <a:gd name="T13" fmla="*/ 2980683 h 1583"/>
                <a:gd name="T14" fmla="*/ 31678894 w 1783"/>
                <a:gd name="T15" fmla="*/ 26332429 h 1583"/>
                <a:gd name="T16" fmla="*/ 16362878 w 1783"/>
                <a:gd name="T17" fmla="*/ 28929201 h 1583"/>
                <a:gd name="T18" fmla="*/ 1065156 w 1783"/>
                <a:gd name="T19" fmla="*/ 26332429 h 15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3" h="1583">
                  <a:moveTo>
                    <a:pt x="58" y="1440"/>
                  </a:moveTo>
                  <a:lnTo>
                    <a:pt x="58" y="1440"/>
                  </a:lnTo>
                  <a:cubicBezTo>
                    <a:pt x="226" y="1087"/>
                    <a:pt x="195" y="495"/>
                    <a:pt x="0" y="158"/>
                  </a:cubicBezTo>
                  <a:cubicBezTo>
                    <a:pt x="105" y="95"/>
                    <a:pt x="200" y="42"/>
                    <a:pt x="284" y="0"/>
                  </a:cubicBezTo>
                  <a:cubicBezTo>
                    <a:pt x="342" y="358"/>
                    <a:pt x="595" y="744"/>
                    <a:pt x="891" y="892"/>
                  </a:cubicBezTo>
                  <a:cubicBezTo>
                    <a:pt x="1186" y="744"/>
                    <a:pt x="1439" y="364"/>
                    <a:pt x="1497" y="5"/>
                  </a:cubicBezTo>
                  <a:cubicBezTo>
                    <a:pt x="1587" y="47"/>
                    <a:pt x="1677" y="100"/>
                    <a:pt x="1782" y="163"/>
                  </a:cubicBezTo>
                  <a:cubicBezTo>
                    <a:pt x="1592" y="495"/>
                    <a:pt x="1561" y="1087"/>
                    <a:pt x="1725" y="1440"/>
                  </a:cubicBezTo>
                  <a:cubicBezTo>
                    <a:pt x="1466" y="1534"/>
                    <a:pt x="1191" y="1577"/>
                    <a:pt x="891" y="1582"/>
                  </a:cubicBezTo>
                  <a:cubicBezTo>
                    <a:pt x="595" y="1366"/>
                    <a:pt x="284" y="1260"/>
                    <a:pt x="58" y="144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6" name="Freeform 1298">
              <a:extLst>
                <a:ext uri="{FF2B5EF4-FFF2-40B4-BE49-F238E27FC236}">
                  <a16:creationId xmlns:a16="http://schemas.microsoft.com/office/drawing/2014/main" id="{30D2478C-14BE-433C-9B85-B3FED9778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1281" y="2139611"/>
              <a:ext cx="25434" cy="44399"/>
            </a:xfrm>
            <a:custGeom>
              <a:avLst/>
              <a:gdLst>
                <a:gd name="T0" fmla="*/ 897574 w 186"/>
                <a:gd name="T1" fmla="*/ 382452 h 329"/>
                <a:gd name="T2" fmla="*/ 897574 w 186"/>
                <a:gd name="T3" fmla="*/ 382452 h 329"/>
                <a:gd name="T4" fmla="*/ 3459161 w 186"/>
                <a:gd name="T5" fmla="*/ 0 h 329"/>
                <a:gd name="T6" fmla="*/ 3459161 w 186"/>
                <a:gd name="T7" fmla="*/ 5864177 h 329"/>
                <a:gd name="T8" fmla="*/ 897574 w 186"/>
                <a:gd name="T9" fmla="*/ 5572817 h 329"/>
                <a:gd name="T10" fmla="*/ 598383 w 186"/>
                <a:gd name="T11" fmla="*/ 2986744 h 329"/>
                <a:gd name="T12" fmla="*/ 897574 w 186"/>
                <a:gd name="T13" fmla="*/ 382452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329">
                  <a:moveTo>
                    <a:pt x="48" y="21"/>
                  </a:moveTo>
                  <a:lnTo>
                    <a:pt x="48" y="21"/>
                  </a:lnTo>
                  <a:cubicBezTo>
                    <a:pt x="79" y="6"/>
                    <a:pt x="132" y="0"/>
                    <a:pt x="185" y="0"/>
                  </a:cubicBezTo>
                  <a:cubicBezTo>
                    <a:pt x="185" y="322"/>
                    <a:pt x="185" y="322"/>
                    <a:pt x="185" y="322"/>
                  </a:cubicBezTo>
                  <a:cubicBezTo>
                    <a:pt x="132" y="328"/>
                    <a:pt x="85" y="316"/>
                    <a:pt x="48" y="306"/>
                  </a:cubicBezTo>
                  <a:cubicBezTo>
                    <a:pt x="0" y="285"/>
                    <a:pt x="32" y="216"/>
                    <a:pt x="32" y="164"/>
                  </a:cubicBezTo>
                  <a:cubicBezTo>
                    <a:pt x="32" y="111"/>
                    <a:pt x="6" y="48"/>
                    <a:pt x="48" y="21"/>
                  </a:cubicBezTo>
                </a:path>
              </a:pathLst>
            </a:custGeom>
            <a:solidFill>
              <a:srgbClr val="1B3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47" name="Freeform 1299">
              <a:extLst>
                <a:ext uri="{FF2B5EF4-FFF2-40B4-BE49-F238E27FC236}">
                  <a16:creationId xmlns:a16="http://schemas.microsoft.com/office/drawing/2014/main" id="{35AD49C8-655D-4ECE-8775-51C2DFA53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313" y="2147540"/>
              <a:ext cx="120813" cy="214065"/>
            </a:xfrm>
            <a:custGeom>
              <a:avLst/>
              <a:gdLst>
                <a:gd name="T0" fmla="*/ 1064021 w 892"/>
                <a:gd name="T1" fmla="*/ 26332429 h 1583"/>
                <a:gd name="T2" fmla="*/ 1064021 w 892"/>
                <a:gd name="T3" fmla="*/ 26332429 h 1583"/>
                <a:gd name="T4" fmla="*/ 0 w 892"/>
                <a:gd name="T5" fmla="*/ 2889269 h 1583"/>
                <a:gd name="T6" fmla="*/ 5209722 w 892"/>
                <a:gd name="T7" fmla="*/ 0 h 1583"/>
                <a:gd name="T8" fmla="*/ 16344699 w 892"/>
                <a:gd name="T9" fmla="*/ 16311537 h 1583"/>
                <a:gd name="T10" fmla="*/ 16344699 w 892"/>
                <a:gd name="T11" fmla="*/ 28929201 h 1583"/>
                <a:gd name="T12" fmla="*/ 1064021 w 892"/>
                <a:gd name="T13" fmla="*/ 26332429 h 15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2" h="1583">
                  <a:moveTo>
                    <a:pt x="58" y="1440"/>
                  </a:moveTo>
                  <a:lnTo>
                    <a:pt x="58" y="1440"/>
                  </a:lnTo>
                  <a:cubicBezTo>
                    <a:pt x="226" y="1087"/>
                    <a:pt x="195" y="495"/>
                    <a:pt x="0" y="158"/>
                  </a:cubicBezTo>
                  <a:cubicBezTo>
                    <a:pt x="105" y="95"/>
                    <a:pt x="200" y="42"/>
                    <a:pt x="284" y="0"/>
                  </a:cubicBezTo>
                  <a:cubicBezTo>
                    <a:pt x="342" y="358"/>
                    <a:pt x="595" y="744"/>
                    <a:pt x="891" y="892"/>
                  </a:cubicBezTo>
                  <a:cubicBezTo>
                    <a:pt x="891" y="1582"/>
                    <a:pt x="891" y="1582"/>
                    <a:pt x="891" y="1582"/>
                  </a:cubicBezTo>
                  <a:cubicBezTo>
                    <a:pt x="601" y="1582"/>
                    <a:pt x="321" y="1530"/>
                    <a:pt x="58" y="144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4" name="Group 8">
            <a:extLst>
              <a:ext uri="{FF2B5EF4-FFF2-40B4-BE49-F238E27FC236}">
                <a16:creationId xmlns:a16="http://schemas.microsoft.com/office/drawing/2014/main" id="{7F22DF57-E537-4175-B00D-9111DD4325C3}"/>
              </a:ext>
            </a:extLst>
          </p:cNvPr>
          <p:cNvGrpSpPr>
            <a:grpSpLocks/>
          </p:cNvGrpSpPr>
          <p:nvPr/>
        </p:nvGrpSpPr>
        <p:grpSpPr bwMode="auto">
          <a:xfrm>
            <a:off x="6775450" y="944563"/>
            <a:ext cx="688975" cy="687387"/>
            <a:chOff x="6776148" y="944166"/>
            <a:chExt cx="688315" cy="687586"/>
          </a:xfrm>
        </p:grpSpPr>
        <p:sp>
          <p:nvSpPr>
            <p:cNvPr id="20715" name="Freeform 1300">
              <a:extLst>
                <a:ext uri="{FF2B5EF4-FFF2-40B4-BE49-F238E27FC236}">
                  <a16:creationId xmlns:a16="http://schemas.microsoft.com/office/drawing/2014/main" id="{7BBF9BCB-E300-40D9-A0C6-B405B65ED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6148" y="944166"/>
              <a:ext cx="688315" cy="687586"/>
            </a:xfrm>
            <a:custGeom>
              <a:avLst/>
              <a:gdLst>
                <a:gd name="T0" fmla="*/ 46466935 w 5096"/>
                <a:gd name="T1" fmla="*/ 92773638 h 5095"/>
                <a:gd name="T2" fmla="*/ 46466935 w 5096"/>
                <a:gd name="T3" fmla="*/ 92773638 h 5095"/>
                <a:gd name="T4" fmla="*/ 0 w 5096"/>
                <a:gd name="T5" fmla="*/ 46404970 h 5095"/>
                <a:gd name="T6" fmla="*/ 46466935 w 5096"/>
                <a:gd name="T7" fmla="*/ 0 h 5095"/>
                <a:gd name="T8" fmla="*/ 92952240 w 5096"/>
                <a:gd name="T9" fmla="*/ 46404970 h 5095"/>
                <a:gd name="T10" fmla="*/ 46466935 w 5096"/>
                <a:gd name="T11" fmla="*/ 92773638 h 50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96" h="5095">
                  <a:moveTo>
                    <a:pt x="2547" y="5094"/>
                  </a:moveTo>
                  <a:lnTo>
                    <a:pt x="2547" y="5094"/>
                  </a:lnTo>
                  <a:cubicBezTo>
                    <a:pt x="1144" y="5094"/>
                    <a:pt x="0" y="3956"/>
                    <a:pt x="0" y="2548"/>
                  </a:cubicBezTo>
                  <a:cubicBezTo>
                    <a:pt x="0" y="1144"/>
                    <a:pt x="1144" y="0"/>
                    <a:pt x="2547" y="0"/>
                  </a:cubicBezTo>
                  <a:cubicBezTo>
                    <a:pt x="3955" y="0"/>
                    <a:pt x="5095" y="1144"/>
                    <a:pt x="5095" y="2548"/>
                  </a:cubicBezTo>
                  <a:cubicBezTo>
                    <a:pt x="5095" y="3956"/>
                    <a:pt x="3955" y="5094"/>
                    <a:pt x="2547" y="5094"/>
                  </a:cubicBezTo>
                </a:path>
              </a:pathLst>
            </a:custGeom>
            <a:solidFill>
              <a:srgbClr val="6AB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6" name="Freeform 1301">
              <a:extLst>
                <a:ext uri="{FF2B5EF4-FFF2-40B4-BE49-F238E27FC236}">
                  <a16:creationId xmlns:a16="http://schemas.microsoft.com/office/drawing/2014/main" id="{475B7F34-9235-4EE0-A5AB-0F65F4FB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645" y="1398322"/>
              <a:ext cx="393323" cy="217550"/>
            </a:xfrm>
            <a:custGeom>
              <a:avLst/>
              <a:gdLst>
                <a:gd name="T0" fmla="*/ 9159580 w 2906"/>
                <a:gd name="T1" fmla="*/ 6291183 h 1604"/>
                <a:gd name="T2" fmla="*/ 9159580 w 2906"/>
                <a:gd name="T3" fmla="*/ 6291183 h 1604"/>
                <a:gd name="T4" fmla="*/ 0 w 2906"/>
                <a:gd name="T5" fmla="*/ 23380522 h 1604"/>
                <a:gd name="T6" fmla="*/ 12072417 w 2906"/>
                <a:gd name="T7" fmla="*/ 29487790 h 1604"/>
                <a:gd name="T8" fmla="*/ 26562837 w 2906"/>
                <a:gd name="T9" fmla="*/ 27261972 h 1604"/>
                <a:gd name="T10" fmla="*/ 41163296 w 2906"/>
                <a:gd name="T11" fmla="*/ 29487790 h 1604"/>
                <a:gd name="T12" fmla="*/ 53217441 w 2906"/>
                <a:gd name="T13" fmla="*/ 23472479 h 1604"/>
                <a:gd name="T14" fmla="*/ 43947822 w 2906"/>
                <a:gd name="T15" fmla="*/ 6291183 h 1604"/>
                <a:gd name="T16" fmla="*/ 26562837 w 2906"/>
                <a:gd name="T17" fmla="*/ 91957 h 1604"/>
                <a:gd name="T18" fmla="*/ 9159580 w 2906"/>
                <a:gd name="T19" fmla="*/ 6291183 h 16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06" h="1604">
                  <a:moveTo>
                    <a:pt x="500" y="342"/>
                  </a:moveTo>
                  <a:lnTo>
                    <a:pt x="500" y="342"/>
                  </a:lnTo>
                  <a:cubicBezTo>
                    <a:pt x="247" y="506"/>
                    <a:pt x="142" y="859"/>
                    <a:pt x="0" y="1271"/>
                  </a:cubicBezTo>
                  <a:cubicBezTo>
                    <a:pt x="200" y="1413"/>
                    <a:pt x="421" y="1524"/>
                    <a:pt x="659" y="1603"/>
                  </a:cubicBezTo>
                  <a:cubicBezTo>
                    <a:pt x="880" y="1418"/>
                    <a:pt x="1175" y="1482"/>
                    <a:pt x="1450" y="1482"/>
                  </a:cubicBezTo>
                  <a:cubicBezTo>
                    <a:pt x="1688" y="1118"/>
                    <a:pt x="1993" y="1376"/>
                    <a:pt x="2247" y="1603"/>
                  </a:cubicBezTo>
                  <a:cubicBezTo>
                    <a:pt x="2484" y="1524"/>
                    <a:pt x="2706" y="1413"/>
                    <a:pt x="2905" y="1276"/>
                  </a:cubicBezTo>
                  <a:cubicBezTo>
                    <a:pt x="2758" y="859"/>
                    <a:pt x="2658" y="506"/>
                    <a:pt x="2399" y="342"/>
                  </a:cubicBezTo>
                  <a:cubicBezTo>
                    <a:pt x="1967" y="74"/>
                    <a:pt x="1709" y="10"/>
                    <a:pt x="1450" y="5"/>
                  </a:cubicBezTo>
                  <a:cubicBezTo>
                    <a:pt x="1186" y="0"/>
                    <a:pt x="928" y="63"/>
                    <a:pt x="500" y="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7" name="Freeform 1302">
              <a:extLst>
                <a:ext uri="{FF2B5EF4-FFF2-40B4-BE49-F238E27FC236}">
                  <a16:creationId xmlns:a16="http://schemas.microsoft.com/office/drawing/2014/main" id="{084DAD8C-1649-480F-A27D-AB21F9C8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645" y="1398322"/>
              <a:ext cx="196661" cy="227078"/>
            </a:xfrm>
            <a:custGeom>
              <a:avLst/>
              <a:gdLst>
                <a:gd name="T0" fmla="*/ 9184787 w 1451"/>
                <a:gd name="T1" fmla="*/ 6225958 h 1683"/>
                <a:gd name="T2" fmla="*/ 9184787 w 1451"/>
                <a:gd name="T3" fmla="*/ 6225958 h 1683"/>
                <a:gd name="T4" fmla="*/ 0 w 1451"/>
                <a:gd name="T5" fmla="*/ 23138074 h 1683"/>
                <a:gd name="T6" fmla="*/ 12013805 w 1451"/>
                <a:gd name="T7" fmla="*/ 29182019 h 1683"/>
                <a:gd name="T8" fmla="*/ 26635977 w 1451"/>
                <a:gd name="T9" fmla="*/ 27252328 h 1683"/>
                <a:gd name="T10" fmla="*/ 26635977 w 1451"/>
                <a:gd name="T11" fmla="*/ 91074 h 1683"/>
                <a:gd name="T12" fmla="*/ 26635977 w 1451"/>
                <a:gd name="T13" fmla="*/ 91074 h 1683"/>
                <a:gd name="T14" fmla="*/ 9184787 w 1451"/>
                <a:gd name="T15" fmla="*/ 6225958 h 16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1" h="1683">
                  <a:moveTo>
                    <a:pt x="500" y="342"/>
                  </a:moveTo>
                  <a:lnTo>
                    <a:pt x="500" y="342"/>
                  </a:lnTo>
                  <a:cubicBezTo>
                    <a:pt x="247" y="506"/>
                    <a:pt x="142" y="859"/>
                    <a:pt x="0" y="1271"/>
                  </a:cubicBezTo>
                  <a:cubicBezTo>
                    <a:pt x="200" y="1413"/>
                    <a:pt x="421" y="1524"/>
                    <a:pt x="654" y="1603"/>
                  </a:cubicBezTo>
                  <a:cubicBezTo>
                    <a:pt x="907" y="1682"/>
                    <a:pt x="1175" y="1497"/>
                    <a:pt x="1450" y="1497"/>
                  </a:cubicBezTo>
                  <a:cubicBezTo>
                    <a:pt x="1450" y="5"/>
                    <a:pt x="1450" y="5"/>
                    <a:pt x="1450" y="5"/>
                  </a:cubicBezTo>
                  <a:cubicBezTo>
                    <a:pt x="1186" y="0"/>
                    <a:pt x="928" y="63"/>
                    <a:pt x="500" y="342"/>
                  </a:cubicBezTo>
                </a:path>
              </a:pathLst>
            </a:custGeom>
            <a:solidFill>
              <a:srgbClr val="E1E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8" name="Freeform 1303">
              <a:extLst>
                <a:ext uri="{FF2B5EF4-FFF2-40B4-BE49-F238E27FC236}">
                  <a16:creationId xmlns:a16="http://schemas.microsoft.com/office/drawing/2014/main" id="{FA1E59FE-2FB5-49BB-AAF4-859BBF23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2459" y="1415789"/>
              <a:ext cx="215693" cy="215963"/>
            </a:xfrm>
            <a:custGeom>
              <a:avLst/>
              <a:gdLst>
                <a:gd name="T0" fmla="*/ 4138085 w 1594"/>
                <a:gd name="T1" fmla="*/ 0 h 1598"/>
                <a:gd name="T2" fmla="*/ 4138085 w 1594"/>
                <a:gd name="T3" fmla="*/ 0 h 1598"/>
                <a:gd name="T4" fmla="*/ 4138085 w 1594"/>
                <a:gd name="T5" fmla="*/ 20218624 h 1598"/>
                <a:gd name="T6" fmla="*/ 25103472 w 1594"/>
                <a:gd name="T7" fmla="*/ 20218624 h 1598"/>
                <a:gd name="T8" fmla="*/ 25103472 w 1594"/>
                <a:gd name="T9" fmla="*/ 91359 h 1598"/>
                <a:gd name="T10" fmla="*/ 29168351 w 1594"/>
                <a:gd name="T11" fmla="*/ 2210039 h 1598"/>
                <a:gd name="T12" fmla="*/ 29168351 w 1594"/>
                <a:gd name="T13" fmla="*/ 26866851 h 1598"/>
                <a:gd name="T14" fmla="*/ 14574974 w 1594"/>
                <a:gd name="T15" fmla="*/ 29168249 h 1598"/>
                <a:gd name="T16" fmla="*/ 0 w 1594"/>
                <a:gd name="T17" fmla="*/ 23981083 h 1598"/>
                <a:gd name="T18" fmla="*/ 0 w 1594"/>
                <a:gd name="T19" fmla="*/ 2118681 h 1598"/>
                <a:gd name="T20" fmla="*/ 4138085 w 1594"/>
                <a:gd name="T21" fmla="*/ 0 h 1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94" h="1598">
                  <a:moveTo>
                    <a:pt x="226" y="0"/>
                  </a:moveTo>
                  <a:lnTo>
                    <a:pt x="226" y="0"/>
                  </a:lnTo>
                  <a:cubicBezTo>
                    <a:pt x="226" y="1107"/>
                    <a:pt x="226" y="1107"/>
                    <a:pt x="226" y="1107"/>
                  </a:cubicBezTo>
                  <a:cubicBezTo>
                    <a:pt x="1371" y="1107"/>
                    <a:pt x="1371" y="1107"/>
                    <a:pt x="1371" y="1107"/>
                  </a:cubicBezTo>
                  <a:cubicBezTo>
                    <a:pt x="1371" y="5"/>
                    <a:pt x="1371" y="5"/>
                    <a:pt x="1371" y="5"/>
                  </a:cubicBezTo>
                  <a:cubicBezTo>
                    <a:pt x="1439" y="36"/>
                    <a:pt x="1514" y="73"/>
                    <a:pt x="1593" y="121"/>
                  </a:cubicBezTo>
                  <a:cubicBezTo>
                    <a:pt x="1593" y="1471"/>
                    <a:pt x="1593" y="1471"/>
                    <a:pt x="1593" y="1471"/>
                  </a:cubicBezTo>
                  <a:cubicBezTo>
                    <a:pt x="1334" y="1556"/>
                    <a:pt x="1065" y="1597"/>
                    <a:pt x="796" y="1597"/>
                  </a:cubicBezTo>
                  <a:cubicBezTo>
                    <a:pt x="600" y="1419"/>
                    <a:pt x="258" y="1398"/>
                    <a:pt x="0" y="13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3" y="69"/>
                    <a:pt x="158" y="31"/>
                    <a:pt x="226" y="0"/>
                  </a:cubicBezTo>
                </a:path>
              </a:pathLst>
            </a:custGeom>
            <a:solidFill>
              <a:srgbClr val="2F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9" name="Freeform 1304">
              <a:extLst>
                <a:ext uri="{FF2B5EF4-FFF2-40B4-BE49-F238E27FC236}">
                  <a16:creationId xmlns:a16="http://schemas.microsoft.com/office/drawing/2014/main" id="{67989513-C8BB-4657-901C-FB80833D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2459" y="1415789"/>
              <a:ext cx="107847" cy="215963"/>
            </a:xfrm>
            <a:custGeom>
              <a:avLst/>
              <a:gdLst>
                <a:gd name="T0" fmla="*/ 4138104 w 797"/>
                <a:gd name="T1" fmla="*/ 0 h 1598"/>
                <a:gd name="T2" fmla="*/ 4138104 w 797"/>
                <a:gd name="T3" fmla="*/ 0 h 1598"/>
                <a:gd name="T4" fmla="*/ 4138104 w 797"/>
                <a:gd name="T5" fmla="*/ 20218624 h 1598"/>
                <a:gd name="T6" fmla="*/ 14575177 w 797"/>
                <a:gd name="T7" fmla="*/ 20218624 h 1598"/>
                <a:gd name="T8" fmla="*/ 14575177 w 797"/>
                <a:gd name="T9" fmla="*/ 29168249 h 1598"/>
                <a:gd name="T10" fmla="*/ 0 w 797"/>
                <a:gd name="T11" fmla="*/ 26866851 h 1598"/>
                <a:gd name="T12" fmla="*/ 0 w 797"/>
                <a:gd name="T13" fmla="*/ 2118681 h 1598"/>
                <a:gd name="T14" fmla="*/ 4138104 w 797"/>
                <a:gd name="T15" fmla="*/ 0 h 15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7" h="1598">
                  <a:moveTo>
                    <a:pt x="226" y="0"/>
                  </a:moveTo>
                  <a:lnTo>
                    <a:pt x="226" y="0"/>
                  </a:lnTo>
                  <a:cubicBezTo>
                    <a:pt x="226" y="1107"/>
                    <a:pt x="226" y="1107"/>
                    <a:pt x="226" y="1107"/>
                  </a:cubicBezTo>
                  <a:cubicBezTo>
                    <a:pt x="796" y="1107"/>
                    <a:pt x="796" y="1107"/>
                    <a:pt x="796" y="1107"/>
                  </a:cubicBezTo>
                  <a:cubicBezTo>
                    <a:pt x="796" y="1597"/>
                    <a:pt x="796" y="1597"/>
                    <a:pt x="796" y="1597"/>
                  </a:cubicBezTo>
                  <a:cubicBezTo>
                    <a:pt x="527" y="1597"/>
                    <a:pt x="258" y="1556"/>
                    <a:pt x="0" y="147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3" y="69"/>
                    <a:pt x="158" y="31"/>
                    <a:pt x="226" y="0"/>
                  </a:cubicBezTo>
                </a:path>
              </a:pathLst>
            </a:custGeom>
            <a:solidFill>
              <a:srgbClr val="224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0" name="Freeform 1305">
              <a:extLst>
                <a:ext uri="{FF2B5EF4-FFF2-40B4-BE49-F238E27FC236}">
                  <a16:creationId xmlns:a16="http://schemas.microsoft.com/office/drawing/2014/main" id="{90EE6B36-9A00-4DD2-A15B-7A7239F9E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140" y="1269697"/>
              <a:ext cx="96745" cy="193731"/>
            </a:xfrm>
            <a:custGeom>
              <a:avLst/>
              <a:gdLst>
                <a:gd name="T0" fmla="*/ 0 w 718"/>
                <a:gd name="T1" fmla="*/ 0 h 1430"/>
                <a:gd name="T2" fmla="*/ 0 w 718"/>
                <a:gd name="T3" fmla="*/ 0 h 1430"/>
                <a:gd name="T4" fmla="*/ 13017457 w 718"/>
                <a:gd name="T5" fmla="*/ 0 h 1430"/>
                <a:gd name="T6" fmla="*/ 13017457 w 718"/>
                <a:gd name="T7" fmla="*/ 19069633 h 1430"/>
                <a:gd name="T8" fmla="*/ 0 w 718"/>
                <a:gd name="T9" fmla="*/ 19069633 h 1430"/>
                <a:gd name="T10" fmla="*/ 0 w 718"/>
                <a:gd name="T11" fmla="*/ 0 h 14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8" h="1430">
                  <a:moveTo>
                    <a:pt x="0" y="0"/>
                  </a:moveTo>
                  <a:lnTo>
                    <a:pt x="0" y="0"/>
                  </a:lnTo>
                  <a:cubicBezTo>
                    <a:pt x="717" y="0"/>
                    <a:pt x="717" y="0"/>
                    <a:pt x="717" y="0"/>
                  </a:cubicBezTo>
                  <a:cubicBezTo>
                    <a:pt x="717" y="1039"/>
                    <a:pt x="717" y="1039"/>
                    <a:pt x="717" y="1039"/>
                  </a:cubicBezTo>
                  <a:cubicBezTo>
                    <a:pt x="717" y="1393"/>
                    <a:pt x="0" y="1429"/>
                    <a:pt x="0" y="103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1" name="Freeform 1306">
              <a:extLst>
                <a:ext uri="{FF2B5EF4-FFF2-40B4-BE49-F238E27FC236}">
                  <a16:creationId xmlns:a16="http://schemas.microsoft.com/office/drawing/2014/main" id="{102E15EE-A0BA-419D-93E1-D910375CB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140" y="1339567"/>
              <a:ext cx="96745" cy="66694"/>
            </a:xfrm>
            <a:custGeom>
              <a:avLst/>
              <a:gdLst>
                <a:gd name="T0" fmla="*/ 13017457 w 718"/>
                <a:gd name="T1" fmla="*/ 2517427 h 492"/>
                <a:gd name="T2" fmla="*/ 13017457 w 718"/>
                <a:gd name="T3" fmla="*/ 0 h 492"/>
                <a:gd name="T4" fmla="*/ 0 w 718"/>
                <a:gd name="T5" fmla="*/ 0 h 492"/>
                <a:gd name="T6" fmla="*/ 0 w 718"/>
                <a:gd name="T7" fmla="*/ 9022397 h 492"/>
                <a:gd name="T8" fmla="*/ 13017457 w 718"/>
                <a:gd name="T9" fmla="*/ 2517427 h 4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492">
                  <a:moveTo>
                    <a:pt x="717" y="137"/>
                  </a:moveTo>
                  <a:lnTo>
                    <a:pt x="717" y="0"/>
                  </a:lnTo>
                  <a:lnTo>
                    <a:pt x="0" y="0"/>
                  </a:lnTo>
                  <a:lnTo>
                    <a:pt x="0" y="491"/>
                  </a:lnTo>
                  <a:lnTo>
                    <a:pt x="717" y="137"/>
                  </a:lnTo>
                </a:path>
              </a:pathLst>
            </a:custGeom>
            <a:solidFill>
              <a:srgbClr val="E7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2" name="Freeform 1307">
              <a:extLst>
                <a:ext uri="{FF2B5EF4-FFF2-40B4-BE49-F238E27FC236}">
                  <a16:creationId xmlns:a16="http://schemas.microsoft.com/office/drawing/2014/main" id="{781052BE-591C-4402-ACA5-487181F17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129" y="1091846"/>
              <a:ext cx="412355" cy="271542"/>
            </a:xfrm>
            <a:custGeom>
              <a:avLst/>
              <a:gdLst>
                <a:gd name="T0" fmla="*/ 27874928 w 3050"/>
                <a:gd name="T1" fmla="*/ 0 h 2010"/>
                <a:gd name="T2" fmla="*/ 27874928 w 3050"/>
                <a:gd name="T3" fmla="*/ 0 h 2010"/>
                <a:gd name="T4" fmla="*/ 27874928 w 3050"/>
                <a:gd name="T5" fmla="*/ 36665870 h 2010"/>
                <a:gd name="T6" fmla="*/ 27874928 w 3050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0" h="2010">
                  <a:moveTo>
                    <a:pt x="1525" y="0"/>
                  </a:moveTo>
                  <a:lnTo>
                    <a:pt x="1525" y="0"/>
                  </a:lnTo>
                  <a:cubicBezTo>
                    <a:pt x="3049" y="0"/>
                    <a:pt x="2432" y="2009"/>
                    <a:pt x="1525" y="2009"/>
                  </a:cubicBezTo>
                  <a:cubicBezTo>
                    <a:pt x="618" y="2009"/>
                    <a:pt x="0" y="0"/>
                    <a:pt x="1525" y="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3" name="Freeform 1308">
              <a:extLst>
                <a:ext uri="{FF2B5EF4-FFF2-40B4-BE49-F238E27FC236}">
                  <a16:creationId xmlns:a16="http://schemas.microsoft.com/office/drawing/2014/main" id="{503400EC-C306-4C23-9A9B-9FABFEC3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0306" y="1091846"/>
              <a:ext cx="206177" cy="271542"/>
            </a:xfrm>
            <a:custGeom>
              <a:avLst/>
              <a:gdLst>
                <a:gd name="T0" fmla="*/ 0 w 1525"/>
                <a:gd name="T1" fmla="*/ 0 h 2010"/>
                <a:gd name="T2" fmla="*/ 0 w 1525"/>
                <a:gd name="T3" fmla="*/ 0 h 2010"/>
                <a:gd name="T4" fmla="*/ 0 w 1525"/>
                <a:gd name="T5" fmla="*/ 36665870 h 2010"/>
                <a:gd name="T6" fmla="*/ 0 w 1525"/>
                <a:gd name="T7" fmla="*/ 0 h 20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5" h="2010">
                  <a:moveTo>
                    <a:pt x="0" y="0"/>
                  </a:moveTo>
                  <a:lnTo>
                    <a:pt x="0" y="0"/>
                  </a:lnTo>
                  <a:cubicBezTo>
                    <a:pt x="1524" y="0"/>
                    <a:pt x="907" y="2009"/>
                    <a:pt x="0" y="2009"/>
                  </a:cubicBezTo>
                  <a:lnTo>
                    <a:pt x="0" y="0"/>
                  </a:ln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4" name="Freeform 1309">
              <a:extLst>
                <a:ext uri="{FF2B5EF4-FFF2-40B4-BE49-F238E27FC236}">
                  <a16:creationId xmlns:a16="http://schemas.microsoft.com/office/drawing/2014/main" id="{5F8CEBD7-FC45-4CE0-AE95-74DFAEDF8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0256" y="1104549"/>
              <a:ext cx="261686" cy="138153"/>
            </a:xfrm>
            <a:custGeom>
              <a:avLst/>
              <a:gdLst>
                <a:gd name="T0" fmla="*/ 3871111 w 1932"/>
                <a:gd name="T1" fmla="*/ 15241713 h 1025"/>
                <a:gd name="T2" fmla="*/ 3871111 w 1932"/>
                <a:gd name="T3" fmla="*/ 15241713 h 1025"/>
                <a:gd name="T4" fmla="*/ 183397 w 1932"/>
                <a:gd name="T5" fmla="*/ 13316062 h 1025"/>
                <a:gd name="T6" fmla="*/ 1449296 w 1932"/>
                <a:gd name="T7" fmla="*/ 7012242 h 1025"/>
                <a:gd name="T8" fmla="*/ 17704169 w 1932"/>
                <a:gd name="T9" fmla="*/ 0 h 1025"/>
                <a:gd name="T10" fmla="*/ 33958906 w 1932"/>
                <a:gd name="T11" fmla="*/ 7393814 h 1025"/>
                <a:gd name="T12" fmla="*/ 34821169 w 1932"/>
                <a:gd name="T13" fmla="*/ 13915579 h 1025"/>
                <a:gd name="T14" fmla="*/ 32307656 w 1932"/>
                <a:gd name="T15" fmla="*/ 14769432 h 1025"/>
                <a:gd name="T16" fmla="*/ 17997685 w 1932"/>
                <a:gd name="T17" fmla="*/ 4905038 h 1025"/>
                <a:gd name="T18" fmla="*/ 3871111 w 1932"/>
                <a:gd name="T19" fmla="*/ 15241713 h 10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2" h="1025">
                  <a:moveTo>
                    <a:pt x="211" y="839"/>
                  </a:moveTo>
                  <a:lnTo>
                    <a:pt x="211" y="839"/>
                  </a:lnTo>
                  <a:cubicBezTo>
                    <a:pt x="185" y="1024"/>
                    <a:pt x="21" y="903"/>
                    <a:pt x="10" y="733"/>
                  </a:cubicBezTo>
                  <a:cubicBezTo>
                    <a:pt x="0" y="571"/>
                    <a:pt x="16" y="538"/>
                    <a:pt x="79" y="386"/>
                  </a:cubicBezTo>
                  <a:cubicBezTo>
                    <a:pt x="148" y="228"/>
                    <a:pt x="527" y="0"/>
                    <a:pt x="965" y="0"/>
                  </a:cubicBezTo>
                  <a:cubicBezTo>
                    <a:pt x="1408" y="0"/>
                    <a:pt x="1782" y="291"/>
                    <a:pt x="1851" y="407"/>
                  </a:cubicBezTo>
                  <a:cubicBezTo>
                    <a:pt x="1915" y="528"/>
                    <a:pt x="1931" y="654"/>
                    <a:pt x="1898" y="766"/>
                  </a:cubicBezTo>
                  <a:cubicBezTo>
                    <a:pt x="1873" y="870"/>
                    <a:pt x="1804" y="945"/>
                    <a:pt x="1761" y="813"/>
                  </a:cubicBezTo>
                  <a:cubicBezTo>
                    <a:pt x="1635" y="365"/>
                    <a:pt x="1302" y="274"/>
                    <a:pt x="981" y="270"/>
                  </a:cubicBezTo>
                  <a:cubicBezTo>
                    <a:pt x="575" y="264"/>
                    <a:pt x="259" y="512"/>
                    <a:pt x="211" y="839"/>
                  </a:cubicBezTo>
                </a:path>
              </a:pathLst>
            </a:custGeom>
            <a:solidFill>
              <a:srgbClr val="7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5" name="Freeform 1310">
              <a:extLst>
                <a:ext uri="{FF2B5EF4-FFF2-40B4-BE49-F238E27FC236}">
                  <a16:creationId xmlns:a16="http://schemas.microsoft.com/office/drawing/2014/main" id="{2EC190F6-C7B8-44F8-8082-63E594ADC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8153" y="1183947"/>
              <a:ext cx="34892" cy="65107"/>
            </a:xfrm>
            <a:custGeom>
              <a:avLst/>
              <a:gdLst>
                <a:gd name="T0" fmla="*/ 3339393 w 259"/>
                <a:gd name="T1" fmla="*/ 175829 h 491"/>
                <a:gd name="T2" fmla="*/ 3339393 w 259"/>
                <a:gd name="T3" fmla="*/ 175829 h 491"/>
                <a:gd name="T4" fmla="*/ 4192429 w 259"/>
                <a:gd name="T5" fmla="*/ 4624321 h 491"/>
                <a:gd name="T6" fmla="*/ 1433805 w 259"/>
                <a:gd name="T7" fmla="*/ 8351862 h 491"/>
                <a:gd name="T8" fmla="*/ 562583 w 259"/>
                <a:gd name="T9" fmla="*/ 3903370 h 491"/>
                <a:gd name="T10" fmla="*/ 3339393 w 259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9" h="491">
                  <a:moveTo>
                    <a:pt x="184" y="10"/>
                  </a:moveTo>
                  <a:lnTo>
                    <a:pt x="184" y="10"/>
                  </a:lnTo>
                  <a:cubicBezTo>
                    <a:pt x="237" y="21"/>
                    <a:pt x="258" y="137"/>
                    <a:pt x="231" y="263"/>
                  </a:cubicBezTo>
                  <a:cubicBezTo>
                    <a:pt x="205" y="396"/>
                    <a:pt x="137" y="490"/>
                    <a:pt x="79" y="475"/>
                  </a:cubicBezTo>
                  <a:cubicBezTo>
                    <a:pt x="25" y="464"/>
                    <a:pt x="0" y="348"/>
                    <a:pt x="31" y="222"/>
                  </a:cubicBezTo>
                  <a:cubicBezTo>
                    <a:pt x="58" y="95"/>
                    <a:pt x="126" y="0"/>
                    <a:pt x="184" y="10"/>
                  </a:cubicBezTo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6" name="Freeform 1311">
              <a:extLst>
                <a:ext uri="{FF2B5EF4-FFF2-40B4-BE49-F238E27FC236}">
                  <a16:creationId xmlns:a16="http://schemas.microsoft.com/office/drawing/2014/main" id="{81800C0E-7453-4E03-918E-68A936E8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568" y="1183947"/>
              <a:ext cx="34892" cy="65107"/>
            </a:xfrm>
            <a:custGeom>
              <a:avLst/>
              <a:gdLst>
                <a:gd name="T0" fmla="*/ 1422788 w 260"/>
                <a:gd name="T1" fmla="*/ 175829 h 491"/>
                <a:gd name="T2" fmla="*/ 1422788 w 260"/>
                <a:gd name="T3" fmla="*/ 175829 h 491"/>
                <a:gd name="T4" fmla="*/ 468224 w 260"/>
                <a:gd name="T5" fmla="*/ 4624321 h 491"/>
                <a:gd name="T6" fmla="*/ 3241735 w 260"/>
                <a:gd name="T7" fmla="*/ 8351862 h 491"/>
                <a:gd name="T8" fmla="*/ 4088135 w 260"/>
                <a:gd name="T9" fmla="*/ 3903370 h 491"/>
                <a:gd name="T10" fmla="*/ 1422788 w 260"/>
                <a:gd name="T11" fmla="*/ 175829 h 4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0" h="491">
                  <a:moveTo>
                    <a:pt x="79" y="10"/>
                  </a:moveTo>
                  <a:lnTo>
                    <a:pt x="79" y="10"/>
                  </a:lnTo>
                  <a:cubicBezTo>
                    <a:pt x="22" y="21"/>
                    <a:pt x="0" y="137"/>
                    <a:pt x="26" y="263"/>
                  </a:cubicBezTo>
                  <a:cubicBezTo>
                    <a:pt x="58" y="396"/>
                    <a:pt x="126" y="490"/>
                    <a:pt x="180" y="475"/>
                  </a:cubicBezTo>
                  <a:cubicBezTo>
                    <a:pt x="238" y="464"/>
                    <a:pt x="259" y="348"/>
                    <a:pt x="227" y="222"/>
                  </a:cubicBezTo>
                  <a:cubicBezTo>
                    <a:pt x="201" y="95"/>
                    <a:pt x="132" y="0"/>
                    <a:pt x="79" y="10"/>
                  </a:cubicBezTo>
                </a:path>
              </a:pathLst>
            </a:custGeom>
            <a:solidFill>
              <a:srgbClr val="F6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7" name="Freeform 1312">
              <a:extLst>
                <a:ext uri="{FF2B5EF4-FFF2-40B4-BE49-F238E27FC236}">
                  <a16:creationId xmlns:a16="http://schemas.microsoft.com/office/drawing/2014/main" id="{67DC0E16-E0D1-404D-854A-7FBC445AA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9637" y="1010860"/>
              <a:ext cx="296579" cy="198494"/>
            </a:xfrm>
            <a:custGeom>
              <a:avLst/>
              <a:gdLst>
                <a:gd name="T0" fmla="*/ 20319242 w 2195"/>
                <a:gd name="T1" fmla="*/ 0 h 1473"/>
                <a:gd name="T2" fmla="*/ 20319242 w 2195"/>
                <a:gd name="T3" fmla="*/ 0 h 1473"/>
                <a:gd name="T4" fmla="*/ 36494215 w 2195"/>
                <a:gd name="T5" fmla="*/ 13891615 h 1473"/>
                <a:gd name="T6" fmla="*/ 37443538 w 2195"/>
                <a:gd name="T7" fmla="*/ 18485815 h 1473"/>
                <a:gd name="T8" fmla="*/ 2701909 w 2195"/>
                <a:gd name="T9" fmla="*/ 19448235 h 1473"/>
                <a:gd name="T10" fmla="*/ 4235472 w 2195"/>
                <a:gd name="T11" fmla="*/ 13891615 h 1473"/>
                <a:gd name="T12" fmla="*/ 20319242 w 2195"/>
                <a:gd name="T13" fmla="*/ 0 h 14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5" h="1473">
                  <a:moveTo>
                    <a:pt x="1113" y="0"/>
                  </a:moveTo>
                  <a:lnTo>
                    <a:pt x="1113" y="0"/>
                  </a:lnTo>
                  <a:cubicBezTo>
                    <a:pt x="1603" y="0"/>
                    <a:pt x="1999" y="343"/>
                    <a:pt x="1999" y="765"/>
                  </a:cubicBezTo>
                  <a:cubicBezTo>
                    <a:pt x="1999" y="823"/>
                    <a:pt x="2036" y="970"/>
                    <a:pt x="2051" y="1018"/>
                  </a:cubicBezTo>
                  <a:cubicBezTo>
                    <a:pt x="2194" y="1472"/>
                    <a:pt x="0" y="1425"/>
                    <a:pt x="148" y="1071"/>
                  </a:cubicBezTo>
                  <a:cubicBezTo>
                    <a:pt x="180" y="997"/>
                    <a:pt x="232" y="823"/>
                    <a:pt x="232" y="765"/>
                  </a:cubicBezTo>
                  <a:cubicBezTo>
                    <a:pt x="232" y="343"/>
                    <a:pt x="628" y="0"/>
                    <a:pt x="1113" y="0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8" name="Freeform 1313">
              <a:extLst>
                <a:ext uri="{FF2B5EF4-FFF2-40B4-BE49-F238E27FC236}">
                  <a16:creationId xmlns:a16="http://schemas.microsoft.com/office/drawing/2014/main" id="{15A06D23-CDAF-426B-8793-7416D4C57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5631" y="1139485"/>
              <a:ext cx="209349" cy="42875"/>
            </a:xfrm>
            <a:custGeom>
              <a:avLst/>
              <a:gdLst>
                <a:gd name="T0" fmla="*/ 14028939 w 1556"/>
                <a:gd name="T1" fmla="*/ 5673570 h 323"/>
                <a:gd name="T2" fmla="*/ 14028939 w 1556"/>
                <a:gd name="T3" fmla="*/ 5673570 h 323"/>
                <a:gd name="T4" fmla="*/ 28148292 w 1556"/>
                <a:gd name="T5" fmla="*/ 2801609 h 323"/>
                <a:gd name="T6" fmla="*/ 14028939 w 1556"/>
                <a:gd name="T7" fmla="*/ 0 h 323"/>
                <a:gd name="T8" fmla="*/ 0 w 1556"/>
                <a:gd name="T9" fmla="*/ 2801609 h 323"/>
                <a:gd name="T10" fmla="*/ 14028939 w 1556"/>
                <a:gd name="T11" fmla="*/ 5673570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6" h="323">
                  <a:moveTo>
                    <a:pt x="775" y="322"/>
                  </a:moveTo>
                  <a:lnTo>
                    <a:pt x="775" y="322"/>
                  </a:lnTo>
                  <a:cubicBezTo>
                    <a:pt x="1202" y="322"/>
                    <a:pt x="1555" y="249"/>
                    <a:pt x="1555" y="159"/>
                  </a:cubicBezTo>
                  <a:cubicBezTo>
                    <a:pt x="1555" y="69"/>
                    <a:pt x="1202" y="0"/>
                    <a:pt x="775" y="0"/>
                  </a:cubicBezTo>
                  <a:cubicBezTo>
                    <a:pt x="348" y="0"/>
                    <a:pt x="0" y="69"/>
                    <a:pt x="0" y="159"/>
                  </a:cubicBezTo>
                  <a:cubicBezTo>
                    <a:pt x="0" y="249"/>
                    <a:pt x="348" y="322"/>
                    <a:pt x="775" y="322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29" name="Freeform 1314">
              <a:extLst>
                <a:ext uri="{FF2B5EF4-FFF2-40B4-BE49-F238E27FC236}">
                  <a16:creationId xmlns:a16="http://schemas.microsoft.com/office/drawing/2014/main" id="{145BFF62-A0EA-4A00-A5C9-A926514F0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7000" y="987040"/>
              <a:ext cx="61854" cy="61931"/>
            </a:xfrm>
            <a:custGeom>
              <a:avLst/>
              <a:gdLst>
                <a:gd name="T0" fmla="*/ 4194777 w 460"/>
                <a:gd name="T1" fmla="*/ 8411046 h 455"/>
                <a:gd name="T2" fmla="*/ 4194777 w 460"/>
                <a:gd name="T3" fmla="*/ 8411046 h 455"/>
                <a:gd name="T4" fmla="*/ 8299193 w 460"/>
                <a:gd name="T5" fmla="*/ 4224103 h 455"/>
                <a:gd name="T6" fmla="*/ 4194777 w 460"/>
                <a:gd name="T7" fmla="*/ 0 h 455"/>
                <a:gd name="T8" fmla="*/ 0 w 460"/>
                <a:gd name="T9" fmla="*/ 4224103 h 455"/>
                <a:gd name="T10" fmla="*/ 4194777 w 460"/>
                <a:gd name="T11" fmla="*/ 8411046 h 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0" h="455">
                  <a:moveTo>
                    <a:pt x="232" y="454"/>
                  </a:moveTo>
                  <a:lnTo>
                    <a:pt x="232" y="454"/>
                  </a:lnTo>
                  <a:cubicBezTo>
                    <a:pt x="354" y="454"/>
                    <a:pt x="459" y="354"/>
                    <a:pt x="459" y="228"/>
                  </a:cubicBezTo>
                  <a:cubicBezTo>
                    <a:pt x="459" y="101"/>
                    <a:pt x="354" y="0"/>
                    <a:pt x="232" y="0"/>
                  </a:cubicBezTo>
                  <a:cubicBezTo>
                    <a:pt x="106" y="0"/>
                    <a:pt x="0" y="101"/>
                    <a:pt x="0" y="228"/>
                  </a:cubicBezTo>
                  <a:cubicBezTo>
                    <a:pt x="0" y="354"/>
                    <a:pt x="106" y="454"/>
                    <a:pt x="232" y="454"/>
                  </a:cubicBezTo>
                </a:path>
              </a:pathLst>
            </a:custGeom>
            <a:solidFill>
              <a:srgbClr val="F5C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0" name="Freeform 1315">
              <a:extLst>
                <a:ext uri="{FF2B5EF4-FFF2-40B4-BE49-F238E27FC236}">
                  <a16:creationId xmlns:a16="http://schemas.microsoft.com/office/drawing/2014/main" id="{62D8075C-4047-4BCE-A9AA-A2603B4B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8936" y="1015624"/>
              <a:ext cx="38064" cy="107981"/>
            </a:xfrm>
            <a:custGeom>
              <a:avLst/>
              <a:gdLst>
                <a:gd name="T0" fmla="*/ 0 w 280"/>
                <a:gd name="T1" fmla="*/ 2007129 h 803"/>
                <a:gd name="T2" fmla="*/ 0 w 280"/>
                <a:gd name="T3" fmla="*/ 2007129 h 803"/>
                <a:gd name="T4" fmla="*/ 4952806 w 280"/>
                <a:gd name="T5" fmla="*/ 0 h 803"/>
                <a:gd name="T6" fmla="*/ 5156041 w 280"/>
                <a:gd name="T7" fmla="*/ 868017 h 803"/>
                <a:gd name="T8" fmla="*/ 5156041 w 280"/>
                <a:gd name="T9" fmla="*/ 12025022 h 803"/>
                <a:gd name="T10" fmla="*/ 2531800 w 280"/>
                <a:gd name="T11" fmla="*/ 14502400 h 803"/>
                <a:gd name="T12" fmla="*/ 2531800 w 280"/>
                <a:gd name="T13" fmla="*/ 14502400 h 803"/>
                <a:gd name="T14" fmla="*/ 0 w 280"/>
                <a:gd name="T15" fmla="*/ 12025022 h 803"/>
                <a:gd name="T16" fmla="*/ 0 w 280"/>
                <a:gd name="T17" fmla="*/ 2007129 h 8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0" h="803">
                  <a:moveTo>
                    <a:pt x="0" y="111"/>
                  </a:moveTo>
                  <a:lnTo>
                    <a:pt x="0" y="111"/>
                  </a:lnTo>
                  <a:cubicBezTo>
                    <a:pt x="79" y="63"/>
                    <a:pt x="168" y="21"/>
                    <a:pt x="268" y="0"/>
                  </a:cubicBezTo>
                  <a:cubicBezTo>
                    <a:pt x="274" y="17"/>
                    <a:pt x="279" y="32"/>
                    <a:pt x="279" y="48"/>
                  </a:cubicBezTo>
                  <a:cubicBezTo>
                    <a:pt x="279" y="665"/>
                    <a:pt x="279" y="665"/>
                    <a:pt x="279" y="665"/>
                  </a:cubicBezTo>
                  <a:cubicBezTo>
                    <a:pt x="279" y="739"/>
                    <a:pt x="216" y="802"/>
                    <a:pt x="137" y="802"/>
                  </a:cubicBezTo>
                  <a:cubicBezTo>
                    <a:pt x="63" y="802"/>
                    <a:pt x="0" y="739"/>
                    <a:pt x="0" y="665"/>
                  </a:cubicBezTo>
                  <a:lnTo>
                    <a:pt x="0" y="111"/>
                  </a:ln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31" name="Freeform 1316">
              <a:extLst>
                <a:ext uri="{FF2B5EF4-FFF2-40B4-BE49-F238E27FC236}">
                  <a16:creationId xmlns:a16="http://schemas.microsoft.com/office/drawing/2014/main" id="{635CFE87-9A79-497B-AFE4-C6717B75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439" y="1015624"/>
              <a:ext cx="36478" cy="107981"/>
            </a:xfrm>
            <a:custGeom>
              <a:avLst/>
              <a:gdLst>
                <a:gd name="T0" fmla="*/ 175890 w 275"/>
                <a:gd name="T1" fmla="*/ 0 h 808"/>
                <a:gd name="T2" fmla="*/ 175890 w 275"/>
                <a:gd name="T3" fmla="*/ 0 h 808"/>
                <a:gd name="T4" fmla="*/ 4821065 w 275"/>
                <a:gd name="T5" fmla="*/ 1803871 h 808"/>
                <a:gd name="T6" fmla="*/ 4821065 w 275"/>
                <a:gd name="T7" fmla="*/ 11965979 h 808"/>
                <a:gd name="T8" fmla="*/ 2410599 w 275"/>
                <a:gd name="T9" fmla="*/ 14412657 h 808"/>
                <a:gd name="T10" fmla="*/ 2410599 w 275"/>
                <a:gd name="T11" fmla="*/ 14412657 h 808"/>
                <a:gd name="T12" fmla="*/ 0 w 275"/>
                <a:gd name="T13" fmla="*/ 11965979 h 808"/>
                <a:gd name="T14" fmla="*/ 0 w 275"/>
                <a:gd name="T15" fmla="*/ 946571 h 808"/>
                <a:gd name="T16" fmla="*/ 175890 w 275"/>
                <a:gd name="T17" fmla="*/ 0 h 8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808">
                  <a:moveTo>
                    <a:pt x="10" y="0"/>
                  </a:moveTo>
                  <a:lnTo>
                    <a:pt x="10" y="0"/>
                  </a:lnTo>
                  <a:cubicBezTo>
                    <a:pt x="105" y="22"/>
                    <a:pt x="195" y="58"/>
                    <a:pt x="274" y="101"/>
                  </a:cubicBezTo>
                  <a:cubicBezTo>
                    <a:pt x="274" y="670"/>
                    <a:pt x="274" y="670"/>
                    <a:pt x="274" y="670"/>
                  </a:cubicBezTo>
                  <a:cubicBezTo>
                    <a:pt x="274" y="744"/>
                    <a:pt x="211" y="807"/>
                    <a:pt x="137" y="807"/>
                  </a:cubicBezTo>
                  <a:cubicBezTo>
                    <a:pt x="58" y="807"/>
                    <a:pt x="0" y="744"/>
                    <a:pt x="0" y="67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32"/>
                    <a:pt x="5" y="16"/>
                    <a:pt x="10" y="0"/>
                  </a:cubicBezTo>
                </a:path>
              </a:pathLst>
            </a:custGeom>
            <a:solidFill>
              <a:srgbClr val="E4B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5" name="Group 9711">
            <a:extLst>
              <a:ext uri="{FF2B5EF4-FFF2-40B4-BE49-F238E27FC236}">
                <a16:creationId xmlns:a16="http://schemas.microsoft.com/office/drawing/2014/main" id="{F0994248-A9BB-404E-9F52-03ACE647309B}"/>
              </a:ext>
            </a:extLst>
          </p:cNvPr>
          <p:cNvGrpSpPr>
            <a:grpSpLocks/>
          </p:cNvGrpSpPr>
          <p:nvPr/>
        </p:nvGrpSpPr>
        <p:grpSpPr bwMode="auto">
          <a:xfrm>
            <a:off x="7610475" y="4067175"/>
            <a:ext cx="655638" cy="655638"/>
            <a:chOff x="7610344" y="4066580"/>
            <a:chExt cx="656163" cy="655440"/>
          </a:xfrm>
        </p:grpSpPr>
        <p:sp>
          <p:nvSpPr>
            <p:cNvPr id="20698" name="Freeform 1317">
              <a:extLst>
                <a:ext uri="{FF2B5EF4-FFF2-40B4-BE49-F238E27FC236}">
                  <a16:creationId xmlns:a16="http://schemas.microsoft.com/office/drawing/2014/main" id="{A25F37A1-9274-4A11-84A0-B64F652A4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4066580"/>
              <a:ext cx="656163" cy="655440"/>
            </a:xfrm>
            <a:custGeom>
              <a:avLst/>
              <a:gdLst>
                <a:gd name="T0" fmla="*/ 88663502 w 4855"/>
                <a:gd name="T1" fmla="*/ 44142993 h 4856"/>
                <a:gd name="T2" fmla="*/ 88663502 w 4855"/>
                <a:gd name="T3" fmla="*/ 44142993 h 4856"/>
                <a:gd name="T4" fmla="*/ 44258634 w 4855"/>
                <a:gd name="T5" fmla="*/ 0 h 4856"/>
                <a:gd name="T6" fmla="*/ 0 w 4855"/>
                <a:gd name="T7" fmla="*/ 44142993 h 4856"/>
                <a:gd name="T8" fmla="*/ 44258634 w 4855"/>
                <a:gd name="T9" fmla="*/ 88449981 h 4856"/>
                <a:gd name="T10" fmla="*/ 88663502 w 4855"/>
                <a:gd name="T11" fmla="*/ 44142993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3" y="4855"/>
                  </a:cubicBezTo>
                  <a:cubicBezTo>
                    <a:pt x="3763" y="4855"/>
                    <a:pt x="4854" y="3764"/>
                    <a:pt x="4854" y="2423"/>
                  </a:cubicBezTo>
                </a:path>
              </a:pathLst>
            </a:custGeom>
            <a:solidFill>
              <a:srgbClr val="83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9" name="Freeform 1318">
              <a:extLst>
                <a:ext uri="{FF2B5EF4-FFF2-40B4-BE49-F238E27FC236}">
                  <a16:creationId xmlns:a16="http://schemas.microsoft.com/office/drawing/2014/main" id="{3D6B1CEB-42E8-4E4C-A2BC-18980E619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4066580"/>
              <a:ext cx="328876" cy="655440"/>
            </a:xfrm>
            <a:custGeom>
              <a:avLst/>
              <a:gdLst>
                <a:gd name="T0" fmla="*/ 44455191 w 2432"/>
                <a:gd name="T1" fmla="*/ 44142993 h 4856"/>
                <a:gd name="T2" fmla="*/ 44455191 w 2432"/>
                <a:gd name="T3" fmla="*/ 44142993 h 4856"/>
                <a:gd name="T4" fmla="*/ 0 w 2432"/>
                <a:gd name="T5" fmla="*/ 0 h 4856"/>
                <a:gd name="T6" fmla="*/ 0 w 2432"/>
                <a:gd name="T7" fmla="*/ 88449981 h 4856"/>
                <a:gd name="T8" fmla="*/ 44455191 w 2432"/>
                <a:gd name="T9" fmla="*/ 44142993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3"/>
                  </a:moveTo>
                  <a:lnTo>
                    <a:pt x="2431" y="2423"/>
                  </a:lnTo>
                  <a:cubicBezTo>
                    <a:pt x="2431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31" y="3764"/>
                    <a:pt x="2431" y="2423"/>
                  </a:cubicBezTo>
                </a:path>
              </a:pathLst>
            </a:custGeom>
            <a:solidFill>
              <a:srgbClr val="7C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0" name="Freeform 1319">
              <a:extLst>
                <a:ext uri="{FF2B5EF4-FFF2-40B4-BE49-F238E27FC236}">
                  <a16:creationId xmlns:a16="http://schemas.microsoft.com/office/drawing/2014/main" id="{C8F42161-178F-4B20-9C27-CE4D9C20A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4066580"/>
              <a:ext cx="656163" cy="655440"/>
            </a:xfrm>
            <a:custGeom>
              <a:avLst/>
              <a:gdLst>
                <a:gd name="T0" fmla="*/ 88663502 w 4855"/>
                <a:gd name="T1" fmla="*/ 44142993 h 4856"/>
                <a:gd name="T2" fmla="*/ 88663502 w 4855"/>
                <a:gd name="T3" fmla="*/ 44142993 h 4856"/>
                <a:gd name="T4" fmla="*/ 44258634 w 4855"/>
                <a:gd name="T5" fmla="*/ 0 h 4856"/>
                <a:gd name="T6" fmla="*/ 0 w 4855"/>
                <a:gd name="T7" fmla="*/ 44142993 h 4856"/>
                <a:gd name="T8" fmla="*/ 44258634 w 4855"/>
                <a:gd name="T9" fmla="*/ 88449981 h 4856"/>
                <a:gd name="T10" fmla="*/ 88663502 w 4855"/>
                <a:gd name="T11" fmla="*/ 44142993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3" y="4855"/>
                  </a:cubicBezTo>
                  <a:cubicBezTo>
                    <a:pt x="3763" y="4855"/>
                    <a:pt x="4854" y="3764"/>
                    <a:pt x="4854" y="2423"/>
                  </a:cubicBezTo>
                </a:path>
              </a:pathLst>
            </a:custGeom>
            <a:solidFill>
              <a:srgbClr val="2AA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1" name="Freeform 1320">
              <a:extLst>
                <a:ext uri="{FF2B5EF4-FFF2-40B4-BE49-F238E27FC236}">
                  <a16:creationId xmlns:a16="http://schemas.microsoft.com/office/drawing/2014/main" id="{0B2E988B-44D4-43D8-A285-FEAED968E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968" y="4476031"/>
              <a:ext cx="95326" cy="219009"/>
            </a:xfrm>
            <a:custGeom>
              <a:avLst/>
              <a:gdLst>
                <a:gd name="T0" fmla="*/ 12762690 w 711"/>
                <a:gd name="T1" fmla="*/ 14256392 h 1621"/>
                <a:gd name="T2" fmla="*/ 6579103 w 711"/>
                <a:gd name="T3" fmla="*/ 29571484 h 1621"/>
                <a:gd name="T4" fmla="*/ 0 w 711"/>
                <a:gd name="T5" fmla="*/ 14256392 h 1621"/>
                <a:gd name="T6" fmla="*/ 0 w 711"/>
                <a:gd name="T7" fmla="*/ 0 h 1621"/>
                <a:gd name="T8" fmla="*/ 12762690 w 711"/>
                <a:gd name="T9" fmla="*/ 0 h 1621"/>
                <a:gd name="T10" fmla="*/ 12762690 w 711"/>
                <a:gd name="T11" fmla="*/ 14256392 h 16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621">
                  <a:moveTo>
                    <a:pt x="710" y="781"/>
                  </a:moveTo>
                  <a:lnTo>
                    <a:pt x="366" y="1620"/>
                  </a:lnTo>
                  <a:lnTo>
                    <a:pt x="0" y="781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1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2" name="Freeform 1321">
              <a:extLst>
                <a:ext uri="{FF2B5EF4-FFF2-40B4-BE49-F238E27FC236}">
                  <a16:creationId xmlns:a16="http://schemas.microsoft.com/office/drawing/2014/main" id="{B90CF75F-8F8C-43AB-858B-47D3DF515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680" y="4539512"/>
              <a:ext cx="204951" cy="182508"/>
            </a:xfrm>
            <a:custGeom>
              <a:avLst/>
              <a:gdLst>
                <a:gd name="T0" fmla="*/ 21197481 w 1522"/>
                <a:gd name="T1" fmla="*/ 0 h 1350"/>
                <a:gd name="T2" fmla="*/ 21197481 w 1522"/>
                <a:gd name="T3" fmla="*/ 0 h 1350"/>
                <a:gd name="T4" fmla="*/ 5603161 w 1522"/>
                <a:gd name="T5" fmla="*/ 3655297 h 1350"/>
                <a:gd name="T6" fmla="*/ 0 w 1522"/>
                <a:gd name="T7" fmla="*/ 24655209 h 1350"/>
                <a:gd name="T8" fmla="*/ 27580318 w 1522"/>
                <a:gd name="T9" fmla="*/ 24655209 h 1350"/>
                <a:gd name="T10" fmla="*/ 27580318 w 1522"/>
                <a:gd name="T11" fmla="*/ 16266194 h 1350"/>
                <a:gd name="T12" fmla="*/ 21197481 w 1522"/>
                <a:gd name="T13" fmla="*/ 0 h 13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2" h="1350">
                  <a:moveTo>
                    <a:pt x="1169" y="0"/>
                  </a:moveTo>
                  <a:lnTo>
                    <a:pt x="1169" y="0"/>
                  </a:lnTo>
                  <a:cubicBezTo>
                    <a:pt x="1169" y="0"/>
                    <a:pt x="409" y="94"/>
                    <a:pt x="309" y="200"/>
                  </a:cubicBezTo>
                  <a:cubicBezTo>
                    <a:pt x="223" y="293"/>
                    <a:pt x="37" y="1154"/>
                    <a:pt x="0" y="1349"/>
                  </a:cubicBezTo>
                  <a:cubicBezTo>
                    <a:pt x="1184" y="1349"/>
                    <a:pt x="1521" y="1349"/>
                    <a:pt x="1521" y="1349"/>
                  </a:cubicBezTo>
                  <a:cubicBezTo>
                    <a:pt x="1521" y="890"/>
                    <a:pt x="1521" y="890"/>
                    <a:pt x="1521" y="890"/>
                  </a:cubicBezTo>
                  <a:lnTo>
                    <a:pt x="1169" y="0"/>
                  </a:ln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3" name="Freeform 1322">
              <a:extLst>
                <a:ext uri="{FF2B5EF4-FFF2-40B4-BE49-F238E27FC236}">
                  <a16:creationId xmlns:a16="http://schemas.microsoft.com/office/drawing/2014/main" id="{396DE7AE-082A-4ECC-A94F-395215D68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4539512"/>
              <a:ext cx="206540" cy="182508"/>
            </a:xfrm>
            <a:custGeom>
              <a:avLst/>
              <a:gdLst>
                <a:gd name="T0" fmla="*/ 6541019 w 1528"/>
                <a:gd name="T1" fmla="*/ 0 h 1350"/>
                <a:gd name="T2" fmla="*/ 6541019 w 1528"/>
                <a:gd name="T3" fmla="*/ 0 h 1350"/>
                <a:gd name="T4" fmla="*/ 22272257 w 1528"/>
                <a:gd name="T5" fmla="*/ 3655297 h 1350"/>
                <a:gd name="T6" fmla="*/ 27899796 w 1528"/>
                <a:gd name="T7" fmla="*/ 24655209 h 1350"/>
                <a:gd name="T8" fmla="*/ 0 w 1528"/>
                <a:gd name="T9" fmla="*/ 24655209 h 1350"/>
                <a:gd name="T10" fmla="*/ 0 w 1528"/>
                <a:gd name="T11" fmla="*/ 16266194 h 1350"/>
                <a:gd name="T12" fmla="*/ 6541019 w 1528"/>
                <a:gd name="T13" fmla="*/ 0 h 13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0">
                  <a:moveTo>
                    <a:pt x="358" y="0"/>
                  </a:moveTo>
                  <a:lnTo>
                    <a:pt x="358" y="0"/>
                  </a:lnTo>
                  <a:cubicBezTo>
                    <a:pt x="358" y="0"/>
                    <a:pt x="1118" y="94"/>
                    <a:pt x="1219" y="200"/>
                  </a:cubicBezTo>
                  <a:cubicBezTo>
                    <a:pt x="1305" y="293"/>
                    <a:pt x="1492" y="1154"/>
                    <a:pt x="1527" y="1349"/>
                  </a:cubicBezTo>
                  <a:cubicBezTo>
                    <a:pt x="344" y="1349"/>
                    <a:pt x="0" y="1349"/>
                    <a:pt x="0" y="1349"/>
                  </a:cubicBezTo>
                  <a:cubicBezTo>
                    <a:pt x="0" y="890"/>
                    <a:pt x="0" y="890"/>
                    <a:pt x="0" y="890"/>
                  </a:cubicBezTo>
                  <a:lnTo>
                    <a:pt x="358" y="0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4" name="Freeform 1323">
              <a:extLst>
                <a:ext uri="{FF2B5EF4-FFF2-40B4-BE49-F238E27FC236}">
                  <a16:creationId xmlns:a16="http://schemas.microsoft.com/office/drawing/2014/main" id="{19A1D52A-EAD8-427F-A5FE-69048FDCA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4176085"/>
              <a:ext cx="120747" cy="318991"/>
            </a:xfrm>
            <a:custGeom>
              <a:avLst/>
              <a:gdLst>
                <a:gd name="T0" fmla="*/ 0 w 897"/>
                <a:gd name="T1" fmla="*/ 0 h 2367"/>
                <a:gd name="T2" fmla="*/ 0 w 897"/>
                <a:gd name="T3" fmla="*/ 0 h 2367"/>
                <a:gd name="T4" fmla="*/ 16235827 w 897"/>
                <a:gd name="T5" fmla="*/ 20196025 h 2367"/>
                <a:gd name="T6" fmla="*/ 11687690 w 897"/>
                <a:gd name="T7" fmla="*/ 37903866 h 2367"/>
                <a:gd name="T8" fmla="*/ 0 w 897"/>
                <a:gd name="T9" fmla="*/ 42970931 h 2367"/>
                <a:gd name="T10" fmla="*/ 0 w 897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67">
                  <a:moveTo>
                    <a:pt x="0" y="0"/>
                  </a:moveTo>
                  <a:lnTo>
                    <a:pt x="0" y="0"/>
                  </a:lnTo>
                  <a:cubicBezTo>
                    <a:pt x="351" y="0"/>
                    <a:pt x="896" y="194"/>
                    <a:pt x="896" y="1112"/>
                  </a:cubicBezTo>
                  <a:cubicBezTo>
                    <a:pt x="896" y="1642"/>
                    <a:pt x="724" y="1993"/>
                    <a:pt x="645" y="2087"/>
                  </a:cubicBezTo>
                  <a:cubicBezTo>
                    <a:pt x="574" y="2180"/>
                    <a:pt x="187" y="2366"/>
                    <a:pt x="0" y="2366"/>
                  </a:cubicBezTo>
                  <a:cubicBezTo>
                    <a:pt x="0" y="1435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5" name="Freeform 1324">
              <a:extLst>
                <a:ext uri="{FF2B5EF4-FFF2-40B4-BE49-F238E27FC236}">
                  <a16:creationId xmlns:a16="http://schemas.microsoft.com/office/drawing/2014/main" id="{EB86B280-B1C3-4FC0-971F-83D1B3BDF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780" y="4314155"/>
              <a:ext cx="54018" cy="76177"/>
            </a:xfrm>
            <a:custGeom>
              <a:avLst/>
              <a:gdLst>
                <a:gd name="T0" fmla="*/ 6953041 w 403"/>
                <a:gd name="T1" fmla="*/ 5699264 h 560"/>
                <a:gd name="T2" fmla="*/ 6953041 w 403"/>
                <a:gd name="T3" fmla="*/ 5699264 h 560"/>
                <a:gd name="T4" fmla="*/ 4114349 w 403"/>
                <a:gd name="T5" fmla="*/ 240502 h 560"/>
                <a:gd name="T6" fmla="*/ 251593 w 403"/>
                <a:gd name="T7" fmla="*/ 4774121 h 560"/>
                <a:gd name="T8" fmla="*/ 3090285 w 403"/>
                <a:gd name="T9" fmla="*/ 10084883 h 560"/>
                <a:gd name="T10" fmla="*/ 6953041 w 403"/>
                <a:gd name="T11" fmla="*/ 5699264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0" y="28"/>
                    <a:pt x="229" y="13"/>
                  </a:cubicBezTo>
                  <a:cubicBezTo>
                    <a:pt x="129" y="0"/>
                    <a:pt x="36" y="108"/>
                    <a:pt x="14" y="258"/>
                  </a:cubicBezTo>
                  <a:cubicBezTo>
                    <a:pt x="0" y="401"/>
                    <a:pt x="72" y="537"/>
                    <a:pt x="172" y="545"/>
                  </a:cubicBezTo>
                  <a:cubicBezTo>
                    <a:pt x="272" y="559"/>
                    <a:pt x="373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6" name="Freeform 1325">
              <a:extLst>
                <a:ext uri="{FF2B5EF4-FFF2-40B4-BE49-F238E27FC236}">
                  <a16:creationId xmlns:a16="http://schemas.microsoft.com/office/drawing/2014/main" id="{CB1E1FD7-056B-4A8C-B72C-8FA08D8D8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84" y="4176085"/>
              <a:ext cx="120747" cy="318991"/>
            </a:xfrm>
            <a:custGeom>
              <a:avLst/>
              <a:gdLst>
                <a:gd name="T0" fmla="*/ 16363389 w 890"/>
                <a:gd name="T1" fmla="*/ 0 h 2367"/>
                <a:gd name="T2" fmla="*/ 16363389 w 890"/>
                <a:gd name="T3" fmla="*/ 0 h 2367"/>
                <a:gd name="T4" fmla="*/ 0 w 890"/>
                <a:gd name="T5" fmla="*/ 20196025 h 2367"/>
                <a:gd name="T6" fmla="*/ 4619997 w 890"/>
                <a:gd name="T7" fmla="*/ 37903866 h 2367"/>
                <a:gd name="T8" fmla="*/ 16363389 w 890"/>
                <a:gd name="T9" fmla="*/ 42970931 h 2367"/>
                <a:gd name="T10" fmla="*/ 16363389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2"/>
                  </a:cubicBezTo>
                  <a:cubicBezTo>
                    <a:pt x="0" y="1642"/>
                    <a:pt x="171" y="1993"/>
                    <a:pt x="251" y="2087"/>
                  </a:cubicBezTo>
                  <a:cubicBezTo>
                    <a:pt x="323" y="2180"/>
                    <a:pt x="710" y="2366"/>
                    <a:pt x="889" y="2366"/>
                  </a:cubicBezTo>
                  <a:cubicBezTo>
                    <a:pt x="889" y="1435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7" name="Freeform 1326">
              <a:extLst>
                <a:ext uri="{FF2B5EF4-FFF2-40B4-BE49-F238E27FC236}">
                  <a16:creationId xmlns:a16="http://schemas.microsoft.com/office/drawing/2014/main" id="{4F3C26BB-741C-4F33-8933-366DE6126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53" y="4314155"/>
              <a:ext cx="54018" cy="76177"/>
            </a:xfrm>
            <a:custGeom>
              <a:avLst/>
              <a:gdLst>
                <a:gd name="T0" fmla="*/ 234750 w 402"/>
                <a:gd name="T1" fmla="*/ 5699264 h 560"/>
                <a:gd name="T2" fmla="*/ 234750 w 402"/>
                <a:gd name="T3" fmla="*/ 5699264 h 560"/>
                <a:gd name="T4" fmla="*/ 3087626 w 402"/>
                <a:gd name="T5" fmla="*/ 240502 h 560"/>
                <a:gd name="T6" fmla="*/ 6987672 w 402"/>
                <a:gd name="T7" fmla="*/ 4774121 h 560"/>
                <a:gd name="T8" fmla="*/ 4134796 w 402"/>
                <a:gd name="T9" fmla="*/ 10084883 h 560"/>
                <a:gd name="T10" fmla="*/ 234750 w 402"/>
                <a:gd name="T11" fmla="*/ 5699264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3" y="308"/>
                  </a:moveTo>
                  <a:lnTo>
                    <a:pt x="13" y="308"/>
                  </a:lnTo>
                  <a:cubicBezTo>
                    <a:pt x="0" y="158"/>
                    <a:pt x="71" y="28"/>
                    <a:pt x="171" y="13"/>
                  </a:cubicBezTo>
                  <a:cubicBezTo>
                    <a:pt x="272" y="0"/>
                    <a:pt x="365" y="108"/>
                    <a:pt x="387" y="258"/>
                  </a:cubicBezTo>
                  <a:cubicBezTo>
                    <a:pt x="401" y="401"/>
                    <a:pt x="329" y="537"/>
                    <a:pt x="229" y="545"/>
                  </a:cubicBezTo>
                  <a:cubicBezTo>
                    <a:pt x="128" y="559"/>
                    <a:pt x="28" y="452"/>
                    <a:pt x="13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8" name="Freeform 1327">
              <a:extLst>
                <a:ext uri="{FF2B5EF4-FFF2-40B4-BE49-F238E27FC236}">
                  <a16:creationId xmlns:a16="http://schemas.microsoft.com/office/drawing/2014/main" id="{A6505D63-CDD2-420E-A02E-189CE20A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5296" y="4137996"/>
              <a:ext cx="122335" cy="220595"/>
            </a:xfrm>
            <a:custGeom>
              <a:avLst/>
              <a:gdLst>
                <a:gd name="T0" fmla="*/ 2573059 w 912"/>
                <a:gd name="T1" fmla="*/ 29744571 h 1635"/>
                <a:gd name="T2" fmla="*/ 2573059 w 912"/>
                <a:gd name="T3" fmla="*/ 29744571 h 1635"/>
                <a:gd name="T4" fmla="*/ 3616663 w 912"/>
                <a:gd name="T5" fmla="*/ 29744571 h 1635"/>
                <a:gd name="T6" fmla="*/ 4912179 w 912"/>
                <a:gd name="T7" fmla="*/ 24010450 h 1635"/>
                <a:gd name="T8" fmla="*/ 4912179 w 912"/>
                <a:gd name="T9" fmla="*/ 21134350 h 1635"/>
                <a:gd name="T10" fmla="*/ 4264421 w 912"/>
                <a:gd name="T11" fmla="*/ 17730306 h 1635"/>
                <a:gd name="T12" fmla="*/ 16391951 w 912"/>
                <a:gd name="T13" fmla="*/ 12141765 h 1635"/>
                <a:gd name="T14" fmla="*/ 16391951 w 912"/>
                <a:gd name="T15" fmla="*/ 0 h 1635"/>
                <a:gd name="T16" fmla="*/ 0 w 912"/>
                <a:gd name="T17" fmla="*/ 12378415 h 1635"/>
                <a:gd name="T18" fmla="*/ 0 w 912"/>
                <a:gd name="T19" fmla="*/ 24119736 h 1635"/>
                <a:gd name="T20" fmla="*/ 2069232 w 912"/>
                <a:gd name="T21" fmla="*/ 24665759 h 1635"/>
                <a:gd name="T22" fmla="*/ 2573059 w 912"/>
                <a:gd name="T23" fmla="*/ 29744571 h 16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2" h="1635">
                  <a:moveTo>
                    <a:pt x="143" y="1634"/>
                  </a:moveTo>
                  <a:lnTo>
                    <a:pt x="143" y="1634"/>
                  </a:lnTo>
                  <a:cubicBezTo>
                    <a:pt x="201" y="1634"/>
                    <a:pt x="201" y="1634"/>
                    <a:pt x="201" y="1634"/>
                  </a:cubicBezTo>
                  <a:cubicBezTo>
                    <a:pt x="201" y="1634"/>
                    <a:pt x="165" y="1398"/>
                    <a:pt x="273" y="1319"/>
                  </a:cubicBezTo>
                  <a:cubicBezTo>
                    <a:pt x="273" y="1197"/>
                    <a:pt x="273" y="1161"/>
                    <a:pt x="273" y="1161"/>
                  </a:cubicBezTo>
                  <a:cubicBezTo>
                    <a:pt x="273" y="1161"/>
                    <a:pt x="237" y="1161"/>
                    <a:pt x="237" y="974"/>
                  </a:cubicBezTo>
                  <a:cubicBezTo>
                    <a:pt x="237" y="795"/>
                    <a:pt x="452" y="667"/>
                    <a:pt x="911" y="667"/>
                  </a:cubicBezTo>
                  <a:cubicBezTo>
                    <a:pt x="911" y="408"/>
                    <a:pt x="911" y="0"/>
                    <a:pt x="911" y="0"/>
                  </a:cubicBezTo>
                  <a:cubicBezTo>
                    <a:pt x="911" y="0"/>
                    <a:pt x="0" y="20"/>
                    <a:pt x="0" y="680"/>
                  </a:cubicBezTo>
                  <a:cubicBezTo>
                    <a:pt x="0" y="961"/>
                    <a:pt x="0" y="1325"/>
                    <a:pt x="0" y="1325"/>
                  </a:cubicBezTo>
                  <a:cubicBezTo>
                    <a:pt x="0" y="1325"/>
                    <a:pt x="65" y="1319"/>
                    <a:pt x="115" y="1355"/>
                  </a:cubicBezTo>
                  <a:cubicBezTo>
                    <a:pt x="165" y="1398"/>
                    <a:pt x="143" y="1634"/>
                    <a:pt x="143" y="1634"/>
                  </a:cubicBezTo>
                </a:path>
              </a:pathLst>
            </a:custGeom>
            <a:solidFill>
              <a:srgbClr val="303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09" name="Freeform 1328">
              <a:extLst>
                <a:ext uri="{FF2B5EF4-FFF2-40B4-BE49-F238E27FC236}">
                  <a16:creationId xmlns:a16="http://schemas.microsoft.com/office/drawing/2014/main" id="{C9AF5524-B91D-43B2-B974-B286D1859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4134822"/>
              <a:ext cx="123924" cy="223769"/>
            </a:xfrm>
            <a:custGeom>
              <a:avLst/>
              <a:gdLst>
                <a:gd name="T0" fmla="*/ 14074072 w 919"/>
                <a:gd name="T1" fmla="*/ 30200577 h 1657"/>
                <a:gd name="T2" fmla="*/ 14074072 w 919"/>
                <a:gd name="T3" fmla="*/ 30200577 h 1657"/>
                <a:gd name="T4" fmla="*/ 13037641 w 919"/>
                <a:gd name="T5" fmla="*/ 30200577 h 1657"/>
                <a:gd name="T6" fmla="*/ 11728415 w 919"/>
                <a:gd name="T7" fmla="*/ 24455913 h 1657"/>
                <a:gd name="T8" fmla="*/ 11728415 w 919"/>
                <a:gd name="T9" fmla="*/ 21574465 h 1657"/>
                <a:gd name="T10" fmla="*/ 12383096 w 919"/>
                <a:gd name="T11" fmla="*/ 18164047 h 1657"/>
                <a:gd name="T12" fmla="*/ 0 w 919"/>
                <a:gd name="T13" fmla="*/ 12565365 h 1657"/>
                <a:gd name="T14" fmla="*/ 0 w 919"/>
                <a:gd name="T15" fmla="*/ 401218 h 1657"/>
                <a:gd name="T16" fmla="*/ 16692522 w 919"/>
                <a:gd name="T17" fmla="*/ 12164148 h 1657"/>
                <a:gd name="T18" fmla="*/ 16692522 w 919"/>
                <a:gd name="T19" fmla="*/ 24565299 h 1657"/>
                <a:gd name="T20" fmla="*/ 14601457 w 919"/>
                <a:gd name="T21" fmla="*/ 25112365 h 1657"/>
                <a:gd name="T22" fmla="*/ 14074072 w 919"/>
                <a:gd name="T23" fmla="*/ 30200577 h 16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657">
                  <a:moveTo>
                    <a:pt x="774" y="1656"/>
                  </a:moveTo>
                  <a:lnTo>
                    <a:pt x="774" y="1656"/>
                  </a:lnTo>
                  <a:cubicBezTo>
                    <a:pt x="717" y="1656"/>
                    <a:pt x="717" y="1656"/>
                    <a:pt x="717" y="1656"/>
                  </a:cubicBezTo>
                  <a:cubicBezTo>
                    <a:pt x="717" y="1656"/>
                    <a:pt x="753" y="1420"/>
                    <a:pt x="645" y="1341"/>
                  </a:cubicBezTo>
                  <a:cubicBezTo>
                    <a:pt x="645" y="1219"/>
                    <a:pt x="645" y="1183"/>
                    <a:pt x="645" y="1183"/>
                  </a:cubicBezTo>
                  <a:cubicBezTo>
                    <a:pt x="645" y="1183"/>
                    <a:pt x="681" y="1183"/>
                    <a:pt x="681" y="996"/>
                  </a:cubicBezTo>
                  <a:cubicBezTo>
                    <a:pt x="681" y="817"/>
                    <a:pt x="466" y="689"/>
                    <a:pt x="0" y="689"/>
                  </a:cubicBezTo>
                  <a:cubicBezTo>
                    <a:pt x="0" y="430"/>
                    <a:pt x="0" y="22"/>
                    <a:pt x="0" y="22"/>
                  </a:cubicBezTo>
                  <a:cubicBezTo>
                    <a:pt x="0" y="22"/>
                    <a:pt x="918" y="0"/>
                    <a:pt x="918" y="667"/>
                  </a:cubicBezTo>
                  <a:cubicBezTo>
                    <a:pt x="918" y="940"/>
                    <a:pt x="918" y="1347"/>
                    <a:pt x="918" y="1347"/>
                  </a:cubicBezTo>
                  <a:cubicBezTo>
                    <a:pt x="918" y="1347"/>
                    <a:pt x="853" y="1341"/>
                    <a:pt x="803" y="1377"/>
                  </a:cubicBezTo>
                  <a:cubicBezTo>
                    <a:pt x="753" y="1420"/>
                    <a:pt x="774" y="1656"/>
                    <a:pt x="774" y="1656"/>
                  </a:cubicBezTo>
                </a:path>
              </a:pathLst>
            </a:custGeom>
            <a:solidFill>
              <a:srgbClr val="303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0" name="Freeform 1329">
              <a:extLst>
                <a:ext uri="{FF2B5EF4-FFF2-40B4-BE49-F238E27FC236}">
                  <a16:creationId xmlns:a16="http://schemas.microsoft.com/office/drawing/2014/main" id="{A7B07D85-8F63-4D6F-BE27-F36B48495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3145" y="4549034"/>
              <a:ext cx="44486" cy="111091"/>
            </a:xfrm>
            <a:custGeom>
              <a:avLst/>
              <a:gdLst>
                <a:gd name="T0" fmla="*/ 5960855 w 331"/>
                <a:gd name="T1" fmla="*/ 14904866 h 827"/>
                <a:gd name="T2" fmla="*/ 1679850 w 331"/>
                <a:gd name="T3" fmla="*/ 0 h 827"/>
                <a:gd name="T4" fmla="*/ 0 w 331"/>
                <a:gd name="T5" fmla="*/ 6748610 h 827"/>
                <a:gd name="T6" fmla="*/ 5960855 w 331"/>
                <a:gd name="T7" fmla="*/ 14904866 h 8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827">
                  <a:moveTo>
                    <a:pt x="330" y="826"/>
                  </a:moveTo>
                  <a:lnTo>
                    <a:pt x="93" y="0"/>
                  </a:lnTo>
                  <a:lnTo>
                    <a:pt x="0" y="374"/>
                  </a:lnTo>
                  <a:lnTo>
                    <a:pt x="330" y="826"/>
                  </a:lnTo>
                </a:path>
              </a:pathLst>
            </a:custGeom>
            <a:solidFill>
              <a:srgbClr val="A1B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1" name="Freeform 1330">
              <a:extLst>
                <a:ext uri="{FF2B5EF4-FFF2-40B4-BE49-F238E27FC236}">
                  <a16:creationId xmlns:a16="http://schemas.microsoft.com/office/drawing/2014/main" id="{4E8DDA38-8730-4E46-88F0-68355256D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725" y="4528403"/>
              <a:ext cx="38131" cy="71415"/>
            </a:xfrm>
            <a:custGeom>
              <a:avLst/>
              <a:gdLst>
                <a:gd name="T0" fmla="*/ 2894900 w 287"/>
                <a:gd name="T1" fmla="*/ 0 h 525"/>
                <a:gd name="T2" fmla="*/ 5048438 w 287"/>
                <a:gd name="T3" fmla="*/ 3053161 h 525"/>
                <a:gd name="T4" fmla="*/ 3406812 w 287"/>
                <a:gd name="T5" fmla="*/ 9695981 h 525"/>
                <a:gd name="T6" fmla="*/ 0 w 287"/>
                <a:gd name="T7" fmla="*/ 4773923 h 525"/>
                <a:gd name="T8" fmla="*/ 2894900 w 287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525">
                  <a:moveTo>
                    <a:pt x="164" y="0"/>
                  </a:moveTo>
                  <a:lnTo>
                    <a:pt x="286" y="165"/>
                  </a:lnTo>
                  <a:lnTo>
                    <a:pt x="193" y="524"/>
                  </a:lnTo>
                  <a:lnTo>
                    <a:pt x="0" y="258"/>
                  </a:lnTo>
                  <a:lnTo>
                    <a:pt x="16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2" name="Freeform 1331">
              <a:extLst>
                <a:ext uri="{FF2B5EF4-FFF2-40B4-BE49-F238E27FC236}">
                  <a16:creationId xmlns:a16="http://schemas.microsoft.com/office/drawing/2014/main" id="{041BEF99-A53D-4356-A171-F8E8F362E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4547448"/>
              <a:ext cx="46075" cy="112678"/>
            </a:xfrm>
            <a:custGeom>
              <a:avLst/>
              <a:gdLst>
                <a:gd name="T0" fmla="*/ 0 w 337"/>
                <a:gd name="T1" fmla="*/ 15205180 h 834"/>
                <a:gd name="T2" fmla="*/ 4149758 w 337"/>
                <a:gd name="T3" fmla="*/ 0 h 834"/>
                <a:gd name="T4" fmla="*/ 6280692 w 337"/>
                <a:gd name="T5" fmla="*/ 6954556 h 834"/>
                <a:gd name="T6" fmla="*/ 0 w 337"/>
                <a:gd name="T7" fmla="*/ 15205180 h 8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7" h="834">
                  <a:moveTo>
                    <a:pt x="0" y="833"/>
                  </a:moveTo>
                  <a:lnTo>
                    <a:pt x="222" y="0"/>
                  </a:lnTo>
                  <a:lnTo>
                    <a:pt x="336" y="381"/>
                  </a:lnTo>
                  <a:lnTo>
                    <a:pt x="0" y="833"/>
                  </a:lnTo>
                </a:path>
              </a:pathLst>
            </a:custGeom>
            <a:solidFill>
              <a:srgbClr val="A1B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3" name="Freeform 1332">
              <a:extLst>
                <a:ext uri="{FF2B5EF4-FFF2-40B4-BE49-F238E27FC236}">
                  <a16:creationId xmlns:a16="http://schemas.microsoft.com/office/drawing/2014/main" id="{16C2916A-2A14-4CBC-AA72-8216C3C12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818" y="4528403"/>
              <a:ext cx="42896" cy="71415"/>
            </a:xfrm>
            <a:custGeom>
              <a:avLst/>
              <a:gdLst>
                <a:gd name="T0" fmla="*/ 2539762 w 323"/>
                <a:gd name="T1" fmla="*/ 0 h 525"/>
                <a:gd name="T2" fmla="*/ 0 w 323"/>
                <a:gd name="T3" fmla="*/ 2775527 h 525"/>
                <a:gd name="T4" fmla="*/ 2010667 w 323"/>
                <a:gd name="T5" fmla="*/ 9695981 h 525"/>
                <a:gd name="T6" fmla="*/ 5679138 w 323"/>
                <a:gd name="T7" fmla="*/ 4773923 h 525"/>
                <a:gd name="T8" fmla="*/ 2539762 w 323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525">
                  <a:moveTo>
                    <a:pt x="144" y="0"/>
                  </a:moveTo>
                  <a:lnTo>
                    <a:pt x="0" y="150"/>
                  </a:lnTo>
                  <a:lnTo>
                    <a:pt x="114" y="524"/>
                  </a:lnTo>
                  <a:lnTo>
                    <a:pt x="322" y="258"/>
                  </a:lnTo>
                  <a:lnTo>
                    <a:pt x="14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714" name="Freeform 1333">
              <a:extLst>
                <a:ext uri="{FF2B5EF4-FFF2-40B4-BE49-F238E27FC236}">
                  <a16:creationId xmlns:a16="http://schemas.microsoft.com/office/drawing/2014/main" id="{865F0A6D-3F64-4CD5-B045-A3E0968BE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9500" y="4425247"/>
              <a:ext cx="77850" cy="17458"/>
            </a:xfrm>
            <a:custGeom>
              <a:avLst/>
              <a:gdLst>
                <a:gd name="T0" fmla="*/ 5135157 w 582"/>
                <a:gd name="T1" fmla="*/ 2457746 h 123"/>
                <a:gd name="T2" fmla="*/ 5135157 w 582"/>
                <a:gd name="T3" fmla="*/ 2457746 h 123"/>
                <a:gd name="T4" fmla="*/ 10395516 w 582"/>
                <a:gd name="T5" fmla="*/ 0 h 123"/>
                <a:gd name="T6" fmla="*/ 0 w 582"/>
                <a:gd name="T7" fmla="*/ 0 h 123"/>
                <a:gd name="T8" fmla="*/ 5135157 w 582"/>
                <a:gd name="T9" fmla="*/ 2457746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2" h="123">
                  <a:moveTo>
                    <a:pt x="287" y="122"/>
                  </a:moveTo>
                  <a:lnTo>
                    <a:pt x="287" y="122"/>
                  </a:lnTo>
                  <a:cubicBezTo>
                    <a:pt x="452" y="122"/>
                    <a:pt x="581" y="65"/>
                    <a:pt x="5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29" y="122"/>
                    <a:pt x="287" y="1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6" name="Group 9697">
            <a:extLst>
              <a:ext uri="{FF2B5EF4-FFF2-40B4-BE49-F238E27FC236}">
                <a16:creationId xmlns:a16="http://schemas.microsoft.com/office/drawing/2014/main" id="{3FA8F210-900D-4954-A363-16345CF73CFF}"/>
              </a:ext>
            </a:extLst>
          </p:cNvPr>
          <p:cNvGrpSpPr>
            <a:grpSpLocks/>
          </p:cNvGrpSpPr>
          <p:nvPr/>
        </p:nvGrpSpPr>
        <p:grpSpPr bwMode="auto">
          <a:xfrm>
            <a:off x="5086350" y="3294063"/>
            <a:ext cx="655638" cy="655637"/>
            <a:chOff x="5086322" y="3294460"/>
            <a:chExt cx="655567" cy="655439"/>
          </a:xfrm>
        </p:grpSpPr>
        <p:sp>
          <p:nvSpPr>
            <p:cNvPr id="20680" name="Freeform 1334">
              <a:extLst>
                <a:ext uri="{FF2B5EF4-FFF2-40B4-BE49-F238E27FC236}">
                  <a16:creationId xmlns:a16="http://schemas.microsoft.com/office/drawing/2014/main" id="{B0B11A47-EEC9-4CFB-8BD9-DC1716395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22" y="3294460"/>
              <a:ext cx="655567" cy="655439"/>
            </a:xfrm>
            <a:custGeom>
              <a:avLst/>
              <a:gdLst>
                <a:gd name="T0" fmla="*/ 88502490 w 4855"/>
                <a:gd name="T1" fmla="*/ 44179289 h 4855"/>
                <a:gd name="T2" fmla="*/ 88502490 w 4855"/>
                <a:gd name="T3" fmla="*/ 44179289 h 4855"/>
                <a:gd name="T4" fmla="*/ 44196558 w 4855"/>
                <a:gd name="T5" fmla="*/ 0 h 4855"/>
                <a:gd name="T6" fmla="*/ 0 w 4855"/>
                <a:gd name="T7" fmla="*/ 44179289 h 4855"/>
                <a:gd name="T8" fmla="*/ 44196558 w 4855"/>
                <a:gd name="T9" fmla="*/ 88467930 h 4855"/>
                <a:gd name="T10" fmla="*/ 88502490 w 4855"/>
                <a:gd name="T11" fmla="*/ 44179289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5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3"/>
                    <a:pt x="3765" y="0"/>
                    <a:pt x="2424" y="0"/>
                  </a:cubicBezTo>
                  <a:cubicBezTo>
                    <a:pt x="1082" y="0"/>
                    <a:pt x="0" y="1083"/>
                    <a:pt x="0" y="2424"/>
                  </a:cubicBezTo>
                  <a:cubicBezTo>
                    <a:pt x="0" y="3764"/>
                    <a:pt x="1082" y="4854"/>
                    <a:pt x="2424" y="4854"/>
                  </a:cubicBezTo>
                  <a:cubicBezTo>
                    <a:pt x="3765" y="4854"/>
                    <a:pt x="4854" y="3764"/>
                    <a:pt x="4854" y="2424"/>
                  </a:cubicBezTo>
                </a:path>
              </a:pathLst>
            </a:custGeom>
            <a:solidFill>
              <a:srgbClr val="F5A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1" name="Freeform 1335">
              <a:extLst>
                <a:ext uri="{FF2B5EF4-FFF2-40B4-BE49-F238E27FC236}">
                  <a16:creationId xmlns:a16="http://schemas.microsoft.com/office/drawing/2014/main" id="{7E0D8E69-3C78-4322-BAE6-9FB11604F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3294460"/>
              <a:ext cx="328577" cy="655439"/>
            </a:xfrm>
            <a:custGeom>
              <a:avLst/>
              <a:gdLst>
                <a:gd name="T0" fmla="*/ 44392631 w 2431"/>
                <a:gd name="T1" fmla="*/ 44179289 h 4855"/>
                <a:gd name="T2" fmla="*/ 44392631 w 2431"/>
                <a:gd name="T3" fmla="*/ 44179289 h 4855"/>
                <a:gd name="T4" fmla="*/ 0 w 2431"/>
                <a:gd name="T5" fmla="*/ 0 h 4855"/>
                <a:gd name="T6" fmla="*/ 0 w 2431"/>
                <a:gd name="T7" fmla="*/ 88467930 h 4855"/>
                <a:gd name="T8" fmla="*/ 44392631 w 2431"/>
                <a:gd name="T9" fmla="*/ 44179289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1" h="4855">
                  <a:moveTo>
                    <a:pt x="2430" y="2424"/>
                  </a:moveTo>
                  <a:lnTo>
                    <a:pt x="2430" y="2424"/>
                  </a:lnTo>
                  <a:cubicBezTo>
                    <a:pt x="2430" y="1083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0" y="3764"/>
                    <a:pt x="2430" y="2424"/>
                  </a:cubicBezTo>
                </a:path>
              </a:pathLst>
            </a:custGeom>
            <a:solidFill>
              <a:srgbClr val="ED9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2" name="Freeform 1336">
              <a:extLst>
                <a:ext uri="{FF2B5EF4-FFF2-40B4-BE49-F238E27FC236}">
                  <a16:creationId xmlns:a16="http://schemas.microsoft.com/office/drawing/2014/main" id="{BDFDD3B2-8CB2-41C4-8FD9-3B1D8C8E6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92" y="3705498"/>
              <a:ext cx="96828" cy="104743"/>
            </a:xfrm>
            <a:custGeom>
              <a:avLst/>
              <a:gdLst>
                <a:gd name="T0" fmla="*/ 13168063 w 711"/>
                <a:gd name="T1" fmla="*/ 14156274 h 774"/>
                <a:gd name="T2" fmla="*/ 0 w 711"/>
                <a:gd name="T3" fmla="*/ 14156274 h 774"/>
                <a:gd name="T4" fmla="*/ 0 w 711"/>
                <a:gd name="T5" fmla="*/ 0 h 774"/>
                <a:gd name="T6" fmla="*/ 13168063 w 711"/>
                <a:gd name="T7" fmla="*/ 0 h 774"/>
                <a:gd name="T8" fmla="*/ 13168063 w 711"/>
                <a:gd name="T9" fmla="*/ 14156274 h 7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74">
                  <a:moveTo>
                    <a:pt x="710" y="773"/>
                  </a:moveTo>
                  <a:lnTo>
                    <a:pt x="0" y="773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3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3" name="Freeform 1337">
              <a:extLst>
                <a:ext uri="{FF2B5EF4-FFF2-40B4-BE49-F238E27FC236}">
                  <a16:creationId xmlns:a16="http://schemas.microsoft.com/office/drawing/2014/main" id="{A7D56818-7A1E-47C3-9DB8-06AAE9DB2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6959" y="3767392"/>
              <a:ext cx="206353" cy="182507"/>
            </a:xfrm>
            <a:custGeom>
              <a:avLst/>
              <a:gdLst>
                <a:gd name="T0" fmla="*/ 19853345 w 1529"/>
                <a:gd name="T1" fmla="*/ 0 h 1355"/>
                <a:gd name="T2" fmla="*/ 19853345 w 1529"/>
                <a:gd name="T3" fmla="*/ 0 h 1355"/>
                <a:gd name="T4" fmla="*/ 5755616 w 1529"/>
                <a:gd name="T5" fmla="*/ 3755334 h 1355"/>
                <a:gd name="T6" fmla="*/ 0 w 1529"/>
                <a:gd name="T7" fmla="*/ 24563961 h 1355"/>
                <a:gd name="T8" fmla="*/ 27831068 w 1529"/>
                <a:gd name="T9" fmla="*/ 24563961 h 1355"/>
                <a:gd name="T10" fmla="*/ 27831068 w 1529"/>
                <a:gd name="T11" fmla="*/ 634936 h 1355"/>
                <a:gd name="T12" fmla="*/ 19853345 w 1529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5">
                  <a:moveTo>
                    <a:pt x="1090" y="0"/>
                  </a:moveTo>
                  <a:lnTo>
                    <a:pt x="1090" y="0"/>
                  </a:lnTo>
                  <a:cubicBezTo>
                    <a:pt x="1090" y="0"/>
                    <a:pt x="409" y="99"/>
                    <a:pt x="316" y="207"/>
                  </a:cubicBezTo>
                  <a:cubicBezTo>
                    <a:pt x="223" y="293"/>
                    <a:pt x="43" y="1160"/>
                    <a:pt x="0" y="1354"/>
                  </a:cubicBezTo>
                  <a:cubicBezTo>
                    <a:pt x="1190" y="1354"/>
                    <a:pt x="1528" y="1354"/>
                    <a:pt x="1528" y="1354"/>
                  </a:cubicBezTo>
                  <a:cubicBezTo>
                    <a:pt x="1528" y="35"/>
                    <a:pt x="1528" y="35"/>
                    <a:pt x="1528" y="35"/>
                  </a:cubicBezTo>
                  <a:lnTo>
                    <a:pt x="1090" y="0"/>
                  </a:lnTo>
                </a:path>
              </a:pathLst>
            </a:custGeom>
            <a:solidFill>
              <a:srgbClr val="C0D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4" name="Freeform 1338">
              <a:extLst>
                <a:ext uri="{FF2B5EF4-FFF2-40B4-BE49-F238E27FC236}">
                  <a16:creationId xmlns:a16="http://schemas.microsoft.com/office/drawing/2014/main" id="{044F997B-AA8C-45FA-9B2C-1275B60E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3767392"/>
              <a:ext cx="206353" cy="182507"/>
            </a:xfrm>
            <a:custGeom>
              <a:avLst/>
              <a:gdLst>
                <a:gd name="T0" fmla="*/ 8097600 w 1528"/>
                <a:gd name="T1" fmla="*/ 0 h 1355"/>
                <a:gd name="T2" fmla="*/ 8097600 w 1528"/>
                <a:gd name="T3" fmla="*/ 0 h 1355"/>
                <a:gd name="T4" fmla="*/ 22213738 w 1528"/>
                <a:gd name="T5" fmla="*/ 3755334 h 1355"/>
                <a:gd name="T6" fmla="*/ 27849282 w 1528"/>
                <a:gd name="T7" fmla="*/ 24563961 h 1355"/>
                <a:gd name="T8" fmla="*/ 0 w 1528"/>
                <a:gd name="T9" fmla="*/ 24563961 h 1355"/>
                <a:gd name="T10" fmla="*/ 0 w 1528"/>
                <a:gd name="T11" fmla="*/ 634936 h 1355"/>
                <a:gd name="T12" fmla="*/ 8097600 w 1528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5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8" y="99"/>
                    <a:pt x="1218" y="207"/>
                  </a:cubicBezTo>
                  <a:cubicBezTo>
                    <a:pt x="1305" y="293"/>
                    <a:pt x="1484" y="1160"/>
                    <a:pt x="1527" y="1354"/>
                  </a:cubicBezTo>
                  <a:cubicBezTo>
                    <a:pt x="344" y="1354"/>
                    <a:pt x="0" y="1354"/>
                    <a:pt x="0" y="135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444" y="0"/>
                  </a:lnTo>
                </a:path>
              </a:pathLst>
            </a:custGeom>
            <a:solidFill>
              <a:srgbClr val="A7B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5" name="Freeform 1339">
              <a:extLst>
                <a:ext uri="{FF2B5EF4-FFF2-40B4-BE49-F238E27FC236}">
                  <a16:creationId xmlns:a16="http://schemas.microsoft.com/office/drawing/2014/main" id="{23D46A40-0D26-4079-B936-A7B79B8F3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264" y="3789610"/>
              <a:ext cx="38096" cy="160289"/>
            </a:xfrm>
            <a:custGeom>
              <a:avLst/>
              <a:gdLst>
                <a:gd name="T0" fmla="*/ 1817068 w 274"/>
                <a:gd name="T1" fmla="*/ 0 h 1185"/>
                <a:gd name="T2" fmla="*/ 0 w 274"/>
                <a:gd name="T3" fmla="*/ 17070711 h 1185"/>
                <a:gd name="T4" fmla="*/ 2648367 w 274"/>
                <a:gd name="T5" fmla="*/ 21663227 h 1185"/>
                <a:gd name="T6" fmla="*/ 5277408 w 274"/>
                <a:gd name="T7" fmla="*/ 17070711 h 1185"/>
                <a:gd name="T8" fmla="*/ 3614949 w 274"/>
                <a:gd name="T9" fmla="*/ 0 h 1185"/>
                <a:gd name="T10" fmla="*/ 1817068 w 274"/>
                <a:gd name="T11" fmla="*/ 0 h 1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1185">
                  <a:moveTo>
                    <a:pt x="94" y="0"/>
                  </a:moveTo>
                  <a:lnTo>
                    <a:pt x="0" y="933"/>
                  </a:lnTo>
                  <a:lnTo>
                    <a:pt x="137" y="1184"/>
                  </a:lnTo>
                  <a:lnTo>
                    <a:pt x="273" y="933"/>
                  </a:lnTo>
                  <a:lnTo>
                    <a:pt x="187" y="0"/>
                  </a:lnTo>
                  <a:lnTo>
                    <a:pt x="94" y="0"/>
                  </a:lnTo>
                </a:path>
              </a:pathLst>
            </a:custGeom>
            <a:solidFill>
              <a:srgbClr val="11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6" name="Freeform 1340">
              <a:extLst>
                <a:ext uri="{FF2B5EF4-FFF2-40B4-BE49-F238E27FC236}">
                  <a16:creationId xmlns:a16="http://schemas.microsoft.com/office/drawing/2014/main" id="{D60E49FE-C48B-4E93-B62C-5760615F8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438" y="3772153"/>
              <a:ext cx="31747" cy="33328"/>
            </a:xfrm>
            <a:custGeom>
              <a:avLst/>
              <a:gdLst>
                <a:gd name="T0" fmla="*/ 4113709 w 244"/>
                <a:gd name="T1" fmla="*/ 2239097 h 245"/>
                <a:gd name="T2" fmla="*/ 2065377 w 244"/>
                <a:gd name="T3" fmla="*/ 4515196 h 245"/>
                <a:gd name="T4" fmla="*/ 0 w 244"/>
                <a:gd name="T5" fmla="*/ 2239097 h 245"/>
                <a:gd name="T6" fmla="*/ 2065377 w 244"/>
                <a:gd name="T7" fmla="*/ 0 h 245"/>
                <a:gd name="T8" fmla="*/ 4113709 w 244"/>
                <a:gd name="T9" fmla="*/ 2239097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245">
                  <a:moveTo>
                    <a:pt x="243" y="121"/>
                  </a:moveTo>
                  <a:lnTo>
                    <a:pt x="122" y="244"/>
                  </a:lnTo>
                  <a:lnTo>
                    <a:pt x="0" y="121"/>
                  </a:lnTo>
                  <a:lnTo>
                    <a:pt x="122" y="0"/>
                  </a:lnTo>
                  <a:lnTo>
                    <a:pt x="243" y="121"/>
                  </a:lnTo>
                </a:path>
              </a:pathLst>
            </a:custGeom>
            <a:solidFill>
              <a:srgbClr val="11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7" name="Freeform 1341">
              <a:extLst>
                <a:ext uri="{FF2B5EF4-FFF2-40B4-BE49-F238E27FC236}">
                  <a16:creationId xmlns:a16="http://schemas.microsoft.com/office/drawing/2014/main" id="{714C2E93-4207-4441-B904-347E125CD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3402377"/>
              <a:ext cx="120637" cy="320578"/>
            </a:xfrm>
            <a:custGeom>
              <a:avLst/>
              <a:gdLst>
                <a:gd name="T0" fmla="*/ 0 w 897"/>
                <a:gd name="T1" fmla="*/ 0 h 2374"/>
                <a:gd name="T2" fmla="*/ 0 w 897"/>
                <a:gd name="T3" fmla="*/ 0 h 2374"/>
                <a:gd name="T4" fmla="*/ 16206377 w 897"/>
                <a:gd name="T5" fmla="*/ 20404911 h 2374"/>
                <a:gd name="T6" fmla="*/ 11666418 w 897"/>
                <a:gd name="T7" fmla="*/ 38165932 h 2374"/>
                <a:gd name="T8" fmla="*/ 0 w 897"/>
                <a:gd name="T9" fmla="*/ 43271683 h 2374"/>
                <a:gd name="T10" fmla="*/ 0 w 897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201"/>
                    <a:pt x="896" y="1119"/>
                  </a:cubicBezTo>
                  <a:cubicBezTo>
                    <a:pt x="896" y="1649"/>
                    <a:pt x="716" y="2000"/>
                    <a:pt x="645" y="2093"/>
                  </a:cubicBezTo>
                  <a:cubicBezTo>
                    <a:pt x="573" y="2180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8" name="Freeform 1342">
              <a:extLst>
                <a:ext uri="{FF2B5EF4-FFF2-40B4-BE49-F238E27FC236}">
                  <a16:creationId xmlns:a16="http://schemas.microsoft.com/office/drawing/2014/main" id="{D25475B8-B367-468C-AA77-C3052F8A8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377" y="3542035"/>
              <a:ext cx="53969" cy="76177"/>
            </a:xfrm>
            <a:custGeom>
              <a:avLst/>
              <a:gdLst>
                <a:gd name="T0" fmla="*/ 6993013 w 402"/>
                <a:gd name="T1" fmla="*/ 5701147 h 559"/>
                <a:gd name="T2" fmla="*/ 6993013 w 402"/>
                <a:gd name="T3" fmla="*/ 5701147 h 559"/>
                <a:gd name="T4" fmla="*/ 4145410 w 402"/>
                <a:gd name="T5" fmla="*/ 260010 h 559"/>
                <a:gd name="T6" fmla="*/ 252392 w 402"/>
                <a:gd name="T7" fmla="*/ 4772578 h 559"/>
                <a:gd name="T8" fmla="*/ 3099995 w 402"/>
                <a:gd name="T9" fmla="*/ 10120912 h 559"/>
                <a:gd name="T10" fmla="*/ 6993013 w 402"/>
                <a:gd name="T11" fmla="*/ 5701147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59">
                  <a:moveTo>
                    <a:pt x="388" y="307"/>
                  </a:moveTo>
                  <a:lnTo>
                    <a:pt x="388" y="307"/>
                  </a:lnTo>
                  <a:cubicBezTo>
                    <a:pt x="401" y="158"/>
                    <a:pt x="330" y="28"/>
                    <a:pt x="230" y="14"/>
                  </a:cubicBezTo>
                  <a:cubicBezTo>
                    <a:pt x="129" y="0"/>
                    <a:pt x="29" y="108"/>
                    <a:pt x="14" y="257"/>
                  </a:cubicBezTo>
                  <a:cubicBezTo>
                    <a:pt x="0" y="402"/>
                    <a:pt x="72" y="530"/>
                    <a:pt x="172" y="545"/>
                  </a:cubicBezTo>
                  <a:cubicBezTo>
                    <a:pt x="273" y="558"/>
                    <a:pt x="366" y="452"/>
                    <a:pt x="388" y="307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89" name="Freeform 1343">
              <a:extLst>
                <a:ext uri="{FF2B5EF4-FFF2-40B4-BE49-F238E27FC236}">
                  <a16:creationId xmlns:a16="http://schemas.microsoft.com/office/drawing/2014/main" id="{E77823AC-D324-4DEF-AC17-EF195BDD3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62" y="3402377"/>
              <a:ext cx="119049" cy="320578"/>
            </a:xfrm>
            <a:custGeom>
              <a:avLst/>
              <a:gdLst>
                <a:gd name="T0" fmla="*/ 15888565 w 891"/>
                <a:gd name="T1" fmla="*/ 0 h 2374"/>
                <a:gd name="T2" fmla="*/ 15888565 w 891"/>
                <a:gd name="T3" fmla="*/ 0 h 2374"/>
                <a:gd name="T4" fmla="*/ 0 w 891"/>
                <a:gd name="T5" fmla="*/ 20404911 h 2374"/>
                <a:gd name="T6" fmla="*/ 4480972 w 891"/>
                <a:gd name="T7" fmla="*/ 38165932 h 2374"/>
                <a:gd name="T8" fmla="*/ 15888565 w 891"/>
                <a:gd name="T9" fmla="*/ 43271683 h 2374"/>
                <a:gd name="T10" fmla="*/ 15888565 w 891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74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201"/>
                    <a:pt x="0" y="1119"/>
                  </a:cubicBezTo>
                  <a:cubicBezTo>
                    <a:pt x="0" y="1649"/>
                    <a:pt x="173" y="2000"/>
                    <a:pt x="251" y="2093"/>
                  </a:cubicBezTo>
                  <a:cubicBezTo>
                    <a:pt x="316" y="2180"/>
                    <a:pt x="710" y="2373"/>
                    <a:pt x="890" y="2373"/>
                  </a:cubicBezTo>
                  <a:cubicBezTo>
                    <a:pt x="890" y="1442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0" name="Freeform 1344">
              <a:extLst>
                <a:ext uri="{FF2B5EF4-FFF2-40B4-BE49-F238E27FC236}">
                  <a16:creationId xmlns:a16="http://schemas.microsoft.com/office/drawing/2014/main" id="{EA4A0682-A923-4600-A376-02D4AB15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277" y="3542035"/>
              <a:ext cx="55557" cy="76177"/>
            </a:xfrm>
            <a:custGeom>
              <a:avLst/>
              <a:gdLst>
                <a:gd name="T0" fmla="*/ 286492 w 402"/>
                <a:gd name="T1" fmla="*/ 5701147 h 559"/>
                <a:gd name="T2" fmla="*/ 286492 w 402"/>
                <a:gd name="T3" fmla="*/ 5701147 h 559"/>
                <a:gd name="T4" fmla="*/ 3285188 w 402"/>
                <a:gd name="T5" fmla="*/ 260010 h 559"/>
                <a:gd name="T6" fmla="*/ 7277000 w 402"/>
                <a:gd name="T7" fmla="*/ 4772578 h 559"/>
                <a:gd name="T8" fmla="*/ 4392873 w 402"/>
                <a:gd name="T9" fmla="*/ 10120912 h 559"/>
                <a:gd name="T10" fmla="*/ 286492 w 402"/>
                <a:gd name="T11" fmla="*/ 5701147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59">
                  <a:moveTo>
                    <a:pt x="15" y="307"/>
                  </a:moveTo>
                  <a:lnTo>
                    <a:pt x="15" y="307"/>
                  </a:lnTo>
                  <a:cubicBezTo>
                    <a:pt x="0" y="158"/>
                    <a:pt x="72" y="28"/>
                    <a:pt x="172" y="14"/>
                  </a:cubicBezTo>
                  <a:cubicBezTo>
                    <a:pt x="273" y="0"/>
                    <a:pt x="366" y="108"/>
                    <a:pt x="381" y="257"/>
                  </a:cubicBezTo>
                  <a:cubicBezTo>
                    <a:pt x="401" y="402"/>
                    <a:pt x="330" y="530"/>
                    <a:pt x="230" y="545"/>
                  </a:cubicBezTo>
                  <a:cubicBezTo>
                    <a:pt x="122" y="558"/>
                    <a:pt x="29" y="452"/>
                    <a:pt x="15" y="307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1" name="Freeform 1345">
              <a:extLst>
                <a:ext uri="{FF2B5EF4-FFF2-40B4-BE49-F238E27FC236}">
                  <a16:creationId xmlns:a16="http://schemas.microsoft.com/office/drawing/2014/main" id="{499EE093-710D-457E-818E-BDFBE090F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2993" y="3751522"/>
              <a:ext cx="60318" cy="66655"/>
            </a:xfrm>
            <a:custGeom>
              <a:avLst/>
              <a:gdLst>
                <a:gd name="T0" fmla="*/ 8139278 w 446"/>
                <a:gd name="T1" fmla="*/ 2667839 h 488"/>
                <a:gd name="T2" fmla="*/ 1573001 w 446"/>
                <a:gd name="T3" fmla="*/ 0 h 488"/>
                <a:gd name="T4" fmla="*/ 0 w 446"/>
                <a:gd name="T5" fmla="*/ 1735079 h 488"/>
                <a:gd name="T6" fmla="*/ 3273942 w 446"/>
                <a:gd name="T7" fmla="*/ 9085568 h 488"/>
                <a:gd name="T8" fmla="*/ 8139278 w 446"/>
                <a:gd name="T9" fmla="*/ 2667839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8">
                  <a:moveTo>
                    <a:pt x="445" y="143"/>
                  </a:moveTo>
                  <a:lnTo>
                    <a:pt x="86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45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2" name="Freeform 1346">
              <a:extLst>
                <a:ext uri="{FF2B5EF4-FFF2-40B4-BE49-F238E27FC236}">
                  <a16:creationId xmlns:a16="http://schemas.microsoft.com/office/drawing/2014/main" id="{79A41224-33B5-4E2D-A773-6B604F36D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3751522"/>
              <a:ext cx="61906" cy="66655"/>
            </a:xfrm>
            <a:custGeom>
              <a:avLst/>
              <a:gdLst>
                <a:gd name="T0" fmla="*/ 0 w 453"/>
                <a:gd name="T1" fmla="*/ 2667839 h 488"/>
                <a:gd name="T2" fmla="*/ 6816493 w 453"/>
                <a:gd name="T3" fmla="*/ 0 h 488"/>
                <a:gd name="T4" fmla="*/ 8441218 w 453"/>
                <a:gd name="T5" fmla="*/ 1735079 h 488"/>
                <a:gd name="T6" fmla="*/ 5079708 w 453"/>
                <a:gd name="T7" fmla="*/ 9085568 h 488"/>
                <a:gd name="T8" fmla="*/ 0 w 453"/>
                <a:gd name="T9" fmla="*/ 2667839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43"/>
                  </a:moveTo>
                  <a:lnTo>
                    <a:pt x="365" y="0"/>
                  </a:lnTo>
                  <a:lnTo>
                    <a:pt x="452" y="93"/>
                  </a:lnTo>
                  <a:lnTo>
                    <a:pt x="272" y="487"/>
                  </a:lnTo>
                  <a:lnTo>
                    <a:pt x="0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3" name="Freeform 1347">
              <a:extLst>
                <a:ext uri="{FF2B5EF4-FFF2-40B4-BE49-F238E27FC236}">
                  <a16:creationId xmlns:a16="http://schemas.microsoft.com/office/drawing/2014/main" id="{D0F17E8C-0A5B-4E86-8252-0A986602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548" y="3895940"/>
              <a:ext cx="60318" cy="12696"/>
            </a:xfrm>
            <a:custGeom>
              <a:avLst/>
              <a:gdLst>
                <a:gd name="T0" fmla="*/ 8031502 w 452"/>
                <a:gd name="T1" fmla="*/ 1678812 h 95"/>
                <a:gd name="T2" fmla="*/ 0 w 452"/>
                <a:gd name="T3" fmla="*/ 1678812 h 95"/>
                <a:gd name="T4" fmla="*/ 0 w 452"/>
                <a:gd name="T5" fmla="*/ 0 h 95"/>
                <a:gd name="T6" fmla="*/ 8031502 w 452"/>
                <a:gd name="T7" fmla="*/ 0 h 95"/>
                <a:gd name="T8" fmla="*/ 8031502 w 452"/>
                <a:gd name="T9" fmla="*/ 1678812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95">
                  <a:moveTo>
                    <a:pt x="451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451" y="0"/>
                  </a:lnTo>
                  <a:lnTo>
                    <a:pt x="451" y="94"/>
                  </a:lnTo>
                </a:path>
              </a:pathLst>
            </a:custGeom>
            <a:solidFill>
              <a:srgbClr val="7F9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4" name="Freeform 1348">
              <a:extLst>
                <a:ext uri="{FF2B5EF4-FFF2-40B4-BE49-F238E27FC236}">
                  <a16:creationId xmlns:a16="http://schemas.microsoft.com/office/drawing/2014/main" id="{71129347-E882-4261-A21B-6B0EC9DE1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9345" y="3895940"/>
              <a:ext cx="60318" cy="12696"/>
            </a:xfrm>
            <a:custGeom>
              <a:avLst/>
              <a:gdLst>
                <a:gd name="T0" fmla="*/ 8157433 w 445"/>
                <a:gd name="T1" fmla="*/ 1678812 h 95"/>
                <a:gd name="T2" fmla="*/ 0 w 445"/>
                <a:gd name="T3" fmla="*/ 1678812 h 95"/>
                <a:gd name="T4" fmla="*/ 0 w 445"/>
                <a:gd name="T5" fmla="*/ 0 h 95"/>
                <a:gd name="T6" fmla="*/ 8157433 w 445"/>
                <a:gd name="T7" fmla="*/ 0 h 95"/>
                <a:gd name="T8" fmla="*/ 8157433 w 445"/>
                <a:gd name="T9" fmla="*/ 1678812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95">
                  <a:moveTo>
                    <a:pt x="444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444" y="0"/>
                  </a:lnTo>
                  <a:lnTo>
                    <a:pt x="444" y="94"/>
                  </a:lnTo>
                </a:path>
              </a:pathLst>
            </a:custGeom>
            <a:solidFill>
              <a:srgbClr val="7F9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5" name="Freeform 1349">
              <a:extLst>
                <a:ext uri="{FF2B5EF4-FFF2-40B4-BE49-F238E27FC236}">
                  <a16:creationId xmlns:a16="http://schemas.microsoft.com/office/drawing/2014/main" id="{72410488-7CA3-4741-A07B-EFD28B613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00" y="3380159"/>
              <a:ext cx="123812" cy="204725"/>
            </a:xfrm>
            <a:custGeom>
              <a:avLst/>
              <a:gdLst>
                <a:gd name="T0" fmla="*/ 2722651 w 919"/>
                <a:gd name="T1" fmla="*/ 27429530 h 1527"/>
                <a:gd name="T2" fmla="*/ 2722651 w 919"/>
                <a:gd name="T3" fmla="*/ 27429530 h 1527"/>
                <a:gd name="T4" fmla="*/ 3775390 w 919"/>
                <a:gd name="T5" fmla="*/ 27429530 h 1527"/>
                <a:gd name="T6" fmla="*/ 5064032 w 919"/>
                <a:gd name="T7" fmla="*/ 21749517 h 1527"/>
                <a:gd name="T8" fmla="*/ 5064032 w 919"/>
                <a:gd name="T9" fmla="*/ 18927476 h 1527"/>
                <a:gd name="T10" fmla="*/ 4283572 w 919"/>
                <a:gd name="T11" fmla="*/ 15566206 h 1527"/>
                <a:gd name="T12" fmla="*/ 16662347 w 919"/>
                <a:gd name="T13" fmla="*/ 10047882 h 1527"/>
                <a:gd name="T14" fmla="*/ 16662347 w 919"/>
                <a:gd name="T15" fmla="*/ 0 h 1527"/>
                <a:gd name="T16" fmla="*/ 0 w 919"/>
                <a:gd name="T17" fmla="*/ 13660802 h 1527"/>
                <a:gd name="T18" fmla="*/ 0 w 919"/>
                <a:gd name="T19" fmla="*/ 21893241 h 1527"/>
                <a:gd name="T20" fmla="*/ 2087290 w 919"/>
                <a:gd name="T21" fmla="*/ 22414505 h 1527"/>
                <a:gd name="T22" fmla="*/ 2722651 w 919"/>
                <a:gd name="T23" fmla="*/ 27429530 h 15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527">
                  <a:moveTo>
                    <a:pt x="150" y="1526"/>
                  </a:moveTo>
                  <a:lnTo>
                    <a:pt x="150" y="1526"/>
                  </a:lnTo>
                  <a:cubicBezTo>
                    <a:pt x="208" y="1526"/>
                    <a:pt x="208" y="1526"/>
                    <a:pt x="208" y="1526"/>
                  </a:cubicBezTo>
                  <a:cubicBezTo>
                    <a:pt x="208" y="1526"/>
                    <a:pt x="172" y="1282"/>
                    <a:pt x="279" y="1210"/>
                  </a:cubicBezTo>
                  <a:cubicBezTo>
                    <a:pt x="279" y="1089"/>
                    <a:pt x="279" y="1053"/>
                    <a:pt x="279" y="1053"/>
                  </a:cubicBezTo>
                  <a:cubicBezTo>
                    <a:pt x="279" y="1053"/>
                    <a:pt x="236" y="1046"/>
                    <a:pt x="236" y="866"/>
                  </a:cubicBezTo>
                  <a:cubicBezTo>
                    <a:pt x="236" y="688"/>
                    <a:pt x="459" y="559"/>
                    <a:pt x="918" y="559"/>
                  </a:cubicBezTo>
                  <a:cubicBezTo>
                    <a:pt x="918" y="293"/>
                    <a:pt x="918" y="0"/>
                    <a:pt x="918" y="0"/>
                  </a:cubicBezTo>
                  <a:cubicBezTo>
                    <a:pt x="918" y="0"/>
                    <a:pt x="0" y="93"/>
                    <a:pt x="0" y="760"/>
                  </a:cubicBezTo>
                  <a:cubicBezTo>
                    <a:pt x="0" y="1039"/>
                    <a:pt x="0" y="1218"/>
                    <a:pt x="0" y="1218"/>
                  </a:cubicBezTo>
                  <a:cubicBezTo>
                    <a:pt x="0" y="1218"/>
                    <a:pt x="72" y="1204"/>
                    <a:pt x="115" y="1247"/>
                  </a:cubicBezTo>
                  <a:cubicBezTo>
                    <a:pt x="172" y="1290"/>
                    <a:pt x="150" y="1526"/>
                    <a:pt x="150" y="1526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6" name="Freeform 1350">
              <a:extLst>
                <a:ext uri="{FF2B5EF4-FFF2-40B4-BE49-F238E27FC236}">
                  <a16:creationId xmlns:a16="http://schemas.microsoft.com/office/drawing/2014/main" id="{FE637FAF-2630-4064-8107-F3DB7FB39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3380159"/>
              <a:ext cx="123812" cy="204725"/>
            </a:xfrm>
            <a:custGeom>
              <a:avLst/>
              <a:gdLst>
                <a:gd name="T0" fmla="*/ 14066875 w 919"/>
                <a:gd name="T1" fmla="*/ 27429530 h 1527"/>
                <a:gd name="T2" fmla="*/ 14066875 w 919"/>
                <a:gd name="T3" fmla="*/ 27429530 h 1527"/>
                <a:gd name="T4" fmla="*/ 12887091 w 919"/>
                <a:gd name="T5" fmla="*/ 27429530 h 1527"/>
                <a:gd name="T6" fmla="*/ 11580127 w 919"/>
                <a:gd name="T7" fmla="*/ 21749517 h 1527"/>
                <a:gd name="T8" fmla="*/ 11580127 w 919"/>
                <a:gd name="T9" fmla="*/ 18927476 h 1527"/>
                <a:gd name="T10" fmla="*/ 12342534 w 919"/>
                <a:gd name="T11" fmla="*/ 15566206 h 1527"/>
                <a:gd name="T12" fmla="*/ 0 w 919"/>
                <a:gd name="T13" fmla="*/ 10047882 h 1527"/>
                <a:gd name="T14" fmla="*/ 0 w 919"/>
                <a:gd name="T15" fmla="*/ 0 h 1527"/>
                <a:gd name="T16" fmla="*/ 16662347 w 919"/>
                <a:gd name="T17" fmla="*/ 13660802 h 1527"/>
                <a:gd name="T18" fmla="*/ 16662347 w 919"/>
                <a:gd name="T19" fmla="*/ 21893241 h 1527"/>
                <a:gd name="T20" fmla="*/ 14575057 w 919"/>
                <a:gd name="T21" fmla="*/ 22414505 h 1527"/>
                <a:gd name="T22" fmla="*/ 14066875 w 919"/>
                <a:gd name="T23" fmla="*/ 27429530 h 15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9" h="1527">
                  <a:moveTo>
                    <a:pt x="775" y="1526"/>
                  </a:moveTo>
                  <a:lnTo>
                    <a:pt x="775" y="1526"/>
                  </a:lnTo>
                  <a:cubicBezTo>
                    <a:pt x="710" y="1526"/>
                    <a:pt x="710" y="1526"/>
                    <a:pt x="710" y="1526"/>
                  </a:cubicBezTo>
                  <a:cubicBezTo>
                    <a:pt x="710" y="1526"/>
                    <a:pt x="753" y="1282"/>
                    <a:pt x="638" y="1210"/>
                  </a:cubicBezTo>
                  <a:cubicBezTo>
                    <a:pt x="638" y="1089"/>
                    <a:pt x="638" y="1053"/>
                    <a:pt x="638" y="1053"/>
                  </a:cubicBezTo>
                  <a:cubicBezTo>
                    <a:pt x="638" y="1053"/>
                    <a:pt x="680" y="1046"/>
                    <a:pt x="680" y="866"/>
                  </a:cubicBezTo>
                  <a:cubicBezTo>
                    <a:pt x="680" y="688"/>
                    <a:pt x="466" y="559"/>
                    <a:pt x="0" y="559"/>
                  </a:cubicBezTo>
                  <a:cubicBezTo>
                    <a:pt x="0" y="293"/>
                    <a:pt x="0" y="0"/>
                    <a:pt x="0" y="0"/>
                  </a:cubicBezTo>
                  <a:cubicBezTo>
                    <a:pt x="0" y="0"/>
                    <a:pt x="918" y="93"/>
                    <a:pt x="918" y="760"/>
                  </a:cubicBezTo>
                  <a:cubicBezTo>
                    <a:pt x="918" y="1039"/>
                    <a:pt x="918" y="1218"/>
                    <a:pt x="918" y="1218"/>
                  </a:cubicBezTo>
                  <a:cubicBezTo>
                    <a:pt x="918" y="1218"/>
                    <a:pt x="853" y="1204"/>
                    <a:pt x="803" y="1247"/>
                  </a:cubicBezTo>
                  <a:cubicBezTo>
                    <a:pt x="753" y="1290"/>
                    <a:pt x="775" y="1526"/>
                    <a:pt x="775" y="1526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97" name="Freeform 1351">
              <a:extLst>
                <a:ext uri="{FF2B5EF4-FFF2-40B4-BE49-F238E27FC236}">
                  <a16:creationId xmlns:a16="http://schemas.microsoft.com/office/drawing/2014/main" id="{E1D69BAC-C187-4BD4-AC30-75FD3CEF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16" y="3653127"/>
              <a:ext cx="77780" cy="15870"/>
            </a:xfrm>
            <a:custGeom>
              <a:avLst/>
              <a:gdLst>
                <a:gd name="T0" fmla="*/ 5126142 w 583"/>
                <a:gd name="T1" fmla="*/ 2152437 h 116"/>
                <a:gd name="T2" fmla="*/ 5126142 w 583"/>
                <a:gd name="T3" fmla="*/ 2152437 h 116"/>
                <a:gd name="T4" fmla="*/ 10359149 w 583"/>
                <a:gd name="T5" fmla="*/ 0 h 116"/>
                <a:gd name="T6" fmla="*/ 0 w 583"/>
                <a:gd name="T7" fmla="*/ 0 h 116"/>
                <a:gd name="T8" fmla="*/ 5126142 w 583"/>
                <a:gd name="T9" fmla="*/ 215243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3" h="116">
                  <a:moveTo>
                    <a:pt x="288" y="115"/>
                  </a:moveTo>
                  <a:lnTo>
                    <a:pt x="288" y="115"/>
                  </a:lnTo>
                  <a:cubicBezTo>
                    <a:pt x="452" y="115"/>
                    <a:pt x="582" y="65"/>
                    <a:pt x="5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30" y="115"/>
                    <a:pt x="288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7" name="Group 30">
            <a:extLst>
              <a:ext uri="{FF2B5EF4-FFF2-40B4-BE49-F238E27FC236}">
                <a16:creationId xmlns:a16="http://schemas.microsoft.com/office/drawing/2014/main" id="{F3326CCC-8460-4A55-AAF6-8448AC1D33E6}"/>
              </a:ext>
            </a:extLst>
          </p:cNvPr>
          <p:cNvGrpSpPr>
            <a:grpSpLocks/>
          </p:cNvGrpSpPr>
          <p:nvPr/>
        </p:nvGrpSpPr>
        <p:grpSpPr bwMode="auto">
          <a:xfrm>
            <a:off x="5935663" y="3294063"/>
            <a:ext cx="657225" cy="655637"/>
            <a:chOff x="5935999" y="3294460"/>
            <a:chExt cx="656758" cy="655439"/>
          </a:xfrm>
        </p:grpSpPr>
        <p:sp>
          <p:nvSpPr>
            <p:cNvPr id="20658" name="Freeform 1352">
              <a:extLst>
                <a:ext uri="{FF2B5EF4-FFF2-40B4-BE49-F238E27FC236}">
                  <a16:creationId xmlns:a16="http://schemas.microsoft.com/office/drawing/2014/main" id="{BF487769-AF45-4926-B8D4-9B01C955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999" y="3294460"/>
              <a:ext cx="656758" cy="655439"/>
            </a:xfrm>
            <a:custGeom>
              <a:avLst/>
              <a:gdLst>
                <a:gd name="T0" fmla="*/ 88696505 w 4862"/>
                <a:gd name="T1" fmla="*/ 44179289 h 4855"/>
                <a:gd name="T2" fmla="*/ 88696505 w 4862"/>
                <a:gd name="T3" fmla="*/ 44179289 h 4855"/>
                <a:gd name="T4" fmla="*/ 44339135 w 4862"/>
                <a:gd name="T5" fmla="*/ 0 h 4855"/>
                <a:gd name="T6" fmla="*/ 0 w 4862"/>
                <a:gd name="T7" fmla="*/ 44179289 h 4855"/>
                <a:gd name="T8" fmla="*/ 44339135 w 4862"/>
                <a:gd name="T9" fmla="*/ 88467930 h 4855"/>
                <a:gd name="T10" fmla="*/ 88696505 w 4862"/>
                <a:gd name="T11" fmla="*/ 44179289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5">
                  <a:moveTo>
                    <a:pt x="4861" y="2424"/>
                  </a:moveTo>
                  <a:lnTo>
                    <a:pt x="4861" y="2424"/>
                  </a:lnTo>
                  <a:cubicBezTo>
                    <a:pt x="4861" y="1083"/>
                    <a:pt x="3771" y="0"/>
                    <a:pt x="2430" y="0"/>
                  </a:cubicBezTo>
                  <a:cubicBezTo>
                    <a:pt x="1090" y="0"/>
                    <a:pt x="0" y="1083"/>
                    <a:pt x="0" y="2424"/>
                  </a:cubicBezTo>
                  <a:cubicBezTo>
                    <a:pt x="0" y="3764"/>
                    <a:pt x="1090" y="4854"/>
                    <a:pt x="2430" y="4854"/>
                  </a:cubicBezTo>
                  <a:cubicBezTo>
                    <a:pt x="3771" y="4854"/>
                    <a:pt x="4861" y="3764"/>
                    <a:pt x="4861" y="2424"/>
                  </a:cubicBezTo>
                </a:path>
              </a:pathLst>
            </a:custGeom>
            <a:solidFill>
              <a:srgbClr val="83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9" name="Freeform 1353">
              <a:extLst>
                <a:ext uri="{FF2B5EF4-FFF2-40B4-BE49-F238E27FC236}">
                  <a16:creationId xmlns:a16="http://schemas.microsoft.com/office/drawing/2014/main" id="{0824CC86-7D97-4537-9030-FF04771F1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3294460"/>
              <a:ext cx="328379" cy="655439"/>
            </a:xfrm>
            <a:custGeom>
              <a:avLst/>
              <a:gdLst>
                <a:gd name="T0" fmla="*/ 44320903 w 2432"/>
                <a:gd name="T1" fmla="*/ 44179289 h 4855"/>
                <a:gd name="T2" fmla="*/ 44320903 w 2432"/>
                <a:gd name="T3" fmla="*/ 44179289 h 4855"/>
                <a:gd name="T4" fmla="*/ 0 w 2432"/>
                <a:gd name="T5" fmla="*/ 0 h 4855"/>
                <a:gd name="T6" fmla="*/ 0 w 2432"/>
                <a:gd name="T7" fmla="*/ 88467930 h 4855"/>
                <a:gd name="T8" fmla="*/ 44320903 w 2432"/>
                <a:gd name="T9" fmla="*/ 44179289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3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1" y="3764"/>
                    <a:pt x="2431" y="2424"/>
                  </a:cubicBezTo>
                </a:path>
              </a:pathLst>
            </a:custGeom>
            <a:solidFill>
              <a:srgbClr val="7C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0" name="Freeform 1354">
              <a:extLst>
                <a:ext uri="{FF2B5EF4-FFF2-40B4-BE49-F238E27FC236}">
                  <a16:creationId xmlns:a16="http://schemas.microsoft.com/office/drawing/2014/main" id="{3900B218-F68B-4FDA-8720-B53188D4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3767392"/>
              <a:ext cx="206228" cy="182507"/>
            </a:xfrm>
            <a:custGeom>
              <a:avLst/>
              <a:gdLst>
                <a:gd name="T0" fmla="*/ 8095494 w 1529"/>
                <a:gd name="T1" fmla="*/ 0 h 1355"/>
                <a:gd name="T2" fmla="*/ 8095494 w 1529"/>
                <a:gd name="T3" fmla="*/ 0 h 1355"/>
                <a:gd name="T4" fmla="*/ 22194260 w 1529"/>
                <a:gd name="T5" fmla="*/ 3755334 h 1355"/>
                <a:gd name="T6" fmla="*/ 27797349 w 1529"/>
                <a:gd name="T7" fmla="*/ 24563961 h 1355"/>
                <a:gd name="T8" fmla="*/ 0 w 1529"/>
                <a:gd name="T9" fmla="*/ 24563961 h 1355"/>
                <a:gd name="T10" fmla="*/ 0 w 1529"/>
                <a:gd name="T11" fmla="*/ 2195202 h 1355"/>
                <a:gd name="T12" fmla="*/ 8095494 w 1529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5">
                  <a:moveTo>
                    <a:pt x="445" y="0"/>
                  </a:moveTo>
                  <a:lnTo>
                    <a:pt x="445" y="0"/>
                  </a:lnTo>
                  <a:cubicBezTo>
                    <a:pt x="445" y="0"/>
                    <a:pt x="1119" y="99"/>
                    <a:pt x="1220" y="207"/>
                  </a:cubicBezTo>
                  <a:cubicBezTo>
                    <a:pt x="1305" y="293"/>
                    <a:pt x="1485" y="1160"/>
                    <a:pt x="1528" y="1354"/>
                  </a:cubicBezTo>
                  <a:cubicBezTo>
                    <a:pt x="344" y="1354"/>
                    <a:pt x="0" y="1354"/>
                    <a:pt x="0" y="1354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445" y="0"/>
                  </a:lnTo>
                </a:path>
              </a:pathLst>
            </a:custGeom>
            <a:solidFill>
              <a:srgbClr val="2B2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1" name="Freeform 1355">
              <a:extLst>
                <a:ext uri="{FF2B5EF4-FFF2-40B4-BE49-F238E27FC236}">
                  <a16:creationId xmlns:a16="http://schemas.microsoft.com/office/drawing/2014/main" id="{1E07BC38-3686-437D-9086-4A26B04C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5200" y="3707085"/>
              <a:ext cx="98355" cy="104743"/>
            </a:xfrm>
            <a:custGeom>
              <a:avLst/>
              <a:gdLst>
                <a:gd name="T0" fmla="*/ 13454361 w 718"/>
                <a:gd name="T1" fmla="*/ 13993692 h 783"/>
                <a:gd name="T2" fmla="*/ 0 w 718"/>
                <a:gd name="T3" fmla="*/ 13993692 h 783"/>
                <a:gd name="T4" fmla="*/ 0 w 718"/>
                <a:gd name="T5" fmla="*/ 0 h 783"/>
                <a:gd name="T6" fmla="*/ 13454361 w 718"/>
                <a:gd name="T7" fmla="*/ 0 h 783"/>
                <a:gd name="T8" fmla="*/ 13454361 w 718"/>
                <a:gd name="T9" fmla="*/ 13993692 h 7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783">
                  <a:moveTo>
                    <a:pt x="717" y="782"/>
                  </a:moveTo>
                  <a:lnTo>
                    <a:pt x="0" y="782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717" y="782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2" name="Freeform 1356">
              <a:extLst>
                <a:ext uri="{FF2B5EF4-FFF2-40B4-BE49-F238E27FC236}">
                  <a16:creationId xmlns:a16="http://schemas.microsoft.com/office/drawing/2014/main" id="{B6DA7D2D-4275-42C5-8305-DFFE1FD3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3402377"/>
              <a:ext cx="120564" cy="320578"/>
            </a:xfrm>
            <a:custGeom>
              <a:avLst/>
              <a:gdLst>
                <a:gd name="T0" fmla="*/ 0 w 890"/>
                <a:gd name="T1" fmla="*/ 0 h 2374"/>
                <a:gd name="T2" fmla="*/ 0 w 890"/>
                <a:gd name="T3" fmla="*/ 0 h 2374"/>
                <a:gd name="T4" fmla="*/ 16313935 w 890"/>
                <a:gd name="T5" fmla="*/ 20404911 h 2374"/>
                <a:gd name="T6" fmla="*/ 11854557 w 890"/>
                <a:gd name="T7" fmla="*/ 38165932 h 2374"/>
                <a:gd name="T8" fmla="*/ 0 w 890"/>
                <a:gd name="T9" fmla="*/ 43271683 h 2374"/>
                <a:gd name="T10" fmla="*/ 0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201"/>
                    <a:pt x="889" y="1119"/>
                  </a:cubicBezTo>
                  <a:cubicBezTo>
                    <a:pt x="889" y="1649"/>
                    <a:pt x="718" y="2000"/>
                    <a:pt x="646" y="2093"/>
                  </a:cubicBezTo>
                  <a:cubicBezTo>
                    <a:pt x="574" y="2180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3" name="Freeform 1357">
              <a:extLst>
                <a:ext uri="{FF2B5EF4-FFF2-40B4-BE49-F238E27FC236}">
                  <a16:creationId xmlns:a16="http://schemas.microsoft.com/office/drawing/2014/main" id="{CD16D420-04F7-49D4-8AD7-B1134B465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6387" y="3542035"/>
              <a:ext cx="53937" cy="76177"/>
            </a:xfrm>
            <a:custGeom>
              <a:avLst/>
              <a:gdLst>
                <a:gd name="T0" fmla="*/ 7085410 w 395"/>
                <a:gd name="T1" fmla="*/ 5701147 h 559"/>
                <a:gd name="T2" fmla="*/ 7085410 w 395"/>
                <a:gd name="T3" fmla="*/ 5701147 h 559"/>
                <a:gd name="T4" fmla="*/ 4139358 w 395"/>
                <a:gd name="T5" fmla="*/ 260010 h 559"/>
                <a:gd name="T6" fmla="*/ 261082 w 395"/>
                <a:gd name="T7" fmla="*/ 4772578 h 559"/>
                <a:gd name="T8" fmla="*/ 3206998 w 395"/>
                <a:gd name="T9" fmla="*/ 10120912 h 559"/>
                <a:gd name="T10" fmla="*/ 7085410 w 395"/>
                <a:gd name="T11" fmla="*/ 5701147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59">
                  <a:moveTo>
                    <a:pt x="380" y="307"/>
                  </a:moveTo>
                  <a:lnTo>
                    <a:pt x="380" y="307"/>
                  </a:lnTo>
                  <a:cubicBezTo>
                    <a:pt x="394" y="158"/>
                    <a:pt x="329" y="28"/>
                    <a:pt x="222" y="14"/>
                  </a:cubicBezTo>
                  <a:cubicBezTo>
                    <a:pt x="121" y="0"/>
                    <a:pt x="28" y="108"/>
                    <a:pt x="14" y="257"/>
                  </a:cubicBezTo>
                  <a:cubicBezTo>
                    <a:pt x="0" y="402"/>
                    <a:pt x="71" y="530"/>
                    <a:pt x="172" y="545"/>
                  </a:cubicBezTo>
                  <a:cubicBezTo>
                    <a:pt x="272" y="558"/>
                    <a:pt x="365" y="452"/>
                    <a:pt x="380" y="307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4" name="Freeform 1358">
              <a:extLst>
                <a:ext uri="{FF2B5EF4-FFF2-40B4-BE49-F238E27FC236}">
                  <a16:creationId xmlns:a16="http://schemas.microsoft.com/office/drawing/2014/main" id="{4FEF5761-2E18-41CA-9039-E9C0B2B6A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813" y="3402377"/>
              <a:ext cx="120564" cy="320578"/>
            </a:xfrm>
            <a:custGeom>
              <a:avLst/>
              <a:gdLst>
                <a:gd name="T0" fmla="*/ 16313935 w 890"/>
                <a:gd name="T1" fmla="*/ 0 h 2374"/>
                <a:gd name="T2" fmla="*/ 16313935 w 890"/>
                <a:gd name="T3" fmla="*/ 0 h 2374"/>
                <a:gd name="T4" fmla="*/ 0 w 890"/>
                <a:gd name="T5" fmla="*/ 20404911 h 2374"/>
                <a:gd name="T6" fmla="*/ 4477666 w 890"/>
                <a:gd name="T7" fmla="*/ 38165932 h 2374"/>
                <a:gd name="T8" fmla="*/ 16313935 w 890"/>
                <a:gd name="T9" fmla="*/ 43271683 h 2374"/>
                <a:gd name="T10" fmla="*/ 16313935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201"/>
                    <a:pt x="0" y="1119"/>
                  </a:cubicBezTo>
                  <a:cubicBezTo>
                    <a:pt x="0" y="1649"/>
                    <a:pt x="172" y="2000"/>
                    <a:pt x="244" y="2093"/>
                  </a:cubicBezTo>
                  <a:cubicBezTo>
                    <a:pt x="316" y="2180"/>
                    <a:pt x="710" y="2373"/>
                    <a:pt x="889" y="2373"/>
                  </a:cubicBezTo>
                  <a:cubicBezTo>
                    <a:pt x="889" y="1442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5" name="Freeform 1359">
              <a:extLst>
                <a:ext uri="{FF2B5EF4-FFF2-40B4-BE49-F238E27FC236}">
                  <a16:creationId xmlns:a16="http://schemas.microsoft.com/office/drawing/2014/main" id="{DD836727-1364-4543-A6C7-F9DD0704E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431" y="3542035"/>
              <a:ext cx="53937" cy="76177"/>
            </a:xfrm>
            <a:custGeom>
              <a:avLst/>
              <a:gdLst>
                <a:gd name="T0" fmla="*/ 261082 w 395"/>
                <a:gd name="T1" fmla="*/ 5701147 h 559"/>
                <a:gd name="T2" fmla="*/ 261082 w 395"/>
                <a:gd name="T3" fmla="*/ 5701147 h 559"/>
                <a:gd name="T4" fmla="*/ 3206998 w 395"/>
                <a:gd name="T5" fmla="*/ 260010 h 559"/>
                <a:gd name="T6" fmla="*/ 7085410 w 395"/>
                <a:gd name="T7" fmla="*/ 4772578 h 559"/>
                <a:gd name="T8" fmla="*/ 4139358 w 395"/>
                <a:gd name="T9" fmla="*/ 10120912 h 559"/>
                <a:gd name="T10" fmla="*/ 261082 w 395"/>
                <a:gd name="T11" fmla="*/ 5701147 h 5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59">
                  <a:moveTo>
                    <a:pt x="14" y="307"/>
                  </a:moveTo>
                  <a:lnTo>
                    <a:pt x="14" y="307"/>
                  </a:lnTo>
                  <a:cubicBezTo>
                    <a:pt x="0" y="158"/>
                    <a:pt x="64" y="28"/>
                    <a:pt x="172" y="14"/>
                  </a:cubicBezTo>
                  <a:cubicBezTo>
                    <a:pt x="272" y="0"/>
                    <a:pt x="365" y="108"/>
                    <a:pt x="380" y="257"/>
                  </a:cubicBezTo>
                  <a:cubicBezTo>
                    <a:pt x="394" y="402"/>
                    <a:pt x="322" y="530"/>
                    <a:pt x="222" y="545"/>
                  </a:cubicBezTo>
                  <a:cubicBezTo>
                    <a:pt x="122" y="558"/>
                    <a:pt x="29" y="452"/>
                    <a:pt x="14" y="307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6" name="Freeform 1360">
              <a:extLst>
                <a:ext uri="{FF2B5EF4-FFF2-40B4-BE49-F238E27FC236}">
                  <a16:creationId xmlns:a16="http://schemas.microsoft.com/office/drawing/2014/main" id="{B105D593-785E-4D35-95F8-FD54B952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950" y="3394442"/>
              <a:ext cx="72973" cy="214248"/>
            </a:xfrm>
            <a:custGeom>
              <a:avLst/>
              <a:gdLst>
                <a:gd name="T0" fmla="*/ 9861238 w 539"/>
                <a:gd name="T1" fmla="*/ 4562159 h 1586"/>
                <a:gd name="T2" fmla="*/ 9861238 w 539"/>
                <a:gd name="T3" fmla="*/ 4562159 h 1586"/>
                <a:gd name="T4" fmla="*/ 6451950 w 539"/>
                <a:gd name="T5" fmla="*/ 17281276 h 1586"/>
                <a:gd name="T6" fmla="*/ 3812467 w 539"/>
                <a:gd name="T7" fmla="*/ 28923885 h 1586"/>
                <a:gd name="T8" fmla="*/ 1063050 w 539"/>
                <a:gd name="T9" fmla="*/ 20401786 h 1586"/>
                <a:gd name="T10" fmla="*/ 9861238 w 539"/>
                <a:gd name="T11" fmla="*/ 4562159 h 15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86">
                  <a:moveTo>
                    <a:pt x="538" y="250"/>
                  </a:moveTo>
                  <a:lnTo>
                    <a:pt x="538" y="250"/>
                  </a:lnTo>
                  <a:cubicBezTo>
                    <a:pt x="538" y="250"/>
                    <a:pt x="237" y="609"/>
                    <a:pt x="352" y="947"/>
                  </a:cubicBezTo>
                  <a:cubicBezTo>
                    <a:pt x="374" y="1341"/>
                    <a:pt x="337" y="1477"/>
                    <a:pt x="208" y="1585"/>
                  </a:cubicBezTo>
                  <a:cubicBezTo>
                    <a:pt x="237" y="1198"/>
                    <a:pt x="201" y="1075"/>
                    <a:pt x="58" y="1118"/>
                  </a:cubicBezTo>
                  <a:cubicBezTo>
                    <a:pt x="0" y="817"/>
                    <a:pt x="123" y="0"/>
                    <a:pt x="538" y="250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7" name="Freeform 1361">
              <a:extLst>
                <a:ext uri="{FF2B5EF4-FFF2-40B4-BE49-F238E27FC236}">
                  <a16:creationId xmlns:a16="http://schemas.microsoft.com/office/drawing/2014/main" id="{A0652DE9-4FE3-4A8C-B08E-159962D33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832" y="3394442"/>
              <a:ext cx="71387" cy="214248"/>
            </a:xfrm>
            <a:custGeom>
              <a:avLst/>
              <a:gdLst>
                <a:gd name="T0" fmla="*/ 0 w 538"/>
                <a:gd name="T1" fmla="*/ 4562159 h 1586"/>
                <a:gd name="T2" fmla="*/ 0 w 538"/>
                <a:gd name="T3" fmla="*/ 4562159 h 1586"/>
                <a:gd name="T4" fmla="*/ 3274779 w 538"/>
                <a:gd name="T5" fmla="*/ 17281276 h 1586"/>
                <a:gd name="T6" fmla="*/ 5792564 w 538"/>
                <a:gd name="T7" fmla="*/ 28923885 h 1586"/>
                <a:gd name="T8" fmla="*/ 8451133 w 538"/>
                <a:gd name="T9" fmla="*/ 20401786 h 1586"/>
                <a:gd name="T10" fmla="*/ 0 w 538"/>
                <a:gd name="T11" fmla="*/ 4562159 h 15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8" h="1586">
                  <a:moveTo>
                    <a:pt x="0" y="250"/>
                  </a:moveTo>
                  <a:lnTo>
                    <a:pt x="0" y="250"/>
                  </a:lnTo>
                  <a:cubicBezTo>
                    <a:pt x="0" y="250"/>
                    <a:pt x="301" y="609"/>
                    <a:pt x="186" y="947"/>
                  </a:cubicBezTo>
                  <a:cubicBezTo>
                    <a:pt x="165" y="1341"/>
                    <a:pt x="200" y="1477"/>
                    <a:pt x="329" y="1585"/>
                  </a:cubicBezTo>
                  <a:cubicBezTo>
                    <a:pt x="301" y="1198"/>
                    <a:pt x="336" y="1075"/>
                    <a:pt x="480" y="1118"/>
                  </a:cubicBezTo>
                  <a:cubicBezTo>
                    <a:pt x="537" y="817"/>
                    <a:pt x="409" y="0"/>
                    <a:pt x="0" y="250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8" name="Freeform 1362">
              <a:extLst>
                <a:ext uri="{FF2B5EF4-FFF2-40B4-BE49-F238E27FC236}">
                  <a16:creationId xmlns:a16="http://schemas.microsoft.com/office/drawing/2014/main" id="{AC7E9367-ACE8-4728-84A3-817FF60FC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8149" y="3767392"/>
              <a:ext cx="206228" cy="182507"/>
            </a:xfrm>
            <a:custGeom>
              <a:avLst/>
              <a:gdLst>
                <a:gd name="T0" fmla="*/ 19735358 w 1527"/>
                <a:gd name="T1" fmla="*/ 0 h 1355"/>
                <a:gd name="T2" fmla="*/ 19735358 w 1527"/>
                <a:gd name="T3" fmla="*/ 0 h 1355"/>
                <a:gd name="T4" fmla="*/ 5599624 w 1527"/>
                <a:gd name="T5" fmla="*/ 3755334 h 1355"/>
                <a:gd name="T6" fmla="*/ 0 w 1527"/>
                <a:gd name="T7" fmla="*/ 24563961 h 1355"/>
                <a:gd name="T8" fmla="*/ 27833757 w 1527"/>
                <a:gd name="T9" fmla="*/ 24563961 h 1355"/>
                <a:gd name="T10" fmla="*/ 27833757 w 1527"/>
                <a:gd name="T11" fmla="*/ 2195202 h 1355"/>
                <a:gd name="T12" fmla="*/ 19735358 w 1527"/>
                <a:gd name="T13" fmla="*/ 0 h 1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7" h="1355">
                  <a:moveTo>
                    <a:pt x="1082" y="0"/>
                  </a:moveTo>
                  <a:lnTo>
                    <a:pt x="1082" y="0"/>
                  </a:lnTo>
                  <a:cubicBezTo>
                    <a:pt x="1082" y="0"/>
                    <a:pt x="407" y="99"/>
                    <a:pt x="307" y="207"/>
                  </a:cubicBezTo>
                  <a:cubicBezTo>
                    <a:pt x="221" y="293"/>
                    <a:pt x="42" y="1160"/>
                    <a:pt x="0" y="1354"/>
                  </a:cubicBezTo>
                  <a:cubicBezTo>
                    <a:pt x="1189" y="1354"/>
                    <a:pt x="1526" y="1354"/>
                    <a:pt x="1526" y="1354"/>
                  </a:cubicBezTo>
                  <a:cubicBezTo>
                    <a:pt x="1526" y="121"/>
                    <a:pt x="1526" y="121"/>
                    <a:pt x="1526" y="121"/>
                  </a:cubicBezTo>
                  <a:lnTo>
                    <a:pt x="1082" y="0"/>
                  </a:lnTo>
                </a:path>
              </a:pathLst>
            </a:custGeom>
            <a:solidFill>
              <a:srgbClr val="303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69" name="Freeform 1363">
              <a:extLst>
                <a:ext uri="{FF2B5EF4-FFF2-40B4-BE49-F238E27FC236}">
                  <a16:creationId xmlns:a16="http://schemas.microsoft.com/office/drawing/2014/main" id="{EA7DA4BC-94A0-47AE-82C2-413BC75F4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4095" y="3764218"/>
              <a:ext cx="120564" cy="185681"/>
            </a:xfrm>
            <a:custGeom>
              <a:avLst/>
              <a:gdLst>
                <a:gd name="T0" fmla="*/ 16043805 w 905"/>
                <a:gd name="T1" fmla="*/ 0 h 1370"/>
                <a:gd name="T2" fmla="*/ 8021836 w 905"/>
                <a:gd name="T3" fmla="*/ 1708401 h 1370"/>
                <a:gd name="T4" fmla="*/ 0 w 905"/>
                <a:gd name="T5" fmla="*/ 0 h 1370"/>
                <a:gd name="T6" fmla="*/ 8021836 w 905"/>
                <a:gd name="T7" fmla="*/ 25147577 h 1370"/>
                <a:gd name="T8" fmla="*/ 16043805 w 905"/>
                <a:gd name="T9" fmla="*/ 0 h 13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5" h="1370">
                  <a:moveTo>
                    <a:pt x="904" y="0"/>
                  </a:moveTo>
                  <a:lnTo>
                    <a:pt x="452" y="93"/>
                  </a:lnTo>
                  <a:lnTo>
                    <a:pt x="0" y="0"/>
                  </a:lnTo>
                  <a:lnTo>
                    <a:pt x="452" y="1369"/>
                  </a:lnTo>
                  <a:lnTo>
                    <a:pt x="904" y="0"/>
                  </a:lnTo>
                </a:path>
              </a:pathLst>
            </a:custGeom>
            <a:solidFill>
              <a:srgbClr val="B9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0" name="Freeform 1364">
              <a:extLst>
                <a:ext uri="{FF2B5EF4-FFF2-40B4-BE49-F238E27FC236}">
                  <a16:creationId xmlns:a16="http://schemas.microsoft.com/office/drawing/2014/main" id="{75D62B90-80AC-473F-862F-EECDF609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4095" y="3764218"/>
              <a:ext cx="120564" cy="185681"/>
            </a:xfrm>
            <a:custGeom>
              <a:avLst/>
              <a:gdLst>
                <a:gd name="T0" fmla="*/ 16043805 w 905"/>
                <a:gd name="T1" fmla="*/ 0 h 1370"/>
                <a:gd name="T2" fmla="*/ 8021836 w 905"/>
                <a:gd name="T3" fmla="*/ 1708401 h 1370"/>
                <a:gd name="T4" fmla="*/ 0 w 905"/>
                <a:gd name="T5" fmla="*/ 0 h 1370"/>
                <a:gd name="T6" fmla="*/ 8021836 w 905"/>
                <a:gd name="T7" fmla="*/ 25147577 h 13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5" h="1370">
                  <a:moveTo>
                    <a:pt x="904" y="0"/>
                  </a:moveTo>
                  <a:lnTo>
                    <a:pt x="452" y="93"/>
                  </a:lnTo>
                  <a:lnTo>
                    <a:pt x="0" y="0"/>
                  </a:lnTo>
                  <a:lnTo>
                    <a:pt x="452" y="13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20671" name="Freeform 1365">
              <a:extLst>
                <a:ext uri="{FF2B5EF4-FFF2-40B4-BE49-F238E27FC236}">
                  <a16:creationId xmlns:a16="http://schemas.microsoft.com/office/drawing/2014/main" id="{1C56A94C-6A67-4EA5-A5EA-EEBDF7142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0101" y="3802307"/>
              <a:ext cx="30141" cy="147592"/>
            </a:xfrm>
            <a:custGeom>
              <a:avLst/>
              <a:gdLst>
                <a:gd name="T0" fmla="*/ 1315391 w 223"/>
                <a:gd name="T1" fmla="*/ 0 h 1098"/>
                <a:gd name="T2" fmla="*/ 0 w 223"/>
                <a:gd name="T3" fmla="*/ 16857883 h 1098"/>
                <a:gd name="T4" fmla="*/ 1954705 w 223"/>
                <a:gd name="T5" fmla="*/ 19821149 h 1098"/>
                <a:gd name="T6" fmla="*/ 4055654 w 223"/>
                <a:gd name="T7" fmla="*/ 16857883 h 1098"/>
                <a:gd name="T8" fmla="*/ 2612400 w 223"/>
                <a:gd name="T9" fmla="*/ 0 h 1098"/>
                <a:gd name="T10" fmla="*/ 1315391 w 223"/>
                <a:gd name="T11" fmla="*/ 0 h 10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098">
                  <a:moveTo>
                    <a:pt x="72" y="0"/>
                  </a:moveTo>
                  <a:lnTo>
                    <a:pt x="0" y="933"/>
                  </a:lnTo>
                  <a:lnTo>
                    <a:pt x="107" y="1097"/>
                  </a:lnTo>
                  <a:lnTo>
                    <a:pt x="222" y="933"/>
                  </a:lnTo>
                  <a:lnTo>
                    <a:pt x="143" y="0"/>
                  </a:lnTo>
                  <a:lnTo>
                    <a:pt x="72" y="0"/>
                  </a:lnTo>
                </a:path>
              </a:pathLst>
            </a:custGeom>
            <a:solidFill>
              <a:srgbClr val="12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2" name="Freeform 1366">
              <a:extLst>
                <a:ext uri="{FF2B5EF4-FFF2-40B4-BE49-F238E27FC236}">
                  <a16:creationId xmlns:a16="http://schemas.microsoft.com/office/drawing/2014/main" id="{29056237-F1CF-48CB-8BBB-633131C13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368" y="3761044"/>
              <a:ext cx="92010" cy="188855"/>
            </a:xfrm>
            <a:custGeom>
              <a:avLst/>
              <a:gdLst>
                <a:gd name="T0" fmla="*/ 6534194 w 682"/>
                <a:gd name="T1" fmla="*/ 11228190 h 1392"/>
                <a:gd name="T2" fmla="*/ 6534194 w 682"/>
                <a:gd name="T3" fmla="*/ 11228190 h 1392"/>
                <a:gd name="T4" fmla="*/ 0 w 682"/>
                <a:gd name="T5" fmla="*/ 1454129 h 1392"/>
                <a:gd name="T6" fmla="*/ 5733356 w 682"/>
                <a:gd name="T7" fmla="*/ 0 h 1392"/>
                <a:gd name="T8" fmla="*/ 12395042 w 682"/>
                <a:gd name="T9" fmla="*/ 25603827 h 1392"/>
                <a:gd name="T10" fmla="*/ 3021355 w 682"/>
                <a:gd name="T11" fmla="*/ 12019698 h 1392"/>
                <a:gd name="T12" fmla="*/ 6534194 w 682"/>
                <a:gd name="T13" fmla="*/ 11228190 h 1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2" h="1392">
                  <a:moveTo>
                    <a:pt x="359" y="610"/>
                  </a:moveTo>
                  <a:lnTo>
                    <a:pt x="359" y="610"/>
                  </a:lnTo>
                  <a:cubicBezTo>
                    <a:pt x="0" y="79"/>
                    <a:pt x="0" y="79"/>
                    <a:pt x="0" y="79"/>
                  </a:cubicBezTo>
                  <a:cubicBezTo>
                    <a:pt x="101" y="43"/>
                    <a:pt x="201" y="22"/>
                    <a:pt x="315" y="0"/>
                  </a:cubicBezTo>
                  <a:cubicBezTo>
                    <a:pt x="681" y="1391"/>
                    <a:pt x="681" y="1391"/>
                    <a:pt x="681" y="1391"/>
                  </a:cubicBezTo>
                  <a:cubicBezTo>
                    <a:pt x="166" y="653"/>
                    <a:pt x="166" y="653"/>
                    <a:pt x="166" y="653"/>
                  </a:cubicBezTo>
                  <a:lnTo>
                    <a:pt x="359" y="610"/>
                  </a:lnTo>
                </a:path>
              </a:pathLst>
            </a:custGeom>
            <a:solidFill>
              <a:srgbClr val="3B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3" name="Freeform 1367">
              <a:extLst>
                <a:ext uri="{FF2B5EF4-FFF2-40B4-BE49-F238E27FC236}">
                  <a16:creationId xmlns:a16="http://schemas.microsoft.com/office/drawing/2014/main" id="{86523961-E44C-4581-BE4A-42A2EC824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3761044"/>
              <a:ext cx="92010" cy="188855"/>
            </a:xfrm>
            <a:custGeom>
              <a:avLst/>
              <a:gdLst>
                <a:gd name="T0" fmla="*/ 5861832 w 683"/>
                <a:gd name="T1" fmla="*/ 11228190 h 1392"/>
                <a:gd name="T2" fmla="*/ 5861832 w 683"/>
                <a:gd name="T3" fmla="*/ 11228190 h 1392"/>
                <a:gd name="T4" fmla="*/ 12376894 w 683"/>
                <a:gd name="T5" fmla="*/ 1454129 h 1392"/>
                <a:gd name="T6" fmla="*/ 6642233 w 683"/>
                <a:gd name="T7" fmla="*/ 0 h 1392"/>
                <a:gd name="T8" fmla="*/ 0 w 683"/>
                <a:gd name="T9" fmla="*/ 25603827 h 1392"/>
                <a:gd name="T10" fmla="*/ 9382460 w 683"/>
                <a:gd name="T11" fmla="*/ 12019698 h 1392"/>
                <a:gd name="T12" fmla="*/ 5861832 w 683"/>
                <a:gd name="T13" fmla="*/ 11228190 h 1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3" h="1392">
                  <a:moveTo>
                    <a:pt x="323" y="610"/>
                  </a:moveTo>
                  <a:lnTo>
                    <a:pt x="323" y="610"/>
                  </a:lnTo>
                  <a:cubicBezTo>
                    <a:pt x="682" y="79"/>
                    <a:pt x="682" y="79"/>
                    <a:pt x="682" y="79"/>
                  </a:cubicBezTo>
                  <a:cubicBezTo>
                    <a:pt x="588" y="43"/>
                    <a:pt x="481" y="22"/>
                    <a:pt x="366" y="0"/>
                  </a:cubicBezTo>
                  <a:cubicBezTo>
                    <a:pt x="0" y="1391"/>
                    <a:pt x="0" y="1391"/>
                    <a:pt x="0" y="1391"/>
                  </a:cubicBezTo>
                  <a:cubicBezTo>
                    <a:pt x="517" y="653"/>
                    <a:pt x="517" y="653"/>
                    <a:pt x="517" y="653"/>
                  </a:cubicBezTo>
                  <a:lnTo>
                    <a:pt x="323" y="610"/>
                  </a:lnTo>
                </a:path>
              </a:pathLst>
            </a:custGeom>
            <a:solidFill>
              <a:srgbClr val="3B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4" name="Freeform 1368">
              <a:extLst>
                <a:ext uri="{FF2B5EF4-FFF2-40B4-BE49-F238E27FC236}">
                  <a16:creationId xmlns:a16="http://schemas.microsoft.com/office/drawing/2014/main" id="{37A6DF4B-E781-461A-8372-59BB5B5AE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514" y="3776914"/>
              <a:ext cx="33314" cy="34914"/>
            </a:xfrm>
            <a:custGeom>
              <a:avLst/>
              <a:gdLst>
                <a:gd name="T0" fmla="*/ 4511395 w 245"/>
                <a:gd name="T1" fmla="*/ 2322612 h 252"/>
                <a:gd name="T2" fmla="*/ 2237205 w 245"/>
                <a:gd name="T3" fmla="*/ 4817993 h 252"/>
                <a:gd name="T4" fmla="*/ 0 w 245"/>
                <a:gd name="T5" fmla="*/ 2322612 h 252"/>
                <a:gd name="T6" fmla="*/ 2237205 w 245"/>
                <a:gd name="T7" fmla="*/ 0 h 252"/>
                <a:gd name="T8" fmla="*/ 4511395 w 245"/>
                <a:gd name="T9" fmla="*/ 232261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252">
                  <a:moveTo>
                    <a:pt x="244" y="121"/>
                  </a:moveTo>
                  <a:lnTo>
                    <a:pt x="121" y="251"/>
                  </a:lnTo>
                  <a:lnTo>
                    <a:pt x="0" y="121"/>
                  </a:lnTo>
                  <a:lnTo>
                    <a:pt x="121" y="0"/>
                  </a:lnTo>
                  <a:lnTo>
                    <a:pt x="244" y="121"/>
                  </a:lnTo>
                </a:path>
              </a:pathLst>
            </a:custGeom>
            <a:solidFill>
              <a:srgbClr val="12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5" name="Freeform 1369">
              <a:extLst>
                <a:ext uri="{FF2B5EF4-FFF2-40B4-BE49-F238E27FC236}">
                  <a16:creationId xmlns:a16="http://schemas.microsoft.com/office/drawing/2014/main" id="{C412B3CC-AC3B-43ED-9130-7B2DCF543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3751522"/>
              <a:ext cx="72973" cy="57133"/>
            </a:xfrm>
            <a:custGeom>
              <a:avLst/>
              <a:gdLst>
                <a:gd name="T0" fmla="*/ 0 w 546"/>
                <a:gd name="T1" fmla="*/ 3508323 h 416"/>
                <a:gd name="T2" fmla="*/ 6412536 w 546"/>
                <a:gd name="T3" fmla="*/ 0 h 416"/>
                <a:gd name="T4" fmla="*/ 9734946 w 546"/>
                <a:gd name="T5" fmla="*/ 2037149 h 416"/>
                <a:gd name="T6" fmla="*/ 2822291 w 546"/>
                <a:gd name="T7" fmla="*/ 7827770 h 416"/>
                <a:gd name="T8" fmla="*/ 0 w 546"/>
                <a:gd name="T9" fmla="*/ 3508323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16">
                  <a:moveTo>
                    <a:pt x="0" y="186"/>
                  </a:moveTo>
                  <a:lnTo>
                    <a:pt x="359" y="0"/>
                  </a:lnTo>
                  <a:lnTo>
                    <a:pt x="545" y="108"/>
                  </a:lnTo>
                  <a:lnTo>
                    <a:pt x="158" y="415"/>
                  </a:lnTo>
                  <a:lnTo>
                    <a:pt x="0" y="1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6" name="Freeform 1370">
              <a:extLst>
                <a:ext uri="{FF2B5EF4-FFF2-40B4-BE49-F238E27FC236}">
                  <a16:creationId xmlns:a16="http://schemas.microsoft.com/office/drawing/2014/main" id="{F0749739-12F3-4665-A7DE-FA5151BDD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9819" y="3751522"/>
              <a:ext cx="74559" cy="57133"/>
            </a:xfrm>
            <a:custGeom>
              <a:avLst/>
              <a:gdLst>
                <a:gd name="T0" fmla="*/ 10162692 w 546"/>
                <a:gd name="T1" fmla="*/ 3508323 h 416"/>
                <a:gd name="T2" fmla="*/ 3487067 w 546"/>
                <a:gd name="T3" fmla="*/ 0 h 416"/>
                <a:gd name="T4" fmla="*/ 0 w 546"/>
                <a:gd name="T5" fmla="*/ 2037149 h 416"/>
                <a:gd name="T6" fmla="*/ 7085973 w 546"/>
                <a:gd name="T7" fmla="*/ 7827770 h 416"/>
                <a:gd name="T8" fmla="*/ 10162692 w 546"/>
                <a:gd name="T9" fmla="*/ 3508323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16">
                  <a:moveTo>
                    <a:pt x="545" y="186"/>
                  </a:moveTo>
                  <a:lnTo>
                    <a:pt x="187" y="0"/>
                  </a:lnTo>
                  <a:lnTo>
                    <a:pt x="0" y="108"/>
                  </a:lnTo>
                  <a:lnTo>
                    <a:pt x="380" y="415"/>
                  </a:lnTo>
                  <a:lnTo>
                    <a:pt x="545" y="1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7" name="Freeform 1371">
              <a:extLst>
                <a:ext uri="{FF2B5EF4-FFF2-40B4-BE49-F238E27FC236}">
                  <a16:creationId xmlns:a16="http://schemas.microsoft.com/office/drawing/2014/main" id="{1FAFAD05-470C-4940-B954-6CB412BC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504" y="3310330"/>
              <a:ext cx="223679" cy="192029"/>
            </a:xfrm>
            <a:custGeom>
              <a:avLst/>
              <a:gdLst>
                <a:gd name="T0" fmla="*/ 30158081 w 1658"/>
                <a:gd name="T1" fmla="*/ 18974114 h 1421"/>
                <a:gd name="T2" fmla="*/ 30158081 w 1658"/>
                <a:gd name="T3" fmla="*/ 18974114 h 1421"/>
                <a:gd name="T4" fmla="*/ 782607 w 1658"/>
                <a:gd name="T5" fmla="*/ 16764361 h 1421"/>
                <a:gd name="T6" fmla="*/ 3148639 w 1658"/>
                <a:gd name="T7" fmla="*/ 21603871 h 1421"/>
                <a:gd name="T8" fmla="*/ 14614954 w 1658"/>
                <a:gd name="T9" fmla="*/ 18974114 h 1421"/>
                <a:gd name="T10" fmla="*/ 26117559 w 1658"/>
                <a:gd name="T11" fmla="*/ 21457653 h 1421"/>
                <a:gd name="T12" fmla="*/ 30158081 w 1658"/>
                <a:gd name="T13" fmla="*/ 18974114 h 1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8" h="1421">
                  <a:moveTo>
                    <a:pt x="1657" y="1039"/>
                  </a:moveTo>
                  <a:lnTo>
                    <a:pt x="1657" y="1039"/>
                  </a:lnTo>
                  <a:cubicBezTo>
                    <a:pt x="1513" y="459"/>
                    <a:pt x="645" y="0"/>
                    <a:pt x="43" y="918"/>
                  </a:cubicBezTo>
                  <a:cubicBezTo>
                    <a:pt x="0" y="1097"/>
                    <a:pt x="173" y="1183"/>
                    <a:pt x="173" y="1183"/>
                  </a:cubicBezTo>
                  <a:cubicBezTo>
                    <a:pt x="173" y="1183"/>
                    <a:pt x="288" y="918"/>
                    <a:pt x="803" y="1039"/>
                  </a:cubicBezTo>
                  <a:cubicBezTo>
                    <a:pt x="1062" y="982"/>
                    <a:pt x="1320" y="939"/>
                    <a:pt x="1435" y="1175"/>
                  </a:cubicBezTo>
                  <a:cubicBezTo>
                    <a:pt x="1549" y="1420"/>
                    <a:pt x="1657" y="1039"/>
                    <a:pt x="1657" y="1039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8" name="Freeform 1372">
              <a:extLst>
                <a:ext uri="{FF2B5EF4-FFF2-40B4-BE49-F238E27FC236}">
                  <a16:creationId xmlns:a16="http://schemas.microsoft.com/office/drawing/2014/main" id="{AECB3C51-64F5-475A-B909-51E478BF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6986" y="3608690"/>
              <a:ext cx="234783" cy="123788"/>
            </a:xfrm>
            <a:custGeom>
              <a:avLst/>
              <a:gdLst>
                <a:gd name="T0" fmla="*/ 25175712 w 1737"/>
                <a:gd name="T1" fmla="*/ 8328009 h 919"/>
                <a:gd name="T2" fmla="*/ 25175712 w 1737"/>
                <a:gd name="T3" fmla="*/ 8328009 h 919"/>
                <a:gd name="T4" fmla="*/ 15858193 w 1737"/>
                <a:gd name="T5" fmla="*/ 5733445 h 919"/>
                <a:gd name="T6" fmla="*/ 6558921 w 1737"/>
                <a:gd name="T7" fmla="*/ 8328009 h 919"/>
                <a:gd name="T8" fmla="*/ 0 w 1737"/>
                <a:gd name="T9" fmla="*/ 0 h 919"/>
                <a:gd name="T10" fmla="*/ 4074168 w 1737"/>
                <a:gd name="T11" fmla="*/ 11575727 h 919"/>
                <a:gd name="T12" fmla="*/ 15858193 w 1737"/>
                <a:gd name="T13" fmla="*/ 16655884 h 919"/>
                <a:gd name="T14" fmla="*/ 15858193 w 1737"/>
                <a:gd name="T15" fmla="*/ 16655884 h 919"/>
                <a:gd name="T16" fmla="*/ 15858193 w 1737"/>
                <a:gd name="T17" fmla="*/ 16655884 h 919"/>
                <a:gd name="T18" fmla="*/ 27660465 w 1737"/>
                <a:gd name="T19" fmla="*/ 11575727 h 919"/>
                <a:gd name="T20" fmla="*/ 31716385 w 1737"/>
                <a:gd name="T21" fmla="*/ 0 h 919"/>
                <a:gd name="T22" fmla="*/ 25175712 w 1737"/>
                <a:gd name="T23" fmla="*/ 8328009 h 9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37" h="919">
                  <a:moveTo>
                    <a:pt x="1378" y="459"/>
                  </a:moveTo>
                  <a:lnTo>
                    <a:pt x="1378" y="459"/>
                  </a:lnTo>
                  <a:cubicBezTo>
                    <a:pt x="1199" y="459"/>
                    <a:pt x="1076" y="316"/>
                    <a:pt x="868" y="316"/>
                  </a:cubicBezTo>
                  <a:cubicBezTo>
                    <a:pt x="667" y="316"/>
                    <a:pt x="539" y="459"/>
                    <a:pt x="359" y="459"/>
                  </a:cubicBezTo>
                  <a:cubicBezTo>
                    <a:pt x="166" y="459"/>
                    <a:pt x="37" y="123"/>
                    <a:pt x="0" y="0"/>
                  </a:cubicBezTo>
                  <a:cubicBezTo>
                    <a:pt x="52" y="344"/>
                    <a:pt x="166" y="567"/>
                    <a:pt x="223" y="638"/>
                  </a:cubicBezTo>
                  <a:cubicBezTo>
                    <a:pt x="295" y="724"/>
                    <a:pt x="689" y="918"/>
                    <a:pt x="868" y="918"/>
                  </a:cubicBezTo>
                  <a:cubicBezTo>
                    <a:pt x="1054" y="918"/>
                    <a:pt x="1442" y="724"/>
                    <a:pt x="1514" y="638"/>
                  </a:cubicBezTo>
                  <a:cubicBezTo>
                    <a:pt x="1571" y="567"/>
                    <a:pt x="1686" y="344"/>
                    <a:pt x="1736" y="0"/>
                  </a:cubicBezTo>
                  <a:cubicBezTo>
                    <a:pt x="1701" y="123"/>
                    <a:pt x="1578" y="459"/>
                    <a:pt x="1378" y="459"/>
                  </a:cubicBezTo>
                </a:path>
              </a:pathLst>
            </a:custGeom>
            <a:solidFill>
              <a:srgbClr val="67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79" name="Freeform 1373">
              <a:extLst>
                <a:ext uri="{FF2B5EF4-FFF2-40B4-BE49-F238E27FC236}">
                  <a16:creationId xmlns:a16="http://schemas.microsoft.com/office/drawing/2014/main" id="{03549BDF-19AD-4A08-9661-F537F1CE3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0101" y="3683280"/>
              <a:ext cx="28555" cy="7936"/>
            </a:xfrm>
            <a:custGeom>
              <a:avLst/>
              <a:gdLst>
                <a:gd name="T0" fmla="*/ 1869956 w 216"/>
                <a:gd name="T1" fmla="*/ 1067118 h 58"/>
                <a:gd name="T2" fmla="*/ 1869956 w 216"/>
                <a:gd name="T3" fmla="*/ 1067118 h 58"/>
                <a:gd name="T4" fmla="*/ 3757494 w 216"/>
                <a:gd name="T5" fmla="*/ 0 h 58"/>
                <a:gd name="T6" fmla="*/ 0 w 216"/>
                <a:gd name="T7" fmla="*/ 0 h 58"/>
                <a:gd name="T8" fmla="*/ 1869956 w 216"/>
                <a:gd name="T9" fmla="*/ 106711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8">
                  <a:moveTo>
                    <a:pt x="107" y="57"/>
                  </a:moveTo>
                  <a:lnTo>
                    <a:pt x="107" y="57"/>
                  </a:lnTo>
                  <a:cubicBezTo>
                    <a:pt x="165" y="57"/>
                    <a:pt x="215" y="35"/>
                    <a:pt x="2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50" y="57"/>
                    <a:pt x="107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8" name="Group 27">
            <a:extLst>
              <a:ext uri="{FF2B5EF4-FFF2-40B4-BE49-F238E27FC236}">
                <a16:creationId xmlns:a16="http://schemas.microsoft.com/office/drawing/2014/main" id="{9109E069-AA9D-4343-9668-A56B8B1C0E76}"/>
              </a:ext>
            </a:extLst>
          </p:cNvPr>
          <p:cNvGrpSpPr>
            <a:grpSpLocks/>
          </p:cNvGrpSpPr>
          <p:nvPr/>
        </p:nvGrpSpPr>
        <p:grpSpPr bwMode="auto">
          <a:xfrm>
            <a:off x="7610475" y="2536825"/>
            <a:ext cx="655638" cy="655638"/>
            <a:chOff x="7610344" y="2536627"/>
            <a:chExt cx="656163" cy="655439"/>
          </a:xfrm>
        </p:grpSpPr>
        <p:sp>
          <p:nvSpPr>
            <p:cNvPr id="20645" name="Freeform 1374">
              <a:extLst>
                <a:ext uri="{FF2B5EF4-FFF2-40B4-BE49-F238E27FC236}">
                  <a16:creationId xmlns:a16="http://schemas.microsoft.com/office/drawing/2014/main" id="{A4C86E0B-2D00-4E5D-B4A2-518B85E37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2536627"/>
              <a:ext cx="656163" cy="655439"/>
            </a:xfrm>
            <a:custGeom>
              <a:avLst/>
              <a:gdLst>
                <a:gd name="T0" fmla="*/ 88663502 w 4855"/>
                <a:gd name="T1" fmla="*/ 44179289 h 4855"/>
                <a:gd name="T2" fmla="*/ 88663502 w 4855"/>
                <a:gd name="T3" fmla="*/ 44179289 h 4855"/>
                <a:gd name="T4" fmla="*/ 44258634 w 4855"/>
                <a:gd name="T5" fmla="*/ 0 h 4855"/>
                <a:gd name="T6" fmla="*/ 0 w 4855"/>
                <a:gd name="T7" fmla="*/ 44179289 h 4855"/>
                <a:gd name="T8" fmla="*/ 44258634 w 4855"/>
                <a:gd name="T9" fmla="*/ 88467930 h 4855"/>
                <a:gd name="T10" fmla="*/ 88663502 w 4855"/>
                <a:gd name="T11" fmla="*/ 44179289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5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2"/>
                    <a:pt x="3763" y="0"/>
                    <a:pt x="2423" y="0"/>
                  </a:cubicBezTo>
                  <a:cubicBezTo>
                    <a:pt x="1082" y="0"/>
                    <a:pt x="0" y="1082"/>
                    <a:pt x="0" y="2424"/>
                  </a:cubicBezTo>
                  <a:cubicBezTo>
                    <a:pt x="0" y="3764"/>
                    <a:pt x="1082" y="4854"/>
                    <a:pt x="2423" y="4854"/>
                  </a:cubicBezTo>
                  <a:cubicBezTo>
                    <a:pt x="3763" y="4854"/>
                    <a:pt x="4854" y="3764"/>
                    <a:pt x="4854" y="2424"/>
                  </a:cubicBezTo>
                </a:path>
              </a:pathLst>
            </a:custGeom>
            <a:solidFill>
              <a:srgbClr val="B63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6" name="Freeform 1375">
              <a:extLst>
                <a:ext uri="{FF2B5EF4-FFF2-40B4-BE49-F238E27FC236}">
                  <a16:creationId xmlns:a16="http://schemas.microsoft.com/office/drawing/2014/main" id="{3D5FB20E-7BB8-4DF9-B683-0D9F9F15B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2536627"/>
              <a:ext cx="328876" cy="655439"/>
            </a:xfrm>
            <a:custGeom>
              <a:avLst/>
              <a:gdLst>
                <a:gd name="T0" fmla="*/ 44455191 w 2432"/>
                <a:gd name="T1" fmla="*/ 44179289 h 4855"/>
                <a:gd name="T2" fmla="*/ 44455191 w 2432"/>
                <a:gd name="T3" fmla="*/ 44179289 h 4855"/>
                <a:gd name="T4" fmla="*/ 0 w 2432"/>
                <a:gd name="T5" fmla="*/ 0 h 4855"/>
                <a:gd name="T6" fmla="*/ 0 w 2432"/>
                <a:gd name="T7" fmla="*/ 88467930 h 4855"/>
                <a:gd name="T8" fmla="*/ 44455191 w 2432"/>
                <a:gd name="T9" fmla="*/ 44179289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2"/>
                    <a:pt x="1340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0" y="4854"/>
                    <a:pt x="2431" y="3764"/>
                    <a:pt x="2431" y="2424"/>
                  </a:cubicBezTo>
                </a:path>
              </a:pathLst>
            </a:custGeom>
            <a:solidFill>
              <a:srgbClr val="A3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7" name="Freeform 1376">
              <a:extLst>
                <a:ext uri="{FF2B5EF4-FFF2-40B4-BE49-F238E27FC236}">
                  <a16:creationId xmlns:a16="http://schemas.microsoft.com/office/drawing/2014/main" id="{85AB40E0-F7A2-4894-A8AA-48AB01F0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9968" y="2946078"/>
              <a:ext cx="95326" cy="104743"/>
            </a:xfrm>
            <a:custGeom>
              <a:avLst/>
              <a:gdLst>
                <a:gd name="T0" fmla="*/ 12762690 w 711"/>
                <a:gd name="T1" fmla="*/ 13993692 h 783"/>
                <a:gd name="T2" fmla="*/ 0 w 711"/>
                <a:gd name="T3" fmla="*/ 13993692 h 783"/>
                <a:gd name="T4" fmla="*/ 0 w 711"/>
                <a:gd name="T5" fmla="*/ 0 h 783"/>
                <a:gd name="T6" fmla="*/ 12762690 w 711"/>
                <a:gd name="T7" fmla="*/ 0 h 783"/>
                <a:gd name="T8" fmla="*/ 12762690 w 711"/>
                <a:gd name="T9" fmla="*/ 13993692 h 7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83">
                  <a:moveTo>
                    <a:pt x="710" y="782"/>
                  </a:moveTo>
                  <a:lnTo>
                    <a:pt x="0" y="782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2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8" name="Freeform 1377">
              <a:extLst>
                <a:ext uri="{FF2B5EF4-FFF2-40B4-BE49-F238E27FC236}">
                  <a16:creationId xmlns:a16="http://schemas.microsoft.com/office/drawing/2014/main" id="{52C0154D-5DF3-4AF9-B4E1-72BD77460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007972"/>
              <a:ext cx="206540" cy="184094"/>
            </a:xfrm>
            <a:custGeom>
              <a:avLst/>
              <a:gdLst>
                <a:gd name="T0" fmla="*/ 8112372 w 1528"/>
                <a:gd name="T1" fmla="*/ 0 h 1356"/>
                <a:gd name="T2" fmla="*/ 8112372 w 1528"/>
                <a:gd name="T3" fmla="*/ 0 h 1356"/>
                <a:gd name="T4" fmla="*/ 22272257 w 1528"/>
                <a:gd name="T5" fmla="*/ 3833798 h 1356"/>
                <a:gd name="T6" fmla="*/ 27899796 w 1528"/>
                <a:gd name="T7" fmla="*/ 24974605 h 1356"/>
                <a:gd name="T8" fmla="*/ 0 w 1528"/>
                <a:gd name="T9" fmla="*/ 24974605 h 1356"/>
                <a:gd name="T10" fmla="*/ 0 w 1528"/>
                <a:gd name="T11" fmla="*/ 663472 h 1356"/>
                <a:gd name="T12" fmla="*/ 8112372 w 1528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8" h="1356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8" y="100"/>
                    <a:pt x="1219" y="208"/>
                  </a:cubicBezTo>
                  <a:cubicBezTo>
                    <a:pt x="1305" y="294"/>
                    <a:pt x="1492" y="1161"/>
                    <a:pt x="1527" y="1355"/>
                  </a:cubicBezTo>
                  <a:cubicBezTo>
                    <a:pt x="344" y="1355"/>
                    <a:pt x="0" y="1355"/>
                    <a:pt x="0" y="1355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444" y="0"/>
                  </a:lnTo>
                </a:path>
              </a:pathLst>
            </a:custGeom>
            <a:solidFill>
              <a:srgbClr val="C0D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9" name="Freeform 1378">
              <a:extLst>
                <a:ext uri="{FF2B5EF4-FFF2-40B4-BE49-F238E27FC236}">
                  <a16:creationId xmlns:a16="http://schemas.microsoft.com/office/drawing/2014/main" id="{087C11FF-BFB5-4CD9-9639-6E92D377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2644544"/>
              <a:ext cx="120747" cy="320578"/>
            </a:xfrm>
            <a:custGeom>
              <a:avLst/>
              <a:gdLst>
                <a:gd name="T0" fmla="*/ 0 w 897"/>
                <a:gd name="T1" fmla="*/ 0 h 2374"/>
                <a:gd name="T2" fmla="*/ 0 w 897"/>
                <a:gd name="T3" fmla="*/ 0 h 2374"/>
                <a:gd name="T4" fmla="*/ 16235827 w 897"/>
                <a:gd name="T5" fmla="*/ 20404911 h 2374"/>
                <a:gd name="T6" fmla="*/ 11687690 w 897"/>
                <a:gd name="T7" fmla="*/ 38165932 h 2374"/>
                <a:gd name="T8" fmla="*/ 0 w 897"/>
                <a:gd name="T9" fmla="*/ 43271683 h 2374"/>
                <a:gd name="T10" fmla="*/ 0 w 897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4">
                  <a:moveTo>
                    <a:pt x="0" y="0"/>
                  </a:moveTo>
                  <a:lnTo>
                    <a:pt x="0" y="0"/>
                  </a:lnTo>
                  <a:cubicBezTo>
                    <a:pt x="351" y="0"/>
                    <a:pt x="896" y="201"/>
                    <a:pt x="896" y="1119"/>
                  </a:cubicBezTo>
                  <a:cubicBezTo>
                    <a:pt x="896" y="1649"/>
                    <a:pt x="724" y="2000"/>
                    <a:pt x="645" y="2093"/>
                  </a:cubicBezTo>
                  <a:cubicBezTo>
                    <a:pt x="574" y="2180"/>
                    <a:pt x="187" y="2373"/>
                    <a:pt x="0" y="2373"/>
                  </a:cubicBezTo>
                  <a:cubicBezTo>
                    <a:pt x="0" y="1441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0" name="Freeform 1379">
              <a:extLst>
                <a:ext uri="{FF2B5EF4-FFF2-40B4-BE49-F238E27FC236}">
                  <a16:creationId xmlns:a16="http://schemas.microsoft.com/office/drawing/2014/main" id="{96B367A6-7200-4AFB-98F3-39DF51B77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780" y="2784202"/>
              <a:ext cx="54018" cy="76177"/>
            </a:xfrm>
            <a:custGeom>
              <a:avLst/>
              <a:gdLst>
                <a:gd name="T0" fmla="*/ 6953041 w 403"/>
                <a:gd name="T1" fmla="*/ 5699264 h 560"/>
                <a:gd name="T2" fmla="*/ 6953041 w 403"/>
                <a:gd name="T3" fmla="*/ 5699264 h 560"/>
                <a:gd name="T4" fmla="*/ 4114349 w 403"/>
                <a:gd name="T5" fmla="*/ 277502 h 560"/>
                <a:gd name="T6" fmla="*/ 251593 w 403"/>
                <a:gd name="T7" fmla="*/ 4774121 h 560"/>
                <a:gd name="T8" fmla="*/ 3090285 w 403"/>
                <a:gd name="T9" fmla="*/ 10103383 h 560"/>
                <a:gd name="T10" fmla="*/ 6953041 w 403"/>
                <a:gd name="T11" fmla="*/ 5699264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0" y="29"/>
                    <a:pt x="229" y="15"/>
                  </a:cubicBezTo>
                  <a:cubicBezTo>
                    <a:pt x="129" y="0"/>
                    <a:pt x="36" y="108"/>
                    <a:pt x="14" y="258"/>
                  </a:cubicBezTo>
                  <a:cubicBezTo>
                    <a:pt x="0" y="402"/>
                    <a:pt x="72" y="531"/>
                    <a:pt x="172" y="546"/>
                  </a:cubicBezTo>
                  <a:cubicBezTo>
                    <a:pt x="272" y="559"/>
                    <a:pt x="373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1" name="Freeform 1380">
              <a:extLst>
                <a:ext uri="{FF2B5EF4-FFF2-40B4-BE49-F238E27FC236}">
                  <a16:creationId xmlns:a16="http://schemas.microsoft.com/office/drawing/2014/main" id="{5686C2BF-A5D8-438D-B30D-146E7F90F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84" y="2644544"/>
              <a:ext cx="120747" cy="320578"/>
            </a:xfrm>
            <a:custGeom>
              <a:avLst/>
              <a:gdLst>
                <a:gd name="T0" fmla="*/ 16363389 w 890"/>
                <a:gd name="T1" fmla="*/ 0 h 2374"/>
                <a:gd name="T2" fmla="*/ 16363389 w 890"/>
                <a:gd name="T3" fmla="*/ 0 h 2374"/>
                <a:gd name="T4" fmla="*/ 0 w 890"/>
                <a:gd name="T5" fmla="*/ 20404911 h 2374"/>
                <a:gd name="T6" fmla="*/ 4619997 w 890"/>
                <a:gd name="T7" fmla="*/ 38165932 h 2374"/>
                <a:gd name="T8" fmla="*/ 16363389 w 890"/>
                <a:gd name="T9" fmla="*/ 43271683 h 2374"/>
                <a:gd name="T10" fmla="*/ 16363389 w 890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74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201"/>
                    <a:pt x="0" y="1119"/>
                  </a:cubicBezTo>
                  <a:cubicBezTo>
                    <a:pt x="0" y="1649"/>
                    <a:pt x="171" y="2000"/>
                    <a:pt x="251" y="2093"/>
                  </a:cubicBezTo>
                  <a:cubicBezTo>
                    <a:pt x="323" y="2180"/>
                    <a:pt x="710" y="2373"/>
                    <a:pt x="889" y="2373"/>
                  </a:cubicBezTo>
                  <a:cubicBezTo>
                    <a:pt x="889" y="1441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2" name="Freeform 1381">
              <a:extLst>
                <a:ext uri="{FF2B5EF4-FFF2-40B4-BE49-F238E27FC236}">
                  <a16:creationId xmlns:a16="http://schemas.microsoft.com/office/drawing/2014/main" id="{F5FFE540-867C-48D3-B03D-A00C45E1F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53" y="2784202"/>
              <a:ext cx="54018" cy="76177"/>
            </a:xfrm>
            <a:custGeom>
              <a:avLst/>
              <a:gdLst>
                <a:gd name="T0" fmla="*/ 234750 w 402"/>
                <a:gd name="T1" fmla="*/ 5699264 h 560"/>
                <a:gd name="T2" fmla="*/ 234750 w 402"/>
                <a:gd name="T3" fmla="*/ 5699264 h 560"/>
                <a:gd name="T4" fmla="*/ 3087626 w 402"/>
                <a:gd name="T5" fmla="*/ 277502 h 560"/>
                <a:gd name="T6" fmla="*/ 6987672 w 402"/>
                <a:gd name="T7" fmla="*/ 4774121 h 560"/>
                <a:gd name="T8" fmla="*/ 4134796 w 402"/>
                <a:gd name="T9" fmla="*/ 10103383 h 560"/>
                <a:gd name="T10" fmla="*/ 234750 w 402"/>
                <a:gd name="T11" fmla="*/ 5699264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3" y="308"/>
                  </a:moveTo>
                  <a:lnTo>
                    <a:pt x="13" y="308"/>
                  </a:lnTo>
                  <a:cubicBezTo>
                    <a:pt x="0" y="158"/>
                    <a:pt x="71" y="29"/>
                    <a:pt x="171" y="15"/>
                  </a:cubicBezTo>
                  <a:cubicBezTo>
                    <a:pt x="272" y="0"/>
                    <a:pt x="365" y="108"/>
                    <a:pt x="387" y="258"/>
                  </a:cubicBezTo>
                  <a:cubicBezTo>
                    <a:pt x="401" y="402"/>
                    <a:pt x="329" y="531"/>
                    <a:pt x="229" y="546"/>
                  </a:cubicBezTo>
                  <a:cubicBezTo>
                    <a:pt x="128" y="559"/>
                    <a:pt x="28" y="452"/>
                    <a:pt x="13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3" name="Freeform 1382">
              <a:extLst>
                <a:ext uri="{FF2B5EF4-FFF2-40B4-BE49-F238E27FC236}">
                  <a16:creationId xmlns:a16="http://schemas.microsoft.com/office/drawing/2014/main" id="{76820870-A58E-4399-827D-7DA72208D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680" y="3007972"/>
              <a:ext cx="204951" cy="184094"/>
            </a:xfrm>
            <a:custGeom>
              <a:avLst/>
              <a:gdLst>
                <a:gd name="T0" fmla="*/ 19656174 w 1522"/>
                <a:gd name="T1" fmla="*/ 0 h 1356"/>
                <a:gd name="T2" fmla="*/ 19656174 w 1522"/>
                <a:gd name="T3" fmla="*/ 0 h 1356"/>
                <a:gd name="T4" fmla="*/ 5603161 w 1522"/>
                <a:gd name="T5" fmla="*/ 3833798 h 1356"/>
                <a:gd name="T6" fmla="*/ 0 w 1522"/>
                <a:gd name="T7" fmla="*/ 24974605 h 1356"/>
                <a:gd name="T8" fmla="*/ 27580318 w 1522"/>
                <a:gd name="T9" fmla="*/ 24974605 h 1356"/>
                <a:gd name="T10" fmla="*/ 27580318 w 1522"/>
                <a:gd name="T11" fmla="*/ 663472 h 1356"/>
                <a:gd name="T12" fmla="*/ 19656174 w 1522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2" h="1356">
                  <a:moveTo>
                    <a:pt x="1084" y="0"/>
                  </a:moveTo>
                  <a:lnTo>
                    <a:pt x="1084" y="0"/>
                  </a:lnTo>
                  <a:cubicBezTo>
                    <a:pt x="1084" y="0"/>
                    <a:pt x="409" y="100"/>
                    <a:pt x="309" y="208"/>
                  </a:cubicBezTo>
                  <a:cubicBezTo>
                    <a:pt x="223" y="294"/>
                    <a:pt x="37" y="1161"/>
                    <a:pt x="0" y="1355"/>
                  </a:cubicBezTo>
                  <a:cubicBezTo>
                    <a:pt x="1184" y="1355"/>
                    <a:pt x="1521" y="1355"/>
                    <a:pt x="1521" y="1355"/>
                  </a:cubicBezTo>
                  <a:cubicBezTo>
                    <a:pt x="1521" y="36"/>
                    <a:pt x="1521" y="36"/>
                    <a:pt x="1521" y="36"/>
                  </a:cubicBezTo>
                  <a:lnTo>
                    <a:pt x="1084" y="0"/>
                  </a:lnTo>
                </a:path>
              </a:pathLst>
            </a:custGeom>
            <a:solidFill>
              <a:srgbClr val="D0E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4" name="Freeform 1383">
              <a:extLst>
                <a:ext uri="{FF2B5EF4-FFF2-40B4-BE49-F238E27FC236}">
                  <a16:creationId xmlns:a16="http://schemas.microsoft.com/office/drawing/2014/main" id="{FFDD3159-8AF0-49DE-847F-0D4C3BB58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258" y="2993688"/>
              <a:ext cx="60373" cy="66655"/>
            </a:xfrm>
            <a:custGeom>
              <a:avLst/>
              <a:gdLst>
                <a:gd name="T0" fmla="*/ 8154145 w 446"/>
                <a:gd name="T1" fmla="*/ 2675469 h 489"/>
                <a:gd name="T2" fmla="*/ 1575789 w 446"/>
                <a:gd name="T3" fmla="*/ 0 h 489"/>
                <a:gd name="T4" fmla="*/ 0 w 446"/>
                <a:gd name="T5" fmla="*/ 1746525 h 489"/>
                <a:gd name="T6" fmla="*/ 3279905 w 446"/>
                <a:gd name="T7" fmla="*/ 9067125 h 489"/>
                <a:gd name="T8" fmla="*/ 8154145 w 446"/>
                <a:gd name="T9" fmla="*/ 267546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9">
                  <a:moveTo>
                    <a:pt x="445" y="144"/>
                  </a:moveTo>
                  <a:lnTo>
                    <a:pt x="86" y="0"/>
                  </a:lnTo>
                  <a:lnTo>
                    <a:pt x="0" y="94"/>
                  </a:lnTo>
                  <a:lnTo>
                    <a:pt x="179" y="488"/>
                  </a:lnTo>
                  <a:lnTo>
                    <a:pt x="445" y="1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5" name="Freeform 1384">
              <a:extLst>
                <a:ext uri="{FF2B5EF4-FFF2-40B4-BE49-F238E27FC236}">
                  <a16:creationId xmlns:a16="http://schemas.microsoft.com/office/drawing/2014/main" id="{46B80BF1-2594-4937-9890-EF953706E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2993688"/>
              <a:ext cx="61963" cy="66655"/>
            </a:xfrm>
            <a:custGeom>
              <a:avLst/>
              <a:gdLst>
                <a:gd name="T0" fmla="*/ 0 w 452"/>
                <a:gd name="T1" fmla="*/ 2675469 h 489"/>
                <a:gd name="T2" fmla="*/ 6878167 w 452"/>
                <a:gd name="T3" fmla="*/ 0 h 489"/>
                <a:gd name="T4" fmla="*/ 8475497 w 452"/>
                <a:gd name="T5" fmla="*/ 1746525 h 489"/>
                <a:gd name="T6" fmla="*/ 5130454 w 452"/>
                <a:gd name="T7" fmla="*/ 9067125 h 489"/>
                <a:gd name="T8" fmla="*/ 0 w 452"/>
                <a:gd name="T9" fmla="*/ 267546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489">
                  <a:moveTo>
                    <a:pt x="0" y="144"/>
                  </a:moveTo>
                  <a:lnTo>
                    <a:pt x="366" y="0"/>
                  </a:lnTo>
                  <a:lnTo>
                    <a:pt x="451" y="94"/>
                  </a:lnTo>
                  <a:lnTo>
                    <a:pt x="273" y="488"/>
                  </a:lnTo>
                  <a:lnTo>
                    <a:pt x="0" y="1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6" name="Freeform 1385">
              <a:extLst>
                <a:ext uri="{FF2B5EF4-FFF2-40B4-BE49-F238E27FC236}">
                  <a16:creationId xmlns:a16="http://schemas.microsoft.com/office/drawing/2014/main" id="{B9EA8B64-91FF-4036-9125-987BD3DF4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2399" y="2609630"/>
              <a:ext cx="327287" cy="219009"/>
            </a:xfrm>
            <a:custGeom>
              <a:avLst/>
              <a:gdLst>
                <a:gd name="T0" fmla="*/ 38798423 w 2425"/>
                <a:gd name="T1" fmla="*/ 24130382 h 1629"/>
                <a:gd name="T2" fmla="*/ 38798423 w 2425"/>
                <a:gd name="T3" fmla="*/ 24130382 h 1629"/>
                <a:gd name="T4" fmla="*/ 22222585 w 2425"/>
                <a:gd name="T5" fmla="*/ 0 h 1629"/>
                <a:gd name="T6" fmla="*/ 5628527 w 2425"/>
                <a:gd name="T7" fmla="*/ 23461524 h 1629"/>
                <a:gd name="T8" fmla="*/ 8634034 w 2425"/>
                <a:gd name="T9" fmla="*/ 29426393 h 1629"/>
                <a:gd name="T10" fmla="*/ 9144061 w 2425"/>
                <a:gd name="T11" fmla="*/ 29426393 h 1629"/>
                <a:gd name="T12" fmla="*/ 10601265 w 2425"/>
                <a:gd name="T13" fmla="*/ 19719952 h 1629"/>
                <a:gd name="T14" fmla="*/ 30984024 w 2425"/>
                <a:gd name="T15" fmla="*/ 13881729 h 1629"/>
                <a:gd name="T16" fmla="*/ 34772860 w 2425"/>
                <a:gd name="T17" fmla="*/ 21129865 h 1629"/>
                <a:gd name="T18" fmla="*/ 33315657 w 2425"/>
                <a:gd name="T19" fmla="*/ 21654061 h 1629"/>
                <a:gd name="T20" fmla="*/ 34772860 w 2425"/>
                <a:gd name="T21" fmla="*/ 29426393 h 1629"/>
                <a:gd name="T22" fmla="*/ 35792916 w 2425"/>
                <a:gd name="T23" fmla="*/ 29426393 h 1629"/>
                <a:gd name="T24" fmla="*/ 38798423 w 2425"/>
                <a:gd name="T25" fmla="*/ 24130382 h 16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25" h="1629">
                  <a:moveTo>
                    <a:pt x="2130" y="1335"/>
                  </a:moveTo>
                  <a:lnTo>
                    <a:pt x="2130" y="1335"/>
                  </a:lnTo>
                  <a:cubicBezTo>
                    <a:pt x="2130" y="1335"/>
                    <a:pt x="2424" y="0"/>
                    <a:pt x="1220" y="0"/>
                  </a:cubicBezTo>
                  <a:cubicBezTo>
                    <a:pt x="0" y="0"/>
                    <a:pt x="309" y="1298"/>
                    <a:pt x="309" y="1298"/>
                  </a:cubicBezTo>
                  <a:cubicBezTo>
                    <a:pt x="309" y="1298"/>
                    <a:pt x="474" y="1205"/>
                    <a:pt x="474" y="1628"/>
                  </a:cubicBezTo>
                  <a:cubicBezTo>
                    <a:pt x="539" y="1628"/>
                    <a:pt x="502" y="1628"/>
                    <a:pt x="502" y="1628"/>
                  </a:cubicBezTo>
                  <a:cubicBezTo>
                    <a:pt x="502" y="1628"/>
                    <a:pt x="560" y="1342"/>
                    <a:pt x="582" y="1091"/>
                  </a:cubicBezTo>
                  <a:cubicBezTo>
                    <a:pt x="1004" y="1091"/>
                    <a:pt x="1385" y="1033"/>
                    <a:pt x="1701" y="768"/>
                  </a:cubicBezTo>
                  <a:cubicBezTo>
                    <a:pt x="1887" y="768"/>
                    <a:pt x="1909" y="997"/>
                    <a:pt x="1909" y="1169"/>
                  </a:cubicBezTo>
                  <a:cubicBezTo>
                    <a:pt x="1829" y="1198"/>
                    <a:pt x="1829" y="1198"/>
                    <a:pt x="1829" y="1198"/>
                  </a:cubicBezTo>
                  <a:cubicBezTo>
                    <a:pt x="1829" y="1198"/>
                    <a:pt x="1909" y="1348"/>
                    <a:pt x="1909" y="1628"/>
                  </a:cubicBezTo>
                  <a:cubicBezTo>
                    <a:pt x="1965" y="1628"/>
                    <a:pt x="1965" y="1628"/>
                    <a:pt x="1965" y="1628"/>
                  </a:cubicBezTo>
                  <a:cubicBezTo>
                    <a:pt x="1965" y="1628"/>
                    <a:pt x="1959" y="1155"/>
                    <a:pt x="2130" y="1335"/>
                  </a:cubicBezTo>
                </a:path>
              </a:pathLst>
            </a:custGeom>
            <a:solidFill>
              <a:srgbClr val="8B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57" name="Freeform 1386">
              <a:extLst>
                <a:ext uri="{FF2B5EF4-FFF2-40B4-BE49-F238E27FC236}">
                  <a16:creationId xmlns:a16="http://schemas.microsoft.com/office/drawing/2014/main" id="{855FC595-7186-445C-ACE6-E6F0A855A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9500" y="2901641"/>
              <a:ext cx="77850" cy="15870"/>
            </a:xfrm>
            <a:custGeom>
              <a:avLst/>
              <a:gdLst>
                <a:gd name="T0" fmla="*/ 5135157 w 582"/>
                <a:gd name="T1" fmla="*/ 2152437 h 116"/>
                <a:gd name="T2" fmla="*/ 5135157 w 582"/>
                <a:gd name="T3" fmla="*/ 2152437 h 116"/>
                <a:gd name="T4" fmla="*/ 10395516 w 582"/>
                <a:gd name="T5" fmla="*/ 0 h 116"/>
                <a:gd name="T6" fmla="*/ 0 w 582"/>
                <a:gd name="T7" fmla="*/ 0 h 116"/>
                <a:gd name="T8" fmla="*/ 5135157 w 582"/>
                <a:gd name="T9" fmla="*/ 215243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2" h="116">
                  <a:moveTo>
                    <a:pt x="287" y="115"/>
                  </a:moveTo>
                  <a:lnTo>
                    <a:pt x="287" y="115"/>
                  </a:lnTo>
                  <a:cubicBezTo>
                    <a:pt x="452" y="115"/>
                    <a:pt x="581" y="65"/>
                    <a:pt x="5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29" y="115"/>
                    <a:pt x="287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19" name="Group 28">
            <a:extLst>
              <a:ext uri="{FF2B5EF4-FFF2-40B4-BE49-F238E27FC236}">
                <a16:creationId xmlns:a16="http://schemas.microsoft.com/office/drawing/2014/main" id="{5EBDCA08-9492-46A6-9792-8C9F09EE43A9}"/>
              </a:ext>
            </a:extLst>
          </p:cNvPr>
          <p:cNvGrpSpPr>
            <a:grpSpLocks/>
          </p:cNvGrpSpPr>
          <p:nvPr/>
        </p:nvGrpSpPr>
        <p:grpSpPr bwMode="auto">
          <a:xfrm>
            <a:off x="7610475" y="3265488"/>
            <a:ext cx="655638" cy="655637"/>
            <a:chOff x="7610344" y="3265290"/>
            <a:chExt cx="656163" cy="656034"/>
          </a:xfrm>
        </p:grpSpPr>
        <p:sp>
          <p:nvSpPr>
            <p:cNvPr id="20624" name="Freeform 1387">
              <a:extLst>
                <a:ext uri="{FF2B5EF4-FFF2-40B4-BE49-F238E27FC236}">
                  <a16:creationId xmlns:a16="http://schemas.microsoft.com/office/drawing/2014/main" id="{133E19F8-DDC3-4572-A160-CE0363D53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0344" y="3265290"/>
              <a:ext cx="656163" cy="656034"/>
            </a:xfrm>
            <a:custGeom>
              <a:avLst/>
              <a:gdLst>
                <a:gd name="T0" fmla="*/ 88663502 w 4855"/>
                <a:gd name="T1" fmla="*/ 44241360 h 4856"/>
                <a:gd name="T2" fmla="*/ 88663502 w 4855"/>
                <a:gd name="T3" fmla="*/ 44241360 h 4856"/>
                <a:gd name="T4" fmla="*/ 44258634 w 4855"/>
                <a:gd name="T5" fmla="*/ 0 h 4856"/>
                <a:gd name="T6" fmla="*/ 0 w 4855"/>
                <a:gd name="T7" fmla="*/ 44241360 h 4856"/>
                <a:gd name="T8" fmla="*/ 44258634 w 4855"/>
                <a:gd name="T9" fmla="*/ 88610388 h 4856"/>
                <a:gd name="T10" fmla="*/ 88663502 w 4855"/>
                <a:gd name="T11" fmla="*/ 44241360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4"/>
                  </a:moveTo>
                  <a:lnTo>
                    <a:pt x="4854" y="2424"/>
                  </a:lnTo>
                  <a:cubicBezTo>
                    <a:pt x="4854" y="1083"/>
                    <a:pt x="3763" y="0"/>
                    <a:pt x="2423" y="0"/>
                  </a:cubicBezTo>
                  <a:cubicBezTo>
                    <a:pt x="1089" y="0"/>
                    <a:pt x="0" y="1083"/>
                    <a:pt x="0" y="2424"/>
                  </a:cubicBezTo>
                  <a:cubicBezTo>
                    <a:pt x="0" y="3764"/>
                    <a:pt x="1089" y="4855"/>
                    <a:pt x="2423" y="4855"/>
                  </a:cubicBezTo>
                  <a:cubicBezTo>
                    <a:pt x="3763" y="4855"/>
                    <a:pt x="4854" y="3764"/>
                    <a:pt x="4854" y="2424"/>
                  </a:cubicBezTo>
                </a:path>
              </a:pathLst>
            </a:custGeom>
            <a:solidFill>
              <a:srgbClr val="6D9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5" name="Freeform 1388">
              <a:extLst>
                <a:ext uri="{FF2B5EF4-FFF2-40B4-BE49-F238E27FC236}">
                  <a16:creationId xmlns:a16="http://schemas.microsoft.com/office/drawing/2014/main" id="{59EE212A-120E-4254-87A8-D7A5A1BA9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265290"/>
              <a:ext cx="328876" cy="656034"/>
            </a:xfrm>
            <a:custGeom>
              <a:avLst/>
              <a:gdLst>
                <a:gd name="T0" fmla="*/ 44455191 w 2432"/>
                <a:gd name="T1" fmla="*/ 44241360 h 4856"/>
                <a:gd name="T2" fmla="*/ 44455191 w 2432"/>
                <a:gd name="T3" fmla="*/ 44241360 h 4856"/>
                <a:gd name="T4" fmla="*/ 0 w 2432"/>
                <a:gd name="T5" fmla="*/ 0 h 4856"/>
                <a:gd name="T6" fmla="*/ 0 w 2432"/>
                <a:gd name="T7" fmla="*/ 88610388 h 4856"/>
                <a:gd name="T8" fmla="*/ 44455191 w 2432"/>
                <a:gd name="T9" fmla="*/ 44241360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31" y="3764"/>
                    <a:pt x="2431" y="2424"/>
                  </a:cubicBezTo>
                </a:path>
              </a:pathLst>
            </a:custGeom>
            <a:solidFill>
              <a:srgbClr val="688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6" name="Freeform 1389">
              <a:extLst>
                <a:ext uri="{FF2B5EF4-FFF2-40B4-BE49-F238E27FC236}">
                  <a16:creationId xmlns:a16="http://schemas.microsoft.com/office/drawing/2014/main" id="{D990FB77-AE4D-431E-8F60-C7FD52402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738651"/>
              <a:ext cx="208130" cy="182673"/>
            </a:xfrm>
            <a:custGeom>
              <a:avLst/>
              <a:gdLst>
                <a:gd name="T0" fmla="*/ 8226920 w 1529"/>
                <a:gd name="T1" fmla="*/ 0 h 1356"/>
                <a:gd name="T2" fmla="*/ 8226920 w 1529"/>
                <a:gd name="T3" fmla="*/ 0 h 1356"/>
                <a:gd name="T4" fmla="*/ 22586937 w 1529"/>
                <a:gd name="T5" fmla="*/ 3774838 h 1356"/>
                <a:gd name="T6" fmla="*/ 28312486 w 1529"/>
                <a:gd name="T7" fmla="*/ 24590534 h 1356"/>
                <a:gd name="T8" fmla="*/ 0 w 1529"/>
                <a:gd name="T9" fmla="*/ 24590534 h 1356"/>
                <a:gd name="T10" fmla="*/ 0 w 1529"/>
                <a:gd name="T11" fmla="*/ 780402 h 1356"/>
                <a:gd name="T12" fmla="*/ 8226920 w 1529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6">
                  <a:moveTo>
                    <a:pt x="444" y="0"/>
                  </a:moveTo>
                  <a:lnTo>
                    <a:pt x="444" y="0"/>
                  </a:lnTo>
                  <a:cubicBezTo>
                    <a:pt x="444" y="0"/>
                    <a:pt x="1119" y="100"/>
                    <a:pt x="1219" y="208"/>
                  </a:cubicBezTo>
                  <a:cubicBezTo>
                    <a:pt x="1305" y="294"/>
                    <a:pt x="1485" y="1162"/>
                    <a:pt x="1528" y="1355"/>
                  </a:cubicBezTo>
                  <a:cubicBezTo>
                    <a:pt x="344" y="1355"/>
                    <a:pt x="0" y="1355"/>
                    <a:pt x="0" y="1355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444" y="0"/>
                  </a:lnTo>
                </a:path>
              </a:pathLst>
            </a:custGeom>
            <a:solidFill>
              <a:srgbClr val="2E4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7" name="Freeform 1390">
              <a:extLst>
                <a:ext uri="{FF2B5EF4-FFF2-40B4-BE49-F238E27FC236}">
                  <a16:creationId xmlns:a16="http://schemas.microsoft.com/office/drawing/2014/main" id="{BAF5C365-1CA8-40AC-926C-35AC2B8FB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1557" y="3676701"/>
              <a:ext cx="95326" cy="104838"/>
            </a:xfrm>
            <a:custGeom>
              <a:avLst/>
              <a:gdLst>
                <a:gd name="T0" fmla="*/ 12762690 w 711"/>
                <a:gd name="T1" fmla="*/ 14145429 h 776"/>
                <a:gd name="T2" fmla="*/ 0 w 711"/>
                <a:gd name="T3" fmla="*/ 14145429 h 776"/>
                <a:gd name="T4" fmla="*/ 0 w 711"/>
                <a:gd name="T5" fmla="*/ 0 h 776"/>
                <a:gd name="T6" fmla="*/ 12762690 w 711"/>
                <a:gd name="T7" fmla="*/ 0 h 776"/>
                <a:gd name="T8" fmla="*/ 12762690 w 711"/>
                <a:gd name="T9" fmla="*/ 14145429 h 7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776">
                  <a:moveTo>
                    <a:pt x="710" y="775"/>
                  </a:moveTo>
                  <a:lnTo>
                    <a:pt x="0" y="775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5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8" name="Freeform 1391">
              <a:extLst>
                <a:ext uri="{FF2B5EF4-FFF2-40B4-BE49-F238E27FC236}">
                  <a16:creationId xmlns:a16="http://schemas.microsoft.com/office/drawing/2014/main" id="{1F4C11B2-82EA-4CA7-9DCF-704B04CB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374893"/>
              <a:ext cx="120747" cy="319281"/>
            </a:xfrm>
            <a:custGeom>
              <a:avLst/>
              <a:gdLst>
                <a:gd name="T0" fmla="*/ 0 w 890"/>
                <a:gd name="T1" fmla="*/ 0 h 2367"/>
                <a:gd name="T2" fmla="*/ 0 w 890"/>
                <a:gd name="T3" fmla="*/ 0 h 2367"/>
                <a:gd name="T4" fmla="*/ 16363389 w 890"/>
                <a:gd name="T5" fmla="*/ 20214520 h 2367"/>
                <a:gd name="T6" fmla="*/ 11872279 w 890"/>
                <a:gd name="T7" fmla="*/ 37972722 h 2367"/>
                <a:gd name="T8" fmla="*/ 0 w 890"/>
                <a:gd name="T9" fmla="*/ 43049115 h 2367"/>
                <a:gd name="T10" fmla="*/ 0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194"/>
                    <a:pt x="889" y="1111"/>
                  </a:cubicBezTo>
                  <a:cubicBezTo>
                    <a:pt x="889" y="1642"/>
                    <a:pt x="717" y="1993"/>
                    <a:pt x="645" y="2087"/>
                  </a:cubicBezTo>
                  <a:cubicBezTo>
                    <a:pt x="574" y="2180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9" name="Freeform 1392">
              <a:extLst>
                <a:ext uri="{FF2B5EF4-FFF2-40B4-BE49-F238E27FC236}">
                  <a16:creationId xmlns:a16="http://schemas.microsoft.com/office/drawing/2014/main" id="{2EEA23F7-A23C-4AFC-83B5-1B4F4BD6E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1369" y="3513090"/>
              <a:ext cx="52429" cy="76246"/>
            </a:xfrm>
            <a:custGeom>
              <a:avLst/>
              <a:gdLst>
                <a:gd name="T0" fmla="*/ 6677065 w 395"/>
                <a:gd name="T1" fmla="*/ 5707713 h 561"/>
                <a:gd name="T2" fmla="*/ 6677065 w 395"/>
                <a:gd name="T3" fmla="*/ 5707713 h 561"/>
                <a:gd name="T4" fmla="*/ 4034511 w 395"/>
                <a:gd name="T5" fmla="*/ 277122 h 561"/>
                <a:gd name="T6" fmla="*/ 229095 w 395"/>
                <a:gd name="T7" fmla="*/ 4784199 h 561"/>
                <a:gd name="T8" fmla="*/ 3012610 w 395"/>
                <a:gd name="T9" fmla="*/ 10067054 h 561"/>
                <a:gd name="T10" fmla="*/ 6677065 w 395"/>
                <a:gd name="T11" fmla="*/ 570771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379" y="309"/>
                  </a:moveTo>
                  <a:lnTo>
                    <a:pt x="379" y="309"/>
                  </a:lnTo>
                  <a:cubicBezTo>
                    <a:pt x="394" y="158"/>
                    <a:pt x="329" y="29"/>
                    <a:pt x="229" y="15"/>
                  </a:cubicBezTo>
                  <a:cubicBezTo>
                    <a:pt x="121" y="0"/>
                    <a:pt x="28" y="108"/>
                    <a:pt x="13" y="259"/>
                  </a:cubicBezTo>
                  <a:cubicBezTo>
                    <a:pt x="0" y="402"/>
                    <a:pt x="71" y="530"/>
                    <a:pt x="171" y="545"/>
                  </a:cubicBezTo>
                  <a:cubicBezTo>
                    <a:pt x="272" y="560"/>
                    <a:pt x="365" y="452"/>
                    <a:pt x="379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0" name="Freeform 1393">
              <a:extLst>
                <a:ext uri="{FF2B5EF4-FFF2-40B4-BE49-F238E27FC236}">
                  <a16:creationId xmlns:a16="http://schemas.microsoft.com/office/drawing/2014/main" id="{DF49B613-CDFF-491F-8AA2-AE7F0CA26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8474" y="3374893"/>
              <a:ext cx="120747" cy="319281"/>
            </a:xfrm>
            <a:custGeom>
              <a:avLst/>
              <a:gdLst>
                <a:gd name="T0" fmla="*/ 16363389 w 890"/>
                <a:gd name="T1" fmla="*/ 0 h 2367"/>
                <a:gd name="T2" fmla="*/ 16363389 w 890"/>
                <a:gd name="T3" fmla="*/ 0 h 2367"/>
                <a:gd name="T4" fmla="*/ 0 w 890"/>
                <a:gd name="T5" fmla="*/ 20214520 h 2367"/>
                <a:gd name="T6" fmla="*/ 4491246 w 890"/>
                <a:gd name="T7" fmla="*/ 37972722 h 2367"/>
                <a:gd name="T8" fmla="*/ 16363389 w 890"/>
                <a:gd name="T9" fmla="*/ 43049115 h 2367"/>
                <a:gd name="T10" fmla="*/ 16363389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1"/>
                  </a:cubicBezTo>
                  <a:cubicBezTo>
                    <a:pt x="0" y="1642"/>
                    <a:pt x="172" y="1993"/>
                    <a:pt x="244" y="2087"/>
                  </a:cubicBezTo>
                  <a:cubicBezTo>
                    <a:pt x="316" y="2180"/>
                    <a:pt x="710" y="2366"/>
                    <a:pt x="889" y="2366"/>
                  </a:cubicBezTo>
                  <a:cubicBezTo>
                    <a:pt x="889" y="1434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1" name="Freeform 1394">
              <a:extLst>
                <a:ext uri="{FF2B5EF4-FFF2-40B4-BE49-F238E27FC236}">
                  <a16:creationId xmlns:a16="http://schemas.microsoft.com/office/drawing/2014/main" id="{2E33889F-9D78-43D8-9902-32A480E9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53" y="3513090"/>
              <a:ext cx="54018" cy="76246"/>
            </a:xfrm>
            <a:custGeom>
              <a:avLst/>
              <a:gdLst>
                <a:gd name="T0" fmla="*/ 261885 w 395"/>
                <a:gd name="T1" fmla="*/ 5707713 h 561"/>
                <a:gd name="T2" fmla="*/ 261885 w 395"/>
                <a:gd name="T3" fmla="*/ 5707713 h 561"/>
                <a:gd name="T4" fmla="*/ 3198002 w 395"/>
                <a:gd name="T5" fmla="*/ 277122 h 561"/>
                <a:gd name="T6" fmla="*/ 7106717 w 395"/>
                <a:gd name="T7" fmla="*/ 4784199 h 561"/>
                <a:gd name="T8" fmla="*/ 4151728 w 395"/>
                <a:gd name="T9" fmla="*/ 10067054 h 561"/>
                <a:gd name="T10" fmla="*/ 261885 w 395"/>
                <a:gd name="T11" fmla="*/ 5707713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29"/>
                    <a:pt x="171" y="15"/>
                  </a:cubicBezTo>
                  <a:cubicBezTo>
                    <a:pt x="272" y="0"/>
                    <a:pt x="365" y="108"/>
                    <a:pt x="380" y="259"/>
                  </a:cubicBezTo>
                  <a:cubicBezTo>
                    <a:pt x="394" y="402"/>
                    <a:pt x="329" y="530"/>
                    <a:pt x="222" y="545"/>
                  </a:cubicBezTo>
                  <a:cubicBezTo>
                    <a:pt x="121" y="560"/>
                    <a:pt x="28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2" name="Freeform 1395">
              <a:extLst>
                <a:ext uri="{FF2B5EF4-FFF2-40B4-BE49-F238E27FC236}">
                  <a16:creationId xmlns:a16="http://schemas.microsoft.com/office/drawing/2014/main" id="{8BDC0174-6E81-49B4-B939-0CEB25284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2586" y="3366952"/>
              <a:ext cx="73083" cy="212854"/>
            </a:xfrm>
            <a:custGeom>
              <a:avLst/>
              <a:gdLst>
                <a:gd name="T0" fmla="*/ 9890882 w 539"/>
                <a:gd name="T1" fmla="*/ 4439584 h 1578"/>
                <a:gd name="T2" fmla="*/ 9890882 w 539"/>
                <a:gd name="T3" fmla="*/ 4439584 h 1578"/>
                <a:gd name="T4" fmla="*/ 6471439 w 539"/>
                <a:gd name="T5" fmla="*/ 17084973 h 1578"/>
                <a:gd name="T6" fmla="*/ 3824044 w 539"/>
                <a:gd name="T7" fmla="*/ 28693340 h 1578"/>
                <a:gd name="T8" fmla="*/ 1066280 w 539"/>
                <a:gd name="T9" fmla="*/ 20214520 h 1578"/>
                <a:gd name="T10" fmla="*/ 9890882 w 539"/>
                <a:gd name="T11" fmla="*/ 4439584 h 15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78">
                  <a:moveTo>
                    <a:pt x="538" y="244"/>
                  </a:moveTo>
                  <a:lnTo>
                    <a:pt x="538" y="244"/>
                  </a:lnTo>
                  <a:cubicBezTo>
                    <a:pt x="538" y="244"/>
                    <a:pt x="236" y="601"/>
                    <a:pt x="352" y="939"/>
                  </a:cubicBezTo>
                  <a:cubicBezTo>
                    <a:pt x="373" y="1333"/>
                    <a:pt x="337" y="1469"/>
                    <a:pt x="208" y="1577"/>
                  </a:cubicBezTo>
                  <a:cubicBezTo>
                    <a:pt x="236" y="1197"/>
                    <a:pt x="201" y="1068"/>
                    <a:pt x="58" y="1111"/>
                  </a:cubicBezTo>
                  <a:cubicBezTo>
                    <a:pt x="0" y="809"/>
                    <a:pt x="122" y="0"/>
                    <a:pt x="538" y="244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3" name="Freeform 1396">
              <a:extLst>
                <a:ext uri="{FF2B5EF4-FFF2-40B4-BE49-F238E27FC236}">
                  <a16:creationId xmlns:a16="http://schemas.microsoft.com/office/drawing/2014/main" id="{9D22845C-475F-4C84-88AA-AE3BCBF49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182" y="3366952"/>
              <a:ext cx="73083" cy="212854"/>
            </a:xfrm>
            <a:custGeom>
              <a:avLst/>
              <a:gdLst>
                <a:gd name="T0" fmla="*/ 0 w 539"/>
                <a:gd name="T1" fmla="*/ 4439584 h 1578"/>
                <a:gd name="T2" fmla="*/ 0 w 539"/>
                <a:gd name="T3" fmla="*/ 4439584 h 1578"/>
                <a:gd name="T4" fmla="*/ 3419579 w 539"/>
                <a:gd name="T5" fmla="*/ 17084973 h 1578"/>
                <a:gd name="T6" fmla="*/ 6066974 w 539"/>
                <a:gd name="T7" fmla="*/ 28693340 h 1578"/>
                <a:gd name="T8" fmla="*/ 8824603 w 539"/>
                <a:gd name="T9" fmla="*/ 20214520 h 1578"/>
                <a:gd name="T10" fmla="*/ 0 w 539"/>
                <a:gd name="T11" fmla="*/ 4439584 h 15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9" h="1578">
                  <a:moveTo>
                    <a:pt x="0" y="244"/>
                  </a:moveTo>
                  <a:lnTo>
                    <a:pt x="0" y="244"/>
                  </a:lnTo>
                  <a:cubicBezTo>
                    <a:pt x="0" y="244"/>
                    <a:pt x="301" y="601"/>
                    <a:pt x="186" y="939"/>
                  </a:cubicBezTo>
                  <a:cubicBezTo>
                    <a:pt x="166" y="1333"/>
                    <a:pt x="201" y="1469"/>
                    <a:pt x="330" y="1577"/>
                  </a:cubicBezTo>
                  <a:cubicBezTo>
                    <a:pt x="301" y="1197"/>
                    <a:pt x="337" y="1068"/>
                    <a:pt x="480" y="1111"/>
                  </a:cubicBezTo>
                  <a:cubicBezTo>
                    <a:pt x="538" y="809"/>
                    <a:pt x="409" y="0"/>
                    <a:pt x="0" y="244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4" name="Freeform 1397">
              <a:extLst>
                <a:ext uri="{FF2B5EF4-FFF2-40B4-BE49-F238E27FC236}">
                  <a16:creationId xmlns:a16="http://schemas.microsoft.com/office/drawing/2014/main" id="{03FCA5BD-569C-4000-A370-8434E8D4F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2680" y="3738651"/>
              <a:ext cx="206540" cy="182673"/>
            </a:xfrm>
            <a:custGeom>
              <a:avLst/>
              <a:gdLst>
                <a:gd name="T0" fmla="*/ 19907538 w 1529"/>
                <a:gd name="T1" fmla="*/ 0 h 1356"/>
                <a:gd name="T2" fmla="*/ 19907538 w 1529"/>
                <a:gd name="T3" fmla="*/ 0 h 1356"/>
                <a:gd name="T4" fmla="*/ 5638312 w 1529"/>
                <a:gd name="T5" fmla="*/ 3774838 h 1356"/>
                <a:gd name="T6" fmla="*/ 0 w 1529"/>
                <a:gd name="T7" fmla="*/ 24590534 h 1356"/>
                <a:gd name="T8" fmla="*/ 27881549 w 1529"/>
                <a:gd name="T9" fmla="*/ 24590534 h 1356"/>
                <a:gd name="T10" fmla="*/ 27881549 w 1529"/>
                <a:gd name="T11" fmla="*/ 780402 h 1356"/>
                <a:gd name="T12" fmla="*/ 19907538 w 1529"/>
                <a:gd name="T13" fmla="*/ 0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9" h="1356">
                  <a:moveTo>
                    <a:pt x="1091" y="0"/>
                  </a:moveTo>
                  <a:lnTo>
                    <a:pt x="1091" y="0"/>
                  </a:lnTo>
                  <a:cubicBezTo>
                    <a:pt x="1091" y="0"/>
                    <a:pt x="409" y="100"/>
                    <a:pt x="309" y="208"/>
                  </a:cubicBezTo>
                  <a:cubicBezTo>
                    <a:pt x="223" y="294"/>
                    <a:pt x="44" y="1162"/>
                    <a:pt x="0" y="1355"/>
                  </a:cubicBezTo>
                  <a:cubicBezTo>
                    <a:pt x="1191" y="1355"/>
                    <a:pt x="1528" y="1355"/>
                    <a:pt x="1528" y="1355"/>
                  </a:cubicBezTo>
                  <a:cubicBezTo>
                    <a:pt x="1528" y="43"/>
                    <a:pt x="1528" y="43"/>
                    <a:pt x="1528" y="43"/>
                  </a:cubicBezTo>
                  <a:lnTo>
                    <a:pt x="1091" y="0"/>
                  </a:lnTo>
                </a:path>
              </a:pathLst>
            </a:custGeom>
            <a:solidFill>
              <a:srgbClr val="344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5" name="Freeform 1398">
              <a:extLst>
                <a:ext uri="{FF2B5EF4-FFF2-40B4-BE49-F238E27FC236}">
                  <a16:creationId xmlns:a16="http://schemas.microsoft.com/office/drawing/2014/main" id="{EB75EC2B-DBC1-4D37-8C4E-2349DACCF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258" y="3735475"/>
              <a:ext cx="122336" cy="185849"/>
            </a:xfrm>
            <a:custGeom>
              <a:avLst/>
              <a:gdLst>
                <a:gd name="T0" fmla="*/ 16518875 w 905"/>
                <a:gd name="T1" fmla="*/ 0 h 1371"/>
                <a:gd name="T2" fmla="*/ 8259370 w 905"/>
                <a:gd name="T3" fmla="*/ 1065751 h 1371"/>
                <a:gd name="T4" fmla="*/ 0 w 905"/>
                <a:gd name="T5" fmla="*/ 0 h 1371"/>
                <a:gd name="T6" fmla="*/ 8259370 w 905"/>
                <a:gd name="T7" fmla="*/ 25174745 h 1371"/>
                <a:gd name="T8" fmla="*/ 16518875 w 905"/>
                <a:gd name="T9" fmla="*/ 0 h 1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5" h="1371">
                  <a:moveTo>
                    <a:pt x="904" y="0"/>
                  </a:moveTo>
                  <a:lnTo>
                    <a:pt x="452" y="58"/>
                  </a:lnTo>
                  <a:lnTo>
                    <a:pt x="0" y="0"/>
                  </a:lnTo>
                  <a:lnTo>
                    <a:pt x="452" y="1370"/>
                  </a:lnTo>
                  <a:lnTo>
                    <a:pt x="904" y="0"/>
                  </a:lnTo>
                </a:path>
              </a:pathLst>
            </a:custGeom>
            <a:solidFill>
              <a:srgbClr val="B9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6" name="Freeform 1399">
              <a:extLst>
                <a:ext uri="{FF2B5EF4-FFF2-40B4-BE49-F238E27FC236}">
                  <a16:creationId xmlns:a16="http://schemas.microsoft.com/office/drawing/2014/main" id="{C9346D86-4EEA-410E-92BB-76E2FDDD6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258" y="3735475"/>
              <a:ext cx="122336" cy="185849"/>
            </a:xfrm>
            <a:custGeom>
              <a:avLst/>
              <a:gdLst>
                <a:gd name="T0" fmla="*/ 16518875 w 905"/>
                <a:gd name="T1" fmla="*/ 0 h 1371"/>
                <a:gd name="T2" fmla="*/ 8259370 w 905"/>
                <a:gd name="T3" fmla="*/ 1065751 h 1371"/>
                <a:gd name="T4" fmla="*/ 0 w 905"/>
                <a:gd name="T5" fmla="*/ 0 h 1371"/>
                <a:gd name="T6" fmla="*/ 8259370 w 905"/>
                <a:gd name="T7" fmla="*/ 25174745 h 13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5" h="1371">
                  <a:moveTo>
                    <a:pt x="904" y="0"/>
                  </a:moveTo>
                  <a:lnTo>
                    <a:pt x="452" y="58"/>
                  </a:lnTo>
                  <a:lnTo>
                    <a:pt x="0" y="0"/>
                  </a:lnTo>
                  <a:lnTo>
                    <a:pt x="452" y="13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34290" tIns="17145" rIns="34290" bIns="17145"/>
            <a:lstStyle/>
            <a:p>
              <a:endParaRPr lang="id-ID"/>
            </a:p>
          </p:txBody>
        </p:sp>
        <p:sp>
          <p:nvSpPr>
            <p:cNvPr id="20637" name="Freeform 1400">
              <a:extLst>
                <a:ext uri="{FF2B5EF4-FFF2-40B4-BE49-F238E27FC236}">
                  <a16:creationId xmlns:a16="http://schemas.microsoft.com/office/drawing/2014/main" id="{13197D9E-6B3B-4C0F-BEC9-21E8FAC8F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0155" y="3760890"/>
              <a:ext cx="36541" cy="160434"/>
            </a:xfrm>
            <a:custGeom>
              <a:avLst/>
              <a:gdLst>
                <a:gd name="T0" fmla="*/ 1666163 w 273"/>
                <a:gd name="T1" fmla="*/ 0 h 1185"/>
                <a:gd name="T2" fmla="*/ 0 w 273"/>
                <a:gd name="T3" fmla="*/ 16973376 h 1185"/>
                <a:gd name="T4" fmla="*/ 2436602 w 273"/>
                <a:gd name="T5" fmla="*/ 21702455 h 1185"/>
                <a:gd name="T6" fmla="*/ 4873070 w 273"/>
                <a:gd name="T7" fmla="*/ 16973376 h 1185"/>
                <a:gd name="T8" fmla="*/ 3332325 w 273"/>
                <a:gd name="T9" fmla="*/ 0 h 1185"/>
                <a:gd name="T10" fmla="*/ 1666163 w 273"/>
                <a:gd name="T11" fmla="*/ 0 h 1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185">
                  <a:moveTo>
                    <a:pt x="93" y="0"/>
                  </a:moveTo>
                  <a:lnTo>
                    <a:pt x="0" y="926"/>
                  </a:lnTo>
                  <a:lnTo>
                    <a:pt x="136" y="1184"/>
                  </a:lnTo>
                  <a:lnTo>
                    <a:pt x="272" y="926"/>
                  </a:lnTo>
                  <a:lnTo>
                    <a:pt x="186" y="0"/>
                  </a:lnTo>
                  <a:lnTo>
                    <a:pt x="93" y="0"/>
                  </a:lnTo>
                </a:path>
              </a:pathLst>
            </a:custGeom>
            <a:solidFill>
              <a:srgbClr val="B7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8" name="Freeform 1401">
              <a:extLst>
                <a:ext uri="{FF2B5EF4-FFF2-40B4-BE49-F238E27FC236}">
                  <a16:creationId xmlns:a16="http://schemas.microsoft.com/office/drawing/2014/main" id="{C13125F8-7C73-47D8-A8C6-431C685EE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071" y="3732298"/>
              <a:ext cx="92149" cy="189026"/>
            </a:xfrm>
            <a:custGeom>
              <a:avLst/>
              <a:gdLst>
                <a:gd name="T0" fmla="*/ 6554064 w 682"/>
                <a:gd name="T1" fmla="*/ 11232324 h 1393"/>
                <a:gd name="T2" fmla="*/ 6554064 w 682"/>
                <a:gd name="T3" fmla="*/ 11232324 h 1393"/>
                <a:gd name="T4" fmla="*/ 0 w 682"/>
                <a:gd name="T5" fmla="*/ 1473127 h 1393"/>
                <a:gd name="T6" fmla="*/ 5750665 w 682"/>
                <a:gd name="T7" fmla="*/ 0 h 1393"/>
                <a:gd name="T8" fmla="*/ 12432549 w 682"/>
                <a:gd name="T9" fmla="*/ 25631817 h 1393"/>
                <a:gd name="T10" fmla="*/ 3012272 w 682"/>
                <a:gd name="T11" fmla="*/ 12042571 h 1393"/>
                <a:gd name="T12" fmla="*/ 6554064 w 682"/>
                <a:gd name="T13" fmla="*/ 11232324 h 13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2" h="1393">
                  <a:moveTo>
                    <a:pt x="359" y="610"/>
                  </a:moveTo>
                  <a:lnTo>
                    <a:pt x="359" y="610"/>
                  </a:lnTo>
                  <a:cubicBezTo>
                    <a:pt x="0" y="80"/>
                    <a:pt x="0" y="80"/>
                    <a:pt x="0" y="80"/>
                  </a:cubicBezTo>
                  <a:cubicBezTo>
                    <a:pt x="101" y="44"/>
                    <a:pt x="201" y="22"/>
                    <a:pt x="315" y="0"/>
                  </a:cubicBezTo>
                  <a:cubicBezTo>
                    <a:pt x="681" y="1392"/>
                    <a:pt x="681" y="1392"/>
                    <a:pt x="681" y="1392"/>
                  </a:cubicBezTo>
                  <a:cubicBezTo>
                    <a:pt x="165" y="654"/>
                    <a:pt x="165" y="654"/>
                    <a:pt x="165" y="654"/>
                  </a:cubicBezTo>
                  <a:lnTo>
                    <a:pt x="359" y="610"/>
                  </a:lnTo>
                </a:path>
              </a:pathLst>
            </a:custGeom>
            <a:solidFill>
              <a:srgbClr val="232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39" name="Freeform 1402">
              <a:extLst>
                <a:ext uri="{FF2B5EF4-FFF2-40B4-BE49-F238E27FC236}">
                  <a16:creationId xmlns:a16="http://schemas.microsoft.com/office/drawing/2014/main" id="{5627BD90-2762-4481-A41B-6065058A3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732298"/>
              <a:ext cx="93738" cy="189026"/>
            </a:xfrm>
            <a:custGeom>
              <a:avLst/>
              <a:gdLst>
                <a:gd name="T0" fmla="*/ 6084049 w 683"/>
                <a:gd name="T1" fmla="*/ 11232324 h 1393"/>
                <a:gd name="T2" fmla="*/ 6084049 w 683"/>
                <a:gd name="T3" fmla="*/ 11232324 h 1393"/>
                <a:gd name="T4" fmla="*/ 12846223 w 683"/>
                <a:gd name="T5" fmla="*/ 1473127 h 1393"/>
                <a:gd name="T6" fmla="*/ 7025821 w 683"/>
                <a:gd name="T7" fmla="*/ 0 h 1393"/>
                <a:gd name="T8" fmla="*/ 0 w 683"/>
                <a:gd name="T9" fmla="*/ 25631817 h 1393"/>
                <a:gd name="T10" fmla="*/ 9738184 w 683"/>
                <a:gd name="T11" fmla="*/ 12042571 h 1393"/>
                <a:gd name="T12" fmla="*/ 6084049 w 683"/>
                <a:gd name="T13" fmla="*/ 11232324 h 13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3" h="1393">
                  <a:moveTo>
                    <a:pt x="323" y="610"/>
                  </a:moveTo>
                  <a:lnTo>
                    <a:pt x="323" y="610"/>
                  </a:lnTo>
                  <a:cubicBezTo>
                    <a:pt x="682" y="80"/>
                    <a:pt x="682" y="80"/>
                    <a:pt x="682" y="80"/>
                  </a:cubicBezTo>
                  <a:cubicBezTo>
                    <a:pt x="588" y="44"/>
                    <a:pt x="481" y="22"/>
                    <a:pt x="373" y="0"/>
                  </a:cubicBezTo>
                  <a:cubicBezTo>
                    <a:pt x="0" y="1392"/>
                    <a:pt x="0" y="1392"/>
                    <a:pt x="0" y="1392"/>
                  </a:cubicBezTo>
                  <a:cubicBezTo>
                    <a:pt x="517" y="654"/>
                    <a:pt x="517" y="654"/>
                    <a:pt x="517" y="654"/>
                  </a:cubicBezTo>
                  <a:lnTo>
                    <a:pt x="323" y="610"/>
                  </a:lnTo>
                </a:path>
              </a:pathLst>
            </a:custGeom>
            <a:solidFill>
              <a:srgbClr val="232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0" name="Freeform 1403">
              <a:extLst>
                <a:ext uri="{FF2B5EF4-FFF2-40B4-BE49-F238E27FC236}">
                  <a16:creationId xmlns:a16="http://schemas.microsoft.com/office/drawing/2014/main" id="{79A6881B-BAF0-45E1-AFC6-75486F20E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743" y="3743416"/>
              <a:ext cx="33365" cy="33358"/>
            </a:xfrm>
            <a:custGeom>
              <a:avLst/>
              <a:gdLst>
                <a:gd name="T0" fmla="*/ 4543657 w 244"/>
                <a:gd name="T1" fmla="*/ 2261508 h 244"/>
                <a:gd name="T2" fmla="*/ 2262530 w 244"/>
                <a:gd name="T3" fmla="*/ 4541746 h 244"/>
                <a:gd name="T4" fmla="*/ 0 w 244"/>
                <a:gd name="T5" fmla="*/ 2261508 h 244"/>
                <a:gd name="T6" fmla="*/ 2262530 w 244"/>
                <a:gd name="T7" fmla="*/ 0 h 244"/>
                <a:gd name="T8" fmla="*/ 4543657 w 244"/>
                <a:gd name="T9" fmla="*/ 226150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244">
                  <a:moveTo>
                    <a:pt x="243" y="121"/>
                  </a:moveTo>
                  <a:lnTo>
                    <a:pt x="121" y="243"/>
                  </a:lnTo>
                  <a:lnTo>
                    <a:pt x="0" y="121"/>
                  </a:lnTo>
                  <a:lnTo>
                    <a:pt x="121" y="0"/>
                  </a:lnTo>
                  <a:lnTo>
                    <a:pt x="243" y="121"/>
                  </a:lnTo>
                </a:path>
              </a:pathLst>
            </a:custGeom>
            <a:solidFill>
              <a:srgbClr val="B7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1" name="Freeform 1404">
              <a:extLst>
                <a:ext uri="{FF2B5EF4-FFF2-40B4-BE49-F238E27FC236}">
                  <a16:creationId xmlns:a16="http://schemas.microsoft.com/office/drawing/2014/main" id="{201AB06A-D22F-4B68-8976-41208AFE3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7258" y="3722767"/>
              <a:ext cx="61963" cy="66715"/>
            </a:xfrm>
            <a:custGeom>
              <a:avLst/>
              <a:gdLst>
                <a:gd name="T0" fmla="*/ 8456787 w 453"/>
                <a:gd name="T1" fmla="*/ 2822127 h 488"/>
                <a:gd name="T2" fmla="*/ 1740025 w 453"/>
                <a:gd name="T3" fmla="*/ 0 h 488"/>
                <a:gd name="T4" fmla="*/ 0 w 453"/>
                <a:gd name="T5" fmla="*/ 1738144 h 488"/>
                <a:gd name="T6" fmla="*/ 3349011 w 453"/>
                <a:gd name="T7" fmla="*/ 9101949 h 488"/>
                <a:gd name="T8" fmla="*/ 8456787 w 453"/>
                <a:gd name="T9" fmla="*/ 2822127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452" y="151"/>
                  </a:moveTo>
                  <a:lnTo>
                    <a:pt x="93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52" y="1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2" name="Freeform 1405">
              <a:extLst>
                <a:ext uri="{FF2B5EF4-FFF2-40B4-BE49-F238E27FC236}">
                  <a16:creationId xmlns:a16="http://schemas.microsoft.com/office/drawing/2014/main" id="{9E101DF9-909F-4524-92CD-98BF15AC3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631" y="3722767"/>
              <a:ext cx="61963" cy="66715"/>
            </a:xfrm>
            <a:custGeom>
              <a:avLst/>
              <a:gdLst>
                <a:gd name="T0" fmla="*/ 0 w 453"/>
                <a:gd name="T1" fmla="*/ 2822127 h 488"/>
                <a:gd name="T2" fmla="*/ 6716762 w 453"/>
                <a:gd name="T3" fmla="*/ 0 h 488"/>
                <a:gd name="T4" fmla="*/ 8456787 w 453"/>
                <a:gd name="T5" fmla="*/ 1738144 h 488"/>
                <a:gd name="T6" fmla="*/ 5107776 w 453"/>
                <a:gd name="T7" fmla="*/ 9101949 h 488"/>
                <a:gd name="T8" fmla="*/ 0 w 453"/>
                <a:gd name="T9" fmla="*/ 2822127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51"/>
                  </a:moveTo>
                  <a:lnTo>
                    <a:pt x="359" y="0"/>
                  </a:lnTo>
                  <a:lnTo>
                    <a:pt x="452" y="93"/>
                  </a:lnTo>
                  <a:lnTo>
                    <a:pt x="273" y="487"/>
                  </a:lnTo>
                  <a:lnTo>
                    <a:pt x="0" y="1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3" name="Freeform 1406">
              <a:extLst>
                <a:ext uri="{FF2B5EF4-FFF2-40B4-BE49-F238E27FC236}">
                  <a16:creationId xmlns:a16="http://schemas.microsoft.com/office/drawing/2014/main" id="{DC79A348-3E1D-4562-B0AC-B3A0078A5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323" y="3617928"/>
              <a:ext cx="42897" cy="19062"/>
            </a:xfrm>
            <a:custGeom>
              <a:avLst/>
              <a:gdLst>
                <a:gd name="T0" fmla="*/ 5662007 w 324"/>
                <a:gd name="T1" fmla="*/ 0 h 145"/>
                <a:gd name="T2" fmla="*/ 5662007 w 324"/>
                <a:gd name="T3" fmla="*/ 1503532 h 145"/>
                <a:gd name="T4" fmla="*/ 1016685 w 324"/>
                <a:gd name="T5" fmla="*/ 2488708 h 145"/>
                <a:gd name="T6" fmla="*/ 0 w 324"/>
                <a:gd name="T7" fmla="*/ 2488708 h 145"/>
                <a:gd name="T8" fmla="*/ 5662007 w 324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145">
                  <a:moveTo>
                    <a:pt x="323" y="0"/>
                  </a:moveTo>
                  <a:lnTo>
                    <a:pt x="323" y="87"/>
                  </a:lnTo>
                  <a:lnTo>
                    <a:pt x="58" y="144"/>
                  </a:lnTo>
                  <a:lnTo>
                    <a:pt x="0" y="144"/>
                  </a:lnTo>
                  <a:lnTo>
                    <a:pt x="323" y="0"/>
                  </a:lnTo>
                </a:path>
              </a:pathLst>
            </a:custGeom>
            <a:solidFill>
              <a:srgbClr val="5C3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44" name="Freeform 1407">
              <a:extLst>
                <a:ext uri="{FF2B5EF4-FFF2-40B4-BE49-F238E27FC236}">
                  <a16:creationId xmlns:a16="http://schemas.microsoft.com/office/drawing/2014/main" id="{11090581-5E33-41C9-9923-C5F83DDDE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9220" y="3617928"/>
              <a:ext cx="42896" cy="19062"/>
            </a:xfrm>
            <a:custGeom>
              <a:avLst/>
              <a:gdLst>
                <a:gd name="T0" fmla="*/ 0 w 324"/>
                <a:gd name="T1" fmla="*/ 0 h 145"/>
                <a:gd name="T2" fmla="*/ 0 w 324"/>
                <a:gd name="T3" fmla="*/ 1503532 h 145"/>
                <a:gd name="T4" fmla="*/ 4662557 w 324"/>
                <a:gd name="T5" fmla="*/ 2488708 h 145"/>
                <a:gd name="T6" fmla="*/ 5661742 w 324"/>
                <a:gd name="T7" fmla="*/ 2488708 h 145"/>
                <a:gd name="T8" fmla="*/ 0 w 324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145">
                  <a:moveTo>
                    <a:pt x="0" y="0"/>
                  </a:moveTo>
                  <a:lnTo>
                    <a:pt x="0" y="87"/>
                  </a:lnTo>
                  <a:lnTo>
                    <a:pt x="266" y="144"/>
                  </a:lnTo>
                  <a:lnTo>
                    <a:pt x="323" y="144"/>
                  </a:lnTo>
                  <a:lnTo>
                    <a:pt x="0" y="0"/>
                  </a:lnTo>
                </a:path>
              </a:pathLst>
            </a:custGeom>
            <a:solidFill>
              <a:srgbClr val="5C3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0" name="Group 9710">
            <a:extLst>
              <a:ext uri="{FF2B5EF4-FFF2-40B4-BE49-F238E27FC236}">
                <a16:creationId xmlns:a16="http://schemas.microsoft.com/office/drawing/2014/main" id="{053AADDF-0850-43F3-9A5A-BE1B80A81F85}"/>
              </a:ext>
            </a:extLst>
          </p:cNvPr>
          <p:cNvGrpSpPr>
            <a:grpSpLocks/>
          </p:cNvGrpSpPr>
          <p:nvPr/>
        </p:nvGrpSpPr>
        <p:grpSpPr bwMode="auto">
          <a:xfrm>
            <a:off x="6827838" y="4067175"/>
            <a:ext cx="655637" cy="655638"/>
            <a:chOff x="6827356" y="4066580"/>
            <a:chExt cx="655567" cy="656035"/>
          </a:xfrm>
        </p:grpSpPr>
        <p:sp>
          <p:nvSpPr>
            <p:cNvPr id="20612" name="Freeform 1408">
              <a:extLst>
                <a:ext uri="{FF2B5EF4-FFF2-40B4-BE49-F238E27FC236}">
                  <a16:creationId xmlns:a16="http://schemas.microsoft.com/office/drawing/2014/main" id="{442169D5-46AD-4A07-B947-2A120AD2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4066580"/>
              <a:ext cx="655567" cy="656035"/>
            </a:xfrm>
            <a:custGeom>
              <a:avLst/>
              <a:gdLst>
                <a:gd name="T0" fmla="*/ 88520723 w 4854"/>
                <a:gd name="T1" fmla="*/ 44223190 h 4856"/>
                <a:gd name="T2" fmla="*/ 88520723 w 4854"/>
                <a:gd name="T3" fmla="*/ 44223190 h 4856"/>
                <a:gd name="T4" fmla="*/ 44342476 w 4854"/>
                <a:gd name="T5" fmla="*/ 0 h 4856"/>
                <a:gd name="T6" fmla="*/ 0 w 4854"/>
                <a:gd name="T7" fmla="*/ 44223190 h 4856"/>
                <a:gd name="T8" fmla="*/ 44342476 w 4854"/>
                <a:gd name="T9" fmla="*/ 88610658 h 4856"/>
                <a:gd name="T10" fmla="*/ 88520723 w 4854"/>
                <a:gd name="T11" fmla="*/ 44223190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56">
                  <a:moveTo>
                    <a:pt x="4853" y="2423"/>
                  </a:moveTo>
                  <a:lnTo>
                    <a:pt x="4853" y="2423"/>
                  </a:lnTo>
                  <a:cubicBezTo>
                    <a:pt x="4853" y="1083"/>
                    <a:pt x="3771" y="0"/>
                    <a:pt x="2431" y="0"/>
                  </a:cubicBezTo>
                  <a:cubicBezTo>
                    <a:pt x="1089" y="0"/>
                    <a:pt x="0" y="1083"/>
                    <a:pt x="0" y="2423"/>
                  </a:cubicBezTo>
                  <a:cubicBezTo>
                    <a:pt x="0" y="3764"/>
                    <a:pt x="1089" y="4855"/>
                    <a:pt x="2431" y="4855"/>
                  </a:cubicBezTo>
                  <a:cubicBezTo>
                    <a:pt x="3771" y="4855"/>
                    <a:pt x="4853" y="3764"/>
                    <a:pt x="4853" y="2423"/>
                  </a:cubicBezTo>
                </a:path>
              </a:pathLst>
            </a:custGeom>
            <a:solidFill>
              <a:srgbClr val="F5A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3" name="Freeform 1409">
              <a:extLst>
                <a:ext uri="{FF2B5EF4-FFF2-40B4-BE49-F238E27FC236}">
                  <a16:creationId xmlns:a16="http://schemas.microsoft.com/office/drawing/2014/main" id="{AB52D35C-147D-4A0B-A5D2-6B8027457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4066580"/>
              <a:ext cx="326990" cy="656035"/>
            </a:xfrm>
            <a:custGeom>
              <a:avLst/>
              <a:gdLst>
                <a:gd name="T0" fmla="*/ 44109912 w 2423"/>
                <a:gd name="T1" fmla="*/ 44223190 h 4856"/>
                <a:gd name="T2" fmla="*/ 44109912 w 2423"/>
                <a:gd name="T3" fmla="*/ 44223190 h 4856"/>
                <a:gd name="T4" fmla="*/ 0 w 2423"/>
                <a:gd name="T5" fmla="*/ 0 h 4856"/>
                <a:gd name="T6" fmla="*/ 0 w 2423"/>
                <a:gd name="T7" fmla="*/ 88610658 h 4856"/>
                <a:gd name="T8" fmla="*/ 44109912 w 2423"/>
                <a:gd name="T9" fmla="*/ 44223190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56">
                  <a:moveTo>
                    <a:pt x="2422" y="2423"/>
                  </a:moveTo>
                  <a:lnTo>
                    <a:pt x="2422" y="2423"/>
                  </a:lnTo>
                  <a:cubicBezTo>
                    <a:pt x="2422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22" y="3764"/>
                    <a:pt x="2422" y="2423"/>
                  </a:cubicBezTo>
                </a:path>
              </a:pathLst>
            </a:custGeom>
            <a:solidFill>
              <a:srgbClr val="ED9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4" name="Freeform 1410">
              <a:extLst>
                <a:ext uri="{FF2B5EF4-FFF2-40B4-BE49-F238E27FC236}">
                  <a16:creationId xmlns:a16="http://schemas.microsoft.com/office/drawing/2014/main" id="{D8F3CDAD-A6ED-455E-8D66-3ECC1602C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313" y="4476403"/>
              <a:ext cx="96828" cy="106427"/>
            </a:xfrm>
            <a:custGeom>
              <a:avLst/>
              <a:gdLst>
                <a:gd name="T0" fmla="*/ 13039819 w 718"/>
                <a:gd name="T1" fmla="*/ 14465770 h 782"/>
                <a:gd name="T2" fmla="*/ 0 w 718"/>
                <a:gd name="T3" fmla="*/ 14465770 h 782"/>
                <a:gd name="T4" fmla="*/ 0 w 718"/>
                <a:gd name="T5" fmla="*/ 0 h 782"/>
                <a:gd name="T6" fmla="*/ 13039819 w 718"/>
                <a:gd name="T7" fmla="*/ 0 h 782"/>
                <a:gd name="T8" fmla="*/ 13039819 w 718"/>
                <a:gd name="T9" fmla="*/ 14465770 h 7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8" h="782">
                  <a:moveTo>
                    <a:pt x="717" y="781"/>
                  </a:moveTo>
                  <a:lnTo>
                    <a:pt x="0" y="781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717" y="781"/>
                  </a:lnTo>
                </a:path>
              </a:pathLst>
            </a:custGeom>
            <a:solidFill>
              <a:srgbClr val="D9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5" name="Freeform 1411">
              <a:extLst>
                <a:ext uri="{FF2B5EF4-FFF2-40B4-BE49-F238E27FC236}">
                  <a16:creationId xmlns:a16="http://schemas.microsoft.com/office/drawing/2014/main" id="{6D585637-51E2-46D6-8878-87290197E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4533588"/>
              <a:ext cx="188893" cy="189027"/>
            </a:xfrm>
            <a:custGeom>
              <a:avLst/>
              <a:gdLst>
                <a:gd name="T0" fmla="*/ 6508235 w 1399"/>
                <a:gd name="T1" fmla="*/ 0 h 1401"/>
                <a:gd name="T2" fmla="*/ 6508235 w 1399"/>
                <a:gd name="T3" fmla="*/ 0 h 1401"/>
                <a:gd name="T4" fmla="*/ 8750647 w 1399"/>
                <a:gd name="T5" fmla="*/ 0 h 1401"/>
                <a:gd name="T6" fmla="*/ 20363313 w 1399"/>
                <a:gd name="T7" fmla="*/ 5242835 h 1401"/>
                <a:gd name="T8" fmla="*/ 25486108 w 1399"/>
                <a:gd name="T9" fmla="*/ 25485859 h 1401"/>
                <a:gd name="T10" fmla="*/ 17628753 w 1399"/>
                <a:gd name="T11" fmla="*/ 25485859 h 1401"/>
                <a:gd name="T12" fmla="*/ 0 w 1399"/>
                <a:gd name="T13" fmla="*/ 25485859 h 1401"/>
                <a:gd name="T14" fmla="*/ 0 w 1399"/>
                <a:gd name="T15" fmla="*/ 8901809 h 1401"/>
                <a:gd name="T16" fmla="*/ 0 w 1399"/>
                <a:gd name="T17" fmla="*/ 4969751 h 1401"/>
                <a:gd name="T18" fmla="*/ 6508235 w 1399"/>
                <a:gd name="T19" fmla="*/ 0 h 14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9" h="1401">
                  <a:moveTo>
                    <a:pt x="357" y="0"/>
                  </a:moveTo>
                  <a:lnTo>
                    <a:pt x="357" y="0"/>
                  </a:lnTo>
                  <a:cubicBezTo>
                    <a:pt x="480" y="0"/>
                    <a:pt x="480" y="0"/>
                    <a:pt x="480" y="0"/>
                  </a:cubicBezTo>
                  <a:cubicBezTo>
                    <a:pt x="702" y="58"/>
                    <a:pt x="953" y="101"/>
                    <a:pt x="1117" y="288"/>
                  </a:cubicBezTo>
                  <a:cubicBezTo>
                    <a:pt x="1218" y="409"/>
                    <a:pt x="1398" y="1400"/>
                    <a:pt x="1398" y="1400"/>
                  </a:cubicBezTo>
                  <a:cubicBezTo>
                    <a:pt x="967" y="1400"/>
                    <a:pt x="967" y="1400"/>
                    <a:pt x="967" y="1400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00" y="273"/>
                    <a:pt x="357" y="151"/>
                    <a:pt x="357" y="0"/>
                  </a:cubicBezTo>
                </a:path>
              </a:pathLst>
            </a:custGeom>
            <a:solidFill>
              <a:srgbClr val="C74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6" name="Freeform 1412">
              <a:extLst>
                <a:ext uri="{FF2B5EF4-FFF2-40B4-BE49-F238E27FC236}">
                  <a16:creationId xmlns:a16="http://schemas.microsoft.com/office/drawing/2014/main" id="{8E5D5E06-3EE3-464D-ACD7-9C7F1687A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8628" y="4533588"/>
              <a:ext cx="187305" cy="189027"/>
            </a:xfrm>
            <a:custGeom>
              <a:avLst/>
              <a:gdLst>
                <a:gd name="T0" fmla="*/ 18803109 w 1393"/>
                <a:gd name="T1" fmla="*/ 0 h 1401"/>
                <a:gd name="T2" fmla="*/ 18803109 w 1393"/>
                <a:gd name="T3" fmla="*/ 0 h 1401"/>
                <a:gd name="T4" fmla="*/ 16597401 w 1393"/>
                <a:gd name="T5" fmla="*/ 0 h 1401"/>
                <a:gd name="T6" fmla="*/ 5062345 w 1393"/>
                <a:gd name="T7" fmla="*/ 5242835 h 1401"/>
                <a:gd name="T8" fmla="*/ 0 w 1393"/>
                <a:gd name="T9" fmla="*/ 25485859 h 1401"/>
                <a:gd name="T10" fmla="*/ 7792453 w 1393"/>
                <a:gd name="T11" fmla="*/ 25485859 h 1401"/>
                <a:gd name="T12" fmla="*/ 25167311 w 1393"/>
                <a:gd name="T13" fmla="*/ 25485859 h 1401"/>
                <a:gd name="T14" fmla="*/ 25167311 w 1393"/>
                <a:gd name="T15" fmla="*/ 8901809 h 1401"/>
                <a:gd name="T16" fmla="*/ 25167311 w 1393"/>
                <a:gd name="T17" fmla="*/ 4969751 h 1401"/>
                <a:gd name="T18" fmla="*/ 18803109 w 1393"/>
                <a:gd name="T19" fmla="*/ 0 h 14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3" h="1401">
                  <a:moveTo>
                    <a:pt x="1040" y="0"/>
                  </a:moveTo>
                  <a:lnTo>
                    <a:pt x="1040" y="0"/>
                  </a:lnTo>
                  <a:cubicBezTo>
                    <a:pt x="918" y="0"/>
                    <a:pt x="918" y="0"/>
                    <a:pt x="918" y="0"/>
                  </a:cubicBezTo>
                  <a:cubicBezTo>
                    <a:pt x="689" y="58"/>
                    <a:pt x="444" y="101"/>
                    <a:pt x="280" y="288"/>
                  </a:cubicBezTo>
                  <a:cubicBezTo>
                    <a:pt x="180" y="409"/>
                    <a:pt x="0" y="1400"/>
                    <a:pt x="0" y="1400"/>
                  </a:cubicBezTo>
                  <a:cubicBezTo>
                    <a:pt x="431" y="1400"/>
                    <a:pt x="431" y="1400"/>
                    <a:pt x="431" y="1400"/>
                  </a:cubicBezTo>
                  <a:cubicBezTo>
                    <a:pt x="1392" y="1400"/>
                    <a:pt x="1392" y="1400"/>
                    <a:pt x="1392" y="1400"/>
                  </a:cubicBezTo>
                  <a:cubicBezTo>
                    <a:pt x="1392" y="489"/>
                    <a:pt x="1392" y="489"/>
                    <a:pt x="1392" y="489"/>
                  </a:cubicBezTo>
                  <a:cubicBezTo>
                    <a:pt x="1392" y="273"/>
                    <a:pt x="1392" y="273"/>
                    <a:pt x="1392" y="273"/>
                  </a:cubicBezTo>
                  <a:cubicBezTo>
                    <a:pt x="1197" y="273"/>
                    <a:pt x="1040" y="151"/>
                    <a:pt x="1040" y="0"/>
                  </a:cubicBezTo>
                </a:path>
              </a:pathLst>
            </a:custGeom>
            <a:solidFill>
              <a:srgbClr val="C74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7" name="Freeform 1413">
              <a:extLst>
                <a:ext uri="{FF2B5EF4-FFF2-40B4-BE49-F238E27FC236}">
                  <a16:creationId xmlns:a16="http://schemas.microsoft.com/office/drawing/2014/main" id="{B15F8C75-35D6-4792-85ED-F4A957382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4176184"/>
              <a:ext cx="120637" cy="319280"/>
            </a:xfrm>
            <a:custGeom>
              <a:avLst/>
              <a:gdLst>
                <a:gd name="T0" fmla="*/ 0 w 891"/>
                <a:gd name="T1" fmla="*/ 0 h 2367"/>
                <a:gd name="T2" fmla="*/ 0 w 891"/>
                <a:gd name="T3" fmla="*/ 0 h 2367"/>
                <a:gd name="T4" fmla="*/ 16315376 w 891"/>
                <a:gd name="T5" fmla="*/ 20232667 h 2367"/>
                <a:gd name="T6" fmla="*/ 11842329 w 891"/>
                <a:gd name="T7" fmla="*/ 37972468 h 2367"/>
                <a:gd name="T8" fmla="*/ 0 w 891"/>
                <a:gd name="T9" fmla="*/ 43048845 h 2367"/>
                <a:gd name="T10" fmla="*/ 0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0" y="0"/>
                  </a:moveTo>
                  <a:lnTo>
                    <a:pt x="0" y="0"/>
                  </a:lnTo>
                  <a:cubicBezTo>
                    <a:pt x="345" y="0"/>
                    <a:pt x="890" y="194"/>
                    <a:pt x="890" y="1112"/>
                  </a:cubicBezTo>
                  <a:cubicBezTo>
                    <a:pt x="890" y="1642"/>
                    <a:pt x="717" y="1993"/>
                    <a:pt x="646" y="2087"/>
                  </a:cubicBezTo>
                  <a:cubicBezTo>
                    <a:pt x="574" y="2180"/>
                    <a:pt x="187" y="2366"/>
                    <a:pt x="0" y="2366"/>
                  </a:cubicBezTo>
                  <a:cubicBezTo>
                    <a:pt x="0" y="1435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8" name="Freeform 1414">
              <a:extLst>
                <a:ext uri="{FF2B5EF4-FFF2-40B4-BE49-F238E27FC236}">
                  <a16:creationId xmlns:a16="http://schemas.microsoft.com/office/drawing/2014/main" id="{CE4718A6-BBB4-4D0F-A5E6-5AA8852A6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7998" y="4314380"/>
              <a:ext cx="53969" cy="76246"/>
            </a:xfrm>
            <a:custGeom>
              <a:avLst/>
              <a:gdLst>
                <a:gd name="T0" fmla="*/ 7075131 w 395"/>
                <a:gd name="T1" fmla="*/ 5709600 h 560"/>
                <a:gd name="T2" fmla="*/ 7075131 w 395"/>
                <a:gd name="T3" fmla="*/ 5709600 h 560"/>
                <a:gd name="T4" fmla="*/ 4125554 w 395"/>
                <a:gd name="T5" fmla="*/ 240992 h 560"/>
                <a:gd name="T6" fmla="*/ 261374 w 395"/>
                <a:gd name="T7" fmla="*/ 4782803 h 560"/>
                <a:gd name="T8" fmla="*/ 3192232 w 395"/>
                <a:gd name="T9" fmla="*/ 10103140 h 560"/>
                <a:gd name="T10" fmla="*/ 7075131 w 395"/>
                <a:gd name="T11" fmla="*/ 5709600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0">
                  <a:moveTo>
                    <a:pt x="379" y="308"/>
                  </a:moveTo>
                  <a:lnTo>
                    <a:pt x="379" y="308"/>
                  </a:lnTo>
                  <a:cubicBezTo>
                    <a:pt x="394" y="158"/>
                    <a:pt x="329" y="28"/>
                    <a:pt x="221" y="13"/>
                  </a:cubicBezTo>
                  <a:cubicBezTo>
                    <a:pt x="121" y="0"/>
                    <a:pt x="28" y="108"/>
                    <a:pt x="14" y="258"/>
                  </a:cubicBezTo>
                  <a:cubicBezTo>
                    <a:pt x="0" y="401"/>
                    <a:pt x="72" y="537"/>
                    <a:pt x="171" y="545"/>
                  </a:cubicBezTo>
                  <a:cubicBezTo>
                    <a:pt x="273" y="559"/>
                    <a:pt x="366" y="452"/>
                    <a:pt x="379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9" name="Freeform 1415">
              <a:extLst>
                <a:ext uri="{FF2B5EF4-FFF2-40B4-BE49-F238E27FC236}">
                  <a16:creationId xmlns:a16="http://schemas.microsoft.com/office/drawing/2014/main" id="{02EF5002-A7BB-45C5-B6D4-EB7C852D3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6884" y="4176184"/>
              <a:ext cx="119049" cy="319280"/>
            </a:xfrm>
            <a:custGeom>
              <a:avLst/>
              <a:gdLst>
                <a:gd name="T0" fmla="*/ 15906418 w 890"/>
                <a:gd name="T1" fmla="*/ 0 h 2367"/>
                <a:gd name="T2" fmla="*/ 15906418 w 890"/>
                <a:gd name="T3" fmla="*/ 0 h 2367"/>
                <a:gd name="T4" fmla="*/ 0 w 890"/>
                <a:gd name="T5" fmla="*/ 20232667 h 2367"/>
                <a:gd name="T6" fmla="*/ 4365754 w 890"/>
                <a:gd name="T7" fmla="*/ 37972468 h 2367"/>
                <a:gd name="T8" fmla="*/ 15906418 w 890"/>
                <a:gd name="T9" fmla="*/ 43048845 h 2367"/>
                <a:gd name="T10" fmla="*/ 15906418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889" y="0"/>
                  </a:moveTo>
                  <a:lnTo>
                    <a:pt x="889" y="0"/>
                  </a:lnTo>
                  <a:cubicBezTo>
                    <a:pt x="545" y="0"/>
                    <a:pt x="0" y="194"/>
                    <a:pt x="0" y="1112"/>
                  </a:cubicBezTo>
                  <a:cubicBezTo>
                    <a:pt x="0" y="1642"/>
                    <a:pt x="173" y="1993"/>
                    <a:pt x="244" y="2087"/>
                  </a:cubicBezTo>
                  <a:cubicBezTo>
                    <a:pt x="316" y="2180"/>
                    <a:pt x="710" y="2366"/>
                    <a:pt x="889" y="2366"/>
                  </a:cubicBezTo>
                  <a:cubicBezTo>
                    <a:pt x="889" y="1435"/>
                    <a:pt x="889" y="0"/>
                    <a:pt x="889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0" name="Freeform 1416">
              <a:extLst>
                <a:ext uri="{FF2B5EF4-FFF2-40B4-BE49-F238E27FC236}">
                  <a16:creationId xmlns:a16="http://schemas.microsoft.com/office/drawing/2014/main" id="{F0506B8B-2D52-41B8-A954-0A9AF7D10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486" y="4314380"/>
              <a:ext cx="53969" cy="76246"/>
            </a:xfrm>
            <a:custGeom>
              <a:avLst/>
              <a:gdLst>
                <a:gd name="T0" fmla="*/ 279956 w 395"/>
                <a:gd name="T1" fmla="*/ 5709600 h 560"/>
                <a:gd name="T2" fmla="*/ 279956 w 395"/>
                <a:gd name="T3" fmla="*/ 5709600 h 560"/>
                <a:gd name="T4" fmla="*/ 3192232 w 395"/>
                <a:gd name="T5" fmla="*/ 240992 h 560"/>
                <a:gd name="T6" fmla="*/ 7075131 w 395"/>
                <a:gd name="T7" fmla="*/ 4782803 h 560"/>
                <a:gd name="T8" fmla="*/ 4162991 w 395"/>
                <a:gd name="T9" fmla="*/ 10103140 h 560"/>
                <a:gd name="T10" fmla="*/ 279956 w 395"/>
                <a:gd name="T11" fmla="*/ 5709600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0">
                  <a:moveTo>
                    <a:pt x="15" y="308"/>
                  </a:moveTo>
                  <a:lnTo>
                    <a:pt x="15" y="308"/>
                  </a:lnTo>
                  <a:cubicBezTo>
                    <a:pt x="0" y="158"/>
                    <a:pt x="65" y="28"/>
                    <a:pt x="171" y="13"/>
                  </a:cubicBezTo>
                  <a:cubicBezTo>
                    <a:pt x="273" y="0"/>
                    <a:pt x="366" y="108"/>
                    <a:pt x="379" y="258"/>
                  </a:cubicBezTo>
                  <a:cubicBezTo>
                    <a:pt x="394" y="401"/>
                    <a:pt x="322" y="537"/>
                    <a:pt x="223" y="545"/>
                  </a:cubicBezTo>
                  <a:cubicBezTo>
                    <a:pt x="121" y="559"/>
                    <a:pt x="28" y="452"/>
                    <a:pt x="15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1" name="Freeform 1417">
              <a:extLst>
                <a:ext uri="{FF2B5EF4-FFF2-40B4-BE49-F238E27FC236}">
                  <a16:creationId xmlns:a16="http://schemas.microsoft.com/office/drawing/2014/main" id="{61939E4F-6AB8-4CB9-AE45-9CBD13CE8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250" y="4431926"/>
              <a:ext cx="80953" cy="17474"/>
            </a:xfrm>
            <a:custGeom>
              <a:avLst/>
              <a:gdLst>
                <a:gd name="T0" fmla="*/ 5534853 w 590"/>
                <a:gd name="T1" fmla="*/ 2462271 h 123"/>
                <a:gd name="T2" fmla="*/ 5534853 w 590"/>
                <a:gd name="T3" fmla="*/ 2462271 h 123"/>
                <a:gd name="T4" fmla="*/ 11088640 w 590"/>
                <a:gd name="T5" fmla="*/ 0 h 123"/>
                <a:gd name="T6" fmla="*/ 0 w 590"/>
                <a:gd name="T7" fmla="*/ 0 h 123"/>
                <a:gd name="T8" fmla="*/ 5534853 w 590"/>
                <a:gd name="T9" fmla="*/ 246227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123">
                  <a:moveTo>
                    <a:pt x="294" y="122"/>
                  </a:moveTo>
                  <a:lnTo>
                    <a:pt x="294" y="122"/>
                  </a:lnTo>
                  <a:cubicBezTo>
                    <a:pt x="452" y="122"/>
                    <a:pt x="589" y="65"/>
                    <a:pt x="5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137" y="122"/>
                    <a:pt x="294" y="1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2" name="Freeform 1418">
              <a:extLst>
                <a:ext uri="{FF2B5EF4-FFF2-40B4-BE49-F238E27FC236}">
                  <a16:creationId xmlns:a16="http://schemas.microsoft.com/office/drawing/2014/main" id="{319C32DF-6DC7-4DBE-B001-BBA563860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772" y="4122177"/>
              <a:ext cx="258735" cy="212854"/>
            </a:xfrm>
            <a:custGeom>
              <a:avLst/>
              <a:gdLst>
                <a:gd name="T0" fmla="*/ 30485522 w 1923"/>
                <a:gd name="T1" fmla="*/ 28675168 h 1579"/>
                <a:gd name="T2" fmla="*/ 30485522 w 1923"/>
                <a:gd name="T3" fmla="*/ 28675168 h 1579"/>
                <a:gd name="T4" fmla="*/ 33852710 w 1923"/>
                <a:gd name="T5" fmla="*/ 26040308 h 1579"/>
                <a:gd name="T6" fmla="*/ 33997483 w 1923"/>
                <a:gd name="T7" fmla="*/ 26040308 h 1579"/>
                <a:gd name="T8" fmla="*/ 33852710 w 1923"/>
                <a:gd name="T9" fmla="*/ 19280340 h 1579"/>
                <a:gd name="T10" fmla="*/ 34522488 w 1923"/>
                <a:gd name="T11" fmla="*/ 3507171 h 1579"/>
                <a:gd name="T12" fmla="*/ 25434740 w 1923"/>
                <a:gd name="T13" fmla="*/ 6650912 h 1579"/>
                <a:gd name="T14" fmla="*/ 29453677 w 1923"/>
                <a:gd name="T15" fmla="*/ 1308398 h 1579"/>
                <a:gd name="T16" fmla="*/ 17397002 w 1923"/>
                <a:gd name="T17" fmla="*/ 6378341 h 1579"/>
                <a:gd name="T18" fmla="*/ 20492673 w 1923"/>
                <a:gd name="T19" fmla="*/ 1181144 h 1579"/>
                <a:gd name="T20" fmla="*/ 2842183 w 1923"/>
                <a:gd name="T21" fmla="*/ 10685028 h 1579"/>
                <a:gd name="T22" fmla="*/ 633585 w 1923"/>
                <a:gd name="T23" fmla="*/ 26185625 h 1579"/>
                <a:gd name="T24" fmla="*/ 1140425 w 1923"/>
                <a:gd name="T25" fmla="*/ 26040308 h 1579"/>
                <a:gd name="T26" fmla="*/ 2842183 w 1923"/>
                <a:gd name="T27" fmla="*/ 26585451 h 1579"/>
                <a:gd name="T28" fmla="*/ 2842183 w 1923"/>
                <a:gd name="T29" fmla="*/ 22405883 h 1579"/>
                <a:gd name="T30" fmla="*/ 7766221 w 1923"/>
                <a:gd name="T31" fmla="*/ 14464771 h 1579"/>
                <a:gd name="T32" fmla="*/ 16727224 w 1923"/>
                <a:gd name="T33" fmla="*/ 14464771 h 1579"/>
                <a:gd name="T34" fmla="*/ 25941716 w 1923"/>
                <a:gd name="T35" fmla="*/ 14464771 h 1579"/>
                <a:gd name="T36" fmla="*/ 30485522 w 1923"/>
                <a:gd name="T37" fmla="*/ 22151510 h 1579"/>
                <a:gd name="T38" fmla="*/ 30485522 w 1923"/>
                <a:gd name="T39" fmla="*/ 28675168 h 15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23" h="1579">
                  <a:moveTo>
                    <a:pt x="1684" y="1578"/>
                  </a:moveTo>
                  <a:lnTo>
                    <a:pt x="1684" y="1578"/>
                  </a:lnTo>
                  <a:cubicBezTo>
                    <a:pt x="1721" y="1484"/>
                    <a:pt x="1799" y="1427"/>
                    <a:pt x="1870" y="1433"/>
                  </a:cubicBezTo>
                  <a:lnTo>
                    <a:pt x="1878" y="1433"/>
                  </a:lnTo>
                  <a:cubicBezTo>
                    <a:pt x="1907" y="1327"/>
                    <a:pt x="1922" y="1197"/>
                    <a:pt x="1870" y="1061"/>
                  </a:cubicBezTo>
                  <a:cubicBezTo>
                    <a:pt x="1619" y="329"/>
                    <a:pt x="1907" y="193"/>
                    <a:pt x="1907" y="193"/>
                  </a:cubicBezTo>
                  <a:cubicBezTo>
                    <a:pt x="1907" y="193"/>
                    <a:pt x="1627" y="186"/>
                    <a:pt x="1405" y="366"/>
                  </a:cubicBezTo>
                  <a:cubicBezTo>
                    <a:pt x="1556" y="128"/>
                    <a:pt x="1627" y="72"/>
                    <a:pt x="1627" y="72"/>
                  </a:cubicBezTo>
                  <a:cubicBezTo>
                    <a:pt x="1627" y="72"/>
                    <a:pt x="1305" y="0"/>
                    <a:pt x="961" y="351"/>
                  </a:cubicBezTo>
                  <a:cubicBezTo>
                    <a:pt x="1039" y="165"/>
                    <a:pt x="1132" y="65"/>
                    <a:pt x="1132" y="65"/>
                  </a:cubicBezTo>
                  <a:cubicBezTo>
                    <a:pt x="1132" y="65"/>
                    <a:pt x="416" y="72"/>
                    <a:pt x="157" y="588"/>
                  </a:cubicBezTo>
                  <a:cubicBezTo>
                    <a:pt x="7" y="881"/>
                    <a:pt x="0" y="1204"/>
                    <a:pt x="35" y="1441"/>
                  </a:cubicBezTo>
                  <a:cubicBezTo>
                    <a:pt x="42" y="1441"/>
                    <a:pt x="50" y="1433"/>
                    <a:pt x="63" y="1433"/>
                  </a:cubicBezTo>
                  <a:cubicBezTo>
                    <a:pt x="93" y="1433"/>
                    <a:pt x="128" y="1441"/>
                    <a:pt x="157" y="1463"/>
                  </a:cubicBezTo>
                  <a:cubicBezTo>
                    <a:pt x="157" y="1348"/>
                    <a:pt x="157" y="1247"/>
                    <a:pt x="157" y="1233"/>
                  </a:cubicBezTo>
                  <a:cubicBezTo>
                    <a:pt x="293" y="1176"/>
                    <a:pt x="437" y="1097"/>
                    <a:pt x="429" y="796"/>
                  </a:cubicBezTo>
                  <a:cubicBezTo>
                    <a:pt x="753" y="796"/>
                    <a:pt x="924" y="796"/>
                    <a:pt x="924" y="796"/>
                  </a:cubicBezTo>
                  <a:cubicBezTo>
                    <a:pt x="1433" y="796"/>
                    <a:pt x="1433" y="796"/>
                    <a:pt x="1433" y="796"/>
                  </a:cubicBezTo>
                  <a:cubicBezTo>
                    <a:pt x="1433" y="796"/>
                    <a:pt x="1412" y="1132"/>
                    <a:pt x="1684" y="1219"/>
                  </a:cubicBezTo>
                  <a:cubicBezTo>
                    <a:pt x="1684" y="1362"/>
                    <a:pt x="1684" y="1484"/>
                    <a:pt x="1684" y="1578"/>
                  </a:cubicBezTo>
                </a:path>
              </a:pathLst>
            </a:custGeom>
            <a:solidFill>
              <a:srgbClr val="563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23" name="Freeform 1419">
              <a:extLst>
                <a:ext uri="{FF2B5EF4-FFF2-40B4-BE49-F238E27FC236}">
                  <a16:creationId xmlns:a16="http://schemas.microsoft.com/office/drawing/2014/main" id="{92AD4BED-F7F3-4B2B-9A68-56BAFCD51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440" y="4533588"/>
              <a:ext cx="128574" cy="49243"/>
            </a:xfrm>
            <a:custGeom>
              <a:avLst/>
              <a:gdLst>
                <a:gd name="T0" fmla="*/ 8591705 w 955"/>
                <a:gd name="T1" fmla="*/ 6589304 h 367"/>
                <a:gd name="T2" fmla="*/ 8591705 w 955"/>
                <a:gd name="T3" fmla="*/ 6589304 h 367"/>
                <a:gd name="T4" fmla="*/ 17292059 w 955"/>
                <a:gd name="T5" fmla="*/ 0 h 367"/>
                <a:gd name="T6" fmla="*/ 15062680 w 955"/>
                <a:gd name="T7" fmla="*/ 0 h 367"/>
                <a:gd name="T8" fmla="*/ 8591705 w 955"/>
                <a:gd name="T9" fmla="*/ 4914908 h 367"/>
                <a:gd name="T10" fmla="*/ 2211338 w 955"/>
                <a:gd name="T11" fmla="*/ 0 h 367"/>
                <a:gd name="T12" fmla="*/ 0 w 955"/>
                <a:gd name="T13" fmla="*/ 0 h 367"/>
                <a:gd name="T14" fmla="*/ 8591705 w 955"/>
                <a:gd name="T15" fmla="*/ 6589304 h 3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5" h="367">
                  <a:moveTo>
                    <a:pt x="474" y="366"/>
                  </a:moveTo>
                  <a:lnTo>
                    <a:pt x="474" y="366"/>
                  </a:lnTo>
                  <a:cubicBezTo>
                    <a:pt x="738" y="366"/>
                    <a:pt x="954" y="201"/>
                    <a:pt x="954" y="0"/>
                  </a:cubicBezTo>
                  <a:cubicBezTo>
                    <a:pt x="831" y="0"/>
                    <a:pt x="831" y="0"/>
                    <a:pt x="831" y="0"/>
                  </a:cubicBezTo>
                  <a:cubicBezTo>
                    <a:pt x="831" y="151"/>
                    <a:pt x="674" y="273"/>
                    <a:pt x="474" y="273"/>
                  </a:cubicBezTo>
                  <a:cubicBezTo>
                    <a:pt x="279" y="273"/>
                    <a:pt x="122" y="151"/>
                    <a:pt x="1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1"/>
                    <a:pt x="215" y="366"/>
                    <a:pt x="474" y="366"/>
                  </a:cubicBezTo>
                </a:path>
              </a:pathLst>
            </a:custGeom>
            <a:solidFill>
              <a:srgbClr val="0F9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1" name="Group 9709">
            <a:extLst>
              <a:ext uri="{FF2B5EF4-FFF2-40B4-BE49-F238E27FC236}">
                <a16:creationId xmlns:a16="http://schemas.microsoft.com/office/drawing/2014/main" id="{02FBAA73-7C4C-45E5-A9CE-5FB2B291993E}"/>
              </a:ext>
            </a:extLst>
          </p:cNvPr>
          <p:cNvGrpSpPr>
            <a:grpSpLocks/>
          </p:cNvGrpSpPr>
          <p:nvPr/>
        </p:nvGrpSpPr>
        <p:grpSpPr bwMode="auto">
          <a:xfrm>
            <a:off x="5949950" y="4067175"/>
            <a:ext cx="657225" cy="655638"/>
            <a:chOff x="5949693" y="4066580"/>
            <a:chExt cx="656758" cy="656629"/>
          </a:xfrm>
        </p:grpSpPr>
        <p:sp>
          <p:nvSpPr>
            <p:cNvPr id="20595" name="Freeform 1420">
              <a:extLst>
                <a:ext uri="{FF2B5EF4-FFF2-40B4-BE49-F238E27FC236}">
                  <a16:creationId xmlns:a16="http://schemas.microsoft.com/office/drawing/2014/main" id="{FAD6C06B-E075-4460-95AF-37F94C791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693" y="4066580"/>
              <a:ext cx="656758" cy="655039"/>
            </a:xfrm>
            <a:custGeom>
              <a:avLst/>
              <a:gdLst>
                <a:gd name="T0" fmla="*/ 88696505 w 4862"/>
                <a:gd name="T1" fmla="*/ 44089008 h 4856"/>
                <a:gd name="T2" fmla="*/ 88696505 w 4862"/>
                <a:gd name="T3" fmla="*/ 44089008 h 4856"/>
                <a:gd name="T4" fmla="*/ 44339135 w 4862"/>
                <a:gd name="T5" fmla="*/ 0 h 4856"/>
                <a:gd name="T6" fmla="*/ 0 w 4862"/>
                <a:gd name="T7" fmla="*/ 44089008 h 4856"/>
                <a:gd name="T8" fmla="*/ 44339135 w 4862"/>
                <a:gd name="T9" fmla="*/ 88341775 h 4856"/>
                <a:gd name="T10" fmla="*/ 88696505 w 4862"/>
                <a:gd name="T11" fmla="*/ 44089008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6">
                  <a:moveTo>
                    <a:pt x="4861" y="2423"/>
                  </a:moveTo>
                  <a:lnTo>
                    <a:pt x="4861" y="2423"/>
                  </a:lnTo>
                  <a:cubicBezTo>
                    <a:pt x="4861" y="1083"/>
                    <a:pt x="3771" y="0"/>
                    <a:pt x="2430" y="0"/>
                  </a:cubicBezTo>
                  <a:cubicBezTo>
                    <a:pt x="1090" y="0"/>
                    <a:pt x="0" y="1083"/>
                    <a:pt x="0" y="2423"/>
                  </a:cubicBezTo>
                  <a:cubicBezTo>
                    <a:pt x="0" y="3764"/>
                    <a:pt x="1090" y="4855"/>
                    <a:pt x="2430" y="4855"/>
                  </a:cubicBezTo>
                  <a:cubicBezTo>
                    <a:pt x="3771" y="4855"/>
                    <a:pt x="4861" y="3764"/>
                    <a:pt x="4861" y="2423"/>
                  </a:cubicBezTo>
                </a:path>
              </a:pathLst>
            </a:custGeom>
            <a:solidFill>
              <a:srgbClr val="B63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6" name="Freeform 1421">
              <a:extLst>
                <a:ext uri="{FF2B5EF4-FFF2-40B4-BE49-F238E27FC236}">
                  <a16:creationId xmlns:a16="http://schemas.microsoft.com/office/drawing/2014/main" id="{99F3C52C-8E0A-4318-97C2-F98CEB28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8072" y="4066580"/>
              <a:ext cx="328379" cy="655039"/>
            </a:xfrm>
            <a:custGeom>
              <a:avLst/>
              <a:gdLst>
                <a:gd name="T0" fmla="*/ 44320903 w 2432"/>
                <a:gd name="T1" fmla="*/ 44089008 h 4856"/>
                <a:gd name="T2" fmla="*/ 44320903 w 2432"/>
                <a:gd name="T3" fmla="*/ 44089008 h 4856"/>
                <a:gd name="T4" fmla="*/ 0 w 2432"/>
                <a:gd name="T5" fmla="*/ 0 h 4856"/>
                <a:gd name="T6" fmla="*/ 0 w 2432"/>
                <a:gd name="T7" fmla="*/ 88341775 h 4856"/>
                <a:gd name="T8" fmla="*/ 44320903 w 2432"/>
                <a:gd name="T9" fmla="*/ 44089008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6">
                  <a:moveTo>
                    <a:pt x="2431" y="2423"/>
                  </a:moveTo>
                  <a:lnTo>
                    <a:pt x="2431" y="2423"/>
                  </a:lnTo>
                  <a:cubicBezTo>
                    <a:pt x="2431" y="1083"/>
                    <a:pt x="1341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1" y="4855"/>
                    <a:pt x="2431" y="3764"/>
                    <a:pt x="2431" y="2423"/>
                  </a:cubicBezTo>
                </a:path>
              </a:pathLst>
            </a:custGeom>
            <a:solidFill>
              <a:srgbClr val="A3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7" name="Freeform 1422">
              <a:extLst>
                <a:ext uri="{FF2B5EF4-FFF2-40B4-BE49-F238E27FC236}">
                  <a16:creationId xmlns:a16="http://schemas.microsoft.com/office/drawing/2014/main" id="{838E0CF4-0C63-4216-B504-026556C2F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6744" y="4314604"/>
              <a:ext cx="172914" cy="319570"/>
            </a:xfrm>
            <a:custGeom>
              <a:avLst/>
              <a:gdLst>
                <a:gd name="T0" fmla="*/ 23505692 w 1271"/>
                <a:gd name="T1" fmla="*/ 43018054 h 2373"/>
                <a:gd name="T2" fmla="*/ 23505692 w 1271"/>
                <a:gd name="T3" fmla="*/ 43018054 h 2373"/>
                <a:gd name="T4" fmla="*/ 7440336 w 1271"/>
                <a:gd name="T5" fmla="*/ 43018054 h 2373"/>
                <a:gd name="T6" fmla="*/ 3720168 w 1271"/>
                <a:gd name="T7" fmla="*/ 25607751 h 2373"/>
                <a:gd name="T8" fmla="*/ 10901473 w 1271"/>
                <a:gd name="T9" fmla="*/ 0 h 2373"/>
                <a:gd name="T10" fmla="*/ 23505692 w 1271"/>
                <a:gd name="T11" fmla="*/ 0 h 2373"/>
                <a:gd name="T12" fmla="*/ 23505692 w 1271"/>
                <a:gd name="T13" fmla="*/ 43018054 h 23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1" h="2373">
                  <a:moveTo>
                    <a:pt x="1270" y="2372"/>
                  </a:moveTo>
                  <a:lnTo>
                    <a:pt x="1270" y="2372"/>
                  </a:lnTo>
                  <a:cubicBezTo>
                    <a:pt x="402" y="2372"/>
                    <a:pt x="402" y="2372"/>
                    <a:pt x="402" y="2372"/>
                  </a:cubicBezTo>
                  <a:cubicBezTo>
                    <a:pt x="402" y="2372"/>
                    <a:pt x="0" y="1985"/>
                    <a:pt x="201" y="1412"/>
                  </a:cubicBezTo>
                  <a:cubicBezTo>
                    <a:pt x="402" y="838"/>
                    <a:pt x="574" y="609"/>
                    <a:pt x="589" y="0"/>
                  </a:cubicBezTo>
                  <a:cubicBezTo>
                    <a:pt x="1191" y="0"/>
                    <a:pt x="1270" y="0"/>
                    <a:pt x="1270" y="0"/>
                  </a:cubicBezTo>
                  <a:lnTo>
                    <a:pt x="1270" y="2372"/>
                  </a:lnTo>
                </a:path>
              </a:pathLst>
            </a:custGeom>
            <a:solidFill>
              <a:srgbClr val="881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8" name="Freeform 1423">
              <a:extLst>
                <a:ext uri="{FF2B5EF4-FFF2-40B4-BE49-F238E27FC236}">
                  <a16:creationId xmlns:a16="http://schemas.microsoft.com/office/drawing/2014/main" id="{4C5AF85E-40B8-4995-9449-C2952BF26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6486" y="4314604"/>
              <a:ext cx="171328" cy="319570"/>
            </a:xfrm>
            <a:custGeom>
              <a:avLst/>
              <a:gdLst>
                <a:gd name="T0" fmla="*/ 0 w 1269"/>
                <a:gd name="T1" fmla="*/ 43018054 h 2373"/>
                <a:gd name="T2" fmla="*/ 0 w 1269"/>
                <a:gd name="T3" fmla="*/ 43018054 h 2373"/>
                <a:gd name="T4" fmla="*/ 15803489 w 1269"/>
                <a:gd name="T5" fmla="*/ 43018054 h 2373"/>
                <a:gd name="T6" fmla="*/ 19449036 w 1269"/>
                <a:gd name="T7" fmla="*/ 25607751 h 2373"/>
                <a:gd name="T8" fmla="*/ 12394885 w 1269"/>
                <a:gd name="T9" fmla="*/ 0 h 2373"/>
                <a:gd name="T10" fmla="*/ 0 w 1269"/>
                <a:gd name="T11" fmla="*/ 0 h 2373"/>
                <a:gd name="T12" fmla="*/ 0 w 1269"/>
                <a:gd name="T13" fmla="*/ 43018054 h 23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9" h="2373">
                  <a:moveTo>
                    <a:pt x="0" y="2372"/>
                  </a:moveTo>
                  <a:lnTo>
                    <a:pt x="0" y="2372"/>
                  </a:lnTo>
                  <a:cubicBezTo>
                    <a:pt x="867" y="2372"/>
                    <a:pt x="867" y="2372"/>
                    <a:pt x="867" y="2372"/>
                  </a:cubicBezTo>
                  <a:cubicBezTo>
                    <a:pt x="867" y="2372"/>
                    <a:pt x="1268" y="1985"/>
                    <a:pt x="1067" y="1412"/>
                  </a:cubicBezTo>
                  <a:cubicBezTo>
                    <a:pt x="867" y="838"/>
                    <a:pt x="688" y="609"/>
                    <a:pt x="680" y="0"/>
                  </a:cubicBezTo>
                  <a:cubicBezTo>
                    <a:pt x="78" y="0"/>
                    <a:pt x="0" y="0"/>
                    <a:pt x="0" y="0"/>
                  </a:cubicBezTo>
                  <a:lnTo>
                    <a:pt x="0" y="2372"/>
                  </a:lnTo>
                </a:path>
              </a:pathLst>
            </a:custGeom>
            <a:solidFill>
              <a:srgbClr val="881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9" name="Freeform 1424">
              <a:extLst>
                <a:ext uri="{FF2B5EF4-FFF2-40B4-BE49-F238E27FC236}">
                  <a16:creationId xmlns:a16="http://schemas.microsoft.com/office/drawing/2014/main" id="{CBD416C3-3722-41B3-ABD5-B610BAD7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299" y="4134946"/>
              <a:ext cx="287133" cy="287771"/>
            </a:xfrm>
            <a:custGeom>
              <a:avLst/>
              <a:gdLst>
                <a:gd name="T0" fmla="*/ 38797833 w 2124"/>
                <a:gd name="T1" fmla="*/ 19348312 h 2131"/>
                <a:gd name="T2" fmla="*/ 38797833 w 2124"/>
                <a:gd name="T3" fmla="*/ 19348312 h 2131"/>
                <a:gd name="T4" fmla="*/ 19408109 w 2124"/>
                <a:gd name="T5" fmla="*/ 0 h 2131"/>
                <a:gd name="T6" fmla="*/ 0 w 2124"/>
                <a:gd name="T7" fmla="*/ 19348312 h 2131"/>
                <a:gd name="T8" fmla="*/ 19408109 w 2124"/>
                <a:gd name="T9" fmla="*/ 38842468 h 2131"/>
                <a:gd name="T10" fmla="*/ 38797833 w 2124"/>
                <a:gd name="T11" fmla="*/ 19348312 h 2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31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81"/>
                    <a:pt x="1649" y="0"/>
                    <a:pt x="1062" y="0"/>
                  </a:cubicBezTo>
                  <a:cubicBezTo>
                    <a:pt x="474" y="0"/>
                    <a:pt x="0" y="481"/>
                    <a:pt x="0" y="1061"/>
                  </a:cubicBezTo>
                  <a:cubicBezTo>
                    <a:pt x="0" y="1649"/>
                    <a:pt x="474" y="2130"/>
                    <a:pt x="1062" y="2130"/>
                  </a:cubicBezTo>
                  <a:cubicBezTo>
                    <a:pt x="1649" y="2130"/>
                    <a:pt x="2123" y="1649"/>
                    <a:pt x="2123" y="1061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0" name="Freeform 1425">
              <a:extLst>
                <a:ext uri="{FF2B5EF4-FFF2-40B4-BE49-F238E27FC236}">
                  <a16:creationId xmlns:a16="http://schemas.microsoft.com/office/drawing/2014/main" id="{AC02C681-A2A0-4826-832A-5F59BAD5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481" y="4481544"/>
              <a:ext cx="95182" cy="241665"/>
            </a:xfrm>
            <a:custGeom>
              <a:avLst/>
              <a:gdLst>
                <a:gd name="T0" fmla="*/ 12724133 w 711"/>
                <a:gd name="T1" fmla="*/ 14206074 h 1793"/>
                <a:gd name="T2" fmla="*/ 6290446 w 711"/>
                <a:gd name="T3" fmla="*/ 32554014 h 1793"/>
                <a:gd name="T4" fmla="*/ 0 w 711"/>
                <a:gd name="T5" fmla="*/ 14206074 h 1793"/>
                <a:gd name="T6" fmla="*/ 0 w 711"/>
                <a:gd name="T7" fmla="*/ 0 h 1793"/>
                <a:gd name="T8" fmla="*/ 12724133 w 711"/>
                <a:gd name="T9" fmla="*/ 0 h 1793"/>
                <a:gd name="T10" fmla="*/ 12724133 w 711"/>
                <a:gd name="T11" fmla="*/ 14206074 h 17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793">
                  <a:moveTo>
                    <a:pt x="710" y="782"/>
                  </a:moveTo>
                  <a:lnTo>
                    <a:pt x="351" y="1792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1" name="Freeform 1426">
              <a:extLst>
                <a:ext uri="{FF2B5EF4-FFF2-40B4-BE49-F238E27FC236}">
                  <a16:creationId xmlns:a16="http://schemas.microsoft.com/office/drawing/2014/main" id="{4E0B1D45-B981-4F87-AADE-88568A85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508" y="4190592"/>
              <a:ext cx="122150" cy="319570"/>
            </a:xfrm>
            <a:custGeom>
              <a:avLst/>
              <a:gdLst>
                <a:gd name="T0" fmla="*/ 16596893 w 898"/>
                <a:gd name="T1" fmla="*/ 0 h 2367"/>
                <a:gd name="T2" fmla="*/ 16596893 w 898"/>
                <a:gd name="T3" fmla="*/ 0 h 2367"/>
                <a:gd name="T4" fmla="*/ 0 w 898"/>
                <a:gd name="T5" fmla="*/ 20251179 h 2367"/>
                <a:gd name="T6" fmla="*/ 5310260 w 898"/>
                <a:gd name="T7" fmla="*/ 36309876 h 2367"/>
                <a:gd name="T8" fmla="*/ 16596893 w 898"/>
                <a:gd name="T9" fmla="*/ 43127099 h 2367"/>
                <a:gd name="T10" fmla="*/ 16596893 w 898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8" h="2367">
                  <a:moveTo>
                    <a:pt x="897" y="0"/>
                  </a:moveTo>
                  <a:lnTo>
                    <a:pt x="897" y="0"/>
                  </a:lnTo>
                  <a:cubicBezTo>
                    <a:pt x="552" y="0"/>
                    <a:pt x="0" y="193"/>
                    <a:pt x="0" y="1111"/>
                  </a:cubicBezTo>
                  <a:cubicBezTo>
                    <a:pt x="0" y="1641"/>
                    <a:pt x="208" y="1892"/>
                    <a:pt x="287" y="1992"/>
                  </a:cubicBezTo>
                  <a:cubicBezTo>
                    <a:pt x="352" y="2079"/>
                    <a:pt x="710" y="2366"/>
                    <a:pt x="897" y="2366"/>
                  </a:cubicBezTo>
                  <a:cubicBezTo>
                    <a:pt x="897" y="1434"/>
                    <a:pt x="897" y="0"/>
                    <a:pt x="897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2" name="Freeform 1427">
              <a:extLst>
                <a:ext uri="{FF2B5EF4-FFF2-40B4-BE49-F238E27FC236}">
                  <a16:creationId xmlns:a16="http://schemas.microsoft.com/office/drawing/2014/main" id="{4785DBDA-C0AD-4018-9E58-E6E78D3FB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126" y="4327324"/>
              <a:ext cx="53937" cy="76315"/>
            </a:xfrm>
            <a:custGeom>
              <a:avLst/>
              <a:gdLst>
                <a:gd name="T0" fmla="*/ 250814 w 403"/>
                <a:gd name="T1" fmla="*/ 5718048 h 561"/>
                <a:gd name="T2" fmla="*/ 250814 w 403"/>
                <a:gd name="T3" fmla="*/ 5718048 h 561"/>
                <a:gd name="T4" fmla="*/ 3080967 w 403"/>
                <a:gd name="T5" fmla="*/ 259008 h 561"/>
                <a:gd name="T6" fmla="*/ 6932310 w 403"/>
                <a:gd name="T7" fmla="*/ 4774381 h 561"/>
                <a:gd name="T8" fmla="*/ 4102023 w 403"/>
                <a:gd name="T9" fmla="*/ 10085279 h 561"/>
                <a:gd name="T10" fmla="*/ 250814 w 403"/>
                <a:gd name="T11" fmla="*/ 5718048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28"/>
                    <a:pt x="172" y="14"/>
                  </a:cubicBezTo>
                  <a:cubicBezTo>
                    <a:pt x="272" y="0"/>
                    <a:pt x="373" y="108"/>
                    <a:pt x="387" y="258"/>
                  </a:cubicBezTo>
                  <a:cubicBezTo>
                    <a:pt x="402" y="402"/>
                    <a:pt x="330" y="538"/>
                    <a:pt x="229" y="545"/>
                  </a:cubicBezTo>
                  <a:cubicBezTo>
                    <a:pt x="129" y="560"/>
                    <a:pt x="36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3" name="Freeform 1428">
              <a:extLst>
                <a:ext uri="{FF2B5EF4-FFF2-40B4-BE49-F238E27FC236}">
                  <a16:creationId xmlns:a16="http://schemas.microsoft.com/office/drawing/2014/main" id="{7A39E186-0F0D-4E7C-BCDA-EA7BFCB4E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8072" y="4190592"/>
              <a:ext cx="120564" cy="319570"/>
            </a:xfrm>
            <a:custGeom>
              <a:avLst/>
              <a:gdLst>
                <a:gd name="T0" fmla="*/ 0 w 897"/>
                <a:gd name="T1" fmla="*/ 0 h 2367"/>
                <a:gd name="T2" fmla="*/ 0 w 897"/>
                <a:gd name="T3" fmla="*/ 0 h 2367"/>
                <a:gd name="T4" fmla="*/ 16186759 w 897"/>
                <a:gd name="T5" fmla="*/ 20251179 h 2367"/>
                <a:gd name="T6" fmla="*/ 11019980 w 897"/>
                <a:gd name="T7" fmla="*/ 36309876 h 2367"/>
                <a:gd name="T8" fmla="*/ 0 w 897"/>
                <a:gd name="T9" fmla="*/ 43127099 h 2367"/>
                <a:gd name="T10" fmla="*/ 0 w 897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193"/>
                    <a:pt x="896" y="1111"/>
                  </a:cubicBezTo>
                  <a:cubicBezTo>
                    <a:pt x="896" y="1641"/>
                    <a:pt x="688" y="1892"/>
                    <a:pt x="610" y="1992"/>
                  </a:cubicBezTo>
                  <a:cubicBezTo>
                    <a:pt x="545" y="2079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4" name="Freeform 1429">
              <a:extLst>
                <a:ext uri="{FF2B5EF4-FFF2-40B4-BE49-F238E27FC236}">
                  <a16:creationId xmlns:a16="http://schemas.microsoft.com/office/drawing/2014/main" id="{60E36D34-66BE-4CA9-AFB6-B6C6D170E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082" y="4327324"/>
              <a:ext cx="53937" cy="76315"/>
            </a:xfrm>
            <a:custGeom>
              <a:avLst/>
              <a:gdLst>
                <a:gd name="T0" fmla="*/ 6932310 w 403"/>
                <a:gd name="T1" fmla="*/ 5718048 h 561"/>
                <a:gd name="T2" fmla="*/ 6932310 w 403"/>
                <a:gd name="T3" fmla="*/ 5718048 h 561"/>
                <a:gd name="T4" fmla="*/ 4102023 w 403"/>
                <a:gd name="T5" fmla="*/ 259008 h 561"/>
                <a:gd name="T6" fmla="*/ 376221 w 403"/>
                <a:gd name="T7" fmla="*/ 4774381 h 561"/>
                <a:gd name="T8" fmla="*/ 3080967 w 403"/>
                <a:gd name="T9" fmla="*/ 10085279 h 561"/>
                <a:gd name="T10" fmla="*/ 6932310 w 403"/>
                <a:gd name="T11" fmla="*/ 5718048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387" y="309"/>
                  </a:moveTo>
                  <a:lnTo>
                    <a:pt x="387" y="309"/>
                  </a:lnTo>
                  <a:cubicBezTo>
                    <a:pt x="402" y="158"/>
                    <a:pt x="329" y="28"/>
                    <a:pt x="229" y="14"/>
                  </a:cubicBezTo>
                  <a:cubicBezTo>
                    <a:pt x="129" y="0"/>
                    <a:pt x="36" y="108"/>
                    <a:pt x="21" y="258"/>
                  </a:cubicBezTo>
                  <a:cubicBezTo>
                    <a:pt x="0" y="402"/>
                    <a:pt x="71" y="538"/>
                    <a:pt x="172" y="545"/>
                  </a:cubicBezTo>
                  <a:cubicBezTo>
                    <a:pt x="279" y="560"/>
                    <a:pt x="372" y="452"/>
                    <a:pt x="387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5" name="Freeform 1430">
              <a:extLst>
                <a:ext uri="{FF2B5EF4-FFF2-40B4-BE49-F238E27FC236}">
                  <a16:creationId xmlns:a16="http://schemas.microsoft.com/office/drawing/2014/main" id="{6506B6AB-30D6-4A4B-A00A-4862AF33D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8472" y="4158794"/>
              <a:ext cx="171328" cy="179659"/>
            </a:xfrm>
            <a:custGeom>
              <a:avLst/>
              <a:gdLst>
                <a:gd name="T0" fmla="*/ 18526627 w 1270"/>
                <a:gd name="T1" fmla="*/ 143379 h 1342"/>
                <a:gd name="T2" fmla="*/ 18526627 w 1270"/>
                <a:gd name="T3" fmla="*/ 143379 h 1342"/>
                <a:gd name="T4" fmla="*/ 17616700 w 1270"/>
                <a:gd name="T5" fmla="*/ 0 h 1342"/>
                <a:gd name="T6" fmla="*/ 4040238 w 1270"/>
                <a:gd name="T7" fmla="*/ 14409535 h 1342"/>
                <a:gd name="T8" fmla="*/ 3403222 w 1270"/>
                <a:gd name="T9" fmla="*/ 24033742 h 1342"/>
                <a:gd name="T10" fmla="*/ 7825642 w 1270"/>
                <a:gd name="T11" fmla="*/ 16327148 h 1342"/>
                <a:gd name="T12" fmla="*/ 19054372 w 1270"/>
                <a:gd name="T13" fmla="*/ 12473850 h 1342"/>
                <a:gd name="T14" fmla="*/ 22439516 w 1270"/>
                <a:gd name="T15" fmla="*/ 3082584 h 1342"/>
                <a:gd name="T16" fmla="*/ 18526627 w 1270"/>
                <a:gd name="T17" fmla="*/ 143379 h 1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0" h="1342">
                  <a:moveTo>
                    <a:pt x="1018" y="8"/>
                  </a:moveTo>
                  <a:lnTo>
                    <a:pt x="1018" y="8"/>
                  </a:lnTo>
                  <a:cubicBezTo>
                    <a:pt x="1004" y="0"/>
                    <a:pt x="982" y="0"/>
                    <a:pt x="968" y="0"/>
                  </a:cubicBezTo>
                  <a:cubicBezTo>
                    <a:pt x="968" y="0"/>
                    <a:pt x="380" y="43"/>
                    <a:pt x="222" y="804"/>
                  </a:cubicBezTo>
                  <a:cubicBezTo>
                    <a:pt x="144" y="861"/>
                    <a:pt x="0" y="1090"/>
                    <a:pt x="187" y="1341"/>
                  </a:cubicBezTo>
                  <a:cubicBezTo>
                    <a:pt x="215" y="1126"/>
                    <a:pt x="294" y="975"/>
                    <a:pt x="430" y="911"/>
                  </a:cubicBezTo>
                  <a:cubicBezTo>
                    <a:pt x="667" y="811"/>
                    <a:pt x="767" y="904"/>
                    <a:pt x="1047" y="696"/>
                  </a:cubicBezTo>
                  <a:cubicBezTo>
                    <a:pt x="1211" y="566"/>
                    <a:pt x="1269" y="315"/>
                    <a:pt x="1233" y="172"/>
                  </a:cubicBezTo>
                  <a:cubicBezTo>
                    <a:pt x="1169" y="0"/>
                    <a:pt x="1004" y="8"/>
                    <a:pt x="1018" y="8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6" name="Freeform 1431">
              <a:extLst>
                <a:ext uri="{FF2B5EF4-FFF2-40B4-BE49-F238E27FC236}">
                  <a16:creationId xmlns:a16="http://schemas.microsoft.com/office/drawing/2014/main" id="{7231227E-FB8D-43A1-9E77-EB2E4772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3313" y="4177873"/>
              <a:ext cx="152292" cy="158990"/>
            </a:xfrm>
            <a:custGeom>
              <a:avLst/>
              <a:gdLst>
                <a:gd name="T0" fmla="*/ 3757970 w 1133"/>
                <a:gd name="T1" fmla="*/ 1282403 h 1183"/>
                <a:gd name="T2" fmla="*/ 3757970 w 1133"/>
                <a:gd name="T3" fmla="*/ 1282403 h 1183"/>
                <a:gd name="T4" fmla="*/ 16585849 w 1133"/>
                <a:gd name="T5" fmla="*/ 21349548 h 1183"/>
                <a:gd name="T6" fmla="*/ 3757970 w 1133"/>
                <a:gd name="T7" fmla="*/ 1282403 h 1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3" h="1183">
                  <a:moveTo>
                    <a:pt x="208" y="71"/>
                  </a:moveTo>
                  <a:lnTo>
                    <a:pt x="208" y="71"/>
                  </a:lnTo>
                  <a:cubicBezTo>
                    <a:pt x="208" y="71"/>
                    <a:pt x="0" y="853"/>
                    <a:pt x="918" y="1182"/>
                  </a:cubicBezTo>
                  <a:cubicBezTo>
                    <a:pt x="1132" y="466"/>
                    <a:pt x="731" y="0"/>
                    <a:pt x="208" y="71"/>
                  </a:cubicBezTo>
                </a:path>
              </a:pathLst>
            </a:custGeom>
            <a:solidFill>
              <a:srgbClr val="881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7" name="Freeform 1432">
              <a:extLst>
                <a:ext uri="{FF2B5EF4-FFF2-40B4-BE49-F238E27FC236}">
                  <a16:creationId xmlns:a16="http://schemas.microsoft.com/office/drawing/2014/main" id="{E30F2429-662F-486E-9EC7-808B745C6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2749" y="4389330"/>
              <a:ext cx="14278" cy="15899"/>
            </a:xfrm>
            <a:custGeom>
              <a:avLst/>
              <a:gdLst>
                <a:gd name="T0" fmla="*/ 863573 w 116"/>
                <a:gd name="T1" fmla="*/ 0 h 115"/>
                <a:gd name="T2" fmla="*/ 0 w 116"/>
                <a:gd name="T3" fmla="*/ 1089427 h 115"/>
                <a:gd name="T4" fmla="*/ 863573 w 116"/>
                <a:gd name="T5" fmla="*/ 2178993 h 115"/>
                <a:gd name="T6" fmla="*/ 1742285 w 116"/>
                <a:gd name="T7" fmla="*/ 1089427 h 115"/>
                <a:gd name="T8" fmla="*/ 863573 w 116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15">
                  <a:moveTo>
                    <a:pt x="57" y="0"/>
                  </a:moveTo>
                  <a:lnTo>
                    <a:pt x="0" y="57"/>
                  </a:lnTo>
                  <a:lnTo>
                    <a:pt x="57" y="114"/>
                  </a:lnTo>
                  <a:lnTo>
                    <a:pt x="115" y="57"/>
                  </a:lnTo>
                  <a:lnTo>
                    <a:pt x="57" y="0"/>
                  </a:lnTo>
                </a:path>
              </a:pathLst>
            </a:custGeom>
            <a:solidFill>
              <a:srgbClr val="FCE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8" name="Freeform 1433">
              <a:extLst>
                <a:ext uri="{FF2B5EF4-FFF2-40B4-BE49-F238E27FC236}">
                  <a16:creationId xmlns:a16="http://schemas.microsoft.com/office/drawing/2014/main" id="{60B79C3B-69A1-46B5-B332-FB453C44E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0704" y="4389330"/>
              <a:ext cx="15864" cy="15899"/>
            </a:xfrm>
            <a:custGeom>
              <a:avLst/>
              <a:gdLst>
                <a:gd name="T0" fmla="*/ 1066033 w 116"/>
                <a:gd name="T1" fmla="*/ 0 h 115"/>
                <a:gd name="T2" fmla="*/ 0 w 116"/>
                <a:gd name="T3" fmla="*/ 1089427 h 115"/>
                <a:gd name="T4" fmla="*/ 1066033 w 116"/>
                <a:gd name="T5" fmla="*/ 2178993 h 115"/>
                <a:gd name="T6" fmla="*/ 2150803 w 116"/>
                <a:gd name="T7" fmla="*/ 1089427 h 115"/>
                <a:gd name="T8" fmla="*/ 1066033 w 116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15">
                  <a:moveTo>
                    <a:pt x="57" y="0"/>
                  </a:moveTo>
                  <a:lnTo>
                    <a:pt x="0" y="57"/>
                  </a:lnTo>
                  <a:lnTo>
                    <a:pt x="57" y="114"/>
                  </a:lnTo>
                  <a:lnTo>
                    <a:pt x="115" y="57"/>
                  </a:lnTo>
                  <a:lnTo>
                    <a:pt x="57" y="0"/>
                  </a:lnTo>
                </a:path>
              </a:pathLst>
            </a:custGeom>
            <a:solidFill>
              <a:srgbClr val="FCE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09" name="Freeform 1434">
              <a:extLst>
                <a:ext uri="{FF2B5EF4-FFF2-40B4-BE49-F238E27FC236}">
                  <a16:creationId xmlns:a16="http://schemas.microsoft.com/office/drawing/2014/main" id="{06F5D12D-EA64-4A0F-A1EE-D233C144F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6263" y="4529241"/>
              <a:ext cx="161810" cy="193968"/>
            </a:xfrm>
            <a:custGeom>
              <a:avLst/>
              <a:gdLst>
                <a:gd name="T0" fmla="*/ 21836921 w 1198"/>
                <a:gd name="T1" fmla="*/ 26073092 h 1442"/>
                <a:gd name="T2" fmla="*/ 21836921 w 1198"/>
                <a:gd name="T3" fmla="*/ 26073092 h 1442"/>
                <a:gd name="T4" fmla="*/ 21836921 w 1198"/>
                <a:gd name="T5" fmla="*/ 8431689 h 1442"/>
                <a:gd name="T6" fmla="*/ 15962597 w 1198"/>
                <a:gd name="T7" fmla="*/ 3365385 h 1442"/>
                <a:gd name="T8" fmla="*/ 15433540 w 1198"/>
                <a:gd name="T9" fmla="*/ 0 h 1442"/>
                <a:gd name="T10" fmla="*/ 2481042 w 1198"/>
                <a:gd name="T11" fmla="*/ 7255641 h 1442"/>
                <a:gd name="T12" fmla="*/ 0 w 1198"/>
                <a:gd name="T13" fmla="*/ 26073092 h 1442"/>
                <a:gd name="T14" fmla="*/ 21836921 w 1198"/>
                <a:gd name="T15" fmla="*/ 2607309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466"/>
                    <a:pt x="1197" y="466"/>
                    <a:pt x="1197" y="466"/>
                  </a:cubicBezTo>
                  <a:cubicBezTo>
                    <a:pt x="1197" y="466"/>
                    <a:pt x="933" y="401"/>
                    <a:pt x="875" y="186"/>
                  </a:cubicBezTo>
                  <a:cubicBezTo>
                    <a:pt x="846" y="86"/>
                    <a:pt x="846" y="0"/>
                    <a:pt x="846" y="0"/>
                  </a:cubicBezTo>
                  <a:cubicBezTo>
                    <a:pt x="846" y="0"/>
                    <a:pt x="266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F7A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0" name="Freeform 1435">
              <a:extLst>
                <a:ext uri="{FF2B5EF4-FFF2-40B4-BE49-F238E27FC236}">
                  <a16:creationId xmlns:a16="http://schemas.microsoft.com/office/drawing/2014/main" id="{B357D1A6-CD20-45DE-BEB0-412FF7E7A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8072" y="4529241"/>
              <a:ext cx="161810" cy="193968"/>
            </a:xfrm>
            <a:custGeom>
              <a:avLst/>
              <a:gdLst>
                <a:gd name="T0" fmla="*/ 0 w 1199"/>
                <a:gd name="T1" fmla="*/ 26073092 h 1442"/>
                <a:gd name="T2" fmla="*/ 0 w 1199"/>
                <a:gd name="T3" fmla="*/ 26073092 h 1442"/>
                <a:gd name="T4" fmla="*/ 0 w 1199"/>
                <a:gd name="T5" fmla="*/ 8431689 h 1442"/>
                <a:gd name="T6" fmla="*/ 5882650 w 1199"/>
                <a:gd name="T7" fmla="*/ 3365385 h 1442"/>
                <a:gd name="T8" fmla="*/ 6410861 w 1199"/>
                <a:gd name="T9" fmla="*/ 0 h 1442"/>
                <a:gd name="T10" fmla="*/ 19341761 w 1199"/>
                <a:gd name="T11" fmla="*/ 7255641 h 1442"/>
                <a:gd name="T12" fmla="*/ 21818709 w 1199"/>
                <a:gd name="T13" fmla="*/ 26073092 h 1442"/>
                <a:gd name="T14" fmla="*/ 0 w 1199"/>
                <a:gd name="T15" fmla="*/ 26073092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9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6" y="401"/>
                    <a:pt x="323" y="186"/>
                  </a:cubicBezTo>
                  <a:cubicBezTo>
                    <a:pt x="352" y="86"/>
                    <a:pt x="352" y="0"/>
                    <a:pt x="352" y="0"/>
                  </a:cubicBezTo>
                  <a:cubicBezTo>
                    <a:pt x="352" y="0"/>
                    <a:pt x="933" y="193"/>
                    <a:pt x="1062" y="401"/>
                  </a:cubicBezTo>
                  <a:cubicBezTo>
                    <a:pt x="1169" y="717"/>
                    <a:pt x="1198" y="1441"/>
                    <a:pt x="1198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F78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611" name="Freeform 1436">
              <a:extLst>
                <a:ext uri="{FF2B5EF4-FFF2-40B4-BE49-F238E27FC236}">
                  <a16:creationId xmlns:a16="http://schemas.microsoft.com/office/drawing/2014/main" id="{6A01248B-AE80-4470-BBF2-BBA0A0D5A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6345" y="4440207"/>
              <a:ext cx="65041" cy="25438"/>
            </a:xfrm>
            <a:custGeom>
              <a:avLst/>
              <a:gdLst>
                <a:gd name="T0" fmla="*/ 4334423 w 488"/>
                <a:gd name="T1" fmla="*/ 3423711 h 188"/>
                <a:gd name="T2" fmla="*/ 4334423 w 488"/>
                <a:gd name="T3" fmla="*/ 3423711 h 188"/>
                <a:gd name="T4" fmla="*/ 8650986 w 488"/>
                <a:gd name="T5" fmla="*/ 0 h 188"/>
                <a:gd name="T6" fmla="*/ 0 w 488"/>
                <a:gd name="T7" fmla="*/ 0 h 188"/>
                <a:gd name="T8" fmla="*/ 4334423 w 488"/>
                <a:gd name="T9" fmla="*/ 3423711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88">
                  <a:moveTo>
                    <a:pt x="244" y="187"/>
                  </a:moveTo>
                  <a:lnTo>
                    <a:pt x="244" y="187"/>
                  </a:lnTo>
                  <a:cubicBezTo>
                    <a:pt x="372" y="187"/>
                    <a:pt x="487" y="101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1"/>
                    <a:pt x="108" y="187"/>
                    <a:pt x="244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2" name="Group 29">
            <a:extLst>
              <a:ext uri="{FF2B5EF4-FFF2-40B4-BE49-F238E27FC236}">
                <a16:creationId xmlns:a16="http://schemas.microsoft.com/office/drawing/2014/main" id="{4E0B5895-4269-40E9-A2C4-89C05FCB2B1B}"/>
              </a:ext>
            </a:extLst>
          </p:cNvPr>
          <p:cNvGrpSpPr>
            <a:grpSpLocks/>
          </p:cNvGrpSpPr>
          <p:nvPr/>
        </p:nvGrpSpPr>
        <p:grpSpPr bwMode="auto">
          <a:xfrm>
            <a:off x="6827838" y="3265488"/>
            <a:ext cx="655637" cy="655637"/>
            <a:chOff x="6827356" y="3265290"/>
            <a:chExt cx="655567" cy="655439"/>
          </a:xfrm>
        </p:grpSpPr>
        <p:sp>
          <p:nvSpPr>
            <p:cNvPr id="20579" name="Freeform 1437">
              <a:extLst>
                <a:ext uri="{FF2B5EF4-FFF2-40B4-BE49-F238E27FC236}">
                  <a16:creationId xmlns:a16="http://schemas.microsoft.com/office/drawing/2014/main" id="{A31F15FB-3928-4002-B5E5-198B485D7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3265290"/>
              <a:ext cx="655567" cy="655439"/>
            </a:xfrm>
            <a:custGeom>
              <a:avLst/>
              <a:gdLst>
                <a:gd name="T0" fmla="*/ 88520723 w 4854"/>
                <a:gd name="T1" fmla="*/ 44161147 h 4856"/>
                <a:gd name="T2" fmla="*/ 88520723 w 4854"/>
                <a:gd name="T3" fmla="*/ 44161147 h 4856"/>
                <a:gd name="T4" fmla="*/ 44342476 w 4854"/>
                <a:gd name="T5" fmla="*/ 0 h 4856"/>
                <a:gd name="T6" fmla="*/ 0 w 4854"/>
                <a:gd name="T7" fmla="*/ 44161147 h 4856"/>
                <a:gd name="T8" fmla="*/ 44342476 w 4854"/>
                <a:gd name="T9" fmla="*/ 88449711 h 4856"/>
                <a:gd name="T10" fmla="*/ 88520723 w 4854"/>
                <a:gd name="T11" fmla="*/ 44161147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56">
                  <a:moveTo>
                    <a:pt x="4853" y="2424"/>
                  </a:moveTo>
                  <a:lnTo>
                    <a:pt x="4853" y="2424"/>
                  </a:lnTo>
                  <a:cubicBezTo>
                    <a:pt x="4853" y="1083"/>
                    <a:pt x="3771" y="0"/>
                    <a:pt x="2431" y="0"/>
                  </a:cubicBezTo>
                  <a:cubicBezTo>
                    <a:pt x="1089" y="0"/>
                    <a:pt x="0" y="1083"/>
                    <a:pt x="0" y="2424"/>
                  </a:cubicBezTo>
                  <a:cubicBezTo>
                    <a:pt x="0" y="3764"/>
                    <a:pt x="1089" y="4855"/>
                    <a:pt x="2431" y="4855"/>
                  </a:cubicBezTo>
                  <a:cubicBezTo>
                    <a:pt x="3771" y="4855"/>
                    <a:pt x="4853" y="3764"/>
                    <a:pt x="4853" y="2424"/>
                  </a:cubicBezTo>
                </a:path>
              </a:pathLst>
            </a:custGeom>
            <a:solidFill>
              <a:srgbClr val="2AA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0" name="Freeform 1438">
              <a:extLst>
                <a:ext uri="{FF2B5EF4-FFF2-40B4-BE49-F238E27FC236}">
                  <a16:creationId xmlns:a16="http://schemas.microsoft.com/office/drawing/2014/main" id="{3B9D145B-D7F2-4864-8812-C470E2ED3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265290"/>
              <a:ext cx="326990" cy="655439"/>
            </a:xfrm>
            <a:custGeom>
              <a:avLst/>
              <a:gdLst>
                <a:gd name="T0" fmla="*/ 44109912 w 2423"/>
                <a:gd name="T1" fmla="*/ 44161147 h 4856"/>
                <a:gd name="T2" fmla="*/ 44109912 w 2423"/>
                <a:gd name="T3" fmla="*/ 44161147 h 4856"/>
                <a:gd name="T4" fmla="*/ 0 w 2423"/>
                <a:gd name="T5" fmla="*/ 0 h 4856"/>
                <a:gd name="T6" fmla="*/ 0 w 2423"/>
                <a:gd name="T7" fmla="*/ 88449711 h 4856"/>
                <a:gd name="T8" fmla="*/ 44109912 w 2423"/>
                <a:gd name="T9" fmla="*/ 44161147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56">
                  <a:moveTo>
                    <a:pt x="2422" y="2424"/>
                  </a:moveTo>
                  <a:lnTo>
                    <a:pt x="2422" y="2424"/>
                  </a:lnTo>
                  <a:cubicBezTo>
                    <a:pt x="2422" y="1083"/>
                    <a:pt x="1340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0" y="4855"/>
                    <a:pt x="2422" y="3764"/>
                    <a:pt x="2422" y="2424"/>
                  </a:cubicBezTo>
                </a:path>
              </a:pathLst>
            </a:custGeom>
            <a:solidFill>
              <a:srgbClr val="28A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1" name="Freeform 1439">
              <a:extLst>
                <a:ext uri="{FF2B5EF4-FFF2-40B4-BE49-F238E27FC236}">
                  <a16:creationId xmlns:a16="http://schemas.microsoft.com/office/drawing/2014/main" id="{E78A06BC-7022-4284-B3F4-5F6092AF3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486" y="3333531"/>
              <a:ext cx="287306" cy="287251"/>
            </a:xfrm>
            <a:custGeom>
              <a:avLst/>
              <a:gdLst>
                <a:gd name="T0" fmla="*/ 38735188 w 2130"/>
                <a:gd name="T1" fmla="*/ 19424064 h 2124"/>
                <a:gd name="T2" fmla="*/ 38735188 w 2130"/>
                <a:gd name="T3" fmla="*/ 19424064 h 2124"/>
                <a:gd name="T4" fmla="*/ 19322070 w 2130"/>
                <a:gd name="T5" fmla="*/ 0 h 2124"/>
                <a:gd name="T6" fmla="*/ 0 w 2130"/>
                <a:gd name="T7" fmla="*/ 19424064 h 2124"/>
                <a:gd name="T8" fmla="*/ 19322070 w 2130"/>
                <a:gd name="T9" fmla="*/ 38829735 h 2124"/>
                <a:gd name="T10" fmla="*/ 38735188 w 2130"/>
                <a:gd name="T11" fmla="*/ 19424064 h 2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30" h="2124">
                  <a:moveTo>
                    <a:pt x="2129" y="1062"/>
                  </a:moveTo>
                  <a:lnTo>
                    <a:pt x="2129" y="1062"/>
                  </a:lnTo>
                  <a:cubicBezTo>
                    <a:pt x="2129" y="474"/>
                    <a:pt x="1649" y="0"/>
                    <a:pt x="1062" y="0"/>
                  </a:cubicBezTo>
                  <a:cubicBezTo>
                    <a:pt x="480" y="0"/>
                    <a:pt x="0" y="474"/>
                    <a:pt x="0" y="1062"/>
                  </a:cubicBezTo>
                  <a:cubicBezTo>
                    <a:pt x="0" y="1649"/>
                    <a:pt x="480" y="2123"/>
                    <a:pt x="1062" y="2123"/>
                  </a:cubicBezTo>
                  <a:cubicBezTo>
                    <a:pt x="1649" y="2123"/>
                    <a:pt x="2129" y="1649"/>
                    <a:pt x="2129" y="1062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2" name="Freeform 1440">
              <a:extLst>
                <a:ext uri="{FF2B5EF4-FFF2-40B4-BE49-F238E27FC236}">
                  <a16:creationId xmlns:a16="http://schemas.microsoft.com/office/drawing/2014/main" id="{4DE78043-86BD-4650-80CC-BEA0F6FB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313" y="3679502"/>
              <a:ext cx="95240" cy="241227"/>
            </a:xfrm>
            <a:custGeom>
              <a:avLst/>
              <a:gdLst>
                <a:gd name="T0" fmla="*/ 12757599 w 710"/>
                <a:gd name="T1" fmla="*/ 14249807 h 1787"/>
                <a:gd name="T2" fmla="*/ 6333862 w 710"/>
                <a:gd name="T3" fmla="*/ 32544992 h 1787"/>
                <a:gd name="T4" fmla="*/ 0 w 710"/>
                <a:gd name="T5" fmla="*/ 14249807 h 1787"/>
                <a:gd name="T6" fmla="*/ 0 w 710"/>
                <a:gd name="T7" fmla="*/ 0 h 1787"/>
                <a:gd name="T8" fmla="*/ 12757599 w 710"/>
                <a:gd name="T9" fmla="*/ 0 h 1787"/>
                <a:gd name="T10" fmla="*/ 12757599 w 710"/>
                <a:gd name="T11" fmla="*/ 14249807 h 1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0" h="1787">
                  <a:moveTo>
                    <a:pt x="709" y="782"/>
                  </a:moveTo>
                  <a:lnTo>
                    <a:pt x="352" y="1786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09" y="0"/>
                  </a:lnTo>
                  <a:lnTo>
                    <a:pt x="709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3" name="Freeform 1441">
              <a:extLst>
                <a:ext uri="{FF2B5EF4-FFF2-40B4-BE49-F238E27FC236}">
                  <a16:creationId xmlns:a16="http://schemas.microsoft.com/office/drawing/2014/main" id="{40C54DE7-AA27-4DB5-9F19-E6B1DE364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296" y="3389078"/>
              <a:ext cx="120637" cy="318991"/>
            </a:xfrm>
            <a:custGeom>
              <a:avLst/>
              <a:gdLst>
                <a:gd name="T0" fmla="*/ 16315376 w 891"/>
                <a:gd name="T1" fmla="*/ 0 h 2367"/>
                <a:gd name="T2" fmla="*/ 16315376 w 891"/>
                <a:gd name="T3" fmla="*/ 0 h 2367"/>
                <a:gd name="T4" fmla="*/ 0 w 891"/>
                <a:gd name="T5" fmla="*/ 20177832 h 2367"/>
                <a:gd name="T6" fmla="*/ 5261181 w 891"/>
                <a:gd name="T7" fmla="*/ 36214710 h 2367"/>
                <a:gd name="T8" fmla="*/ 16315376 w 891"/>
                <a:gd name="T9" fmla="*/ 42970931 h 2367"/>
                <a:gd name="T10" fmla="*/ 16315376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193"/>
                    <a:pt x="0" y="1111"/>
                  </a:cubicBezTo>
                  <a:cubicBezTo>
                    <a:pt x="0" y="1643"/>
                    <a:pt x="208" y="1893"/>
                    <a:pt x="287" y="1994"/>
                  </a:cubicBezTo>
                  <a:cubicBezTo>
                    <a:pt x="351" y="2080"/>
                    <a:pt x="710" y="2366"/>
                    <a:pt x="890" y="2366"/>
                  </a:cubicBezTo>
                  <a:cubicBezTo>
                    <a:pt x="890" y="1434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4" name="Freeform 1442">
              <a:extLst>
                <a:ext uri="{FF2B5EF4-FFF2-40B4-BE49-F238E27FC236}">
                  <a16:creationId xmlns:a16="http://schemas.microsoft.com/office/drawing/2014/main" id="{8604FA2C-8162-4BF1-908C-00EF4C06B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899" y="3527148"/>
              <a:ext cx="53969" cy="74590"/>
            </a:xfrm>
            <a:custGeom>
              <a:avLst/>
              <a:gdLst>
                <a:gd name="T0" fmla="*/ 252392 w 402"/>
                <a:gd name="T1" fmla="*/ 5464383 h 560"/>
                <a:gd name="T2" fmla="*/ 252392 w 402"/>
                <a:gd name="T3" fmla="*/ 5464383 h 560"/>
                <a:gd name="T4" fmla="*/ 3099995 w 402"/>
                <a:gd name="T5" fmla="*/ 248411 h 560"/>
                <a:gd name="T6" fmla="*/ 6830838 w 402"/>
                <a:gd name="T7" fmla="*/ 4577295 h 560"/>
                <a:gd name="T8" fmla="*/ 4145410 w 402"/>
                <a:gd name="T9" fmla="*/ 9651280 h 560"/>
                <a:gd name="T10" fmla="*/ 252392 w 402"/>
                <a:gd name="T11" fmla="*/ 54643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4" y="308"/>
                  </a:moveTo>
                  <a:lnTo>
                    <a:pt x="14" y="308"/>
                  </a:lnTo>
                  <a:cubicBezTo>
                    <a:pt x="0" y="158"/>
                    <a:pt x="72" y="28"/>
                    <a:pt x="172" y="14"/>
                  </a:cubicBezTo>
                  <a:cubicBezTo>
                    <a:pt x="272" y="0"/>
                    <a:pt x="366" y="107"/>
                    <a:pt x="379" y="258"/>
                  </a:cubicBezTo>
                  <a:cubicBezTo>
                    <a:pt x="401" y="401"/>
                    <a:pt x="329" y="530"/>
                    <a:pt x="230" y="544"/>
                  </a:cubicBezTo>
                  <a:cubicBezTo>
                    <a:pt x="128" y="559"/>
                    <a:pt x="28" y="451"/>
                    <a:pt x="14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5" name="Freeform 1443">
              <a:extLst>
                <a:ext uri="{FF2B5EF4-FFF2-40B4-BE49-F238E27FC236}">
                  <a16:creationId xmlns:a16="http://schemas.microsoft.com/office/drawing/2014/main" id="{3B6E54F6-E790-4BB6-82CE-E2D38E663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389078"/>
              <a:ext cx="119050" cy="318991"/>
            </a:xfrm>
            <a:custGeom>
              <a:avLst/>
              <a:gdLst>
                <a:gd name="T0" fmla="*/ 0 w 889"/>
                <a:gd name="T1" fmla="*/ 0 h 2367"/>
                <a:gd name="T2" fmla="*/ 0 w 889"/>
                <a:gd name="T3" fmla="*/ 0 h 2367"/>
                <a:gd name="T4" fmla="*/ 15924578 w 889"/>
                <a:gd name="T5" fmla="*/ 20177832 h 2367"/>
                <a:gd name="T6" fmla="*/ 10903319 w 889"/>
                <a:gd name="T7" fmla="*/ 36214710 h 2367"/>
                <a:gd name="T8" fmla="*/ 0 w 889"/>
                <a:gd name="T9" fmla="*/ 42970931 h 2367"/>
                <a:gd name="T10" fmla="*/ 0 w 889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9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8" y="193"/>
                    <a:pt x="888" y="1111"/>
                  </a:cubicBezTo>
                  <a:cubicBezTo>
                    <a:pt x="888" y="1643"/>
                    <a:pt x="680" y="1893"/>
                    <a:pt x="608" y="1994"/>
                  </a:cubicBezTo>
                  <a:cubicBezTo>
                    <a:pt x="537" y="2080"/>
                    <a:pt x="186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6" name="Freeform 1444">
              <a:extLst>
                <a:ext uri="{FF2B5EF4-FFF2-40B4-BE49-F238E27FC236}">
                  <a16:creationId xmlns:a16="http://schemas.microsoft.com/office/drawing/2014/main" id="{FA316112-06D3-4FF6-87D9-C12E97E9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411" y="3527148"/>
              <a:ext cx="55556" cy="74590"/>
            </a:xfrm>
            <a:custGeom>
              <a:avLst/>
              <a:gdLst>
                <a:gd name="T0" fmla="*/ 7354622 w 403"/>
                <a:gd name="T1" fmla="*/ 5464383 h 560"/>
                <a:gd name="T2" fmla="*/ 7354622 w 403"/>
                <a:gd name="T3" fmla="*/ 5464383 h 560"/>
                <a:gd name="T4" fmla="*/ 4351979 w 403"/>
                <a:gd name="T5" fmla="*/ 248411 h 560"/>
                <a:gd name="T6" fmla="*/ 285086 w 403"/>
                <a:gd name="T7" fmla="*/ 4577295 h 560"/>
                <a:gd name="T8" fmla="*/ 3287730 w 403"/>
                <a:gd name="T9" fmla="*/ 9651280 h 560"/>
                <a:gd name="T10" fmla="*/ 7354622 w 403"/>
                <a:gd name="T11" fmla="*/ 5464383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1" y="28"/>
                    <a:pt x="229" y="14"/>
                  </a:cubicBezTo>
                  <a:cubicBezTo>
                    <a:pt x="129" y="0"/>
                    <a:pt x="30" y="107"/>
                    <a:pt x="15" y="258"/>
                  </a:cubicBezTo>
                  <a:cubicBezTo>
                    <a:pt x="0" y="401"/>
                    <a:pt x="73" y="530"/>
                    <a:pt x="173" y="544"/>
                  </a:cubicBezTo>
                  <a:cubicBezTo>
                    <a:pt x="273" y="559"/>
                    <a:pt x="374" y="451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7" name="Freeform 1445">
              <a:extLst>
                <a:ext uri="{FF2B5EF4-FFF2-40B4-BE49-F238E27FC236}">
                  <a16:creationId xmlns:a16="http://schemas.microsoft.com/office/drawing/2014/main" id="{8CA65FE1-18EB-41D9-B259-C822BAD67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7836" y="3357337"/>
              <a:ext cx="171432" cy="180920"/>
            </a:xfrm>
            <a:custGeom>
              <a:avLst/>
              <a:gdLst>
                <a:gd name="T0" fmla="*/ 18549212 w 1270"/>
                <a:gd name="T1" fmla="*/ 127359 h 1341"/>
                <a:gd name="T2" fmla="*/ 18549212 w 1270"/>
                <a:gd name="T3" fmla="*/ 127359 h 1341"/>
                <a:gd name="T4" fmla="*/ 17510496 w 1270"/>
                <a:gd name="T5" fmla="*/ 0 h 1341"/>
                <a:gd name="T6" fmla="*/ 4045120 w 1270"/>
                <a:gd name="T7" fmla="*/ 14616069 h 1341"/>
                <a:gd name="T8" fmla="*/ 3389089 w 1270"/>
                <a:gd name="T9" fmla="*/ 24390471 h 1341"/>
                <a:gd name="T10" fmla="*/ 7707556 w 1270"/>
                <a:gd name="T11" fmla="*/ 16581905 h 1341"/>
                <a:gd name="T12" fmla="*/ 19077547 w 1270"/>
                <a:gd name="T13" fmla="*/ 12522875 h 1341"/>
                <a:gd name="T14" fmla="*/ 22484994 w 1270"/>
                <a:gd name="T15" fmla="*/ 3112472 h 1341"/>
                <a:gd name="T16" fmla="*/ 18549212 w 1270"/>
                <a:gd name="T17" fmla="*/ 127359 h 1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0" h="1341">
                  <a:moveTo>
                    <a:pt x="1018" y="7"/>
                  </a:moveTo>
                  <a:lnTo>
                    <a:pt x="1018" y="7"/>
                  </a:lnTo>
                  <a:cubicBezTo>
                    <a:pt x="996" y="0"/>
                    <a:pt x="983" y="0"/>
                    <a:pt x="961" y="0"/>
                  </a:cubicBezTo>
                  <a:cubicBezTo>
                    <a:pt x="961" y="0"/>
                    <a:pt x="379" y="43"/>
                    <a:pt x="222" y="803"/>
                  </a:cubicBezTo>
                  <a:cubicBezTo>
                    <a:pt x="143" y="860"/>
                    <a:pt x="0" y="1089"/>
                    <a:pt x="186" y="1340"/>
                  </a:cubicBezTo>
                  <a:cubicBezTo>
                    <a:pt x="215" y="1125"/>
                    <a:pt x="294" y="974"/>
                    <a:pt x="423" y="911"/>
                  </a:cubicBezTo>
                  <a:cubicBezTo>
                    <a:pt x="667" y="810"/>
                    <a:pt x="767" y="903"/>
                    <a:pt x="1047" y="688"/>
                  </a:cubicBezTo>
                  <a:cubicBezTo>
                    <a:pt x="1212" y="567"/>
                    <a:pt x="1269" y="316"/>
                    <a:pt x="1234" y="171"/>
                  </a:cubicBezTo>
                  <a:cubicBezTo>
                    <a:pt x="1169" y="0"/>
                    <a:pt x="1004" y="7"/>
                    <a:pt x="1018" y="7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8" name="Freeform 1446">
              <a:extLst>
                <a:ext uri="{FF2B5EF4-FFF2-40B4-BE49-F238E27FC236}">
                  <a16:creationId xmlns:a16="http://schemas.microsoft.com/office/drawing/2014/main" id="{13D9462F-AC19-49DC-B272-2BCE613A8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9584" y="3376381"/>
              <a:ext cx="153972" cy="160289"/>
            </a:xfrm>
            <a:custGeom>
              <a:avLst/>
              <a:gdLst>
                <a:gd name="T0" fmla="*/ 3896936 w 1141"/>
                <a:gd name="T1" fmla="*/ 1317346 h 1185"/>
                <a:gd name="T2" fmla="*/ 3896936 w 1141"/>
                <a:gd name="T3" fmla="*/ 1317346 h 1185"/>
                <a:gd name="T4" fmla="*/ 16698608 w 1141"/>
                <a:gd name="T5" fmla="*/ 21663227 h 1185"/>
                <a:gd name="T6" fmla="*/ 3896936 w 1141"/>
                <a:gd name="T7" fmla="*/ 1317346 h 1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1" h="1185">
                  <a:moveTo>
                    <a:pt x="214" y="72"/>
                  </a:moveTo>
                  <a:lnTo>
                    <a:pt x="214" y="72"/>
                  </a:lnTo>
                  <a:cubicBezTo>
                    <a:pt x="214" y="72"/>
                    <a:pt x="0" y="853"/>
                    <a:pt x="917" y="1184"/>
                  </a:cubicBezTo>
                  <a:cubicBezTo>
                    <a:pt x="1140" y="467"/>
                    <a:pt x="738" y="0"/>
                    <a:pt x="214" y="72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89" name="Freeform 1447">
              <a:extLst>
                <a:ext uri="{FF2B5EF4-FFF2-40B4-BE49-F238E27FC236}">
                  <a16:creationId xmlns:a16="http://schemas.microsoft.com/office/drawing/2014/main" id="{2D476857-6F7B-4DAD-8417-AB05E843B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025" y="3727112"/>
              <a:ext cx="161908" cy="193617"/>
            </a:xfrm>
            <a:custGeom>
              <a:avLst/>
              <a:gdLst>
                <a:gd name="T0" fmla="*/ 21826952 w 1200"/>
                <a:gd name="T1" fmla="*/ 26087329 h 1436"/>
                <a:gd name="T2" fmla="*/ 21826952 w 1200"/>
                <a:gd name="T3" fmla="*/ 26087329 h 1436"/>
                <a:gd name="T4" fmla="*/ 21826952 w 1200"/>
                <a:gd name="T5" fmla="*/ 8489755 h 1436"/>
                <a:gd name="T6" fmla="*/ 15946994 w 1200"/>
                <a:gd name="T7" fmla="*/ 3399488 h 1436"/>
                <a:gd name="T8" fmla="*/ 15419039 w 1200"/>
                <a:gd name="T9" fmla="*/ 0 h 1436"/>
                <a:gd name="T10" fmla="*/ 2493923 w 1200"/>
                <a:gd name="T11" fmla="*/ 7199020 h 1436"/>
                <a:gd name="T12" fmla="*/ 0 w 1200"/>
                <a:gd name="T13" fmla="*/ 26087329 h 1436"/>
                <a:gd name="T14" fmla="*/ 21826952 w 1200"/>
                <a:gd name="T15" fmla="*/ 26087329 h 14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0" h="1436">
                  <a:moveTo>
                    <a:pt x="1199" y="1435"/>
                  </a:moveTo>
                  <a:lnTo>
                    <a:pt x="1199" y="1435"/>
                  </a:lnTo>
                  <a:cubicBezTo>
                    <a:pt x="1199" y="467"/>
                    <a:pt x="1199" y="467"/>
                    <a:pt x="1199" y="467"/>
                  </a:cubicBezTo>
                  <a:cubicBezTo>
                    <a:pt x="1199" y="467"/>
                    <a:pt x="933" y="402"/>
                    <a:pt x="876" y="187"/>
                  </a:cubicBezTo>
                  <a:cubicBezTo>
                    <a:pt x="847" y="87"/>
                    <a:pt x="847" y="0"/>
                    <a:pt x="847" y="0"/>
                  </a:cubicBezTo>
                  <a:cubicBezTo>
                    <a:pt x="847" y="0"/>
                    <a:pt x="266" y="194"/>
                    <a:pt x="137" y="396"/>
                  </a:cubicBezTo>
                  <a:cubicBezTo>
                    <a:pt x="30" y="718"/>
                    <a:pt x="0" y="1435"/>
                    <a:pt x="0" y="1435"/>
                  </a:cubicBezTo>
                  <a:lnTo>
                    <a:pt x="1199" y="143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0" name="Freeform 1448">
              <a:extLst>
                <a:ext uri="{FF2B5EF4-FFF2-40B4-BE49-F238E27FC236}">
                  <a16:creationId xmlns:a16="http://schemas.microsoft.com/office/drawing/2014/main" id="{0906A422-CCE8-4468-AB91-8C118B3FE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727112"/>
              <a:ext cx="161908" cy="193617"/>
            </a:xfrm>
            <a:custGeom>
              <a:avLst/>
              <a:gdLst>
                <a:gd name="T0" fmla="*/ 0 w 1198"/>
                <a:gd name="T1" fmla="*/ 26087329 h 1436"/>
                <a:gd name="T2" fmla="*/ 0 w 1198"/>
                <a:gd name="T3" fmla="*/ 26087329 h 1436"/>
                <a:gd name="T4" fmla="*/ 0 w 1198"/>
                <a:gd name="T5" fmla="*/ 8489755 h 1436"/>
                <a:gd name="T6" fmla="*/ 5881396 w 1198"/>
                <a:gd name="T7" fmla="*/ 3399488 h 1436"/>
                <a:gd name="T8" fmla="*/ 6411043 w 1198"/>
                <a:gd name="T9" fmla="*/ 0 h 1436"/>
                <a:gd name="T10" fmla="*/ 19360980 w 1198"/>
                <a:gd name="T11" fmla="*/ 7199020 h 1436"/>
                <a:gd name="T12" fmla="*/ 21863391 w 1198"/>
                <a:gd name="T13" fmla="*/ 26087329 h 1436"/>
                <a:gd name="T14" fmla="*/ 0 w 1198"/>
                <a:gd name="T15" fmla="*/ 26087329 h 14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6">
                  <a:moveTo>
                    <a:pt x="0" y="1435"/>
                  </a:moveTo>
                  <a:lnTo>
                    <a:pt x="0" y="1435"/>
                  </a:lnTo>
                  <a:cubicBezTo>
                    <a:pt x="0" y="467"/>
                    <a:pt x="0" y="467"/>
                    <a:pt x="0" y="467"/>
                  </a:cubicBezTo>
                  <a:cubicBezTo>
                    <a:pt x="0" y="467"/>
                    <a:pt x="264" y="402"/>
                    <a:pt x="322" y="187"/>
                  </a:cubicBezTo>
                  <a:cubicBezTo>
                    <a:pt x="351" y="87"/>
                    <a:pt x="351" y="0"/>
                    <a:pt x="351" y="0"/>
                  </a:cubicBezTo>
                  <a:cubicBezTo>
                    <a:pt x="351" y="0"/>
                    <a:pt x="931" y="194"/>
                    <a:pt x="1060" y="396"/>
                  </a:cubicBezTo>
                  <a:cubicBezTo>
                    <a:pt x="1168" y="718"/>
                    <a:pt x="1197" y="1435"/>
                    <a:pt x="1197" y="1435"/>
                  </a:cubicBezTo>
                  <a:lnTo>
                    <a:pt x="0" y="143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1" name="Freeform 1449">
              <a:extLst>
                <a:ext uri="{FF2B5EF4-FFF2-40B4-BE49-F238E27FC236}">
                  <a16:creationId xmlns:a16="http://schemas.microsoft.com/office/drawing/2014/main" id="{A0F43473-D3F2-49CA-8E33-8E8852FC5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599" y="3639827"/>
              <a:ext cx="66668" cy="25392"/>
            </a:xfrm>
            <a:custGeom>
              <a:avLst/>
              <a:gdLst>
                <a:gd name="T0" fmla="*/ 4553874 w 489"/>
                <a:gd name="T1" fmla="*/ 3411307 h 188"/>
                <a:gd name="T2" fmla="*/ 4553874 w 489"/>
                <a:gd name="T3" fmla="*/ 3411307 h 188"/>
                <a:gd name="T4" fmla="*/ 9070665 w 489"/>
                <a:gd name="T5" fmla="*/ 0 h 188"/>
                <a:gd name="T6" fmla="*/ 0 w 489"/>
                <a:gd name="T7" fmla="*/ 0 h 188"/>
                <a:gd name="T8" fmla="*/ 4553874 w 489"/>
                <a:gd name="T9" fmla="*/ 3411307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9" h="188">
                  <a:moveTo>
                    <a:pt x="245" y="187"/>
                  </a:moveTo>
                  <a:lnTo>
                    <a:pt x="245" y="187"/>
                  </a:lnTo>
                  <a:cubicBezTo>
                    <a:pt x="381" y="187"/>
                    <a:pt x="488" y="100"/>
                    <a:pt x="4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15" y="187"/>
                    <a:pt x="245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2" name="Freeform 1450">
              <a:extLst>
                <a:ext uri="{FF2B5EF4-FFF2-40B4-BE49-F238E27FC236}">
                  <a16:creationId xmlns:a16="http://schemas.microsoft.com/office/drawing/2014/main" id="{F6181957-2948-4DF8-ABCE-494EDFD2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1488" y="3289095"/>
              <a:ext cx="88891" cy="90461"/>
            </a:xfrm>
            <a:custGeom>
              <a:avLst/>
              <a:gdLst>
                <a:gd name="T0" fmla="*/ 11811059 w 668"/>
                <a:gd name="T1" fmla="*/ 6034620 h 675"/>
                <a:gd name="T2" fmla="*/ 11811059 w 668"/>
                <a:gd name="T3" fmla="*/ 6034620 h 675"/>
                <a:gd name="T4" fmla="*/ 5861217 w 668"/>
                <a:gd name="T5" fmla="*/ 0 h 675"/>
                <a:gd name="T6" fmla="*/ 0 w 668"/>
                <a:gd name="T7" fmla="*/ 6034620 h 675"/>
                <a:gd name="T8" fmla="*/ 5861217 w 668"/>
                <a:gd name="T9" fmla="*/ 12105290 h 675"/>
                <a:gd name="T10" fmla="*/ 11811059 w 668"/>
                <a:gd name="T11" fmla="*/ 6034620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675">
                  <a:moveTo>
                    <a:pt x="667" y="336"/>
                  </a:moveTo>
                  <a:lnTo>
                    <a:pt x="667" y="336"/>
                  </a:lnTo>
                  <a:cubicBezTo>
                    <a:pt x="667" y="150"/>
                    <a:pt x="517" y="0"/>
                    <a:pt x="331" y="0"/>
                  </a:cubicBezTo>
                  <a:cubicBezTo>
                    <a:pt x="151" y="0"/>
                    <a:pt x="0" y="150"/>
                    <a:pt x="0" y="336"/>
                  </a:cubicBezTo>
                  <a:cubicBezTo>
                    <a:pt x="0" y="524"/>
                    <a:pt x="151" y="674"/>
                    <a:pt x="331" y="674"/>
                  </a:cubicBezTo>
                  <a:cubicBezTo>
                    <a:pt x="517" y="674"/>
                    <a:pt x="667" y="524"/>
                    <a:pt x="667" y="336"/>
                  </a:cubicBezTo>
                </a:path>
              </a:pathLst>
            </a:custGeom>
            <a:solidFill>
              <a:srgbClr val="6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3" name="Freeform 1451">
              <a:extLst>
                <a:ext uri="{FF2B5EF4-FFF2-40B4-BE49-F238E27FC236}">
                  <a16:creationId xmlns:a16="http://schemas.microsoft.com/office/drawing/2014/main" id="{8A7D85BE-9F96-48A2-8E6F-F3EAC2A6B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772" y="3736635"/>
              <a:ext cx="130161" cy="184094"/>
            </a:xfrm>
            <a:custGeom>
              <a:avLst/>
              <a:gdLst>
                <a:gd name="T0" fmla="*/ 17592842 w 962"/>
                <a:gd name="T1" fmla="*/ 11621676 h 1364"/>
                <a:gd name="T2" fmla="*/ 17592842 w 962"/>
                <a:gd name="T3" fmla="*/ 11621676 h 1364"/>
                <a:gd name="T4" fmla="*/ 7615636 w 962"/>
                <a:gd name="T5" fmla="*/ 0 h 1364"/>
                <a:gd name="T6" fmla="*/ 3020628 w 962"/>
                <a:gd name="T7" fmla="*/ 2222355 h 1364"/>
                <a:gd name="T8" fmla="*/ 640793 w 962"/>
                <a:gd name="T9" fmla="*/ 12405020 h 1364"/>
                <a:gd name="T10" fmla="*/ 1556114 w 962"/>
                <a:gd name="T11" fmla="*/ 24828261 h 1364"/>
                <a:gd name="T12" fmla="*/ 17592842 w 962"/>
                <a:gd name="T13" fmla="*/ 24828261 h 1364"/>
                <a:gd name="T14" fmla="*/ 17592842 w 962"/>
                <a:gd name="T15" fmla="*/ 11621676 h 1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2" h="1364">
                  <a:moveTo>
                    <a:pt x="961" y="638"/>
                  </a:moveTo>
                  <a:lnTo>
                    <a:pt x="961" y="638"/>
                  </a:lnTo>
                  <a:cubicBezTo>
                    <a:pt x="659" y="638"/>
                    <a:pt x="422" y="359"/>
                    <a:pt x="416" y="0"/>
                  </a:cubicBezTo>
                  <a:cubicBezTo>
                    <a:pt x="293" y="51"/>
                    <a:pt x="251" y="65"/>
                    <a:pt x="165" y="122"/>
                  </a:cubicBezTo>
                  <a:cubicBezTo>
                    <a:pt x="150" y="194"/>
                    <a:pt x="71" y="387"/>
                    <a:pt x="35" y="681"/>
                  </a:cubicBezTo>
                  <a:cubicBezTo>
                    <a:pt x="0" y="975"/>
                    <a:pt x="85" y="1363"/>
                    <a:pt x="85" y="1363"/>
                  </a:cubicBezTo>
                  <a:cubicBezTo>
                    <a:pt x="961" y="1363"/>
                    <a:pt x="961" y="1363"/>
                    <a:pt x="961" y="1363"/>
                  </a:cubicBezTo>
                  <a:lnTo>
                    <a:pt x="961" y="638"/>
                  </a:lnTo>
                </a:path>
              </a:pathLst>
            </a:custGeom>
            <a:solidFill>
              <a:srgbClr val="91C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94" name="Freeform 1452">
              <a:extLst>
                <a:ext uri="{FF2B5EF4-FFF2-40B4-BE49-F238E27FC236}">
                  <a16:creationId xmlns:a16="http://schemas.microsoft.com/office/drawing/2014/main" id="{2AA4ED2B-36A4-4C6D-A050-0DAAF7FB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736635"/>
              <a:ext cx="128574" cy="184094"/>
            </a:xfrm>
            <a:custGeom>
              <a:avLst/>
              <a:gdLst>
                <a:gd name="T0" fmla="*/ 0 w 954"/>
                <a:gd name="T1" fmla="*/ 11621676 h 1364"/>
                <a:gd name="T2" fmla="*/ 0 w 954"/>
                <a:gd name="T3" fmla="*/ 11621676 h 1364"/>
                <a:gd name="T4" fmla="*/ 9881195 w 954"/>
                <a:gd name="T5" fmla="*/ 0 h 1364"/>
                <a:gd name="T6" fmla="*/ 14440316 w 954"/>
                <a:gd name="T7" fmla="*/ 2222355 h 1364"/>
                <a:gd name="T8" fmla="*/ 16656263 w 954"/>
                <a:gd name="T9" fmla="*/ 12405020 h 1364"/>
                <a:gd name="T10" fmla="*/ 15875250 w 954"/>
                <a:gd name="T11" fmla="*/ 24828261 h 1364"/>
                <a:gd name="T12" fmla="*/ 0 w 954"/>
                <a:gd name="T13" fmla="*/ 24828261 h 1364"/>
                <a:gd name="T14" fmla="*/ 0 w 954"/>
                <a:gd name="T15" fmla="*/ 11621676 h 1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4" h="1364">
                  <a:moveTo>
                    <a:pt x="0" y="638"/>
                  </a:moveTo>
                  <a:lnTo>
                    <a:pt x="0" y="638"/>
                  </a:lnTo>
                  <a:cubicBezTo>
                    <a:pt x="294" y="638"/>
                    <a:pt x="537" y="359"/>
                    <a:pt x="544" y="0"/>
                  </a:cubicBezTo>
                  <a:cubicBezTo>
                    <a:pt x="658" y="51"/>
                    <a:pt x="710" y="65"/>
                    <a:pt x="795" y="122"/>
                  </a:cubicBezTo>
                  <a:cubicBezTo>
                    <a:pt x="803" y="194"/>
                    <a:pt x="881" y="387"/>
                    <a:pt x="917" y="681"/>
                  </a:cubicBezTo>
                  <a:cubicBezTo>
                    <a:pt x="953" y="975"/>
                    <a:pt x="874" y="1363"/>
                    <a:pt x="874" y="1363"/>
                  </a:cubicBezTo>
                  <a:cubicBezTo>
                    <a:pt x="0" y="1363"/>
                    <a:pt x="0" y="1363"/>
                    <a:pt x="0" y="1363"/>
                  </a:cubicBezTo>
                  <a:lnTo>
                    <a:pt x="0" y="638"/>
                  </a:lnTo>
                </a:path>
              </a:pathLst>
            </a:custGeom>
            <a:solidFill>
              <a:srgbClr val="5FA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3" name="Group 26">
            <a:extLst>
              <a:ext uri="{FF2B5EF4-FFF2-40B4-BE49-F238E27FC236}">
                <a16:creationId xmlns:a16="http://schemas.microsoft.com/office/drawing/2014/main" id="{E60D8779-3AE5-4B47-925B-5EA50946169C}"/>
              </a:ext>
            </a:extLst>
          </p:cNvPr>
          <p:cNvGrpSpPr>
            <a:grpSpLocks/>
          </p:cNvGrpSpPr>
          <p:nvPr/>
        </p:nvGrpSpPr>
        <p:grpSpPr bwMode="auto">
          <a:xfrm>
            <a:off x="6827838" y="2546350"/>
            <a:ext cx="655637" cy="657225"/>
            <a:chOff x="6827356" y="2546152"/>
            <a:chExt cx="655567" cy="656630"/>
          </a:xfrm>
        </p:grpSpPr>
        <p:sp>
          <p:nvSpPr>
            <p:cNvPr id="20562" name="Freeform 1453">
              <a:extLst>
                <a:ext uri="{FF2B5EF4-FFF2-40B4-BE49-F238E27FC236}">
                  <a16:creationId xmlns:a16="http://schemas.microsoft.com/office/drawing/2014/main" id="{A7FD7A47-7396-40DF-9B3A-A7D167610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356" y="2546152"/>
              <a:ext cx="655567" cy="656630"/>
            </a:xfrm>
            <a:custGeom>
              <a:avLst/>
              <a:gdLst>
                <a:gd name="T0" fmla="*/ 88520723 w 4854"/>
                <a:gd name="T1" fmla="*/ 44321850 h 4862"/>
                <a:gd name="T2" fmla="*/ 88520723 w 4854"/>
                <a:gd name="T3" fmla="*/ 44321850 h 4862"/>
                <a:gd name="T4" fmla="*/ 44342476 w 4854"/>
                <a:gd name="T5" fmla="*/ 0 h 4862"/>
                <a:gd name="T6" fmla="*/ 0 w 4854"/>
                <a:gd name="T7" fmla="*/ 44321850 h 4862"/>
                <a:gd name="T8" fmla="*/ 44342476 w 4854"/>
                <a:gd name="T9" fmla="*/ 88661932 h 4862"/>
                <a:gd name="T10" fmla="*/ 88520723 w 4854"/>
                <a:gd name="T11" fmla="*/ 44321850 h 48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4" h="4862">
                  <a:moveTo>
                    <a:pt x="4853" y="2430"/>
                  </a:moveTo>
                  <a:lnTo>
                    <a:pt x="4853" y="2430"/>
                  </a:lnTo>
                  <a:cubicBezTo>
                    <a:pt x="4853" y="1090"/>
                    <a:pt x="3771" y="0"/>
                    <a:pt x="2431" y="0"/>
                  </a:cubicBezTo>
                  <a:cubicBezTo>
                    <a:pt x="1089" y="0"/>
                    <a:pt x="0" y="1090"/>
                    <a:pt x="0" y="2430"/>
                  </a:cubicBezTo>
                  <a:cubicBezTo>
                    <a:pt x="0" y="3771"/>
                    <a:pt x="1089" y="4861"/>
                    <a:pt x="2431" y="4861"/>
                  </a:cubicBezTo>
                  <a:cubicBezTo>
                    <a:pt x="3771" y="4861"/>
                    <a:pt x="4853" y="3771"/>
                    <a:pt x="4853" y="2430"/>
                  </a:cubicBezTo>
                </a:path>
              </a:pathLst>
            </a:custGeom>
            <a:solidFill>
              <a:srgbClr val="5B4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3" name="Freeform 1454">
              <a:extLst>
                <a:ext uri="{FF2B5EF4-FFF2-40B4-BE49-F238E27FC236}">
                  <a16:creationId xmlns:a16="http://schemas.microsoft.com/office/drawing/2014/main" id="{4191619B-984C-45D3-8FC2-AED9CCCB6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2546152"/>
              <a:ext cx="326990" cy="656630"/>
            </a:xfrm>
            <a:custGeom>
              <a:avLst/>
              <a:gdLst>
                <a:gd name="T0" fmla="*/ 44109912 w 2423"/>
                <a:gd name="T1" fmla="*/ 44321850 h 4862"/>
                <a:gd name="T2" fmla="*/ 44109912 w 2423"/>
                <a:gd name="T3" fmla="*/ 44321850 h 4862"/>
                <a:gd name="T4" fmla="*/ 0 w 2423"/>
                <a:gd name="T5" fmla="*/ 0 h 4862"/>
                <a:gd name="T6" fmla="*/ 0 w 2423"/>
                <a:gd name="T7" fmla="*/ 88661932 h 4862"/>
                <a:gd name="T8" fmla="*/ 44109912 w 2423"/>
                <a:gd name="T9" fmla="*/ 44321850 h 4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3" h="4862">
                  <a:moveTo>
                    <a:pt x="2422" y="2430"/>
                  </a:moveTo>
                  <a:lnTo>
                    <a:pt x="2422" y="2430"/>
                  </a:lnTo>
                  <a:cubicBezTo>
                    <a:pt x="2422" y="1090"/>
                    <a:pt x="1340" y="0"/>
                    <a:pt x="0" y="0"/>
                  </a:cubicBezTo>
                  <a:cubicBezTo>
                    <a:pt x="0" y="4861"/>
                    <a:pt x="0" y="4861"/>
                    <a:pt x="0" y="4861"/>
                  </a:cubicBezTo>
                  <a:cubicBezTo>
                    <a:pt x="1340" y="4861"/>
                    <a:pt x="2422" y="3771"/>
                    <a:pt x="2422" y="2430"/>
                  </a:cubicBezTo>
                </a:path>
              </a:pathLst>
            </a:custGeom>
            <a:solidFill>
              <a:srgbClr val="54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4" name="Freeform 1455">
              <a:extLst>
                <a:ext uri="{FF2B5EF4-FFF2-40B4-BE49-F238E27FC236}">
                  <a16:creationId xmlns:a16="http://schemas.microsoft.com/office/drawing/2014/main" id="{0222458A-92D9-48CC-A469-2D3D0268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8788" y="2728550"/>
              <a:ext cx="157145" cy="336245"/>
            </a:xfrm>
            <a:custGeom>
              <a:avLst/>
              <a:gdLst>
                <a:gd name="T0" fmla="*/ 4053206 w 1163"/>
                <a:gd name="T1" fmla="*/ 11771277 h 2489"/>
                <a:gd name="T2" fmla="*/ 4053206 w 1163"/>
                <a:gd name="T3" fmla="*/ 11771277 h 2489"/>
                <a:gd name="T4" fmla="*/ 383472 w 1163"/>
                <a:gd name="T5" fmla="*/ 24199508 h 2489"/>
                <a:gd name="T6" fmla="*/ 4820014 w 1163"/>
                <a:gd name="T7" fmla="*/ 33488732 h 2489"/>
                <a:gd name="T8" fmla="*/ 4436543 w 1163"/>
                <a:gd name="T9" fmla="*/ 45405909 h 2489"/>
                <a:gd name="T10" fmla="*/ 21215251 w 1163"/>
                <a:gd name="T11" fmla="*/ 45405909 h 2489"/>
                <a:gd name="T12" fmla="*/ 21215251 w 1163"/>
                <a:gd name="T13" fmla="*/ 0 h 2489"/>
                <a:gd name="T14" fmla="*/ 4053206 w 1163"/>
                <a:gd name="T15" fmla="*/ 11771277 h 2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3" h="2489">
                  <a:moveTo>
                    <a:pt x="222" y="645"/>
                  </a:moveTo>
                  <a:lnTo>
                    <a:pt x="222" y="645"/>
                  </a:lnTo>
                  <a:cubicBezTo>
                    <a:pt x="222" y="1047"/>
                    <a:pt x="0" y="1060"/>
                    <a:pt x="21" y="1326"/>
                  </a:cubicBezTo>
                  <a:cubicBezTo>
                    <a:pt x="35" y="1627"/>
                    <a:pt x="264" y="1627"/>
                    <a:pt x="264" y="1835"/>
                  </a:cubicBezTo>
                  <a:cubicBezTo>
                    <a:pt x="264" y="2036"/>
                    <a:pt x="57" y="2265"/>
                    <a:pt x="243" y="2488"/>
                  </a:cubicBezTo>
                  <a:cubicBezTo>
                    <a:pt x="1082" y="2488"/>
                    <a:pt x="1162" y="2488"/>
                    <a:pt x="1162" y="2488"/>
                  </a:cubicBezTo>
                  <a:cubicBezTo>
                    <a:pt x="1162" y="0"/>
                    <a:pt x="1162" y="0"/>
                    <a:pt x="1162" y="0"/>
                  </a:cubicBezTo>
                  <a:lnTo>
                    <a:pt x="222" y="645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5" name="Freeform 1456">
              <a:extLst>
                <a:ext uri="{FF2B5EF4-FFF2-40B4-BE49-F238E27FC236}">
                  <a16:creationId xmlns:a16="http://schemas.microsoft.com/office/drawing/2014/main" id="{3C45A339-45B4-407B-A1A0-F135AF284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2728550"/>
              <a:ext cx="155558" cy="336245"/>
            </a:xfrm>
            <a:custGeom>
              <a:avLst/>
              <a:gdLst>
                <a:gd name="T0" fmla="*/ 16887673 w 1155"/>
                <a:gd name="T1" fmla="*/ 11771277 h 2489"/>
                <a:gd name="T2" fmla="*/ 16887673 w 1155"/>
                <a:gd name="T3" fmla="*/ 11771277 h 2489"/>
                <a:gd name="T4" fmla="*/ 20660661 w 1155"/>
                <a:gd name="T5" fmla="*/ 24199508 h 2489"/>
                <a:gd name="T6" fmla="*/ 16107728 w 1155"/>
                <a:gd name="T7" fmla="*/ 33488732 h 2489"/>
                <a:gd name="T8" fmla="*/ 16633797 w 1155"/>
                <a:gd name="T9" fmla="*/ 45405909 h 2489"/>
                <a:gd name="T10" fmla="*/ 0 w 1155"/>
                <a:gd name="T11" fmla="*/ 45405909 h 2489"/>
                <a:gd name="T12" fmla="*/ 0 w 1155"/>
                <a:gd name="T13" fmla="*/ 0 h 2489"/>
                <a:gd name="T14" fmla="*/ 16887673 w 1155"/>
                <a:gd name="T15" fmla="*/ 11771277 h 2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5" h="2489">
                  <a:moveTo>
                    <a:pt x="931" y="645"/>
                  </a:moveTo>
                  <a:lnTo>
                    <a:pt x="931" y="645"/>
                  </a:lnTo>
                  <a:cubicBezTo>
                    <a:pt x="931" y="1047"/>
                    <a:pt x="1154" y="1060"/>
                    <a:pt x="1139" y="1326"/>
                  </a:cubicBezTo>
                  <a:cubicBezTo>
                    <a:pt x="1125" y="1627"/>
                    <a:pt x="888" y="1627"/>
                    <a:pt x="888" y="1835"/>
                  </a:cubicBezTo>
                  <a:cubicBezTo>
                    <a:pt x="888" y="2036"/>
                    <a:pt x="1104" y="2265"/>
                    <a:pt x="917" y="2488"/>
                  </a:cubicBezTo>
                  <a:cubicBezTo>
                    <a:pt x="78" y="2488"/>
                    <a:pt x="0" y="2488"/>
                    <a:pt x="0" y="248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31" y="645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6" name="Freeform 1457">
              <a:extLst>
                <a:ext uri="{FF2B5EF4-FFF2-40B4-BE49-F238E27FC236}">
                  <a16:creationId xmlns:a16="http://schemas.microsoft.com/office/drawing/2014/main" id="{D29919FF-8DBE-4DDD-87C6-763CF2E6D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1486" y="2615939"/>
              <a:ext cx="287306" cy="285491"/>
            </a:xfrm>
            <a:custGeom>
              <a:avLst/>
              <a:gdLst>
                <a:gd name="T0" fmla="*/ 38735188 w 2130"/>
                <a:gd name="T1" fmla="*/ 19186663 h 2123"/>
                <a:gd name="T2" fmla="*/ 38735188 w 2130"/>
                <a:gd name="T3" fmla="*/ 19186663 h 2123"/>
                <a:gd name="T4" fmla="*/ 19322070 w 2130"/>
                <a:gd name="T5" fmla="*/ 0 h 2123"/>
                <a:gd name="T6" fmla="*/ 0 w 2130"/>
                <a:gd name="T7" fmla="*/ 19186663 h 2123"/>
                <a:gd name="T8" fmla="*/ 19322070 w 2130"/>
                <a:gd name="T9" fmla="*/ 38373460 h 2123"/>
                <a:gd name="T10" fmla="*/ 38735188 w 2130"/>
                <a:gd name="T11" fmla="*/ 19186663 h 2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30" h="2123">
                  <a:moveTo>
                    <a:pt x="2129" y="1061"/>
                  </a:moveTo>
                  <a:lnTo>
                    <a:pt x="2129" y="1061"/>
                  </a:lnTo>
                  <a:cubicBezTo>
                    <a:pt x="2129" y="473"/>
                    <a:pt x="1649" y="0"/>
                    <a:pt x="1062" y="0"/>
                  </a:cubicBezTo>
                  <a:cubicBezTo>
                    <a:pt x="480" y="0"/>
                    <a:pt x="0" y="473"/>
                    <a:pt x="0" y="1061"/>
                  </a:cubicBezTo>
                  <a:cubicBezTo>
                    <a:pt x="0" y="1649"/>
                    <a:pt x="480" y="2122"/>
                    <a:pt x="1062" y="2122"/>
                  </a:cubicBezTo>
                  <a:cubicBezTo>
                    <a:pt x="1649" y="2122"/>
                    <a:pt x="2129" y="1649"/>
                    <a:pt x="2129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7" name="Freeform 1458">
              <a:extLst>
                <a:ext uri="{FF2B5EF4-FFF2-40B4-BE49-F238E27FC236}">
                  <a16:creationId xmlns:a16="http://schemas.microsoft.com/office/drawing/2014/main" id="{A315408D-534F-478E-8C17-5236E66E8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313" y="2961700"/>
              <a:ext cx="95240" cy="241082"/>
            </a:xfrm>
            <a:custGeom>
              <a:avLst/>
              <a:gdLst>
                <a:gd name="T0" fmla="*/ 12757599 w 710"/>
                <a:gd name="T1" fmla="*/ 14105253 h 1787"/>
                <a:gd name="T2" fmla="*/ 6333862 w 710"/>
                <a:gd name="T3" fmla="*/ 32505867 h 1787"/>
                <a:gd name="T4" fmla="*/ 0 w 710"/>
                <a:gd name="T5" fmla="*/ 14105253 h 1787"/>
                <a:gd name="T6" fmla="*/ 0 w 710"/>
                <a:gd name="T7" fmla="*/ 0 h 1787"/>
                <a:gd name="T8" fmla="*/ 12757599 w 710"/>
                <a:gd name="T9" fmla="*/ 0 h 1787"/>
                <a:gd name="T10" fmla="*/ 12757599 w 710"/>
                <a:gd name="T11" fmla="*/ 14105253 h 1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0" h="1787">
                  <a:moveTo>
                    <a:pt x="709" y="775"/>
                  </a:moveTo>
                  <a:lnTo>
                    <a:pt x="352" y="1786"/>
                  </a:lnTo>
                  <a:lnTo>
                    <a:pt x="0" y="775"/>
                  </a:lnTo>
                  <a:lnTo>
                    <a:pt x="0" y="0"/>
                  </a:lnTo>
                  <a:lnTo>
                    <a:pt x="709" y="0"/>
                  </a:lnTo>
                  <a:lnTo>
                    <a:pt x="709" y="775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8" name="Freeform 1459">
              <a:extLst>
                <a:ext uri="{FF2B5EF4-FFF2-40B4-BE49-F238E27FC236}">
                  <a16:creationId xmlns:a16="http://schemas.microsoft.com/office/drawing/2014/main" id="{B0573A00-E3EF-4A5C-9CBB-7125F960A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296" y="2669865"/>
              <a:ext cx="120637" cy="320385"/>
            </a:xfrm>
            <a:custGeom>
              <a:avLst/>
              <a:gdLst>
                <a:gd name="T0" fmla="*/ 16315376 w 891"/>
                <a:gd name="T1" fmla="*/ 0 h 2374"/>
                <a:gd name="T2" fmla="*/ 16315376 w 891"/>
                <a:gd name="T3" fmla="*/ 0 h 2374"/>
                <a:gd name="T4" fmla="*/ 0 w 891"/>
                <a:gd name="T5" fmla="*/ 20380481 h 2374"/>
                <a:gd name="T6" fmla="*/ 5261181 w 891"/>
                <a:gd name="T7" fmla="*/ 36316868 h 2374"/>
                <a:gd name="T8" fmla="*/ 16315376 w 891"/>
                <a:gd name="T9" fmla="*/ 43219586 h 2374"/>
                <a:gd name="T10" fmla="*/ 16315376 w 891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74">
                  <a:moveTo>
                    <a:pt x="890" y="0"/>
                  </a:moveTo>
                  <a:lnTo>
                    <a:pt x="890" y="0"/>
                  </a:lnTo>
                  <a:cubicBezTo>
                    <a:pt x="546" y="0"/>
                    <a:pt x="0" y="201"/>
                    <a:pt x="0" y="1119"/>
                  </a:cubicBezTo>
                  <a:cubicBezTo>
                    <a:pt x="0" y="1650"/>
                    <a:pt x="208" y="1901"/>
                    <a:pt x="287" y="1994"/>
                  </a:cubicBezTo>
                  <a:cubicBezTo>
                    <a:pt x="351" y="2087"/>
                    <a:pt x="710" y="2373"/>
                    <a:pt x="890" y="2373"/>
                  </a:cubicBezTo>
                  <a:cubicBezTo>
                    <a:pt x="890" y="1442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9" name="Freeform 1460">
              <a:extLst>
                <a:ext uri="{FF2B5EF4-FFF2-40B4-BE49-F238E27FC236}">
                  <a16:creationId xmlns:a16="http://schemas.microsoft.com/office/drawing/2014/main" id="{0985A651-BEB5-4AA6-ACDA-6B1DFB16A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899" y="2809438"/>
              <a:ext cx="53969" cy="74545"/>
            </a:xfrm>
            <a:custGeom>
              <a:avLst/>
              <a:gdLst>
                <a:gd name="T0" fmla="*/ 252392 w 402"/>
                <a:gd name="T1" fmla="*/ 5457759 h 560"/>
                <a:gd name="T2" fmla="*/ 252392 w 402"/>
                <a:gd name="T3" fmla="*/ 5457759 h 560"/>
                <a:gd name="T4" fmla="*/ 3099995 w 402"/>
                <a:gd name="T5" fmla="*/ 230424 h 560"/>
                <a:gd name="T6" fmla="*/ 6957034 w 402"/>
                <a:gd name="T7" fmla="*/ 4447674 h 560"/>
                <a:gd name="T8" fmla="*/ 4145410 w 402"/>
                <a:gd name="T9" fmla="*/ 9657305 h 560"/>
                <a:gd name="T10" fmla="*/ 252392 w 402"/>
                <a:gd name="T11" fmla="*/ 5457759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560">
                  <a:moveTo>
                    <a:pt x="14" y="308"/>
                  </a:moveTo>
                  <a:lnTo>
                    <a:pt x="14" y="308"/>
                  </a:lnTo>
                  <a:cubicBezTo>
                    <a:pt x="0" y="158"/>
                    <a:pt x="72" y="28"/>
                    <a:pt x="172" y="13"/>
                  </a:cubicBezTo>
                  <a:cubicBezTo>
                    <a:pt x="272" y="0"/>
                    <a:pt x="366" y="108"/>
                    <a:pt x="386" y="251"/>
                  </a:cubicBezTo>
                  <a:cubicBezTo>
                    <a:pt x="401" y="401"/>
                    <a:pt x="329" y="530"/>
                    <a:pt x="230" y="545"/>
                  </a:cubicBezTo>
                  <a:cubicBezTo>
                    <a:pt x="128" y="559"/>
                    <a:pt x="28" y="452"/>
                    <a:pt x="14" y="308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0" name="Freeform 1461">
              <a:extLst>
                <a:ext uri="{FF2B5EF4-FFF2-40B4-BE49-F238E27FC236}">
                  <a16:creationId xmlns:a16="http://schemas.microsoft.com/office/drawing/2014/main" id="{A8509594-2C3A-4ED7-86B8-FAC8CEE17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2669865"/>
              <a:ext cx="119050" cy="320385"/>
            </a:xfrm>
            <a:custGeom>
              <a:avLst/>
              <a:gdLst>
                <a:gd name="T0" fmla="*/ 0 w 889"/>
                <a:gd name="T1" fmla="*/ 0 h 2374"/>
                <a:gd name="T2" fmla="*/ 0 w 889"/>
                <a:gd name="T3" fmla="*/ 0 h 2374"/>
                <a:gd name="T4" fmla="*/ 15924578 w 889"/>
                <a:gd name="T5" fmla="*/ 20380481 h 2374"/>
                <a:gd name="T6" fmla="*/ 10903319 w 889"/>
                <a:gd name="T7" fmla="*/ 36316868 h 2374"/>
                <a:gd name="T8" fmla="*/ 0 w 889"/>
                <a:gd name="T9" fmla="*/ 43219586 h 2374"/>
                <a:gd name="T10" fmla="*/ 0 w 889"/>
                <a:gd name="T11" fmla="*/ 0 h 2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9" h="2374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8" y="201"/>
                    <a:pt x="888" y="1119"/>
                  </a:cubicBezTo>
                  <a:cubicBezTo>
                    <a:pt x="888" y="1650"/>
                    <a:pt x="680" y="1901"/>
                    <a:pt x="608" y="1994"/>
                  </a:cubicBezTo>
                  <a:cubicBezTo>
                    <a:pt x="537" y="2087"/>
                    <a:pt x="186" y="2373"/>
                    <a:pt x="0" y="2373"/>
                  </a:cubicBezTo>
                  <a:cubicBezTo>
                    <a:pt x="0" y="1442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1" name="Freeform 1462">
              <a:extLst>
                <a:ext uri="{FF2B5EF4-FFF2-40B4-BE49-F238E27FC236}">
                  <a16:creationId xmlns:a16="http://schemas.microsoft.com/office/drawing/2014/main" id="{0B93D5B9-E2D8-41FA-B158-655ADD134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411" y="2809438"/>
              <a:ext cx="55556" cy="74545"/>
            </a:xfrm>
            <a:custGeom>
              <a:avLst/>
              <a:gdLst>
                <a:gd name="T0" fmla="*/ 7354622 w 403"/>
                <a:gd name="T1" fmla="*/ 5457759 h 560"/>
                <a:gd name="T2" fmla="*/ 7354622 w 403"/>
                <a:gd name="T3" fmla="*/ 5457759 h 560"/>
                <a:gd name="T4" fmla="*/ 4351979 w 403"/>
                <a:gd name="T5" fmla="*/ 230424 h 560"/>
                <a:gd name="T6" fmla="*/ 285086 w 403"/>
                <a:gd name="T7" fmla="*/ 4447674 h 560"/>
                <a:gd name="T8" fmla="*/ 3287730 w 403"/>
                <a:gd name="T9" fmla="*/ 9657305 h 560"/>
                <a:gd name="T10" fmla="*/ 7354622 w 403"/>
                <a:gd name="T11" fmla="*/ 5457759 h 5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0">
                  <a:moveTo>
                    <a:pt x="387" y="308"/>
                  </a:moveTo>
                  <a:lnTo>
                    <a:pt x="387" y="308"/>
                  </a:lnTo>
                  <a:cubicBezTo>
                    <a:pt x="402" y="158"/>
                    <a:pt x="331" y="28"/>
                    <a:pt x="229" y="13"/>
                  </a:cubicBezTo>
                  <a:cubicBezTo>
                    <a:pt x="129" y="0"/>
                    <a:pt x="36" y="108"/>
                    <a:pt x="15" y="251"/>
                  </a:cubicBezTo>
                  <a:cubicBezTo>
                    <a:pt x="0" y="401"/>
                    <a:pt x="73" y="530"/>
                    <a:pt x="173" y="545"/>
                  </a:cubicBezTo>
                  <a:cubicBezTo>
                    <a:pt x="273" y="559"/>
                    <a:pt x="374" y="452"/>
                    <a:pt x="387" y="308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2" name="Freeform 1463">
              <a:extLst>
                <a:ext uri="{FF2B5EF4-FFF2-40B4-BE49-F238E27FC236}">
                  <a16:creationId xmlns:a16="http://schemas.microsoft.com/office/drawing/2014/main" id="{67A48E31-9DFC-4D6A-B5C8-B941A17D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025" y="3009282"/>
              <a:ext cx="161908" cy="193500"/>
            </a:xfrm>
            <a:custGeom>
              <a:avLst/>
              <a:gdLst>
                <a:gd name="T0" fmla="*/ 21826952 w 1200"/>
                <a:gd name="T1" fmla="*/ 26073956 h 1435"/>
                <a:gd name="T2" fmla="*/ 21826952 w 1200"/>
                <a:gd name="T3" fmla="*/ 26073956 h 1435"/>
                <a:gd name="T4" fmla="*/ 21826952 w 1200"/>
                <a:gd name="T5" fmla="*/ 8473143 h 1435"/>
                <a:gd name="T6" fmla="*/ 15946994 w 1200"/>
                <a:gd name="T7" fmla="*/ 3400206 h 1435"/>
                <a:gd name="T8" fmla="*/ 15419039 w 1200"/>
                <a:gd name="T9" fmla="*/ 0 h 1435"/>
                <a:gd name="T10" fmla="*/ 2493923 w 1200"/>
                <a:gd name="T11" fmla="*/ 7163950 h 1435"/>
                <a:gd name="T12" fmla="*/ 0 w 1200"/>
                <a:gd name="T13" fmla="*/ 26073956 h 1435"/>
                <a:gd name="T14" fmla="*/ 21826952 w 1200"/>
                <a:gd name="T15" fmla="*/ 26073956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0" h="1435">
                  <a:moveTo>
                    <a:pt x="1199" y="1434"/>
                  </a:moveTo>
                  <a:lnTo>
                    <a:pt x="1199" y="1434"/>
                  </a:lnTo>
                  <a:cubicBezTo>
                    <a:pt x="1199" y="466"/>
                    <a:pt x="1199" y="466"/>
                    <a:pt x="1199" y="466"/>
                  </a:cubicBezTo>
                  <a:cubicBezTo>
                    <a:pt x="1199" y="466"/>
                    <a:pt x="933" y="401"/>
                    <a:pt x="876" y="187"/>
                  </a:cubicBezTo>
                  <a:cubicBezTo>
                    <a:pt x="847" y="79"/>
                    <a:pt x="847" y="0"/>
                    <a:pt x="847" y="0"/>
                  </a:cubicBezTo>
                  <a:cubicBezTo>
                    <a:pt x="847" y="0"/>
                    <a:pt x="266" y="193"/>
                    <a:pt x="137" y="394"/>
                  </a:cubicBezTo>
                  <a:cubicBezTo>
                    <a:pt x="30" y="717"/>
                    <a:pt x="0" y="1434"/>
                    <a:pt x="0" y="1434"/>
                  </a:cubicBezTo>
                  <a:lnTo>
                    <a:pt x="1199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3" name="Freeform 1464">
              <a:extLst>
                <a:ext uri="{FF2B5EF4-FFF2-40B4-BE49-F238E27FC236}">
                  <a16:creationId xmlns:a16="http://schemas.microsoft.com/office/drawing/2014/main" id="{0E9B9F5B-B652-4E06-8D1B-C2C5DE204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009282"/>
              <a:ext cx="161908" cy="193500"/>
            </a:xfrm>
            <a:custGeom>
              <a:avLst/>
              <a:gdLst>
                <a:gd name="T0" fmla="*/ 0 w 1198"/>
                <a:gd name="T1" fmla="*/ 26073956 h 1435"/>
                <a:gd name="T2" fmla="*/ 0 w 1198"/>
                <a:gd name="T3" fmla="*/ 26073956 h 1435"/>
                <a:gd name="T4" fmla="*/ 0 w 1198"/>
                <a:gd name="T5" fmla="*/ 8473143 h 1435"/>
                <a:gd name="T6" fmla="*/ 5881396 w 1198"/>
                <a:gd name="T7" fmla="*/ 3400206 h 1435"/>
                <a:gd name="T8" fmla="*/ 6411043 w 1198"/>
                <a:gd name="T9" fmla="*/ 0 h 1435"/>
                <a:gd name="T10" fmla="*/ 19360980 w 1198"/>
                <a:gd name="T11" fmla="*/ 7163950 h 1435"/>
                <a:gd name="T12" fmla="*/ 21863391 w 1198"/>
                <a:gd name="T13" fmla="*/ 26073956 h 1435"/>
                <a:gd name="T14" fmla="*/ 0 w 1198"/>
                <a:gd name="T15" fmla="*/ 26073956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4" y="401"/>
                    <a:pt x="322" y="187"/>
                  </a:cubicBezTo>
                  <a:cubicBezTo>
                    <a:pt x="351" y="79"/>
                    <a:pt x="351" y="0"/>
                    <a:pt x="351" y="0"/>
                  </a:cubicBezTo>
                  <a:cubicBezTo>
                    <a:pt x="351" y="0"/>
                    <a:pt x="931" y="193"/>
                    <a:pt x="1060" y="394"/>
                  </a:cubicBezTo>
                  <a:cubicBezTo>
                    <a:pt x="1168" y="717"/>
                    <a:pt x="1197" y="1434"/>
                    <a:pt x="1197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4" name="Freeform 1465">
              <a:extLst>
                <a:ext uri="{FF2B5EF4-FFF2-40B4-BE49-F238E27FC236}">
                  <a16:creationId xmlns:a16="http://schemas.microsoft.com/office/drawing/2014/main" id="{56BF30D1-82FD-4686-9CF8-9B41E91D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2599" y="2920463"/>
              <a:ext cx="66668" cy="23791"/>
            </a:xfrm>
            <a:custGeom>
              <a:avLst/>
              <a:gdLst>
                <a:gd name="T0" fmla="*/ 4553874 w 489"/>
                <a:gd name="T1" fmla="*/ 3109917 h 181"/>
                <a:gd name="T2" fmla="*/ 4553874 w 489"/>
                <a:gd name="T3" fmla="*/ 3109917 h 181"/>
                <a:gd name="T4" fmla="*/ 9070665 w 489"/>
                <a:gd name="T5" fmla="*/ 0 h 181"/>
                <a:gd name="T6" fmla="*/ 0 w 489"/>
                <a:gd name="T7" fmla="*/ 0 h 181"/>
                <a:gd name="T8" fmla="*/ 4553874 w 489"/>
                <a:gd name="T9" fmla="*/ 3109917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9" h="181">
                  <a:moveTo>
                    <a:pt x="245" y="180"/>
                  </a:moveTo>
                  <a:lnTo>
                    <a:pt x="245" y="180"/>
                  </a:lnTo>
                  <a:cubicBezTo>
                    <a:pt x="381" y="180"/>
                    <a:pt x="488" y="100"/>
                    <a:pt x="4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15" y="180"/>
                    <a:pt x="245" y="1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5" name="Freeform 1466">
              <a:extLst>
                <a:ext uri="{FF2B5EF4-FFF2-40B4-BE49-F238E27FC236}">
                  <a16:creationId xmlns:a16="http://schemas.microsoft.com/office/drawing/2014/main" id="{972DE9DA-4668-4FFD-891F-344C57108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296" y="3009282"/>
              <a:ext cx="120637" cy="193500"/>
            </a:xfrm>
            <a:custGeom>
              <a:avLst/>
              <a:gdLst>
                <a:gd name="T0" fmla="*/ 16315376 w 891"/>
                <a:gd name="T1" fmla="*/ 19164591 h 1435"/>
                <a:gd name="T2" fmla="*/ 16315376 w 891"/>
                <a:gd name="T3" fmla="*/ 19164591 h 1435"/>
                <a:gd name="T4" fmla="*/ 9862582 w 891"/>
                <a:gd name="T5" fmla="*/ 0 h 1435"/>
                <a:gd name="T6" fmla="*/ 5517890 w 891"/>
                <a:gd name="T7" fmla="*/ 1690934 h 1435"/>
                <a:gd name="T8" fmla="*/ 0 w 891"/>
                <a:gd name="T9" fmla="*/ 26073956 h 1435"/>
                <a:gd name="T10" fmla="*/ 16315376 w 891"/>
                <a:gd name="T11" fmla="*/ 26073956 h 1435"/>
                <a:gd name="T12" fmla="*/ 16315376 w 891"/>
                <a:gd name="T13" fmla="*/ 19164591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1" h="1435">
                  <a:moveTo>
                    <a:pt x="890" y="1054"/>
                  </a:moveTo>
                  <a:lnTo>
                    <a:pt x="890" y="1054"/>
                  </a:lnTo>
                  <a:cubicBezTo>
                    <a:pt x="890" y="1054"/>
                    <a:pt x="631" y="416"/>
                    <a:pt x="538" y="0"/>
                  </a:cubicBezTo>
                  <a:cubicBezTo>
                    <a:pt x="438" y="36"/>
                    <a:pt x="358" y="57"/>
                    <a:pt x="301" y="93"/>
                  </a:cubicBezTo>
                  <a:cubicBezTo>
                    <a:pt x="14" y="695"/>
                    <a:pt x="0" y="1434"/>
                    <a:pt x="0" y="1434"/>
                  </a:cubicBezTo>
                  <a:cubicBezTo>
                    <a:pt x="890" y="1434"/>
                    <a:pt x="890" y="1434"/>
                    <a:pt x="890" y="1434"/>
                  </a:cubicBezTo>
                  <a:lnTo>
                    <a:pt x="890" y="1054"/>
                  </a:lnTo>
                </a:path>
              </a:pathLst>
            </a:custGeom>
            <a:solidFill>
              <a:srgbClr val="EA1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6" name="Freeform 1467">
              <a:extLst>
                <a:ext uri="{FF2B5EF4-FFF2-40B4-BE49-F238E27FC236}">
                  <a16:creationId xmlns:a16="http://schemas.microsoft.com/office/drawing/2014/main" id="{EE6F1B30-73DE-4A30-A6AA-2ABCECA9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933" y="3009282"/>
              <a:ext cx="119050" cy="193500"/>
            </a:xfrm>
            <a:custGeom>
              <a:avLst/>
              <a:gdLst>
                <a:gd name="T0" fmla="*/ 0 w 889"/>
                <a:gd name="T1" fmla="*/ 19164591 h 1435"/>
                <a:gd name="T2" fmla="*/ 0 w 889"/>
                <a:gd name="T3" fmla="*/ 19164591 h 1435"/>
                <a:gd name="T4" fmla="*/ 6294518 w 889"/>
                <a:gd name="T5" fmla="*/ 0 h 1435"/>
                <a:gd name="T6" fmla="*/ 10526752 w 889"/>
                <a:gd name="T7" fmla="*/ 1690934 h 1435"/>
                <a:gd name="T8" fmla="*/ 15924578 w 889"/>
                <a:gd name="T9" fmla="*/ 26073956 h 1435"/>
                <a:gd name="T10" fmla="*/ 0 w 889"/>
                <a:gd name="T11" fmla="*/ 26073956 h 1435"/>
                <a:gd name="T12" fmla="*/ 0 w 889"/>
                <a:gd name="T13" fmla="*/ 19164591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9" h="1435">
                  <a:moveTo>
                    <a:pt x="0" y="1054"/>
                  </a:moveTo>
                  <a:lnTo>
                    <a:pt x="0" y="1054"/>
                  </a:lnTo>
                  <a:cubicBezTo>
                    <a:pt x="0" y="1054"/>
                    <a:pt x="258" y="416"/>
                    <a:pt x="351" y="0"/>
                  </a:cubicBezTo>
                  <a:cubicBezTo>
                    <a:pt x="451" y="36"/>
                    <a:pt x="530" y="57"/>
                    <a:pt x="587" y="93"/>
                  </a:cubicBezTo>
                  <a:cubicBezTo>
                    <a:pt x="874" y="695"/>
                    <a:pt x="888" y="1434"/>
                    <a:pt x="888" y="1434"/>
                  </a:cubicBezTo>
                  <a:cubicBezTo>
                    <a:pt x="0" y="1434"/>
                    <a:pt x="0" y="1434"/>
                    <a:pt x="0" y="1434"/>
                  </a:cubicBezTo>
                  <a:lnTo>
                    <a:pt x="0" y="1054"/>
                  </a:lnTo>
                </a:path>
              </a:pathLst>
            </a:custGeom>
            <a:solidFill>
              <a:srgbClr val="C52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7" name="Freeform 1468">
              <a:extLst>
                <a:ext uri="{FF2B5EF4-FFF2-40B4-BE49-F238E27FC236}">
                  <a16:creationId xmlns:a16="http://schemas.microsoft.com/office/drawing/2014/main" id="{F31A03A2-DEED-4567-B200-0080BF1D8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724" y="2633386"/>
              <a:ext cx="223814" cy="204602"/>
            </a:xfrm>
            <a:custGeom>
              <a:avLst/>
              <a:gdLst>
                <a:gd name="T0" fmla="*/ 19125014 w 1656"/>
                <a:gd name="T1" fmla="*/ 0 h 1514"/>
                <a:gd name="T2" fmla="*/ 19125014 w 1656"/>
                <a:gd name="T3" fmla="*/ 0 h 1514"/>
                <a:gd name="T4" fmla="*/ 4182997 w 1656"/>
                <a:gd name="T5" fmla="*/ 14811212 h 1514"/>
                <a:gd name="T6" fmla="*/ 7708473 w 1656"/>
                <a:gd name="T7" fmla="*/ 27631676 h 1514"/>
                <a:gd name="T8" fmla="*/ 7708473 w 1656"/>
                <a:gd name="T9" fmla="*/ 24746166 h 1514"/>
                <a:gd name="T10" fmla="*/ 16622514 w 1656"/>
                <a:gd name="T11" fmla="*/ 18061870 h 1514"/>
                <a:gd name="T12" fmla="*/ 27107443 w 1656"/>
                <a:gd name="T13" fmla="*/ 11249867 h 1514"/>
                <a:gd name="T14" fmla="*/ 19125014 w 1656"/>
                <a:gd name="T15" fmla="*/ 0 h 15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6" h="1514">
                  <a:moveTo>
                    <a:pt x="1047" y="0"/>
                  </a:moveTo>
                  <a:lnTo>
                    <a:pt x="1047" y="0"/>
                  </a:lnTo>
                  <a:cubicBezTo>
                    <a:pt x="415" y="0"/>
                    <a:pt x="229" y="552"/>
                    <a:pt x="229" y="811"/>
                  </a:cubicBezTo>
                  <a:cubicBezTo>
                    <a:pt x="0" y="1125"/>
                    <a:pt x="251" y="1413"/>
                    <a:pt x="422" y="1513"/>
                  </a:cubicBezTo>
                  <a:cubicBezTo>
                    <a:pt x="422" y="1456"/>
                    <a:pt x="422" y="1434"/>
                    <a:pt x="422" y="1355"/>
                  </a:cubicBezTo>
                  <a:cubicBezTo>
                    <a:pt x="422" y="1147"/>
                    <a:pt x="623" y="961"/>
                    <a:pt x="910" y="989"/>
                  </a:cubicBezTo>
                  <a:cubicBezTo>
                    <a:pt x="1175" y="1018"/>
                    <a:pt x="1340" y="874"/>
                    <a:pt x="1484" y="616"/>
                  </a:cubicBezTo>
                  <a:cubicBezTo>
                    <a:pt x="1655" y="279"/>
                    <a:pt x="1441" y="0"/>
                    <a:pt x="1047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78" name="Freeform 1469">
              <a:extLst>
                <a:ext uri="{FF2B5EF4-FFF2-40B4-BE49-F238E27FC236}">
                  <a16:creationId xmlns:a16="http://schemas.microsoft.com/office/drawing/2014/main" id="{63E864EE-95D7-4B27-8B0B-616841B0D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3553" y="2647660"/>
              <a:ext cx="90478" cy="163365"/>
            </a:xfrm>
            <a:custGeom>
              <a:avLst/>
              <a:gdLst>
                <a:gd name="T0" fmla="*/ 0 w 668"/>
                <a:gd name="T1" fmla="*/ 7511534 h 1204"/>
                <a:gd name="T2" fmla="*/ 0 w 668"/>
                <a:gd name="T3" fmla="*/ 7511534 h 1204"/>
                <a:gd name="T4" fmla="*/ 10126764 w 668"/>
                <a:gd name="T5" fmla="*/ 22147762 h 1204"/>
                <a:gd name="T6" fmla="*/ 10126764 w 668"/>
                <a:gd name="T7" fmla="*/ 9113162 h 1204"/>
                <a:gd name="T8" fmla="*/ 0 w 668"/>
                <a:gd name="T9" fmla="*/ 0 h 1204"/>
                <a:gd name="T10" fmla="*/ 0 w 668"/>
                <a:gd name="T11" fmla="*/ 7511534 h 1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1204">
                  <a:moveTo>
                    <a:pt x="0" y="408"/>
                  </a:moveTo>
                  <a:lnTo>
                    <a:pt x="0" y="408"/>
                  </a:lnTo>
                  <a:cubicBezTo>
                    <a:pt x="0" y="408"/>
                    <a:pt x="152" y="1004"/>
                    <a:pt x="552" y="1203"/>
                  </a:cubicBezTo>
                  <a:cubicBezTo>
                    <a:pt x="625" y="666"/>
                    <a:pt x="667" y="781"/>
                    <a:pt x="552" y="495"/>
                  </a:cubicBezTo>
                  <a:cubicBezTo>
                    <a:pt x="438" y="214"/>
                    <a:pt x="0" y="0"/>
                    <a:pt x="0" y="0"/>
                  </a:cubicBezTo>
                  <a:lnTo>
                    <a:pt x="0" y="40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4" name="Group 25">
            <a:extLst>
              <a:ext uri="{FF2B5EF4-FFF2-40B4-BE49-F238E27FC236}">
                <a16:creationId xmlns:a16="http://schemas.microsoft.com/office/drawing/2014/main" id="{DB4672F5-4771-47D0-9BAD-42D092BA363E}"/>
              </a:ext>
            </a:extLst>
          </p:cNvPr>
          <p:cNvGrpSpPr>
            <a:grpSpLocks/>
          </p:cNvGrpSpPr>
          <p:nvPr/>
        </p:nvGrpSpPr>
        <p:grpSpPr bwMode="auto">
          <a:xfrm>
            <a:off x="5935663" y="2536825"/>
            <a:ext cx="657225" cy="655638"/>
            <a:chOff x="5935999" y="2536627"/>
            <a:chExt cx="656758" cy="655439"/>
          </a:xfrm>
        </p:grpSpPr>
        <p:sp>
          <p:nvSpPr>
            <p:cNvPr id="20544" name="Freeform 1470">
              <a:extLst>
                <a:ext uri="{FF2B5EF4-FFF2-40B4-BE49-F238E27FC236}">
                  <a16:creationId xmlns:a16="http://schemas.microsoft.com/office/drawing/2014/main" id="{17902483-7DB4-415F-80E4-B8DEA4B5C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999" y="2536627"/>
              <a:ext cx="656758" cy="655439"/>
            </a:xfrm>
            <a:custGeom>
              <a:avLst/>
              <a:gdLst>
                <a:gd name="T0" fmla="*/ 88696505 w 4862"/>
                <a:gd name="T1" fmla="*/ 44179289 h 4855"/>
                <a:gd name="T2" fmla="*/ 88696505 w 4862"/>
                <a:gd name="T3" fmla="*/ 44179289 h 4855"/>
                <a:gd name="T4" fmla="*/ 44339135 w 4862"/>
                <a:gd name="T5" fmla="*/ 0 h 4855"/>
                <a:gd name="T6" fmla="*/ 0 w 4862"/>
                <a:gd name="T7" fmla="*/ 44179289 h 4855"/>
                <a:gd name="T8" fmla="*/ 44339135 w 4862"/>
                <a:gd name="T9" fmla="*/ 88467930 h 4855"/>
                <a:gd name="T10" fmla="*/ 88696505 w 4862"/>
                <a:gd name="T11" fmla="*/ 44179289 h 48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62" h="4855">
                  <a:moveTo>
                    <a:pt x="4861" y="2424"/>
                  </a:moveTo>
                  <a:lnTo>
                    <a:pt x="4861" y="2424"/>
                  </a:lnTo>
                  <a:cubicBezTo>
                    <a:pt x="4861" y="1082"/>
                    <a:pt x="3771" y="0"/>
                    <a:pt x="2430" y="0"/>
                  </a:cubicBezTo>
                  <a:cubicBezTo>
                    <a:pt x="1090" y="0"/>
                    <a:pt x="0" y="1082"/>
                    <a:pt x="0" y="2424"/>
                  </a:cubicBezTo>
                  <a:cubicBezTo>
                    <a:pt x="0" y="3764"/>
                    <a:pt x="1090" y="4854"/>
                    <a:pt x="2430" y="4854"/>
                  </a:cubicBezTo>
                  <a:cubicBezTo>
                    <a:pt x="3771" y="4854"/>
                    <a:pt x="4861" y="3764"/>
                    <a:pt x="4861" y="2424"/>
                  </a:cubicBezTo>
                </a:path>
              </a:pathLst>
            </a:custGeom>
            <a:solidFill>
              <a:srgbClr val="6D9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5" name="Freeform 1471">
              <a:extLst>
                <a:ext uri="{FF2B5EF4-FFF2-40B4-BE49-F238E27FC236}">
                  <a16:creationId xmlns:a16="http://schemas.microsoft.com/office/drawing/2014/main" id="{7263657C-F13F-4CCD-B7A1-E258C6BA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2536627"/>
              <a:ext cx="328379" cy="655439"/>
            </a:xfrm>
            <a:custGeom>
              <a:avLst/>
              <a:gdLst>
                <a:gd name="T0" fmla="*/ 44320903 w 2432"/>
                <a:gd name="T1" fmla="*/ 44179289 h 4855"/>
                <a:gd name="T2" fmla="*/ 44320903 w 2432"/>
                <a:gd name="T3" fmla="*/ 44179289 h 4855"/>
                <a:gd name="T4" fmla="*/ 0 w 2432"/>
                <a:gd name="T5" fmla="*/ 0 h 4855"/>
                <a:gd name="T6" fmla="*/ 0 w 2432"/>
                <a:gd name="T7" fmla="*/ 88467930 h 4855"/>
                <a:gd name="T8" fmla="*/ 44320903 w 2432"/>
                <a:gd name="T9" fmla="*/ 44179289 h 48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2" h="4855">
                  <a:moveTo>
                    <a:pt x="2431" y="2424"/>
                  </a:moveTo>
                  <a:lnTo>
                    <a:pt x="2431" y="2424"/>
                  </a:lnTo>
                  <a:cubicBezTo>
                    <a:pt x="2431" y="1082"/>
                    <a:pt x="1341" y="0"/>
                    <a:pt x="0" y="0"/>
                  </a:cubicBezTo>
                  <a:cubicBezTo>
                    <a:pt x="0" y="4854"/>
                    <a:pt x="0" y="4854"/>
                    <a:pt x="0" y="4854"/>
                  </a:cubicBezTo>
                  <a:cubicBezTo>
                    <a:pt x="1341" y="4854"/>
                    <a:pt x="2431" y="3764"/>
                    <a:pt x="2431" y="2424"/>
                  </a:cubicBezTo>
                </a:path>
              </a:pathLst>
            </a:custGeom>
            <a:solidFill>
              <a:srgbClr val="688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6" name="Freeform 1472">
              <a:extLst>
                <a:ext uri="{FF2B5EF4-FFF2-40B4-BE49-F238E27FC236}">
                  <a16:creationId xmlns:a16="http://schemas.microsoft.com/office/drawing/2014/main" id="{D17FF8EA-D14C-49CC-80E4-85FE551E4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191" y="2608043"/>
              <a:ext cx="280787" cy="344382"/>
            </a:xfrm>
            <a:custGeom>
              <a:avLst/>
              <a:gdLst>
                <a:gd name="T0" fmla="*/ 37868060 w 2081"/>
                <a:gd name="T1" fmla="*/ 35991898 h 2553"/>
                <a:gd name="T2" fmla="*/ 37868060 w 2081"/>
                <a:gd name="T3" fmla="*/ 35991898 h 2553"/>
                <a:gd name="T4" fmla="*/ 18915815 w 2081"/>
                <a:gd name="T5" fmla="*/ 41068734 h 2553"/>
                <a:gd name="T6" fmla="*/ 18915815 w 2081"/>
                <a:gd name="T7" fmla="*/ 41068734 h 2553"/>
                <a:gd name="T8" fmla="*/ 0 w 2081"/>
                <a:gd name="T9" fmla="*/ 35991898 h 2553"/>
                <a:gd name="T10" fmla="*/ 0 w 2081"/>
                <a:gd name="T11" fmla="*/ 18905803 h 2553"/>
                <a:gd name="T12" fmla="*/ 18915815 w 2081"/>
                <a:gd name="T13" fmla="*/ 0 h 2553"/>
                <a:gd name="T14" fmla="*/ 18915815 w 2081"/>
                <a:gd name="T15" fmla="*/ 0 h 2553"/>
                <a:gd name="T16" fmla="*/ 37868060 w 2081"/>
                <a:gd name="T17" fmla="*/ 18905803 h 2553"/>
                <a:gd name="T18" fmla="*/ 37868060 w 2081"/>
                <a:gd name="T19" fmla="*/ 35991898 h 25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81" h="2553">
                  <a:moveTo>
                    <a:pt x="2080" y="1978"/>
                  </a:moveTo>
                  <a:lnTo>
                    <a:pt x="2080" y="1978"/>
                  </a:lnTo>
                  <a:cubicBezTo>
                    <a:pt x="2080" y="2552"/>
                    <a:pt x="1613" y="2257"/>
                    <a:pt x="1039" y="2257"/>
                  </a:cubicBezTo>
                  <a:cubicBezTo>
                    <a:pt x="466" y="2257"/>
                    <a:pt x="0" y="2552"/>
                    <a:pt x="0" y="1978"/>
                  </a:cubicBezTo>
                  <a:cubicBezTo>
                    <a:pt x="0" y="1039"/>
                    <a:pt x="0" y="1039"/>
                    <a:pt x="0" y="1039"/>
                  </a:cubicBezTo>
                  <a:cubicBezTo>
                    <a:pt x="0" y="465"/>
                    <a:pt x="466" y="0"/>
                    <a:pt x="1039" y="0"/>
                  </a:cubicBezTo>
                  <a:cubicBezTo>
                    <a:pt x="1613" y="0"/>
                    <a:pt x="2080" y="465"/>
                    <a:pt x="2080" y="1039"/>
                  </a:cubicBezTo>
                  <a:lnTo>
                    <a:pt x="2080" y="197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7" name="Freeform 1473">
              <a:extLst>
                <a:ext uri="{FF2B5EF4-FFF2-40B4-BE49-F238E27FC236}">
                  <a16:creationId xmlns:a16="http://schemas.microsoft.com/office/drawing/2014/main" id="{0F9056C0-7708-4035-86B7-8CD42FB4E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1604" y="2604869"/>
              <a:ext cx="287134" cy="287250"/>
            </a:xfrm>
            <a:custGeom>
              <a:avLst/>
              <a:gdLst>
                <a:gd name="T0" fmla="*/ 38798103 w 2124"/>
                <a:gd name="T1" fmla="*/ 19405604 h 2124"/>
                <a:gd name="T2" fmla="*/ 38798103 w 2124"/>
                <a:gd name="T3" fmla="*/ 19405604 h 2124"/>
                <a:gd name="T4" fmla="*/ 19408177 w 2124"/>
                <a:gd name="T5" fmla="*/ 0 h 2124"/>
                <a:gd name="T6" fmla="*/ 0 w 2124"/>
                <a:gd name="T7" fmla="*/ 19405604 h 2124"/>
                <a:gd name="T8" fmla="*/ 19408177 w 2124"/>
                <a:gd name="T9" fmla="*/ 38829465 h 2124"/>
                <a:gd name="T10" fmla="*/ 38798103 w 2124"/>
                <a:gd name="T11" fmla="*/ 19405604 h 2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24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73"/>
                    <a:pt x="1649" y="0"/>
                    <a:pt x="1062" y="0"/>
                  </a:cubicBezTo>
                  <a:cubicBezTo>
                    <a:pt x="474" y="0"/>
                    <a:pt x="0" y="473"/>
                    <a:pt x="0" y="1061"/>
                  </a:cubicBezTo>
                  <a:cubicBezTo>
                    <a:pt x="0" y="1649"/>
                    <a:pt x="474" y="2123"/>
                    <a:pt x="1062" y="2123"/>
                  </a:cubicBezTo>
                  <a:cubicBezTo>
                    <a:pt x="1649" y="2123"/>
                    <a:pt x="2123" y="1649"/>
                    <a:pt x="2123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8" name="Freeform 1474">
              <a:extLst>
                <a:ext uri="{FF2B5EF4-FFF2-40B4-BE49-F238E27FC236}">
                  <a16:creationId xmlns:a16="http://schemas.microsoft.com/office/drawing/2014/main" id="{B2349845-1FB7-48F4-B5DC-6F5F5BD2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786" y="2950839"/>
              <a:ext cx="95182" cy="241227"/>
            </a:xfrm>
            <a:custGeom>
              <a:avLst/>
              <a:gdLst>
                <a:gd name="T0" fmla="*/ 12724133 w 711"/>
                <a:gd name="T1" fmla="*/ 14119883 h 1786"/>
                <a:gd name="T2" fmla="*/ 6290446 w 711"/>
                <a:gd name="T3" fmla="*/ 32563214 h 1786"/>
                <a:gd name="T4" fmla="*/ 0 w 711"/>
                <a:gd name="T5" fmla="*/ 14119883 h 1786"/>
                <a:gd name="T6" fmla="*/ 0 w 711"/>
                <a:gd name="T7" fmla="*/ 0 h 1786"/>
                <a:gd name="T8" fmla="*/ 12724133 w 711"/>
                <a:gd name="T9" fmla="*/ 0 h 1786"/>
                <a:gd name="T10" fmla="*/ 12724133 w 711"/>
                <a:gd name="T11" fmla="*/ 14119883 h 17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1" h="1786">
                  <a:moveTo>
                    <a:pt x="710" y="774"/>
                  </a:moveTo>
                  <a:lnTo>
                    <a:pt x="351" y="1785"/>
                  </a:lnTo>
                  <a:lnTo>
                    <a:pt x="0" y="774"/>
                  </a:lnTo>
                  <a:lnTo>
                    <a:pt x="0" y="0"/>
                  </a:lnTo>
                  <a:lnTo>
                    <a:pt x="710" y="0"/>
                  </a:lnTo>
                  <a:lnTo>
                    <a:pt x="710" y="77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9" name="Freeform 1475">
              <a:extLst>
                <a:ext uri="{FF2B5EF4-FFF2-40B4-BE49-F238E27FC236}">
                  <a16:creationId xmlns:a16="http://schemas.microsoft.com/office/drawing/2014/main" id="{2F2D866D-E3D9-40DE-BFBF-FBE0E0387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813" y="2658828"/>
              <a:ext cx="122151" cy="320578"/>
            </a:xfrm>
            <a:custGeom>
              <a:avLst/>
              <a:gdLst>
                <a:gd name="T0" fmla="*/ 16597165 w 898"/>
                <a:gd name="T1" fmla="*/ 0 h 2375"/>
                <a:gd name="T2" fmla="*/ 16597165 w 898"/>
                <a:gd name="T3" fmla="*/ 0 h 2375"/>
                <a:gd name="T4" fmla="*/ 0 w 898"/>
                <a:gd name="T5" fmla="*/ 20387816 h 2375"/>
                <a:gd name="T6" fmla="*/ 5310304 w 898"/>
                <a:gd name="T7" fmla="*/ 36311836 h 2375"/>
                <a:gd name="T8" fmla="*/ 16597165 w 898"/>
                <a:gd name="T9" fmla="*/ 43253464 h 2375"/>
                <a:gd name="T10" fmla="*/ 16597165 w 898"/>
                <a:gd name="T11" fmla="*/ 0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8" h="2375">
                  <a:moveTo>
                    <a:pt x="897" y="0"/>
                  </a:moveTo>
                  <a:lnTo>
                    <a:pt x="897" y="0"/>
                  </a:lnTo>
                  <a:cubicBezTo>
                    <a:pt x="552" y="0"/>
                    <a:pt x="0" y="201"/>
                    <a:pt x="0" y="1119"/>
                  </a:cubicBezTo>
                  <a:cubicBezTo>
                    <a:pt x="0" y="1649"/>
                    <a:pt x="208" y="1900"/>
                    <a:pt x="287" y="1993"/>
                  </a:cubicBezTo>
                  <a:cubicBezTo>
                    <a:pt x="352" y="2086"/>
                    <a:pt x="710" y="2374"/>
                    <a:pt x="897" y="2374"/>
                  </a:cubicBezTo>
                  <a:cubicBezTo>
                    <a:pt x="897" y="1441"/>
                    <a:pt x="897" y="0"/>
                    <a:pt x="897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0" name="Freeform 1476">
              <a:extLst>
                <a:ext uri="{FF2B5EF4-FFF2-40B4-BE49-F238E27FC236}">
                  <a16:creationId xmlns:a16="http://schemas.microsoft.com/office/drawing/2014/main" id="{F6DCC7EB-ABB9-4357-A8B1-A6CA98197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431" y="2798485"/>
              <a:ext cx="53937" cy="74589"/>
            </a:xfrm>
            <a:custGeom>
              <a:avLst/>
              <a:gdLst>
                <a:gd name="T0" fmla="*/ 250814 w 403"/>
                <a:gd name="T1" fmla="*/ 5462414 h 561"/>
                <a:gd name="T2" fmla="*/ 250814 w 403"/>
                <a:gd name="T3" fmla="*/ 5462414 h 561"/>
                <a:gd name="T4" fmla="*/ 3080967 w 403"/>
                <a:gd name="T5" fmla="*/ 265117 h 561"/>
                <a:gd name="T6" fmla="*/ 6932310 w 403"/>
                <a:gd name="T7" fmla="*/ 4578515 h 561"/>
                <a:gd name="T8" fmla="*/ 4102023 w 403"/>
                <a:gd name="T9" fmla="*/ 9652029 h 561"/>
                <a:gd name="T10" fmla="*/ 250814 w 403"/>
                <a:gd name="T11" fmla="*/ 5462414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14" y="309"/>
                  </a:moveTo>
                  <a:lnTo>
                    <a:pt x="14" y="309"/>
                  </a:lnTo>
                  <a:cubicBezTo>
                    <a:pt x="0" y="158"/>
                    <a:pt x="71" y="30"/>
                    <a:pt x="172" y="15"/>
                  </a:cubicBezTo>
                  <a:cubicBezTo>
                    <a:pt x="272" y="0"/>
                    <a:pt x="373" y="108"/>
                    <a:pt x="387" y="259"/>
                  </a:cubicBezTo>
                  <a:cubicBezTo>
                    <a:pt x="402" y="402"/>
                    <a:pt x="330" y="532"/>
                    <a:pt x="229" y="546"/>
                  </a:cubicBezTo>
                  <a:cubicBezTo>
                    <a:pt x="129" y="560"/>
                    <a:pt x="36" y="452"/>
                    <a:pt x="14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1" name="Freeform 1477">
              <a:extLst>
                <a:ext uri="{FF2B5EF4-FFF2-40B4-BE49-F238E27FC236}">
                  <a16:creationId xmlns:a16="http://schemas.microsoft.com/office/drawing/2014/main" id="{3DACE96C-197D-46E6-90B9-AA4894694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2658828"/>
              <a:ext cx="120564" cy="320578"/>
            </a:xfrm>
            <a:custGeom>
              <a:avLst/>
              <a:gdLst>
                <a:gd name="T0" fmla="*/ 0 w 897"/>
                <a:gd name="T1" fmla="*/ 0 h 2375"/>
                <a:gd name="T2" fmla="*/ 0 w 897"/>
                <a:gd name="T3" fmla="*/ 0 h 2375"/>
                <a:gd name="T4" fmla="*/ 16186759 w 897"/>
                <a:gd name="T5" fmla="*/ 20387816 h 2375"/>
                <a:gd name="T6" fmla="*/ 11019980 w 897"/>
                <a:gd name="T7" fmla="*/ 36311836 h 2375"/>
                <a:gd name="T8" fmla="*/ 0 w 897"/>
                <a:gd name="T9" fmla="*/ 43253464 h 2375"/>
                <a:gd name="T10" fmla="*/ 0 w 897"/>
                <a:gd name="T11" fmla="*/ 0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2375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96" y="201"/>
                    <a:pt x="896" y="1119"/>
                  </a:cubicBezTo>
                  <a:cubicBezTo>
                    <a:pt x="896" y="1649"/>
                    <a:pt x="688" y="1900"/>
                    <a:pt x="610" y="1993"/>
                  </a:cubicBezTo>
                  <a:cubicBezTo>
                    <a:pt x="545" y="2086"/>
                    <a:pt x="186" y="2374"/>
                    <a:pt x="0" y="2374"/>
                  </a:cubicBezTo>
                  <a:cubicBezTo>
                    <a:pt x="0" y="1441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2" name="Freeform 1478">
              <a:extLst>
                <a:ext uri="{FF2B5EF4-FFF2-40B4-BE49-F238E27FC236}">
                  <a16:creationId xmlns:a16="http://schemas.microsoft.com/office/drawing/2014/main" id="{4EA30483-487C-47F8-ADA0-F3B5EB105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6387" y="2798485"/>
              <a:ext cx="53937" cy="74589"/>
            </a:xfrm>
            <a:custGeom>
              <a:avLst/>
              <a:gdLst>
                <a:gd name="T0" fmla="*/ 6932310 w 403"/>
                <a:gd name="T1" fmla="*/ 5462414 h 561"/>
                <a:gd name="T2" fmla="*/ 6932310 w 403"/>
                <a:gd name="T3" fmla="*/ 5462414 h 561"/>
                <a:gd name="T4" fmla="*/ 4102023 w 403"/>
                <a:gd name="T5" fmla="*/ 265117 h 561"/>
                <a:gd name="T6" fmla="*/ 376221 w 403"/>
                <a:gd name="T7" fmla="*/ 4578515 h 561"/>
                <a:gd name="T8" fmla="*/ 3080967 w 403"/>
                <a:gd name="T9" fmla="*/ 9652029 h 561"/>
                <a:gd name="T10" fmla="*/ 6932310 w 403"/>
                <a:gd name="T11" fmla="*/ 5462414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" h="561">
                  <a:moveTo>
                    <a:pt x="387" y="309"/>
                  </a:moveTo>
                  <a:lnTo>
                    <a:pt x="387" y="309"/>
                  </a:lnTo>
                  <a:cubicBezTo>
                    <a:pt x="402" y="158"/>
                    <a:pt x="329" y="30"/>
                    <a:pt x="229" y="15"/>
                  </a:cubicBezTo>
                  <a:cubicBezTo>
                    <a:pt x="129" y="0"/>
                    <a:pt x="36" y="108"/>
                    <a:pt x="21" y="259"/>
                  </a:cubicBezTo>
                  <a:cubicBezTo>
                    <a:pt x="0" y="402"/>
                    <a:pt x="71" y="532"/>
                    <a:pt x="172" y="546"/>
                  </a:cubicBezTo>
                  <a:cubicBezTo>
                    <a:pt x="279" y="560"/>
                    <a:pt x="372" y="452"/>
                    <a:pt x="387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3" name="Freeform 1479">
              <a:extLst>
                <a:ext uri="{FF2B5EF4-FFF2-40B4-BE49-F238E27FC236}">
                  <a16:creationId xmlns:a16="http://schemas.microsoft.com/office/drawing/2014/main" id="{8C67524B-C377-4FAB-85A7-418E912CA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568" y="2998450"/>
              <a:ext cx="161810" cy="193616"/>
            </a:xfrm>
            <a:custGeom>
              <a:avLst/>
              <a:gdLst>
                <a:gd name="T0" fmla="*/ 21836921 w 1198"/>
                <a:gd name="T1" fmla="*/ 26105239 h 1435"/>
                <a:gd name="T2" fmla="*/ 21836921 w 1198"/>
                <a:gd name="T3" fmla="*/ 26105239 h 1435"/>
                <a:gd name="T4" fmla="*/ 21836921 w 1198"/>
                <a:gd name="T5" fmla="*/ 8501564 h 1435"/>
                <a:gd name="T6" fmla="*/ 15962597 w 1198"/>
                <a:gd name="T7" fmla="*/ 3386054 h 1435"/>
                <a:gd name="T8" fmla="*/ 15433540 w 1198"/>
                <a:gd name="T9" fmla="*/ 0 h 1435"/>
                <a:gd name="T10" fmla="*/ 2481042 w 1198"/>
                <a:gd name="T11" fmla="*/ 7172562 h 1435"/>
                <a:gd name="T12" fmla="*/ 0 w 1198"/>
                <a:gd name="T13" fmla="*/ 26105239 h 1435"/>
                <a:gd name="T14" fmla="*/ 21836921 w 1198"/>
                <a:gd name="T15" fmla="*/ 26105239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35">
                  <a:moveTo>
                    <a:pt x="1197" y="1434"/>
                  </a:moveTo>
                  <a:lnTo>
                    <a:pt x="1197" y="1434"/>
                  </a:lnTo>
                  <a:cubicBezTo>
                    <a:pt x="1197" y="467"/>
                    <a:pt x="1197" y="467"/>
                    <a:pt x="1197" y="467"/>
                  </a:cubicBezTo>
                  <a:cubicBezTo>
                    <a:pt x="1197" y="467"/>
                    <a:pt x="933" y="402"/>
                    <a:pt x="875" y="186"/>
                  </a:cubicBezTo>
                  <a:cubicBezTo>
                    <a:pt x="846" y="79"/>
                    <a:pt x="846" y="0"/>
                    <a:pt x="846" y="0"/>
                  </a:cubicBezTo>
                  <a:cubicBezTo>
                    <a:pt x="846" y="0"/>
                    <a:pt x="266" y="194"/>
                    <a:pt x="136" y="394"/>
                  </a:cubicBezTo>
                  <a:cubicBezTo>
                    <a:pt x="28" y="718"/>
                    <a:pt x="0" y="1434"/>
                    <a:pt x="0" y="1434"/>
                  </a:cubicBezTo>
                  <a:lnTo>
                    <a:pt x="1197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4" name="Freeform 1480">
              <a:extLst>
                <a:ext uri="{FF2B5EF4-FFF2-40B4-BE49-F238E27FC236}">
                  <a16:creationId xmlns:a16="http://schemas.microsoft.com/office/drawing/2014/main" id="{851518D9-289D-4020-95E9-B6FEEF3B6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2998450"/>
              <a:ext cx="161810" cy="193616"/>
            </a:xfrm>
            <a:custGeom>
              <a:avLst/>
              <a:gdLst>
                <a:gd name="T0" fmla="*/ 0 w 1199"/>
                <a:gd name="T1" fmla="*/ 26105239 h 1435"/>
                <a:gd name="T2" fmla="*/ 0 w 1199"/>
                <a:gd name="T3" fmla="*/ 26105239 h 1435"/>
                <a:gd name="T4" fmla="*/ 0 w 1199"/>
                <a:gd name="T5" fmla="*/ 8501564 h 1435"/>
                <a:gd name="T6" fmla="*/ 5882650 w 1199"/>
                <a:gd name="T7" fmla="*/ 3386054 h 1435"/>
                <a:gd name="T8" fmla="*/ 6410861 w 1199"/>
                <a:gd name="T9" fmla="*/ 0 h 1435"/>
                <a:gd name="T10" fmla="*/ 19341761 w 1199"/>
                <a:gd name="T11" fmla="*/ 7172562 h 1435"/>
                <a:gd name="T12" fmla="*/ 21818709 w 1199"/>
                <a:gd name="T13" fmla="*/ 26105239 h 1435"/>
                <a:gd name="T14" fmla="*/ 0 w 1199"/>
                <a:gd name="T15" fmla="*/ 26105239 h 1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9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467"/>
                    <a:pt x="0" y="467"/>
                    <a:pt x="0" y="467"/>
                  </a:cubicBezTo>
                  <a:cubicBezTo>
                    <a:pt x="0" y="467"/>
                    <a:pt x="266" y="402"/>
                    <a:pt x="323" y="186"/>
                  </a:cubicBezTo>
                  <a:cubicBezTo>
                    <a:pt x="352" y="79"/>
                    <a:pt x="352" y="0"/>
                    <a:pt x="352" y="0"/>
                  </a:cubicBezTo>
                  <a:cubicBezTo>
                    <a:pt x="352" y="0"/>
                    <a:pt x="933" y="194"/>
                    <a:pt x="1062" y="394"/>
                  </a:cubicBezTo>
                  <a:cubicBezTo>
                    <a:pt x="1169" y="718"/>
                    <a:pt x="1198" y="1434"/>
                    <a:pt x="1198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5" name="Freeform 1481">
              <a:extLst>
                <a:ext uri="{FF2B5EF4-FFF2-40B4-BE49-F238E27FC236}">
                  <a16:creationId xmlns:a16="http://schemas.microsoft.com/office/drawing/2014/main" id="{BB0344C2-3549-4071-B44A-3AE06D29C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650" y="2911163"/>
              <a:ext cx="66628" cy="23806"/>
            </a:xfrm>
            <a:custGeom>
              <a:avLst/>
              <a:gdLst>
                <a:gd name="T0" fmla="*/ 4548453 w 488"/>
                <a:gd name="T1" fmla="*/ 3148377 h 179"/>
                <a:gd name="T2" fmla="*/ 4548453 w 488"/>
                <a:gd name="T3" fmla="*/ 3148377 h 179"/>
                <a:gd name="T4" fmla="*/ 9078202 w 488"/>
                <a:gd name="T5" fmla="*/ 0 h 179"/>
                <a:gd name="T6" fmla="*/ 0 w 488"/>
                <a:gd name="T7" fmla="*/ 0 h 179"/>
                <a:gd name="T8" fmla="*/ 4548453 w 488"/>
                <a:gd name="T9" fmla="*/ 3148377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79">
                  <a:moveTo>
                    <a:pt x="244" y="178"/>
                  </a:moveTo>
                  <a:lnTo>
                    <a:pt x="244" y="178"/>
                  </a:lnTo>
                  <a:cubicBezTo>
                    <a:pt x="372" y="178"/>
                    <a:pt x="487" y="100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108" y="178"/>
                    <a:pt x="244" y="1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6" name="Freeform 1482">
              <a:extLst>
                <a:ext uri="{FF2B5EF4-FFF2-40B4-BE49-F238E27FC236}">
                  <a16:creationId xmlns:a16="http://schemas.microsoft.com/office/drawing/2014/main" id="{097903A7-4801-4187-B043-289D75DE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259" y="2622326"/>
              <a:ext cx="223679" cy="204726"/>
            </a:xfrm>
            <a:custGeom>
              <a:avLst/>
              <a:gdLst>
                <a:gd name="T0" fmla="*/ 19183240 w 1658"/>
                <a:gd name="T1" fmla="*/ 0 h 1514"/>
                <a:gd name="T2" fmla="*/ 19183240 w 1658"/>
                <a:gd name="T3" fmla="*/ 0 h 1514"/>
                <a:gd name="T4" fmla="*/ 4167876 w 1658"/>
                <a:gd name="T5" fmla="*/ 14810858 h 1514"/>
                <a:gd name="T6" fmla="*/ 7716926 w 1658"/>
                <a:gd name="T7" fmla="*/ 27665190 h 1514"/>
                <a:gd name="T8" fmla="*/ 7716926 w 1658"/>
                <a:gd name="T9" fmla="*/ 24776173 h 1514"/>
                <a:gd name="T10" fmla="*/ 16707931 w 1658"/>
                <a:gd name="T11" fmla="*/ 18102160 h 1514"/>
                <a:gd name="T12" fmla="*/ 27009442 w 1658"/>
                <a:gd name="T13" fmla="*/ 11281836 h 1514"/>
                <a:gd name="T14" fmla="*/ 19183240 w 1658"/>
                <a:gd name="T15" fmla="*/ 0 h 15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8" h="1514">
                  <a:moveTo>
                    <a:pt x="1054" y="0"/>
                  </a:moveTo>
                  <a:lnTo>
                    <a:pt x="1054" y="0"/>
                  </a:lnTo>
                  <a:cubicBezTo>
                    <a:pt x="424" y="0"/>
                    <a:pt x="229" y="559"/>
                    <a:pt x="229" y="810"/>
                  </a:cubicBezTo>
                  <a:cubicBezTo>
                    <a:pt x="0" y="1126"/>
                    <a:pt x="251" y="1412"/>
                    <a:pt x="424" y="1513"/>
                  </a:cubicBezTo>
                  <a:cubicBezTo>
                    <a:pt x="424" y="1455"/>
                    <a:pt x="424" y="1434"/>
                    <a:pt x="424" y="1355"/>
                  </a:cubicBezTo>
                  <a:cubicBezTo>
                    <a:pt x="424" y="1154"/>
                    <a:pt x="625" y="961"/>
                    <a:pt x="918" y="990"/>
                  </a:cubicBezTo>
                  <a:cubicBezTo>
                    <a:pt x="1177" y="1018"/>
                    <a:pt x="1348" y="875"/>
                    <a:pt x="1484" y="617"/>
                  </a:cubicBezTo>
                  <a:cubicBezTo>
                    <a:pt x="1657" y="280"/>
                    <a:pt x="1441" y="0"/>
                    <a:pt x="1054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7" name="Freeform 1483">
              <a:extLst>
                <a:ext uri="{FF2B5EF4-FFF2-40B4-BE49-F238E27FC236}">
                  <a16:creationId xmlns:a16="http://schemas.microsoft.com/office/drawing/2014/main" id="{4378FE9B-6A7D-4ADC-9A9B-09DCF9D08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1969" y="2636610"/>
              <a:ext cx="90424" cy="163462"/>
            </a:xfrm>
            <a:custGeom>
              <a:avLst/>
              <a:gdLst>
                <a:gd name="T0" fmla="*/ 0 w 668"/>
                <a:gd name="T1" fmla="*/ 7507857 h 1205"/>
                <a:gd name="T2" fmla="*/ 0 w 668"/>
                <a:gd name="T3" fmla="*/ 7507857 h 1205"/>
                <a:gd name="T4" fmla="*/ 10114764 w 668"/>
                <a:gd name="T5" fmla="*/ 22155680 h 1205"/>
                <a:gd name="T6" fmla="*/ 10114764 w 668"/>
                <a:gd name="T7" fmla="*/ 9090522 h 1205"/>
                <a:gd name="T8" fmla="*/ 0 w 668"/>
                <a:gd name="T9" fmla="*/ 0 h 1205"/>
                <a:gd name="T10" fmla="*/ 0 w 668"/>
                <a:gd name="T11" fmla="*/ 7507857 h 1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8" h="1205">
                  <a:moveTo>
                    <a:pt x="0" y="408"/>
                  </a:moveTo>
                  <a:lnTo>
                    <a:pt x="0" y="408"/>
                  </a:lnTo>
                  <a:cubicBezTo>
                    <a:pt x="0" y="408"/>
                    <a:pt x="151" y="1003"/>
                    <a:pt x="552" y="1204"/>
                  </a:cubicBezTo>
                  <a:cubicBezTo>
                    <a:pt x="624" y="667"/>
                    <a:pt x="667" y="782"/>
                    <a:pt x="552" y="494"/>
                  </a:cubicBezTo>
                  <a:cubicBezTo>
                    <a:pt x="437" y="215"/>
                    <a:pt x="0" y="0"/>
                    <a:pt x="0" y="0"/>
                  </a:cubicBezTo>
                  <a:lnTo>
                    <a:pt x="0" y="408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8" name="Freeform 1484">
              <a:extLst>
                <a:ext uri="{FF2B5EF4-FFF2-40B4-BE49-F238E27FC236}">
                  <a16:creationId xmlns:a16="http://schemas.microsoft.com/office/drawing/2014/main" id="{2C40FD34-6596-4CE0-9973-632AA8E35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568" y="2998450"/>
              <a:ext cx="161810" cy="193616"/>
            </a:xfrm>
            <a:custGeom>
              <a:avLst/>
              <a:gdLst>
                <a:gd name="T0" fmla="*/ 21836921 w 1198"/>
                <a:gd name="T1" fmla="*/ 26105239 h 1435"/>
                <a:gd name="T2" fmla="*/ 21836921 w 1198"/>
                <a:gd name="T3" fmla="*/ 26105239 h 1435"/>
                <a:gd name="T4" fmla="*/ 21836921 w 1198"/>
                <a:gd name="T5" fmla="*/ 11232157 h 1435"/>
                <a:gd name="T6" fmla="*/ 15433540 w 1198"/>
                <a:gd name="T7" fmla="*/ 0 h 1435"/>
                <a:gd name="T8" fmla="*/ 2481042 w 1198"/>
                <a:gd name="T9" fmla="*/ 7172562 h 1435"/>
                <a:gd name="T10" fmla="*/ 0 w 1198"/>
                <a:gd name="T11" fmla="*/ 26105239 h 1435"/>
                <a:gd name="T12" fmla="*/ 21836921 w 1198"/>
                <a:gd name="T13" fmla="*/ 26105239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35">
                  <a:moveTo>
                    <a:pt x="1197" y="1434"/>
                  </a:moveTo>
                  <a:lnTo>
                    <a:pt x="1197" y="1434"/>
                  </a:lnTo>
                  <a:cubicBezTo>
                    <a:pt x="1197" y="617"/>
                    <a:pt x="1197" y="617"/>
                    <a:pt x="1197" y="617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266" y="194"/>
                    <a:pt x="136" y="394"/>
                  </a:cubicBezTo>
                  <a:cubicBezTo>
                    <a:pt x="28" y="718"/>
                    <a:pt x="0" y="1434"/>
                    <a:pt x="0" y="1434"/>
                  </a:cubicBezTo>
                  <a:lnTo>
                    <a:pt x="1197" y="1434"/>
                  </a:lnTo>
                </a:path>
              </a:pathLst>
            </a:custGeom>
            <a:solidFill>
              <a:srgbClr val="75B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59" name="Freeform 1485">
              <a:extLst>
                <a:ext uri="{FF2B5EF4-FFF2-40B4-BE49-F238E27FC236}">
                  <a16:creationId xmlns:a16="http://schemas.microsoft.com/office/drawing/2014/main" id="{3E091A02-D2F1-48C6-BDA8-4CDA133D5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2998450"/>
              <a:ext cx="161810" cy="193616"/>
            </a:xfrm>
            <a:custGeom>
              <a:avLst/>
              <a:gdLst>
                <a:gd name="T0" fmla="*/ 0 w 1199"/>
                <a:gd name="T1" fmla="*/ 26105239 h 1435"/>
                <a:gd name="T2" fmla="*/ 0 w 1199"/>
                <a:gd name="T3" fmla="*/ 26105239 h 1435"/>
                <a:gd name="T4" fmla="*/ 0 w 1199"/>
                <a:gd name="T5" fmla="*/ 11232157 h 1435"/>
                <a:gd name="T6" fmla="*/ 6410861 w 1199"/>
                <a:gd name="T7" fmla="*/ 0 h 1435"/>
                <a:gd name="T8" fmla="*/ 19341761 w 1199"/>
                <a:gd name="T9" fmla="*/ 7172562 h 1435"/>
                <a:gd name="T10" fmla="*/ 21818709 w 1199"/>
                <a:gd name="T11" fmla="*/ 26105239 h 1435"/>
                <a:gd name="T12" fmla="*/ 0 w 1199"/>
                <a:gd name="T13" fmla="*/ 26105239 h 1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9" h="1435">
                  <a:moveTo>
                    <a:pt x="0" y="1434"/>
                  </a:moveTo>
                  <a:lnTo>
                    <a:pt x="0" y="1434"/>
                  </a:lnTo>
                  <a:cubicBezTo>
                    <a:pt x="0" y="617"/>
                    <a:pt x="0" y="617"/>
                    <a:pt x="0" y="617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2" y="0"/>
                    <a:pt x="933" y="194"/>
                    <a:pt x="1062" y="394"/>
                  </a:cubicBezTo>
                  <a:cubicBezTo>
                    <a:pt x="1169" y="718"/>
                    <a:pt x="1198" y="1434"/>
                    <a:pt x="1198" y="1434"/>
                  </a:cubicBezTo>
                  <a:lnTo>
                    <a:pt x="0" y="1434"/>
                  </a:lnTo>
                </a:path>
              </a:pathLst>
            </a:custGeom>
            <a:solidFill>
              <a:srgbClr val="5FA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0" name="Freeform 1486">
              <a:extLst>
                <a:ext uri="{FF2B5EF4-FFF2-40B4-BE49-F238E27FC236}">
                  <a16:creationId xmlns:a16="http://schemas.microsoft.com/office/drawing/2014/main" id="{46B7340F-BF62-42B1-B98B-162F7CFD9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368" y="2998450"/>
              <a:ext cx="92010" cy="96808"/>
            </a:xfrm>
            <a:custGeom>
              <a:avLst/>
              <a:gdLst>
                <a:gd name="T0" fmla="*/ 12541891 w 674"/>
                <a:gd name="T1" fmla="*/ 11185296 h 719"/>
                <a:gd name="T2" fmla="*/ 6000717 w 674"/>
                <a:gd name="T3" fmla="*/ 0 h 719"/>
                <a:gd name="T4" fmla="*/ 0 w 674"/>
                <a:gd name="T5" fmla="*/ 1831004 h 719"/>
                <a:gd name="T6" fmla="*/ 5069014 w 674"/>
                <a:gd name="T7" fmla="*/ 13016300 h 719"/>
                <a:gd name="T8" fmla="*/ 12541891 w 674"/>
                <a:gd name="T9" fmla="*/ 11185296 h 7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4" h="719">
                  <a:moveTo>
                    <a:pt x="673" y="617"/>
                  </a:moveTo>
                  <a:lnTo>
                    <a:pt x="322" y="0"/>
                  </a:lnTo>
                  <a:lnTo>
                    <a:pt x="0" y="101"/>
                  </a:lnTo>
                  <a:lnTo>
                    <a:pt x="272" y="718"/>
                  </a:lnTo>
                  <a:lnTo>
                    <a:pt x="673" y="61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61" name="Freeform 1487">
              <a:extLst>
                <a:ext uri="{FF2B5EF4-FFF2-40B4-BE49-F238E27FC236}">
                  <a16:creationId xmlns:a16="http://schemas.microsoft.com/office/drawing/2014/main" id="{6384A87D-BC48-4425-9ABC-B43A17D9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378" y="2998450"/>
              <a:ext cx="90424" cy="96808"/>
            </a:xfrm>
            <a:custGeom>
              <a:avLst/>
              <a:gdLst>
                <a:gd name="T0" fmla="*/ 0 w 676"/>
                <a:gd name="T1" fmla="*/ 11185296 h 719"/>
                <a:gd name="T2" fmla="*/ 6298246 w 676"/>
                <a:gd name="T3" fmla="*/ 0 h 719"/>
                <a:gd name="T4" fmla="*/ 12077490 w 676"/>
                <a:gd name="T5" fmla="*/ 1831004 h 719"/>
                <a:gd name="T6" fmla="*/ 7192855 w 676"/>
                <a:gd name="T7" fmla="*/ 13016300 h 719"/>
                <a:gd name="T8" fmla="*/ 0 w 676"/>
                <a:gd name="T9" fmla="*/ 11185296 h 7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6" h="719">
                  <a:moveTo>
                    <a:pt x="0" y="617"/>
                  </a:moveTo>
                  <a:lnTo>
                    <a:pt x="352" y="0"/>
                  </a:lnTo>
                  <a:lnTo>
                    <a:pt x="675" y="101"/>
                  </a:lnTo>
                  <a:lnTo>
                    <a:pt x="402" y="718"/>
                  </a:lnTo>
                  <a:lnTo>
                    <a:pt x="0" y="61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  <p:grpSp>
        <p:nvGrpSpPr>
          <p:cNvPr id="20525" name="Group 9708">
            <a:extLst>
              <a:ext uri="{FF2B5EF4-FFF2-40B4-BE49-F238E27FC236}">
                <a16:creationId xmlns:a16="http://schemas.microsoft.com/office/drawing/2014/main" id="{B79410A1-AE8D-48ED-9A6B-966F56C8059B}"/>
              </a:ext>
            </a:extLst>
          </p:cNvPr>
          <p:cNvGrpSpPr>
            <a:grpSpLocks/>
          </p:cNvGrpSpPr>
          <p:nvPr/>
        </p:nvGrpSpPr>
        <p:grpSpPr bwMode="auto">
          <a:xfrm>
            <a:off x="5086350" y="4046538"/>
            <a:ext cx="655638" cy="676275"/>
            <a:chOff x="5086322" y="4046934"/>
            <a:chExt cx="655567" cy="676275"/>
          </a:xfrm>
        </p:grpSpPr>
        <p:sp>
          <p:nvSpPr>
            <p:cNvPr id="20526" name="Freeform 1488">
              <a:extLst>
                <a:ext uri="{FF2B5EF4-FFF2-40B4-BE49-F238E27FC236}">
                  <a16:creationId xmlns:a16="http://schemas.microsoft.com/office/drawing/2014/main" id="{4396B873-A26A-431B-BCF8-27B25B9B3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22" y="4065984"/>
              <a:ext cx="655567" cy="655637"/>
            </a:xfrm>
            <a:custGeom>
              <a:avLst/>
              <a:gdLst>
                <a:gd name="T0" fmla="*/ 88502490 w 4855"/>
                <a:gd name="T1" fmla="*/ 44169492 h 4856"/>
                <a:gd name="T2" fmla="*/ 88502490 w 4855"/>
                <a:gd name="T3" fmla="*/ 44169492 h 4856"/>
                <a:gd name="T4" fmla="*/ 44196558 w 4855"/>
                <a:gd name="T5" fmla="*/ 0 h 4856"/>
                <a:gd name="T6" fmla="*/ 0 w 4855"/>
                <a:gd name="T7" fmla="*/ 44169492 h 4856"/>
                <a:gd name="T8" fmla="*/ 44196558 w 4855"/>
                <a:gd name="T9" fmla="*/ 88503164 h 4856"/>
                <a:gd name="T10" fmla="*/ 88502490 w 4855"/>
                <a:gd name="T11" fmla="*/ 44169492 h 48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55" h="4856">
                  <a:moveTo>
                    <a:pt x="4854" y="2423"/>
                  </a:moveTo>
                  <a:lnTo>
                    <a:pt x="4854" y="2423"/>
                  </a:lnTo>
                  <a:cubicBezTo>
                    <a:pt x="4854" y="1083"/>
                    <a:pt x="3765" y="0"/>
                    <a:pt x="2424" y="0"/>
                  </a:cubicBezTo>
                  <a:cubicBezTo>
                    <a:pt x="1082" y="0"/>
                    <a:pt x="0" y="1083"/>
                    <a:pt x="0" y="2423"/>
                  </a:cubicBezTo>
                  <a:cubicBezTo>
                    <a:pt x="0" y="3764"/>
                    <a:pt x="1082" y="4855"/>
                    <a:pt x="2424" y="4855"/>
                  </a:cubicBezTo>
                  <a:cubicBezTo>
                    <a:pt x="3765" y="4855"/>
                    <a:pt x="4854" y="3764"/>
                    <a:pt x="4854" y="2423"/>
                  </a:cubicBezTo>
                </a:path>
              </a:pathLst>
            </a:custGeom>
            <a:solidFill>
              <a:srgbClr val="5B4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27" name="Freeform 1489">
              <a:extLst>
                <a:ext uri="{FF2B5EF4-FFF2-40B4-BE49-F238E27FC236}">
                  <a16:creationId xmlns:a16="http://schemas.microsoft.com/office/drawing/2014/main" id="{470C7095-0293-4317-95B5-1CEDE776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4065984"/>
              <a:ext cx="328577" cy="655637"/>
            </a:xfrm>
            <a:custGeom>
              <a:avLst/>
              <a:gdLst>
                <a:gd name="T0" fmla="*/ 44392631 w 2431"/>
                <a:gd name="T1" fmla="*/ 44169492 h 4856"/>
                <a:gd name="T2" fmla="*/ 44392631 w 2431"/>
                <a:gd name="T3" fmla="*/ 44169492 h 4856"/>
                <a:gd name="T4" fmla="*/ 0 w 2431"/>
                <a:gd name="T5" fmla="*/ 0 h 4856"/>
                <a:gd name="T6" fmla="*/ 0 w 2431"/>
                <a:gd name="T7" fmla="*/ 88503164 h 4856"/>
                <a:gd name="T8" fmla="*/ 44392631 w 2431"/>
                <a:gd name="T9" fmla="*/ 44169492 h 48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1" h="4856">
                  <a:moveTo>
                    <a:pt x="2430" y="2423"/>
                  </a:moveTo>
                  <a:lnTo>
                    <a:pt x="2430" y="2423"/>
                  </a:lnTo>
                  <a:cubicBezTo>
                    <a:pt x="2430" y="1083"/>
                    <a:pt x="1341" y="0"/>
                    <a:pt x="0" y="0"/>
                  </a:cubicBezTo>
                  <a:cubicBezTo>
                    <a:pt x="0" y="4855"/>
                    <a:pt x="0" y="4855"/>
                    <a:pt x="0" y="4855"/>
                  </a:cubicBezTo>
                  <a:cubicBezTo>
                    <a:pt x="1341" y="4855"/>
                    <a:pt x="2430" y="3764"/>
                    <a:pt x="2430" y="2423"/>
                  </a:cubicBezTo>
                </a:path>
              </a:pathLst>
            </a:custGeom>
            <a:solidFill>
              <a:srgbClr val="54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28" name="Freeform 1490">
              <a:extLst>
                <a:ext uri="{FF2B5EF4-FFF2-40B4-BE49-F238E27FC236}">
                  <a16:creationId xmlns:a16="http://schemas.microsoft.com/office/drawing/2014/main" id="{2D3B7346-32B2-4577-A157-95875AAD4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452" y="4135834"/>
              <a:ext cx="287307" cy="287337"/>
            </a:xfrm>
            <a:custGeom>
              <a:avLst/>
              <a:gdLst>
                <a:gd name="T0" fmla="*/ 38844880 w 2124"/>
                <a:gd name="T1" fmla="*/ 19290007 h 2131"/>
                <a:gd name="T2" fmla="*/ 38844880 w 2124"/>
                <a:gd name="T3" fmla="*/ 19290007 h 2131"/>
                <a:gd name="T4" fmla="*/ 19413242 w 2124"/>
                <a:gd name="T5" fmla="*/ 0 h 2131"/>
                <a:gd name="T6" fmla="*/ 0 w 2124"/>
                <a:gd name="T7" fmla="*/ 19290007 h 2131"/>
                <a:gd name="T8" fmla="*/ 19413242 w 2124"/>
                <a:gd name="T9" fmla="*/ 38725369 h 2131"/>
                <a:gd name="T10" fmla="*/ 38844880 w 2124"/>
                <a:gd name="T11" fmla="*/ 19290007 h 2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4" h="2131">
                  <a:moveTo>
                    <a:pt x="2123" y="1061"/>
                  </a:moveTo>
                  <a:lnTo>
                    <a:pt x="2123" y="1061"/>
                  </a:lnTo>
                  <a:cubicBezTo>
                    <a:pt x="2123" y="481"/>
                    <a:pt x="1649" y="0"/>
                    <a:pt x="1061" y="0"/>
                  </a:cubicBezTo>
                  <a:cubicBezTo>
                    <a:pt x="473" y="0"/>
                    <a:pt x="0" y="481"/>
                    <a:pt x="0" y="1061"/>
                  </a:cubicBezTo>
                  <a:cubicBezTo>
                    <a:pt x="0" y="1649"/>
                    <a:pt x="473" y="2130"/>
                    <a:pt x="1061" y="2130"/>
                  </a:cubicBezTo>
                  <a:cubicBezTo>
                    <a:pt x="1649" y="2130"/>
                    <a:pt x="2123" y="1649"/>
                    <a:pt x="2123" y="1061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29" name="Freeform 1491">
              <a:extLst>
                <a:ext uri="{FF2B5EF4-FFF2-40B4-BE49-F238E27FC236}">
                  <a16:creationId xmlns:a16="http://schemas.microsoft.com/office/drawing/2014/main" id="{5F604E76-7EBF-4276-A0FC-41D5B95A6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692" y="4480321"/>
              <a:ext cx="96828" cy="242888"/>
            </a:xfrm>
            <a:custGeom>
              <a:avLst/>
              <a:gdLst>
                <a:gd name="T0" fmla="*/ 13058005 w 717"/>
                <a:gd name="T1" fmla="*/ 14350170 h 1793"/>
                <a:gd name="T2" fmla="*/ 6401317 w 717"/>
                <a:gd name="T3" fmla="*/ 32884434 h 1793"/>
                <a:gd name="T4" fmla="*/ 0 w 717"/>
                <a:gd name="T5" fmla="*/ 14350170 h 1793"/>
                <a:gd name="T6" fmla="*/ 0 w 717"/>
                <a:gd name="T7" fmla="*/ 0 h 1793"/>
                <a:gd name="T8" fmla="*/ 13058005 w 717"/>
                <a:gd name="T9" fmla="*/ 0 h 1793"/>
                <a:gd name="T10" fmla="*/ 13058005 w 717"/>
                <a:gd name="T11" fmla="*/ 14350170 h 17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7" h="1793">
                  <a:moveTo>
                    <a:pt x="716" y="782"/>
                  </a:moveTo>
                  <a:lnTo>
                    <a:pt x="351" y="1792"/>
                  </a:lnTo>
                  <a:lnTo>
                    <a:pt x="0" y="782"/>
                  </a:lnTo>
                  <a:lnTo>
                    <a:pt x="0" y="0"/>
                  </a:lnTo>
                  <a:lnTo>
                    <a:pt x="716" y="0"/>
                  </a:lnTo>
                  <a:lnTo>
                    <a:pt x="716" y="782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0" name="Freeform 1492">
              <a:extLst>
                <a:ext uri="{FF2B5EF4-FFF2-40B4-BE49-F238E27FC236}">
                  <a16:creationId xmlns:a16="http://schemas.microsoft.com/office/drawing/2014/main" id="{255B0FAA-D3DF-4530-9845-AFED7BB7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262" y="4189809"/>
              <a:ext cx="120637" cy="319087"/>
            </a:xfrm>
            <a:custGeom>
              <a:avLst/>
              <a:gdLst>
                <a:gd name="T0" fmla="*/ 16315376 w 891"/>
                <a:gd name="T1" fmla="*/ 0 h 2367"/>
                <a:gd name="T2" fmla="*/ 16315376 w 891"/>
                <a:gd name="T3" fmla="*/ 0 h 2367"/>
                <a:gd name="T4" fmla="*/ 0 w 891"/>
                <a:gd name="T5" fmla="*/ 20189970 h 2367"/>
                <a:gd name="T6" fmla="*/ 5151241 w 891"/>
                <a:gd name="T7" fmla="*/ 36200265 h 2367"/>
                <a:gd name="T8" fmla="*/ 16315376 w 891"/>
                <a:gd name="T9" fmla="*/ 42996805 h 2367"/>
                <a:gd name="T10" fmla="*/ 16315376 w 891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1" h="2367">
                  <a:moveTo>
                    <a:pt x="890" y="0"/>
                  </a:moveTo>
                  <a:lnTo>
                    <a:pt x="890" y="0"/>
                  </a:lnTo>
                  <a:cubicBezTo>
                    <a:pt x="545" y="0"/>
                    <a:pt x="0" y="193"/>
                    <a:pt x="0" y="1111"/>
                  </a:cubicBezTo>
                  <a:cubicBezTo>
                    <a:pt x="0" y="1641"/>
                    <a:pt x="208" y="1892"/>
                    <a:pt x="281" y="1992"/>
                  </a:cubicBezTo>
                  <a:cubicBezTo>
                    <a:pt x="352" y="2079"/>
                    <a:pt x="703" y="2366"/>
                    <a:pt x="890" y="2366"/>
                  </a:cubicBezTo>
                  <a:cubicBezTo>
                    <a:pt x="890" y="1434"/>
                    <a:pt x="890" y="0"/>
                    <a:pt x="890" y="0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1" name="Freeform 1493">
              <a:extLst>
                <a:ext uri="{FF2B5EF4-FFF2-40B4-BE49-F238E27FC236}">
                  <a16:creationId xmlns:a16="http://schemas.microsoft.com/office/drawing/2014/main" id="{086494F4-3B5E-4F2E-AF4D-6E2C2F0AA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865" y="4327921"/>
              <a:ext cx="53969" cy="76200"/>
            </a:xfrm>
            <a:custGeom>
              <a:avLst/>
              <a:gdLst>
                <a:gd name="T0" fmla="*/ 279956 w 395"/>
                <a:gd name="T1" fmla="*/ 5700874 h 561"/>
                <a:gd name="T2" fmla="*/ 279956 w 395"/>
                <a:gd name="T3" fmla="*/ 5700874 h 561"/>
                <a:gd name="T4" fmla="*/ 3229532 w 395"/>
                <a:gd name="T5" fmla="*/ 258347 h 561"/>
                <a:gd name="T6" fmla="*/ 7093849 w 395"/>
                <a:gd name="T7" fmla="*/ 4759987 h 561"/>
                <a:gd name="T8" fmla="*/ 4162991 w 395"/>
                <a:gd name="T9" fmla="*/ 10055004 h 561"/>
                <a:gd name="T10" fmla="*/ 279956 w 395"/>
                <a:gd name="T11" fmla="*/ 5700874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15" y="309"/>
                  </a:moveTo>
                  <a:lnTo>
                    <a:pt x="15" y="309"/>
                  </a:lnTo>
                  <a:cubicBezTo>
                    <a:pt x="0" y="158"/>
                    <a:pt x="65" y="28"/>
                    <a:pt x="173" y="14"/>
                  </a:cubicBezTo>
                  <a:cubicBezTo>
                    <a:pt x="273" y="0"/>
                    <a:pt x="366" y="108"/>
                    <a:pt x="380" y="258"/>
                  </a:cubicBezTo>
                  <a:cubicBezTo>
                    <a:pt x="394" y="402"/>
                    <a:pt x="323" y="538"/>
                    <a:pt x="223" y="545"/>
                  </a:cubicBezTo>
                  <a:cubicBezTo>
                    <a:pt x="123" y="560"/>
                    <a:pt x="30" y="452"/>
                    <a:pt x="15" y="309"/>
                  </a:cubicBezTo>
                </a:path>
              </a:pathLst>
            </a:custGeom>
            <a:solidFill>
              <a:srgbClr val="F2D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2" name="Freeform 1494">
              <a:extLst>
                <a:ext uri="{FF2B5EF4-FFF2-40B4-BE49-F238E27FC236}">
                  <a16:creationId xmlns:a16="http://schemas.microsoft.com/office/drawing/2014/main" id="{B6673DEE-3BC6-435E-B051-0B3030A7E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4899" y="4189809"/>
              <a:ext cx="119049" cy="319087"/>
            </a:xfrm>
            <a:custGeom>
              <a:avLst/>
              <a:gdLst>
                <a:gd name="T0" fmla="*/ 0 w 890"/>
                <a:gd name="T1" fmla="*/ 0 h 2367"/>
                <a:gd name="T2" fmla="*/ 0 w 890"/>
                <a:gd name="T3" fmla="*/ 0 h 2367"/>
                <a:gd name="T4" fmla="*/ 15906418 w 890"/>
                <a:gd name="T5" fmla="*/ 20189970 h 2367"/>
                <a:gd name="T6" fmla="*/ 10789183 w 890"/>
                <a:gd name="T7" fmla="*/ 36200265 h 2367"/>
                <a:gd name="T8" fmla="*/ 0 w 890"/>
                <a:gd name="T9" fmla="*/ 42996805 h 2367"/>
                <a:gd name="T10" fmla="*/ 0 w 890"/>
                <a:gd name="T11" fmla="*/ 0 h 2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0" h="2367">
                  <a:moveTo>
                    <a:pt x="0" y="0"/>
                  </a:moveTo>
                  <a:lnTo>
                    <a:pt x="0" y="0"/>
                  </a:lnTo>
                  <a:cubicBezTo>
                    <a:pt x="344" y="0"/>
                    <a:pt x="889" y="193"/>
                    <a:pt x="889" y="1111"/>
                  </a:cubicBezTo>
                  <a:cubicBezTo>
                    <a:pt x="889" y="1641"/>
                    <a:pt x="681" y="1892"/>
                    <a:pt x="603" y="1992"/>
                  </a:cubicBezTo>
                  <a:cubicBezTo>
                    <a:pt x="538" y="2079"/>
                    <a:pt x="179" y="2366"/>
                    <a:pt x="0" y="2366"/>
                  </a:cubicBezTo>
                  <a:cubicBezTo>
                    <a:pt x="0" y="1434"/>
                    <a:pt x="0" y="0"/>
                    <a:pt x="0" y="0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3" name="Freeform 1495">
              <a:extLst>
                <a:ext uri="{FF2B5EF4-FFF2-40B4-BE49-F238E27FC236}">
                  <a16:creationId xmlns:a16="http://schemas.microsoft.com/office/drawing/2014/main" id="{674BBF4B-CBD1-409D-93A3-F5EA98891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377" y="4327921"/>
              <a:ext cx="53969" cy="76200"/>
            </a:xfrm>
            <a:custGeom>
              <a:avLst/>
              <a:gdLst>
                <a:gd name="T0" fmla="*/ 7112431 w 395"/>
                <a:gd name="T1" fmla="*/ 5700874 h 561"/>
                <a:gd name="T2" fmla="*/ 7112431 w 395"/>
                <a:gd name="T3" fmla="*/ 5700874 h 561"/>
                <a:gd name="T4" fmla="*/ 4162991 w 395"/>
                <a:gd name="T5" fmla="*/ 258347 h 561"/>
                <a:gd name="T6" fmla="*/ 279956 w 395"/>
                <a:gd name="T7" fmla="*/ 4759987 h 561"/>
                <a:gd name="T8" fmla="*/ 3229532 w 395"/>
                <a:gd name="T9" fmla="*/ 10055004 h 561"/>
                <a:gd name="T10" fmla="*/ 7112431 w 395"/>
                <a:gd name="T11" fmla="*/ 5700874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561">
                  <a:moveTo>
                    <a:pt x="381" y="309"/>
                  </a:moveTo>
                  <a:lnTo>
                    <a:pt x="381" y="309"/>
                  </a:lnTo>
                  <a:cubicBezTo>
                    <a:pt x="394" y="158"/>
                    <a:pt x="329" y="28"/>
                    <a:pt x="223" y="14"/>
                  </a:cubicBezTo>
                  <a:cubicBezTo>
                    <a:pt x="122" y="0"/>
                    <a:pt x="28" y="108"/>
                    <a:pt x="15" y="258"/>
                  </a:cubicBezTo>
                  <a:cubicBezTo>
                    <a:pt x="0" y="402"/>
                    <a:pt x="72" y="538"/>
                    <a:pt x="173" y="545"/>
                  </a:cubicBezTo>
                  <a:cubicBezTo>
                    <a:pt x="273" y="560"/>
                    <a:pt x="366" y="452"/>
                    <a:pt x="381" y="309"/>
                  </a:cubicBezTo>
                </a:path>
              </a:pathLst>
            </a:custGeom>
            <a:solidFill>
              <a:srgbClr val="E9C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4" name="Freeform 1496">
              <a:extLst>
                <a:ext uri="{FF2B5EF4-FFF2-40B4-BE49-F238E27FC236}">
                  <a16:creationId xmlns:a16="http://schemas.microsoft.com/office/drawing/2014/main" id="{A2F8185A-B3C1-4BCA-A8A8-7D492CB29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404" y="4527946"/>
              <a:ext cx="161907" cy="195263"/>
            </a:xfrm>
            <a:custGeom>
              <a:avLst/>
              <a:gdLst>
                <a:gd name="T0" fmla="*/ 21863121 w 1198"/>
                <a:gd name="T1" fmla="*/ 26422523 h 1442"/>
                <a:gd name="T2" fmla="*/ 21863121 w 1198"/>
                <a:gd name="T3" fmla="*/ 26422523 h 1442"/>
                <a:gd name="T4" fmla="*/ 21863121 w 1198"/>
                <a:gd name="T5" fmla="*/ 8544720 h 1442"/>
                <a:gd name="T6" fmla="*/ 15963517 w 1198"/>
                <a:gd name="T7" fmla="*/ 3410467 h 1442"/>
                <a:gd name="T8" fmla="*/ 15452118 w 1198"/>
                <a:gd name="T9" fmla="*/ 0 h 1442"/>
                <a:gd name="T10" fmla="*/ 2484016 w 1198"/>
                <a:gd name="T11" fmla="*/ 7352830 h 1442"/>
                <a:gd name="T12" fmla="*/ 0 w 1198"/>
                <a:gd name="T13" fmla="*/ 26422523 h 1442"/>
                <a:gd name="T14" fmla="*/ 21863121 w 1198"/>
                <a:gd name="T15" fmla="*/ 26422523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466"/>
                    <a:pt x="1197" y="466"/>
                    <a:pt x="1197" y="466"/>
                  </a:cubicBezTo>
                  <a:cubicBezTo>
                    <a:pt x="1197" y="466"/>
                    <a:pt x="931" y="401"/>
                    <a:pt x="874" y="186"/>
                  </a:cubicBezTo>
                  <a:cubicBezTo>
                    <a:pt x="846" y="86"/>
                    <a:pt x="846" y="0"/>
                    <a:pt x="846" y="0"/>
                  </a:cubicBezTo>
                  <a:cubicBezTo>
                    <a:pt x="846" y="0"/>
                    <a:pt x="272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5" name="Freeform 1497">
              <a:extLst>
                <a:ext uri="{FF2B5EF4-FFF2-40B4-BE49-F238E27FC236}">
                  <a16:creationId xmlns:a16="http://schemas.microsoft.com/office/drawing/2014/main" id="{C8D3F67A-FB9F-4C53-A91E-1EBFB1B1C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4527946"/>
              <a:ext cx="161907" cy="195263"/>
            </a:xfrm>
            <a:custGeom>
              <a:avLst/>
              <a:gdLst>
                <a:gd name="T0" fmla="*/ 0 w 1198"/>
                <a:gd name="T1" fmla="*/ 26422523 h 1442"/>
                <a:gd name="T2" fmla="*/ 0 w 1198"/>
                <a:gd name="T3" fmla="*/ 26422523 h 1442"/>
                <a:gd name="T4" fmla="*/ 0 w 1198"/>
                <a:gd name="T5" fmla="*/ 8544720 h 1442"/>
                <a:gd name="T6" fmla="*/ 6009209 w 1198"/>
                <a:gd name="T7" fmla="*/ 3410467 h 1442"/>
                <a:gd name="T8" fmla="*/ 6411004 w 1198"/>
                <a:gd name="T9" fmla="*/ 0 h 1442"/>
                <a:gd name="T10" fmla="*/ 19379106 w 1198"/>
                <a:gd name="T11" fmla="*/ 7352830 h 1442"/>
                <a:gd name="T12" fmla="*/ 21863121 w 1198"/>
                <a:gd name="T13" fmla="*/ 26422523 h 1442"/>
                <a:gd name="T14" fmla="*/ 0 w 1198"/>
                <a:gd name="T15" fmla="*/ 26422523 h 14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8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264" y="401"/>
                    <a:pt x="329" y="186"/>
                  </a:cubicBezTo>
                  <a:cubicBezTo>
                    <a:pt x="351" y="86"/>
                    <a:pt x="351" y="0"/>
                    <a:pt x="351" y="0"/>
                  </a:cubicBezTo>
                  <a:cubicBezTo>
                    <a:pt x="351" y="0"/>
                    <a:pt x="932" y="193"/>
                    <a:pt x="1061" y="401"/>
                  </a:cubicBezTo>
                  <a:cubicBezTo>
                    <a:pt x="1168" y="717"/>
                    <a:pt x="1197" y="1441"/>
                    <a:pt x="1197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EAC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6" name="Freeform 1498">
              <a:extLst>
                <a:ext uri="{FF2B5EF4-FFF2-40B4-BE49-F238E27FC236}">
                  <a16:creationId xmlns:a16="http://schemas.microsoft.com/office/drawing/2014/main" id="{FE58C983-4312-42A0-99DC-1EF9969FE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565" y="4440634"/>
              <a:ext cx="66668" cy="25400"/>
            </a:xfrm>
            <a:custGeom>
              <a:avLst/>
              <a:gdLst>
                <a:gd name="T0" fmla="*/ 4535200 w 488"/>
                <a:gd name="T1" fmla="*/ 3413463 h 188"/>
                <a:gd name="T2" fmla="*/ 4535200 w 488"/>
                <a:gd name="T3" fmla="*/ 3413463 h 188"/>
                <a:gd name="T4" fmla="*/ 9089116 w 488"/>
                <a:gd name="T5" fmla="*/ 0 h 188"/>
                <a:gd name="T6" fmla="*/ 0 w 488"/>
                <a:gd name="T7" fmla="*/ 0 h 188"/>
                <a:gd name="T8" fmla="*/ 4535200 w 488"/>
                <a:gd name="T9" fmla="*/ 3413463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8" h="188">
                  <a:moveTo>
                    <a:pt x="243" y="187"/>
                  </a:moveTo>
                  <a:lnTo>
                    <a:pt x="243" y="187"/>
                  </a:lnTo>
                  <a:cubicBezTo>
                    <a:pt x="379" y="187"/>
                    <a:pt x="487" y="101"/>
                    <a:pt x="4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1"/>
                    <a:pt x="106" y="187"/>
                    <a:pt x="243" y="1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7" name="Freeform 1499">
              <a:extLst>
                <a:ext uri="{FF2B5EF4-FFF2-40B4-BE49-F238E27FC236}">
                  <a16:creationId xmlns:a16="http://schemas.microsoft.com/office/drawing/2014/main" id="{DE729908-71A7-4451-B5C9-12E17A8E0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5691" y="4153296"/>
              <a:ext cx="223813" cy="203200"/>
            </a:xfrm>
            <a:custGeom>
              <a:avLst/>
              <a:gdLst>
                <a:gd name="T0" fmla="*/ 19229413 w 1657"/>
                <a:gd name="T1" fmla="*/ 0 h 1507"/>
                <a:gd name="T2" fmla="*/ 19229413 w 1657"/>
                <a:gd name="T3" fmla="*/ 0 h 1507"/>
                <a:gd name="T4" fmla="*/ 4177888 w 1657"/>
                <a:gd name="T5" fmla="*/ 14599387 h 1507"/>
                <a:gd name="T6" fmla="*/ 7845071 w 1657"/>
                <a:gd name="T7" fmla="*/ 27380762 h 1507"/>
                <a:gd name="T8" fmla="*/ 7845071 w 1657"/>
                <a:gd name="T9" fmla="*/ 24526388 h 1507"/>
                <a:gd name="T10" fmla="*/ 16729920 w 1657"/>
                <a:gd name="T11" fmla="*/ 17999313 h 1507"/>
                <a:gd name="T12" fmla="*/ 27074484 w 1657"/>
                <a:gd name="T13" fmla="*/ 11217800 h 1507"/>
                <a:gd name="T14" fmla="*/ 19229413 w 1657"/>
                <a:gd name="T15" fmla="*/ 0 h 15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7" h="1507">
                  <a:moveTo>
                    <a:pt x="1054" y="0"/>
                  </a:moveTo>
                  <a:lnTo>
                    <a:pt x="1054" y="0"/>
                  </a:lnTo>
                  <a:cubicBezTo>
                    <a:pt x="422" y="0"/>
                    <a:pt x="229" y="552"/>
                    <a:pt x="229" y="803"/>
                  </a:cubicBezTo>
                  <a:cubicBezTo>
                    <a:pt x="0" y="1126"/>
                    <a:pt x="251" y="1405"/>
                    <a:pt x="430" y="1506"/>
                  </a:cubicBezTo>
                  <a:cubicBezTo>
                    <a:pt x="430" y="1449"/>
                    <a:pt x="430" y="1427"/>
                    <a:pt x="430" y="1349"/>
                  </a:cubicBezTo>
                  <a:cubicBezTo>
                    <a:pt x="430" y="1148"/>
                    <a:pt x="623" y="955"/>
                    <a:pt x="917" y="990"/>
                  </a:cubicBezTo>
                  <a:cubicBezTo>
                    <a:pt x="1183" y="1018"/>
                    <a:pt x="1348" y="868"/>
                    <a:pt x="1484" y="617"/>
                  </a:cubicBezTo>
                  <a:cubicBezTo>
                    <a:pt x="1656" y="273"/>
                    <a:pt x="1441" y="0"/>
                    <a:pt x="1054" y="0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8" name="Freeform 1500">
              <a:extLst>
                <a:ext uri="{FF2B5EF4-FFF2-40B4-BE49-F238E27FC236}">
                  <a16:creationId xmlns:a16="http://schemas.microsoft.com/office/drawing/2014/main" id="{F148FB30-42D0-4B03-A295-32746A2FB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19" y="4169171"/>
              <a:ext cx="88890" cy="161925"/>
            </a:xfrm>
            <a:custGeom>
              <a:avLst/>
              <a:gdLst>
                <a:gd name="T0" fmla="*/ 0 w 661"/>
                <a:gd name="T1" fmla="*/ 7325822 h 1198"/>
                <a:gd name="T2" fmla="*/ 0 w 661"/>
                <a:gd name="T3" fmla="*/ 7325822 h 1198"/>
                <a:gd name="T4" fmla="*/ 9874052 w 661"/>
                <a:gd name="T5" fmla="*/ 21867985 h 1198"/>
                <a:gd name="T6" fmla="*/ 9874052 w 661"/>
                <a:gd name="T7" fmla="*/ 9024818 h 1198"/>
                <a:gd name="T8" fmla="*/ 0 w 661"/>
                <a:gd name="T9" fmla="*/ 0 h 1198"/>
                <a:gd name="T10" fmla="*/ 0 w 661"/>
                <a:gd name="T11" fmla="*/ 7325822 h 1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1" h="1198">
                  <a:moveTo>
                    <a:pt x="0" y="401"/>
                  </a:moveTo>
                  <a:lnTo>
                    <a:pt x="0" y="401"/>
                  </a:lnTo>
                  <a:cubicBezTo>
                    <a:pt x="0" y="401"/>
                    <a:pt x="144" y="1003"/>
                    <a:pt x="546" y="1197"/>
                  </a:cubicBezTo>
                  <a:cubicBezTo>
                    <a:pt x="617" y="659"/>
                    <a:pt x="660" y="774"/>
                    <a:pt x="546" y="494"/>
                  </a:cubicBezTo>
                  <a:cubicBezTo>
                    <a:pt x="431" y="208"/>
                    <a:pt x="0" y="0"/>
                    <a:pt x="0" y="0"/>
                  </a:cubicBezTo>
                  <a:lnTo>
                    <a:pt x="0" y="401"/>
                  </a:ln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39" name="Freeform 1501">
              <a:extLst>
                <a:ext uri="{FF2B5EF4-FFF2-40B4-BE49-F238E27FC236}">
                  <a16:creationId xmlns:a16="http://schemas.microsoft.com/office/drawing/2014/main" id="{B0BBEE40-5C16-4A9C-A444-0ECEFB11F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404" y="4527946"/>
              <a:ext cx="161907" cy="195263"/>
            </a:xfrm>
            <a:custGeom>
              <a:avLst/>
              <a:gdLst>
                <a:gd name="T0" fmla="*/ 21863121 w 1198"/>
                <a:gd name="T1" fmla="*/ 26422523 h 1442"/>
                <a:gd name="T2" fmla="*/ 21863121 w 1198"/>
                <a:gd name="T3" fmla="*/ 26422523 h 1442"/>
                <a:gd name="T4" fmla="*/ 21863121 w 1198"/>
                <a:gd name="T5" fmla="*/ 2622103 h 1442"/>
                <a:gd name="T6" fmla="*/ 15452118 w 1198"/>
                <a:gd name="T7" fmla="*/ 0 h 1442"/>
                <a:gd name="T8" fmla="*/ 2484016 w 1198"/>
                <a:gd name="T9" fmla="*/ 7352830 h 1442"/>
                <a:gd name="T10" fmla="*/ 0 w 1198"/>
                <a:gd name="T11" fmla="*/ 26422523 h 1442"/>
                <a:gd name="T12" fmla="*/ 21863121 w 1198"/>
                <a:gd name="T13" fmla="*/ 26422523 h 1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42">
                  <a:moveTo>
                    <a:pt x="1197" y="1441"/>
                  </a:moveTo>
                  <a:lnTo>
                    <a:pt x="1197" y="1441"/>
                  </a:lnTo>
                  <a:cubicBezTo>
                    <a:pt x="1197" y="143"/>
                    <a:pt x="1197" y="143"/>
                    <a:pt x="1197" y="143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272" y="193"/>
                    <a:pt x="136" y="401"/>
                  </a:cubicBezTo>
                  <a:cubicBezTo>
                    <a:pt x="28" y="717"/>
                    <a:pt x="0" y="1441"/>
                    <a:pt x="0" y="1441"/>
                  </a:cubicBezTo>
                  <a:lnTo>
                    <a:pt x="1197" y="1441"/>
                  </a:ln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0" name="Freeform 1502">
              <a:extLst>
                <a:ext uri="{FF2B5EF4-FFF2-40B4-BE49-F238E27FC236}">
                  <a16:creationId xmlns:a16="http://schemas.microsoft.com/office/drawing/2014/main" id="{FF9A7B11-7E99-462E-897D-3DA7FDB2E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4527946"/>
              <a:ext cx="161907" cy="195263"/>
            </a:xfrm>
            <a:custGeom>
              <a:avLst/>
              <a:gdLst>
                <a:gd name="T0" fmla="*/ 0 w 1198"/>
                <a:gd name="T1" fmla="*/ 26422523 h 1442"/>
                <a:gd name="T2" fmla="*/ 0 w 1198"/>
                <a:gd name="T3" fmla="*/ 26422523 h 1442"/>
                <a:gd name="T4" fmla="*/ 0 w 1198"/>
                <a:gd name="T5" fmla="*/ 2622103 h 1442"/>
                <a:gd name="T6" fmla="*/ 6411004 w 1198"/>
                <a:gd name="T7" fmla="*/ 0 h 1442"/>
                <a:gd name="T8" fmla="*/ 19379106 w 1198"/>
                <a:gd name="T9" fmla="*/ 7352830 h 1442"/>
                <a:gd name="T10" fmla="*/ 21863121 w 1198"/>
                <a:gd name="T11" fmla="*/ 26422523 h 1442"/>
                <a:gd name="T12" fmla="*/ 0 w 1198"/>
                <a:gd name="T13" fmla="*/ 26422523 h 1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8" h="1442">
                  <a:moveTo>
                    <a:pt x="0" y="1441"/>
                  </a:moveTo>
                  <a:lnTo>
                    <a:pt x="0" y="1441"/>
                  </a:lnTo>
                  <a:cubicBezTo>
                    <a:pt x="0" y="143"/>
                    <a:pt x="0" y="143"/>
                    <a:pt x="0" y="143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1" y="0"/>
                    <a:pt x="932" y="193"/>
                    <a:pt x="1061" y="401"/>
                  </a:cubicBezTo>
                  <a:cubicBezTo>
                    <a:pt x="1168" y="717"/>
                    <a:pt x="1197" y="1441"/>
                    <a:pt x="1197" y="1441"/>
                  </a:cubicBezTo>
                  <a:lnTo>
                    <a:pt x="0" y="1441"/>
                  </a:ln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1" name="Freeform 1503">
              <a:extLst>
                <a:ext uri="{FF2B5EF4-FFF2-40B4-BE49-F238E27FC236}">
                  <a16:creationId xmlns:a16="http://schemas.microsoft.com/office/drawing/2014/main" id="{3F7DDBD6-FFA3-4CC2-AD55-90F8E9425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30" y="4046934"/>
              <a:ext cx="252385" cy="361950"/>
            </a:xfrm>
            <a:custGeom>
              <a:avLst/>
              <a:gdLst>
                <a:gd name="T0" fmla="*/ 34136255 w 1865"/>
                <a:gd name="T1" fmla="*/ 15160079 h 2683"/>
                <a:gd name="T2" fmla="*/ 34136255 w 1865"/>
                <a:gd name="T3" fmla="*/ 15160079 h 2683"/>
                <a:gd name="T4" fmla="*/ 12196759 w 1865"/>
                <a:gd name="T5" fmla="*/ 11756832 h 2683"/>
                <a:gd name="T6" fmla="*/ 6684346 w 1865"/>
                <a:gd name="T7" fmla="*/ 48810637 h 2683"/>
                <a:gd name="T8" fmla="*/ 15877791 w 1865"/>
                <a:gd name="T9" fmla="*/ 26771214 h 2683"/>
                <a:gd name="T10" fmla="*/ 28880287 w 1865"/>
                <a:gd name="T11" fmla="*/ 17362133 h 2683"/>
                <a:gd name="T12" fmla="*/ 34136255 w 1865"/>
                <a:gd name="T13" fmla="*/ 15160079 h 26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5" h="2683">
                  <a:moveTo>
                    <a:pt x="1864" y="833"/>
                  </a:moveTo>
                  <a:lnTo>
                    <a:pt x="1864" y="833"/>
                  </a:lnTo>
                  <a:cubicBezTo>
                    <a:pt x="1864" y="833"/>
                    <a:pt x="1326" y="0"/>
                    <a:pt x="666" y="646"/>
                  </a:cubicBezTo>
                  <a:cubicBezTo>
                    <a:pt x="0" y="1298"/>
                    <a:pt x="768" y="2495"/>
                    <a:pt x="365" y="2682"/>
                  </a:cubicBezTo>
                  <a:cubicBezTo>
                    <a:pt x="803" y="2625"/>
                    <a:pt x="911" y="2008"/>
                    <a:pt x="867" y="1471"/>
                  </a:cubicBezTo>
                  <a:cubicBezTo>
                    <a:pt x="831" y="990"/>
                    <a:pt x="1248" y="753"/>
                    <a:pt x="1577" y="954"/>
                  </a:cubicBezTo>
                  <a:cubicBezTo>
                    <a:pt x="1714" y="1034"/>
                    <a:pt x="1864" y="833"/>
                    <a:pt x="1864" y="833"/>
                  </a:cubicBezTo>
                </a:path>
              </a:pathLst>
            </a:custGeom>
            <a:solidFill>
              <a:srgbClr val="45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2" name="Freeform 1504">
              <a:extLst>
                <a:ext uri="{FF2B5EF4-FFF2-40B4-BE49-F238E27FC236}">
                  <a16:creationId xmlns:a16="http://schemas.microsoft.com/office/drawing/2014/main" id="{8F155831-C927-49A8-A5B7-3A257F86E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2993" y="4527946"/>
              <a:ext cx="60318" cy="66675"/>
            </a:xfrm>
            <a:custGeom>
              <a:avLst/>
              <a:gdLst>
                <a:gd name="T0" fmla="*/ 8139278 w 446"/>
                <a:gd name="T1" fmla="*/ 2669459 h 488"/>
                <a:gd name="T2" fmla="*/ 1573001 w 446"/>
                <a:gd name="T3" fmla="*/ 0 h 488"/>
                <a:gd name="T4" fmla="*/ 0 w 446"/>
                <a:gd name="T5" fmla="*/ 1736146 h 488"/>
                <a:gd name="T6" fmla="*/ 3273942 w 446"/>
                <a:gd name="T7" fmla="*/ 9091027 h 488"/>
                <a:gd name="T8" fmla="*/ 8139278 w 446"/>
                <a:gd name="T9" fmla="*/ 2669459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8">
                  <a:moveTo>
                    <a:pt x="445" y="143"/>
                  </a:moveTo>
                  <a:lnTo>
                    <a:pt x="86" y="0"/>
                  </a:lnTo>
                  <a:lnTo>
                    <a:pt x="0" y="93"/>
                  </a:lnTo>
                  <a:lnTo>
                    <a:pt x="179" y="487"/>
                  </a:lnTo>
                  <a:lnTo>
                    <a:pt x="445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  <p:sp>
          <p:nvSpPr>
            <p:cNvPr id="20543" name="Freeform 1505">
              <a:extLst>
                <a:ext uri="{FF2B5EF4-FFF2-40B4-BE49-F238E27FC236}">
                  <a16:creationId xmlns:a16="http://schemas.microsoft.com/office/drawing/2014/main" id="{0E4FEF5F-99FC-4530-BFA6-CB1A760D7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12" y="4527946"/>
              <a:ext cx="61906" cy="66675"/>
            </a:xfrm>
            <a:custGeom>
              <a:avLst/>
              <a:gdLst>
                <a:gd name="T0" fmla="*/ 0 w 453"/>
                <a:gd name="T1" fmla="*/ 2669459 h 488"/>
                <a:gd name="T2" fmla="*/ 6816493 w 453"/>
                <a:gd name="T3" fmla="*/ 0 h 488"/>
                <a:gd name="T4" fmla="*/ 8441218 w 453"/>
                <a:gd name="T5" fmla="*/ 1736146 h 488"/>
                <a:gd name="T6" fmla="*/ 5079708 w 453"/>
                <a:gd name="T7" fmla="*/ 9091027 h 488"/>
                <a:gd name="T8" fmla="*/ 0 w 453"/>
                <a:gd name="T9" fmla="*/ 2669459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488">
                  <a:moveTo>
                    <a:pt x="0" y="143"/>
                  </a:moveTo>
                  <a:lnTo>
                    <a:pt x="365" y="0"/>
                  </a:lnTo>
                  <a:lnTo>
                    <a:pt x="452" y="93"/>
                  </a:lnTo>
                  <a:lnTo>
                    <a:pt x="272" y="487"/>
                  </a:lnTo>
                  <a:lnTo>
                    <a:pt x="0" y="1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34290" tIns="17145" rIns="34290" bIns="17145" anchor="ctr"/>
            <a:lstStyle/>
            <a:p>
              <a:endParaRPr lang="id-ID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>
            <a:extLst>
              <a:ext uri="{FF2B5EF4-FFF2-40B4-BE49-F238E27FC236}">
                <a16:creationId xmlns:a16="http://schemas.microsoft.com/office/drawing/2014/main" id="{CF980D9E-97ED-4149-8770-654D2A70F9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71657" y="2914733"/>
            <a:ext cx="893890" cy="920156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F2BB6F60-D84A-4B10-BE0C-A9A7E26FF3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882" y="844797"/>
            <a:ext cx="893695" cy="920156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6CC9A192-3B42-4685-929F-55BC8A6899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7036" y="1860494"/>
            <a:ext cx="927838" cy="920156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B984F108-BC64-4E54-8263-40BF33582D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513" y="2914734"/>
            <a:ext cx="900524" cy="92015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2807E256-FE85-4ED0-8582-023B702AB7F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76150" y="844797"/>
            <a:ext cx="886866" cy="920156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6C0FD3D5-C668-4ADF-8851-95A29855A3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89518" y="2914733"/>
            <a:ext cx="894548" cy="920156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8FDCD05D-2CCD-4D14-A596-4A95BE98ABE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39722" y="1860494"/>
            <a:ext cx="873209" cy="920155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4B1CDDC-D8FE-41E1-A510-F9F5E69948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03271" y="844798"/>
            <a:ext cx="892867" cy="920156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A1E98454-FD79-4994-885C-93E140C34A4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89895" y="1860494"/>
            <a:ext cx="900542" cy="920155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18518FE4-24BC-47B7-9BA8-586325B35C3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031838" y="1860494"/>
            <a:ext cx="926978" cy="920155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211A2C1E-6C7D-4AA3-B277-4024A2D42D3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32628" y="2914733"/>
            <a:ext cx="899690" cy="920157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9C4BE8E4-675B-43F6-B41A-D3F52F6CCF5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53777" y="3959946"/>
            <a:ext cx="886045" cy="92015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1362D542-B5FC-44D9-AFE1-C1763357944B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785227" y="3959947"/>
            <a:ext cx="892867" cy="920156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408F576B-2E1A-4A3F-ABE3-09B7104D6FD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80001" y="3959946"/>
            <a:ext cx="872400" cy="920156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9DAF4445-6717-48C6-AF09-FE099C6D0B7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416832" y="844798"/>
            <a:ext cx="892867" cy="920156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504DF926-5C14-4098-9E96-A05AD07AC20F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567399" y="1860494"/>
            <a:ext cx="900542" cy="920155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714A3DAF-BF34-4E1D-9D55-1C9A213DE45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435780" y="1860494"/>
            <a:ext cx="926978" cy="920155"/>
          </a:xfrm>
          <a:prstGeom prst="rect">
            <a:avLst/>
          </a:prstGeom>
        </p:spPr>
      </p:pic>
      <p:pic>
        <p:nvPicPr>
          <p:cNvPr id="81" name="Picture 80">
            <a:extLst>
              <a:ext uri="{FF2B5EF4-FFF2-40B4-BE49-F238E27FC236}">
                <a16:creationId xmlns:a16="http://schemas.microsoft.com/office/drawing/2014/main" id="{DDF7A9C9-BE41-4211-BC39-8CDE5E146B6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419909" y="2914733"/>
            <a:ext cx="899690" cy="920157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16368176-79F8-4DB8-94AA-FAA3E68C964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041729" y="3959946"/>
            <a:ext cx="886045" cy="920157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E324868D-F2A3-42E2-A271-7418C9EA196E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189710" y="844798"/>
            <a:ext cx="892867" cy="920156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CAFED9D2-63C8-4F83-B58D-2763313993FF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429681" y="3959946"/>
            <a:ext cx="853639" cy="920156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F0FB5A84-C046-433E-B2B6-ECAEAD48F97D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2036149" y="844797"/>
            <a:ext cx="887111" cy="920155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1730A04F-7FCF-431C-A1FF-567A3902DFA3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807190" y="2914733"/>
            <a:ext cx="894737" cy="920156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666D9692-CBE4-4E1B-8A90-73AF054B6018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7554308" y="3959946"/>
            <a:ext cx="921004" cy="920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92043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F49698A-C9E4-42DB-9C26-4DA6C07F1F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8004" y="2622733"/>
            <a:ext cx="712597" cy="72864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34D108E-0A24-43C4-9875-0B824D8BA4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2538" y="4179920"/>
            <a:ext cx="773586" cy="73827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DDFBD8D-8DBC-4ECD-8185-69CE2C30D8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62168" y="3386218"/>
            <a:ext cx="754326" cy="7382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CC0701-CBEB-483B-855F-0C687D7444E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57353" y="2617918"/>
            <a:ext cx="763956" cy="73827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7F694AF-3206-42B2-BC87-5C2F1D8992F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83033" y="1824811"/>
            <a:ext cx="712597" cy="73827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F2AED01-D5DA-4A2B-8938-00B64D80B8F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163773" y="1032385"/>
            <a:ext cx="751116" cy="73827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7EDB8F3-3E58-4410-9EBC-262CB878FF2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52539" y="225864"/>
            <a:ext cx="773585" cy="70938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8DD33F9-585B-437A-B585-94EBB2D9811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39663" y="225863"/>
            <a:ext cx="754326" cy="70938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89864C6D-3230-4CC7-8066-94851532D30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42107" y="225864"/>
            <a:ext cx="763956" cy="70938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843DF729-27FD-4D39-9BA2-AA64EE7E5FC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95910" y="225864"/>
            <a:ext cx="712597" cy="70938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E86B8BBA-76A9-44B5-ADA8-5F728D170DF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11194" y="225863"/>
            <a:ext cx="751116" cy="709388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E6CDFE5-BA75-4962-BA02-2583C183AE0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213637" y="216013"/>
            <a:ext cx="763957" cy="72908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31BA92B1-BEAC-413E-BFFA-55C57841F78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225711" y="211419"/>
            <a:ext cx="754326" cy="738277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10B93D0E-5E8E-4C44-8596-F61FE2C653D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228155" y="211419"/>
            <a:ext cx="763956" cy="73827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F6E68623-507C-4031-9CCB-E6123E44D914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06368" y="211419"/>
            <a:ext cx="712597" cy="73827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0A6AE46A-5E3F-4896-88D0-E1D151ADB4FA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218628" y="4220908"/>
            <a:ext cx="751116" cy="73827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0169F4B-CC86-41CC-8DF5-B7938F755A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282477" y="4254877"/>
            <a:ext cx="773586" cy="693338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E2668F17-7392-4DE5-B423-28D7A857F18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61206" y="4254877"/>
            <a:ext cx="754326" cy="693338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2E560691-781D-4653-91EE-3D67477516B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259482" y="4248837"/>
            <a:ext cx="763956" cy="693338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417CE3E4-D0E0-4721-B466-C1FE388D7A9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307484" y="4238743"/>
            <a:ext cx="706177" cy="693338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B15EAA1B-1E5A-48DD-ACDF-285202215774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258018" y="4238743"/>
            <a:ext cx="715807" cy="693338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2CC63195-000B-4DB2-ADA9-995909FBB934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1178129" y="4238743"/>
            <a:ext cx="773586" cy="693338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7384B774-EADE-42C6-B7E5-F27A35D04968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85503" y="4223165"/>
            <a:ext cx="754326" cy="693338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F3F17FE2-CA67-4D22-842B-33F6DC42AE62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7184955" y="3484201"/>
            <a:ext cx="763956" cy="693338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63DBF16F-6B91-49F9-BC68-659BFE97B801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6234409" y="3472168"/>
            <a:ext cx="712597" cy="693338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6F27376F-778B-41B5-A93C-2A663F49A9CB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5220374" y="3506346"/>
            <a:ext cx="715807" cy="693338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7A6CA2FE-44B5-475A-B993-388A241AA327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4222671" y="3472168"/>
            <a:ext cx="773585" cy="70938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2EAD0D9A-F852-4D32-9ED2-CD0DC4522CEA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254096" y="3426443"/>
            <a:ext cx="754326" cy="709388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B11716FA-BF40-4A3D-A852-8412B263C7C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2233944" y="3436704"/>
            <a:ext cx="763956" cy="709387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FD83A42D-9222-4F85-AE30-71BA15923A7E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1227858" y="3400662"/>
            <a:ext cx="712597" cy="709387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C5AAABAA-01CE-4DB8-B87D-2A050674B7F7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304763" y="3421458"/>
            <a:ext cx="715807" cy="709387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798FEA8A-0070-4D8D-95E9-770D625320D5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2274331" y="2641992"/>
            <a:ext cx="773585" cy="690128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85326B92-2AC5-4D06-BBBC-CAE827B1757B}"/>
              </a:ext>
            </a:extLst>
          </p:cNvPr>
          <p:cNvPicPr>
            <a:picLocks noChangeAspect="1"/>
          </p:cNvPicPr>
          <p:nvPr/>
        </p:nvPicPr>
        <p:blipFill>
          <a:blip r:embed="rId34"/>
          <a:stretch>
            <a:fillRect/>
          </a:stretch>
        </p:blipFill>
        <p:spPr>
          <a:xfrm>
            <a:off x="1279917" y="2624338"/>
            <a:ext cx="754326" cy="725437"/>
          </a:xfrm>
          <a:prstGeom prst="rect">
            <a:avLst/>
          </a:pr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F3F17E36-D769-47F3-ABED-C0C635B8BB9E}"/>
              </a:ext>
            </a:extLst>
          </p:cNvPr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4240689" y="2624338"/>
            <a:ext cx="763955" cy="72543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95289767-A1DE-4A26-BF07-589B7526FB0D}"/>
              </a:ext>
            </a:extLst>
          </p:cNvPr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5244732" y="2624338"/>
            <a:ext cx="712597" cy="725436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A4FD5423-CD47-41AA-AF0D-560F7EF83A47}"/>
              </a:ext>
            </a:extLst>
          </p:cNvPr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6197417" y="2624338"/>
            <a:ext cx="715806" cy="725436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7C42DBC6-860B-46DE-97B3-24154C9B5F0F}"/>
              </a:ext>
            </a:extLst>
          </p:cNvPr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6253185" y="1850490"/>
            <a:ext cx="719018" cy="686919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EFE65DDB-85AF-491E-946B-4CDA965F9D7C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5249744" y="1850490"/>
            <a:ext cx="754326" cy="686918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4CFC817A-280E-4AE4-80E4-CB4E979C3AB2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236673" y="1850490"/>
            <a:ext cx="763956" cy="686918"/>
          </a:xfrm>
          <a:prstGeom prst="rect">
            <a:avLst/>
          </a:prstGeom>
        </p:spPr>
      </p:pic>
      <p:pic>
        <p:nvPicPr>
          <p:cNvPr id="81" name="Picture 80">
            <a:extLst>
              <a:ext uri="{FF2B5EF4-FFF2-40B4-BE49-F238E27FC236}">
                <a16:creationId xmlns:a16="http://schemas.microsoft.com/office/drawing/2014/main" id="{F2CAB953-8EB5-4095-BF52-040383DE45A7}"/>
              </a:ext>
            </a:extLst>
          </p:cNvPr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3274961" y="1850490"/>
            <a:ext cx="712597" cy="686918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CCDBEABF-E63F-4E92-B83A-670FA012D94B}"/>
              </a:ext>
            </a:extLst>
          </p:cNvPr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2310039" y="1850490"/>
            <a:ext cx="715807" cy="686918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14138949-B10E-47D1-A4AB-AD5E67CEABE4}"/>
              </a:ext>
            </a:extLst>
          </p:cNvPr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1287339" y="1850490"/>
            <a:ext cx="773585" cy="686918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08FC83C8-347F-4B32-812D-D602B13FF532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285503" y="2643597"/>
            <a:ext cx="754326" cy="686918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BE8E6DFA-1300-4598-A549-880F2906704C}"/>
              </a:ext>
            </a:extLst>
          </p:cNvPr>
          <p:cNvPicPr>
            <a:picLocks noChangeAspect="1"/>
          </p:cNvPicPr>
          <p:nvPr/>
        </p:nvPicPr>
        <p:blipFill>
          <a:blip r:embed="rId45"/>
          <a:stretch>
            <a:fillRect/>
          </a:stretch>
        </p:blipFill>
        <p:spPr>
          <a:xfrm>
            <a:off x="7153311" y="2643597"/>
            <a:ext cx="763956" cy="686918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E278BFE9-61CF-4C22-915E-2BA26F70B94B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7221318" y="1850490"/>
            <a:ext cx="712597" cy="686918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638A8384-F143-48B2-A595-B13F20CFD023}"/>
              </a:ext>
            </a:extLst>
          </p:cNvPr>
          <p:cNvPicPr>
            <a:picLocks noChangeAspect="1"/>
          </p:cNvPicPr>
          <p:nvPr/>
        </p:nvPicPr>
        <p:blipFill>
          <a:blip r:embed="rId47"/>
          <a:stretch>
            <a:fillRect/>
          </a:stretch>
        </p:blipFill>
        <p:spPr>
          <a:xfrm>
            <a:off x="287108" y="1850490"/>
            <a:ext cx="751116" cy="686918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B8F6E142-993A-468B-902F-864268C58157}"/>
              </a:ext>
            </a:extLst>
          </p:cNvPr>
          <p:cNvPicPr>
            <a:picLocks noChangeAspect="1"/>
          </p:cNvPicPr>
          <p:nvPr/>
        </p:nvPicPr>
        <p:blipFill>
          <a:blip r:embed="rId48"/>
          <a:stretch>
            <a:fillRect/>
          </a:stretch>
        </p:blipFill>
        <p:spPr>
          <a:xfrm>
            <a:off x="7171484" y="1059669"/>
            <a:ext cx="812105" cy="683709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4A8F91CF-4A4A-47E3-B65D-501A5B702761}"/>
              </a:ext>
            </a:extLst>
          </p:cNvPr>
          <p:cNvPicPr>
            <a:picLocks noChangeAspect="1"/>
          </p:cNvPicPr>
          <p:nvPr/>
        </p:nvPicPr>
        <p:blipFill>
          <a:blip r:embed="rId49"/>
          <a:stretch>
            <a:fillRect/>
          </a:stretch>
        </p:blipFill>
        <p:spPr>
          <a:xfrm>
            <a:off x="6186626" y="1059669"/>
            <a:ext cx="754326" cy="683708"/>
          </a:xfrm>
          <a:prstGeom prst="rect">
            <a:avLst/>
          </a:prstGeom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785EBA14-1783-4149-903C-88164852BE40}"/>
              </a:ext>
            </a:extLst>
          </p:cNvPr>
          <p:cNvPicPr>
            <a:picLocks noChangeAspect="1"/>
          </p:cNvPicPr>
          <p:nvPr/>
        </p:nvPicPr>
        <p:blipFill>
          <a:blip r:embed="rId50"/>
          <a:stretch>
            <a:fillRect/>
          </a:stretch>
        </p:blipFill>
        <p:spPr>
          <a:xfrm>
            <a:off x="5192138" y="1059669"/>
            <a:ext cx="763956" cy="683708"/>
          </a:xfrm>
          <a:prstGeom prst="rect">
            <a:avLst/>
          </a:prstGeom>
        </p:spPr>
      </p:pic>
      <p:pic>
        <p:nvPicPr>
          <p:cNvPr id="101" name="Picture 100">
            <a:extLst>
              <a:ext uri="{FF2B5EF4-FFF2-40B4-BE49-F238E27FC236}">
                <a16:creationId xmlns:a16="http://schemas.microsoft.com/office/drawing/2014/main" id="{CBAD039C-8D15-4E4E-BFEB-7FAB0531FA73}"/>
              </a:ext>
            </a:extLst>
          </p:cNvPr>
          <p:cNvPicPr>
            <a:picLocks noChangeAspect="1"/>
          </p:cNvPicPr>
          <p:nvPr/>
        </p:nvPicPr>
        <p:blipFill>
          <a:blip r:embed="rId51"/>
          <a:stretch>
            <a:fillRect/>
          </a:stretch>
        </p:blipFill>
        <p:spPr>
          <a:xfrm>
            <a:off x="4249009" y="1059669"/>
            <a:ext cx="712597" cy="683708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6FAE291C-E1B9-4B0C-BF7B-580E1569FEED}"/>
              </a:ext>
            </a:extLst>
          </p:cNvPr>
          <p:cNvPicPr>
            <a:picLocks noChangeAspect="1"/>
          </p:cNvPicPr>
          <p:nvPr/>
        </p:nvPicPr>
        <p:blipFill>
          <a:blip r:embed="rId52"/>
          <a:stretch>
            <a:fillRect/>
          </a:stretch>
        </p:blipFill>
        <p:spPr>
          <a:xfrm>
            <a:off x="3302670" y="1059669"/>
            <a:ext cx="715807" cy="683708"/>
          </a:xfrm>
          <a:prstGeom prst="rect">
            <a:avLst/>
          </a:prstGeom>
        </p:spPr>
      </p:pic>
      <p:pic>
        <p:nvPicPr>
          <p:cNvPr id="105" name="Picture 104">
            <a:extLst>
              <a:ext uri="{FF2B5EF4-FFF2-40B4-BE49-F238E27FC236}">
                <a16:creationId xmlns:a16="http://schemas.microsoft.com/office/drawing/2014/main" id="{5604BB9D-82FE-40C8-BDEE-16C0580FBDF7}"/>
              </a:ext>
            </a:extLst>
          </p:cNvPr>
          <p:cNvPicPr>
            <a:picLocks noChangeAspect="1"/>
          </p:cNvPicPr>
          <p:nvPr/>
        </p:nvPicPr>
        <p:blipFill>
          <a:blip r:embed="rId53"/>
          <a:stretch>
            <a:fillRect/>
          </a:stretch>
        </p:blipFill>
        <p:spPr>
          <a:xfrm>
            <a:off x="2260034" y="1037200"/>
            <a:ext cx="812104" cy="728647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E2D64FA8-3756-40E0-9BEF-8865FBF8D38A}"/>
              </a:ext>
            </a:extLst>
          </p:cNvPr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1275176" y="1037200"/>
            <a:ext cx="754326" cy="728647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6F521386-2B2C-4DB5-AA84-BF83EE55ACF3}"/>
              </a:ext>
            </a:extLst>
          </p:cNvPr>
          <p:cNvPicPr>
            <a:picLocks noChangeAspect="1"/>
          </p:cNvPicPr>
          <p:nvPr/>
        </p:nvPicPr>
        <p:blipFill>
          <a:blip r:embed="rId55"/>
          <a:stretch>
            <a:fillRect/>
          </a:stretch>
        </p:blipFill>
        <p:spPr>
          <a:xfrm>
            <a:off x="280688" y="1037200"/>
            <a:ext cx="763956" cy="7286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0075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0" name="Shape 2790">
            <a:extLst>
              <a:ext uri="{FF2B5EF4-FFF2-40B4-BE49-F238E27FC236}">
                <a16:creationId xmlns:a16="http://schemas.microsoft.com/office/drawing/2014/main" id="{E4861BF4-293D-491E-A1F7-00C84F1845B7}"/>
              </a:ext>
            </a:extLst>
          </p:cNvPr>
          <p:cNvSpPr/>
          <p:nvPr/>
        </p:nvSpPr>
        <p:spPr>
          <a:xfrm>
            <a:off x="660400" y="140017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17550"/>
                </a:moveTo>
                <a:lnTo>
                  <a:pt x="10309" y="17550"/>
                </a:lnTo>
                <a:cubicBezTo>
                  <a:pt x="10580" y="17550"/>
                  <a:pt x="10800" y="17248"/>
                  <a:pt x="10800" y="16875"/>
                </a:cubicBezTo>
                <a:cubicBezTo>
                  <a:pt x="10800" y="16503"/>
                  <a:pt x="10580" y="16200"/>
                  <a:pt x="10309" y="16200"/>
                </a:cubicBezTo>
                <a:lnTo>
                  <a:pt x="3436" y="16200"/>
                </a:lnTo>
                <a:cubicBezTo>
                  <a:pt x="3166" y="16200"/>
                  <a:pt x="2945" y="16503"/>
                  <a:pt x="2945" y="16875"/>
                </a:cubicBezTo>
                <a:cubicBezTo>
                  <a:pt x="2945" y="17248"/>
                  <a:pt x="3166" y="17550"/>
                  <a:pt x="3436" y="17550"/>
                </a:cubicBezTo>
                <a:moveTo>
                  <a:pt x="3436" y="14850"/>
                </a:moveTo>
                <a:lnTo>
                  <a:pt x="12273" y="14850"/>
                </a:lnTo>
                <a:cubicBezTo>
                  <a:pt x="12544" y="14850"/>
                  <a:pt x="12764" y="14548"/>
                  <a:pt x="12764" y="14175"/>
                </a:cubicBezTo>
                <a:cubicBezTo>
                  <a:pt x="12764" y="13803"/>
                  <a:pt x="12544" y="13500"/>
                  <a:pt x="12273" y="13500"/>
                </a:cubicBezTo>
                <a:lnTo>
                  <a:pt x="3436" y="13500"/>
                </a:lnTo>
                <a:cubicBezTo>
                  <a:pt x="3166" y="13500"/>
                  <a:pt x="2945" y="13803"/>
                  <a:pt x="2945" y="14175"/>
                </a:cubicBezTo>
                <a:cubicBezTo>
                  <a:pt x="2945" y="14548"/>
                  <a:pt x="3166" y="14850"/>
                  <a:pt x="3436" y="14850"/>
                </a:cubicBezTo>
                <a:moveTo>
                  <a:pt x="20618" y="4050"/>
                </a:moveTo>
                <a:lnTo>
                  <a:pt x="982" y="40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4050"/>
                  <a:pt x="20618" y="4050"/>
                </a:cubicBezTo>
                <a:close/>
                <a:moveTo>
                  <a:pt x="20618" y="20250"/>
                </a:moveTo>
                <a:lnTo>
                  <a:pt x="982" y="20250"/>
                </a:lnTo>
                <a:lnTo>
                  <a:pt x="982" y="9450"/>
                </a:lnTo>
                <a:lnTo>
                  <a:pt x="20618" y="9450"/>
                </a:lnTo>
                <a:cubicBezTo>
                  <a:pt x="20618" y="94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16200" y="17550"/>
                </a:moveTo>
                <a:lnTo>
                  <a:pt x="18164" y="17550"/>
                </a:lnTo>
                <a:cubicBezTo>
                  <a:pt x="18434" y="17550"/>
                  <a:pt x="18655" y="17248"/>
                  <a:pt x="18655" y="16875"/>
                </a:cubicBezTo>
                <a:lnTo>
                  <a:pt x="18655" y="14175"/>
                </a:lnTo>
                <a:cubicBezTo>
                  <a:pt x="18655" y="13803"/>
                  <a:pt x="18434" y="13500"/>
                  <a:pt x="18164" y="13500"/>
                </a:cubicBezTo>
                <a:lnTo>
                  <a:pt x="16200" y="13500"/>
                </a:lnTo>
                <a:cubicBezTo>
                  <a:pt x="15929" y="13500"/>
                  <a:pt x="15709" y="13803"/>
                  <a:pt x="15709" y="14175"/>
                </a:cubicBezTo>
                <a:lnTo>
                  <a:pt x="15709" y="16875"/>
                </a:lnTo>
                <a:cubicBezTo>
                  <a:pt x="15709" y="17248"/>
                  <a:pt x="15929" y="17550"/>
                  <a:pt x="16200" y="1755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1" name="Shape 2791">
            <a:extLst>
              <a:ext uri="{FF2B5EF4-FFF2-40B4-BE49-F238E27FC236}">
                <a16:creationId xmlns:a16="http://schemas.microsoft.com/office/drawing/2014/main" id="{7E96ADF8-A2F9-4EBD-9EB5-F7D52B89A696}"/>
              </a:ext>
            </a:extLst>
          </p:cNvPr>
          <p:cNvSpPr/>
          <p:nvPr/>
        </p:nvSpPr>
        <p:spPr>
          <a:xfrm>
            <a:off x="1060450" y="1390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538"/>
                  <a:pt x="3927" y="1200"/>
                </a:cubicBezTo>
                <a:lnTo>
                  <a:pt x="3927" y="3000"/>
                </a:lnTo>
                <a:cubicBezTo>
                  <a:pt x="3927" y="3332"/>
                  <a:pt x="4147" y="3600"/>
                  <a:pt x="4418" y="3600"/>
                </a:cubicBezTo>
                <a:cubicBezTo>
                  <a:pt x="4689" y="3600"/>
                  <a:pt x="4909" y="3332"/>
                  <a:pt x="4909" y="3000"/>
                </a:cubicBezTo>
                <a:lnTo>
                  <a:pt x="4909" y="1200"/>
                </a:lnTo>
                <a:lnTo>
                  <a:pt x="20618" y="1200"/>
                </a:lnTo>
                <a:lnTo>
                  <a:pt x="20618" y="15600"/>
                </a:lnTo>
                <a:lnTo>
                  <a:pt x="19145" y="15600"/>
                </a:lnTo>
                <a:cubicBezTo>
                  <a:pt x="18875" y="15600"/>
                  <a:pt x="18655" y="15869"/>
                  <a:pt x="18655" y="16200"/>
                </a:cubicBezTo>
                <a:cubicBezTo>
                  <a:pt x="18655" y="16532"/>
                  <a:pt x="18875" y="16800"/>
                  <a:pt x="19145" y="16800"/>
                </a:cubicBezTo>
                <a:lnTo>
                  <a:pt x="20618" y="16800"/>
                </a:lnTo>
                <a:cubicBezTo>
                  <a:pt x="21160" y="16800"/>
                  <a:pt x="21600" y="16262"/>
                  <a:pt x="21600" y="15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6691" y="8400"/>
                </a:moveTo>
                <a:lnTo>
                  <a:pt x="982" y="8400"/>
                </a:lnTo>
                <a:lnTo>
                  <a:pt x="982" y="6000"/>
                </a:lnTo>
                <a:lnTo>
                  <a:pt x="16691" y="6000"/>
                </a:lnTo>
                <a:cubicBezTo>
                  <a:pt x="16691" y="6000"/>
                  <a:pt x="16691" y="8400"/>
                  <a:pt x="16691" y="8400"/>
                </a:cubicBezTo>
                <a:close/>
                <a:moveTo>
                  <a:pt x="16691" y="20400"/>
                </a:moveTo>
                <a:lnTo>
                  <a:pt x="982" y="20400"/>
                </a:lnTo>
                <a:lnTo>
                  <a:pt x="982" y="12000"/>
                </a:lnTo>
                <a:lnTo>
                  <a:pt x="16691" y="12000"/>
                </a:lnTo>
                <a:cubicBezTo>
                  <a:pt x="16691" y="12000"/>
                  <a:pt x="16691" y="20400"/>
                  <a:pt x="16691" y="20400"/>
                </a:cubicBezTo>
                <a:close/>
                <a:moveTo>
                  <a:pt x="16691" y="4800"/>
                </a:moveTo>
                <a:lnTo>
                  <a:pt x="982" y="4800"/>
                </a:lnTo>
                <a:cubicBezTo>
                  <a:pt x="440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062"/>
                  <a:pt x="17673" y="20400"/>
                </a:cubicBezTo>
                <a:lnTo>
                  <a:pt x="17673" y="6000"/>
                </a:lnTo>
                <a:cubicBezTo>
                  <a:pt x="17673" y="5338"/>
                  <a:pt x="17233" y="4800"/>
                  <a:pt x="16691" y="4800"/>
                </a:cubicBezTo>
                <a:moveTo>
                  <a:pt x="3436" y="18000"/>
                </a:moveTo>
                <a:lnTo>
                  <a:pt x="7364" y="18000"/>
                </a:lnTo>
                <a:cubicBezTo>
                  <a:pt x="7634" y="18000"/>
                  <a:pt x="7855" y="17732"/>
                  <a:pt x="7855" y="17400"/>
                </a:cubicBezTo>
                <a:cubicBezTo>
                  <a:pt x="7855" y="17069"/>
                  <a:pt x="7634" y="16800"/>
                  <a:pt x="7364" y="16800"/>
                </a:cubicBezTo>
                <a:lnTo>
                  <a:pt x="3436" y="16800"/>
                </a:lnTo>
                <a:cubicBezTo>
                  <a:pt x="3166" y="16800"/>
                  <a:pt x="2945" y="17069"/>
                  <a:pt x="2945" y="17400"/>
                </a:cubicBezTo>
                <a:cubicBezTo>
                  <a:pt x="2945" y="17732"/>
                  <a:pt x="3166" y="18000"/>
                  <a:pt x="3436" y="18000"/>
                </a:cubicBezTo>
                <a:moveTo>
                  <a:pt x="3436" y="15600"/>
                </a:moveTo>
                <a:lnTo>
                  <a:pt x="9327" y="15600"/>
                </a:lnTo>
                <a:cubicBezTo>
                  <a:pt x="9598" y="15600"/>
                  <a:pt x="9818" y="15332"/>
                  <a:pt x="9818" y="15000"/>
                </a:cubicBezTo>
                <a:cubicBezTo>
                  <a:pt x="9818" y="14668"/>
                  <a:pt x="9598" y="14400"/>
                  <a:pt x="9327" y="14400"/>
                </a:cubicBezTo>
                <a:lnTo>
                  <a:pt x="3436" y="14400"/>
                </a:lnTo>
                <a:cubicBezTo>
                  <a:pt x="3166" y="14400"/>
                  <a:pt x="2945" y="14668"/>
                  <a:pt x="2945" y="15000"/>
                </a:cubicBezTo>
                <a:cubicBezTo>
                  <a:pt x="2945" y="15332"/>
                  <a:pt x="3166" y="15600"/>
                  <a:pt x="3436" y="15600"/>
                </a:cubicBezTo>
                <a:moveTo>
                  <a:pt x="12273" y="18000"/>
                </a:moveTo>
                <a:lnTo>
                  <a:pt x="14236" y="18000"/>
                </a:lnTo>
                <a:cubicBezTo>
                  <a:pt x="14507" y="18000"/>
                  <a:pt x="14727" y="17732"/>
                  <a:pt x="14727" y="17400"/>
                </a:cubicBezTo>
                <a:lnTo>
                  <a:pt x="14727" y="15000"/>
                </a:lnTo>
                <a:cubicBezTo>
                  <a:pt x="14727" y="14668"/>
                  <a:pt x="14507" y="14400"/>
                  <a:pt x="14236" y="14400"/>
                </a:cubicBezTo>
                <a:lnTo>
                  <a:pt x="12273" y="14400"/>
                </a:lnTo>
                <a:cubicBezTo>
                  <a:pt x="12002" y="14400"/>
                  <a:pt x="11782" y="14668"/>
                  <a:pt x="11782" y="15000"/>
                </a:cubicBezTo>
                <a:lnTo>
                  <a:pt x="11782" y="17400"/>
                </a:lnTo>
                <a:cubicBezTo>
                  <a:pt x="11782" y="17732"/>
                  <a:pt x="12002" y="18000"/>
                  <a:pt x="12273" y="180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2" name="Shape 2792">
            <a:extLst>
              <a:ext uri="{FF2B5EF4-FFF2-40B4-BE49-F238E27FC236}">
                <a16:creationId xmlns:a16="http://schemas.microsoft.com/office/drawing/2014/main" id="{12D384F7-1092-4169-B9B6-2B64E5003AB6}"/>
              </a:ext>
            </a:extLst>
          </p:cNvPr>
          <p:cNvSpPr/>
          <p:nvPr/>
        </p:nvSpPr>
        <p:spPr>
          <a:xfrm>
            <a:off x="146050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949" y="13580"/>
                </a:moveTo>
                <a:cubicBezTo>
                  <a:pt x="11701" y="13784"/>
                  <a:pt x="11474" y="13901"/>
                  <a:pt x="11085" y="13931"/>
                </a:cubicBezTo>
                <a:lnTo>
                  <a:pt x="11085" y="11339"/>
                </a:lnTo>
                <a:cubicBezTo>
                  <a:pt x="11251" y="11383"/>
                  <a:pt x="11321" y="11435"/>
                  <a:pt x="11479" y="11494"/>
                </a:cubicBezTo>
                <a:cubicBezTo>
                  <a:pt x="11638" y="11554"/>
                  <a:pt x="11780" y="11632"/>
                  <a:pt x="11906" y="11728"/>
                </a:cubicBezTo>
                <a:cubicBezTo>
                  <a:pt x="12032" y="11824"/>
                  <a:pt x="12133" y="11943"/>
                  <a:pt x="12208" y="12084"/>
                </a:cubicBezTo>
                <a:cubicBezTo>
                  <a:pt x="12284" y="12225"/>
                  <a:pt x="12322" y="12399"/>
                  <a:pt x="12322" y="12607"/>
                </a:cubicBezTo>
                <a:cubicBezTo>
                  <a:pt x="12322" y="13052"/>
                  <a:pt x="12198" y="13376"/>
                  <a:pt x="11949" y="13580"/>
                </a:cubicBezTo>
                <a:moveTo>
                  <a:pt x="10437" y="9837"/>
                </a:moveTo>
                <a:cubicBezTo>
                  <a:pt x="10286" y="9800"/>
                  <a:pt x="10228" y="9753"/>
                  <a:pt x="10081" y="9698"/>
                </a:cubicBezTo>
                <a:cubicBezTo>
                  <a:pt x="9933" y="9642"/>
                  <a:pt x="9803" y="9570"/>
                  <a:pt x="9692" y="9481"/>
                </a:cubicBezTo>
                <a:cubicBezTo>
                  <a:pt x="9581" y="9392"/>
                  <a:pt x="9489" y="9285"/>
                  <a:pt x="9417" y="9159"/>
                </a:cubicBezTo>
                <a:cubicBezTo>
                  <a:pt x="9345" y="9032"/>
                  <a:pt x="9309" y="8880"/>
                  <a:pt x="9309" y="8702"/>
                </a:cubicBezTo>
                <a:cubicBezTo>
                  <a:pt x="9309" y="8309"/>
                  <a:pt x="9415" y="8030"/>
                  <a:pt x="9627" y="7862"/>
                </a:cubicBezTo>
                <a:cubicBezTo>
                  <a:pt x="9839" y="7696"/>
                  <a:pt x="10048" y="7612"/>
                  <a:pt x="10437" y="7612"/>
                </a:cubicBezTo>
                <a:cubicBezTo>
                  <a:pt x="10437" y="7612"/>
                  <a:pt x="10437" y="9837"/>
                  <a:pt x="10437" y="9837"/>
                </a:cubicBezTo>
                <a:close/>
                <a:moveTo>
                  <a:pt x="12765" y="10727"/>
                </a:moveTo>
                <a:cubicBezTo>
                  <a:pt x="12527" y="10542"/>
                  <a:pt x="12253" y="10390"/>
                  <a:pt x="11944" y="10271"/>
                </a:cubicBezTo>
                <a:cubicBezTo>
                  <a:pt x="11634" y="10153"/>
                  <a:pt x="11410" y="10049"/>
                  <a:pt x="11085" y="9959"/>
                </a:cubicBezTo>
                <a:lnTo>
                  <a:pt x="11085" y="7612"/>
                </a:lnTo>
                <a:cubicBezTo>
                  <a:pt x="11474" y="7612"/>
                  <a:pt x="11665" y="7713"/>
                  <a:pt x="11841" y="7913"/>
                </a:cubicBezTo>
                <a:cubicBezTo>
                  <a:pt x="12017" y="8113"/>
                  <a:pt x="12113" y="8402"/>
                  <a:pt x="12127" y="8781"/>
                </a:cubicBezTo>
                <a:lnTo>
                  <a:pt x="13359" y="8781"/>
                </a:lnTo>
                <a:cubicBezTo>
                  <a:pt x="13359" y="8417"/>
                  <a:pt x="13295" y="8098"/>
                  <a:pt x="13170" y="7824"/>
                </a:cubicBezTo>
                <a:cubicBezTo>
                  <a:pt x="13043" y="7550"/>
                  <a:pt x="12875" y="7323"/>
                  <a:pt x="12662" y="7145"/>
                </a:cubicBezTo>
                <a:cubicBezTo>
                  <a:pt x="12449" y="6967"/>
                  <a:pt x="12200" y="6833"/>
                  <a:pt x="11911" y="6744"/>
                </a:cubicBezTo>
                <a:cubicBezTo>
                  <a:pt x="11623" y="6656"/>
                  <a:pt x="11410" y="6611"/>
                  <a:pt x="11085" y="6611"/>
                </a:cubicBezTo>
                <a:lnTo>
                  <a:pt x="11085" y="5881"/>
                </a:lnTo>
                <a:lnTo>
                  <a:pt x="10437" y="5881"/>
                </a:lnTo>
                <a:lnTo>
                  <a:pt x="10437" y="6611"/>
                </a:lnTo>
                <a:cubicBezTo>
                  <a:pt x="10113" y="6611"/>
                  <a:pt x="9895" y="6659"/>
                  <a:pt x="9600" y="6756"/>
                </a:cubicBezTo>
                <a:cubicBezTo>
                  <a:pt x="9305" y="6852"/>
                  <a:pt x="9044" y="6991"/>
                  <a:pt x="8817" y="7173"/>
                </a:cubicBezTo>
                <a:cubicBezTo>
                  <a:pt x="8590" y="7355"/>
                  <a:pt x="8410" y="7581"/>
                  <a:pt x="8277" y="7852"/>
                </a:cubicBezTo>
                <a:cubicBezTo>
                  <a:pt x="8144" y="8122"/>
                  <a:pt x="8077" y="8436"/>
                  <a:pt x="8077" y="8791"/>
                </a:cubicBezTo>
                <a:cubicBezTo>
                  <a:pt x="8077" y="9199"/>
                  <a:pt x="8150" y="9541"/>
                  <a:pt x="8293" y="9815"/>
                </a:cubicBezTo>
                <a:cubicBezTo>
                  <a:pt x="8438" y="10089"/>
                  <a:pt x="8626" y="10317"/>
                  <a:pt x="8860" y="10499"/>
                </a:cubicBezTo>
                <a:cubicBezTo>
                  <a:pt x="9094" y="10681"/>
                  <a:pt x="9357" y="10829"/>
                  <a:pt x="9649" y="10944"/>
                </a:cubicBezTo>
                <a:cubicBezTo>
                  <a:pt x="9940" y="11059"/>
                  <a:pt x="10142" y="11157"/>
                  <a:pt x="10437" y="11239"/>
                </a:cubicBezTo>
                <a:lnTo>
                  <a:pt x="10437" y="13931"/>
                </a:lnTo>
                <a:cubicBezTo>
                  <a:pt x="9940" y="13916"/>
                  <a:pt x="9676" y="13768"/>
                  <a:pt x="9460" y="13486"/>
                </a:cubicBezTo>
                <a:cubicBezTo>
                  <a:pt x="9244" y="13204"/>
                  <a:pt x="9139" y="12818"/>
                  <a:pt x="9147" y="12329"/>
                </a:cubicBezTo>
                <a:lnTo>
                  <a:pt x="7915" y="12329"/>
                </a:lnTo>
                <a:cubicBezTo>
                  <a:pt x="7908" y="12744"/>
                  <a:pt x="7967" y="13111"/>
                  <a:pt x="8094" y="13430"/>
                </a:cubicBezTo>
                <a:cubicBezTo>
                  <a:pt x="8220" y="13749"/>
                  <a:pt x="8397" y="14018"/>
                  <a:pt x="8628" y="14236"/>
                </a:cubicBezTo>
                <a:cubicBezTo>
                  <a:pt x="8858" y="14455"/>
                  <a:pt x="9136" y="14624"/>
                  <a:pt x="9460" y="14743"/>
                </a:cubicBezTo>
                <a:cubicBezTo>
                  <a:pt x="9784" y="14861"/>
                  <a:pt x="10048" y="14924"/>
                  <a:pt x="10437" y="14932"/>
                </a:cubicBezTo>
                <a:lnTo>
                  <a:pt x="10437" y="15692"/>
                </a:lnTo>
                <a:lnTo>
                  <a:pt x="11085" y="15692"/>
                </a:lnTo>
                <a:lnTo>
                  <a:pt x="11085" y="14932"/>
                </a:lnTo>
                <a:cubicBezTo>
                  <a:pt x="11446" y="14917"/>
                  <a:pt x="11688" y="14856"/>
                  <a:pt x="11998" y="14748"/>
                </a:cubicBezTo>
                <a:cubicBezTo>
                  <a:pt x="12307" y="14641"/>
                  <a:pt x="12578" y="14485"/>
                  <a:pt x="12808" y="14281"/>
                </a:cubicBezTo>
                <a:cubicBezTo>
                  <a:pt x="13038" y="14077"/>
                  <a:pt x="13220" y="13821"/>
                  <a:pt x="13353" y="13513"/>
                </a:cubicBezTo>
                <a:cubicBezTo>
                  <a:pt x="13486" y="13206"/>
                  <a:pt x="13553" y="12844"/>
                  <a:pt x="13553" y="12429"/>
                </a:cubicBezTo>
                <a:cubicBezTo>
                  <a:pt x="13553" y="12028"/>
                  <a:pt x="13481" y="11691"/>
                  <a:pt x="13337" y="11417"/>
                </a:cubicBezTo>
                <a:cubicBezTo>
                  <a:pt x="13193" y="11142"/>
                  <a:pt x="13002" y="10912"/>
                  <a:pt x="12765" y="107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3" name="Shape 2793">
            <a:extLst>
              <a:ext uri="{FF2B5EF4-FFF2-40B4-BE49-F238E27FC236}">
                <a16:creationId xmlns:a16="http://schemas.microsoft.com/office/drawing/2014/main" id="{7792519E-F508-41B3-98F1-E08B7D7CA785}"/>
              </a:ext>
            </a:extLst>
          </p:cNvPr>
          <p:cNvSpPr/>
          <p:nvPr/>
        </p:nvSpPr>
        <p:spPr>
          <a:xfrm>
            <a:off x="186055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86" y="14720"/>
                </a:moveTo>
                <a:cubicBezTo>
                  <a:pt x="9513" y="14863"/>
                  <a:pt x="9355" y="14945"/>
                  <a:pt x="9084" y="14965"/>
                </a:cubicBezTo>
                <a:lnTo>
                  <a:pt x="9084" y="13151"/>
                </a:lnTo>
                <a:cubicBezTo>
                  <a:pt x="9199" y="13182"/>
                  <a:pt x="9248" y="13219"/>
                  <a:pt x="9358" y="13260"/>
                </a:cubicBezTo>
                <a:cubicBezTo>
                  <a:pt x="9469" y="13302"/>
                  <a:pt x="9568" y="13357"/>
                  <a:pt x="9656" y="13424"/>
                </a:cubicBezTo>
                <a:cubicBezTo>
                  <a:pt x="9744" y="13491"/>
                  <a:pt x="9814" y="13575"/>
                  <a:pt x="9867" y="13673"/>
                </a:cubicBezTo>
                <a:cubicBezTo>
                  <a:pt x="9920" y="13772"/>
                  <a:pt x="9946" y="13894"/>
                  <a:pt x="9946" y="14039"/>
                </a:cubicBezTo>
                <a:cubicBezTo>
                  <a:pt x="9946" y="14350"/>
                  <a:pt x="9859" y="14577"/>
                  <a:pt x="9686" y="14720"/>
                </a:cubicBezTo>
                <a:moveTo>
                  <a:pt x="8631" y="12100"/>
                </a:moveTo>
                <a:cubicBezTo>
                  <a:pt x="8526" y="12074"/>
                  <a:pt x="8486" y="12041"/>
                  <a:pt x="8383" y="12003"/>
                </a:cubicBezTo>
                <a:cubicBezTo>
                  <a:pt x="8280" y="11964"/>
                  <a:pt x="8189" y="11913"/>
                  <a:pt x="8112" y="11851"/>
                </a:cubicBezTo>
                <a:cubicBezTo>
                  <a:pt x="8034" y="11789"/>
                  <a:pt x="7969" y="11714"/>
                  <a:pt x="7919" y="11625"/>
                </a:cubicBezTo>
                <a:cubicBezTo>
                  <a:pt x="7869" y="11537"/>
                  <a:pt x="7844" y="11431"/>
                  <a:pt x="7844" y="11306"/>
                </a:cubicBezTo>
                <a:cubicBezTo>
                  <a:pt x="7844" y="11031"/>
                  <a:pt x="7918" y="10835"/>
                  <a:pt x="8067" y="10718"/>
                </a:cubicBezTo>
                <a:cubicBezTo>
                  <a:pt x="8214" y="10601"/>
                  <a:pt x="8360" y="10543"/>
                  <a:pt x="8631" y="10543"/>
                </a:cubicBezTo>
                <a:cubicBezTo>
                  <a:pt x="8631" y="10543"/>
                  <a:pt x="8631" y="12100"/>
                  <a:pt x="8631" y="12100"/>
                </a:cubicBezTo>
                <a:close/>
                <a:moveTo>
                  <a:pt x="10255" y="12723"/>
                </a:moveTo>
                <a:cubicBezTo>
                  <a:pt x="10089" y="12593"/>
                  <a:pt x="9898" y="12487"/>
                  <a:pt x="9683" y="12404"/>
                </a:cubicBezTo>
                <a:cubicBezTo>
                  <a:pt x="9466" y="12321"/>
                  <a:pt x="9310" y="12248"/>
                  <a:pt x="9084" y="12186"/>
                </a:cubicBezTo>
                <a:lnTo>
                  <a:pt x="9084" y="10543"/>
                </a:lnTo>
                <a:cubicBezTo>
                  <a:pt x="9355" y="10543"/>
                  <a:pt x="9488" y="10613"/>
                  <a:pt x="9611" y="10753"/>
                </a:cubicBezTo>
                <a:cubicBezTo>
                  <a:pt x="9734" y="10893"/>
                  <a:pt x="9800" y="11096"/>
                  <a:pt x="9810" y="11361"/>
                </a:cubicBezTo>
                <a:lnTo>
                  <a:pt x="10669" y="11361"/>
                </a:lnTo>
                <a:cubicBezTo>
                  <a:pt x="10669" y="11106"/>
                  <a:pt x="10625" y="10883"/>
                  <a:pt x="10537" y="10690"/>
                </a:cubicBezTo>
                <a:cubicBezTo>
                  <a:pt x="10450" y="10499"/>
                  <a:pt x="10331" y="10340"/>
                  <a:pt x="10183" y="10216"/>
                </a:cubicBezTo>
                <a:cubicBezTo>
                  <a:pt x="10035" y="10091"/>
                  <a:pt x="9860" y="9998"/>
                  <a:pt x="9659" y="9935"/>
                </a:cubicBezTo>
                <a:cubicBezTo>
                  <a:pt x="9459" y="9873"/>
                  <a:pt x="9310" y="9842"/>
                  <a:pt x="9084" y="9842"/>
                </a:cubicBezTo>
                <a:lnTo>
                  <a:pt x="9084" y="9331"/>
                </a:lnTo>
                <a:lnTo>
                  <a:pt x="8631" y="9331"/>
                </a:lnTo>
                <a:lnTo>
                  <a:pt x="8631" y="9842"/>
                </a:lnTo>
                <a:cubicBezTo>
                  <a:pt x="8405" y="9842"/>
                  <a:pt x="8253" y="9876"/>
                  <a:pt x="8048" y="9943"/>
                </a:cubicBezTo>
                <a:cubicBezTo>
                  <a:pt x="7842" y="10011"/>
                  <a:pt x="7660" y="10108"/>
                  <a:pt x="7501" y="10235"/>
                </a:cubicBezTo>
                <a:cubicBezTo>
                  <a:pt x="7343" y="10363"/>
                  <a:pt x="7218" y="10521"/>
                  <a:pt x="7125" y="10710"/>
                </a:cubicBezTo>
                <a:cubicBezTo>
                  <a:pt x="7032" y="10899"/>
                  <a:pt x="6985" y="11119"/>
                  <a:pt x="6985" y="11368"/>
                </a:cubicBezTo>
                <a:cubicBezTo>
                  <a:pt x="6985" y="11654"/>
                  <a:pt x="7035" y="11892"/>
                  <a:pt x="7136" y="12085"/>
                </a:cubicBezTo>
                <a:cubicBezTo>
                  <a:pt x="7237" y="12277"/>
                  <a:pt x="7368" y="12436"/>
                  <a:pt x="7531" y="12563"/>
                </a:cubicBezTo>
                <a:cubicBezTo>
                  <a:pt x="7694" y="12691"/>
                  <a:pt x="7878" y="12794"/>
                  <a:pt x="8081" y="12875"/>
                </a:cubicBezTo>
                <a:cubicBezTo>
                  <a:pt x="8285" y="12956"/>
                  <a:pt x="8426" y="13024"/>
                  <a:pt x="8631" y="13081"/>
                </a:cubicBezTo>
                <a:lnTo>
                  <a:pt x="8631" y="14965"/>
                </a:lnTo>
                <a:cubicBezTo>
                  <a:pt x="8285" y="14955"/>
                  <a:pt x="8100" y="14852"/>
                  <a:pt x="7950" y="14654"/>
                </a:cubicBezTo>
                <a:cubicBezTo>
                  <a:pt x="7799" y="14457"/>
                  <a:pt x="7726" y="14187"/>
                  <a:pt x="7731" y="13844"/>
                </a:cubicBezTo>
                <a:lnTo>
                  <a:pt x="6872" y="13844"/>
                </a:lnTo>
                <a:cubicBezTo>
                  <a:pt x="6867" y="14135"/>
                  <a:pt x="6908" y="14392"/>
                  <a:pt x="6996" y="14615"/>
                </a:cubicBezTo>
                <a:cubicBezTo>
                  <a:pt x="7085" y="14839"/>
                  <a:pt x="7209" y="15027"/>
                  <a:pt x="7369" y="15180"/>
                </a:cubicBezTo>
                <a:cubicBezTo>
                  <a:pt x="7530" y="15333"/>
                  <a:pt x="7723" y="15451"/>
                  <a:pt x="7950" y="15534"/>
                </a:cubicBezTo>
                <a:cubicBezTo>
                  <a:pt x="8176" y="15617"/>
                  <a:pt x="8360" y="15661"/>
                  <a:pt x="8631" y="15667"/>
                </a:cubicBezTo>
                <a:lnTo>
                  <a:pt x="8631" y="16199"/>
                </a:lnTo>
                <a:lnTo>
                  <a:pt x="9084" y="16199"/>
                </a:lnTo>
                <a:lnTo>
                  <a:pt x="9084" y="15667"/>
                </a:lnTo>
                <a:cubicBezTo>
                  <a:pt x="9335" y="15656"/>
                  <a:pt x="9504" y="15613"/>
                  <a:pt x="9720" y="15538"/>
                </a:cubicBezTo>
                <a:cubicBezTo>
                  <a:pt x="9936" y="15463"/>
                  <a:pt x="10124" y="15354"/>
                  <a:pt x="10285" y="15211"/>
                </a:cubicBezTo>
                <a:cubicBezTo>
                  <a:pt x="10445" y="15068"/>
                  <a:pt x="10573" y="14889"/>
                  <a:pt x="10666" y="14673"/>
                </a:cubicBezTo>
                <a:cubicBezTo>
                  <a:pt x="10758" y="14459"/>
                  <a:pt x="10805" y="14205"/>
                  <a:pt x="10805" y="13914"/>
                </a:cubicBezTo>
                <a:cubicBezTo>
                  <a:pt x="10805" y="13634"/>
                  <a:pt x="10755" y="13398"/>
                  <a:pt x="10654" y="13206"/>
                </a:cubicBezTo>
                <a:cubicBezTo>
                  <a:pt x="10554" y="13014"/>
                  <a:pt x="10421" y="12853"/>
                  <a:pt x="10255" y="12723"/>
                </a:cubicBezTo>
                <a:moveTo>
                  <a:pt x="12764" y="0"/>
                </a:moveTo>
                <a:cubicBezTo>
                  <a:pt x="9919" y="0"/>
                  <a:pt x="7396" y="1350"/>
                  <a:pt x="5779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9" y="987"/>
                  <a:pt x="20613" y="4502"/>
                  <a:pt x="20613" y="8836"/>
                </a:cubicBezTo>
                <a:cubicBezTo>
                  <a:pt x="20613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8836" y="20613"/>
                </a:moveTo>
                <a:cubicBezTo>
                  <a:pt x="4501" y="20613"/>
                  <a:pt x="987" y="17098"/>
                  <a:pt x="987" y="12764"/>
                </a:cubicBezTo>
                <a:cubicBezTo>
                  <a:pt x="987" y="8429"/>
                  <a:pt x="4501" y="4915"/>
                  <a:pt x="8836" y="4915"/>
                </a:cubicBezTo>
                <a:cubicBezTo>
                  <a:pt x="13172" y="4915"/>
                  <a:pt x="16685" y="8429"/>
                  <a:pt x="16685" y="12764"/>
                </a:cubicBezTo>
                <a:cubicBezTo>
                  <a:pt x="16685" y="17098"/>
                  <a:pt x="13172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6" y="21600"/>
                  <a:pt x="17673" y="17644"/>
                  <a:pt x="17673" y="12764"/>
                </a:cubicBezTo>
                <a:cubicBezTo>
                  <a:pt x="17673" y="7884"/>
                  <a:pt x="13716" y="3927"/>
                  <a:pt x="8836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4" name="Shape 2794">
            <a:extLst>
              <a:ext uri="{FF2B5EF4-FFF2-40B4-BE49-F238E27FC236}">
                <a16:creationId xmlns:a16="http://schemas.microsoft.com/office/drawing/2014/main" id="{1891774C-2C10-4884-845C-2005001FC3EF}"/>
              </a:ext>
            </a:extLst>
          </p:cNvPr>
          <p:cNvSpPr/>
          <p:nvPr/>
        </p:nvSpPr>
        <p:spPr>
          <a:xfrm>
            <a:off x="226060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535" y="7724"/>
                </a:moveTo>
                <a:cubicBezTo>
                  <a:pt x="12082" y="7724"/>
                  <a:pt x="12586" y="7961"/>
                  <a:pt x="13047" y="8436"/>
                </a:cubicBezTo>
                <a:lnTo>
                  <a:pt x="13544" y="7424"/>
                </a:lnTo>
                <a:cubicBezTo>
                  <a:pt x="12888" y="6964"/>
                  <a:pt x="12248" y="6734"/>
                  <a:pt x="11621" y="6734"/>
                </a:cubicBezTo>
                <a:cubicBezTo>
                  <a:pt x="10757" y="6734"/>
                  <a:pt x="10048" y="7019"/>
                  <a:pt x="9494" y="7590"/>
                </a:cubicBezTo>
                <a:cubicBezTo>
                  <a:pt x="9019" y="8087"/>
                  <a:pt x="8691" y="8762"/>
                  <a:pt x="8510" y="9615"/>
                </a:cubicBezTo>
                <a:lnTo>
                  <a:pt x="7938" y="9615"/>
                </a:lnTo>
                <a:lnTo>
                  <a:pt x="7658" y="10327"/>
                </a:lnTo>
                <a:lnTo>
                  <a:pt x="8435" y="10327"/>
                </a:lnTo>
                <a:cubicBezTo>
                  <a:pt x="8428" y="10409"/>
                  <a:pt x="8423" y="10483"/>
                  <a:pt x="8419" y="10549"/>
                </a:cubicBezTo>
                <a:cubicBezTo>
                  <a:pt x="8415" y="10616"/>
                  <a:pt x="8414" y="10675"/>
                  <a:pt x="8414" y="10727"/>
                </a:cubicBezTo>
                <a:cubicBezTo>
                  <a:pt x="8414" y="10794"/>
                  <a:pt x="8415" y="10857"/>
                  <a:pt x="8419" y="10916"/>
                </a:cubicBezTo>
                <a:cubicBezTo>
                  <a:pt x="8423" y="10976"/>
                  <a:pt x="8428" y="11032"/>
                  <a:pt x="8435" y="11083"/>
                </a:cubicBezTo>
                <a:lnTo>
                  <a:pt x="7949" y="11083"/>
                </a:lnTo>
                <a:lnTo>
                  <a:pt x="7658" y="11784"/>
                </a:lnTo>
                <a:lnTo>
                  <a:pt x="8489" y="11784"/>
                </a:lnTo>
                <a:cubicBezTo>
                  <a:pt x="8604" y="12674"/>
                  <a:pt x="8896" y="13382"/>
                  <a:pt x="9364" y="13908"/>
                </a:cubicBezTo>
                <a:cubicBezTo>
                  <a:pt x="9904" y="14517"/>
                  <a:pt x="10656" y="14821"/>
                  <a:pt x="11621" y="14821"/>
                </a:cubicBezTo>
                <a:cubicBezTo>
                  <a:pt x="12219" y="14821"/>
                  <a:pt x="12762" y="14658"/>
                  <a:pt x="13252" y="14331"/>
                </a:cubicBezTo>
                <a:lnTo>
                  <a:pt x="13252" y="13097"/>
                </a:lnTo>
                <a:cubicBezTo>
                  <a:pt x="12978" y="13356"/>
                  <a:pt x="12733" y="13542"/>
                  <a:pt x="12517" y="13653"/>
                </a:cubicBezTo>
                <a:cubicBezTo>
                  <a:pt x="12280" y="13772"/>
                  <a:pt x="11981" y="13831"/>
                  <a:pt x="11621" y="13831"/>
                </a:cubicBezTo>
                <a:cubicBezTo>
                  <a:pt x="11067" y="13831"/>
                  <a:pt x="10627" y="13620"/>
                  <a:pt x="10304" y="13197"/>
                </a:cubicBezTo>
                <a:cubicBezTo>
                  <a:pt x="10023" y="12855"/>
                  <a:pt x="9839" y="12385"/>
                  <a:pt x="9753" y="11784"/>
                </a:cubicBezTo>
                <a:lnTo>
                  <a:pt x="11924" y="11784"/>
                </a:lnTo>
                <a:lnTo>
                  <a:pt x="12193" y="11083"/>
                </a:lnTo>
                <a:lnTo>
                  <a:pt x="9699" y="11083"/>
                </a:lnTo>
                <a:cubicBezTo>
                  <a:pt x="9692" y="11046"/>
                  <a:pt x="9688" y="10932"/>
                  <a:pt x="9688" y="10739"/>
                </a:cubicBezTo>
                <a:lnTo>
                  <a:pt x="9688" y="10483"/>
                </a:lnTo>
                <a:cubicBezTo>
                  <a:pt x="9688" y="10416"/>
                  <a:pt x="9692" y="10364"/>
                  <a:pt x="9699" y="10327"/>
                </a:cubicBezTo>
                <a:lnTo>
                  <a:pt x="12344" y="10327"/>
                </a:lnTo>
                <a:lnTo>
                  <a:pt x="12626" y="9615"/>
                </a:lnTo>
                <a:lnTo>
                  <a:pt x="9775" y="9615"/>
                </a:lnTo>
                <a:cubicBezTo>
                  <a:pt x="9868" y="9096"/>
                  <a:pt x="10051" y="8662"/>
                  <a:pt x="10325" y="8314"/>
                </a:cubicBezTo>
                <a:cubicBezTo>
                  <a:pt x="10649" y="7920"/>
                  <a:pt x="11052" y="7724"/>
                  <a:pt x="11535" y="772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5" name="Shape 2795">
            <a:extLst>
              <a:ext uri="{FF2B5EF4-FFF2-40B4-BE49-F238E27FC236}">
                <a16:creationId xmlns:a16="http://schemas.microsoft.com/office/drawing/2014/main" id="{9EE32F16-9B04-454C-9F43-258FD494AFEB}"/>
              </a:ext>
            </a:extLst>
          </p:cNvPr>
          <p:cNvSpPr/>
          <p:nvPr/>
        </p:nvSpPr>
        <p:spPr>
          <a:xfrm>
            <a:off x="266065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5" y="1349"/>
                  <a:pt x="5780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2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9292" y="10539"/>
                </a:moveTo>
                <a:cubicBezTo>
                  <a:pt x="9702" y="10539"/>
                  <a:pt x="10080" y="10712"/>
                  <a:pt x="10426" y="11057"/>
                </a:cubicBezTo>
                <a:lnTo>
                  <a:pt x="10798" y="10320"/>
                </a:lnTo>
                <a:cubicBezTo>
                  <a:pt x="10307" y="9985"/>
                  <a:pt x="9826" y="9817"/>
                  <a:pt x="9356" y="9817"/>
                </a:cubicBezTo>
                <a:cubicBezTo>
                  <a:pt x="8708" y="9817"/>
                  <a:pt x="8176" y="10026"/>
                  <a:pt x="7761" y="10441"/>
                </a:cubicBezTo>
                <a:cubicBezTo>
                  <a:pt x="7404" y="10804"/>
                  <a:pt x="7158" y="11296"/>
                  <a:pt x="7023" y="11917"/>
                </a:cubicBezTo>
                <a:lnTo>
                  <a:pt x="6594" y="11917"/>
                </a:lnTo>
                <a:lnTo>
                  <a:pt x="6384" y="12435"/>
                </a:lnTo>
                <a:lnTo>
                  <a:pt x="6967" y="12435"/>
                </a:lnTo>
                <a:cubicBezTo>
                  <a:pt x="6961" y="12495"/>
                  <a:pt x="6957" y="12549"/>
                  <a:pt x="6955" y="12598"/>
                </a:cubicBezTo>
                <a:cubicBezTo>
                  <a:pt x="6952" y="12646"/>
                  <a:pt x="6950" y="12690"/>
                  <a:pt x="6950" y="12727"/>
                </a:cubicBezTo>
                <a:cubicBezTo>
                  <a:pt x="6950" y="12776"/>
                  <a:pt x="6952" y="12822"/>
                  <a:pt x="6955" y="12865"/>
                </a:cubicBezTo>
                <a:cubicBezTo>
                  <a:pt x="6957" y="12908"/>
                  <a:pt x="6961" y="12949"/>
                  <a:pt x="6967" y="12987"/>
                </a:cubicBezTo>
                <a:lnTo>
                  <a:pt x="6602" y="12987"/>
                </a:lnTo>
                <a:lnTo>
                  <a:pt x="6384" y="13497"/>
                </a:lnTo>
                <a:lnTo>
                  <a:pt x="7007" y="13497"/>
                </a:lnTo>
                <a:cubicBezTo>
                  <a:pt x="7093" y="14146"/>
                  <a:pt x="7313" y="14662"/>
                  <a:pt x="7663" y="15045"/>
                </a:cubicBezTo>
                <a:cubicBezTo>
                  <a:pt x="8068" y="15489"/>
                  <a:pt x="8633" y="15710"/>
                  <a:pt x="9356" y="15710"/>
                </a:cubicBezTo>
                <a:cubicBezTo>
                  <a:pt x="9805" y="15710"/>
                  <a:pt x="10212" y="15591"/>
                  <a:pt x="10579" y="15354"/>
                </a:cubicBezTo>
                <a:lnTo>
                  <a:pt x="10579" y="14454"/>
                </a:lnTo>
                <a:cubicBezTo>
                  <a:pt x="10374" y="14643"/>
                  <a:pt x="10191" y="14778"/>
                  <a:pt x="10029" y="14859"/>
                </a:cubicBezTo>
                <a:cubicBezTo>
                  <a:pt x="9850" y="14945"/>
                  <a:pt x="9626" y="14989"/>
                  <a:pt x="9356" y="14989"/>
                </a:cubicBezTo>
                <a:cubicBezTo>
                  <a:pt x="8940" y="14989"/>
                  <a:pt x="8611" y="14834"/>
                  <a:pt x="8368" y="14527"/>
                </a:cubicBezTo>
                <a:cubicBezTo>
                  <a:pt x="8158" y="14279"/>
                  <a:pt x="8020" y="13935"/>
                  <a:pt x="7955" y="13497"/>
                </a:cubicBezTo>
                <a:lnTo>
                  <a:pt x="9583" y="13497"/>
                </a:lnTo>
                <a:lnTo>
                  <a:pt x="9786" y="12987"/>
                </a:lnTo>
                <a:lnTo>
                  <a:pt x="7914" y="12987"/>
                </a:lnTo>
                <a:cubicBezTo>
                  <a:pt x="7909" y="12960"/>
                  <a:pt x="7906" y="12876"/>
                  <a:pt x="7906" y="12735"/>
                </a:cubicBezTo>
                <a:lnTo>
                  <a:pt x="7906" y="12549"/>
                </a:lnTo>
                <a:cubicBezTo>
                  <a:pt x="7906" y="12500"/>
                  <a:pt x="7909" y="12462"/>
                  <a:pt x="7914" y="12435"/>
                </a:cubicBezTo>
                <a:lnTo>
                  <a:pt x="9899" y="12435"/>
                </a:lnTo>
                <a:lnTo>
                  <a:pt x="10110" y="11917"/>
                </a:lnTo>
                <a:lnTo>
                  <a:pt x="7972" y="11917"/>
                </a:lnTo>
                <a:cubicBezTo>
                  <a:pt x="8042" y="11539"/>
                  <a:pt x="8179" y="11222"/>
                  <a:pt x="8384" y="10968"/>
                </a:cubicBezTo>
                <a:cubicBezTo>
                  <a:pt x="8627" y="10682"/>
                  <a:pt x="8929" y="10539"/>
                  <a:pt x="9292" y="1053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6" name="Shape 2796">
            <a:extLst>
              <a:ext uri="{FF2B5EF4-FFF2-40B4-BE49-F238E27FC236}">
                <a16:creationId xmlns:a16="http://schemas.microsoft.com/office/drawing/2014/main" id="{6339DCBC-EF8B-46BB-873E-FCC702435D27}"/>
              </a:ext>
            </a:extLst>
          </p:cNvPr>
          <p:cNvSpPr/>
          <p:nvPr/>
        </p:nvSpPr>
        <p:spPr>
          <a:xfrm>
            <a:off x="306070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60" y="9921"/>
                </a:moveTo>
                <a:cubicBezTo>
                  <a:pt x="12438" y="10786"/>
                  <a:pt x="11065" y="10346"/>
                  <a:pt x="10620" y="10238"/>
                </a:cubicBezTo>
                <a:lnTo>
                  <a:pt x="11011" y="8710"/>
                </a:lnTo>
                <a:cubicBezTo>
                  <a:pt x="11457" y="8818"/>
                  <a:pt x="12891" y="9019"/>
                  <a:pt x="12660" y="9921"/>
                </a:cubicBezTo>
                <a:moveTo>
                  <a:pt x="12416" y="12387"/>
                </a:moveTo>
                <a:cubicBezTo>
                  <a:pt x="12172" y="13338"/>
                  <a:pt x="10523" y="12824"/>
                  <a:pt x="9988" y="12695"/>
                </a:cubicBezTo>
                <a:lnTo>
                  <a:pt x="10421" y="11009"/>
                </a:lnTo>
                <a:cubicBezTo>
                  <a:pt x="10956" y="11139"/>
                  <a:pt x="12671" y="11395"/>
                  <a:pt x="12416" y="12387"/>
                </a:cubicBezTo>
                <a:moveTo>
                  <a:pt x="12637" y="8174"/>
                </a:moveTo>
                <a:lnTo>
                  <a:pt x="12960" y="6916"/>
                </a:lnTo>
                <a:lnTo>
                  <a:pt x="12171" y="6726"/>
                </a:lnTo>
                <a:lnTo>
                  <a:pt x="11857" y="7950"/>
                </a:lnTo>
                <a:cubicBezTo>
                  <a:pt x="11649" y="7900"/>
                  <a:pt x="11436" y="7853"/>
                  <a:pt x="11224" y="7806"/>
                </a:cubicBezTo>
                <a:lnTo>
                  <a:pt x="11541" y="6573"/>
                </a:lnTo>
                <a:lnTo>
                  <a:pt x="10753" y="6382"/>
                </a:lnTo>
                <a:lnTo>
                  <a:pt x="10429" y="7640"/>
                </a:lnTo>
                <a:cubicBezTo>
                  <a:pt x="10258" y="7602"/>
                  <a:pt x="10090" y="7565"/>
                  <a:pt x="9926" y="7525"/>
                </a:cubicBezTo>
                <a:lnTo>
                  <a:pt x="9927" y="7521"/>
                </a:lnTo>
                <a:lnTo>
                  <a:pt x="8839" y="7257"/>
                </a:lnTo>
                <a:lnTo>
                  <a:pt x="8629" y="8075"/>
                </a:lnTo>
                <a:cubicBezTo>
                  <a:pt x="8629" y="8075"/>
                  <a:pt x="9214" y="8205"/>
                  <a:pt x="9202" y="8214"/>
                </a:cubicBezTo>
                <a:cubicBezTo>
                  <a:pt x="9521" y="8291"/>
                  <a:pt x="9579" y="8496"/>
                  <a:pt x="9569" y="8658"/>
                </a:cubicBezTo>
                <a:lnTo>
                  <a:pt x="9202" y="10091"/>
                </a:lnTo>
                <a:cubicBezTo>
                  <a:pt x="9224" y="10097"/>
                  <a:pt x="9252" y="10104"/>
                  <a:pt x="9283" y="10116"/>
                </a:cubicBezTo>
                <a:cubicBezTo>
                  <a:pt x="9257" y="10110"/>
                  <a:pt x="9229" y="10103"/>
                  <a:pt x="9200" y="10097"/>
                </a:cubicBezTo>
                <a:lnTo>
                  <a:pt x="8684" y="12103"/>
                </a:lnTo>
                <a:cubicBezTo>
                  <a:pt x="8646" y="12198"/>
                  <a:pt x="8546" y="12339"/>
                  <a:pt x="8323" y="12285"/>
                </a:cubicBezTo>
                <a:cubicBezTo>
                  <a:pt x="8331" y="12297"/>
                  <a:pt x="7749" y="12147"/>
                  <a:pt x="7749" y="12147"/>
                </a:cubicBezTo>
                <a:lnTo>
                  <a:pt x="7358" y="13023"/>
                </a:lnTo>
                <a:lnTo>
                  <a:pt x="8384" y="13271"/>
                </a:lnTo>
                <a:cubicBezTo>
                  <a:pt x="8575" y="13317"/>
                  <a:pt x="8762" y="13366"/>
                  <a:pt x="8946" y="13412"/>
                </a:cubicBezTo>
                <a:lnTo>
                  <a:pt x="8621" y="14684"/>
                </a:lnTo>
                <a:lnTo>
                  <a:pt x="9408" y="14875"/>
                </a:lnTo>
                <a:lnTo>
                  <a:pt x="9731" y="13616"/>
                </a:lnTo>
                <a:cubicBezTo>
                  <a:pt x="9947" y="13673"/>
                  <a:pt x="10156" y="13725"/>
                  <a:pt x="10360" y="13775"/>
                </a:cubicBezTo>
                <a:lnTo>
                  <a:pt x="10038" y="15027"/>
                </a:lnTo>
                <a:lnTo>
                  <a:pt x="10827" y="15218"/>
                </a:lnTo>
                <a:lnTo>
                  <a:pt x="11153" y="13948"/>
                </a:lnTo>
                <a:cubicBezTo>
                  <a:pt x="12499" y="14195"/>
                  <a:pt x="13510" y="14095"/>
                  <a:pt x="13935" y="12915"/>
                </a:cubicBezTo>
                <a:cubicBezTo>
                  <a:pt x="14279" y="11964"/>
                  <a:pt x="13918" y="11416"/>
                  <a:pt x="13210" y="11058"/>
                </a:cubicBezTo>
                <a:cubicBezTo>
                  <a:pt x="13726" y="10943"/>
                  <a:pt x="14115" y="10614"/>
                  <a:pt x="14218" y="9934"/>
                </a:cubicBezTo>
                <a:cubicBezTo>
                  <a:pt x="14361" y="9006"/>
                  <a:pt x="13633" y="8507"/>
                  <a:pt x="12637" y="8174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7" name="Shape 2797">
            <a:extLst>
              <a:ext uri="{FF2B5EF4-FFF2-40B4-BE49-F238E27FC236}">
                <a16:creationId xmlns:a16="http://schemas.microsoft.com/office/drawing/2014/main" id="{1B28269A-584D-4A5A-B4EE-9ACBA1D1CB7A}"/>
              </a:ext>
            </a:extLst>
          </p:cNvPr>
          <p:cNvSpPr/>
          <p:nvPr/>
        </p:nvSpPr>
        <p:spPr>
          <a:xfrm>
            <a:off x="3460750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52" y="12079"/>
                </a:moveTo>
                <a:cubicBezTo>
                  <a:pt x="9878" y="12752"/>
                  <a:pt x="8799" y="12411"/>
                  <a:pt x="8449" y="12327"/>
                </a:cubicBezTo>
                <a:lnTo>
                  <a:pt x="8758" y="11138"/>
                </a:lnTo>
                <a:cubicBezTo>
                  <a:pt x="9107" y="11222"/>
                  <a:pt x="10234" y="11378"/>
                  <a:pt x="10052" y="12079"/>
                </a:cubicBezTo>
                <a:moveTo>
                  <a:pt x="9860" y="13998"/>
                </a:moveTo>
                <a:cubicBezTo>
                  <a:pt x="9669" y="14737"/>
                  <a:pt x="8373" y="14338"/>
                  <a:pt x="7953" y="14238"/>
                </a:cubicBezTo>
                <a:lnTo>
                  <a:pt x="8293" y="12927"/>
                </a:lnTo>
                <a:cubicBezTo>
                  <a:pt x="8714" y="13027"/>
                  <a:pt x="10060" y="13227"/>
                  <a:pt x="9860" y="13998"/>
                </a:cubicBezTo>
                <a:moveTo>
                  <a:pt x="10034" y="10721"/>
                </a:moveTo>
                <a:lnTo>
                  <a:pt x="10288" y="9743"/>
                </a:lnTo>
                <a:lnTo>
                  <a:pt x="9668" y="9595"/>
                </a:lnTo>
                <a:lnTo>
                  <a:pt x="9421" y="10547"/>
                </a:lnTo>
                <a:cubicBezTo>
                  <a:pt x="9258" y="10508"/>
                  <a:pt x="9090" y="10471"/>
                  <a:pt x="8925" y="10434"/>
                </a:cubicBezTo>
                <a:lnTo>
                  <a:pt x="9173" y="9476"/>
                </a:lnTo>
                <a:lnTo>
                  <a:pt x="8554" y="9328"/>
                </a:lnTo>
                <a:lnTo>
                  <a:pt x="8300" y="10306"/>
                </a:lnTo>
                <a:cubicBezTo>
                  <a:pt x="8165" y="10276"/>
                  <a:pt x="8033" y="10247"/>
                  <a:pt x="7904" y="10216"/>
                </a:cubicBezTo>
                <a:lnTo>
                  <a:pt x="7904" y="10213"/>
                </a:lnTo>
                <a:lnTo>
                  <a:pt x="7050" y="10008"/>
                </a:lnTo>
                <a:lnTo>
                  <a:pt x="6885" y="10644"/>
                </a:lnTo>
                <a:cubicBezTo>
                  <a:pt x="6885" y="10644"/>
                  <a:pt x="7345" y="10745"/>
                  <a:pt x="7335" y="10751"/>
                </a:cubicBezTo>
                <a:cubicBezTo>
                  <a:pt x="7586" y="10812"/>
                  <a:pt x="7632" y="10971"/>
                  <a:pt x="7624" y="11098"/>
                </a:cubicBezTo>
                <a:lnTo>
                  <a:pt x="7335" y="12213"/>
                </a:lnTo>
                <a:cubicBezTo>
                  <a:pt x="7352" y="12216"/>
                  <a:pt x="7375" y="12222"/>
                  <a:pt x="7399" y="12232"/>
                </a:cubicBezTo>
                <a:cubicBezTo>
                  <a:pt x="7379" y="12227"/>
                  <a:pt x="7357" y="12222"/>
                  <a:pt x="7334" y="12216"/>
                </a:cubicBezTo>
                <a:lnTo>
                  <a:pt x="6928" y="13777"/>
                </a:lnTo>
                <a:cubicBezTo>
                  <a:pt x="6898" y="13851"/>
                  <a:pt x="6820" y="13960"/>
                  <a:pt x="6645" y="13919"/>
                </a:cubicBezTo>
                <a:cubicBezTo>
                  <a:pt x="6651" y="13928"/>
                  <a:pt x="6194" y="13811"/>
                  <a:pt x="6194" y="13811"/>
                </a:cubicBezTo>
                <a:lnTo>
                  <a:pt x="5886" y="14492"/>
                </a:lnTo>
                <a:lnTo>
                  <a:pt x="6692" y="14686"/>
                </a:lnTo>
                <a:cubicBezTo>
                  <a:pt x="6843" y="14721"/>
                  <a:pt x="6990" y="14759"/>
                  <a:pt x="7134" y="14795"/>
                </a:cubicBezTo>
                <a:lnTo>
                  <a:pt x="6878" y="15784"/>
                </a:lnTo>
                <a:lnTo>
                  <a:pt x="7497" y="15933"/>
                </a:lnTo>
                <a:lnTo>
                  <a:pt x="7751" y="14954"/>
                </a:lnTo>
                <a:cubicBezTo>
                  <a:pt x="7921" y="14998"/>
                  <a:pt x="8085" y="15039"/>
                  <a:pt x="8245" y="15077"/>
                </a:cubicBezTo>
                <a:lnTo>
                  <a:pt x="7992" y="16051"/>
                </a:lnTo>
                <a:lnTo>
                  <a:pt x="8612" y="16200"/>
                </a:lnTo>
                <a:lnTo>
                  <a:pt x="8868" y="15212"/>
                </a:lnTo>
                <a:cubicBezTo>
                  <a:pt x="9926" y="15404"/>
                  <a:pt x="10720" y="15327"/>
                  <a:pt x="11055" y="14408"/>
                </a:cubicBezTo>
                <a:cubicBezTo>
                  <a:pt x="11324" y="13669"/>
                  <a:pt x="11041" y="13242"/>
                  <a:pt x="10485" y="12965"/>
                </a:cubicBezTo>
                <a:cubicBezTo>
                  <a:pt x="10890" y="12875"/>
                  <a:pt x="11195" y="12619"/>
                  <a:pt x="11277" y="12090"/>
                </a:cubicBezTo>
                <a:cubicBezTo>
                  <a:pt x="11389" y="11368"/>
                  <a:pt x="10816" y="10980"/>
                  <a:pt x="10034" y="10721"/>
                </a:cubicBezTo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8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1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09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8" name="Shape 2798">
            <a:extLst>
              <a:ext uri="{FF2B5EF4-FFF2-40B4-BE49-F238E27FC236}">
                <a16:creationId xmlns:a16="http://schemas.microsoft.com/office/drawing/2014/main" id="{8DFF2E47-CD2B-41FD-B08B-A88E1FAA6D11}"/>
              </a:ext>
            </a:extLst>
          </p:cNvPr>
          <p:cNvSpPr/>
          <p:nvPr/>
        </p:nvSpPr>
        <p:spPr>
          <a:xfrm>
            <a:off x="3860800" y="1419225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02" y="11838"/>
                </a:moveTo>
                <a:cubicBezTo>
                  <a:pt x="11425" y="11731"/>
                  <a:pt x="11338" y="11646"/>
                  <a:pt x="11242" y="11581"/>
                </a:cubicBezTo>
                <a:cubicBezTo>
                  <a:pt x="11144" y="11515"/>
                  <a:pt x="11102" y="11458"/>
                  <a:pt x="11001" y="11410"/>
                </a:cubicBezTo>
                <a:lnTo>
                  <a:pt x="11001" y="14261"/>
                </a:lnTo>
                <a:cubicBezTo>
                  <a:pt x="11238" y="14227"/>
                  <a:pt x="11377" y="14100"/>
                  <a:pt x="11528" y="13875"/>
                </a:cubicBezTo>
                <a:cubicBezTo>
                  <a:pt x="11680" y="13651"/>
                  <a:pt x="11756" y="13293"/>
                  <a:pt x="11756" y="12804"/>
                </a:cubicBezTo>
                <a:cubicBezTo>
                  <a:pt x="11756" y="12576"/>
                  <a:pt x="11733" y="12384"/>
                  <a:pt x="11686" y="12229"/>
                </a:cubicBezTo>
                <a:cubicBezTo>
                  <a:pt x="11640" y="12074"/>
                  <a:pt x="11579" y="11944"/>
                  <a:pt x="11502" y="11838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9" y="16200"/>
                  <a:pt x="15709" y="16602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2"/>
                  <a:pt x="17453" y="16200"/>
                  <a:pt x="17182" y="16200"/>
                </a:cubicBezTo>
                <a:moveTo>
                  <a:pt x="9917" y="8509"/>
                </a:moveTo>
                <a:cubicBezTo>
                  <a:pt x="9917" y="8706"/>
                  <a:pt x="9938" y="8872"/>
                  <a:pt x="9982" y="9011"/>
                </a:cubicBezTo>
                <a:cubicBezTo>
                  <a:pt x="10026" y="9150"/>
                  <a:pt x="10082" y="9268"/>
                  <a:pt x="10150" y="9366"/>
                </a:cubicBezTo>
                <a:cubicBezTo>
                  <a:pt x="10219" y="9464"/>
                  <a:pt x="10298" y="9544"/>
                  <a:pt x="10388" y="9605"/>
                </a:cubicBezTo>
                <a:cubicBezTo>
                  <a:pt x="10478" y="9665"/>
                  <a:pt x="10513" y="9717"/>
                  <a:pt x="10605" y="9757"/>
                </a:cubicBezTo>
                <a:lnTo>
                  <a:pt x="10605" y="7311"/>
                </a:lnTo>
                <a:cubicBezTo>
                  <a:pt x="10368" y="7311"/>
                  <a:pt x="10241" y="7402"/>
                  <a:pt x="10111" y="7585"/>
                </a:cubicBezTo>
                <a:cubicBezTo>
                  <a:pt x="9981" y="7769"/>
                  <a:pt x="9917" y="8077"/>
                  <a:pt x="9917" y="8509"/>
                </a:cubicBezTo>
                <a:moveTo>
                  <a:pt x="20127" y="3600"/>
                </a:moveTo>
                <a:cubicBezTo>
                  <a:pt x="19856" y="3600"/>
                  <a:pt x="19636" y="3197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9" y="1800"/>
                  <a:pt x="20618" y="2203"/>
                  <a:pt x="20618" y="2700"/>
                </a:cubicBezTo>
                <a:cubicBezTo>
                  <a:pt x="20618" y="3197"/>
                  <a:pt x="20399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08"/>
                  <a:pt x="18655" y="18900"/>
                </a:cubicBezTo>
                <a:cubicBezTo>
                  <a:pt x="18655" y="19217"/>
                  <a:pt x="18690" y="19517"/>
                  <a:pt x="18745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8"/>
                  <a:pt x="2286" y="16200"/>
                  <a:pt x="1473" y="16200"/>
                </a:cubicBezTo>
                <a:cubicBezTo>
                  <a:pt x="1300" y="16200"/>
                  <a:pt x="1136" y="16265"/>
                  <a:pt x="982" y="16365"/>
                </a:cubicBezTo>
                <a:lnTo>
                  <a:pt x="982" y="5234"/>
                </a:lnTo>
                <a:cubicBezTo>
                  <a:pt x="1136" y="5335"/>
                  <a:pt x="1300" y="5400"/>
                  <a:pt x="1473" y="5400"/>
                </a:cubicBezTo>
                <a:cubicBezTo>
                  <a:pt x="2286" y="5400"/>
                  <a:pt x="2945" y="4191"/>
                  <a:pt x="2945" y="2700"/>
                </a:cubicBezTo>
                <a:cubicBezTo>
                  <a:pt x="2945" y="2382"/>
                  <a:pt x="2910" y="2083"/>
                  <a:pt x="2855" y="1800"/>
                </a:cubicBezTo>
                <a:lnTo>
                  <a:pt x="18745" y="1800"/>
                </a:lnTo>
                <a:cubicBezTo>
                  <a:pt x="18690" y="2083"/>
                  <a:pt x="18655" y="2382"/>
                  <a:pt x="18655" y="2700"/>
                </a:cubicBezTo>
                <a:cubicBezTo>
                  <a:pt x="18655" y="4191"/>
                  <a:pt x="19314" y="5400"/>
                  <a:pt x="20127" y="5400"/>
                </a:cubicBezTo>
                <a:cubicBezTo>
                  <a:pt x="20300" y="5400"/>
                  <a:pt x="20464" y="5335"/>
                  <a:pt x="20618" y="5234"/>
                </a:cubicBezTo>
                <a:cubicBezTo>
                  <a:pt x="20618" y="5234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9" y="18000"/>
                  <a:pt x="20618" y="18403"/>
                  <a:pt x="20618" y="18900"/>
                </a:cubicBezTo>
                <a:cubicBezTo>
                  <a:pt x="20618" y="19397"/>
                  <a:pt x="20399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7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7"/>
                  <a:pt x="1744" y="3600"/>
                  <a:pt x="1473" y="3600"/>
                </a:cubicBezTo>
                <a:cubicBezTo>
                  <a:pt x="1201" y="3600"/>
                  <a:pt x="982" y="3197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  <a:moveTo>
                  <a:pt x="12385" y="13801"/>
                </a:moveTo>
                <a:cubicBezTo>
                  <a:pt x="12304" y="14141"/>
                  <a:pt x="12193" y="14422"/>
                  <a:pt x="12052" y="14646"/>
                </a:cubicBezTo>
                <a:cubicBezTo>
                  <a:pt x="11912" y="14871"/>
                  <a:pt x="11747" y="15042"/>
                  <a:pt x="11558" y="15160"/>
                </a:cubicBezTo>
                <a:cubicBezTo>
                  <a:pt x="11369" y="15278"/>
                  <a:pt x="11221" y="15345"/>
                  <a:pt x="11001" y="15362"/>
                </a:cubicBezTo>
                <a:lnTo>
                  <a:pt x="11001" y="16198"/>
                </a:lnTo>
                <a:lnTo>
                  <a:pt x="10605" y="16198"/>
                </a:lnTo>
                <a:lnTo>
                  <a:pt x="10605" y="15362"/>
                </a:lnTo>
                <a:cubicBezTo>
                  <a:pt x="10368" y="15353"/>
                  <a:pt x="10206" y="15284"/>
                  <a:pt x="10009" y="15154"/>
                </a:cubicBezTo>
                <a:cubicBezTo>
                  <a:pt x="9811" y="15023"/>
                  <a:pt x="9642" y="14837"/>
                  <a:pt x="9501" y="14596"/>
                </a:cubicBezTo>
                <a:cubicBezTo>
                  <a:pt x="9361" y="14356"/>
                  <a:pt x="9252" y="14061"/>
                  <a:pt x="9175" y="13710"/>
                </a:cubicBezTo>
                <a:cubicBezTo>
                  <a:pt x="9098" y="13359"/>
                  <a:pt x="9062" y="12956"/>
                  <a:pt x="9066" y="12498"/>
                </a:cubicBezTo>
                <a:lnTo>
                  <a:pt x="9818" y="12498"/>
                </a:lnTo>
                <a:cubicBezTo>
                  <a:pt x="9813" y="13036"/>
                  <a:pt x="9877" y="13461"/>
                  <a:pt x="10009" y="13770"/>
                </a:cubicBezTo>
                <a:cubicBezTo>
                  <a:pt x="10140" y="14081"/>
                  <a:pt x="10302" y="14244"/>
                  <a:pt x="10605" y="14261"/>
                </a:cubicBezTo>
                <a:lnTo>
                  <a:pt x="10605" y="11299"/>
                </a:lnTo>
                <a:cubicBezTo>
                  <a:pt x="10425" y="11209"/>
                  <a:pt x="10302" y="11101"/>
                  <a:pt x="10124" y="10974"/>
                </a:cubicBezTo>
                <a:cubicBezTo>
                  <a:pt x="9946" y="10849"/>
                  <a:pt x="9786" y="10686"/>
                  <a:pt x="9643" y="10485"/>
                </a:cubicBezTo>
                <a:cubicBezTo>
                  <a:pt x="9500" y="10285"/>
                  <a:pt x="9385" y="10035"/>
                  <a:pt x="9297" y="9733"/>
                </a:cubicBezTo>
                <a:cubicBezTo>
                  <a:pt x="9209" y="9431"/>
                  <a:pt x="9165" y="9056"/>
                  <a:pt x="9165" y="8607"/>
                </a:cubicBezTo>
                <a:cubicBezTo>
                  <a:pt x="9165" y="8216"/>
                  <a:pt x="9206" y="7871"/>
                  <a:pt x="9287" y="7574"/>
                </a:cubicBezTo>
                <a:cubicBezTo>
                  <a:pt x="9369" y="7276"/>
                  <a:pt x="9478" y="7026"/>
                  <a:pt x="9617" y="6827"/>
                </a:cubicBezTo>
                <a:cubicBezTo>
                  <a:pt x="9755" y="6627"/>
                  <a:pt x="9914" y="6474"/>
                  <a:pt x="10094" y="6368"/>
                </a:cubicBezTo>
                <a:cubicBezTo>
                  <a:pt x="10275" y="6262"/>
                  <a:pt x="10408" y="6209"/>
                  <a:pt x="10605" y="6209"/>
                </a:cubicBezTo>
                <a:lnTo>
                  <a:pt x="10605" y="5406"/>
                </a:lnTo>
                <a:lnTo>
                  <a:pt x="11001" y="5406"/>
                </a:lnTo>
                <a:lnTo>
                  <a:pt x="11001" y="6209"/>
                </a:lnTo>
                <a:cubicBezTo>
                  <a:pt x="11199" y="6209"/>
                  <a:pt x="11329" y="6257"/>
                  <a:pt x="11505" y="6356"/>
                </a:cubicBezTo>
                <a:cubicBezTo>
                  <a:pt x="11681" y="6454"/>
                  <a:pt x="11834" y="6601"/>
                  <a:pt x="11963" y="6796"/>
                </a:cubicBezTo>
                <a:cubicBezTo>
                  <a:pt x="12093" y="6992"/>
                  <a:pt x="12196" y="7241"/>
                  <a:pt x="12273" y="7543"/>
                </a:cubicBezTo>
                <a:cubicBezTo>
                  <a:pt x="12350" y="7845"/>
                  <a:pt x="12389" y="8195"/>
                  <a:pt x="12389" y="8594"/>
                </a:cubicBezTo>
                <a:lnTo>
                  <a:pt x="11637" y="8594"/>
                </a:lnTo>
                <a:cubicBezTo>
                  <a:pt x="11628" y="8179"/>
                  <a:pt x="11570" y="7860"/>
                  <a:pt x="11463" y="7641"/>
                </a:cubicBezTo>
                <a:cubicBezTo>
                  <a:pt x="11355" y="7420"/>
                  <a:pt x="11238" y="7311"/>
                  <a:pt x="11001" y="7311"/>
                </a:cubicBezTo>
                <a:lnTo>
                  <a:pt x="11001" y="9892"/>
                </a:lnTo>
                <a:cubicBezTo>
                  <a:pt x="11199" y="9990"/>
                  <a:pt x="11336" y="10104"/>
                  <a:pt x="11525" y="10235"/>
                </a:cubicBezTo>
                <a:cubicBezTo>
                  <a:pt x="11714" y="10365"/>
                  <a:pt x="11881" y="10532"/>
                  <a:pt x="12026" y="10736"/>
                </a:cubicBezTo>
                <a:cubicBezTo>
                  <a:pt x="12171" y="10940"/>
                  <a:pt x="12287" y="11193"/>
                  <a:pt x="12375" y="11495"/>
                </a:cubicBezTo>
                <a:cubicBezTo>
                  <a:pt x="12463" y="11797"/>
                  <a:pt x="12507" y="12168"/>
                  <a:pt x="12507" y="12608"/>
                </a:cubicBezTo>
                <a:cubicBezTo>
                  <a:pt x="12507" y="13065"/>
                  <a:pt x="12466" y="13463"/>
                  <a:pt x="12385" y="13801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6"/>
                  <a:pt x="8631" y="18000"/>
                  <a:pt x="10800" y="18000"/>
                </a:cubicBezTo>
                <a:cubicBezTo>
                  <a:pt x="12969" y="18000"/>
                  <a:pt x="14727" y="14776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2"/>
                  <a:pt x="3927" y="4500"/>
                </a:cubicBezTo>
                <a:cubicBezTo>
                  <a:pt x="3927" y="4997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7"/>
                  <a:pt x="5891" y="4500"/>
                </a:cubicBezTo>
                <a:cubicBezTo>
                  <a:pt x="5891" y="4002"/>
                  <a:pt x="5671" y="3600"/>
                  <a:pt x="5400" y="36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799" name="Shape 2799">
            <a:extLst>
              <a:ext uri="{FF2B5EF4-FFF2-40B4-BE49-F238E27FC236}">
                <a16:creationId xmlns:a16="http://schemas.microsoft.com/office/drawing/2014/main" id="{4A38BADD-A4FE-4833-81EE-A78EBB7515AC}"/>
              </a:ext>
            </a:extLst>
          </p:cNvPr>
          <p:cNvSpPr/>
          <p:nvPr/>
        </p:nvSpPr>
        <p:spPr>
          <a:xfrm>
            <a:off x="4260850" y="140017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16" y="11782"/>
                </a:moveTo>
                <a:cubicBezTo>
                  <a:pt x="9916" y="11929"/>
                  <a:pt x="9939" y="12054"/>
                  <a:pt x="9982" y="12159"/>
                </a:cubicBezTo>
                <a:cubicBezTo>
                  <a:pt x="10026" y="12263"/>
                  <a:pt x="10082" y="12351"/>
                  <a:pt x="10151" y="12425"/>
                </a:cubicBezTo>
                <a:cubicBezTo>
                  <a:pt x="10219" y="12498"/>
                  <a:pt x="10298" y="12557"/>
                  <a:pt x="10388" y="12604"/>
                </a:cubicBezTo>
                <a:cubicBezTo>
                  <a:pt x="10478" y="12650"/>
                  <a:pt x="10513" y="12688"/>
                  <a:pt x="10605" y="12719"/>
                </a:cubicBezTo>
                <a:lnTo>
                  <a:pt x="10605" y="10882"/>
                </a:lnTo>
                <a:cubicBezTo>
                  <a:pt x="10368" y="10882"/>
                  <a:pt x="10241" y="10952"/>
                  <a:pt x="10111" y="11090"/>
                </a:cubicBezTo>
                <a:cubicBezTo>
                  <a:pt x="9981" y="11227"/>
                  <a:pt x="9916" y="11458"/>
                  <a:pt x="9916" y="11782"/>
                </a:cubicBezTo>
                <a:moveTo>
                  <a:pt x="11501" y="14278"/>
                </a:moveTo>
                <a:cubicBezTo>
                  <a:pt x="11425" y="14199"/>
                  <a:pt x="11338" y="14135"/>
                  <a:pt x="11242" y="14086"/>
                </a:cubicBezTo>
                <a:cubicBezTo>
                  <a:pt x="11145" y="14037"/>
                  <a:pt x="11102" y="13994"/>
                  <a:pt x="11001" y="13958"/>
                </a:cubicBezTo>
                <a:lnTo>
                  <a:pt x="11001" y="16096"/>
                </a:lnTo>
                <a:cubicBezTo>
                  <a:pt x="11238" y="16071"/>
                  <a:pt x="11377" y="15975"/>
                  <a:pt x="11528" y="15806"/>
                </a:cubicBezTo>
                <a:cubicBezTo>
                  <a:pt x="11680" y="15638"/>
                  <a:pt x="11756" y="15371"/>
                  <a:pt x="11756" y="15004"/>
                </a:cubicBezTo>
                <a:cubicBezTo>
                  <a:pt x="11756" y="14833"/>
                  <a:pt x="11733" y="14689"/>
                  <a:pt x="11686" y="14572"/>
                </a:cubicBezTo>
                <a:cubicBezTo>
                  <a:pt x="11640" y="14456"/>
                  <a:pt x="11579" y="14358"/>
                  <a:pt x="11501" y="14278"/>
                </a:cubicBezTo>
                <a:moveTo>
                  <a:pt x="12385" y="15751"/>
                </a:moveTo>
                <a:cubicBezTo>
                  <a:pt x="12304" y="16006"/>
                  <a:pt x="12193" y="16216"/>
                  <a:pt x="12052" y="16385"/>
                </a:cubicBezTo>
                <a:cubicBezTo>
                  <a:pt x="11911" y="16553"/>
                  <a:pt x="11747" y="16681"/>
                  <a:pt x="11558" y="16770"/>
                </a:cubicBezTo>
                <a:cubicBezTo>
                  <a:pt x="11369" y="16859"/>
                  <a:pt x="11221" y="16910"/>
                  <a:pt x="11001" y="16922"/>
                </a:cubicBezTo>
                <a:lnTo>
                  <a:pt x="11001" y="17549"/>
                </a:lnTo>
                <a:lnTo>
                  <a:pt x="10605" y="17549"/>
                </a:lnTo>
                <a:lnTo>
                  <a:pt x="10605" y="16922"/>
                </a:lnTo>
                <a:cubicBezTo>
                  <a:pt x="10368" y="16915"/>
                  <a:pt x="10206" y="16863"/>
                  <a:pt x="10009" y="16766"/>
                </a:cubicBezTo>
                <a:cubicBezTo>
                  <a:pt x="9811" y="16667"/>
                  <a:pt x="9642" y="16528"/>
                  <a:pt x="9501" y="16348"/>
                </a:cubicBezTo>
                <a:cubicBezTo>
                  <a:pt x="9361" y="16168"/>
                  <a:pt x="9252" y="15946"/>
                  <a:pt x="9175" y="15683"/>
                </a:cubicBezTo>
                <a:cubicBezTo>
                  <a:pt x="9098" y="15420"/>
                  <a:pt x="9062" y="15117"/>
                  <a:pt x="9066" y="14775"/>
                </a:cubicBezTo>
                <a:lnTo>
                  <a:pt x="9818" y="14775"/>
                </a:lnTo>
                <a:cubicBezTo>
                  <a:pt x="9813" y="15178"/>
                  <a:pt x="9877" y="15496"/>
                  <a:pt x="10009" y="15729"/>
                </a:cubicBezTo>
                <a:cubicBezTo>
                  <a:pt x="10140" y="15961"/>
                  <a:pt x="10302" y="16083"/>
                  <a:pt x="10605" y="16096"/>
                </a:cubicBezTo>
                <a:lnTo>
                  <a:pt x="10605" y="13875"/>
                </a:lnTo>
                <a:cubicBezTo>
                  <a:pt x="10425" y="13807"/>
                  <a:pt x="10302" y="13726"/>
                  <a:pt x="10124" y="13631"/>
                </a:cubicBezTo>
                <a:cubicBezTo>
                  <a:pt x="9946" y="13537"/>
                  <a:pt x="9786" y="13414"/>
                  <a:pt x="9643" y="13264"/>
                </a:cubicBezTo>
                <a:cubicBezTo>
                  <a:pt x="9500" y="13115"/>
                  <a:pt x="9385" y="12927"/>
                  <a:pt x="9297" y="12700"/>
                </a:cubicBezTo>
                <a:cubicBezTo>
                  <a:pt x="9209" y="12474"/>
                  <a:pt x="9165" y="12192"/>
                  <a:pt x="9165" y="11855"/>
                </a:cubicBezTo>
                <a:cubicBezTo>
                  <a:pt x="9165" y="11562"/>
                  <a:pt x="9206" y="11304"/>
                  <a:pt x="9287" y="11080"/>
                </a:cubicBezTo>
                <a:cubicBezTo>
                  <a:pt x="9369" y="10857"/>
                  <a:pt x="9478" y="10670"/>
                  <a:pt x="9617" y="10520"/>
                </a:cubicBezTo>
                <a:cubicBezTo>
                  <a:pt x="9755" y="10370"/>
                  <a:pt x="9914" y="10256"/>
                  <a:pt x="10094" y="10176"/>
                </a:cubicBezTo>
                <a:cubicBezTo>
                  <a:pt x="10274" y="10097"/>
                  <a:pt x="10407" y="10057"/>
                  <a:pt x="10605" y="10057"/>
                </a:cubicBezTo>
                <a:lnTo>
                  <a:pt x="10605" y="9455"/>
                </a:lnTo>
                <a:lnTo>
                  <a:pt x="11001" y="9455"/>
                </a:lnTo>
                <a:lnTo>
                  <a:pt x="11001" y="10057"/>
                </a:lnTo>
                <a:cubicBezTo>
                  <a:pt x="11199" y="10057"/>
                  <a:pt x="11329" y="10093"/>
                  <a:pt x="11505" y="10167"/>
                </a:cubicBezTo>
                <a:cubicBezTo>
                  <a:pt x="11681" y="10240"/>
                  <a:pt x="11834" y="10350"/>
                  <a:pt x="11963" y="10498"/>
                </a:cubicBezTo>
                <a:cubicBezTo>
                  <a:pt x="12093" y="10644"/>
                  <a:pt x="12196" y="10831"/>
                  <a:pt x="12273" y="11057"/>
                </a:cubicBezTo>
                <a:cubicBezTo>
                  <a:pt x="12350" y="11284"/>
                  <a:pt x="12388" y="11547"/>
                  <a:pt x="12388" y="11847"/>
                </a:cubicBezTo>
                <a:lnTo>
                  <a:pt x="11637" y="11847"/>
                </a:lnTo>
                <a:cubicBezTo>
                  <a:pt x="11628" y="11534"/>
                  <a:pt x="11570" y="11296"/>
                  <a:pt x="11463" y="11130"/>
                </a:cubicBezTo>
                <a:cubicBezTo>
                  <a:pt x="11355" y="10965"/>
                  <a:pt x="11238" y="10882"/>
                  <a:pt x="11001" y="10882"/>
                </a:cubicBezTo>
                <a:lnTo>
                  <a:pt x="11001" y="12819"/>
                </a:lnTo>
                <a:cubicBezTo>
                  <a:pt x="11199" y="12894"/>
                  <a:pt x="11336" y="12978"/>
                  <a:pt x="11525" y="13076"/>
                </a:cubicBezTo>
                <a:cubicBezTo>
                  <a:pt x="11714" y="13175"/>
                  <a:pt x="11881" y="13300"/>
                  <a:pt x="12026" y="13453"/>
                </a:cubicBezTo>
                <a:cubicBezTo>
                  <a:pt x="12171" y="13605"/>
                  <a:pt x="12287" y="13795"/>
                  <a:pt x="12375" y="14021"/>
                </a:cubicBezTo>
                <a:cubicBezTo>
                  <a:pt x="12463" y="14248"/>
                  <a:pt x="12507" y="14526"/>
                  <a:pt x="12507" y="14857"/>
                </a:cubicBezTo>
                <a:cubicBezTo>
                  <a:pt x="12507" y="15199"/>
                  <a:pt x="12466" y="15497"/>
                  <a:pt x="12385" y="15751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3"/>
                  <a:pt x="8631" y="18900"/>
                  <a:pt x="10800" y="18900"/>
                </a:cubicBezTo>
                <a:cubicBezTo>
                  <a:pt x="12969" y="18900"/>
                  <a:pt x="14727" y="16483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6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6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0" name="Shape 2800">
            <a:extLst>
              <a:ext uri="{FF2B5EF4-FFF2-40B4-BE49-F238E27FC236}">
                <a16:creationId xmlns:a16="http://schemas.microsoft.com/office/drawing/2014/main" id="{49445AF2-F8F2-45CF-9F86-EBD9B737D050}"/>
              </a:ext>
            </a:extLst>
          </p:cNvPr>
          <p:cNvSpPr/>
          <p:nvPr/>
        </p:nvSpPr>
        <p:spPr>
          <a:xfrm>
            <a:off x="660400" y="1809750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08" y="15258"/>
                </a:moveTo>
                <a:cubicBezTo>
                  <a:pt x="10138" y="15500"/>
                  <a:pt x="10044" y="15701"/>
                  <a:pt x="9923" y="15861"/>
                </a:cubicBezTo>
                <a:cubicBezTo>
                  <a:pt x="9802" y="16022"/>
                  <a:pt x="9660" y="16144"/>
                  <a:pt x="9499" y="16228"/>
                </a:cubicBezTo>
                <a:cubicBezTo>
                  <a:pt x="9362" y="16300"/>
                  <a:pt x="9243" y="16340"/>
                  <a:pt x="9097" y="16360"/>
                </a:cubicBezTo>
                <a:lnTo>
                  <a:pt x="9097" y="16971"/>
                </a:lnTo>
                <a:lnTo>
                  <a:pt x="8606" y="16971"/>
                </a:lnTo>
                <a:lnTo>
                  <a:pt x="8606" y="16361"/>
                </a:lnTo>
                <a:cubicBezTo>
                  <a:pt x="8446" y="16345"/>
                  <a:pt x="8316" y="16304"/>
                  <a:pt x="8171" y="16224"/>
                </a:cubicBezTo>
                <a:cubicBezTo>
                  <a:pt x="8001" y="16130"/>
                  <a:pt x="7856" y="15998"/>
                  <a:pt x="7736" y="15826"/>
                </a:cubicBezTo>
                <a:cubicBezTo>
                  <a:pt x="7615" y="15655"/>
                  <a:pt x="7522" y="15443"/>
                  <a:pt x="7456" y="15193"/>
                </a:cubicBezTo>
                <a:cubicBezTo>
                  <a:pt x="7390" y="14942"/>
                  <a:pt x="7359" y="14654"/>
                  <a:pt x="7363" y="14327"/>
                </a:cubicBezTo>
                <a:lnTo>
                  <a:pt x="8007" y="14327"/>
                </a:lnTo>
                <a:cubicBezTo>
                  <a:pt x="8003" y="14712"/>
                  <a:pt x="8058" y="15015"/>
                  <a:pt x="8171" y="15236"/>
                </a:cubicBezTo>
                <a:cubicBezTo>
                  <a:pt x="8270" y="15431"/>
                  <a:pt x="8403" y="15530"/>
                  <a:pt x="8606" y="15563"/>
                </a:cubicBezTo>
                <a:lnTo>
                  <a:pt x="8606" y="13432"/>
                </a:lnTo>
                <a:cubicBezTo>
                  <a:pt x="8492" y="13376"/>
                  <a:pt x="8395" y="13313"/>
                  <a:pt x="8270" y="13239"/>
                </a:cubicBezTo>
                <a:cubicBezTo>
                  <a:pt x="8118" y="13149"/>
                  <a:pt x="7980" y="13033"/>
                  <a:pt x="7857" y="12890"/>
                </a:cubicBezTo>
                <a:cubicBezTo>
                  <a:pt x="7735" y="12746"/>
                  <a:pt x="7636" y="12568"/>
                  <a:pt x="7561" y="12352"/>
                </a:cubicBezTo>
                <a:cubicBezTo>
                  <a:pt x="7485" y="12136"/>
                  <a:pt x="7448" y="11868"/>
                  <a:pt x="7448" y="11548"/>
                </a:cubicBezTo>
                <a:cubicBezTo>
                  <a:pt x="7448" y="11268"/>
                  <a:pt x="7483" y="11023"/>
                  <a:pt x="7553" y="10809"/>
                </a:cubicBezTo>
                <a:cubicBezTo>
                  <a:pt x="7622" y="10596"/>
                  <a:pt x="7716" y="10419"/>
                  <a:pt x="7835" y="10276"/>
                </a:cubicBezTo>
                <a:cubicBezTo>
                  <a:pt x="7954" y="10134"/>
                  <a:pt x="8090" y="10024"/>
                  <a:pt x="8244" y="9948"/>
                </a:cubicBezTo>
                <a:cubicBezTo>
                  <a:pt x="8373" y="9885"/>
                  <a:pt x="8479" y="9855"/>
                  <a:pt x="8606" y="9844"/>
                </a:cubicBezTo>
                <a:lnTo>
                  <a:pt x="8606" y="9257"/>
                </a:lnTo>
                <a:lnTo>
                  <a:pt x="9097" y="9257"/>
                </a:lnTo>
                <a:lnTo>
                  <a:pt x="9097" y="9844"/>
                </a:lnTo>
                <a:cubicBezTo>
                  <a:pt x="9224" y="9853"/>
                  <a:pt x="9328" y="9881"/>
                  <a:pt x="9453" y="9939"/>
                </a:cubicBezTo>
                <a:cubicBezTo>
                  <a:pt x="9605" y="10009"/>
                  <a:pt x="9735" y="10114"/>
                  <a:pt x="9847" y="10255"/>
                </a:cubicBezTo>
                <a:cubicBezTo>
                  <a:pt x="9957" y="10394"/>
                  <a:pt x="10046" y="10572"/>
                  <a:pt x="10112" y="10788"/>
                </a:cubicBezTo>
                <a:cubicBezTo>
                  <a:pt x="10178" y="11003"/>
                  <a:pt x="10211" y="11254"/>
                  <a:pt x="10211" y="11540"/>
                </a:cubicBezTo>
                <a:lnTo>
                  <a:pt x="9567" y="11540"/>
                </a:lnTo>
                <a:cubicBezTo>
                  <a:pt x="9559" y="11242"/>
                  <a:pt x="9509" y="11015"/>
                  <a:pt x="9417" y="10857"/>
                </a:cubicBezTo>
                <a:cubicBezTo>
                  <a:pt x="9339" y="10725"/>
                  <a:pt x="9243" y="10661"/>
                  <a:pt x="9097" y="10640"/>
                </a:cubicBezTo>
                <a:lnTo>
                  <a:pt x="9097" y="12504"/>
                </a:lnTo>
                <a:cubicBezTo>
                  <a:pt x="9226" y="12565"/>
                  <a:pt x="9336" y="12633"/>
                  <a:pt x="9471" y="12710"/>
                </a:cubicBezTo>
                <a:cubicBezTo>
                  <a:pt x="9633" y="12804"/>
                  <a:pt x="9776" y="12923"/>
                  <a:pt x="9900" y="13069"/>
                </a:cubicBezTo>
                <a:cubicBezTo>
                  <a:pt x="10024" y="13215"/>
                  <a:pt x="10124" y="13395"/>
                  <a:pt x="10200" y="13610"/>
                </a:cubicBezTo>
                <a:cubicBezTo>
                  <a:pt x="10275" y="13827"/>
                  <a:pt x="10312" y="14091"/>
                  <a:pt x="10312" y="14407"/>
                </a:cubicBezTo>
                <a:cubicBezTo>
                  <a:pt x="10312" y="14732"/>
                  <a:pt x="10278" y="15016"/>
                  <a:pt x="10208" y="152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6"/>
                  <a:pt x="6938" y="18514"/>
                  <a:pt x="8836" y="18514"/>
                </a:cubicBezTo>
                <a:cubicBezTo>
                  <a:pt x="10734" y="18514"/>
                  <a:pt x="12273" y="16096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0"/>
                  <a:pt x="3927" y="1543"/>
                </a:cubicBezTo>
                <a:lnTo>
                  <a:pt x="3927" y="2314"/>
                </a:lnTo>
                <a:cubicBezTo>
                  <a:pt x="3927" y="2740"/>
                  <a:pt x="4147" y="3086"/>
                  <a:pt x="4418" y="3086"/>
                </a:cubicBezTo>
                <a:cubicBezTo>
                  <a:pt x="4689" y="3086"/>
                  <a:pt x="4909" y="2740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0"/>
                  <a:pt x="21600" y="15429"/>
                </a:cubicBezTo>
                <a:lnTo>
                  <a:pt x="21600" y="1543"/>
                </a:lnTo>
                <a:cubicBezTo>
                  <a:pt x="21600" y="690"/>
                  <a:pt x="21160" y="0"/>
                  <a:pt x="20618" y="0"/>
                </a:cubicBezTo>
                <a:moveTo>
                  <a:pt x="9451" y="13856"/>
                </a:moveTo>
                <a:cubicBezTo>
                  <a:pt x="9385" y="13780"/>
                  <a:pt x="9310" y="13718"/>
                  <a:pt x="9228" y="13671"/>
                </a:cubicBezTo>
                <a:cubicBezTo>
                  <a:pt x="9175" y="13642"/>
                  <a:pt x="9137" y="13616"/>
                  <a:pt x="9097" y="13590"/>
                </a:cubicBezTo>
                <a:lnTo>
                  <a:pt x="9097" y="15560"/>
                </a:lnTo>
                <a:cubicBezTo>
                  <a:pt x="9250" y="15523"/>
                  <a:pt x="9363" y="15447"/>
                  <a:pt x="9473" y="15311"/>
                </a:cubicBezTo>
                <a:cubicBezTo>
                  <a:pt x="9604" y="15151"/>
                  <a:pt x="9668" y="14896"/>
                  <a:pt x="9668" y="14545"/>
                </a:cubicBezTo>
                <a:cubicBezTo>
                  <a:pt x="9668" y="14383"/>
                  <a:pt x="9649" y="14246"/>
                  <a:pt x="9609" y="14135"/>
                </a:cubicBezTo>
                <a:cubicBezTo>
                  <a:pt x="9570" y="14024"/>
                  <a:pt x="9517" y="13931"/>
                  <a:pt x="9451" y="13856"/>
                </a:cubicBezTo>
                <a:moveTo>
                  <a:pt x="13255" y="16971"/>
                </a:moveTo>
                <a:cubicBezTo>
                  <a:pt x="12983" y="16971"/>
                  <a:pt x="12764" y="17316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6"/>
                  <a:pt x="13525" y="16971"/>
                  <a:pt x="13255" y="16971"/>
                </a:cubicBezTo>
                <a:moveTo>
                  <a:pt x="16200" y="7714"/>
                </a:moveTo>
                <a:cubicBezTo>
                  <a:pt x="15928" y="7714"/>
                  <a:pt x="15709" y="7369"/>
                  <a:pt x="15709" y="6943"/>
                </a:cubicBezTo>
                <a:cubicBezTo>
                  <a:pt x="15709" y="6516"/>
                  <a:pt x="15928" y="6171"/>
                  <a:pt x="16200" y="6171"/>
                </a:cubicBezTo>
                <a:cubicBezTo>
                  <a:pt x="16471" y="6171"/>
                  <a:pt x="16691" y="6516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7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7"/>
                  <a:pt x="14762" y="19814"/>
                  <a:pt x="14817" y="20057"/>
                </a:cubicBezTo>
                <a:lnTo>
                  <a:pt x="2855" y="20057"/>
                </a:lnTo>
                <a:cubicBezTo>
                  <a:pt x="2910" y="19814"/>
                  <a:pt x="2945" y="19557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7"/>
                  <a:pt x="982" y="17113"/>
                </a:cubicBezTo>
                <a:lnTo>
                  <a:pt x="982" y="9115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1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2" y="6414"/>
                  <a:pt x="14727" y="6671"/>
                  <a:pt x="14727" y="6943"/>
                </a:cubicBezTo>
                <a:cubicBezTo>
                  <a:pt x="14727" y="8221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5"/>
                </a:cubicBezTo>
                <a:cubicBezTo>
                  <a:pt x="16691" y="9115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8" y="20057"/>
                  <a:pt x="15709" y="19712"/>
                  <a:pt x="15709" y="19286"/>
                </a:cubicBezTo>
                <a:cubicBezTo>
                  <a:pt x="15709" y="18859"/>
                  <a:pt x="15928" y="18514"/>
                  <a:pt x="16200" y="18514"/>
                </a:cubicBezTo>
                <a:cubicBezTo>
                  <a:pt x="16471" y="18514"/>
                  <a:pt x="16691" y="18859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59"/>
                  <a:pt x="1201" y="18514"/>
                  <a:pt x="1473" y="18514"/>
                </a:cubicBezTo>
                <a:cubicBezTo>
                  <a:pt x="1744" y="18514"/>
                  <a:pt x="1964" y="18859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6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6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39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39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092" y="11478"/>
                </a:moveTo>
                <a:cubicBezTo>
                  <a:pt x="8092" y="11618"/>
                  <a:pt x="8111" y="11738"/>
                  <a:pt x="8149" y="11836"/>
                </a:cubicBezTo>
                <a:cubicBezTo>
                  <a:pt x="8186" y="11936"/>
                  <a:pt x="8234" y="12020"/>
                  <a:pt x="8293" y="12090"/>
                </a:cubicBezTo>
                <a:cubicBezTo>
                  <a:pt x="8351" y="12160"/>
                  <a:pt x="8419" y="12217"/>
                  <a:pt x="8496" y="12260"/>
                </a:cubicBezTo>
                <a:cubicBezTo>
                  <a:pt x="8542" y="12286"/>
                  <a:pt x="8573" y="12310"/>
                  <a:pt x="8606" y="12330"/>
                </a:cubicBezTo>
                <a:lnTo>
                  <a:pt x="8606" y="10637"/>
                </a:lnTo>
                <a:cubicBezTo>
                  <a:pt x="8457" y="10653"/>
                  <a:pt x="8353" y="10708"/>
                  <a:pt x="8258" y="10818"/>
                </a:cubicBezTo>
                <a:cubicBezTo>
                  <a:pt x="8147" y="10949"/>
                  <a:pt x="8092" y="11170"/>
                  <a:pt x="8092" y="11478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1" name="Shape 2801">
            <a:extLst>
              <a:ext uri="{FF2B5EF4-FFF2-40B4-BE49-F238E27FC236}">
                <a16:creationId xmlns:a16="http://schemas.microsoft.com/office/drawing/2014/main" id="{04F48064-0481-43F3-8562-0B2A8D8D5548}"/>
              </a:ext>
            </a:extLst>
          </p:cNvPr>
          <p:cNvSpPr/>
          <p:nvPr/>
        </p:nvSpPr>
        <p:spPr>
          <a:xfrm>
            <a:off x="1060450" y="1819275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58" y="9506"/>
                </a:moveTo>
                <a:lnTo>
                  <a:pt x="11671" y="10299"/>
                </a:lnTo>
                <a:lnTo>
                  <a:pt x="9907" y="10299"/>
                </a:lnTo>
                <a:cubicBezTo>
                  <a:pt x="9902" y="10340"/>
                  <a:pt x="9900" y="10398"/>
                  <a:pt x="9900" y="10472"/>
                </a:cubicBezTo>
                <a:lnTo>
                  <a:pt x="9900" y="10757"/>
                </a:lnTo>
                <a:cubicBezTo>
                  <a:pt x="9900" y="10972"/>
                  <a:pt x="9902" y="11100"/>
                  <a:pt x="9907" y="11141"/>
                </a:cubicBezTo>
                <a:lnTo>
                  <a:pt x="11570" y="11141"/>
                </a:lnTo>
                <a:lnTo>
                  <a:pt x="11390" y="11921"/>
                </a:lnTo>
                <a:lnTo>
                  <a:pt x="9943" y="11921"/>
                </a:lnTo>
                <a:cubicBezTo>
                  <a:pt x="10001" y="12589"/>
                  <a:pt x="10123" y="13114"/>
                  <a:pt x="10311" y="13494"/>
                </a:cubicBezTo>
                <a:cubicBezTo>
                  <a:pt x="10527" y="13964"/>
                  <a:pt x="10819" y="14199"/>
                  <a:pt x="11189" y="14199"/>
                </a:cubicBezTo>
                <a:cubicBezTo>
                  <a:pt x="11429" y="14199"/>
                  <a:pt x="11628" y="14134"/>
                  <a:pt x="11786" y="14001"/>
                </a:cubicBezTo>
                <a:cubicBezTo>
                  <a:pt x="11930" y="13878"/>
                  <a:pt x="12093" y="13671"/>
                  <a:pt x="12276" y="13382"/>
                </a:cubicBezTo>
                <a:lnTo>
                  <a:pt x="12276" y="14756"/>
                </a:lnTo>
                <a:cubicBezTo>
                  <a:pt x="11949" y="15119"/>
                  <a:pt x="11587" y="15301"/>
                  <a:pt x="11189" y="15301"/>
                </a:cubicBezTo>
                <a:cubicBezTo>
                  <a:pt x="10546" y="15301"/>
                  <a:pt x="10044" y="14963"/>
                  <a:pt x="9683" y="14287"/>
                </a:cubicBezTo>
                <a:cubicBezTo>
                  <a:pt x="9372" y="13700"/>
                  <a:pt x="9177" y="12912"/>
                  <a:pt x="9100" y="11921"/>
                </a:cubicBezTo>
                <a:lnTo>
                  <a:pt x="8546" y="11921"/>
                </a:lnTo>
                <a:lnTo>
                  <a:pt x="8740" y="11141"/>
                </a:lnTo>
                <a:lnTo>
                  <a:pt x="9065" y="11141"/>
                </a:lnTo>
                <a:cubicBezTo>
                  <a:pt x="9060" y="11083"/>
                  <a:pt x="9056" y="11022"/>
                  <a:pt x="9054" y="10955"/>
                </a:cubicBezTo>
                <a:cubicBezTo>
                  <a:pt x="9051" y="10889"/>
                  <a:pt x="9050" y="10819"/>
                  <a:pt x="9050" y="10744"/>
                </a:cubicBezTo>
                <a:cubicBezTo>
                  <a:pt x="9050" y="10687"/>
                  <a:pt x="9051" y="10620"/>
                  <a:pt x="9054" y="10547"/>
                </a:cubicBezTo>
                <a:cubicBezTo>
                  <a:pt x="9056" y="10472"/>
                  <a:pt x="9060" y="10389"/>
                  <a:pt x="9065" y="10299"/>
                </a:cubicBezTo>
                <a:lnTo>
                  <a:pt x="8546" y="10299"/>
                </a:lnTo>
                <a:lnTo>
                  <a:pt x="8734" y="9506"/>
                </a:lnTo>
                <a:lnTo>
                  <a:pt x="9115" y="9506"/>
                </a:lnTo>
                <a:cubicBezTo>
                  <a:pt x="9235" y="8557"/>
                  <a:pt x="9453" y="7806"/>
                  <a:pt x="9770" y="7253"/>
                </a:cubicBezTo>
                <a:cubicBezTo>
                  <a:pt x="10140" y="6617"/>
                  <a:pt x="10612" y="6299"/>
                  <a:pt x="11189" y="6299"/>
                </a:cubicBezTo>
                <a:cubicBezTo>
                  <a:pt x="11606" y="6299"/>
                  <a:pt x="12034" y="6555"/>
                  <a:pt x="12470" y="7066"/>
                </a:cubicBezTo>
                <a:lnTo>
                  <a:pt x="12139" y="8193"/>
                </a:lnTo>
                <a:cubicBezTo>
                  <a:pt x="11832" y="7666"/>
                  <a:pt x="11496" y="7401"/>
                  <a:pt x="11131" y="7401"/>
                </a:cubicBezTo>
                <a:cubicBezTo>
                  <a:pt x="10809" y="7401"/>
                  <a:pt x="10541" y="7620"/>
                  <a:pt x="10325" y="8058"/>
                </a:cubicBezTo>
                <a:cubicBezTo>
                  <a:pt x="10142" y="8445"/>
                  <a:pt x="10020" y="8929"/>
                  <a:pt x="9957" y="9506"/>
                </a:cubicBezTo>
                <a:cubicBezTo>
                  <a:pt x="9957" y="9506"/>
                  <a:pt x="11858" y="9506"/>
                  <a:pt x="11858" y="9506"/>
                </a:cubicBezTo>
                <a:close/>
                <a:moveTo>
                  <a:pt x="10800" y="3601"/>
                </a:moveTo>
                <a:cubicBezTo>
                  <a:pt x="8631" y="3601"/>
                  <a:pt x="6873" y="6824"/>
                  <a:pt x="6873" y="10799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799"/>
                </a:cubicBezTo>
                <a:cubicBezTo>
                  <a:pt x="14727" y="6824"/>
                  <a:pt x="12969" y="3601"/>
                  <a:pt x="10800" y="3601"/>
                </a:cubicBezTo>
                <a:moveTo>
                  <a:pt x="5400" y="3601"/>
                </a:moveTo>
                <a:lnTo>
                  <a:pt x="4418" y="3601"/>
                </a:lnTo>
                <a:cubicBezTo>
                  <a:pt x="4147" y="3601"/>
                  <a:pt x="3927" y="4003"/>
                  <a:pt x="3927" y="4501"/>
                </a:cubicBezTo>
                <a:cubicBezTo>
                  <a:pt x="3927" y="4998"/>
                  <a:pt x="4147" y="5401"/>
                  <a:pt x="4418" y="5401"/>
                </a:cubicBezTo>
                <a:lnTo>
                  <a:pt x="5400" y="5401"/>
                </a:lnTo>
                <a:cubicBezTo>
                  <a:pt x="5671" y="5401"/>
                  <a:pt x="5891" y="4998"/>
                  <a:pt x="5891" y="4501"/>
                </a:cubicBezTo>
                <a:cubicBezTo>
                  <a:pt x="5891" y="4003"/>
                  <a:pt x="5671" y="3601"/>
                  <a:pt x="5400" y="3601"/>
                </a:cubicBezTo>
                <a:moveTo>
                  <a:pt x="17182" y="16199"/>
                </a:moveTo>
                <a:lnTo>
                  <a:pt x="16200" y="16199"/>
                </a:lnTo>
                <a:cubicBezTo>
                  <a:pt x="15929" y="16199"/>
                  <a:pt x="15709" y="16603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3"/>
                  <a:pt x="17453" y="16199"/>
                  <a:pt x="17182" y="16199"/>
                </a:cubicBezTo>
                <a:moveTo>
                  <a:pt x="20127" y="3601"/>
                </a:moveTo>
                <a:cubicBezTo>
                  <a:pt x="19856" y="3601"/>
                  <a:pt x="19636" y="3198"/>
                  <a:pt x="19636" y="2701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1"/>
                </a:cubicBezTo>
                <a:cubicBezTo>
                  <a:pt x="20618" y="3198"/>
                  <a:pt x="20398" y="3601"/>
                  <a:pt x="20127" y="3601"/>
                </a:cubicBezTo>
                <a:moveTo>
                  <a:pt x="20618" y="16365"/>
                </a:moveTo>
                <a:cubicBezTo>
                  <a:pt x="20464" y="16264"/>
                  <a:pt x="20300" y="16199"/>
                  <a:pt x="20127" y="16199"/>
                </a:cubicBezTo>
                <a:cubicBezTo>
                  <a:pt x="19314" y="16199"/>
                  <a:pt x="18655" y="17409"/>
                  <a:pt x="18655" y="18900"/>
                </a:cubicBezTo>
                <a:cubicBezTo>
                  <a:pt x="18655" y="19217"/>
                  <a:pt x="18689" y="19517"/>
                  <a:pt x="18744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9"/>
                  <a:pt x="2286" y="16199"/>
                  <a:pt x="1473" y="16199"/>
                </a:cubicBezTo>
                <a:cubicBezTo>
                  <a:pt x="1299" y="16199"/>
                  <a:pt x="1136" y="16264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1"/>
                  <a:pt x="1473" y="5401"/>
                </a:cubicBezTo>
                <a:cubicBezTo>
                  <a:pt x="2286" y="5401"/>
                  <a:pt x="2945" y="4192"/>
                  <a:pt x="2945" y="2701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89" y="2083"/>
                  <a:pt x="18655" y="2383"/>
                  <a:pt x="18655" y="2701"/>
                </a:cubicBezTo>
                <a:cubicBezTo>
                  <a:pt x="18655" y="4192"/>
                  <a:pt x="19314" y="5401"/>
                  <a:pt x="20127" y="5401"/>
                </a:cubicBezTo>
                <a:cubicBezTo>
                  <a:pt x="20300" y="5401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2"/>
                  <a:pt x="19856" y="18000"/>
                  <a:pt x="20127" y="18000"/>
                </a:cubicBezTo>
                <a:cubicBezTo>
                  <a:pt x="20398" y="18000"/>
                  <a:pt x="20618" y="18402"/>
                  <a:pt x="20618" y="18900"/>
                </a:cubicBezTo>
                <a:cubicBezTo>
                  <a:pt x="20618" y="19397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2" y="19800"/>
                  <a:pt x="982" y="19397"/>
                  <a:pt x="982" y="18900"/>
                </a:cubicBezTo>
                <a:cubicBezTo>
                  <a:pt x="982" y="18402"/>
                  <a:pt x="1202" y="18000"/>
                  <a:pt x="1473" y="18000"/>
                </a:cubicBezTo>
                <a:cubicBezTo>
                  <a:pt x="1744" y="18000"/>
                  <a:pt x="1964" y="18402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1"/>
                </a:cubicBezTo>
                <a:cubicBezTo>
                  <a:pt x="1964" y="3198"/>
                  <a:pt x="1744" y="3601"/>
                  <a:pt x="1473" y="3601"/>
                </a:cubicBezTo>
                <a:cubicBezTo>
                  <a:pt x="1202" y="3601"/>
                  <a:pt x="982" y="3198"/>
                  <a:pt x="982" y="2701"/>
                </a:cubicBezTo>
                <a:cubicBezTo>
                  <a:pt x="982" y="2203"/>
                  <a:pt x="1202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3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2" name="Shape 2802">
            <a:extLst>
              <a:ext uri="{FF2B5EF4-FFF2-40B4-BE49-F238E27FC236}">
                <a16:creationId xmlns:a16="http://schemas.microsoft.com/office/drawing/2014/main" id="{86E22F71-8CF9-44E8-BE78-ECC6F30C8DC9}"/>
              </a:ext>
            </a:extLst>
          </p:cNvPr>
          <p:cNvSpPr/>
          <p:nvPr/>
        </p:nvSpPr>
        <p:spPr>
          <a:xfrm>
            <a:off x="1460500" y="180022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  <a:moveTo>
                  <a:pt x="11858" y="12529"/>
                </a:moveTo>
                <a:lnTo>
                  <a:pt x="11671" y="13124"/>
                </a:lnTo>
                <a:lnTo>
                  <a:pt x="9908" y="13124"/>
                </a:lnTo>
                <a:cubicBezTo>
                  <a:pt x="9902" y="13155"/>
                  <a:pt x="9900" y="13198"/>
                  <a:pt x="9900" y="13254"/>
                </a:cubicBezTo>
                <a:lnTo>
                  <a:pt x="9900" y="13468"/>
                </a:lnTo>
                <a:cubicBezTo>
                  <a:pt x="9900" y="13629"/>
                  <a:pt x="9902" y="13725"/>
                  <a:pt x="9908" y="13756"/>
                </a:cubicBezTo>
                <a:lnTo>
                  <a:pt x="11570" y="13756"/>
                </a:lnTo>
                <a:lnTo>
                  <a:pt x="11391" y="14340"/>
                </a:lnTo>
                <a:lnTo>
                  <a:pt x="9943" y="14340"/>
                </a:lnTo>
                <a:cubicBezTo>
                  <a:pt x="10001" y="14842"/>
                  <a:pt x="10124" y="15236"/>
                  <a:pt x="10311" y="15520"/>
                </a:cubicBezTo>
                <a:cubicBezTo>
                  <a:pt x="10527" y="15873"/>
                  <a:pt x="10819" y="16050"/>
                  <a:pt x="11189" y="16050"/>
                </a:cubicBezTo>
                <a:cubicBezTo>
                  <a:pt x="11429" y="16050"/>
                  <a:pt x="11628" y="16000"/>
                  <a:pt x="11787" y="15901"/>
                </a:cubicBezTo>
                <a:cubicBezTo>
                  <a:pt x="11930" y="15808"/>
                  <a:pt x="12093" y="15654"/>
                  <a:pt x="12276" y="15437"/>
                </a:cubicBezTo>
                <a:lnTo>
                  <a:pt x="12276" y="16468"/>
                </a:lnTo>
                <a:cubicBezTo>
                  <a:pt x="11950" y="16741"/>
                  <a:pt x="11587" y="16876"/>
                  <a:pt x="11189" y="16876"/>
                </a:cubicBezTo>
                <a:cubicBezTo>
                  <a:pt x="10546" y="16876"/>
                  <a:pt x="10044" y="16623"/>
                  <a:pt x="9684" y="16114"/>
                </a:cubicBezTo>
                <a:cubicBezTo>
                  <a:pt x="9372" y="15676"/>
                  <a:pt x="9177" y="15084"/>
                  <a:pt x="9101" y="14340"/>
                </a:cubicBezTo>
                <a:lnTo>
                  <a:pt x="8547" y="14340"/>
                </a:lnTo>
                <a:lnTo>
                  <a:pt x="8741" y="13756"/>
                </a:lnTo>
                <a:lnTo>
                  <a:pt x="9065" y="13756"/>
                </a:lnTo>
                <a:cubicBezTo>
                  <a:pt x="9060" y="13712"/>
                  <a:pt x="9056" y="13666"/>
                  <a:pt x="9054" y="13617"/>
                </a:cubicBezTo>
                <a:cubicBezTo>
                  <a:pt x="9051" y="13567"/>
                  <a:pt x="9050" y="13515"/>
                  <a:pt x="9050" y="13458"/>
                </a:cubicBezTo>
                <a:cubicBezTo>
                  <a:pt x="9050" y="13416"/>
                  <a:pt x="9051" y="13366"/>
                  <a:pt x="9054" y="13310"/>
                </a:cubicBezTo>
                <a:cubicBezTo>
                  <a:pt x="9056" y="13254"/>
                  <a:pt x="9060" y="13192"/>
                  <a:pt x="9065" y="13124"/>
                </a:cubicBezTo>
                <a:lnTo>
                  <a:pt x="8547" y="13124"/>
                </a:lnTo>
                <a:lnTo>
                  <a:pt x="8734" y="12529"/>
                </a:lnTo>
                <a:lnTo>
                  <a:pt x="9115" y="12529"/>
                </a:lnTo>
                <a:cubicBezTo>
                  <a:pt x="9235" y="11818"/>
                  <a:pt x="9453" y="11254"/>
                  <a:pt x="9770" y="10840"/>
                </a:cubicBezTo>
                <a:cubicBezTo>
                  <a:pt x="10140" y="10363"/>
                  <a:pt x="10613" y="10124"/>
                  <a:pt x="11189" y="10124"/>
                </a:cubicBezTo>
                <a:cubicBezTo>
                  <a:pt x="11607" y="10124"/>
                  <a:pt x="12034" y="10316"/>
                  <a:pt x="12470" y="10700"/>
                </a:cubicBezTo>
                <a:lnTo>
                  <a:pt x="12139" y="11545"/>
                </a:lnTo>
                <a:cubicBezTo>
                  <a:pt x="11832" y="11150"/>
                  <a:pt x="11496" y="10951"/>
                  <a:pt x="11131" y="10951"/>
                </a:cubicBezTo>
                <a:cubicBezTo>
                  <a:pt x="10809" y="10951"/>
                  <a:pt x="10541" y="11115"/>
                  <a:pt x="10325" y="11443"/>
                </a:cubicBezTo>
                <a:cubicBezTo>
                  <a:pt x="10143" y="11734"/>
                  <a:pt x="10020" y="12097"/>
                  <a:pt x="9958" y="12529"/>
                </a:cubicBezTo>
                <a:cubicBezTo>
                  <a:pt x="9958" y="12529"/>
                  <a:pt x="11858" y="12529"/>
                  <a:pt x="11858" y="12529"/>
                </a:cubicBezTo>
                <a:close/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8" y="6750"/>
                  <a:pt x="20618" y="7052"/>
                  <a:pt x="20618" y="7425"/>
                </a:cubicBezTo>
                <a:cubicBezTo>
                  <a:pt x="20618" y="7798"/>
                  <a:pt x="20398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9"/>
                  <a:pt x="18745" y="20250"/>
                </a:cubicBezTo>
                <a:lnTo>
                  <a:pt x="2855" y="20250"/>
                </a:lnTo>
                <a:cubicBezTo>
                  <a:pt x="2910" y="20039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299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299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8" y="18900"/>
                  <a:pt x="20618" y="19203"/>
                  <a:pt x="20618" y="19575"/>
                </a:cubicBezTo>
                <a:cubicBezTo>
                  <a:pt x="20618" y="19948"/>
                  <a:pt x="20398" y="20250"/>
                  <a:pt x="20127" y="20250"/>
                </a:cubicBezTo>
                <a:moveTo>
                  <a:pt x="1473" y="20250"/>
                </a:moveTo>
                <a:cubicBezTo>
                  <a:pt x="1202" y="20250"/>
                  <a:pt x="982" y="19948"/>
                  <a:pt x="982" y="19575"/>
                </a:cubicBezTo>
                <a:cubicBezTo>
                  <a:pt x="982" y="19203"/>
                  <a:pt x="1202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2" y="8100"/>
                  <a:pt x="982" y="7798"/>
                  <a:pt x="982" y="7425"/>
                </a:cubicBezTo>
                <a:cubicBezTo>
                  <a:pt x="982" y="7052"/>
                  <a:pt x="1202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5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5"/>
                  <a:pt x="21160" y="5400"/>
                  <a:pt x="20618" y="54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6" y="4050"/>
                  <a:pt x="19636" y="3748"/>
                  <a:pt x="19636" y="3375"/>
                </a:cubicBezTo>
                <a:cubicBezTo>
                  <a:pt x="19636" y="3002"/>
                  <a:pt x="19416" y="2700"/>
                  <a:pt x="19145" y="2700"/>
                </a:cubicBezTo>
                <a:lnTo>
                  <a:pt x="2455" y="2700"/>
                </a:lnTo>
                <a:cubicBezTo>
                  <a:pt x="2184" y="2700"/>
                  <a:pt x="1964" y="3002"/>
                  <a:pt x="1964" y="3375"/>
                </a:cubicBezTo>
                <a:cubicBezTo>
                  <a:pt x="1964" y="3748"/>
                  <a:pt x="2184" y="4050"/>
                  <a:pt x="2455" y="405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3" name="Shape 2803">
            <a:extLst>
              <a:ext uri="{FF2B5EF4-FFF2-40B4-BE49-F238E27FC236}">
                <a16:creationId xmlns:a16="http://schemas.microsoft.com/office/drawing/2014/main" id="{8BCF1D80-D04B-4085-9489-8BBBC82B0FB9}"/>
              </a:ext>
            </a:extLst>
          </p:cNvPr>
          <p:cNvSpPr/>
          <p:nvPr/>
        </p:nvSpPr>
        <p:spPr>
          <a:xfrm>
            <a:off x="1860550" y="1809750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34" y="12227"/>
                </a:moveTo>
                <a:lnTo>
                  <a:pt x="9494" y="12771"/>
                </a:lnTo>
                <a:lnTo>
                  <a:pt x="8171" y="12771"/>
                </a:lnTo>
                <a:cubicBezTo>
                  <a:pt x="8167" y="12799"/>
                  <a:pt x="8165" y="12839"/>
                  <a:pt x="8165" y="12890"/>
                </a:cubicBezTo>
                <a:lnTo>
                  <a:pt x="8165" y="13085"/>
                </a:lnTo>
                <a:cubicBezTo>
                  <a:pt x="8165" y="13232"/>
                  <a:pt x="8167" y="13320"/>
                  <a:pt x="8171" y="13348"/>
                </a:cubicBezTo>
                <a:lnTo>
                  <a:pt x="9418" y="13348"/>
                </a:lnTo>
                <a:lnTo>
                  <a:pt x="9283" y="13883"/>
                </a:lnTo>
                <a:lnTo>
                  <a:pt x="8198" y="13883"/>
                </a:lnTo>
                <a:cubicBezTo>
                  <a:pt x="8241" y="14342"/>
                  <a:pt x="8333" y="14701"/>
                  <a:pt x="8473" y="14961"/>
                </a:cubicBezTo>
                <a:cubicBezTo>
                  <a:pt x="8635" y="15284"/>
                  <a:pt x="8855" y="15445"/>
                  <a:pt x="9132" y="15445"/>
                </a:cubicBezTo>
                <a:cubicBezTo>
                  <a:pt x="9312" y="15445"/>
                  <a:pt x="9461" y="15401"/>
                  <a:pt x="9580" y="15310"/>
                </a:cubicBezTo>
                <a:cubicBezTo>
                  <a:pt x="9688" y="15225"/>
                  <a:pt x="9810" y="15084"/>
                  <a:pt x="9947" y="14885"/>
                </a:cubicBezTo>
                <a:lnTo>
                  <a:pt x="9947" y="15828"/>
                </a:lnTo>
                <a:cubicBezTo>
                  <a:pt x="9702" y="16076"/>
                  <a:pt x="9430" y="16202"/>
                  <a:pt x="9132" y="16202"/>
                </a:cubicBezTo>
                <a:cubicBezTo>
                  <a:pt x="8649" y="16202"/>
                  <a:pt x="8273" y="15970"/>
                  <a:pt x="8003" y="15505"/>
                </a:cubicBezTo>
                <a:cubicBezTo>
                  <a:pt x="7769" y="15104"/>
                  <a:pt x="7623" y="14562"/>
                  <a:pt x="7566" y="13883"/>
                </a:cubicBezTo>
                <a:lnTo>
                  <a:pt x="7150" y="13883"/>
                </a:lnTo>
                <a:lnTo>
                  <a:pt x="7296" y="13348"/>
                </a:lnTo>
                <a:lnTo>
                  <a:pt x="7539" y="13348"/>
                </a:lnTo>
                <a:cubicBezTo>
                  <a:pt x="7536" y="13309"/>
                  <a:pt x="7532" y="13267"/>
                  <a:pt x="7530" y="13221"/>
                </a:cubicBezTo>
                <a:cubicBezTo>
                  <a:pt x="7529" y="13175"/>
                  <a:pt x="7528" y="13127"/>
                  <a:pt x="7528" y="13077"/>
                </a:cubicBezTo>
                <a:cubicBezTo>
                  <a:pt x="7528" y="13037"/>
                  <a:pt x="7529" y="12991"/>
                  <a:pt x="7530" y="12941"/>
                </a:cubicBezTo>
                <a:cubicBezTo>
                  <a:pt x="7532" y="12890"/>
                  <a:pt x="7536" y="12833"/>
                  <a:pt x="7539" y="12771"/>
                </a:cubicBezTo>
                <a:lnTo>
                  <a:pt x="7150" y="12771"/>
                </a:lnTo>
                <a:lnTo>
                  <a:pt x="7291" y="12227"/>
                </a:lnTo>
                <a:lnTo>
                  <a:pt x="7577" y="12227"/>
                </a:lnTo>
                <a:cubicBezTo>
                  <a:pt x="7667" y="11576"/>
                  <a:pt x="7831" y="11061"/>
                  <a:pt x="8068" y="10682"/>
                </a:cubicBezTo>
                <a:cubicBezTo>
                  <a:pt x="8345" y="10247"/>
                  <a:pt x="8700" y="10028"/>
                  <a:pt x="9132" y="10028"/>
                </a:cubicBezTo>
                <a:cubicBezTo>
                  <a:pt x="9445" y="10028"/>
                  <a:pt x="9766" y="10203"/>
                  <a:pt x="10093" y="10554"/>
                </a:cubicBezTo>
                <a:lnTo>
                  <a:pt x="9845" y="11327"/>
                </a:lnTo>
                <a:cubicBezTo>
                  <a:pt x="9614" y="10965"/>
                  <a:pt x="9362" y="10783"/>
                  <a:pt x="9089" y="10783"/>
                </a:cubicBezTo>
                <a:cubicBezTo>
                  <a:pt x="8847" y="10783"/>
                  <a:pt x="8646" y="10934"/>
                  <a:pt x="8484" y="11234"/>
                </a:cubicBezTo>
                <a:cubicBezTo>
                  <a:pt x="8347" y="11500"/>
                  <a:pt x="8255" y="11831"/>
                  <a:pt x="8209" y="12227"/>
                </a:cubicBezTo>
                <a:cubicBezTo>
                  <a:pt x="8209" y="12227"/>
                  <a:pt x="9634" y="12227"/>
                  <a:pt x="9634" y="12227"/>
                </a:cubicBezTo>
                <a:close/>
                <a:moveTo>
                  <a:pt x="8836" y="7714"/>
                </a:moveTo>
                <a:cubicBezTo>
                  <a:pt x="6938" y="7714"/>
                  <a:pt x="5400" y="10133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3"/>
                  <a:pt x="10734" y="7714"/>
                  <a:pt x="8836" y="7714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8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8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2" y="20057"/>
                  <a:pt x="982" y="19712"/>
                  <a:pt x="982" y="19286"/>
                </a:cubicBezTo>
                <a:cubicBezTo>
                  <a:pt x="982" y="18860"/>
                  <a:pt x="1202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2" y="7714"/>
                  <a:pt x="982" y="7369"/>
                  <a:pt x="982" y="6943"/>
                </a:cubicBezTo>
                <a:cubicBezTo>
                  <a:pt x="982" y="6517"/>
                  <a:pt x="1202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89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5" y="15429"/>
                  <a:pt x="18655" y="15775"/>
                  <a:pt x="18655" y="16200"/>
                </a:cubicBezTo>
                <a:cubicBezTo>
                  <a:pt x="18655" y="16626"/>
                  <a:pt x="18875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3255" y="16971"/>
                </a:moveTo>
                <a:cubicBezTo>
                  <a:pt x="12984" y="16971"/>
                  <a:pt x="12764" y="17317"/>
                  <a:pt x="12764" y="17743"/>
                </a:cubicBezTo>
                <a:cubicBezTo>
                  <a:pt x="12764" y="18169"/>
                  <a:pt x="12984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7"/>
                  <a:pt x="13525" y="16971"/>
                  <a:pt x="13255" y="1697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4" name="Shape 2804">
            <a:extLst>
              <a:ext uri="{FF2B5EF4-FFF2-40B4-BE49-F238E27FC236}">
                <a16:creationId xmlns:a16="http://schemas.microsoft.com/office/drawing/2014/main" id="{6EB26149-FB0D-4B74-A7FB-B9C410BFCB50}"/>
              </a:ext>
            </a:extLst>
          </p:cNvPr>
          <p:cNvSpPr/>
          <p:nvPr/>
        </p:nvSpPr>
        <p:spPr>
          <a:xfrm>
            <a:off x="2260600" y="1819275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1057"/>
                </a:moveTo>
                <a:lnTo>
                  <a:pt x="10114" y="13116"/>
                </a:lnTo>
                <a:cubicBezTo>
                  <a:pt x="10458" y="13273"/>
                  <a:pt x="11518" y="13902"/>
                  <a:pt x="11675" y="12740"/>
                </a:cubicBezTo>
                <a:cubicBezTo>
                  <a:pt x="11839" y="11528"/>
                  <a:pt x="10736" y="11215"/>
                  <a:pt x="10393" y="11057"/>
                </a:cubicBezTo>
                <a:moveTo>
                  <a:pt x="10772" y="8246"/>
                </a:moveTo>
                <a:lnTo>
                  <a:pt x="10520" y="10114"/>
                </a:lnTo>
                <a:cubicBezTo>
                  <a:pt x="10806" y="10246"/>
                  <a:pt x="11689" y="10782"/>
                  <a:pt x="11832" y="9726"/>
                </a:cubicBezTo>
                <a:cubicBezTo>
                  <a:pt x="11981" y="8623"/>
                  <a:pt x="11059" y="8378"/>
                  <a:pt x="10772" y="8246"/>
                </a:cubicBezTo>
                <a:moveTo>
                  <a:pt x="12833" y="9742"/>
                </a:moveTo>
                <a:cubicBezTo>
                  <a:pt x="12767" y="10572"/>
                  <a:pt x="12517" y="10974"/>
                  <a:pt x="12186" y="11116"/>
                </a:cubicBezTo>
                <a:cubicBezTo>
                  <a:pt x="12641" y="11552"/>
                  <a:pt x="12872" y="12224"/>
                  <a:pt x="12652" y="13386"/>
                </a:cubicBezTo>
                <a:cubicBezTo>
                  <a:pt x="12378" y="14828"/>
                  <a:pt x="11728" y="14950"/>
                  <a:pt x="10863" y="14648"/>
                </a:cubicBezTo>
                <a:lnTo>
                  <a:pt x="10653" y="16200"/>
                </a:lnTo>
                <a:lnTo>
                  <a:pt x="10146" y="15966"/>
                </a:lnTo>
                <a:lnTo>
                  <a:pt x="10353" y="14435"/>
                </a:lnTo>
                <a:cubicBezTo>
                  <a:pt x="10222" y="14376"/>
                  <a:pt x="10088" y="14311"/>
                  <a:pt x="9949" y="14242"/>
                </a:cubicBezTo>
                <a:lnTo>
                  <a:pt x="9741" y="15780"/>
                </a:lnTo>
                <a:lnTo>
                  <a:pt x="9235" y="15548"/>
                </a:lnTo>
                <a:lnTo>
                  <a:pt x="9444" y="13993"/>
                </a:lnTo>
                <a:cubicBezTo>
                  <a:pt x="9326" y="13936"/>
                  <a:pt x="9206" y="13877"/>
                  <a:pt x="9083" y="13820"/>
                </a:cubicBezTo>
                <a:lnTo>
                  <a:pt x="8423" y="13517"/>
                </a:lnTo>
                <a:lnTo>
                  <a:pt x="8675" y="12446"/>
                </a:lnTo>
                <a:cubicBezTo>
                  <a:pt x="8675" y="12446"/>
                  <a:pt x="9049" y="12629"/>
                  <a:pt x="9043" y="12615"/>
                </a:cubicBezTo>
                <a:cubicBezTo>
                  <a:pt x="9187" y="12681"/>
                  <a:pt x="9251" y="12509"/>
                  <a:pt x="9276" y="12393"/>
                </a:cubicBezTo>
                <a:lnTo>
                  <a:pt x="9607" y="9940"/>
                </a:lnTo>
                <a:cubicBezTo>
                  <a:pt x="9626" y="9949"/>
                  <a:pt x="9644" y="9957"/>
                  <a:pt x="9661" y="9965"/>
                </a:cubicBezTo>
                <a:cubicBezTo>
                  <a:pt x="9641" y="9950"/>
                  <a:pt x="9623" y="9940"/>
                  <a:pt x="9608" y="9933"/>
                </a:cubicBezTo>
                <a:lnTo>
                  <a:pt x="9845" y="8183"/>
                </a:lnTo>
                <a:cubicBezTo>
                  <a:pt x="9851" y="7984"/>
                  <a:pt x="9814" y="7733"/>
                  <a:pt x="9608" y="7639"/>
                </a:cubicBezTo>
                <a:cubicBezTo>
                  <a:pt x="9616" y="7629"/>
                  <a:pt x="9240" y="7469"/>
                  <a:pt x="9240" y="7469"/>
                </a:cubicBezTo>
                <a:lnTo>
                  <a:pt x="9375" y="6471"/>
                </a:lnTo>
                <a:lnTo>
                  <a:pt x="10074" y="6793"/>
                </a:lnTo>
                <a:lnTo>
                  <a:pt x="10074" y="6798"/>
                </a:lnTo>
                <a:cubicBezTo>
                  <a:pt x="10179" y="6845"/>
                  <a:pt x="10288" y="6892"/>
                  <a:pt x="10398" y="6937"/>
                </a:cubicBezTo>
                <a:lnTo>
                  <a:pt x="10606" y="5401"/>
                </a:lnTo>
                <a:lnTo>
                  <a:pt x="11113" y="5634"/>
                </a:lnTo>
                <a:lnTo>
                  <a:pt x="10909" y="7140"/>
                </a:lnTo>
                <a:cubicBezTo>
                  <a:pt x="11045" y="7197"/>
                  <a:pt x="11182" y="7255"/>
                  <a:pt x="11315" y="7317"/>
                </a:cubicBezTo>
                <a:lnTo>
                  <a:pt x="11517" y="5821"/>
                </a:lnTo>
                <a:lnTo>
                  <a:pt x="12025" y="6054"/>
                </a:lnTo>
                <a:lnTo>
                  <a:pt x="11817" y="7590"/>
                </a:lnTo>
                <a:cubicBezTo>
                  <a:pt x="12457" y="7998"/>
                  <a:pt x="12926" y="8607"/>
                  <a:pt x="12833" y="9742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8" y="16200"/>
                  <a:pt x="15709" y="16603"/>
                  <a:pt x="15709" y="17100"/>
                </a:cubicBezTo>
                <a:cubicBezTo>
                  <a:pt x="15709" y="17598"/>
                  <a:pt x="15928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8"/>
                  <a:pt x="17673" y="17100"/>
                </a:cubicBezTo>
                <a:cubicBezTo>
                  <a:pt x="17673" y="16603"/>
                  <a:pt x="17453" y="16200"/>
                  <a:pt x="17182" y="162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3"/>
                  <a:pt x="3927" y="4500"/>
                </a:cubicBezTo>
                <a:cubicBezTo>
                  <a:pt x="3927" y="4998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8"/>
                  <a:pt x="5891" y="4500"/>
                </a:cubicBezTo>
                <a:cubicBezTo>
                  <a:pt x="5891" y="4003"/>
                  <a:pt x="5671" y="3600"/>
                  <a:pt x="5400" y="3600"/>
                </a:cubicBezTo>
                <a:moveTo>
                  <a:pt x="20127" y="3600"/>
                </a:moveTo>
                <a:cubicBezTo>
                  <a:pt x="19856" y="3600"/>
                  <a:pt x="19636" y="3198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0"/>
                </a:cubicBezTo>
                <a:cubicBezTo>
                  <a:pt x="20618" y="3198"/>
                  <a:pt x="20398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10"/>
                  <a:pt x="18655" y="18900"/>
                </a:cubicBezTo>
                <a:cubicBezTo>
                  <a:pt x="18655" y="19217"/>
                  <a:pt x="18690" y="19518"/>
                  <a:pt x="18744" y="19800"/>
                </a:cubicBezTo>
                <a:lnTo>
                  <a:pt x="2855" y="19800"/>
                </a:lnTo>
                <a:cubicBezTo>
                  <a:pt x="2910" y="19518"/>
                  <a:pt x="2945" y="19217"/>
                  <a:pt x="2945" y="18900"/>
                </a:cubicBezTo>
                <a:cubicBezTo>
                  <a:pt x="2945" y="17410"/>
                  <a:pt x="2286" y="16200"/>
                  <a:pt x="1473" y="16200"/>
                </a:cubicBezTo>
                <a:cubicBezTo>
                  <a:pt x="1299" y="16200"/>
                  <a:pt x="1136" y="16265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0"/>
                  <a:pt x="1473" y="5400"/>
                </a:cubicBezTo>
                <a:cubicBezTo>
                  <a:pt x="2286" y="5400"/>
                  <a:pt x="2945" y="4192"/>
                  <a:pt x="2945" y="2700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90" y="2083"/>
                  <a:pt x="18655" y="2383"/>
                  <a:pt x="18655" y="2700"/>
                </a:cubicBezTo>
                <a:cubicBezTo>
                  <a:pt x="18655" y="4192"/>
                  <a:pt x="19314" y="5400"/>
                  <a:pt x="20127" y="5400"/>
                </a:cubicBezTo>
                <a:cubicBezTo>
                  <a:pt x="20300" y="5400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8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8" y="18000"/>
                  <a:pt x="20618" y="18403"/>
                  <a:pt x="20618" y="18900"/>
                </a:cubicBezTo>
                <a:cubicBezTo>
                  <a:pt x="20618" y="19398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8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8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8"/>
                  <a:pt x="1744" y="3600"/>
                  <a:pt x="1473" y="3600"/>
                </a:cubicBezTo>
                <a:cubicBezTo>
                  <a:pt x="1201" y="3600"/>
                  <a:pt x="982" y="3198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5" name="Shape 2805">
            <a:extLst>
              <a:ext uri="{FF2B5EF4-FFF2-40B4-BE49-F238E27FC236}">
                <a16:creationId xmlns:a16="http://schemas.microsoft.com/office/drawing/2014/main" id="{5DA23467-7BAA-4DE7-B181-32F446BB0AFB}"/>
              </a:ext>
            </a:extLst>
          </p:cNvPr>
          <p:cNvSpPr/>
          <p:nvPr/>
        </p:nvSpPr>
        <p:spPr>
          <a:xfrm>
            <a:off x="2660650" y="180022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3692"/>
                </a:moveTo>
                <a:lnTo>
                  <a:pt x="10114" y="15237"/>
                </a:lnTo>
                <a:cubicBezTo>
                  <a:pt x="10458" y="15355"/>
                  <a:pt x="11518" y="15826"/>
                  <a:pt x="11675" y="14955"/>
                </a:cubicBezTo>
                <a:cubicBezTo>
                  <a:pt x="11839" y="14046"/>
                  <a:pt x="10737" y="13811"/>
                  <a:pt x="10393" y="13692"/>
                </a:cubicBezTo>
                <a:moveTo>
                  <a:pt x="12834" y="12706"/>
                </a:moveTo>
                <a:cubicBezTo>
                  <a:pt x="12767" y="13329"/>
                  <a:pt x="12517" y="13631"/>
                  <a:pt x="12186" y="13737"/>
                </a:cubicBezTo>
                <a:cubicBezTo>
                  <a:pt x="12641" y="14064"/>
                  <a:pt x="12873" y="14567"/>
                  <a:pt x="12652" y="15439"/>
                </a:cubicBezTo>
                <a:cubicBezTo>
                  <a:pt x="12378" y="16521"/>
                  <a:pt x="11728" y="16613"/>
                  <a:pt x="10863" y="16386"/>
                </a:cubicBezTo>
                <a:lnTo>
                  <a:pt x="10653" y="17550"/>
                </a:lnTo>
                <a:lnTo>
                  <a:pt x="10147" y="17375"/>
                </a:lnTo>
                <a:lnTo>
                  <a:pt x="10354" y="16227"/>
                </a:lnTo>
                <a:cubicBezTo>
                  <a:pt x="10222" y="16182"/>
                  <a:pt x="10088" y="16133"/>
                  <a:pt x="9950" y="16081"/>
                </a:cubicBezTo>
                <a:lnTo>
                  <a:pt x="9741" y="17235"/>
                </a:lnTo>
                <a:lnTo>
                  <a:pt x="9235" y="17061"/>
                </a:lnTo>
                <a:lnTo>
                  <a:pt x="9445" y="15894"/>
                </a:lnTo>
                <a:cubicBezTo>
                  <a:pt x="9326" y="15852"/>
                  <a:pt x="9206" y="15808"/>
                  <a:pt x="9083" y="15765"/>
                </a:cubicBezTo>
                <a:lnTo>
                  <a:pt x="8424" y="15538"/>
                </a:lnTo>
                <a:lnTo>
                  <a:pt x="8675" y="14735"/>
                </a:lnTo>
                <a:cubicBezTo>
                  <a:pt x="8675" y="14735"/>
                  <a:pt x="9049" y="14872"/>
                  <a:pt x="9044" y="14862"/>
                </a:cubicBezTo>
                <a:cubicBezTo>
                  <a:pt x="9187" y="14911"/>
                  <a:pt x="9251" y="14781"/>
                  <a:pt x="9276" y="14695"/>
                </a:cubicBezTo>
                <a:lnTo>
                  <a:pt x="9608" y="12855"/>
                </a:lnTo>
                <a:cubicBezTo>
                  <a:pt x="9626" y="12862"/>
                  <a:pt x="9645" y="12868"/>
                  <a:pt x="9661" y="12874"/>
                </a:cubicBezTo>
                <a:cubicBezTo>
                  <a:pt x="9641" y="12862"/>
                  <a:pt x="9623" y="12855"/>
                  <a:pt x="9609" y="12850"/>
                </a:cubicBezTo>
                <a:lnTo>
                  <a:pt x="9845" y="11537"/>
                </a:lnTo>
                <a:cubicBezTo>
                  <a:pt x="9852" y="11388"/>
                  <a:pt x="9814" y="11200"/>
                  <a:pt x="9609" y="11129"/>
                </a:cubicBezTo>
                <a:cubicBezTo>
                  <a:pt x="9617" y="11121"/>
                  <a:pt x="9241" y="11002"/>
                  <a:pt x="9241" y="11002"/>
                </a:cubicBezTo>
                <a:lnTo>
                  <a:pt x="9376" y="10253"/>
                </a:lnTo>
                <a:lnTo>
                  <a:pt x="10075" y="10494"/>
                </a:lnTo>
                <a:lnTo>
                  <a:pt x="10074" y="10498"/>
                </a:lnTo>
                <a:cubicBezTo>
                  <a:pt x="10180" y="10534"/>
                  <a:pt x="10288" y="10569"/>
                  <a:pt x="10398" y="10603"/>
                </a:cubicBezTo>
                <a:lnTo>
                  <a:pt x="10606" y="9451"/>
                </a:lnTo>
                <a:lnTo>
                  <a:pt x="11113" y="9626"/>
                </a:lnTo>
                <a:lnTo>
                  <a:pt x="10909" y="10755"/>
                </a:lnTo>
                <a:cubicBezTo>
                  <a:pt x="11045" y="10798"/>
                  <a:pt x="11182" y="10842"/>
                  <a:pt x="11316" y="10887"/>
                </a:cubicBezTo>
                <a:lnTo>
                  <a:pt x="11518" y="9765"/>
                </a:lnTo>
                <a:lnTo>
                  <a:pt x="12025" y="9940"/>
                </a:lnTo>
                <a:lnTo>
                  <a:pt x="11817" y="11093"/>
                </a:lnTo>
                <a:cubicBezTo>
                  <a:pt x="12457" y="11398"/>
                  <a:pt x="12926" y="11855"/>
                  <a:pt x="12834" y="12706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2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2"/>
                  <a:pt x="5671" y="8100"/>
                  <a:pt x="54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3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3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10773" y="11584"/>
                </a:moveTo>
                <a:lnTo>
                  <a:pt x="10520" y="12985"/>
                </a:lnTo>
                <a:cubicBezTo>
                  <a:pt x="10807" y="13084"/>
                  <a:pt x="11689" y="13487"/>
                  <a:pt x="11832" y="12694"/>
                </a:cubicBezTo>
                <a:cubicBezTo>
                  <a:pt x="11981" y="11867"/>
                  <a:pt x="11059" y="11683"/>
                  <a:pt x="10773" y="11584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5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5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6" name="Shape 2806">
            <a:extLst>
              <a:ext uri="{FF2B5EF4-FFF2-40B4-BE49-F238E27FC236}">
                <a16:creationId xmlns:a16="http://schemas.microsoft.com/office/drawing/2014/main" id="{E4CB96BF-98EE-4E48-9B0E-DEEC6B68B1A5}"/>
              </a:ext>
            </a:extLst>
          </p:cNvPr>
          <p:cNvSpPr/>
          <p:nvPr/>
        </p:nvSpPr>
        <p:spPr>
          <a:xfrm>
            <a:off x="3060700" y="1809750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42" y="12358"/>
                </a:moveTo>
                <a:cubicBezTo>
                  <a:pt x="10390" y="12952"/>
                  <a:pt x="10196" y="13240"/>
                  <a:pt x="9938" y="13340"/>
                </a:cubicBezTo>
                <a:cubicBezTo>
                  <a:pt x="10292" y="13653"/>
                  <a:pt x="10472" y="14131"/>
                  <a:pt x="10300" y="14961"/>
                </a:cubicBezTo>
                <a:cubicBezTo>
                  <a:pt x="10088" y="15991"/>
                  <a:pt x="9582" y="16078"/>
                  <a:pt x="8910" y="15863"/>
                </a:cubicBezTo>
                <a:lnTo>
                  <a:pt x="8746" y="16971"/>
                </a:lnTo>
                <a:lnTo>
                  <a:pt x="8352" y="16805"/>
                </a:lnTo>
                <a:lnTo>
                  <a:pt x="8513" y="15711"/>
                </a:lnTo>
                <a:cubicBezTo>
                  <a:pt x="8411" y="15668"/>
                  <a:pt x="8306" y="15622"/>
                  <a:pt x="8199" y="15573"/>
                </a:cubicBezTo>
                <a:lnTo>
                  <a:pt x="8037" y="16672"/>
                </a:lnTo>
                <a:lnTo>
                  <a:pt x="7643" y="16505"/>
                </a:lnTo>
                <a:lnTo>
                  <a:pt x="7806" y="15395"/>
                </a:lnTo>
                <a:cubicBezTo>
                  <a:pt x="7714" y="15355"/>
                  <a:pt x="7621" y="15312"/>
                  <a:pt x="7525" y="15272"/>
                </a:cubicBezTo>
                <a:lnTo>
                  <a:pt x="7012" y="15055"/>
                </a:lnTo>
                <a:lnTo>
                  <a:pt x="7207" y="14290"/>
                </a:lnTo>
                <a:cubicBezTo>
                  <a:pt x="7207" y="14290"/>
                  <a:pt x="7498" y="14421"/>
                  <a:pt x="7495" y="14412"/>
                </a:cubicBezTo>
                <a:cubicBezTo>
                  <a:pt x="7606" y="14459"/>
                  <a:pt x="7656" y="14335"/>
                  <a:pt x="7675" y="14252"/>
                </a:cubicBezTo>
                <a:lnTo>
                  <a:pt x="7933" y="12501"/>
                </a:lnTo>
                <a:cubicBezTo>
                  <a:pt x="7948" y="12506"/>
                  <a:pt x="7961" y="12512"/>
                  <a:pt x="7974" y="12518"/>
                </a:cubicBezTo>
                <a:cubicBezTo>
                  <a:pt x="7959" y="12507"/>
                  <a:pt x="7945" y="12501"/>
                  <a:pt x="7934" y="12495"/>
                </a:cubicBezTo>
                <a:lnTo>
                  <a:pt x="8118" y="11245"/>
                </a:lnTo>
                <a:cubicBezTo>
                  <a:pt x="8122" y="11103"/>
                  <a:pt x="8093" y="10924"/>
                  <a:pt x="7934" y="10856"/>
                </a:cubicBezTo>
                <a:cubicBezTo>
                  <a:pt x="7940" y="10849"/>
                  <a:pt x="7647" y="10735"/>
                  <a:pt x="7647" y="10735"/>
                </a:cubicBezTo>
                <a:lnTo>
                  <a:pt x="7752" y="10022"/>
                </a:lnTo>
                <a:lnTo>
                  <a:pt x="8297" y="10252"/>
                </a:lnTo>
                <a:lnTo>
                  <a:pt x="8296" y="10255"/>
                </a:lnTo>
                <a:cubicBezTo>
                  <a:pt x="8378" y="10289"/>
                  <a:pt x="8462" y="10322"/>
                  <a:pt x="8548" y="10356"/>
                </a:cubicBezTo>
                <a:lnTo>
                  <a:pt x="8709" y="9258"/>
                </a:lnTo>
                <a:lnTo>
                  <a:pt x="9103" y="9424"/>
                </a:lnTo>
                <a:lnTo>
                  <a:pt x="8945" y="10500"/>
                </a:lnTo>
                <a:cubicBezTo>
                  <a:pt x="9051" y="10541"/>
                  <a:pt x="9158" y="10582"/>
                  <a:pt x="9261" y="10627"/>
                </a:cubicBezTo>
                <a:lnTo>
                  <a:pt x="9418" y="9557"/>
                </a:lnTo>
                <a:lnTo>
                  <a:pt x="9813" y="9724"/>
                </a:lnTo>
                <a:lnTo>
                  <a:pt x="9651" y="10822"/>
                </a:lnTo>
                <a:cubicBezTo>
                  <a:pt x="10149" y="11112"/>
                  <a:pt x="10513" y="11548"/>
                  <a:pt x="10442" y="123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13255" y="16971"/>
                </a:moveTo>
                <a:cubicBezTo>
                  <a:pt x="12983" y="16971"/>
                  <a:pt x="12764" y="17318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6" y="18514"/>
                  <a:pt x="13745" y="18169"/>
                  <a:pt x="13745" y="17743"/>
                </a:cubicBezTo>
                <a:cubicBezTo>
                  <a:pt x="13745" y="17318"/>
                  <a:pt x="13526" y="16971"/>
                  <a:pt x="13255" y="16971"/>
                </a:cubicBezTo>
                <a:moveTo>
                  <a:pt x="8839" y="11290"/>
                </a:moveTo>
                <a:lnTo>
                  <a:pt x="8643" y="12624"/>
                </a:lnTo>
                <a:cubicBezTo>
                  <a:pt x="8865" y="12718"/>
                  <a:pt x="9552" y="13102"/>
                  <a:pt x="9663" y="12347"/>
                </a:cubicBezTo>
                <a:cubicBezTo>
                  <a:pt x="9778" y="11559"/>
                  <a:pt x="9062" y="11384"/>
                  <a:pt x="8839" y="1129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90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7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7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300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300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7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60"/>
                  <a:pt x="1201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7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543" y="13297"/>
                </a:moveTo>
                <a:lnTo>
                  <a:pt x="8327" y="14769"/>
                </a:lnTo>
                <a:cubicBezTo>
                  <a:pt x="8595" y="14882"/>
                  <a:pt x="9419" y="15330"/>
                  <a:pt x="9541" y="14500"/>
                </a:cubicBezTo>
                <a:cubicBezTo>
                  <a:pt x="9669" y="13634"/>
                  <a:pt x="8811" y="13410"/>
                  <a:pt x="8543" y="13297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90" y="9257"/>
                  <a:pt x="4909" y="8912"/>
                  <a:pt x="4909" y="8486"/>
                </a:cubicBezTo>
                <a:cubicBezTo>
                  <a:pt x="4909" y="8060"/>
                  <a:pt x="4690" y="7714"/>
                  <a:pt x="4418" y="771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7" name="Shape 2807">
            <a:extLst>
              <a:ext uri="{FF2B5EF4-FFF2-40B4-BE49-F238E27FC236}">
                <a16:creationId xmlns:a16="http://schemas.microsoft.com/office/drawing/2014/main" id="{9C18F345-A946-4471-81EF-9D35705BF1DF}"/>
              </a:ext>
            </a:extLst>
          </p:cNvPr>
          <p:cNvSpPr/>
          <p:nvPr/>
        </p:nvSpPr>
        <p:spPr>
          <a:xfrm>
            <a:off x="3460750" y="180022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2150"/>
                </a:moveTo>
                <a:lnTo>
                  <a:pt x="17294" y="9450"/>
                </a:lnTo>
                <a:lnTo>
                  <a:pt x="19843" y="9450"/>
                </a:lnTo>
                <a:lnTo>
                  <a:pt x="19406" y="12150"/>
                </a:lnTo>
                <a:cubicBezTo>
                  <a:pt x="19406" y="12150"/>
                  <a:pt x="17075" y="12150"/>
                  <a:pt x="17075" y="12150"/>
                </a:cubicBezTo>
                <a:close/>
                <a:moveTo>
                  <a:pt x="18752" y="16200"/>
                </a:moveTo>
                <a:lnTo>
                  <a:pt x="16748" y="16200"/>
                </a:lnTo>
                <a:lnTo>
                  <a:pt x="16967" y="13500"/>
                </a:lnTo>
                <a:lnTo>
                  <a:pt x="19188" y="13500"/>
                </a:lnTo>
                <a:cubicBezTo>
                  <a:pt x="19188" y="13500"/>
                  <a:pt x="18752" y="16200"/>
                  <a:pt x="18752" y="16200"/>
                </a:cubicBezTo>
                <a:close/>
                <a:moveTo>
                  <a:pt x="17673" y="20250"/>
                </a:moveTo>
                <a:cubicBezTo>
                  <a:pt x="17131" y="20250"/>
                  <a:pt x="16691" y="19645"/>
                  <a:pt x="16691" y="18900"/>
                </a:cubicBezTo>
                <a:cubicBezTo>
                  <a:pt x="16691" y="18155"/>
                  <a:pt x="17131" y="17550"/>
                  <a:pt x="17673" y="17550"/>
                </a:cubicBezTo>
                <a:cubicBezTo>
                  <a:pt x="18215" y="17550"/>
                  <a:pt x="18655" y="18155"/>
                  <a:pt x="18655" y="18900"/>
                </a:cubicBezTo>
                <a:cubicBezTo>
                  <a:pt x="18655" y="19645"/>
                  <a:pt x="18215" y="20250"/>
                  <a:pt x="17673" y="20250"/>
                </a:cubicBezTo>
                <a:moveTo>
                  <a:pt x="16415" y="8100"/>
                </a:moveTo>
                <a:lnTo>
                  <a:pt x="13745" y="8100"/>
                </a:lnTo>
                <a:lnTo>
                  <a:pt x="13745" y="5400"/>
                </a:lnTo>
                <a:lnTo>
                  <a:pt x="16633" y="5400"/>
                </a:lnTo>
                <a:cubicBezTo>
                  <a:pt x="16633" y="5400"/>
                  <a:pt x="16415" y="8100"/>
                  <a:pt x="16415" y="8100"/>
                </a:cubicBezTo>
                <a:close/>
                <a:moveTo>
                  <a:pt x="16088" y="12150"/>
                </a:moveTo>
                <a:lnTo>
                  <a:pt x="13745" y="12150"/>
                </a:lnTo>
                <a:lnTo>
                  <a:pt x="13745" y="9450"/>
                </a:lnTo>
                <a:lnTo>
                  <a:pt x="16306" y="9450"/>
                </a:lnTo>
                <a:cubicBezTo>
                  <a:pt x="16306" y="9450"/>
                  <a:pt x="16088" y="12150"/>
                  <a:pt x="16088" y="12150"/>
                </a:cubicBezTo>
                <a:close/>
                <a:moveTo>
                  <a:pt x="15761" y="16200"/>
                </a:moveTo>
                <a:lnTo>
                  <a:pt x="13745" y="16200"/>
                </a:lnTo>
                <a:lnTo>
                  <a:pt x="13745" y="13500"/>
                </a:lnTo>
                <a:lnTo>
                  <a:pt x="15979" y="13500"/>
                </a:lnTo>
                <a:cubicBezTo>
                  <a:pt x="15979" y="13500"/>
                  <a:pt x="15761" y="16200"/>
                  <a:pt x="15761" y="16200"/>
                </a:cubicBezTo>
                <a:close/>
                <a:moveTo>
                  <a:pt x="12764" y="8100"/>
                </a:moveTo>
                <a:lnTo>
                  <a:pt x="10094" y="8100"/>
                </a:lnTo>
                <a:lnTo>
                  <a:pt x="9876" y="5400"/>
                </a:lnTo>
                <a:lnTo>
                  <a:pt x="12764" y="5400"/>
                </a:lnTo>
                <a:cubicBezTo>
                  <a:pt x="12764" y="5400"/>
                  <a:pt x="12764" y="8100"/>
                  <a:pt x="12764" y="8100"/>
                </a:cubicBezTo>
                <a:close/>
                <a:moveTo>
                  <a:pt x="12764" y="12150"/>
                </a:moveTo>
                <a:lnTo>
                  <a:pt x="10421" y="12150"/>
                </a:lnTo>
                <a:lnTo>
                  <a:pt x="10203" y="9450"/>
                </a:lnTo>
                <a:lnTo>
                  <a:pt x="12764" y="9450"/>
                </a:lnTo>
                <a:cubicBezTo>
                  <a:pt x="12764" y="9450"/>
                  <a:pt x="12764" y="12150"/>
                  <a:pt x="12764" y="12150"/>
                </a:cubicBezTo>
                <a:close/>
                <a:moveTo>
                  <a:pt x="12764" y="16200"/>
                </a:moveTo>
                <a:lnTo>
                  <a:pt x="10748" y="16200"/>
                </a:lnTo>
                <a:lnTo>
                  <a:pt x="10531" y="13500"/>
                </a:lnTo>
                <a:lnTo>
                  <a:pt x="12764" y="13500"/>
                </a:lnTo>
                <a:cubicBezTo>
                  <a:pt x="12764" y="13500"/>
                  <a:pt x="12764" y="16200"/>
                  <a:pt x="12764" y="16200"/>
                </a:cubicBezTo>
                <a:close/>
                <a:moveTo>
                  <a:pt x="8836" y="20250"/>
                </a:moveTo>
                <a:cubicBezTo>
                  <a:pt x="8294" y="20250"/>
                  <a:pt x="7855" y="19645"/>
                  <a:pt x="7855" y="18900"/>
                </a:cubicBezTo>
                <a:cubicBezTo>
                  <a:pt x="7855" y="18155"/>
                  <a:pt x="8294" y="17550"/>
                  <a:pt x="8836" y="17550"/>
                </a:cubicBezTo>
                <a:cubicBezTo>
                  <a:pt x="9379" y="17550"/>
                  <a:pt x="9818" y="18155"/>
                  <a:pt x="9818" y="18900"/>
                </a:cubicBezTo>
                <a:cubicBezTo>
                  <a:pt x="9818" y="19645"/>
                  <a:pt x="9379" y="20250"/>
                  <a:pt x="8836" y="20250"/>
                </a:cubicBezTo>
                <a:moveTo>
                  <a:pt x="7213" y="13500"/>
                </a:moveTo>
                <a:lnTo>
                  <a:pt x="9543" y="13500"/>
                </a:lnTo>
                <a:lnTo>
                  <a:pt x="9761" y="16200"/>
                </a:lnTo>
                <a:lnTo>
                  <a:pt x="7740" y="16200"/>
                </a:lnTo>
                <a:cubicBezTo>
                  <a:pt x="7740" y="16200"/>
                  <a:pt x="7213" y="13500"/>
                  <a:pt x="7213" y="13500"/>
                </a:cubicBezTo>
                <a:close/>
                <a:moveTo>
                  <a:pt x="6950" y="12150"/>
                </a:moveTo>
                <a:lnTo>
                  <a:pt x="6423" y="9450"/>
                </a:lnTo>
                <a:lnTo>
                  <a:pt x="9215" y="9450"/>
                </a:lnTo>
                <a:lnTo>
                  <a:pt x="9434" y="12150"/>
                </a:lnTo>
                <a:cubicBezTo>
                  <a:pt x="9434" y="12150"/>
                  <a:pt x="6950" y="12150"/>
                  <a:pt x="6950" y="12150"/>
                </a:cubicBezTo>
                <a:close/>
                <a:moveTo>
                  <a:pt x="5633" y="5400"/>
                </a:moveTo>
                <a:lnTo>
                  <a:pt x="8888" y="5400"/>
                </a:lnTo>
                <a:lnTo>
                  <a:pt x="9106" y="8100"/>
                </a:lnTo>
                <a:lnTo>
                  <a:pt x="6160" y="8100"/>
                </a:lnTo>
                <a:cubicBezTo>
                  <a:pt x="6160" y="8100"/>
                  <a:pt x="5633" y="5400"/>
                  <a:pt x="5633" y="5400"/>
                </a:cubicBezTo>
                <a:close/>
                <a:moveTo>
                  <a:pt x="17621" y="5400"/>
                </a:moveTo>
                <a:lnTo>
                  <a:pt x="20497" y="5400"/>
                </a:lnTo>
                <a:lnTo>
                  <a:pt x="20061" y="8100"/>
                </a:lnTo>
                <a:lnTo>
                  <a:pt x="17403" y="8100"/>
                </a:lnTo>
                <a:cubicBezTo>
                  <a:pt x="17403" y="8100"/>
                  <a:pt x="17621" y="5400"/>
                  <a:pt x="17621" y="5400"/>
                </a:cubicBezTo>
                <a:close/>
                <a:moveTo>
                  <a:pt x="19619" y="17038"/>
                </a:moveTo>
                <a:lnTo>
                  <a:pt x="19622" y="17038"/>
                </a:lnTo>
                <a:lnTo>
                  <a:pt x="21586" y="4889"/>
                </a:lnTo>
                <a:lnTo>
                  <a:pt x="21577" y="4886"/>
                </a:lnTo>
                <a:cubicBezTo>
                  <a:pt x="21586" y="4833"/>
                  <a:pt x="21600" y="4782"/>
                  <a:pt x="21600" y="4725"/>
                </a:cubicBezTo>
                <a:cubicBezTo>
                  <a:pt x="21600" y="4352"/>
                  <a:pt x="21380" y="4050"/>
                  <a:pt x="21109" y="4050"/>
                </a:cubicBezTo>
                <a:lnTo>
                  <a:pt x="5370" y="4050"/>
                </a:lnTo>
                <a:lnTo>
                  <a:pt x="4674" y="481"/>
                </a:lnTo>
                <a:lnTo>
                  <a:pt x="4667" y="484"/>
                </a:lnTo>
                <a:cubicBezTo>
                  <a:pt x="4605" y="207"/>
                  <a:pt x="4425" y="0"/>
                  <a:pt x="4203" y="0"/>
                </a:cubicBezTo>
                <a:lnTo>
                  <a:pt x="491" y="0"/>
                </a:lnTo>
                <a:cubicBezTo>
                  <a:pt x="220" y="0"/>
                  <a:pt x="0" y="302"/>
                  <a:pt x="0" y="675"/>
                </a:cubicBezTo>
                <a:cubicBezTo>
                  <a:pt x="0" y="1048"/>
                  <a:pt x="220" y="1350"/>
                  <a:pt x="491" y="1350"/>
                </a:cubicBezTo>
                <a:lnTo>
                  <a:pt x="3827" y="1350"/>
                </a:lnTo>
                <a:lnTo>
                  <a:pt x="6893" y="17069"/>
                </a:lnTo>
                <a:lnTo>
                  <a:pt x="6894" y="17069"/>
                </a:lnTo>
                <a:cubicBezTo>
                  <a:pt x="6936" y="17259"/>
                  <a:pt x="7037" y="17414"/>
                  <a:pt x="7168" y="17493"/>
                </a:cubicBezTo>
                <a:cubicBezTo>
                  <a:pt x="6984" y="17903"/>
                  <a:pt x="6873" y="18383"/>
                  <a:pt x="6873" y="18900"/>
                </a:cubicBezTo>
                <a:cubicBezTo>
                  <a:pt x="6873" y="20391"/>
                  <a:pt x="7752" y="21600"/>
                  <a:pt x="8836" y="21600"/>
                </a:cubicBezTo>
                <a:cubicBezTo>
                  <a:pt x="9921" y="21600"/>
                  <a:pt x="10800" y="20391"/>
                  <a:pt x="10800" y="18900"/>
                </a:cubicBezTo>
                <a:cubicBezTo>
                  <a:pt x="10800" y="18406"/>
                  <a:pt x="10696" y="17949"/>
                  <a:pt x="10528" y="17550"/>
                </a:cubicBezTo>
                <a:lnTo>
                  <a:pt x="15981" y="17550"/>
                </a:lnTo>
                <a:cubicBezTo>
                  <a:pt x="15813" y="17949"/>
                  <a:pt x="15709" y="18406"/>
                  <a:pt x="15709" y="18900"/>
                </a:cubicBezTo>
                <a:cubicBezTo>
                  <a:pt x="15709" y="20391"/>
                  <a:pt x="16588" y="21600"/>
                  <a:pt x="17673" y="21600"/>
                </a:cubicBezTo>
                <a:cubicBezTo>
                  <a:pt x="18757" y="21600"/>
                  <a:pt x="19636" y="20391"/>
                  <a:pt x="19636" y="18900"/>
                </a:cubicBezTo>
                <a:cubicBezTo>
                  <a:pt x="19636" y="18383"/>
                  <a:pt x="19525" y="17903"/>
                  <a:pt x="19341" y="17493"/>
                </a:cubicBezTo>
                <a:cubicBezTo>
                  <a:pt x="19479" y="17410"/>
                  <a:pt x="19581" y="17242"/>
                  <a:pt x="19619" y="1703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8" name="Shape 2808">
            <a:extLst>
              <a:ext uri="{FF2B5EF4-FFF2-40B4-BE49-F238E27FC236}">
                <a16:creationId xmlns:a16="http://schemas.microsoft.com/office/drawing/2014/main" id="{D2B3579E-35E1-4430-83DA-66B5B5DA6350}"/>
              </a:ext>
            </a:extLst>
          </p:cNvPr>
          <p:cNvSpPr/>
          <p:nvPr/>
        </p:nvSpPr>
        <p:spPr>
          <a:xfrm>
            <a:off x="3860800" y="1771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5" y="14727"/>
                  <a:pt x="17075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6" y="9447"/>
                </a:lnTo>
                <a:lnTo>
                  <a:pt x="21577" y="9444"/>
                </a:lnTo>
                <a:cubicBezTo>
                  <a:pt x="21586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6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1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2907" y="7711"/>
                </a:moveTo>
                <a:cubicBezTo>
                  <a:pt x="12996" y="7800"/>
                  <a:pt x="13119" y="7855"/>
                  <a:pt x="13255" y="7855"/>
                </a:cubicBezTo>
                <a:cubicBezTo>
                  <a:pt x="13390" y="7855"/>
                  <a:pt x="13513" y="7800"/>
                  <a:pt x="13602" y="7711"/>
                </a:cubicBezTo>
                <a:lnTo>
                  <a:pt x="15565" y="5747"/>
                </a:lnTo>
                <a:cubicBezTo>
                  <a:pt x="15654" y="5658"/>
                  <a:pt x="15709" y="5536"/>
                  <a:pt x="15709" y="5400"/>
                </a:cubicBezTo>
                <a:cubicBezTo>
                  <a:pt x="15709" y="5129"/>
                  <a:pt x="15490" y="4910"/>
                  <a:pt x="15218" y="4910"/>
                </a:cubicBezTo>
                <a:cubicBezTo>
                  <a:pt x="15083" y="4910"/>
                  <a:pt x="14960" y="4964"/>
                  <a:pt x="14871" y="5053"/>
                </a:cubicBezTo>
                <a:lnTo>
                  <a:pt x="13745" y="6179"/>
                </a:lnTo>
                <a:lnTo>
                  <a:pt x="13745" y="491"/>
                </a:lnTo>
                <a:lnTo>
                  <a:pt x="13745" y="491"/>
                </a:lnTo>
                <a:cubicBezTo>
                  <a:pt x="13745" y="220"/>
                  <a:pt x="13526" y="0"/>
                  <a:pt x="13255" y="0"/>
                </a:cubicBezTo>
                <a:cubicBezTo>
                  <a:pt x="12983" y="0"/>
                  <a:pt x="12764" y="220"/>
                  <a:pt x="12764" y="491"/>
                </a:cubicBezTo>
                <a:lnTo>
                  <a:pt x="12764" y="6179"/>
                </a:lnTo>
                <a:lnTo>
                  <a:pt x="11638" y="5053"/>
                </a:lnTo>
                <a:cubicBezTo>
                  <a:pt x="11549" y="4964"/>
                  <a:pt x="11427" y="4910"/>
                  <a:pt x="11291" y="4910"/>
                </a:cubicBezTo>
                <a:cubicBezTo>
                  <a:pt x="11020" y="4910"/>
                  <a:pt x="10800" y="5129"/>
                  <a:pt x="10800" y="5400"/>
                </a:cubicBezTo>
                <a:cubicBezTo>
                  <a:pt x="10800" y="5536"/>
                  <a:pt x="10855" y="5658"/>
                  <a:pt x="10944" y="5747"/>
                </a:cubicBezTo>
                <a:cubicBezTo>
                  <a:pt x="10944" y="5747"/>
                  <a:pt x="12907" y="7711"/>
                  <a:pt x="12907" y="771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09" name="Shape 2809">
            <a:extLst>
              <a:ext uri="{FF2B5EF4-FFF2-40B4-BE49-F238E27FC236}">
                <a16:creationId xmlns:a16="http://schemas.microsoft.com/office/drawing/2014/main" id="{6C5B7BFD-2D23-43B0-9C62-1CBB75F25CB9}"/>
              </a:ext>
            </a:extLst>
          </p:cNvPr>
          <p:cNvSpPr/>
          <p:nvPr/>
        </p:nvSpPr>
        <p:spPr>
          <a:xfrm>
            <a:off x="4260850" y="1771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6" y="14727"/>
                  <a:pt x="17076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5" y="9447"/>
                </a:lnTo>
                <a:lnTo>
                  <a:pt x="21577" y="9444"/>
                </a:lnTo>
                <a:cubicBezTo>
                  <a:pt x="21587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5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2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1291" y="2945"/>
                </a:moveTo>
                <a:cubicBezTo>
                  <a:pt x="11427" y="2945"/>
                  <a:pt x="11549" y="2891"/>
                  <a:pt x="11638" y="2802"/>
                </a:cubicBezTo>
                <a:lnTo>
                  <a:pt x="12764" y="1676"/>
                </a:lnTo>
                <a:lnTo>
                  <a:pt x="12764" y="7364"/>
                </a:lnTo>
                <a:cubicBezTo>
                  <a:pt x="12764" y="7634"/>
                  <a:pt x="12983" y="7855"/>
                  <a:pt x="13255" y="7855"/>
                </a:cubicBezTo>
                <a:cubicBezTo>
                  <a:pt x="13526" y="7855"/>
                  <a:pt x="13745" y="7634"/>
                  <a:pt x="13745" y="7364"/>
                </a:cubicBezTo>
                <a:lnTo>
                  <a:pt x="13745" y="1676"/>
                </a:lnTo>
                <a:lnTo>
                  <a:pt x="14871" y="2802"/>
                </a:lnTo>
                <a:cubicBezTo>
                  <a:pt x="14959" y="2891"/>
                  <a:pt x="15082" y="2945"/>
                  <a:pt x="15218" y="2945"/>
                </a:cubicBezTo>
                <a:cubicBezTo>
                  <a:pt x="15490" y="2945"/>
                  <a:pt x="15709" y="2726"/>
                  <a:pt x="15709" y="2455"/>
                </a:cubicBezTo>
                <a:cubicBezTo>
                  <a:pt x="15709" y="2319"/>
                  <a:pt x="15654" y="2196"/>
                  <a:pt x="15565" y="2107"/>
                </a:cubicBezTo>
                <a:lnTo>
                  <a:pt x="13602" y="144"/>
                </a:lnTo>
                <a:cubicBezTo>
                  <a:pt x="13513" y="55"/>
                  <a:pt x="13390" y="0"/>
                  <a:pt x="13255" y="0"/>
                </a:cubicBezTo>
                <a:cubicBezTo>
                  <a:pt x="13118" y="0"/>
                  <a:pt x="12996" y="55"/>
                  <a:pt x="12907" y="144"/>
                </a:cubicBezTo>
                <a:lnTo>
                  <a:pt x="10944" y="2107"/>
                </a:lnTo>
                <a:cubicBezTo>
                  <a:pt x="10855" y="2196"/>
                  <a:pt x="10800" y="2319"/>
                  <a:pt x="10800" y="2455"/>
                </a:cubicBezTo>
                <a:cubicBezTo>
                  <a:pt x="10800" y="2726"/>
                  <a:pt x="11020" y="2945"/>
                  <a:pt x="11291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0" name="Shape 2810">
            <a:extLst>
              <a:ext uri="{FF2B5EF4-FFF2-40B4-BE49-F238E27FC236}">
                <a16:creationId xmlns:a16="http://schemas.microsoft.com/office/drawing/2014/main" id="{23FC0F2B-9B7B-4E70-87EC-3B2F966C319B}"/>
              </a:ext>
            </a:extLst>
          </p:cNvPr>
          <p:cNvSpPr/>
          <p:nvPr/>
        </p:nvSpPr>
        <p:spPr>
          <a:xfrm>
            <a:off x="4672013" y="1381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5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9327" y="3240"/>
                </a:moveTo>
                <a:lnTo>
                  <a:pt x="15015" y="3240"/>
                </a:lnTo>
                <a:lnTo>
                  <a:pt x="13889" y="4478"/>
                </a:lnTo>
                <a:cubicBezTo>
                  <a:pt x="13801" y="4577"/>
                  <a:pt x="13745" y="4711"/>
                  <a:pt x="13745" y="4860"/>
                </a:cubicBezTo>
                <a:cubicBezTo>
                  <a:pt x="13745" y="5159"/>
                  <a:pt x="13966" y="5400"/>
                  <a:pt x="14236" y="5400"/>
                </a:cubicBezTo>
                <a:cubicBezTo>
                  <a:pt x="14373" y="5400"/>
                  <a:pt x="14495" y="5340"/>
                  <a:pt x="14583" y="5242"/>
                </a:cubicBezTo>
                <a:lnTo>
                  <a:pt x="16547" y="3082"/>
                </a:lnTo>
                <a:cubicBezTo>
                  <a:pt x="16636" y="2984"/>
                  <a:pt x="16691" y="2849"/>
                  <a:pt x="16691" y="2700"/>
                </a:cubicBezTo>
                <a:cubicBezTo>
                  <a:pt x="16691" y="2552"/>
                  <a:pt x="16636" y="2417"/>
                  <a:pt x="16547" y="2318"/>
                </a:cubicBezTo>
                <a:lnTo>
                  <a:pt x="14583" y="158"/>
                </a:lnTo>
                <a:cubicBezTo>
                  <a:pt x="14495" y="61"/>
                  <a:pt x="14373" y="0"/>
                  <a:pt x="14236" y="0"/>
                </a:cubicBezTo>
                <a:cubicBezTo>
                  <a:pt x="13966" y="0"/>
                  <a:pt x="13745" y="242"/>
                  <a:pt x="13745" y="540"/>
                </a:cubicBezTo>
                <a:cubicBezTo>
                  <a:pt x="13745" y="689"/>
                  <a:pt x="13801" y="824"/>
                  <a:pt x="13889" y="922"/>
                </a:cubicBezTo>
                <a:lnTo>
                  <a:pt x="15015" y="2160"/>
                </a:lnTo>
                <a:lnTo>
                  <a:pt x="9327" y="2160"/>
                </a:lnTo>
                <a:cubicBezTo>
                  <a:pt x="9056" y="2160"/>
                  <a:pt x="8836" y="2402"/>
                  <a:pt x="8836" y="2700"/>
                </a:cubicBezTo>
                <a:cubicBezTo>
                  <a:pt x="8836" y="2999"/>
                  <a:pt x="9056" y="3240"/>
                  <a:pt x="9327" y="32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1" name="Shape 2811">
            <a:extLst>
              <a:ext uri="{FF2B5EF4-FFF2-40B4-BE49-F238E27FC236}">
                <a16:creationId xmlns:a16="http://schemas.microsoft.com/office/drawing/2014/main" id="{43EC616B-13FD-446D-A701-7EE6A1C7F49B}"/>
              </a:ext>
            </a:extLst>
          </p:cNvPr>
          <p:cNvSpPr/>
          <p:nvPr/>
        </p:nvSpPr>
        <p:spPr>
          <a:xfrm>
            <a:off x="5072063" y="1381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944" y="5242"/>
                </a:moveTo>
                <a:cubicBezTo>
                  <a:pt x="11033" y="5340"/>
                  <a:pt x="11155" y="5400"/>
                  <a:pt x="11291" y="5400"/>
                </a:cubicBezTo>
                <a:cubicBezTo>
                  <a:pt x="11562" y="5400"/>
                  <a:pt x="11782" y="5159"/>
                  <a:pt x="11782" y="4860"/>
                </a:cubicBezTo>
                <a:cubicBezTo>
                  <a:pt x="11782" y="4711"/>
                  <a:pt x="11727" y="4577"/>
                  <a:pt x="11638" y="4478"/>
                </a:cubicBezTo>
                <a:lnTo>
                  <a:pt x="10512" y="3240"/>
                </a:lnTo>
                <a:lnTo>
                  <a:pt x="16200" y="3240"/>
                </a:lnTo>
                <a:cubicBezTo>
                  <a:pt x="16471" y="3240"/>
                  <a:pt x="16691" y="2999"/>
                  <a:pt x="16691" y="2700"/>
                </a:cubicBezTo>
                <a:cubicBezTo>
                  <a:pt x="16691" y="2402"/>
                  <a:pt x="16471" y="2160"/>
                  <a:pt x="16200" y="2160"/>
                </a:cubicBezTo>
                <a:lnTo>
                  <a:pt x="10512" y="2160"/>
                </a:lnTo>
                <a:lnTo>
                  <a:pt x="11638" y="922"/>
                </a:lnTo>
                <a:cubicBezTo>
                  <a:pt x="11727" y="824"/>
                  <a:pt x="11782" y="689"/>
                  <a:pt x="11782" y="540"/>
                </a:cubicBezTo>
                <a:cubicBezTo>
                  <a:pt x="11782" y="242"/>
                  <a:pt x="11562" y="0"/>
                  <a:pt x="11291" y="0"/>
                </a:cubicBezTo>
                <a:cubicBezTo>
                  <a:pt x="11155" y="0"/>
                  <a:pt x="11033" y="61"/>
                  <a:pt x="10944" y="158"/>
                </a:cubicBezTo>
                <a:lnTo>
                  <a:pt x="8980" y="2318"/>
                </a:lnTo>
                <a:cubicBezTo>
                  <a:pt x="8891" y="2417"/>
                  <a:pt x="8836" y="2552"/>
                  <a:pt x="8836" y="2700"/>
                </a:cubicBezTo>
                <a:cubicBezTo>
                  <a:pt x="8836" y="2849"/>
                  <a:pt x="8891" y="2984"/>
                  <a:pt x="8980" y="3082"/>
                </a:cubicBezTo>
                <a:cubicBezTo>
                  <a:pt x="8980" y="3082"/>
                  <a:pt x="10944" y="5242"/>
                  <a:pt x="10944" y="524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2" name="Shape 2812">
            <a:extLst>
              <a:ext uri="{FF2B5EF4-FFF2-40B4-BE49-F238E27FC236}">
                <a16:creationId xmlns:a16="http://schemas.microsoft.com/office/drawing/2014/main" id="{3399912D-DBD5-4EB1-A485-4DADDEC25AE8}"/>
              </a:ext>
            </a:extLst>
          </p:cNvPr>
          <p:cNvSpPr/>
          <p:nvPr/>
        </p:nvSpPr>
        <p:spPr>
          <a:xfrm>
            <a:off x="5472113" y="1381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5" y="18643"/>
                  <a:pt x="19341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800" y="3780"/>
                </a:moveTo>
                <a:lnTo>
                  <a:pt x="12764" y="3780"/>
                </a:lnTo>
                <a:lnTo>
                  <a:pt x="12764" y="5940"/>
                </a:lnTo>
                <a:cubicBezTo>
                  <a:pt x="12764" y="6239"/>
                  <a:pt x="12984" y="6480"/>
                  <a:pt x="13255" y="6480"/>
                </a:cubicBezTo>
                <a:cubicBezTo>
                  <a:pt x="13526" y="6480"/>
                  <a:pt x="13745" y="6239"/>
                  <a:pt x="13745" y="5940"/>
                </a:cubicBezTo>
                <a:lnTo>
                  <a:pt x="13745" y="3780"/>
                </a:lnTo>
                <a:lnTo>
                  <a:pt x="15709" y="3780"/>
                </a:lnTo>
                <a:cubicBezTo>
                  <a:pt x="15980" y="3780"/>
                  <a:pt x="16200" y="3539"/>
                  <a:pt x="16200" y="3240"/>
                </a:cubicBezTo>
                <a:cubicBezTo>
                  <a:pt x="16200" y="2942"/>
                  <a:pt x="15980" y="2700"/>
                  <a:pt x="15709" y="2700"/>
                </a:cubicBezTo>
                <a:lnTo>
                  <a:pt x="13745" y="2700"/>
                </a:lnTo>
                <a:lnTo>
                  <a:pt x="13745" y="540"/>
                </a:lnTo>
                <a:cubicBezTo>
                  <a:pt x="13745" y="242"/>
                  <a:pt x="13526" y="0"/>
                  <a:pt x="13255" y="0"/>
                </a:cubicBezTo>
                <a:cubicBezTo>
                  <a:pt x="12984" y="0"/>
                  <a:pt x="12764" y="242"/>
                  <a:pt x="12764" y="540"/>
                </a:cubicBezTo>
                <a:lnTo>
                  <a:pt x="12764" y="2700"/>
                </a:lnTo>
                <a:lnTo>
                  <a:pt x="10800" y="2700"/>
                </a:lnTo>
                <a:cubicBezTo>
                  <a:pt x="10529" y="2700"/>
                  <a:pt x="10309" y="2942"/>
                  <a:pt x="10309" y="3240"/>
                </a:cubicBezTo>
                <a:cubicBezTo>
                  <a:pt x="10309" y="3539"/>
                  <a:pt x="10529" y="3780"/>
                  <a:pt x="10800" y="378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3" name="Shape 2813">
            <a:extLst>
              <a:ext uri="{FF2B5EF4-FFF2-40B4-BE49-F238E27FC236}">
                <a16:creationId xmlns:a16="http://schemas.microsoft.com/office/drawing/2014/main" id="{4C8864E0-1EDC-4E76-8FF5-95B1D7739542}"/>
              </a:ext>
            </a:extLst>
          </p:cNvPr>
          <p:cNvSpPr/>
          <p:nvPr/>
        </p:nvSpPr>
        <p:spPr>
          <a:xfrm>
            <a:off x="5872163" y="1395413"/>
            <a:ext cx="209550" cy="1666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2960"/>
                </a:moveTo>
                <a:lnTo>
                  <a:pt x="17294" y="10491"/>
                </a:lnTo>
                <a:lnTo>
                  <a:pt x="19843" y="10491"/>
                </a:lnTo>
                <a:lnTo>
                  <a:pt x="19407" y="12960"/>
                </a:lnTo>
                <a:cubicBezTo>
                  <a:pt x="19407" y="12960"/>
                  <a:pt x="17076" y="12960"/>
                  <a:pt x="17076" y="12960"/>
                </a:cubicBezTo>
                <a:close/>
                <a:moveTo>
                  <a:pt x="18752" y="16663"/>
                </a:moveTo>
                <a:lnTo>
                  <a:pt x="16748" y="16663"/>
                </a:lnTo>
                <a:lnTo>
                  <a:pt x="16967" y="14194"/>
                </a:lnTo>
                <a:lnTo>
                  <a:pt x="19188" y="14194"/>
                </a:lnTo>
                <a:cubicBezTo>
                  <a:pt x="19188" y="14194"/>
                  <a:pt x="18752" y="16663"/>
                  <a:pt x="18752" y="16663"/>
                </a:cubicBezTo>
                <a:close/>
                <a:moveTo>
                  <a:pt x="17673" y="20366"/>
                </a:moveTo>
                <a:cubicBezTo>
                  <a:pt x="17131" y="20366"/>
                  <a:pt x="16691" y="19813"/>
                  <a:pt x="16691" y="19131"/>
                </a:cubicBezTo>
                <a:cubicBezTo>
                  <a:pt x="16691" y="18450"/>
                  <a:pt x="17131" y="17897"/>
                  <a:pt x="17673" y="17897"/>
                </a:cubicBezTo>
                <a:cubicBezTo>
                  <a:pt x="18215" y="17897"/>
                  <a:pt x="18655" y="18450"/>
                  <a:pt x="18655" y="19131"/>
                </a:cubicBezTo>
                <a:cubicBezTo>
                  <a:pt x="18655" y="19813"/>
                  <a:pt x="18215" y="20366"/>
                  <a:pt x="17673" y="20366"/>
                </a:cubicBezTo>
                <a:moveTo>
                  <a:pt x="16415" y="9257"/>
                </a:moveTo>
                <a:lnTo>
                  <a:pt x="13745" y="9257"/>
                </a:lnTo>
                <a:lnTo>
                  <a:pt x="13745" y="6789"/>
                </a:lnTo>
                <a:lnTo>
                  <a:pt x="16634" y="6789"/>
                </a:lnTo>
                <a:cubicBezTo>
                  <a:pt x="16634" y="6789"/>
                  <a:pt x="16415" y="9257"/>
                  <a:pt x="16415" y="9257"/>
                </a:cubicBezTo>
                <a:close/>
                <a:moveTo>
                  <a:pt x="16088" y="12960"/>
                </a:moveTo>
                <a:lnTo>
                  <a:pt x="13745" y="12960"/>
                </a:lnTo>
                <a:lnTo>
                  <a:pt x="13745" y="10491"/>
                </a:lnTo>
                <a:lnTo>
                  <a:pt x="16307" y="10491"/>
                </a:lnTo>
                <a:cubicBezTo>
                  <a:pt x="16307" y="10491"/>
                  <a:pt x="16088" y="12960"/>
                  <a:pt x="16088" y="12960"/>
                </a:cubicBezTo>
                <a:close/>
                <a:moveTo>
                  <a:pt x="15761" y="16663"/>
                </a:moveTo>
                <a:lnTo>
                  <a:pt x="13745" y="16663"/>
                </a:lnTo>
                <a:lnTo>
                  <a:pt x="13745" y="14194"/>
                </a:lnTo>
                <a:lnTo>
                  <a:pt x="15979" y="14194"/>
                </a:lnTo>
                <a:cubicBezTo>
                  <a:pt x="15979" y="14194"/>
                  <a:pt x="15761" y="16663"/>
                  <a:pt x="15761" y="16663"/>
                </a:cubicBezTo>
                <a:close/>
                <a:moveTo>
                  <a:pt x="12764" y="9257"/>
                </a:moveTo>
                <a:lnTo>
                  <a:pt x="10094" y="9257"/>
                </a:lnTo>
                <a:lnTo>
                  <a:pt x="9876" y="6789"/>
                </a:lnTo>
                <a:lnTo>
                  <a:pt x="12764" y="6789"/>
                </a:lnTo>
                <a:cubicBezTo>
                  <a:pt x="12764" y="6789"/>
                  <a:pt x="12764" y="9257"/>
                  <a:pt x="12764" y="9257"/>
                </a:cubicBezTo>
                <a:close/>
                <a:moveTo>
                  <a:pt x="12764" y="12960"/>
                </a:moveTo>
                <a:lnTo>
                  <a:pt x="10422" y="12960"/>
                </a:lnTo>
                <a:lnTo>
                  <a:pt x="10203" y="10491"/>
                </a:lnTo>
                <a:lnTo>
                  <a:pt x="12764" y="10491"/>
                </a:lnTo>
                <a:cubicBezTo>
                  <a:pt x="12764" y="10491"/>
                  <a:pt x="12764" y="12960"/>
                  <a:pt x="12764" y="12960"/>
                </a:cubicBezTo>
                <a:close/>
                <a:moveTo>
                  <a:pt x="12764" y="16663"/>
                </a:moveTo>
                <a:lnTo>
                  <a:pt x="10748" y="16663"/>
                </a:lnTo>
                <a:lnTo>
                  <a:pt x="10531" y="14194"/>
                </a:lnTo>
                <a:lnTo>
                  <a:pt x="12764" y="14194"/>
                </a:lnTo>
                <a:cubicBezTo>
                  <a:pt x="12764" y="14194"/>
                  <a:pt x="12764" y="16663"/>
                  <a:pt x="12764" y="16663"/>
                </a:cubicBezTo>
                <a:close/>
                <a:moveTo>
                  <a:pt x="8836" y="20366"/>
                </a:moveTo>
                <a:cubicBezTo>
                  <a:pt x="8294" y="20366"/>
                  <a:pt x="7855" y="19813"/>
                  <a:pt x="7855" y="19131"/>
                </a:cubicBezTo>
                <a:cubicBezTo>
                  <a:pt x="7855" y="18450"/>
                  <a:pt x="8294" y="17897"/>
                  <a:pt x="8836" y="17897"/>
                </a:cubicBezTo>
                <a:cubicBezTo>
                  <a:pt x="9379" y="17897"/>
                  <a:pt x="9818" y="18450"/>
                  <a:pt x="9818" y="19131"/>
                </a:cubicBezTo>
                <a:cubicBezTo>
                  <a:pt x="9818" y="19813"/>
                  <a:pt x="9379" y="20366"/>
                  <a:pt x="8836" y="20366"/>
                </a:cubicBezTo>
                <a:moveTo>
                  <a:pt x="7214" y="14194"/>
                </a:moveTo>
                <a:lnTo>
                  <a:pt x="9543" y="14194"/>
                </a:lnTo>
                <a:lnTo>
                  <a:pt x="9761" y="16663"/>
                </a:lnTo>
                <a:lnTo>
                  <a:pt x="7740" y="16663"/>
                </a:lnTo>
                <a:cubicBezTo>
                  <a:pt x="7740" y="16663"/>
                  <a:pt x="7214" y="14194"/>
                  <a:pt x="7214" y="14194"/>
                </a:cubicBezTo>
                <a:close/>
                <a:moveTo>
                  <a:pt x="6950" y="12960"/>
                </a:moveTo>
                <a:lnTo>
                  <a:pt x="6424" y="10491"/>
                </a:lnTo>
                <a:lnTo>
                  <a:pt x="9215" y="10491"/>
                </a:lnTo>
                <a:lnTo>
                  <a:pt x="9434" y="12960"/>
                </a:lnTo>
                <a:cubicBezTo>
                  <a:pt x="9434" y="12960"/>
                  <a:pt x="6950" y="12960"/>
                  <a:pt x="6950" y="12960"/>
                </a:cubicBezTo>
                <a:close/>
                <a:moveTo>
                  <a:pt x="5633" y="6789"/>
                </a:moveTo>
                <a:lnTo>
                  <a:pt x="8888" y="6789"/>
                </a:lnTo>
                <a:lnTo>
                  <a:pt x="9107" y="9257"/>
                </a:lnTo>
                <a:lnTo>
                  <a:pt x="6160" y="9257"/>
                </a:lnTo>
                <a:cubicBezTo>
                  <a:pt x="6160" y="9257"/>
                  <a:pt x="5633" y="6789"/>
                  <a:pt x="5633" y="6789"/>
                </a:cubicBezTo>
                <a:close/>
                <a:moveTo>
                  <a:pt x="17621" y="6789"/>
                </a:moveTo>
                <a:lnTo>
                  <a:pt x="20498" y="6789"/>
                </a:lnTo>
                <a:lnTo>
                  <a:pt x="20061" y="9257"/>
                </a:lnTo>
                <a:lnTo>
                  <a:pt x="17403" y="9257"/>
                </a:lnTo>
                <a:cubicBezTo>
                  <a:pt x="17403" y="9257"/>
                  <a:pt x="17621" y="6789"/>
                  <a:pt x="17621" y="6789"/>
                </a:cubicBezTo>
                <a:close/>
                <a:moveTo>
                  <a:pt x="19619" y="17429"/>
                </a:moveTo>
                <a:lnTo>
                  <a:pt x="19622" y="17429"/>
                </a:lnTo>
                <a:lnTo>
                  <a:pt x="21585" y="6321"/>
                </a:lnTo>
                <a:lnTo>
                  <a:pt x="21577" y="6318"/>
                </a:lnTo>
                <a:cubicBezTo>
                  <a:pt x="21586" y="6270"/>
                  <a:pt x="21600" y="6224"/>
                  <a:pt x="21600" y="6171"/>
                </a:cubicBezTo>
                <a:cubicBezTo>
                  <a:pt x="21600" y="5830"/>
                  <a:pt x="21380" y="5554"/>
                  <a:pt x="21109" y="5554"/>
                </a:cubicBezTo>
                <a:lnTo>
                  <a:pt x="5370" y="5554"/>
                </a:lnTo>
                <a:lnTo>
                  <a:pt x="4674" y="2291"/>
                </a:lnTo>
                <a:lnTo>
                  <a:pt x="4667" y="2294"/>
                </a:lnTo>
                <a:cubicBezTo>
                  <a:pt x="4606" y="2040"/>
                  <a:pt x="4426" y="1851"/>
                  <a:pt x="4204" y="1851"/>
                </a:cubicBezTo>
                <a:lnTo>
                  <a:pt x="491" y="1851"/>
                </a:lnTo>
                <a:cubicBezTo>
                  <a:pt x="220" y="1851"/>
                  <a:pt x="0" y="2127"/>
                  <a:pt x="0" y="2469"/>
                </a:cubicBezTo>
                <a:cubicBezTo>
                  <a:pt x="0" y="2810"/>
                  <a:pt x="220" y="3086"/>
                  <a:pt x="491" y="3086"/>
                </a:cubicBezTo>
                <a:lnTo>
                  <a:pt x="3827" y="3086"/>
                </a:lnTo>
                <a:lnTo>
                  <a:pt x="6893" y="17457"/>
                </a:lnTo>
                <a:lnTo>
                  <a:pt x="6894" y="17457"/>
                </a:lnTo>
                <a:cubicBezTo>
                  <a:pt x="6936" y="17631"/>
                  <a:pt x="7037" y="17772"/>
                  <a:pt x="7168" y="17845"/>
                </a:cubicBezTo>
                <a:cubicBezTo>
                  <a:pt x="6984" y="18220"/>
                  <a:pt x="6873" y="18658"/>
                  <a:pt x="6873" y="19131"/>
                </a:cubicBezTo>
                <a:cubicBezTo>
                  <a:pt x="6873" y="20495"/>
                  <a:pt x="7752" y="21600"/>
                  <a:pt x="8836" y="21600"/>
                </a:cubicBezTo>
                <a:cubicBezTo>
                  <a:pt x="9921" y="21600"/>
                  <a:pt x="10800" y="20495"/>
                  <a:pt x="10800" y="19131"/>
                </a:cubicBezTo>
                <a:cubicBezTo>
                  <a:pt x="10800" y="18680"/>
                  <a:pt x="10696" y="18262"/>
                  <a:pt x="10528" y="17897"/>
                </a:cubicBezTo>
                <a:lnTo>
                  <a:pt x="15982" y="17897"/>
                </a:lnTo>
                <a:cubicBezTo>
                  <a:pt x="15813" y="18262"/>
                  <a:pt x="15709" y="18680"/>
                  <a:pt x="15709" y="19131"/>
                </a:cubicBezTo>
                <a:cubicBezTo>
                  <a:pt x="15709" y="20495"/>
                  <a:pt x="16588" y="21600"/>
                  <a:pt x="17673" y="21600"/>
                </a:cubicBezTo>
                <a:cubicBezTo>
                  <a:pt x="18757" y="21600"/>
                  <a:pt x="19636" y="20495"/>
                  <a:pt x="19636" y="19131"/>
                </a:cubicBezTo>
                <a:cubicBezTo>
                  <a:pt x="19636" y="18658"/>
                  <a:pt x="19525" y="18220"/>
                  <a:pt x="19341" y="17845"/>
                </a:cubicBezTo>
                <a:cubicBezTo>
                  <a:pt x="19479" y="17769"/>
                  <a:pt x="19581" y="17615"/>
                  <a:pt x="19619" y="17429"/>
                </a:cubicBezTo>
                <a:moveTo>
                  <a:pt x="10800" y="1234"/>
                </a:moveTo>
                <a:lnTo>
                  <a:pt x="15709" y="1234"/>
                </a:lnTo>
                <a:cubicBezTo>
                  <a:pt x="15980" y="1234"/>
                  <a:pt x="16200" y="959"/>
                  <a:pt x="16200" y="617"/>
                </a:cubicBezTo>
                <a:cubicBezTo>
                  <a:pt x="16200" y="276"/>
                  <a:pt x="15980" y="0"/>
                  <a:pt x="15709" y="0"/>
                </a:cubicBezTo>
                <a:lnTo>
                  <a:pt x="10800" y="0"/>
                </a:lnTo>
                <a:cubicBezTo>
                  <a:pt x="10529" y="0"/>
                  <a:pt x="10309" y="276"/>
                  <a:pt x="10309" y="617"/>
                </a:cubicBezTo>
                <a:cubicBezTo>
                  <a:pt x="10309" y="959"/>
                  <a:pt x="10529" y="1234"/>
                  <a:pt x="10800" y="123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4" name="Shape 2814">
            <a:extLst>
              <a:ext uri="{FF2B5EF4-FFF2-40B4-BE49-F238E27FC236}">
                <a16:creationId xmlns:a16="http://schemas.microsoft.com/office/drawing/2014/main" id="{DC530F73-9796-4BB1-898C-E4AC031CA951}"/>
              </a:ext>
            </a:extLst>
          </p:cNvPr>
          <p:cNvSpPr/>
          <p:nvPr/>
        </p:nvSpPr>
        <p:spPr>
          <a:xfrm>
            <a:off x="6291263" y="137160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0800"/>
                </a:moveTo>
                <a:lnTo>
                  <a:pt x="13200" y="10800"/>
                </a:lnTo>
                <a:lnTo>
                  <a:pt x="13200" y="11782"/>
                </a:lnTo>
                <a:lnTo>
                  <a:pt x="14400" y="11782"/>
                </a:lnTo>
                <a:cubicBezTo>
                  <a:pt x="14400" y="11782"/>
                  <a:pt x="14400" y="10800"/>
                  <a:pt x="14400" y="10800"/>
                </a:cubicBezTo>
                <a:close/>
                <a:moveTo>
                  <a:pt x="15600" y="11782"/>
                </a:moveTo>
                <a:lnTo>
                  <a:pt x="16800" y="11782"/>
                </a:lnTo>
                <a:lnTo>
                  <a:pt x="16800" y="10800"/>
                </a:lnTo>
                <a:lnTo>
                  <a:pt x="15600" y="10800"/>
                </a:lnTo>
                <a:cubicBezTo>
                  <a:pt x="15600" y="10800"/>
                  <a:pt x="15600" y="11782"/>
                  <a:pt x="15600" y="11782"/>
                </a:cubicBezTo>
                <a:close/>
                <a:moveTo>
                  <a:pt x="15600" y="15709"/>
                </a:moveTo>
                <a:lnTo>
                  <a:pt x="19200" y="15709"/>
                </a:lnTo>
                <a:lnTo>
                  <a:pt x="19200" y="14727"/>
                </a:lnTo>
                <a:lnTo>
                  <a:pt x="15600" y="14727"/>
                </a:lnTo>
                <a:cubicBezTo>
                  <a:pt x="15600" y="14727"/>
                  <a:pt x="15600" y="15709"/>
                  <a:pt x="15600" y="15709"/>
                </a:cubicBezTo>
                <a:close/>
                <a:moveTo>
                  <a:pt x="14400" y="8836"/>
                </a:moveTo>
                <a:lnTo>
                  <a:pt x="13200" y="8836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8836"/>
                  <a:pt x="14400" y="8836"/>
                </a:cubicBezTo>
                <a:close/>
                <a:moveTo>
                  <a:pt x="16800" y="8836"/>
                </a:moveTo>
                <a:lnTo>
                  <a:pt x="15600" y="8836"/>
                </a:lnTo>
                <a:lnTo>
                  <a:pt x="15600" y="9818"/>
                </a:lnTo>
                <a:lnTo>
                  <a:pt x="16800" y="9818"/>
                </a:lnTo>
                <a:cubicBezTo>
                  <a:pt x="16800" y="9818"/>
                  <a:pt x="16800" y="8836"/>
                  <a:pt x="16800" y="8836"/>
                </a:cubicBezTo>
                <a:close/>
                <a:moveTo>
                  <a:pt x="19200" y="6873"/>
                </a:moveTo>
                <a:lnTo>
                  <a:pt x="13200" y="6873"/>
                </a:lnTo>
                <a:lnTo>
                  <a:pt x="13200" y="7855"/>
                </a:lnTo>
                <a:lnTo>
                  <a:pt x="19200" y="7855"/>
                </a:lnTo>
                <a:cubicBezTo>
                  <a:pt x="19200" y="7855"/>
                  <a:pt x="19200" y="6873"/>
                  <a:pt x="19200" y="6873"/>
                </a:cubicBezTo>
                <a:close/>
                <a:moveTo>
                  <a:pt x="18000" y="9818"/>
                </a:moveTo>
                <a:lnTo>
                  <a:pt x="19200" y="9818"/>
                </a:lnTo>
                <a:lnTo>
                  <a:pt x="19200" y="8836"/>
                </a:lnTo>
                <a:lnTo>
                  <a:pt x="18000" y="8836"/>
                </a:lnTo>
                <a:cubicBezTo>
                  <a:pt x="18000" y="8836"/>
                  <a:pt x="18000" y="9818"/>
                  <a:pt x="18000" y="9818"/>
                </a:cubicBezTo>
                <a:close/>
                <a:moveTo>
                  <a:pt x="18000" y="11782"/>
                </a:moveTo>
                <a:lnTo>
                  <a:pt x="19200" y="11782"/>
                </a:lnTo>
                <a:lnTo>
                  <a:pt x="19200" y="10800"/>
                </a:lnTo>
                <a:lnTo>
                  <a:pt x="18000" y="10800"/>
                </a:lnTo>
                <a:cubicBezTo>
                  <a:pt x="18000" y="10800"/>
                  <a:pt x="18000" y="11782"/>
                  <a:pt x="18000" y="11782"/>
                </a:cubicBezTo>
                <a:close/>
                <a:moveTo>
                  <a:pt x="15600" y="13745"/>
                </a:moveTo>
                <a:lnTo>
                  <a:pt x="16800" y="13745"/>
                </a:lnTo>
                <a:lnTo>
                  <a:pt x="16800" y="12764"/>
                </a:lnTo>
                <a:lnTo>
                  <a:pt x="15600" y="12764"/>
                </a:lnTo>
                <a:cubicBezTo>
                  <a:pt x="15600" y="12764"/>
                  <a:pt x="15600" y="13745"/>
                  <a:pt x="15600" y="13745"/>
                </a:cubicBezTo>
                <a:close/>
                <a:moveTo>
                  <a:pt x="18000" y="13745"/>
                </a:moveTo>
                <a:lnTo>
                  <a:pt x="19200" y="13745"/>
                </a:lnTo>
                <a:lnTo>
                  <a:pt x="19200" y="12764"/>
                </a:lnTo>
                <a:lnTo>
                  <a:pt x="18000" y="12764"/>
                </a:lnTo>
                <a:cubicBezTo>
                  <a:pt x="18000" y="12764"/>
                  <a:pt x="18000" y="13745"/>
                  <a:pt x="18000" y="13745"/>
                </a:cubicBezTo>
                <a:close/>
                <a:moveTo>
                  <a:pt x="20400" y="16691"/>
                </a:moveTo>
                <a:lnTo>
                  <a:pt x="1200" y="16691"/>
                </a:lnTo>
                <a:lnTo>
                  <a:pt x="1200" y="5891"/>
                </a:lnTo>
                <a:lnTo>
                  <a:pt x="20400" y="5891"/>
                </a:lnTo>
                <a:cubicBezTo>
                  <a:pt x="20400" y="5891"/>
                  <a:pt x="20400" y="16691"/>
                  <a:pt x="20400" y="166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17673"/>
                </a:lnTo>
                <a:lnTo>
                  <a:pt x="20400" y="17673"/>
                </a:lnTo>
                <a:cubicBezTo>
                  <a:pt x="20400" y="17673"/>
                  <a:pt x="20400" y="20618"/>
                  <a:pt x="20400" y="20618"/>
                </a:cubicBezTo>
                <a:close/>
                <a:moveTo>
                  <a:pt x="15000" y="4909"/>
                </a:moveTo>
                <a:lnTo>
                  <a:pt x="13800" y="4909"/>
                </a:lnTo>
                <a:lnTo>
                  <a:pt x="13800" y="2945"/>
                </a:lnTo>
                <a:lnTo>
                  <a:pt x="15000" y="2945"/>
                </a:lnTo>
                <a:cubicBezTo>
                  <a:pt x="15000" y="2945"/>
                  <a:pt x="15000" y="4909"/>
                  <a:pt x="15000" y="4909"/>
                </a:cubicBezTo>
                <a:close/>
                <a:moveTo>
                  <a:pt x="132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13200" y="1964"/>
                </a:lnTo>
                <a:cubicBezTo>
                  <a:pt x="13200" y="1964"/>
                  <a:pt x="13200" y="982"/>
                  <a:pt x="13200" y="982"/>
                </a:cubicBezTo>
                <a:close/>
                <a:moveTo>
                  <a:pt x="12000" y="1964"/>
                </a:moveTo>
                <a:lnTo>
                  <a:pt x="10800" y="1964"/>
                </a:lnTo>
                <a:lnTo>
                  <a:pt x="10800" y="982"/>
                </a:lnTo>
                <a:lnTo>
                  <a:pt x="12000" y="982"/>
                </a:lnTo>
                <a:cubicBezTo>
                  <a:pt x="12000" y="982"/>
                  <a:pt x="12000" y="1964"/>
                  <a:pt x="12000" y="1964"/>
                </a:cubicBezTo>
                <a:close/>
                <a:moveTo>
                  <a:pt x="20400" y="4909"/>
                </a:moveTo>
                <a:lnTo>
                  <a:pt x="16200" y="4909"/>
                </a:lnTo>
                <a:lnTo>
                  <a:pt x="16200" y="2945"/>
                </a:lnTo>
                <a:lnTo>
                  <a:pt x="18000" y="2945"/>
                </a:lnTo>
                <a:cubicBezTo>
                  <a:pt x="18662" y="2945"/>
                  <a:pt x="19200" y="2506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10800" y="0"/>
                </a:lnTo>
                <a:cubicBezTo>
                  <a:pt x="10138" y="0"/>
                  <a:pt x="9600" y="440"/>
                  <a:pt x="9600" y="982"/>
                </a:cubicBezTo>
                <a:lnTo>
                  <a:pt x="9600" y="1964"/>
                </a:lnTo>
                <a:cubicBezTo>
                  <a:pt x="9600" y="2506"/>
                  <a:pt x="10138" y="2945"/>
                  <a:pt x="10800" y="2945"/>
                </a:cubicBezTo>
                <a:lnTo>
                  <a:pt x="12600" y="2945"/>
                </a:lnTo>
                <a:lnTo>
                  <a:pt x="12600" y="4909"/>
                </a:lnTo>
                <a:lnTo>
                  <a:pt x="1200" y="4909"/>
                </a:lnTo>
                <a:cubicBezTo>
                  <a:pt x="538" y="4909"/>
                  <a:pt x="0" y="5349"/>
                  <a:pt x="0" y="5891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5891"/>
                </a:lnTo>
                <a:cubicBezTo>
                  <a:pt x="21600" y="5349"/>
                  <a:pt x="21062" y="4909"/>
                  <a:pt x="20400" y="4909"/>
                </a:cubicBezTo>
                <a:moveTo>
                  <a:pt x="3600" y="14727"/>
                </a:moveTo>
                <a:lnTo>
                  <a:pt x="2400" y="14727"/>
                </a:lnTo>
                <a:lnTo>
                  <a:pt x="2400" y="15709"/>
                </a:lnTo>
                <a:lnTo>
                  <a:pt x="3600" y="15709"/>
                </a:lnTo>
                <a:cubicBezTo>
                  <a:pt x="3600" y="15709"/>
                  <a:pt x="3600" y="14727"/>
                  <a:pt x="3600" y="14727"/>
                </a:cubicBezTo>
                <a:close/>
                <a:moveTo>
                  <a:pt x="4800" y="15709"/>
                </a:moveTo>
                <a:lnTo>
                  <a:pt x="6000" y="15709"/>
                </a:lnTo>
                <a:lnTo>
                  <a:pt x="6000" y="14727"/>
                </a:lnTo>
                <a:lnTo>
                  <a:pt x="4800" y="14727"/>
                </a:lnTo>
                <a:cubicBezTo>
                  <a:pt x="4800" y="14727"/>
                  <a:pt x="4800" y="15709"/>
                  <a:pt x="4800" y="15709"/>
                </a:cubicBezTo>
                <a:close/>
                <a:moveTo>
                  <a:pt x="9000" y="19636"/>
                </a:moveTo>
                <a:lnTo>
                  <a:pt x="12600" y="19636"/>
                </a:lnTo>
                <a:cubicBezTo>
                  <a:pt x="12931" y="19636"/>
                  <a:pt x="13200" y="19417"/>
                  <a:pt x="13200" y="19145"/>
                </a:cubicBezTo>
                <a:cubicBezTo>
                  <a:pt x="13200" y="18875"/>
                  <a:pt x="12931" y="18655"/>
                  <a:pt x="12600" y="18655"/>
                </a:cubicBezTo>
                <a:lnTo>
                  <a:pt x="9000" y="18655"/>
                </a:lnTo>
                <a:cubicBezTo>
                  <a:pt x="8669" y="18655"/>
                  <a:pt x="8400" y="18875"/>
                  <a:pt x="8400" y="19145"/>
                </a:cubicBezTo>
                <a:cubicBezTo>
                  <a:pt x="8400" y="19417"/>
                  <a:pt x="8669" y="19636"/>
                  <a:pt x="9000" y="19636"/>
                </a:cubicBezTo>
                <a:moveTo>
                  <a:pt x="7200" y="15709"/>
                </a:moveTo>
                <a:lnTo>
                  <a:pt x="8400" y="15709"/>
                </a:lnTo>
                <a:lnTo>
                  <a:pt x="8400" y="14727"/>
                </a:lnTo>
                <a:lnTo>
                  <a:pt x="7200" y="14727"/>
                </a:lnTo>
                <a:cubicBezTo>
                  <a:pt x="7200" y="14727"/>
                  <a:pt x="7200" y="15709"/>
                  <a:pt x="7200" y="15709"/>
                </a:cubicBezTo>
                <a:close/>
                <a:moveTo>
                  <a:pt x="14400" y="12764"/>
                </a:moveTo>
                <a:lnTo>
                  <a:pt x="13200" y="12764"/>
                </a:lnTo>
                <a:lnTo>
                  <a:pt x="13200" y="13745"/>
                </a:lnTo>
                <a:lnTo>
                  <a:pt x="14400" y="13745"/>
                </a:lnTo>
                <a:cubicBezTo>
                  <a:pt x="14400" y="13745"/>
                  <a:pt x="14400" y="12764"/>
                  <a:pt x="14400" y="12764"/>
                </a:cubicBezTo>
                <a:close/>
                <a:moveTo>
                  <a:pt x="10800" y="12764"/>
                </a:moveTo>
                <a:lnTo>
                  <a:pt x="3600" y="12764"/>
                </a:lnTo>
                <a:lnTo>
                  <a:pt x="3600" y="7855"/>
                </a:lnTo>
                <a:lnTo>
                  <a:pt x="10800" y="7855"/>
                </a:lnTo>
                <a:cubicBezTo>
                  <a:pt x="10800" y="7855"/>
                  <a:pt x="10800" y="12764"/>
                  <a:pt x="10800" y="12764"/>
                </a:cubicBezTo>
                <a:close/>
                <a:moveTo>
                  <a:pt x="12000" y="6873"/>
                </a:moveTo>
                <a:lnTo>
                  <a:pt x="2400" y="6873"/>
                </a:lnTo>
                <a:lnTo>
                  <a:pt x="2400" y="13745"/>
                </a:lnTo>
                <a:lnTo>
                  <a:pt x="12000" y="13745"/>
                </a:lnTo>
                <a:cubicBezTo>
                  <a:pt x="12000" y="13745"/>
                  <a:pt x="12000" y="6873"/>
                  <a:pt x="12000" y="6873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5" name="Shape 2815">
            <a:extLst>
              <a:ext uri="{FF2B5EF4-FFF2-40B4-BE49-F238E27FC236}">
                <a16:creationId xmlns:a16="http://schemas.microsoft.com/office/drawing/2014/main" id="{AF80DD2D-6D4E-48C6-8B94-80250EEBCD2D}"/>
              </a:ext>
            </a:extLst>
          </p:cNvPr>
          <p:cNvSpPr/>
          <p:nvPr/>
        </p:nvSpPr>
        <p:spPr>
          <a:xfrm>
            <a:off x="6681788" y="1371600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7" y="20618"/>
                </a:moveTo>
                <a:lnTo>
                  <a:pt x="1300" y="19636"/>
                </a:lnTo>
                <a:lnTo>
                  <a:pt x="20300" y="19636"/>
                </a:lnTo>
                <a:lnTo>
                  <a:pt x="20443" y="20618"/>
                </a:lnTo>
                <a:cubicBezTo>
                  <a:pt x="20443" y="20618"/>
                  <a:pt x="1157" y="20618"/>
                  <a:pt x="1157" y="20618"/>
                </a:cubicBezTo>
                <a:close/>
                <a:moveTo>
                  <a:pt x="3172" y="6873"/>
                </a:moveTo>
                <a:lnTo>
                  <a:pt x="6480" y="6873"/>
                </a:lnTo>
                <a:lnTo>
                  <a:pt x="6480" y="8973"/>
                </a:lnTo>
                <a:cubicBezTo>
                  <a:pt x="6158" y="9143"/>
                  <a:pt x="5940" y="9456"/>
                  <a:pt x="5940" y="9818"/>
                </a:cubicBezTo>
                <a:cubicBezTo>
                  <a:pt x="5940" y="10360"/>
                  <a:pt x="6424" y="10800"/>
                  <a:pt x="7020" y="10800"/>
                </a:cubicBezTo>
                <a:cubicBezTo>
                  <a:pt x="7616" y="10800"/>
                  <a:pt x="8100" y="10360"/>
                  <a:pt x="8100" y="9818"/>
                </a:cubicBezTo>
                <a:cubicBezTo>
                  <a:pt x="8100" y="9456"/>
                  <a:pt x="7882" y="9143"/>
                  <a:pt x="7560" y="8973"/>
                </a:cubicBezTo>
                <a:lnTo>
                  <a:pt x="7560" y="6873"/>
                </a:lnTo>
                <a:lnTo>
                  <a:pt x="14040" y="6873"/>
                </a:lnTo>
                <a:lnTo>
                  <a:pt x="14040" y="8973"/>
                </a:lnTo>
                <a:cubicBezTo>
                  <a:pt x="13718" y="9143"/>
                  <a:pt x="13500" y="9456"/>
                  <a:pt x="13500" y="9818"/>
                </a:cubicBezTo>
                <a:cubicBezTo>
                  <a:pt x="13500" y="10360"/>
                  <a:pt x="13984" y="10800"/>
                  <a:pt x="14580" y="10800"/>
                </a:cubicBezTo>
                <a:cubicBezTo>
                  <a:pt x="15176" y="10800"/>
                  <a:pt x="15660" y="10360"/>
                  <a:pt x="15660" y="9818"/>
                </a:cubicBezTo>
                <a:cubicBezTo>
                  <a:pt x="15660" y="9456"/>
                  <a:pt x="15442" y="9143"/>
                  <a:pt x="15120" y="8973"/>
                </a:cubicBezTo>
                <a:lnTo>
                  <a:pt x="15120" y="6873"/>
                </a:lnTo>
                <a:lnTo>
                  <a:pt x="18428" y="6873"/>
                </a:lnTo>
                <a:lnTo>
                  <a:pt x="20155" y="18655"/>
                </a:lnTo>
                <a:lnTo>
                  <a:pt x="1445" y="18655"/>
                </a:lnTo>
                <a:cubicBezTo>
                  <a:pt x="1445" y="18655"/>
                  <a:pt x="3172" y="6873"/>
                  <a:pt x="3172" y="6873"/>
                </a:cubicBezTo>
                <a:close/>
                <a:moveTo>
                  <a:pt x="7560" y="3927"/>
                </a:moveTo>
                <a:cubicBezTo>
                  <a:pt x="7560" y="2301"/>
                  <a:pt x="9011" y="982"/>
                  <a:pt x="10800" y="982"/>
                </a:cubicBezTo>
                <a:cubicBezTo>
                  <a:pt x="12590" y="982"/>
                  <a:pt x="14040" y="2301"/>
                  <a:pt x="14040" y="3927"/>
                </a:cubicBezTo>
                <a:lnTo>
                  <a:pt x="14040" y="5891"/>
                </a:lnTo>
                <a:lnTo>
                  <a:pt x="7560" y="5891"/>
                </a:lnTo>
                <a:cubicBezTo>
                  <a:pt x="7560" y="5891"/>
                  <a:pt x="7560" y="3927"/>
                  <a:pt x="7560" y="3927"/>
                </a:cubicBezTo>
                <a:close/>
                <a:moveTo>
                  <a:pt x="21586" y="21045"/>
                </a:moveTo>
                <a:lnTo>
                  <a:pt x="21595" y="21044"/>
                </a:lnTo>
                <a:lnTo>
                  <a:pt x="19435" y="6317"/>
                </a:lnTo>
                <a:lnTo>
                  <a:pt x="19426" y="6318"/>
                </a:lnTo>
                <a:cubicBezTo>
                  <a:pt x="19390" y="6079"/>
                  <a:pt x="19173" y="5891"/>
                  <a:pt x="18900" y="5891"/>
                </a:cubicBezTo>
                <a:lnTo>
                  <a:pt x="15120" y="5891"/>
                </a:lnTo>
                <a:lnTo>
                  <a:pt x="15120" y="3927"/>
                </a:lnTo>
                <a:cubicBezTo>
                  <a:pt x="15120" y="1758"/>
                  <a:pt x="13186" y="0"/>
                  <a:pt x="10800" y="0"/>
                </a:cubicBezTo>
                <a:cubicBezTo>
                  <a:pt x="8414" y="0"/>
                  <a:pt x="6480" y="1758"/>
                  <a:pt x="6480" y="3927"/>
                </a:cubicBezTo>
                <a:lnTo>
                  <a:pt x="6480" y="5891"/>
                </a:lnTo>
                <a:lnTo>
                  <a:pt x="2700" y="5891"/>
                </a:lnTo>
                <a:cubicBezTo>
                  <a:pt x="2427" y="5891"/>
                  <a:pt x="2210" y="6079"/>
                  <a:pt x="2174" y="6318"/>
                </a:cubicBezTo>
                <a:lnTo>
                  <a:pt x="2165" y="6317"/>
                </a:lnTo>
                <a:lnTo>
                  <a:pt x="5" y="21044"/>
                </a:lnTo>
                <a:lnTo>
                  <a:pt x="14" y="21045"/>
                </a:lnTo>
                <a:cubicBezTo>
                  <a:pt x="11" y="21067"/>
                  <a:pt x="0" y="21087"/>
                  <a:pt x="0" y="21109"/>
                </a:cubicBezTo>
                <a:cubicBezTo>
                  <a:pt x="0" y="21381"/>
                  <a:pt x="242" y="21600"/>
                  <a:pt x="540" y="21600"/>
                </a:cubicBezTo>
                <a:lnTo>
                  <a:pt x="21060" y="21600"/>
                </a:lnTo>
                <a:cubicBezTo>
                  <a:pt x="21358" y="21600"/>
                  <a:pt x="21600" y="21381"/>
                  <a:pt x="21600" y="21109"/>
                </a:cubicBezTo>
                <a:cubicBezTo>
                  <a:pt x="21600" y="21087"/>
                  <a:pt x="21589" y="21067"/>
                  <a:pt x="21586" y="210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6" name="Shape 2816">
            <a:extLst>
              <a:ext uri="{FF2B5EF4-FFF2-40B4-BE49-F238E27FC236}">
                <a16:creationId xmlns:a16="http://schemas.microsoft.com/office/drawing/2014/main" id="{FAAB7830-0185-474B-A74F-0628464DF21F}"/>
              </a:ext>
            </a:extLst>
          </p:cNvPr>
          <p:cNvSpPr/>
          <p:nvPr/>
        </p:nvSpPr>
        <p:spPr>
          <a:xfrm>
            <a:off x="7065963" y="13716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7" y="18100"/>
                </a:moveTo>
                <a:lnTo>
                  <a:pt x="21596" y="18099"/>
                </a:lnTo>
                <a:lnTo>
                  <a:pt x="20614" y="5335"/>
                </a:lnTo>
                <a:lnTo>
                  <a:pt x="20605" y="5337"/>
                </a:lnTo>
                <a:cubicBezTo>
                  <a:pt x="20573" y="5097"/>
                  <a:pt x="20376" y="4909"/>
                  <a:pt x="20127" y="4909"/>
                </a:cubicBezTo>
                <a:lnTo>
                  <a:pt x="16691" y="4909"/>
                </a:lnTo>
                <a:lnTo>
                  <a:pt x="16691" y="3927"/>
                </a:lnTo>
                <a:cubicBezTo>
                  <a:pt x="16691" y="1758"/>
                  <a:pt x="14932" y="0"/>
                  <a:pt x="12764" y="0"/>
                </a:cubicBezTo>
                <a:cubicBezTo>
                  <a:pt x="11300" y="0"/>
                  <a:pt x="10025" y="803"/>
                  <a:pt x="9350" y="1991"/>
                </a:cubicBezTo>
                <a:cubicBezTo>
                  <a:pt x="9705" y="2027"/>
                  <a:pt x="10048" y="2105"/>
                  <a:pt x="10377" y="2214"/>
                </a:cubicBezTo>
                <a:cubicBezTo>
                  <a:pt x="10911" y="1470"/>
                  <a:pt x="11778" y="982"/>
                  <a:pt x="12764" y="982"/>
                </a:cubicBezTo>
                <a:cubicBezTo>
                  <a:pt x="14390" y="982"/>
                  <a:pt x="15709" y="2301"/>
                  <a:pt x="15709" y="3927"/>
                </a:cubicBezTo>
                <a:lnTo>
                  <a:pt x="15709" y="4909"/>
                </a:lnTo>
                <a:lnTo>
                  <a:pt x="13337" y="4909"/>
                </a:lnTo>
                <a:cubicBezTo>
                  <a:pt x="13474" y="5221"/>
                  <a:pt x="13581" y="5549"/>
                  <a:pt x="13651" y="5891"/>
                </a:cubicBezTo>
                <a:lnTo>
                  <a:pt x="15709" y="5891"/>
                </a:lnTo>
                <a:lnTo>
                  <a:pt x="15709" y="6873"/>
                </a:lnTo>
                <a:lnTo>
                  <a:pt x="16204" y="6873"/>
                </a:lnTo>
                <a:cubicBezTo>
                  <a:pt x="16375" y="6873"/>
                  <a:pt x="16537" y="6905"/>
                  <a:pt x="16691" y="6961"/>
                </a:cubicBezTo>
                <a:lnTo>
                  <a:pt x="16691" y="5891"/>
                </a:lnTo>
                <a:lnTo>
                  <a:pt x="19674" y="5891"/>
                </a:lnTo>
                <a:lnTo>
                  <a:pt x="20429" y="15709"/>
                </a:lnTo>
                <a:lnTo>
                  <a:pt x="18247" y="15709"/>
                </a:lnTo>
                <a:lnTo>
                  <a:pt x="18323" y="16691"/>
                </a:lnTo>
                <a:lnTo>
                  <a:pt x="20504" y="16691"/>
                </a:lnTo>
                <a:lnTo>
                  <a:pt x="20580" y="17673"/>
                </a:lnTo>
                <a:lnTo>
                  <a:pt x="18398" y="17673"/>
                </a:lnTo>
                <a:lnTo>
                  <a:pt x="18474" y="18655"/>
                </a:lnTo>
                <a:lnTo>
                  <a:pt x="21109" y="18655"/>
                </a:lnTo>
                <a:cubicBezTo>
                  <a:pt x="21380" y="18655"/>
                  <a:pt x="21600" y="18435"/>
                  <a:pt x="21600" y="18164"/>
                </a:cubicBezTo>
                <a:cubicBezTo>
                  <a:pt x="21600" y="18141"/>
                  <a:pt x="21590" y="18122"/>
                  <a:pt x="21587" y="18100"/>
                </a:cubicBezTo>
                <a:moveTo>
                  <a:pt x="1020" y="20618"/>
                </a:moveTo>
                <a:lnTo>
                  <a:pt x="1096" y="19636"/>
                </a:lnTo>
                <a:lnTo>
                  <a:pt x="16577" y="19636"/>
                </a:lnTo>
                <a:lnTo>
                  <a:pt x="16653" y="20618"/>
                </a:lnTo>
                <a:cubicBezTo>
                  <a:pt x="16653" y="20618"/>
                  <a:pt x="1020" y="20618"/>
                  <a:pt x="1020" y="20618"/>
                </a:cubicBezTo>
                <a:close/>
                <a:moveTo>
                  <a:pt x="1926" y="8836"/>
                </a:moveTo>
                <a:lnTo>
                  <a:pt x="4909" y="8836"/>
                </a:lnTo>
                <a:lnTo>
                  <a:pt x="4909" y="10936"/>
                </a:lnTo>
                <a:cubicBezTo>
                  <a:pt x="4617" y="11106"/>
                  <a:pt x="4418" y="11420"/>
                  <a:pt x="4418" y="11782"/>
                </a:cubicBezTo>
                <a:cubicBezTo>
                  <a:pt x="4418" y="12324"/>
                  <a:pt x="4858" y="12764"/>
                  <a:pt x="5400" y="12764"/>
                </a:cubicBezTo>
                <a:cubicBezTo>
                  <a:pt x="5942" y="12764"/>
                  <a:pt x="6382" y="12324"/>
                  <a:pt x="6382" y="11782"/>
                </a:cubicBezTo>
                <a:cubicBezTo>
                  <a:pt x="6382" y="11420"/>
                  <a:pt x="6183" y="11106"/>
                  <a:pt x="5891" y="10936"/>
                </a:cubicBezTo>
                <a:lnTo>
                  <a:pt x="5891" y="8836"/>
                </a:lnTo>
                <a:lnTo>
                  <a:pt x="11782" y="8836"/>
                </a:lnTo>
                <a:lnTo>
                  <a:pt x="11782" y="10936"/>
                </a:lnTo>
                <a:cubicBezTo>
                  <a:pt x="11489" y="11106"/>
                  <a:pt x="11291" y="11420"/>
                  <a:pt x="11291" y="11782"/>
                </a:cubicBezTo>
                <a:cubicBezTo>
                  <a:pt x="11291" y="12324"/>
                  <a:pt x="11731" y="12764"/>
                  <a:pt x="12273" y="12764"/>
                </a:cubicBezTo>
                <a:cubicBezTo>
                  <a:pt x="12815" y="12764"/>
                  <a:pt x="13255" y="12324"/>
                  <a:pt x="13255" y="11782"/>
                </a:cubicBezTo>
                <a:cubicBezTo>
                  <a:pt x="13255" y="11420"/>
                  <a:pt x="13056" y="11106"/>
                  <a:pt x="12764" y="10936"/>
                </a:cubicBezTo>
                <a:lnTo>
                  <a:pt x="12764" y="8836"/>
                </a:lnTo>
                <a:lnTo>
                  <a:pt x="15746" y="8836"/>
                </a:lnTo>
                <a:lnTo>
                  <a:pt x="16502" y="18655"/>
                </a:lnTo>
                <a:lnTo>
                  <a:pt x="1172" y="18655"/>
                </a:lnTo>
                <a:cubicBezTo>
                  <a:pt x="1172" y="18655"/>
                  <a:pt x="1926" y="8836"/>
                  <a:pt x="1926" y="8836"/>
                </a:cubicBezTo>
                <a:close/>
                <a:moveTo>
                  <a:pt x="5891" y="6873"/>
                </a:moveTo>
                <a:cubicBezTo>
                  <a:pt x="5891" y="5246"/>
                  <a:pt x="7210" y="3927"/>
                  <a:pt x="8836" y="3927"/>
                </a:cubicBezTo>
                <a:cubicBezTo>
                  <a:pt x="10463" y="3927"/>
                  <a:pt x="11782" y="5246"/>
                  <a:pt x="11782" y="6873"/>
                </a:cubicBezTo>
                <a:lnTo>
                  <a:pt x="11782" y="7855"/>
                </a:lnTo>
                <a:lnTo>
                  <a:pt x="5891" y="7855"/>
                </a:lnTo>
                <a:cubicBezTo>
                  <a:pt x="5891" y="7855"/>
                  <a:pt x="5891" y="6873"/>
                  <a:pt x="5891" y="6873"/>
                </a:cubicBezTo>
                <a:close/>
                <a:moveTo>
                  <a:pt x="17668" y="21044"/>
                </a:moveTo>
                <a:lnTo>
                  <a:pt x="16687" y="8281"/>
                </a:lnTo>
                <a:lnTo>
                  <a:pt x="16678" y="8282"/>
                </a:lnTo>
                <a:cubicBezTo>
                  <a:pt x="16646" y="8043"/>
                  <a:pt x="16448" y="7855"/>
                  <a:pt x="16200" y="7855"/>
                </a:cubicBezTo>
                <a:lnTo>
                  <a:pt x="12764" y="7855"/>
                </a:lnTo>
                <a:lnTo>
                  <a:pt x="12764" y="6873"/>
                </a:lnTo>
                <a:cubicBezTo>
                  <a:pt x="12764" y="4704"/>
                  <a:pt x="11005" y="2945"/>
                  <a:pt x="8836" y="2945"/>
                </a:cubicBezTo>
                <a:cubicBezTo>
                  <a:pt x="6668" y="2945"/>
                  <a:pt x="4909" y="4704"/>
                  <a:pt x="4909" y="6873"/>
                </a:cubicBezTo>
                <a:lnTo>
                  <a:pt x="4909" y="7855"/>
                </a:lnTo>
                <a:lnTo>
                  <a:pt x="1473" y="7855"/>
                </a:lnTo>
                <a:cubicBezTo>
                  <a:pt x="1224" y="7855"/>
                  <a:pt x="1027" y="8043"/>
                  <a:pt x="995" y="8282"/>
                </a:cubicBezTo>
                <a:lnTo>
                  <a:pt x="986" y="8281"/>
                </a:lnTo>
                <a:lnTo>
                  <a:pt x="4" y="21044"/>
                </a:lnTo>
                <a:lnTo>
                  <a:pt x="13" y="21045"/>
                </a:lnTo>
                <a:cubicBezTo>
                  <a:pt x="10" y="21067"/>
                  <a:pt x="0" y="21087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1"/>
                  <a:pt x="17673" y="21109"/>
                </a:cubicBezTo>
                <a:cubicBezTo>
                  <a:pt x="17673" y="21087"/>
                  <a:pt x="17663" y="21067"/>
                  <a:pt x="17660" y="21045"/>
                </a:cubicBezTo>
                <a:cubicBezTo>
                  <a:pt x="17660" y="21045"/>
                  <a:pt x="17668" y="21044"/>
                  <a:pt x="17668" y="2104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7" name="Shape 2817">
            <a:extLst>
              <a:ext uri="{FF2B5EF4-FFF2-40B4-BE49-F238E27FC236}">
                <a16:creationId xmlns:a16="http://schemas.microsoft.com/office/drawing/2014/main" id="{00FE8DF4-D261-43C4-84D5-F4B4DA694DAD}"/>
              </a:ext>
            </a:extLst>
          </p:cNvPr>
          <p:cNvSpPr/>
          <p:nvPr/>
        </p:nvSpPr>
        <p:spPr>
          <a:xfrm>
            <a:off x="7470775" y="139065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982" y="9600"/>
                </a:lnTo>
                <a:lnTo>
                  <a:pt x="982" y="8400"/>
                </a:lnTo>
                <a:lnTo>
                  <a:pt x="20618" y="8400"/>
                </a:lnTo>
                <a:cubicBezTo>
                  <a:pt x="20618" y="8400"/>
                  <a:pt x="20618" y="9600"/>
                  <a:pt x="20618" y="9600"/>
                </a:cubicBezTo>
                <a:close/>
                <a:moveTo>
                  <a:pt x="19006" y="13200"/>
                </a:moveTo>
                <a:lnTo>
                  <a:pt x="15735" y="13200"/>
                </a:lnTo>
                <a:lnTo>
                  <a:pt x="16045" y="10800"/>
                </a:lnTo>
                <a:lnTo>
                  <a:pt x="19419" y="10800"/>
                </a:lnTo>
                <a:cubicBezTo>
                  <a:pt x="19419" y="10800"/>
                  <a:pt x="19006" y="13200"/>
                  <a:pt x="19006" y="13200"/>
                </a:cubicBezTo>
                <a:close/>
                <a:moveTo>
                  <a:pt x="18386" y="16800"/>
                </a:moveTo>
                <a:lnTo>
                  <a:pt x="15270" y="16800"/>
                </a:lnTo>
                <a:lnTo>
                  <a:pt x="15580" y="14400"/>
                </a:lnTo>
                <a:lnTo>
                  <a:pt x="18799" y="14400"/>
                </a:lnTo>
                <a:cubicBezTo>
                  <a:pt x="18799" y="14400"/>
                  <a:pt x="18386" y="16800"/>
                  <a:pt x="18386" y="16800"/>
                </a:cubicBezTo>
                <a:close/>
                <a:moveTo>
                  <a:pt x="17766" y="20400"/>
                </a:moveTo>
                <a:lnTo>
                  <a:pt x="14805" y="20400"/>
                </a:lnTo>
                <a:lnTo>
                  <a:pt x="15115" y="18000"/>
                </a:lnTo>
                <a:lnTo>
                  <a:pt x="18179" y="18000"/>
                </a:lnTo>
                <a:cubicBezTo>
                  <a:pt x="18179" y="18000"/>
                  <a:pt x="17766" y="20400"/>
                  <a:pt x="17766" y="20400"/>
                </a:cubicBezTo>
                <a:close/>
                <a:moveTo>
                  <a:pt x="11291" y="13200"/>
                </a:moveTo>
                <a:lnTo>
                  <a:pt x="11291" y="10800"/>
                </a:lnTo>
                <a:lnTo>
                  <a:pt x="15063" y="10800"/>
                </a:lnTo>
                <a:lnTo>
                  <a:pt x="14753" y="13200"/>
                </a:lnTo>
                <a:cubicBezTo>
                  <a:pt x="14753" y="13200"/>
                  <a:pt x="11291" y="13200"/>
                  <a:pt x="11291" y="13200"/>
                </a:cubicBezTo>
                <a:close/>
                <a:moveTo>
                  <a:pt x="14289" y="16800"/>
                </a:moveTo>
                <a:lnTo>
                  <a:pt x="11291" y="16800"/>
                </a:lnTo>
                <a:lnTo>
                  <a:pt x="11291" y="14400"/>
                </a:lnTo>
                <a:lnTo>
                  <a:pt x="14598" y="14400"/>
                </a:lnTo>
                <a:cubicBezTo>
                  <a:pt x="14598" y="14400"/>
                  <a:pt x="14289" y="16800"/>
                  <a:pt x="14289" y="16800"/>
                </a:cubicBezTo>
                <a:close/>
                <a:moveTo>
                  <a:pt x="13823" y="20400"/>
                </a:moveTo>
                <a:lnTo>
                  <a:pt x="11291" y="20400"/>
                </a:lnTo>
                <a:lnTo>
                  <a:pt x="11291" y="18000"/>
                </a:lnTo>
                <a:lnTo>
                  <a:pt x="14133" y="18000"/>
                </a:lnTo>
                <a:cubicBezTo>
                  <a:pt x="14133" y="18000"/>
                  <a:pt x="13823" y="20400"/>
                  <a:pt x="13823" y="20400"/>
                </a:cubicBezTo>
                <a:close/>
                <a:moveTo>
                  <a:pt x="10309" y="13200"/>
                </a:moveTo>
                <a:lnTo>
                  <a:pt x="6847" y="13200"/>
                </a:lnTo>
                <a:lnTo>
                  <a:pt x="6537" y="10800"/>
                </a:lnTo>
                <a:lnTo>
                  <a:pt x="10309" y="10800"/>
                </a:lnTo>
                <a:cubicBezTo>
                  <a:pt x="10309" y="10800"/>
                  <a:pt x="10309" y="13200"/>
                  <a:pt x="10309" y="13200"/>
                </a:cubicBezTo>
                <a:close/>
                <a:moveTo>
                  <a:pt x="10309" y="16800"/>
                </a:moveTo>
                <a:lnTo>
                  <a:pt x="7311" y="16800"/>
                </a:lnTo>
                <a:lnTo>
                  <a:pt x="7002" y="14400"/>
                </a:lnTo>
                <a:lnTo>
                  <a:pt x="10309" y="14400"/>
                </a:lnTo>
                <a:cubicBezTo>
                  <a:pt x="10309" y="14400"/>
                  <a:pt x="10309" y="16800"/>
                  <a:pt x="10309" y="16800"/>
                </a:cubicBezTo>
                <a:close/>
                <a:moveTo>
                  <a:pt x="10309" y="20400"/>
                </a:moveTo>
                <a:lnTo>
                  <a:pt x="7777" y="20400"/>
                </a:lnTo>
                <a:lnTo>
                  <a:pt x="7467" y="18000"/>
                </a:lnTo>
                <a:lnTo>
                  <a:pt x="10309" y="18000"/>
                </a:lnTo>
                <a:cubicBezTo>
                  <a:pt x="10309" y="18000"/>
                  <a:pt x="10309" y="20400"/>
                  <a:pt x="10309" y="20400"/>
                </a:cubicBezTo>
                <a:close/>
                <a:moveTo>
                  <a:pt x="3834" y="20400"/>
                </a:moveTo>
                <a:lnTo>
                  <a:pt x="3421" y="18000"/>
                </a:lnTo>
                <a:lnTo>
                  <a:pt x="6485" y="18000"/>
                </a:lnTo>
                <a:lnTo>
                  <a:pt x="6795" y="20400"/>
                </a:lnTo>
                <a:cubicBezTo>
                  <a:pt x="6795" y="20400"/>
                  <a:pt x="3834" y="20400"/>
                  <a:pt x="3834" y="20400"/>
                </a:cubicBezTo>
                <a:close/>
                <a:moveTo>
                  <a:pt x="2801" y="14400"/>
                </a:moveTo>
                <a:lnTo>
                  <a:pt x="6020" y="14400"/>
                </a:lnTo>
                <a:lnTo>
                  <a:pt x="6330" y="16800"/>
                </a:lnTo>
                <a:lnTo>
                  <a:pt x="3214" y="16800"/>
                </a:lnTo>
                <a:cubicBezTo>
                  <a:pt x="3214" y="16800"/>
                  <a:pt x="2801" y="14400"/>
                  <a:pt x="2801" y="14400"/>
                </a:cubicBezTo>
                <a:close/>
                <a:moveTo>
                  <a:pt x="2181" y="10800"/>
                </a:moveTo>
                <a:lnTo>
                  <a:pt x="5555" y="10800"/>
                </a:lnTo>
                <a:lnTo>
                  <a:pt x="5865" y="13200"/>
                </a:lnTo>
                <a:lnTo>
                  <a:pt x="2594" y="13200"/>
                </a:lnTo>
                <a:cubicBezTo>
                  <a:pt x="2594" y="13200"/>
                  <a:pt x="2181" y="10800"/>
                  <a:pt x="2181" y="10800"/>
                </a:cubicBezTo>
                <a:close/>
                <a:moveTo>
                  <a:pt x="10800" y="1320"/>
                </a:moveTo>
                <a:lnTo>
                  <a:pt x="17616" y="7200"/>
                </a:lnTo>
                <a:lnTo>
                  <a:pt x="3984" y="7200"/>
                </a:lnTo>
                <a:cubicBezTo>
                  <a:pt x="3984" y="7200"/>
                  <a:pt x="10800" y="1320"/>
                  <a:pt x="10800" y="1320"/>
                </a:cubicBezTo>
                <a:close/>
                <a:moveTo>
                  <a:pt x="20618" y="7200"/>
                </a:moveTo>
                <a:lnTo>
                  <a:pt x="19284" y="7200"/>
                </a:lnTo>
                <a:lnTo>
                  <a:pt x="11157" y="188"/>
                </a:lnTo>
                <a:lnTo>
                  <a:pt x="11155" y="190"/>
                </a:lnTo>
                <a:cubicBezTo>
                  <a:pt x="11066" y="74"/>
                  <a:pt x="10941" y="0"/>
                  <a:pt x="10800" y="0"/>
                </a:cubicBezTo>
                <a:cubicBezTo>
                  <a:pt x="10659" y="0"/>
                  <a:pt x="10534" y="74"/>
                  <a:pt x="10445" y="190"/>
                </a:cubicBezTo>
                <a:lnTo>
                  <a:pt x="10443" y="188"/>
                </a:lnTo>
                <a:lnTo>
                  <a:pt x="2316" y="7200"/>
                </a:lnTo>
                <a:lnTo>
                  <a:pt x="982" y="7200"/>
                </a:lnTo>
                <a:cubicBezTo>
                  <a:pt x="439" y="7200"/>
                  <a:pt x="0" y="7738"/>
                  <a:pt x="0" y="8400"/>
                </a:cubicBezTo>
                <a:lnTo>
                  <a:pt x="0" y="9600"/>
                </a:lnTo>
                <a:cubicBezTo>
                  <a:pt x="0" y="10262"/>
                  <a:pt x="439" y="10800"/>
                  <a:pt x="982" y="10800"/>
                </a:cubicBezTo>
                <a:lnTo>
                  <a:pt x="1178" y="10800"/>
                </a:lnTo>
                <a:lnTo>
                  <a:pt x="2960" y="21145"/>
                </a:lnTo>
                <a:lnTo>
                  <a:pt x="2969" y="21143"/>
                </a:lnTo>
                <a:cubicBezTo>
                  <a:pt x="3023" y="2140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03"/>
                  <a:pt x="18631" y="21143"/>
                </a:cubicBezTo>
                <a:lnTo>
                  <a:pt x="18640" y="21145"/>
                </a:lnTo>
                <a:lnTo>
                  <a:pt x="20422" y="10800"/>
                </a:ln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8400"/>
                </a:lnTo>
                <a:cubicBezTo>
                  <a:pt x="21600" y="7738"/>
                  <a:pt x="21160" y="7200"/>
                  <a:pt x="20618" y="7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8" name="Shape 2818">
            <a:extLst>
              <a:ext uri="{FF2B5EF4-FFF2-40B4-BE49-F238E27FC236}">
                <a16:creationId xmlns:a16="http://schemas.microsoft.com/office/drawing/2014/main" id="{E4E42E58-6769-4EEE-9305-9990547CA189}"/>
              </a:ext>
            </a:extLst>
          </p:cNvPr>
          <p:cNvSpPr/>
          <p:nvPr/>
        </p:nvSpPr>
        <p:spPr>
          <a:xfrm>
            <a:off x="7870825" y="1381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10453" y="7402"/>
                </a:moveTo>
                <a:cubicBezTo>
                  <a:pt x="10542" y="7500"/>
                  <a:pt x="10665" y="7560"/>
                  <a:pt x="10800" y="7560"/>
                </a:cubicBezTo>
                <a:cubicBezTo>
                  <a:pt x="10936" y="7560"/>
                  <a:pt x="11058" y="7500"/>
                  <a:pt x="11147" y="7402"/>
                </a:cubicBezTo>
                <a:lnTo>
                  <a:pt x="13111" y="5242"/>
                </a:lnTo>
                <a:cubicBezTo>
                  <a:pt x="13200" y="5144"/>
                  <a:pt x="13255" y="5009"/>
                  <a:pt x="13255" y="4860"/>
                </a:cubicBezTo>
                <a:cubicBezTo>
                  <a:pt x="13255" y="4562"/>
                  <a:pt x="13035" y="4320"/>
                  <a:pt x="12764" y="4320"/>
                </a:cubicBezTo>
                <a:cubicBezTo>
                  <a:pt x="12628" y="4320"/>
                  <a:pt x="12506" y="4381"/>
                  <a:pt x="12417" y="4478"/>
                </a:cubicBezTo>
                <a:lnTo>
                  <a:pt x="11291" y="57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5716"/>
                </a:lnTo>
                <a:lnTo>
                  <a:pt x="9183" y="4478"/>
                </a:lnTo>
                <a:cubicBezTo>
                  <a:pt x="9095" y="4381"/>
                  <a:pt x="8972" y="4320"/>
                  <a:pt x="8836" y="4320"/>
                </a:cubicBezTo>
                <a:cubicBezTo>
                  <a:pt x="8565" y="4320"/>
                  <a:pt x="8345" y="4562"/>
                  <a:pt x="8345" y="4860"/>
                </a:cubicBezTo>
                <a:cubicBezTo>
                  <a:pt x="8345" y="5009"/>
                  <a:pt x="8400" y="5144"/>
                  <a:pt x="8489" y="5242"/>
                </a:cubicBezTo>
                <a:cubicBezTo>
                  <a:pt x="8489" y="5242"/>
                  <a:pt x="10453" y="7402"/>
                  <a:pt x="10453" y="740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19" name="Shape 2819">
            <a:extLst>
              <a:ext uri="{FF2B5EF4-FFF2-40B4-BE49-F238E27FC236}">
                <a16:creationId xmlns:a16="http://schemas.microsoft.com/office/drawing/2014/main" id="{740DA4A5-7157-44DB-A1E7-CC36947FC099}"/>
              </a:ext>
            </a:extLst>
          </p:cNvPr>
          <p:cNvSpPr/>
          <p:nvPr/>
        </p:nvSpPr>
        <p:spPr>
          <a:xfrm>
            <a:off x="8270875" y="138112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836" y="3240"/>
                </a:moveTo>
                <a:cubicBezTo>
                  <a:pt x="8972" y="3240"/>
                  <a:pt x="9095" y="3179"/>
                  <a:pt x="9183" y="3082"/>
                </a:cubicBezTo>
                <a:lnTo>
                  <a:pt x="10309" y="1844"/>
                </a:lnTo>
                <a:lnTo>
                  <a:pt x="10309" y="7020"/>
                </a:lnTo>
                <a:cubicBezTo>
                  <a:pt x="10309" y="7318"/>
                  <a:pt x="10529" y="7560"/>
                  <a:pt x="10800" y="7560"/>
                </a:cubicBezTo>
                <a:cubicBezTo>
                  <a:pt x="11071" y="7560"/>
                  <a:pt x="11291" y="7318"/>
                  <a:pt x="11291" y="7020"/>
                </a:cubicBezTo>
                <a:lnTo>
                  <a:pt x="11291" y="1844"/>
                </a:lnTo>
                <a:lnTo>
                  <a:pt x="12417" y="3082"/>
                </a:lnTo>
                <a:cubicBezTo>
                  <a:pt x="12505" y="3179"/>
                  <a:pt x="12628" y="3240"/>
                  <a:pt x="12764" y="3240"/>
                </a:cubicBezTo>
                <a:cubicBezTo>
                  <a:pt x="13035" y="3240"/>
                  <a:pt x="13255" y="2998"/>
                  <a:pt x="13255" y="2700"/>
                </a:cubicBezTo>
                <a:cubicBezTo>
                  <a:pt x="13255" y="2551"/>
                  <a:pt x="13199" y="2416"/>
                  <a:pt x="13111" y="231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0"/>
                  <a:pt x="10453" y="158"/>
                </a:cubicBezTo>
                <a:lnTo>
                  <a:pt x="8489" y="2318"/>
                </a:lnTo>
                <a:cubicBezTo>
                  <a:pt x="8400" y="2416"/>
                  <a:pt x="8345" y="2551"/>
                  <a:pt x="8345" y="2700"/>
                </a:cubicBezTo>
                <a:cubicBezTo>
                  <a:pt x="8345" y="2998"/>
                  <a:pt x="8565" y="3240"/>
                  <a:pt x="8836" y="32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0" name="Shape 2820">
            <a:extLst>
              <a:ext uri="{FF2B5EF4-FFF2-40B4-BE49-F238E27FC236}">
                <a16:creationId xmlns:a16="http://schemas.microsoft.com/office/drawing/2014/main" id="{33FC99F7-E56F-4DA0-A77C-D3099B37CB0B}"/>
              </a:ext>
            </a:extLst>
          </p:cNvPr>
          <p:cNvSpPr/>
          <p:nvPr/>
        </p:nvSpPr>
        <p:spPr>
          <a:xfrm>
            <a:off x="4672013" y="1781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507" y="3082"/>
                </a:moveTo>
                <a:lnTo>
                  <a:pt x="7507" y="3082"/>
                </a:lnTo>
                <a:lnTo>
                  <a:pt x="9471" y="5242"/>
                </a:lnTo>
                <a:cubicBezTo>
                  <a:pt x="9560" y="5340"/>
                  <a:pt x="9683" y="5400"/>
                  <a:pt x="9818" y="5400"/>
                </a:cubicBezTo>
                <a:cubicBezTo>
                  <a:pt x="10089" y="5400"/>
                  <a:pt x="10309" y="5158"/>
                  <a:pt x="10309" y="4860"/>
                </a:cubicBezTo>
                <a:cubicBezTo>
                  <a:pt x="10309" y="4712"/>
                  <a:pt x="10254" y="4577"/>
                  <a:pt x="10165" y="4478"/>
                </a:cubicBezTo>
                <a:lnTo>
                  <a:pt x="9040" y="3240"/>
                </a:lnTo>
                <a:lnTo>
                  <a:pt x="13745" y="3240"/>
                </a:lnTo>
                <a:lnTo>
                  <a:pt x="13745" y="3240"/>
                </a:lnTo>
                <a:cubicBezTo>
                  <a:pt x="14016" y="3240"/>
                  <a:pt x="14236" y="2998"/>
                  <a:pt x="14236" y="2700"/>
                </a:cubicBezTo>
                <a:cubicBezTo>
                  <a:pt x="14236" y="2402"/>
                  <a:pt x="14016" y="2160"/>
                  <a:pt x="13745" y="2160"/>
                </a:cubicBezTo>
                <a:lnTo>
                  <a:pt x="9040" y="2160"/>
                </a:lnTo>
                <a:lnTo>
                  <a:pt x="10165" y="922"/>
                </a:lnTo>
                <a:cubicBezTo>
                  <a:pt x="10254" y="824"/>
                  <a:pt x="10309" y="689"/>
                  <a:pt x="10309" y="540"/>
                </a:cubicBezTo>
                <a:cubicBezTo>
                  <a:pt x="10309" y="242"/>
                  <a:pt x="10089" y="0"/>
                  <a:pt x="9818" y="0"/>
                </a:cubicBezTo>
                <a:cubicBezTo>
                  <a:pt x="9683" y="0"/>
                  <a:pt x="9560" y="61"/>
                  <a:pt x="9471" y="158"/>
                </a:cubicBezTo>
                <a:lnTo>
                  <a:pt x="7507" y="2318"/>
                </a:lnTo>
                <a:lnTo>
                  <a:pt x="7507" y="2318"/>
                </a:lnTo>
                <a:cubicBezTo>
                  <a:pt x="7419" y="2417"/>
                  <a:pt x="7364" y="2552"/>
                  <a:pt x="7364" y="2700"/>
                </a:cubicBezTo>
                <a:cubicBezTo>
                  <a:pt x="7364" y="2849"/>
                  <a:pt x="7419" y="2984"/>
                  <a:pt x="7507" y="30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1" name="Shape 2821">
            <a:extLst>
              <a:ext uri="{FF2B5EF4-FFF2-40B4-BE49-F238E27FC236}">
                <a16:creationId xmlns:a16="http://schemas.microsoft.com/office/drawing/2014/main" id="{99F33C6E-048E-493D-AC4E-9A59958C3DCB}"/>
              </a:ext>
            </a:extLst>
          </p:cNvPr>
          <p:cNvSpPr/>
          <p:nvPr/>
        </p:nvSpPr>
        <p:spPr>
          <a:xfrm>
            <a:off x="5072063" y="1781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855" y="3240"/>
                </a:moveTo>
                <a:lnTo>
                  <a:pt x="7855" y="3240"/>
                </a:lnTo>
                <a:lnTo>
                  <a:pt x="12560" y="3240"/>
                </a:lnTo>
                <a:lnTo>
                  <a:pt x="11435" y="4478"/>
                </a:lnTo>
                <a:cubicBezTo>
                  <a:pt x="11346" y="4577"/>
                  <a:pt x="11291" y="4712"/>
                  <a:pt x="11291" y="4860"/>
                </a:cubicBezTo>
                <a:cubicBezTo>
                  <a:pt x="11291" y="5158"/>
                  <a:pt x="11511" y="5400"/>
                  <a:pt x="11782" y="5400"/>
                </a:cubicBezTo>
                <a:cubicBezTo>
                  <a:pt x="11917" y="5400"/>
                  <a:pt x="12040" y="5340"/>
                  <a:pt x="12129" y="5242"/>
                </a:cubicBezTo>
                <a:lnTo>
                  <a:pt x="14093" y="3082"/>
                </a:lnTo>
                <a:cubicBezTo>
                  <a:pt x="14181" y="2984"/>
                  <a:pt x="14236" y="2849"/>
                  <a:pt x="14236" y="2700"/>
                </a:cubicBezTo>
                <a:cubicBezTo>
                  <a:pt x="14236" y="2552"/>
                  <a:pt x="14181" y="2417"/>
                  <a:pt x="14093" y="2318"/>
                </a:cubicBezTo>
                <a:lnTo>
                  <a:pt x="12129" y="158"/>
                </a:lnTo>
                <a:cubicBezTo>
                  <a:pt x="12040" y="61"/>
                  <a:pt x="11917" y="0"/>
                  <a:pt x="11782" y="0"/>
                </a:cubicBezTo>
                <a:cubicBezTo>
                  <a:pt x="11511" y="0"/>
                  <a:pt x="11291" y="242"/>
                  <a:pt x="11291" y="540"/>
                </a:cubicBezTo>
                <a:cubicBezTo>
                  <a:pt x="11291" y="689"/>
                  <a:pt x="11346" y="824"/>
                  <a:pt x="11435" y="922"/>
                </a:cubicBezTo>
                <a:lnTo>
                  <a:pt x="12560" y="2160"/>
                </a:lnTo>
                <a:lnTo>
                  <a:pt x="7855" y="2160"/>
                </a:lnTo>
                <a:cubicBezTo>
                  <a:pt x="7584" y="2160"/>
                  <a:pt x="7364" y="2402"/>
                  <a:pt x="7364" y="2700"/>
                </a:cubicBezTo>
                <a:cubicBezTo>
                  <a:pt x="7364" y="2998"/>
                  <a:pt x="7584" y="3240"/>
                  <a:pt x="7855" y="32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2" name="Shape 2822">
            <a:extLst>
              <a:ext uri="{FF2B5EF4-FFF2-40B4-BE49-F238E27FC236}">
                <a16:creationId xmlns:a16="http://schemas.microsoft.com/office/drawing/2014/main" id="{C81577AD-F63F-4CE3-98DE-629B886361E3}"/>
              </a:ext>
            </a:extLst>
          </p:cNvPr>
          <p:cNvSpPr/>
          <p:nvPr/>
        </p:nvSpPr>
        <p:spPr>
          <a:xfrm>
            <a:off x="5472113" y="17811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345" y="3780"/>
                </a:moveTo>
                <a:lnTo>
                  <a:pt x="10309" y="3780"/>
                </a:lnTo>
                <a:lnTo>
                  <a:pt x="10309" y="5940"/>
                </a:lnTo>
                <a:cubicBezTo>
                  <a:pt x="10309" y="6238"/>
                  <a:pt x="10529" y="6480"/>
                  <a:pt x="10800" y="6480"/>
                </a:cubicBezTo>
                <a:cubicBezTo>
                  <a:pt x="11071" y="6480"/>
                  <a:pt x="11291" y="6238"/>
                  <a:pt x="11291" y="5940"/>
                </a:cubicBezTo>
                <a:lnTo>
                  <a:pt x="11291" y="3780"/>
                </a:lnTo>
                <a:lnTo>
                  <a:pt x="13255" y="3780"/>
                </a:lnTo>
                <a:cubicBezTo>
                  <a:pt x="13525" y="3780"/>
                  <a:pt x="13745" y="3538"/>
                  <a:pt x="13745" y="3240"/>
                </a:cubicBezTo>
                <a:cubicBezTo>
                  <a:pt x="13745" y="2942"/>
                  <a:pt x="13525" y="2700"/>
                  <a:pt x="13255" y="2700"/>
                </a:cubicBezTo>
                <a:lnTo>
                  <a:pt x="11291" y="2700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2700"/>
                </a:lnTo>
                <a:lnTo>
                  <a:pt x="8345" y="2700"/>
                </a:lnTo>
                <a:cubicBezTo>
                  <a:pt x="8075" y="2700"/>
                  <a:pt x="7855" y="2942"/>
                  <a:pt x="7855" y="3240"/>
                </a:cubicBezTo>
                <a:cubicBezTo>
                  <a:pt x="7855" y="3538"/>
                  <a:pt x="8075" y="3780"/>
                  <a:pt x="8345" y="378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3" name="Shape 2823">
            <a:extLst>
              <a:ext uri="{FF2B5EF4-FFF2-40B4-BE49-F238E27FC236}">
                <a16:creationId xmlns:a16="http://schemas.microsoft.com/office/drawing/2014/main" id="{3379D3D9-2C02-4D96-AAF8-6819DE44A1E0}"/>
              </a:ext>
            </a:extLst>
          </p:cNvPr>
          <p:cNvSpPr/>
          <p:nvPr/>
        </p:nvSpPr>
        <p:spPr>
          <a:xfrm>
            <a:off x="5872163" y="1795463"/>
            <a:ext cx="209550" cy="1666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257"/>
                </a:moveTo>
                <a:lnTo>
                  <a:pt x="982" y="9257"/>
                </a:lnTo>
                <a:lnTo>
                  <a:pt x="982" y="8023"/>
                </a:lnTo>
                <a:lnTo>
                  <a:pt x="20618" y="8023"/>
                </a:lnTo>
                <a:cubicBezTo>
                  <a:pt x="20618" y="8023"/>
                  <a:pt x="20618" y="9257"/>
                  <a:pt x="20618" y="9257"/>
                </a:cubicBezTo>
                <a:close/>
                <a:moveTo>
                  <a:pt x="19006" y="12960"/>
                </a:moveTo>
                <a:lnTo>
                  <a:pt x="15735" y="12960"/>
                </a:lnTo>
                <a:lnTo>
                  <a:pt x="16045" y="10491"/>
                </a:lnTo>
                <a:lnTo>
                  <a:pt x="19419" y="10491"/>
                </a:lnTo>
                <a:cubicBezTo>
                  <a:pt x="19419" y="10491"/>
                  <a:pt x="19006" y="12960"/>
                  <a:pt x="19006" y="12960"/>
                </a:cubicBezTo>
                <a:close/>
                <a:moveTo>
                  <a:pt x="18386" y="16663"/>
                </a:moveTo>
                <a:lnTo>
                  <a:pt x="15270" y="16663"/>
                </a:lnTo>
                <a:lnTo>
                  <a:pt x="15580" y="14194"/>
                </a:lnTo>
                <a:lnTo>
                  <a:pt x="18799" y="14194"/>
                </a:lnTo>
                <a:cubicBezTo>
                  <a:pt x="18799" y="14194"/>
                  <a:pt x="18386" y="16663"/>
                  <a:pt x="18386" y="16663"/>
                </a:cubicBezTo>
                <a:close/>
                <a:moveTo>
                  <a:pt x="17765" y="20366"/>
                </a:moveTo>
                <a:lnTo>
                  <a:pt x="14805" y="20366"/>
                </a:lnTo>
                <a:lnTo>
                  <a:pt x="15115" y="17897"/>
                </a:lnTo>
                <a:lnTo>
                  <a:pt x="18179" y="17897"/>
                </a:lnTo>
                <a:cubicBezTo>
                  <a:pt x="18179" y="17897"/>
                  <a:pt x="17765" y="20366"/>
                  <a:pt x="17765" y="20366"/>
                </a:cubicBezTo>
                <a:close/>
                <a:moveTo>
                  <a:pt x="11291" y="12960"/>
                </a:moveTo>
                <a:lnTo>
                  <a:pt x="11291" y="10491"/>
                </a:lnTo>
                <a:lnTo>
                  <a:pt x="15063" y="10491"/>
                </a:lnTo>
                <a:lnTo>
                  <a:pt x="14753" y="12960"/>
                </a:lnTo>
                <a:cubicBezTo>
                  <a:pt x="14753" y="12960"/>
                  <a:pt x="11291" y="12960"/>
                  <a:pt x="11291" y="12960"/>
                </a:cubicBezTo>
                <a:close/>
                <a:moveTo>
                  <a:pt x="14288" y="16663"/>
                </a:moveTo>
                <a:lnTo>
                  <a:pt x="11291" y="16663"/>
                </a:lnTo>
                <a:lnTo>
                  <a:pt x="11291" y="14194"/>
                </a:lnTo>
                <a:lnTo>
                  <a:pt x="14598" y="14194"/>
                </a:lnTo>
                <a:cubicBezTo>
                  <a:pt x="14598" y="14194"/>
                  <a:pt x="14288" y="16663"/>
                  <a:pt x="14288" y="16663"/>
                </a:cubicBezTo>
                <a:close/>
                <a:moveTo>
                  <a:pt x="13823" y="20366"/>
                </a:moveTo>
                <a:lnTo>
                  <a:pt x="11291" y="20366"/>
                </a:lnTo>
                <a:lnTo>
                  <a:pt x="11291" y="17897"/>
                </a:lnTo>
                <a:lnTo>
                  <a:pt x="14133" y="17897"/>
                </a:lnTo>
                <a:cubicBezTo>
                  <a:pt x="14133" y="17897"/>
                  <a:pt x="13823" y="20366"/>
                  <a:pt x="13823" y="20366"/>
                </a:cubicBezTo>
                <a:close/>
                <a:moveTo>
                  <a:pt x="10309" y="12960"/>
                </a:moveTo>
                <a:lnTo>
                  <a:pt x="6847" y="12960"/>
                </a:lnTo>
                <a:lnTo>
                  <a:pt x="6537" y="10491"/>
                </a:lnTo>
                <a:lnTo>
                  <a:pt x="10309" y="10491"/>
                </a:lnTo>
                <a:cubicBezTo>
                  <a:pt x="10309" y="10491"/>
                  <a:pt x="10309" y="12960"/>
                  <a:pt x="10309" y="12960"/>
                </a:cubicBezTo>
                <a:close/>
                <a:moveTo>
                  <a:pt x="10309" y="16663"/>
                </a:moveTo>
                <a:lnTo>
                  <a:pt x="7312" y="16663"/>
                </a:lnTo>
                <a:lnTo>
                  <a:pt x="7002" y="14194"/>
                </a:lnTo>
                <a:lnTo>
                  <a:pt x="10309" y="14194"/>
                </a:lnTo>
                <a:cubicBezTo>
                  <a:pt x="10309" y="14194"/>
                  <a:pt x="10309" y="16663"/>
                  <a:pt x="10309" y="16663"/>
                </a:cubicBezTo>
                <a:close/>
                <a:moveTo>
                  <a:pt x="10309" y="20366"/>
                </a:moveTo>
                <a:lnTo>
                  <a:pt x="7777" y="20366"/>
                </a:lnTo>
                <a:lnTo>
                  <a:pt x="7467" y="17897"/>
                </a:lnTo>
                <a:lnTo>
                  <a:pt x="10309" y="17897"/>
                </a:lnTo>
                <a:cubicBezTo>
                  <a:pt x="10309" y="17897"/>
                  <a:pt x="10309" y="20366"/>
                  <a:pt x="10309" y="20366"/>
                </a:cubicBezTo>
                <a:close/>
                <a:moveTo>
                  <a:pt x="3834" y="20366"/>
                </a:moveTo>
                <a:lnTo>
                  <a:pt x="3421" y="17897"/>
                </a:lnTo>
                <a:lnTo>
                  <a:pt x="6485" y="17897"/>
                </a:lnTo>
                <a:lnTo>
                  <a:pt x="6795" y="20366"/>
                </a:lnTo>
                <a:cubicBezTo>
                  <a:pt x="6795" y="20366"/>
                  <a:pt x="3834" y="20366"/>
                  <a:pt x="3834" y="20366"/>
                </a:cubicBezTo>
                <a:close/>
                <a:moveTo>
                  <a:pt x="2801" y="14194"/>
                </a:moveTo>
                <a:lnTo>
                  <a:pt x="6020" y="14194"/>
                </a:lnTo>
                <a:lnTo>
                  <a:pt x="6330" y="16663"/>
                </a:lnTo>
                <a:lnTo>
                  <a:pt x="3214" y="16663"/>
                </a:lnTo>
                <a:cubicBezTo>
                  <a:pt x="3214" y="16663"/>
                  <a:pt x="2801" y="14194"/>
                  <a:pt x="2801" y="14194"/>
                </a:cubicBezTo>
                <a:close/>
                <a:moveTo>
                  <a:pt x="2181" y="10491"/>
                </a:moveTo>
                <a:lnTo>
                  <a:pt x="5555" y="10491"/>
                </a:lnTo>
                <a:lnTo>
                  <a:pt x="5865" y="12960"/>
                </a:lnTo>
                <a:lnTo>
                  <a:pt x="2594" y="12960"/>
                </a:lnTo>
                <a:cubicBezTo>
                  <a:pt x="2594" y="12960"/>
                  <a:pt x="2181" y="10491"/>
                  <a:pt x="2181" y="10491"/>
                </a:cubicBezTo>
                <a:close/>
                <a:moveTo>
                  <a:pt x="20618" y="6789"/>
                </a:moveTo>
                <a:lnTo>
                  <a:pt x="982" y="6789"/>
                </a:lnTo>
                <a:cubicBezTo>
                  <a:pt x="440" y="6789"/>
                  <a:pt x="0" y="7342"/>
                  <a:pt x="0" y="8023"/>
                </a:cubicBezTo>
                <a:lnTo>
                  <a:pt x="0" y="9257"/>
                </a:lnTo>
                <a:cubicBezTo>
                  <a:pt x="0" y="9939"/>
                  <a:pt x="440" y="10491"/>
                  <a:pt x="982" y="10491"/>
                </a:cubicBezTo>
                <a:lnTo>
                  <a:pt x="1178" y="10491"/>
                </a:lnTo>
                <a:lnTo>
                  <a:pt x="2960" y="21133"/>
                </a:lnTo>
                <a:lnTo>
                  <a:pt x="2969" y="21130"/>
                </a:lnTo>
                <a:cubicBezTo>
                  <a:pt x="3023" y="21398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398"/>
                  <a:pt x="18631" y="21130"/>
                </a:cubicBezTo>
                <a:lnTo>
                  <a:pt x="18640" y="21133"/>
                </a:lnTo>
                <a:lnTo>
                  <a:pt x="20422" y="10491"/>
                </a:lnTo>
                <a:lnTo>
                  <a:pt x="20618" y="10491"/>
                </a:lnTo>
                <a:cubicBezTo>
                  <a:pt x="21160" y="10491"/>
                  <a:pt x="21600" y="9939"/>
                  <a:pt x="21600" y="9257"/>
                </a:cubicBezTo>
                <a:lnTo>
                  <a:pt x="21600" y="8023"/>
                </a:lnTo>
                <a:cubicBezTo>
                  <a:pt x="21600" y="7342"/>
                  <a:pt x="21160" y="6789"/>
                  <a:pt x="20618" y="6789"/>
                </a:cubicBezTo>
                <a:moveTo>
                  <a:pt x="8345" y="1234"/>
                </a:moveTo>
                <a:lnTo>
                  <a:pt x="13255" y="1234"/>
                </a:lnTo>
                <a:cubicBezTo>
                  <a:pt x="13525" y="1234"/>
                  <a:pt x="13745" y="958"/>
                  <a:pt x="13745" y="617"/>
                </a:cubicBezTo>
                <a:cubicBezTo>
                  <a:pt x="13745" y="276"/>
                  <a:pt x="13525" y="0"/>
                  <a:pt x="13255" y="0"/>
                </a:cubicBezTo>
                <a:lnTo>
                  <a:pt x="8345" y="0"/>
                </a:lnTo>
                <a:cubicBezTo>
                  <a:pt x="8075" y="0"/>
                  <a:pt x="7855" y="276"/>
                  <a:pt x="7855" y="617"/>
                </a:cubicBezTo>
                <a:cubicBezTo>
                  <a:pt x="7855" y="958"/>
                  <a:pt x="8075" y="1234"/>
                  <a:pt x="8345" y="123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4" name="Shape 2824">
            <a:extLst>
              <a:ext uri="{FF2B5EF4-FFF2-40B4-BE49-F238E27FC236}">
                <a16:creationId xmlns:a16="http://schemas.microsoft.com/office/drawing/2014/main" id="{DC609461-5AE8-4769-9C34-0B5FE14F09AA}"/>
              </a:ext>
            </a:extLst>
          </p:cNvPr>
          <p:cNvSpPr/>
          <p:nvPr/>
        </p:nvSpPr>
        <p:spPr>
          <a:xfrm>
            <a:off x="6272213" y="1771650"/>
            <a:ext cx="209550" cy="2079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88" extrusionOk="0">
                <a:moveTo>
                  <a:pt x="10309" y="9720"/>
                </a:moveTo>
                <a:lnTo>
                  <a:pt x="9327" y="9720"/>
                </a:lnTo>
                <a:cubicBezTo>
                  <a:pt x="9056" y="9720"/>
                  <a:pt x="8836" y="9937"/>
                  <a:pt x="8836" y="10206"/>
                </a:cubicBezTo>
                <a:cubicBezTo>
                  <a:pt x="8836" y="10475"/>
                  <a:pt x="9056" y="10692"/>
                  <a:pt x="9327" y="10692"/>
                </a:cubicBezTo>
                <a:lnTo>
                  <a:pt x="10309" y="10692"/>
                </a:lnTo>
                <a:cubicBezTo>
                  <a:pt x="10580" y="10692"/>
                  <a:pt x="10800" y="10475"/>
                  <a:pt x="10800" y="10206"/>
                </a:cubicBezTo>
                <a:cubicBezTo>
                  <a:pt x="10800" y="9937"/>
                  <a:pt x="10580" y="9720"/>
                  <a:pt x="10309" y="9720"/>
                </a:cubicBezTo>
                <a:moveTo>
                  <a:pt x="13255" y="18471"/>
                </a:moveTo>
                <a:lnTo>
                  <a:pt x="12273" y="18471"/>
                </a:lnTo>
                <a:cubicBezTo>
                  <a:pt x="12002" y="18471"/>
                  <a:pt x="11782" y="18689"/>
                  <a:pt x="11782" y="18957"/>
                </a:cubicBezTo>
                <a:cubicBezTo>
                  <a:pt x="11782" y="19226"/>
                  <a:pt x="12002" y="19443"/>
                  <a:pt x="12273" y="19443"/>
                </a:cubicBezTo>
                <a:lnTo>
                  <a:pt x="13255" y="19443"/>
                </a:lnTo>
                <a:cubicBezTo>
                  <a:pt x="13525" y="19443"/>
                  <a:pt x="13745" y="19226"/>
                  <a:pt x="13745" y="18957"/>
                </a:cubicBezTo>
                <a:cubicBezTo>
                  <a:pt x="13745" y="18689"/>
                  <a:pt x="13525" y="18471"/>
                  <a:pt x="13255" y="18471"/>
                </a:cubicBezTo>
                <a:moveTo>
                  <a:pt x="10309" y="18471"/>
                </a:moveTo>
                <a:lnTo>
                  <a:pt x="9327" y="18471"/>
                </a:lnTo>
                <a:cubicBezTo>
                  <a:pt x="9056" y="18471"/>
                  <a:pt x="8836" y="18689"/>
                  <a:pt x="8836" y="18957"/>
                </a:cubicBezTo>
                <a:cubicBezTo>
                  <a:pt x="8836" y="19226"/>
                  <a:pt x="9056" y="19443"/>
                  <a:pt x="9327" y="19443"/>
                </a:cubicBezTo>
                <a:lnTo>
                  <a:pt x="10309" y="19443"/>
                </a:lnTo>
                <a:cubicBezTo>
                  <a:pt x="10580" y="19443"/>
                  <a:pt x="10800" y="19226"/>
                  <a:pt x="10800" y="18957"/>
                </a:cubicBezTo>
                <a:cubicBezTo>
                  <a:pt x="10800" y="18689"/>
                  <a:pt x="10580" y="18471"/>
                  <a:pt x="10309" y="18471"/>
                </a:cubicBezTo>
                <a:moveTo>
                  <a:pt x="20618" y="15554"/>
                </a:moveTo>
                <a:cubicBezTo>
                  <a:pt x="20618" y="16091"/>
                  <a:pt x="20178" y="16526"/>
                  <a:pt x="19636" y="16526"/>
                </a:cubicBezTo>
                <a:lnTo>
                  <a:pt x="16691" y="16526"/>
                </a:lnTo>
                <a:cubicBezTo>
                  <a:pt x="16149" y="16526"/>
                  <a:pt x="15709" y="16091"/>
                  <a:pt x="15709" y="15554"/>
                </a:cubicBezTo>
                <a:lnTo>
                  <a:pt x="15709" y="13609"/>
                </a:lnTo>
                <a:cubicBezTo>
                  <a:pt x="15709" y="13073"/>
                  <a:pt x="16149" y="12637"/>
                  <a:pt x="16691" y="12637"/>
                </a:cubicBezTo>
                <a:lnTo>
                  <a:pt x="19636" y="12637"/>
                </a:lnTo>
                <a:cubicBezTo>
                  <a:pt x="20178" y="12637"/>
                  <a:pt x="20618" y="13073"/>
                  <a:pt x="20618" y="13609"/>
                </a:cubicBezTo>
                <a:cubicBezTo>
                  <a:pt x="20618" y="13609"/>
                  <a:pt x="20618" y="15554"/>
                  <a:pt x="20618" y="15554"/>
                </a:cubicBezTo>
                <a:close/>
                <a:moveTo>
                  <a:pt x="18655" y="19443"/>
                </a:moveTo>
                <a:cubicBezTo>
                  <a:pt x="18655" y="19980"/>
                  <a:pt x="18215" y="20416"/>
                  <a:pt x="17673" y="20416"/>
                </a:cubicBezTo>
                <a:lnTo>
                  <a:pt x="1964" y="20416"/>
                </a:lnTo>
                <a:cubicBezTo>
                  <a:pt x="1422" y="20416"/>
                  <a:pt x="982" y="19980"/>
                  <a:pt x="982" y="19443"/>
                </a:cubicBezTo>
                <a:lnTo>
                  <a:pt x="982" y="9720"/>
                </a:lnTo>
                <a:cubicBezTo>
                  <a:pt x="982" y="9183"/>
                  <a:pt x="1422" y="8747"/>
                  <a:pt x="1964" y="8747"/>
                </a:cubicBezTo>
                <a:lnTo>
                  <a:pt x="17673" y="8747"/>
                </a:lnTo>
                <a:cubicBezTo>
                  <a:pt x="18215" y="8747"/>
                  <a:pt x="18655" y="9183"/>
                  <a:pt x="18655" y="9720"/>
                </a:cubicBezTo>
                <a:lnTo>
                  <a:pt x="18655" y="11664"/>
                </a:lnTo>
                <a:lnTo>
                  <a:pt x="16691" y="11664"/>
                </a:lnTo>
                <a:cubicBezTo>
                  <a:pt x="15606" y="11664"/>
                  <a:pt x="14727" y="12535"/>
                  <a:pt x="14727" y="13609"/>
                </a:cubicBezTo>
                <a:lnTo>
                  <a:pt x="14727" y="15554"/>
                </a:lnTo>
                <a:cubicBezTo>
                  <a:pt x="14727" y="16628"/>
                  <a:pt x="15606" y="17499"/>
                  <a:pt x="16691" y="17499"/>
                </a:cubicBezTo>
                <a:lnTo>
                  <a:pt x="18655" y="17499"/>
                </a:lnTo>
                <a:cubicBezTo>
                  <a:pt x="18655" y="17499"/>
                  <a:pt x="18655" y="19443"/>
                  <a:pt x="18655" y="19443"/>
                </a:cubicBezTo>
                <a:close/>
                <a:moveTo>
                  <a:pt x="982" y="7775"/>
                </a:moveTo>
                <a:cubicBezTo>
                  <a:pt x="982" y="7238"/>
                  <a:pt x="1422" y="6803"/>
                  <a:pt x="1964" y="6803"/>
                </a:cubicBezTo>
                <a:lnTo>
                  <a:pt x="2555" y="6803"/>
                </a:lnTo>
                <a:lnTo>
                  <a:pt x="2817" y="7775"/>
                </a:lnTo>
                <a:lnTo>
                  <a:pt x="1964" y="7775"/>
                </a:lnTo>
                <a:cubicBezTo>
                  <a:pt x="1604" y="7775"/>
                  <a:pt x="1271" y="7878"/>
                  <a:pt x="982" y="8045"/>
                </a:cubicBezTo>
                <a:cubicBezTo>
                  <a:pt x="982" y="8045"/>
                  <a:pt x="982" y="7775"/>
                  <a:pt x="982" y="7775"/>
                </a:cubicBezTo>
                <a:close/>
                <a:moveTo>
                  <a:pt x="3721" y="3600"/>
                </a:moveTo>
                <a:lnTo>
                  <a:pt x="13629" y="1005"/>
                </a:lnTo>
                <a:cubicBezTo>
                  <a:pt x="14152" y="866"/>
                  <a:pt x="14690" y="1174"/>
                  <a:pt x="14831" y="1693"/>
                </a:cubicBezTo>
                <a:lnTo>
                  <a:pt x="15085" y="2631"/>
                </a:lnTo>
                <a:lnTo>
                  <a:pt x="3281" y="5731"/>
                </a:lnTo>
                <a:lnTo>
                  <a:pt x="3026" y="4791"/>
                </a:lnTo>
                <a:cubicBezTo>
                  <a:pt x="2886" y="4272"/>
                  <a:pt x="3197" y="3739"/>
                  <a:pt x="3721" y="3600"/>
                </a:cubicBezTo>
                <a:moveTo>
                  <a:pt x="15847" y="5448"/>
                </a:moveTo>
                <a:lnTo>
                  <a:pt x="16476" y="7775"/>
                </a:lnTo>
                <a:lnTo>
                  <a:pt x="6989" y="7775"/>
                </a:lnTo>
                <a:cubicBezTo>
                  <a:pt x="6989" y="7775"/>
                  <a:pt x="15847" y="5448"/>
                  <a:pt x="15847" y="5448"/>
                </a:cubicBezTo>
                <a:close/>
                <a:moveTo>
                  <a:pt x="17673" y="6803"/>
                </a:moveTo>
                <a:cubicBezTo>
                  <a:pt x="18215" y="6803"/>
                  <a:pt x="18655" y="7238"/>
                  <a:pt x="18655" y="7775"/>
                </a:cubicBezTo>
                <a:lnTo>
                  <a:pt x="18655" y="8045"/>
                </a:lnTo>
                <a:cubicBezTo>
                  <a:pt x="18365" y="7878"/>
                  <a:pt x="18032" y="7775"/>
                  <a:pt x="17673" y="7775"/>
                </a:cubicBezTo>
                <a:lnTo>
                  <a:pt x="17493" y="7775"/>
                </a:lnTo>
                <a:lnTo>
                  <a:pt x="17230" y="6803"/>
                </a:lnTo>
                <a:cubicBezTo>
                  <a:pt x="17230" y="6803"/>
                  <a:pt x="17673" y="6803"/>
                  <a:pt x="17673" y="6803"/>
                </a:cubicBezTo>
                <a:close/>
                <a:moveTo>
                  <a:pt x="19636" y="11664"/>
                </a:moveTo>
                <a:lnTo>
                  <a:pt x="19636" y="7775"/>
                </a:lnTo>
                <a:cubicBezTo>
                  <a:pt x="19636" y="6701"/>
                  <a:pt x="18757" y="5830"/>
                  <a:pt x="17673" y="5830"/>
                </a:cubicBezTo>
                <a:lnTo>
                  <a:pt x="16967" y="5830"/>
                </a:lnTo>
                <a:lnTo>
                  <a:pt x="15779" y="1441"/>
                </a:lnTo>
                <a:cubicBezTo>
                  <a:pt x="15498" y="404"/>
                  <a:pt x="14422" y="-212"/>
                  <a:pt x="13374" y="66"/>
                </a:cubicBezTo>
                <a:lnTo>
                  <a:pt x="3467" y="2660"/>
                </a:lnTo>
                <a:cubicBezTo>
                  <a:pt x="2419" y="2939"/>
                  <a:pt x="1798" y="4005"/>
                  <a:pt x="2078" y="5042"/>
                </a:cubicBezTo>
                <a:lnTo>
                  <a:pt x="2291" y="5830"/>
                </a:lnTo>
                <a:lnTo>
                  <a:pt x="1964" y="5830"/>
                </a:lnTo>
                <a:cubicBezTo>
                  <a:pt x="879" y="5830"/>
                  <a:pt x="0" y="6701"/>
                  <a:pt x="0" y="7775"/>
                </a:cubicBezTo>
                <a:lnTo>
                  <a:pt x="0" y="19443"/>
                </a:lnTo>
                <a:cubicBezTo>
                  <a:pt x="0" y="20517"/>
                  <a:pt x="879" y="21388"/>
                  <a:pt x="1964" y="21388"/>
                </a:cubicBezTo>
                <a:lnTo>
                  <a:pt x="17673" y="21388"/>
                </a:lnTo>
                <a:cubicBezTo>
                  <a:pt x="18757" y="21388"/>
                  <a:pt x="19636" y="20517"/>
                  <a:pt x="19636" y="19443"/>
                </a:cubicBezTo>
                <a:lnTo>
                  <a:pt x="19636" y="17499"/>
                </a:lnTo>
                <a:cubicBezTo>
                  <a:pt x="20721" y="17499"/>
                  <a:pt x="21600" y="16628"/>
                  <a:pt x="21600" y="15554"/>
                </a:cubicBezTo>
                <a:lnTo>
                  <a:pt x="21600" y="13609"/>
                </a:lnTo>
                <a:cubicBezTo>
                  <a:pt x="21600" y="12535"/>
                  <a:pt x="20721" y="11664"/>
                  <a:pt x="19636" y="11664"/>
                </a:cubicBezTo>
                <a:moveTo>
                  <a:pt x="13255" y="9720"/>
                </a:moveTo>
                <a:lnTo>
                  <a:pt x="12273" y="9720"/>
                </a:lnTo>
                <a:cubicBezTo>
                  <a:pt x="12002" y="9720"/>
                  <a:pt x="11782" y="9937"/>
                  <a:pt x="11782" y="10206"/>
                </a:cubicBezTo>
                <a:cubicBezTo>
                  <a:pt x="11782" y="10475"/>
                  <a:pt x="12002" y="10692"/>
                  <a:pt x="12273" y="10692"/>
                </a:cubicBezTo>
                <a:lnTo>
                  <a:pt x="13255" y="10692"/>
                </a:lnTo>
                <a:cubicBezTo>
                  <a:pt x="13525" y="10692"/>
                  <a:pt x="13745" y="10475"/>
                  <a:pt x="13745" y="10206"/>
                </a:cubicBezTo>
                <a:cubicBezTo>
                  <a:pt x="13745" y="9937"/>
                  <a:pt x="13525" y="9720"/>
                  <a:pt x="13255" y="9720"/>
                </a:cubicBezTo>
                <a:moveTo>
                  <a:pt x="7364" y="9720"/>
                </a:moveTo>
                <a:lnTo>
                  <a:pt x="6382" y="9720"/>
                </a:lnTo>
                <a:cubicBezTo>
                  <a:pt x="6111" y="9720"/>
                  <a:pt x="5891" y="9937"/>
                  <a:pt x="5891" y="10206"/>
                </a:cubicBezTo>
                <a:cubicBezTo>
                  <a:pt x="5891" y="10475"/>
                  <a:pt x="6111" y="10692"/>
                  <a:pt x="6382" y="10692"/>
                </a:cubicBezTo>
                <a:lnTo>
                  <a:pt x="7364" y="10692"/>
                </a:lnTo>
                <a:cubicBezTo>
                  <a:pt x="7634" y="10692"/>
                  <a:pt x="7855" y="10475"/>
                  <a:pt x="7855" y="10206"/>
                </a:cubicBezTo>
                <a:cubicBezTo>
                  <a:pt x="7855" y="9937"/>
                  <a:pt x="7634" y="9720"/>
                  <a:pt x="7364" y="9720"/>
                </a:cubicBezTo>
                <a:moveTo>
                  <a:pt x="17182" y="14095"/>
                </a:moveTo>
                <a:cubicBezTo>
                  <a:pt x="16911" y="14095"/>
                  <a:pt x="16691" y="14313"/>
                  <a:pt x="16691" y="14581"/>
                </a:cubicBezTo>
                <a:cubicBezTo>
                  <a:pt x="16691" y="14850"/>
                  <a:pt x="16911" y="15068"/>
                  <a:pt x="17182" y="15068"/>
                </a:cubicBezTo>
                <a:cubicBezTo>
                  <a:pt x="17453" y="15068"/>
                  <a:pt x="17673" y="14850"/>
                  <a:pt x="17673" y="14581"/>
                </a:cubicBezTo>
                <a:cubicBezTo>
                  <a:pt x="17673" y="14313"/>
                  <a:pt x="17453" y="14095"/>
                  <a:pt x="17182" y="14095"/>
                </a:cubicBezTo>
                <a:moveTo>
                  <a:pt x="16200" y="18471"/>
                </a:moveTo>
                <a:lnTo>
                  <a:pt x="15218" y="18471"/>
                </a:lnTo>
                <a:cubicBezTo>
                  <a:pt x="14947" y="18471"/>
                  <a:pt x="14727" y="18689"/>
                  <a:pt x="14727" y="18957"/>
                </a:cubicBezTo>
                <a:cubicBezTo>
                  <a:pt x="14727" y="19226"/>
                  <a:pt x="14947" y="19443"/>
                  <a:pt x="15218" y="19443"/>
                </a:cubicBezTo>
                <a:lnTo>
                  <a:pt x="16200" y="19443"/>
                </a:lnTo>
                <a:cubicBezTo>
                  <a:pt x="16471" y="19443"/>
                  <a:pt x="16691" y="19226"/>
                  <a:pt x="16691" y="18957"/>
                </a:cubicBezTo>
                <a:cubicBezTo>
                  <a:pt x="16691" y="18689"/>
                  <a:pt x="16471" y="18471"/>
                  <a:pt x="16200" y="18471"/>
                </a:cubicBezTo>
                <a:moveTo>
                  <a:pt x="15218" y="10692"/>
                </a:moveTo>
                <a:lnTo>
                  <a:pt x="16200" y="10692"/>
                </a:lnTo>
                <a:cubicBezTo>
                  <a:pt x="16471" y="10692"/>
                  <a:pt x="16691" y="10475"/>
                  <a:pt x="16691" y="10206"/>
                </a:cubicBezTo>
                <a:cubicBezTo>
                  <a:pt x="16691" y="9937"/>
                  <a:pt x="16471" y="9720"/>
                  <a:pt x="16200" y="9720"/>
                </a:cubicBezTo>
                <a:lnTo>
                  <a:pt x="15218" y="9720"/>
                </a:lnTo>
                <a:cubicBezTo>
                  <a:pt x="14947" y="9720"/>
                  <a:pt x="14727" y="9937"/>
                  <a:pt x="14727" y="10206"/>
                </a:cubicBezTo>
                <a:cubicBezTo>
                  <a:pt x="14727" y="10475"/>
                  <a:pt x="14947" y="10692"/>
                  <a:pt x="15218" y="10692"/>
                </a:cubicBezTo>
                <a:moveTo>
                  <a:pt x="4418" y="18471"/>
                </a:moveTo>
                <a:lnTo>
                  <a:pt x="3436" y="18471"/>
                </a:lnTo>
                <a:cubicBezTo>
                  <a:pt x="3166" y="18471"/>
                  <a:pt x="2945" y="18689"/>
                  <a:pt x="2945" y="18957"/>
                </a:cubicBezTo>
                <a:cubicBezTo>
                  <a:pt x="2945" y="19226"/>
                  <a:pt x="3166" y="19443"/>
                  <a:pt x="3436" y="19443"/>
                </a:cubicBezTo>
                <a:lnTo>
                  <a:pt x="4418" y="19443"/>
                </a:lnTo>
                <a:cubicBezTo>
                  <a:pt x="4689" y="19443"/>
                  <a:pt x="4909" y="19226"/>
                  <a:pt x="4909" y="18957"/>
                </a:cubicBezTo>
                <a:cubicBezTo>
                  <a:pt x="4909" y="18689"/>
                  <a:pt x="4689" y="18471"/>
                  <a:pt x="4418" y="18471"/>
                </a:cubicBezTo>
                <a:moveTo>
                  <a:pt x="7364" y="18471"/>
                </a:moveTo>
                <a:lnTo>
                  <a:pt x="6382" y="18471"/>
                </a:lnTo>
                <a:cubicBezTo>
                  <a:pt x="6111" y="18471"/>
                  <a:pt x="5891" y="18689"/>
                  <a:pt x="5891" y="18957"/>
                </a:cubicBezTo>
                <a:cubicBezTo>
                  <a:pt x="5891" y="19226"/>
                  <a:pt x="6111" y="19443"/>
                  <a:pt x="6382" y="19443"/>
                </a:cubicBezTo>
                <a:lnTo>
                  <a:pt x="7364" y="19443"/>
                </a:lnTo>
                <a:cubicBezTo>
                  <a:pt x="7634" y="19443"/>
                  <a:pt x="7855" y="19226"/>
                  <a:pt x="7855" y="18957"/>
                </a:cubicBezTo>
                <a:cubicBezTo>
                  <a:pt x="7855" y="18689"/>
                  <a:pt x="7634" y="18471"/>
                  <a:pt x="7364" y="18471"/>
                </a:cubicBezTo>
                <a:moveTo>
                  <a:pt x="4418" y="9720"/>
                </a:moveTo>
                <a:lnTo>
                  <a:pt x="3436" y="9720"/>
                </a:lnTo>
                <a:cubicBezTo>
                  <a:pt x="3166" y="9720"/>
                  <a:pt x="2945" y="9937"/>
                  <a:pt x="2945" y="10206"/>
                </a:cubicBezTo>
                <a:cubicBezTo>
                  <a:pt x="2945" y="10475"/>
                  <a:pt x="3166" y="10692"/>
                  <a:pt x="3436" y="10692"/>
                </a:cubicBezTo>
                <a:lnTo>
                  <a:pt x="4418" y="10692"/>
                </a:lnTo>
                <a:cubicBezTo>
                  <a:pt x="4689" y="10692"/>
                  <a:pt x="4909" y="10475"/>
                  <a:pt x="4909" y="10206"/>
                </a:cubicBezTo>
                <a:cubicBezTo>
                  <a:pt x="4909" y="9937"/>
                  <a:pt x="4689" y="9720"/>
                  <a:pt x="4418" y="972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5" name="Shape 2825">
            <a:extLst>
              <a:ext uri="{FF2B5EF4-FFF2-40B4-BE49-F238E27FC236}">
                <a16:creationId xmlns:a16="http://schemas.microsoft.com/office/drawing/2014/main" id="{2EF96D58-6562-405E-BDD2-59F3457C319B}"/>
              </a:ext>
            </a:extLst>
          </p:cNvPr>
          <p:cNvSpPr/>
          <p:nvPr/>
        </p:nvSpPr>
        <p:spPr>
          <a:xfrm>
            <a:off x="6672263" y="180022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7550"/>
                </a:moveTo>
                <a:lnTo>
                  <a:pt x="12273" y="17550"/>
                </a:lnTo>
                <a:cubicBezTo>
                  <a:pt x="12001" y="17550"/>
                  <a:pt x="11782" y="17853"/>
                  <a:pt x="11782" y="18225"/>
                </a:cubicBezTo>
                <a:cubicBezTo>
                  <a:pt x="11782" y="18598"/>
                  <a:pt x="12001" y="18900"/>
                  <a:pt x="12273" y="18900"/>
                </a:cubicBezTo>
                <a:lnTo>
                  <a:pt x="13255" y="18900"/>
                </a:lnTo>
                <a:cubicBezTo>
                  <a:pt x="13526" y="18900"/>
                  <a:pt x="13745" y="18598"/>
                  <a:pt x="13745" y="18225"/>
                </a:cubicBezTo>
                <a:cubicBezTo>
                  <a:pt x="13745" y="17853"/>
                  <a:pt x="13526" y="17550"/>
                  <a:pt x="13255" y="17550"/>
                </a:cubicBezTo>
                <a:moveTo>
                  <a:pt x="10309" y="5400"/>
                </a:moveTo>
                <a:lnTo>
                  <a:pt x="9327" y="5400"/>
                </a:lnTo>
                <a:cubicBezTo>
                  <a:pt x="9056" y="5400"/>
                  <a:pt x="8836" y="5702"/>
                  <a:pt x="8836" y="6075"/>
                </a:cubicBezTo>
                <a:cubicBezTo>
                  <a:pt x="8836" y="6448"/>
                  <a:pt x="9056" y="6750"/>
                  <a:pt x="9327" y="6750"/>
                </a:cubicBezTo>
                <a:lnTo>
                  <a:pt x="10309" y="6750"/>
                </a:lnTo>
                <a:cubicBezTo>
                  <a:pt x="10580" y="6750"/>
                  <a:pt x="10800" y="6448"/>
                  <a:pt x="10800" y="6075"/>
                </a:cubicBezTo>
                <a:cubicBezTo>
                  <a:pt x="10800" y="5702"/>
                  <a:pt x="10580" y="5400"/>
                  <a:pt x="10309" y="5400"/>
                </a:cubicBezTo>
                <a:moveTo>
                  <a:pt x="16200" y="17550"/>
                </a:moveTo>
                <a:lnTo>
                  <a:pt x="15218" y="17550"/>
                </a:lnTo>
                <a:cubicBezTo>
                  <a:pt x="14947" y="17550"/>
                  <a:pt x="14727" y="17853"/>
                  <a:pt x="14727" y="18225"/>
                </a:cubicBezTo>
                <a:cubicBezTo>
                  <a:pt x="14727" y="18598"/>
                  <a:pt x="14947" y="18900"/>
                  <a:pt x="15218" y="18900"/>
                </a:cubicBezTo>
                <a:lnTo>
                  <a:pt x="16200" y="18900"/>
                </a:lnTo>
                <a:cubicBezTo>
                  <a:pt x="16471" y="18900"/>
                  <a:pt x="16691" y="18598"/>
                  <a:pt x="16691" y="18225"/>
                </a:cubicBezTo>
                <a:cubicBezTo>
                  <a:pt x="16691" y="17853"/>
                  <a:pt x="16471" y="17550"/>
                  <a:pt x="16200" y="17550"/>
                </a:cubicBezTo>
                <a:moveTo>
                  <a:pt x="13255" y="5400"/>
                </a:moveTo>
                <a:lnTo>
                  <a:pt x="12273" y="5400"/>
                </a:lnTo>
                <a:cubicBezTo>
                  <a:pt x="12001" y="5400"/>
                  <a:pt x="11782" y="5702"/>
                  <a:pt x="11782" y="6075"/>
                </a:cubicBezTo>
                <a:cubicBezTo>
                  <a:pt x="11782" y="6448"/>
                  <a:pt x="12001" y="6750"/>
                  <a:pt x="12273" y="6750"/>
                </a:cubicBezTo>
                <a:lnTo>
                  <a:pt x="13255" y="6750"/>
                </a:lnTo>
                <a:cubicBezTo>
                  <a:pt x="13526" y="6750"/>
                  <a:pt x="13745" y="6448"/>
                  <a:pt x="13745" y="6075"/>
                </a:cubicBezTo>
                <a:cubicBezTo>
                  <a:pt x="13745" y="5702"/>
                  <a:pt x="13526" y="5400"/>
                  <a:pt x="13255" y="5400"/>
                </a:cubicBezTo>
                <a:moveTo>
                  <a:pt x="10309" y="17550"/>
                </a:moveTo>
                <a:lnTo>
                  <a:pt x="9327" y="17550"/>
                </a:lnTo>
                <a:cubicBezTo>
                  <a:pt x="9056" y="17550"/>
                  <a:pt x="8836" y="17853"/>
                  <a:pt x="8836" y="18225"/>
                </a:cubicBezTo>
                <a:cubicBezTo>
                  <a:pt x="8836" y="18598"/>
                  <a:pt x="9056" y="18900"/>
                  <a:pt x="9327" y="18900"/>
                </a:cubicBezTo>
                <a:lnTo>
                  <a:pt x="10309" y="18900"/>
                </a:lnTo>
                <a:cubicBezTo>
                  <a:pt x="10580" y="18900"/>
                  <a:pt x="10800" y="18598"/>
                  <a:pt x="10800" y="18225"/>
                </a:cubicBezTo>
                <a:cubicBezTo>
                  <a:pt x="10800" y="17853"/>
                  <a:pt x="10580" y="17550"/>
                  <a:pt x="10309" y="17550"/>
                </a:cubicBezTo>
                <a:moveTo>
                  <a:pt x="4418" y="17550"/>
                </a:moveTo>
                <a:lnTo>
                  <a:pt x="3436" y="17550"/>
                </a:lnTo>
                <a:cubicBezTo>
                  <a:pt x="3165" y="17550"/>
                  <a:pt x="2945" y="1785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lnTo>
                  <a:pt x="4418" y="18900"/>
                </a:lnTo>
                <a:cubicBezTo>
                  <a:pt x="4690" y="18900"/>
                  <a:pt x="4909" y="18598"/>
                  <a:pt x="4909" y="18225"/>
                </a:cubicBezTo>
                <a:cubicBezTo>
                  <a:pt x="4909" y="17853"/>
                  <a:pt x="4690" y="17550"/>
                  <a:pt x="4418" y="17550"/>
                </a:cubicBezTo>
                <a:moveTo>
                  <a:pt x="15218" y="6750"/>
                </a:moveTo>
                <a:lnTo>
                  <a:pt x="16200" y="6750"/>
                </a:lnTo>
                <a:cubicBezTo>
                  <a:pt x="16471" y="6750"/>
                  <a:pt x="16691" y="6448"/>
                  <a:pt x="16691" y="6075"/>
                </a:cubicBezTo>
                <a:cubicBezTo>
                  <a:pt x="16691" y="5702"/>
                  <a:pt x="16471" y="5400"/>
                  <a:pt x="16200" y="5400"/>
                </a:cubicBezTo>
                <a:lnTo>
                  <a:pt x="15218" y="5400"/>
                </a:lnTo>
                <a:cubicBezTo>
                  <a:pt x="14947" y="5400"/>
                  <a:pt x="14727" y="5702"/>
                  <a:pt x="14727" y="6075"/>
                </a:cubicBezTo>
                <a:cubicBezTo>
                  <a:pt x="14727" y="6448"/>
                  <a:pt x="14947" y="6750"/>
                  <a:pt x="15218" y="6750"/>
                </a:cubicBezTo>
                <a:moveTo>
                  <a:pt x="20618" y="13500"/>
                </a:moveTo>
                <a:cubicBezTo>
                  <a:pt x="20618" y="14245"/>
                  <a:pt x="20178" y="14850"/>
                  <a:pt x="19636" y="14850"/>
                </a:cubicBezTo>
                <a:lnTo>
                  <a:pt x="16691" y="14850"/>
                </a:lnTo>
                <a:cubicBezTo>
                  <a:pt x="16149" y="14850"/>
                  <a:pt x="15709" y="14245"/>
                  <a:pt x="15709" y="13500"/>
                </a:cubicBezTo>
                <a:lnTo>
                  <a:pt x="15709" y="10800"/>
                </a:lnTo>
                <a:cubicBezTo>
                  <a:pt x="15709" y="10055"/>
                  <a:pt x="16149" y="9450"/>
                  <a:pt x="16691" y="9450"/>
                </a:cubicBezTo>
                <a:lnTo>
                  <a:pt x="19636" y="9450"/>
                </a:lnTo>
                <a:cubicBezTo>
                  <a:pt x="20178" y="9450"/>
                  <a:pt x="20618" y="10055"/>
                  <a:pt x="20618" y="10800"/>
                </a:cubicBezTo>
                <a:cubicBezTo>
                  <a:pt x="20618" y="10800"/>
                  <a:pt x="20618" y="13500"/>
                  <a:pt x="20618" y="13500"/>
                </a:cubicBezTo>
                <a:close/>
                <a:moveTo>
                  <a:pt x="18655" y="18900"/>
                </a:moveTo>
                <a:cubicBezTo>
                  <a:pt x="18655" y="19645"/>
                  <a:pt x="18214" y="20250"/>
                  <a:pt x="17673" y="20250"/>
                </a:cubicBezTo>
                <a:lnTo>
                  <a:pt x="1964" y="20250"/>
                </a:lnTo>
                <a:cubicBezTo>
                  <a:pt x="1422" y="20250"/>
                  <a:pt x="982" y="19645"/>
                  <a:pt x="982" y="18900"/>
                </a:cubicBezTo>
                <a:lnTo>
                  <a:pt x="982" y="5400"/>
                </a:lnTo>
                <a:cubicBezTo>
                  <a:pt x="982" y="4655"/>
                  <a:pt x="1422" y="4050"/>
                  <a:pt x="1964" y="4050"/>
                </a:cubicBezTo>
                <a:lnTo>
                  <a:pt x="17673" y="4050"/>
                </a:lnTo>
                <a:cubicBezTo>
                  <a:pt x="18214" y="4050"/>
                  <a:pt x="18655" y="4655"/>
                  <a:pt x="18655" y="5400"/>
                </a:cubicBezTo>
                <a:lnTo>
                  <a:pt x="18655" y="8100"/>
                </a:lnTo>
                <a:lnTo>
                  <a:pt x="16691" y="8100"/>
                </a:lnTo>
                <a:cubicBezTo>
                  <a:pt x="15606" y="8100"/>
                  <a:pt x="14727" y="9309"/>
                  <a:pt x="14727" y="10800"/>
                </a:cubicBezTo>
                <a:lnTo>
                  <a:pt x="14727" y="13500"/>
                </a:lnTo>
                <a:cubicBezTo>
                  <a:pt x="14727" y="14991"/>
                  <a:pt x="15606" y="16200"/>
                  <a:pt x="16691" y="16200"/>
                </a:cubicBezTo>
                <a:lnTo>
                  <a:pt x="18655" y="16200"/>
                </a:lnTo>
                <a:cubicBezTo>
                  <a:pt x="18655" y="16200"/>
                  <a:pt x="18655" y="18900"/>
                  <a:pt x="18655" y="18900"/>
                </a:cubicBezTo>
                <a:close/>
                <a:moveTo>
                  <a:pt x="982" y="2700"/>
                </a:moveTo>
                <a:cubicBezTo>
                  <a:pt x="982" y="1955"/>
                  <a:pt x="1422" y="1350"/>
                  <a:pt x="1964" y="1350"/>
                </a:cubicBezTo>
                <a:lnTo>
                  <a:pt x="17673" y="1350"/>
                </a:lnTo>
                <a:cubicBezTo>
                  <a:pt x="18214" y="1350"/>
                  <a:pt x="18655" y="1955"/>
                  <a:pt x="18655" y="2700"/>
                </a:cubicBezTo>
                <a:lnTo>
                  <a:pt x="18655" y="3075"/>
                </a:lnTo>
                <a:cubicBezTo>
                  <a:pt x="18365" y="2842"/>
                  <a:pt x="18032" y="2700"/>
                  <a:pt x="17673" y="2700"/>
                </a:cubicBezTo>
                <a:lnTo>
                  <a:pt x="1964" y="2700"/>
                </a:lnTo>
                <a:cubicBezTo>
                  <a:pt x="1604" y="2700"/>
                  <a:pt x="1271" y="2842"/>
                  <a:pt x="982" y="3075"/>
                </a:cubicBezTo>
                <a:cubicBezTo>
                  <a:pt x="982" y="3075"/>
                  <a:pt x="982" y="2700"/>
                  <a:pt x="982" y="2700"/>
                </a:cubicBezTo>
                <a:close/>
                <a:moveTo>
                  <a:pt x="19636" y="8100"/>
                </a:moveTo>
                <a:lnTo>
                  <a:pt x="19636" y="2700"/>
                </a:lnTo>
                <a:cubicBezTo>
                  <a:pt x="19636" y="1209"/>
                  <a:pt x="18757" y="0"/>
                  <a:pt x="17673" y="0"/>
                </a:cubicBez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391"/>
                  <a:pt x="19636" y="18900"/>
                </a:cubicBezTo>
                <a:lnTo>
                  <a:pt x="19636" y="16200"/>
                </a:lnTo>
                <a:cubicBezTo>
                  <a:pt x="20721" y="16200"/>
                  <a:pt x="21600" y="14991"/>
                  <a:pt x="21600" y="13500"/>
                </a:cubicBezTo>
                <a:lnTo>
                  <a:pt x="21600" y="10800"/>
                </a:lnTo>
                <a:cubicBezTo>
                  <a:pt x="21600" y="9309"/>
                  <a:pt x="20721" y="8100"/>
                  <a:pt x="19636" y="8100"/>
                </a:cubicBezTo>
                <a:moveTo>
                  <a:pt x="17182" y="11475"/>
                </a:moveTo>
                <a:cubicBezTo>
                  <a:pt x="16910" y="11475"/>
                  <a:pt x="16691" y="11777"/>
                  <a:pt x="16691" y="12150"/>
                </a:cubicBezTo>
                <a:cubicBezTo>
                  <a:pt x="16691" y="12523"/>
                  <a:pt x="16910" y="12825"/>
                  <a:pt x="17182" y="12825"/>
                </a:cubicBezTo>
                <a:cubicBezTo>
                  <a:pt x="17453" y="12825"/>
                  <a:pt x="17673" y="12523"/>
                  <a:pt x="17673" y="12150"/>
                </a:cubicBezTo>
                <a:cubicBezTo>
                  <a:pt x="17673" y="11777"/>
                  <a:pt x="17453" y="11475"/>
                  <a:pt x="17182" y="11475"/>
                </a:cubicBezTo>
                <a:moveTo>
                  <a:pt x="7364" y="17550"/>
                </a:moveTo>
                <a:lnTo>
                  <a:pt x="6382" y="17550"/>
                </a:lnTo>
                <a:cubicBezTo>
                  <a:pt x="6110" y="17550"/>
                  <a:pt x="5891" y="17853"/>
                  <a:pt x="5891" y="18225"/>
                </a:cubicBezTo>
                <a:cubicBezTo>
                  <a:pt x="5891" y="18598"/>
                  <a:pt x="6110" y="18900"/>
                  <a:pt x="6382" y="18900"/>
                </a:cubicBezTo>
                <a:lnTo>
                  <a:pt x="7364" y="18900"/>
                </a:lnTo>
                <a:cubicBezTo>
                  <a:pt x="7635" y="18900"/>
                  <a:pt x="7855" y="18598"/>
                  <a:pt x="7855" y="18225"/>
                </a:cubicBezTo>
                <a:cubicBezTo>
                  <a:pt x="7855" y="17853"/>
                  <a:pt x="7635" y="17550"/>
                  <a:pt x="7364" y="17550"/>
                </a:cubicBezTo>
                <a:moveTo>
                  <a:pt x="7364" y="5400"/>
                </a:moveTo>
                <a:lnTo>
                  <a:pt x="6382" y="5400"/>
                </a:lnTo>
                <a:cubicBezTo>
                  <a:pt x="6110" y="5400"/>
                  <a:pt x="5891" y="5702"/>
                  <a:pt x="5891" y="6075"/>
                </a:cubicBezTo>
                <a:cubicBezTo>
                  <a:pt x="5891" y="6448"/>
                  <a:pt x="6110" y="6750"/>
                  <a:pt x="6382" y="6750"/>
                </a:cubicBezTo>
                <a:lnTo>
                  <a:pt x="7364" y="6750"/>
                </a:lnTo>
                <a:cubicBezTo>
                  <a:pt x="7635" y="6750"/>
                  <a:pt x="7855" y="6448"/>
                  <a:pt x="7855" y="6075"/>
                </a:cubicBezTo>
                <a:cubicBezTo>
                  <a:pt x="7855" y="5702"/>
                  <a:pt x="7635" y="5400"/>
                  <a:pt x="7364" y="5400"/>
                </a:cubicBezTo>
                <a:moveTo>
                  <a:pt x="4418" y="5400"/>
                </a:moveTo>
                <a:lnTo>
                  <a:pt x="3436" y="5400"/>
                </a:lnTo>
                <a:cubicBezTo>
                  <a:pt x="3165" y="5400"/>
                  <a:pt x="2945" y="5702"/>
                  <a:pt x="2945" y="6075"/>
                </a:cubicBezTo>
                <a:cubicBezTo>
                  <a:pt x="2945" y="6448"/>
                  <a:pt x="3165" y="6750"/>
                  <a:pt x="3436" y="6750"/>
                </a:cubicBezTo>
                <a:lnTo>
                  <a:pt x="4418" y="6750"/>
                </a:lnTo>
                <a:cubicBezTo>
                  <a:pt x="4690" y="6750"/>
                  <a:pt x="4909" y="6448"/>
                  <a:pt x="4909" y="6075"/>
                </a:cubicBezTo>
                <a:cubicBezTo>
                  <a:pt x="4909" y="5702"/>
                  <a:pt x="4690" y="5400"/>
                  <a:pt x="4418" y="5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6" name="Shape 2826">
            <a:extLst>
              <a:ext uri="{FF2B5EF4-FFF2-40B4-BE49-F238E27FC236}">
                <a16:creationId xmlns:a16="http://schemas.microsoft.com/office/drawing/2014/main" id="{18514C37-8E4D-42E2-94CA-9D687B168864}"/>
              </a:ext>
            </a:extLst>
          </p:cNvPr>
          <p:cNvSpPr/>
          <p:nvPr/>
        </p:nvSpPr>
        <p:spPr>
          <a:xfrm>
            <a:off x="7070725" y="17907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7214"/>
                </a:moveTo>
                <a:lnTo>
                  <a:pt x="9327" y="7214"/>
                </a:lnTo>
                <a:cubicBezTo>
                  <a:pt x="9056" y="7214"/>
                  <a:pt x="8836" y="7482"/>
                  <a:pt x="8836" y="7813"/>
                </a:cubicBezTo>
                <a:cubicBezTo>
                  <a:pt x="8836" y="8145"/>
                  <a:pt x="9056" y="8413"/>
                  <a:pt x="9327" y="8413"/>
                </a:cubicBezTo>
                <a:lnTo>
                  <a:pt x="10309" y="8413"/>
                </a:lnTo>
                <a:cubicBezTo>
                  <a:pt x="10580" y="8413"/>
                  <a:pt x="10800" y="8145"/>
                  <a:pt x="10800" y="7813"/>
                </a:cubicBezTo>
                <a:cubicBezTo>
                  <a:pt x="10800" y="7482"/>
                  <a:pt x="10580" y="7214"/>
                  <a:pt x="10309" y="7214"/>
                </a:cubicBezTo>
                <a:moveTo>
                  <a:pt x="7364" y="7214"/>
                </a:moveTo>
                <a:lnTo>
                  <a:pt x="6382" y="7214"/>
                </a:lnTo>
                <a:cubicBezTo>
                  <a:pt x="6110" y="7214"/>
                  <a:pt x="5891" y="7482"/>
                  <a:pt x="5891" y="7813"/>
                </a:cubicBezTo>
                <a:cubicBezTo>
                  <a:pt x="5891" y="8145"/>
                  <a:pt x="6110" y="8413"/>
                  <a:pt x="6382" y="8413"/>
                </a:cubicBezTo>
                <a:lnTo>
                  <a:pt x="7364" y="8413"/>
                </a:lnTo>
                <a:cubicBezTo>
                  <a:pt x="7635" y="8413"/>
                  <a:pt x="7855" y="8145"/>
                  <a:pt x="7855" y="7813"/>
                </a:cubicBezTo>
                <a:cubicBezTo>
                  <a:pt x="7855" y="7482"/>
                  <a:pt x="7635" y="7214"/>
                  <a:pt x="7364" y="7214"/>
                </a:cubicBezTo>
                <a:moveTo>
                  <a:pt x="10309" y="18004"/>
                </a:moveTo>
                <a:lnTo>
                  <a:pt x="9327" y="18004"/>
                </a:lnTo>
                <a:cubicBezTo>
                  <a:pt x="9056" y="18004"/>
                  <a:pt x="8836" y="18272"/>
                  <a:pt x="8836" y="18603"/>
                </a:cubicBezTo>
                <a:cubicBezTo>
                  <a:pt x="8836" y="18935"/>
                  <a:pt x="9056" y="19202"/>
                  <a:pt x="9327" y="19202"/>
                </a:cubicBezTo>
                <a:lnTo>
                  <a:pt x="10309" y="19202"/>
                </a:lnTo>
                <a:cubicBezTo>
                  <a:pt x="10580" y="19202"/>
                  <a:pt x="10800" y="18935"/>
                  <a:pt x="10800" y="18603"/>
                </a:cubicBezTo>
                <a:cubicBezTo>
                  <a:pt x="10800" y="18272"/>
                  <a:pt x="10580" y="18004"/>
                  <a:pt x="10309" y="18004"/>
                </a:cubicBezTo>
                <a:moveTo>
                  <a:pt x="13255" y="18004"/>
                </a:moveTo>
                <a:lnTo>
                  <a:pt x="12273" y="18004"/>
                </a:lnTo>
                <a:cubicBezTo>
                  <a:pt x="12001" y="18004"/>
                  <a:pt x="11782" y="18272"/>
                  <a:pt x="11782" y="18603"/>
                </a:cubicBezTo>
                <a:cubicBezTo>
                  <a:pt x="11782" y="18935"/>
                  <a:pt x="12001" y="19202"/>
                  <a:pt x="12273" y="19202"/>
                </a:cubicBezTo>
                <a:lnTo>
                  <a:pt x="13255" y="19202"/>
                </a:lnTo>
                <a:cubicBezTo>
                  <a:pt x="13526" y="19202"/>
                  <a:pt x="13745" y="18935"/>
                  <a:pt x="13745" y="18603"/>
                </a:cubicBezTo>
                <a:cubicBezTo>
                  <a:pt x="13745" y="18272"/>
                  <a:pt x="13526" y="18004"/>
                  <a:pt x="13255" y="18004"/>
                </a:cubicBezTo>
                <a:moveTo>
                  <a:pt x="20618" y="14407"/>
                </a:moveTo>
                <a:cubicBezTo>
                  <a:pt x="20618" y="15069"/>
                  <a:pt x="20178" y="15606"/>
                  <a:pt x="19636" y="15606"/>
                </a:cubicBezTo>
                <a:lnTo>
                  <a:pt x="16691" y="15606"/>
                </a:lnTo>
                <a:cubicBezTo>
                  <a:pt x="16148" y="15606"/>
                  <a:pt x="15709" y="15069"/>
                  <a:pt x="15709" y="14407"/>
                </a:cubicBezTo>
                <a:lnTo>
                  <a:pt x="15709" y="12009"/>
                </a:lnTo>
                <a:cubicBezTo>
                  <a:pt x="15709" y="11348"/>
                  <a:pt x="16148" y="10811"/>
                  <a:pt x="16691" y="10811"/>
                </a:cubicBezTo>
                <a:lnTo>
                  <a:pt x="19636" y="10811"/>
                </a:lnTo>
                <a:cubicBezTo>
                  <a:pt x="20178" y="10811"/>
                  <a:pt x="20618" y="11348"/>
                  <a:pt x="20618" y="12009"/>
                </a:cubicBezTo>
                <a:cubicBezTo>
                  <a:pt x="20618" y="12009"/>
                  <a:pt x="20618" y="14407"/>
                  <a:pt x="20618" y="14407"/>
                </a:cubicBezTo>
                <a:close/>
                <a:moveTo>
                  <a:pt x="18655" y="19202"/>
                </a:moveTo>
                <a:cubicBezTo>
                  <a:pt x="18655" y="19864"/>
                  <a:pt x="18214" y="20401"/>
                  <a:pt x="17673" y="20401"/>
                </a:cubicBezTo>
                <a:lnTo>
                  <a:pt x="1964" y="20401"/>
                </a:lnTo>
                <a:cubicBezTo>
                  <a:pt x="1421" y="20401"/>
                  <a:pt x="982" y="19864"/>
                  <a:pt x="982" y="19202"/>
                </a:cubicBezTo>
                <a:lnTo>
                  <a:pt x="982" y="7214"/>
                </a:lnTo>
                <a:cubicBezTo>
                  <a:pt x="982" y="6553"/>
                  <a:pt x="1421" y="6015"/>
                  <a:pt x="1964" y="6015"/>
                </a:cubicBezTo>
                <a:lnTo>
                  <a:pt x="17673" y="6015"/>
                </a:lnTo>
                <a:cubicBezTo>
                  <a:pt x="18214" y="6015"/>
                  <a:pt x="18655" y="6553"/>
                  <a:pt x="18655" y="7214"/>
                </a:cubicBezTo>
                <a:lnTo>
                  <a:pt x="18655" y="9612"/>
                </a:lnTo>
                <a:lnTo>
                  <a:pt x="16691" y="9612"/>
                </a:lnTo>
                <a:cubicBezTo>
                  <a:pt x="15606" y="9612"/>
                  <a:pt x="14727" y="10685"/>
                  <a:pt x="14727" y="12009"/>
                </a:cubicBezTo>
                <a:lnTo>
                  <a:pt x="14727" y="14407"/>
                </a:lnTo>
                <a:cubicBezTo>
                  <a:pt x="14727" y="15731"/>
                  <a:pt x="15606" y="16805"/>
                  <a:pt x="16691" y="16805"/>
                </a:cubicBezTo>
                <a:lnTo>
                  <a:pt x="18655" y="16805"/>
                </a:lnTo>
                <a:cubicBezTo>
                  <a:pt x="18655" y="16805"/>
                  <a:pt x="18655" y="19202"/>
                  <a:pt x="18655" y="19202"/>
                </a:cubicBezTo>
                <a:close/>
                <a:moveTo>
                  <a:pt x="982" y="4816"/>
                </a:moveTo>
                <a:cubicBezTo>
                  <a:pt x="982" y="4155"/>
                  <a:pt x="1420" y="3618"/>
                  <a:pt x="1963" y="3618"/>
                </a:cubicBezTo>
                <a:lnTo>
                  <a:pt x="1692" y="4850"/>
                </a:lnTo>
                <a:cubicBezTo>
                  <a:pt x="1436" y="4894"/>
                  <a:pt x="1197" y="4996"/>
                  <a:pt x="982" y="5149"/>
                </a:cubicBezTo>
                <a:cubicBezTo>
                  <a:pt x="982" y="5149"/>
                  <a:pt x="982" y="4816"/>
                  <a:pt x="982" y="4816"/>
                </a:cubicBezTo>
                <a:close/>
                <a:moveTo>
                  <a:pt x="3451" y="1468"/>
                </a:moveTo>
                <a:lnTo>
                  <a:pt x="13684" y="4816"/>
                </a:lnTo>
                <a:lnTo>
                  <a:pt x="2716" y="4816"/>
                </a:lnTo>
                <a:cubicBezTo>
                  <a:pt x="2716" y="4816"/>
                  <a:pt x="3451" y="1468"/>
                  <a:pt x="3451" y="1468"/>
                </a:cubicBezTo>
                <a:close/>
                <a:moveTo>
                  <a:pt x="16776" y="2582"/>
                </a:moveTo>
                <a:lnTo>
                  <a:pt x="16982" y="4654"/>
                </a:lnTo>
                <a:lnTo>
                  <a:pt x="12560" y="3208"/>
                </a:lnTo>
                <a:cubicBezTo>
                  <a:pt x="12560" y="3208"/>
                  <a:pt x="16776" y="2582"/>
                  <a:pt x="16776" y="2582"/>
                </a:cubicBezTo>
                <a:close/>
                <a:moveTo>
                  <a:pt x="18655" y="4816"/>
                </a:moveTo>
                <a:lnTo>
                  <a:pt x="18655" y="5149"/>
                </a:lnTo>
                <a:cubicBezTo>
                  <a:pt x="18453" y="5005"/>
                  <a:pt x="18231" y="4904"/>
                  <a:pt x="17992" y="4856"/>
                </a:cubicBezTo>
                <a:lnTo>
                  <a:pt x="17871" y="3642"/>
                </a:lnTo>
                <a:cubicBezTo>
                  <a:pt x="18318" y="3754"/>
                  <a:pt x="18655" y="4237"/>
                  <a:pt x="18655" y="4816"/>
                </a:cubicBezTo>
                <a:moveTo>
                  <a:pt x="19636" y="9612"/>
                </a:moveTo>
                <a:lnTo>
                  <a:pt x="19636" y="4816"/>
                </a:lnTo>
                <a:cubicBezTo>
                  <a:pt x="19636" y="3525"/>
                  <a:pt x="18798" y="2479"/>
                  <a:pt x="17750" y="2428"/>
                </a:cubicBezTo>
                <a:lnTo>
                  <a:pt x="17633" y="1247"/>
                </a:lnTo>
                <a:lnTo>
                  <a:pt x="10020" y="2377"/>
                </a:lnTo>
                <a:lnTo>
                  <a:pt x="2757" y="0"/>
                </a:lnTo>
                <a:lnTo>
                  <a:pt x="2226" y="2419"/>
                </a:lnTo>
                <a:lnTo>
                  <a:pt x="1964" y="2419"/>
                </a:lnTo>
                <a:cubicBezTo>
                  <a:pt x="879" y="2419"/>
                  <a:pt x="0" y="3492"/>
                  <a:pt x="0" y="4816"/>
                </a:cubicBezTo>
                <a:lnTo>
                  <a:pt x="0" y="19202"/>
                </a:lnTo>
                <a:cubicBezTo>
                  <a:pt x="0" y="20526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526"/>
                  <a:pt x="19636" y="19202"/>
                </a:cubicBezTo>
                <a:lnTo>
                  <a:pt x="19636" y="16805"/>
                </a:lnTo>
                <a:cubicBezTo>
                  <a:pt x="20721" y="16805"/>
                  <a:pt x="21600" y="15731"/>
                  <a:pt x="21600" y="14407"/>
                </a:cubicBezTo>
                <a:lnTo>
                  <a:pt x="21600" y="12009"/>
                </a:lnTo>
                <a:cubicBezTo>
                  <a:pt x="21600" y="10685"/>
                  <a:pt x="20721" y="9612"/>
                  <a:pt x="19636" y="9612"/>
                </a:cubicBezTo>
                <a:moveTo>
                  <a:pt x="13255" y="7214"/>
                </a:moveTo>
                <a:lnTo>
                  <a:pt x="12273" y="7214"/>
                </a:lnTo>
                <a:cubicBezTo>
                  <a:pt x="12001" y="7214"/>
                  <a:pt x="11782" y="7482"/>
                  <a:pt x="11782" y="7813"/>
                </a:cubicBezTo>
                <a:cubicBezTo>
                  <a:pt x="11782" y="8145"/>
                  <a:pt x="12001" y="8413"/>
                  <a:pt x="12273" y="8413"/>
                </a:cubicBezTo>
                <a:lnTo>
                  <a:pt x="13255" y="8413"/>
                </a:lnTo>
                <a:cubicBezTo>
                  <a:pt x="13526" y="8413"/>
                  <a:pt x="13745" y="8145"/>
                  <a:pt x="13745" y="7813"/>
                </a:cubicBezTo>
                <a:cubicBezTo>
                  <a:pt x="13745" y="7482"/>
                  <a:pt x="13526" y="7214"/>
                  <a:pt x="13255" y="7214"/>
                </a:cubicBezTo>
                <a:moveTo>
                  <a:pt x="16200" y="18004"/>
                </a:moveTo>
                <a:lnTo>
                  <a:pt x="15218" y="18004"/>
                </a:lnTo>
                <a:cubicBezTo>
                  <a:pt x="14947" y="18004"/>
                  <a:pt x="14727" y="18272"/>
                  <a:pt x="14727" y="18603"/>
                </a:cubicBezTo>
                <a:cubicBezTo>
                  <a:pt x="14727" y="18935"/>
                  <a:pt x="14947" y="19202"/>
                  <a:pt x="15218" y="19202"/>
                </a:cubicBezTo>
                <a:lnTo>
                  <a:pt x="16200" y="19202"/>
                </a:lnTo>
                <a:cubicBezTo>
                  <a:pt x="16471" y="19202"/>
                  <a:pt x="16691" y="18935"/>
                  <a:pt x="16691" y="18603"/>
                </a:cubicBezTo>
                <a:cubicBezTo>
                  <a:pt x="16691" y="18272"/>
                  <a:pt x="16471" y="18004"/>
                  <a:pt x="16200" y="18004"/>
                </a:cubicBezTo>
                <a:moveTo>
                  <a:pt x="17182" y="12609"/>
                </a:moveTo>
                <a:cubicBezTo>
                  <a:pt x="16910" y="12609"/>
                  <a:pt x="16691" y="12877"/>
                  <a:pt x="16691" y="13208"/>
                </a:cubicBezTo>
                <a:cubicBezTo>
                  <a:pt x="16691" y="13540"/>
                  <a:pt x="16910" y="13808"/>
                  <a:pt x="17182" y="13808"/>
                </a:cubicBezTo>
                <a:cubicBezTo>
                  <a:pt x="17453" y="13808"/>
                  <a:pt x="17673" y="13540"/>
                  <a:pt x="17673" y="13208"/>
                </a:cubicBezTo>
                <a:cubicBezTo>
                  <a:pt x="17673" y="12877"/>
                  <a:pt x="17453" y="12609"/>
                  <a:pt x="17182" y="12609"/>
                </a:cubicBezTo>
                <a:moveTo>
                  <a:pt x="4418" y="7214"/>
                </a:moveTo>
                <a:lnTo>
                  <a:pt x="3436" y="7214"/>
                </a:lnTo>
                <a:cubicBezTo>
                  <a:pt x="3165" y="7214"/>
                  <a:pt x="2945" y="7482"/>
                  <a:pt x="2945" y="7813"/>
                </a:cubicBezTo>
                <a:cubicBezTo>
                  <a:pt x="2945" y="8145"/>
                  <a:pt x="3165" y="8413"/>
                  <a:pt x="3436" y="8413"/>
                </a:cubicBezTo>
                <a:lnTo>
                  <a:pt x="4418" y="8413"/>
                </a:lnTo>
                <a:cubicBezTo>
                  <a:pt x="4690" y="8413"/>
                  <a:pt x="4909" y="8145"/>
                  <a:pt x="4909" y="7813"/>
                </a:cubicBezTo>
                <a:cubicBezTo>
                  <a:pt x="4909" y="7482"/>
                  <a:pt x="4690" y="7214"/>
                  <a:pt x="4418" y="7214"/>
                </a:cubicBezTo>
                <a:moveTo>
                  <a:pt x="15218" y="8413"/>
                </a:moveTo>
                <a:lnTo>
                  <a:pt x="16200" y="8413"/>
                </a:lnTo>
                <a:cubicBezTo>
                  <a:pt x="16471" y="8413"/>
                  <a:pt x="16691" y="8145"/>
                  <a:pt x="16691" y="7813"/>
                </a:cubicBezTo>
                <a:cubicBezTo>
                  <a:pt x="16691" y="7482"/>
                  <a:pt x="16471" y="7214"/>
                  <a:pt x="16200" y="7214"/>
                </a:cubicBezTo>
                <a:lnTo>
                  <a:pt x="15218" y="7214"/>
                </a:lnTo>
                <a:cubicBezTo>
                  <a:pt x="14947" y="7214"/>
                  <a:pt x="14727" y="7482"/>
                  <a:pt x="14727" y="7813"/>
                </a:cubicBezTo>
                <a:cubicBezTo>
                  <a:pt x="14727" y="8145"/>
                  <a:pt x="14947" y="8413"/>
                  <a:pt x="15218" y="8413"/>
                </a:cubicBezTo>
                <a:moveTo>
                  <a:pt x="7364" y="18004"/>
                </a:moveTo>
                <a:lnTo>
                  <a:pt x="6382" y="18004"/>
                </a:lnTo>
                <a:cubicBezTo>
                  <a:pt x="6110" y="18004"/>
                  <a:pt x="5891" y="18272"/>
                  <a:pt x="5891" y="18603"/>
                </a:cubicBezTo>
                <a:cubicBezTo>
                  <a:pt x="5891" y="18935"/>
                  <a:pt x="6110" y="19202"/>
                  <a:pt x="6382" y="19202"/>
                </a:cubicBezTo>
                <a:lnTo>
                  <a:pt x="7364" y="19202"/>
                </a:lnTo>
                <a:cubicBezTo>
                  <a:pt x="7635" y="19202"/>
                  <a:pt x="7855" y="18935"/>
                  <a:pt x="7855" y="18603"/>
                </a:cubicBezTo>
                <a:cubicBezTo>
                  <a:pt x="7855" y="18272"/>
                  <a:pt x="7635" y="18004"/>
                  <a:pt x="7364" y="18004"/>
                </a:cubicBezTo>
                <a:moveTo>
                  <a:pt x="4418" y="18004"/>
                </a:moveTo>
                <a:lnTo>
                  <a:pt x="3436" y="18004"/>
                </a:lnTo>
                <a:cubicBezTo>
                  <a:pt x="3165" y="18004"/>
                  <a:pt x="2945" y="18272"/>
                  <a:pt x="2945" y="18603"/>
                </a:cubicBezTo>
                <a:cubicBezTo>
                  <a:pt x="2945" y="18935"/>
                  <a:pt x="3165" y="19202"/>
                  <a:pt x="3436" y="19202"/>
                </a:cubicBezTo>
                <a:lnTo>
                  <a:pt x="4418" y="19202"/>
                </a:lnTo>
                <a:cubicBezTo>
                  <a:pt x="4690" y="19202"/>
                  <a:pt x="4909" y="18935"/>
                  <a:pt x="4909" y="18603"/>
                </a:cubicBezTo>
                <a:cubicBezTo>
                  <a:pt x="4909" y="18272"/>
                  <a:pt x="4690" y="18004"/>
                  <a:pt x="4418" y="1800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7" name="Shape 2827">
            <a:extLst>
              <a:ext uri="{FF2B5EF4-FFF2-40B4-BE49-F238E27FC236}">
                <a16:creationId xmlns:a16="http://schemas.microsoft.com/office/drawing/2014/main" id="{1F5E37EA-DCC7-4E20-ABDB-C7E266224577}"/>
              </a:ext>
            </a:extLst>
          </p:cNvPr>
          <p:cNvSpPr/>
          <p:nvPr/>
        </p:nvSpPr>
        <p:spPr>
          <a:xfrm>
            <a:off x="7499350" y="177165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9818"/>
                </a:moveTo>
                <a:lnTo>
                  <a:pt x="2700" y="9818"/>
                </a:lnTo>
                <a:lnTo>
                  <a:pt x="2700" y="10800"/>
                </a:lnTo>
                <a:lnTo>
                  <a:pt x="13500" y="10800"/>
                </a:lnTo>
                <a:cubicBezTo>
                  <a:pt x="13500" y="10800"/>
                  <a:pt x="13500" y="9818"/>
                  <a:pt x="13500" y="9818"/>
                </a:cubicBezTo>
                <a:close/>
                <a:moveTo>
                  <a:pt x="18900" y="11782"/>
                </a:moveTo>
                <a:lnTo>
                  <a:pt x="2700" y="11782"/>
                </a:lnTo>
                <a:lnTo>
                  <a:pt x="2700" y="12764"/>
                </a:lnTo>
                <a:lnTo>
                  <a:pt x="18900" y="12764"/>
                </a:lnTo>
                <a:cubicBezTo>
                  <a:pt x="18900" y="12764"/>
                  <a:pt x="18900" y="11782"/>
                  <a:pt x="18900" y="11782"/>
                </a:cubicBezTo>
                <a:close/>
                <a:moveTo>
                  <a:pt x="4050" y="1964"/>
                </a:moveTo>
                <a:lnTo>
                  <a:pt x="2700" y="1964"/>
                </a:lnTo>
                <a:lnTo>
                  <a:pt x="2700" y="7855"/>
                </a:lnTo>
                <a:lnTo>
                  <a:pt x="4050" y="7855"/>
                </a:lnTo>
                <a:cubicBezTo>
                  <a:pt x="4050" y="7855"/>
                  <a:pt x="4050" y="1964"/>
                  <a:pt x="4050" y="1964"/>
                </a:cubicBezTo>
                <a:close/>
                <a:moveTo>
                  <a:pt x="18900" y="13745"/>
                </a:moveTo>
                <a:lnTo>
                  <a:pt x="2700" y="13745"/>
                </a:lnTo>
                <a:lnTo>
                  <a:pt x="2700" y="14727"/>
                </a:lnTo>
                <a:lnTo>
                  <a:pt x="18900" y="14727"/>
                </a:lnTo>
                <a:cubicBezTo>
                  <a:pt x="18900" y="14727"/>
                  <a:pt x="18900" y="13745"/>
                  <a:pt x="18900" y="13745"/>
                </a:cubicBezTo>
                <a:close/>
                <a:moveTo>
                  <a:pt x="16200" y="15709"/>
                </a:moveTo>
                <a:lnTo>
                  <a:pt x="2700" y="15709"/>
                </a:lnTo>
                <a:lnTo>
                  <a:pt x="2700" y="16691"/>
                </a:lnTo>
                <a:lnTo>
                  <a:pt x="16200" y="16691"/>
                </a:lnTo>
                <a:cubicBezTo>
                  <a:pt x="16200" y="16691"/>
                  <a:pt x="16200" y="15709"/>
                  <a:pt x="16200" y="15709"/>
                </a:cubicBezTo>
                <a:close/>
                <a:moveTo>
                  <a:pt x="20250" y="19924"/>
                </a:moveTo>
                <a:lnTo>
                  <a:pt x="18702" y="18798"/>
                </a:lnTo>
                <a:cubicBezTo>
                  <a:pt x="18580" y="18710"/>
                  <a:pt x="18412" y="18655"/>
                  <a:pt x="18225" y="18655"/>
                </a:cubicBezTo>
                <a:cubicBezTo>
                  <a:pt x="18039" y="18655"/>
                  <a:pt x="17870" y="18710"/>
                  <a:pt x="17748" y="18798"/>
                </a:cubicBezTo>
                <a:lnTo>
                  <a:pt x="15525" y="20415"/>
                </a:lnTo>
                <a:lnTo>
                  <a:pt x="13302" y="18798"/>
                </a:lnTo>
                <a:cubicBezTo>
                  <a:pt x="13180" y="18710"/>
                  <a:pt x="13012" y="18655"/>
                  <a:pt x="12825" y="18655"/>
                </a:cubicBezTo>
                <a:cubicBezTo>
                  <a:pt x="12604" y="18655"/>
                  <a:pt x="12418" y="18737"/>
                  <a:pt x="12294" y="18856"/>
                </a:cubicBezTo>
                <a:lnTo>
                  <a:pt x="12285" y="18851"/>
                </a:lnTo>
                <a:lnTo>
                  <a:pt x="10800" y="20291"/>
                </a:lnTo>
                <a:lnTo>
                  <a:pt x="9315" y="18851"/>
                </a:lnTo>
                <a:lnTo>
                  <a:pt x="9306" y="18856"/>
                </a:lnTo>
                <a:cubicBezTo>
                  <a:pt x="9182" y="18737"/>
                  <a:pt x="8996" y="18655"/>
                  <a:pt x="8775" y="18655"/>
                </a:cubicBezTo>
                <a:cubicBezTo>
                  <a:pt x="8589" y="18655"/>
                  <a:pt x="8420" y="18710"/>
                  <a:pt x="8298" y="18798"/>
                </a:cubicBezTo>
                <a:lnTo>
                  <a:pt x="6075" y="20415"/>
                </a:lnTo>
                <a:lnTo>
                  <a:pt x="3852" y="18798"/>
                </a:lnTo>
                <a:cubicBezTo>
                  <a:pt x="3730" y="18710"/>
                  <a:pt x="3562" y="18655"/>
                  <a:pt x="3375" y="18655"/>
                </a:cubicBezTo>
                <a:cubicBezTo>
                  <a:pt x="3188" y="18655"/>
                  <a:pt x="3020" y="18710"/>
                  <a:pt x="2898" y="18798"/>
                </a:cubicBezTo>
                <a:lnTo>
                  <a:pt x="1350" y="19924"/>
                </a:lnTo>
                <a:lnTo>
                  <a:pt x="1350" y="982"/>
                </a:lnTo>
                <a:lnTo>
                  <a:pt x="20250" y="982"/>
                </a:lnTo>
                <a:cubicBezTo>
                  <a:pt x="20250" y="982"/>
                  <a:pt x="20250" y="19924"/>
                  <a:pt x="20250" y="19924"/>
                </a:cubicBezTo>
                <a:close/>
                <a:moveTo>
                  <a:pt x="20925" y="0"/>
                </a:moveTo>
                <a:lnTo>
                  <a:pt x="675" y="0"/>
                </a:lnTo>
                <a:cubicBezTo>
                  <a:pt x="302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862" y="21600"/>
                  <a:pt x="1031" y="21545"/>
                  <a:pt x="1152" y="21456"/>
                </a:cubicBezTo>
                <a:lnTo>
                  <a:pt x="3375" y="19840"/>
                </a:lnTo>
                <a:lnTo>
                  <a:pt x="5598" y="21456"/>
                </a:lnTo>
                <a:cubicBezTo>
                  <a:pt x="5720" y="21545"/>
                  <a:pt x="5888" y="21600"/>
                  <a:pt x="6075" y="21600"/>
                </a:cubicBezTo>
                <a:cubicBezTo>
                  <a:pt x="6262" y="21600"/>
                  <a:pt x="6431" y="21545"/>
                  <a:pt x="6552" y="21456"/>
                </a:cubicBezTo>
                <a:lnTo>
                  <a:pt x="8702" y="19893"/>
                </a:lnTo>
                <a:lnTo>
                  <a:pt x="10260" y="21404"/>
                </a:lnTo>
                <a:lnTo>
                  <a:pt x="10269" y="21399"/>
                </a:lnTo>
                <a:cubicBezTo>
                  <a:pt x="10393" y="21518"/>
                  <a:pt x="10579" y="21600"/>
                  <a:pt x="10800" y="21600"/>
                </a:cubicBezTo>
                <a:cubicBezTo>
                  <a:pt x="11021" y="21600"/>
                  <a:pt x="11207" y="21518"/>
                  <a:pt x="11331" y="21399"/>
                </a:cubicBezTo>
                <a:lnTo>
                  <a:pt x="11340" y="21404"/>
                </a:lnTo>
                <a:lnTo>
                  <a:pt x="12898" y="19893"/>
                </a:lnTo>
                <a:lnTo>
                  <a:pt x="15048" y="21456"/>
                </a:lnTo>
                <a:cubicBezTo>
                  <a:pt x="15170" y="21545"/>
                  <a:pt x="15338" y="21600"/>
                  <a:pt x="15525" y="21600"/>
                </a:cubicBezTo>
                <a:cubicBezTo>
                  <a:pt x="15712" y="21600"/>
                  <a:pt x="15881" y="21545"/>
                  <a:pt x="16002" y="21456"/>
                </a:cubicBezTo>
                <a:lnTo>
                  <a:pt x="18225" y="19840"/>
                </a:lnTo>
                <a:lnTo>
                  <a:pt x="20448" y="21456"/>
                </a:lnTo>
                <a:cubicBezTo>
                  <a:pt x="20570" y="21545"/>
                  <a:pt x="20738" y="21600"/>
                  <a:pt x="20925" y="21600"/>
                </a:cubicBezTo>
                <a:cubicBezTo>
                  <a:pt x="21298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298" y="0"/>
                  <a:pt x="20925" y="0"/>
                </a:cubicBezTo>
                <a:moveTo>
                  <a:pt x="16200" y="1964"/>
                </a:moveTo>
                <a:lnTo>
                  <a:pt x="14850" y="1964"/>
                </a:lnTo>
                <a:lnTo>
                  <a:pt x="14850" y="7855"/>
                </a:lnTo>
                <a:lnTo>
                  <a:pt x="16200" y="7855"/>
                </a:lnTo>
                <a:cubicBezTo>
                  <a:pt x="16200" y="7855"/>
                  <a:pt x="16200" y="1964"/>
                  <a:pt x="16200" y="1964"/>
                </a:cubicBezTo>
                <a:close/>
                <a:moveTo>
                  <a:pt x="18900" y="1964"/>
                </a:moveTo>
                <a:lnTo>
                  <a:pt x="17550" y="1964"/>
                </a:lnTo>
                <a:lnTo>
                  <a:pt x="17550" y="7855"/>
                </a:lnTo>
                <a:lnTo>
                  <a:pt x="18900" y="7855"/>
                </a:lnTo>
                <a:cubicBezTo>
                  <a:pt x="18900" y="7855"/>
                  <a:pt x="18900" y="1964"/>
                  <a:pt x="18900" y="1964"/>
                </a:cubicBezTo>
                <a:close/>
                <a:moveTo>
                  <a:pt x="10800" y="1964"/>
                </a:moveTo>
                <a:lnTo>
                  <a:pt x="9450" y="1964"/>
                </a:lnTo>
                <a:lnTo>
                  <a:pt x="9450" y="7855"/>
                </a:lnTo>
                <a:lnTo>
                  <a:pt x="10800" y="7855"/>
                </a:lnTo>
                <a:cubicBezTo>
                  <a:pt x="10800" y="7855"/>
                  <a:pt x="10800" y="1964"/>
                  <a:pt x="10800" y="1964"/>
                </a:cubicBezTo>
                <a:close/>
                <a:moveTo>
                  <a:pt x="8100" y="1964"/>
                </a:moveTo>
                <a:lnTo>
                  <a:pt x="5400" y="1964"/>
                </a:lnTo>
                <a:lnTo>
                  <a:pt x="5400" y="7855"/>
                </a:lnTo>
                <a:lnTo>
                  <a:pt x="8100" y="7855"/>
                </a:lnTo>
                <a:cubicBezTo>
                  <a:pt x="8100" y="7855"/>
                  <a:pt x="8100" y="1964"/>
                  <a:pt x="8100" y="1964"/>
                </a:cubicBezTo>
                <a:close/>
                <a:moveTo>
                  <a:pt x="13500" y="1964"/>
                </a:moveTo>
                <a:lnTo>
                  <a:pt x="12150" y="1964"/>
                </a:lnTo>
                <a:lnTo>
                  <a:pt x="12150" y="7855"/>
                </a:lnTo>
                <a:lnTo>
                  <a:pt x="13500" y="7855"/>
                </a:lnTo>
                <a:cubicBezTo>
                  <a:pt x="13500" y="7855"/>
                  <a:pt x="13500" y="1964"/>
                  <a:pt x="13500" y="196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8" name="Shape 2828">
            <a:extLst>
              <a:ext uri="{FF2B5EF4-FFF2-40B4-BE49-F238E27FC236}">
                <a16:creationId xmlns:a16="http://schemas.microsoft.com/office/drawing/2014/main" id="{35CB635B-D9C5-4662-A667-2B1BFD98FA64}"/>
              </a:ext>
            </a:extLst>
          </p:cNvPr>
          <p:cNvSpPr/>
          <p:nvPr/>
        </p:nvSpPr>
        <p:spPr>
          <a:xfrm>
            <a:off x="7889875" y="1771650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2400" y="13745"/>
                </a:lnTo>
                <a:lnTo>
                  <a:pt x="2400" y="14727"/>
                </a:lnTo>
                <a:lnTo>
                  <a:pt x="14400" y="14727"/>
                </a:lnTo>
                <a:cubicBezTo>
                  <a:pt x="14400" y="14727"/>
                  <a:pt x="14400" y="13745"/>
                  <a:pt x="14400" y="13745"/>
                </a:cubicBezTo>
                <a:close/>
                <a:moveTo>
                  <a:pt x="15600" y="20092"/>
                </a:moveTo>
                <a:lnTo>
                  <a:pt x="13624" y="18798"/>
                </a:lnTo>
                <a:cubicBezTo>
                  <a:pt x="13515" y="18710"/>
                  <a:pt x="13366" y="18655"/>
                  <a:pt x="13200" y="18655"/>
                </a:cubicBezTo>
                <a:cubicBezTo>
                  <a:pt x="13035" y="18655"/>
                  <a:pt x="12885" y="18710"/>
                  <a:pt x="12776" y="18798"/>
                </a:cubicBezTo>
                <a:lnTo>
                  <a:pt x="10800" y="20415"/>
                </a:lnTo>
                <a:lnTo>
                  <a:pt x="8824" y="18798"/>
                </a:lnTo>
                <a:cubicBezTo>
                  <a:pt x="8716" y="18710"/>
                  <a:pt x="8566" y="18655"/>
                  <a:pt x="8400" y="18655"/>
                </a:cubicBezTo>
                <a:cubicBezTo>
                  <a:pt x="8235" y="18655"/>
                  <a:pt x="8085" y="18710"/>
                  <a:pt x="7976" y="18798"/>
                </a:cubicBezTo>
                <a:lnTo>
                  <a:pt x="6000" y="20415"/>
                </a:lnTo>
                <a:lnTo>
                  <a:pt x="4024" y="18798"/>
                </a:lnTo>
                <a:cubicBezTo>
                  <a:pt x="3915" y="18710"/>
                  <a:pt x="3766" y="18655"/>
                  <a:pt x="3600" y="18655"/>
                </a:cubicBezTo>
                <a:cubicBezTo>
                  <a:pt x="3435" y="18655"/>
                  <a:pt x="3285" y="18710"/>
                  <a:pt x="3176" y="18798"/>
                </a:cubicBezTo>
                <a:lnTo>
                  <a:pt x="1200" y="20092"/>
                </a:lnTo>
                <a:lnTo>
                  <a:pt x="1200" y="3927"/>
                </a:lnTo>
                <a:lnTo>
                  <a:pt x="15600" y="3927"/>
                </a:lnTo>
                <a:cubicBezTo>
                  <a:pt x="15600" y="3927"/>
                  <a:pt x="15600" y="20092"/>
                  <a:pt x="15600" y="20092"/>
                </a:cubicBezTo>
                <a:close/>
                <a:moveTo>
                  <a:pt x="16200" y="2945"/>
                </a:moveTo>
                <a:lnTo>
                  <a:pt x="600" y="2945"/>
                </a:lnTo>
                <a:cubicBezTo>
                  <a:pt x="268" y="2945"/>
                  <a:pt x="0" y="3165"/>
                  <a:pt x="0" y="3436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766" y="21600"/>
                  <a:pt x="916" y="21545"/>
                  <a:pt x="1024" y="21456"/>
                </a:cubicBezTo>
                <a:lnTo>
                  <a:pt x="3553" y="19801"/>
                </a:lnTo>
                <a:lnTo>
                  <a:pt x="5576" y="21456"/>
                </a:lnTo>
                <a:cubicBezTo>
                  <a:pt x="5684" y="21545"/>
                  <a:pt x="5834" y="21600"/>
                  <a:pt x="6000" y="21600"/>
                </a:cubicBezTo>
                <a:cubicBezTo>
                  <a:pt x="6166" y="21600"/>
                  <a:pt x="6316" y="21545"/>
                  <a:pt x="6424" y="21456"/>
                </a:cubicBezTo>
                <a:lnTo>
                  <a:pt x="8400" y="19840"/>
                </a:lnTo>
                <a:lnTo>
                  <a:pt x="10376" y="21456"/>
                </a:lnTo>
                <a:cubicBezTo>
                  <a:pt x="10484" y="21545"/>
                  <a:pt x="10634" y="21600"/>
                  <a:pt x="10800" y="21600"/>
                </a:cubicBezTo>
                <a:cubicBezTo>
                  <a:pt x="10966" y="21600"/>
                  <a:pt x="11116" y="21545"/>
                  <a:pt x="11224" y="21456"/>
                </a:cubicBezTo>
                <a:lnTo>
                  <a:pt x="13247" y="19801"/>
                </a:lnTo>
                <a:lnTo>
                  <a:pt x="15776" y="21456"/>
                </a:lnTo>
                <a:cubicBezTo>
                  <a:pt x="15884" y="21545"/>
                  <a:pt x="16034" y="21600"/>
                  <a:pt x="16200" y="21600"/>
                </a:cubicBezTo>
                <a:cubicBezTo>
                  <a:pt x="16532" y="21600"/>
                  <a:pt x="16800" y="21380"/>
                  <a:pt x="16800" y="21109"/>
                </a:cubicBezTo>
                <a:lnTo>
                  <a:pt x="16800" y="3436"/>
                </a:lnTo>
                <a:cubicBezTo>
                  <a:pt x="16800" y="3165"/>
                  <a:pt x="16532" y="2945"/>
                  <a:pt x="16200" y="2945"/>
                </a:cubicBezTo>
                <a:moveTo>
                  <a:pt x="8400" y="11782"/>
                </a:moveTo>
                <a:lnTo>
                  <a:pt x="2400" y="11782"/>
                </a:lnTo>
                <a:lnTo>
                  <a:pt x="2400" y="12764"/>
                </a:lnTo>
                <a:lnTo>
                  <a:pt x="8400" y="12764"/>
                </a:lnTo>
                <a:cubicBezTo>
                  <a:pt x="8400" y="12764"/>
                  <a:pt x="8400" y="11782"/>
                  <a:pt x="8400" y="11782"/>
                </a:cubicBezTo>
                <a:close/>
                <a:moveTo>
                  <a:pt x="21000" y="0"/>
                </a:moveTo>
                <a:lnTo>
                  <a:pt x="5400" y="0"/>
                </a:lnTo>
                <a:cubicBezTo>
                  <a:pt x="5068" y="0"/>
                  <a:pt x="4800" y="220"/>
                  <a:pt x="4800" y="491"/>
                </a:cubicBezTo>
                <a:lnTo>
                  <a:pt x="4800" y="1964"/>
                </a:lnTo>
                <a:lnTo>
                  <a:pt x="6000" y="1964"/>
                </a:lnTo>
                <a:lnTo>
                  <a:pt x="6000" y="982"/>
                </a:lnTo>
                <a:lnTo>
                  <a:pt x="20400" y="982"/>
                </a:lnTo>
                <a:lnTo>
                  <a:pt x="20400" y="17146"/>
                </a:lnTo>
                <a:lnTo>
                  <a:pt x="18424" y="15853"/>
                </a:lnTo>
                <a:cubicBezTo>
                  <a:pt x="18316" y="15764"/>
                  <a:pt x="18166" y="15709"/>
                  <a:pt x="18000" y="15709"/>
                </a:cubicBezTo>
                <a:lnTo>
                  <a:pt x="18000" y="16894"/>
                </a:lnTo>
                <a:lnTo>
                  <a:pt x="18047" y="16856"/>
                </a:lnTo>
                <a:lnTo>
                  <a:pt x="20576" y="18511"/>
                </a:lnTo>
                <a:cubicBezTo>
                  <a:pt x="20684" y="18599"/>
                  <a:pt x="20834" y="18655"/>
                  <a:pt x="21000" y="18655"/>
                </a:cubicBezTo>
                <a:cubicBezTo>
                  <a:pt x="21332" y="18655"/>
                  <a:pt x="21600" y="18435"/>
                  <a:pt x="21600" y="18164"/>
                </a:cubicBezTo>
                <a:lnTo>
                  <a:pt x="21600" y="491"/>
                </a:lnTo>
                <a:cubicBezTo>
                  <a:pt x="21600" y="220"/>
                  <a:pt x="21332" y="0"/>
                  <a:pt x="21000" y="0"/>
                </a:cubicBezTo>
                <a:moveTo>
                  <a:pt x="10800" y="15709"/>
                </a:moveTo>
                <a:lnTo>
                  <a:pt x="2400" y="15709"/>
                </a:lnTo>
                <a:lnTo>
                  <a:pt x="2400" y="16691"/>
                </a:lnTo>
                <a:lnTo>
                  <a:pt x="10800" y="16691"/>
                </a:lnTo>
                <a:cubicBezTo>
                  <a:pt x="10800" y="16691"/>
                  <a:pt x="10800" y="15709"/>
                  <a:pt x="10800" y="15709"/>
                </a:cubicBezTo>
                <a:close/>
                <a:moveTo>
                  <a:pt x="12000" y="4909"/>
                </a:moveTo>
                <a:lnTo>
                  <a:pt x="10800" y="4909"/>
                </a:lnTo>
                <a:lnTo>
                  <a:pt x="10800" y="9818"/>
                </a:lnTo>
                <a:lnTo>
                  <a:pt x="12000" y="9818"/>
                </a:lnTo>
                <a:cubicBezTo>
                  <a:pt x="12000" y="9818"/>
                  <a:pt x="12000" y="4909"/>
                  <a:pt x="12000" y="4909"/>
                </a:cubicBezTo>
                <a:close/>
                <a:moveTo>
                  <a:pt x="14400" y="4909"/>
                </a:moveTo>
                <a:lnTo>
                  <a:pt x="13200" y="4909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4909"/>
                  <a:pt x="14400" y="4909"/>
                </a:cubicBezTo>
                <a:close/>
                <a:moveTo>
                  <a:pt x="7200" y="4909"/>
                </a:moveTo>
                <a:lnTo>
                  <a:pt x="4800" y="4909"/>
                </a:lnTo>
                <a:lnTo>
                  <a:pt x="4800" y="9818"/>
                </a:lnTo>
                <a:lnTo>
                  <a:pt x="7200" y="9818"/>
                </a:lnTo>
                <a:cubicBezTo>
                  <a:pt x="7200" y="9818"/>
                  <a:pt x="7200" y="4909"/>
                  <a:pt x="7200" y="4909"/>
                </a:cubicBezTo>
                <a:close/>
                <a:moveTo>
                  <a:pt x="3600" y="4909"/>
                </a:moveTo>
                <a:lnTo>
                  <a:pt x="2400" y="4909"/>
                </a:lnTo>
                <a:lnTo>
                  <a:pt x="2400" y="9818"/>
                </a:lnTo>
                <a:lnTo>
                  <a:pt x="3600" y="9818"/>
                </a:lnTo>
                <a:cubicBezTo>
                  <a:pt x="3600" y="9818"/>
                  <a:pt x="3600" y="4909"/>
                  <a:pt x="3600" y="4909"/>
                </a:cubicBezTo>
                <a:close/>
                <a:moveTo>
                  <a:pt x="9600" y="4909"/>
                </a:moveTo>
                <a:lnTo>
                  <a:pt x="8400" y="4909"/>
                </a:lnTo>
                <a:lnTo>
                  <a:pt x="8400" y="9818"/>
                </a:lnTo>
                <a:lnTo>
                  <a:pt x="9600" y="9818"/>
                </a:lnTo>
                <a:cubicBezTo>
                  <a:pt x="9600" y="9818"/>
                  <a:pt x="9600" y="4909"/>
                  <a:pt x="9600" y="4909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29" name="Shape 2829">
            <a:extLst>
              <a:ext uri="{FF2B5EF4-FFF2-40B4-BE49-F238E27FC236}">
                <a16:creationId xmlns:a16="http://schemas.microsoft.com/office/drawing/2014/main" id="{B9DA51B6-7CD8-4321-A1FA-CBC3CD193E92}"/>
              </a:ext>
            </a:extLst>
          </p:cNvPr>
          <p:cNvSpPr/>
          <p:nvPr/>
        </p:nvSpPr>
        <p:spPr>
          <a:xfrm>
            <a:off x="8270875" y="17716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2764"/>
                </a:moveTo>
                <a:cubicBezTo>
                  <a:pt x="10529" y="12764"/>
                  <a:pt x="10309" y="12544"/>
                  <a:pt x="10309" y="12273"/>
                </a:cubicBezTo>
                <a:cubicBezTo>
                  <a:pt x="10309" y="12001"/>
                  <a:pt x="10529" y="11782"/>
                  <a:pt x="10800" y="11782"/>
                </a:cubicBezTo>
                <a:cubicBezTo>
                  <a:pt x="11071" y="11782"/>
                  <a:pt x="11291" y="12001"/>
                  <a:pt x="11291" y="12273"/>
                </a:cubicBezTo>
                <a:cubicBezTo>
                  <a:pt x="11291" y="12544"/>
                  <a:pt x="11071" y="12764"/>
                  <a:pt x="10800" y="12764"/>
                </a:cubicBezTo>
                <a:moveTo>
                  <a:pt x="10800" y="10800"/>
                </a:moveTo>
                <a:cubicBezTo>
                  <a:pt x="9987" y="10800"/>
                  <a:pt x="9327" y="11460"/>
                  <a:pt x="9327" y="12273"/>
                </a:cubicBezTo>
                <a:cubicBezTo>
                  <a:pt x="9327" y="13086"/>
                  <a:pt x="9987" y="13745"/>
                  <a:pt x="10800" y="13745"/>
                </a:cubicBezTo>
                <a:cubicBezTo>
                  <a:pt x="11613" y="13745"/>
                  <a:pt x="12273" y="13086"/>
                  <a:pt x="12273" y="12273"/>
                </a:cubicBezTo>
                <a:cubicBezTo>
                  <a:pt x="12273" y="11460"/>
                  <a:pt x="11613" y="10800"/>
                  <a:pt x="10800" y="10800"/>
                </a:cubicBezTo>
                <a:moveTo>
                  <a:pt x="20469" y="11563"/>
                </a:moveTo>
                <a:lnTo>
                  <a:pt x="19745" y="13686"/>
                </a:lnTo>
                <a:cubicBezTo>
                  <a:pt x="17492" y="14931"/>
                  <a:pt x="14436" y="15709"/>
                  <a:pt x="11045" y="15709"/>
                </a:cubicBezTo>
                <a:cubicBezTo>
                  <a:pt x="7337" y="15709"/>
                  <a:pt x="4024" y="14783"/>
                  <a:pt x="1732" y="13326"/>
                </a:cubicBezTo>
                <a:lnTo>
                  <a:pt x="1132" y="11568"/>
                </a:lnTo>
                <a:cubicBezTo>
                  <a:pt x="1132" y="11568"/>
                  <a:pt x="982" y="11171"/>
                  <a:pt x="982" y="10800"/>
                </a:cubicBezTo>
                <a:cubicBezTo>
                  <a:pt x="982" y="9718"/>
                  <a:pt x="1863" y="8836"/>
                  <a:pt x="2945" y="8836"/>
                </a:cubicBezTo>
                <a:lnTo>
                  <a:pt x="18655" y="8836"/>
                </a:lnTo>
                <a:cubicBezTo>
                  <a:pt x="19738" y="8836"/>
                  <a:pt x="20618" y="9718"/>
                  <a:pt x="20618" y="10800"/>
                </a:cubicBezTo>
                <a:cubicBezTo>
                  <a:pt x="20618" y="11173"/>
                  <a:pt x="20469" y="11563"/>
                  <a:pt x="20469" y="11563"/>
                </a:cubicBezTo>
                <a:moveTo>
                  <a:pt x="17640" y="19860"/>
                </a:moveTo>
                <a:cubicBezTo>
                  <a:pt x="17636" y="19861"/>
                  <a:pt x="17438" y="20618"/>
                  <a:pt x="16691" y="20618"/>
                </a:cubicBezTo>
                <a:lnTo>
                  <a:pt x="4909" y="20618"/>
                </a:lnTo>
                <a:cubicBezTo>
                  <a:pt x="4169" y="20618"/>
                  <a:pt x="3960" y="19860"/>
                  <a:pt x="3960" y="19860"/>
                </a:cubicBezTo>
                <a:lnTo>
                  <a:pt x="2196" y="14687"/>
                </a:lnTo>
                <a:cubicBezTo>
                  <a:pt x="4567" y="15928"/>
                  <a:pt x="7651" y="16691"/>
                  <a:pt x="11045" y="16691"/>
                </a:cubicBezTo>
                <a:cubicBezTo>
                  <a:pt x="14163" y="16691"/>
                  <a:pt x="17019" y="16046"/>
                  <a:pt x="19304" y="14981"/>
                </a:cubicBezTo>
                <a:cubicBezTo>
                  <a:pt x="19304" y="14981"/>
                  <a:pt x="17640" y="19860"/>
                  <a:pt x="17640" y="19860"/>
                </a:cubicBezTo>
                <a:close/>
                <a:moveTo>
                  <a:pt x="10800" y="982"/>
                </a:moveTo>
                <a:cubicBezTo>
                  <a:pt x="13436" y="982"/>
                  <a:pt x="15657" y="3875"/>
                  <a:pt x="16409" y="7855"/>
                </a:cubicBezTo>
                <a:lnTo>
                  <a:pt x="5191" y="7855"/>
                </a:lnTo>
                <a:cubicBezTo>
                  <a:pt x="5943" y="3875"/>
                  <a:pt x="8164" y="982"/>
                  <a:pt x="10800" y="982"/>
                </a:cubicBezTo>
                <a:moveTo>
                  <a:pt x="18655" y="7855"/>
                </a:moveTo>
                <a:lnTo>
                  <a:pt x="17401" y="7855"/>
                </a:lnTo>
                <a:cubicBezTo>
                  <a:pt x="16584" y="3325"/>
                  <a:pt x="13944" y="0"/>
                  <a:pt x="10800" y="0"/>
                </a:cubicBezTo>
                <a:cubicBezTo>
                  <a:pt x="7656" y="0"/>
                  <a:pt x="5016" y="3325"/>
                  <a:pt x="4200" y="7855"/>
                </a:cubicBezTo>
                <a:lnTo>
                  <a:pt x="2945" y="7855"/>
                </a:lnTo>
                <a:cubicBezTo>
                  <a:pt x="1319" y="7855"/>
                  <a:pt x="0" y="9174"/>
                  <a:pt x="0" y="10800"/>
                </a:cubicBezTo>
                <a:cubicBezTo>
                  <a:pt x="0" y="11348"/>
                  <a:pt x="151" y="11732"/>
                  <a:pt x="151" y="11732"/>
                </a:cubicBezTo>
                <a:lnTo>
                  <a:pt x="3118" y="20435"/>
                </a:lnTo>
                <a:cubicBezTo>
                  <a:pt x="3118" y="20435"/>
                  <a:pt x="3452" y="21600"/>
                  <a:pt x="4909" y="21600"/>
                </a:cubicBezTo>
                <a:lnTo>
                  <a:pt x="16691" y="21600"/>
                </a:lnTo>
                <a:cubicBezTo>
                  <a:pt x="18153" y="21600"/>
                  <a:pt x="18565" y="20194"/>
                  <a:pt x="18570" y="20177"/>
                </a:cubicBezTo>
                <a:lnTo>
                  <a:pt x="21437" y="11727"/>
                </a:lnTo>
                <a:cubicBezTo>
                  <a:pt x="21534" y="11434"/>
                  <a:pt x="21600" y="11126"/>
                  <a:pt x="21600" y="10800"/>
                </a:cubicBezTo>
                <a:cubicBezTo>
                  <a:pt x="21600" y="9174"/>
                  <a:pt x="20281" y="7855"/>
                  <a:pt x="18655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0" name="Shape 2830">
            <a:extLst>
              <a:ext uri="{FF2B5EF4-FFF2-40B4-BE49-F238E27FC236}">
                <a16:creationId xmlns:a16="http://schemas.microsoft.com/office/drawing/2014/main" id="{43128DF4-FA23-4998-90BA-C32610315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5275" y="969963"/>
            <a:ext cx="673100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>
                <a:solidFill>
                  <a:schemeClr val="bg1"/>
                </a:solidFill>
                <a:ea typeface="Calibri" charset="0"/>
                <a:cs typeface="Calibri" charset="0"/>
              </a:rPr>
              <a:t>E-Commerce</a:t>
            </a:r>
          </a:p>
        </p:txBody>
      </p:sp>
      <p:sp>
        <p:nvSpPr>
          <p:cNvPr id="2831" name="Shape 2831">
            <a:extLst>
              <a:ext uri="{FF2B5EF4-FFF2-40B4-BE49-F238E27FC236}">
                <a16:creationId xmlns:a16="http://schemas.microsoft.com/office/drawing/2014/main" id="{27135AD9-FB79-43AF-9C54-97EFD0E03678}"/>
              </a:ext>
            </a:extLst>
          </p:cNvPr>
          <p:cNvSpPr/>
          <p:nvPr/>
        </p:nvSpPr>
        <p:spPr>
          <a:xfrm>
            <a:off x="688975" y="2798763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  <a:moveTo>
                  <a:pt x="5400" y="12764"/>
                </a:moveTo>
                <a:cubicBezTo>
                  <a:pt x="5028" y="12764"/>
                  <a:pt x="4725" y="12983"/>
                  <a:pt x="4725" y="13255"/>
                </a:cubicBezTo>
                <a:cubicBezTo>
                  <a:pt x="4725" y="13390"/>
                  <a:pt x="4800" y="13513"/>
                  <a:pt x="4923" y="13602"/>
                </a:cubicBezTo>
                <a:lnTo>
                  <a:pt x="10323" y="17529"/>
                </a:lnTo>
                <a:cubicBezTo>
                  <a:pt x="10445" y="17618"/>
                  <a:pt x="10614" y="17673"/>
                  <a:pt x="10800" y="17673"/>
                </a:cubicBezTo>
                <a:cubicBezTo>
                  <a:pt x="10986" y="17673"/>
                  <a:pt x="11155" y="17618"/>
                  <a:pt x="11277" y="17529"/>
                </a:cubicBezTo>
                <a:lnTo>
                  <a:pt x="16677" y="13602"/>
                </a:lnTo>
                <a:cubicBezTo>
                  <a:pt x="16800" y="13513"/>
                  <a:pt x="16875" y="13390"/>
                  <a:pt x="16875" y="13255"/>
                </a:cubicBezTo>
                <a:cubicBezTo>
                  <a:pt x="16875" y="12983"/>
                  <a:pt x="16572" y="12764"/>
                  <a:pt x="16200" y="12764"/>
                </a:cubicBezTo>
                <a:cubicBezTo>
                  <a:pt x="16014" y="12764"/>
                  <a:pt x="15845" y="12819"/>
                  <a:pt x="15723" y="12907"/>
                </a:cubicBezTo>
                <a:lnTo>
                  <a:pt x="11475" y="15997"/>
                </a:lnTo>
                <a:lnTo>
                  <a:pt x="11475" y="491"/>
                </a:lnTo>
                <a:cubicBezTo>
                  <a:pt x="11475" y="220"/>
                  <a:pt x="11172" y="0"/>
                  <a:pt x="10800" y="0"/>
                </a:cubicBezTo>
                <a:cubicBezTo>
                  <a:pt x="10428" y="0"/>
                  <a:pt x="10125" y="220"/>
                  <a:pt x="10125" y="491"/>
                </a:cubicBezTo>
                <a:lnTo>
                  <a:pt x="10125" y="15997"/>
                </a:lnTo>
                <a:lnTo>
                  <a:pt x="5877" y="12907"/>
                </a:lnTo>
                <a:cubicBezTo>
                  <a:pt x="5755" y="12819"/>
                  <a:pt x="5586" y="12764"/>
                  <a:pt x="5400" y="127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2" name="Shape 2832">
            <a:extLst>
              <a:ext uri="{FF2B5EF4-FFF2-40B4-BE49-F238E27FC236}">
                <a16:creationId xmlns:a16="http://schemas.microsoft.com/office/drawing/2014/main" id="{1CAB9B83-60AD-48F6-AAF0-0E241AC25AB2}"/>
              </a:ext>
            </a:extLst>
          </p:cNvPr>
          <p:cNvSpPr/>
          <p:nvPr/>
        </p:nvSpPr>
        <p:spPr>
          <a:xfrm>
            <a:off x="1089025" y="2798763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4909"/>
                </a:moveTo>
                <a:cubicBezTo>
                  <a:pt x="5586" y="4909"/>
                  <a:pt x="5755" y="4855"/>
                  <a:pt x="5877" y="4765"/>
                </a:cubicBezTo>
                <a:lnTo>
                  <a:pt x="10125" y="1676"/>
                </a:lnTo>
                <a:lnTo>
                  <a:pt x="10125" y="17182"/>
                </a:lnTo>
                <a:cubicBezTo>
                  <a:pt x="10125" y="17453"/>
                  <a:pt x="10428" y="17673"/>
                  <a:pt x="10800" y="17673"/>
                </a:cubicBezTo>
                <a:cubicBezTo>
                  <a:pt x="11172" y="17673"/>
                  <a:pt x="11475" y="17453"/>
                  <a:pt x="11475" y="17182"/>
                </a:cubicBezTo>
                <a:lnTo>
                  <a:pt x="11475" y="1676"/>
                </a:lnTo>
                <a:lnTo>
                  <a:pt x="15723" y="4765"/>
                </a:lnTo>
                <a:cubicBezTo>
                  <a:pt x="15845" y="4855"/>
                  <a:pt x="16014" y="4909"/>
                  <a:pt x="16200" y="4909"/>
                </a:cubicBezTo>
                <a:cubicBezTo>
                  <a:pt x="16572" y="4909"/>
                  <a:pt x="16875" y="4690"/>
                  <a:pt x="16875" y="4418"/>
                </a:cubicBezTo>
                <a:cubicBezTo>
                  <a:pt x="16875" y="4283"/>
                  <a:pt x="16800" y="4161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0" y="4161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3" name="Shape 2833">
            <a:extLst>
              <a:ext uri="{FF2B5EF4-FFF2-40B4-BE49-F238E27FC236}">
                <a16:creationId xmlns:a16="http://schemas.microsoft.com/office/drawing/2014/main" id="{81CB3284-E45E-4281-BC0C-5F6C51BDC3D9}"/>
              </a:ext>
            </a:extLst>
          </p:cNvPr>
          <p:cNvSpPr/>
          <p:nvPr/>
        </p:nvSpPr>
        <p:spPr>
          <a:xfrm>
            <a:off x="1460500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  <a:moveTo>
                  <a:pt x="7140" y="14181"/>
                </a:moveTo>
                <a:cubicBezTo>
                  <a:pt x="6970" y="13741"/>
                  <a:pt x="6873" y="13264"/>
                  <a:pt x="6873" y="12764"/>
                </a:cubicBezTo>
                <a:cubicBezTo>
                  <a:pt x="6873" y="10595"/>
                  <a:pt x="8631" y="8836"/>
                  <a:pt x="10800" y="8836"/>
                </a:cubicBezTo>
                <a:cubicBezTo>
                  <a:pt x="11300" y="8836"/>
                  <a:pt x="11777" y="8934"/>
                  <a:pt x="12217" y="9104"/>
                </a:cubicBezTo>
                <a:lnTo>
                  <a:pt x="13217" y="8494"/>
                </a:lnTo>
                <a:cubicBezTo>
                  <a:pt x="12503" y="8089"/>
                  <a:pt x="11680" y="7855"/>
                  <a:pt x="10800" y="7855"/>
                </a:cubicBezTo>
                <a:cubicBezTo>
                  <a:pt x="8089" y="7855"/>
                  <a:pt x="5891" y="10053"/>
                  <a:pt x="5891" y="12764"/>
                </a:cubicBezTo>
                <a:cubicBezTo>
                  <a:pt x="5891" y="13643"/>
                  <a:pt x="6125" y="14467"/>
                  <a:pt x="6530" y="15181"/>
                </a:cubicBezTo>
                <a:cubicBezTo>
                  <a:pt x="6530" y="15181"/>
                  <a:pt x="7140" y="14181"/>
                  <a:pt x="7140" y="14181"/>
                </a:cubicBezTo>
                <a:close/>
                <a:moveTo>
                  <a:pt x="14460" y="11347"/>
                </a:moveTo>
                <a:cubicBezTo>
                  <a:pt x="14630" y="11787"/>
                  <a:pt x="14727" y="12263"/>
                  <a:pt x="14727" y="12764"/>
                </a:cubicBezTo>
                <a:cubicBezTo>
                  <a:pt x="14727" y="14932"/>
                  <a:pt x="12969" y="16691"/>
                  <a:pt x="10800" y="16691"/>
                </a:cubicBezTo>
                <a:cubicBezTo>
                  <a:pt x="10300" y="16691"/>
                  <a:pt x="9823" y="16594"/>
                  <a:pt x="9383" y="16423"/>
                </a:cubicBezTo>
                <a:lnTo>
                  <a:pt x="8383" y="17034"/>
                </a:lnTo>
                <a:cubicBezTo>
                  <a:pt x="9097" y="17439"/>
                  <a:pt x="9920" y="17673"/>
                  <a:pt x="10800" y="17673"/>
                </a:cubicBezTo>
                <a:cubicBezTo>
                  <a:pt x="13511" y="17673"/>
                  <a:pt x="15709" y="15475"/>
                  <a:pt x="15709" y="12764"/>
                </a:cubicBezTo>
                <a:cubicBezTo>
                  <a:pt x="15709" y="11884"/>
                  <a:pt x="15475" y="11061"/>
                  <a:pt x="15070" y="10346"/>
                </a:cubicBezTo>
                <a:cubicBezTo>
                  <a:pt x="15070" y="10346"/>
                  <a:pt x="14460" y="11347"/>
                  <a:pt x="14460" y="11347"/>
                </a:cubicBezTo>
                <a:close/>
                <a:moveTo>
                  <a:pt x="10453" y="12417"/>
                </a:moveTo>
                <a:cubicBezTo>
                  <a:pt x="10645" y="12225"/>
                  <a:pt x="10955" y="12225"/>
                  <a:pt x="11147" y="12417"/>
                </a:cubicBezTo>
                <a:cubicBezTo>
                  <a:pt x="11339" y="12609"/>
                  <a:pt x="11339" y="12919"/>
                  <a:pt x="11147" y="13111"/>
                </a:cubicBezTo>
                <a:cubicBezTo>
                  <a:pt x="10955" y="13303"/>
                  <a:pt x="10645" y="13303"/>
                  <a:pt x="10453" y="13111"/>
                </a:cubicBezTo>
                <a:cubicBezTo>
                  <a:pt x="10261" y="12919"/>
                  <a:pt x="10261" y="12609"/>
                  <a:pt x="10453" y="12417"/>
                </a:cubicBezTo>
                <a:moveTo>
                  <a:pt x="6144" y="17420"/>
                </a:moveTo>
                <a:lnTo>
                  <a:pt x="11842" y="13805"/>
                </a:lnTo>
                <a:lnTo>
                  <a:pt x="15456" y="8107"/>
                </a:lnTo>
                <a:lnTo>
                  <a:pt x="9759" y="11722"/>
                </a:lnTo>
                <a:cubicBezTo>
                  <a:pt x="9759" y="11722"/>
                  <a:pt x="6144" y="17420"/>
                  <a:pt x="6144" y="1742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4" name="Shape 2834">
            <a:extLst>
              <a:ext uri="{FF2B5EF4-FFF2-40B4-BE49-F238E27FC236}">
                <a16:creationId xmlns:a16="http://schemas.microsoft.com/office/drawing/2014/main" id="{D3CDAB08-8889-4F51-8414-3F20A4FE2050}"/>
              </a:ext>
            </a:extLst>
          </p:cNvPr>
          <p:cNvSpPr/>
          <p:nvPr/>
        </p:nvSpPr>
        <p:spPr>
          <a:xfrm>
            <a:off x="1860550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5" name="Shape 2835">
            <a:extLst>
              <a:ext uri="{FF2B5EF4-FFF2-40B4-BE49-F238E27FC236}">
                <a16:creationId xmlns:a16="http://schemas.microsoft.com/office/drawing/2014/main" id="{35EB237D-9C92-435E-8323-70FAAFD397E0}"/>
              </a:ext>
            </a:extLst>
          </p:cNvPr>
          <p:cNvSpPr/>
          <p:nvPr/>
        </p:nvSpPr>
        <p:spPr>
          <a:xfrm>
            <a:off x="2260600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18" y="5891"/>
                </a:moveTo>
                <a:lnTo>
                  <a:pt x="8345" y="5891"/>
                </a:lnTo>
                <a:cubicBezTo>
                  <a:pt x="8075" y="5891"/>
                  <a:pt x="7855" y="6111"/>
                  <a:pt x="7855" y="6382"/>
                </a:cubicBezTo>
                <a:cubicBezTo>
                  <a:pt x="7855" y="6653"/>
                  <a:pt x="8075" y="6873"/>
                  <a:pt x="8345" y="6873"/>
                </a:cubicBezTo>
                <a:lnTo>
                  <a:pt x="15218" y="6873"/>
                </a:lnTo>
                <a:cubicBezTo>
                  <a:pt x="15489" y="6873"/>
                  <a:pt x="15709" y="6653"/>
                  <a:pt x="15709" y="6382"/>
                </a:cubicBezTo>
                <a:cubicBezTo>
                  <a:pt x="15709" y="6111"/>
                  <a:pt x="15489" y="5891"/>
                  <a:pt x="15218" y="5891"/>
                </a:cubicBezTo>
                <a:moveTo>
                  <a:pt x="6382" y="5891"/>
                </a:moveTo>
                <a:cubicBezTo>
                  <a:pt x="6111" y="5891"/>
                  <a:pt x="5891" y="6111"/>
                  <a:pt x="5891" y="6382"/>
                </a:cubicBezTo>
                <a:cubicBezTo>
                  <a:pt x="5891" y="6653"/>
                  <a:pt x="6111" y="6873"/>
                  <a:pt x="6382" y="6873"/>
                </a:cubicBezTo>
                <a:cubicBezTo>
                  <a:pt x="6653" y="6873"/>
                  <a:pt x="6873" y="6653"/>
                  <a:pt x="6873" y="6382"/>
                </a:cubicBezTo>
                <a:cubicBezTo>
                  <a:pt x="6873" y="6111"/>
                  <a:pt x="6653" y="5891"/>
                  <a:pt x="6382" y="5891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0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5891"/>
                </a:moveTo>
                <a:cubicBezTo>
                  <a:pt x="2184" y="5891"/>
                  <a:pt x="1964" y="6111"/>
                  <a:pt x="1964" y="6382"/>
                </a:cubicBezTo>
                <a:cubicBezTo>
                  <a:pt x="1964" y="6653"/>
                  <a:pt x="2184" y="6873"/>
                  <a:pt x="2455" y="6873"/>
                </a:cubicBezTo>
                <a:cubicBezTo>
                  <a:pt x="2725" y="6873"/>
                  <a:pt x="2945" y="6653"/>
                  <a:pt x="2945" y="6382"/>
                </a:cubicBezTo>
                <a:cubicBezTo>
                  <a:pt x="2945" y="6111"/>
                  <a:pt x="2725" y="5891"/>
                  <a:pt x="2455" y="5891"/>
                </a:cubicBezTo>
                <a:moveTo>
                  <a:pt x="4418" y="5891"/>
                </a:moveTo>
                <a:cubicBezTo>
                  <a:pt x="4147" y="5891"/>
                  <a:pt x="3927" y="6111"/>
                  <a:pt x="3927" y="6382"/>
                </a:cubicBezTo>
                <a:cubicBezTo>
                  <a:pt x="3927" y="6653"/>
                  <a:pt x="4147" y="6873"/>
                  <a:pt x="4418" y="6873"/>
                </a:cubicBezTo>
                <a:cubicBezTo>
                  <a:pt x="4689" y="6873"/>
                  <a:pt x="4909" y="6653"/>
                  <a:pt x="4909" y="6382"/>
                </a:cubicBezTo>
                <a:cubicBezTo>
                  <a:pt x="4909" y="6111"/>
                  <a:pt x="4689" y="5891"/>
                  <a:pt x="4418" y="5891"/>
                </a:cubicBezTo>
                <a:moveTo>
                  <a:pt x="16691" y="7855"/>
                </a:moveTo>
                <a:lnTo>
                  <a:pt x="982" y="7855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7855"/>
                  <a:pt x="16691" y="7855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6" name="Shape 2836">
            <a:extLst>
              <a:ext uri="{FF2B5EF4-FFF2-40B4-BE49-F238E27FC236}">
                <a16:creationId xmlns:a16="http://schemas.microsoft.com/office/drawing/2014/main" id="{16B15AC8-4830-4EFC-B677-4033114504DE}"/>
              </a:ext>
            </a:extLst>
          </p:cNvPr>
          <p:cNvSpPr/>
          <p:nvPr/>
        </p:nvSpPr>
        <p:spPr>
          <a:xfrm>
            <a:off x="2660650" y="2827338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8900"/>
                </a:moveTo>
                <a:cubicBezTo>
                  <a:pt x="20618" y="18980"/>
                  <a:pt x="20611" y="19058"/>
                  <a:pt x="20601" y="19135"/>
                </a:cubicBezTo>
                <a:lnTo>
                  <a:pt x="14539" y="10800"/>
                </a:lnTo>
                <a:lnTo>
                  <a:pt x="20601" y="2465"/>
                </a:lnTo>
                <a:cubicBezTo>
                  <a:pt x="20611" y="2542"/>
                  <a:pt x="20618" y="2620"/>
                  <a:pt x="20618" y="2700"/>
                </a:cubicBezTo>
                <a:cubicBezTo>
                  <a:pt x="20618" y="2700"/>
                  <a:pt x="20618" y="18900"/>
                  <a:pt x="20618" y="18900"/>
                </a:cubicBezTo>
                <a:close/>
                <a:moveTo>
                  <a:pt x="19636" y="20250"/>
                </a:moveTo>
                <a:lnTo>
                  <a:pt x="1964" y="20250"/>
                </a:lnTo>
                <a:cubicBezTo>
                  <a:pt x="1849" y="20250"/>
                  <a:pt x="1739" y="20218"/>
                  <a:pt x="1637" y="20168"/>
                </a:cubicBezTo>
                <a:lnTo>
                  <a:pt x="7755" y="11754"/>
                </a:lnTo>
                <a:lnTo>
                  <a:pt x="9440" y="14072"/>
                </a:lnTo>
                <a:cubicBezTo>
                  <a:pt x="9816" y="14589"/>
                  <a:pt x="10308" y="14847"/>
                  <a:pt x="10800" y="14847"/>
                </a:cubicBezTo>
                <a:cubicBezTo>
                  <a:pt x="11292" y="14847"/>
                  <a:pt x="11784" y="14589"/>
                  <a:pt x="12159" y="14072"/>
                </a:cubicBezTo>
                <a:lnTo>
                  <a:pt x="13845" y="11754"/>
                </a:lnTo>
                <a:lnTo>
                  <a:pt x="19964" y="20168"/>
                </a:lnTo>
                <a:cubicBezTo>
                  <a:pt x="19861" y="20218"/>
                  <a:pt x="19752" y="20250"/>
                  <a:pt x="19636" y="20250"/>
                </a:cubicBezTo>
                <a:moveTo>
                  <a:pt x="982" y="18900"/>
                </a:moveTo>
                <a:lnTo>
                  <a:pt x="982" y="2700"/>
                </a:lnTo>
                <a:cubicBezTo>
                  <a:pt x="982" y="2620"/>
                  <a:pt x="989" y="2542"/>
                  <a:pt x="999" y="2465"/>
                </a:cubicBezTo>
                <a:lnTo>
                  <a:pt x="7061" y="10800"/>
                </a:lnTo>
                <a:lnTo>
                  <a:pt x="999" y="19135"/>
                </a:lnTo>
                <a:cubicBezTo>
                  <a:pt x="989" y="19058"/>
                  <a:pt x="982" y="18980"/>
                  <a:pt x="982" y="18900"/>
                </a:cubicBezTo>
                <a:moveTo>
                  <a:pt x="1964" y="1350"/>
                </a:moveTo>
                <a:lnTo>
                  <a:pt x="19636" y="1350"/>
                </a:lnTo>
                <a:cubicBezTo>
                  <a:pt x="19752" y="1350"/>
                  <a:pt x="19861" y="1382"/>
                  <a:pt x="19964" y="1433"/>
                </a:cubicBezTo>
                <a:lnTo>
                  <a:pt x="11465" y="13118"/>
                </a:lnTo>
                <a:cubicBezTo>
                  <a:pt x="11288" y="13362"/>
                  <a:pt x="11051" y="13497"/>
                  <a:pt x="10800" y="13497"/>
                </a:cubicBezTo>
                <a:cubicBezTo>
                  <a:pt x="10549" y="13497"/>
                  <a:pt x="10312" y="13362"/>
                  <a:pt x="10134" y="13118"/>
                </a:cubicBezTo>
                <a:lnTo>
                  <a:pt x="1637" y="1433"/>
                </a:lnTo>
                <a:cubicBezTo>
                  <a:pt x="1739" y="1382"/>
                  <a:pt x="1849" y="1350"/>
                  <a:pt x="1964" y="1350"/>
                </a:cubicBezTo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391"/>
                  <a:pt x="21600" y="18900"/>
                </a:cubicBezTo>
                <a:lnTo>
                  <a:pt x="21600" y="2700"/>
                </a:lnTo>
                <a:cubicBezTo>
                  <a:pt x="21600" y="120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7" name="Shape 2837">
            <a:extLst>
              <a:ext uri="{FF2B5EF4-FFF2-40B4-BE49-F238E27FC236}">
                <a16:creationId xmlns:a16="http://schemas.microsoft.com/office/drawing/2014/main" id="{18272B95-6380-4539-9E25-AF87A11CCEB8}"/>
              </a:ext>
            </a:extLst>
          </p:cNvPr>
          <p:cNvSpPr/>
          <p:nvPr/>
        </p:nvSpPr>
        <p:spPr>
          <a:xfrm>
            <a:off x="3060700" y="2822575"/>
            <a:ext cx="209550" cy="1619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8667"/>
                </a:moveTo>
                <a:lnTo>
                  <a:pt x="12576" y="13341"/>
                </a:lnTo>
                <a:lnTo>
                  <a:pt x="16691" y="8016"/>
                </a:lnTo>
                <a:cubicBezTo>
                  <a:pt x="16691" y="8016"/>
                  <a:pt x="16691" y="18667"/>
                  <a:pt x="16691" y="18667"/>
                </a:cubicBezTo>
                <a:close/>
                <a:moveTo>
                  <a:pt x="15709" y="20329"/>
                </a:moveTo>
                <a:lnTo>
                  <a:pt x="1964" y="20329"/>
                </a:lnTo>
                <a:cubicBezTo>
                  <a:pt x="1719" y="20329"/>
                  <a:pt x="1498" y="20210"/>
                  <a:pt x="1326" y="20018"/>
                </a:cubicBezTo>
                <a:lnTo>
                  <a:pt x="5791" y="14240"/>
                </a:lnTo>
                <a:lnTo>
                  <a:pt x="7477" y="16421"/>
                </a:lnTo>
                <a:cubicBezTo>
                  <a:pt x="7853" y="16907"/>
                  <a:pt x="8344" y="17150"/>
                  <a:pt x="8836" y="17150"/>
                </a:cubicBezTo>
                <a:cubicBezTo>
                  <a:pt x="9329" y="17150"/>
                  <a:pt x="9821" y="16907"/>
                  <a:pt x="10195" y="16421"/>
                </a:cubicBezTo>
                <a:lnTo>
                  <a:pt x="11882" y="14240"/>
                </a:lnTo>
                <a:lnTo>
                  <a:pt x="16347" y="20018"/>
                </a:lnTo>
                <a:cubicBezTo>
                  <a:pt x="16175" y="20210"/>
                  <a:pt x="15954" y="20329"/>
                  <a:pt x="15709" y="20329"/>
                </a:cubicBezTo>
                <a:moveTo>
                  <a:pt x="982" y="8016"/>
                </a:moveTo>
                <a:lnTo>
                  <a:pt x="5097" y="13341"/>
                </a:lnTo>
                <a:lnTo>
                  <a:pt x="982" y="18667"/>
                </a:lnTo>
                <a:cubicBezTo>
                  <a:pt x="982" y="18667"/>
                  <a:pt x="982" y="8016"/>
                  <a:pt x="982" y="8016"/>
                </a:cubicBezTo>
                <a:close/>
                <a:moveTo>
                  <a:pt x="1964" y="6353"/>
                </a:moveTo>
                <a:lnTo>
                  <a:pt x="15709" y="6353"/>
                </a:lnTo>
                <a:cubicBezTo>
                  <a:pt x="15954" y="6353"/>
                  <a:pt x="16175" y="6474"/>
                  <a:pt x="16347" y="6665"/>
                </a:cubicBezTo>
                <a:lnTo>
                  <a:pt x="9502" y="15523"/>
                </a:lnTo>
                <a:cubicBezTo>
                  <a:pt x="9324" y="15752"/>
                  <a:pt x="9088" y="15880"/>
                  <a:pt x="8836" y="15880"/>
                </a:cubicBezTo>
                <a:cubicBezTo>
                  <a:pt x="8585" y="15880"/>
                  <a:pt x="8349" y="15752"/>
                  <a:pt x="8170" y="15523"/>
                </a:cubicBezTo>
                <a:lnTo>
                  <a:pt x="1326" y="6664"/>
                </a:lnTo>
                <a:cubicBezTo>
                  <a:pt x="1498" y="6474"/>
                  <a:pt x="1719" y="6353"/>
                  <a:pt x="1964" y="6353"/>
                </a:cubicBezTo>
                <a:moveTo>
                  <a:pt x="15709" y="5082"/>
                </a:moveTo>
                <a:lnTo>
                  <a:pt x="1964" y="5082"/>
                </a:lnTo>
                <a:cubicBezTo>
                  <a:pt x="879" y="5082"/>
                  <a:pt x="0" y="6220"/>
                  <a:pt x="0" y="7624"/>
                </a:cubicBezTo>
                <a:lnTo>
                  <a:pt x="0" y="19059"/>
                </a:lnTo>
                <a:cubicBezTo>
                  <a:pt x="0" y="20462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462"/>
                  <a:pt x="17673" y="19059"/>
                </a:cubicBezTo>
                <a:lnTo>
                  <a:pt x="17673" y="7624"/>
                </a:lnTo>
                <a:cubicBezTo>
                  <a:pt x="17673" y="6220"/>
                  <a:pt x="16794" y="5082"/>
                  <a:pt x="15709" y="5082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1138"/>
                  <a:pt x="3927" y="2541"/>
                </a:cubicBezTo>
                <a:lnTo>
                  <a:pt x="3927" y="3176"/>
                </a:lnTo>
                <a:cubicBezTo>
                  <a:pt x="3927" y="3528"/>
                  <a:pt x="4147" y="3812"/>
                  <a:pt x="4418" y="3812"/>
                </a:cubicBezTo>
                <a:cubicBezTo>
                  <a:pt x="4690" y="3812"/>
                  <a:pt x="4909" y="3528"/>
                  <a:pt x="4909" y="3176"/>
                </a:cubicBezTo>
                <a:lnTo>
                  <a:pt x="4909" y="2541"/>
                </a:lnTo>
                <a:cubicBezTo>
                  <a:pt x="4909" y="1840"/>
                  <a:pt x="5348" y="1271"/>
                  <a:pt x="5891" y="1271"/>
                </a:cubicBezTo>
                <a:lnTo>
                  <a:pt x="19636" y="1271"/>
                </a:lnTo>
                <a:cubicBezTo>
                  <a:pt x="20178" y="1271"/>
                  <a:pt x="20618" y="1840"/>
                  <a:pt x="20618" y="2541"/>
                </a:cubicBezTo>
                <a:lnTo>
                  <a:pt x="20618" y="13976"/>
                </a:lnTo>
                <a:cubicBezTo>
                  <a:pt x="20618" y="14678"/>
                  <a:pt x="20178" y="15247"/>
                  <a:pt x="19636" y="15247"/>
                </a:cubicBezTo>
                <a:lnTo>
                  <a:pt x="19145" y="15247"/>
                </a:lnTo>
                <a:cubicBezTo>
                  <a:pt x="18874" y="15247"/>
                  <a:pt x="18655" y="15532"/>
                  <a:pt x="18655" y="15882"/>
                </a:cubicBezTo>
                <a:cubicBezTo>
                  <a:pt x="18655" y="16234"/>
                  <a:pt x="18874" y="16518"/>
                  <a:pt x="19145" y="16518"/>
                </a:cubicBezTo>
                <a:lnTo>
                  <a:pt x="19636" y="16518"/>
                </a:lnTo>
                <a:cubicBezTo>
                  <a:pt x="20721" y="16518"/>
                  <a:pt x="21600" y="15380"/>
                  <a:pt x="21600" y="13976"/>
                </a:cubicBezTo>
                <a:lnTo>
                  <a:pt x="21600" y="2541"/>
                </a:lnTo>
                <a:cubicBezTo>
                  <a:pt x="21600" y="1138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8" name="Shape 2838">
            <a:extLst>
              <a:ext uri="{FF2B5EF4-FFF2-40B4-BE49-F238E27FC236}">
                <a16:creationId xmlns:a16="http://schemas.microsoft.com/office/drawing/2014/main" id="{24228EE0-ABC7-4D1A-A161-F4A581357B22}"/>
              </a:ext>
            </a:extLst>
          </p:cNvPr>
          <p:cNvSpPr/>
          <p:nvPr/>
        </p:nvSpPr>
        <p:spPr>
          <a:xfrm>
            <a:off x="3460750" y="2817813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4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5" y="12000"/>
                  <a:pt x="13745" y="12269"/>
                  <a:pt x="13745" y="12600"/>
                </a:cubicBezTo>
                <a:cubicBezTo>
                  <a:pt x="13745" y="14589"/>
                  <a:pt x="12426" y="16200"/>
                  <a:pt x="10800" y="16200"/>
                </a:cubicBezTo>
                <a:cubicBezTo>
                  <a:pt x="9173" y="16200"/>
                  <a:pt x="7855" y="14589"/>
                  <a:pt x="7855" y="12600"/>
                </a:cubicBezTo>
                <a:cubicBezTo>
                  <a:pt x="7855" y="12269"/>
                  <a:pt x="7635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5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5"/>
                </a:lnTo>
                <a:cubicBezTo>
                  <a:pt x="23" y="12415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5"/>
                  <a:pt x="21543" y="1233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39" name="Shape 2839">
            <a:extLst>
              <a:ext uri="{FF2B5EF4-FFF2-40B4-BE49-F238E27FC236}">
                <a16:creationId xmlns:a16="http://schemas.microsoft.com/office/drawing/2014/main" id="{30324278-DA94-4A04-8FD4-34A7B57DBE11}"/>
              </a:ext>
            </a:extLst>
          </p:cNvPr>
          <p:cNvSpPr/>
          <p:nvPr/>
        </p:nvSpPr>
        <p:spPr>
          <a:xfrm>
            <a:off x="3860800" y="2808288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4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3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4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2764" y="2160"/>
                </a:lnTo>
                <a:cubicBezTo>
                  <a:pt x="12492" y="2160"/>
                  <a:pt x="12273" y="2402"/>
                  <a:pt x="12273" y="2700"/>
                </a:cubicBezTo>
                <a:cubicBezTo>
                  <a:pt x="12273" y="2999"/>
                  <a:pt x="12492" y="3240"/>
                  <a:pt x="12764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8836" y="3240"/>
                </a:lnTo>
                <a:cubicBezTo>
                  <a:pt x="9108" y="3240"/>
                  <a:pt x="9327" y="2999"/>
                  <a:pt x="9327" y="2700"/>
                </a:cubicBezTo>
                <a:cubicBezTo>
                  <a:pt x="9327" y="2402"/>
                  <a:pt x="9108" y="2160"/>
                  <a:pt x="8836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3" y="13261"/>
                </a:cubicBezTo>
                <a:moveTo>
                  <a:pt x="7855" y="8640"/>
                </a:moveTo>
                <a:cubicBezTo>
                  <a:pt x="7583" y="8640"/>
                  <a:pt x="7364" y="8882"/>
                  <a:pt x="7364" y="9180"/>
                </a:cubicBezTo>
                <a:cubicBezTo>
                  <a:pt x="7364" y="9329"/>
                  <a:pt x="7418" y="9464"/>
                  <a:pt x="7507" y="9562"/>
                </a:cubicBezTo>
                <a:lnTo>
                  <a:pt x="10453" y="12802"/>
                </a:lnTo>
                <a:cubicBezTo>
                  <a:pt x="10542" y="12900"/>
                  <a:pt x="10665" y="12960"/>
                  <a:pt x="10800" y="12960"/>
                </a:cubicBezTo>
                <a:cubicBezTo>
                  <a:pt x="10936" y="12960"/>
                  <a:pt x="11058" y="12900"/>
                  <a:pt x="11147" y="12802"/>
                </a:cubicBezTo>
                <a:lnTo>
                  <a:pt x="14093" y="9562"/>
                </a:lnTo>
                <a:cubicBezTo>
                  <a:pt x="14182" y="9464"/>
                  <a:pt x="14236" y="9329"/>
                  <a:pt x="14236" y="9180"/>
                </a:cubicBezTo>
                <a:cubicBezTo>
                  <a:pt x="14236" y="8882"/>
                  <a:pt x="14017" y="8640"/>
                  <a:pt x="13745" y="8640"/>
                </a:cubicBezTo>
                <a:cubicBezTo>
                  <a:pt x="13610" y="8640"/>
                  <a:pt x="13487" y="8701"/>
                  <a:pt x="13398" y="8798"/>
                </a:cubicBezTo>
                <a:lnTo>
                  <a:pt x="11291" y="111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11116"/>
                </a:lnTo>
                <a:lnTo>
                  <a:pt x="8202" y="8798"/>
                </a:lnTo>
                <a:cubicBezTo>
                  <a:pt x="8113" y="8701"/>
                  <a:pt x="7990" y="8640"/>
                  <a:pt x="7855" y="86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0" name="Shape 2840">
            <a:extLst>
              <a:ext uri="{FF2B5EF4-FFF2-40B4-BE49-F238E27FC236}">
                <a16:creationId xmlns:a16="http://schemas.microsoft.com/office/drawing/2014/main" id="{1E3BF369-5C1B-46A3-9938-C000524E2939}"/>
              </a:ext>
            </a:extLst>
          </p:cNvPr>
          <p:cNvSpPr/>
          <p:nvPr/>
        </p:nvSpPr>
        <p:spPr>
          <a:xfrm>
            <a:off x="4260850" y="2808288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3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4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5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5709" y="2160"/>
                </a:lnTo>
                <a:cubicBezTo>
                  <a:pt x="15438" y="2160"/>
                  <a:pt x="15218" y="2402"/>
                  <a:pt x="15218" y="2700"/>
                </a:cubicBezTo>
                <a:cubicBezTo>
                  <a:pt x="15218" y="2999"/>
                  <a:pt x="15438" y="3240"/>
                  <a:pt x="15709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5891" y="3240"/>
                </a:lnTo>
                <a:cubicBezTo>
                  <a:pt x="6162" y="3240"/>
                  <a:pt x="6382" y="2999"/>
                  <a:pt x="6382" y="2700"/>
                </a:cubicBezTo>
                <a:cubicBezTo>
                  <a:pt x="6382" y="2402"/>
                  <a:pt x="6162" y="2160"/>
                  <a:pt x="5891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4" y="13261"/>
                </a:cubicBezTo>
                <a:moveTo>
                  <a:pt x="7855" y="4320"/>
                </a:moveTo>
                <a:cubicBezTo>
                  <a:pt x="7990" y="4320"/>
                  <a:pt x="8113" y="4260"/>
                  <a:pt x="8202" y="4162"/>
                </a:cubicBezTo>
                <a:lnTo>
                  <a:pt x="10309" y="1844"/>
                </a:lnTo>
                <a:lnTo>
                  <a:pt x="10309" y="12420"/>
                </a:lnTo>
                <a:cubicBezTo>
                  <a:pt x="10309" y="12719"/>
                  <a:pt x="10529" y="12960"/>
                  <a:pt x="10800" y="12960"/>
                </a:cubicBezTo>
                <a:cubicBezTo>
                  <a:pt x="11071" y="12960"/>
                  <a:pt x="11291" y="12719"/>
                  <a:pt x="11291" y="12420"/>
                </a:cubicBezTo>
                <a:lnTo>
                  <a:pt x="11291" y="1844"/>
                </a:lnTo>
                <a:lnTo>
                  <a:pt x="13398" y="4162"/>
                </a:lnTo>
                <a:cubicBezTo>
                  <a:pt x="13487" y="4260"/>
                  <a:pt x="13610" y="4320"/>
                  <a:pt x="13745" y="4320"/>
                </a:cubicBezTo>
                <a:cubicBezTo>
                  <a:pt x="14017" y="4320"/>
                  <a:pt x="14236" y="4079"/>
                  <a:pt x="14236" y="3780"/>
                </a:cubicBezTo>
                <a:cubicBezTo>
                  <a:pt x="14236" y="3631"/>
                  <a:pt x="14181" y="3497"/>
                  <a:pt x="14093" y="339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1"/>
                  <a:pt x="10453" y="158"/>
                </a:cubicBezTo>
                <a:lnTo>
                  <a:pt x="7507" y="3398"/>
                </a:lnTo>
                <a:cubicBezTo>
                  <a:pt x="7419" y="3497"/>
                  <a:pt x="7364" y="3631"/>
                  <a:pt x="7364" y="3780"/>
                </a:cubicBezTo>
                <a:cubicBezTo>
                  <a:pt x="7364" y="4079"/>
                  <a:pt x="7583" y="4320"/>
                  <a:pt x="7855" y="432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1" name="Shape 2841">
            <a:extLst>
              <a:ext uri="{FF2B5EF4-FFF2-40B4-BE49-F238E27FC236}">
                <a16:creationId xmlns:a16="http://schemas.microsoft.com/office/drawing/2014/main" id="{D49D69DD-1393-4640-A9E4-8F5BFE519BAC}"/>
              </a:ext>
            </a:extLst>
          </p:cNvPr>
          <p:cNvSpPr/>
          <p:nvPr/>
        </p:nvSpPr>
        <p:spPr>
          <a:xfrm>
            <a:off x="660400" y="3217863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3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6" y="12000"/>
                  <a:pt x="13745" y="12269"/>
                  <a:pt x="13745" y="12600"/>
                </a:cubicBezTo>
                <a:cubicBezTo>
                  <a:pt x="13745" y="14588"/>
                  <a:pt x="12427" y="16200"/>
                  <a:pt x="10800" y="16200"/>
                </a:cubicBezTo>
                <a:cubicBezTo>
                  <a:pt x="9173" y="16200"/>
                  <a:pt x="7855" y="14588"/>
                  <a:pt x="7855" y="12600"/>
                </a:cubicBezTo>
                <a:cubicBezTo>
                  <a:pt x="7855" y="12269"/>
                  <a:pt x="7634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4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4"/>
                </a:lnTo>
                <a:cubicBezTo>
                  <a:pt x="23" y="12416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6"/>
                  <a:pt x="21543" y="12334"/>
                </a:cubicBezTo>
                <a:moveTo>
                  <a:pt x="16691" y="9000"/>
                </a:moveTo>
                <a:cubicBezTo>
                  <a:pt x="16691" y="8669"/>
                  <a:pt x="16471" y="8400"/>
                  <a:pt x="16200" y="8400"/>
                </a:cubicBezTo>
                <a:lnTo>
                  <a:pt x="5400" y="8400"/>
                </a:lnTo>
                <a:cubicBezTo>
                  <a:pt x="5129" y="8400"/>
                  <a:pt x="4909" y="8669"/>
                  <a:pt x="4909" y="9000"/>
                </a:cubicBezTo>
                <a:cubicBezTo>
                  <a:pt x="4909" y="9332"/>
                  <a:pt x="5129" y="9600"/>
                  <a:pt x="5400" y="9600"/>
                </a:cubicBez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moveTo>
                  <a:pt x="6382" y="7200"/>
                </a:moveTo>
                <a:lnTo>
                  <a:pt x="15218" y="7200"/>
                </a:lnTo>
                <a:cubicBezTo>
                  <a:pt x="15489" y="7200"/>
                  <a:pt x="15709" y="6932"/>
                  <a:pt x="15709" y="6600"/>
                </a:cubicBezTo>
                <a:cubicBezTo>
                  <a:pt x="15709" y="6269"/>
                  <a:pt x="15489" y="6000"/>
                  <a:pt x="15218" y="6000"/>
                </a:cubicBezTo>
                <a:lnTo>
                  <a:pt x="6382" y="6000"/>
                </a:lnTo>
                <a:cubicBezTo>
                  <a:pt x="6111" y="6000"/>
                  <a:pt x="5891" y="6269"/>
                  <a:pt x="5891" y="6600"/>
                </a:cubicBezTo>
                <a:cubicBezTo>
                  <a:pt x="5891" y="6932"/>
                  <a:pt x="6111" y="7200"/>
                  <a:pt x="6382" y="7200"/>
                </a:cubicBezTo>
                <a:moveTo>
                  <a:pt x="7364" y="4800"/>
                </a:moveTo>
                <a:lnTo>
                  <a:pt x="14236" y="4800"/>
                </a:lnTo>
                <a:cubicBezTo>
                  <a:pt x="14507" y="4800"/>
                  <a:pt x="14727" y="4532"/>
                  <a:pt x="14727" y="4200"/>
                </a:cubicBezTo>
                <a:cubicBezTo>
                  <a:pt x="14727" y="3869"/>
                  <a:pt x="14507" y="3600"/>
                  <a:pt x="14236" y="3600"/>
                </a:cubicBezTo>
                <a:lnTo>
                  <a:pt x="7364" y="3600"/>
                </a:lnTo>
                <a:cubicBezTo>
                  <a:pt x="7093" y="3600"/>
                  <a:pt x="6873" y="3869"/>
                  <a:pt x="6873" y="4200"/>
                </a:cubicBezTo>
                <a:cubicBezTo>
                  <a:pt x="6873" y="4532"/>
                  <a:pt x="7093" y="4800"/>
                  <a:pt x="7364" y="4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2" name="Shape 2842">
            <a:extLst>
              <a:ext uri="{FF2B5EF4-FFF2-40B4-BE49-F238E27FC236}">
                <a16:creationId xmlns:a16="http://schemas.microsoft.com/office/drawing/2014/main" id="{B3959999-4EF0-41C5-81FB-779BD99F23A7}"/>
              </a:ext>
            </a:extLst>
          </p:cNvPr>
          <p:cNvSpPr/>
          <p:nvPr/>
        </p:nvSpPr>
        <p:spPr>
          <a:xfrm>
            <a:off x="106045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6907" y="6873"/>
                </a:lnTo>
                <a:cubicBezTo>
                  <a:pt x="7149" y="8810"/>
                  <a:pt x="8798" y="10309"/>
                  <a:pt x="10800" y="10309"/>
                </a:cubicBezTo>
                <a:cubicBezTo>
                  <a:pt x="12802" y="10309"/>
                  <a:pt x="14451" y="8810"/>
                  <a:pt x="14693" y="6873"/>
                </a:cubicBezTo>
                <a:lnTo>
                  <a:pt x="20618" y="6873"/>
                </a:lnTo>
                <a:cubicBezTo>
                  <a:pt x="20618" y="6873"/>
                  <a:pt x="20618" y="11782"/>
                  <a:pt x="20618" y="11782"/>
                </a:cubicBezTo>
                <a:close/>
                <a:moveTo>
                  <a:pt x="20264" y="14727"/>
                </a:moveTo>
                <a:lnTo>
                  <a:pt x="14236" y="14727"/>
                </a:lnTo>
                <a:cubicBezTo>
                  <a:pt x="13966" y="14727"/>
                  <a:pt x="13745" y="14947"/>
                  <a:pt x="13745" y="15218"/>
                </a:cubicBezTo>
                <a:cubicBezTo>
                  <a:pt x="13745" y="16845"/>
                  <a:pt x="12427" y="18164"/>
                  <a:pt x="10800" y="18164"/>
                </a:cubicBezTo>
                <a:cubicBezTo>
                  <a:pt x="9173" y="18164"/>
                  <a:pt x="7855" y="16845"/>
                  <a:pt x="7855" y="15218"/>
                </a:cubicBezTo>
                <a:cubicBezTo>
                  <a:pt x="7855" y="14947"/>
                  <a:pt x="7634" y="14727"/>
                  <a:pt x="7364" y="14727"/>
                </a:cubicBezTo>
                <a:lnTo>
                  <a:pt x="1336" y="14727"/>
                </a:lnTo>
                <a:lnTo>
                  <a:pt x="2682" y="12764"/>
                </a:lnTo>
                <a:lnTo>
                  <a:pt x="18918" y="12764"/>
                </a:lnTo>
                <a:cubicBezTo>
                  <a:pt x="18918" y="12764"/>
                  <a:pt x="20264" y="14727"/>
                  <a:pt x="20264" y="14727"/>
                </a:cubicBezTo>
                <a:close/>
                <a:moveTo>
                  <a:pt x="20618" y="20618"/>
                </a:moveTo>
                <a:lnTo>
                  <a:pt x="982" y="20618"/>
                </a:lnTo>
                <a:lnTo>
                  <a:pt x="982" y="15709"/>
                </a:lnTo>
                <a:lnTo>
                  <a:pt x="6907" y="15709"/>
                </a:lnTo>
                <a:cubicBezTo>
                  <a:pt x="7149" y="17646"/>
                  <a:pt x="8798" y="19145"/>
                  <a:pt x="10800" y="19145"/>
                </a:cubicBezTo>
                <a:cubicBezTo>
                  <a:pt x="12802" y="19145"/>
                  <a:pt x="14451" y="17646"/>
                  <a:pt x="14693" y="15709"/>
                </a:cubicBezTo>
                <a:lnTo>
                  <a:pt x="20618" y="15709"/>
                </a:lnTo>
                <a:cubicBezTo>
                  <a:pt x="20618" y="15709"/>
                  <a:pt x="20618" y="20618"/>
                  <a:pt x="20618" y="20618"/>
                </a:cubicBezTo>
                <a:close/>
                <a:moveTo>
                  <a:pt x="4702" y="982"/>
                </a:moveTo>
                <a:lnTo>
                  <a:pt x="16898" y="982"/>
                </a:lnTo>
                <a:lnTo>
                  <a:pt x="20264" y="5891"/>
                </a:lnTo>
                <a:lnTo>
                  <a:pt x="14236" y="5891"/>
                </a:lnTo>
                <a:cubicBezTo>
                  <a:pt x="13966" y="5891"/>
                  <a:pt x="13745" y="6111"/>
                  <a:pt x="13745" y="6382"/>
                </a:cubicBezTo>
                <a:cubicBezTo>
                  <a:pt x="13745" y="8009"/>
                  <a:pt x="12427" y="9327"/>
                  <a:pt x="10800" y="9327"/>
                </a:cubicBezTo>
                <a:cubicBezTo>
                  <a:pt x="9173" y="9327"/>
                  <a:pt x="7855" y="8009"/>
                  <a:pt x="7855" y="6382"/>
                </a:cubicBezTo>
                <a:cubicBezTo>
                  <a:pt x="7855" y="6111"/>
                  <a:pt x="7634" y="5891"/>
                  <a:pt x="7364" y="5891"/>
                </a:cubicBezTo>
                <a:lnTo>
                  <a:pt x="1336" y="5891"/>
                </a:lnTo>
                <a:cubicBezTo>
                  <a:pt x="1336" y="5891"/>
                  <a:pt x="4702" y="982"/>
                  <a:pt x="4702" y="982"/>
                </a:cubicBezTo>
                <a:close/>
                <a:moveTo>
                  <a:pt x="21600" y="12273"/>
                </a:moveTo>
                <a:lnTo>
                  <a:pt x="21600" y="6382"/>
                </a:lnTo>
                <a:cubicBezTo>
                  <a:pt x="21600" y="6303"/>
                  <a:pt x="21577" y="6231"/>
                  <a:pt x="21543" y="6165"/>
                </a:cubicBezTo>
                <a:lnTo>
                  <a:pt x="21548" y="6162"/>
                </a:lnTo>
                <a:lnTo>
                  <a:pt x="17621" y="272"/>
                </a:lnTo>
                <a:lnTo>
                  <a:pt x="17616" y="274"/>
                </a:lnTo>
                <a:cubicBezTo>
                  <a:pt x="17536" y="113"/>
                  <a:pt x="17374" y="0"/>
                  <a:pt x="17182" y="0"/>
                </a:cubicBezTo>
                <a:lnTo>
                  <a:pt x="4418" y="0"/>
                </a:lnTo>
                <a:cubicBezTo>
                  <a:pt x="4226" y="0"/>
                  <a:pt x="4064" y="113"/>
                  <a:pt x="3984" y="274"/>
                </a:cubicBezTo>
                <a:lnTo>
                  <a:pt x="3979" y="272"/>
                </a:lnTo>
                <a:lnTo>
                  <a:pt x="52" y="6162"/>
                </a:lnTo>
                <a:lnTo>
                  <a:pt x="57" y="6165"/>
                </a:lnTo>
                <a:cubicBezTo>
                  <a:pt x="23" y="6231"/>
                  <a:pt x="0" y="6303"/>
                  <a:pt x="0" y="6382"/>
                </a:cubicBezTo>
                <a:lnTo>
                  <a:pt x="0" y="12273"/>
                </a:lnTo>
                <a:cubicBezTo>
                  <a:pt x="0" y="12544"/>
                  <a:pt x="220" y="12764"/>
                  <a:pt x="491" y="12764"/>
                </a:cubicBezTo>
                <a:lnTo>
                  <a:pt x="1542" y="12764"/>
                </a:lnTo>
                <a:lnTo>
                  <a:pt x="52" y="14999"/>
                </a:lnTo>
                <a:lnTo>
                  <a:pt x="57" y="15001"/>
                </a:lnTo>
                <a:cubicBezTo>
                  <a:pt x="23" y="15067"/>
                  <a:pt x="0" y="15139"/>
                  <a:pt x="0" y="152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15218"/>
                </a:lnTo>
                <a:cubicBezTo>
                  <a:pt x="21600" y="15139"/>
                  <a:pt x="21577" y="15067"/>
                  <a:pt x="21543" y="15001"/>
                </a:cubicBezTo>
                <a:lnTo>
                  <a:pt x="21548" y="14999"/>
                </a:lnTo>
                <a:lnTo>
                  <a:pt x="20058" y="12764"/>
                </a:lnTo>
                <a:lnTo>
                  <a:pt x="21109" y="12764"/>
                </a:lnTo>
                <a:cubicBezTo>
                  <a:pt x="21380" y="12764"/>
                  <a:pt x="21600" y="12544"/>
                  <a:pt x="21600" y="122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3" name="Shape 2843">
            <a:extLst>
              <a:ext uri="{FF2B5EF4-FFF2-40B4-BE49-F238E27FC236}">
                <a16:creationId xmlns:a16="http://schemas.microsoft.com/office/drawing/2014/main" id="{BEF80F7A-3BFB-4196-A312-113DB6886710}"/>
              </a:ext>
            </a:extLst>
          </p:cNvPr>
          <p:cNvSpPr/>
          <p:nvPr/>
        </p:nvSpPr>
        <p:spPr>
          <a:xfrm>
            <a:off x="146050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4" name="Shape 2844">
            <a:extLst>
              <a:ext uri="{FF2B5EF4-FFF2-40B4-BE49-F238E27FC236}">
                <a16:creationId xmlns:a16="http://schemas.microsoft.com/office/drawing/2014/main" id="{9D425C41-D252-451A-8F58-F58984E96EDB}"/>
              </a:ext>
            </a:extLst>
          </p:cNvPr>
          <p:cNvSpPr/>
          <p:nvPr/>
        </p:nvSpPr>
        <p:spPr>
          <a:xfrm>
            <a:off x="186055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982"/>
                </a:move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cubicBezTo>
                  <a:pt x="762" y="11291"/>
                  <a:pt x="982" y="11071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7588" y="20618"/>
                  <a:pt x="4740" y="19075"/>
                  <a:pt x="2948" y="16691"/>
                </a:cubicBezTo>
                <a:lnTo>
                  <a:pt x="6873" y="16691"/>
                </a:lnTo>
                <a:cubicBezTo>
                  <a:pt x="7144" y="16691"/>
                  <a:pt x="7364" y="16471"/>
                  <a:pt x="7364" y="16200"/>
                </a:cubicBezTo>
                <a:cubicBezTo>
                  <a:pt x="7364" y="15929"/>
                  <a:pt x="7144" y="15709"/>
                  <a:pt x="6873" y="15709"/>
                </a:cubicBezTo>
                <a:lnTo>
                  <a:pt x="1964" y="15709"/>
                </a:lnTo>
                <a:cubicBezTo>
                  <a:pt x="1693" y="15709"/>
                  <a:pt x="1473" y="15929"/>
                  <a:pt x="1473" y="16200"/>
                </a:cubicBezTo>
                <a:lnTo>
                  <a:pt x="1473" y="21109"/>
                </a:lnTo>
                <a:cubicBezTo>
                  <a:pt x="1473" y="21380"/>
                  <a:pt x="1693" y="21600"/>
                  <a:pt x="1964" y="21600"/>
                </a:cubicBezTo>
                <a:cubicBezTo>
                  <a:pt x="2234" y="21600"/>
                  <a:pt x="2455" y="21380"/>
                  <a:pt x="2455" y="21109"/>
                </a:cubicBezTo>
                <a:lnTo>
                  <a:pt x="2455" y="17639"/>
                </a:lnTo>
                <a:cubicBezTo>
                  <a:pt x="4434" y="20054"/>
                  <a:pt x="7433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5" name="Shape 2845">
            <a:extLst>
              <a:ext uri="{FF2B5EF4-FFF2-40B4-BE49-F238E27FC236}">
                <a16:creationId xmlns:a16="http://schemas.microsoft.com/office/drawing/2014/main" id="{B2AAEE1F-8843-4C71-AB16-1E87C198CCEF}"/>
              </a:ext>
            </a:extLst>
          </p:cNvPr>
          <p:cNvSpPr/>
          <p:nvPr/>
        </p:nvSpPr>
        <p:spPr>
          <a:xfrm>
            <a:off x="2279650" y="319881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0" y="1408"/>
                </a:moveTo>
                <a:lnTo>
                  <a:pt x="17518" y="4418"/>
                </a:lnTo>
                <a:lnTo>
                  <a:pt x="12000" y="7429"/>
                </a:lnTo>
                <a:cubicBezTo>
                  <a:pt x="12000" y="7429"/>
                  <a:pt x="12000" y="1408"/>
                  <a:pt x="12000" y="1408"/>
                </a:cubicBezTo>
                <a:close/>
                <a:moveTo>
                  <a:pt x="21000" y="12273"/>
                </a:moveTo>
                <a:cubicBezTo>
                  <a:pt x="20669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0800" y="8345"/>
                </a:lnTo>
                <a:cubicBezTo>
                  <a:pt x="10800" y="8617"/>
                  <a:pt x="11069" y="8836"/>
                  <a:pt x="11400" y="8836"/>
                </a:cubicBezTo>
                <a:cubicBezTo>
                  <a:pt x="11524" y="8836"/>
                  <a:pt x="11631" y="8799"/>
                  <a:pt x="11726" y="8747"/>
                </a:cubicBezTo>
                <a:lnTo>
                  <a:pt x="11733" y="8754"/>
                </a:lnTo>
                <a:lnTo>
                  <a:pt x="18933" y="4827"/>
                </a:lnTo>
                <a:lnTo>
                  <a:pt x="18926" y="4819"/>
                </a:lnTo>
                <a:cubicBezTo>
                  <a:pt x="19087" y="4731"/>
                  <a:pt x="19200" y="4589"/>
                  <a:pt x="19200" y="4418"/>
                </a:cubicBezTo>
                <a:cubicBezTo>
                  <a:pt x="19200" y="4248"/>
                  <a:pt x="19087" y="4106"/>
                  <a:pt x="18926" y="4017"/>
                </a:cubicBezTo>
                <a:lnTo>
                  <a:pt x="18933" y="4010"/>
                </a:lnTo>
                <a:lnTo>
                  <a:pt x="11733" y="82"/>
                </a:lnTo>
                <a:lnTo>
                  <a:pt x="11726" y="90"/>
                </a:lnTo>
                <a:cubicBezTo>
                  <a:pt x="11631" y="38"/>
                  <a:pt x="11524" y="0"/>
                  <a:pt x="11400" y="0"/>
                </a:cubicBezTo>
                <a:cubicBezTo>
                  <a:pt x="11069" y="0"/>
                  <a:pt x="10800" y="220"/>
                  <a:pt x="10800" y="491"/>
                </a:cubicBezTo>
                <a:lnTo>
                  <a:pt x="10800" y="3927"/>
                </a:lnTo>
                <a:cubicBezTo>
                  <a:pt x="4835" y="3927"/>
                  <a:pt x="0" y="7883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1" y="12273"/>
                  <a:pt x="21000" y="122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6" name="Shape 2846">
            <a:extLst>
              <a:ext uri="{FF2B5EF4-FFF2-40B4-BE49-F238E27FC236}">
                <a16:creationId xmlns:a16="http://schemas.microsoft.com/office/drawing/2014/main" id="{C28D8CB0-937A-4385-AFB4-15F8623BECD8}"/>
              </a:ext>
            </a:extLst>
          </p:cNvPr>
          <p:cNvSpPr/>
          <p:nvPr/>
        </p:nvSpPr>
        <p:spPr>
          <a:xfrm>
            <a:off x="2679700" y="319881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0" y="12273"/>
                </a:moveTo>
                <a:cubicBezTo>
                  <a:pt x="20668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4768" y="4909"/>
                </a:lnTo>
                <a:lnTo>
                  <a:pt x="11067" y="7937"/>
                </a:lnTo>
                <a:lnTo>
                  <a:pt x="11073" y="7945"/>
                </a:lnTo>
                <a:cubicBezTo>
                  <a:pt x="10912" y="8033"/>
                  <a:pt x="10800" y="8175"/>
                  <a:pt x="10800" y="8345"/>
                </a:cubicBezTo>
                <a:cubicBezTo>
                  <a:pt x="10800" y="8617"/>
                  <a:pt x="11068" y="8836"/>
                  <a:pt x="11400" y="8836"/>
                </a:cubicBezTo>
                <a:cubicBezTo>
                  <a:pt x="11523" y="8836"/>
                  <a:pt x="11631" y="8798"/>
                  <a:pt x="11727" y="8747"/>
                </a:cubicBezTo>
                <a:lnTo>
                  <a:pt x="11733" y="8754"/>
                </a:lnTo>
                <a:lnTo>
                  <a:pt x="11774" y="8721"/>
                </a:lnTo>
                <a:cubicBezTo>
                  <a:pt x="11805" y="8700"/>
                  <a:pt x="11832" y="8677"/>
                  <a:pt x="11858" y="8651"/>
                </a:cubicBezTo>
                <a:lnTo>
                  <a:pt x="16533" y="4827"/>
                </a:lnTo>
                <a:lnTo>
                  <a:pt x="16527" y="4819"/>
                </a:lnTo>
                <a:cubicBezTo>
                  <a:pt x="16688" y="4731"/>
                  <a:pt x="16800" y="4589"/>
                  <a:pt x="16800" y="4418"/>
                </a:cubicBezTo>
                <a:cubicBezTo>
                  <a:pt x="16800" y="4248"/>
                  <a:pt x="16688" y="4106"/>
                  <a:pt x="16527" y="4018"/>
                </a:cubicBezTo>
                <a:lnTo>
                  <a:pt x="16533" y="4010"/>
                </a:lnTo>
                <a:lnTo>
                  <a:pt x="11858" y="185"/>
                </a:lnTo>
                <a:cubicBezTo>
                  <a:pt x="11832" y="159"/>
                  <a:pt x="11805" y="137"/>
                  <a:pt x="11774" y="116"/>
                </a:cubicBezTo>
                <a:lnTo>
                  <a:pt x="11733" y="82"/>
                </a:lnTo>
                <a:lnTo>
                  <a:pt x="11727" y="90"/>
                </a:lnTo>
                <a:cubicBezTo>
                  <a:pt x="11631" y="38"/>
                  <a:pt x="11523" y="0"/>
                  <a:pt x="11400" y="0"/>
                </a:cubicBezTo>
                <a:cubicBezTo>
                  <a:pt x="11068" y="0"/>
                  <a:pt x="10800" y="220"/>
                  <a:pt x="10800" y="491"/>
                </a:cubicBezTo>
                <a:cubicBezTo>
                  <a:pt x="10800" y="662"/>
                  <a:pt x="10912" y="804"/>
                  <a:pt x="11073" y="892"/>
                </a:cubicBezTo>
                <a:lnTo>
                  <a:pt x="11067" y="899"/>
                </a:lnTo>
                <a:lnTo>
                  <a:pt x="14768" y="3927"/>
                </a:lnTo>
                <a:lnTo>
                  <a:pt x="10800" y="3927"/>
                </a:lnTo>
                <a:cubicBezTo>
                  <a:pt x="4835" y="3927"/>
                  <a:pt x="0" y="7884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2" y="12273"/>
                  <a:pt x="21000" y="122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7" name="Shape 2847">
            <a:extLst>
              <a:ext uri="{FF2B5EF4-FFF2-40B4-BE49-F238E27FC236}">
                <a16:creationId xmlns:a16="http://schemas.microsoft.com/office/drawing/2014/main" id="{AC1CAD4D-0D12-4DC5-90B4-4DAD695922B3}"/>
              </a:ext>
            </a:extLst>
          </p:cNvPr>
          <p:cNvSpPr/>
          <p:nvPr/>
        </p:nvSpPr>
        <p:spPr>
          <a:xfrm>
            <a:off x="306070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6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7673"/>
                </a:moveTo>
                <a:cubicBezTo>
                  <a:pt x="13610" y="17673"/>
                  <a:pt x="13488" y="17728"/>
                  <a:pt x="13398" y="17817"/>
                </a:cubicBezTo>
                <a:lnTo>
                  <a:pt x="11291" y="19924"/>
                </a:lnTo>
                <a:lnTo>
                  <a:pt x="11291" y="8346"/>
                </a:lnTo>
                <a:cubicBezTo>
                  <a:pt x="11291" y="8074"/>
                  <a:pt x="11071" y="7855"/>
                  <a:pt x="10800" y="7855"/>
                </a:cubicBezTo>
                <a:cubicBezTo>
                  <a:pt x="10529" y="7855"/>
                  <a:pt x="10309" y="8074"/>
                  <a:pt x="10309" y="8346"/>
                </a:cubicBez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4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8" name="Shape 2848">
            <a:extLst>
              <a:ext uri="{FF2B5EF4-FFF2-40B4-BE49-F238E27FC236}">
                <a16:creationId xmlns:a16="http://schemas.microsoft.com/office/drawing/2014/main" id="{72887B32-04D3-47E0-BDCA-ABCAB6274490}"/>
              </a:ext>
            </a:extLst>
          </p:cNvPr>
          <p:cNvSpPr/>
          <p:nvPr/>
        </p:nvSpPr>
        <p:spPr>
          <a:xfrm>
            <a:off x="346075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7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1782"/>
                </a:moveTo>
                <a:cubicBezTo>
                  <a:pt x="14017" y="11782"/>
                  <a:pt x="14236" y="11562"/>
                  <a:pt x="14236" y="11291"/>
                </a:cubicBezTo>
                <a:cubicBezTo>
                  <a:pt x="14236" y="11156"/>
                  <a:pt x="14182" y="11033"/>
                  <a:pt x="14093" y="10944"/>
                </a:cubicBezTo>
                <a:lnTo>
                  <a:pt x="11147" y="7998"/>
                </a:lnTo>
                <a:cubicBezTo>
                  <a:pt x="11058" y="7910"/>
                  <a:pt x="10936" y="7855"/>
                  <a:pt x="10800" y="7855"/>
                </a:cubicBezTo>
                <a:cubicBezTo>
                  <a:pt x="10665" y="7855"/>
                  <a:pt x="10542" y="7910"/>
                  <a:pt x="10453" y="7998"/>
                </a:cubicBezTo>
                <a:lnTo>
                  <a:pt x="7507" y="10944"/>
                </a:lnTo>
                <a:cubicBezTo>
                  <a:pt x="7419" y="11033"/>
                  <a:pt x="7364" y="11156"/>
                  <a:pt x="7364" y="11291"/>
                </a:cubicBezTo>
                <a:cubicBezTo>
                  <a:pt x="7364" y="11562"/>
                  <a:pt x="7583" y="11782"/>
                  <a:pt x="7855" y="11782"/>
                </a:cubicBezTo>
                <a:cubicBezTo>
                  <a:pt x="7990" y="11782"/>
                  <a:pt x="8113" y="11727"/>
                  <a:pt x="8202" y="11638"/>
                </a:cubicBezTo>
                <a:lnTo>
                  <a:pt x="10309" y="9531"/>
                </a:ln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9531"/>
                </a:lnTo>
                <a:lnTo>
                  <a:pt x="13398" y="11638"/>
                </a:lnTo>
                <a:cubicBezTo>
                  <a:pt x="13488" y="11727"/>
                  <a:pt x="13610" y="11782"/>
                  <a:pt x="13745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49" name="Shape 2849">
            <a:extLst>
              <a:ext uri="{FF2B5EF4-FFF2-40B4-BE49-F238E27FC236}">
                <a16:creationId xmlns:a16="http://schemas.microsoft.com/office/drawing/2014/main" id="{CF6139E2-839C-4A54-BB6B-9735FA67E3CC}"/>
              </a:ext>
            </a:extLst>
          </p:cNvPr>
          <p:cNvSpPr/>
          <p:nvPr/>
        </p:nvSpPr>
        <p:spPr>
          <a:xfrm>
            <a:off x="3860800" y="3213100"/>
            <a:ext cx="209550" cy="180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2" extrusionOk="0">
                <a:moveTo>
                  <a:pt x="13421" y="20466"/>
                </a:moveTo>
                <a:lnTo>
                  <a:pt x="12630" y="20221"/>
                </a:lnTo>
                <a:cubicBezTo>
                  <a:pt x="13305" y="19604"/>
                  <a:pt x="13745" y="18664"/>
                  <a:pt x="13745" y="17589"/>
                </a:cubicBezTo>
                <a:cubicBezTo>
                  <a:pt x="13745" y="16189"/>
                  <a:pt x="13013" y="14988"/>
                  <a:pt x="11967" y="14465"/>
                </a:cubicBezTo>
                <a:lnTo>
                  <a:pt x="11702" y="15585"/>
                </a:lnTo>
                <a:cubicBezTo>
                  <a:pt x="12330" y="15964"/>
                  <a:pt x="12764" y="16715"/>
                  <a:pt x="12764" y="17589"/>
                </a:cubicBezTo>
                <a:cubicBezTo>
                  <a:pt x="12764" y="18299"/>
                  <a:pt x="12477" y="18923"/>
                  <a:pt x="12035" y="19336"/>
                </a:cubicBezTo>
                <a:lnTo>
                  <a:pt x="12296" y="18213"/>
                </a:lnTo>
                <a:cubicBezTo>
                  <a:pt x="12327" y="18073"/>
                  <a:pt x="12314" y="17918"/>
                  <a:pt x="12246" y="17782"/>
                </a:cubicBezTo>
                <a:cubicBezTo>
                  <a:pt x="12111" y="17511"/>
                  <a:pt x="11811" y="17418"/>
                  <a:pt x="11576" y="17574"/>
                </a:cubicBezTo>
                <a:cubicBezTo>
                  <a:pt x="11459" y="17653"/>
                  <a:pt x="11380" y="17779"/>
                  <a:pt x="11347" y="17920"/>
                </a:cubicBezTo>
                <a:lnTo>
                  <a:pt x="10808" y="20244"/>
                </a:lnTo>
                <a:cubicBezTo>
                  <a:pt x="10776" y="20384"/>
                  <a:pt x="10789" y="20539"/>
                  <a:pt x="10857" y="20675"/>
                </a:cubicBezTo>
                <a:cubicBezTo>
                  <a:pt x="10920" y="20802"/>
                  <a:pt x="11021" y="20885"/>
                  <a:pt x="11133" y="20927"/>
                </a:cubicBezTo>
                <a:lnTo>
                  <a:pt x="11126" y="20956"/>
                </a:lnTo>
                <a:cubicBezTo>
                  <a:pt x="11142" y="20954"/>
                  <a:pt x="11158" y="20948"/>
                  <a:pt x="11173" y="20945"/>
                </a:cubicBezTo>
                <a:lnTo>
                  <a:pt x="13166" y="21562"/>
                </a:lnTo>
                <a:cubicBezTo>
                  <a:pt x="13288" y="21600"/>
                  <a:pt x="13422" y="21584"/>
                  <a:pt x="13539" y="21506"/>
                </a:cubicBezTo>
                <a:cubicBezTo>
                  <a:pt x="13774" y="21350"/>
                  <a:pt x="13855" y="21002"/>
                  <a:pt x="13719" y="20730"/>
                </a:cubicBezTo>
                <a:cubicBezTo>
                  <a:pt x="13651" y="20595"/>
                  <a:pt x="13542" y="20503"/>
                  <a:pt x="13421" y="20466"/>
                </a:cubicBezTo>
                <a:moveTo>
                  <a:pt x="18634" y="7273"/>
                </a:moveTo>
                <a:cubicBezTo>
                  <a:pt x="18643" y="7119"/>
                  <a:pt x="18655" y="6966"/>
                  <a:pt x="18655" y="6809"/>
                </a:cubicBezTo>
                <a:cubicBezTo>
                  <a:pt x="18655" y="3049"/>
                  <a:pt x="16017" y="0"/>
                  <a:pt x="12764" y="0"/>
                </a:cubicBezTo>
                <a:cubicBezTo>
                  <a:pt x="10499" y="0"/>
                  <a:pt x="8536" y="1479"/>
                  <a:pt x="7550" y="3645"/>
                </a:cubicBezTo>
                <a:cubicBezTo>
                  <a:pt x="7185" y="3492"/>
                  <a:pt x="6793" y="3404"/>
                  <a:pt x="6382" y="3404"/>
                </a:cubicBezTo>
                <a:cubicBezTo>
                  <a:pt x="4484" y="3404"/>
                  <a:pt x="2945" y="5183"/>
                  <a:pt x="2945" y="7376"/>
                </a:cubicBezTo>
                <a:cubicBezTo>
                  <a:pt x="2945" y="7662"/>
                  <a:pt x="2973" y="7940"/>
                  <a:pt x="3022" y="8208"/>
                </a:cubicBezTo>
                <a:cubicBezTo>
                  <a:pt x="1267" y="8884"/>
                  <a:pt x="0" y="10794"/>
                  <a:pt x="0" y="13050"/>
                </a:cubicBezTo>
                <a:cubicBezTo>
                  <a:pt x="0" y="15871"/>
                  <a:pt x="1978" y="18157"/>
                  <a:pt x="4418" y="18157"/>
                </a:cubicBezTo>
                <a:lnTo>
                  <a:pt x="6382" y="18157"/>
                </a:lnTo>
                <a:cubicBezTo>
                  <a:pt x="6653" y="18157"/>
                  <a:pt x="6873" y="17903"/>
                  <a:pt x="6873" y="17589"/>
                </a:cubicBezTo>
                <a:cubicBezTo>
                  <a:pt x="6873" y="17276"/>
                  <a:pt x="6653" y="17022"/>
                  <a:pt x="6382" y="17022"/>
                </a:cubicBezTo>
                <a:lnTo>
                  <a:pt x="4418" y="17022"/>
                </a:lnTo>
                <a:cubicBezTo>
                  <a:pt x="2524" y="17022"/>
                  <a:pt x="982" y="15240"/>
                  <a:pt x="982" y="13050"/>
                </a:cubicBezTo>
                <a:cubicBezTo>
                  <a:pt x="982" y="11339"/>
                  <a:pt x="1926" y="9826"/>
                  <a:pt x="3333" y="9284"/>
                </a:cubicBezTo>
                <a:lnTo>
                  <a:pt x="4165" y="8964"/>
                </a:lnTo>
                <a:lnTo>
                  <a:pt x="3982" y="7971"/>
                </a:lnTo>
                <a:cubicBezTo>
                  <a:pt x="3946" y="7773"/>
                  <a:pt x="3927" y="7572"/>
                  <a:pt x="3927" y="7376"/>
                </a:cubicBezTo>
                <a:cubicBezTo>
                  <a:pt x="3927" y="5812"/>
                  <a:pt x="5028" y="4539"/>
                  <a:pt x="6382" y="4539"/>
                </a:cubicBezTo>
                <a:cubicBezTo>
                  <a:pt x="6661" y="4539"/>
                  <a:pt x="6942" y="4597"/>
                  <a:pt x="7215" y="4712"/>
                </a:cubicBezTo>
                <a:lnTo>
                  <a:pt x="8019" y="5049"/>
                </a:lnTo>
                <a:lnTo>
                  <a:pt x="8418" y="4173"/>
                </a:lnTo>
                <a:cubicBezTo>
                  <a:pt x="9272" y="2299"/>
                  <a:pt x="10937" y="1135"/>
                  <a:pt x="12764" y="1135"/>
                </a:cubicBezTo>
                <a:cubicBezTo>
                  <a:pt x="15470" y="1135"/>
                  <a:pt x="17673" y="3680"/>
                  <a:pt x="17673" y="6809"/>
                </a:cubicBezTo>
                <a:cubicBezTo>
                  <a:pt x="17673" y="6908"/>
                  <a:pt x="17666" y="7005"/>
                  <a:pt x="17660" y="7102"/>
                </a:cubicBezTo>
                <a:lnTo>
                  <a:pt x="17655" y="7199"/>
                </a:lnTo>
                <a:lnTo>
                  <a:pt x="17610" y="7998"/>
                </a:lnTo>
                <a:lnTo>
                  <a:pt x="18245" y="8315"/>
                </a:lnTo>
                <a:cubicBezTo>
                  <a:pt x="19687" y="9034"/>
                  <a:pt x="20618" y="10670"/>
                  <a:pt x="20618" y="12483"/>
                </a:cubicBezTo>
                <a:cubicBezTo>
                  <a:pt x="20618" y="14986"/>
                  <a:pt x="18856" y="17022"/>
                  <a:pt x="16691" y="17022"/>
                </a:cubicBezTo>
                <a:lnTo>
                  <a:pt x="15218" y="17022"/>
                </a:lnTo>
                <a:cubicBezTo>
                  <a:pt x="14947" y="17022"/>
                  <a:pt x="14727" y="17276"/>
                  <a:pt x="14727" y="17589"/>
                </a:cubicBezTo>
                <a:cubicBezTo>
                  <a:pt x="14727" y="17903"/>
                  <a:pt x="14947" y="18157"/>
                  <a:pt x="15218" y="18157"/>
                </a:cubicBezTo>
                <a:lnTo>
                  <a:pt x="16691" y="18157"/>
                </a:lnTo>
                <a:cubicBezTo>
                  <a:pt x="19402" y="18157"/>
                  <a:pt x="21600" y="15617"/>
                  <a:pt x="21600" y="12483"/>
                </a:cubicBezTo>
                <a:cubicBezTo>
                  <a:pt x="21600" y="10147"/>
                  <a:pt x="20378" y="8143"/>
                  <a:pt x="18634" y="7273"/>
                </a:cubicBezTo>
                <a:moveTo>
                  <a:pt x="10773" y="14522"/>
                </a:moveTo>
                <a:cubicBezTo>
                  <a:pt x="10711" y="14398"/>
                  <a:pt x="10613" y="14316"/>
                  <a:pt x="10504" y="14274"/>
                </a:cubicBezTo>
                <a:lnTo>
                  <a:pt x="10517" y="14218"/>
                </a:lnTo>
                <a:cubicBezTo>
                  <a:pt x="10484" y="14221"/>
                  <a:pt x="10451" y="14231"/>
                  <a:pt x="10418" y="14240"/>
                </a:cubicBezTo>
                <a:lnTo>
                  <a:pt x="8463" y="13634"/>
                </a:lnTo>
                <a:lnTo>
                  <a:pt x="8463" y="13635"/>
                </a:lnTo>
                <a:cubicBezTo>
                  <a:pt x="8343" y="13598"/>
                  <a:pt x="8209" y="13613"/>
                  <a:pt x="8091" y="13692"/>
                </a:cubicBezTo>
                <a:cubicBezTo>
                  <a:pt x="7856" y="13848"/>
                  <a:pt x="7776" y="14195"/>
                  <a:pt x="7911" y="14466"/>
                </a:cubicBezTo>
                <a:cubicBezTo>
                  <a:pt x="7979" y="14602"/>
                  <a:pt x="8088" y="14693"/>
                  <a:pt x="8210" y="14731"/>
                </a:cubicBezTo>
                <a:lnTo>
                  <a:pt x="8965" y="14964"/>
                </a:lnTo>
                <a:cubicBezTo>
                  <a:pt x="8292" y="15580"/>
                  <a:pt x="7855" y="16518"/>
                  <a:pt x="7855" y="17589"/>
                </a:cubicBezTo>
                <a:cubicBezTo>
                  <a:pt x="7855" y="19007"/>
                  <a:pt x="8604" y="20220"/>
                  <a:pt x="9671" y="20732"/>
                </a:cubicBezTo>
                <a:lnTo>
                  <a:pt x="9934" y="19617"/>
                </a:lnTo>
                <a:cubicBezTo>
                  <a:pt x="9286" y="19246"/>
                  <a:pt x="8836" y="18482"/>
                  <a:pt x="8836" y="17589"/>
                </a:cubicBezTo>
                <a:cubicBezTo>
                  <a:pt x="8836" y="16857"/>
                  <a:pt x="9142" y="16215"/>
                  <a:pt x="9609" y="15802"/>
                </a:cubicBezTo>
                <a:lnTo>
                  <a:pt x="9335" y="16984"/>
                </a:lnTo>
                <a:cubicBezTo>
                  <a:pt x="9303" y="17124"/>
                  <a:pt x="9317" y="17279"/>
                  <a:pt x="9384" y="17415"/>
                </a:cubicBezTo>
                <a:cubicBezTo>
                  <a:pt x="9520" y="17686"/>
                  <a:pt x="9820" y="17779"/>
                  <a:pt x="10055" y="17623"/>
                </a:cubicBezTo>
                <a:cubicBezTo>
                  <a:pt x="10172" y="17544"/>
                  <a:pt x="10251" y="17418"/>
                  <a:pt x="10283" y="17278"/>
                </a:cubicBezTo>
                <a:lnTo>
                  <a:pt x="10823" y="14952"/>
                </a:lnTo>
                <a:cubicBezTo>
                  <a:pt x="10855" y="14812"/>
                  <a:pt x="10841" y="14658"/>
                  <a:pt x="10773" y="1452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0" name="Shape 2850">
            <a:extLst>
              <a:ext uri="{FF2B5EF4-FFF2-40B4-BE49-F238E27FC236}">
                <a16:creationId xmlns:a16="http://schemas.microsoft.com/office/drawing/2014/main" id="{D683C4D2-E497-4DE7-8EAD-5F42F08B5E8D}"/>
              </a:ext>
            </a:extLst>
          </p:cNvPr>
          <p:cNvSpPr/>
          <p:nvPr/>
        </p:nvSpPr>
        <p:spPr>
          <a:xfrm>
            <a:off x="4260850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1" y="0"/>
                </a:move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cubicBezTo>
                  <a:pt x="11607" y="982"/>
                  <a:pt x="20618" y="9993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9451"/>
                  <a:pt x="12149" y="0"/>
                  <a:pt x="491" y="0"/>
                </a:cubicBezTo>
                <a:moveTo>
                  <a:pt x="491" y="9818"/>
                </a:moveTo>
                <a:cubicBezTo>
                  <a:pt x="220" y="9818"/>
                  <a:pt x="0" y="10038"/>
                  <a:pt x="0" y="10309"/>
                </a:cubicBezTo>
                <a:cubicBezTo>
                  <a:pt x="0" y="10581"/>
                  <a:pt x="220" y="10800"/>
                  <a:pt x="491" y="10800"/>
                </a:cubicBezTo>
                <a:cubicBezTo>
                  <a:pt x="6184" y="10800"/>
                  <a:pt x="10800" y="15416"/>
                  <a:pt x="10800" y="21109"/>
                </a:cubicBezTo>
                <a:cubicBezTo>
                  <a:pt x="10800" y="21380"/>
                  <a:pt x="11020" y="21600"/>
                  <a:pt x="11291" y="21600"/>
                </a:cubicBezTo>
                <a:cubicBezTo>
                  <a:pt x="11562" y="21600"/>
                  <a:pt x="11782" y="21380"/>
                  <a:pt x="11782" y="21109"/>
                </a:cubicBezTo>
                <a:cubicBezTo>
                  <a:pt x="11782" y="14873"/>
                  <a:pt x="6727" y="9818"/>
                  <a:pt x="491" y="9818"/>
                </a:cubicBezTo>
                <a:moveTo>
                  <a:pt x="491" y="4909"/>
                </a:moveTo>
                <a:cubicBezTo>
                  <a:pt x="220" y="4909"/>
                  <a:pt x="0" y="5129"/>
                  <a:pt x="0" y="5400"/>
                </a:cubicBezTo>
                <a:cubicBezTo>
                  <a:pt x="0" y="5672"/>
                  <a:pt x="220" y="5891"/>
                  <a:pt x="491" y="5891"/>
                </a:cubicBezTo>
                <a:cubicBezTo>
                  <a:pt x="8896" y="5891"/>
                  <a:pt x="15709" y="12705"/>
                  <a:pt x="15709" y="21109"/>
                </a:cubicBez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cubicBezTo>
                  <a:pt x="16691" y="12162"/>
                  <a:pt x="9438" y="4909"/>
                  <a:pt x="491" y="4909"/>
                </a:cubicBezTo>
                <a:moveTo>
                  <a:pt x="2945" y="20618"/>
                </a:moveTo>
                <a:cubicBezTo>
                  <a:pt x="1861" y="20618"/>
                  <a:pt x="982" y="19739"/>
                  <a:pt x="982" y="18655"/>
                </a:cubicBezTo>
                <a:cubicBezTo>
                  <a:pt x="982" y="17570"/>
                  <a:pt x="1861" y="16691"/>
                  <a:pt x="2945" y="16691"/>
                </a:cubicBezTo>
                <a:cubicBezTo>
                  <a:pt x="4030" y="16691"/>
                  <a:pt x="4909" y="17570"/>
                  <a:pt x="4909" y="18655"/>
                </a:cubicBezTo>
                <a:cubicBezTo>
                  <a:pt x="4909" y="19739"/>
                  <a:pt x="4030" y="20618"/>
                  <a:pt x="2945" y="20618"/>
                </a:cubicBezTo>
                <a:moveTo>
                  <a:pt x="2945" y="15709"/>
                </a:moveTo>
                <a:cubicBezTo>
                  <a:pt x="1319" y="15709"/>
                  <a:pt x="0" y="17028"/>
                  <a:pt x="0" y="18655"/>
                </a:cubicBezTo>
                <a:cubicBezTo>
                  <a:pt x="0" y="20281"/>
                  <a:pt x="1319" y="21600"/>
                  <a:pt x="2945" y="21600"/>
                </a:cubicBezTo>
                <a:cubicBezTo>
                  <a:pt x="4573" y="21600"/>
                  <a:pt x="5891" y="20281"/>
                  <a:pt x="5891" y="18655"/>
                </a:cubicBezTo>
                <a:cubicBezTo>
                  <a:pt x="5891" y="17028"/>
                  <a:pt x="4573" y="15709"/>
                  <a:pt x="2945" y="157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1" name="Shape 2851">
            <a:extLst>
              <a:ext uri="{FF2B5EF4-FFF2-40B4-BE49-F238E27FC236}">
                <a16:creationId xmlns:a16="http://schemas.microsoft.com/office/drawing/2014/main" id="{6712D483-F3CF-462F-8339-B2AD44C03F05}"/>
              </a:ext>
            </a:extLst>
          </p:cNvPr>
          <p:cNvSpPr/>
          <p:nvPr/>
        </p:nvSpPr>
        <p:spPr>
          <a:xfrm>
            <a:off x="66040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10309"/>
                </a:moveTo>
                <a:lnTo>
                  <a:pt x="4909" y="10309"/>
                </a:lnTo>
                <a:cubicBezTo>
                  <a:pt x="4638" y="10309"/>
                  <a:pt x="4418" y="10529"/>
                  <a:pt x="4418" y="10800"/>
                </a:cubicBezTo>
                <a:cubicBezTo>
                  <a:pt x="4418" y="11071"/>
                  <a:pt x="4638" y="11291"/>
                  <a:pt x="4909" y="11291"/>
                </a:cubicBezTo>
                <a:lnTo>
                  <a:pt x="5891" y="11291"/>
                </a:lnTo>
                <a:cubicBezTo>
                  <a:pt x="8331" y="11291"/>
                  <a:pt x="10309" y="13269"/>
                  <a:pt x="10309" y="15709"/>
                </a:cubicBezTo>
                <a:lnTo>
                  <a:pt x="10309" y="16691"/>
                </a:lnTo>
                <a:cubicBezTo>
                  <a:pt x="10309" y="16962"/>
                  <a:pt x="10529" y="17182"/>
                  <a:pt x="10800" y="17182"/>
                </a:cubicBezTo>
                <a:cubicBezTo>
                  <a:pt x="11071" y="17182"/>
                  <a:pt x="11291" y="16962"/>
                  <a:pt x="11291" y="16691"/>
                </a:cubicBezTo>
                <a:lnTo>
                  <a:pt x="11291" y="15709"/>
                </a:lnTo>
                <a:cubicBezTo>
                  <a:pt x="11291" y="12727"/>
                  <a:pt x="8873" y="10309"/>
                  <a:pt x="5891" y="10309"/>
                </a:cubicBezTo>
                <a:moveTo>
                  <a:pt x="5891" y="7364"/>
                </a:moveTo>
                <a:lnTo>
                  <a:pt x="4909" y="7364"/>
                </a:lnTo>
                <a:cubicBezTo>
                  <a:pt x="4638" y="7364"/>
                  <a:pt x="4418" y="7583"/>
                  <a:pt x="4418" y="7855"/>
                </a:cubicBezTo>
                <a:cubicBezTo>
                  <a:pt x="4418" y="8126"/>
                  <a:pt x="4638" y="8345"/>
                  <a:pt x="4909" y="8345"/>
                </a:cubicBezTo>
                <a:lnTo>
                  <a:pt x="5891" y="8345"/>
                </a:lnTo>
                <a:cubicBezTo>
                  <a:pt x="9958" y="8345"/>
                  <a:pt x="13255" y="11642"/>
                  <a:pt x="13255" y="15709"/>
                </a:cubicBezTo>
                <a:lnTo>
                  <a:pt x="13255" y="16691"/>
                </a:lnTo>
                <a:cubicBezTo>
                  <a:pt x="13255" y="16962"/>
                  <a:pt x="13475" y="17182"/>
                  <a:pt x="13745" y="17182"/>
                </a:cubicBezTo>
                <a:cubicBezTo>
                  <a:pt x="14016" y="17182"/>
                  <a:pt x="14236" y="16962"/>
                  <a:pt x="14236" y="16691"/>
                </a:cubicBezTo>
                <a:lnTo>
                  <a:pt x="14236" y="15709"/>
                </a:lnTo>
                <a:cubicBezTo>
                  <a:pt x="14236" y="11100"/>
                  <a:pt x="10500" y="7364"/>
                  <a:pt x="5891" y="7364"/>
                </a:cubicBezTo>
                <a:moveTo>
                  <a:pt x="6382" y="16200"/>
                </a:moveTo>
                <a:cubicBezTo>
                  <a:pt x="5840" y="16200"/>
                  <a:pt x="5400" y="15761"/>
                  <a:pt x="5400" y="15218"/>
                </a:cubicBezTo>
                <a:cubicBezTo>
                  <a:pt x="5400" y="14676"/>
                  <a:pt x="5840" y="14236"/>
                  <a:pt x="6382" y="14236"/>
                </a:cubicBezTo>
                <a:cubicBezTo>
                  <a:pt x="6924" y="14236"/>
                  <a:pt x="7364" y="14676"/>
                  <a:pt x="7364" y="15218"/>
                </a:cubicBezTo>
                <a:cubicBezTo>
                  <a:pt x="7364" y="15761"/>
                  <a:pt x="6924" y="16200"/>
                  <a:pt x="6382" y="16200"/>
                </a:cubicBezTo>
                <a:moveTo>
                  <a:pt x="6382" y="13255"/>
                </a:moveTo>
                <a:cubicBezTo>
                  <a:pt x="5297" y="13255"/>
                  <a:pt x="4418" y="14134"/>
                  <a:pt x="4418" y="15218"/>
                </a:cubicBezTo>
                <a:cubicBezTo>
                  <a:pt x="4418" y="16303"/>
                  <a:pt x="5297" y="17182"/>
                  <a:pt x="6382" y="17182"/>
                </a:cubicBezTo>
                <a:cubicBezTo>
                  <a:pt x="7466" y="17182"/>
                  <a:pt x="8345" y="16303"/>
                  <a:pt x="8345" y="15218"/>
                </a:cubicBezTo>
                <a:cubicBezTo>
                  <a:pt x="8345" y="14134"/>
                  <a:pt x="7466" y="13255"/>
                  <a:pt x="6382" y="13255"/>
                </a:cubicBezTo>
                <a:moveTo>
                  <a:pt x="5891" y="4418"/>
                </a:moveTo>
                <a:lnTo>
                  <a:pt x="4909" y="4418"/>
                </a:lnTo>
                <a:cubicBezTo>
                  <a:pt x="4638" y="4418"/>
                  <a:pt x="4418" y="4638"/>
                  <a:pt x="4418" y="4909"/>
                </a:cubicBezTo>
                <a:cubicBezTo>
                  <a:pt x="4418" y="5180"/>
                  <a:pt x="4638" y="5400"/>
                  <a:pt x="4909" y="5400"/>
                </a:cubicBezTo>
                <a:lnTo>
                  <a:pt x="5891" y="5400"/>
                </a:lnTo>
                <a:cubicBezTo>
                  <a:pt x="11585" y="5400"/>
                  <a:pt x="16200" y="10016"/>
                  <a:pt x="16200" y="15709"/>
                </a:cubicBezTo>
                <a:lnTo>
                  <a:pt x="16200" y="16691"/>
                </a:lnTo>
                <a:cubicBezTo>
                  <a:pt x="16200" y="16962"/>
                  <a:pt x="16420" y="17182"/>
                  <a:pt x="16691" y="17182"/>
                </a:cubicBezTo>
                <a:cubicBezTo>
                  <a:pt x="16962" y="17182"/>
                  <a:pt x="17182" y="16962"/>
                  <a:pt x="17182" y="16691"/>
                </a:cubicBezTo>
                <a:lnTo>
                  <a:pt x="17182" y="15709"/>
                </a:lnTo>
                <a:cubicBezTo>
                  <a:pt x="17182" y="9473"/>
                  <a:pt x="12127" y="4418"/>
                  <a:pt x="5891" y="4418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2" name="Shape 2852">
            <a:extLst>
              <a:ext uri="{FF2B5EF4-FFF2-40B4-BE49-F238E27FC236}">
                <a16:creationId xmlns:a16="http://schemas.microsoft.com/office/drawing/2014/main" id="{0BC98457-F1EF-4DC2-BD41-AC8EF0BAEE76}"/>
              </a:ext>
            </a:extLst>
          </p:cNvPr>
          <p:cNvSpPr/>
          <p:nvPr/>
        </p:nvSpPr>
        <p:spPr>
          <a:xfrm>
            <a:off x="1069975" y="3598863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44" y="12617"/>
                </a:moveTo>
                <a:cubicBezTo>
                  <a:pt x="14459" y="12872"/>
                  <a:pt x="14634" y="13163"/>
                  <a:pt x="14771" y="13485"/>
                </a:cubicBezTo>
                <a:cubicBezTo>
                  <a:pt x="16295" y="12407"/>
                  <a:pt x="17280" y="10728"/>
                  <a:pt x="17280" y="8836"/>
                </a:cubicBezTo>
                <a:cubicBezTo>
                  <a:pt x="17280" y="5583"/>
                  <a:pt x="14379" y="2945"/>
                  <a:pt x="10800" y="2945"/>
                </a:cubicBezTo>
                <a:cubicBezTo>
                  <a:pt x="7221" y="2945"/>
                  <a:pt x="4320" y="5583"/>
                  <a:pt x="4320" y="8836"/>
                </a:cubicBezTo>
                <a:cubicBezTo>
                  <a:pt x="4320" y="10714"/>
                  <a:pt x="5289" y="12382"/>
                  <a:pt x="6794" y="13461"/>
                </a:cubicBezTo>
                <a:cubicBezTo>
                  <a:pt x="6928" y="13135"/>
                  <a:pt x="7106" y="12845"/>
                  <a:pt x="7323" y="12590"/>
                </a:cubicBezTo>
                <a:cubicBezTo>
                  <a:pt x="6148" y="11689"/>
                  <a:pt x="5400" y="10343"/>
                  <a:pt x="5400" y="8836"/>
                </a:cubicBezTo>
                <a:cubicBezTo>
                  <a:pt x="5400" y="6125"/>
                  <a:pt x="7818" y="3927"/>
                  <a:pt x="10800" y="3927"/>
                </a:cubicBezTo>
                <a:cubicBezTo>
                  <a:pt x="13782" y="3927"/>
                  <a:pt x="16200" y="6125"/>
                  <a:pt x="16200" y="8836"/>
                </a:cubicBezTo>
                <a:cubicBezTo>
                  <a:pt x="16200" y="10358"/>
                  <a:pt x="15439" y="11717"/>
                  <a:pt x="14244" y="12617"/>
                </a:cubicBezTo>
                <a:moveTo>
                  <a:pt x="10800" y="0"/>
                </a:moveTo>
                <a:cubicBezTo>
                  <a:pt x="4836" y="0"/>
                  <a:pt x="0" y="4396"/>
                  <a:pt x="0" y="9818"/>
                </a:cubicBezTo>
                <a:cubicBezTo>
                  <a:pt x="0" y="14007"/>
                  <a:pt x="2891" y="17573"/>
                  <a:pt x="6953" y="18983"/>
                </a:cubicBezTo>
                <a:cubicBezTo>
                  <a:pt x="6874" y="18609"/>
                  <a:pt x="6803" y="18223"/>
                  <a:pt x="6741" y="17840"/>
                </a:cubicBezTo>
                <a:cubicBezTo>
                  <a:pt x="3402" y="16441"/>
                  <a:pt x="1080" y="13379"/>
                  <a:pt x="1080" y="9818"/>
                </a:cubicBezTo>
                <a:cubicBezTo>
                  <a:pt x="1080" y="4938"/>
                  <a:pt x="5432" y="982"/>
                  <a:pt x="10800" y="982"/>
                </a:cubicBezTo>
                <a:cubicBezTo>
                  <a:pt x="16168" y="982"/>
                  <a:pt x="20520" y="4938"/>
                  <a:pt x="20520" y="9818"/>
                </a:cubicBezTo>
                <a:cubicBezTo>
                  <a:pt x="20520" y="13374"/>
                  <a:pt x="18204" y="16431"/>
                  <a:pt x="14874" y="17833"/>
                </a:cubicBezTo>
                <a:cubicBezTo>
                  <a:pt x="14812" y="18216"/>
                  <a:pt x="14740" y="18603"/>
                  <a:pt x="14660" y="18979"/>
                </a:cubicBezTo>
                <a:cubicBezTo>
                  <a:pt x="18716" y="17565"/>
                  <a:pt x="21600" y="14002"/>
                  <a:pt x="21600" y="9818"/>
                </a:cubicBezTo>
                <a:cubicBezTo>
                  <a:pt x="21600" y="4396"/>
                  <a:pt x="16765" y="0"/>
                  <a:pt x="10800" y="0"/>
                </a:cubicBezTo>
                <a:moveTo>
                  <a:pt x="10800" y="7364"/>
                </a:moveTo>
                <a:cubicBezTo>
                  <a:pt x="11695" y="7364"/>
                  <a:pt x="12420" y="8023"/>
                  <a:pt x="12420" y="8836"/>
                </a:cubicBezTo>
                <a:cubicBezTo>
                  <a:pt x="12420" y="9649"/>
                  <a:pt x="11695" y="10309"/>
                  <a:pt x="10800" y="10309"/>
                </a:cubicBezTo>
                <a:cubicBezTo>
                  <a:pt x="9905" y="10309"/>
                  <a:pt x="9180" y="9649"/>
                  <a:pt x="9180" y="8836"/>
                </a:cubicBezTo>
                <a:cubicBezTo>
                  <a:pt x="9180" y="8023"/>
                  <a:pt x="9905" y="7364"/>
                  <a:pt x="10800" y="7364"/>
                </a:cubicBezTo>
                <a:moveTo>
                  <a:pt x="10800" y="11291"/>
                </a:moveTo>
                <a:cubicBezTo>
                  <a:pt x="12292" y="11291"/>
                  <a:pt x="13500" y="10192"/>
                  <a:pt x="13500" y="8836"/>
                </a:cubicBezTo>
                <a:cubicBezTo>
                  <a:pt x="13500" y="7481"/>
                  <a:pt x="12292" y="6382"/>
                  <a:pt x="10800" y="6382"/>
                </a:cubicBezTo>
                <a:cubicBezTo>
                  <a:pt x="9309" y="6382"/>
                  <a:pt x="8100" y="7481"/>
                  <a:pt x="8100" y="8836"/>
                </a:cubicBezTo>
                <a:cubicBezTo>
                  <a:pt x="8100" y="10192"/>
                  <a:pt x="9309" y="11291"/>
                  <a:pt x="10800" y="11291"/>
                </a:cubicBezTo>
                <a:moveTo>
                  <a:pt x="11994" y="20179"/>
                </a:moveTo>
                <a:cubicBezTo>
                  <a:pt x="11855" y="20433"/>
                  <a:pt x="11737" y="20560"/>
                  <a:pt x="11673" y="20618"/>
                </a:cubicBezTo>
                <a:lnTo>
                  <a:pt x="9927" y="20618"/>
                </a:lnTo>
                <a:cubicBezTo>
                  <a:pt x="9862" y="20560"/>
                  <a:pt x="9745" y="20433"/>
                  <a:pt x="9606" y="20179"/>
                </a:cubicBezTo>
                <a:cubicBezTo>
                  <a:pt x="9182" y="19408"/>
                  <a:pt x="8640" y="16626"/>
                  <a:pt x="8640" y="15218"/>
                </a:cubicBezTo>
                <a:cubicBezTo>
                  <a:pt x="8640" y="13768"/>
                  <a:pt x="9205" y="13255"/>
                  <a:pt x="10800" y="13255"/>
                </a:cubicBezTo>
                <a:cubicBezTo>
                  <a:pt x="12395" y="13255"/>
                  <a:pt x="12960" y="13768"/>
                  <a:pt x="12960" y="15218"/>
                </a:cubicBezTo>
                <a:cubicBezTo>
                  <a:pt x="12960" y="16626"/>
                  <a:pt x="12418" y="19408"/>
                  <a:pt x="11994" y="20179"/>
                </a:cubicBezTo>
                <a:moveTo>
                  <a:pt x="10800" y="12273"/>
                </a:moveTo>
                <a:cubicBezTo>
                  <a:pt x="8100" y="12273"/>
                  <a:pt x="7560" y="13745"/>
                  <a:pt x="7560" y="15218"/>
                </a:cubicBezTo>
                <a:cubicBezTo>
                  <a:pt x="7560" y="16691"/>
                  <a:pt x="8100" y="19636"/>
                  <a:pt x="8640" y="20618"/>
                </a:cubicBezTo>
                <a:cubicBezTo>
                  <a:pt x="9180" y="21600"/>
                  <a:pt x="9720" y="21600"/>
                  <a:pt x="9720" y="21600"/>
                </a:cubicBezTo>
                <a:lnTo>
                  <a:pt x="11880" y="21600"/>
                </a:lnTo>
                <a:cubicBezTo>
                  <a:pt x="11880" y="21600"/>
                  <a:pt x="12420" y="21600"/>
                  <a:pt x="12960" y="20618"/>
                </a:cubicBezTo>
                <a:cubicBezTo>
                  <a:pt x="13500" y="19636"/>
                  <a:pt x="14040" y="16691"/>
                  <a:pt x="14040" y="15218"/>
                </a:cubicBezTo>
                <a:cubicBezTo>
                  <a:pt x="14040" y="13745"/>
                  <a:pt x="13500" y="12273"/>
                  <a:pt x="10800" y="122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3" name="Shape 2853">
            <a:extLst>
              <a:ext uri="{FF2B5EF4-FFF2-40B4-BE49-F238E27FC236}">
                <a16:creationId xmlns:a16="http://schemas.microsoft.com/office/drawing/2014/main" id="{523FBB1D-4BB9-4B48-B961-A913936A6C35}"/>
              </a:ext>
            </a:extLst>
          </p:cNvPr>
          <p:cNvSpPr/>
          <p:nvPr/>
        </p:nvSpPr>
        <p:spPr>
          <a:xfrm>
            <a:off x="1479550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8836"/>
                </a:moveTo>
                <a:cubicBezTo>
                  <a:pt x="9600" y="8295"/>
                  <a:pt x="10138" y="7855"/>
                  <a:pt x="10800" y="7855"/>
                </a:cubicBezTo>
                <a:cubicBezTo>
                  <a:pt x="11462" y="7855"/>
                  <a:pt x="12000" y="8295"/>
                  <a:pt x="12000" y="8836"/>
                </a:cubicBezTo>
                <a:cubicBezTo>
                  <a:pt x="12000" y="9378"/>
                  <a:pt x="11462" y="9818"/>
                  <a:pt x="10800" y="9818"/>
                </a:cubicBezTo>
                <a:cubicBezTo>
                  <a:pt x="10138" y="9818"/>
                  <a:pt x="9600" y="9378"/>
                  <a:pt x="9600" y="8836"/>
                </a:cubicBezTo>
                <a:moveTo>
                  <a:pt x="13200" y="8836"/>
                </a:moveTo>
                <a:cubicBezTo>
                  <a:pt x="13200" y="7752"/>
                  <a:pt x="12125" y="6873"/>
                  <a:pt x="10800" y="6873"/>
                </a:cubicBezTo>
                <a:cubicBezTo>
                  <a:pt x="9475" y="6873"/>
                  <a:pt x="8400" y="7752"/>
                  <a:pt x="8400" y="8836"/>
                </a:cubicBezTo>
                <a:cubicBezTo>
                  <a:pt x="8400" y="9921"/>
                  <a:pt x="9475" y="10800"/>
                  <a:pt x="10800" y="10800"/>
                </a:cubicBezTo>
                <a:cubicBezTo>
                  <a:pt x="12125" y="10800"/>
                  <a:pt x="13200" y="9921"/>
                  <a:pt x="13200" y="8836"/>
                </a:cubicBezTo>
                <a:moveTo>
                  <a:pt x="17400" y="8836"/>
                </a:moveTo>
                <a:cubicBezTo>
                  <a:pt x="17400" y="5854"/>
                  <a:pt x="14445" y="3436"/>
                  <a:pt x="10800" y="3436"/>
                </a:cubicBezTo>
                <a:cubicBezTo>
                  <a:pt x="7155" y="3436"/>
                  <a:pt x="4200" y="5854"/>
                  <a:pt x="4200" y="8836"/>
                </a:cubicBezTo>
                <a:cubicBezTo>
                  <a:pt x="4200" y="10437"/>
                  <a:pt x="5056" y="11870"/>
                  <a:pt x="6408" y="12860"/>
                </a:cubicBezTo>
                <a:cubicBezTo>
                  <a:pt x="6570" y="12537"/>
                  <a:pt x="6778" y="12249"/>
                  <a:pt x="7035" y="12000"/>
                </a:cubicBezTo>
                <a:cubicBezTo>
                  <a:pt x="6028" y="11198"/>
                  <a:pt x="5400" y="10078"/>
                  <a:pt x="5400" y="8836"/>
                </a:cubicBezTo>
                <a:cubicBezTo>
                  <a:pt x="5400" y="6396"/>
                  <a:pt x="7818" y="4418"/>
                  <a:pt x="10800" y="4418"/>
                </a:cubicBezTo>
                <a:cubicBezTo>
                  <a:pt x="13783" y="4418"/>
                  <a:pt x="16200" y="6396"/>
                  <a:pt x="16200" y="8836"/>
                </a:cubicBezTo>
                <a:cubicBezTo>
                  <a:pt x="16200" y="10094"/>
                  <a:pt x="15555" y="11226"/>
                  <a:pt x="14524" y="12030"/>
                </a:cubicBezTo>
                <a:cubicBezTo>
                  <a:pt x="14780" y="12280"/>
                  <a:pt x="14989" y="12568"/>
                  <a:pt x="15154" y="12887"/>
                </a:cubicBezTo>
                <a:cubicBezTo>
                  <a:pt x="16528" y="11898"/>
                  <a:pt x="17400" y="10452"/>
                  <a:pt x="17400" y="8836"/>
                </a:cubicBezTo>
                <a:moveTo>
                  <a:pt x="10800" y="0"/>
                </a:moveTo>
                <a:cubicBezTo>
                  <a:pt x="4835" y="0"/>
                  <a:pt x="0" y="3957"/>
                  <a:pt x="0" y="8836"/>
                </a:cubicBezTo>
                <a:cubicBezTo>
                  <a:pt x="0" y="12363"/>
                  <a:pt x="2531" y="15397"/>
                  <a:pt x="6181" y="16815"/>
                </a:cubicBezTo>
                <a:cubicBezTo>
                  <a:pt x="6125" y="16401"/>
                  <a:pt x="6080" y="16009"/>
                  <a:pt x="6049" y="15656"/>
                </a:cubicBezTo>
                <a:cubicBezTo>
                  <a:pt x="3155" y="14303"/>
                  <a:pt x="1200" y="11759"/>
                  <a:pt x="1200" y="8836"/>
                </a:cubicBezTo>
                <a:cubicBezTo>
                  <a:pt x="1200" y="4499"/>
                  <a:pt x="5498" y="982"/>
                  <a:pt x="10800" y="982"/>
                </a:cubicBezTo>
                <a:cubicBezTo>
                  <a:pt x="16102" y="982"/>
                  <a:pt x="20400" y="4499"/>
                  <a:pt x="20400" y="8836"/>
                </a:cubicBezTo>
                <a:cubicBezTo>
                  <a:pt x="20400" y="11756"/>
                  <a:pt x="18449" y="14298"/>
                  <a:pt x="15560" y="15652"/>
                </a:cubicBezTo>
                <a:cubicBezTo>
                  <a:pt x="15532" y="16000"/>
                  <a:pt x="15490" y="16392"/>
                  <a:pt x="15433" y="16809"/>
                </a:cubicBezTo>
                <a:cubicBezTo>
                  <a:pt x="19076" y="15390"/>
                  <a:pt x="21600" y="12358"/>
                  <a:pt x="21600" y="8836"/>
                </a:cubicBezTo>
                <a:cubicBezTo>
                  <a:pt x="21600" y="3957"/>
                  <a:pt x="16765" y="0"/>
                  <a:pt x="10800" y="0"/>
                </a:cubicBezTo>
                <a:moveTo>
                  <a:pt x="12127" y="20179"/>
                </a:moveTo>
                <a:cubicBezTo>
                  <a:pt x="11972" y="20432"/>
                  <a:pt x="11842" y="20560"/>
                  <a:pt x="11770" y="20618"/>
                </a:cubicBezTo>
                <a:lnTo>
                  <a:pt x="9830" y="20618"/>
                </a:lnTo>
                <a:cubicBezTo>
                  <a:pt x="9758" y="20560"/>
                  <a:pt x="9628" y="20432"/>
                  <a:pt x="9473" y="20179"/>
                </a:cubicBezTo>
                <a:cubicBezTo>
                  <a:pt x="9032" y="19457"/>
                  <a:pt x="8400" y="16247"/>
                  <a:pt x="8400" y="14727"/>
                </a:cubicBezTo>
                <a:cubicBezTo>
                  <a:pt x="8400" y="13278"/>
                  <a:pt x="9028" y="12764"/>
                  <a:pt x="10800" y="12764"/>
                </a:cubicBezTo>
                <a:cubicBezTo>
                  <a:pt x="12572" y="12764"/>
                  <a:pt x="13200" y="13278"/>
                  <a:pt x="13200" y="14727"/>
                </a:cubicBezTo>
                <a:cubicBezTo>
                  <a:pt x="13200" y="16247"/>
                  <a:pt x="12568" y="19457"/>
                  <a:pt x="12127" y="20179"/>
                </a:cubicBezTo>
                <a:moveTo>
                  <a:pt x="10800" y="11782"/>
                </a:moveTo>
                <a:cubicBezTo>
                  <a:pt x="7800" y="11782"/>
                  <a:pt x="7200" y="13255"/>
                  <a:pt x="7200" y="14727"/>
                </a:cubicBezTo>
                <a:cubicBezTo>
                  <a:pt x="7200" y="16200"/>
                  <a:pt x="7800" y="19636"/>
                  <a:pt x="8400" y="20618"/>
                </a:cubicBezTo>
                <a:cubicBezTo>
                  <a:pt x="9000" y="21600"/>
                  <a:pt x="9600" y="21600"/>
                  <a:pt x="9600" y="21600"/>
                </a:cubicBezTo>
                <a:lnTo>
                  <a:pt x="12000" y="21600"/>
                </a:lnTo>
                <a:cubicBezTo>
                  <a:pt x="12000" y="21600"/>
                  <a:pt x="12600" y="21600"/>
                  <a:pt x="13200" y="20618"/>
                </a:cubicBezTo>
                <a:cubicBezTo>
                  <a:pt x="13800" y="19636"/>
                  <a:pt x="14400" y="16200"/>
                  <a:pt x="14400" y="14727"/>
                </a:cubicBezTo>
                <a:cubicBezTo>
                  <a:pt x="14400" y="13255"/>
                  <a:pt x="13800" y="11782"/>
                  <a:pt x="10800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4" name="Shape 2854">
            <a:extLst>
              <a:ext uri="{FF2B5EF4-FFF2-40B4-BE49-F238E27FC236}">
                <a16:creationId xmlns:a16="http://schemas.microsoft.com/office/drawing/2014/main" id="{AEB25FA4-9193-46A7-8566-A0BE3B7AE02C}"/>
              </a:ext>
            </a:extLst>
          </p:cNvPr>
          <p:cNvSpPr/>
          <p:nvPr/>
        </p:nvSpPr>
        <p:spPr>
          <a:xfrm>
            <a:off x="186055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52" y="3921"/>
                </a:moveTo>
                <a:cubicBezTo>
                  <a:pt x="18338" y="3921"/>
                  <a:pt x="17679" y="3262"/>
                  <a:pt x="17679" y="2448"/>
                </a:cubicBezTo>
                <a:cubicBezTo>
                  <a:pt x="17679" y="1634"/>
                  <a:pt x="18338" y="975"/>
                  <a:pt x="19152" y="975"/>
                </a:cubicBezTo>
                <a:cubicBezTo>
                  <a:pt x="19966" y="975"/>
                  <a:pt x="20625" y="1634"/>
                  <a:pt x="20625" y="2448"/>
                </a:cubicBezTo>
                <a:cubicBezTo>
                  <a:pt x="20625" y="3262"/>
                  <a:pt x="19966" y="3921"/>
                  <a:pt x="19152" y="3921"/>
                </a:cubicBezTo>
                <a:moveTo>
                  <a:pt x="10804" y="12269"/>
                </a:moveTo>
                <a:cubicBezTo>
                  <a:pt x="9991" y="12269"/>
                  <a:pt x="9331" y="11609"/>
                  <a:pt x="9331" y="10795"/>
                </a:cubicBezTo>
                <a:cubicBezTo>
                  <a:pt x="9331" y="9981"/>
                  <a:pt x="9991" y="9322"/>
                  <a:pt x="10804" y="9322"/>
                </a:cubicBezTo>
                <a:cubicBezTo>
                  <a:pt x="11618" y="9322"/>
                  <a:pt x="12278" y="9981"/>
                  <a:pt x="12278" y="10795"/>
                </a:cubicBezTo>
                <a:cubicBezTo>
                  <a:pt x="12278" y="11609"/>
                  <a:pt x="11618" y="12269"/>
                  <a:pt x="10804" y="12269"/>
                </a:cubicBezTo>
                <a:moveTo>
                  <a:pt x="3930" y="19143"/>
                </a:moveTo>
                <a:cubicBezTo>
                  <a:pt x="3930" y="19956"/>
                  <a:pt x="3271" y="20616"/>
                  <a:pt x="2457" y="20616"/>
                </a:cubicBezTo>
                <a:cubicBezTo>
                  <a:pt x="1643" y="20616"/>
                  <a:pt x="984" y="19956"/>
                  <a:pt x="984" y="19143"/>
                </a:cubicBezTo>
                <a:cubicBezTo>
                  <a:pt x="984" y="18329"/>
                  <a:pt x="1643" y="17669"/>
                  <a:pt x="2457" y="17669"/>
                </a:cubicBezTo>
                <a:cubicBezTo>
                  <a:pt x="3271" y="17669"/>
                  <a:pt x="3930" y="18329"/>
                  <a:pt x="3930" y="19143"/>
                </a:cubicBezTo>
                <a:moveTo>
                  <a:pt x="19148" y="0"/>
                </a:moveTo>
                <a:cubicBezTo>
                  <a:pt x="17793" y="0"/>
                  <a:pt x="16695" y="1098"/>
                  <a:pt x="16695" y="2452"/>
                </a:cubicBezTo>
                <a:cubicBezTo>
                  <a:pt x="16695" y="3640"/>
                  <a:pt x="17539" y="4630"/>
                  <a:pt x="18660" y="4856"/>
                </a:cubicBezTo>
                <a:lnTo>
                  <a:pt x="18660" y="10306"/>
                </a:lnTo>
                <a:lnTo>
                  <a:pt x="13203" y="10306"/>
                </a:lnTo>
                <a:cubicBezTo>
                  <a:pt x="12974" y="9187"/>
                  <a:pt x="11985" y="8347"/>
                  <a:pt x="10800" y="8347"/>
                </a:cubicBezTo>
                <a:cubicBezTo>
                  <a:pt x="9615" y="8347"/>
                  <a:pt x="8626" y="9187"/>
                  <a:pt x="8398" y="10306"/>
                </a:cubicBezTo>
                <a:lnTo>
                  <a:pt x="2456" y="10306"/>
                </a:lnTo>
                <a:cubicBezTo>
                  <a:pt x="2184" y="10306"/>
                  <a:pt x="1965" y="10525"/>
                  <a:pt x="1965" y="10796"/>
                </a:cubicBezTo>
                <a:lnTo>
                  <a:pt x="1965" y="16744"/>
                </a:lnTo>
                <a:cubicBezTo>
                  <a:pt x="844" y="16970"/>
                  <a:pt x="0" y="17960"/>
                  <a:pt x="0" y="19147"/>
                </a:cubicBezTo>
                <a:cubicBezTo>
                  <a:pt x="0" y="20502"/>
                  <a:pt x="1098" y="21600"/>
                  <a:pt x="2453" y="21600"/>
                </a:cubicBezTo>
                <a:cubicBezTo>
                  <a:pt x="3807" y="21600"/>
                  <a:pt x="4905" y="20502"/>
                  <a:pt x="4905" y="19147"/>
                </a:cubicBezTo>
                <a:cubicBezTo>
                  <a:pt x="4905" y="17961"/>
                  <a:pt x="4065" y="16973"/>
                  <a:pt x="2947" y="16744"/>
                </a:cubicBezTo>
                <a:lnTo>
                  <a:pt x="2947" y="11287"/>
                </a:lnTo>
                <a:lnTo>
                  <a:pt x="8397" y="11287"/>
                </a:lnTo>
                <a:cubicBezTo>
                  <a:pt x="8623" y="12408"/>
                  <a:pt x="9613" y="13253"/>
                  <a:pt x="10800" y="13253"/>
                </a:cubicBezTo>
                <a:cubicBezTo>
                  <a:pt x="11988" y="13253"/>
                  <a:pt x="12978" y="12408"/>
                  <a:pt x="13203" y="11287"/>
                </a:cubicBezTo>
                <a:lnTo>
                  <a:pt x="19151" y="11287"/>
                </a:lnTo>
                <a:cubicBezTo>
                  <a:pt x="19422" y="11287"/>
                  <a:pt x="19642" y="11068"/>
                  <a:pt x="19642" y="10796"/>
                </a:cubicBezTo>
                <a:lnTo>
                  <a:pt x="19642" y="4855"/>
                </a:lnTo>
                <a:cubicBezTo>
                  <a:pt x="20759" y="4626"/>
                  <a:pt x="21600" y="3638"/>
                  <a:pt x="21600" y="2452"/>
                </a:cubicBezTo>
                <a:cubicBezTo>
                  <a:pt x="21600" y="1098"/>
                  <a:pt x="20502" y="0"/>
                  <a:pt x="19148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5" name="Shape 2855">
            <a:extLst>
              <a:ext uri="{FF2B5EF4-FFF2-40B4-BE49-F238E27FC236}">
                <a16:creationId xmlns:a16="http://schemas.microsoft.com/office/drawing/2014/main" id="{E1E0CD3D-0E1C-4AEF-A8E6-B21859CD77C0}"/>
              </a:ext>
            </a:extLst>
          </p:cNvPr>
          <p:cNvSpPr/>
          <p:nvPr/>
        </p:nvSpPr>
        <p:spPr>
          <a:xfrm>
            <a:off x="2270125" y="3598863"/>
            <a:ext cx="1905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7" y="20616"/>
                </a:moveTo>
                <a:cubicBezTo>
                  <a:pt x="18012" y="20616"/>
                  <a:pt x="17287" y="19956"/>
                  <a:pt x="17287" y="19143"/>
                </a:cubicBezTo>
                <a:cubicBezTo>
                  <a:pt x="17287" y="18329"/>
                  <a:pt x="18012" y="17669"/>
                  <a:pt x="18907" y="17669"/>
                </a:cubicBezTo>
                <a:cubicBezTo>
                  <a:pt x="19802" y="17669"/>
                  <a:pt x="20527" y="18329"/>
                  <a:pt x="20527" y="19143"/>
                </a:cubicBezTo>
                <a:cubicBezTo>
                  <a:pt x="20527" y="19956"/>
                  <a:pt x="19802" y="20616"/>
                  <a:pt x="18907" y="20616"/>
                </a:cubicBezTo>
                <a:moveTo>
                  <a:pt x="2703" y="12269"/>
                </a:moveTo>
                <a:cubicBezTo>
                  <a:pt x="1808" y="12269"/>
                  <a:pt x="1082" y="11609"/>
                  <a:pt x="1082" y="10795"/>
                </a:cubicBezTo>
                <a:cubicBezTo>
                  <a:pt x="1082" y="9981"/>
                  <a:pt x="1808" y="9322"/>
                  <a:pt x="2703" y="9322"/>
                </a:cubicBezTo>
                <a:cubicBezTo>
                  <a:pt x="3598" y="9322"/>
                  <a:pt x="4323" y="9981"/>
                  <a:pt x="4323" y="10795"/>
                </a:cubicBezTo>
                <a:cubicBezTo>
                  <a:pt x="4323" y="11609"/>
                  <a:pt x="3598" y="12269"/>
                  <a:pt x="2703" y="12269"/>
                </a:cubicBezTo>
                <a:moveTo>
                  <a:pt x="18907" y="975"/>
                </a:moveTo>
                <a:cubicBezTo>
                  <a:pt x="19802" y="975"/>
                  <a:pt x="20527" y="1634"/>
                  <a:pt x="20527" y="2448"/>
                </a:cubicBezTo>
                <a:cubicBezTo>
                  <a:pt x="20527" y="3262"/>
                  <a:pt x="19802" y="3921"/>
                  <a:pt x="18907" y="3921"/>
                </a:cubicBezTo>
                <a:cubicBezTo>
                  <a:pt x="18012" y="3921"/>
                  <a:pt x="17287" y="3262"/>
                  <a:pt x="17287" y="2448"/>
                </a:cubicBezTo>
                <a:cubicBezTo>
                  <a:pt x="17287" y="1634"/>
                  <a:pt x="18012" y="975"/>
                  <a:pt x="18907" y="975"/>
                </a:cubicBezTo>
                <a:moveTo>
                  <a:pt x="18902" y="16695"/>
                </a:moveTo>
                <a:cubicBezTo>
                  <a:pt x="18092" y="16695"/>
                  <a:pt x="17374" y="17026"/>
                  <a:pt x="16879" y="17540"/>
                </a:cubicBezTo>
                <a:lnTo>
                  <a:pt x="5253" y="11551"/>
                </a:lnTo>
                <a:cubicBezTo>
                  <a:pt x="5338" y="11314"/>
                  <a:pt x="5396" y="11064"/>
                  <a:pt x="5396" y="10800"/>
                </a:cubicBezTo>
                <a:cubicBezTo>
                  <a:pt x="5396" y="10536"/>
                  <a:pt x="5338" y="10286"/>
                  <a:pt x="5253" y="10048"/>
                </a:cubicBezTo>
                <a:lnTo>
                  <a:pt x="16879" y="4059"/>
                </a:lnTo>
                <a:cubicBezTo>
                  <a:pt x="17373" y="4574"/>
                  <a:pt x="18092" y="4905"/>
                  <a:pt x="18902" y="4905"/>
                </a:cubicBezTo>
                <a:cubicBezTo>
                  <a:pt x="20392" y="4905"/>
                  <a:pt x="21600" y="3807"/>
                  <a:pt x="21600" y="2452"/>
                </a:cubicBezTo>
                <a:cubicBezTo>
                  <a:pt x="21600" y="1098"/>
                  <a:pt x="20392" y="0"/>
                  <a:pt x="18902" y="0"/>
                </a:cubicBezTo>
                <a:cubicBezTo>
                  <a:pt x="17412" y="0"/>
                  <a:pt x="16204" y="1098"/>
                  <a:pt x="16204" y="2452"/>
                </a:cubicBezTo>
                <a:cubicBezTo>
                  <a:pt x="16204" y="2716"/>
                  <a:pt x="16262" y="2966"/>
                  <a:pt x="16347" y="3204"/>
                </a:cubicBezTo>
                <a:lnTo>
                  <a:pt x="4722" y="9193"/>
                </a:lnTo>
                <a:cubicBezTo>
                  <a:pt x="4227" y="8679"/>
                  <a:pt x="3509" y="8347"/>
                  <a:pt x="2698" y="8347"/>
                </a:cubicBezTo>
                <a:cubicBezTo>
                  <a:pt x="1208" y="8347"/>
                  <a:pt x="0" y="9445"/>
                  <a:pt x="0" y="10800"/>
                </a:cubicBezTo>
                <a:cubicBezTo>
                  <a:pt x="0" y="12155"/>
                  <a:pt x="1208" y="13253"/>
                  <a:pt x="2698" y="13253"/>
                </a:cubicBezTo>
                <a:cubicBezTo>
                  <a:pt x="3509" y="13253"/>
                  <a:pt x="4227" y="12921"/>
                  <a:pt x="4722" y="12406"/>
                </a:cubicBezTo>
                <a:lnTo>
                  <a:pt x="16347" y="18395"/>
                </a:lnTo>
                <a:cubicBezTo>
                  <a:pt x="16262" y="18633"/>
                  <a:pt x="16204" y="18883"/>
                  <a:pt x="16204" y="19147"/>
                </a:cubicBezTo>
                <a:cubicBezTo>
                  <a:pt x="16204" y="20502"/>
                  <a:pt x="17412" y="21600"/>
                  <a:pt x="18902" y="21600"/>
                </a:cubicBezTo>
                <a:cubicBezTo>
                  <a:pt x="20392" y="21600"/>
                  <a:pt x="21600" y="20502"/>
                  <a:pt x="21600" y="19147"/>
                </a:cubicBezTo>
                <a:cubicBezTo>
                  <a:pt x="21600" y="17792"/>
                  <a:pt x="20392" y="16695"/>
                  <a:pt x="18902" y="1669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6" name="Shape 2856">
            <a:extLst>
              <a:ext uri="{FF2B5EF4-FFF2-40B4-BE49-F238E27FC236}">
                <a16:creationId xmlns:a16="http://schemas.microsoft.com/office/drawing/2014/main" id="{0CCEC3D6-1EFA-4068-9B41-FF715FE57C54}"/>
              </a:ext>
            </a:extLst>
          </p:cNvPr>
          <p:cNvSpPr/>
          <p:nvPr/>
        </p:nvSpPr>
        <p:spPr>
          <a:xfrm>
            <a:off x="266065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75" y="14735"/>
                </a:moveTo>
                <a:cubicBezTo>
                  <a:pt x="12008" y="15178"/>
                  <a:pt x="11621" y="15531"/>
                  <a:pt x="11226" y="15783"/>
                </a:cubicBezTo>
                <a:cubicBezTo>
                  <a:pt x="10834" y="16035"/>
                  <a:pt x="10421" y="16209"/>
                  <a:pt x="10002" y="16302"/>
                </a:cubicBezTo>
                <a:cubicBezTo>
                  <a:pt x="9027" y="16517"/>
                  <a:pt x="8105" y="16493"/>
                  <a:pt x="7342" y="16179"/>
                </a:cubicBezTo>
                <a:cubicBezTo>
                  <a:pt x="6912" y="16003"/>
                  <a:pt x="6537" y="15755"/>
                  <a:pt x="6227" y="15442"/>
                </a:cubicBezTo>
                <a:cubicBezTo>
                  <a:pt x="5915" y="15129"/>
                  <a:pt x="5669" y="14758"/>
                  <a:pt x="5493" y="14340"/>
                </a:cubicBezTo>
                <a:cubicBezTo>
                  <a:pt x="5317" y="13924"/>
                  <a:pt x="5228" y="13459"/>
                  <a:pt x="5228" y="12958"/>
                </a:cubicBezTo>
                <a:cubicBezTo>
                  <a:pt x="5228" y="12161"/>
                  <a:pt x="5386" y="11302"/>
                  <a:pt x="5698" y="10406"/>
                </a:cubicBezTo>
                <a:cubicBezTo>
                  <a:pt x="6010" y="9509"/>
                  <a:pt x="6454" y="8665"/>
                  <a:pt x="7018" y="7900"/>
                </a:cubicBezTo>
                <a:cubicBezTo>
                  <a:pt x="7579" y="7140"/>
                  <a:pt x="8265" y="6498"/>
                  <a:pt x="9058" y="5993"/>
                </a:cubicBezTo>
                <a:cubicBezTo>
                  <a:pt x="9839" y="5496"/>
                  <a:pt x="10706" y="5245"/>
                  <a:pt x="11636" y="5245"/>
                </a:cubicBezTo>
                <a:cubicBezTo>
                  <a:pt x="12014" y="5245"/>
                  <a:pt x="12413" y="5288"/>
                  <a:pt x="12821" y="5373"/>
                </a:cubicBezTo>
                <a:cubicBezTo>
                  <a:pt x="13224" y="5457"/>
                  <a:pt x="13613" y="5599"/>
                  <a:pt x="13978" y="5795"/>
                </a:cubicBezTo>
                <a:cubicBezTo>
                  <a:pt x="14337" y="5989"/>
                  <a:pt x="14658" y="6246"/>
                  <a:pt x="14931" y="6561"/>
                </a:cubicBezTo>
                <a:cubicBezTo>
                  <a:pt x="15189" y="6858"/>
                  <a:pt x="15389" y="7238"/>
                  <a:pt x="15526" y="7692"/>
                </a:cubicBezTo>
                <a:lnTo>
                  <a:pt x="13353" y="13035"/>
                </a:lnTo>
                <a:cubicBezTo>
                  <a:pt x="13072" y="13720"/>
                  <a:pt x="12743" y="14292"/>
                  <a:pt x="12375" y="14735"/>
                </a:cubicBezTo>
                <a:moveTo>
                  <a:pt x="20215" y="16108"/>
                </a:moveTo>
                <a:cubicBezTo>
                  <a:pt x="19749" y="16741"/>
                  <a:pt x="19196" y="17344"/>
                  <a:pt x="18569" y="17900"/>
                </a:cubicBezTo>
                <a:cubicBezTo>
                  <a:pt x="17943" y="18456"/>
                  <a:pt x="17242" y="18946"/>
                  <a:pt x="16484" y="19359"/>
                </a:cubicBezTo>
                <a:cubicBezTo>
                  <a:pt x="15729" y="19770"/>
                  <a:pt x="14914" y="20096"/>
                  <a:pt x="14064" y="20327"/>
                </a:cubicBezTo>
                <a:cubicBezTo>
                  <a:pt x="13217" y="20556"/>
                  <a:pt x="12316" y="20673"/>
                  <a:pt x="11388" y="20673"/>
                </a:cubicBezTo>
                <a:cubicBezTo>
                  <a:pt x="9991" y="20673"/>
                  <a:pt x="8647" y="20458"/>
                  <a:pt x="7393" y="20036"/>
                </a:cubicBezTo>
                <a:cubicBezTo>
                  <a:pt x="6143" y="19615"/>
                  <a:pt x="5029" y="18981"/>
                  <a:pt x="4083" y="18149"/>
                </a:cubicBezTo>
                <a:cubicBezTo>
                  <a:pt x="3138" y="17320"/>
                  <a:pt x="2378" y="16274"/>
                  <a:pt x="1823" y="15041"/>
                </a:cubicBezTo>
                <a:cubicBezTo>
                  <a:pt x="1269" y="13809"/>
                  <a:pt x="989" y="12357"/>
                  <a:pt x="989" y="10727"/>
                </a:cubicBezTo>
                <a:cubicBezTo>
                  <a:pt x="989" y="9370"/>
                  <a:pt x="1254" y="8086"/>
                  <a:pt x="1777" y="6911"/>
                </a:cubicBezTo>
                <a:cubicBezTo>
                  <a:pt x="2301" y="5736"/>
                  <a:pt x="3037" y="4693"/>
                  <a:pt x="3964" y="3814"/>
                </a:cubicBezTo>
                <a:cubicBezTo>
                  <a:pt x="4892" y="2933"/>
                  <a:pt x="6002" y="2230"/>
                  <a:pt x="7264" y="1722"/>
                </a:cubicBezTo>
                <a:cubicBezTo>
                  <a:pt x="8526" y="1215"/>
                  <a:pt x="9914" y="958"/>
                  <a:pt x="11388" y="958"/>
                </a:cubicBezTo>
                <a:cubicBezTo>
                  <a:pt x="12700" y="958"/>
                  <a:pt x="13940" y="1156"/>
                  <a:pt x="15072" y="1549"/>
                </a:cubicBezTo>
                <a:cubicBezTo>
                  <a:pt x="16200" y="1942"/>
                  <a:pt x="17185" y="2497"/>
                  <a:pt x="17998" y="3203"/>
                </a:cubicBezTo>
                <a:cubicBezTo>
                  <a:pt x="18809" y="3906"/>
                  <a:pt x="19455" y="4765"/>
                  <a:pt x="19917" y="5754"/>
                </a:cubicBezTo>
                <a:cubicBezTo>
                  <a:pt x="20377" y="6743"/>
                  <a:pt x="20611" y="7843"/>
                  <a:pt x="20611" y="9023"/>
                </a:cubicBezTo>
                <a:cubicBezTo>
                  <a:pt x="20611" y="10070"/>
                  <a:pt x="20418" y="11059"/>
                  <a:pt x="20038" y="11962"/>
                </a:cubicBezTo>
                <a:cubicBezTo>
                  <a:pt x="19656" y="12869"/>
                  <a:pt x="19171" y="13663"/>
                  <a:pt x="18598" y="14320"/>
                </a:cubicBezTo>
                <a:cubicBezTo>
                  <a:pt x="18028" y="14976"/>
                  <a:pt x="17393" y="15502"/>
                  <a:pt x="16714" y="15880"/>
                </a:cubicBezTo>
                <a:cubicBezTo>
                  <a:pt x="16044" y="16255"/>
                  <a:pt x="15398" y="16444"/>
                  <a:pt x="14792" y="16444"/>
                </a:cubicBezTo>
                <a:cubicBezTo>
                  <a:pt x="14424" y="16444"/>
                  <a:pt x="14151" y="16374"/>
                  <a:pt x="13980" y="16235"/>
                </a:cubicBezTo>
                <a:cubicBezTo>
                  <a:pt x="13810" y="16098"/>
                  <a:pt x="13710" y="15916"/>
                  <a:pt x="13675" y="15677"/>
                </a:cubicBezTo>
                <a:cubicBezTo>
                  <a:pt x="13638" y="15420"/>
                  <a:pt x="13667" y="15109"/>
                  <a:pt x="13764" y="14754"/>
                </a:cubicBezTo>
                <a:cubicBezTo>
                  <a:pt x="13864" y="14385"/>
                  <a:pt x="14007" y="13983"/>
                  <a:pt x="14190" y="13556"/>
                </a:cubicBezTo>
                <a:lnTo>
                  <a:pt x="17729" y="4845"/>
                </a:lnTo>
                <a:lnTo>
                  <a:pt x="16677" y="4845"/>
                </a:lnTo>
                <a:lnTo>
                  <a:pt x="16026" y="6544"/>
                </a:lnTo>
                <a:cubicBezTo>
                  <a:pt x="15715" y="5890"/>
                  <a:pt x="15207" y="5363"/>
                  <a:pt x="14512" y="4972"/>
                </a:cubicBezTo>
                <a:cubicBezTo>
                  <a:pt x="13703" y="4517"/>
                  <a:pt x="12777" y="4287"/>
                  <a:pt x="11759" y="4287"/>
                </a:cubicBezTo>
                <a:cubicBezTo>
                  <a:pt x="10637" y="4287"/>
                  <a:pt x="9596" y="4568"/>
                  <a:pt x="8663" y="5121"/>
                </a:cubicBezTo>
                <a:cubicBezTo>
                  <a:pt x="7739" y="5669"/>
                  <a:pt x="6940" y="6381"/>
                  <a:pt x="6289" y="7238"/>
                </a:cubicBezTo>
                <a:cubicBezTo>
                  <a:pt x="5641" y="8091"/>
                  <a:pt x="5132" y="9032"/>
                  <a:pt x="4777" y="10034"/>
                </a:cubicBezTo>
                <a:cubicBezTo>
                  <a:pt x="4420" y="11037"/>
                  <a:pt x="4240" y="12021"/>
                  <a:pt x="4240" y="12958"/>
                </a:cubicBezTo>
                <a:cubicBezTo>
                  <a:pt x="4240" y="13568"/>
                  <a:pt x="4354" y="14151"/>
                  <a:pt x="4579" y="14689"/>
                </a:cubicBezTo>
                <a:cubicBezTo>
                  <a:pt x="4804" y="15227"/>
                  <a:pt x="5113" y="15701"/>
                  <a:pt x="5499" y="16097"/>
                </a:cubicBezTo>
                <a:cubicBezTo>
                  <a:pt x="5887" y="16495"/>
                  <a:pt x="6354" y="16815"/>
                  <a:pt x="6889" y="17048"/>
                </a:cubicBezTo>
                <a:cubicBezTo>
                  <a:pt x="8063" y="17561"/>
                  <a:pt x="9489" y="17484"/>
                  <a:pt x="10904" y="17025"/>
                </a:cubicBezTo>
                <a:cubicBezTo>
                  <a:pt x="11562" y="16811"/>
                  <a:pt x="12160" y="16412"/>
                  <a:pt x="12689" y="15835"/>
                </a:cubicBezTo>
                <a:cubicBezTo>
                  <a:pt x="12715" y="16226"/>
                  <a:pt x="12874" y="16561"/>
                  <a:pt x="13164" y="16837"/>
                </a:cubicBezTo>
                <a:cubicBezTo>
                  <a:pt x="13559" y="17211"/>
                  <a:pt x="14086" y="17402"/>
                  <a:pt x="14731" y="17402"/>
                </a:cubicBezTo>
                <a:cubicBezTo>
                  <a:pt x="15501" y="17402"/>
                  <a:pt x="16307" y="17176"/>
                  <a:pt x="17124" y="16733"/>
                </a:cubicBezTo>
                <a:cubicBezTo>
                  <a:pt x="17934" y="16294"/>
                  <a:pt x="18680" y="15687"/>
                  <a:pt x="19342" y="14930"/>
                </a:cubicBezTo>
                <a:cubicBezTo>
                  <a:pt x="20001" y="14176"/>
                  <a:pt x="20548" y="13284"/>
                  <a:pt x="20967" y="12281"/>
                </a:cubicBezTo>
                <a:cubicBezTo>
                  <a:pt x="21387" y="11274"/>
                  <a:pt x="21600" y="10178"/>
                  <a:pt x="21600" y="9023"/>
                </a:cubicBezTo>
                <a:cubicBezTo>
                  <a:pt x="21600" y="7651"/>
                  <a:pt x="21328" y="6389"/>
                  <a:pt x="20793" y="5274"/>
                </a:cubicBezTo>
                <a:cubicBezTo>
                  <a:pt x="20258" y="4158"/>
                  <a:pt x="19518" y="3199"/>
                  <a:pt x="18594" y="2422"/>
                </a:cubicBezTo>
                <a:cubicBezTo>
                  <a:pt x="17672" y="1647"/>
                  <a:pt x="16579" y="1043"/>
                  <a:pt x="15346" y="627"/>
                </a:cubicBezTo>
                <a:cubicBezTo>
                  <a:pt x="14116" y="211"/>
                  <a:pt x="12784" y="0"/>
                  <a:pt x="11388" y="0"/>
                </a:cubicBezTo>
                <a:cubicBezTo>
                  <a:pt x="9845" y="0"/>
                  <a:pt x="8365" y="271"/>
                  <a:pt x="6989" y="805"/>
                </a:cubicBezTo>
                <a:cubicBezTo>
                  <a:pt x="5612" y="1340"/>
                  <a:pt x="4389" y="2093"/>
                  <a:pt x="3356" y="3045"/>
                </a:cubicBezTo>
                <a:cubicBezTo>
                  <a:pt x="2321" y="3996"/>
                  <a:pt x="1495" y="5137"/>
                  <a:pt x="899" y="6436"/>
                </a:cubicBezTo>
                <a:cubicBezTo>
                  <a:pt x="302" y="7737"/>
                  <a:pt x="0" y="9181"/>
                  <a:pt x="0" y="10727"/>
                </a:cubicBezTo>
                <a:cubicBezTo>
                  <a:pt x="0" y="12605"/>
                  <a:pt x="334" y="14252"/>
                  <a:pt x="993" y="15622"/>
                </a:cubicBezTo>
                <a:cubicBezTo>
                  <a:pt x="1652" y="16992"/>
                  <a:pt x="2528" y="18134"/>
                  <a:pt x="3595" y="19018"/>
                </a:cubicBezTo>
                <a:cubicBezTo>
                  <a:pt x="4661" y="19900"/>
                  <a:pt x="5890" y="20559"/>
                  <a:pt x="7249" y="20975"/>
                </a:cubicBezTo>
                <a:cubicBezTo>
                  <a:pt x="8601" y="21390"/>
                  <a:pt x="9994" y="21600"/>
                  <a:pt x="11388" y="21600"/>
                </a:cubicBezTo>
                <a:cubicBezTo>
                  <a:pt x="12348" y="21600"/>
                  <a:pt x="13317" y="21474"/>
                  <a:pt x="14267" y="21228"/>
                </a:cubicBezTo>
                <a:cubicBezTo>
                  <a:pt x="15214" y="20981"/>
                  <a:pt x="16128" y="20624"/>
                  <a:pt x="16983" y="20169"/>
                </a:cubicBezTo>
                <a:cubicBezTo>
                  <a:pt x="17839" y="19713"/>
                  <a:pt x="18642" y="19152"/>
                  <a:pt x="19372" y="18499"/>
                </a:cubicBezTo>
                <a:cubicBezTo>
                  <a:pt x="20104" y="17845"/>
                  <a:pt x="20729" y="17110"/>
                  <a:pt x="21232" y="16316"/>
                </a:cubicBezTo>
                <a:lnTo>
                  <a:pt x="21411" y="16033"/>
                </a:lnTo>
                <a:lnTo>
                  <a:pt x="20270" y="16033"/>
                </a:lnTo>
                <a:cubicBezTo>
                  <a:pt x="20270" y="16033"/>
                  <a:pt x="20215" y="16108"/>
                  <a:pt x="20215" y="16108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7" name="Shape 2857">
            <a:extLst>
              <a:ext uri="{FF2B5EF4-FFF2-40B4-BE49-F238E27FC236}">
                <a16:creationId xmlns:a16="http://schemas.microsoft.com/office/drawing/2014/main" id="{4FF5D43C-7A28-4A65-A775-D0FDEC1C5EA1}"/>
              </a:ext>
            </a:extLst>
          </p:cNvPr>
          <p:cNvSpPr/>
          <p:nvPr/>
        </p:nvSpPr>
        <p:spPr>
          <a:xfrm>
            <a:off x="306070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29" y="14128"/>
                </a:moveTo>
                <a:cubicBezTo>
                  <a:pt x="17041" y="13430"/>
                  <a:pt x="15777" y="12523"/>
                  <a:pt x="14684" y="11440"/>
                </a:cubicBezTo>
                <a:cubicBezTo>
                  <a:pt x="15214" y="10618"/>
                  <a:pt x="15664" y="9739"/>
                  <a:pt x="16034" y="8820"/>
                </a:cubicBezTo>
                <a:cubicBezTo>
                  <a:pt x="16089" y="8826"/>
                  <a:pt x="16143" y="8836"/>
                  <a:pt x="16200" y="8836"/>
                </a:cubicBezTo>
                <a:cubicBezTo>
                  <a:pt x="17013" y="8836"/>
                  <a:pt x="17673" y="8177"/>
                  <a:pt x="17673" y="7364"/>
                </a:cubicBezTo>
                <a:cubicBezTo>
                  <a:pt x="17673" y="6787"/>
                  <a:pt x="17339" y="6294"/>
                  <a:pt x="16856" y="6052"/>
                </a:cubicBezTo>
                <a:cubicBezTo>
                  <a:pt x="17033" y="5170"/>
                  <a:pt x="17144" y="4264"/>
                  <a:pt x="17167" y="3336"/>
                </a:cubicBezTo>
                <a:cubicBezTo>
                  <a:pt x="19277" y="5136"/>
                  <a:pt x="20618" y="7809"/>
                  <a:pt x="20618" y="10800"/>
                </a:cubicBezTo>
                <a:cubicBezTo>
                  <a:pt x="20618" y="11764"/>
                  <a:pt x="20469" y="12689"/>
                  <a:pt x="20209" y="13568"/>
                </a:cubicBezTo>
                <a:cubicBezTo>
                  <a:pt x="19628" y="13783"/>
                  <a:pt x="19034" y="13971"/>
                  <a:pt x="18429" y="14128"/>
                </a:cubicBezTo>
                <a:moveTo>
                  <a:pt x="10800" y="20618"/>
                </a:moveTo>
                <a:cubicBezTo>
                  <a:pt x="8406" y="20618"/>
                  <a:pt x="6213" y="19759"/>
                  <a:pt x="4509" y="18335"/>
                </a:cubicBezTo>
                <a:cubicBezTo>
                  <a:pt x="6552" y="17934"/>
                  <a:pt x="8450" y="17135"/>
                  <a:pt x="10128" y="16031"/>
                </a:cubicBezTo>
                <a:cubicBezTo>
                  <a:pt x="10330" y="16135"/>
                  <a:pt x="10556" y="16200"/>
                  <a:pt x="10800" y="16200"/>
                </a:cubicBezTo>
                <a:cubicBezTo>
                  <a:pt x="11273" y="16200"/>
                  <a:pt x="11689" y="15973"/>
                  <a:pt x="11959" y="15627"/>
                </a:cubicBezTo>
                <a:cubicBezTo>
                  <a:pt x="12547" y="15680"/>
                  <a:pt x="13142" y="15709"/>
                  <a:pt x="13745" y="15709"/>
                </a:cubicBezTo>
                <a:cubicBezTo>
                  <a:pt x="15323" y="15709"/>
                  <a:pt x="16852" y="15508"/>
                  <a:pt x="18322" y="15156"/>
                </a:cubicBezTo>
                <a:cubicBezTo>
                  <a:pt x="18660" y="15317"/>
                  <a:pt x="18998" y="15480"/>
                  <a:pt x="19350" y="15618"/>
                </a:cubicBezTo>
                <a:cubicBezTo>
                  <a:pt x="17665" y="18601"/>
                  <a:pt x="14470" y="20618"/>
                  <a:pt x="10800" y="20618"/>
                </a:cubicBezTo>
                <a:moveTo>
                  <a:pt x="3539" y="17392"/>
                </a:moveTo>
                <a:cubicBezTo>
                  <a:pt x="3476" y="16840"/>
                  <a:pt x="3436" y="16279"/>
                  <a:pt x="3436" y="15709"/>
                </a:cubicBezTo>
                <a:cubicBezTo>
                  <a:pt x="3436" y="14763"/>
                  <a:pt x="3536" y="13842"/>
                  <a:pt x="3707" y="12946"/>
                </a:cubicBezTo>
                <a:cubicBezTo>
                  <a:pt x="5455" y="13988"/>
                  <a:pt x="7377" y="14767"/>
                  <a:pt x="9421" y="15226"/>
                </a:cubicBezTo>
                <a:cubicBezTo>
                  <a:pt x="9431" y="15253"/>
                  <a:pt x="9436" y="15282"/>
                  <a:pt x="9447" y="15308"/>
                </a:cubicBezTo>
                <a:cubicBezTo>
                  <a:pt x="7724" y="16421"/>
                  <a:pt x="5761" y="17193"/>
                  <a:pt x="3643" y="17506"/>
                </a:cubicBezTo>
                <a:cubicBezTo>
                  <a:pt x="3608" y="17469"/>
                  <a:pt x="3573" y="17430"/>
                  <a:pt x="3539" y="17392"/>
                </a:cubicBezTo>
                <a:moveTo>
                  <a:pt x="3075" y="11369"/>
                </a:moveTo>
                <a:cubicBezTo>
                  <a:pt x="2361" y="10869"/>
                  <a:pt x="1683" y="10321"/>
                  <a:pt x="1046" y="9729"/>
                </a:cubicBezTo>
                <a:cubicBezTo>
                  <a:pt x="1528" y="5299"/>
                  <a:pt x="4955" y="1762"/>
                  <a:pt x="9331" y="1104"/>
                </a:cubicBezTo>
                <a:cubicBezTo>
                  <a:pt x="9335" y="1629"/>
                  <a:pt x="9363" y="2148"/>
                  <a:pt x="9417" y="2660"/>
                </a:cubicBezTo>
                <a:cubicBezTo>
                  <a:pt x="8572" y="3227"/>
                  <a:pt x="7787" y="3879"/>
                  <a:pt x="7069" y="4596"/>
                </a:cubicBezTo>
                <a:cubicBezTo>
                  <a:pt x="6863" y="4486"/>
                  <a:pt x="6632" y="4418"/>
                  <a:pt x="6382" y="4418"/>
                </a:cubicBezTo>
                <a:cubicBezTo>
                  <a:pt x="5569" y="4418"/>
                  <a:pt x="4909" y="5078"/>
                  <a:pt x="4909" y="5891"/>
                </a:cubicBezTo>
                <a:cubicBezTo>
                  <a:pt x="4909" y="6236"/>
                  <a:pt x="5033" y="6549"/>
                  <a:pt x="5231" y="6800"/>
                </a:cubicBezTo>
                <a:cubicBezTo>
                  <a:pt x="4279" y="8179"/>
                  <a:pt x="3550" y="9719"/>
                  <a:pt x="3075" y="11369"/>
                </a:cubicBezTo>
                <a:moveTo>
                  <a:pt x="2466" y="15973"/>
                </a:moveTo>
                <a:cubicBezTo>
                  <a:pt x="1563" y="14521"/>
                  <a:pt x="1025" y="12821"/>
                  <a:pt x="989" y="10995"/>
                </a:cubicBezTo>
                <a:cubicBezTo>
                  <a:pt x="1570" y="11492"/>
                  <a:pt x="2180" y="11955"/>
                  <a:pt x="2817" y="12383"/>
                </a:cubicBezTo>
                <a:cubicBezTo>
                  <a:pt x="2585" y="13456"/>
                  <a:pt x="2455" y="14567"/>
                  <a:pt x="2455" y="15709"/>
                </a:cubicBezTo>
                <a:cubicBezTo>
                  <a:pt x="2455" y="15798"/>
                  <a:pt x="2464" y="15885"/>
                  <a:pt x="2466" y="15973"/>
                </a:cubicBezTo>
                <a:moveTo>
                  <a:pt x="13428" y="11540"/>
                </a:moveTo>
                <a:cubicBezTo>
                  <a:pt x="12907" y="12264"/>
                  <a:pt x="12315" y="12931"/>
                  <a:pt x="11674" y="13548"/>
                </a:cubicBezTo>
                <a:cubicBezTo>
                  <a:pt x="11429" y="13366"/>
                  <a:pt x="11129" y="13255"/>
                  <a:pt x="10800" y="13255"/>
                </a:cubicBezTo>
                <a:cubicBezTo>
                  <a:pt x="10166" y="13255"/>
                  <a:pt x="9631" y="13657"/>
                  <a:pt x="9423" y="14218"/>
                </a:cubicBezTo>
                <a:cubicBezTo>
                  <a:pt x="7455" y="13751"/>
                  <a:pt x="5607" y="12973"/>
                  <a:pt x="3936" y="11937"/>
                </a:cubicBezTo>
                <a:cubicBezTo>
                  <a:pt x="4379" y="10266"/>
                  <a:pt x="5100" y="8708"/>
                  <a:pt x="6060" y="7326"/>
                </a:cubicBezTo>
                <a:cubicBezTo>
                  <a:pt x="6164" y="7349"/>
                  <a:pt x="6271" y="7364"/>
                  <a:pt x="6382" y="7364"/>
                </a:cubicBezTo>
                <a:cubicBezTo>
                  <a:pt x="7195" y="7364"/>
                  <a:pt x="7855" y="6704"/>
                  <a:pt x="7855" y="5891"/>
                </a:cubicBezTo>
                <a:cubicBezTo>
                  <a:pt x="7855" y="5688"/>
                  <a:pt x="7813" y="5493"/>
                  <a:pt x="7739" y="5317"/>
                </a:cubicBezTo>
                <a:cubicBezTo>
                  <a:pt x="8307" y="4747"/>
                  <a:pt x="8920" y="4221"/>
                  <a:pt x="9575" y="3749"/>
                </a:cubicBezTo>
                <a:cubicBezTo>
                  <a:pt x="10104" y="6723"/>
                  <a:pt x="11479" y="9397"/>
                  <a:pt x="13428" y="11540"/>
                </a:cubicBezTo>
                <a:moveTo>
                  <a:pt x="10800" y="982"/>
                </a:moveTo>
                <a:cubicBezTo>
                  <a:pt x="11347" y="982"/>
                  <a:pt x="11881" y="1038"/>
                  <a:pt x="12403" y="1125"/>
                </a:cubicBezTo>
                <a:cubicBezTo>
                  <a:pt x="11696" y="1400"/>
                  <a:pt x="11005" y="1707"/>
                  <a:pt x="10354" y="2081"/>
                </a:cubicBezTo>
                <a:cubicBezTo>
                  <a:pt x="10328" y="1726"/>
                  <a:pt x="10311" y="1368"/>
                  <a:pt x="10310" y="1007"/>
                </a:cubicBezTo>
                <a:cubicBezTo>
                  <a:pt x="10474" y="999"/>
                  <a:pt x="10635" y="982"/>
                  <a:pt x="10800" y="982"/>
                </a:cubicBezTo>
                <a:moveTo>
                  <a:pt x="14120" y="12262"/>
                </a:moveTo>
                <a:cubicBezTo>
                  <a:pt x="14982" y="13097"/>
                  <a:pt x="15950" y="13819"/>
                  <a:pt x="16986" y="14440"/>
                </a:cubicBezTo>
                <a:cubicBezTo>
                  <a:pt x="15933" y="14626"/>
                  <a:pt x="14852" y="14727"/>
                  <a:pt x="13745" y="14727"/>
                </a:cubicBezTo>
                <a:cubicBezTo>
                  <a:pt x="13246" y="14727"/>
                  <a:pt x="12754" y="14702"/>
                  <a:pt x="12265" y="14664"/>
                </a:cubicBezTo>
                <a:cubicBezTo>
                  <a:pt x="12259" y="14569"/>
                  <a:pt x="12250" y="14475"/>
                  <a:pt x="12229" y="14385"/>
                </a:cubicBezTo>
                <a:cubicBezTo>
                  <a:pt x="12921" y="13737"/>
                  <a:pt x="13555" y="13027"/>
                  <a:pt x="14120" y="12262"/>
                </a:cubicBezTo>
                <a:moveTo>
                  <a:pt x="16188" y="2597"/>
                </a:moveTo>
                <a:cubicBezTo>
                  <a:pt x="16191" y="2713"/>
                  <a:pt x="16200" y="2828"/>
                  <a:pt x="16200" y="2945"/>
                </a:cubicBezTo>
                <a:cubicBezTo>
                  <a:pt x="16200" y="3967"/>
                  <a:pt x="16092" y="4962"/>
                  <a:pt x="15894" y="5924"/>
                </a:cubicBezTo>
                <a:cubicBezTo>
                  <a:pt x="15227" y="6065"/>
                  <a:pt x="14727" y="6656"/>
                  <a:pt x="14727" y="7364"/>
                </a:cubicBezTo>
                <a:cubicBezTo>
                  <a:pt x="14727" y="7765"/>
                  <a:pt x="14888" y="8127"/>
                  <a:pt x="15149" y="8393"/>
                </a:cubicBezTo>
                <a:cubicBezTo>
                  <a:pt x="14827" y="9199"/>
                  <a:pt x="14443" y="9973"/>
                  <a:pt x="13991" y="10701"/>
                </a:cubicBezTo>
                <a:cubicBezTo>
                  <a:pt x="12159" y="8620"/>
                  <a:pt x="10894" y="6025"/>
                  <a:pt x="10469" y="3152"/>
                </a:cubicBezTo>
                <a:cubicBezTo>
                  <a:pt x="11590" y="2463"/>
                  <a:pt x="12813" y="1934"/>
                  <a:pt x="14106" y="1565"/>
                </a:cubicBezTo>
                <a:cubicBezTo>
                  <a:pt x="14844" y="1829"/>
                  <a:pt x="15544" y="2173"/>
                  <a:pt x="16188" y="2597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8" name="Shape 2858">
            <a:extLst>
              <a:ext uri="{FF2B5EF4-FFF2-40B4-BE49-F238E27FC236}">
                <a16:creationId xmlns:a16="http://schemas.microsoft.com/office/drawing/2014/main" id="{D0E0A9F7-9DB3-4B8F-88AC-F0134AB8D554}"/>
              </a:ext>
            </a:extLst>
          </p:cNvPr>
          <p:cNvSpPr/>
          <p:nvPr/>
        </p:nvSpPr>
        <p:spPr>
          <a:xfrm>
            <a:off x="3479800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98" y="4909"/>
                  <a:pt x="1200" y="4030"/>
                  <a:pt x="1200" y="2945"/>
                </a:cubicBezTo>
                <a:cubicBezTo>
                  <a:pt x="1200" y="1861"/>
                  <a:pt x="5498" y="982"/>
                  <a:pt x="10800" y="982"/>
                </a:cubicBezTo>
                <a:cubicBezTo>
                  <a:pt x="16102" y="982"/>
                  <a:pt x="20400" y="1861"/>
                  <a:pt x="20400" y="2945"/>
                </a:cubicBezTo>
                <a:cubicBezTo>
                  <a:pt x="20400" y="4030"/>
                  <a:pt x="16102" y="4909"/>
                  <a:pt x="10800" y="4909"/>
                </a:cubicBezTo>
                <a:moveTo>
                  <a:pt x="20400" y="6873"/>
                </a:moveTo>
                <a:cubicBezTo>
                  <a:pt x="20400" y="7957"/>
                  <a:pt x="16102" y="8836"/>
                  <a:pt x="10800" y="8836"/>
                </a:cubicBezTo>
                <a:cubicBezTo>
                  <a:pt x="5498" y="8836"/>
                  <a:pt x="1200" y="7957"/>
                  <a:pt x="1200" y="6873"/>
                </a:cubicBezTo>
                <a:lnTo>
                  <a:pt x="1200" y="4291"/>
                </a:lnTo>
                <a:cubicBezTo>
                  <a:pt x="2993" y="5240"/>
                  <a:pt x="6615" y="5891"/>
                  <a:pt x="10800" y="5891"/>
                </a:cubicBezTo>
                <a:cubicBezTo>
                  <a:pt x="14986" y="5891"/>
                  <a:pt x="18607" y="5240"/>
                  <a:pt x="20400" y="4291"/>
                </a:cubicBezTo>
                <a:cubicBezTo>
                  <a:pt x="20400" y="4291"/>
                  <a:pt x="20400" y="6873"/>
                  <a:pt x="20400" y="6873"/>
                </a:cubicBezTo>
                <a:close/>
                <a:moveTo>
                  <a:pt x="10800" y="10800"/>
                </a:moveTo>
                <a:cubicBezTo>
                  <a:pt x="5498" y="10800"/>
                  <a:pt x="1200" y="9921"/>
                  <a:pt x="1200" y="8836"/>
                </a:cubicBezTo>
                <a:cubicBezTo>
                  <a:pt x="1200" y="8672"/>
                  <a:pt x="1309" y="8514"/>
                  <a:pt x="1494" y="8362"/>
                </a:cubicBezTo>
                <a:cubicBezTo>
                  <a:pt x="3370" y="9232"/>
                  <a:pt x="6830" y="9818"/>
                  <a:pt x="10800" y="9818"/>
                </a:cubicBezTo>
                <a:cubicBezTo>
                  <a:pt x="14770" y="9818"/>
                  <a:pt x="18230" y="9232"/>
                  <a:pt x="20106" y="8362"/>
                </a:cubicBezTo>
                <a:cubicBezTo>
                  <a:pt x="20291" y="8514"/>
                  <a:pt x="20400" y="8672"/>
                  <a:pt x="20400" y="8836"/>
                </a:cubicBezTo>
                <a:cubicBezTo>
                  <a:pt x="20400" y="9921"/>
                  <a:pt x="16102" y="10800"/>
                  <a:pt x="10800" y="10800"/>
                </a:cubicBezTo>
                <a:moveTo>
                  <a:pt x="20400" y="12764"/>
                </a:moveTo>
                <a:cubicBezTo>
                  <a:pt x="20400" y="13848"/>
                  <a:pt x="16102" y="14727"/>
                  <a:pt x="10800" y="14727"/>
                </a:cubicBezTo>
                <a:cubicBezTo>
                  <a:pt x="5498" y="14727"/>
                  <a:pt x="1200" y="13848"/>
                  <a:pt x="1200" y="12764"/>
                </a:cubicBezTo>
                <a:lnTo>
                  <a:pt x="1200" y="10182"/>
                </a:lnTo>
                <a:cubicBezTo>
                  <a:pt x="2993" y="11131"/>
                  <a:pt x="6615" y="11782"/>
                  <a:pt x="10800" y="11782"/>
                </a:cubicBezTo>
                <a:cubicBezTo>
                  <a:pt x="14986" y="11782"/>
                  <a:pt x="18607" y="11131"/>
                  <a:pt x="20400" y="10182"/>
                </a:cubicBezTo>
                <a:cubicBezTo>
                  <a:pt x="20400" y="10182"/>
                  <a:pt x="20400" y="12764"/>
                  <a:pt x="20400" y="12764"/>
                </a:cubicBezTo>
                <a:close/>
                <a:moveTo>
                  <a:pt x="10800" y="16691"/>
                </a:moveTo>
                <a:cubicBezTo>
                  <a:pt x="5498" y="16691"/>
                  <a:pt x="1200" y="15812"/>
                  <a:pt x="1200" y="14727"/>
                </a:cubicBezTo>
                <a:cubicBezTo>
                  <a:pt x="1200" y="14563"/>
                  <a:pt x="1309" y="14405"/>
                  <a:pt x="1494" y="14253"/>
                </a:cubicBezTo>
                <a:cubicBezTo>
                  <a:pt x="3370" y="15123"/>
                  <a:pt x="6830" y="15709"/>
                  <a:pt x="10800" y="15709"/>
                </a:cubicBezTo>
                <a:cubicBezTo>
                  <a:pt x="14770" y="15709"/>
                  <a:pt x="18230" y="15123"/>
                  <a:pt x="20106" y="14253"/>
                </a:cubicBezTo>
                <a:cubicBezTo>
                  <a:pt x="20291" y="14405"/>
                  <a:pt x="20400" y="14563"/>
                  <a:pt x="20400" y="14727"/>
                </a:cubicBezTo>
                <a:cubicBezTo>
                  <a:pt x="20400" y="15812"/>
                  <a:pt x="16102" y="16691"/>
                  <a:pt x="10800" y="16691"/>
                </a:cubicBezTo>
                <a:moveTo>
                  <a:pt x="20400" y="18655"/>
                </a:moveTo>
                <a:cubicBezTo>
                  <a:pt x="20400" y="19739"/>
                  <a:pt x="16102" y="20618"/>
                  <a:pt x="10800" y="20618"/>
                </a:cubicBezTo>
                <a:cubicBezTo>
                  <a:pt x="5498" y="20618"/>
                  <a:pt x="1200" y="19739"/>
                  <a:pt x="1200" y="18655"/>
                </a:cubicBezTo>
                <a:lnTo>
                  <a:pt x="1200" y="16073"/>
                </a:lnTo>
                <a:cubicBezTo>
                  <a:pt x="2993" y="17022"/>
                  <a:pt x="6615" y="17673"/>
                  <a:pt x="10800" y="17673"/>
                </a:cubicBezTo>
                <a:cubicBezTo>
                  <a:pt x="14986" y="17673"/>
                  <a:pt x="18607" y="17022"/>
                  <a:pt x="20400" y="16073"/>
                </a:cubicBezTo>
                <a:cubicBezTo>
                  <a:pt x="20400" y="16073"/>
                  <a:pt x="20400" y="18655"/>
                  <a:pt x="20400" y="18655"/>
                </a:cubicBezTo>
                <a:close/>
                <a:moveTo>
                  <a:pt x="21600" y="2945"/>
                </a:moveTo>
                <a:cubicBezTo>
                  <a:pt x="21600" y="1319"/>
                  <a:pt x="16765" y="0"/>
                  <a:pt x="10800" y="0"/>
                </a:cubicBezTo>
                <a:cubicBezTo>
                  <a:pt x="4835" y="0"/>
                  <a:pt x="0" y="1319"/>
                  <a:pt x="0" y="2945"/>
                </a:cubicBezTo>
                <a:lnTo>
                  <a:pt x="0" y="6873"/>
                </a:lnTo>
                <a:cubicBezTo>
                  <a:pt x="0" y="7218"/>
                  <a:pt x="229" y="7547"/>
                  <a:pt x="628" y="7855"/>
                </a:cubicBezTo>
                <a:cubicBezTo>
                  <a:pt x="229" y="8162"/>
                  <a:pt x="0" y="8492"/>
                  <a:pt x="0" y="8836"/>
                </a:cubicBezTo>
                <a:lnTo>
                  <a:pt x="0" y="12764"/>
                </a:lnTo>
                <a:cubicBezTo>
                  <a:pt x="0" y="13109"/>
                  <a:pt x="229" y="13438"/>
                  <a:pt x="628" y="13745"/>
                </a:cubicBezTo>
                <a:cubicBezTo>
                  <a:pt x="229" y="14053"/>
                  <a:pt x="0" y="14383"/>
                  <a:pt x="0" y="14727"/>
                </a:cubicBezTo>
                <a:lnTo>
                  <a:pt x="0" y="18655"/>
                </a:lnTo>
                <a:cubicBezTo>
                  <a:pt x="0" y="20281"/>
                  <a:pt x="4835" y="21600"/>
                  <a:pt x="10800" y="21600"/>
                </a:cubicBezTo>
                <a:cubicBezTo>
                  <a:pt x="16765" y="21600"/>
                  <a:pt x="21600" y="20281"/>
                  <a:pt x="21600" y="18655"/>
                </a:cubicBezTo>
                <a:lnTo>
                  <a:pt x="21600" y="14727"/>
                </a:lnTo>
                <a:cubicBezTo>
                  <a:pt x="21600" y="14383"/>
                  <a:pt x="21371" y="14053"/>
                  <a:pt x="20972" y="13745"/>
                </a:cubicBezTo>
                <a:cubicBezTo>
                  <a:pt x="21371" y="13438"/>
                  <a:pt x="21600" y="13109"/>
                  <a:pt x="21600" y="12764"/>
                </a:cubicBezTo>
                <a:lnTo>
                  <a:pt x="21600" y="8836"/>
                </a:lnTo>
                <a:cubicBezTo>
                  <a:pt x="21600" y="8492"/>
                  <a:pt x="21371" y="8162"/>
                  <a:pt x="20972" y="7855"/>
                </a:cubicBezTo>
                <a:cubicBezTo>
                  <a:pt x="21371" y="7547"/>
                  <a:pt x="21600" y="7218"/>
                  <a:pt x="21600" y="6873"/>
                </a:cubicBezTo>
                <a:cubicBezTo>
                  <a:pt x="21600" y="6873"/>
                  <a:pt x="21600" y="2945"/>
                  <a:pt x="21600" y="294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59" name="Shape 2859">
            <a:extLst>
              <a:ext uri="{FF2B5EF4-FFF2-40B4-BE49-F238E27FC236}">
                <a16:creationId xmlns:a16="http://schemas.microsoft.com/office/drawing/2014/main" id="{8DD35CEF-CFE4-43F7-8B3A-57BFAF223FF2}"/>
              </a:ext>
            </a:extLst>
          </p:cNvPr>
          <p:cNvSpPr/>
          <p:nvPr/>
        </p:nvSpPr>
        <p:spPr>
          <a:xfrm>
            <a:off x="386080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5929" y="7018"/>
                </a:moveTo>
                <a:cubicBezTo>
                  <a:pt x="15539" y="7246"/>
                  <a:pt x="15108" y="7411"/>
                  <a:pt x="14650" y="7500"/>
                </a:cubicBezTo>
                <a:cubicBezTo>
                  <a:pt x="14282" y="7114"/>
                  <a:pt x="13759" y="6874"/>
                  <a:pt x="13179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5" y="7236"/>
                </a:cubicBezTo>
                <a:cubicBezTo>
                  <a:pt x="6892" y="7530"/>
                  <a:pt x="6793" y="7869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6" y="9635"/>
                </a:cubicBezTo>
                <a:cubicBezTo>
                  <a:pt x="6776" y="9644"/>
                  <a:pt x="6776" y="9651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5" y="11661"/>
                  <a:pt x="7483" y="11638"/>
                </a:cubicBezTo>
                <a:cubicBezTo>
                  <a:pt x="7739" y="12426"/>
                  <a:pt x="8483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40" y="13855"/>
                  <a:pt x="6382" y="13837"/>
                </a:cubicBezTo>
                <a:cubicBezTo>
                  <a:pt x="7274" y="14398"/>
                  <a:pt x="8332" y="14727"/>
                  <a:pt x="9470" y="14727"/>
                </a:cubicBezTo>
                <a:cubicBezTo>
                  <a:pt x="13175" y="14727"/>
                  <a:pt x="15201" y="11706"/>
                  <a:pt x="15201" y="9086"/>
                </a:cubicBezTo>
                <a:cubicBezTo>
                  <a:pt x="15201" y="9000"/>
                  <a:pt x="15199" y="8915"/>
                  <a:pt x="15195" y="8830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1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0" name="Shape 2860">
            <a:extLst>
              <a:ext uri="{FF2B5EF4-FFF2-40B4-BE49-F238E27FC236}">
                <a16:creationId xmlns:a16="http://schemas.microsoft.com/office/drawing/2014/main" id="{BF7B4EEB-2029-491E-A705-71EF70E3F1D6}"/>
              </a:ext>
            </a:extLst>
          </p:cNvPr>
          <p:cNvSpPr/>
          <p:nvPr/>
        </p:nvSpPr>
        <p:spPr>
          <a:xfrm>
            <a:off x="4260850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4" y="7858"/>
                </a:lnTo>
                <a:lnTo>
                  <a:pt x="13244" y="6381"/>
                </a:lnTo>
                <a:lnTo>
                  <a:pt x="11938" y="6381"/>
                </a:lnTo>
                <a:cubicBezTo>
                  <a:pt x="10369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1" name="Shape 2861">
            <a:extLst>
              <a:ext uri="{FF2B5EF4-FFF2-40B4-BE49-F238E27FC236}">
                <a16:creationId xmlns:a16="http://schemas.microsoft.com/office/drawing/2014/main" id="{717A384B-13DE-42D0-9190-7358C1068D19}"/>
              </a:ext>
            </a:extLst>
          </p:cNvPr>
          <p:cNvSpPr/>
          <p:nvPr/>
        </p:nvSpPr>
        <p:spPr>
          <a:xfrm>
            <a:off x="468788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19" y="12090"/>
                  <a:pt x="14019" y="12428"/>
                  <a:pt x="14019" y="12428"/>
                </a:cubicBezTo>
                <a:lnTo>
                  <a:pt x="14019" y="12863"/>
                </a:lnTo>
                <a:lnTo>
                  <a:pt x="14628" y="12863"/>
                </a:lnTo>
                <a:lnTo>
                  <a:pt x="14628" y="12428"/>
                </a:lnTo>
                <a:cubicBezTo>
                  <a:pt x="14628" y="12428"/>
                  <a:pt x="14628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19" y="13348"/>
                </a:lnTo>
                <a:lnTo>
                  <a:pt x="14019" y="14072"/>
                </a:lnTo>
                <a:cubicBezTo>
                  <a:pt x="14019" y="14072"/>
                  <a:pt x="14019" y="14411"/>
                  <a:pt x="14324" y="14411"/>
                </a:cubicBezTo>
                <a:cubicBezTo>
                  <a:pt x="14628" y="14411"/>
                  <a:pt x="14628" y="14072"/>
                  <a:pt x="14628" y="14072"/>
                </a:cubicBezTo>
                <a:lnTo>
                  <a:pt x="14628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1" y="14266"/>
                  <a:pt x="13411" y="14266"/>
                </a:cubicBezTo>
                <a:lnTo>
                  <a:pt x="13411" y="12380"/>
                </a:lnTo>
                <a:cubicBezTo>
                  <a:pt x="13411" y="12380"/>
                  <a:pt x="13411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4" y="14169"/>
                </a:moveTo>
                <a:cubicBezTo>
                  <a:pt x="12904" y="14169"/>
                  <a:pt x="12904" y="14943"/>
                  <a:pt x="12347" y="14943"/>
                </a:cubicBezTo>
                <a:cubicBezTo>
                  <a:pt x="12005" y="14943"/>
                  <a:pt x="11798" y="14762"/>
                  <a:pt x="11687" y="14621"/>
                </a:cubicBezTo>
                <a:lnTo>
                  <a:pt x="11687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7" y="10446"/>
                </a:lnTo>
                <a:lnTo>
                  <a:pt x="11687" y="11888"/>
                </a:lnTo>
                <a:cubicBezTo>
                  <a:pt x="11788" y="11782"/>
                  <a:pt x="12036" y="11558"/>
                  <a:pt x="12347" y="11558"/>
                </a:cubicBezTo>
                <a:cubicBezTo>
                  <a:pt x="12752" y="11558"/>
                  <a:pt x="12904" y="11896"/>
                  <a:pt x="12904" y="12332"/>
                </a:cubicBezTo>
                <a:cubicBezTo>
                  <a:pt x="12904" y="12332"/>
                  <a:pt x="12904" y="14169"/>
                  <a:pt x="12904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3" y="11074"/>
                </a:lnTo>
                <a:lnTo>
                  <a:pt x="6363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0" y="9334"/>
                  <a:pt x="7074" y="9430"/>
                  <a:pt x="7074" y="9430"/>
                </a:cubicBezTo>
                <a:cubicBezTo>
                  <a:pt x="6233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3" y="16103"/>
                  <a:pt x="7074" y="16103"/>
                </a:cubicBezTo>
                <a:cubicBezTo>
                  <a:pt x="7074" y="16103"/>
                  <a:pt x="8905" y="16200"/>
                  <a:pt x="10800" y="16200"/>
                </a:cubicBezTo>
                <a:cubicBezTo>
                  <a:pt x="12630" y="16200"/>
                  <a:pt x="14527" y="16103"/>
                  <a:pt x="14527" y="16103"/>
                </a:cubicBezTo>
                <a:cubicBezTo>
                  <a:pt x="15367" y="16103"/>
                  <a:pt x="16048" y="15454"/>
                  <a:pt x="16048" y="14652"/>
                </a:cubicBezTo>
                <a:cubicBezTo>
                  <a:pt x="16048" y="14652"/>
                  <a:pt x="16200" y="13700"/>
                  <a:pt x="16200" y="12767"/>
                </a:cubicBezTo>
                <a:cubicBezTo>
                  <a:pt x="16200" y="11814"/>
                  <a:pt x="16048" y="10881"/>
                  <a:pt x="16048" y="10881"/>
                </a:cubicBezTo>
                <a:cubicBezTo>
                  <a:pt x="16048" y="10080"/>
                  <a:pt x="15367" y="9430"/>
                  <a:pt x="14527" y="943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992" y="12090"/>
                </a:moveTo>
                <a:cubicBezTo>
                  <a:pt x="11860" y="12090"/>
                  <a:pt x="11757" y="12168"/>
                  <a:pt x="11687" y="12243"/>
                </a:cubicBezTo>
                <a:lnTo>
                  <a:pt x="11687" y="14276"/>
                </a:lnTo>
                <a:cubicBezTo>
                  <a:pt x="11751" y="14345"/>
                  <a:pt x="11847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8"/>
                </a:lnTo>
                <a:cubicBezTo>
                  <a:pt x="12296" y="12428"/>
                  <a:pt x="12245" y="12090"/>
                  <a:pt x="11992" y="1209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2397" y="8801"/>
                </a:moveTo>
                <a:cubicBezTo>
                  <a:pt x="12802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6" y="8751"/>
                </a:lnTo>
                <a:lnTo>
                  <a:pt x="13766" y="5878"/>
                </a:lnTo>
                <a:lnTo>
                  <a:pt x="13158" y="5878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49" y="8348"/>
                  <a:pt x="12549" y="8196"/>
                  <a:pt x="12549" y="8196"/>
                </a:cubicBezTo>
                <a:lnTo>
                  <a:pt x="12549" y="5878"/>
                </a:lnTo>
                <a:lnTo>
                  <a:pt x="11941" y="5878"/>
                </a:lnTo>
                <a:lnTo>
                  <a:pt x="11941" y="8398"/>
                </a:lnTo>
                <a:cubicBezTo>
                  <a:pt x="11941" y="8398"/>
                  <a:pt x="11992" y="8801"/>
                  <a:pt x="12397" y="8801"/>
                </a:cubicBezTo>
                <a:moveTo>
                  <a:pt x="10166" y="6634"/>
                </a:moveTo>
                <a:cubicBezTo>
                  <a:pt x="10166" y="6467"/>
                  <a:pt x="10302" y="6332"/>
                  <a:pt x="10470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0" y="8348"/>
                </a:cubicBezTo>
                <a:cubicBezTo>
                  <a:pt x="10302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8"/>
                  <a:pt x="10572" y="5878"/>
                </a:cubicBezTo>
                <a:lnTo>
                  <a:pt x="10369" y="5878"/>
                </a:lnTo>
                <a:cubicBezTo>
                  <a:pt x="9921" y="5878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2" name="Shape 2862">
            <a:extLst>
              <a:ext uri="{FF2B5EF4-FFF2-40B4-BE49-F238E27FC236}">
                <a16:creationId xmlns:a16="http://schemas.microsoft.com/office/drawing/2014/main" id="{93E6975E-229F-4F22-9785-4530F82A54A9}"/>
              </a:ext>
            </a:extLst>
          </p:cNvPr>
          <p:cNvSpPr/>
          <p:nvPr/>
        </p:nvSpPr>
        <p:spPr>
          <a:xfrm>
            <a:off x="508793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3" name="Shape 2863">
            <a:extLst>
              <a:ext uri="{FF2B5EF4-FFF2-40B4-BE49-F238E27FC236}">
                <a16:creationId xmlns:a16="http://schemas.microsoft.com/office/drawing/2014/main" id="{660981A1-2338-4B66-88B0-36F52C3F38C8}"/>
              </a:ext>
            </a:extLst>
          </p:cNvPr>
          <p:cNvSpPr/>
          <p:nvPr/>
        </p:nvSpPr>
        <p:spPr>
          <a:xfrm>
            <a:off x="548798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4" name="Shape 2864">
            <a:extLst>
              <a:ext uri="{FF2B5EF4-FFF2-40B4-BE49-F238E27FC236}">
                <a16:creationId xmlns:a16="http://schemas.microsoft.com/office/drawing/2014/main" id="{465E28EE-AD75-4A3C-996B-A122235205E3}"/>
              </a:ext>
            </a:extLst>
          </p:cNvPr>
          <p:cNvSpPr/>
          <p:nvPr/>
        </p:nvSpPr>
        <p:spPr>
          <a:xfrm>
            <a:off x="588803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5" name="Shape 2865">
            <a:extLst>
              <a:ext uri="{FF2B5EF4-FFF2-40B4-BE49-F238E27FC236}">
                <a16:creationId xmlns:a16="http://schemas.microsoft.com/office/drawing/2014/main" id="{41E0E7DD-6FD9-4346-9E47-F38CEC9060A0}"/>
              </a:ext>
            </a:extLst>
          </p:cNvPr>
          <p:cNvSpPr/>
          <p:nvPr/>
        </p:nvSpPr>
        <p:spPr>
          <a:xfrm>
            <a:off x="628808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6" name="Shape 2866">
            <a:extLst>
              <a:ext uri="{FF2B5EF4-FFF2-40B4-BE49-F238E27FC236}">
                <a16:creationId xmlns:a16="http://schemas.microsoft.com/office/drawing/2014/main" id="{46D2C998-0637-405A-99EE-A72D68A46DDE}"/>
              </a:ext>
            </a:extLst>
          </p:cNvPr>
          <p:cNvSpPr/>
          <p:nvPr/>
        </p:nvSpPr>
        <p:spPr>
          <a:xfrm>
            <a:off x="668813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7" name="Shape 2867">
            <a:extLst>
              <a:ext uri="{FF2B5EF4-FFF2-40B4-BE49-F238E27FC236}">
                <a16:creationId xmlns:a16="http://schemas.microsoft.com/office/drawing/2014/main" id="{83DF44D6-BCE1-4A06-9C85-0D5DDE4E9B8B}"/>
              </a:ext>
            </a:extLst>
          </p:cNvPr>
          <p:cNvSpPr/>
          <p:nvPr/>
        </p:nvSpPr>
        <p:spPr>
          <a:xfrm>
            <a:off x="708818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2"/>
                </a:lnTo>
                <a:cubicBezTo>
                  <a:pt x="13281" y="13032"/>
                  <a:pt x="13386" y="13050"/>
                  <a:pt x="13473" y="13085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7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8" y="14187"/>
                  <a:pt x="12550" y="14335"/>
                  <a:pt x="12631" y="14459"/>
                </a:cubicBezTo>
                <a:cubicBezTo>
                  <a:pt x="12706" y="14574"/>
                  <a:pt x="12831" y="14661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6"/>
                  <a:pt x="13722" y="13990"/>
                  <a:pt x="13643" y="13857"/>
                </a:cubicBezTo>
                <a:cubicBezTo>
                  <a:pt x="13567" y="13732"/>
                  <a:pt x="13439" y="13644"/>
                  <a:pt x="13280" y="13606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98" y="6884"/>
                </a:moveTo>
                <a:lnTo>
                  <a:pt x="12930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2" y="6884"/>
                </a:lnTo>
                <a:lnTo>
                  <a:pt x="9988" y="10156"/>
                </a:lnTo>
                <a:lnTo>
                  <a:pt x="8067" y="6873"/>
                </a:lnTo>
                <a:lnTo>
                  <a:pt x="8000" y="6891"/>
                </a:lnTo>
                <a:cubicBezTo>
                  <a:pt x="7739" y="6962"/>
                  <a:pt x="7347" y="6960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6"/>
                  <a:pt x="10190" y="14646"/>
                  <a:pt x="10449" y="14719"/>
                </a:cubicBezTo>
                <a:lnTo>
                  <a:pt x="10573" y="14722"/>
                </a:lnTo>
                <a:lnTo>
                  <a:pt x="10512" y="11391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5" y="7029"/>
                </a:cubicBezTo>
                <a:cubicBezTo>
                  <a:pt x="13015" y="7029"/>
                  <a:pt x="13098" y="6884"/>
                  <a:pt x="13098" y="688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8" name="Shape 2868">
            <a:extLst>
              <a:ext uri="{FF2B5EF4-FFF2-40B4-BE49-F238E27FC236}">
                <a16:creationId xmlns:a16="http://schemas.microsoft.com/office/drawing/2014/main" id="{5EC6F55C-6A53-4942-BB58-53F22F461BB6}"/>
              </a:ext>
            </a:extLst>
          </p:cNvPr>
          <p:cNvSpPr/>
          <p:nvPr/>
        </p:nvSpPr>
        <p:spPr>
          <a:xfrm>
            <a:off x="748823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2965" y="14699"/>
                </a:moveTo>
                <a:lnTo>
                  <a:pt x="12958" y="14707"/>
                </a:lnTo>
                <a:lnTo>
                  <a:pt x="10801" y="13100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0" y="14627"/>
                </a:lnTo>
                <a:lnTo>
                  <a:pt x="14000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2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75" y="13002"/>
                </a:lnTo>
                <a:lnTo>
                  <a:pt x="8631" y="13516"/>
                </a:lnTo>
                <a:lnTo>
                  <a:pt x="10063" y="12429"/>
                </a:lnTo>
                <a:lnTo>
                  <a:pt x="10780" y="11880"/>
                </a:lnTo>
                <a:lnTo>
                  <a:pt x="10782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5" y="11880"/>
                </a:lnTo>
                <a:lnTo>
                  <a:pt x="12509" y="13148"/>
                </a:lnTo>
                <a:lnTo>
                  <a:pt x="13007" y="13515"/>
                </a:lnTo>
                <a:lnTo>
                  <a:pt x="16198" y="11575"/>
                </a:lnTo>
                <a:lnTo>
                  <a:pt x="13925" y="9727"/>
                </a:lnTo>
                <a:lnTo>
                  <a:pt x="10788" y="11715"/>
                </a:lnTo>
                <a:cubicBezTo>
                  <a:pt x="10788" y="11715"/>
                  <a:pt x="7642" y="9766"/>
                  <a:pt x="7642" y="9766"/>
                </a:cubicBezTo>
                <a:close/>
                <a:moveTo>
                  <a:pt x="13925" y="9727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7"/>
                  <a:pt x="13925" y="9727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69" name="Shape 2869">
            <a:extLst>
              <a:ext uri="{FF2B5EF4-FFF2-40B4-BE49-F238E27FC236}">
                <a16:creationId xmlns:a16="http://schemas.microsoft.com/office/drawing/2014/main" id="{7BC1BF7C-B37F-4CE0-AC06-04C69B72F5ED}"/>
              </a:ext>
            </a:extLst>
          </p:cNvPr>
          <p:cNvSpPr/>
          <p:nvPr/>
        </p:nvSpPr>
        <p:spPr>
          <a:xfrm>
            <a:off x="788828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0" name="Shape 2870">
            <a:extLst>
              <a:ext uri="{FF2B5EF4-FFF2-40B4-BE49-F238E27FC236}">
                <a16:creationId xmlns:a16="http://schemas.microsoft.com/office/drawing/2014/main" id="{7EF2846F-864B-4583-8FC3-1547BFCFB26D}"/>
              </a:ext>
            </a:extLst>
          </p:cNvPr>
          <p:cNvSpPr/>
          <p:nvPr/>
        </p:nvSpPr>
        <p:spPr>
          <a:xfrm>
            <a:off x="8288338" y="27987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7"/>
                </a:lnTo>
                <a:cubicBezTo>
                  <a:pt x="15118" y="9995"/>
                  <a:pt x="15213" y="9425"/>
                  <a:pt x="15213" y="8919"/>
                </a:cubicBezTo>
                <a:cubicBezTo>
                  <a:pt x="15213" y="8812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7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1" y="8413"/>
                </a:cubicBezTo>
                <a:cubicBezTo>
                  <a:pt x="9351" y="8413"/>
                  <a:pt x="9605" y="8444"/>
                  <a:pt x="9874" y="8460"/>
                </a:cubicBezTo>
                <a:lnTo>
                  <a:pt x="10651" y="10590"/>
                </a:lnTo>
                <a:lnTo>
                  <a:pt x="9559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1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5" y="8063"/>
                  <a:pt x="6726" y="8060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90" y="12162"/>
                </a:cubicBezTo>
                <a:lnTo>
                  <a:pt x="13291" y="13825"/>
                </a:lnTo>
                <a:cubicBezTo>
                  <a:pt x="13291" y="13825"/>
                  <a:pt x="11487" y="8460"/>
                  <a:pt x="11487" y="8460"/>
                </a:cubicBezTo>
                <a:close/>
                <a:moveTo>
                  <a:pt x="10800" y="15709"/>
                </a:moveTo>
                <a:cubicBezTo>
                  <a:pt x="10320" y="15709"/>
                  <a:pt x="9857" y="15637"/>
                  <a:pt x="9417" y="15508"/>
                </a:cubicBezTo>
                <a:lnTo>
                  <a:pt x="10887" y="11237"/>
                </a:lnTo>
                <a:cubicBezTo>
                  <a:pt x="10887" y="11237"/>
                  <a:pt x="12211" y="14864"/>
                  <a:pt x="12426" y="15428"/>
                </a:cubicBezTo>
                <a:cubicBezTo>
                  <a:pt x="11916" y="15607"/>
                  <a:pt x="11370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8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4" y="16691"/>
                  <a:pt x="16691" y="14054"/>
                  <a:pt x="16691" y="10800"/>
                </a:cubicBezTo>
                <a:cubicBezTo>
                  <a:pt x="16691" y="7547"/>
                  <a:pt x="14054" y="4909"/>
                  <a:pt x="10800" y="49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1" name="Shape 2871">
            <a:extLst>
              <a:ext uri="{FF2B5EF4-FFF2-40B4-BE49-F238E27FC236}">
                <a16:creationId xmlns:a16="http://schemas.microsoft.com/office/drawing/2014/main" id="{1D4F3A0B-B8D2-4D2C-B0F7-70A729B1EB28}"/>
              </a:ext>
            </a:extLst>
          </p:cNvPr>
          <p:cNvSpPr/>
          <p:nvPr/>
        </p:nvSpPr>
        <p:spPr>
          <a:xfrm>
            <a:off x="468788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36" y="10309"/>
                </a:moveTo>
                <a:cubicBezTo>
                  <a:pt x="13552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9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9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1" y="10800"/>
                  <a:pt x="9313" y="10470"/>
                  <a:pt x="10852" y="9873"/>
                </a:cubicBezTo>
                <a:cubicBezTo>
                  <a:pt x="11016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9"/>
                  <a:pt x="10353" y="9000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3"/>
                  <a:pt x="7547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2" name="Shape 2872">
            <a:extLst>
              <a:ext uri="{FF2B5EF4-FFF2-40B4-BE49-F238E27FC236}">
                <a16:creationId xmlns:a16="http://schemas.microsoft.com/office/drawing/2014/main" id="{9205AD10-DEA0-4D36-A6FD-7B1E3CF46121}"/>
              </a:ext>
            </a:extLst>
          </p:cNvPr>
          <p:cNvSpPr/>
          <p:nvPr/>
        </p:nvSpPr>
        <p:spPr>
          <a:xfrm>
            <a:off x="508793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5929" y="7018"/>
                </a:moveTo>
                <a:cubicBezTo>
                  <a:pt x="15540" y="7246"/>
                  <a:pt x="15108" y="7411"/>
                  <a:pt x="14650" y="7499"/>
                </a:cubicBezTo>
                <a:cubicBezTo>
                  <a:pt x="14282" y="7114"/>
                  <a:pt x="13759" y="6874"/>
                  <a:pt x="13180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6" y="7236"/>
                </a:cubicBezTo>
                <a:cubicBezTo>
                  <a:pt x="6892" y="7529"/>
                  <a:pt x="6793" y="7870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7" y="9635"/>
                </a:cubicBezTo>
                <a:cubicBezTo>
                  <a:pt x="6776" y="9644"/>
                  <a:pt x="6776" y="9652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6" y="11661"/>
                  <a:pt x="7483" y="11638"/>
                </a:cubicBezTo>
                <a:cubicBezTo>
                  <a:pt x="7739" y="12426"/>
                  <a:pt x="8482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39" y="13855"/>
                  <a:pt x="6382" y="13837"/>
                </a:cubicBezTo>
                <a:cubicBezTo>
                  <a:pt x="7273" y="14398"/>
                  <a:pt x="8332" y="14727"/>
                  <a:pt x="9470" y="14727"/>
                </a:cubicBezTo>
                <a:cubicBezTo>
                  <a:pt x="13174" y="14727"/>
                  <a:pt x="15200" y="11706"/>
                  <a:pt x="15200" y="9086"/>
                </a:cubicBezTo>
                <a:cubicBezTo>
                  <a:pt x="15200" y="9000"/>
                  <a:pt x="15199" y="8914"/>
                  <a:pt x="15195" y="8829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0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3" name="Shape 2873">
            <a:extLst>
              <a:ext uri="{FF2B5EF4-FFF2-40B4-BE49-F238E27FC236}">
                <a16:creationId xmlns:a16="http://schemas.microsoft.com/office/drawing/2014/main" id="{4C40E5F2-B5D1-4C79-9A34-44C79FCD19E7}"/>
              </a:ext>
            </a:extLst>
          </p:cNvPr>
          <p:cNvSpPr/>
          <p:nvPr/>
        </p:nvSpPr>
        <p:spPr>
          <a:xfrm>
            <a:off x="548798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5" y="7858"/>
                </a:lnTo>
                <a:lnTo>
                  <a:pt x="13245" y="6381"/>
                </a:lnTo>
                <a:lnTo>
                  <a:pt x="11938" y="6381"/>
                </a:lnTo>
                <a:cubicBezTo>
                  <a:pt x="10368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4" name="Shape 2874">
            <a:extLst>
              <a:ext uri="{FF2B5EF4-FFF2-40B4-BE49-F238E27FC236}">
                <a16:creationId xmlns:a16="http://schemas.microsoft.com/office/drawing/2014/main" id="{368CD3D3-A928-409F-80DC-AE31E2C9A4E7}"/>
              </a:ext>
            </a:extLst>
          </p:cNvPr>
          <p:cNvSpPr/>
          <p:nvPr/>
        </p:nvSpPr>
        <p:spPr>
          <a:xfrm>
            <a:off x="588803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20" y="12090"/>
                  <a:pt x="14020" y="12429"/>
                  <a:pt x="14020" y="12429"/>
                </a:cubicBezTo>
                <a:lnTo>
                  <a:pt x="14020" y="12863"/>
                </a:lnTo>
                <a:lnTo>
                  <a:pt x="14629" y="12863"/>
                </a:lnTo>
                <a:lnTo>
                  <a:pt x="14629" y="12429"/>
                </a:lnTo>
                <a:cubicBezTo>
                  <a:pt x="14629" y="12429"/>
                  <a:pt x="14629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20" y="13348"/>
                </a:lnTo>
                <a:lnTo>
                  <a:pt x="14020" y="14072"/>
                </a:lnTo>
                <a:cubicBezTo>
                  <a:pt x="14020" y="14072"/>
                  <a:pt x="14020" y="14411"/>
                  <a:pt x="14324" y="14411"/>
                </a:cubicBezTo>
                <a:cubicBezTo>
                  <a:pt x="14629" y="14411"/>
                  <a:pt x="14629" y="14072"/>
                  <a:pt x="14629" y="14072"/>
                </a:cubicBezTo>
                <a:lnTo>
                  <a:pt x="14629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2" y="14266"/>
                  <a:pt x="13412" y="14266"/>
                </a:cubicBezTo>
                <a:lnTo>
                  <a:pt x="13412" y="12380"/>
                </a:lnTo>
                <a:cubicBezTo>
                  <a:pt x="13412" y="12380"/>
                  <a:pt x="13412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5" y="14169"/>
                </a:moveTo>
                <a:cubicBezTo>
                  <a:pt x="12905" y="14169"/>
                  <a:pt x="12905" y="14943"/>
                  <a:pt x="12347" y="14943"/>
                </a:cubicBezTo>
                <a:cubicBezTo>
                  <a:pt x="12005" y="14943"/>
                  <a:pt x="11798" y="14762"/>
                  <a:pt x="11688" y="14621"/>
                </a:cubicBezTo>
                <a:lnTo>
                  <a:pt x="11688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8" y="10446"/>
                </a:lnTo>
                <a:lnTo>
                  <a:pt x="11688" y="11888"/>
                </a:lnTo>
                <a:cubicBezTo>
                  <a:pt x="11788" y="11782"/>
                  <a:pt x="12037" y="11558"/>
                  <a:pt x="12347" y="11558"/>
                </a:cubicBezTo>
                <a:cubicBezTo>
                  <a:pt x="12752" y="11558"/>
                  <a:pt x="12905" y="11896"/>
                  <a:pt x="12905" y="12332"/>
                </a:cubicBezTo>
                <a:cubicBezTo>
                  <a:pt x="12905" y="12332"/>
                  <a:pt x="12905" y="14169"/>
                  <a:pt x="12905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4" y="11074"/>
                </a:lnTo>
                <a:lnTo>
                  <a:pt x="6364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1" y="9334"/>
                  <a:pt x="7074" y="9430"/>
                  <a:pt x="7074" y="9430"/>
                </a:cubicBezTo>
                <a:cubicBezTo>
                  <a:pt x="6234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4" y="16104"/>
                  <a:pt x="7074" y="16104"/>
                </a:cubicBezTo>
                <a:cubicBezTo>
                  <a:pt x="7074" y="16104"/>
                  <a:pt x="8905" y="16200"/>
                  <a:pt x="10800" y="16200"/>
                </a:cubicBezTo>
                <a:cubicBezTo>
                  <a:pt x="12631" y="16200"/>
                  <a:pt x="14527" y="16104"/>
                  <a:pt x="14527" y="16104"/>
                </a:cubicBezTo>
                <a:cubicBezTo>
                  <a:pt x="15367" y="16104"/>
                  <a:pt x="16049" y="15454"/>
                  <a:pt x="16049" y="14652"/>
                </a:cubicBezTo>
                <a:cubicBezTo>
                  <a:pt x="16049" y="14652"/>
                  <a:pt x="16200" y="13700"/>
                  <a:pt x="16200" y="12767"/>
                </a:cubicBezTo>
                <a:cubicBezTo>
                  <a:pt x="16200" y="11814"/>
                  <a:pt x="16049" y="10881"/>
                  <a:pt x="16049" y="10881"/>
                </a:cubicBezTo>
                <a:cubicBezTo>
                  <a:pt x="16049" y="10080"/>
                  <a:pt x="15367" y="9430"/>
                  <a:pt x="14527" y="9430"/>
                </a:cubicBezTo>
                <a:moveTo>
                  <a:pt x="11992" y="12090"/>
                </a:moveTo>
                <a:cubicBezTo>
                  <a:pt x="11860" y="12090"/>
                  <a:pt x="11757" y="12167"/>
                  <a:pt x="11688" y="12243"/>
                </a:cubicBezTo>
                <a:lnTo>
                  <a:pt x="11688" y="14276"/>
                </a:lnTo>
                <a:cubicBezTo>
                  <a:pt x="11751" y="14345"/>
                  <a:pt x="11848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9"/>
                </a:lnTo>
                <a:cubicBezTo>
                  <a:pt x="12296" y="12429"/>
                  <a:pt x="12245" y="12090"/>
                  <a:pt x="11992" y="12090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0166" y="6634"/>
                </a:moveTo>
                <a:cubicBezTo>
                  <a:pt x="10166" y="6467"/>
                  <a:pt x="10303" y="6332"/>
                  <a:pt x="10471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1" y="8348"/>
                </a:cubicBezTo>
                <a:cubicBezTo>
                  <a:pt x="10303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7"/>
                  <a:pt x="10572" y="5877"/>
                </a:cubicBezTo>
                <a:lnTo>
                  <a:pt x="10369" y="5877"/>
                </a:lnTo>
                <a:cubicBezTo>
                  <a:pt x="9921" y="5877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  <a:moveTo>
                  <a:pt x="12398" y="8801"/>
                </a:moveTo>
                <a:cubicBezTo>
                  <a:pt x="12803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7" y="8751"/>
                </a:lnTo>
                <a:lnTo>
                  <a:pt x="13767" y="5877"/>
                </a:lnTo>
                <a:lnTo>
                  <a:pt x="13158" y="5877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50" y="8348"/>
                  <a:pt x="12550" y="8197"/>
                  <a:pt x="12550" y="8197"/>
                </a:cubicBezTo>
                <a:lnTo>
                  <a:pt x="12550" y="5877"/>
                </a:lnTo>
                <a:lnTo>
                  <a:pt x="11941" y="5877"/>
                </a:lnTo>
                <a:lnTo>
                  <a:pt x="11941" y="8398"/>
                </a:lnTo>
                <a:cubicBezTo>
                  <a:pt x="11941" y="8398"/>
                  <a:pt x="11992" y="8801"/>
                  <a:pt x="12398" y="880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5" name="Shape 2875">
            <a:extLst>
              <a:ext uri="{FF2B5EF4-FFF2-40B4-BE49-F238E27FC236}">
                <a16:creationId xmlns:a16="http://schemas.microsoft.com/office/drawing/2014/main" id="{8E30C282-5AA8-41C9-BCE2-EE34B50B9244}"/>
              </a:ext>
            </a:extLst>
          </p:cNvPr>
          <p:cNvSpPr/>
          <p:nvPr/>
        </p:nvSpPr>
        <p:spPr>
          <a:xfrm>
            <a:off x="628808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672" y="6382"/>
                </a:moveTo>
                <a:cubicBezTo>
                  <a:pt x="10463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8" y="11643"/>
                </a:cubicBezTo>
                <a:cubicBezTo>
                  <a:pt x="8462" y="11568"/>
                  <a:pt x="8536" y="11424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6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6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8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1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8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2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6" name="Shape 2876">
            <a:extLst>
              <a:ext uri="{FF2B5EF4-FFF2-40B4-BE49-F238E27FC236}">
                <a16:creationId xmlns:a16="http://schemas.microsoft.com/office/drawing/2014/main" id="{BD209D1C-9CA8-49A4-B784-98399FDB8FBB}"/>
              </a:ext>
            </a:extLst>
          </p:cNvPr>
          <p:cNvSpPr/>
          <p:nvPr/>
        </p:nvSpPr>
        <p:spPr>
          <a:xfrm>
            <a:off x="668813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4" y="8897"/>
                  <a:pt x="11998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3" y="9937"/>
                  <a:pt x="12643" y="10393"/>
                  <a:pt x="12232" y="10991"/>
                </a:cubicBezTo>
                <a:cubicBezTo>
                  <a:pt x="11821" y="11589"/>
                  <a:pt x="11512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4"/>
                  <a:pt x="8773" y="6972"/>
                </a:cubicBezTo>
                <a:cubicBezTo>
                  <a:pt x="8450" y="7000"/>
                  <a:pt x="7966" y="7272"/>
                  <a:pt x="7320" y="7788"/>
                </a:cubicBezTo>
                <a:cubicBezTo>
                  <a:pt x="6849" y="8183"/>
                  <a:pt x="6372" y="8577"/>
                  <a:pt x="5887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3"/>
                </a:cubicBezTo>
                <a:cubicBezTo>
                  <a:pt x="8333" y="11461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1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9"/>
                  <a:pt x="14281" y="6871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7" name="Shape 2877">
            <a:extLst>
              <a:ext uri="{FF2B5EF4-FFF2-40B4-BE49-F238E27FC236}">
                <a16:creationId xmlns:a16="http://schemas.microsoft.com/office/drawing/2014/main" id="{C7365808-1CCD-4AF4-94AC-84A017CDA0C5}"/>
              </a:ext>
            </a:extLst>
          </p:cNvPr>
          <p:cNvSpPr/>
          <p:nvPr/>
        </p:nvSpPr>
        <p:spPr>
          <a:xfrm>
            <a:off x="708818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4" y="7360"/>
                </a:moveTo>
                <a:lnTo>
                  <a:pt x="13742" y="7360"/>
                </a:lnTo>
                <a:lnTo>
                  <a:pt x="13742" y="8833"/>
                </a:lnTo>
                <a:lnTo>
                  <a:pt x="12265" y="8833"/>
                </a:lnTo>
                <a:lnTo>
                  <a:pt x="12265" y="9815"/>
                </a:lnTo>
                <a:lnTo>
                  <a:pt x="13742" y="9815"/>
                </a:lnTo>
                <a:lnTo>
                  <a:pt x="13742" y="11283"/>
                </a:lnTo>
                <a:lnTo>
                  <a:pt x="14724" y="11283"/>
                </a:lnTo>
                <a:lnTo>
                  <a:pt x="14724" y="9815"/>
                </a:lnTo>
                <a:lnTo>
                  <a:pt x="16204" y="9815"/>
                </a:lnTo>
                <a:lnTo>
                  <a:pt x="16204" y="8833"/>
                </a:lnTo>
                <a:lnTo>
                  <a:pt x="14724" y="8833"/>
                </a:lnTo>
                <a:cubicBezTo>
                  <a:pt x="14724" y="8833"/>
                  <a:pt x="14724" y="7360"/>
                  <a:pt x="14724" y="7360"/>
                </a:cubicBezTo>
                <a:close/>
                <a:moveTo>
                  <a:pt x="9321" y="13946"/>
                </a:moveTo>
                <a:cubicBezTo>
                  <a:pt x="8620" y="13946"/>
                  <a:pt x="8070" y="13495"/>
                  <a:pt x="8070" y="12919"/>
                </a:cubicBezTo>
                <a:cubicBezTo>
                  <a:pt x="8070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65" y="11929"/>
                </a:lnTo>
                <a:cubicBezTo>
                  <a:pt x="9623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39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4" y="8362"/>
                  <a:pt x="8574" y="8014"/>
                  <a:pt x="8754" y="7806"/>
                </a:cubicBezTo>
                <a:cubicBezTo>
                  <a:pt x="8864" y="7680"/>
                  <a:pt x="9006" y="7612"/>
                  <a:pt x="9163" y="7612"/>
                </a:cubicBezTo>
                <a:lnTo>
                  <a:pt x="9163" y="7409"/>
                </a:ln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4" y="9595"/>
                  <a:pt x="9969" y="9809"/>
                </a:cubicBezTo>
                <a:cubicBezTo>
                  <a:pt x="9860" y="9935"/>
                  <a:pt x="9721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5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7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6"/>
                  <a:pt x="11386" y="8784"/>
                </a:cubicBezTo>
                <a:cubicBezTo>
                  <a:pt x="11386" y="8342"/>
                  <a:pt x="11262" y="7947"/>
                  <a:pt x="11049" y="7660"/>
                </a:cubicBezTo>
                <a:lnTo>
                  <a:pt x="11238" y="7660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4" y="6873"/>
                  <a:pt x="7345" y="7760"/>
                  <a:pt x="7345" y="8769"/>
                </a:cubicBezTo>
                <a:cubicBezTo>
                  <a:pt x="7345" y="9812"/>
                  <a:pt x="8109" y="10605"/>
                  <a:pt x="9136" y="10648"/>
                </a:cubicBezTo>
                <a:cubicBezTo>
                  <a:pt x="9121" y="10722"/>
                  <a:pt x="9113" y="10795"/>
                  <a:pt x="9113" y="10867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2" y="11309"/>
                  <a:pt x="6869" y="12161"/>
                  <a:pt x="6869" y="13167"/>
                </a:cubicBezTo>
                <a:cubicBezTo>
                  <a:pt x="6869" y="14071"/>
                  <a:pt x="7902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8" name="Shape 2878">
            <a:extLst>
              <a:ext uri="{FF2B5EF4-FFF2-40B4-BE49-F238E27FC236}">
                <a16:creationId xmlns:a16="http://schemas.microsoft.com/office/drawing/2014/main" id="{5091B7D1-7689-40EE-BE4F-35EC83FA9798}"/>
              </a:ext>
            </a:extLst>
          </p:cNvPr>
          <p:cNvSpPr/>
          <p:nvPr/>
        </p:nvSpPr>
        <p:spPr>
          <a:xfrm>
            <a:off x="748823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430" y="9321"/>
                </a:moveTo>
                <a:cubicBezTo>
                  <a:pt x="11975" y="9321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1"/>
                  <a:pt x="13430" y="9321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1"/>
                </a:lnTo>
                <a:lnTo>
                  <a:pt x="6873" y="9321"/>
                </a:lnTo>
                <a:cubicBezTo>
                  <a:pt x="6873" y="9321"/>
                  <a:pt x="6873" y="14727"/>
                  <a:pt x="6873" y="14727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79" name="Shape 2879">
            <a:extLst>
              <a:ext uri="{FF2B5EF4-FFF2-40B4-BE49-F238E27FC236}">
                <a16:creationId xmlns:a16="http://schemas.microsoft.com/office/drawing/2014/main" id="{E74CB9D6-42DF-483D-BBE9-33A561AC015C}"/>
              </a:ext>
            </a:extLst>
          </p:cNvPr>
          <p:cNvSpPr/>
          <p:nvPr/>
        </p:nvSpPr>
        <p:spPr>
          <a:xfrm>
            <a:off x="788828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592" y="13291"/>
                </a:moveTo>
                <a:cubicBezTo>
                  <a:pt x="11452" y="13213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8" y="13478"/>
                  <a:pt x="9448" y="13666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19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5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2" y="132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0" name="Shape 2880">
            <a:extLst>
              <a:ext uri="{FF2B5EF4-FFF2-40B4-BE49-F238E27FC236}">
                <a16:creationId xmlns:a16="http://schemas.microsoft.com/office/drawing/2014/main" id="{27480F9E-23B3-484E-8E75-1DE3A731A62E}"/>
              </a:ext>
            </a:extLst>
          </p:cNvPr>
          <p:cNvSpPr/>
          <p:nvPr/>
        </p:nvSpPr>
        <p:spPr>
          <a:xfrm>
            <a:off x="8288338" y="319881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1"/>
                </a:lnTo>
                <a:cubicBezTo>
                  <a:pt x="13281" y="13031"/>
                  <a:pt x="13386" y="13050"/>
                  <a:pt x="13473" y="13084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6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9" y="14187"/>
                  <a:pt x="12549" y="14335"/>
                  <a:pt x="12630" y="14459"/>
                </a:cubicBezTo>
                <a:cubicBezTo>
                  <a:pt x="12706" y="14574"/>
                  <a:pt x="12831" y="14660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5"/>
                  <a:pt x="13722" y="13989"/>
                  <a:pt x="13642" y="13858"/>
                </a:cubicBezTo>
                <a:cubicBezTo>
                  <a:pt x="13567" y="13733"/>
                  <a:pt x="13439" y="13643"/>
                  <a:pt x="13280" y="13606"/>
                </a:cubicBezTo>
                <a:moveTo>
                  <a:pt x="13014" y="7028"/>
                </a:moveTo>
                <a:lnTo>
                  <a:pt x="13098" y="6884"/>
                </a:lnTo>
                <a:lnTo>
                  <a:pt x="12931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1" y="6884"/>
                </a:lnTo>
                <a:lnTo>
                  <a:pt x="9988" y="10156"/>
                </a:lnTo>
                <a:lnTo>
                  <a:pt x="8067" y="6872"/>
                </a:lnTo>
                <a:lnTo>
                  <a:pt x="8000" y="6890"/>
                </a:lnTo>
                <a:cubicBezTo>
                  <a:pt x="7739" y="6962"/>
                  <a:pt x="7347" y="6961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5"/>
                  <a:pt x="10190" y="14645"/>
                  <a:pt x="10449" y="14719"/>
                </a:cubicBezTo>
                <a:lnTo>
                  <a:pt x="10573" y="14722"/>
                </a:lnTo>
                <a:lnTo>
                  <a:pt x="10512" y="11390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4" y="702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1" name="Shape 2881">
            <a:extLst>
              <a:ext uri="{FF2B5EF4-FFF2-40B4-BE49-F238E27FC236}">
                <a16:creationId xmlns:a16="http://schemas.microsoft.com/office/drawing/2014/main" id="{EE45CF5A-AC9A-4F84-8089-FFE12EA31718}"/>
              </a:ext>
            </a:extLst>
          </p:cNvPr>
          <p:cNvSpPr/>
          <p:nvPr/>
        </p:nvSpPr>
        <p:spPr>
          <a:xfrm>
            <a:off x="4687888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3925" y="9726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6"/>
                  <a:pt x="13925" y="9726"/>
                </a:cubicBezTo>
                <a:close/>
                <a:moveTo>
                  <a:pt x="12965" y="14699"/>
                </a:moveTo>
                <a:lnTo>
                  <a:pt x="12959" y="14707"/>
                </a:lnTo>
                <a:lnTo>
                  <a:pt x="10801" y="13101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1" y="14627"/>
                </a:lnTo>
                <a:lnTo>
                  <a:pt x="14001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1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42" y="12982"/>
                </a:lnTo>
                <a:lnTo>
                  <a:pt x="8631" y="13516"/>
                </a:lnTo>
                <a:lnTo>
                  <a:pt x="10060" y="12431"/>
                </a:lnTo>
                <a:lnTo>
                  <a:pt x="10780" y="11879"/>
                </a:lnTo>
                <a:lnTo>
                  <a:pt x="10783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4" y="11879"/>
                </a:lnTo>
                <a:lnTo>
                  <a:pt x="12515" y="13153"/>
                </a:lnTo>
                <a:lnTo>
                  <a:pt x="13007" y="13515"/>
                </a:lnTo>
                <a:lnTo>
                  <a:pt x="16199" y="11575"/>
                </a:lnTo>
                <a:lnTo>
                  <a:pt x="13925" y="9726"/>
                </a:lnTo>
                <a:lnTo>
                  <a:pt x="10787" y="11715"/>
                </a:lnTo>
                <a:cubicBezTo>
                  <a:pt x="10787" y="11715"/>
                  <a:pt x="7641" y="9766"/>
                  <a:pt x="7641" y="976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2" name="Shape 2882">
            <a:extLst>
              <a:ext uri="{FF2B5EF4-FFF2-40B4-BE49-F238E27FC236}">
                <a16:creationId xmlns:a16="http://schemas.microsoft.com/office/drawing/2014/main" id="{5B503E68-5CFF-4D0B-A62B-48E1EE878523}"/>
              </a:ext>
            </a:extLst>
          </p:cNvPr>
          <p:cNvSpPr/>
          <p:nvPr/>
        </p:nvSpPr>
        <p:spPr>
          <a:xfrm>
            <a:off x="5087938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8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8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3" name="Shape 2883">
            <a:extLst>
              <a:ext uri="{FF2B5EF4-FFF2-40B4-BE49-F238E27FC236}">
                <a16:creationId xmlns:a16="http://schemas.microsoft.com/office/drawing/2014/main" id="{A6C50F4B-29D1-4907-896F-83429145AAA6}"/>
              </a:ext>
            </a:extLst>
          </p:cNvPr>
          <p:cNvSpPr/>
          <p:nvPr/>
        </p:nvSpPr>
        <p:spPr>
          <a:xfrm>
            <a:off x="5487988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6"/>
                </a:lnTo>
                <a:cubicBezTo>
                  <a:pt x="15118" y="9994"/>
                  <a:pt x="15213" y="9425"/>
                  <a:pt x="15213" y="8918"/>
                </a:cubicBezTo>
                <a:cubicBezTo>
                  <a:pt x="15213" y="8811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8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0" y="8413"/>
                </a:cubicBezTo>
                <a:cubicBezTo>
                  <a:pt x="9350" y="8413"/>
                  <a:pt x="9605" y="8444"/>
                  <a:pt x="9874" y="8460"/>
                </a:cubicBezTo>
                <a:lnTo>
                  <a:pt x="10652" y="10591"/>
                </a:lnTo>
                <a:lnTo>
                  <a:pt x="9560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2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4" y="8063"/>
                  <a:pt x="6727" y="8061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89" y="12162"/>
                </a:cubicBezTo>
                <a:lnTo>
                  <a:pt x="13291" y="13825"/>
                </a:lnTo>
                <a:cubicBezTo>
                  <a:pt x="13291" y="13825"/>
                  <a:pt x="11488" y="8460"/>
                  <a:pt x="11488" y="8460"/>
                </a:cubicBezTo>
                <a:close/>
                <a:moveTo>
                  <a:pt x="10800" y="15709"/>
                </a:moveTo>
                <a:cubicBezTo>
                  <a:pt x="10319" y="15709"/>
                  <a:pt x="9857" y="15637"/>
                  <a:pt x="9418" y="15508"/>
                </a:cubicBezTo>
                <a:lnTo>
                  <a:pt x="10887" y="11236"/>
                </a:lnTo>
                <a:cubicBezTo>
                  <a:pt x="10887" y="11236"/>
                  <a:pt x="12211" y="14865"/>
                  <a:pt x="12425" y="15428"/>
                </a:cubicBezTo>
                <a:cubicBezTo>
                  <a:pt x="11916" y="15607"/>
                  <a:pt x="11371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9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4" name="Shape 2884">
            <a:extLst>
              <a:ext uri="{FF2B5EF4-FFF2-40B4-BE49-F238E27FC236}">
                <a16:creationId xmlns:a16="http://schemas.microsoft.com/office/drawing/2014/main" id="{E7620BA1-5FFC-48E5-95FE-E4BD1FC196FF}"/>
              </a:ext>
            </a:extLst>
          </p:cNvPr>
          <p:cNvSpPr/>
          <p:nvPr/>
        </p:nvSpPr>
        <p:spPr>
          <a:xfrm>
            <a:off x="5888038" y="3598863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36" y="10309"/>
                </a:moveTo>
                <a:cubicBezTo>
                  <a:pt x="13551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8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8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0" y="10800"/>
                  <a:pt x="9312" y="10469"/>
                  <a:pt x="10852" y="9873"/>
                </a:cubicBezTo>
                <a:cubicBezTo>
                  <a:pt x="11015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8"/>
                  <a:pt x="10353" y="9001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5" name="Shape 2885">
            <a:extLst>
              <a:ext uri="{FF2B5EF4-FFF2-40B4-BE49-F238E27FC236}">
                <a16:creationId xmlns:a16="http://schemas.microsoft.com/office/drawing/2014/main" id="{0015688C-5A1C-4D03-AED8-445C5E190487}"/>
              </a:ext>
            </a:extLst>
          </p:cNvPr>
          <p:cNvSpPr/>
          <p:nvPr/>
        </p:nvSpPr>
        <p:spPr>
          <a:xfrm>
            <a:off x="630713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00" y="13698"/>
                </a:moveTo>
                <a:cubicBezTo>
                  <a:pt x="15500" y="14629"/>
                  <a:pt x="14906" y="15067"/>
                  <a:pt x="13996" y="15061"/>
                </a:cubicBezTo>
                <a:cubicBezTo>
                  <a:pt x="13870" y="15061"/>
                  <a:pt x="13731" y="15061"/>
                  <a:pt x="13646" y="15044"/>
                </a:cubicBezTo>
                <a:lnTo>
                  <a:pt x="13646" y="12497"/>
                </a:lnTo>
                <a:cubicBezTo>
                  <a:pt x="13731" y="12480"/>
                  <a:pt x="13877" y="12463"/>
                  <a:pt x="14101" y="12463"/>
                </a:cubicBezTo>
                <a:cubicBezTo>
                  <a:pt x="14966" y="12463"/>
                  <a:pt x="15507" y="12890"/>
                  <a:pt x="15500" y="13698"/>
                </a:cubicBezTo>
                <a:moveTo>
                  <a:pt x="12636" y="11868"/>
                </a:moveTo>
                <a:lnTo>
                  <a:pt x="12636" y="15691"/>
                </a:lnTo>
                <a:cubicBezTo>
                  <a:pt x="12886" y="15720"/>
                  <a:pt x="13256" y="15748"/>
                  <a:pt x="13778" y="15748"/>
                </a:cubicBezTo>
                <a:cubicBezTo>
                  <a:pt x="14649" y="15748"/>
                  <a:pt x="15362" y="15587"/>
                  <a:pt x="15830" y="15246"/>
                </a:cubicBezTo>
                <a:cubicBezTo>
                  <a:pt x="16260" y="14929"/>
                  <a:pt x="16570" y="14415"/>
                  <a:pt x="16570" y="13670"/>
                </a:cubicBezTo>
                <a:cubicBezTo>
                  <a:pt x="16570" y="12982"/>
                  <a:pt x="16279" y="12503"/>
                  <a:pt x="15817" y="12203"/>
                </a:cubicBezTo>
                <a:cubicBezTo>
                  <a:pt x="15388" y="11919"/>
                  <a:pt x="14840" y="11787"/>
                  <a:pt x="13996" y="11787"/>
                </a:cubicBezTo>
                <a:cubicBezTo>
                  <a:pt x="13487" y="11787"/>
                  <a:pt x="13005" y="11815"/>
                  <a:pt x="12636" y="11868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5"/>
                </a:moveTo>
                <a:cubicBezTo>
                  <a:pt x="20400" y="20178"/>
                  <a:pt x="19863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5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5"/>
                  <a:pt x="20400" y="19635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8"/>
                  <a:pt x="0" y="1964"/>
                </a:cubicBezTo>
                <a:lnTo>
                  <a:pt x="0" y="19635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5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769" y="13658"/>
                </a:moveTo>
                <a:cubicBezTo>
                  <a:pt x="6624" y="13658"/>
                  <a:pt x="6519" y="13652"/>
                  <a:pt x="6433" y="13635"/>
                </a:cubicBezTo>
                <a:lnTo>
                  <a:pt x="6433" y="12486"/>
                </a:lnTo>
                <a:cubicBezTo>
                  <a:pt x="6505" y="12468"/>
                  <a:pt x="6644" y="12451"/>
                  <a:pt x="6848" y="12451"/>
                </a:cubicBezTo>
                <a:cubicBezTo>
                  <a:pt x="7350" y="12451"/>
                  <a:pt x="7634" y="12665"/>
                  <a:pt x="7634" y="13023"/>
                </a:cubicBezTo>
                <a:cubicBezTo>
                  <a:pt x="7634" y="13421"/>
                  <a:pt x="7304" y="13658"/>
                  <a:pt x="6769" y="13658"/>
                </a:cubicBezTo>
                <a:moveTo>
                  <a:pt x="6796" y="11787"/>
                </a:moveTo>
                <a:cubicBezTo>
                  <a:pt x="6182" y="11787"/>
                  <a:pt x="5746" y="11821"/>
                  <a:pt x="5436" y="11868"/>
                </a:cubicBezTo>
                <a:lnTo>
                  <a:pt x="5436" y="15708"/>
                </a:lnTo>
                <a:lnTo>
                  <a:pt x="6433" y="15708"/>
                </a:lnTo>
                <a:lnTo>
                  <a:pt x="6433" y="14316"/>
                </a:lnTo>
                <a:cubicBezTo>
                  <a:pt x="6524" y="14328"/>
                  <a:pt x="6644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5" y="13704"/>
                  <a:pt x="8630" y="13381"/>
                  <a:pt x="8630" y="13000"/>
                </a:cubicBezTo>
                <a:cubicBezTo>
                  <a:pt x="8630" y="12618"/>
                  <a:pt x="8439" y="12296"/>
                  <a:pt x="8155" y="12099"/>
                </a:cubicBezTo>
                <a:cubicBezTo>
                  <a:pt x="7858" y="11891"/>
                  <a:pt x="7416" y="11787"/>
                  <a:pt x="6796" y="11787"/>
                </a:cubicBezTo>
                <a:moveTo>
                  <a:pt x="10765" y="13398"/>
                </a:moveTo>
                <a:cubicBezTo>
                  <a:pt x="10191" y="13208"/>
                  <a:pt x="9940" y="13098"/>
                  <a:pt x="9940" y="12850"/>
                </a:cubicBezTo>
                <a:cubicBezTo>
                  <a:pt x="9940" y="12648"/>
                  <a:pt x="10151" y="12474"/>
                  <a:pt x="10587" y="12474"/>
                </a:cubicBezTo>
                <a:cubicBezTo>
                  <a:pt x="11023" y="12474"/>
                  <a:pt x="11339" y="12583"/>
                  <a:pt x="11517" y="12659"/>
                </a:cubicBezTo>
                <a:lnTo>
                  <a:pt x="11742" y="11949"/>
                </a:lnTo>
                <a:cubicBezTo>
                  <a:pt x="11478" y="11845"/>
                  <a:pt x="11108" y="11752"/>
                  <a:pt x="10607" y="11752"/>
                </a:cubicBezTo>
                <a:cubicBezTo>
                  <a:pt x="9558" y="11752"/>
                  <a:pt x="8924" y="12260"/>
                  <a:pt x="8924" y="12924"/>
                </a:cubicBezTo>
                <a:cubicBezTo>
                  <a:pt x="8924" y="13490"/>
                  <a:pt x="9405" y="13849"/>
                  <a:pt x="10145" y="14074"/>
                </a:cubicBezTo>
                <a:cubicBezTo>
                  <a:pt x="10679" y="14241"/>
                  <a:pt x="10891" y="14380"/>
                  <a:pt x="10891" y="14623"/>
                </a:cubicBezTo>
                <a:cubicBezTo>
                  <a:pt x="10891" y="14877"/>
                  <a:pt x="10646" y="15044"/>
                  <a:pt x="10184" y="15044"/>
                </a:cubicBezTo>
                <a:cubicBezTo>
                  <a:pt x="9755" y="15044"/>
                  <a:pt x="9339" y="14923"/>
                  <a:pt x="9069" y="14802"/>
                </a:cubicBezTo>
                <a:lnTo>
                  <a:pt x="8864" y="15529"/>
                </a:lnTo>
                <a:cubicBezTo>
                  <a:pt x="9115" y="15651"/>
                  <a:pt x="9616" y="15766"/>
                  <a:pt x="10124" y="15766"/>
                </a:cubicBezTo>
                <a:cubicBezTo>
                  <a:pt x="11346" y="15766"/>
                  <a:pt x="11920" y="15211"/>
                  <a:pt x="11920" y="14559"/>
                </a:cubicBezTo>
                <a:cubicBezTo>
                  <a:pt x="11920" y="14010"/>
                  <a:pt x="11551" y="13652"/>
                  <a:pt x="10765" y="1339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6" name="Shape 2886">
            <a:extLst>
              <a:ext uri="{FF2B5EF4-FFF2-40B4-BE49-F238E27FC236}">
                <a16:creationId xmlns:a16="http://schemas.microsoft.com/office/drawing/2014/main" id="{4B38829F-F878-46D4-8C56-C5DDCE51FEF6}"/>
              </a:ext>
            </a:extLst>
          </p:cNvPr>
          <p:cNvSpPr/>
          <p:nvPr/>
        </p:nvSpPr>
        <p:spPr>
          <a:xfrm>
            <a:off x="670718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36" y="15709"/>
                </a:moveTo>
                <a:lnTo>
                  <a:pt x="13646" y="15709"/>
                </a:lnTo>
                <a:lnTo>
                  <a:pt x="13646" y="11816"/>
                </a:lnTo>
                <a:lnTo>
                  <a:pt x="12636" y="11816"/>
                </a:lnTo>
                <a:cubicBezTo>
                  <a:pt x="12636" y="11816"/>
                  <a:pt x="12636" y="15709"/>
                  <a:pt x="126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9618" y="14051"/>
                </a:moveTo>
                <a:lnTo>
                  <a:pt x="9881" y="13225"/>
                </a:lnTo>
                <a:cubicBezTo>
                  <a:pt x="9954" y="13000"/>
                  <a:pt x="10020" y="12706"/>
                  <a:pt x="10086" y="12475"/>
                </a:cubicBezTo>
                <a:lnTo>
                  <a:pt x="10099" y="12475"/>
                </a:lnTo>
                <a:cubicBezTo>
                  <a:pt x="10165" y="12706"/>
                  <a:pt x="10245" y="12994"/>
                  <a:pt x="10324" y="13225"/>
                </a:cubicBezTo>
                <a:lnTo>
                  <a:pt x="10601" y="14051"/>
                </a:lnTo>
                <a:cubicBezTo>
                  <a:pt x="10601" y="14051"/>
                  <a:pt x="9618" y="14051"/>
                  <a:pt x="9618" y="14051"/>
                </a:cubicBezTo>
                <a:close/>
                <a:moveTo>
                  <a:pt x="9472" y="11816"/>
                </a:moveTo>
                <a:lnTo>
                  <a:pt x="8113" y="15709"/>
                </a:lnTo>
                <a:lnTo>
                  <a:pt x="9155" y="15709"/>
                </a:lnTo>
                <a:lnTo>
                  <a:pt x="9472" y="14710"/>
                </a:lnTo>
                <a:lnTo>
                  <a:pt x="10746" y="14710"/>
                </a:lnTo>
                <a:lnTo>
                  <a:pt x="11089" y="15709"/>
                </a:lnTo>
                <a:lnTo>
                  <a:pt x="12172" y="15709"/>
                </a:lnTo>
                <a:lnTo>
                  <a:pt x="10792" y="11816"/>
                </a:lnTo>
                <a:cubicBezTo>
                  <a:pt x="10792" y="11816"/>
                  <a:pt x="9472" y="11816"/>
                  <a:pt x="9472" y="1181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7" name="Shape 2887">
            <a:extLst>
              <a:ext uri="{FF2B5EF4-FFF2-40B4-BE49-F238E27FC236}">
                <a16:creationId xmlns:a16="http://schemas.microsoft.com/office/drawing/2014/main" id="{7D3B99A1-06C9-423E-AE31-CFDD687349B7}"/>
              </a:ext>
            </a:extLst>
          </p:cNvPr>
          <p:cNvSpPr/>
          <p:nvPr/>
        </p:nvSpPr>
        <p:spPr>
          <a:xfrm>
            <a:off x="710723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36" y="15709"/>
                </a:moveTo>
                <a:lnTo>
                  <a:pt x="14845" y="15709"/>
                </a:lnTo>
                <a:lnTo>
                  <a:pt x="14845" y="14144"/>
                </a:lnTo>
                <a:lnTo>
                  <a:pt x="16443" y="14144"/>
                </a:lnTo>
                <a:lnTo>
                  <a:pt x="16443" y="13428"/>
                </a:lnTo>
                <a:lnTo>
                  <a:pt x="14845" y="13428"/>
                </a:lnTo>
                <a:lnTo>
                  <a:pt x="14845" y="12538"/>
                </a:lnTo>
                <a:lnTo>
                  <a:pt x="16555" y="12538"/>
                </a:lnTo>
                <a:lnTo>
                  <a:pt x="16555" y="11816"/>
                </a:lnTo>
                <a:lnTo>
                  <a:pt x="13836" y="11816"/>
                </a:lnTo>
                <a:cubicBezTo>
                  <a:pt x="13836" y="11816"/>
                  <a:pt x="13836" y="15709"/>
                  <a:pt x="138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0396" y="15062"/>
                </a:moveTo>
                <a:cubicBezTo>
                  <a:pt x="10270" y="15062"/>
                  <a:pt x="10131" y="15062"/>
                  <a:pt x="10045" y="15045"/>
                </a:cubicBezTo>
                <a:lnTo>
                  <a:pt x="10045" y="12498"/>
                </a:lnTo>
                <a:cubicBezTo>
                  <a:pt x="10131" y="12480"/>
                  <a:pt x="10277" y="12463"/>
                  <a:pt x="10501" y="12463"/>
                </a:cubicBezTo>
                <a:cubicBezTo>
                  <a:pt x="11366" y="12463"/>
                  <a:pt x="11907" y="12891"/>
                  <a:pt x="11900" y="13699"/>
                </a:cubicBezTo>
                <a:cubicBezTo>
                  <a:pt x="11900" y="14629"/>
                  <a:pt x="11306" y="15068"/>
                  <a:pt x="10396" y="15062"/>
                </a:cubicBezTo>
                <a:moveTo>
                  <a:pt x="10396" y="11787"/>
                </a:moveTo>
                <a:cubicBezTo>
                  <a:pt x="9887" y="11787"/>
                  <a:pt x="9405" y="11816"/>
                  <a:pt x="9036" y="11868"/>
                </a:cubicBezTo>
                <a:lnTo>
                  <a:pt x="9036" y="15691"/>
                </a:lnTo>
                <a:cubicBezTo>
                  <a:pt x="9287" y="15720"/>
                  <a:pt x="9656" y="15749"/>
                  <a:pt x="10178" y="15749"/>
                </a:cubicBezTo>
                <a:cubicBezTo>
                  <a:pt x="11048" y="15749"/>
                  <a:pt x="11762" y="15587"/>
                  <a:pt x="12231" y="15246"/>
                </a:cubicBezTo>
                <a:cubicBezTo>
                  <a:pt x="12660" y="14929"/>
                  <a:pt x="12970" y="14415"/>
                  <a:pt x="12970" y="13670"/>
                </a:cubicBezTo>
                <a:cubicBezTo>
                  <a:pt x="12970" y="12983"/>
                  <a:pt x="12680" y="12503"/>
                  <a:pt x="12217" y="12203"/>
                </a:cubicBezTo>
                <a:cubicBezTo>
                  <a:pt x="11788" y="11920"/>
                  <a:pt x="11241" y="11787"/>
                  <a:pt x="10396" y="11787"/>
                </a:cubicBezTo>
                <a:moveTo>
                  <a:pt x="6769" y="13659"/>
                </a:moveTo>
                <a:cubicBezTo>
                  <a:pt x="6623" y="13659"/>
                  <a:pt x="6518" y="13653"/>
                  <a:pt x="6432" y="13636"/>
                </a:cubicBezTo>
                <a:lnTo>
                  <a:pt x="6432" y="12486"/>
                </a:lnTo>
                <a:cubicBezTo>
                  <a:pt x="6505" y="12469"/>
                  <a:pt x="6643" y="12452"/>
                  <a:pt x="6848" y="12452"/>
                </a:cubicBezTo>
                <a:cubicBezTo>
                  <a:pt x="7350" y="12452"/>
                  <a:pt x="7634" y="12665"/>
                  <a:pt x="7634" y="13023"/>
                </a:cubicBezTo>
                <a:cubicBezTo>
                  <a:pt x="7634" y="13422"/>
                  <a:pt x="7304" y="13659"/>
                  <a:pt x="6769" y="13659"/>
                </a:cubicBezTo>
                <a:moveTo>
                  <a:pt x="6796" y="11787"/>
                </a:moveTo>
                <a:cubicBezTo>
                  <a:pt x="6182" y="11787"/>
                  <a:pt x="5746" y="11822"/>
                  <a:pt x="5436" y="11868"/>
                </a:cubicBezTo>
                <a:lnTo>
                  <a:pt x="5436" y="15709"/>
                </a:lnTo>
                <a:lnTo>
                  <a:pt x="6432" y="15709"/>
                </a:lnTo>
                <a:lnTo>
                  <a:pt x="6432" y="14317"/>
                </a:lnTo>
                <a:cubicBezTo>
                  <a:pt x="6525" y="14328"/>
                  <a:pt x="6643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6" y="13705"/>
                  <a:pt x="8631" y="13381"/>
                  <a:pt x="8631" y="13000"/>
                </a:cubicBezTo>
                <a:cubicBezTo>
                  <a:pt x="8631" y="12619"/>
                  <a:pt x="8439" y="12296"/>
                  <a:pt x="8155" y="12099"/>
                </a:cubicBezTo>
                <a:cubicBezTo>
                  <a:pt x="7859" y="11892"/>
                  <a:pt x="7416" y="11787"/>
                  <a:pt x="6796" y="1178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8" name="Shape 2888">
            <a:extLst>
              <a:ext uri="{FF2B5EF4-FFF2-40B4-BE49-F238E27FC236}">
                <a16:creationId xmlns:a16="http://schemas.microsoft.com/office/drawing/2014/main" id="{9ACC9879-A794-4149-9FBA-1843024BBE8C}"/>
              </a:ext>
            </a:extLst>
          </p:cNvPr>
          <p:cNvSpPr/>
          <p:nvPr/>
        </p:nvSpPr>
        <p:spPr>
          <a:xfrm>
            <a:off x="750728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36" y="15709"/>
                </a:moveTo>
                <a:lnTo>
                  <a:pt x="13945" y="15709"/>
                </a:lnTo>
                <a:lnTo>
                  <a:pt x="13945" y="14144"/>
                </a:lnTo>
                <a:lnTo>
                  <a:pt x="15543" y="14144"/>
                </a:lnTo>
                <a:lnTo>
                  <a:pt x="15543" y="13428"/>
                </a:lnTo>
                <a:lnTo>
                  <a:pt x="13945" y="13428"/>
                </a:lnTo>
                <a:lnTo>
                  <a:pt x="13945" y="12538"/>
                </a:lnTo>
                <a:lnTo>
                  <a:pt x="15655" y="12538"/>
                </a:lnTo>
                <a:lnTo>
                  <a:pt x="15655" y="11816"/>
                </a:lnTo>
                <a:lnTo>
                  <a:pt x="12936" y="11816"/>
                </a:lnTo>
                <a:cubicBezTo>
                  <a:pt x="12936" y="11816"/>
                  <a:pt x="12936" y="15709"/>
                  <a:pt x="129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1136" y="15709"/>
                </a:moveTo>
                <a:lnTo>
                  <a:pt x="12145" y="15709"/>
                </a:lnTo>
                <a:lnTo>
                  <a:pt x="12145" y="11816"/>
                </a:lnTo>
                <a:lnTo>
                  <a:pt x="11136" y="11816"/>
                </a:lnTo>
                <a:cubicBezTo>
                  <a:pt x="11136" y="11816"/>
                  <a:pt x="11136" y="15709"/>
                  <a:pt x="11136" y="15709"/>
                </a:cubicBezTo>
                <a:close/>
                <a:moveTo>
                  <a:pt x="8395" y="14167"/>
                </a:moveTo>
                <a:lnTo>
                  <a:pt x="9082" y="14167"/>
                </a:lnTo>
                <a:lnTo>
                  <a:pt x="9082" y="14981"/>
                </a:lnTo>
                <a:cubicBezTo>
                  <a:pt x="9002" y="15015"/>
                  <a:pt x="8818" y="15039"/>
                  <a:pt x="8586" y="15039"/>
                </a:cubicBezTo>
                <a:cubicBezTo>
                  <a:pt x="7761" y="15039"/>
                  <a:pt x="7187" y="14565"/>
                  <a:pt x="7187" y="13762"/>
                </a:cubicBezTo>
                <a:cubicBezTo>
                  <a:pt x="7187" y="12919"/>
                  <a:pt x="7821" y="12503"/>
                  <a:pt x="8659" y="12503"/>
                </a:cubicBezTo>
                <a:cubicBezTo>
                  <a:pt x="9148" y="12503"/>
                  <a:pt x="9451" y="12579"/>
                  <a:pt x="9696" y="12672"/>
                </a:cubicBezTo>
                <a:lnTo>
                  <a:pt x="9907" y="11966"/>
                </a:lnTo>
                <a:cubicBezTo>
                  <a:pt x="9689" y="11874"/>
                  <a:pt x="9247" y="11776"/>
                  <a:pt x="8672" y="11776"/>
                </a:cubicBezTo>
                <a:cubicBezTo>
                  <a:pt x="7213" y="11776"/>
                  <a:pt x="6138" y="12515"/>
                  <a:pt x="6131" y="13809"/>
                </a:cubicBezTo>
                <a:cubicBezTo>
                  <a:pt x="6124" y="14381"/>
                  <a:pt x="6349" y="14888"/>
                  <a:pt x="6758" y="15223"/>
                </a:cubicBezTo>
                <a:cubicBezTo>
                  <a:pt x="7167" y="15570"/>
                  <a:pt x="7755" y="15749"/>
                  <a:pt x="8566" y="15749"/>
                </a:cubicBezTo>
                <a:cubicBezTo>
                  <a:pt x="9155" y="15749"/>
                  <a:pt x="9742" y="15622"/>
                  <a:pt x="10052" y="15530"/>
                </a:cubicBezTo>
                <a:lnTo>
                  <a:pt x="10052" y="13479"/>
                </a:lnTo>
                <a:lnTo>
                  <a:pt x="8395" y="13479"/>
                </a:lnTo>
                <a:cubicBezTo>
                  <a:pt x="8395" y="13479"/>
                  <a:pt x="8395" y="14167"/>
                  <a:pt x="8395" y="14167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89" name="Shape 2889">
            <a:extLst>
              <a:ext uri="{FF2B5EF4-FFF2-40B4-BE49-F238E27FC236}">
                <a16:creationId xmlns:a16="http://schemas.microsoft.com/office/drawing/2014/main" id="{0E1BA115-50DA-4BE8-89D0-C2F3B62AE6CA}"/>
              </a:ext>
            </a:extLst>
          </p:cNvPr>
          <p:cNvSpPr/>
          <p:nvPr/>
        </p:nvSpPr>
        <p:spPr>
          <a:xfrm>
            <a:off x="790733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9" y="13659"/>
                </a:moveTo>
                <a:cubicBezTo>
                  <a:pt x="9923" y="13659"/>
                  <a:pt x="9818" y="13653"/>
                  <a:pt x="9732" y="13636"/>
                </a:cubicBezTo>
                <a:lnTo>
                  <a:pt x="9732" y="12486"/>
                </a:lnTo>
                <a:cubicBezTo>
                  <a:pt x="9805" y="12469"/>
                  <a:pt x="9943" y="12452"/>
                  <a:pt x="10148" y="12452"/>
                </a:cubicBezTo>
                <a:cubicBezTo>
                  <a:pt x="10650" y="12452"/>
                  <a:pt x="10934" y="12665"/>
                  <a:pt x="10934" y="13023"/>
                </a:cubicBezTo>
                <a:cubicBezTo>
                  <a:pt x="10934" y="13422"/>
                  <a:pt x="10604" y="13659"/>
                  <a:pt x="10069" y="13659"/>
                </a:cubicBezTo>
                <a:moveTo>
                  <a:pt x="10096" y="11787"/>
                </a:moveTo>
                <a:cubicBezTo>
                  <a:pt x="9481" y="11787"/>
                  <a:pt x="9046" y="11822"/>
                  <a:pt x="8736" y="11869"/>
                </a:cubicBezTo>
                <a:lnTo>
                  <a:pt x="8736" y="15709"/>
                </a:lnTo>
                <a:lnTo>
                  <a:pt x="9732" y="15709"/>
                </a:lnTo>
                <a:lnTo>
                  <a:pt x="9732" y="14317"/>
                </a:lnTo>
                <a:cubicBezTo>
                  <a:pt x="9825" y="14328"/>
                  <a:pt x="9943" y="14334"/>
                  <a:pt x="10076" y="14334"/>
                </a:cubicBezTo>
                <a:cubicBezTo>
                  <a:pt x="10670" y="14334"/>
                  <a:pt x="11178" y="14207"/>
                  <a:pt x="11521" y="13924"/>
                </a:cubicBezTo>
                <a:cubicBezTo>
                  <a:pt x="11786" y="13705"/>
                  <a:pt x="11931" y="13382"/>
                  <a:pt x="11931" y="13000"/>
                </a:cubicBezTo>
                <a:cubicBezTo>
                  <a:pt x="11931" y="12619"/>
                  <a:pt x="11739" y="12296"/>
                  <a:pt x="11455" y="12099"/>
                </a:cubicBezTo>
                <a:cubicBezTo>
                  <a:pt x="11159" y="11891"/>
                  <a:pt x="10716" y="11787"/>
                  <a:pt x="10096" y="11787"/>
                </a:cubicBezTo>
                <a:moveTo>
                  <a:pt x="12131" y="13809"/>
                </a:moveTo>
                <a:cubicBezTo>
                  <a:pt x="12124" y="14381"/>
                  <a:pt x="12349" y="14888"/>
                  <a:pt x="12758" y="15224"/>
                </a:cubicBezTo>
                <a:cubicBezTo>
                  <a:pt x="13167" y="15571"/>
                  <a:pt x="13755" y="15749"/>
                  <a:pt x="14566" y="15749"/>
                </a:cubicBezTo>
                <a:cubicBezTo>
                  <a:pt x="15155" y="15749"/>
                  <a:pt x="15742" y="15622"/>
                  <a:pt x="16052" y="15530"/>
                </a:cubicBezTo>
                <a:lnTo>
                  <a:pt x="16052" y="13479"/>
                </a:lnTo>
                <a:lnTo>
                  <a:pt x="14395" y="13479"/>
                </a:lnTo>
                <a:lnTo>
                  <a:pt x="14395" y="14167"/>
                </a:lnTo>
                <a:lnTo>
                  <a:pt x="15081" y="14167"/>
                </a:lnTo>
                <a:lnTo>
                  <a:pt x="15081" y="14981"/>
                </a:lnTo>
                <a:cubicBezTo>
                  <a:pt x="15002" y="15015"/>
                  <a:pt x="14818" y="15039"/>
                  <a:pt x="14586" y="15039"/>
                </a:cubicBezTo>
                <a:cubicBezTo>
                  <a:pt x="13761" y="15039"/>
                  <a:pt x="13187" y="14566"/>
                  <a:pt x="13187" y="13762"/>
                </a:cubicBezTo>
                <a:cubicBezTo>
                  <a:pt x="13187" y="12919"/>
                  <a:pt x="13821" y="12503"/>
                  <a:pt x="14659" y="12503"/>
                </a:cubicBezTo>
                <a:cubicBezTo>
                  <a:pt x="15148" y="12503"/>
                  <a:pt x="15451" y="12579"/>
                  <a:pt x="15696" y="12671"/>
                </a:cubicBezTo>
                <a:lnTo>
                  <a:pt x="15906" y="11966"/>
                </a:lnTo>
                <a:cubicBezTo>
                  <a:pt x="15689" y="11874"/>
                  <a:pt x="15247" y="11776"/>
                  <a:pt x="14672" y="11776"/>
                </a:cubicBezTo>
                <a:cubicBezTo>
                  <a:pt x="13213" y="11776"/>
                  <a:pt x="12138" y="12515"/>
                  <a:pt x="12131" y="13809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606" y="14265"/>
                </a:moveTo>
                <a:cubicBezTo>
                  <a:pt x="6606" y="14872"/>
                  <a:pt x="6343" y="15039"/>
                  <a:pt x="5920" y="15039"/>
                </a:cubicBezTo>
                <a:cubicBezTo>
                  <a:pt x="5722" y="15039"/>
                  <a:pt x="5544" y="15010"/>
                  <a:pt x="5406" y="14969"/>
                </a:cubicBezTo>
                <a:lnTo>
                  <a:pt x="5293" y="15680"/>
                </a:lnTo>
                <a:cubicBezTo>
                  <a:pt x="5491" y="15738"/>
                  <a:pt x="5795" y="15773"/>
                  <a:pt x="6026" y="15773"/>
                </a:cubicBezTo>
                <a:cubicBezTo>
                  <a:pt x="7003" y="15773"/>
                  <a:pt x="7610" y="15385"/>
                  <a:pt x="7610" y="14276"/>
                </a:cubicBezTo>
                <a:lnTo>
                  <a:pt x="7610" y="11816"/>
                </a:lnTo>
                <a:lnTo>
                  <a:pt x="6606" y="11816"/>
                </a:lnTo>
                <a:cubicBezTo>
                  <a:pt x="6606" y="11816"/>
                  <a:pt x="6606" y="14265"/>
                  <a:pt x="6606" y="14265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0" name="Shape 2890">
            <a:extLst>
              <a:ext uri="{FF2B5EF4-FFF2-40B4-BE49-F238E27FC236}">
                <a16:creationId xmlns:a16="http://schemas.microsoft.com/office/drawing/2014/main" id="{6E1F6947-23F5-4C6C-BD29-152D4B63FCA9}"/>
              </a:ext>
            </a:extLst>
          </p:cNvPr>
          <p:cNvSpPr/>
          <p:nvPr/>
        </p:nvSpPr>
        <p:spPr>
          <a:xfrm>
            <a:off x="8307388" y="3598863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3031" y="13809"/>
                </a:moveTo>
                <a:cubicBezTo>
                  <a:pt x="13024" y="14381"/>
                  <a:pt x="13249" y="14888"/>
                  <a:pt x="13658" y="15223"/>
                </a:cubicBezTo>
                <a:cubicBezTo>
                  <a:pt x="14067" y="15570"/>
                  <a:pt x="14655" y="15749"/>
                  <a:pt x="15467" y="15749"/>
                </a:cubicBezTo>
                <a:cubicBezTo>
                  <a:pt x="16054" y="15749"/>
                  <a:pt x="16642" y="15622"/>
                  <a:pt x="16952" y="15530"/>
                </a:cubicBezTo>
                <a:lnTo>
                  <a:pt x="16952" y="13479"/>
                </a:lnTo>
                <a:lnTo>
                  <a:pt x="15295" y="13479"/>
                </a:lnTo>
                <a:lnTo>
                  <a:pt x="15295" y="14167"/>
                </a:lnTo>
                <a:lnTo>
                  <a:pt x="15981" y="14167"/>
                </a:lnTo>
                <a:lnTo>
                  <a:pt x="15981" y="14981"/>
                </a:lnTo>
                <a:cubicBezTo>
                  <a:pt x="15902" y="15015"/>
                  <a:pt x="15718" y="15039"/>
                  <a:pt x="15486" y="15039"/>
                </a:cubicBezTo>
                <a:cubicBezTo>
                  <a:pt x="14661" y="15039"/>
                  <a:pt x="14087" y="14565"/>
                  <a:pt x="14087" y="13762"/>
                </a:cubicBezTo>
                <a:cubicBezTo>
                  <a:pt x="14087" y="12919"/>
                  <a:pt x="14721" y="12503"/>
                  <a:pt x="15559" y="12503"/>
                </a:cubicBezTo>
                <a:cubicBezTo>
                  <a:pt x="16048" y="12503"/>
                  <a:pt x="16351" y="12579"/>
                  <a:pt x="16596" y="12671"/>
                </a:cubicBezTo>
                <a:lnTo>
                  <a:pt x="16807" y="11966"/>
                </a:lnTo>
                <a:cubicBezTo>
                  <a:pt x="16589" y="11874"/>
                  <a:pt x="16147" y="11776"/>
                  <a:pt x="15572" y="11776"/>
                </a:cubicBezTo>
                <a:cubicBezTo>
                  <a:pt x="14113" y="11776"/>
                  <a:pt x="13037" y="12515"/>
                  <a:pt x="13031" y="13809"/>
                </a:cubicBezTo>
                <a:moveTo>
                  <a:pt x="6169" y="13659"/>
                </a:moveTo>
                <a:cubicBezTo>
                  <a:pt x="6023" y="13659"/>
                  <a:pt x="5918" y="13653"/>
                  <a:pt x="5832" y="13636"/>
                </a:cubicBezTo>
                <a:lnTo>
                  <a:pt x="5832" y="12486"/>
                </a:lnTo>
                <a:cubicBezTo>
                  <a:pt x="5905" y="12469"/>
                  <a:pt x="6043" y="12452"/>
                  <a:pt x="6248" y="12452"/>
                </a:cubicBezTo>
                <a:cubicBezTo>
                  <a:pt x="6750" y="12452"/>
                  <a:pt x="7034" y="12665"/>
                  <a:pt x="7034" y="13023"/>
                </a:cubicBezTo>
                <a:cubicBezTo>
                  <a:pt x="7034" y="13422"/>
                  <a:pt x="6704" y="13659"/>
                  <a:pt x="6169" y="13659"/>
                </a:cubicBezTo>
                <a:moveTo>
                  <a:pt x="6196" y="11787"/>
                </a:moveTo>
                <a:cubicBezTo>
                  <a:pt x="5582" y="11787"/>
                  <a:pt x="5146" y="11822"/>
                  <a:pt x="4836" y="11868"/>
                </a:cubicBezTo>
                <a:lnTo>
                  <a:pt x="4836" y="15709"/>
                </a:lnTo>
                <a:lnTo>
                  <a:pt x="5832" y="15709"/>
                </a:lnTo>
                <a:lnTo>
                  <a:pt x="5832" y="14317"/>
                </a:lnTo>
                <a:cubicBezTo>
                  <a:pt x="5925" y="14328"/>
                  <a:pt x="6043" y="14334"/>
                  <a:pt x="6176" y="14334"/>
                </a:cubicBezTo>
                <a:cubicBezTo>
                  <a:pt x="6770" y="14334"/>
                  <a:pt x="7278" y="14207"/>
                  <a:pt x="7621" y="13924"/>
                </a:cubicBezTo>
                <a:cubicBezTo>
                  <a:pt x="7886" y="13705"/>
                  <a:pt x="8031" y="13381"/>
                  <a:pt x="8031" y="13000"/>
                </a:cubicBezTo>
                <a:cubicBezTo>
                  <a:pt x="8031" y="12619"/>
                  <a:pt x="7839" y="12296"/>
                  <a:pt x="7555" y="12099"/>
                </a:cubicBezTo>
                <a:cubicBezTo>
                  <a:pt x="7259" y="11892"/>
                  <a:pt x="6816" y="11787"/>
                  <a:pt x="6196" y="11787"/>
                </a:cubicBezTo>
                <a:moveTo>
                  <a:pt x="11195" y="12954"/>
                </a:moveTo>
                <a:cubicBezTo>
                  <a:pt x="11195" y="13537"/>
                  <a:pt x="11215" y="14063"/>
                  <a:pt x="11280" y="14577"/>
                </a:cubicBezTo>
                <a:lnTo>
                  <a:pt x="11261" y="14577"/>
                </a:lnTo>
                <a:cubicBezTo>
                  <a:pt x="11062" y="14138"/>
                  <a:pt x="10799" y="13653"/>
                  <a:pt x="10535" y="13243"/>
                </a:cubicBezTo>
                <a:lnTo>
                  <a:pt x="9611" y="11816"/>
                </a:lnTo>
                <a:lnTo>
                  <a:pt x="8436" y="11816"/>
                </a:lnTo>
                <a:lnTo>
                  <a:pt x="8436" y="15709"/>
                </a:lnTo>
                <a:lnTo>
                  <a:pt x="9360" y="15709"/>
                </a:lnTo>
                <a:lnTo>
                  <a:pt x="9360" y="14536"/>
                </a:lnTo>
                <a:cubicBezTo>
                  <a:pt x="9360" y="13901"/>
                  <a:pt x="9347" y="13352"/>
                  <a:pt x="9320" y="12838"/>
                </a:cubicBezTo>
                <a:lnTo>
                  <a:pt x="9340" y="12833"/>
                </a:lnTo>
                <a:cubicBezTo>
                  <a:pt x="9558" y="13289"/>
                  <a:pt x="9848" y="13791"/>
                  <a:pt x="10112" y="14207"/>
                </a:cubicBezTo>
                <a:lnTo>
                  <a:pt x="11062" y="15709"/>
                </a:lnTo>
                <a:lnTo>
                  <a:pt x="12119" y="15709"/>
                </a:lnTo>
                <a:lnTo>
                  <a:pt x="12119" y="11816"/>
                </a:lnTo>
                <a:lnTo>
                  <a:pt x="11195" y="11816"/>
                </a:lnTo>
                <a:cubicBezTo>
                  <a:pt x="11195" y="11816"/>
                  <a:pt x="11195" y="12954"/>
                  <a:pt x="11195" y="1295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1" name="Shape 2891">
            <a:extLst>
              <a:ext uri="{FF2B5EF4-FFF2-40B4-BE49-F238E27FC236}">
                <a16:creationId xmlns:a16="http://schemas.microsoft.com/office/drawing/2014/main" id="{DF1D4664-52DA-45B8-88AE-73B8F5965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2398713"/>
            <a:ext cx="274637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>
                <a:solidFill>
                  <a:schemeClr val="bg1"/>
                </a:solidFill>
                <a:ea typeface="Calibri" charset="0"/>
                <a:cs typeface="Calibri" charset="0"/>
              </a:rPr>
              <a:t>Web</a:t>
            </a:r>
          </a:p>
        </p:txBody>
      </p:sp>
    </p:spTree>
  </p:cSld>
  <p:clrMapOvr>
    <a:masterClrMapping/>
  </p:clrMapOvr>
  <p:transition advClick="0" advTm="1000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Shape 2893">
            <a:extLst>
              <a:ext uri="{FF2B5EF4-FFF2-40B4-BE49-F238E27FC236}">
                <a16:creationId xmlns:a16="http://schemas.microsoft.com/office/drawing/2014/main" id="{45125ACE-8377-48CC-9AE5-1350E12A86CB}"/>
              </a:ext>
            </a:extLst>
          </p:cNvPr>
          <p:cNvSpPr/>
          <p:nvPr/>
        </p:nvSpPr>
        <p:spPr>
          <a:xfrm>
            <a:off x="660400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07" y="14380"/>
                </a:moveTo>
                <a:cubicBezTo>
                  <a:pt x="12819" y="14469"/>
                  <a:pt x="12764" y="14592"/>
                  <a:pt x="12764" y="14727"/>
                </a:cubicBezTo>
                <a:cubicBezTo>
                  <a:pt x="12764" y="14999"/>
                  <a:pt x="12984" y="15218"/>
                  <a:pt x="13255" y="15218"/>
                </a:cubicBezTo>
                <a:cubicBezTo>
                  <a:pt x="13390" y="15218"/>
                  <a:pt x="13513" y="15164"/>
                  <a:pt x="13602" y="15074"/>
                </a:cubicBezTo>
                <a:lnTo>
                  <a:pt x="17529" y="11147"/>
                </a:lnTo>
                <a:cubicBezTo>
                  <a:pt x="17618" y="11058"/>
                  <a:pt x="17673" y="10936"/>
                  <a:pt x="17673" y="10800"/>
                </a:cubicBezTo>
                <a:cubicBezTo>
                  <a:pt x="17673" y="10665"/>
                  <a:pt x="17618" y="10542"/>
                  <a:pt x="17529" y="10453"/>
                </a:cubicBezTo>
                <a:lnTo>
                  <a:pt x="13602" y="6526"/>
                </a:lnTo>
                <a:cubicBezTo>
                  <a:pt x="13513" y="6437"/>
                  <a:pt x="13390" y="6382"/>
                  <a:pt x="13255" y="6382"/>
                </a:cubicBezTo>
                <a:cubicBezTo>
                  <a:pt x="12984" y="6382"/>
                  <a:pt x="12764" y="6601"/>
                  <a:pt x="12764" y="6873"/>
                </a:cubicBezTo>
                <a:cubicBezTo>
                  <a:pt x="12764" y="7008"/>
                  <a:pt x="12819" y="7131"/>
                  <a:pt x="12907" y="7220"/>
                </a:cubicBezTo>
                <a:lnTo>
                  <a:pt x="15997" y="10309"/>
                </a:ln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15997" y="11291"/>
                </a:lnTo>
                <a:cubicBezTo>
                  <a:pt x="15997" y="11291"/>
                  <a:pt x="12907" y="14380"/>
                  <a:pt x="12907" y="14380"/>
                </a:cubicBezTo>
                <a:close/>
                <a:moveTo>
                  <a:pt x="21109" y="0"/>
                </a:moveTo>
                <a:lnTo>
                  <a:pt x="3436" y="0"/>
                </a:lnTo>
                <a:cubicBezTo>
                  <a:pt x="3166" y="0"/>
                  <a:pt x="2945" y="220"/>
                  <a:pt x="2945" y="491"/>
                </a:cubicBezTo>
                <a:lnTo>
                  <a:pt x="2945" y="7855"/>
                </a:lnTo>
                <a:cubicBezTo>
                  <a:pt x="2945" y="8126"/>
                  <a:pt x="3166" y="8345"/>
                  <a:pt x="3436" y="8345"/>
                </a:cubicBezTo>
                <a:cubicBezTo>
                  <a:pt x="3707" y="8345"/>
                  <a:pt x="3927" y="8126"/>
                  <a:pt x="3927" y="7855"/>
                </a:cubicBezTo>
                <a:lnTo>
                  <a:pt x="3927" y="982"/>
                </a:lnTo>
                <a:lnTo>
                  <a:pt x="20618" y="982"/>
                </a:lnTo>
                <a:lnTo>
                  <a:pt x="20618" y="20618"/>
                </a:lnTo>
                <a:lnTo>
                  <a:pt x="3927" y="20618"/>
                </a:lnTo>
                <a:lnTo>
                  <a:pt x="3927" y="13745"/>
                </a:lnTo>
                <a:cubicBezTo>
                  <a:pt x="3927" y="13475"/>
                  <a:pt x="3707" y="13255"/>
                  <a:pt x="3436" y="13255"/>
                </a:cubicBezTo>
                <a:cubicBezTo>
                  <a:pt x="3166" y="13255"/>
                  <a:pt x="2945" y="13475"/>
                  <a:pt x="2945" y="13745"/>
                </a:cubicBez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4" name="Shape 2894">
            <a:extLst>
              <a:ext uri="{FF2B5EF4-FFF2-40B4-BE49-F238E27FC236}">
                <a16:creationId xmlns:a16="http://schemas.microsoft.com/office/drawing/2014/main" id="{8D6929A3-5F3E-4EE3-8167-E4D8DE8CB5E0}"/>
              </a:ext>
            </a:extLst>
          </p:cNvPr>
          <p:cNvSpPr/>
          <p:nvPr/>
        </p:nvSpPr>
        <p:spPr>
          <a:xfrm>
            <a:off x="1060450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lnTo>
                  <a:pt x="5604" y="10309"/>
                </a:lnTo>
                <a:lnTo>
                  <a:pt x="8693" y="7220"/>
                </a:lnTo>
                <a:cubicBezTo>
                  <a:pt x="8781" y="7131"/>
                  <a:pt x="8836" y="7008"/>
                  <a:pt x="8836" y="6873"/>
                </a:cubicBezTo>
                <a:cubicBezTo>
                  <a:pt x="8836" y="6601"/>
                  <a:pt x="8616" y="6382"/>
                  <a:pt x="8345" y="6382"/>
                </a:cubicBezTo>
                <a:cubicBezTo>
                  <a:pt x="8210" y="6382"/>
                  <a:pt x="8087" y="6437"/>
                  <a:pt x="7998" y="6526"/>
                </a:cubicBezTo>
                <a:lnTo>
                  <a:pt x="4071" y="10453"/>
                </a:lnTo>
                <a:cubicBezTo>
                  <a:pt x="3982" y="10542"/>
                  <a:pt x="3927" y="10665"/>
                  <a:pt x="3927" y="10800"/>
                </a:cubicBezTo>
                <a:cubicBezTo>
                  <a:pt x="3927" y="10936"/>
                  <a:pt x="3982" y="11058"/>
                  <a:pt x="4071" y="11147"/>
                </a:cubicBezTo>
                <a:lnTo>
                  <a:pt x="7998" y="15074"/>
                </a:lnTo>
                <a:cubicBezTo>
                  <a:pt x="8087" y="15164"/>
                  <a:pt x="8210" y="15218"/>
                  <a:pt x="8345" y="15218"/>
                </a:cubicBezTo>
                <a:cubicBezTo>
                  <a:pt x="8616" y="15218"/>
                  <a:pt x="8836" y="14999"/>
                  <a:pt x="8836" y="14727"/>
                </a:cubicBezTo>
                <a:cubicBezTo>
                  <a:pt x="8836" y="14592"/>
                  <a:pt x="8781" y="14469"/>
                  <a:pt x="8693" y="14380"/>
                </a:cubicBezTo>
                <a:lnTo>
                  <a:pt x="5604" y="11291"/>
                </a:ln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18164" y="13255"/>
                </a:moveTo>
                <a:cubicBezTo>
                  <a:pt x="17893" y="13255"/>
                  <a:pt x="17673" y="13475"/>
                  <a:pt x="17673" y="13745"/>
                </a:cubicBezTo>
                <a:lnTo>
                  <a:pt x="17673" y="20618"/>
                </a:lnTo>
                <a:lnTo>
                  <a:pt x="982" y="20618"/>
                </a:lnTo>
                <a:lnTo>
                  <a:pt x="982" y="982"/>
                </a:lnTo>
                <a:lnTo>
                  <a:pt x="17673" y="982"/>
                </a:lnTo>
                <a:lnTo>
                  <a:pt x="17673" y="7855"/>
                </a:lnTo>
                <a:cubicBezTo>
                  <a:pt x="17673" y="8126"/>
                  <a:pt x="17893" y="8345"/>
                  <a:pt x="18164" y="8345"/>
                </a:cubicBezTo>
                <a:cubicBezTo>
                  <a:pt x="18434" y="8345"/>
                  <a:pt x="18655" y="8126"/>
                  <a:pt x="18655" y="7855"/>
                </a:cubicBezTo>
                <a:lnTo>
                  <a:pt x="18655" y="491"/>
                </a:lnTo>
                <a:cubicBezTo>
                  <a:pt x="18655" y="220"/>
                  <a:pt x="18434" y="0"/>
                  <a:pt x="18164" y="0"/>
                </a:cubicBez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8164" y="21600"/>
                </a:lnTo>
                <a:cubicBezTo>
                  <a:pt x="18434" y="21600"/>
                  <a:pt x="18655" y="21380"/>
                  <a:pt x="18655" y="21109"/>
                </a:cubicBezTo>
                <a:lnTo>
                  <a:pt x="18655" y="13745"/>
                </a:lnTo>
                <a:cubicBezTo>
                  <a:pt x="18655" y="13475"/>
                  <a:pt x="18434" y="13255"/>
                  <a:pt x="18164" y="132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5" name="Shape 2895">
            <a:extLst>
              <a:ext uri="{FF2B5EF4-FFF2-40B4-BE49-F238E27FC236}">
                <a16:creationId xmlns:a16="http://schemas.microsoft.com/office/drawing/2014/main" id="{A3B470E0-BEC0-4CF6-AA0A-ACAF80A7C9B5}"/>
              </a:ext>
            </a:extLst>
          </p:cNvPr>
          <p:cNvSpPr/>
          <p:nvPr/>
        </p:nvSpPr>
        <p:spPr>
          <a:xfrm>
            <a:off x="1512888" y="1074738"/>
            <a:ext cx="104775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5709"/>
                </a:moveTo>
                <a:cubicBezTo>
                  <a:pt x="20347" y="15709"/>
                  <a:pt x="20102" y="15764"/>
                  <a:pt x="19924" y="15853"/>
                </a:cubicBezTo>
                <a:lnTo>
                  <a:pt x="11782" y="19924"/>
                </a:lnTo>
                <a:lnTo>
                  <a:pt x="11782" y="491"/>
                </a:lnTo>
                <a:cubicBezTo>
                  <a:pt x="11782" y="220"/>
                  <a:pt x="11342" y="0"/>
                  <a:pt x="10800" y="0"/>
                </a:cubicBezTo>
                <a:cubicBezTo>
                  <a:pt x="10258" y="0"/>
                  <a:pt x="9818" y="220"/>
                  <a:pt x="9818" y="491"/>
                </a:cubicBezTo>
                <a:lnTo>
                  <a:pt x="9818" y="19924"/>
                </a:lnTo>
                <a:lnTo>
                  <a:pt x="1676" y="15853"/>
                </a:lnTo>
                <a:cubicBezTo>
                  <a:pt x="1498" y="15764"/>
                  <a:pt x="1253" y="15709"/>
                  <a:pt x="982" y="15709"/>
                </a:cubicBezTo>
                <a:cubicBezTo>
                  <a:pt x="440" y="15709"/>
                  <a:pt x="0" y="15929"/>
                  <a:pt x="0" y="16200"/>
                </a:cubicBezTo>
                <a:cubicBezTo>
                  <a:pt x="0" y="16336"/>
                  <a:pt x="110" y="16458"/>
                  <a:pt x="288" y="16547"/>
                </a:cubicBezTo>
                <a:lnTo>
                  <a:pt x="10106" y="21456"/>
                </a:lnTo>
                <a:cubicBezTo>
                  <a:pt x="10284" y="21545"/>
                  <a:pt x="10529" y="21600"/>
                  <a:pt x="10800" y="21600"/>
                </a:cubicBezTo>
                <a:cubicBezTo>
                  <a:pt x="11071" y="21600"/>
                  <a:pt x="11316" y="21545"/>
                  <a:pt x="11494" y="21456"/>
                </a:cubicBezTo>
                <a:lnTo>
                  <a:pt x="21312" y="16547"/>
                </a:lnTo>
                <a:cubicBezTo>
                  <a:pt x="21490" y="16458"/>
                  <a:pt x="21600" y="16336"/>
                  <a:pt x="21600" y="16200"/>
                </a:cubicBezTo>
                <a:cubicBezTo>
                  <a:pt x="21600" y="15929"/>
                  <a:pt x="21160" y="15709"/>
                  <a:pt x="20618" y="157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6" name="Shape 2896">
            <a:extLst>
              <a:ext uri="{FF2B5EF4-FFF2-40B4-BE49-F238E27FC236}">
                <a16:creationId xmlns:a16="http://schemas.microsoft.com/office/drawing/2014/main" id="{CD878E7E-7795-454F-9159-97BE1D298C29}"/>
              </a:ext>
            </a:extLst>
          </p:cNvPr>
          <p:cNvSpPr/>
          <p:nvPr/>
        </p:nvSpPr>
        <p:spPr>
          <a:xfrm>
            <a:off x="1912938" y="1074738"/>
            <a:ext cx="104775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2" y="5053"/>
                </a:moveTo>
                <a:lnTo>
                  <a:pt x="11494" y="144"/>
                </a:lnTo>
                <a:cubicBezTo>
                  <a:pt x="11316" y="55"/>
                  <a:pt x="11071" y="0"/>
                  <a:pt x="10800" y="0"/>
                </a:cubicBezTo>
                <a:cubicBezTo>
                  <a:pt x="10529" y="0"/>
                  <a:pt x="10284" y="55"/>
                  <a:pt x="10106" y="144"/>
                </a:cubicBezTo>
                <a:lnTo>
                  <a:pt x="288" y="5053"/>
                </a:lnTo>
                <a:cubicBezTo>
                  <a:pt x="110" y="5142"/>
                  <a:pt x="0" y="5264"/>
                  <a:pt x="0" y="5400"/>
                </a:cubicBezTo>
                <a:cubicBezTo>
                  <a:pt x="0" y="5671"/>
                  <a:pt x="440" y="5891"/>
                  <a:pt x="982" y="5891"/>
                </a:cubicBezTo>
                <a:cubicBezTo>
                  <a:pt x="1253" y="5891"/>
                  <a:pt x="1498" y="5836"/>
                  <a:pt x="1676" y="5747"/>
                </a:cubicBezTo>
                <a:lnTo>
                  <a:pt x="9818" y="1676"/>
                </a:lnTo>
                <a:lnTo>
                  <a:pt x="9818" y="21109"/>
                </a:lnTo>
                <a:cubicBezTo>
                  <a:pt x="9818" y="21380"/>
                  <a:pt x="10258" y="21600"/>
                  <a:pt x="10800" y="21600"/>
                </a:cubicBezTo>
                <a:cubicBezTo>
                  <a:pt x="11342" y="21600"/>
                  <a:pt x="11782" y="21380"/>
                  <a:pt x="11782" y="21109"/>
                </a:cubicBezTo>
                <a:lnTo>
                  <a:pt x="11782" y="1676"/>
                </a:lnTo>
                <a:lnTo>
                  <a:pt x="19924" y="5747"/>
                </a:lnTo>
                <a:cubicBezTo>
                  <a:pt x="20102" y="5836"/>
                  <a:pt x="20347" y="5891"/>
                  <a:pt x="20618" y="5891"/>
                </a:cubicBezTo>
                <a:cubicBezTo>
                  <a:pt x="21160" y="5891"/>
                  <a:pt x="21600" y="5671"/>
                  <a:pt x="21600" y="5400"/>
                </a:cubicBezTo>
                <a:cubicBezTo>
                  <a:pt x="21600" y="5264"/>
                  <a:pt x="21490" y="5142"/>
                  <a:pt x="21312" y="50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7" name="Shape 2897">
            <a:extLst>
              <a:ext uri="{FF2B5EF4-FFF2-40B4-BE49-F238E27FC236}">
                <a16:creationId xmlns:a16="http://schemas.microsoft.com/office/drawing/2014/main" id="{D53318B3-0545-423E-ACAC-17B5B4892452}"/>
              </a:ext>
            </a:extLst>
          </p:cNvPr>
          <p:cNvSpPr/>
          <p:nvPr/>
        </p:nvSpPr>
        <p:spPr>
          <a:xfrm>
            <a:off x="2260600" y="1127125"/>
            <a:ext cx="209550" cy="10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9818"/>
                </a:moveTo>
                <a:lnTo>
                  <a:pt x="1676" y="9818"/>
                </a:lnTo>
                <a:lnTo>
                  <a:pt x="5747" y="1676"/>
                </a:lnTo>
                <a:cubicBezTo>
                  <a:pt x="5836" y="1499"/>
                  <a:pt x="5891" y="1253"/>
                  <a:pt x="5891" y="982"/>
                </a:cubicBezTo>
                <a:cubicBezTo>
                  <a:pt x="5891" y="439"/>
                  <a:pt x="5671" y="0"/>
                  <a:pt x="5400" y="0"/>
                </a:cubicBezTo>
                <a:cubicBezTo>
                  <a:pt x="5265" y="0"/>
                  <a:pt x="5142" y="110"/>
                  <a:pt x="5053" y="288"/>
                </a:cubicBezTo>
                <a:lnTo>
                  <a:pt x="144" y="10106"/>
                </a:lnTo>
                <a:cubicBezTo>
                  <a:pt x="55" y="10284"/>
                  <a:pt x="0" y="10530"/>
                  <a:pt x="0" y="10800"/>
                </a:cubicBezTo>
                <a:cubicBezTo>
                  <a:pt x="0" y="11071"/>
                  <a:pt x="55" y="11317"/>
                  <a:pt x="144" y="11494"/>
                </a:cubicBezTo>
                <a:lnTo>
                  <a:pt x="5053" y="21312"/>
                </a:lnTo>
                <a:cubicBezTo>
                  <a:pt x="5142" y="21491"/>
                  <a:pt x="5265" y="21600"/>
                  <a:pt x="5400" y="21600"/>
                </a:cubicBezTo>
                <a:cubicBezTo>
                  <a:pt x="5671" y="21600"/>
                  <a:pt x="5891" y="21161"/>
                  <a:pt x="5891" y="20618"/>
                </a:cubicBezTo>
                <a:cubicBezTo>
                  <a:pt x="5891" y="20348"/>
                  <a:pt x="5836" y="20102"/>
                  <a:pt x="5747" y="19924"/>
                </a:cubicBezTo>
                <a:lnTo>
                  <a:pt x="1676" y="11782"/>
                </a:lnTo>
                <a:lnTo>
                  <a:pt x="21109" y="11782"/>
                </a:lnTo>
                <a:cubicBezTo>
                  <a:pt x="21380" y="11782"/>
                  <a:pt x="21600" y="11343"/>
                  <a:pt x="21600" y="10800"/>
                </a:cubicBezTo>
                <a:cubicBezTo>
                  <a:pt x="21600" y="10257"/>
                  <a:pt x="21380" y="9818"/>
                  <a:pt x="21109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8" name="Shape 2898">
            <a:extLst>
              <a:ext uri="{FF2B5EF4-FFF2-40B4-BE49-F238E27FC236}">
                <a16:creationId xmlns:a16="http://schemas.microsoft.com/office/drawing/2014/main" id="{E26150CD-B744-49FB-AC81-DEB08BE635D8}"/>
              </a:ext>
            </a:extLst>
          </p:cNvPr>
          <p:cNvSpPr/>
          <p:nvPr/>
        </p:nvSpPr>
        <p:spPr>
          <a:xfrm>
            <a:off x="2660650" y="1127125"/>
            <a:ext cx="209550" cy="104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106"/>
                </a:moveTo>
                <a:lnTo>
                  <a:pt x="16547" y="288"/>
                </a:lnTo>
                <a:cubicBezTo>
                  <a:pt x="16458" y="110"/>
                  <a:pt x="16336" y="0"/>
                  <a:pt x="16200" y="0"/>
                </a:cubicBezTo>
                <a:cubicBezTo>
                  <a:pt x="15929" y="0"/>
                  <a:pt x="15709" y="439"/>
                  <a:pt x="15709" y="982"/>
                </a:cubicBezTo>
                <a:cubicBezTo>
                  <a:pt x="15709" y="1253"/>
                  <a:pt x="15764" y="1499"/>
                  <a:pt x="15853" y="1676"/>
                </a:cubicBezTo>
                <a:lnTo>
                  <a:pt x="19924" y="9818"/>
                </a:lnTo>
                <a:lnTo>
                  <a:pt x="491" y="9818"/>
                </a:lnTo>
                <a:cubicBezTo>
                  <a:pt x="220" y="9818"/>
                  <a:pt x="0" y="10257"/>
                  <a:pt x="0" y="10800"/>
                </a:cubicBezTo>
                <a:cubicBezTo>
                  <a:pt x="0" y="11343"/>
                  <a:pt x="220" y="11782"/>
                  <a:pt x="491" y="11782"/>
                </a:cubicBezTo>
                <a:lnTo>
                  <a:pt x="19924" y="11782"/>
                </a:lnTo>
                <a:lnTo>
                  <a:pt x="15853" y="19924"/>
                </a:lnTo>
                <a:cubicBezTo>
                  <a:pt x="15764" y="20102"/>
                  <a:pt x="15709" y="20347"/>
                  <a:pt x="15709" y="20618"/>
                </a:cubicBezTo>
                <a:cubicBezTo>
                  <a:pt x="15709" y="21161"/>
                  <a:pt x="15929" y="21600"/>
                  <a:pt x="16200" y="21600"/>
                </a:cubicBezTo>
                <a:cubicBezTo>
                  <a:pt x="16336" y="21600"/>
                  <a:pt x="16458" y="21491"/>
                  <a:pt x="16547" y="21312"/>
                </a:cubicBezTo>
                <a:lnTo>
                  <a:pt x="21456" y="11494"/>
                </a:lnTo>
                <a:cubicBezTo>
                  <a:pt x="21545" y="11317"/>
                  <a:pt x="21600" y="11071"/>
                  <a:pt x="21600" y="10800"/>
                </a:cubicBezTo>
                <a:cubicBezTo>
                  <a:pt x="21600" y="10529"/>
                  <a:pt x="21545" y="10284"/>
                  <a:pt x="21456" y="1010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899" name="Shape 2899">
            <a:extLst>
              <a:ext uri="{FF2B5EF4-FFF2-40B4-BE49-F238E27FC236}">
                <a16:creationId xmlns:a16="http://schemas.microsoft.com/office/drawing/2014/main" id="{383544C1-F24F-48AD-8C58-BD6BA128FDA9}"/>
              </a:ext>
            </a:extLst>
          </p:cNvPr>
          <p:cNvSpPr/>
          <p:nvPr/>
        </p:nvSpPr>
        <p:spPr>
          <a:xfrm>
            <a:off x="3070225" y="1131888"/>
            <a:ext cx="190500" cy="95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20911" y="0"/>
                  <a:pt x="20776" y="121"/>
                  <a:pt x="20678" y="316"/>
                </a:cubicBezTo>
                <a:lnTo>
                  <a:pt x="10800" y="19033"/>
                </a:lnTo>
                <a:lnTo>
                  <a:pt x="922" y="316"/>
                </a:lnTo>
                <a:cubicBezTo>
                  <a:pt x="824" y="121"/>
                  <a:pt x="689" y="0"/>
                  <a:pt x="540" y="0"/>
                </a:cubicBezTo>
                <a:cubicBezTo>
                  <a:pt x="242" y="0"/>
                  <a:pt x="0" y="483"/>
                  <a:pt x="0" y="1080"/>
                </a:cubicBezTo>
                <a:cubicBezTo>
                  <a:pt x="0" y="1378"/>
                  <a:pt x="60" y="1648"/>
                  <a:pt x="158" y="1844"/>
                </a:cubicBezTo>
                <a:lnTo>
                  <a:pt x="10418" y="21284"/>
                </a:lnTo>
                <a:cubicBezTo>
                  <a:pt x="10516" y="21480"/>
                  <a:pt x="10651" y="21600"/>
                  <a:pt x="10800" y="21600"/>
                </a:cubicBezTo>
                <a:cubicBezTo>
                  <a:pt x="10949" y="21600"/>
                  <a:pt x="11084" y="21480"/>
                  <a:pt x="11182" y="21284"/>
                </a:cubicBezTo>
                <a:lnTo>
                  <a:pt x="21442" y="1844"/>
                </a:lnTo>
                <a:cubicBezTo>
                  <a:pt x="21540" y="1648"/>
                  <a:pt x="21600" y="1378"/>
                  <a:pt x="21600" y="1080"/>
                </a:cubicBezTo>
                <a:cubicBezTo>
                  <a:pt x="21600" y="483"/>
                  <a:pt x="21358" y="0"/>
                  <a:pt x="2106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0" name="Shape 2900">
            <a:extLst>
              <a:ext uri="{FF2B5EF4-FFF2-40B4-BE49-F238E27FC236}">
                <a16:creationId xmlns:a16="http://schemas.microsoft.com/office/drawing/2014/main" id="{1AC5A815-9449-4721-B3D6-41D07FCBD38B}"/>
              </a:ext>
            </a:extLst>
          </p:cNvPr>
          <p:cNvSpPr/>
          <p:nvPr/>
        </p:nvSpPr>
        <p:spPr>
          <a:xfrm>
            <a:off x="3470275" y="1131888"/>
            <a:ext cx="190500" cy="95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42" y="19756"/>
                </a:moveTo>
                <a:lnTo>
                  <a:pt x="11182" y="316"/>
                </a:lnTo>
                <a:cubicBezTo>
                  <a:pt x="11084" y="121"/>
                  <a:pt x="10949" y="0"/>
                  <a:pt x="10800" y="0"/>
                </a:cubicBezTo>
                <a:cubicBezTo>
                  <a:pt x="10651" y="0"/>
                  <a:pt x="10516" y="121"/>
                  <a:pt x="10418" y="316"/>
                </a:cubicBezTo>
                <a:lnTo>
                  <a:pt x="158" y="19756"/>
                </a:lnTo>
                <a:cubicBezTo>
                  <a:pt x="60" y="19953"/>
                  <a:pt x="0" y="20222"/>
                  <a:pt x="0" y="20520"/>
                </a:cubicBezTo>
                <a:cubicBezTo>
                  <a:pt x="0" y="21117"/>
                  <a:pt x="242" y="21600"/>
                  <a:pt x="540" y="21600"/>
                </a:cubicBezTo>
                <a:cubicBezTo>
                  <a:pt x="689" y="21600"/>
                  <a:pt x="824" y="21480"/>
                  <a:pt x="922" y="21284"/>
                </a:cubicBezTo>
                <a:lnTo>
                  <a:pt x="10800" y="2567"/>
                </a:lnTo>
                <a:lnTo>
                  <a:pt x="20678" y="21284"/>
                </a:lnTo>
                <a:cubicBezTo>
                  <a:pt x="20776" y="21480"/>
                  <a:pt x="20911" y="21600"/>
                  <a:pt x="21060" y="21600"/>
                </a:cubicBezTo>
                <a:cubicBezTo>
                  <a:pt x="21358" y="21600"/>
                  <a:pt x="21600" y="21117"/>
                  <a:pt x="21600" y="20520"/>
                </a:cubicBezTo>
                <a:cubicBezTo>
                  <a:pt x="21600" y="20222"/>
                  <a:pt x="21540" y="19953"/>
                  <a:pt x="21442" y="1975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1" name="Shape 2901">
            <a:extLst>
              <a:ext uri="{FF2B5EF4-FFF2-40B4-BE49-F238E27FC236}">
                <a16:creationId xmlns:a16="http://schemas.microsoft.com/office/drawing/2014/main" id="{967C7DB4-13E3-4551-9C32-824626B41C7B}"/>
              </a:ext>
            </a:extLst>
          </p:cNvPr>
          <p:cNvSpPr/>
          <p:nvPr/>
        </p:nvSpPr>
        <p:spPr>
          <a:xfrm>
            <a:off x="3917950" y="1084263"/>
            <a:ext cx="952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7" y="10800"/>
                </a:moveTo>
                <a:lnTo>
                  <a:pt x="21284" y="922"/>
                </a:lnTo>
                <a:cubicBezTo>
                  <a:pt x="21480" y="824"/>
                  <a:pt x="21600" y="689"/>
                  <a:pt x="21600" y="540"/>
                </a:cubicBezTo>
                <a:cubicBezTo>
                  <a:pt x="21600" y="242"/>
                  <a:pt x="21117" y="0"/>
                  <a:pt x="20520" y="0"/>
                </a:cubicBezTo>
                <a:cubicBezTo>
                  <a:pt x="20222" y="0"/>
                  <a:pt x="19953" y="61"/>
                  <a:pt x="19756" y="158"/>
                </a:cubicBezTo>
                <a:lnTo>
                  <a:pt x="316" y="10418"/>
                </a:lnTo>
                <a:cubicBezTo>
                  <a:pt x="121" y="10516"/>
                  <a:pt x="0" y="10651"/>
                  <a:pt x="0" y="10800"/>
                </a:cubicBezTo>
                <a:cubicBezTo>
                  <a:pt x="0" y="10949"/>
                  <a:pt x="120" y="11084"/>
                  <a:pt x="316" y="11182"/>
                </a:cubicBezTo>
                <a:lnTo>
                  <a:pt x="19756" y="21442"/>
                </a:lnTo>
                <a:cubicBezTo>
                  <a:pt x="19953" y="21540"/>
                  <a:pt x="20222" y="21600"/>
                  <a:pt x="20520" y="21600"/>
                </a:cubicBezTo>
                <a:cubicBezTo>
                  <a:pt x="21117" y="21600"/>
                  <a:pt x="21600" y="21358"/>
                  <a:pt x="21600" y="21060"/>
                </a:cubicBezTo>
                <a:cubicBezTo>
                  <a:pt x="21600" y="20911"/>
                  <a:pt x="21480" y="20776"/>
                  <a:pt x="21284" y="20678"/>
                </a:cubicBezTo>
                <a:cubicBezTo>
                  <a:pt x="21284" y="20678"/>
                  <a:pt x="2567" y="10800"/>
                  <a:pt x="2567" y="108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2" name="Shape 2902">
            <a:extLst>
              <a:ext uri="{FF2B5EF4-FFF2-40B4-BE49-F238E27FC236}">
                <a16:creationId xmlns:a16="http://schemas.microsoft.com/office/drawing/2014/main" id="{F779936B-5949-48A1-9C91-A66D7F70FF98}"/>
              </a:ext>
            </a:extLst>
          </p:cNvPr>
          <p:cNvSpPr/>
          <p:nvPr/>
        </p:nvSpPr>
        <p:spPr>
          <a:xfrm>
            <a:off x="4318000" y="1084263"/>
            <a:ext cx="952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4" y="10418"/>
                </a:moveTo>
                <a:lnTo>
                  <a:pt x="1844" y="158"/>
                </a:lnTo>
                <a:cubicBezTo>
                  <a:pt x="1648" y="61"/>
                  <a:pt x="1378" y="0"/>
                  <a:pt x="1080" y="0"/>
                </a:cubicBezTo>
                <a:cubicBezTo>
                  <a:pt x="483" y="0"/>
                  <a:pt x="0" y="242"/>
                  <a:pt x="0" y="540"/>
                </a:cubicBezTo>
                <a:cubicBezTo>
                  <a:pt x="0" y="689"/>
                  <a:pt x="121" y="824"/>
                  <a:pt x="316" y="922"/>
                </a:cubicBezTo>
                <a:lnTo>
                  <a:pt x="19033" y="10800"/>
                </a:lnTo>
                <a:lnTo>
                  <a:pt x="316" y="20678"/>
                </a:lnTo>
                <a:cubicBezTo>
                  <a:pt x="121" y="20776"/>
                  <a:pt x="0" y="20911"/>
                  <a:pt x="0" y="21060"/>
                </a:cubicBezTo>
                <a:cubicBezTo>
                  <a:pt x="0" y="21358"/>
                  <a:pt x="483" y="21600"/>
                  <a:pt x="1080" y="21600"/>
                </a:cubicBezTo>
                <a:cubicBezTo>
                  <a:pt x="1378" y="21600"/>
                  <a:pt x="1648" y="21540"/>
                  <a:pt x="1844" y="21442"/>
                </a:cubicBezTo>
                <a:lnTo>
                  <a:pt x="21284" y="11182"/>
                </a:lnTo>
                <a:cubicBezTo>
                  <a:pt x="21479" y="11084"/>
                  <a:pt x="21600" y="10949"/>
                  <a:pt x="21600" y="10800"/>
                </a:cubicBezTo>
                <a:cubicBezTo>
                  <a:pt x="21600" y="10651"/>
                  <a:pt x="21479" y="10516"/>
                  <a:pt x="21284" y="104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3" name="Shape 2903">
            <a:extLst>
              <a:ext uri="{FF2B5EF4-FFF2-40B4-BE49-F238E27FC236}">
                <a16:creationId xmlns:a16="http://schemas.microsoft.com/office/drawing/2014/main" id="{039E58C0-A625-41F6-99EF-B0C08E691C78}"/>
              </a:ext>
            </a:extLst>
          </p:cNvPr>
          <p:cNvSpPr/>
          <p:nvPr/>
        </p:nvSpPr>
        <p:spPr>
          <a:xfrm>
            <a:off x="66040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6200" y="8836"/>
                </a:moveTo>
                <a:cubicBezTo>
                  <a:pt x="16065" y="8836"/>
                  <a:pt x="15942" y="8891"/>
                  <a:pt x="15852" y="8980"/>
                </a:cubicBezTo>
                <a:lnTo>
                  <a:pt x="10800" y="13574"/>
                </a:lnTo>
                <a:lnTo>
                  <a:pt x="5747" y="8980"/>
                </a:lnTo>
                <a:cubicBezTo>
                  <a:pt x="5658" y="8891"/>
                  <a:pt x="5535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63"/>
                  <a:pt x="4964" y="9586"/>
                  <a:pt x="5053" y="9674"/>
                </a:cubicBezTo>
                <a:lnTo>
                  <a:pt x="10453" y="14583"/>
                </a:lnTo>
                <a:cubicBezTo>
                  <a:pt x="10542" y="14673"/>
                  <a:pt x="10665" y="14727"/>
                  <a:pt x="10800" y="14727"/>
                </a:cubicBezTo>
                <a:cubicBezTo>
                  <a:pt x="10935" y="14727"/>
                  <a:pt x="11058" y="14673"/>
                  <a:pt x="11147" y="14583"/>
                </a:cubicBezTo>
                <a:lnTo>
                  <a:pt x="16547" y="9674"/>
                </a:lnTo>
                <a:cubicBezTo>
                  <a:pt x="16636" y="9586"/>
                  <a:pt x="16691" y="9463"/>
                  <a:pt x="16691" y="9327"/>
                </a:cubicBezTo>
                <a:cubicBezTo>
                  <a:pt x="16691" y="9056"/>
                  <a:pt x="16471" y="8836"/>
                  <a:pt x="16200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4" name="Shape 2904">
            <a:extLst>
              <a:ext uri="{FF2B5EF4-FFF2-40B4-BE49-F238E27FC236}">
                <a16:creationId xmlns:a16="http://schemas.microsoft.com/office/drawing/2014/main" id="{30831152-BF95-41CB-9B47-02CB0EAFFC04}"/>
              </a:ext>
            </a:extLst>
          </p:cNvPr>
          <p:cNvSpPr/>
          <p:nvPr/>
        </p:nvSpPr>
        <p:spPr>
          <a:xfrm>
            <a:off x="106045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47" y="7017"/>
                </a:moveTo>
                <a:cubicBezTo>
                  <a:pt x="11058" y="6927"/>
                  <a:pt x="10935" y="6873"/>
                  <a:pt x="10800" y="6873"/>
                </a:cubicBezTo>
                <a:cubicBezTo>
                  <a:pt x="10665" y="6873"/>
                  <a:pt x="10542" y="6927"/>
                  <a:pt x="10453" y="7017"/>
                </a:cubicBezTo>
                <a:lnTo>
                  <a:pt x="5053" y="11926"/>
                </a:lnTo>
                <a:cubicBezTo>
                  <a:pt x="4964" y="12015"/>
                  <a:pt x="4909" y="12138"/>
                  <a:pt x="4909" y="12273"/>
                </a:cubicBezTo>
                <a:cubicBezTo>
                  <a:pt x="4909" y="12544"/>
                  <a:pt x="5129" y="12764"/>
                  <a:pt x="5400" y="12764"/>
                </a:cubicBezTo>
                <a:cubicBezTo>
                  <a:pt x="5535" y="12764"/>
                  <a:pt x="5658" y="12709"/>
                  <a:pt x="5747" y="12620"/>
                </a:cubicBezTo>
                <a:lnTo>
                  <a:pt x="10800" y="8026"/>
                </a:lnTo>
                <a:lnTo>
                  <a:pt x="15853" y="12620"/>
                </a:lnTo>
                <a:cubicBezTo>
                  <a:pt x="15942" y="12709"/>
                  <a:pt x="16065" y="12764"/>
                  <a:pt x="16200" y="12764"/>
                </a:cubicBezTo>
                <a:cubicBezTo>
                  <a:pt x="16471" y="12764"/>
                  <a:pt x="16691" y="12544"/>
                  <a:pt x="16691" y="12273"/>
                </a:cubicBezTo>
                <a:cubicBezTo>
                  <a:pt x="16691" y="12138"/>
                  <a:pt x="16636" y="12015"/>
                  <a:pt x="16547" y="11926"/>
                </a:cubicBezTo>
                <a:cubicBezTo>
                  <a:pt x="16547" y="11926"/>
                  <a:pt x="11147" y="7017"/>
                  <a:pt x="11147" y="7017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5" name="Shape 2905">
            <a:extLst>
              <a:ext uri="{FF2B5EF4-FFF2-40B4-BE49-F238E27FC236}">
                <a16:creationId xmlns:a16="http://schemas.microsoft.com/office/drawing/2014/main" id="{9534E3F0-537A-40ED-A7B8-883A57EAA5A2}"/>
              </a:ext>
            </a:extLst>
          </p:cNvPr>
          <p:cNvSpPr/>
          <p:nvPr/>
        </p:nvSpPr>
        <p:spPr>
          <a:xfrm>
            <a:off x="146050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764" y="5400"/>
                </a:moveTo>
                <a:cubicBezTo>
                  <a:pt x="12764" y="5129"/>
                  <a:pt x="12544" y="4909"/>
                  <a:pt x="12273" y="4909"/>
                </a:cubicBezTo>
                <a:cubicBezTo>
                  <a:pt x="12137" y="4909"/>
                  <a:pt x="12015" y="4964"/>
                  <a:pt x="11926" y="5053"/>
                </a:cubicBezTo>
                <a:lnTo>
                  <a:pt x="7017" y="10453"/>
                </a:lnTo>
                <a:cubicBezTo>
                  <a:pt x="6928" y="10542"/>
                  <a:pt x="6873" y="10665"/>
                  <a:pt x="6873" y="10800"/>
                </a:cubicBezTo>
                <a:cubicBezTo>
                  <a:pt x="6873" y="10936"/>
                  <a:pt x="6928" y="11058"/>
                  <a:pt x="7017" y="11147"/>
                </a:cubicBezTo>
                <a:lnTo>
                  <a:pt x="11926" y="16547"/>
                </a:lnTo>
                <a:cubicBezTo>
                  <a:pt x="12015" y="16636"/>
                  <a:pt x="12137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65"/>
                  <a:pt x="12709" y="15942"/>
                  <a:pt x="12620" y="15853"/>
                </a:cubicBezTo>
                <a:lnTo>
                  <a:pt x="8026" y="10800"/>
                </a:lnTo>
                <a:lnTo>
                  <a:pt x="12620" y="5747"/>
                </a:lnTo>
                <a:cubicBezTo>
                  <a:pt x="12709" y="5658"/>
                  <a:pt x="12764" y="5536"/>
                  <a:pt x="12764" y="5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6" name="Shape 2906">
            <a:extLst>
              <a:ext uri="{FF2B5EF4-FFF2-40B4-BE49-F238E27FC236}">
                <a16:creationId xmlns:a16="http://schemas.microsoft.com/office/drawing/2014/main" id="{72208247-CA7D-42CA-8D4A-46E44119C58E}"/>
              </a:ext>
            </a:extLst>
          </p:cNvPr>
          <p:cNvSpPr/>
          <p:nvPr/>
        </p:nvSpPr>
        <p:spPr>
          <a:xfrm>
            <a:off x="186055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9674" y="5053"/>
                </a:moveTo>
                <a:cubicBezTo>
                  <a:pt x="9585" y="4964"/>
                  <a:pt x="9463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36"/>
                  <a:pt x="8891" y="5658"/>
                  <a:pt x="8980" y="5747"/>
                </a:cubicBezTo>
                <a:lnTo>
                  <a:pt x="13574" y="10800"/>
                </a:lnTo>
                <a:lnTo>
                  <a:pt x="8980" y="15853"/>
                </a:lnTo>
                <a:cubicBezTo>
                  <a:pt x="8891" y="15942"/>
                  <a:pt x="8836" y="16065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63" y="16691"/>
                  <a:pt x="9585" y="16636"/>
                  <a:pt x="9674" y="16547"/>
                </a:cubicBezTo>
                <a:lnTo>
                  <a:pt x="14583" y="11147"/>
                </a:lnTo>
                <a:cubicBezTo>
                  <a:pt x="14672" y="11058"/>
                  <a:pt x="14727" y="10936"/>
                  <a:pt x="14727" y="10800"/>
                </a:cubicBezTo>
                <a:cubicBezTo>
                  <a:pt x="14727" y="10665"/>
                  <a:pt x="14672" y="10542"/>
                  <a:pt x="14583" y="10453"/>
                </a:cubicBezTo>
                <a:cubicBezTo>
                  <a:pt x="14583" y="10453"/>
                  <a:pt x="9674" y="5053"/>
                  <a:pt x="9674" y="5053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7" name="Shape 2907">
            <a:extLst>
              <a:ext uri="{FF2B5EF4-FFF2-40B4-BE49-F238E27FC236}">
                <a16:creationId xmlns:a16="http://schemas.microsoft.com/office/drawing/2014/main" id="{8DCAEE9E-81A4-4965-BFE2-DBBCB953EDAB}"/>
              </a:ext>
            </a:extLst>
          </p:cNvPr>
          <p:cNvSpPr/>
          <p:nvPr/>
        </p:nvSpPr>
        <p:spPr>
          <a:xfrm>
            <a:off x="226060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73" y="235"/>
                </a:moveTo>
                <a:cubicBezTo>
                  <a:pt x="12909" y="205"/>
                  <a:pt x="12840" y="184"/>
                  <a:pt x="12764" y="184"/>
                </a:cubicBezTo>
                <a:cubicBezTo>
                  <a:pt x="12493" y="184"/>
                  <a:pt x="12273" y="404"/>
                  <a:pt x="12273" y="675"/>
                </a:cubicBezTo>
                <a:cubicBezTo>
                  <a:pt x="12273" y="946"/>
                  <a:pt x="12493" y="1166"/>
                  <a:pt x="12764" y="1166"/>
                </a:cubicBezTo>
                <a:lnTo>
                  <a:pt x="12764" y="1179"/>
                </a:lnTo>
                <a:cubicBezTo>
                  <a:pt x="17245" y="2089"/>
                  <a:pt x="20618" y="6050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6050"/>
                  <a:pt x="4355" y="2089"/>
                  <a:pt x="8836" y="1179"/>
                </a:cubicBezTo>
                <a:lnTo>
                  <a:pt x="8836" y="1166"/>
                </a:lnTo>
                <a:cubicBezTo>
                  <a:pt x="9107" y="1166"/>
                  <a:pt x="9327" y="946"/>
                  <a:pt x="9327" y="675"/>
                </a:cubicBezTo>
                <a:cubicBezTo>
                  <a:pt x="9327" y="404"/>
                  <a:pt x="9107" y="184"/>
                  <a:pt x="8836" y="184"/>
                </a:cubicBezTo>
                <a:cubicBezTo>
                  <a:pt x="8761" y="184"/>
                  <a:pt x="8691" y="205"/>
                  <a:pt x="8627" y="235"/>
                </a:cubicBezTo>
                <a:cubicBezTo>
                  <a:pt x="3706" y="1243"/>
                  <a:pt x="0" y="5582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5582"/>
                  <a:pt x="17893" y="1243"/>
                  <a:pt x="12973" y="235"/>
                </a:cubicBezTo>
                <a:moveTo>
                  <a:pt x="6873" y="9818"/>
                </a:moveTo>
                <a:cubicBezTo>
                  <a:pt x="6602" y="9818"/>
                  <a:pt x="6382" y="10038"/>
                  <a:pt x="6382" y="10309"/>
                </a:cubicBezTo>
                <a:cubicBezTo>
                  <a:pt x="6382" y="10445"/>
                  <a:pt x="6437" y="10567"/>
                  <a:pt x="6526" y="10656"/>
                </a:cubicBezTo>
                <a:lnTo>
                  <a:pt x="10453" y="14583"/>
                </a:lnTo>
                <a:cubicBezTo>
                  <a:pt x="10542" y="14673"/>
                  <a:pt x="10664" y="14727"/>
                  <a:pt x="10800" y="14727"/>
                </a:cubicBezTo>
                <a:cubicBezTo>
                  <a:pt x="10936" y="14727"/>
                  <a:pt x="11059" y="14673"/>
                  <a:pt x="11147" y="14583"/>
                </a:cubicBezTo>
                <a:lnTo>
                  <a:pt x="15074" y="10656"/>
                </a:lnTo>
                <a:cubicBezTo>
                  <a:pt x="15163" y="10567"/>
                  <a:pt x="15218" y="10445"/>
                  <a:pt x="15218" y="10309"/>
                </a:cubicBezTo>
                <a:cubicBezTo>
                  <a:pt x="15218" y="10038"/>
                  <a:pt x="14998" y="9818"/>
                  <a:pt x="14727" y="9818"/>
                </a:cubicBezTo>
                <a:cubicBezTo>
                  <a:pt x="14592" y="9818"/>
                  <a:pt x="14469" y="9873"/>
                  <a:pt x="14380" y="9962"/>
                </a:cubicBezTo>
                <a:lnTo>
                  <a:pt x="11291" y="13051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3051"/>
                </a:lnTo>
                <a:lnTo>
                  <a:pt x="7220" y="9962"/>
                </a:lnTo>
                <a:cubicBezTo>
                  <a:pt x="7131" y="9873"/>
                  <a:pt x="7009" y="9818"/>
                  <a:pt x="6873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8" name="Shape 2908">
            <a:extLst>
              <a:ext uri="{FF2B5EF4-FFF2-40B4-BE49-F238E27FC236}">
                <a16:creationId xmlns:a16="http://schemas.microsoft.com/office/drawing/2014/main" id="{D815E08F-62A5-44BD-8F9B-A41F0BC1D830}"/>
              </a:ext>
            </a:extLst>
          </p:cNvPr>
          <p:cNvSpPr/>
          <p:nvPr/>
        </p:nvSpPr>
        <p:spPr>
          <a:xfrm>
            <a:off x="2660650" y="1522413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397"/>
                </a:moveTo>
                <a:lnTo>
                  <a:pt x="1638" y="1800"/>
                </a:lnTo>
                <a:lnTo>
                  <a:pt x="19962" y="1800"/>
                </a:lnTo>
                <a:cubicBezTo>
                  <a:pt x="19962" y="1800"/>
                  <a:pt x="10800" y="19397"/>
                  <a:pt x="10800" y="19397"/>
                </a:cubicBezTo>
                <a:close/>
                <a:moveTo>
                  <a:pt x="21600" y="900"/>
                </a:moveTo>
                <a:cubicBezTo>
                  <a:pt x="21600" y="403"/>
                  <a:pt x="21380" y="0"/>
                  <a:pt x="21109" y="0"/>
                </a:cubicBezTo>
                <a:lnTo>
                  <a:pt x="491" y="0"/>
                </a:lnTo>
                <a:cubicBezTo>
                  <a:pt x="220" y="0"/>
                  <a:pt x="0" y="403"/>
                  <a:pt x="0" y="900"/>
                </a:cubicBezTo>
                <a:cubicBezTo>
                  <a:pt x="0" y="1141"/>
                  <a:pt x="53" y="1357"/>
                  <a:pt x="137" y="1519"/>
                </a:cubicBezTo>
                <a:lnTo>
                  <a:pt x="136" y="1521"/>
                </a:lnTo>
                <a:lnTo>
                  <a:pt x="10445" y="21321"/>
                </a:lnTo>
                <a:lnTo>
                  <a:pt x="10446" y="21319"/>
                </a:lnTo>
                <a:cubicBezTo>
                  <a:pt x="10536" y="21491"/>
                  <a:pt x="10660" y="21600"/>
                  <a:pt x="10800" y="21600"/>
                </a:cubicBezTo>
                <a:cubicBezTo>
                  <a:pt x="10940" y="21600"/>
                  <a:pt x="11064" y="21491"/>
                  <a:pt x="11154" y="21319"/>
                </a:cubicBezTo>
                <a:lnTo>
                  <a:pt x="11155" y="21321"/>
                </a:lnTo>
                <a:lnTo>
                  <a:pt x="21464" y="1521"/>
                </a:lnTo>
                <a:lnTo>
                  <a:pt x="21463" y="1519"/>
                </a:lnTo>
                <a:cubicBezTo>
                  <a:pt x="21547" y="1357"/>
                  <a:pt x="21600" y="1141"/>
                  <a:pt x="21600" y="9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09" name="Shape 2909">
            <a:extLst>
              <a:ext uri="{FF2B5EF4-FFF2-40B4-BE49-F238E27FC236}">
                <a16:creationId xmlns:a16="http://schemas.microsoft.com/office/drawing/2014/main" id="{4A04EC25-3C6F-4261-BC76-6779D0525CA0}"/>
              </a:ext>
            </a:extLst>
          </p:cNvPr>
          <p:cNvSpPr/>
          <p:nvPr/>
        </p:nvSpPr>
        <p:spPr>
          <a:xfrm>
            <a:off x="3060700" y="1522413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8" y="19800"/>
                </a:moveTo>
                <a:lnTo>
                  <a:pt x="10800" y="2203"/>
                </a:lnTo>
                <a:lnTo>
                  <a:pt x="19962" y="19800"/>
                </a:lnTo>
                <a:cubicBezTo>
                  <a:pt x="19962" y="19800"/>
                  <a:pt x="1638" y="19800"/>
                  <a:pt x="1638" y="19800"/>
                </a:cubicBezTo>
                <a:close/>
                <a:moveTo>
                  <a:pt x="21463" y="20081"/>
                </a:moveTo>
                <a:lnTo>
                  <a:pt x="21464" y="20079"/>
                </a:lnTo>
                <a:lnTo>
                  <a:pt x="11155" y="279"/>
                </a:lnTo>
                <a:lnTo>
                  <a:pt x="11154" y="282"/>
                </a:lnTo>
                <a:cubicBezTo>
                  <a:pt x="11064" y="109"/>
                  <a:pt x="10940" y="0"/>
                  <a:pt x="10800" y="0"/>
                </a:cubicBezTo>
                <a:cubicBezTo>
                  <a:pt x="10660" y="0"/>
                  <a:pt x="10536" y="109"/>
                  <a:pt x="10446" y="282"/>
                </a:cubicBezTo>
                <a:lnTo>
                  <a:pt x="10445" y="279"/>
                </a:lnTo>
                <a:lnTo>
                  <a:pt x="136" y="20079"/>
                </a:lnTo>
                <a:lnTo>
                  <a:pt x="137" y="20081"/>
                </a:lnTo>
                <a:cubicBezTo>
                  <a:pt x="54" y="20243"/>
                  <a:pt x="0" y="20459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20459"/>
                  <a:pt x="21547" y="20243"/>
                  <a:pt x="21463" y="2008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0" name="Shape 2910">
            <a:extLst>
              <a:ext uri="{FF2B5EF4-FFF2-40B4-BE49-F238E27FC236}">
                <a16:creationId xmlns:a16="http://schemas.microsoft.com/office/drawing/2014/main" id="{E830CFA6-65AF-40E1-826E-37FF553FB217}"/>
              </a:ext>
            </a:extLst>
          </p:cNvPr>
          <p:cNvSpPr/>
          <p:nvPr/>
        </p:nvSpPr>
        <p:spPr>
          <a:xfrm>
            <a:off x="3508375" y="1474788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00" y="19962"/>
                </a:moveTo>
                <a:lnTo>
                  <a:pt x="2203" y="10800"/>
                </a:lnTo>
                <a:lnTo>
                  <a:pt x="19800" y="1638"/>
                </a:lnTo>
                <a:cubicBezTo>
                  <a:pt x="19800" y="1638"/>
                  <a:pt x="19800" y="19962"/>
                  <a:pt x="19800" y="19962"/>
                </a:cubicBezTo>
                <a:close/>
                <a:moveTo>
                  <a:pt x="20700" y="0"/>
                </a:moveTo>
                <a:cubicBezTo>
                  <a:pt x="20459" y="0"/>
                  <a:pt x="20243" y="53"/>
                  <a:pt x="20080" y="137"/>
                </a:cubicBezTo>
                <a:lnTo>
                  <a:pt x="20079" y="136"/>
                </a:lnTo>
                <a:lnTo>
                  <a:pt x="279" y="10445"/>
                </a:lnTo>
                <a:lnTo>
                  <a:pt x="281" y="10446"/>
                </a:lnTo>
                <a:cubicBezTo>
                  <a:pt x="109" y="10536"/>
                  <a:pt x="0" y="10660"/>
                  <a:pt x="0" y="10800"/>
                </a:cubicBezTo>
                <a:cubicBezTo>
                  <a:pt x="0" y="10940"/>
                  <a:pt x="109" y="11065"/>
                  <a:pt x="281" y="11154"/>
                </a:cubicBezTo>
                <a:lnTo>
                  <a:pt x="279" y="11155"/>
                </a:lnTo>
                <a:lnTo>
                  <a:pt x="20079" y="21465"/>
                </a:lnTo>
                <a:lnTo>
                  <a:pt x="20080" y="21463"/>
                </a:lnTo>
                <a:cubicBezTo>
                  <a:pt x="20243" y="21547"/>
                  <a:pt x="20459" y="21600"/>
                  <a:pt x="20700" y="21600"/>
                </a:cubicBezTo>
                <a:cubicBezTo>
                  <a:pt x="21197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197" y="0"/>
                  <a:pt x="207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1" name="Shape 2911">
            <a:extLst>
              <a:ext uri="{FF2B5EF4-FFF2-40B4-BE49-F238E27FC236}">
                <a16:creationId xmlns:a16="http://schemas.microsoft.com/office/drawing/2014/main" id="{96C99AA7-73BC-46BB-A4C3-F560894C42FA}"/>
              </a:ext>
            </a:extLst>
          </p:cNvPr>
          <p:cNvSpPr/>
          <p:nvPr/>
        </p:nvSpPr>
        <p:spPr>
          <a:xfrm>
            <a:off x="3908425" y="1474788"/>
            <a:ext cx="1143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0" y="19962"/>
                </a:moveTo>
                <a:lnTo>
                  <a:pt x="1800" y="1638"/>
                </a:lnTo>
                <a:lnTo>
                  <a:pt x="19397" y="10800"/>
                </a:lnTo>
                <a:cubicBezTo>
                  <a:pt x="19397" y="10800"/>
                  <a:pt x="1800" y="19962"/>
                  <a:pt x="1800" y="19962"/>
                </a:cubicBezTo>
                <a:close/>
                <a:moveTo>
                  <a:pt x="21600" y="10800"/>
                </a:moveTo>
                <a:cubicBezTo>
                  <a:pt x="21600" y="10660"/>
                  <a:pt x="21491" y="10536"/>
                  <a:pt x="21318" y="10446"/>
                </a:cubicBezTo>
                <a:lnTo>
                  <a:pt x="21321" y="10445"/>
                </a:lnTo>
                <a:lnTo>
                  <a:pt x="1521" y="136"/>
                </a:lnTo>
                <a:lnTo>
                  <a:pt x="1519" y="137"/>
                </a:lnTo>
                <a:cubicBezTo>
                  <a:pt x="1357" y="53"/>
                  <a:pt x="1141" y="0"/>
                  <a:pt x="900" y="0"/>
                </a:cubicBezTo>
                <a:cubicBezTo>
                  <a:pt x="403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403" y="21600"/>
                  <a:pt x="900" y="21600"/>
                </a:cubicBezTo>
                <a:cubicBezTo>
                  <a:pt x="1141" y="21600"/>
                  <a:pt x="1357" y="21547"/>
                  <a:pt x="1519" y="21463"/>
                </a:cubicBezTo>
                <a:lnTo>
                  <a:pt x="1521" y="21465"/>
                </a:lnTo>
                <a:lnTo>
                  <a:pt x="21321" y="11155"/>
                </a:lnTo>
                <a:lnTo>
                  <a:pt x="21318" y="11154"/>
                </a:lnTo>
                <a:cubicBezTo>
                  <a:pt x="21491" y="11065"/>
                  <a:pt x="21600" y="10940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2" name="Shape 2912">
            <a:extLst>
              <a:ext uri="{FF2B5EF4-FFF2-40B4-BE49-F238E27FC236}">
                <a16:creationId xmlns:a16="http://schemas.microsoft.com/office/drawing/2014/main" id="{8B3CBC97-21CE-43EC-88BA-1774EFA9E003}"/>
              </a:ext>
            </a:extLst>
          </p:cNvPr>
          <p:cNvSpPr/>
          <p:nvPr/>
        </p:nvSpPr>
        <p:spPr>
          <a:xfrm>
            <a:off x="4260850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453"/>
                </a:moveTo>
                <a:lnTo>
                  <a:pt x="18511" y="7507"/>
                </a:lnTo>
                <a:cubicBezTo>
                  <a:pt x="18422" y="7419"/>
                  <a:pt x="18299" y="7364"/>
                  <a:pt x="18164" y="7364"/>
                </a:cubicBezTo>
                <a:cubicBezTo>
                  <a:pt x="17892" y="7364"/>
                  <a:pt x="17673" y="7584"/>
                  <a:pt x="17673" y="7855"/>
                </a:cubicBezTo>
                <a:cubicBezTo>
                  <a:pt x="17673" y="7990"/>
                  <a:pt x="17728" y="8113"/>
                  <a:pt x="17817" y="8202"/>
                </a:cubicBezTo>
                <a:lnTo>
                  <a:pt x="19924" y="10309"/>
                </a:lnTo>
                <a:lnTo>
                  <a:pt x="11291" y="10309"/>
                </a:lnTo>
                <a:lnTo>
                  <a:pt x="11291" y="1676"/>
                </a:lnTo>
                <a:lnTo>
                  <a:pt x="13398" y="3783"/>
                </a:lnTo>
                <a:cubicBezTo>
                  <a:pt x="13487" y="3873"/>
                  <a:pt x="13610" y="3927"/>
                  <a:pt x="13745" y="3927"/>
                </a:cubicBezTo>
                <a:cubicBezTo>
                  <a:pt x="14017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6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8" y="3178"/>
                  <a:pt x="7364" y="3301"/>
                  <a:pt x="7364" y="3436"/>
                </a:cubicBezTo>
                <a:cubicBezTo>
                  <a:pt x="7364" y="3708"/>
                  <a:pt x="7583" y="3927"/>
                  <a:pt x="7855" y="3927"/>
                </a:cubicBezTo>
                <a:cubicBezTo>
                  <a:pt x="7990" y="3927"/>
                  <a:pt x="8113" y="3873"/>
                  <a:pt x="8202" y="3783"/>
                </a:cubicBezTo>
                <a:lnTo>
                  <a:pt x="10309" y="1676"/>
                </a:lnTo>
                <a:lnTo>
                  <a:pt x="10309" y="10309"/>
                </a:lnTo>
                <a:lnTo>
                  <a:pt x="1676" y="10309"/>
                </a:lnTo>
                <a:lnTo>
                  <a:pt x="3783" y="8202"/>
                </a:lnTo>
                <a:cubicBezTo>
                  <a:pt x="3873" y="8113"/>
                  <a:pt x="3927" y="7990"/>
                  <a:pt x="3927" y="7855"/>
                </a:cubicBezTo>
                <a:cubicBezTo>
                  <a:pt x="3927" y="7584"/>
                  <a:pt x="3708" y="7364"/>
                  <a:pt x="3436" y="7364"/>
                </a:cubicBezTo>
                <a:cubicBezTo>
                  <a:pt x="3301" y="7364"/>
                  <a:pt x="3178" y="7419"/>
                  <a:pt x="3089" y="7507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0936"/>
                  <a:pt x="55" y="11058"/>
                  <a:pt x="144" y="11148"/>
                </a:cubicBezTo>
                <a:lnTo>
                  <a:pt x="3089" y="14093"/>
                </a:lnTo>
                <a:cubicBezTo>
                  <a:pt x="3178" y="14182"/>
                  <a:pt x="3301" y="14236"/>
                  <a:pt x="3436" y="14236"/>
                </a:cubicBezTo>
                <a:cubicBezTo>
                  <a:pt x="3708" y="14236"/>
                  <a:pt x="3927" y="14017"/>
                  <a:pt x="3927" y="13745"/>
                </a:cubicBezTo>
                <a:cubicBezTo>
                  <a:pt x="3927" y="13610"/>
                  <a:pt x="3873" y="13488"/>
                  <a:pt x="3783" y="13398"/>
                </a:cubicBezTo>
                <a:lnTo>
                  <a:pt x="1676" y="11291"/>
                </a:lnTo>
                <a:lnTo>
                  <a:pt x="10309" y="11291"/>
                </a:ln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8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  <a:cubicBezTo>
                  <a:pt x="13610" y="17673"/>
                  <a:pt x="13487" y="17728"/>
                  <a:pt x="13398" y="17817"/>
                </a:cubicBezTo>
                <a:lnTo>
                  <a:pt x="11291" y="19924"/>
                </a:lnTo>
                <a:lnTo>
                  <a:pt x="11291" y="11291"/>
                </a:lnTo>
                <a:lnTo>
                  <a:pt x="19924" y="11291"/>
                </a:lnTo>
                <a:lnTo>
                  <a:pt x="17817" y="13398"/>
                </a:lnTo>
                <a:cubicBezTo>
                  <a:pt x="17728" y="13488"/>
                  <a:pt x="17673" y="13610"/>
                  <a:pt x="17673" y="13745"/>
                </a:cubicBezTo>
                <a:cubicBezTo>
                  <a:pt x="17673" y="14017"/>
                  <a:pt x="17892" y="14236"/>
                  <a:pt x="18164" y="14236"/>
                </a:cubicBezTo>
                <a:cubicBezTo>
                  <a:pt x="18299" y="14236"/>
                  <a:pt x="18422" y="14182"/>
                  <a:pt x="18511" y="14093"/>
                </a:cubicBezTo>
                <a:lnTo>
                  <a:pt x="21456" y="11148"/>
                </a:lnTo>
                <a:cubicBezTo>
                  <a:pt x="21545" y="11058"/>
                  <a:pt x="21600" y="10936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3" name="Shape 2913">
            <a:extLst>
              <a:ext uri="{FF2B5EF4-FFF2-40B4-BE49-F238E27FC236}">
                <a16:creationId xmlns:a16="http://schemas.microsoft.com/office/drawing/2014/main" id="{78DC3A10-12CF-4998-BDE7-D1C19E42D029}"/>
              </a:ext>
            </a:extLst>
          </p:cNvPr>
          <p:cNvSpPr/>
          <p:nvPr/>
        </p:nvSpPr>
        <p:spPr>
          <a:xfrm>
            <a:off x="4659313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6200" y="7855"/>
                </a:moveTo>
                <a:cubicBezTo>
                  <a:pt x="16073" y="7855"/>
                  <a:pt x="15959" y="7905"/>
                  <a:pt x="15873" y="7985"/>
                </a:cubicBezTo>
                <a:lnTo>
                  <a:pt x="15870" y="7982"/>
                </a:lnTo>
                <a:lnTo>
                  <a:pt x="10800" y="12591"/>
                </a:lnTo>
                <a:lnTo>
                  <a:pt x="5730" y="7982"/>
                </a:lnTo>
                <a:lnTo>
                  <a:pt x="5727" y="7985"/>
                </a:lnTo>
                <a:cubicBezTo>
                  <a:pt x="5641" y="7905"/>
                  <a:pt x="5527" y="7855"/>
                  <a:pt x="5400" y="7855"/>
                </a:cubicBezTo>
                <a:cubicBezTo>
                  <a:pt x="5129" y="7855"/>
                  <a:pt x="4909" y="8074"/>
                  <a:pt x="4909" y="8345"/>
                </a:cubicBezTo>
                <a:cubicBezTo>
                  <a:pt x="4909" y="8489"/>
                  <a:pt x="4973" y="8616"/>
                  <a:pt x="5073" y="8706"/>
                </a:cubicBezTo>
                <a:lnTo>
                  <a:pt x="5070" y="8709"/>
                </a:lnTo>
                <a:lnTo>
                  <a:pt x="10470" y="13618"/>
                </a:lnTo>
                <a:lnTo>
                  <a:pt x="10473" y="13615"/>
                </a:lnTo>
                <a:cubicBezTo>
                  <a:pt x="10559" y="13695"/>
                  <a:pt x="10673" y="13745"/>
                  <a:pt x="10800" y="13745"/>
                </a:cubicBezTo>
                <a:cubicBezTo>
                  <a:pt x="10927" y="13745"/>
                  <a:pt x="11041" y="13695"/>
                  <a:pt x="11127" y="13615"/>
                </a:cubicBezTo>
                <a:lnTo>
                  <a:pt x="11130" y="13618"/>
                </a:lnTo>
                <a:lnTo>
                  <a:pt x="16530" y="8709"/>
                </a:lnTo>
                <a:lnTo>
                  <a:pt x="16527" y="8706"/>
                </a:lnTo>
                <a:cubicBezTo>
                  <a:pt x="16627" y="8616"/>
                  <a:pt x="16691" y="8489"/>
                  <a:pt x="16691" y="8345"/>
                </a:cubicBezTo>
                <a:cubicBezTo>
                  <a:pt x="16691" y="8074"/>
                  <a:pt x="16471" y="7855"/>
                  <a:pt x="162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4" name="Shape 2914">
            <a:extLst>
              <a:ext uri="{FF2B5EF4-FFF2-40B4-BE49-F238E27FC236}">
                <a16:creationId xmlns:a16="http://schemas.microsoft.com/office/drawing/2014/main" id="{3078D744-09BB-40EB-8079-FDE9993EACFE}"/>
              </a:ext>
            </a:extLst>
          </p:cNvPr>
          <p:cNvSpPr/>
          <p:nvPr/>
        </p:nvSpPr>
        <p:spPr>
          <a:xfrm>
            <a:off x="5059363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0" y="12891"/>
                </a:moveTo>
                <a:lnTo>
                  <a:pt x="11130" y="7982"/>
                </a:lnTo>
                <a:lnTo>
                  <a:pt x="11128" y="7985"/>
                </a:lnTo>
                <a:cubicBezTo>
                  <a:pt x="11040" y="7906"/>
                  <a:pt x="10927" y="7855"/>
                  <a:pt x="10800" y="7855"/>
                </a:cubicBezTo>
                <a:cubicBezTo>
                  <a:pt x="10673" y="7855"/>
                  <a:pt x="10559" y="7906"/>
                  <a:pt x="10473" y="7985"/>
                </a:cubicBezTo>
                <a:lnTo>
                  <a:pt x="10469" y="7982"/>
                </a:lnTo>
                <a:lnTo>
                  <a:pt x="5069" y="12891"/>
                </a:lnTo>
                <a:lnTo>
                  <a:pt x="5073" y="12895"/>
                </a:lnTo>
                <a:cubicBezTo>
                  <a:pt x="4973" y="12984"/>
                  <a:pt x="4909" y="13111"/>
                  <a:pt x="4909" y="13255"/>
                </a:cubicBezTo>
                <a:cubicBezTo>
                  <a:pt x="4909" y="13526"/>
                  <a:pt x="5129" y="13745"/>
                  <a:pt x="5400" y="13745"/>
                </a:cubicBezTo>
                <a:cubicBezTo>
                  <a:pt x="5527" y="13745"/>
                  <a:pt x="5640" y="13694"/>
                  <a:pt x="5728" y="13615"/>
                </a:cubicBezTo>
                <a:lnTo>
                  <a:pt x="5730" y="13618"/>
                </a:lnTo>
                <a:lnTo>
                  <a:pt x="10800" y="9009"/>
                </a:lnTo>
                <a:lnTo>
                  <a:pt x="15869" y="13618"/>
                </a:lnTo>
                <a:lnTo>
                  <a:pt x="15873" y="13615"/>
                </a:lnTo>
                <a:cubicBezTo>
                  <a:pt x="15959" y="13694"/>
                  <a:pt x="16073" y="13745"/>
                  <a:pt x="16200" y="13745"/>
                </a:cubicBezTo>
                <a:cubicBezTo>
                  <a:pt x="16471" y="13745"/>
                  <a:pt x="16691" y="13526"/>
                  <a:pt x="16691" y="13255"/>
                </a:cubicBezTo>
                <a:cubicBezTo>
                  <a:pt x="16691" y="13111"/>
                  <a:pt x="16627" y="12984"/>
                  <a:pt x="16527" y="12895"/>
                </a:cubicBezTo>
                <a:cubicBezTo>
                  <a:pt x="16527" y="12895"/>
                  <a:pt x="16530" y="12891"/>
                  <a:pt x="16530" y="12891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5" name="Shape 2915">
            <a:extLst>
              <a:ext uri="{FF2B5EF4-FFF2-40B4-BE49-F238E27FC236}">
                <a16:creationId xmlns:a16="http://schemas.microsoft.com/office/drawing/2014/main" id="{F7ED772B-BCB8-4E79-B65D-9B6A2C74BDD6}"/>
              </a:ext>
            </a:extLst>
          </p:cNvPr>
          <p:cNvSpPr/>
          <p:nvPr/>
        </p:nvSpPr>
        <p:spPr>
          <a:xfrm>
            <a:off x="5459413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4909"/>
                </a:moveTo>
                <a:cubicBezTo>
                  <a:pt x="12128" y="4909"/>
                  <a:pt x="12002" y="4974"/>
                  <a:pt x="11912" y="5073"/>
                </a:cubicBezTo>
                <a:lnTo>
                  <a:pt x="11909" y="5070"/>
                </a:lnTo>
                <a:lnTo>
                  <a:pt x="7000" y="10470"/>
                </a:lnTo>
                <a:lnTo>
                  <a:pt x="7003" y="10473"/>
                </a:lnTo>
                <a:cubicBezTo>
                  <a:pt x="6924" y="10559"/>
                  <a:pt x="6873" y="10673"/>
                  <a:pt x="6873" y="10800"/>
                </a:cubicBezTo>
                <a:cubicBezTo>
                  <a:pt x="6873" y="10927"/>
                  <a:pt x="6924" y="11041"/>
                  <a:pt x="7003" y="11127"/>
                </a:cubicBezTo>
                <a:lnTo>
                  <a:pt x="7000" y="11130"/>
                </a:lnTo>
                <a:lnTo>
                  <a:pt x="11909" y="16530"/>
                </a:lnTo>
                <a:lnTo>
                  <a:pt x="11912" y="16527"/>
                </a:lnTo>
                <a:cubicBezTo>
                  <a:pt x="12002" y="16627"/>
                  <a:pt x="12128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73"/>
                  <a:pt x="12713" y="15960"/>
                  <a:pt x="12633" y="15873"/>
                </a:cubicBezTo>
                <a:lnTo>
                  <a:pt x="12636" y="15870"/>
                </a:lnTo>
                <a:lnTo>
                  <a:pt x="8027" y="10800"/>
                </a:lnTo>
                <a:lnTo>
                  <a:pt x="12636" y="5730"/>
                </a:lnTo>
                <a:lnTo>
                  <a:pt x="12633" y="5728"/>
                </a:lnTo>
                <a:cubicBezTo>
                  <a:pt x="12713" y="5641"/>
                  <a:pt x="12764" y="5527"/>
                  <a:pt x="12764" y="5400"/>
                </a:cubicBezTo>
                <a:cubicBezTo>
                  <a:pt x="12764" y="5129"/>
                  <a:pt x="12544" y="4909"/>
                  <a:pt x="12273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6" name="Shape 2916">
            <a:extLst>
              <a:ext uri="{FF2B5EF4-FFF2-40B4-BE49-F238E27FC236}">
                <a16:creationId xmlns:a16="http://schemas.microsoft.com/office/drawing/2014/main" id="{39671560-77D6-4B59-9EF7-96154813CA09}"/>
              </a:ext>
            </a:extLst>
          </p:cNvPr>
          <p:cNvSpPr/>
          <p:nvPr/>
        </p:nvSpPr>
        <p:spPr>
          <a:xfrm>
            <a:off x="5859463" y="1074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597" y="10473"/>
                </a:moveTo>
                <a:lnTo>
                  <a:pt x="14600" y="10470"/>
                </a:lnTo>
                <a:lnTo>
                  <a:pt x="9691" y="5070"/>
                </a:lnTo>
                <a:lnTo>
                  <a:pt x="9688" y="5073"/>
                </a:lnTo>
                <a:cubicBezTo>
                  <a:pt x="9598" y="4974"/>
                  <a:pt x="9471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27"/>
                  <a:pt x="8887" y="5641"/>
                  <a:pt x="8967" y="5728"/>
                </a:cubicBezTo>
                <a:lnTo>
                  <a:pt x="8964" y="5730"/>
                </a:lnTo>
                <a:lnTo>
                  <a:pt x="13573" y="10800"/>
                </a:lnTo>
                <a:lnTo>
                  <a:pt x="8964" y="15870"/>
                </a:lnTo>
                <a:lnTo>
                  <a:pt x="8967" y="15873"/>
                </a:lnTo>
                <a:cubicBezTo>
                  <a:pt x="8887" y="15960"/>
                  <a:pt x="8836" y="16073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71" y="16691"/>
                  <a:pt x="9598" y="16627"/>
                  <a:pt x="9688" y="16527"/>
                </a:cubicBezTo>
                <a:lnTo>
                  <a:pt x="9691" y="16530"/>
                </a:lnTo>
                <a:lnTo>
                  <a:pt x="14600" y="11130"/>
                </a:lnTo>
                <a:lnTo>
                  <a:pt x="14597" y="11127"/>
                </a:lnTo>
                <a:cubicBezTo>
                  <a:pt x="14676" y="11041"/>
                  <a:pt x="14727" y="10927"/>
                  <a:pt x="14727" y="10800"/>
                </a:cubicBezTo>
                <a:cubicBezTo>
                  <a:pt x="14727" y="10673"/>
                  <a:pt x="14676" y="10559"/>
                  <a:pt x="14597" y="104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7" name="Shape 2917">
            <a:extLst>
              <a:ext uri="{FF2B5EF4-FFF2-40B4-BE49-F238E27FC236}">
                <a16:creationId xmlns:a16="http://schemas.microsoft.com/office/drawing/2014/main" id="{3DD378E5-318B-4A18-AFAF-E31D8928551C}"/>
              </a:ext>
            </a:extLst>
          </p:cNvPr>
          <p:cNvSpPr/>
          <p:nvPr/>
        </p:nvSpPr>
        <p:spPr>
          <a:xfrm>
            <a:off x="6292850" y="1074738"/>
            <a:ext cx="142875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2459" y="14727"/>
                </a:lnTo>
                <a:lnTo>
                  <a:pt x="8640" y="14727"/>
                </a:lnTo>
                <a:lnTo>
                  <a:pt x="8640" y="1964"/>
                </a:lnTo>
                <a:cubicBezTo>
                  <a:pt x="8640" y="1422"/>
                  <a:pt x="9285" y="982"/>
                  <a:pt x="10080" y="982"/>
                </a:cubicBezTo>
                <a:lnTo>
                  <a:pt x="11520" y="982"/>
                </a:lnTo>
                <a:cubicBezTo>
                  <a:pt x="12315" y="982"/>
                  <a:pt x="12960" y="1422"/>
                  <a:pt x="12960" y="1964"/>
                </a:cubicBezTo>
                <a:lnTo>
                  <a:pt x="12960" y="14727"/>
                </a:lnTo>
                <a:lnTo>
                  <a:pt x="19142" y="14727"/>
                </a:lnTo>
                <a:cubicBezTo>
                  <a:pt x="19142" y="14727"/>
                  <a:pt x="10800" y="20415"/>
                  <a:pt x="10800" y="20415"/>
                </a:cubicBezTo>
                <a:close/>
                <a:moveTo>
                  <a:pt x="20880" y="13745"/>
                </a:moveTo>
                <a:lnTo>
                  <a:pt x="14400" y="13745"/>
                </a:lnTo>
                <a:lnTo>
                  <a:pt x="14400" y="1964"/>
                </a:lnTo>
                <a:cubicBezTo>
                  <a:pt x="14400" y="879"/>
                  <a:pt x="13110" y="0"/>
                  <a:pt x="11520" y="0"/>
                </a:cubicBezTo>
                <a:lnTo>
                  <a:pt x="10080" y="0"/>
                </a:lnTo>
                <a:cubicBezTo>
                  <a:pt x="8490" y="0"/>
                  <a:pt x="7200" y="879"/>
                  <a:pt x="7200" y="1964"/>
                </a:cubicBezTo>
                <a:lnTo>
                  <a:pt x="7200" y="13745"/>
                </a:lnTo>
                <a:lnTo>
                  <a:pt x="720" y="13745"/>
                </a:lnTo>
                <a:cubicBezTo>
                  <a:pt x="323" y="13745"/>
                  <a:pt x="0" y="13966"/>
                  <a:pt x="0" y="14236"/>
                </a:cubicBezTo>
                <a:cubicBezTo>
                  <a:pt x="0" y="14373"/>
                  <a:pt x="81" y="14495"/>
                  <a:pt x="212" y="14584"/>
                </a:cubicBezTo>
                <a:lnTo>
                  <a:pt x="10290" y="21456"/>
                </a:lnTo>
                <a:cubicBezTo>
                  <a:pt x="10421" y="21545"/>
                  <a:pt x="10601" y="21600"/>
                  <a:pt x="10800" y="21600"/>
                </a:cubicBezTo>
                <a:cubicBezTo>
                  <a:pt x="10999" y="21600"/>
                  <a:pt x="11179" y="21545"/>
                  <a:pt x="11310" y="21456"/>
                </a:cubicBezTo>
                <a:lnTo>
                  <a:pt x="21388" y="14584"/>
                </a:lnTo>
                <a:cubicBezTo>
                  <a:pt x="21519" y="14495"/>
                  <a:pt x="21600" y="14373"/>
                  <a:pt x="21600" y="14236"/>
                </a:cubicBezTo>
                <a:cubicBezTo>
                  <a:pt x="21600" y="13966"/>
                  <a:pt x="21277" y="13745"/>
                  <a:pt x="20880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8" name="Shape 2918">
            <a:extLst>
              <a:ext uri="{FF2B5EF4-FFF2-40B4-BE49-F238E27FC236}">
                <a16:creationId xmlns:a16="http://schemas.microsoft.com/office/drawing/2014/main" id="{C97D7E64-CAF1-408C-A91E-A73A3CA28DD1}"/>
              </a:ext>
            </a:extLst>
          </p:cNvPr>
          <p:cNvSpPr/>
          <p:nvPr/>
        </p:nvSpPr>
        <p:spPr>
          <a:xfrm>
            <a:off x="6692900" y="1074738"/>
            <a:ext cx="142875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6873"/>
                </a:moveTo>
                <a:lnTo>
                  <a:pt x="12960" y="19636"/>
                </a:lnTo>
                <a:cubicBezTo>
                  <a:pt x="12960" y="20178"/>
                  <a:pt x="12315" y="20618"/>
                  <a:pt x="11520" y="20618"/>
                </a:cubicBezTo>
                <a:lnTo>
                  <a:pt x="10080" y="20618"/>
                </a:lnTo>
                <a:cubicBezTo>
                  <a:pt x="9285" y="20618"/>
                  <a:pt x="8640" y="20178"/>
                  <a:pt x="8640" y="19636"/>
                </a:cubicBezTo>
                <a:lnTo>
                  <a:pt x="8640" y="6873"/>
                </a:lnTo>
                <a:lnTo>
                  <a:pt x="2458" y="6873"/>
                </a:lnTo>
                <a:lnTo>
                  <a:pt x="10800" y="1185"/>
                </a:lnTo>
                <a:lnTo>
                  <a:pt x="19142" y="6873"/>
                </a:lnTo>
                <a:cubicBezTo>
                  <a:pt x="19142" y="6873"/>
                  <a:pt x="12960" y="6873"/>
                  <a:pt x="12960" y="6873"/>
                </a:cubicBezTo>
                <a:close/>
                <a:moveTo>
                  <a:pt x="21389" y="7017"/>
                </a:moveTo>
                <a:lnTo>
                  <a:pt x="11309" y="144"/>
                </a:lnTo>
                <a:cubicBezTo>
                  <a:pt x="11179" y="55"/>
                  <a:pt x="10999" y="0"/>
                  <a:pt x="10800" y="0"/>
                </a:cubicBezTo>
                <a:cubicBezTo>
                  <a:pt x="10601" y="0"/>
                  <a:pt x="10422" y="55"/>
                  <a:pt x="10291" y="144"/>
                </a:cubicBezTo>
                <a:lnTo>
                  <a:pt x="211" y="7017"/>
                </a:lnTo>
                <a:cubicBezTo>
                  <a:pt x="81" y="7106"/>
                  <a:pt x="0" y="7228"/>
                  <a:pt x="0" y="7364"/>
                </a:cubicBezTo>
                <a:cubicBezTo>
                  <a:pt x="0" y="7635"/>
                  <a:pt x="322" y="7855"/>
                  <a:pt x="720" y="7855"/>
                </a:cubicBezTo>
                <a:lnTo>
                  <a:pt x="7200" y="7855"/>
                </a:lnTo>
                <a:lnTo>
                  <a:pt x="7200" y="19636"/>
                </a:lnTo>
                <a:cubicBezTo>
                  <a:pt x="7200" y="20721"/>
                  <a:pt x="8490" y="21600"/>
                  <a:pt x="10080" y="21600"/>
                </a:cubicBezTo>
                <a:lnTo>
                  <a:pt x="11520" y="21600"/>
                </a:lnTo>
                <a:cubicBezTo>
                  <a:pt x="13110" y="21600"/>
                  <a:pt x="14400" y="20721"/>
                  <a:pt x="14400" y="19636"/>
                </a:cubicBezTo>
                <a:lnTo>
                  <a:pt x="14400" y="7855"/>
                </a:lnTo>
                <a:lnTo>
                  <a:pt x="20880" y="7855"/>
                </a:lnTo>
                <a:cubicBezTo>
                  <a:pt x="21278" y="7855"/>
                  <a:pt x="21600" y="7635"/>
                  <a:pt x="21600" y="7364"/>
                </a:cubicBezTo>
                <a:cubicBezTo>
                  <a:pt x="21600" y="7228"/>
                  <a:pt x="21519" y="7106"/>
                  <a:pt x="21389" y="701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19" name="Shape 2919">
            <a:extLst>
              <a:ext uri="{FF2B5EF4-FFF2-40B4-BE49-F238E27FC236}">
                <a16:creationId xmlns:a16="http://schemas.microsoft.com/office/drawing/2014/main" id="{88A91436-B960-4730-96DF-BEBAC1BEFE41}"/>
              </a:ext>
            </a:extLst>
          </p:cNvPr>
          <p:cNvSpPr/>
          <p:nvPr/>
        </p:nvSpPr>
        <p:spPr>
          <a:xfrm>
            <a:off x="7059613" y="1108075"/>
            <a:ext cx="209550" cy="142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520"/>
                </a:moveTo>
                <a:cubicBezTo>
                  <a:pt x="20618" y="12315"/>
                  <a:pt x="20178" y="12960"/>
                  <a:pt x="19636" y="12960"/>
                </a:cubicBezTo>
                <a:lnTo>
                  <a:pt x="6873" y="12960"/>
                </a:lnTo>
                <a:lnTo>
                  <a:pt x="6873" y="19142"/>
                </a:lnTo>
                <a:lnTo>
                  <a:pt x="1185" y="10800"/>
                </a:lnTo>
                <a:lnTo>
                  <a:pt x="6873" y="2458"/>
                </a:lnTo>
                <a:lnTo>
                  <a:pt x="6873" y="8640"/>
                </a:lnTo>
                <a:lnTo>
                  <a:pt x="19636" y="8640"/>
                </a:lnTo>
                <a:cubicBezTo>
                  <a:pt x="20178" y="8640"/>
                  <a:pt x="20618" y="9285"/>
                  <a:pt x="20618" y="10080"/>
                </a:cubicBezTo>
                <a:cubicBezTo>
                  <a:pt x="20618" y="10080"/>
                  <a:pt x="20618" y="11520"/>
                  <a:pt x="20618" y="11520"/>
                </a:cubicBezTo>
                <a:close/>
                <a:moveTo>
                  <a:pt x="19636" y="7200"/>
                </a:moveTo>
                <a:lnTo>
                  <a:pt x="7855" y="7200"/>
                </a:lnTo>
                <a:lnTo>
                  <a:pt x="7855" y="720"/>
                </a:lnTo>
                <a:cubicBezTo>
                  <a:pt x="7855" y="322"/>
                  <a:pt x="7635" y="0"/>
                  <a:pt x="7364" y="0"/>
                </a:cubicBezTo>
                <a:cubicBezTo>
                  <a:pt x="7228" y="0"/>
                  <a:pt x="7105" y="81"/>
                  <a:pt x="7017" y="212"/>
                </a:cubicBezTo>
                <a:lnTo>
                  <a:pt x="144" y="10291"/>
                </a:lnTo>
                <a:cubicBezTo>
                  <a:pt x="55" y="10422"/>
                  <a:pt x="0" y="10602"/>
                  <a:pt x="0" y="10800"/>
                </a:cubicBezTo>
                <a:cubicBezTo>
                  <a:pt x="0" y="11000"/>
                  <a:pt x="55" y="11180"/>
                  <a:pt x="144" y="11310"/>
                </a:cubicBezTo>
                <a:lnTo>
                  <a:pt x="7017" y="21389"/>
                </a:lnTo>
                <a:cubicBezTo>
                  <a:pt x="7105" y="21520"/>
                  <a:pt x="7228" y="21600"/>
                  <a:pt x="7364" y="21600"/>
                </a:cubicBezTo>
                <a:cubicBezTo>
                  <a:pt x="7635" y="21600"/>
                  <a:pt x="7855" y="21278"/>
                  <a:pt x="7855" y="20880"/>
                </a:cubicBezTo>
                <a:lnTo>
                  <a:pt x="7855" y="14400"/>
                </a:lnTo>
                <a:lnTo>
                  <a:pt x="19636" y="14400"/>
                </a:lnTo>
                <a:cubicBezTo>
                  <a:pt x="20721" y="14400"/>
                  <a:pt x="21600" y="13110"/>
                  <a:pt x="21600" y="11520"/>
                </a:cubicBezTo>
                <a:lnTo>
                  <a:pt x="21600" y="10080"/>
                </a:lnTo>
                <a:cubicBezTo>
                  <a:pt x="21600" y="8490"/>
                  <a:pt x="20721" y="7200"/>
                  <a:pt x="19636" y="72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0" name="Shape 2920">
            <a:extLst>
              <a:ext uri="{FF2B5EF4-FFF2-40B4-BE49-F238E27FC236}">
                <a16:creationId xmlns:a16="http://schemas.microsoft.com/office/drawing/2014/main" id="{146A6503-9705-471B-88F3-4787A9A6EF41}"/>
              </a:ext>
            </a:extLst>
          </p:cNvPr>
          <p:cNvSpPr/>
          <p:nvPr/>
        </p:nvSpPr>
        <p:spPr>
          <a:xfrm>
            <a:off x="7459663" y="1108075"/>
            <a:ext cx="209550" cy="142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142"/>
                </a:moveTo>
                <a:lnTo>
                  <a:pt x="14727" y="12960"/>
                </a:lnTo>
                <a:lnTo>
                  <a:pt x="1964" y="12960"/>
                </a:lnTo>
                <a:cubicBezTo>
                  <a:pt x="1421" y="12960"/>
                  <a:pt x="982" y="12316"/>
                  <a:pt x="982" y="11520"/>
                </a:cubicBezTo>
                <a:lnTo>
                  <a:pt x="982" y="10080"/>
                </a:lnTo>
                <a:cubicBezTo>
                  <a:pt x="982" y="9285"/>
                  <a:pt x="1421" y="8640"/>
                  <a:pt x="1964" y="8640"/>
                </a:cubicBezTo>
                <a:lnTo>
                  <a:pt x="14727" y="8640"/>
                </a:lnTo>
                <a:lnTo>
                  <a:pt x="14727" y="2458"/>
                </a:lnTo>
                <a:lnTo>
                  <a:pt x="20415" y="10800"/>
                </a:lnTo>
                <a:cubicBezTo>
                  <a:pt x="20415" y="10800"/>
                  <a:pt x="14727" y="19142"/>
                  <a:pt x="14727" y="19142"/>
                </a:cubicBezTo>
                <a:close/>
                <a:moveTo>
                  <a:pt x="21456" y="10291"/>
                </a:moveTo>
                <a:lnTo>
                  <a:pt x="14584" y="212"/>
                </a:lnTo>
                <a:cubicBezTo>
                  <a:pt x="14495" y="81"/>
                  <a:pt x="14372" y="0"/>
                  <a:pt x="14236" y="0"/>
                </a:cubicBezTo>
                <a:cubicBezTo>
                  <a:pt x="13965" y="0"/>
                  <a:pt x="13745" y="322"/>
                  <a:pt x="13745" y="720"/>
                </a:cubicBezTo>
                <a:lnTo>
                  <a:pt x="13745" y="7200"/>
                </a:lnTo>
                <a:lnTo>
                  <a:pt x="1964" y="7200"/>
                </a:lnTo>
                <a:cubicBezTo>
                  <a:pt x="879" y="7200"/>
                  <a:pt x="0" y="8490"/>
                  <a:pt x="0" y="10080"/>
                </a:cubicBezTo>
                <a:lnTo>
                  <a:pt x="0" y="11520"/>
                </a:lnTo>
                <a:cubicBezTo>
                  <a:pt x="0" y="13110"/>
                  <a:pt x="879" y="14400"/>
                  <a:pt x="1964" y="14400"/>
                </a:cubicBezTo>
                <a:lnTo>
                  <a:pt x="13745" y="14400"/>
                </a:lnTo>
                <a:lnTo>
                  <a:pt x="13745" y="20880"/>
                </a:lnTo>
                <a:cubicBezTo>
                  <a:pt x="13745" y="21278"/>
                  <a:pt x="13965" y="21600"/>
                  <a:pt x="14236" y="21600"/>
                </a:cubicBezTo>
                <a:cubicBezTo>
                  <a:pt x="14372" y="21600"/>
                  <a:pt x="14495" y="21520"/>
                  <a:pt x="14583" y="21389"/>
                </a:cubicBezTo>
                <a:lnTo>
                  <a:pt x="21456" y="11310"/>
                </a:lnTo>
                <a:cubicBezTo>
                  <a:pt x="21545" y="11180"/>
                  <a:pt x="21600" y="11000"/>
                  <a:pt x="21600" y="10800"/>
                </a:cubicBezTo>
                <a:cubicBezTo>
                  <a:pt x="21600" y="10601"/>
                  <a:pt x="21545" y="10421"/>
                  <a:pt x="21456" y="1029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1" name="Shape 2921">
            <a:extLst>
              <a:ext uri="{FF2B5EF4-FFF2-40B4-BE49-F238E27FC236}">
                <a16:creationId xmlns:a16="http://schemas.microsoft.com/office/drawing/2014/main" id="{DD99CD51-5C36-4EEB-B376-0EDFCF92163A}"/>
              </a:ext>
            </a:extLst>
          </p:cNvPr>
          <p:cNvSpPr/>
          <p:nvPr/>
        </p:nvSpPr>
        <p:spPr>
          <a:xfrm>
            <a:off x="7888288" y="1074738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02" y="5052"/>
                </a:moveTo>
                <a:lnTo>
                  <a:pt x="14652" y="144"/>
                </a:lnTo>
                <a:cubicBezTo>
                  <a:pt x="14530" y="55"/>
                  <a:pt x="14362" y="0"/>
                  <a:pt x="14175" y="0"/>
                </a:cubicBezTo>
                <a:cubicBezTo>
                  <a:pt x="13802" y="0"/>
                  <a:pt x="13500" y="220"/>
                  <a:pt x="13500" y="491"/>
                </a:cubicBezTo>
                <a:cubicBezTo>
                  <a:pt x="13500" y="627"/>
                  <a:pt x="13576" y="749"/>
                  <a:pt x="13698" y="838"/>
                </a:cubicBezTo>
                <a:lnTo>
                  <a:pt x="19296" y="4909"/>
                </a:lnTo>
                <a:lnTo>
                  <a:pt x="675" y="4909"/>
                </a:lnTo>
                <a:cubicBezTo>
                  <a:pt x="302" y="4909"/>
                  <a:pt x="0" y="5129"/>
                  <a:pt x="0" y="5400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1048" y="21600"/>
                  <a:pt x="1350" y="21380"/>
                  <a:pt x="1350" y="21109"/>
                </a:cubicBezTo>
                <a:lnTo>
                  <a:pt x="1350" y="5891"/>
                </a:lnTo>
                <a:lnTo>
                  <a:pt x="19296" y="5891"/>
                </a:lnTo>
                <a:lnTo>
                  <a:pt x="13698" y="9962"/>
                </a:lnTo>
                <a:cubicBezTo>
                  <a:pt x="13575" y="10051"/>
                  <a:pt x="13500" y="10173"/>
                  <a:pt x="13500" y="10309"/>
                </a:cubicBezTo>
                <a:cubicBezTo>
                  <a:pt x="13500" y="10580"/>
                  <a:pt x="13802" y="10800"/>
                  <a:pt x="14175" y="10800"/>
                </a:cubicBezTo>
                <a:cubicBezTo>
                  <a:pt x="14362" y="10800"/>
                  <a:pt x="14531" y="10745"/>
                  <a:pt x="14653" y="10656"/>
                </a:cubicBezTo>
                <a:lnTo>
                  <a:pt x="21402" y="5747"/>
                </a:lnTo>
                <a:cubicBezTo>
                  <a:pt x="21525" y="5658"/>
                  <a:pt x="21600" y="5536"/>
                  <a:pt x="21600" y="5400"/>
                </a:cubicBezTo>
                <a:cubicBezTo>
                  <a:pt x="21600" y="5264"/>
                  <a:pt x="21524" y="5142"/>
                  <a:pt x="21402" y="505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2" name="Shape 2922">
            <a:extLst>
              <a:ext uri="{FF2B5EF4-FFF2-40B4-BE49-F238E27FC236}">
                <a16:creationId xmlns:a16="http://schemas.microsoft.com/office/drawing/2014/main" id="{AE6067A7-6372-488C-A9FF-B47945603F81}"/>
              </a:ext>
            </a:extLst>
          </p:cNvPr>
          <p:cNvSpPr/>
          <p:nvPr/>
        </p:nvSpPr>
        <p:spPr>
          <a:xfrm>
            <a:off x="8259763" y="1103313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2546"/>
                </a:moveTo>
                <a:lnTo>
                  <a:pt x="16691" y="2304"/>
                </a:lnTo>
                <a:lnTo>
                  <a:pt x="20415" y="7425"/>
                </a:lnTo>
                <a:cubicBezTo>
                  <a:pt x="20415" y="7425"/>
                  <a:pt x="16691" y="12546"/>
                  <a:pt x="16691" y="12546"/>
                </a:cubicBezTo>
                <a:close/>
                <a:moveTo>
                  <a:pt x="21456" y="6948"/>
                </a:moveTo>
                <a:lnTo>
                  <a:pt x="16548" y="198"/>
                </a:lnTo>
                <a:cubicBezTo>
                  <a:pt x="16458" y="76"/>
                  <a:pt x="16336" y="0"/>
                  <a:pt x="16200" y="0"/>
                </a:cubicBezTo>
                <a:cubicBezTo>
                  <a:pt x="15929" y="0"/>
                  <a:pt x="15709" y="302"/>
                  <a:pt x="15709" y="675"/>
                </a:cubicBezTo>
                <a:lnTo>
                  <a:pt x="15709" y="6750"/>
                </a:lnTo>
                <a:lnTo>
                  <a:pt x="491" y="6750"/>
                </a:lnTo>
                <a:cubicBezTo>
                  <a:pt x="220" y="6750"/>
                  <a:pt x="0" y="7052"/>
                  <a:pt x="0" y="7425"/>
                </a:cubicBezTo>
                <a:lnTo>
                  <a:pt x="0" y="20925"/>
                </a:lnTo>
                <a:cubicBezTo>
                  <a:pt x="0" y="21298"/>
                  <a:pt x="220" y="21600"/>
                  <a:pt x="491" y="21600"/>
                </a:cubicBezTo>
                <a:cubicBezTo>
                  <a:pt x="762" y="21600"/>
                  <a:pt x="982" y="21298"/>
                  <a:pt x="982" y="20925"/>
                </a:cubicBezTo>
                <a:lnTo>
                  <a:pt x="982" y="8100"/>
                </a:lnTo>
                <a:lnTo>
                  <a:pt x="15709" y="8100"/>
                </a:lnTo>
                <a:lnTo>
                  <a:pt x="15709" y="14175"/>
                </a:lnTo>
                <a:cubicBezTo>
                  <a:pt x="15709" y="14548"/>
                  <a:pt x="15929" y="14850"/>
                  <a:pt x="16200" y="14850"/>
                </a:cubicBezTo>
                <a:cubicBezTo>
                  <a:pt x="16336" y="14850"/>
                  <a:pt x="16458" y="14775"/>
                  <a:pt x="16547" y="14652"/>
                </a:cubicBezTo>
                <a:lnTo>
                  <a:pt x="21456" y="7903"/>
                </a:lnTo>
                <a:cubicBezTo>
                  <a:pt x="21545" y="7781"/>
                  <a:pt x="21600" y="7612"/>
                  <a:pt x="21600" y="7425"/>
                </a:cubicBezTo>
                <a:cubicBezTo>
                  <a:pt x="21600" y="7238"/>
                  <a:pt x="21545" y="7070"/>
                  <a:pt x="21456" y="694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3" name="Shape 2923">
            <a:extLst>
              <a:ext uri="{FF2B5EF4-FFF2-40B4-BE49-F238E27FC236}">
                <a16:creationId xmlns:a16="http://schemas.microsoft.com/office/drawing/2014/main" id="{435B0EE8-E7ED-4360-B279-77B9EB2EBBC8}"/>
              </a:ext>
            </a:extLst>
          </p:cNvPr>
          <p:cNvSpPr/>
          <p:nvPr/>
        </p:nvSpPr>
        <p:spPr>
          <a:xfrm>
            <a:off x="465931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4236" y="0"/>
                </a:lnTo>
                <a:cubicBezTo>
                  <a:pt x="13966" y="0"/>
                  <a:pt x="13745" y="220"/>
                  <a:pt x="13745" y="491"/>
                </a:cubicBezTo>
                <a:cubicBezTo>
                  <a:pt x="13745" y="762"/>
                  <a:pt x="13966" y="982"/>
                  <a:pt x="14236" y="982"/>
                </a:cubicBezTo>
                <a:lnTo>
                  <a:pt x="19924" y="982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2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20618" y="1676"/>
                </a:lnTo>
                <a:lnTo>
                  <a:pt x="20618" y="7364"/>
                </a:lnTo>
                <a:cubicBezTo>
                  <a:pt x="20618" y="7635"/>
                  <a:pt x="20838" y="7855"/>
                  <a:pt x="21109" y="7855"/>
                </a:cubicBezTo>
                <a:cubicBezTo>
                  <a:pt x="21380" y="7855"/>
                  <a:pt x="21600" y="7635"/>
                  <a:pt x="21600" y="7364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9327" y="11782"/>
                </a:moveTo>
                <a:cubicBezTo>
                  <a:pt x="9192" y="11782"/>
                  <a:pt x="9069" y="11837"/>
                  <a:pt x="8980" y="11926"/>
                </a:cubicBezTo>
                <a:lnTo>
                  <a:pt x="982" y="19924"/>
                </a:lnTo>
                <a:lnTo>
                  <a:pt x="982" y="14236"/>
                </a:lnTo>
                <a:cubicBezTo>
                  <a:pt x="982" y="13966"/>
                  <a:pt x="762" y="13745"/>
                  <a:pt x="491" y="13745"/>
                </a:cubicBezTo>
                <a:cubicBezTo>
                  <a:pt x="220" y="13745"/>
                  <a:pt x="0" y="13966"/>
                  <a:pt x="0" y="14236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7364" y="21600"/>
                </a:lnTo>
                <a:cubicBezTo>
                  <a:pt x="7634" y="21600"/>
                  <a:pt x="7855" y="21380"/>
                  <a:pt x="7855" y="21109"/>
                </a:cubicBezTo>
                <a:cubicBezTo>
                  <a:pt x="7855" y="20838"/>
                  <a:pt x="7634" y="20618"/>
                  <a:pt x="7364" y="20618"/>
                </a:cubicBezTo>
                <a:lnTo>
                  <a:pt x="1676" y="20618"/>
                </a:lnTo>
                <a:lnTo>
                  <a:pt x="9674" y="12620"/>
                </a:lnTo>
                <a:cubicBezTo>
                  <a:pt x="9763" y="12531"/>
                  <a:pt x="9818" y="12408"/>
                  <a:pt x="9818" y="12273"/>
                </a:cubicBez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4" name="Shape 2924">
            <a:extLst>
              <a:ext uri="{FF2B5EF4-FFF2-40B4-BE49-F238E27FC236}">
                <a16:creationId xmlns:a16="http://schemas.microsoft.com/office/drawing/2014/main" id="{9B399773-DEE7-4D51-83CC-B75A034B728C}"/>
              </a:ext>
            </a:extLst>
          </p:cNvPr>
          <p:cNvSpPr/>
          <p:nvPr/>
        </p:nvSpPr>
        <p:spPr>
          <a:xfrm>
            <a:off x="505936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2764" y="8142"/>
                </a:lnTo>
                <a:lnTo>
                  <a:pt x="12764" y="2455"/>
                </a:lnTo>
                <a:cubicBezTo>
                  <a:pt x="12764" y="2184"/>
                  <a:pt x="12544" y="1964"/>
                  <a:pt x="12273" y="1964"/>
                </a:cubicBezTo>
                <a:cubicBezTo>
                  <a:pt x="12002" y="1964"/>
                  <a:pt x="11782" y="2184"/>
                  <a:pt x="11782" y="2455"/>
                </a:cubicBezTo>
                <a:lnTo>
                  <a:pt x="11782" y="9327"/>
                </a:lnTo>
                <a:cubicBezTo>
                  <a:pt x="11782" y="9599"/>
                  <a:pt x="12002" y="9818"/>
                  <a:pt x="12273" y="9818"/>
                </a:cubicBezTo>
                <a:lnTo>
                  <a:pt x="19145" y="9818"/>
                </a:lnTo>
                <a:cubicBezTo>
                  <a:pt x="19416" y="9818"/>
                  <a:pt x="19636" y="9599"/>
                  <a:pt x="19636" y="9327"/>
                </a:cubicBezTo>
                <a:cubicBezTo>
                  <a:pt x="19636" y="9056"/>
                  <a:pt x="19416" y="8836"/>
                  <a:pt x="19145" y="8836"/>
                </a:cubicBezTo>
                <a:lnTo>
                  <a:pt x="13458" y="8836"/>
                </a:lnTo>
                <a:lnTo>
                  <a:pt x="21456" y="838"/>
                </a:lnTo>
                <a:cubicBezTo>
                  <a:pt x="21545" y="750"/>
                  <a:pt x="21600" y="627"/>
                  <a:pt x="21600" y="491"/>
                </a:cubicBezTo>
                <a:moveTo>
                  <a:pt x="9327" y="11782"/>
                </a:moveTo>
                <a:lnTo>
                  <a:pt x="2455" y="11782"/>
                </a:lnTo>
                <a:cubicBezTo>
                  <a:pt x="2184" y="11782"/>
                  <a:pt x="1964" y="12002"/>
                  <a:pt x="1964" y="12273"/>
                </a:cubicBezTo>
                <a:cubicBezTo>
                  <a:pt x="1964" y="12544"/>
                  <a:pt x="2184" y="12764"/>
                  <a:pt x="2455" y="12764"/>
                </a:cubicBezTo>
                <a:lnTo>
                  <a:pt x="8142" y="12764"/>
                </a:lnTo>
                <a:lnTo>
                  <a:pt x="144" y="20762"/>
                </a:lnTo>
                <a:cubicBezTo>
                  <a:pt x="55" y="20851"/>
                  <a:pt x="0" y="20973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8836" y="13458"/>
                </a:lnTo>
                <a:lnTo>
                  <a:pt x="8836" y="19145"/>
                </a:lnTo>
                <a:cubicBezTo>
                  <a:pt x="8836" y="19417"/>
                  <a:pt x="9056" y="19636"/>
                  <a:pt x="9327" y="19636"/>
                </a:cubicBezTo>
                <a:cubicBezTo>
                  <a:pt x="9598" y="19636"/>
                  <a:pt x="9818" y="19417"/>
                  <a:pt x="9818" y="19145"/>
                </a:cubicBezTo>
                <a:lnTo>
                  <a:pt x="9818" y="12273"/>
                </a:ln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5" name="Shape 2925">
            <a:extLst>
              <a:ext uri="{FF2B5EF4-FFF2-40B4-BE49-F238E27FC236}">
                <a16:creationId xmlns:a16="http://schemas.microsoft.com/office/drawing/2014/main" id="{9AD31C9D-F2E2-4707-AFAD-896DABAC6716}"/>
              </a:ext>
            </a:extLst>
          </p:cNvPr>
          <p:cNvSpPr/>
          <p:nvPr/>
        </p:nvSpPr>
        <p:spPr>
          <a:xfrm>
            <a:off x="545941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6200" y="0"/>
                </a:lnTo>
                <a:cubicBezTo>
                  <a:pt x="15929" y="0"/>
                  <a:pt x="15709" y="220"/>
                  <a:pt x="15709" y="491"/>
                </a:cubicBezTo>
                <a:cubicBezTo>
                  <a:pt x="15709" y="762"/>
                  <a:pt x="15929" y="982"/>
                  <a:pt x="16200" y="982"/>
                </a:cubicBezTo>
                <a:lnTo>
                  <a:pt x="19924" y="982"/>
                </a:lnTo>
                <a:lnTo>
                  <a:pt x="6035" y="14871"/>
                </a:lnTo>
                <a:cubicBezTo>
                  <a:pt x="5946" y="14960"/>
                  <a:pt x="5891" y="15083"/>
                  <a:pt x="5891" y="15218"/>
                </a:cubicBezTo>
                <a:cubicBezTo>
                  <a:pt x="5891" y="15489"/>
                  <a:pt x="6111" y="15709"/>
                  <a:pt x="6382" y="15709"/>
                </a:cubicBezTo>
                <a:cubicBezTo>
                  <a:pt x="6517" y="15709"/>
                  <a:pt x="6640" y="15654"/>
                  <a:pt x="6729" y="15565"/>
                </a:cubicBezTo>
                <a:lnTo>
                  <a:pt x="20618" y="1676"/>
                </a:lnTo>
                <a:lnTo>
                  <a:pt x="20618" y="5400"/>
                </a:lnTo>
                <a:cubicBezTo>
                  <a:pt x="20618" y="5671"/>
                  <a:pt x="20838" y="5890"/>
                  <a:pt x="21109" y="5890"/>
                </a:cubicBezTo>
                <a:cubicBezTo>
                  <a:pt x="21380" y="5890"/>
                  <a:pt x="21600" y="5671"/>
                  <a:pt x="21600" y="5400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17182" y="6873"/>
                </a:moveTo>
                <a:cubicBezTo>
                  <a:pt x="16911" y="6873"/>
                  <a:pt x="16691" y="7092"/>
                  <a:pt x="16691" y="7364"/>
                </a:cubicBezTo>
                <a:lnTo>
                  <a:pt x="16691" y="20618"/>
                </a:lnTo>
                <a:lnTo>
                  <a:pt x="982" y="20618"/>
                </a:lnTo>
                <a:lnTo>
                  <a:pt x="982" y="4909"/>
                </a:lnTo>
                <a:lnTo>
                  <a:pt x="14236" y="4909"/>
                </a:lnTo>
                <a:cubicBezTo>
                  <a:pt x="14507" y="4909"/>
                  <a:pt x="14727" y="4689"/>
                  <a:pt x="14727" y="4418"/>
                </a:cubicBezTo>
                <a:cubicBezTo>
                  <a:pt x="14727" y="4147"/>
                  <a:pt x="14507" y="3927"/>
                  <a:pt x="14236" y="3927"/>
                </a:cubicBezTo>
                <a:lnTo>
                  <a:pt x="491" y="3927"/>
                </a:lnTo>
                <a:cubicBezTo>
                  <a:pt x="220" y="3927"/>
                  <a:pt x="0" y="4147"/>
                  <a:pt x="0" y="44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lnTo>
                  <a:pt x="17673" y="7364"/>
                </a:lnTo>
                <a:cubicBezTo>
                  <a:pt x="17673" y="7092"/>
                  <a:pt x="17453" y="6873"/>
                  <a:pt x="17182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6" name="Shape 2926">
            <a:extLst>
              <a:ext uri="{FF2B5EF4-FFF2-40B4-BE49-F238E27FC236}">
                <a16:creationId xmlns:a16="http://schemas.microsoft.com/office/drawing/2014/main" id="{E43CCA6A-41FA-45B2-ACE1-0C79A8698EDF}"/>
              </a:ext>
            </a:extLst>
          </p:cNvPr>
          <p:cNvSpPr/>
          <p:nvPr/>
        </p:nvSpPr>
        <p:spPr>
          <a:xfrm>
            <a:off x="585946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7" name="Shape 2927">
            <a:extLst>
              <a:ext uri="{FF2B5EF4-FFF2-40B4-BE49-F238E27FC236}">
                <a16:creationId xmlns:a16="http://schemas.microsoft.com/office/drawing/2014/main" id="{9ACBC3ED-08DC-4840-A27B-C9AC94CD98A7}"/>
              </a:ext>
            </a:extLst>
          </p:cNvPr>
          <p:cNvSpPr/>
          <p:nvPr/>
        </p:nvSpPr>
        <p:spPr>
          <a:xfrm>
            <a:off x="625951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5891"/>
                </a:moveTo>
                <a:cubicBezTo>
                  <a:pt x="17893" y="5891"/>
                  <a:pt x="17673" y="6111"/>
                  <a:pt x="17673" y="6382"/>
                </a:cubicBezTo>
                <a:lnTo>
                  <a:pt x="17673" y="6873"/>
                </a:lnTo>
                <a:cubicBezTo>
                  <a:pt x="17536" y="9012"/>
                  <a:pt x="16407" y="16791"/>
                  <a:pt x="7448" y="19651"/>
                </a:cubicBezTo>
                <a:cubicBezTo>
                  <a:pt x="12844" y="16010"/>
                  <a:pt x="13635" y="8876"/>
                  <a:pt x="13745" y="6873"/>
                </a:cubicBezTo>
                <a:lnTo>
                  <a:pt x="13745" y="6382"/>
                </a:lnTo>
                <a:cubicBezTo>
                  <a:pt x="13745" y="6111"/>
                  <a:pt x="13525" y="5891"/>
                  <a:pt x="13255" y="5891"/>
                </a:cubicBezTo>
                <a:lnTo>
                  <a:pt x="11424" y="5891"/>
                </a:lnTo>
                <a:lnTo>
                  <a:pt x="15709" y="1217"/>
                </a:lnTo>
                <a:lnTo>
                  <a:pt x="19994" y="5891"/>
                </a:lnTo>
                <a:cubicBezTo>
                  <a:pt x="19994" y="5891"/>
                  <a:pt x="18164" y="5891"/>
                  <a:pt x="18164" y="5891"/>
                </a:cubicBezTo>
                <a:close/>
                <a:moveTo>
                  <a:pt x="21456" y="6035"/>
                </a:moveTo>
                <a:lnTo>
                  <a:pt x="16056" y="144"/>
                </a:lnTo>
                <a:cubicBezTo>
                  <a:pt x="15967" y="55"/>
                  <a:pt x="15845" y="0"/>
                  <a:pt x="15709" y="0"/>
                </a:cubicBezTo>
                <a:cubicBezTo>
                  <a:pt x="15573" y="0"/>
                  <a:pt x="15450" y="55"/>
                  <a:pt x="15362" y="144"/>
                </a:cubicBezTo>
                <a:lnTo>
                  <a:pt x="9962" y="6035"/>
                </a:lnTo>
                <a:cubicBezTo>
                  <a:pt x="9873" y="6124"/>
                  <a:pt x="9818" y="6247"/>
                  <a:pt x="9818" y="6382"/>
                </a:cubicBezTo>
                <a:cubicBezTo>
                  <a:pt x="9818" y="6653"/>
                  <a:pt x="10038" y="6873"/>
                  <a:pt x="10309" y="6873"/>
                </a:cubicBezTo>
                <a:lnTo>
                  <a:pt x="12715" y="6873"/>
                </a:lnTo>
                <a:cubicBezTo>
                  <a:pt x="12657" y="7916"/>
                  <a:pt x="12394" y="10507"/>
                  <a:pt x="11196" y="13351"/>
                </a:cubicBezTo>
                <a:cubicBezTo>
                  <a:pt x="9160" y="18184"/>
                  <a:pt x="5558" y="20618"/>
                  <a:pt x="491" y="20618"/>
                </a:cubicBezTo>
                <a:cubicBezTo>
                  <a:pt x="219" y="20618"/>
                  <a:pt x="0" y="20838"/>
                  <a:pt x="0" y="21109"/>
                </a:cubicBezTo>
                <a:cubicBezTo>
                  <a:pt x="0" y="21380"/>
                  <a:pt x="219" y="21600"/>
                  <a:pt x="491" y="21600"/>
                </a:cubicBezTo>
                <a:cubicBezTo>
                  <a:pt x="16610" y="21600"/>
                  <a:pt x="18450" y="9470"/>
                  <a:pt x="18658" y="6873"/>
                </a:cubicBezTo>
                <a:lnTo>
                  <a:pt x="21109" y="6873"/>
                </a:lnTo>
                <a:cubicBezTo>
                  <a:pt x="21380" y="6873"/>
                  <a:pt x="21600" y="6653"/>
                  <a:pt x="21600" y="6382"/>
                </a:cubicBezTo>
                <a:cubicBezTo>
                  <a:pt x="21600" y="6247"/>
                  <a:pt x="21545" y="6124"/>
                  <a:pt x="21456" y="603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8" name="Shape 2928">
            <a:extLst>
              <a:ext uri="{FF2B5EF4-FFF2-40B4-BE49-F238E27FC236}">
                <a16:creationId xmlns:a16="http://schemas.microsoft.com/office/drawing/2014/main" id="{3F5ACF62-F2A0-4DF5-8FE7-B3F3E78DB9BA}"/>
              </a:ext>
            </a:extLst>
          </p:cNvPr>
          <p:cNvSpPr/>
          <p:nvPr/>
        </p:nvSpPr>
        <p:spPr>
          <a:xfrm>
            <a:off x="665956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7855"/>
                </a:moveTo>
                <a:lnTo>
                  <a:pt x="6382" y="7855"/>
                </a:lnTo>
                <a:cubicBezTo>
                  <a:pt x="6110" y="7855"/>
                  <a:pt x="5891" y="8075"/>
                  <a:pt x="5891" y="8345"/>
                </a:cubicBezTo>
                <a:lnTo>
                  <a:pt x="5891" y="10176"/>
                </a:lnTo>
                <a:lnTo>
                  <a:pt x="1216" y="5891"/>
                </a:lnTo>
                <a:lnTo>
                  <a:pt x="5891" y="1606"/>
                </a:lnTo>
                <a:lnTo>
                  <a:pt x="5891" y="3436"/>
                </a:lnTo>
                <a:cubicBezTo>
                  <a:pt x="5891" y="3708"/>
                  <a:pt x="6110" y="3927"/>
                  <a:pt x="6382" y="3927"/>
                </a:cubicBezTo>
                <a:lnTo>
                  <a:pt x="6873" y="3927"/>
                </a:lnTo>
                <a:cubicBezTo>
                  <a:pt x="9012" y="4064"/>
                  <a:pt x="16791" y="5193"/>
                  <a:pt x="19651" y="14152"/>
                </a:cubicBezTo>
                <a:cubicBezTo>
                  <a:pt x="16010" y="8756"/>
                  <a:pt x="8876" y="7965"/>
                  <a:pt x="6873" y="7855"/>
                </a:cubicBezTo>
                <a:moveTo>
                  <a:pt x="6873" y="2942"/>
                </a:moveTo>
                <a:lnTo>
                  <a:pt x="6873" y="491"/>
                </a:lnTo>
                <a:cubicBezTo>
                  <a:pt x="6873" y="220"/>
                  <a:pt x="6653" y="0"/>
                  <a:pt x="6382" y="0"/>
                </a:cubicBezTo>
                <a:cubicBezTo>
                  <a:pt x="6246" y="0"/>
                  <a:pt x="6123" y="55"/>
                  <a:pt x="6035" y="144"/>
                </a:cubicBezTo>
                <a:lnTo>
                  <a:pt x="144" y="5544"/>
                </a:lnTo>
                <a:cubicBezTo>
                  <a:pt x="55" y="5633"/>
                  <a:pt x="0" y="5756"/>
                  <a:pt x="0" y="5891"/>
                </a:cubicBezTo>
                <a:cubicBezTo>
                  <a:pt x="0" y="6027"/>
                  <a:pt x="55" y="6150"/>
                  <a:pt x="144" y="6238"/>
                </a:cubicBezTo>
                <a:lnTo>
                  <a:pt x="6035" y="11638"/>
                </a:lnTo>
                <a:cubicBezTo>
                  <a:pt x="6123" y="11727"/>
                  <a:pt x="6246" y="11782"/>
                  <a:pt x="6382" y="11782"/>
                </a:cubicBezTo>
                <a:cubicBezTo>
                  <a:pt x="6653" y="11782"/>
                  <a:pt x="6873" y="11562"/>
                  <a:pt x="6873" y="11291"/>
                </a:cubicBezTo>
                <a:lnTo>
                  <a:pt x="6873" y="8884"/>
                </a:lnTo>
                <a:cubicBezTo>
                  <a:pt x="7916" y="8943"/>
                  <a:pt x="10507" y="9206"/>
                  <a:pt x="13350" y="10404"/>
                </a:cubicBezTo>
                <a:cubicBezTo>
                  <a:pt x="18183" y="12440"/>
                  <a:pt x="20618" y="16042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4990"/>
                  <a:pt x="9470" y="3150"/>
                  <a:pt x="6873" y="294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29" name="Shape 2929">
            <a:extLst>
              <a:ext uri="{FF2B5EF4-FFF2-40B4-BE49-F238E27FC236}">
                <a16:creationId xmlns:a16="http://schemas.microsoft.com/office/drawing/2014/main" id="{D615EBE2-8891-4A5E-8DA7-1E44261DB0B6}"/>
              </a:ext>
            </a:extLst>
          </p:cNvPr>
          <p:cNvSpPr/>
          <p:nvPr/>
        </p:nvSpPr>
        <p:spPr>
          <a:xfrm>
            <a:off x="7059613" y="147478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176"/>
                </a:moveTo>
                <a:lnTo>
                  <a:pt x="15709" y="8345"/>
                </a:lnTo>
                <a:cubicBezTo>
                  <a:pt x="15709" y="8075"/>
                  <a:pt x="15490" y="7855"/>
                  <a:pt x="15218" y="7855"/>
                </a:cubicBezTo>
                <a:lnTo>
                  <a:pt x="14727" y="7855"/>
                </a:lnTo>
                <a:cubicBezTo>
                  <a:pt x="12724" y="7965"/>
                  <a:pt x="5590" y="8756"/>
                  <a:pt x="1949" y="14152"/>
                </a:cubicBezTo>
                <a:cubicBezTo>
                  <a:pt x="4809" y="5193"/>
                  <a:pt x="12588" y="4064"/>
                  <a:pt x="14727" y="3927"/>
                </a:cubicBezTo>
                <a:lnTo>
                  <a:pt x="15218" y="3927"/>
                </a:lnTo>
                <a:cubicBezTo>
                  <a:pt x="15490" y="3927"/>
                  <a:pt x="15709" y="3708"/>
                  <a:pt x="15709" y="3436"/>
                </a:cubicBezTo>
                <a:lnTo>
                  <a:pt x="15709" y="1606"/>
                </a:lnTo>
                <a:lnTo>
                  <a:pt x="20383" y="5891"/>
                </a:lnTo>
                <a:cubicBezTo>
                  <a:pt x="20383" y="5891"/>
                  <a:pt x="15709" y="10176"/>
                  <a:pt x="15709" y="10176"/>
                </a:cubicBezTo>
                <a:close/>
                <a:moveTo>
                  <a:pt x="21456" y="5544"/>
                </a:moveTo>
                <a:lnTo>
                  <a:pt x="15565" y="144"/>
                </a:lnTo>
                <a:cubicBezTo>
                  <a:pt x="15477" y="55"/>
                  <a:pt x="15354" y="0"/>
                  <a:pt x="15218" y="0"/>
                </a:cubicBezTo>
                <a:cubicBezTo>
                  <a:pt x="14947" y="0"/>
                  <a:pt x="14727" y="220"/>
                  <a:pt x="14727" y="491"/>
                </a:cubicBezTo>
                <a:lnTo>
                  <a:pt x="14727" y="2942"/>
                </a:lnTo>
                <a:cubicBezTo>
                  <a:pt x="12130" y="3150"/>
                  <a:pt x="0" y="4991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762" y="21600"/>
                  <a:pt x="982" y="21380"/>
                  <a:pt x="982" y="21109"/>
                </a:cubicBezTo>
                <a:cubicBezTo>
                  <a:pt x="982" y="16042"/>
                  <a:pt x="3417" y="12440"/>
                  <a:pt x="8250" y="10404"/>
                </a:cubicBezTo>
                <a:cubicBezTo>
                  <a:pt x="11093" y="9206"/>
                  <a:pt x="13684" y="8943"/>
                  <a:pt x="14727" y="8884"/>
                </a:cubicBezTo>
                <a:lnTo>
                  <a:pt x="14727" y="11291"/>
                </a:lnTo>
                <a:cubicBezTo>
                  <a:pt x="14727" y="11562"/>
                  <a:pt x="14947" y="11782"/>
                  <a:pt x="15218" y="11782"/>
                </a:cubicBezTo>
                <a:cubicBezTo>
                  <a:pt x="15354" y="11782"/>
                  <a:pt x="15477" y="11727"/>
                  <a:pt x="15565" y="11638"/>
                </a:cubicBezTo>
                <a:lnTo>
                  <a:pt x="21456" y="6238"/>
                </a:lnTo>
                <a:cubicBezTo>
                  <a:pt x="21545" y="6150"/>
                  <a:pt x="21600" y="6027"/>
                  <a:pt x="21600" y="5891"/>
                </a:cubicBezTo>
                <a:cubicBezTo>
                  <a:pt x="21600" y="5756"/>
                  <a:pt x="21545" y="5633"/>
                  <a:pt x="21456" y="554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0" name="Shape 2930">
            <a:extLst>
              <a:ext uri="{FF2B5EF4-FFF2-40B4-BE49-F238E27FC236}">
                <a16:creationId xmlns:a16="http://schemas.microsoft.com/office/drawing/2014/main" id="{DE86EFC4-E3B9-432E-9BE6-8892C0E0C21D}"/>
              </a:ext>
            </a:extLst>
          </p:cNvPr>
          <p:cNvSpPr/>
          <p:nvPr/>
        </p:nvSpPr>
        <p:spPr>
          <a:xfrm>
            <a:off x="7459663" y="1512888"/>
            <a:ext cx="209550" cy="133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5" y="1543"/>
                </a:moveTo>
                <a:cubicBezTo>
                  <a:pt x="12837" y="1543"/>
                  <a:pt x="10309" y="5515"/>
                  <a:pt x="10309" y="10414"/>
                </a:cubicBezTo>
                <a:lnTo>
                  <a:pt x="10309" y="11186"/>
                </a:lnTo>
                <a:cubicBezTo>
                  <a:pt x="10309" y="15233"/>
                  <a:pt x="8221" y="18514"/>
                  <a:pt x="5645" y="18514"/>
                </a:cubicBezTo>
                <a:cubicBezTo>
                  <a:pt x="3070" y="18514"/>
                  <a:pt x="982" y="15233"/>
                  <a:pt x="982" y="11186"/>
                </a:cubicBezTo>
                <a:lnTo>
                  <a:pt x="982" y="10414"/>
                </a:lnTo>
                <a:cubicBezTo>
                  <a:pt x="982" y="6367"/>
                  <a:pt x="3070" y="3086"/>
                  <a:pt x="5645" y="3086"/>
                </a:cubicBezTo>
                <a:cubicBezTo>
                  <a:pt x="6670" y="3086"/>
                  <a:pt x="7575" y="3630"/>
                  <a:pt x="8321" y="4629"/>
                </a:cubicBezTo>
                <a:lnTo>
                  <a:pt x="6382" y="4629"/>
                </a:lnTo>
                <a:cubicBezTo>
                  <a:pt x="6110" y="4629"/>
                  <a:pt x="5891" y="4974"/>
                  <a:pt x="5891" y="5400"/>
                </a:cubicBezTo>
                <a:cubicBezTo>
                  <a:pt x="5891" y="5826"/>
                  <a:pt x="6110" y="6171"/>
                  <a:pt x="6382" y="6171"/>
                </a:cubicBezTo>
                <a:lnTo>
                  <a:pt x="9327" y="6171"/>
                </a:lnTo>
                <a:cubicBezTo>
                  <a:pt x="9599" y="6171"/>
                  <a:pt x="9818" y="5826"/>
                  <a:pt x="9818" y="5400"/>
                </a:cubicBezTo>
                <a:lnTo>
                  <a:pt x="9818" y="771"/>
                </a:lnTo>
                <a:cubicBezTo>
                  <a:pt x="9818" y="346"/>
                  <a:pt x="9599" y="0"/>
                  <a:pt x="9327" y="0"/>
                </a:cubicBezTo>
                <a:cubicBezTo>
                  <a:pt x="9056" y="0"/>
                  <a:pt x="8836" y="346"/>
                  <a:pt x="8836" y="771"/>
                </a:cubicBezTo>
                <a:lnTo>
                  <a:pt x="8836" y="3321"/>
                </a:lnTo>
                <a:cubicBezTo>
                  <a:pt x="7879" y="2160"/>
                  <a:pt x="6706" y="1543"/>
                  <a:pt x="5645" y="1543"/>
                </a:cubicBezTo>
                <a:cubicBezTo>
                  <a:pt x="2527" y="1543"/>
                  <a:pt x="0" y="5515"/>
                  <a:pt x="0" y="10414"/>
                </a:cubicBezTo>
                <a:lnTo>
                  <a:pt x="0" y="11186"/>
                </a:lnTo>
                <a:cubicBezTo>
                  <a:pt x="0" y="16085"/>
                  <a:pt x="2527" y="20057"/>
                  <a:pt x="5645" y="20057"/>
                </a:cubicBezTo>
                <a:cubicBezTo>
                  <a:pt x="8763" y="20057"/>
                  <a:pt x="11291" y="16085"/>
                  <a:pt x="11291" y="11186"/>
                </a:cubicBezTo>
                <a:lnTo>
                  <a:pt x="11291" y="10414"/>
                </a:lnTo>
                <a:cubicBezTo>
                  <a:pt x="11291" y="6367"/>
                  <a:pt x="13379" y="3086"/>
                  <a:pt x="15955" y="3086"/>
                </a:cubicBezTo>
                <a:cubicBezTo>
                  <a:pt x="18530" y="3086"/>
                  <a:pt x="20618" y="6367"/>
                  <a:pt x="20618" y="10414"/>
                </a:cubicBezTo>
                <a:lnTo>
                  <a:pt x="20618" y="11186"/>
                </a:lnTo>
                <a:cubicBezTo>
                  <a:pt x="20618" y="15233"/>
                  <a:pt x="18530" y="18514"/>
                  <a:pt x="15955" y="18514"/>
                </a:cubicBezTo>
                <a:cubicBezTo>
                  <a:pt x="14930" y="18514"/>
                  <a:pt x="14025" y="17970"/>
                  <a:pt x="13279" y="16971"/>
                </a:cubicBezTo>
                <a:lnTo>
                  <a:pt x="15218" y="16971"/>
                </a:lnTo>
                <a:cubicBezTo>
                  <a:pt x="15490" y="16971"/>
                  <a:pt x="15709" y="16626"/>
                  <a:pt x="15709" y="16200"/>
                </a:cubicBezTo>
                <a:cubicBezTo>
                  <a:pt x="15709" y="15774"/>
                  <a:pt x="15490" y="15429"/>
                  <a:pt x="15218" y="15429"/>
                </a:cubicBezTo>
                <a:lnTo>
                  <a:pt x="12273" y="15429"/>
                </a:lnTo>
                <a:cubicBezTo>
                  <a:pt x="12001" y="15429"/>
                  <a:pt x="11782" y="15774"/>
                  <a:pt x="11782" y="16200"/>
                </a:cubicBezTo>
                <a:lnTo>
                  <a:pt x="11782" y="20829"/>
                </a:lnTo>
                <a:cubicBezTo>
                  <a:pt x="11782" y="21255"/>
                  <a:pt x="12001" y="21600"/>
                  <a:pt x="12273" y="21600"/>
                </a:cubicBezTo>
                <a:cubicBezTo>
                  <a:pt x="12544" y="21600"/>
                  <a:pt x="12764" y="21255"/>
                  <a:pt x="12764" y="20829"/>
                </a:cubicBezTo>
                <a:lnTo>
                  <a:pt x="12764" y="18279"/>
                </a:lnTo>
                <a:cubicBezTo>
                  <a:pt x="13721" y="19441"/>
                  <a:pt x="14894" y="20057"/>
                  <a:pt x="15955" y="20057"/>
                </a:cubicBezTo>
                <a:cubicBezTo>
                  <a:pt x="19073" y="20057"/>
                  <a:pt x="21600" y="16085"/>
                  <a:pt x="21600" y="11186"/>
                </a:cubicBezTo>
                <a:lnTo>
                  <a:pt x="21600" y="10414"/>
                </a:lnTo>
                <a:cubicBezTo>
                  <a:pt x="21600" y="5515"/>
                  <a:pt x="19073" y="1543"/>
                  <a:pt x="15955" y="154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1" name="Shape 2931">
            <a:extLst>
              <a:ext uri="{FF2B5EF4-FFF2-40B4-BE49-F238E27FC236}">
                <a16:creationId xmlns:a16="http://schemas.microsoft.com/office/drawing/2014/main" id="{720B369F-F1F7-4E22-A868-7DF5FD68613E}"/>
              </a:ext>
            </a:extLst>
          </p:cNvPr>
          <p:cNvSpPr/>
          <p:nvPr/>
        </p:nvSpPr>
        <p:spPr>
          <a:xfrm>
            <a:off x="7859713" y="1503363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24" y="4050"/>
                </a:moveTo>
                <a:lnTo>
                  <a:pt x="18798" y="5598"/>
                </a:lnTo>
                <a:cubicBezTo>
                  <a:pt x="18709" y="5720"/>
                  <a:pt x="18655" y="5889"/>
                  <a:pt x="18655" y="6075"/>
                </a:cubicBezTo>
                <a:cubicBezTo>
                  <a:pt x="18655" y="6448"/>
                  <a:pt x="18874" y="6750"/>
                  <a:pt x="19145" y="6750"/>
                </a:cubicBezTo>
                <a:cubicBezTo>
                  <a:pt x="19281" y="6750"/>
                  <a:pt x="19404" y="6674"/>
                  <a:pt x="19493" y="6552"/>
                </a:cubicBezTo>
                <a:lnTo>
                  <a:pt x="21456" y="3853"/>
                </a:lnTo>
                <a:cubicBezTo>
                  <a:pt x="21545" y="3731"/>
                  <a:pt x="21600" y="3562"/>
                  <a:pt x="21600" y="3375"/>
                </a:cubicBezTo>
                <a:cubicBezTo>
                  <a:pt x="21600" y="3189"/>
                  <a:pt x="21545" y="3020"/>
                  <a:pt x="21456" y="2898"/>
                </a:cubicBezTo>
                <a:lnTo>
                  <a:pt x="19493" y="198"/>
                </a:lnTo>
                <a:cubicBezTo>
                  <a:pt x="19403" y="76"/>
                  <a:pt x="19281" y="0"/>
                  <a:pt x="19145" y="0"/>
                </a:cubicBezTo>
                <a:cubicBezTo>
                  <a:pt x="18874" y="0"/>
                  <a:pt x="18655" y="303"/>
                  <a:pt x="18655" y="675"/>
                </a:cubicBezTo>
                <a:cubicBezTo>
                  <a:pt x="18655" y="862"/>
                  <a:pt x="18709" y="1031"/>
                  <a:pt x="18799" y="1153"/>
                </a:cubicBezTo>
                <a:lnTo>
                  <a:pt x="19924" y="2700"/>
                </a:lnTo>
                <a:lnTo>
                  <a:pt x="15218" y="2700"/>
                </a:lnTo>
                <a:cubicBezTo>
                  <a:pt x="15065" y="2700"/>
                  <a:pt x="14933" y="2803"/>
                  <a:pt x="14843" y="2954"/>
                </a:cubicBezTo>
                <a:lnTo>
                  <a:pt x="14838" y="2948"/>
                </a:lnTo>
                <a:lnTo>
                  <a:pt x="6149" y="17550"/>
                </a:lnTo>
                <a:lnTo>
                  <a:pt x="491" y="17550"/>
                </a:lnTo>
                <a:cubicBezTo>
                  <a:pt x="220" y="17550"/>
                  <a:pt x="0" y="17853"/>
                  <a:pt x="0" y="18225"/>
                </a:cubicBezTo>
                <a:cubicBezTo>
                  <a:pt x="0" y="18598"/>
                  <a:pt x="220" y="18900"/>
                  <a:pt x="491" y="18900"/>
                </a:cubicBezTo>
                <a:lnTo>
                  <a:pt x="6382" y="18900"/>
                </a:lnTo>
                <a:cubicBezTo>
                  <a:pt x="6535" y="18900"/>
                  <a:pt x="6667" y="18798"/>
                  <a:pt x="6757" y="18647"/>
                </a:cubicBezTo>
                <a:lnTo>
                  <a:pt x="6762" y="18652"/>
                </a:lnTo>
                <a:lnTo>
                  <a:pt x="15451" y="4050"/>
                </a:lnTo>
                <a:cubicBezTo>
                  <a:pt x="15451" y="4050"/>
                  <a:pt x="19924" y="4050"/>
                  <a:pt x="19924" y="4050"/>
                </a:cubicBezTo>
                <a:close/>
                <a:moveTo>
                  <a:pt x="19493" y="15048"/>
                </a:moveTo>
                <a:cubicBezTo>
                  <a:pt x="19403" y="14926"/>
                  <a:pt x="19281" y="14850"/>
                  <a:pt x="19145" y="14850"/>
                </a:cubicBezTo>
                <a:cubicBezTo>
                  <a:pt x="18874" y="14850"/>
                  <a:pt x="18655" y="15153"/>
                  <a:pt x="18655" y="15525"/>
                </a:cubicBezTo>
                <a:cubicBezTo>
                  <a:pt x="18655" y="15712"/>
                  <a:pt x="18709" y="15880"/>
                  <a:pt x="18798" y="16002"/>
                </a:cubicBezTo>
                <a:lnTo>
                  <a:pt x="19924" y="17550"/>
                </a:lnTo>
                <a:lnTo>
                  <a:pt x="15451" y="17550"/>
                </a:lnTo>
                <a:lnTo>
                  <a:pt x="12386" y="12399"/>
                </a:lnTo>
                <a:lnTo>
                  <a:pt x="11751" y="13465"/>
                </a:lnTo>
                <a:lnTo>
                  <a:pt x="14838" y="18652"/>
                </a:lnTo>
                <a:lnTo>
                  <a:pt x="14843" y="18647"/>
                </a:lnTo>
                <a:cubicBezTo>
                  <a:pt x="14933" y="18798"/>
                  <a:pt x="15065" y="18900"/>
                  <a:pt x="15218" y="18900"/>
                </a:cubicBezTo>
                <a:lnTo>
                  <a:pt x="19924" y="18900"/>
                </a:lnTo>
                <a:lnTo>
                  <a:pt x="18798" y="20448"/>
                </a:lnTo>
                <a:cubicBezTo>
                  <a:pt x="18709" y="20570"/>
                  <a:pt x="18655" y="20739"/>
                  <a:pt x="18655" y="20925"/>
                </a:cubicBezTo>
                <a:cubicBezTo>
                  <a:pt x="18655" y="21298"/>
                  <a:pt x="18874" y="21600"/>
                  <a:pt x="19145" y="21600"/>
                </a:cubicBezTo>
                <a:cubicBezTo>
                  <a:pt x="19281" y="21600"/>
                  <a:pt x="19403" y="21525"/>
                  <a:pt x="19493" y="21402"/>
                </a:cubicBezTo>
                <a:lnTo>
                  <a:pt x="21456" y="18702"/>
                </a:lnTo>
                <a:cubicBezTo>
                  <a:pt x="21545" y="18580"/>
                  <a:pt x="21600" y="18412"/>
                  <a:pt x="21600" y="18225"/>
                </a:cubicBezTo>
                <a:cubicBezTo>
                  <a:pt x="21600" y="18039"/>
                  <a:pt x="21545" y="17870"/>
                  <a:pt x="21456" y="17748"/>
                </a:cubicBezTo>
                <a:cubicBezTo>
                  <a:pt x="21456" y="17748"/>
                  <a:pt x="19493" y="15048"/>
                  <a:pt x="19493" y="15048"/>
                </a:cubicBezTo>
                <a:close/>
                <a:moveTo>
                  <a:pt x="491" y="4050"/>
                </a:moveTo>
                <a:lnTo>
                  <a:pt x="6148" y="4050"/>
                </a:lnTo>
                <a:lnTo>
                  <a:pt x="9214" y="9201"/>
                </a:lnTo>
                <a:lnTo>
                  <a:pt x="9849" y="8136"/>
                </a:lnTo>
                <a:lnTo>
                  <a:pt x="6762" y="2948"/>
                </a:lnTo>
                <a:lnTo>
                  <a:pt x="6756" y="2954"/>
                </a:lnTo>
                <a:cubicBezTo>
                  <a:pt x="6667" y="2803"/>
                  <a:pt x="6535" y="2700"/>
                  <a:pt x="6382" y="2700"/>
                </a:cubicBezTo>
                <a:lnTo>
                  <a:pt x="491" y="2700"/>
                </a:lnTo>
                <a:cubicBezTo>
                  <a:pt x="220" y="2700"/>
                  <a:pt x="0" y="3003"/>
                  <a:pt x="0" y="3375"/>
                </a:cubicBezTo>
                <a:cubicBezTo>
                  <a:pt x="0" y="3748"/>
                  <a:pt x="220" y="4050"/>
                  <a:pt x="491" y="405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2" name="Shape 2932">
            <a:extLst>
              <a:ext uri="{FF2B5EF4-FFF2-40B4-BE49-F238E27FC236}">
                <a16:creationId xmlns:a16="http://schemas.microsoft.com/office/drawing/2014/main" id="{8D2A541C-51D7-4ACC-9339-5503F5B1C42A}"/>
              </a:ext>
            </a:extLst>
          </p:cNvPr>
          <p:cNvSpPr/>
          <p:nvPr/>
        </p:nvSpPr>
        <p:spPr>
          <a:xfrm>
            <a:off x="8259763" y="1493838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2000"/>
                </a:moveTo>
                <a:cubicBezTo>
                  <a:pt x="1421" y="12000"/>
                  <a:pt x="982" y="11462"/>
                  <a:pt x="982" y="10800"/>
                </a:cubicBezTo>
                <a:cubicBezTo>
                  <a:pt x="982" y="10138"/>
                  <a:pt x="1421" y="9600"/>
                  <a:pt x="1964" y="9600"/>
                </a:cubicBezTo>
                <a:cubicBezTo>
                  <a:pt x="2505" y="9600"/>
                  <a:pt x="2945" y="10138"/>
                  <a:pt x="2945" y="10800"/>
                </a:cubicBezTo>
                <a:cubicBezTo>
                  <a:pt x="2945" y="11462"/>
                  <a:pt x="2505" y="12000"/>
                  <a:pt x="1964" y="12000"/>
                </a:cubicBezTo>
                <a:moveTo>
                  <a:pt x="21456" y="10376"/>
                </a:moveTo>
                <a:lnTo>
                  <a:pt x="18511" y="6776"/>
                </a:lnTo>
                <a:cubicBezTo>
                  <a:pt x="18422" y="6667"/>
                  <a:pt x="18299" y="6600"/>
                  <a:pt x="18164" y="6600"/>
                </a:cubicBezTo>
                <a:cubicBezTo>
                  <a:pt x="17892" y="6600"/>
                  <a:pt x="17673" y="6869"/>
                  <a:pt x="17673" y="7200"/>
                </a:cubicBezTo>
                <a:cubicBezTo>
                  <a:pt x="17673" y="7366"/>
                  <a:pt x="17728" y="7516"/>
                  <a:pt x="17817" y="7624"/>
                </a:cubicBezTo>
                <a:lnTo>
                  <a:pt x="19924" y="10200"/>
                </a:lnTo>
                <a:lnTo>
                  <a:pt x="8058" y="10200"/>
                </a:lnTo>
                <a:lnTo>
                  <a:pt x="14727" y="2048"/>
                </a:lnTo>
                <a:lnTo>
                  <a:pt x="14727" y="5400"/>
                </a:lnTo>
                <a:cubicBezTo>
                  <a:pt x="14727" y="5732"/>
                  <a:pt x="14947" y="6000"/>
                  <a:pt x="15218" y="6000"/>
                </a:cubicBezTo>
                <a:cubicBezTo>
                  <a:pt x="15489" y="6000"/>
                  <a:pt x="15709" y="5732"/>
                  <a:pt x="15709" y="5400"/>
                </a:cubicBezTo>
                <a:lnTo>
                  <a:pt x="15709" y="600"/>
                </a:lnTo>
                <a:cubicBezTo>
                  <a:pt x="15709" y="269"/>
                  <a:pt x="15489" y="0"/>
                  <a:pt x="15218" y="0"/>
                </a:cubicBezTo>
                <a:lnTo>
                  <a:pt x="11291" y="0"/>
                </a:lnTo>
                <a:cubicBezTo>
                  <a:pt x="11020" y="0"/>
                  <a:pt x="10800" y="269"/>
                  <a:pt x="10800" y="600"/>
                </a:cubicBezTo>
                <a:cubicBezTo>
                  <a:pt x="10800" y="932"/>
                  <a:pt x="11020" y="1200"/>
                  <a:pt x="11291" y="1200"/>
                </a:cubicBezTo>
                <a:lnTo>
                  <a:pt x="14033" y="1200"/>
                </a:lnTo>
                <a:lnTo>
                  <a:pt x="6669" y="10200"/>
                </a:lnTo>
                <a:lnTo>
                  <a:pt x="3858" y="10200"/>
                </a:lnTo>
                <a:cubicBezTo>
                  <a:pt x="3639" y="9167"/>
                  <a:pt x="2877" y="8400"/>
                  <a:pt x="1964" y="8400"/>
                </a:cubicBezTo>
                <a:cubicBezTo>
                  <a:pt x="879" y="8400"/>
                  <a:pt x="0" y="9475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cubicBezTo>
                  <a:pt x="2877" y="13200"/>
                  <a:pt x="3639" y="12434"/>
                  <a:pt x="3858" y="11400"/>
                </a:cubicBezTo>
                <a:lnTo>
                  <a:pt x="6669" y="11400"/>
                </a:lnTo>
                <a:lnTo>
                  <a:pt x="14033" y="20400"/>
                </a:lnTo>
                <a:lnTo>
                  <a:pt x="11291" y="20400"/>
                </a:lnTo>
                <a:cubicBezTo>
                  <a:pt x="11020" y="20400"/>
                  <a:pt x="10800" y="20669"/>
                  <a:pt x="10800" y="21000"/>
                </a:cubicBezTo>
                <a:cubicBezTo>
                  <a:pt x="10800" y="21332"/>
                  <a:pt x="11020" y="21600"/>
                  <a:pt x="11291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6200"/>
                </a:lnTo>
                <a:cubicBezTo>
                  <a:pt x="15709" y="15869"/>
                  <a:pt x="15489" y="15600"/>
                  <a:pt x="15218" y="15600"/>
                </a:cubicBezTo>
                <a:cubicBezTo>
                  <a:pt x="14947" y="15600"/>
                  <a:pt x="14727" y="15869"/>
                  <a:pt x="14727" y="16200"/>
                </a:cubicBezTo>
                <a:lnTo>
                  <a:pt x="14727" y="19552"/>
                </a:lnTo>
                <a:lnTo>
                  <a:pt x="8058" y="11400"/>
                </a:lnTo>
                <a:lnTo>
                  <a:pt x="19924" y="11400"/>
                </a:lnTo>
                <a:lnTo>
                  <a:pt x="17817" y="13976"/>
                </a:lnTo>
                <a:cubicBezTo>
                  <a:pt x="17728" y="14085"/>
                  <a:pt x="17673" y="14235"/>
                  <a:pt x="17673" y="14400"/>
                </a:cubicBezTo>
                <a:cubicBezTo>
                  <a:pt x="17673" y="14732"/>
                  <a:pt x="17892" y="15000"/>
                  <a:pt x="18164" y="15000"/>
                </a:cubicBezTo>
                <a:cubicBezTo>
                  <a:pt x="18299" y="15000"/>
                  <a:pt x="18422" y="14933"/>
                  <a:pt x="18511" y="14824"/>
                </a:cubicBezTo>
                <a:lnTo>
                  <a:pt x="21456" y="11224"/>
                </a:lnTo>
                <a:cubicBezTo>
                  <a:pt x="21545" y="11116"/>
                  <a:pt x="21600" y="10966"/>
                  <a:pt x="21600" y="10800"/>
                </a:cubicBezTo>
                <a:cubicBezTo>
                  <a:pt x="21600" y="10635"/>
                  <a:pt x="21545" y="10485"/>
                  <a:pt x="21456" y="1037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3" name="Shape 2933">
            <a:extLst>
              <a:ext uri="{FF2B5EF4-FFF2-40B4-BE49-F238E27FC236}">
                <a16:creationId xmlns:a16="http://schemas.microsoft.com/office/drawing/2014/main" id="{A8969ACB-5278-43A0-8BCB-71B6DC266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950" y="673100"/>
            <a:ext cx="392113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 dirty="0">
                <a:solidFill>
                  <a:schemeClr val="bg1"/>
                </a:solidFill>
                <a:ea typeface="Calibri" charset="0"/>
                <a:cs typeface="Calibri" charset="0"/>
              </a:rPr>
              <a:t>Arrows</a:t>
            </a:r>
          </a:p>
        </p:txBody>
      </p:sp>
      <p:sp>
        <p:nvSpPr>
          <p:cNvPr id="2934" name="Shape 2934">
            <a:extLst>
              <a:ext uri="{FF2B5EF4-FFF2-40B4-BE49-F238E27FC236}">
                <a16:creationId xmlns:a16="http://schemas.microsoft.com/office/drawing/2014/main" id="{8395BBB1-118B-4F3E-9F8D-0B8149491A7D}"/>
              </a:ext>
            </a:extLst>
          </p:cNvPr>
          <p:cNvSpPr/>
          <p:nvPr/>
        </p:nvSpPr>
        <p:spPr>
          <a:xfrm>
            <a:off x="688975" y="2471738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5" name="Shape 2935">
            <a:extLst>
              <a:ext uri="{FF2B5EF4-FFF2-40B4-BE49-F238E27FC236}">
                <a16:creationId xmlns:a16="http://schemas.microsoft.com/office/drawing/2014/main" id="{C8A98D6B-D54E-4F5C-B0AE-290E099B5E41}"/>
              </a:ext>
            </a:extLst>
          </p:cNvPr>
          <p:cNvSpPr/>
          <p:nvPr/>
        </p:nvSpPr>
        <p:spPr>
          <a:xfrm>
            <a:off x="106045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1" h="21600" extrusionOk="0">
                <a:moveTo>
                  <a:pt x="6365" y="15409"/>
                </a:moveTo>
                <a:cubicBezTo>
                  <a:pt x="5782" y="14888"/>
                  <a:pt x="4858" y="14006"/>
                  <a:pt x="3935" y="12895"/>
                </a:cubicBezTo>
                <a:cubicBezTo>
                  <a:pt x="2587" y="11273"/>
                  <a:pt x="979" y="8835"/>
                  <a:pt x="979" y="6430"/>
                </a:cubicBezTo>
                <a:cubicBezTo>
                  <a:pt x="979" y="3427"/>
                  <a:pt x="3396" y="982"/>
                  <a:pt x="6366" y="982"/>
                </a:cubicBezTo>
                <a:cubicBezTo>
                  <a:pt x="9336" y="982"/>
                  <a:pt x="11752" y="3427"/>
                  <a:pt x="11752" y="6430"/>
                </a:cubicBezTo>
                <a:cubicBezTo>
                  <a:pt x="11752" y="10208"/>
                  <a:pt x="7888" y="14044"/>
                  <a:pt x="6365" y="15409"/>
                </a:cubicBezTo>
                <a:moveTo>
                  <a:pt x="6366" y="0"/>
                </a:moveTo>
                <a:cubicBezTo>
                  <a:pt x="2850" y="0"/>
                  <a:pt x="0" y="2879"/>
                  <a:pt x="0" y="6430"/>
                </a:cubicBezTo>
                <a:cubicBezTo>
                  <a:pt x="0" y="11655"/>
                  <a:pt x="6366" y="16701"/>
                  <a:pt x="6366" y="16701"/>
                </a:cubicBezTo>
                <a:cubicBezTo>
                  <a:pt x="6366" y="16701"/>
                  <a:pt x="12732" y="11655"/>
                  <a:pt x="12732" y="6430"/>
                </a:cubicBezTo>
                <a:cubicBezTo>
                  <a:pt x="12732" y="2879"/>
                  <a:pt x="9882" y="0"/>
                  <a:pt x="6366" y="0"/>
                </a:cubicBezTo>
                <a:moveTo>
                  <a:pt x="17357" y="19604"/>
                </a:moveTo>
                <a:cubicBezTo>
                  <a:pt x="17127" y="19764"/>
                  <a:pt x="16856" y="19909"/>
                  <a:pt x="16554" y="20033"/>
                </a:cubicBezTo>
                <a:cubicBezTo>
                  <a:pt x="16304" y="20137"/>
                  <a:pt x="16185" y="20424"/>
                  <a:pt x="16288" y="20675"/>
                </a:cubicBezTo>
                <a:cubicBezTo>
                  <a:pt x="16365" y="20865"/>
                  <a:pt x="16548" y="20979"/>
                  <a:pt x="16740" y="20979"/>
                </a:cubicBezTo>
                <a:cubicBezTo>
                  <a:pt x="16802" y="20979"/>
                  <a:pt x="16866" y="20967"/>
                  <a:pt x="16926" y="20942"/>
                </a:cubicBezTo>
                <a:cubicBezTo>
                  <a:pt x="17294" y="20790"/>
                  <a:pt x="17627" y="20611"/>
                  <a:pt x="17915" y="20411"/>
                </a:cubicBezTo>
                <a:cubicBezTo>
                  <a:pt x="18138" y="20256"/>
                  <a:pt x="18193" y="19950"/>
                  <a:pt x="18039" y="19727"/>
                </a:cubicBezTo>
                <a:cubicBezTo>
                  <a:pt x="17885" y="19505"/>
                  <a:pt x="17579" y="19449"/>
                  <a:pt x="17357" y="19604"/>
                </a:cubicBezTo>
                <a:moveTo>
                  <a:pt x="16249" y="13042"/>
                </a:moveTo>
                <a:cubicBezTo>
                  <a:pt x="16109" y="12790"/>
                  <a:pt x="16024" y="12529"/>
                  <a:pt x="15995" y="12265"/>
                </a:cubicBezTo>
                <a:cubicBezTo>
                  <a:pt x="15966" y="11995"/>
                  <a:pt x="15731" y="11801"/>
                  <a:pt x="15456" y="11829"/>
                </a:cubicBezTo>
                <a:cubicBezTo>
                  <a:pt x="15187" y="11859"/>
                  <a:pt x="14992" y="12100"/>
                  <a:pt x="15022" y="12370"/>
                </a:cubicBezTo>
                <a:cubicBezTo>
                  <a:pt x="15064" y="12767"/>
                  <a:pt x="15190" y="13154"/>
                  <a:pt x="15395" y="13522"/>
                </a:cubicBezTo>
                <a:cubicBezTo>
                  <a:pt x="15484" y="13682"/>
                  <a:pt x="15651" y="13773"/>
                  <a:pt x="15822" y="13773"/>
                </a:cubicBezTo>
                <a:cubicBezTo>
                  <a:pt x="15904" y="13773"/>
                  <a:pt x="15985" y="13753"/>
                  <a:pt x="16061" y="13710"/>
                </a:cubicBezTo>
                <a:cubicBezTo>
                  <a:pt x="16297" y="13578"/>
                  <a:pt x="16382" y="13279"/>
                  <a:pt x="16249" y="13042"/>
                </a:cubicBezTo>
                <a:moveTo>
                  <a:pt x="18249" y="15254"/>
                </a:moveTo>
                <a:cubicBezTo>
                  <a:pt x="18041" y="14981"/>
                  <a:pt x="17803" y="14708"/>
                  <a:pt x="17538" y="14439"/>
                </a:cubicBezTo>
                <a:cubicBezTo>
                  <a:pt x="17349" y="14246"/>
                  <a:pt x="17039" y="14244"/>
                  <a:pt x="16845" y="14434"/>
                </a:cubicBezTo>
                <a:cubicBezTo>
                  <a:pt x="16653" y="14624"/>
                  <a:pt x="16651" y="14935"/>
                  <a:pt x="16841" y="15129"/>
                </a:cubicBezTo>
                <a:cubicBezTo>
                  <a:pt x="17076" y="15368"/>
                  <a:pt x="17288" y="15612"/>
                  <a:pt x="17471" y="15851"/>
                </a:cubicBezTo>
                <a:cubicBezTo>
                  <a:pt x="17568" y="15977"/>
                  <a:pt x="17713" y="16043"/>
                  <a:pt x="17860" y="16043"/>
                </a:cubicBezTo>
                <a:cubicBezTo>
                  <a:pt x="17964" y="16043"/>
                  <a:pt x="18068" y="16011"/>
                  <a:pt x="18157" y="15942"/>
                </a:cubicBezTo>
                <a:cubicBezTo>
                  <a:pt x="18373" y="15777"/>
                  <a:pt x="18413" y="15469"/>
                  <a:pt x="18249" y="15254"/>
                </a:cubicBezTo>
                <a:moveTo>
                  <a:pt x="21476" y="5928"/>
                </a:moveTo>
                <a:cubicBezTo>
                  <a:pt x="21352" y="5687"/>
                  <a:pt x="21057" y="5592"/>
                  <a:pt x="20817" y="5717"/>
                </a:cubicBezTo>
                <a:cubicBezTo>
                  <a:pt x="20817" y="5717"/>
                  <a:pt x="20650" y="5803"/>
                  <a:pt x="20371" y="5962"/>
                </a:cubicBezTo>
                <a:cubicBezTo>
                  <a:pt x="20136" y="6096"/>
                  <a:pt x="20054" y="6396"/>
                  <a:pt x="20188" y="6632"/>
                </a:cubicBezTo>
                <a:cubicBezTo>
                  <a:pt x="20278" y="6791"/>
                  <a:pt x="20444" y="6880"/>
                  <a:pt x="20614" y="6880"/>
                </a:cubicBezTo>
                <a:cubicBezTo>
                  <a:pt x="20697" y="6880"/>
                  <a:pt x="20780" y="6859"/>
                  <a:pt x="20856" y="6815"/>
                </a:cubicBezTo>
                <a:cubicBezTo>
                  <a:pt x="21108" y="6672"/>
                  <a:pt x="21261" y="6592"/>
                  <a:pt x="21265" y="6590"/>
                </a:cubicBezTo>
                <a:cubicBezTo>
                  <a:pt x="21506" y="6466"/>
                  <a:pt x="21600" y="6170"/>
                  <a:pt x="21476" y="5928"/>
                </a:cubicBezTo>
                <a:moveTo>
                  <a:pt x="18659" y="16886"/>
                </a:moveTo>
                <a:cubicBezTo>
                  <a:pt x="18395" y="16941"/>
                  <a:pt x="18225" y="17201"/>
                  <a:pt x="18280" y="17467"/>
                </a:cubicBezTo>
                <a:cubicBezTo>
                  <a:pt x="18312" y="17625"/>
                  <a:pt x="18330" y="17781"/>
                  <a:pt x="18330" y="17929"/>
                </a:cubicBezTo>
                <a:cubicBezTo>
                  <a:pt x="18330" y="18050"/>
                  <a:pt x="18318" y="18171"/>
                  <a:pt x="18296" y="18287"/>
                </a:cubicBezTo>
                <a:cubicBezTo>
                  <a:pt x="18244" y="18554"/>
                  <a:pt x="18418" y="18811"/>
                  <a:pt x="18683" y="18862"/>
                </a:cubicBezTo>
                <a:cubicBezTo>
                  <a:pt x="18715" y="18869"/>
                  <a:pt x="18746" y="18871"/>
                  <a:pt x="18777" y="18871"/>
                </a:cubicBezTo>
                <a:cubicBezTo>
                  <a:pt x="19007" y="18871"/>
                  <a:pt x="19212" y="18708"/>
                  <a:pt x="19257" y="18473"/>
                </a:cubicBezTo>
                <a:cubicBezTo>
                  <a:pt x="19292" y="18296"/>
                  <a:pt x="19309" y="18114"/>
                  <a:pt x="19309" y="17929"/>
                </a:cubicBezTo>
                <a:cubicBezTo>
                  <a:pt x="19309" y="17715"/>
                  <a:pt x="19285" y="17492"/>
                  <a:pt x="19239" y="17267"/>
                </a:cubicBezTo>
                <a:cubicBezTo>
                  <a:pt x="19183" y="17001"/>
                  <a:pt x="18923" y="16832"/>
                  <a:pt x="18659" y="16886"/>
                </a:cubicBezTo>
                <a:moveTo>
                  <a:pt x="18590" y="7106"/>
                </a:moveTo>
                <a:cubicBezTo>
                  <a:pt x="18317" y="7303"/>
                  <a:pt x="18035" y="7518"/>
                  <a:pt x="17756" y="7745"/>
                </a:cubicBezTo>
                <a:cubicBezTo>
                  <a:pt x="17546" y="7917"/>
                  <a:pt x="17515" y="8226"/>
                  <a:pt x="17686" y="8436"/>
                </a:cubicBezTo>
                <a:cubicBezTo>
                  <a:pt x="17783" y="8556"/>
                  <a:pt x="17924" y="8617"/>
                  <a:pt x="18066" y="8617"/>
                </a:cubicBezTo>
                <a:cubicBezTo>
                  <a:pt x="18174" y="8617"/>
                  <a:pt x="18284" y="8581"/>
                  <a:pt x="18374" y="8507"/>
                </a:cubicBezTo>
                <a:cubicBezTo>
                  <a:pt x="18637" y="8292"/>
                  <a:pt x="18903" y="8090"/>
                  <a:pt x="19161" y="7905"/>
                </a:cubicBezTo>
                <a:cubicBezTo>
                  <a:pt x="19380" y="7747"/>
                  <a:pt x="19431" y="7440"/>
                  <a:pt x="19273" y="7220"/>
                </a:cubicBezTo>
                <a:cubicBezTo>
                  <a:pt x="19116" y="6999"/>
                  <a:pt x="18810" y="6949"/>
                  <a:pt x="18590" y="7106"/>
                </a:cubicBezTo>
                <a:moveTo>
                  <a:pt x="14704" y="20512"/>
                </a:moveTo>
                <a:cubicBezTo>
                  <a:pt x="14393" y="20556"/>
                  <a:pt x="14065" y="20590"/>
                  <a:pt x="13729" y="20611"/>
                </a:cubicBezTo>
                <a:cubicBezTo>
                  <a:pt x="13459" y="20629"/>
                  <a:pt x="13254" y="20863"/>
                  <a:pt x="13272" y="21134"/>
                </a:cubicBezTo>
                <a:cubicBezTo>
                  <a:pt x="13289" y="21394"/>
                  <a:pt x="13504" y="21593"/>
                  <a:pt x="13760" y="21593"/>
                </a:cubicBezTo>
                <a:cubicBezTo>
                  <a:pt x="13771" y="21593"/>
                  <a:pt x="13781" y="21592"/>
                  <a:pt x="13792" y="21592"/>
                </a:cubicBezTo>
                <a:cubicBezTo>
                  <a:pt x="14152" y="21568"/>
                  <a:pt x="14506" y="21533"/>
                  <a:pt x="14842" y="21485"/>
                </a:cubicBezTo>
                <a:cubicBezTo>
                  <a:pt x="15110" y="21447"/>
                  <a:pt x="15296" y="21198"/>
                  <a:pt x="15258" y="20929"/>
                </a:cubicBezTo>
                <a:cubicBezTo>
                  <a:pt x="15220" y="20661"/>
                  <a:pt x="14973" y="20472"/>
                  <a:pt x="14704" y="20512"/>
                </a:cubicBezTo>
                <a:moveTo>
                  <a:pt x="8893" y="20109"/>
                </a:moveTo>
                <a:cubicBezTo>
                  <a:pt x="8582" y="19997"/>
                  <a:pt x="8299" y="19866"/>
                  <a:pt x="8052" y="19721"/>
                </a:cubicBezTo>
                <a:cubicBezTo>
                  <a:pt x="7818" y="19582"/>
                  <a:pt x="7519" y="19663"/>
                  <a:pt x="7382" y="19896"/>
                </a:cubicBezTo>
                <a:cubicBezTo>
                  <a:pt x="7244" y="20130"/>
                  <a:pt x="7323" y="20432"/>
                  <a:pt x="7556" y="20568"/>
                </a:cubicBezTo>
                <a:cubicBezTo>
                  <a:pt x="7856" y="20744"/>
                  <a:pt x="8194" y="20901"/>
                  <a:pt x="8562" y="21034"/>
                </a:cubicBezTo>
                <a:cubicBezTo>
                  <a:pt x="8617" y="21053"/>
                  <a:pt x="8672" y="21062"/>
                  <a:pt x="8728" y="21062"/>
                </a:cubicBezTo>
                <a:cubicBezTo>
                  <a:pt x="8928" y="21062"/>
                  <a:pt x="9117" y="20938"/>
                  <a:pt x="9189" y="20737"/>
                </a:cubicBezTo>
                <a:cubicBezTo>
                  <a:pt x="9280" y="20482"/>
                  <a:pt x="9148" y="20200"/>
                  <a:pt x="8893" y="20109"/>
                </a:cubicBezTo>
                <a:moveTo>
                  <a:pt x="11751" y="20618"/>
                </a:moveTo>
                <a:cubicBezTo>
                  <a:pt x="11412" y="20600"/>
                  <a:pt x="11082" y="20572"/>
                  <a:pt x="10771" y="20533"/>
                </a:cubicBezTo>
                <a:cubicBezTo>
                  <a:pt x="10502" y="20493"/>
                  <a:pt x="10258" y="20690"/>
                  <a:pt x="10225" y="20959"/>
                </a:cubicBezTo>
                <a:cubicBezTo>
                  <a:pt x="10191" y="21229"/>
                  <a:pt x="10382" y="21474"/>
                  <a:pt x="10650" y="21507"/>
                </a:cubicBezTo>
                <a:cubicBezTo>
                  <a:pt x="10984" y="21549"/>
                  <a:pt x="11337" y="21580"/>
                  <a:pt x="11699" y="21600"/>
                </a:cubicBezTo>
                <a:cubicBezTo>
                  <a:pt x="11708" y="21600"/>
                  <a:pt x="11716" y="21600"/>
                  <a:pt x="11725" y="21600"/>
                </a:cubicBezTo>
                <a:cubicBezTo>
                  <a:pt x="11984" y="21600"/>
                  <a:pt x="12200" y="21397"/>
                  <a:pt x="12214" y="21135"/>
                </a:cubicBezTo>
                <a:cubicBezTo>
                  <a:pt x="12228" y="20863"/>
                  <a:pt x="12021" y="20632"/>
                  <a:pt x="11751" y="20618"/>
                </a:cubicBezTo>
                <a:moveTo>
                  <a:pt x="6840" y="18180"/>
                </a:moveTo>
                <a:cubicBezTo>
                  <a:pt x="6836" y="17912"/>
                  <a:pt x="6619" y="17696"/>
                  <a:pt x="6351" y="17696"/>
                </a:cubicBezTo>
                <a:cubicBezTo>
                  <a:pt x="6080" y="17696"/>
                  <a:pt x="5861" y="17916"/>
                  <a:pt x="5861" y="18188"/>
                </a:cubicBezTo>
                <a:cubicBezTo>
                  <a:pt x="5861" y="18234"/>
                  <a:pt x="5867" y="18484"/>
                  <a:pt x="5997" y="18834"/>
                </a:cubicBezTo>
                <a:cubicBezTo>
                  <a:pt x="6070" y="19033"/>
                  <a:pt x="6257" y="19155"/>
                  <a:pt x="6456" y="19155"/>
                </a:cubicBezTo>
                <a:cubicBezTo>
                  <a:pt x="6512" y="19155"/>
                  <a:pt x="6570" y="19145"/>
                  <a:pt x="6626" y="19124"/>
                </a:cubicBezTo>
                <a:cubicBezTo>
                  <a:pt x="6880" y="19030"/>
                  <a:pt x="7009" y="18748"/>
                  <a:pt x="6915" y="18493"/>
                </a:cubicBezTo>
                <a:cubicBezTo>
                  <a:pt x="6849" y="18314"/>
                  <a:pt x="6841" y="18191"/>
                  <a:pt x="6840" y="18180"/>
                </a:cubicBezTo>
                <a:moveTo>
                  <a:pt x="15760" y="10798"/>
                </a:moveTo>
                <a:cubicBezTo>
                  <a:pt x="15838" y="10844"/>
                  <a:pt x="15924" y="10866"/>
                  <a:pt x="16008" y="10866"/>
                </a:cubicBezTo>
                <a:cubicBezTo>
                  <a:pt x="16176" y="10866"/>
                  <a:pt x="16339" y="10780"/>
                  <a:pt x="16431" y="10625"/>
                </a:cubicBezTo>
                <a:cubicBezTo>
                  <a:pt x="16577" y="10376"/>
                  <a:pt x="16761" y="10120"/>
                  <a:pt x="16977" y="9861"/>
                </a:cubicBezTo>
                <a:cubicBezTo>
                  <a:pt x="17151" y="9653"/>
                  <a:pt x="17124" y="9343"/>
                  <a:pt x="16917" y="9169"/>
                </a:cubicBezTo>
                <a:cubicBezTo>
                  <a:pt x="16709" y="8994"/>
                  <a:pt x="16400" y="9022"/>
                  <a:pt x="16227" y="9230"/>
                </a:cubicBezTo>
                <a:cubicBezTo>
                  <a:pt x="15976" y="9529"/>
                  <a:pt x="15761" y="9832"/>
                  <a:pt x="15587" y="10125"/>
                </a:cubicBezTo>
                <a:cubicBezTo>
                  <a:pt x="15450" y="10359"/>
                  <a:pt x="15527" y="10659"/>
                  <a:pt x="15760" y="10798"/>
                </a:cubicBezTo>
                <a:moveTo>
                  <a:pt x="6366" y="8841"/>
                </a:moveTo>
                <a:cubicBezTo>
                  <a:pt x="5014" y="8841"/>
                  <a:pt x="3917" y="7741"/>
                  <a:pt x="3917" y="6384"/>
                </a:cubicBezTo>
                <a:cubicBezTo>
                  <a:pt x="3917" y="5027"/>
                  <a:pt x="5014" y="3927"/>
                  <a:pt x="6366" y="3927"/>
                </a:cubicBezTo>
                <a:cubicBezTo>
                  <a:pt x="7719" y="3927"/>
                  <a:pt x="8814" y="5027"/>
                  <a:pt x="8814" y="6384"/>
                </a:cubicBezTo>
                <a:cubicBezTo>
                  <a:pt x="8814" y="7741"/>
                  <a:pt x="7719" y="8841"/>
                  <a:pt x="6366" y="8841"/>
                </a:cubicBezTo>
                <a:moveTo>
                  <a:pt x="6366" y="2955"/>
                </a:moveTo>
                <a:cubicBezTo>
                  <a:pt x="4473" y="2955"/>
                  <a:pt x="2938" y="4494"/>
                  <a:pt x="2938" y="6392"/>
                </a:cubicBezTo>
                <a:cubicBezTo>
                  <a:pt x="2938" y="8291"/>
                  <a:pt x="4473" y="9831"/>
                  <a:pt x="6366" y="9831"/>
                </a:cubicBezTo>
                <a:cubicBezTo>
                  <a:pt x="8259" y="9831"/>
                  <a:pt x="9794" y="8291"/>
                  <a:pt x="9794" y="6392"/>
                </a:cubicBezTo>
                <a:cubicBezTo>
                  <a:pt x="9794" y="4494"/>
                  <a:pt x="8259" y="2955"/>
                  <a:pt x="6366" y="29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6" name="Shape 2936">
            <a:extLst>
              <a:ext uri="{FF2B5EF4-FFF2-40B4-BE49-F238E27FC236}">
                <a16:creationId xmlns:a16="http://schemas.microsoft.com/office/drawing/2014/main" id="{E6594A7F-1AB6-4E35-A33E-1FF29A35C0CF}"/>
              </a:ext>
            </a:extLst>
          </p:cNvPr>
          <p:cNvSpPr/>
          <p:nvPr/>
        </p:nvSpPr>
        <p:spPr>
          <a:xfrm>
            <a:off x="1517650" y="2471738"/>
            <a:ext cx="952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64"/>
                </a:moveTo>
                <a:cubicBezTo>
                  <a:pt x="10800" y="1964"/>
                  <a:pt x="4320" y="1964"/>
                  <a:pt x="4320" y="4909"/>
                </a:cubicBezTo>
                <a:cubicBezTo>
                  <a:pt x="4320" y="5180"/>
                  <a:pt x="4804" y="5400"/>
                  <a:pt x="5400" y="5400"/>
                </a:cubicBezTo>
                <a:cubicBezTo>
                  <a:pt x="5996" y="5400"/>
                  <a:pt x="6480" y="5180"/>
                  <a:pt x="6480" y="4909"/>
                </a:cubicBezTo>
                <a:cubicBezTo>
                  <a:pt x="6480" y="2945"/>
                  <a:pt x="10800" y="2945"/>
                  <a:pt x="10800" y="2945"/>
                </a:cubicBezTo>
                <a:cubicBezTo>
                  <a:pt x="11396" y="2945"/>
                  <a:pt x="11880" y="2726"/>
                  <a:pt x="11880" y="2455"/>
                </a:cubicBezTo>
                <a:cubicBezTo>
                  <a:pt x="11880" y="2183"/>
                  <a:pt x="11396" y="1964"/>
                  <a:pt x="10800" y="1964"/>
                </a:cubicBezTo>
                <a:moveTo>
                  <a:pt x="10800" y="8836"/>
                </a:moveTo>
                <a:cubicBezTo>
                  <a:pt x="6029" y="8836"/>
                  <a:pt x="2160" y="7078"/>
                  <a:pt x="2160" y="4909"/>
                </a:cubicBezTo>
                <a:cubicBezTo>
                  <a:pt x="2160" y="2740"/>
                  <a:pt x="6029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7078"/>
                  <a:pt x="15571" y="8836"/>
                  <a:pt x="10800" y="8836"/>
                </a:cubicBezTo>
                <a:moveTo>
                  <a:pt x="10800" y="17182"/>
                </a:moveTo>
                <a:lnTo>
                  <a:pt x="8154" y="9664"/>
                </a:lnTo>
                <a:cubicBezTo>
                  <a:pt x="9002" y="9761"/>
                  <a:pt x="9885" y="9818"/>
                  <a:pt x="10800" y="9818"/>
                </a:cubicBezTo>
                <a:cubicBezTo>
                  <a:pt x="11715" y="9818"/>
                  <a:pt x="12598" y="9761"/>
                  <a:pt x="13446" y="9664"/>
                </a:cubicBezTo>
                <a:cubicBezTo>
                  <a:pt x="13446" y="9664"/>
                  <a:pt x="10800" y="17182"/>
                  <a:pt x="10800" y="17182"/>
                </a:cubicBezTo>
                <a:close/>
                <a:moveTo>
                  <a:pt x="10800" y="0"/>
                </a:moveTo>
                <a:cubicBezTo>
                  <a:pt x="4835" y="0"/>
                  <a:pt x="0" y="2199"/>
                  <a:pt x="0" y="4909"/>
                </a:cubicBezTo>
                <a:cubicBezTo>
                  <a:pt x="0" y="6830"/>
                  <a:pt x="2431" y="8487"/>
                  <a:pt x="5966" y="9295"/>
                </a:cubicBezTo>
                <a:lnTo>
                  <a:pt x="10800" y="21600"/>
                </a:lnTo>
                <a:lnTo>
                  <a:pt x="15635" y="9295"/>
                </a:lnTo>
                <a:cubicBezTo>
                  <a:pt x="19169" y="8487"/>
                  <a:pt x="21600" y="6830"/>
                  <a:pt x="21600" y="4909"/>
                </a:cubicBezTo>
                <a:cubicBezTo>
                  <a:pt x="21600" y="2199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7" name="Shape 2937">
            <a:extLst>
              <a:ext uri="{FF2B5EF4-FFF2-40B4-BE49-F238E27FC236}">
                <a16:creationId xmlns:a16="http://schemas.microsoft.com/office/drawing/2014/main" id="{E624F956-6934-4539-A444-9456D32E05FD}"/>
              </a:ext>
            </a:extLst>
          </p:cNvPr>
          <p:cNvSpPr/>
          <p:nvPr/>
        </p:nvSpPr>
        <p:spPr>
          <a:xfrm>
            <a:off x="186055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9145"/>
                </a:lnTo>
                <a:cubicBezTo>
                  <a:pt x="11291" y="18875"/>
                  <a:pt x="11071" y="18655"/>
                  <a:pt x="10800" y="18655"/>
                </a:cubicBezTo>
                <a:cubicBezTo>
                  <a:pt x="10529" y="18655"/>
                  <a:pt x="10309" y="18875"/>
                  <a:pt x="10309" y="19145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2455" y="11291"/>
                </a:lnTo>
                <a:cubicBezTo>
                  <a:pt x="2725" y="11291"/>
                  <a:pt x="2945" y="11071"/>
                  <a:pt x="2945" y="10800"/>
                </a:cubicBezTo>
                <a:cubicBezTo>
                  <a:pt x="2945" y="10529"/>
                  <a:pt x="2725" y="10309"/>
                  <a:pt x="2455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2455"/>
                </a:lnTo>
                <a:cubicBezTo>
                  <a:pt x="10309" y="2726"/>
                  <a:pt x="10529" y="2945"/>
                  <a:pt x="10800" y="2945"/>
                </a:cubicBezTo>
                <a:cubicBezTo>
                  <a:pt x="11071" y="2945"/>
                  <a:pt x="11291" y="2726"/>
                  <a:pt x="11291" y="2455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9145" y="10309"/>
                </a:lnTo>
                <a:cubicBezTo>
                  <a:pt x="18875" y="10309"/>
                  <a:pt x="18655" y="10529"/>
                  <a:pt x="18655" y="10800"/>
                </a:cubicBezTo>
                <a:cubicBezTo>
                  <a:pt x="18655" y="11071"/>
                  <a:pt x="18875" y="11291"/>
                  <a:pt x="19145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965" y="6634"/>
                </a:moveTo>
                <a:lnTo>
                  <a:pt x="12189" y="12188"/>
                </a:lnTo>
                <a:lnTo>
                  <a:pt x="6635" y="14966"/>
                </a:lnTo>
                <a:lnTo>
                  <a:pt x="9411" y="9412"/>
                </a:lnTo>
                <a:cubicBezTo>
                  <a:pt x="9411" y="9412"/>
                  <a:pt x="14965" y="6634"/>
                  <a:pt x="14965" y="6634"/>
                </a:cubicBezTo>
                <a:close/>
                <a:moveTo>
                  <a:pt x="4552" y="17048"/>
                </a:moveTo>
                <a:lnTo>
                  <a:pt x="12883" y="12883"/>
                </a:lnTo>
                <a:lnTo>
                  <a:pt x="17048" y="4551"/>
                </a:lnTo>
                <a:lnTo>
                  <a:pt x="8717" y="8717"/>
                </a:lnTo>
                <a:cubicBezTo>
                  <a:pt x="8717" y="8717"/>
                  <a:pt x="4552" y="17048"/>
                  <a:pt x="4552" y="17048"/>
                </a:cubicBezTo>
                <a:close/>
                <a:moveTo>
                  <a:pt x="11494" y="11494"/>
                </a:moveTo>
                <a:cubicBezTo>
                  <a:pt x="11877" y="11111"/>
                  <a:pt x="11877" y="10489"/>
                  <a:pt x="11494" y="10106"/>
                </a:cubicBezTo>
                <a:cubicBezTo>
                  <a:pt x="11111" y="9722"/>
                  <a:pt x="10489" y="9722"/>
                  <a:pt x="10106" y="10106"/>
                </a:cubicBezTo>
                <a:cubicBezTo>
                  <a:pt x="9723" y="10489"/>
                  <a:pt x="9723" y="11111"/>
                  <a:pt x="10106" y="11494"/>
                </a:cubicBezTo>
                <a:cubicBezTo>
                  <a:pt x="10489" y="11878"/>
                  <a:pt x="11111" y="11878"/>
                  <a:pt x="11494" y="1149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8" name="Shape 2938">
            <a:extLst>
              <a:ext uri="{FF2B5EF4-FFF2-40B4-BE49-F238E27FC236}">
                <a16:creationId xmlns:a16="http://schemas.microsoft.com/office/drawing/2014/main" id="{6840F3C5-202A-45BD-B18D-4AA722BF23E8}"/>
              </a:ext>
            </a:extLst>
          </p:cNvPr>
          <p:cNvSpPr/>
          <p:nvPr/>
        </p:nvSpPr>
        <p:spPr>
          <a:xfrm>
            <a:off x="226060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58"/>
                </a:moveTo>
                <a:lnTo>
                  <a:pt x="14727" y="18775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2" y="1990"/>
                </a:moveTo>
                <a:lnTo>
                  <a:pt x="21244" y="1983"/>
                </a:lnTo>
                <a:lnTo>
                  <a:pt x="14371" y="19"/>
                </a:lnTo>
                <a:lnTo>
                  <a:pt x="14369" y="27"/>
                </a:lnTo>
                <a:cubicBezTo>
                  <a:pt x="14326" y="14"/>
                  <a:pt x="14284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1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8" y="19610"/>
                </a:cubicBezTo>
                <a:lnTo>
                  <a:pt x="356" y="19618"/>
                </a:lnTo>
                <a:lnTo>
                  <a:pt x="7229" y="21581"/>
                </a:lnTo>
                <a:lnTo>
                  <a:pt x="7231" y="21573"/>
                </a:lnTo>
                <a:cubicBezTo>
                  <a:pt x="7274" y="21586"/>
                  <a:pt x="7316" y="21600"/>
                  <a:pt x="7364" y="21600"/>
                </a:cubicBezTo>
                <a:cubicBezTo>
                  <a:pt x="7411" y="21600"/>
                  <a:pt x="7454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2" y="199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39" name="Shape 2939">
            <a:extLst>
              <a:ext uri="{FF2B5EF4-FFF2-40B4-BE49-F238E27FC236}">
                <a16:creationId xmlns:a16="http://schemas.microsoft.com/office/drawing/2014/main" id="{872664C7-AB16-4848-B79F-087AE148C280}"/>
              </a:ext>
            </a:extLst>
          </p:cNvPr>
          <p:cNvSpPr/>
          <p:nvPr/>
        </p:nvSpPr>
        <p:spPr>
          <a:xfrm>
            <a:off x="266065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47" y="12509"/>
                </a:moveTo>
                <a:lnTo>
                  <a:pt x="18520" y="12645"/>
                </a:lnTo>
                <a:cubicBezTo>
                  <a:pt x="18572" y="12276"/>
                  <a:pt x="18589" y="11922"/>
                  <a:pt x="18572" y="11593"/>
                </a:cubicBezTo>
                <a:lnTo>
                  <a:pt x="17592" y="11644"/>
                </a:lnTo>
                <a:cubicBezTo>
                  <a:pt x="17606" y="11910"/>
                  <a:pt x="17591" y="12201"/>
                  <a:pt x="17547" y="12509"/>
                </a:cubicBezTo>
                <a:moveTo>
                  <a:pt x="17444" y="10833"/>
                </a:moveTo>
                <a:lnTo>
                  <a:pt x="18374" y="10520"/>
                </a:lnTo>
                <a:cubicBezTo>
                  <a:pt x="18262" y="10187"/>
                  <a:pt x="18104" y="9869"/>
                  <a:pt x="17890" y="9546"/>
                </a:cubicBezTo>
                <a:lnTo>
                  <a:pt x="17072" y="10089"/>
                </a:lnTo>
                <a:cubicBezTo>
                  <a:pt x="17237" y="10339"/>
                  <a:pt x="17359" y="10582"/>
                  <a:pt x="17444" y="10833"/>
                </a:cubicBezTo>
                <a:moveTo>
                  <a:pt x="17529" y="13890"/>
                </a:moveTo>
                <a:cubicBezTo>
                  <a:pt x="17440" y="13801"/>
                  <a:pt x="17317" y="13745"/>
                  <a:pt x="17182" y="13745"/>
                </a:cubicBezTo>
                <a:cubicBezTo>
                  <a:pt x="16910" y="13745"/>
                  <a:pt x="16691" y="13965"/>
                  <a:pt x="16691" y="14236"/>
                </a:cubicBezTo>
                <a:cubicBezTo>
                  <a:pt x="16691" y="14372"/>
                  <a:pt x="16746" y="14495"/>
                  <a:pt x="16835" y="14583"/>
                </a:cubicBezTo>
                <a:lnTo>
                  <a:pt x="17469" y="15218"/>
                </a:lnTo>
                <a:lnTo>
                  <a:pt x="16835" y="15853"/>
                </a:lnTo>
                <a:cubicBezTo>
                  <a:pt x="16746" y="15942"/>
                  <a:pt x="16691" y="16064"/>
                  <a:pt x="16691" y="16200"/>
                </a:cubicBezTo>
                <a:cubicBezTo>
                  <a:pt x="16691" y="16471"/>
                  <a:pt x="16910" y="16691"/>
                  <a:pt x="17182" y="16691"/>
                </a:cubicBezTo>
                <a:cubicBezTo>
                  <a:pt x="17317" y="16691"/>
                  <a:pt x="17440" y="16636"/>
                  <a:pt x="17529" y="16547"/>
                </a:cubicBezTo>
                <a:lnTo>
                  <a:pt x="18164" y="15912"/>
                </a:lnTo>
                <a:lnTo>
                  <a:pt x="18798" y="16547"/>
                </a:lnTo>
                <a:cubicBezTo>
                  <a:pt x="18887" y="16636"/>
                  <a:pt x="19010" y="16691"/>
                  <a:pt x="19145" y="16691"/>
                </a:cubicBezTo>
                <a:cubicBezTo>
                  <a:pt x="19417" y="16691"/>
                  <a:pt x="19636" y="16471"/>
                  <a:pt x="19636" y="16200"/>
                </a:cubicBezTo>
                <a:cubicBezTo>
                  <a:pt x="19636" y="16064"/>
                  <a:pt x="19582" y="15942"/>
                  <a:pt x="19493" y="15853"/>
                </a:cubicBezTo>
                <a:lnTo>
                  <a:pt x="18858" y="15218"/>
                </a:lnTo>
                <a:lnTo>
                  <a:pt x="19493" y="14583"/>
                </a:lnTo>
                <a:cubicBezTo>
                  <a:pt x="19582" y="14495"/>
                  <a:pt x="19636" y="14372"/>
                  <a:pt x="19636" y="14236"/>
                </a:cubicBezTo>
                <a:cubicBezTo>
                  <a:pt x="19636" y="13965"/>
                  <a:pt x="19417" y="13745"/>
                  <a:pt x="19145" y="13745"/>
                </a:cubicBezTo>
                <a:cubicBezTo>
                  <a:pt x="19009" y="13745"/>
                  <a:pt x="18887" y="13801"/>
                  <a:pt x="18798" y="13890"/>
                </a:cubicBezTo>
                <a:lnTo>
                  <a:pt x="18164" y="14524"/>
                </a:lnTo>
                <a:cubicBezTo>
                  <a:pt x="18164" y="14524"/>
                  <a:pt x="17529" y="13890"/>
                  <a:pt x="17529" y="13890"/>
                </a:cubicBezTo>
                <a:close/>
                <a:moveTo>
                  <a:pt x="20618" y="20458"/>
                </a:moveTo>
                <a:lnTo>
                  <a:pt x="14727" y="18775"/>
                </a:lnTo>
                <a:lnTo>
                  <a:pt x="14727" y="7698"/>
                </a:lnTo>
                <a:cubicBezTo>
                  <a:pt x="14950" y="7802"/>
                  <a:pt x="15155" y="7914"/>
                  <a:pt x="15324" y="8034"/>
                </a:cubicBezTo>
                <a:lnTo>
                  <a:pt x="15893" y="7234"/>
                </a:lnTo>
                <a:cubicBezTo>
                  <a:pt x="15627" y="7044"/>
                  <a:pt x="15313" y="6872"/>
                  <a:pt x="14959" y="6721"/>
                </a:cubicBezTo>
                <a:lnTo>
                  <a:pt x="14727" y="7263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9347"/>
                </a:lnTo>
                <a:lnTo>
                  <a:pt x="8249" y="10199"/>
                </a:lnTo>
                <a:cubicBezTo>
                  <a:pt x="8580" y="10045"/>
                  <a:pt x="8881" y="9843"/>
                  <a:pt x="9168" y="9581"/>
                </a:cubicBezTo>
                <a:lnTo>
                  <a:pt x="8505" y="8857"/>
                </a:lnTo>
                <a:cubicBezTo>
                  <a:pt x="8297" y="9048"/>
                  <a:pt x="8088" y="9187"/>
                  <a:pt x="7855" y="9299"/>
                </a:cubicBez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1" y="1990"/>
                </a:moveTo>
                <a:lnTo>
                  <a:pt x="21244" y="1983"/>
                </a:lnTo>
                <a:lnTo>
                  <a:pt x="14372" y="19"/>
                </a:lnTo>
                <a:lnTo>
                  <a:pt x="14369" y="27"/>
                </a:lnTo>
                <a:cubicBezTo>
                  <a:pt x="14326" y="14"/>
                  <a:pt x="14283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0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9" y="19610"/>
                </a:cubicBezTo>
                <a:lnTo>
                  <a:pt x="356" y="19618"/>
                </a:lnTo>
                <a:lnTo>
                  <a:pt x="7228" y="21581"/>
                </a:lnTo>
                <a:lnTo>
                  <a:pt x="7231" y="21573"/>
                </a:lnTo>
                <a:cubicBezTo>
                  <a:pt x="7274" y="21586"/>
                  <a:pt x="7317" y="21600"/>
                  <a:pt x="7364" y="21600"/>
                </a:cubicBezTo>
                <a:cubicBezTo>
                  <a:pt x="7411" y="21600"/>
                  <a:pt x="7453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1" y="1990"/>
                </a:cubicBezTo>
                <a:moveTo>
                  <a:pt x="16435" y="9275"/>
                </a:moveTo>
                <a:lnTo>
                  <a:pt x="16518" y="9374"/>
                </a:lnTo>
                <a:lnTo>
                  <a:pt x="17269" y="8740"/>
                </a:lnTo>
                <a:lnTo>
                  <a:pt x="17184" y="8640"/>
                </a:lnTo>
                <a:cubicBezTo>
                  <a:pt x="17013" y="8438"/>
                  <a:pt x="16840" y="8236"/>
                  <a:pt x="16677" y="8019"/>
                </a:cubicBezTo>
                <a:lnTo>
                  <a:pt x="15891" y="8606"/>
                </a:lnTo>
                <a:cubicBezTo>
                  <a:pt x="16066" y="8840"/>
                  <a:pt x="16251" y="9059"/>
                  <a:pt x="16435" y="9275"/>
                </a:cubicBezTo>
                <a:moveTo>
                  <a:pt x="6270" y="11022"/>
                </a:moveTo>
                <a:lnTo>
                  <a:pt x="5739" y="10196"/>
                </a:lnTo>
                <a:cubicBezTo>
                  <a:pt x="5432" y="10394"/>
                  <a:pt x="5153" y="10605"/>
                  <a:pt x="4909" y="10825"/>
                </a:cubicBezTo>
                <a:lnTo>
                  <a:pt x="5568" y="11554"/>
                </a:lnTo>
                <a:cubicBezTo>
                  <a:pt x="5772" y="11370"/>
                  <a:pt x="6008" y="11191"/>
                  <a:pt x="6270" y="11022"/>
                </a:cubicBezTo>
                <a:moveTo>
                  <a:pt x="5004" y="12185"/>
                </a:moveTo>
                <a:lnTo>
                  <a:pt x="4196" y="11628"/>
                </a:lnTo>
                <a:cubicBezTo>
                  <a:pt x="3975" y="11949"/>
                  <a:pt x="3812" y="12288"/>
                  <a:pt x="3713" y="12634"/>
                </a:cubicBezTo>
                <a:lnTo>
                  <a:pt x="4656" y="12906"/>
                </a:lnTo>
                <a:cubicBezTo>
                  <a:pt x="4727" y="12661"/>
                  <a:pt x="4844" y="12418"/>
                  <a:pt x="5004" y="12185"/>
                </a:cubicBezTo>
                <a:moveTo>
                  <a:pt x="10467" y="8318"/>
                </a:moveTo>
                <a:lnTo>
                  <a:pt x="9972" y="7470"/>
                </a:lnTo>
                <a:cubicBezTo>
                  <a:pt x="9623" y="7674"/>
                  <a:pt x="9362" y="7936"/>
                  <a:pt x="9132" y="8189"/>
                </a:cubicBezTo>
                <a:lnTo>
                  <a:pt x="9857" y="8850"/>
                </a:lnTo>
                <a:cubicBezTo>
                  <a:pt x="10063" y="8624"/>
                  <a:pt x="10245" y="8448"/>
                  <a:pt x="10467" y="8318"/>
                </a:cubicBezTo>
                <a:moveTo>
                  <a:pt x="3927" y="15709"/>
                </a:moveTo>
                <a:cubicBezTo>
                  <a:pt x="4469" y="15709"/>
                  <a:pt x="4909" y="15270"/>
                  <a:pt x="4909" y="14727"/>
                </a:cubicBezTo>
                <a:cubicBezTo>
                  <a:pt x="4909" y="14185"/>
                  <a:pt x="4469" y="13745"/>
                  <a:pt x="3927" y="13745"/>
                </a:cubicBezTo>
                <a:cubicBezTo>
                  <a:pt x="3385" y="13745"/>
                  <a:pt x="2945" y="14185"/>
                  <a:pt x="2945" y="14727"/>
                </a:cubicBezTo>
                <a:cubicBezTo>
                  <a:pt x="2945" y="15270"/>
                  <a:pt x="3385" y="15709"/>
                  <a:pt x="3927" y="15709"/>
                </a:cubicBezTo>
                <a:moveTo>
                  <a:pt x="12273" y="7855"/>
                </a:moveTo>
                <a:cubicBezTo>
                  <a:pt x="12815" y="7855"/>
                  <a:pt x="13255" y="7415"/>
                  <a:pt x="13255" y="6873"/>
                </a:cubicBezTo>
                <a:cubicBezTo>
                  <a:pt x="13255" y="6331"/>
                  <a:pt x="12815" y="5891"/>
                  <a:pt x="12273" y="5891"/>
                </a:cubicBezTo>
                <a:cubicBezTo>
                  <a:pt x="11730" y="5891"/>
                  <a:pt x="11291" y="6331"/>
                  <a:pt x="11291" y="6873"/>
                </a:cubicBezTo>
                <a:cubicBezTo>
                  <a:pt x="11291" y="7415"/>
                  <a:pt x="11730" y="7855"/>
                  <a:pt x="12273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0" name="Shape 2940">
            <a:extLst>
              <a:ext uri="{FF2B5EF4-FFF2-40B4-BE49-F238E27FC236}">
                <a16:creationId xmlns:a16="http://schemas.microsoft.com/office/drawing/2014/main" id="{13ADBDCB-F4EF-42E3-A880-13F209438B7D}"/>
              </a:ext>
            </a:extLst>
          </p:cNvPr>
          <p:cNvSpPr/>
          <p:nvPr/>
        </p:nvSpPr>
        <p:spPr>
          <a:xfrm>
            <a:off x="306070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345"/>
                </a:moveTo>
                <a:cubicBezTo>
                  <a:pt x="9444" y="8345"/>
                  <a:pt x="8345" y="9444"/>
                  <a:pt x="8345" y="10800"/>
                </a:cubicBezTo>
                <a:cubicBezTo>
                  <a:pt x="8345" y="12156"/>
                  <a:pt x="9444" y="13255"/>
                  <a:pt x="10800" y="13255"/>
                </a:cubicBezTo>
                <a:cubicBezTo>
                  <a:pt x="12156" y="13255"/>
                  <a:pt x="13255" y="12156"/>
                  <a:pt x="13255" y="10800"/>
                </a:cubicBezTo>
                <a:cubicBezTo>
                  <a:pt x="13255" y="9444"/>
                  <a:pt x="12156" y="8345"/>
                  <a:pt x="10800" y="8345"/>
                </a:cubicBezTo>
                <a:moveTo>
                  <a:pt x="11291" y="20593"/>
                </a:moveTo>
                <a:lnTo>
                  <a:pt x="11291" y="17182"/>
                </a:lnTo>
                <a:cubicBezTo>
                  <a:pt x="11291" y="16910"/>
                  <a:pt x="11071" y="16691"/>
                  <a:pt x="10800" y="16691"/>
                </a:cubicBezTo>
                <a:cubicBezTo>
                  <a:pt x="10529" y="16691"/>
                  <a:pt x="10309" y="16910"/>
                  <a:pt x="10309" y="17182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4418" y="11291"/>
                </a:lnTo>
                <a:cubicBezTo>
                  <a:pt x="4690" y="11291"/>
                  <a:pt x="4909" y="11071"/>
                  <a:pt x="4909" y="10800"/>
                </a:cubicBezTo>
                <a:cubicBezTo>
                  <a:pt x="4909" y="10529"/>
                  <a:pt x="4690" y="10309"/>
                  <a:pt x="4418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4418"/>
                </a:ln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7182" y="10309"/>
                </a:lnTo>
                <a:cubicBezTo>
                  <a:pt x="16910" y="10309"/>
                  <a:pt x="16691" y="10529"/>
                  <a:pt x="16691" y="10800"/>
                </a:cubicBezTo>
                <a:cubicBezTo>
                  <a:pt x="16691" y="11071"/>
                  <a:pt x="16910" y="11291"/>
                  <a:pt x="17182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1" name="Shape 2941">
            <a:extLst>
              <a:ext uri="{FF2B5EF4-FFF2-40B4-BE49-F238E27FC236}">
                <a16:creationId xmlns:a16="http://schemas.microsoft.com/office/drawing/2014/main" id="{6A93EEE9-A28B-4D87-A69F-2C1A58C9BEE8}"/>
              </a:ext>
            </a:extLst>
          </p:cNvPr>
          <p:cNvSpPr/>
          <p:nvPr/>
        </p:nvSpPr>
        <p:spPr>
          <a:xfrm>
            <a:off x="3460750" y="2471738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3"/>
                  <a:pt x="17649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1291" y="13205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6"/>
                </a:cubicBezTo>
                <a:cubicBezTo>
                  <a:pt x="11291" y="16666"/>
                  <a:pt x="11291" y="13205"/>
                  <a:pt x="11291" y="13205"/>
                </a:cubicBezTo>
                <a:close/>
                <a:moveTo>
                  <a:pt x="11291" y="4934"/>
                </a:moveTo>
                <a:cubicBezTo>
                  <a:pt x="12233" y="5012"/>
                  <a:pt x="13111" y="5315"/>
                  <a:pt x="13875" y="5784"/>
                </a:cubicBezTo>
                <a:cubicBezTo>
                  <a:pt x="13793" y="5967"/>
                  <a:pt x="13745" y="6168"/>
                  <a:pt x="13745" y="6382"/>
                </a:cubicBezTo>
                <a:cubicBezTo>
                  <a:pt x="13745" y="7195"/>
                  <a:pt x="14405" y="7855"/>
                  <a:pt x="15218" y="7855"/>
                </a:cubicBezTo>
                <a:cubicBezTo>
                  <a:pt x="15432" y="7855"/>
                  <a:pt x="15633" y="7807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5"/>
                  <a:pt x="16534" y="7031"/>
                </a:cubicBezTo>
                <a:cubicBezTo>
                  <a:pt x="16631" y="6835"/>
                  <a:pt x="16691" y="6616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8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6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5"/>
                </a:cubicBezTo>
                <a:cubicBezTo>
                  <a:pt x="10309" y="13205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19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1"/>
                </a:cubicBezTo>
                <a:cubicBezTo>
                  <a:pt x="10309" y="17651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2" name="Shape 2942">
            <a:extLst>
              <a:ext uri="{FF2B5EF4-FFF2-40B4-BE49-F238E27FC236}">
                <a16:creationId xmlns:a16="http://schemas.microsoft.com/office/drawing/2014/main" id="{31104F1B-BDDC-4C9D-BE08-1EC9D696B6B8}"/>
              </a:ext>
            </a:extLst>
          </p:cNvPr>
          <p:cNvSpPr/>
          <p:nvPr/>
        </p:nvSpPr>
        <p:spPr>
          <a:xfrm>
            <a:off x="3879850" y="2471738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2524"/>
                </a:moveTo>
                <a:cubicBezTo>
                  <a:pt x="19362" y="12218"/>
                  <a:pt x="17455" y="11782"/>
                  <a:pt x="15000" y="11782"/>
                </a:cubicBezTo>
                <a:cubicBezTo>
                  <a:pt x="12625" y="11782"/>
                  <a:pt x="11514" y="12089"/>
                  <a:pt x="10534" y="12360"/>
                </a:cubicBezTo>
                <a:cubicBezTo>
                  <a:pt x="9751" y="12577"/>
                  <a:pt x="9076" y="12764"/>
                  <a:pt x="7800" y="12764"/>
                </a:cubicBezTo>
                <a:cubicBezTo>
                  <a:pt x="6097" y="12764"/>
                  <a:pt x="5268" y="12537"/>
                  <a:pt x="4390" y="12298"/>
                </a:cubicBezTo>
                <a:cubicBezTo>
                  <a:pt x="3564" y="12073"/>
                  <a:pt x="2709" y="11842"/>
                  <a:pt x="1200" y="11792"/>
                </a:cubicBezTo>
                <a:lnTo>
                  <a:pt x="1200" y="992"/>
                </a:lnTo>
                <a:cubicBezTo>
                  <a:pt x="2511" y="1038"/>
                  <a:pt x="3242" y="1238"/>
                  <a:pt x="4010" y="1448"/>
                </a:cubicBezTo>
                <a:cubicBezTo>
                  <a:pt x="4941" y="1701"/>
                  <a:pt x="5903" y="1964"/>
                  <a:pt x="7800" y="1964"/>
                </a:cubicBezTo>
                <a:cubicBezTo>
                  <a:pt x="9273" y="1964"/>
                  <a:pt x="10109" y="1733"/>
                  <a:pt x="10918" y="1508"/>
                </a:cubicBezTo>
                <a:cubicBezTo>
                  <a:pt x="11854" y="1250"/>
                  <a:pt x="12823" y="982"/>
                  <a:pt x="15000" y="982"/>
                </a:cubicBezTo>
                <a:cubicBezTo>
                  <a:pt x="17661" y="982"/>
                  <a:pt x="19648" y="1545"/>
                  <a:pt x="20400" y="1794"/>
                </a:cubicBezTo>
                <a:cubicBezTo>
                  <a:pt x="20400" y="1794"/>
                  <a:pt x="20400" y="12524"/>
                  <a:pt x="20400" y="12524"/>
                </a:cubicBezTo>
                <a:close/>
                <a:moveTo>
                  <a:pt x="21594" y="1473"/>
                </a:moveTo>
                <a:cubicBezTo>
                  <a:pt x="21594" y="1293"/>
                  <a:pt x="21478" y="1120"/>
                  <a:pt x="21268" y="1034"/>
                </a:cubicBezTo>
                <a:cubicBezTo>
                  <a:pt x="21165" y="991"/>
                  <a:pt x="18699" y="0"/>
                  <a:pt x="15000" y="0"/>
                </a:cubicBezTo>
                <a:cubicBezTo>
                  <a:pt x="12625" y="0"/>
                  <a:pt x="11514" y="308"/>
                  <a:pt x="10534" y="579"/>
                </a:cubicBezTo>
                <a:cubicBezTo>
                  <a:pt x="9751" y="795"/>
                  <a:pt x="9076" y="982"/>
                  <a:pt x="7800" y="982"/>
                </a:cubicBezTo>
                <a:cubicBezTo>
                  <a:pt x="6097" y="982"/>
                  <a:pt x="5268" y="756"/>
                  <a:pt x="4390" y="516"/>
                </a:cubicBezTo>
                <a:cubicBezTo>
                  <a:pt x="3459" y="263"/>
                  <a:pt x="2497" y="0"/>
                  <a:pt x="600" y="0"/>
                </a:cubicBez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2774"/>
                </a:lnTo>
                <a:cubicBezTo>
                  <a:pt x="2511" y="12820"/>
                  <a:pt x="3242" y="13020"/>
                  <a:pt x="4010" y="13230"/>
                </a:cubicBezTo>
                <a:cubicBezTo>
                  <a:pt x="4941" y="13483"/>
                  <a:pt x="5903" y="13745"/>
                  <a:pt x="7800" y="13745"/>
                </a:cubicBezTo>
                <a:cubicBezTo>
                  <a:pt x="9273" y="13745"/>
                  <a:pt x="10109" y="13514"/>
                  <a:pt x="10918" y="13291"/>
                </a:cubicBezTo>
                <a:cubicBezTo>
                  <a:pt x="11854" y="13031"/>
                  <a:pt x="12823" y="12764"/>
                  <a:pt x="15000" y="12764"/>
                </a:cubicBezTo>
                <a:cubicBezTo>
                  <a:pt x="18400" y="12764"/>
                  <a:pt x="20709" y="13685"/>
                  <a:pt x="20733" y="13694"/>
                </a:cubicBezTo>
                <a:cubicBezTo>
                  <a:pt x="21029" y="13814"/>
                  <a:pt x="21389" y="13716"/>
                  <a:pt x="21537" y="13473"/>
                </a:cubicBezTo>
                <a:cubicBezTo>
                  <a:pt x="21580" y="13403"/>
                  <a:pt x="21594" y="13328"/>
                  <a:pt x="21594" y="13255"/>
                </a:cubicBezTo>
                <a:lnTo>
                  <a:pt x="21600" y="13255"/>
                </a:lnTo>
                <a:lnTo>
                  <a:pt x="21600" y="1473"/>
                </a:lnTo>
                <a:cubicBezTo>
                  <a:pt x="21600" y="1473"/>
                  <a:pt x="21594" y="1473"/>
                  <a:pt x="21594" y="1473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3" name="Shape 2943">
            <a:extLst>
              <a:ext uri="{FF2B5EF4-FFF2-40B4-BE49-F238E27FC236}">
                <a16:creationId xmlns:a16="http://schemas.microsoft.com/office/drawing/2014/main" id="{DD6A13A4-4DA4-4C09-847C-60BC0451659C}"/>
              </a:ext>
            </a:extLst>
          </p:cNvPr>
          <p:cNvSpPr/>
          <p:nvPr/>
        </p:nvSpPr>
        <p:spPr>
          <a:xfrm>
            <a:off x="4279900" y="2471738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11782"/>
                </a:moveTo>
                <a:lnTo>
                  <a:pt x="9600" y="10800"/>
                </a:lnTo>
                <a:lnTo>
                  <a:pt x="11400" y="10800"/>
                </a:lnTo>
                <a:cubicBezTo>
                  <a:pt x="11732" y="10800"/>
                  <a:pt x="12000" y="10580"/>
                  <a:pt x="12000" y="10309"/>
                </a:cubicBezTo>
                <a:lnTo>
                  <a:pt x="12000" y="2945"/>
                </a:lnTo>
                <a:lnTo>
                  <a:pt x="19940" y="2945"/>
                </a:lnTo>
                <a:lnTo>
                  <a:pt x="16886" y="7111"/>
                </a:lnTo>
                <a:lnTo>
                  <a:pt x="16894" y="7115"/>
                </a:lnTo>
                <a:cubicBezTo>
                  <a:pt x="16840" y="7189"/>
                  <a:pt x="16800" y="7272"/>
                  <a:pt x="16800" y="7364"/>
                </a:cubicBezTo>
                <a:cubicBezTo>
                  <a:pt x="16800" y="7457"/>
                  <a:pt x="16840" y="7538"/>
                  <a:pt x="16894" y="7612"/>
                </a:cubicBezTo>
                <a:lnTo>
                  <a:pt x="16886" y="7616"/>
                </a:lnTo>
                <a:lnTo>
                  <a:pt x="19940" y="11782"/>
                </a:lnTo>
                <a:cubicBezTo>
                  <a:pt x="19940" y="11782"/>
                  <a:pt x="9600" y="11782"/>
                  <a:pt x="9600" y="11782"/>
                </a:cubicBezTo>
                <a:close/>
                <a:moveTo>
                  <a:pt x="1200" y="982"/>
                </a:moveTo>
                <a:lnTo>
                  <a:pt x="10800" y="982"/>
                </a:lnTo>
                <a:lnTo>
                  <a:pt x="10800" y="9818"/>
                </a:lnTo>
                <a:lnTo>
                  <a:pt x="1200" y="9818"/>
                </a:lnTo>
                <a:cubicBezTo>
                  <a:pt x="1200" y="9818"/>
                  <a:pt x="1200" y="982"/>
                  <a:pt x="1200" y="982"/>
                </a:cubicBezTo>
                <a:close/>
                <a:moveTo>
                  <a:pt x="21514" y="12020"/>
                </a:moveTo>
                <a:lnTo>
                  <a:pt x="18100" y="7364"/>
                </a:lnTo>
                <a:lnTo>
                  <a:pt x="21514" y="2707"/>
                </a:lnTo>
                <a:lnTo>
                  <a:pt x="21506" y="2703"/>
                </a:lnTo>
                <a:cubicBezTo>
                  <a:pt x="21560" y="2629"/>
                  <a:pt x="21600" y="2547"/>
                  <a:pt x="21600" y="2455"/>
                </a:cubicBezTo>
                <a:cubicBezTo>
                  <a:pt x="21600" y="2183"/>
                  <a:pt x="21332" y="1964"/>
                  <a:pt x="21000" y="1964"/>
                </a:cubicBezTo>
                <a:lnTo>
                  <a:pt x="12000" y="1964"/>
                </a:lnTo>
                <a:lnTo>
                  <a:pt x="12000" y="491"/>
                </a:lnTo>
                <a:cubicBezTo>
                  <a:pt x="12000" y="220"/>
                  <a:pt x="11732" y="0"/>
                  <a:pt x="11400" y="0"/>
                </a:cubicBezTo>
                <a:lnTo>
                  <a:pt x="600" y="0"/>
                </a:ln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0800"/>
                </a:lnTo>
                <a:lnTo>
                  <a:pt x="8400" y="10800"/>
                </a:lnTo>
                <a:lnTo>
                  <a:pt x="8400" y="12273"/>
                </a:lnTo>
                <a:cubicBezTo>
                  <a:pt x="8400" y="12544"/>
                  <a:pt x="8668" y="12764"/>
                  <a:pt x="9000" y="12764"/>
                </a:cubicBezTo>
                <a:lnTo>
                  <a:pt x="21000" y="12764"/>
                </a:lnTo>
                <a:cubicBezTo>
                  <a:pt x="21332" y="12764"/>
                  <a:pt x="21600" y="12544"/>
                  <a:pt x="21600" y="12273"/>
                </a:cubicBezTo>
                <a:cubicBezTo>
                  <a:pt x="21600" y="12181"/>
                  <a:pt x="21560" y="12098"/>
                  <a:pt x="21506" y="12024"/>
                </a:cubicBezTo>
                <a:cubicBezTo>
                  <a:pt x="21506" y="12024"/>
                  <a:pt x="21514" y="12020"/>
                  <a:pt x="21514" y="1202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4" name="Shape 2944">
            <a:extLst>
              <a:ext uri="{FF2B5EF4-FFF2-40B4-BE49-F238E27FC236}">
                <a16:creationId xmlns:a16="http://schemas.microsoft.com/office/drawing/2014/main" id="{C8F3293C-6681-449F-BA7D-160A7D5528BB}"/>
              </a:ext>
            </a:extLst>
          </p:cNvPr>
          <p:cNvSpPr/>
          <p:nvPr/>
        </p:nvSpPr>
        <p:spPr>
          <a:xfrm>
            <a:off x="468788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70" y="17122"/>
                  <a:pt x="16604" y="16682"/>
                  <a:pt x="15855" y="16324"/>
                </a:cubicBezTo>
                <a:cubicBezTo>
                  <a:pt x="15868" y="16284"/>
                  <a:pt x="15882" y="16244"/>
                  <a:pt x="15896" y="16203"/>
                </a:cubicBezTo>
                <a:cubicBezTo>
                  <a:pt x="16131" y="15456"/>
                  <a:pt x="16320" y="14656"/>
                  <a:pt x="16454" y="13811"/>
                </a:cubicBezTo>
                <a:cubicBezTo>
                  <a:pt x="16471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8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7"/>
                  <a:pt x="14127" y="19710"/>
                  <a:pt x="14321" y="19444"/>
                </a:cubicBezTo>
                <a:cubicBezTo>
                  <a:pt x="14339" y="19419"/>
                  <a:pt x="14357" y="19394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7" y="17239"/>
                </a:cubicBezTo>
                <a:cubicBezTo>
                  <a:pt x="16123" y="17535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5" y="12995"/>
                  <a:pt x="15392" y="14581"/>
                  <a:pt x="14971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0"/>
                </a:moveTo>
                <a:cubicBezTo>
                  <a:pt x="12608" y="6309"/>
                  <a:pt x="13855" y="6066"/>
                  <a:pt x="14971" y="5652"/>
                </a:cubicBezTo>
                <a:cubicBezTo>
                  <a:pt x="15392" y="7019"/>
                  <a:pt x="15655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0"/>
                  <a:pt x="11291" y="6360"/>
                </a:cubicBezTo>
                <a:close/>
                <a:moveTo>
                  <a:pt x="11291" y="1031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1"/>
                  <a:pt x="11291" y="1031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7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0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4"/>
                  <a:pt x="16499" y="8112"/>
                </a:cubicBezTo>
                <a:cubicBezTo>
                  <a:pt x="16484" y="8005"/>
                  <a:pt x="16471" y="7896"/>
                  <a:pt x="16454" y="7789"/>
                </a:cubicBezTo>
                <a:cubicBezTo>
                  <a:pt x="16320" y="6944"/>
                  <a:pt x="16131" y="6144"/>
                  <a:pt x="15896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70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1"/>
                </a:cubicBezTo>
                <a:cubicBezTo>
                  <a:pt x="10309" y="1031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3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5" y="6066"/>
                  <a:pt x="8991" y="6309"/>
                  <a:pt x="10309" y="6360"/>
                </a:cubicBezTo>
                <a:cubicBezTo>
                  <a:pt x="10309" y="6360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5" y="15534"/>
                  <a:pt x="6629" y="15948"/>
                </a:cubicBezTo>
                <a:cubicBezTo>
                  <a:pt x="6207" y="14581"/>
                  <a:pt x="5945" y="12995"/>
                  <a:pt x="5903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5"/>
                  <a:pt x="6083" y="17239"/>
                </a:cubicBezTo>
                <a:cubicBezTo>
                  <a:pt x="6100" y="17282"/>
                  <a:pt x="6115" y="17329"/>
                  <a:pt x="6132" y="17372"/>
                </a:cubicBezTo>
                <a:cubicBezTo>
                  <a:pt x="6149" y="17410"/>
                  <a:pt x="6163" y="17450"/>
                  <a:pt x="6180" y="17488"/>
                </a:cubicBezTo>
                <a:cubicBezTo>
                  <a:pt x="6484" y="18192"/>
                  <a:pt x="6835" y="18822"/>
                  <a:pt x="7224" y="19369"/>
                </a:cubicBezTo>
                <a:cubicBezTo>
                  <a:pt x="7242" y="19394"/>
                  <a:pt x="7261" y="19419"/>
                  <a:pt x="7279" y="19444"/>
                </a:cubicBezTo>
                <a:cubicBezTo>
                  <a:pt x="7472" y="19710"/>
                  <a:pt x="7674" y="19957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8"/>
                  <a:pt x="4958" y="12135"/>
                </a:cubicBezTo>
                <a:cubicBezTo>
                  <a:pt x="4967" y="12260"/>
                  <a:pt x="4979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6" y="13596"/>
                  <a:pt x="5129" y="13704"/>
                  <a:pt x="5146" y="13811"/>
                </a:cubicBezTo>
                <a:cubicBezTo>
                  <a:pt x="5280" y="14656"/>
                  <a:pt x="5468" y="15456"/>
                  <a:pt x="5704" y="16203"/>
                </a:cubicBezTo>
                <a:cubicBezTo>
                  <a:pt x="5718" y="16244"/>
                  <a:pt x="5731" y="16284"/>
                  <a:pt x="5744" y="16324"/>
                </a:cubicBezTo>
                <a:cubicBezTo>
                  <a:pt x="4996" y="16682"/>
                  <a:pt x="4330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30" y="4478"/>
                  <a:pt x="4996" y="4918"/>
                  <a:pt x="5744" y="5276"/>
                </a:cubicBezTo>
                <a:cubicBezTo>
                  <a:pt x="5731" y="5317"/>
                  <a:pt x="5718" y="5357"/>
                  <a:pt x="5704" y="5397"/>
                </a:cubicBezTo>
                <a:cubicBezTo>
                  <a:pt x="5469" y="6144"/>
                  <a:pt x="5280" y="6944"/>
                  <a:pt x="5146" y="7789"/>
                </a:cubicBezTo>
                <a:cubicBezTo>
                  <a:pt x="5129" y="7896"/>
                  <a:pt x="5116" y="8005"/>
                  <a:pt x="5100" y="8112"/>
                </a:cubicBezTo>
                <a:cubicBezTo>
                  <a:pt x="5055" y="8434"/>
                  <a:pt x="5018" y="8761"/>
                  <a:pt x="4989" y="9093"/>
                </a:cubicBezTo>
                <a:cubicBezTo>
                  <a:pt x="4979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0"/>
                  <a:pt x="7279" y="2156"/>
                </a:cubicBezTo>
                <a:cubicBezTo>
                  <a:pt x="7261" y="2181"/>
                  <a:pt x="7242" y="2206"/>
                  <a:pt x="7224" y="2231"/>
                </a:cubicBezTo>
                <a:cubicBezTo>
                  <a:pt x="6835" y="2778"/>
                  <a:pt x="6484" y="3408"/>
                  <a:pt x="6180" y="4112"/>
                </a:cubicBezTo>
                <a:cubicBezTo>
                  <a:pt x="6163" y="4151"/>
                  <a:pt x="6149" y="4190"/>
                  <a:pt x="6132" y="4229"/>
                </a:cubicBezTo>
                <a:cubicBezTo>
                  <a:pt x="6115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5" name="Shape 2945">
            <a:extLst>
              <a:ext uri="{FF2B5EF4-FFF2-40B4-BE49-F238E27FC236}">
                <a16:creationId xmlns:a16="http://schemas.microsoft.com/office/drawing/2014/main" id="{FC01499C-0FDE-403C-9012-ABE25DE26CFD}"/>
              </a:ext>
            </a:extLst>
          </p:cNvPr>
          <p:cNvSpPr/>
          <p:nvPr/>
        </p:nvSpPr>
        <p:spPr>
          <a:xfrm>
            <a:off x="508793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58" y="8342"/>
                </a:moveTo>
                <a:cubicBezTo>
                  <a:pt x="17614" y="6914"/>
                  <a:pt x="17383" y="5576"/>
                  <a:pt x="17008" y="4408"/>
                </a:cubicBezTo>
                <a:cubicBezTo>
                  <a:pt x="17543" y="4130"/>
                  <a:pt x="18018" y="3797"/>
                  <a:pt x="18435" y="3427"/>
                </a:cubicBezTo>
                <a:cubicBezTo>
                  <a:pt x="19673" y="4722"/>
                  <a:pt x="20474" y="6437"/>
                  <a:pt x="20593" y="8342"/>
                </a:cubicBezTo>
                <a:cubicBezTo>
                  <a:pt x="20593" y="8342"/>
                  <a:pt x="17658" y="8342"/>
                  <a:pt x="17658" y="8342"/>
                </a:cubicBezTo>
                <a:close/>
                <a:moveTo>
                  <a:pt x="15485" y="1482"/>
                </a:moveTo>
                <a:cubicBezTo>
                  <a:pt x="16306" y="1786"/>
                  <a:pt x="17058" y="2226"/>
                  <a:pt x="17723" y="2769"/>
                </a:cubicBezTo>
                <a:cubicBezTo>
                  <a:pt x="17412" y="3036"/>
                  <a:pt x="17056" y="3275"/>
                  <a:pt x="16666" y="3486"/>
                </a:cubicBezTo>
                <a:cubicBezTo>
                  <a:pt x="16337" y="2707"/>
                  <a:pt x="15939" y="2026"/>
                  <a:pt x="15485" y="1482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7"/>
                </a:cubicBezTo>
                <a:cubicBezTo>
                  <a:pt x="6514" y="3197"/>
                  <a:pt x="7287" y="3044"/>
                  <a:pt x="8086" y="2983"/>
                </a:cubicBezTo>
                <a:cubicBezTo>
                  <a:pt x="7991" y="2912"/>
                  <a:pt x="7892" y="2844"/>
                  <a:pt x="7804" y="2769"/>
                </a:cubicBezTo>
                <a:cubicBezTo>
                  <a:pt x="8469" y="2226"/>
                  <a:pt x="9222" y="1786"/>
                  <a:pt x="10042" y="1482"/>
                </a:cubicBezTo>
                <a:cubicBezTo>
                  <a:pt x="9694" y="1899"/>
                  <a:pt x="9380" y="2398"/>
                  <a:pt x="9104" y="2959"/>
                </a:cubicBezTo>
                <a:cubicBezTo>
                  <a:pt x="9451" y="2968"/>
                  <a:pt x="9793" y="2996"/>
                  <a:pt x="10131" y="3040"/>
                </a:cubicBezTo>
                <a:cubicBezTo>
                  <a:pt x="10712" y="1983"/>
                  <a:pt x="11449" y="1263"/>
                  <a:pt x="12269" y="1056"/>
                </a:cubicBezTo>
                <a:lnTo>
                  <a:pt x="12269" y="3575"/>
                </a:lnTo>
                <a:cubicBezTo>
                  <a:pt x="12608" y="3701"/>
                  <a:pt x="12938" y="3844"/>
                  <a:pt x="13258" y="4006"/>
                </a:cubicBezTo>
                <a:lnTo>
                  <a:pt x="13258" y="1056"/>
                </a:lnTo>
                <a:cubicBezTo>
                  <a:pt x="14282" y="1315"/>
                  <a:pt x="15181" y="2363"/>
                  <a:pt x="15801" y="3883"/>
                </a:cubicBezTo>
                <a:cubicBezTo>
                  <a:pt x="15207" y="4107"/>
                  <a:pt x="14555" y="4261"/>
                  <a:pt x="13865" y="4342"/>
                </a:cubicBezTo>
                <a:cubicBezTo>
                  <a:pt x="14263" y="4581"/>
                  <a:pt x="14647" y="4840"/>
                  <a:pt x="15006" y="5131"/>
                </a:cubicBezTo>
                <a:cubicBezTo>
                  <a:pt x="15391" y="5041"/>
                  <a:pt x="15767" y="4935"/>
                  <a:pt x="16122" y="4801"/>
                </a:cubicBezTo>
                <a:cubicBezTo>
                  <a:pt x="16296" y="5379"/>
                  <a:pt x="16430" y="6009"/>
                  <a:pt x="16526" y="6670"/>
                </a:cubicBezTo>
                <a:cubicBezTo>
                  <a:pt x="17157" y="7466"/>
                  <a:pt x="17663" y="8363"/>
                  <a:pt x="18025" y="9331"/>
                </a:cubicBezTo>
                <a:lnTo>
                  <a:pt x="20593" y="9331"/>
                </a:lnTo>
                <a:cubicBezTo>
                  <a:pt x="20478" y="11173"/>
                  <a:pt x="19721" y="12834"/>
                  <a:pt x="18551" y="14114"/>
                </a:cubicBezTo>
                <a:cubicBezTo>
                  <a:pt x="18470" y="14700"/>
                  <a:pt x="18342" y="15272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13731" y="12269"/>
                </a:moveTo>
                <a:cubicBezTo>
                  <a:pt x="13687" y="10842"/>
                  <a:pt x="13456" y="9504"/>
                  <a:pt x="13081" y="8335"/>
                </a:cubicBezTo>
                <a:cubicBezTo>
                  <a:pt x="13616" y="8057"/>
                  <a:pt x="14091" y="7725"/>
                  <a:pt x="14507" y="7354"/>
                </a:cubicBezTo>
                <a:cubicBezTo>
                  <a:pt x="15746" y="8649"/>
                  <a:pt x="16547" y="10365"/>
                  <a:pt x="16666" y="12269"/>
                </a:cubicBezTo>
                <a:cubicBezTo>
                  <a:pt x="16666" y="12269"/>
                  <a:pt x="13731" y="12269"/>
                  <a:pt x="13731" y="12269"/>
                </a:cubicBezTo>
                <a:close/>
                <a:moveTo>
                  <a:pt x="14507" y="18173"/>
                </a:moveTo>
                <a:cubicBezTo>
                  <a:pt x="14091" y="17803"/>
                  <a:pt x="13616" y="17470"/>
                  <a:pt x="13081" y="17192"/>
                </a:cubicBezTo>
                <a:cubicBezTo>
                  <a:pt x="13456" y="16024"/>
                  <a:pt x="13687" y="14686"/>
                  <a:pt x="13731" y="13258"/>
                </a:cubicBezTo>
                <a:lnTo>
                  <a:pt x="16666" y="13258"/>
                </a:lnTo>
                <a:cubicBezTo>
                  <a:pt x="16547" y="15163"/>
                  <a:pt x="15746" y="16878"/>
                  <a:pt x="14507" y="18173"/>
                </a:cubicBezTo>
                <a:moveTo>
                  <a:pt x="11558" y="20118"/>
                </a:moveTo>
                <a:cubicBezTo>
                  <a:pt x="12012" y="19574"/>
                  <a:pt x="12409" y="18893"/>
                  <a:pt x="12738" y="18114"/>
                </a:cubicBezTo>
                <a:cubicBezTo>
                  <a:pt x="13129" y="18325"/>
                  <a:pt x="13485" y="18564"/>
                  <a:pt x="13796" y="18831"/>
                </a:cubicBezTo>
                <a:cubicBezTo>
                  <a:pt x="13131" y="19374"/>
                  <a:pt x="12378" y="19814"/>
                  <a:pt x="11558" y="20118"/>
                </a:cubicBezTo>
                <a:moveTo>
                  <a:pt x="9331" y="20544"/>
                </a:moveTo>
                <a:lnTo>
                  <a:pt x="9331" y="17204"/>
                </a:lnTo>
                <a:cubicBezTo>
                  <a:pt x="10246" y="17253"/>
                  <a:pt x="11108" y="17428"/>
                  <a:pt x="11874" y="17717"/>
                </a:cubicBezTo>
                <a:cubicBezTo>
                  <a:pt x="11254" y="19237"/>
                  <a:pt x="10355" y="20286"/>
                  <a:pt x="9331" y="20544"/>
                </a:cubicBezTo>
                <a:moveTo>
                  <a:pt x="9331" y="13258"/>
                </a:moveTo>
                <a:lnTo>
                  <a:pt x="12749" y="13258"/>
                </a:lnTo>
                <a:cubicBezTo>
                  <a:pt x="12709" y="14550"/>
                  <a:pt x="12510" y="15752"/>
                  <a:pt x="12195" y="16799"/>
                </a:cubicBezTo>
                <a:cubicBezTo>
                  <a:pt x="11327" y="16471"/>
                  <a:pt x="10357" y="16273"/>
                  <a:pt x="9331" y="16223"/>
                </a:cubicBezTo>
                <a:cubicBezTo>
                  <a:pt x="9331" y="16223"/>
                  <a:pt x="9331" y="13258"/>
                  <a:pt x="9331" y="13258"/>
                </a:cubicBezTo>
                <a:close/>
                <a:moveTo>
                  <a:pt x="9331" y="9305"/>
                </a:moveTo>
                <a:cubicBezTo>
                  <a:pt x="10357" y="9254"/>
                  <a:pt x="11327" y="9056"/>
                  <a:pt x="12195" y="8728"/>
                </a:cubicBezTo>
                <a:cubicBezTo>
                  <a:pt x="12510" y="9775"/>
                  <a:pt x="12709" y="10977"/>
                  <a:pt x="12749" y="12269"/>
                </a:cubicBezTo>
                <a:lnTo>
                  <a:pt x="9331" y="12269"/>
                </a:lnTo>
                <a:cubicBezTo>
                  <a:pt x="9331" y="12269"/>
                  <a:pt x="9331" y="9305"/>
                  <a:pt x="9331" y="9305"/>
                </a:cubicBezTo>
                <a:close/>
                <a:moveTo>
                  <a:pt x="9331" y="4983"/>
                </a:moveTo>
                <a:cubicBezTo>
                  <a:pt x="10355" y="5242"/>
                  <a:pt x="11254" y="6290"/>
                  <a:pt x="11874" y="7810"/>
                </a:cubicBezTo>
                <a:cubicBezTo>
                  <a:pt x="11108" y="8099"/>
                  <a:pt x="10246" y="8275"/>
                  <a:pt x="9331" y="8323"/>
                </a:cubicBezTo>
                <a:cubicBezTo>
                  <a:pt x="9331" y="8323"/>
                  <a:pt x="9331" y="4983"/>
                  <a:pt x="9331" y="4983"/>
                </a:cubicBezTo>
                <a:close/>
                <a:moveTo>
                  <a:pt x="13796" y="6696"/>
                </a:moveTo>
                <a:cubicBezTo>
                  <a:pt x="13485" y="6963"/>
                  <a:pt x="13129" y="7203"/>
                  <a:pt x="12738" y="7413"/>
                </a:cubicBezTo>
                <a:cubicBezTo>
                  <a:pt x="12409" y="6634"/>
                  <a:pt x="12012" y="5954"/>
                  <a:pt x="11557" y="5410"/>
                </a:cubicBezTo>
                <a:cubicBezTo>
                  <a:pt x="12378" y="5714"/>
                  <a:pt x="13131" y="6153"/>
                  <a:pt x="13796" y="6696"/>
                </a:cubicBezTo>
                <a:moveTo>
                  <a:pt x="8342" y="8323"/>
                </a:moveTo>
                <a:cubicBezTo>
                  <a:pt x="7427" y="8275"/>
                  <a:pt x="6564" y="8099"/>
                  <a:pt x="5799" y="7810"/>
                </a:cubicBezTo>
                <a:cubicBezTo>
                  <a:pt x="6419" y="6290"/>
                  <a:pt x="7318" y="5242"/>
                  <a:pt x="8342" y="4983"/>
                </a:cubicBezTo>
                <a:cubicBezTo>
                  <a:pt x="8342" y="4983"/>
                  <a:pt x="8342" y="8323"/>
                  <a:pt x="8342" y="8323"/>
                </a:cubicBezTo>
                <a:close/>
                <a:moveTo>
                  <a:pt x="8342" y="12269"/>
                </a:moveTo>
                <a:lnTo>
                  <a:pt x="4923" y="12269"/>
                </a:lnTo>
                <a:cubicBezTo>
                  <a:pt x="4964" y="10977"/>
                  <a:pt x="5163" y="9775"/>
                  <a:pt x="5478" y="8728"/>
                </a:cubicBezTo>
                <a:cubicBezTo>
                  <a:pt x="6346" y="9056"/>
                  <a:pt x="7316" y="9254"/>
                  <a:pt x="8342" y="9305"/>
                </a:cubicBezTo>
                <a:cubicBezTo>
                  <a:pt x="8342" y="9305"/>
                  <a:pt x="8342" y="12269"/>
                  <a:pt x="8342" y="12269"/>
                </a:cubicBezTo>
                <a:close/>
                <a:moveTo>
                  <a:pt x="8342" y="16223"/>
                </a:moveTo>
                <a:cubicBezTo>
                  <a:pt x="7316" y="16273"/>
                  <a:pt x="6346" y="16471"/>
                  <a:pt x="5478" y="16799"/>
                </a:cubicBezTo>
                <a:cubicBezTo>
                  <a:pt x="5163" y="15752"/>
                  <a:pt x="4964" y="14550"/>
                  <a:pt x="4923" y="13258"/>
                </a:cubicBezTo>
                <a:lnTo>
                  <a:pt x="8342" y="13258"/>
                </a:lnTo>
                <a:cubicBezTo>
                  <a:pt x="8342" y="13258"/>
                  <a:pt x="8342" y="16223"/>
                  <a:pt x="8342" y="16223"/>
                </a:cubicBezTo>
                <a:close/>
                <a:moveTo>
                  <a:pt x="8342" y="20544"/>
                </a:moveTo>
                <a:cubicBezTo>
                  <a:pt x="7318" y="20286"/>
                  <a:pt x="6419" y="19237"/>
                  <a:pt x="5799" y="17717"/>
                </a:cubicBezTo>
                <a:cubicBezTo>
                  <a:pt x="6564" y="17428"/>
                  <a:pt x="7427" y="17253"/>
                  <a:pt x="8342" y="17204"/>
                </a:cubicBezTo>
                <a:cubicBezTo>
                  <a:pt x="8342" y="17204"/>
                  <a:pt x="8342" y="20544"/>
                  <a:pt x="8342" y="20544"/>
                </a:cubicBezTo>
                <a:close/>
                <a:moveTo>
                  <a:pt x="3877" y="18831"/>
                </a:moveTo>
                <a:cubicBezTo>
                  <a:pt x="4188" y="18564"/>
                  <a:pt x="4544" y="18325"/>
                  <a:pt x="4935" y="18114"/>
                </a:cubicBezTo>
                <a:cubicBezTo>
                  <a:pt x="5264" y="18893"/>
                  <a:pt x="5661" y="19574"/>
                  <a:pt x="6115" y="20118"/>
                </a:cubicBezTo>
                <a:cubicBezTo>
                  <a:pt x="5295" y="19814"/>
                  <a:pt x="4541" y="19374"/>
                  <a:pt x="3877" y="18831"/>
                </a:cubicBezTo>
                <a:moveTo>
                  <a:pt x="1007" y="13258"/>
                </a:moveTo>
                <a:lnTo>
                  <a:pt x="3942" y="13258"/>
                </a:lnTo>
                <a:cubicBezTo>
                  <a:pt x="3986" y="14686"/>
                  <a:pt x="4217" y="16024"/>
                  <a:pt x="4591" y="17192"/>
                </a:cubicBezTo>
                <a:cubicBezTo>
                  <a:pt x="4057" y="17470"/>
                  <a:pt x="3582" y="17803"/>
                  <a:pt x="3166" y="18173"/>
                </a:cubicBezTo>
                <a:cubicBezTo>
                  <a:pt x="1927" y="16878"/>
                  <a:pt x="1126" y="15163"/>
                  <a:pt x="1007" y="13258"/>
                </a:cubicBezTo>
                <a:moveTo>
                  <a:pt x="3166" y="7354"/>
                </a:moveTo>
                <a:cubicBezTo>
                  <a:pt x="3582" y="7725"/>
                  <a:pt x="4057" y="8057"/>
                  <a:pt x="4591" y="8335"/>
                </a:cubicBezTo>
                <a:cubicBezTo>
                  <a:pt x="4217" y="9504"/>
                  <a:pt x="3986" y="10842"/>
                  <a:pt x="3942" y="12269"/>
                </a:cubicBezTo>
                <a:lnTo>
                  <a:pt x="1007" y="12269"/>
                </a:lnTo>
                <a:cubicBezTo>
                  <a:pt x="1126" y="10365"/>
                  <a:pt x="1927" y="8649"/>
                  <a:pt x="3166" y="7354"/>
                </a:cubicBezTo>
                <a:moveTo>
                  <a:pt x="6115" y="5410"/>
                </a:moveTo>
                <a:cubicBezTo>
                  <a:pt x="5661" y="5954"/>
                  <a:pt x="5264" y="6634"/>
                  <a:pt x="4935" y="7413"/>
                </a:cubicBezTo>
                <a:cubicBezTo>
                  <a:pt x="4544" y="7203"/>
                  <a:pt x="4188" y="6963"/>
                  <a:pt x="3877" y="6696"/>
                </a:cubicBezTo>
                <a:cubicBezTo>
                  <a:pt x="4542" y="6153"/>
                  <a:pt x="5295" y="5714"/>
                  <a:pt x="6115" y="5410"/>
                </a:cubicBezTo>
                <a:moveTo>
                  <a:pt x="8836" y="3927"/>
                </a:moveTo>
                <a:cubicBezTo>
                  <a:pt x="3956" y="3927"/>
                  <a:pt x="0" y="7883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3"/>
                  <a:pt x="13717" y="3927"/>
                  <a:pt x="8836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6" name="Shape 2946">
            <a:extLst>
              <a:ext uri="{FF2B5EF4-FFF2-40B4-BE49-F238E27FC236}">
                <a16:creationId xmlns:a16="http://schemas.microsoft.com/office/drawing/2014/main" id="{A812B7F1-7B7E-4D75-BE47-4E54DA89CDB5}"/>
              </a:ext>
            </a:extLst>
          </p:cNvPr>
          <p:cNvSpPr/>
          <p:nvPr/>
        </p:nvSpPr>
        <p:spPr>
          <a:xfrm>
            <a:off x="548798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95" y="9980"/>
                </a:moveTo>
                <a:cubicBezTo>
                  <a:pt x="19587" y="9894"/>
                  <a:pt x="19575" y="9811"/>
                  <a:pt x="19565" y="9726"/>
                </a:cubicBezTo>
                <a:cubicBezTo>
                  <a:pt x="19542" y="9539"/>
                  <a:pt x="19514" y="9355"/>
                  <a:pt x="19480" y="9172"/>
                </a:cubicBezTo>
                <a:cubicBezTo>
                  <a:pt x="19463" y="9078"/>
                  <a:pt x="19444" y="8986"/>
                  <a:pt x="19424" y="8893"/>
                </a:cubicBezTo>
                <a:cubicBezTo>
                  <a:pt x="19384" y="8712"/>
                  <a:pt x="19337" y="8533"/>
                  <a:pt x="19286" y="8356"/>
                </a:cubicBezTo>
                <a:cubicBezTo>
                  <a:pt x="19263" y="8276"/>
                  <a:pt x="19244" y="8195"/>
                  <a:pt x="19218" y="8116"/>
                </a:cubicBezTo>
                <a:cubicBezTo>
                  <a:pt x="19143" y="7879"/>
                  <a:pt x="19057" y="7646"/>
                  <a:pt x="18963" y="7418"/>
                </a:cubicBezTo>
                <a:cubicBezTo>
                  <a:pt x="18923" y="7321"/>
                  <a:pt x="18876" y="7229"/>
                  <a:pt x="18833" y="7134"/>
                </a:cubicBezTo>
                <a:cubicBezTo>
                  <a:pt x="18771" y="6999"/>
                  <a:pt x="18708" y="6865"/>
                  <a:pt x="18640" y="6734"/>
                </a:cubicBezTo>
                <a:cubicBezTo>
                  <a:pt x="18580" y="6618"/>
                  <a:pt x="18516" y="6504"/>
                  <a:pt x="18450" y="6391"/>
                </a:cubicBezTo>
                <a:cubicBezTo>
                  <a:pt x="18392" y="6291"/>
                  <a:pt x="18331" y="6192"/>
                  <a:pt x="18269" y="6094"/>
                </a:cubicBezTo>
                <a:cubicBezTo>
                  <a:pt x="18192" y="5971"/>
                  <a:pt x="18114" y="5849"/>
                  <a:pt x="18031" y="5731"/>
                </a:cubicBezTo>
                <a:cubicBezTo>
                  <a:pt x="17986" y="5667"/>
                  <a:pt x="17936" y="5605"/>
                  <a:pt x="17889" y="5541"/>
                </a:cubicBezTo>
                <a:cubicBezTo>
                  <a:pt x="17544" y="5080"/>
                  <a:pt x="17159" y="4651"/>
                  <a:pt x="16732" y="4265"/>
                </a:cubicBezTo>
                <a:cubicBezTo>
                  <a:pt x="16705" y="4241"/>
                  <a:pt x="16679" y="4216"/>
                  <a:pt x="16652" y="4192"/>
                </a:cubicBezTo>
                <a:cubicBezTo>
                  <a:pt x="16499" y="4058"/>
                  <a:pt x="16343" y="3927"/>
                  <a:pt x="16181" y="3803"/>
                </a:cubicBezTo>
                <a:cubicBezTo>
                  <a:pt x="16173" y="3796"/>
                  <a:pt x="16165" y="3790"/>
                  <a:pt x="16156" y="3784"/>
                </a:cubicBezTo>
                <a:cubicBezTo>
                  <a:pt x="15459" y="3252"/>
                  <a:pt x="14680" y="2821"/>
                  <a:pt x="13842" y="2513"/>
                </a:cubicBezTo>
                <a:cubicBezTo>
                  <a:pt x="13592" y="2912"/>
                  <a:pt x="13337" y="3420"/>
                  <a:pt x="13040" y="3590"/>
                </a:cubicBezTo>
                <a:cubicBezTo>
                  <a:pt x="12610" y="3835"/>
                  <a:pt x="12641" y="4817"/>
                  <a:pt x="13469" y="4725"/>
                </a:cubicBezTo>
                <a:cubicBezTo>
                  <a:pt x="13469" y="4725"/>
                  <a:pt x="13224" y="4970"/>
                  <a:pt x="13469" y="5860"/>
                </a:cubicBezTo>
                <a:cubicBezTo>
                  <a:pt x="13715" y="6750"/>
                  <a:pt x="14126" y="6943"/>
                  <a:pt x="15341" y="6443"/>
                </a:cubicBezTo>
                <a:cubicBezTo>
                  <a:pt x="15862" y="6228"/>
                  <a:pt x="16258" y="6340"/>
                  <a:pt x="16200" y="6873"/>
                </a:cubicBezTo>
                <a:cubicBezTo>
                  <a:pt x="16077" y="8008"/>
                  <a:pt x="15202" y="7960"/>
                  <a:pt x="15862" y="9788"/>
                </a:cubicBezTo>
                <a:cubicBezTo>
                  <a:pt x="16261" y="10892"/>
                  <a:pt x="17243" y="11322"/>
                  <a:pt x="17611" y="12181"/>
                </a:cubicBezTo>
                <a:cubicBezTo>
                  <a:pt x="17814" y="12653"/>
                  <a:pt x="18591" y="13088"/>
                  <a:pt x="19250" y="13384"/>
                </a:cubicBezTo>
                <a:cubicBezTo>
                  <a:pt x="19321" y="13153"/>
                  <a:pt x="19380" y="12917"/>
                  <a:pt x="19432" y="12677"/>
                </a:cubicBezTo>
                <a:cubicBezTo>
                  <a:pt x="19452" y="12587"/>
                  <a:pt x="19467" y="12494"/>
                  <a:pt x="19484" y="12402"/>
                </a:cubicBezTo>
                <a:cubicBezTo>
                  <a:pt x="19517" y="12224"/>
                  <a:pt x="19545" y="12044"/>
                  <a:pt x="19566" y="11862"/>
                </a:cubicBezTo>
                <a:cubicBezTo>
                  <a:pt x="19576" y="11776"/>
                  <a:pt x="19588" y="11691"/>
                  <a:pt x="19596" y="11604"/>
                </a:cubicBezTo>
                <a:cubicBezTo>
                  <a:pt x="19620" y="11340"/>
                  <a:pt x="19636" y="11072"/>
                  <a:pt x="19636" y="10800"/>
                </a:cubicBezTo>
                <a:cubicBezTo>
                  <a:pt x="19636" y="10523"/>
                  <a:pt x="19620" y="10250"/>
                  <a:pt x="19595" y="998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8407" y="9726"/>
                </a:moveTo>
                <a:cubicBezTo>
                  <a:pt x="8468" y="9020"/>
                  <a:pt x="9603" y="8284"/>
                  <a:pt x="10370" y="7947"/>
                </a:cubicBezTo>
                <a:cubicBezTo>
                  <a:pt x="11137" y="7609"/>
                  <a:pt x="11843" y="7486"/>
                  <a:pt x="11751" y="6903"/>
                </a:cubicBezTo>
                <a:cubicBezTo>
                  <a:pt x="11659" y="6320"/>
                  <a:pt x="11444" y="5891"/>
                  <a:pt x="10248" y="5891"/>
                </a:cubicBezTo>
                <a:cubicBezTo>
                  <a:pt x="9051" y="5891"/>
                  <a:pt x="9573" y="7486"/>
                  <a:pt x="8591" y="6535"/>
                </a:cubicBezTo>
                <a:cubicBezTo>
                  <a:pt x="7609" y="5584"/>
                  <a:pt x="8805" y="5830"/>
                  <a:pt x="9296" y="5615"/>
                </a:cubicBezTo>
                <a:cubicBezTo>
                  <a:pt x="9787" y="5400"/>
                  <a:pt x="10278" y="4510"/>
                  <a:pt x="9419" y="4449"/>
                </a:cubicBezTo>
                <a:cubicBezTo>
                  <a:pt x="8560" y="4388"/>
                  <a:pt x="8744" y="4817"/>
                  <a:pt x="8069" y="4572"/>
                </a:cubicBezTo>
                <a:cubicBezTo>
                  <a:pt x="7394" y="4326"/>
                  <a:pt x="7087" y="5431"/>
                  <a:pt x="6658" y="5277"/>
                </a:cubicBezTo>
                <a:cubicBezTo>
                  <a:pt x="6373" y="5176"/>
                  <a:pt x="5613" y="4605"/>
                  <a:pt x="5110" y="4044"/>
                </a:cubicBezTo>
                <a:cubicBezTo>
                  <a:pt x="4094" y="4900"/>
                  <a:pt x="3277" y="5982"/>
                  <a:pt x="2729" y="7212"/>
                </a:cubicBezTo>
                <a:cubicBezTo>
                  <a:pt x="2875" y="8862"/>
                  <a:pt x="3774" y="9726"/>
                  <a:pt x="3774" y="9726"/>
                </a:cubicBezTo>
                <a:cubicBezTo>
                  <a:pt x="3774" y="9726"/>
                  <a:pt x="4234" y="10800"/>
                  <a:pt x="6995" y="12119"/>
                </a:cubicBezTo>
                <a:cubicBezTo>
                  <a:pt x="6995" y="12119"/>
                  <a:pt x="7517" y="12150"/>
                  <a:pt x="6903" y="11536"/>
                </a:cubicBezTo>
                <a:cubicBezTo>
                  <a:pt x="6290" y="10923"/>
                  <a:pt x="5615" y="10156"/>
                  <a:pt x="6382" y="9757"/>
                </a:cubicBezTo>
                <a:cubicBezTo>
                  <a:pt x="7149" y="9358"/>
                  <a:pt x="7364" y="9389"/>
                  <a:pt x="7548" y="10125"/>
                </a:cubicBezTo>
                <a:cubicBezTo>
                  <a:pt x="7732" y="10861"/>
                  <a:pt x="8345" y="10432"/>
                  <a:pt x="8407" y="9726"/>
                </a:cubicBezTo>
                <a:moveTo>
                  <a:pt x="16246" y="12871"/>
                </a:moveTo>
                <a:cubicBezTo>
                  <a:pt x="15893" y="13086"/>
                  <a:pt x="15908" y="13561"/>
                  <a:pt x="16200" y="13822"/>
                </a:cubicBezTo>
                <a:cubicBezTo>
                  <a:pt x="16491" y="14083"/>
                  <a:pt x="17074" y="14420"/>
                  <a:pt x="17258" y="13822"/>
                </a:cubicBezTo>
                <a:cubicBezTo>
                  <a:pt x="17442" y="13224"/>
                  <a:pt x="16599" y="12656"/>
                  <a:pt x="16246" y="12871"/>
                </a:cubicBezTo>
                <a:moveTo>
                  <a:pt x="12027" y="12948"/>
                </a:moveTo>
                <a:cubicBezTo>
                  <a:pt x="10984" y="12058"/>
                  <a:pt x="11107" y="11659"/>
                  <a:pt x="9787" y="11659"/>
                </a:cubicBezTo>
                <a:cubicBezTo>
                  <a:pt x="8468" y="11659"/>
                  <a:pt x="7640" y="11966"/>
                  <a:pt x="7977" y="13807"/>
                </a:cubicBezTo>
                <a:cubicBezTo>
                  <a:pt x="8315" y="15648"/>
                  <a:pt x="9296" y="14819"/>
                  <a:pt x="9205" y="16231"/>
                </a:cubicBezTo>
                <a:cubicBezTo>
                  <a:pt x="9112" y="17642"/>
                  <a:pt x="9450" y="17949"/>
                  <a:pt x="9665" y="18286"/>
                </a:cubicBezTo>
                <a:cubicBezTo>
                  <a:pt x="9880" y="18624"/>
                  <a:pt x="10524" y="19606"/>
                  <a:pt x="10769" y="18225"/>
                </a:cubicBezTo>
                <a:cubicBezTo>
                  <a:pt x="11015" y="16844"/>
                  <a:pt x="11475" y="16077"/>
                  <a:pt x="11996" y="15402"/>
                </a:cubicBezTo>
                <a:cubicBezTo>
                  <a:pt x="12518" y="14727"/>
                  <a:pt x="13070" y="13837"/>
                  <a:pt x="12027" y="1294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7" name="Shape 2947">
            <a:extLst>
              <a:ext uri="{FF2B5EF4-FFF2-40B4-BE49-F238E27FC236}">
                <a16:creationId xmlns:a16="http://schemas.microsoft.com/office/drawing/2014/main" id="{82A8D2CE-5985-434C-8F6A-C7A1823F66BA}"/>
              </a:ext>
            </a:extLst>
          </p:cNvPr>
          <p:cNvSpPr/>
          <p:nvPr/>
        </p:nvSpPr>
        <p:spPr>
          <a:xfrm>
            <a:off x="588803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7" y="17673"/>
                </a:moveTo>
                <a:lnTo>
                  <a:pt x="20127" y="17673"/>
                </a:lnTo>
                <a:cubicBezTo>
                  <a:pt x="20398" y="17673"/>
                  <a:pt x="20618" y="17453"/>
                  <a:pt x="20618" y="17182"/>
                </a:cubicBezTo>
                <a:cubicBezTo>
                  <a:pt x="20618" y="16910"/>
                  <a:pt x="20398" y="16691"/>
                  <a:pt x="20127" y="16691"/>
                </a:cubicBezTo>
                <a:lnTo>
                  <a:pt x="17182" y="16691"/>
                </a:lnTo>
                <a:cubicBezTo>
                  <a:pt x="16911" y="16691"/>
                  <a:pt x="16691" y="16910"/>
                  <a:pt x="16691" y="17182"/>
                </a:cubicBezTo>
                <a:lnTo>
                  <a:pt x="16691" y="20127"/>
                </a:lnTo>
                <a:cubicBezTo>
                  <a:pt x="16691" y="20399"/>
                  <a:pt x="16911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8367"/>
                </a:lnTo>
                <a:lnTo>
                  <a:pt x="20762" y="21456"/>
                </a:lnTo>
                <a:cubicBezTo>
                  <a:pt x="20851" y="21545"/>
                  <a:pt x="20974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8367" y="17673"/>
                  <a:pt x="18367" y="17673"/>
                </a:cubicBezTo>
                <a:close/>
                <a:moveTo>
                  <a:pt x="4418" y="16691"/>
                </a:moveTo>
                <a:lnTo>
                  <a:pt x="1473" y="16691"/>
                </a:lnTo>
                <a:cubicBezTo>
                  <a:pt x="1202" y="16691"/>
                  <a:pt x="982" y="16910"/>
                  <a:pt x="982" y="17182"/>
                </a:cubicBezTo>
                <a:cubicBezTo>
                  <a:pt x="982" y="17453"/>
                  <a:pt x="1202" y="17673"/>
                  <a:pt x="1473" y="17673"/>
                </a:cubicBezTo>
                <a:lnTo>
                  <a:pt x="3233" y="17673"/>
                </a:lnTo>
                <a:lnTo>
                  <a:pt x="144" y="20762"/>
                </a:lnTo>
                <a:cubicBezTo>
                  <a:pt x="55" y="20851"/>
                  <a:pt x="0" y="20974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3927" y="18367"/>
                </a:lnTo>
                <a:lnTo>
                  <a:pt x="3927" y="20127"/>
                </a:lnTo>
                <a:cubicBezTo>
                  <a:pt x="3927" y="20399"/>
                  <a:pt x="4147" y="20618"/>
                  <a:pt x="4418" y="20618"/>
                </a:cubicBezTo>
                <a:cubicBezTo>
                  <a:pt x="4689" y="20618"/>
                  <a:pt x="4909" y="20399"/>
                  <a:pt x="4909" y="20127"/>
                </a:cubicBezTo>
                <a:lnTo>
                  <a:pt x="4909" y="17182"/>
                </a:lnTo>
                <a:cubicBezTo>
                  <a:pt x="4909" y="16910"/>
                  <a:pt x="4689" y="16691"/>
                  <a:pt x="4418" y="16691"/>
                </a:cubicBezTo>
                <a:moveTo>
                  <a:pt x="14578" y="13923"/>
                </a:moveTo>
                <a:cubicBezTo>
                  <a:pt x="14366" y="13756"/>
                  <a:pt x="14123" y="13606"/>
                  <a:pt x="13863" y="13470"/>
                </a:cubicBezTo>
                <a:cubicBezTo>
                  <a:pt x="14060" y="12810"/>
                  <a:pt x="14189" y="12080"/>
                  <a:pt x="14228" y="11304"/>
                </a:cubicBezTo>
                <a:lnTo>
                  <a:pt x="15676" y="11304"/>
                </a:lnTo>
                <a:cubicBezTo>
                  <a:pt x="15574" y="12295"/>
                  <a:pt x="15177" y="13195"/>
                  <a:pt x="14578" y="13923"/>
                </a:cubicBezTo>
                <a:moveTo>
                  <a:pt x="13136" y="15120"/>
                </a:moveTo>
                <a:cubicBezTo>
                  <a:pt x="13280" y="14892"/>
                  <a:pt x="13410" y="14641"/>
                  <a:pt x="13529" y="14374"/>
                </a:cubicBezTo>
                <a:cubicBezTo>
                  <a:pt x="13660" y="14445"/>
                  <a:pt x="13781" y="14521"/>
                  <a:pt x="13893" y="14602"/>
                </a:cubicBezTo>
                <a:cubicBezTo>
                  <a:pt x="13656" y="14795"/>
                  <a:pt x="13407" y="14973"/>
                  <a:pt x="13136" y="15120"/>
                </a:cubicBezTo>
                <a:moveTo>
                  <a:pt x="11304" y="12785"/>
                </a:moveTo>
                <a:lnTo>
                  <a:pt x="11304" y="11304"/>
                </a:lnTo>
                <a:lnTo>
                  <a:pt x="13226" y="11304"/>
                </a:lnTo>
                <a:cubicBezTo>
                  <a:pt x="13193" y="11948"/>
                  <a:pt x="13093" y="12547"/>
                  <a:pt x="12949" y="13093"/>
                </a:cubicBezTo>
                <a:cubicBezTo>
                  <a:pt x="12443" y="12931"/>
                  <a:pt x="11890" y="12824"/>
                  <a:pt x="11304" y="12785"/>
                </a:cubicBezTo>
                <a:moveTo>
                  <a:pt x="11304" y="15605"/>
                </a:moveTo>
                <a:lnTo>
                  <a:pt x="11304" y="13766"/>
                </a:lnTo>
                <a:cubicBezTo>
                  <a:pt x="11784" y="13800"/>
                  <a:pt x="12233" y="13886"/>
                  <a:pt x="12642" y="14009"/>
                </a:cubicBezTo>
                <a:cubicBezTo>
                  <a:pt x="12301" y="14805"/>
                  <a:pt x="11837" y="15382"/>
                  <a:pt x="11304" y="15605"/>
                </a:cubicBezTo>
                <a:moveTo>
                  <a:pt x="11304" y="8815"/>
                </a:moveTo>
                <a:cubicBezTo>
                  <a:pt x="11890" y="8776"/>
                  <a:pt x="12443" y="8669"/>
                  <a:pt x="12949" y="8507"/>
                </a:cubicBezTo>
                <a:cubicBezTo>
                  <a:pt x="13093" y="9053"/>
                  <a:pt x="13193" y="9652"/>
                  <a:pt x="13226" y="10297"/>
                </a:cubicBezTo>
                <a:lnTo>
                  <a:pt x="11304" y="10297"/>
                </a:lnTo>
                <a:cubicBezTo>
                  <a:pt x="11304" y="10297"/>
                  <a:pt x="11304" y="8815"/>
                  <a:pt x="11304" y="8815"/>
                </a:cubicBezTo>
                <a:close/>
                <a:moveTo>
                  <a:pt x="11304" y="5995"/>
                </a:moveTo>
                <a:cubicBezTo>
                  <a:pt x="11837" y="6218"/>
                  <a:pt x="12301" y="6795"/>
                  <a:pt x="12642" y="7591"/>
                </a:cubicBezTo>
                <a:cubicBezTo>
                  <a:pt x="12233" y="7714"/>
                  <a:pt x="11784" y="7800"/>
                  <a:pt x="11304" y="7835"/>
                </a:cubicBezTo>
                <a:cubicBezTo>
                  <a:pt x="11304" y="7835"/>
                  <a:pt x="11304" y="5995"/>
                  <a:pt x="11304" y="5995"/>
                </a:cubicBezTo>
                <a:close/>
                <a:moveTo>
                  <a:pt x="13893" y="6998"/>
                </a:moveTo>
                <a:cubicBezTo>
                  <a:pt x="13781" y="7079"/>
                  <a:pt x="13660" y="7155"/>
                  <a:pt x="13529" y="7227"/>
                </a:cubicBezTo>
                <a:cubicBezTo>
                  <a:pt x="13410" y="6960"/>
                  <a:pt x="13280" y="6708"/>
                  <a:pt x="13136" y="6480"/>
                </a:cubicBezTo>
                <a:cubicBezTo>
                  <a:pt x="13407" y="6627"/>
                  <a:pt x="13656" y="6805"/>
                  <a:pt x="13893" y="6998"/>
                </a:cubicBezTo>
                <a:moveTo>
                  <a:pt x="15676" y="10297"/>
                </a:moveTo>
                <a:lnTo>
                  <a:pt x="14228" y="10297"/>
                </a:lnTo>
                <a:cubicBezTo>
                  <a:pt x="14189" y="9520"/>
                  <a:pt x="14060" y="8790"/>
                  <a:pt x="13863" y="8130"/>
                </a:cubicBezTo>
                <a:cubicBezTo>
                  <a:pt x="14123" y="7994"/>
                  <a:pt x="14366" y="7844"/>
                  <a:pt x="14578" y="7677"/>
                </a:cubicBezTo>
                <a:cubicBezTo>
                  <a:pt x="15177" y="8405"/>
                  <a:pt x="15574" y="9305"/>
                  <a:pt x="15676" y="10297"/>
                </a:cubicBezTo>
                <a:moveTo>
                  <a:pt x="10296" y="7835"/>
                </a:moveTo>
                <a:cubicBezTo>
                  <a:pt x="9816" y="7800"/>
                  <a:pt x="9367" y="7714"/>
                  <a:pt x="8958" y="7591"/>
                </a:cubicBezTo>
                <a:cubicBezTo>
                  <a:pt x="9299" y="6795"/>
                  <a:pt x="9764" y="6218"/>
                  <a:pt x="10296" y="5995"/>
                </a:cubicBezTo>
                <a:cubicBezTo>
                  <a:pt x="10296" y="5995"/>
                  <a:pt x="10296" y="7835"/>
                  <a:pt x="10296" y="7835"/>
                </a:cubicBezTo>
                <a:close/>
                <a:moveTo>
                  <a:pt x="10296" y="10297"/>
                </a:moveTo>
                <a:lnTo>
                  <a:pt x="8374" y="10297"/>
                </a:lnTo>
                <a:cubicBezTo>
                  <a:pt x="8407" y="9652"/>
                  <a:pt x="8507" y="9053"/>
                  <a:pt x="8651" y="8507"/>
                </a:cubicBezTo>
                <a:cubicBezTo>
                  <a:pt x="9158" y="8669"/>
                  <a:pt x="9710" y="8776"/>
                  <a:pt x="10296" y="8815"/>
                </a:cubicBezTo>
                <a:cubicBezTo>
                  <a:pt x="10296" y="8815"/>
                  <a:pt x="10296" y="10297"/>
                  <a:pt x="10296" y="10297"/>
                </a:cubicBezTo>
                <a:close/>
                <a:moveTo>
                  <a:pt x="10296" y="12785"/>
                </a:moveTo>
                <a:cubicBezTo>
                  <a:pt x="9710" y="12824"/>
                  <a:pt x="9158" y="12931"/>
                  <a:pt x="8651" y="13093"/>
                </a:cubicBezTo>
                <a:cubicBezTo>
                  <a:pt x="8507" y="12547"/>
                  <a:pt x="8407" y="11948"/>
                  <a:pt x="8374" y="11304"/>
                </a:cubicBezTo>
                <a:lnTo>
                  <a:pt x="10296" y="11304"/>
                </a:lnTo>
                <a:cubicBezTo>
                  <a:pt x="10296" y="11304"/>
                  <a:pt x="10296" y="12785"/>
                  <a:pt x="10296" y="12785"/>
                </a:cubicBezTo>
                <a:close/>
                <a:moveTo>
                  <a:pt x="10296" y="15605"/>
                </a:moveTo>
                <a:cubicBezTo>
                  <a:pt x="9764" y="15382"/>
                  <a:pt x="9299" y="14805"/>
                  <a:pt x="8958" y="14009"/>
                </a:cubicBezTo>
                <a:cubicBezTo>
                  <a:pt x="9367" y="13886"/>
                  <a:pt x="9816" y="13800"/>
                  <a:pt x="10296" y="13766"/>
                </a:cubicBezTo>
                <a:cubicBezTo>
                  <a:pt x="10296" y="13766"/>
                  <a:pt x="10296" y="15605"/>
                  <a:pt x="10296" y="15605"/>
                </a:cubicBezTo>
                <a:close/>
                <a:moveTo>
                  <a:pt x="7707" y="14602"/>
                </a:moveTo>
                <a:cubicBezTo>
                  <a:pt x="7819" y="14521"/>
                  <a:pt x="7941" y="14445"/>
                  <a:pt x="8071" y="14374"/>
                </a:cubicBezTo>
                <a:cubicBezTo>
                  <a:pt x="8190" y="14641"/>
                  <a:pt x="8321" y="14892"/>
                  <a:pt x="8464" y="15120"/>
                </a:cubicBezTo>
                <a:cubicBezTo>
                  <a:pt x="8193" y="14973"/>
                  <a:pt x="7944" y="14795"/>
                  <a:pt x="7707" y="14602"/>
                </a:cubicBezTo>
                <a:moveTo>
                  <a:pt x="5925" y="11304"/>
                </a:moveTo>
                <a:lnTo>
                  <a:pt x="7372" y="11304"/>
                </a:lnTo>
                <a:cubicBezTo>
                  <a:pt x="7411" y="12080"/>
                  <a:pt x="7540" y="12810"/>
                  <a:pt x="7737" y="13470"/>
                </a:cubicBezTo>
                <a:cubicBezTo>
                  <a:pt x="7477" y="13606"/>
                  <a:pt x="7235" y="13756"/>
                  <a:pt x="7022" y="13923"/>
                </a:cubicBezTo>
                <a:cubicBezTo>
                  <a:pt x="6423" y="13195"/>
                  <a:pt x="6026" y="12295"/>
                  <a:pt x="5925" y="11304"/>
                </a:cubicBezTo>
                <a:moveTo>
                  <a:pt x="7022" y="7677"/>
                </a:moveTo>
                <a:cubicBezTo>
                  <a:pt x="7235" y="7844"/>
                  <a:pt x="7477" y="7994"/>
                  <a:pt x="7737" y="8130"/>
                </a:cubicBezTo>
                <a:cubicBezTo>
                  <a:pt x="7540" y="8790"/>
                  <a:pt x="7411" y="9520"/>
                  <a:pt x="7372" y="10297"/>
                </a:cubicBezTo>
                <a:lnTo>
                  <a:pt x="5925" y="10297"/>
                </a:lnTo>
                <a:cubicBezTo>
                  <a:pt x="6026" y="9305"/>
                  <a:pt x="6423" y="8405"/>
                  <a:pt x="7022" y="7677"/>
                </a:cubicBezTo>
                <a:moveTo>
                  <a:pt x="8464" y="6480"/>
                </a:moveTo>
                <a:cubicBezTo>
                  <a:pt x="8321" y="6708"/>
                  <a:pt x="8190" y="6960"/>
                  <a:pt x="8071" y="7227"/>
                </a:cubicBezTo>
                <a:cubicBezTo>
                  <a:pt x="7941" y="7155"/>
                  <a:pt x="7819" y="7079"/>
                  <a:pt x="7707" y="6998"/>
                </a:cubicBezTo>
                <a:cubicBezTo>
                  <a:pt x="7944" y="6805"/>
                  <a:pt x="8193" y="6627"/>
                  <a:pt x="8464" y="6480"/>
                </a:cubicBezTo>
                <a:moveTo>
                  <a:pt x="10800" y="4909"/>
                </a:moveTo>
                <a:cubicBezTo>
                  <a:pt x="7546" y="4909"/>
                  <a:pt x="4909" y="7546"/>
                  <a:pt x="4909" y="10800"/>
                </a:cubicBezTo>
                <a:cubicBezTo>
                  <a:pt x="4909" y="14053"/>
                  <a:pt x="7546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6"/>
                  <a:pt x="14053" y="4909"/>
                  <a:pt x="10800" y="4909"/>
                </a:cubicBezTo>
                <a:moveTo>
                  <a:pt x="3233" y="3927"/>
                </a:moveTo>
                <a:lnTo>
                  <a:pt x="1473" y="3927"/>
                </a:lnTo>
                <a:cubicBezTo>
                  <a:pt x="1202" y="3927"/>
                  <a:pt x="982" y="4147"/>
                  <a:pt x="982" y="4418"/>
                </a:cubicBezTo>
                <a:cubicBezTo>
                  <a:pt x="982" y="4690"/>
                  <a:pt x="1202" y="4909"/>
                  <a:pt x="1473" y="4909"/>
                </a:cubicBezTo>
                <a:lnTo>
                  <a:pt x="4418" y="4909"/>
                </a:lnTo>
                <a:cubicBezTo>
                  <a:pt x="4689" y="4909"/>
                  <a:pt x="4909" y="4690"/>
                  <a:pt x="4909" y="4418"/>
                </a:cubicBezTo>
                <a:lnTo>
                  <a:pt x="4909" y="1473"/>
                </a:lnTo>
                <a:cubicBezTo>
                  <a:pt x="4909" y="1201"/>
                  <a:pt x="4689" y="982"/>
                  <a:pt x="4418" y="982"/>
                </a:cubicBezTo>
                <a:cubicBezTo>
                  <a:pt x="4147" y="982"/>
                  <a:pt x="3927" y="1201"/>
                  <a:pt x="3927" y="1473"/>
                </a:cubicBezTo>
                <a:lnTo>
                  <a:pt x="3927" y="3233"/>
                </a:lnTo>
                <a:lnTo>
                  <a:pt x="838" y="144"/>
                </a:lnTo>
                <a:cubicBezTo>
                  <a:pt x="749" y="55"/>
                  <a:pt x="626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cubicBezTo>
                  <a:pt x="0" y="627"/>
                  <a:pt x="55" y="749"/>
                  <a:pt x="144" y="838"/>
                </a:cubicBezTo>
                <a:cubicBezTo>
                  <a:pt x="144" y="838"/>
                  <a:pt x="3233" y="3927"/>
                  <a:pt x="3233" y="3927"/>
                </a:cubicBezTo>
                <a:close/>
                <a:moveTo>
                  <a:pt x="17182" y="4909"/>
                </a:moveTo>
                <a:lnTo>
                  <a:pt x="20127" y="4909"/>
                </a:lnTo>
                <a:cubicBezTo>
                  <a:pt x="20398" y="4909"/>
                  <a:pt x="20618" y="4690"/>
                  <a:pt x="20618" y="4418"/>
                </a:cubicBezTo>
                <a:cubicBezTo>
                  <a:pt x="20618" y="4147"/>
                  <a:pt x="20398" y="3927"/>
                  <a:pt x="20127" y="3927"/>
                </a:cubicBezTo>
                <a:lnTo>
                  <a:pt x="18367" y="3927"/>
                </a:lnTo>
                <a:lnTo>
                  <a:pt x="21456" y="838"/>
                </a:lnTo>
                <a:cubicBezTo>
                  <a:pt x="21545" y="749"/>
                  <a:pt x="21600" y="627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7673" y="3233"/>
                </a:lnTo>
                <a:lnTo>
                  <a:pt x="17673" y="1473"/>
                </a:lnTo>
                <a:cubicBezTo>
                  <a:pt x="17673" y="1201"/>
                  <a:pt x="17453" y="982"/>
                  <a:pt x="17182" y="982"/>
                </a:cubicBezTo>
                <a:cubicBezTo>
                  <a:pt x="16911" y="982"/>
                  <a:pt x="16691" y="1201"/>
                  <a:pt x="16691" y="1473"/>
                </a:cubicBezTo>
                <a:lnTo>
                  <a:pt x="16691" y="4418"/>
                </a:lnTo>
                <a:cubicBezTo>
                  <a:pt x="16691" y="4690"/>
                  <a:pt x="16911" y="4909"/>
                  <a:pt x="17182" y="490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8" name="Shape 2948">
            <a:extLst>
              <a:ext uri="{FF2B5EF4-FFF2-40B4-BE49-F238E27FC236}">
                <a16:creationId xmlns:a16="http://schemas.microsoft.com/office/drawing/2014/main" id="{74D1E6C4-0BEA-4E35-B763-BF1A6C5C4846}"/>
              </a:ext>
            </a:extLst>
          </p:cNvPr>
          <p:cNvSpPr/>
          <p:nvPr/>
        </p:nvSpPr>
        <p:spPr>
          <a:xfrm>
            <a:off x="6316663" y="2466975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75" y="6273"/>
                </a:moveTo>
                <a:cubicBezTo>
                  <a:pt x="6275" y="6273"/>
                  <a:pt x="6661" y="6914"/>
                  <a:pt x="8976" y="7703"/>
                </a:cubicBezTo>
                <a:cubicBezTo>
                  <a:pt x="8976" y="7703"/>
                  <a:pt x="9413" y="7721"/>
                  <a:pt x="8899" y="7354"/>
                </a:cubicBezTo>
                <a:cubicBezTo>
                  <a:pt x="8384" y="6987"/>
                  <a:pt x="7819" y="6529"/>
                  <a:pt x="8462" y="6291"/>
                </a:cubicBezTo>
                <a:cubicBezTo>
                  <a:pt x="9104" y="6052"/>
                  <a:pt x="9285" y="6071"/>
                  <a:pt x="9439" y="6511"/>
                </a:cubicBezTo>
                <a:cubicBezTo>
                  <a:pt x="9594" y="6950"/>
                  <a:pt x="10108" y="6694"/>
                  <a:pt x="10159" y="6273"/>
                </a:cubicBezTo>
                <a:cubicBezTo>
                  <a:pt x="10211" y="5851"/>
                  <a:pt x="11163" y="5411"/>
                  <a:pt x="11806" y="5209"/>
                </a:cubicBezTo>
                <a:cubicBezTo>
                  <a:pt x="12449" y="5007"/>
                  <a:pt x="13040" y="4934"/>
                  <a:pt x="12963" y="4585"/>
                </a:cubicBezTo>
                <a:cubicBezTo>
                  <a:pt x="12886" y="4237"/>
                  <a:pt x="12706" y="3980"/>
                  <a:pt x="11703" y="3980"/>
                </a:cubicBezTo>
                <a:cubicBezTo>
                  <a:pt x="10699" y="3980"/>
                  <a:pt x="11137" y="4934"/>
                  <a:pt x="10314" y="4365"/>
                </a:cubicBezTo>
                <a:cubicBezTo>
                  <a:pt x="9491" y="3797"/>
                  <a:pt x="10493" y="3944"/>
                  <a:pt x="10905" y="3816"/>
                </a:cubicBezTo>
                <a:cubicBezTo>
                  <a:pt x="11317" y="3687"/>
                  <a:pt x="11729" y="3155"/>
                  <a:pt x="11009" y="3119"/>
                </a:cubicBezTo>
                <a:cubicBezTo>
                  <a:pt x="10287" y="3082"/>
                  <a:pt x="10442" y="3339"/>
                  <a:pt x="9876" y="3192"/>
                </a:cubicBezTo>
                <a:cubicBezTo>
                  <a:pt x="9310" y="3045"/>
                  <a:pt x="9053" y="3706"/>
                  <a:pt x="8693" y="3614"/>
                </a:cubicBezTo>
                <a:cubicBezTo>
                  <a:pt x="8519" y="3570"/>
                  <a:pt x="8131" y="3374"/>
                  <a:pt x="7770" y="3142"/>
                </a:cubicBezTo>
                <a:cubicBezTo>
                  <a:pt x="6767" y="3765"/>
                  <a:pt x="6022" y="4597"/>
                  <a:pt x="5656" y="5546"/>
                </a:cubicBezTo>
                <a:cubicBezTo>
                  <a:pt x="5919" y="6021"/>
                  <a:pt x="6275" y="6273"/>
                  <a:pt x="6275" y="6273"/>
                </a:cubicBezTo>
                <a:moveTo>
                  <a:pt x="20588" y="12027"/>
                </a:moveTo>
                <a:cubicBezTo>
                  <a:pt x="20407" y="12027"/>
                  <a:pt x="20245" y="12080"/>
                  <a:pt x="20124" y="12164"/>
                </a:cubicBezTo>
                <a:lnTo>
                  <a:pt x="20119" y="12161"/>
                </a:lnTo>
                <a:cubicBezTo>
                  <a:pt x="18145" y="13734"/>
                  <a:pt x="15310" y="14727"/>
                  <a:pt x="12150" y="14727"/>
                </a:cubicBezTo>
                <a:cubicBezTo>
                  <a:pt x="6186" y="14727"/>
                  <a:pt x="1350" y="11211"/>
                  <a:pt x="1350" y="6873"/>
                </a:cubicBezTo>
                <a:cubicBezTo>
                  <a:pt x="1350" y="4606"/>
                  <a:pt x="2678" y="2571"/>
                  <a:pt x="4788" y="1137"/>
                </a:cubicBezTo>
                <a:lnTo>
                  <a:pt x="4777" y="1127"/>
                </a:lnTo>
                <a:cubicBezTo>
                  <a:pt x="4945" y="1037"/>
                  <a:pt x="5062" y="900"/>
                  <a:pt x="5062" y="736"/>
                </a:cubicBezTo>
                <a:cubicBezTo>
                  <a:pt x="5062" y="465"/>
                  <a:pt x="4760" y="245"/>
                  <a:pt x="4388" y="245"/>
                </a:cubicBezTo>
                <a:cubicBezTo>
                  <a:pt x="4192" y="245"/>
                  <a:pt x="4020" y="308"/>
                  <a:pt x="3897" y="405"/>
                </a:cubicBezTo>
                <a:lnTo>
                  <a:pt x="3895" y="403"/>
                </a:lnTo>
                <a:cubicBezTo>
                  <a:pt x="1505" y="2016"/>
                  <a:pt x="0" y="4314"/>
                  <a:pt x="0" y="6873"/>
                </a:cubicBezTo>
                <a:cubicBezTo>
                  <a:pt x="0" y="11587"/>
                  <a:pt x="5081" y="15428"/>
                  <a:pt x="11475" y="15684"/>
                </a:cubicBezTo>
                <a:lnTo>
                  <a:pt x="11475" y="20618"/>
                </a:lnTo>
                <a:lnTo>
                  <a:pt x="7425" y="20618"/>
                </a:lnTo>
                <a:cubicBezTo>
                  <a:pt x="7052" y="20618"/>
                  <a:pt x="6750" y="20838"/>
                  <a:pt x="6750" y="21109"/>
                </a:cubicBezTo>
                <a:cubicBezTo>
                  <a:pt x="6750" y="21380"/>
                  <a:pt x="7052" y="21600"/>
                  <a:pt x="7425" y="21600"/>
                </a:cubicBezTo>
                <a:lnTo>
                  <a:pt x="16875" y="21600"/>
                </a:lnTo>
                <a:cubicBezTo>
                  <a:pt x="17247" y="21600"/>
                  <a:pt x="17550" y="21380"/>
                  <a:pt x="17550" y="21109"/>
                </a:cubicBezTo>
                <a:cubicBezTo>
                  <a:pt x="17550" y="20838"/>
                  <a:pt x="17247" y="20618"/>
                  <a:pt x="16875" y="20618"/>
                </a:cubicBezTo>
                <a:lnTo>
                  <a:pt x="12825" y="20618"/>
                </a:lnTo>
                <a:lnTo>
                  <a:pt x="12825" y="15684"/>
                </a:lnTo>
                <a:cubicBezTo>
                  <a:pt x="16068" y="15554"/>
                  <a:pt x="18970" y="14500"/>
                  <a:pt x="21045" y="12880"/>
                </a:cubicBezTo>
                <a:lnTo>
                  <a:pt x="21041" y="12877"/>
                </a:lnTo>
                <a:cubicBezTo>
                  <a:pt x="21175" y="12788"/>
                  <a:pt x="21262" y="12661"/>
                  <a:pt x="21262" y="12518"/>
                </a:cubicBezTo>
                <a:cubicBezTo>
                  <a:pt x="21262" y="12247"/>
                  <a:pt x="20960" y="12027"/>
                  <a:pt x="20588" y="12027"/>
                </a:cubicBezTo>
                <a:moveTo>
                  <a:pt x="12150" y="982"/>
                </a:moveTo>
                <a:cubicBezTo>
                  <a:pt x="16623" y="982"/>
                  <a:pt x="20250" y="3619"/>
                  <a:pt x="20250" y="6873"/>
                </a:cubicBezTo>
                <a:cubicBezTo>
                  <a:pt x="20250" y="10127"/>
                  <a:pt x="16623" y="12764"/>
                  <a:pt x="12150" y="12764"/>
                </a:cubicBezTo>
                <a:cubicBezTo>
                  <a:pt x="7677" y="12764"/>
                  <a:pt x="4050" y="10127"/>
                  <a:pt x="4050" y="6873"/>
                </a:cubicBezTo>
                <a:cubicBezTo>
                  <a:pt x="4050" y="3619"/>
                  <a:pt x="7677" y="982"/>
                  <a:pt x="12150" y="982"/>
                </a:cubicBezTo>
                <a:moveTo>
                  <a:pt x="12150" y="13745"/>
                </a:moveTo>
                <a:cubicBezTo>
                  <a:pt x="17369" y="13745"/>
                  <a:pt x="21600" y="10669"/>
                  <a:pt x="21600" y="6873"/>
                </a:cubicBezTo>
                <a:cubicBezTo>
                  <a:pt x="21600" y="3077"/>
                  <a:pt x="17369" y="0"/>
                  <a:pt x="12150" y="0"/>
                </a:cubicBezTo>
                <a:cubicBezTo>
                  <a:pt x="6931" y="0"/>
                  <a:pt x="2700" y="3077"/>
                  <a:pt x="2700" y="6873"/>
                </a:cubicBezTo>
                <a:cubicBezTo>
                  <a:pt x="2700" y="10669"/>
                  <a:pt x="6931" y="13745"/>
                  <a:pt x="12150" y="13745"/>
                </a:cubicBezTo>
                <a:moveTo>
                  <a:pt x="16733" y="8152"/>
                </a:moveTo>
                <a:cubicBezTo>
                  <a:pt x="16437" y="8280"/>
                  <a:pt x="16449" y="8564"/>
                  <a:pt x="16693" y="8720"/>
                </a:cubicBezTo>
                <a:cubicBezTo>
                  <a:pt x="16938" y="8876"/>
                  <a:pt x="17427" y="9078"/>
                  <a:pt x="17581" y="8720"/>
                </a:cubicBezTo>
                <a:cubicBezTo>
                  <a:pt x="17736" y="8362"/>
                  <a:pt x="17028" y="8023"/>
                  <a:pt x="16733" y="8152"/>
                </a:cubicBezTo>
                <a:moveTo>
                  <a:pt x="11317" y="7428"/>
                </a:moveTo>
                <a:cubicBezTo>
                  <a:pt x="10211" y="7428"/>
                  <a:pt x="9516" y="7611"/>
                  <a:pt x="9800" y="8711"/>
                </a:cubicBezTo>
                <a:cubicBezTo>
                  <a:pt x="10082" y="9811"/>
                  <a:pt x="10905" y="9316"/>
                  <a:pt x="10828" y="10160"/>
                </a:cubicBezTo>
                <a:cubicBezTo>
                  <a:pt x="10751" y="11003"/>
                  <a:pt x="11034" y="11186"/>
                  <a:pt x="11214" y="11388"/>
                </a:cubicBezTo>
                <a:cubicBezTo>
                  <a:pt x="11315" y="11501"/>
                  <a:pt x="11532" y="11731"/>
                  <a:pt x="11738" y="11767"/>
                </a:cubicBezTo>
                <a:cubicBezTo>
                  <a:pt x="11768" y="11768"/>
                  <a:pt x="11798" y="11769"/>
                  <a:pt x="11828" y="11770"/>
                </a:cubicBezTo>
                <a:cubicBezTo>
                  <a:pt x="11954" y="11751"/>
                  <a:pt x="12068" y="11642"/>
                  <a:pt x="12140" y="11351"/>
                </a:cubicBezTo>
                <a:cubicBezTo>
                  <a:pt x="12346" y="10526"/>
                  <a:pt x="12732" y="10067"/>
                  <a:pt x="13169" y="9664"/>
                </a:cubicBezTo>
                <a:cubicBezTo>
                  <a:pt x="13606" y="9261"/>
                  <a:pt x="14070" y="8729"/>
                  <a:pt x="13195" y="8197"/>
                </a:cubicBezTo>
                <a:cubicBezTo>
                  <a:pt x="12320" y="7666"/>
                  <a:pt x="12423" y="7428"/>
                  <a:pt x="11317" y="7428"/>
                </a:cubicBezTo>
                <a:moveTo>
                  <a:pt x="14404" y="3284"/>
                </a:moveTo>
                <a:cubicBezTo>
                  <a:pt x="14404" y="3284"/>
                  <a:pt x="14198" y="3431"/>
                  <a:pt x="14404" y="3962"/>
                </a:cubicBezTo>
                <a:cubicBezTo>
                  <a:pt x="14610" y="4494"/>
                  <a:pt x="14955" y="4609"/>
                  <a:pt x="15974" y="4311"/>
                </a:cubicBezTo>
                <a:cubicBezTo>
                  <a:pt x="16411" y="4182"/>
                  <a:pt x="16742" y="4248"/>
                  <a:pt x="16693" y="4567"/>
                </a:cubicBezTo>
                <a:cubicBezTo>
                  <a:pt x="16591" y="5246"/>
                  <a:pt x="15858" y="5217"/>
                  <a:pt x="16411" y="6309"/>
                </a:cubicBezTo>
                <a:cubicBezTo>
                  <a:pt x="16745" y="6969"/>
                  <a:pt x="17568" y="7226"/>
                  <a:pt x="17877" y="7739"/>
                </a:cubicBezTo>
                <a:cubicBezTo>
                  <a:pt x="17984" y="7918"/>
                  <a:pt x="18288" y="8083"/>
                  <a:pt x="18633" y="8228"/>
                </a:cubicBezTo>
                <a:cubicBezTo>
                  <a:pt x="18803" y="7797"/>
                  <a:pt x="18900" y="7344"/>
                  <a:pt x="18900" y="6873"/>
                </a:cubicBezTo>
                <a:cubicBezTo>
                  <a:pt x="18900" y="4752"/>
                  <a:pt x="17047" y="2950"/>
                  <a:pt x="14457" y="2264"/>
                </a:cubicBezTo>
                <a:cubicBezTo>
                  <a:pt x="14328" y="2411"/>
                  <a:pt x="14192" y="2545"/>
                  <a:pt x="14044" y="2605"/>
                </a:cubicBezTo>
                <a:cubicBezTo>
                  <a:pt x="13684" y="2752"/>
                  <a:pt x="13710" y="3339"/>
                  <a:pt x="14404" y="328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49" name="Shape 2949">
            <a:extLst>
              <a:ext uri="{FF2B5EF4-FFF2-40B4-BE49-F238E27FC236}">
                <a16:creationId xmlns:a16="http://schemas.microsoft.com/office/drawing/2014/main" id="{AF4D9B3B-036D-4442-92C8-1A1232B20F23}"/>
              </a:ext>
            </a:extLst>
          </p:cNvPr>
          <p:cNvSpPr/>
          <p:nvPr/>
        </p:nvSpPr>
        <p:spPr>
          <a:xfrm>
            <a:off x="6707188" y="2466975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6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8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2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0" name="Shape 2950">
            <a:extLst>
              <a:ext uri="{FF2B5EF4-FFF2-40B4-BE49-F238E27FC236}">
                <a16:creationId xmlns:a16="http://schemas.microsoft.com/office/drawing/2014/main" id="{009ACCDC-1320-4BDF-B067-483EDE63D98A}"/>
              </a:ext>
            </a:extLst>
          </p:cNvPr>
          <p:cNvSpPr/>
          <p:nvPr/>
        </p:nvSpPr>
        <p:spPr>
          <a:xfrm>
            <a:off x="7107238" y="2466975"/>
            <a:ext cx="1714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00" y="7855"/>
                </a:moveTo>
                <a:lnTo>
                  <a:pt x="7800" y="7855"/>
                </a:lnTo>
                <a:cubicBezTo>
                  <a:pt x="8132" y="7855"/>
                  <a:pt x="8400" y="7635"/>
                  <a:pt x="8400" y="7364"/>
                </a:cubicBezTo>
                <a:cubicBezTo>
                  <a:pt x="8400" y="7092"/>
                  <a:pt x="8132" y="6873"/>
                  <a:pt x="7800" y="6873"/>
                </a:cubicBezTo>
                <a:lnTo>
                  <a:pt x="4200" y="6873"/>
                </a:lnTo>
                <a:cubicBezTo>
                  <a:pt x="3868" y="6873"/>
                  <a:pt x="3600" y="7092"/>
                  <a:pt x="3600" y="7364"/>
                </a:cubicBezTo>
                <a:cubicBezTo>
                  <a:pt x="3600" y="7635"/>
                  <a:pt x="3868" y="7855"/>
                  <a:pt x="4200" y="7855"/>
                </a:cubicBezTo>
                <a:moveTo>
                  <a:pt x="4200" y="11782"/>
                </a:moveTo>
                <a:lnTo>
                  <a:pt x="16200" y="11782"/>
                </a:lnTo>
                <a:cubicBezTo>
                  <a:pt x="16532" y="11782"/>
                  <a:pt x="16800" y="11562"/>
                  <a:pt x="16800" y="11291"/>
                </a:cubicBezTo>
                <a:cubicBezTo>
                  <a:pt x="16800" y="11020"/>
                  <a:pt x="16532" y="10800"/>
                  <a:pt x="16200" y="10800"/>
                </a:cubicBezTo>
                <a:lnTo>
                  <a:pt x="4200" y="10800"/>
                </a:lnTo>
                <a:cubicBezTo>
                  <a:pt x="3868" y="10800"/>
                  <a:pt x="3600" y="11020"/>
                  <a:pt x="3600" y="11291"/>
                </a:cubicBezTo>
                <a:cubicBezTo>
                  <a:pt x="3600" y="11562"/>
                  <a:pt x="3868" y="11782"/>
                  <a:pt x="4200" y="11782"/>
                </a:cubicBezTo>
                <a:moveTo>
                  <a:pt x="4200" y="9818"/>
                </a:moveTo>
                <a:lnTo>
                  <a:pt x="11400" y="9818"/>
                </a:lnTo>
                <a:cubicBezTo>
                  <a:pt x="11732" y="9818"/>
                  <a:pt x="12000" y="9599"/>
                  <a:pt x="12000" y="9327"/>
                </a:cubicBezTo>
                <a:cubicBezTo>
                  <a:pt x="12000" y="9056"/>
                  <a:pt x="11732" y="8836"/>
                  <a:pt x="114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4200" y="5891"/>
                </a:moveTo>
                <a:lnTo>
                  <a:pt x="15000" y="5891"/>
                </a:lnTo>
                <a:cubicBezTo>
                  <a:pt x="15332" y="5891"/>
                  <a:pt x="15600" y="5671"/>
                  <a:pt x="15600" y="5400"/>
                </a:cubicBezTo>
                <a:cubicBezTo>
                  <a:pt x="15600" y="5129"/>
                  <a:pt x="15332" y="4909"/>
                  <a:pt x="15000" y="4909"/>
                </a:cubicBezTo>
                <a:lnTo>
                  <a:pt x="4200" y="4909"/>
                </a:lnTo>
                <a:cubicBezTo>
                  <a:pt x="3868" y="4909"/>
                  <a:pt x="3600" y="5129"/>
                  <a:pt x="3600" y="5400"/>
                </a:cubicBezTo>
                <a:cubicBezTo>
                  <a:pt x="3600" y="5671"/>
                  <a:pt x="3868" y="5891"/>
                  <a:pt x="4200" y="5891"/>
                </a:cubicBezTo>
                <a:moveTo>
                  <a:pt x="20400" y="13745"/>
                </a:moveTo>
                <a:lnTo>
                  <a:pt x="1200" y="13745"/>
                </a:lnTo>
                <a:lnTo>
                  <a:pt x="1200" y="2945"/>
                </a:lnTo>
                <a:lnTo>
                  <a:pt x="20400" y="2945"/>
                </a:lnTo>
                <a:cubicBezTo>
                  <a:pt x="20400" y="2945"/>
                  <a:pt x="20400" y="13745"/>
                  <a:pt x="20400" y="13745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4727"/>
                </a:lnTo>
                <a:lnTo>
                  <a:pt x="11400" y="14727"/>
                </a:lnTo>
                <a:cubicBezTo>
                  <a:pt x="11400" y="14727"/>
                  <a:pt x="11400" y="20618"/>
                  <a:pt x="11400" y="20618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0400" y="1964"/>
                </a:move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2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1200" y="1964"/>
                </a:lnTo>
                <a:cubicBezTo>
                  <a:pt x="537" y="1964"/>
                  <a:pt x="0" y="2404"/>
                  <a:pt x="0" y="2945"/>
                </a:cubicBezTo>
                <a:lnTo>
                  <a:pt x="0" y="13745"/>
                </a:lnTo>
                <a:cubicBezTo>
                  <a:pt x="0" y="14287"/>
                  <a:pt x="537" y="14727"/>
                  <a:pt x="1200" y="14727"/>
                </a:cubicBezTo>
                <a:lnTo>
                  <a:pt x="9000" y="14727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2" y="21600"/>
                  <a:pt x="12600" y="21160"/>
                  <a:pt x="12600" y="20618"/>
                </a:cubicBezTo>
                <a:lnTo>
                  <a:pt x="12600" y="14727"/>
                </a:lnTo>
                <a:lnTo>
                  <a:pt x="20400" y="14727"/>
                </a:lnTo>
                <a:cubicBezTo>
                  <a:pt x="21062" y="14727"/>
                  <a:pt x="21600" y="14287"/>
                  <a:pt x="21600" y="13745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17400" y="8836"/>
                </a:moveTo>
                <a:lnTo>
                  <a:pt x="13800" y="8836"/>
                </a:lnTo>
                <a:cubicBezTo>
                  <a:pt x="13468" y="8836"/>
                  <a:pt x="13200" y="9056"/>
                  <a:pt x="13200" y="9327"/>
                </a:cubicBezTo>
                <a:cubicBezTo>
                  <a:pt x="13200" y="9599"/>
                  <a:pt x="13468" y="9818"/>
                  <a:pt x="13800" y="9818"/>
                </a:cubicBezTo>
                <a:lnTo>
                  <a:pt x="17400" y="9818"/>
                </a:lnTo>
                <a:cubicBezTo>
                  <a:pt x="17732" y="9818"/>
                  <a:pt x="18000" y="9599"/>
                  <a:pt x="18000" y="9327"/>
                </a:cubicBezTo>
                <a:cubicBezTo>
                  <a:pt x="18000" y="9056"/>
                  <a:pt x="17732" y="8836"/>
                  <a:pt x="17400" y="8836"/>
                </a:cubicBezTo>
                <a:moveTo>
                  <a:pt x="9600" y="7364"/>
                </a:moveTo>
                <a:cubicBezTo>
                  <a:pt x="9600" y="7635"/>
                  <a:pt x="9868" y="7855"/>
                  <a:pt x="10200" y="7855"/>
                </a:cubicBezTo>
                <a:lnTo>
                  <a:pt x="17400" y="7855"/>
                </a:lnTo>
                <a:cubicBezTo>
                  <a:pt x="17732" y="7855"/>
                  <a:pt x="18000" y="7635"/>
                  <a:pt x="18000" y="7364"/>
                </a:cubicBezTo>
                <a:cubicBezTo>
                  <a:pt x="18000" y="7092"/>
                  <a:pt x="17732" y="6873"/>
                  <a:pt x="17400" y="6873"/>
                </a:cubicBezTo>
                <a:lnTo>
                  <a:pt x="10200" y="6873"/>
                </a:lnTo>
                <a:cubicBezTo>
                  <a:pt x="9868" y="6873"/>
                  <a:pt x="9600" y="7092"/>
                  <a:pt x="9600" y="7364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1" name="Shape 2951">
            <a:extLst>
              <a:ext uri="{FF2B5EF4-FFF2-40B4-BE49-F238E27FC236}">
                <a16:creationId xmlns:a16="http://schemas.microsoft.com/office/drawing/2014/main" id="{DF2BE626-785E-48A9-8C30-C226745CB6D9}"/>
              </a:ext>
            </a:extLst>
          </p:cNvPr>
          <p:cNvSpPr/>
          <p:nvPr/>
        </p:nvSpPr>
        <p:spPr>
          <a:xfrm>
            <a:off x="7488238" y="2486025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6" y="18796"/>
                  <a:pt x="1048" y="18735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5" y="1873"/>
                </a:lnTo>
                <a:cubicBezTo>
                  <a:pt x="9929" y="1843"/>
                  <a:pt x="9944" y="1813"/>
                  <a:pt x="9957" y="1783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4"/>
                  <a:pt x="11617" y="1719"/>
                </a:cubicBezTo>
                <a:cubicBezTo>
                  <a:pt x="11641" y="1792"/>
                  <a:pt x="11650" y="1806"/>
                  <a:pt x="11685" y="1873"/>
                </a:cubicBezTo>
                <a:lnTo>
                  <a:pt x="20522" y="18673"/>
                </a:lnTo>
                <a:cubicBezTo>
                  <a:pt x="20535" y="18697"/>
                  <a:pt x="20548" y="18720"/>
                  <a:pt x="20562" y="18743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7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3255" y="8400"/>
                </a:moveTo>
                <a:lnTo>
                  <a:pt x="10309" y="8400"/>
                </a:lnTo>
                <a:cubicBezTo>
                  <a:pt x="10038" y="8400"/>
                  <a:pt x="9818" y="8668"/>
                  <a:pt x="9818" y="9000"/>
                </a:cubicBezTo>
                <a:cubicBezTo>
                  <a:pt x="9818" y="9332"/>
                  <a:pt x="10038" y="9600"/>
                  <a:pt x="10309" y="9600"/>
                </a:cubicBezTo>
                <a:lnTo>
                  <a:pt x="11821" y="9600"/>
                </a:lnTo>
                <a:cubicBezTo>
                  <a:pt x="10310" y="11177"/>
                  <a:pt x="7852" y="14224"/>
                  <a:pt x="7852" y="17384"/>
                </a:cubicBezTo>
                <a:lnTo>
                  <a:pt x="7857" y="17384"/>
                </a:lnTo>
                <a:cubicBezTo>
                  <a:pt x="7857" y="17389"/>
                  <a:pt x="7855" y="17394"/>
                  <a:pt x="7855" y="17400"/>
                </a:cubicBezTo>
                <a:cubicBezTo>
                  <a:pt x="7855" y="17732"/>
                  <a:pt x="8074" y="18000"/>
                  <a:pt x="8345" y="18000"/>
                </a:cubicBezTo>
                <a:cubicBezTo>
                  <a:pt x="8617" y="18000"/>
                  <a:pt x="8836" y="17732"/>
                  <a:pt x="8836" y="17400"/>
                </a:cubicBezTo>
                <a:cubicBezTo>
                  <a:pt x="8836" y="17394"/>
                  <a:pt x="8833" y="17389"/>
                  <a:pt x="8833" y="17384"/>
                </a:cubicBezTo>
                <a:cubicBezTo>
                  <a:pt x="8833" y="14516"/>
                  <a:pt x="11431" y="11542"/>
                  <a:pt x="12764" y="10204"/>
                </a:cubicBezTo>
                <a:lnTo>
                  <a:pt x="12764" y="12600"/>
                </a:lnTo>
                <a:cubicBezTo>
                  <a:pt x="12764" y="12932"/>
                  <a:pt x="12983" y="13200"/>
                  <a:pt x="13255" y="13200"/>
                </a:cubicBezTo>
                <a:cubicBezTo>
                  <a:pt x="13526" y="13200"/>
                  <a:pt x="13745" y="12932"/>
                  <a:pt x="13745" y="12600"/>
                </a:cubicBezTo>
                <a:lnTo>
                  <a:pt x="13745" y="9000"/>
                </a:lnTo>
                <a:cubicBezTo>
                  <a:pt x="13745" y="8668"/>
                  <a:pt x="13526" y="8400"/>
                  <a:pt x="13255" y="8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2" name="Shape 2952">
            <a:extLst>
              <a:ext uri="{FF2B5EF4-FFF2-40B4-BE49-F238E27FC236}">
                <a16:creationId xmlns:a16="http://schemas.microsoft.com/office/drawing/2014/main" id="{56EA12EF-3A64-4A47-869B-5759ACA96137}"/>
              </a:ext>
            </a:extLst>
          </p:cNvPr>
          <p:cNvSpPr/>
          <p:nvPr/>
        </p:nvSpPr>
        <p:spPr>
          <a:xfrm>
            <a:off x="788828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9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3" name="Shape 2953">
            <a:extLst>
              <a:ext uri="{FF2B5EF4-FFF2-40B4-BE49-F238E27FC236}">
                <a16:creationId xmlns:a16="http://schemas.microsoft.com/office/drawing/2014/main" id="{E8D4A8AB-1356-454B-ABB1-0E50E03F3697}"/>
              </a:ext>
            </a:extLst>
          </p:cNvPr>
          <p:cNvSpPr/>
          <p:nvPr/>
        </p:nvSpPr>
        <p:spPr>
          <a:xfrm>
            <a:off x="8288338" y="24669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8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12620" y="4072"/>
                </a:moveTo>
                <a:cubicBezTo>
                  <a:pt x="12531" y="3982"/>
                  <a:pt x="12408" y="3927"/>
                  <a:pt x="12273" y="3927"/>
                </a:cubicBezTo>
                <a:cubicBezTo>
                  <a:pt x="12001" y="3927"/>
                  <a:pt x="11782" y="4147"/>
                  <a:pt x="11782" y="4418"/>
                </a:cubicBezTo>
                <a:cubicBezTo>
                  <a:pt x="11782" y="4554"/>
                  <a:pt x="11837" y="4677"/>
                  <a:pt x="11926" y="4765"/>
                </a:cubicBezTo>
                <a:lnTo>
                  <a:pt x="13542" y="6382"/>
                </a:lnTo>
                <a:lnTo>
                  <a:pt x="6873" y="6382"/>
                </a:lnTo>
                <a:cubicBezTo>
                  <a:pt x="6601" y="6382"/>
                  <a:pt x="6382" y="6602"/>
                  <a:pt x="6382" y="6873"/>
                </a:cubicBezTo>
                <a:cubicBezTo>
                  <a:pt x="6382" y="7144"/>
                  <a:pt x="6601" y="7364"/>
                  <a:pt x="6873" y="7364"/>
                </a:cubicBezTo>
                <a:lnTo>
                  <a:pt x="13542" y="7364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15074" y="7220"/>
                </a:lnTo>
                <a:cubicBezTo>
                  <a:pt x="15163" y="7131"/>
                  <a:pt x="15218" y="7008"/>
                  <a:pt x="15218" y="6873"/>
                </a:cubicBezTo>
                <a:cubicBezTo>
                  <a:pt x="15218" y="6738"/>
                  <a:pt x="15163" y="6614"/>
                  <a:pt x="15074" y="6526"/>
                </a:cubicBezTo>
                <a:cubicBezTo>
                  <a:pt x="15074" y="6526"/>
                  <a:pt x="12620" y="4072"/>
                  <a:pt x="12620" y="407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4" name="Shape 2954">
            <a:extLst>
              <a:ext uri="{FF2B5EF4-FFF2-40B4-BE49-F238E27FC236}">
                <a16:creationId xmlns:a16="http://schemas.microsoft.com/office/drawing/2014/main" id="{0B283DF8-6D3D-4AFB-82C7-FF8438755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2070100"/>
            <a:ext cx="444500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>
                <a:solidFill>
                  <a:schemeClr val="bg1"/>
                </a:solidFill>
                <a:ea typeface="Calibri" charset="0"/>
                <a:cs typeface="Calibri" charset="0"/>
              </a:rPr>
              <a:t>Location</a:t>
            </a:r>
          </a:p>
        </p:txBody>
      </p:sp>
      <p:sp>
        <p:nvSpPr>
          <p:cNvPr id="2955" name="Shape 2955">
            <a:extLst>
              <a:ext uri="{FF2B5EF4-FFF2-40B4-BE49-F238E27FC236}">
                <a16:creationId xmlns:a16="http://schemas.microsoft.com/office/drawing/2014/main" id="{3F775AFF-06F4-42D9-BA09-19D2C528A391}"/>
              </a:ext>
            </a:extLst>
          </p:cNvPr>
          <p:cNvSpPr/>
          <p:nvPr/>
        </p:nvSpPr>
        <p:spPr>
          <a:xfrm>
            <a:off x="6604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6" name="Shape 2956">
            <a:extLst>
              <a:ext uri="{FF2B5EF4-FFF2-40B4-BE49-F238E27FC236}">
                <a16:creationId xmlns:a16="http://schemas.microsoft.com/office/drawing/2014/main" id="{4E699ECD-51D1-493F-A0FC-9BCD48831305}"/>
              </a:ext>
            </a:extLst>
          </p:cNvPr>
          <p:cNvSpPr/>
          <p:nvPr/>
        </p:nvSpPr>
        <p:spPr>
          <a:xfrm>
            <a:off x="10604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9040" y="18655"/>
                </a:lnTo>
                <a:lnTo>
                  <a:pt x="9327" y="18655"/>
                </a:lnTo>
                <a:cubicBezTo>
                  <a:pt x="9598" y="18655"/>
                  <a:pt x="9818" y="18435"/>
                  <a:pt x="9818" y="18164"/>
                </a:cubicBezTo>
                <a:lnTo>
                  <a:pt x="9818" y="15709"/>
                </a:lnTo>
                <a:lnTo>
                  <a:pt x="11782" y="15709"/>
                </a:lnTo>
                <a:lnTo>
                  <a:pt x="11782" y="18164"/>
                </a:lnTo>
                <a:cubicBezTo>
                  <a:pt x="11782" y="18435"/>
                  <a:pt x="12002" y="18655"/>
                  <a:pt x="12273" y="18655"/>
                </a:cubicBezTo>
                <a:lnTo>
                  <a:pt x="12560" y="18655"/>
                </a:lnTo>
                <a:cubicBezTo>
                  <a:pt x="12560" y="18655"/>
                  <a:pt x="10800" y="20415"/>
                  <a:pt x="10800" y="20415"/>
                </a:cubicBezTo>
                <a:close/>
                <a:moveTo>
                  <a:pt x="13745" y="17673"/>
                </a:moveTo>
                <a:lnTo>
                  <a:pt x="12764" y="17673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17673"/>
                </a:lnTo>
                <a:lnTo>
                  <a:pt x="7855" y="17673"/>
                </a:lnTo>
                <a:cubicBezTo>
                  <a:pt x="7584" y="17673"/>
                  <a:pt x="7364" y="17892"/>
                  <a:pt x="7364" y="18164"/>
                </a:cubicBezTo>
                <a:cubicBezTo>
                  <a:pt x="7364" y="18299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5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1" y="18422"/>
                  <a:pt x="14236" y="18299"/>
                  <a:pt x="14236" y="18164"/>
                </a:cubicBezTo>
                <a:cubicBezTo>
                  <a:pt x="14236" y="17892"/>
                  <a:pt x="14016" y="17673"/>
                  <a:pt x="13745" y="17673"/>
                </a:cubicBezTo>
                <a:moveTo>
                  <a:pt x="5891" y="10800"/>
                </a:move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0800"/>
                  <a:pt x="5891" y="10800"/>
                  <a:pt x="5891" y="10800"/>
                </a:cubicBezTo>
                <a:close/>
                <a:moveTo>
                  <a:pt x="21109" y="10800"/>
                </a:moveTo>
                <a:lnTo>
                  <a:pt x="16691" y="10800"/>
                </a:lnTo>
                <a:cubicBezTo>
                  <a:pt x="16691" y="7547"/>
                  <a:pt x="14053" y="4909"/>
                  <a:pt x="10800" y="4909"/>
                </a:cubicBezTo>
                <a:cubicBezTo>
                  <a:pt x="7547" y="4909"/>
                  <a:pt x="4909" y="7547"/>
                  <a:pt x="4909" y="10800"/>
                </a:cubicBezTo>
                <a:lnTo>
                  <a:pt x="491" y="10800"/>
                </a:lnTo>
                <a:cubicBezTo>
                  <a:pt x="220" y="10800"/>
                  <a:pt x="0" y="11020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11020"/>
                  <a:pt x="21380" y="10800"/>
                  <a:pt x="21109" y="10800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16354" y="5940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0"/>
                </a:cubicBezTo>
                <a:cubicBezTo>
                  <a:pt x="15851" y="6132"/>
                  <a:pt x="16162" y="6132"/>
                  <a:pt x="16354" y="5940"/>
                </a:cubicBezTo>
                <a:moveTo>
                  <a:pt x="5246" y="5940"/>
                </a:moveTo>
                <a:cubicBezTo>
                  <a:pt x="5438" y="6132"/>
                  <a:pt x="5749" y="6132"/>
                  <a:pt x="5941" y="5940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0"/>
                  <a:pt x="5246" y="594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7" name="Shape 2957">
            <a:extLst>
              <a:ext uri="{FF2B5EF4-FFF2-40B4-BE49-F238E27FC236}">
                <a16:creationId xmlns:a16="http://schemas.microsoft.com/office/drawing/2014/main" id="{C669D5F4-F209-46AB-A96E-C4C0DFA4C465}"/>
              </a:ext>
            </a:extLst>
          </p:cNvPr>
          <p:cNvSpPr/>
          <p:nvPr/>
        </p:nvSpPr>
        <p:spPr>
          <a:xfrm>
            <a:off x="14605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85"/>
                </a:moveTo>
                <a:lnTo>
                  <a:pt x="12560" y="2945"/>
                </a:lnTo>
                <a:lnTo>
                  <a:pt x="12273" y="2945"/>
                </a:lnTo>
                <a:cubicBezTo>
                  <a:pt x="12002" y="2945"/>
                  <a:pt x="11782" y="3165"/>
                  <a:pt x="11782" y="3436"/>
                </a:cubicBezTo>
                <a:lnTo>
                  <a:pt x="11782" y="5891"/>
                </a:lnTo>
                <a:lnTo>
                  <a:pt x="9818" y="5891"/>
                </a:lnTo>
                <a:lnTo>
                  <a:pt x="9818" y="3436"/>
                </a:lnTo>
                <a:cubicBezTo>
                  <a:pt x="9818" y="3165"/>
                  <a:pt x="9598" y="2945"/>
                  <a:pt x="9327" y="2945"/>
                </a:cubicBezTo>
                <a:lnTo>
                  <a:pt x="9040" y="2945"/>
                </a:lnTo>
                <a:cubicBezTo>
                  <a:pt x="9040" y="2945"/>
                  <a:pt x="10800" y="1185"/>
                  <a:pt x="10800" y="1185"/>
                </a:cubicBezTo>
                <a:close/>
                <a:moveTo>
                  <a:pt x="7855" y="3927"/>
                </a:moveTo>
                <a:lnTo>
                  <a:pt x="8836" y="3927"/>
                </a:lnTo>
                <a:lnTo>
                  <a:pt x="8836" y="6382"/>
                </a:lnTo>
                <a:cubicBezTo>
                  <a:pt x="8836" y="6653"/>
                  <a:pt x="9056" y="6873"/>
                  <a:pt x="9327" y="6873"/>
                </a:cubicBezTo>
                <a:lnTo>
                  <a:pt x="12273" y="6873"/>
                </a:lnTo>
                <a:cubicBezTo>
                  <a:pt x="12544" y="6873"/>
                  <a:pt x="12764" y="6653"/>
                  <a:pt x="12764" y="6382"/>
                </a:cubicBezTo>
                <a:lnTo>
                  <a:pt x="12764" y="3927"/>
                </a:lnTo>
                <a:lnTo>
                  <a:pt x="13745" y="3927"/>
                </a:ln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9" y="55"/>
                  <a:pt x="10935" y="0"/>
                  <a:pt x="10800" y="0"/>
                </a:cubicBezTo>
                <a:cubicBezTo>
                  <a:pt x="10665" y="0"/>
                  <a:pt x="10542" y="55"/>
                  <a:pt x="10452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  <a:moveTo>
                  <a:pt x="5246" y="15759"/>
                </a:moveTo>
                <a:cubicBezTo>
                  <a:pt x="5438" y="15950"/>
                  <a:pt x="5749" y="15950"/>
                  <a:pt x="5941" y="15759"/>
                </a:cubicBezTo>
                <a:cubicBezTo>
                  <a:pt x="6132" y="15567"/>
                  <a:pt x="6132" y="15256"/>
                  <a:pt x="5941" y="15064"/>
                </a:cubicBezTo>
                <a:lnTo>
                  <a:pt x="3858" y="12981"/>
                </a:lnTo>
                <a:cubicBezTo>
                  <a:pt x="3666" y="12790"/>
                  <a:pt x="3355" y="12790"/>
                  <a:pt x="3163" y="12981"/>
                </a:cubicBezTo>
                <a:cubicBezTo>
                  <a:pt x="2971" y="13173"/>
                  <a:pt x="2971" y="13484"/>
                  <a:pt x="3163" y="13675"/>
                </a:cubicBezTo>
                <a:cubicBezTo>
                  <a:pt x="3163" y="13675"/>
                  <a:pt x="5246" y="15759"/>
                  <a:pt x="5246" y="15759"/>
                </a:cubicBezTo>
                <a:close/>
                <a:moveTo>
                  <a:pt x="10309" y="10309"/>
                </a:moveTo>
                <a:lnTo>
                  <a:pt x="10309" y="13255"/>
                </a:lnTo>
                <a:cubicBezTo>
                  <a:pt x="10309" y="13526"/>
                  <a:pt x="10529" y="13745"/>
                  <a:pt x="10800" y="13745"/>
                </a:cubicBezTo>
                <a:cubicBezTo>
                  <a:pt x="11071" y="13745"/>
                  <a:pt x="11291" y="13526"/>
                  <a:pt x="11291" y="13255"/>
                </a:cubicBezTo>
                <a:lnTo>
                  <a:pt x="11291" y="10309"/>
                </a:lnTo>
                <a:cubicBezTo>
                  <a:pt x="11291" y="10038"/>
                  <a:pt x="11071" y="9818"/>
                  <a:pt x="10800" y="9818"/>
                </a:cubicBezTo>
                <a:cubicBezTo>
                  <a:pt x="10529" y="9818"/>
                  <a:pt x="10309" y="10038"/>
                  <a:pt x="10309" y="10309"/>
                </a:cubicBezTo>
                <a:moveTo>
                  <a:pt x="16354" y="15759"/>
                </a:moveTo>
                <a:lnTo>
                  <a:pt x="18437" y="13675"/>
                </a:lnTo>
                <a:cubicBezTo>
                  <a:pt x="18628" y="13484"/>
                  <a:pt x="18628" y="13173"/>
                  <a:pt x="18437" y="12981"/>
                </a:cubicBezTo>
                <a:cubicBezTo>
                  <a:pt x="18245" y="12790"/>
                  <a:pt x="17934" y="12790"/>
                  <a:pt x="17742" y="12981"/>
                </a:cubicBezTo>
                <a:lnTo>
                  <a:pt x="15659" y="15064"/>
                </a:lnTo>
                <a:cubicBezTo>
                  <a:pt x="15468" y="15256"/>
                  <a:pt x="15468" y="15567"/>
                  <a:pt x="15659" y="15759"/>
                </a:cubicBezTo>
                <a:cubicBezTo>
                  <a:pt x="15851" y="15950"/>
                  <a:pt x="16162" y="15950"/>
                  <a:pt x="16354" y="15759"/>
                </a:cubicBezTo>
                <a:moveTo>
                  <a:pt x="5891" y="20618"/>
                </a:moveTo>
                <a:cubicBezTo>
                  <a:pt x="5891" y="17907"/>
                  <a:pt x="8089" y="15709"/>
                  <a:pt x="10800" y="15709"/>
                </a:cubicBezTo>
                <a:cubicBezTo>
                  <a:pt x="13511" y="15709"/>
                  <a:pt x="15709" y="17907"/>
                  <a:pt x="15709" y="20618"/>
                </a:cubicBezTo>
                <a:cubicBezTo>
                  <a:pt x="15709" y="20618"/>
                  <a:pt x="5891" y="20618"/>
                  <a:pt x="5891" y="20618"/>
                </a:cubicBezTo>
                <a:close/>
                <a:moveTo>
                  <a:pt x="21109" y="20618"/>
                </a:moveTo>
                <a:lnTo>
                  <a:pt x="16691" y="20618"/>
                </a:lnTo>
                <a:cubicBezTo>
                  <a:pt x="16691" y="17365"/>
                  <a:pt x="14053" y="14727"/>
                  <a:pt x="10800" y="14727"/>
                </a:cubicBezTo>
                <a:cubicBezTo>
                  <a:pt x="7547" y="14727"/>
                  <a:pt x="4909" y="17365"/>
                  <a:pt x="4909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cubicBezTo>
                  <a:pt x="21600" y="20838"/>
                  <a:pt x="21380" y="20618"/>
                  <a:pt x="21109" y="206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8" name="Shape 2958">
            <a:extLst>
              <a:ext uri="{FF2B5EF4-FFF2-40B4-BE49-F238E27FC236}">
                <a16:creationId xmlns:a16="http://schemas.microsoft.com/office/drawing/2014/main" id="{DFF2EE9C-E2A3-41D9-A63A-FE3DFA99D28C}"/>
              </a:ext>
            </a:extLst>
          </p:cNvPr>
          <p:cNvSpPr/>
          <p:nvPr/>
        </p:nvSpPr>
        <p:spPr>
          <a:xfrm>
            <a:off x="18605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64"/>
                </a:moveTo>
                <a:lnTo>
                  <a:pt x="19636" y="1964"/>
                </a:lnTo>
                <a:lnTo>
                  <a:pt x="18900" y="0"/>
                </a:lnTo>
                <a:lnTo>
                  <a:pt x="18164" y="1964"/>
                </a:lnTo>
                <a:lnTo>
                  <a:pt x="16200" y="1964"/>
                </a:lnTo>
                <a:lnTo>
                  <a:pt x="17795" y="3191"/>
                </a:lnTo>
                <a:lnTo>
                  <a:pt x="17059" y="5400"/>
                </a:lnTo>
                <a:lnTo>
                  <a:pt x="18900" y="4050"/>
                </a:lnTo>
                <a:lnTo>
                  <a:pt x="20741" y="5400"/>
                </a:lnTo>
                <a:lnTo>
                  <a:pt x="20005" y="3191"/>
                </a:lnTo>
                <a:cubicBezTo>
                  <a:pt x="20005" y="3191"/>
                  <a:pt x="21600" y="1964"/>
                  <a:pt x="21600" y="1964"/>
                </a:cubicBezTo>
                <a:close/>
                <a:moveTo>
                  <a:pt x="10800" y="20616"/>
                </a:moveTo>
                <a:cubicBezTo>
                  <a:pt x="5386" y="20616"/>
                  <a:pt x="982" y="16203"/>
                  <a:pt x="982" y="10777"/>
                </a:cubicBezTo>
                <a:cubicBezTo>
                  <a:pt x="982" y="6434"/>
                  <a:pt x="3745" y="2741"/>
                  <a:pt x="7690" y="1441"/>
                </a:cubicBezTo>
                <a:cubicBezTo>
                  <a:pt x="6837" y="3102"/>
                  <a:pt x="6382" y="4957"/>
                  <a:pt x="6382" y="6841"/>
                </a:cubicBezTo>
                <a:cubicBezTo>
                  <a:pt x="6382" y="13004"/>
                  <a:pt x="11118" y="18079"/>
                  <a:pt x="17134" y="18604"/>
                </a:cubicBezTo>
                <a:cubicBezTo>
                  <a:pt x="15361" y="19863"/>
                  <a:pt x="13065" y="20616"/>
                  <a:pt x="10800" y="20616"/>
                </a:cubicBezTo>
                <a:moveTo>
                  <a:pt x="7364" y="6841"/>
                </a:moveTo>
                <a:cubicBezTo>
                  <a:pt x="7364" y="4248"/>
                  <a:pt x="8276" y="1870"/>
                  <a:pt x="9794" y="5"/>
                </a:cubicBezTo>
                <a:cubicBezTo>
                  <a:pt x="4302" y="514"/>
                  <a:pt x="0" y="5140"/>
                  <a:pt x="0" y="10777"/>
                </a:cubicBezTo>
                <a:cubicBezTo>
                  <a:pt x="0" y="16755"/>
                  <a:pt x="4836" y="21600"/>
                  <a:pt x="10800" y="21600"/>
                </a:cubicBezTo>
                <a:cubicBezTo>
                  <a:pt x="14176" y="21600"/>
                  <a:pt x="17656" y="20045"/>
                  <a:pt x="19636" y="17613"/>
                </a:cubicBezTo>
                <a:cubicBezTo>
                  <a:pt x="19305" y="17644"/>
                  <a:pt x="18503" y="17665"/>
                  <a:pt x="18164" y="17665"/>
                </a:cubicBezTo>
                <a:cubicBezTo>
                  <a:pt x="12199" y="17665"/>
                  <a:pt x="7364" y="12819"/>
                  <a:pt x="7364" y="6841"/>
                </a:cubicBezTo>
                <a:moveTo>
                  <a:pt x="17673" y="10309"/>
                </a:moveTo>
                <a:lnTo>
                  <a:pt x="17137" y="11737"/>
                </a:lnTo>
                <a:lnTo>
                  <a:pt x="15709" y="11737"/>
                </a:lnTo>
                <a:lnTo>
                  <a:pt x="16869" y="12629"/>
                </a:lnTo>
                <a:lnTo>
                  <a:pt x="16334" y="14236"/>
                </a:lnTo>
                <a:lnTo>
                  <a:pt x="17673" y="13255"/>
                </a:lnTo>
                <a:lnTo>
                  <a:pt x="19011" y="14236"/>
                </a:lnTo>
                <a:lnTo>
                  <a:pt x="18476" y="12629"/>
                </a:lnTo>
                <a:lnTo>
                  <a:pt x="19636" y="11737"/>
                </a:lnTo>
                <a:lnTo>
                  <a:pt x="18208" y="11737"/>
                </a:lnTo>
                <a:cubicBezTo>
                  <a:pt x="18208" y="11737"/>
                  <a:pt x="17673" y="10309"/>
                  <a:pt x="17673" y="10309"/>
                </a:cubicBezTo>
                <a:close/>
                <a:moveTo>
                  <a:pt x="11425" y="9327"/>
                </a:moveTo>
                <a:lnTo>
                  <a:pt x="12764" y="8345"/>
                </a:lnTo>
                <a:lnTo>
                  <a:pt x="14102" y="9327"/>
                </a:lnTo>
                <a:lnTo>
                  <a:pt x="13567" y="7721"/>
                </a:lnTo>
                <a:lnTo>
                  <a:pt x="14727" y="6828"/>
                </a:lnTo>
                <a:lnTo>
                  <a:pt x="13299" y="6828"/>
                </a:lnTo>
                <a:lnTo>
                  <a:pt x="12764" y="5400"/>
                </a:lnTo>
                <a:lnTo>
                  <a:pt x="12228" y="6828"/>
                </a:lnTo>
                <a:lnTo>
                  <a:pt x="10800" y="6828"/>
                </a:lnTo>
                <a:lnTo>
                  <a:pt x="11960" y="7721"/>
                </a:lnTo>
                <a:cubicBezTo>
                  <a:pt x="11960" y="7721"/>
                  <a:pt x="11425" y="9327"/>
                  <a:pt x="11425" y="9327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59" name="Shape 2959">
            <a:extLst>
              <a:ext uri="{FF2B5EF4-FFF2-40B4-BE49-F238E27FC236}">
                <a16:creationId xmlns:a16="http://schemas.microsoft.com/office/drawing/2014/main" id="{831BAD96-7601-4C68-A9D4-779121FA3395}"/>
              </a:ext>
            </a:extLst>
          </p:cNvPr>
          <p:cNvSpPr/>
          <p:nvPr/>
        </p:nvSpPr>
        <p:spPr>
          <a:xfrm>
            <a:off x="226060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836"/>
                </a:moveTo>
                <a:cubicBezTo>
                  <a:pt x="6770" y="8836"/>
                  <a:pt x="5891" y="7957"/>
                  <a:pt x="5891" y="6873"/>
                </a:cubicBezTo>
                <a:cubicBezTo>
                  <a:pt x="5891" y="5788"/>
                  <a:pt x="6770" y="4909"/>
                  <a:pt x="7855" y="4909"/>
                </a:cubicBezTo>
                <a:cubicBezTo>
                  <a:pt x="8939" y="4909"/>
                  <a:pt x="9818" y="5788"/>
                  <a:pt x="9818" y="6873"/>
                </a:cubicBezTo>
                <a:cubicBezTo>
                  <a:pt x="9818" y="7957"/>
                  <a:pt x="8939" y="8836"/>
                  <a:pt x="7855" y="8836"/>
                </a:cubicBezTo>
                <a:moveTo>
                  <a:pt x="7855" y="3927"/>
                </a:moveTo>
                <a:cubicBezTo>
                  <a:pt x="6228" y="3927"/>
                  <a:pt x="4909" y="5247"/>
                  <a:pt x="4909" y="6873"/>
                </a:cubicBezTo>
                <a:cubicBezTo>
                  <a:pt x="4909" y="8500"/>
                  <a:pt x="6228" y="9818"/>
                  <a:pt x="7855" y="9818"/>
                </a:cubicBezTo>
                <a:cubicBezTo>
                  <a:pt x="9481" y="9818"/>
                  <a:pt x="10800" y="8500"/>
                  <a:pt x="10800" y="6873"/>
                </a:cubicBezTo>
                <a:cubicBezTo>
                  <a:pt x="10800" y="5247"/>
                  <a:pt x="9481" y="3927"/>
                  <a:pt x="7855" y="3927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273" y="10800"/>
                </a:moveTo>
                <a:cubicBezTo>
                  <a:pt x="12002" y="10800"/>
                  <a:pt x="11782" y="11020"/>
                  <a:pt x="11782" y="11291"/>
                </a:cubicBezTo>
                <a:cubicBezTo>
                  <a:pt x="11782" y="11562"/>
                  <a:pt x="12002" y="11782"/>
                  <a:pt x="12273" y="11782"/>
                </a:cubicBezTo>
                <a:cubicBezTo>
                  <a:pt x="12544" y="11782"/>
                  <a:pt x="12764" y="11562"/>
                  <a:pt x="12764" y="11291"/>
                </a:cubicBezTo>
                <a:cubicBezTo>
                  <a:pt x="12764" y="11020"/>
                  <a:pt x="12544" y="10800"/>
                  <a:pt x="12273" y="10800"/>
                </a:cubicBezTo>
                <a:moveTo>
                  <a:pt x="9327" y="15709"/>
                </a:moveTo>
                <a:cubicBezTo>
                  <a:pt x="9056" y="15709"/>
                  <a:pt x="8836" y="15490"/>
                  <a:pt x="8836" y="15218"/>
                </a:cubicBezTo>
                <a:cubicBezTo>
                  <a:pt x="8836" y="14947"/>
                  <a:pt x="9056" y="14727"/>
                  <a:pt x="9327" y="14727"/>
                </a:cubicBezTo>
                <a:cubicBezTo>
                  <a:pt x="9598" y="14727"/>
                  <a:pt x="9818" y="14947"/>
                  <a:pt x="9818" y="15218"/>
                </a:cubicBezTo>
                <a:cubicBezTo>
                  <a:pt x="9818" y="15490"/>
                  <a:pt x="9598" y="15709"/>
                  <a:pt x="9327" y="15709"/>
                </a:cubicBezTo>
                <a:moveTo>
                  <a:pt x="9327" y="13745"/>
                </a:moveTo>
                <a:cubicBezTo>
                  <a:pt x="8514" y="13745"/>
                  <a:pt x="7855" y="14405"/>
                  <a:pt x="7855" y="15218"/>
                </a:cubicBezTo>
                <a:cubicBezTo>
                  <a:pt x="7855" y="16032"/>
                  <a:pt x="8514" y="16691"/>
                  <a:pt x="9327" y="16691"/>
                </a:cubicBezTo>
                <a:cubicBezTo>
                  <a:pt x="10141" y="16691"/>
                  <a:pt x="10800" y="16032"/>
                  <a:pt x="10800" y="15218"/>
                </a:cubicBezTo>
                <a:cubicBezTo>
                  <a:pt x="10800" y="14405"/>
                  <a:pt x="10141" y="13745"/>
                  <a:pt x="9327" y="13745"/>
                </a:cubicBezTo>
                <a:moveTo>
                  <a:pt x="4909" y="11782"/>
                </a:moveTo>
                <a:cubicBezTo>
                  <a:pt x="4367" y="11782"/>
                  <a:pt x="3927" y="12222"/>
                  <a:pt x="3927" y="12764"/>
                </a:cubicBezTo>
                <a:cubicBezTo>
                  <a:pt x="3927" y="13305"/>
                  <a:pt x="4367" y="13745"/>
                  <a:pt x="4909" y="13745"/>
                </a:cubicBezTo>
                <a:cubicBezTo>
                  <a:pt x="5451" y="13745"/>
                  <a:pt x="5891" y="13305"/>
                  <a:pt x="5891" y="12764"/>
                </a:cubicBezTo>
                <a:cubicBezTo>
                  <a:pt x="5891" y="12222"/>
                  <a:pt x="5451" y="11782"/>
                  <a:pt x="4909" y="11782"/>
                </a:cubicBezTo>
                <a:moveTo>
                  <a:pt x="14236" y="16691"/>
                </a:moveTo>
                <a:cubicBezTo>
                  <a:pt x="13966" y="16691"/>
                  <a:pt x="13745" y="16911"/>
                  <a:pt x="13745" y="17182"/>
                </a:cubicBezTo>
                <a:cubicBezTo>
                  <a:pt x="13745" y="17453"/>
                  <a:pt x="13966" y="17673"/>
                  <a:pt x="14236" y="17673"/>
                </a:cubicBezTo>
                <a:cubicBezTo>
                  <a:pt x="14507" y="17673"/>
                  <a:pt x="14727" y="17453"/>
                  <a:pt x="14727" y="17182"/>
                </a:cubicBezTo>
                <a:cubicBezTo>
                  <a:pt x="14727" y="16911"/>
                  <a:pt x="14507" y="16691"/>
                  <a:pt x="14236" y="16691"/>
                </a:cubicBezTo>
                <a:moveTo>
                  <a:pt x="16691" y="11782"/>
                </a:moveTo>
                <a:cubicBezTo>
                  <a:pt x="16149" y="11782"/>
                  <a:pt x="15709" y="11342"/>
                  <a:pt x="15709" y="10800"/>
                </a:cubicBezTo>
                <a:cubicBezTo>
                  <a:pt x="15709" y="10258"/>
                  <a:pt x="16149" y="9818"/>
                  <a:pt x="16691" y="9818"/>
                </a:cubicBezTo>
                <a:cubicBezTo>
                  <a:pt x="17233" y="9818"/>
                  <a:pt x="17673" y="10258"/>
                  <a:pt x="17673" y="10800"/>
                </a:cubicBezTo>
                <a:cubicBezTo>
                  <a:pt x="17673" y="11342"/>
                  <a:pt x="17233" y="11782"/>
                  <a:pt x="16691" y="11782"/>
                </a:cubicBezTo>
                <a:moveTo>
                  <a:pt x="16691" y="8836"/>
                </a:moveTo>
                <a:cubicBezTo>
                  <a:pt x="15606" y="8836"/>
                  <a:pt x="14727" y="9716"/>
                  <a:pt x="14727" y="10800"/>
                </a:cubicBezTo>
                <a:cubicBezTo>
                  <a:pt x="14727" y="11884"/>
                  <a:pt x="15606" y="12764"/>
                  <a:pt x="16691" y="12764"/>
                </a:cubicBezTo>
                <a:cubicBezTo>
                  <a:pt x="17775" y="12764"/>
                  <a:pt x="18655" y="11884"/>
                  <a:pt x="18655" y="10800"/>
                </a:cubicBezTo>
                <a:cubicBezTo>
                  <a:pt x="18655" y="9716"/>
                  <a:pt x="17775" y="8836"/>
                  <a:pt x="16691" y="883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0" name="Shape 2960">
            <a:extLst>
              <a:ext uri="{FF2B5EF4-FFF2-40B4-BE49-F238E27FC236}">
                <a16:creationId xmlns:a16="http://schemas.microsoft.com/office/drawing/2014/main" id="{369783AB-1DF3-49B9-BDFB-1DB875E37C23}"/>
              </a:ext>
            </a:extLst>
          </p:cNvPr>
          <p:cNvSpPr/>
          <p:nvPr/>
        </p:nvSpPr>
        <p:spPr>
          <a:xfrm>
            <a:off x="2660650" y="350837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6" h="21600" extrusionOk="0">
                <a:moveTo>
                  <a:pt x="17140" y="11946"/>
                </a:moveTo>
                <a:cubicBezTo>
                  <a:pt x="15736" y="13192"/>
                  <a:pt x="13853" y="14375"/>
                  <a:pt x="11542" y="15211"/>
                </a:cubicBezTo>
                <a:cubicBezTo>
                  <a:pt x="9755" y="15857"/>
                  <a:pt x="7947" y="16197"/>
                  <a:pt x="6315" y="16197"/>
                </a:cubicBezTo>
                <a:cubicBezTo>
                  <a:pt x="5843" y="16197"/>
                  <a:pt x="5401" y="16158"/>
                  <a:pt x="4974" y="16102"/>
                </a:cubicBezTo>
                <a:cubicBezTo>
                  <a:pt x="4247" y="14590"/>
                  <a:pt x="3822" y="12766"/>
                  <a:pt x="3822" y="10800"/>
                </a:cubicBezTo>
                <a:cubicBezTo>
                  <a:pt x="3822" y="5581"/>
                  <a:pt x="6815" y="1350"/>
                  <a:pt x="10508" y="1350"/>
                </a:cubicBezTo>
                <a:cubicBezTo>
                  <a:pt x="14201" y="1350"/>
                  <a:pt x="17194" y="5581"/>
                  <a:pt x="17194" y="10800"/>
                </a:cubicBezTo>
                <a:cubicBezTo>
                  <a:pt x="17194" y="11189"/>
                  <a:pt x="17172" y="11570"/>
                  <a:pt x="17140" y="11946"/>
                </a:cubicBezTo>
                <a:moveTo>
                  <a:pt x="10508" y="20250"/>
                </a:moveTo>
                <a:cubicBezTo>
                  <a:pt x="8681" y="20250"/>
                  <a:pt x="7028" y="19212"/>
                  <a:pt x="5821" y="17534"/>
                </a:cubicBezTo>
                <a:cubicBezTo>
                  <a:pt x="5984" y="17541"/>
                  <a:pt x="6147" y="17547"/>
                  <a:pt x="6315" y="17547"/>
                </a:cubicBezTo>
                <a:cubicBezTo>
                  <a:pt x="7976" y="17547"/>
                  <a:pt x="9848" y="17215"/>
                  <a:pt x="11778" y="16518"/>
                </a:cubicBezTo>
                <a:cubicBezTo>
                  <a:pt x="13697" y="15824"/>
                  <a:pt x="15425" y="14854"/>
                  <a:pt x="16859" y="13742"/>
                </a:cubicBezTo>
                <a:cubicBezTo>
                  <a:pt x="15984" y="17519"/>
                  <a:pt x="13473" y="20250"/>
                  <a:pt x="10508" y="20250"/>
                </a:cubicBezTo>
                <a:moveTo>
                  <a:pt x="20938" y="6356"/>
                </a:moveTo>
                <a:cubicBezTo>
                  <a:pt x="20592" y="4617"/>
                  <a:pt x="19141" y="3452"/>
                  <a:pt x="17072" y="2964"/>
                </a:cubicBezTo>
                <a:cubicBezTo>
                  <a:pt x="17380" y="3481"/>
                  <a:pt x="17660" y="4034"/>
                  <a:pt x="17905" y="4620"/>
                </a:cubicBezTo>
                <a:cubicBezTo>
                  <a:pt x="19058" y="5088"/>
                  <a:pt x="19838" y="5815"/>
                  <a:pt x="20018" y="6721"/>
                </a:cubicBezTo>
                <a:cubicBezTo>
                  <a:pt x="20123" y="7246"/>
                  <a:pt x="20033" y="7861"/>
                  <a:pt x="19752" y="8549"/>
                </a:cubicBezTo>
                <a:cubicBezTo>
                  <a:pt x="19449" y="9292"/>
                  <a:pt x="18904" y="10122"/>
                  <a:pt x="18143" y="10958"/>
                </a:cubicBezTo>
                <a:cubicBezTo>
                  <a:pt x="18144" y="10905"/>
                  <a:pt x="18149" y="10853"/>
                  <a:pt x="18149" y="10800"/>
                </a:cubicBezTo>
                <a:cubicBezTo>
                  <a:pt x="18149" y="4835"/>
                  <a:pt x="14728" y="0"/>
                  <a:pt x="10508" y="0"/>
                </a:cubicBezTo>
                <a:cubicBezTo>
                  <a:pt x="6288" y="0"/>
                  <a:pt x="2867" y="4835"/>
                  <a:pt x="2867" y="10800"/>
                </a:cubicBezTo>
                <a:cubicBezTo>
                  <a:pt x="2867" y="12627"/>
                  <a:pt x="3190" y="14345"/>
                  <a:pt x="3756" y="15853"/>
                </a:cubicBezTo>
                <a:cubicBezTo>
                  <a:pt x="2245" y="15418"/>
                  <a:pt x="1209" y="14595"/>
                  <a:pt x="997" y="13528"/>
                </a:cubicBezTo>
                <a:cubicBezTo>
                  <a:pt x="893" y="13003"/>
                  <a:pt x="982" y="12389"/>
                  <a:pt x="1263" y="11700"/>
                </a:cubicBezTo>
                <a:cubicBezTo>
                  <a:pt x="1416" y="11327"/>
                  <a:pt x="1650" y="10926"/>
                  <a:pt x="1922" y="10518"/>
                </a:cubicBezTo>
                <a:cubicBezTo>
                  <a:pt x="1933" y="9817"/>
                  <a:pt x="1982" y="9128"/>
                  <a:pt x="2074" y="8461"/>
                </a:cubicBezTo>
                <a:cubicBezTo>
                  <a:pt x="528" y="10248"/>
                  <a:pt x="-261" y="12188"/>
                  <a:pt x="78" y="13893"/>
                </a:cubicBezTo>
                <a:cubicBezTo>
                  <a:pt x="452" y="15777"/>
                  <a:pt x="2118" y="16988"/>
                  <a:pt x="4465" y="17394"/>
                </a:cubicBezTo>
                <a:cubicBezTo>
                  <a:pt x="5863" y="19948"/>
                  <a:pt x="8046" y="21600"/>
                  <a:pt x="10508" y="21600"/>
                </a:cubicBezTo>
                <a:cubicBezTo>
                  <a:pt x="14255" y="21600"/>
                  <a:pt x="17365" y="17785"/>
                  <a:pt x="18017" y="12755"/>
                </a:cubicBezTo>
                <a:cubicBezTo>
                  <a:pt x="20167" y="10724"/>
                  <a:pt x="21339" y="8374"/>
                  <a:pt x="20938" y="635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1" name="Shape 2961">
            <a:extLst>
              <a:ext uri="{FF2B5EF4-FFF2-40B4-BE49-F238E27FC236}">
                <a16:creationId xmlns:a16="http://schemas.microsoft.com/office/drawing/2014/main" id="{ADFDC593-0CB0-4F2B-ABE5-D0DF7E31D9A5}"/>
              </a:ext>
            </a:extLst>
          </p:cNvPr>
          <p:cNvSpPr/>
          <p:nvPr/>
        </p:nvSpPr>
        <p:spPr>
          <a:xfrm>
            <a:off x="3089275" y="3479800"/>
            <a:ext cx="15240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581" y="20618"/>
                  <a:pt x="1350" y="17422"/>
                  <a:pt x="1350" y="13478"/>
                </a:cubicBezTo>
                <a:cubicBezTo>
                  <a:pt x="1350" y="8836"/>
                  <a:pt x="10125" y="1166"/>
                  <a:pt x="10800" y="1166"/>
                </a:cubicBezTo>
                <a:cubicBezTo>
                  <a:pt x="11475" y="1166"/>
                  <a:pt x="20250" y="8836"/>
                  <a:pt x="20250" y="13478"/>
                </a:cubicBezTo>
                <a:cubicBezTo>
                  <a:pt x="20250" y="17422"/>
                  <a:pt x="16019" y="20618"/>
                  <a:pt x="10800" y="20618"/>
                </a:cubicBezTo>
                <a:moveTo>
                  <a:pt x="10800" y="0"/>
                </a:moveTo>
                <a:cubicBezTo>
                  <a:pt x="9450" y="0"/>
                  <a:pt x="0" y="8345"/>
                  <a:pt x="0" y="13745"/>
                </a:cubicBezTo>
                <a:cubicBezTo>
                  <a:pt x="0" y="18083"/>
                  <a:pt x="4836" y="21600"/>
                  <a:pt x="10800" y="21600"/>
                </a:cubicBezTo>
                <a:cubicBezTo>
                  <a:pt x="16765" y="21600"/>
                  <a:pt x="21600" y="18083"/>
                  <a:pt x="21600" y="13745"/>
                </a:cubicBezTo>
                <a:cubicBezTo>
                  <a:pt x="21600" y="8345"/>
                  <a:pt x="12150" y="0"/>
                  <a:pt x="10800" y="0"/>
                </a:cubicBezTo>
                <a:moveTo>
                  <a:pt x="10800" y="18655"/>
                </a:moveTo>
                <a:cubicBezTo>
                  <a:pt x="7072" y="18655"/>
                  <a:pt x="4050" y="16456"/>
                  <a:pt x="4050" y="13745"/>
                </a:cubicBezTo>
                <a:cubicBezTo>
                  <a:pt x="4050" y="13474"/>
                  <a:pt x="3748" y="13255"/>
                  <a:pt x="3375" y="13255"/>
                </a:cubicBezTo>
                <a:cubicBezTo>
                  <a:pt x="3002" y="13255"/>
                  <a:pt x="2700" y="13474"/>
                  <a:pt x="2700" y="13745"/>
                </a:cubicBezTo>
                <a:cubicBezTo>
                  <a:pt x="2700" y="16999"/>
                  <a:pt x="6327" y="19636"/>
                  <a:pt x="10800" y="19636"/>
                </a:cubicBezTo>
                <a:cubicBezTo>
                  <a:pt x="11173" y="19636"/>
                  <a:pt x="11475" y="19417"/>
                  <a:pt x="11475" y="19145"/>
                </a:cubicBezTo>
                <a:cubicBezTo>
                  <a:pt x="11475" y="18875"/>
                  <a:pt x="11173" y="18655"/>
                  <a:pt x="10800" y="186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2" name="Shape 2962">
            <a:extLst>
              <a:ext uri="{FF2B5EF4-FFF2-40B4-BE49-F238E27FC236}">
                <a16:creationId xmlns:a16="http://schemas.microsoft.com/office/drawing/2014/main" id="{9F75B505-6A1E-481F-896A-17E6414D5FBC}"/>
              </a:ext>
            </a:extLst>
          </p:cNvPr>
          <p:cNvSpPr/>
          <p:nvPr/>
        </p:nvSpPr>
        <p:spPr>
          <a:xfrm>
            <a:off x="3460750" y="347980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3927"/>
                </a:moveTo>
                <a:cubicBezTo>
                  <a:pt x="13204" y="3927"/>
                  <a:pt x="12764" y="4367"/>
                  <a:pt x="12764" y="4909"/>
                </a:cubicBezTo>
                <a:cubicBezTo>
                  <a:pt x="12764" y="5451"/>
                  <a:pt x="13204" y="5891"/>
                  <a:pt x="13745" y="5891"/>
                </a:cubicBezTo>
                <a:cubicBezTo>
                  <a:pt x="14287" y="5891"/>
                  <a:pt x="14727" y="5451"/>
                  <a:pt x="14727" y="4909"/>
                </a:cubicBezTo>
                <a:cubicBezTo>
                  <a:pt x="14727" y="4367"/>
                  <a:pt x="14287" y="3927"/>
                  <a:pt x="13745" y="3927"/>
                </a:cubicBezTo>
                <a:moveTo>
                  <a:pt x="16691" y="7855"/>
                </a:moveTo>
                <a:cubicBezTo>
                  <a:pt x="16149" y="7855"/>
                  <a:pt x="15709" y="8295"/>
                  <a:pt x="15709" y="8836"/>
                </a:cubicBezTo>
                <a:cubicBezTo>
                  <a:pt x="15709" y="9378"/>
                  <a:pt x="16149" y="9818"/>
                  <a:pt x="16691" y="9818"/>
                </a:cubicBezTo>
                <a:cubicBezTo>
                  <a:pt x="17233" y="9818"/>
                  <a:pt x="17673" y="9378"/>
                  <a:pt x="17673" y="8836"/>
                </a:cubicBezTo>
                <a:cubicBezTo>
                  <a:pt x="17673" y="8295"/>
                  <a:pt x="17233" y="7855"/>
                  <a:pt x="16691" y="7855"/>
                </a:cubicBezTo>
                <a:moveTo>
                  <a:pt x="7855" y="4909"/>
                </a:moveTo>
                <a:cubicBezTo>
                  <a:pt x="7313" y="4909"/>
                  <a:pt x="6873" y="5349"/>
                  <a:pt x="6873" y="5891"/>
                </a:cubicBezTo>
                <a:cubicBezTo>
                  <a:pt x="6873" y="6433"/>
                  <a:pt x="7313" y="6873"/>
                  <a:pt x="7855" y="6873"/>
                </a:cubicBezTo>
                <a:cubicBezTo>
                  <a:pt x="8396" y="6873"/>
                  <a:pt x="8836" y="6433"/>
                  <a:pt x="8836" y="5891"/>
                </a:cubicBezTo>
                <a:cubicBezTo>
                  <a:pt x="8836" y="5349"/>
                  <a:pt x="8396" y="4909"/>
                  <a:pt x="7855" y="4909"/>
                </a:cubicBezTo>
                <a:moveTo>
                  <a:pt x="3927" y="7855"/>
                </a:moveTo>
                <a:cubicBezTo>
                  <a:pt x="3385" y="7855"/>
                  <a:pt x="2945" y="8295"/>
                  <a:pt x="2945" y="8836"/>
                </a:cubicBezTo>
                <a:cubicBezTo>
                  <a:pt x="2945" y="9378"/>
                  <a:pt x="3385" y="9818"/>
                  <a:pt x="3927" y="9818"/>
                </a:cubicBezTo>
                <a:cubicBezTo>
                  <a:pt x="4469" y="9818"/>
                  <a:pt x="4909" y="9378"/>
                  <a:pt x="4909" y="8836"/>
                </a:cubicBezTo>
                <a:cubicBezTo>
                  <a:pt x="4909" y="8295"/>
                  <a:pt x="4469" y="7855"/>
                  <a:pt x="3927" y="7855"/>
                </a:cubicBezTo>
                <a:moveTo>
                  <a:pt x="1008" y="10800"/>
                </a:moveTo>
                <a:cubicBezTo>
                  <a:pt x="1278" y="5878"/>
                  <a:pt x="5552" y="1964"/>
                  <a:pt x="10800" y="1964"/>
                </a:cubicBezTo>
                <a:cubicBezTo>
                  <a:pt x="16048" y="1964"/>
                  <a:pt x="20322" y="5878"/>
                  <a:pt x="20592" y="10800"/>
                </a:cubicBezTo>
                <a:cubicBezTo>
                  <a:pt x="20592" y="10800"/>
                  <a:pt x="1008" y="10800"/>
                  <a:pt x="1008" y="10800"/>
                </a:cubicBezTo>
                <a:close/>
                <a:moveTo>
                  <a:pt x="11291" y="1005"/>
                </a:move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005"/>
                </a:lnTo>
                <a:cubicBezTo>
                  <a:pt x="4574" y="1252"/>
                  <a:pt x="0" y="5756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10309" y="11782"/>
                </a:lnTo>
                <a:lnTo>
                  <a:pt x="10309" y="18655"/>
                </a:lnTo>
                <a:cubicBezTo>
                  <a:pt x="10309" y="19739"/>
                  <a:pt x="9430" y="20618"/>
                  <a:pt x="8345" y="20618"/>
                </a:cubicBezTo>
                <a:cubicBezTo>
                  <a:pt x="7261" y="20618"/>
                  <a:pt x="6382" y="19739"/>
                  <a:pt x="6382" y="18655"/>
                </a:cubicBezTo>
                <a:cubicBezTo>
                  <a:pt x="6382" y="18383"/>
                  <a:pt x="6162" y="18164"/>
                  <a:pt x="5891" y="18164"/>
                </a:cubicBezTo>
                <a:cubicBezTo>
                  <a:pt x="5620" y="18164"/>
                  <a:pt x="5400" y="18383"/>
                  <a:pt x="5400" y="18655"/>
                </a:cubicBezTo>
                <a:cubicBezTo>
                  <a:pt x="5400" y="20281"/>
                  <a:pt x="6719" y="21600"/>
                  <a:pt x="8345" y="21600"/>
                </a:cubicBezTo>
                <a:cubicBezTo>
                  <a:pt x="9804" y="21600"/>
                  <a:pt x="11007" y="20537"/>
                  <a:pt x="11242" y="19145"/>
                </a:cubicBezTo>
                <a:lnTo>
                  <a:pt x="11291" y="19145"/>
                </a:lnTo>
                <a:lnTo>
                  <a:pt x="11291" y="11782"/>
                </a:ln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5756"/>
                  <a:pt x="17026" y="1252"/>
                  <a:pt x="11291" y="1005"/>
                </a:cubicBezTo>
                <a:moveTo>
                  <a:pt x="10800" y="6873"/>
                </a:moveTo>
                <a:cubicBezTo>
                  <a:pt x="10258" y="6873"/>
                  <a:pt x="9818" y="7313"/>
                  <a:pt x="9818" y="7855"/>
                </a:cubicBezTo>
                <a:cubicBezTo>
                  <a:pt x="9818" y="8396"/>
                  <a:pt x="10258" y="8836"/>
                  <a:pt x="10800" y="8836"/>
                </a:cubicBezTo>
                <a:cubicBezTo>
                  <a:pt x="11342" y="8836"/>
                  <a:pt x="11782" y="8396"/>
                  <a:pt x="11782" y="7855"/>
                </a:cubicBezTo>
                <a:cubicBezTo>
                  <a:pt x="11782" y="7313"/>
                  <a:pt x="11342" y="6873"/>
                  <a:pt x="10800" y="687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3" name="Shape 2963">
            <a:extLst>
              <a:ext uri="{FF2B5EF4-FFF2-40B4-BE49-F238E27FC236}">
                <a16:creationId xmlns:a16="http://schemas.microsoft.com/office/drawing/2014/main" id="{9360BED1-8956-4C66-85D0-8954F9439CBB}"/>
              </a:ext>
            </a:extLst>
          </p:cNvPr>
          <p:cNvSpPr/>
          <p:nvPr/>
        </p:nvSpPr>
        <p:spPr>
          <a:xfrm>
            <a:off x="3860800" y="3527425"/>
            <a:ext cx="209550" cy="114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2" y="19800"/>
                </a:moveTo>
                <a:cubicBezTo>
                  <a:pt x="18391" y="11772"/>
                  <a:pt x="14982" y="5400"/>
                  <a:pt x="10800" y="5400"/>
                </a:cubicBezTo>
                <a:cubicBezTo>
                  <a:pt x="6618" y="5400"/>
                  <a:pt x="3209" y="11772"/>
                  <a:pt x="2968" y="19800"/>
                </a:cubicBezTo>
                <a:lnTo>
                  <a:pt x="1005" y="19800"/>
                </a:lnTo>
                <a:cubicBezTo>
                  <a:pt x="1251" y="9783"/>
                  <a:pt x="5535" y="1800"/>
                  <a:pt x="10800" y="1800"/>
                </a:cubicBezTo>
                <a:cubicBezTo>
                  <a:pt x="16065" y="1800"/>
                  <a:pt x="20349" y="9783"/>
                  <a:pt x="20595" y="19800"/>
                </a:cubicBezTo>
                <a:cubicBezTo>
                  <a:pt x="20595" y="19800"/>
                  <a:pt x="18632" y="19800"/>
                  <a:pt x="18632" y="19800"/>
                </a:cubicBezTo>
                <a:close/>
                <a:moveTo>
                  <a:pt x="15687" y="19800"/>
                </a:moveTo>
                <a:cubicBezTo>
                  <a:pt x="15461" y="14755"/>
                  <a:pt x="13360" y="10800"/>
                  <a:pt x="10800" y="10800"/>
                </a:cubicBezTo>
                <a:cubicBezTo>
                  <a:pt x="8240" y="10800"/>
                  <a:pt x="6139" y="14755"/>
                  <a:pt x="5913" y="19800"/>
                </a:cubicBezTo>
                <a:lnTo>
                  <a:pt x="3950" y="19800"/>
                </a:lnTo>
                <a:cubicBezTo>
                  <a:pt x="4187" y="12767"/>
                  <a:pt x="7159" y="7200"/>
                  <a:pt x="10800" y="7200"/>
                </a:cubicBezTo>
                <a:cubicBezTo>
                  <a:pt x="14441" y="7200"/>
                  <a:pt x="17413" y="12767"/>
                  <a:pt x="17650" y="19800"/>
                </a:cubicBezTo>
                <a:cubicBezTo>
                  <a:pt x="17650" y="19800"/>
                  <a:pt x="15687" y="19800"/>
                  <a:pt x="15687" y="19800"/>
                </a:cubicBezTo>
                <a:close/>
                <a:moveTo>
                  <a:pt x="12724" y="19800"/>
                </a:moveTo>
                <a:cubicBezTo>
                  <a:pt x="12542" y="17747"/>
                  <a:pt x="11750" y="16200"/>
                  <a:pt x="10800" y="16200"/>
                </a:cubicBezTo>
                <a:cubicBezTo>
                  <a:pt x="9850" y="16200"/>
                  <a:pt x="9058" y="17747"/>
                  <a:pt x="8876" y="19800"/>
                </a:cubicBezTo>
                <a:lnTo>
                  <a:pt x="6899" y="19800"/>
                </a:lnTo>
                <a:cubicBezTo>
                  <a:pt x="7115" y="15751"/>
                  <a:pt x="8779" y="12600"/>
                  <a:pt x="10800" y="12600"/>
                </a:cubicBezTo>
                <a:cubicBezTo>
                  <a:pt x="12821" y="12600"/>
                  <a:pt x="14485" y="15751"/>
                  <a:pt x="14701" y="19800"/>
                </a:cubicBezTo>
                <a:cubicBezTo>
                  <a:pt x="14701" y="19800"/>
                  <a:pt x="12724" y="19800"/>
                  <a:pt x="12724" y="19800"/>
                </a:cubicBezTo>
                <a:close/>
                <a:moveTo>
                  <a:pt x="10800" y="0"/>
                </a:moveTo>
                <a:cubicBezTo>
                  <a:pt x="4835" y="0"/>
                  <a:pt x="0" y="9268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9327" y="21600"/>
                </a:lnTo>
                <a:cubicBezTo>
                  <a:pt x="9599" y="21600"/>
                  <a:pt x="9818" y="21197"/>
                  <a:pt x="9818" y="20700"/>
                </a:cubicBezTo>
                <a:cubicBezTo>
                  <a:pt x="9818" y="19209"/>
                  <a:pt x="10258" y="18000"/>
                  <a:pt x="10800" y="18000"/>
                </a:cubicBezTo>
                <a:cubicBezTo>
                  <a:pt x="11342" y="18000"/>
                  <a:pt x="11782" y="19209"/>
                  <a:pt x="11782" y="20700"/>
                </a:cubicBezTo>
                <a:cubicBezTo>
                  <a:pt x="11782" y="21197"/>
                  <a:pt x="12001" y="21600"/>
                  <a:pt x="12273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9268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4" name="Shape 2964">
            <a:extLst>
              <a:ext uri="{FF2B5EF4-FFF2-40B4-BE49-F238E27FC236}">
                <a16:creationId xmlns:a16="http://schemas.microsoft.com/office/drawing/2014/main" id="{031CB06C-3925-45D6-AAF7-90A9588A561A}"/>
              </a:ext>
            </a:extLst>
          </p:cNvPr>
          <p:cNvSpPr/>
          <p:nvPr/>
        </p:nvSpPr>
        <p:spPr>
          <a:xfrm>
            <a:off x="4260850" y="3508375"/>
            <a:ext cx="209550" cy="152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250"/>
                </a:moveTo>
                <a:lnTo>
                  <a:pt x="4418" y="20250"/>
                </a:lnTo>
                <a:cubicBezTo>
                  <a:pt x="2524" y="20250"/>
                  <a:pt x="982" y="18130"/>
                  <a:pt x="982" y="15525"/>
                </a:cubicBezTo>
                <a:cubicBezTo>
                  <a:pt x="982" y="13489"/>
                  <a:pt x="1926" y="11690"/>
                  <a:pt x="3333" y="11045"/>
                </a:cubicBezTo>
                <a:lnTo>
                  <a:pt x="4165" y="10664"/>
                </a:lnTo>
                <a:lnTo>
                  <a:pt x="3982" y="9484"/>
                </a:lnTo>
                <a:cubicBezTo>
                  <a:pt x="3946" y="9247"/>
                  <a:pt x="3927" y="9008"/>
                  <a:pt x="3927" y="8775"/>
                </a:cubicBezTo>
                <a:cubicBezTo>
                  <a:pt x="3927" y="6914"/>
                  <a:pt x="5028" y="5400"/>
                  <a:pt x="6382" y="5400"/>
                </a:cubicBezTo>
                <a:cubicBezTo>
                  <a:pt x="6662" y="5400"/>
                  <a:pt x="6942" y="5470"/>
                  <a:pt x="7215" y="5605"/>
                </a:cubicBezTo>
                <a:lnTo>
                  <a:pt x="8019" y="6006"/>
                </a:lnTo>
                <a:lnTo>
                  <a:pt x="8418" y="4965"/>
                </a:lnTo>
                <a:cubicBezTo>
                  <a:pt x="9272" y="2735"/>
                  <a:pt x="10937" y="1350"/>
                  <a:pt x="12764" y="1350"/>
                </a:cubicBezTo>
                <a:cubicBezTo>
                  <a:pt x="15470" y="1350"/>
                  <a:pt x="17673" y="4378"/>
                  <a:pt x="17673" y="8100"/>
                </a:cubicBezTo>
                <a:cubicBezTo>
                  <a:pt x="17673" y="8218"/>
                  <a:pt x="17666" y="8333"/>
                  <a:pt x="17660" y="8449"/>
                </a:cubicBezTo>
                <a:lnTo>
                  <a:pt x="17655" y="8565"/>
                </a:lnTo>
                <a:lnTo>
                  <a:pt x="17610" y="9515"/>
                </a:lnTo>
                <a:lnTo>
                  <a:pt x="18245" y="9892"/>
                </a:lnTo>
                <a:cubicBezTo>
                  <a:pt x="19687" y="10747"/>
                  <a:pt x="20618" y="12693"/>
                  <a:pt x="20618" y="14850"/>
                </a:cubicBezTo>
                <a:cubicBezTo>
                  <a:pt x="20618" y="17828"/>
                  <a:pt x="18856" y="20250"/>
                  <a:pt x="16691" y="20250"/>
                </a:cubicBezTo>
                <a:moveTo>
                  <a:pt x="18634" y="8652"/>
                </a:moveTo>
                <a:cubicBezTo>
                  <a:pt x="18643" y="8469"/>
                  <a:pt x="18655" y="8287"/>
                  <a:pt x="18655" y="8100"/>
                </a:cubicBezTo>
                <a:cubicBezTo>
                  <a:pt x="18655" y="3627"/>
                  <a:pt x="16017" y="0"/>
                  <a:pt x="12764" y="0"/>
                </a:cubicBezTo>
                <a:cubicBezTo>
                  <a:pt x="10499" y="0"/>
                  <a:pt x="8536" y="1759"/>
                  <a:pt x="7550" y="4336"/>
                </a:cubicBezTo>
                <a:cubicBezTo>
                  <a:pt x="7185" y="4154"/>
                  <a:pt x="6793" y="4050"/>
                  <a:pt x="6382" y="4050"/>
                </a:cubicBezTo>
                <a:cubicBezTo>
                  <a:pt x="4484" y="4050"/>
                  <a:pt x="2945" y="6165"/>
                  <a:pt x="2945" y="8775"/>
                </a:cubicBezTo>
                <a:cubicBezTo>
                  <a:pt x="2945" y="9114"/>
                  <a:pt x="2973" y="9445"/>
                  <a:pt x="3022" y="9764"/>
                </a:cubicBezTo>
                <a:cubicBezTo>
                  <a:pt x="1267" y="10569"/>
                  <a:pt x="0" y="12841"/>
                  <a:pt x="0" y="15525"/>
                </a:cubicBezTo>
                <a:cubicBezTo>
                  <a:pt x="0" y="18880"/>
                  <a:pt x="1978" y="21600"/>
                  <a:pt x="4418" y="21600"/>
                </a:cubicBezTo>
                <a:lnTo>
                  <a:pt x="16691" y="21600"/>
                </a:lnTo>
                <a:cubicBezTo>
                  <a:pt x="19401" y="21600"/>
                  <a:pt x="21600" y="18578"/>
                  <a:pt x="21600" y="14850"/>
                </a:cubicBezTo>
                <a:cubicBezTo>
                  <a:pt x="21600" y="12072"/>
                  <a:pt x="20378" y="9687"/>
                  <a:pt x="18634" y="865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5" name="Shape 2965">
            <a:extLst>
              <a:ext uri="{FF2B5EF4-FFF2-40B4-BE49-F238E27FC236}">
                <a16:creationId xmlns:a16="http://schemas.microsoft.com/office/drawing/2014/main" id="{587C275D-18A6-458B-9114-D81DF22F59D9}"/>
              </a:ext>
            </a:extLst>
          </p:cNvPr>
          <p:cNvSpPr/>
          <p:nvPr/>
        </p:nvSpPr>
        <p:spPr>
          <a:xfrm>
            <a:off x="660400" y="3927475"/>
            <a:ext cx="209550" cy="123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9938"/>
                </a:moveTo>
                <a:lnTo>
                  <a:pt x="3927" y="19938"/>
                </a:lnTo>
                <a:cubicBezTo>
                  <a:pt x="2303" y="19938"/>
                  <a:pt x="982" y="17703"/>
                  <a:pt x="982" y="14954"/>
                </a:cubicBezTo>
                <a:cubicBezTo>
                  <a:pt x="982" y="12638"/>
                  <a:pt x="1912" y="10647"/>
                  <a:pt x="3244" y="10110"/>
                </a:cubicBezTo>
                <a:cubicBezTo>
                  <a:pt x="3634" y="9954"/>
                  <a:pt x="3929" y="9410"/>
                  <a:pt x="3988" y="8739"/>
                </a:cubicBezTo>
                <a:cubicBezTo>
                  <a:pt x="4343" y="4704"/>
                  <a:pt x="6427" y="1662"/>
                  <a:pt x="8836" y="1662"/>
                </a:cubicBezTo>
                <a:cubicBezTo>
                  <a:pt x="10501" y="1662"/>
                  <a:pt x="12038" y="3081"/>
                  <a:pt x="12948" y="5461"/>
                </a:cubicBezTo>
                <a:cubicBezTo>
                  <a:pt x="13103" y="5866"/>
                  <a:pt x="13354" y="6137"/>
                  <a:pt x="13636" y="6203"/>
                </a:cubicBezTo>
                <a:cubicBezTo>
                  <a:pt x="13682" y="6215"/>
                  <a:pt x="13727" y="6219"/>
                  <a:pt x="13773" y="6219"/>
                </a:cubicBezTo>
                <a:cubicBezTo>
                  <a:pt x="14009" y="6219"/>
                  <a:pt x="14238" y="6076"/>
                  <a:pt x="14419" y="5809"/>
                </a:cubicBezTo>
                <a:cubicBezTo>
                  <a:pt x="14777" y="5278"/>
                  <a:pt x="15236" y="4985"/>
                  <a:pt x="15709" y="4985"/>
                </a:cubicBezTo>
                <a:cubicBezTo>
                  <a:pt x="16792" y="4985"/>
                  <a:pt x="17673" y="6476"/>
                  <a:pt x="17671" y="8326"/>
                </a:cubicBezTo>
                <a:lnTo>
                  <a:pt x="17667" y="8447"/>
                </a:lnTo>
                <a:cubicBezTo>
                  <a:pt x="17646" y="9234"/>
                  <a:pt x="17953" y="9937"/>
                  <a:pt x="18404" y="10132"/>
                </a:cubicBezTo>
                <a:cubicBezTo>
                  <a:pt x="19708" y="10697"/>
                  <a:pt x="20618" y="12680"/>
                  <a:pt x="20618" y="14954"/>
                </a:cubicBezTo>
                <a:cubicBezTo>
                  <a:pt x="20618" y="17703"/>
                  <a:pt x="19297" y="19938"/>
                  <a:pt x="17673" y="19938"/>
                </a:cubicBezTo>
                <a:moveTo>
                  <a:pt x="18648" y="8523"/>
                </a:moveTo>
                <a:cubicBezTo>
                  <a:pt x="18650" y="8451"/>
                  <a:pt x="18655" y="8381"/>
                  <a:pt x="18655" y="8308"/>
                </a:cubicBezTo>
                <a:cubicBezTo>
                  <a:pt x="18655" y="5556"/>
                  <a:pt x="17335" y="3323"/>
                  <a:pt x="15709" y="3323"/>
                </a:cubicBezTo>
                <a:cubicBezTo>
                  <a:pt x="14967" y="3323"/>
                  <a:pt x="14290" y="3791"/>
                  <a:pt x="13773" y="4558"/>
                </a:cubicBezTo>
                <a:cubicBezTo>
                  <a:pt x="12724" y="1819"/>
                  <a:pt x="10909" y="0"/>
                  <a:pt x="8836" y="0"/>
                </a:cubicBezTo>
                <a:cubicBezTo>
                  <a:pt x="5880" y="0"/>
                  <a:pt x="3439" y="3690"/>
                  <a:pt x="3017" y="8494"/>
                </a:cubicBezTo>
                <a:cubicBezTo>
                  <a:pt x="1288" y="9190"/>
                  <a:pt x="0" y="11814"/>
                  <a:pt x="0" y="14954"/>
                </a:cubicBezTo>
                <a:cubicBezTo>
                  <a:pt x="0" y="18624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8624"/>
                  <a:pt x="21600" y="14954"/>
                </a:cubicBezTo>
                <a:cubicBezTo>
                  <a:pt x="21600" y="11855"/>
                  <a:pt x="20344" y="9259"/>
                  <a:pt x="18648" y="852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6" name="Shape 2966">
            <a:extLst>
              <a:ext uri="{FF2B5EF4-FFF2-40B4-BE49-F238E27FC236}">
                <a16:creationId xmlns:a16="http://schemas.microsoft.com/office/drawing/2014/main" id="{CE4E549E-B839-4852-920A-ED3D83B4B820}"/>
              </a:ext>
            </a:extLst>
          </p:cNvPr>
          <p:cNvSpPr/>
          <p:nvPr/>
        </p:nvSpPr>
        <p:spPr>
          <a:xfrm>
            <a:off x="1060450" y="38989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20400"/>
                </a:moveTo>
                <a:lnTo>
                  <a:pt x="3927" y="20400"/>
                </a:lnTo>
                <a:cubicBezTo>
                  <a:pt x="2303" y="20400"/>
                  <a:pt x="982" y="18785"/>
                  <a:pt x="982" y="16800"/>
                </a:cubicBezTo>
                <a:cubicBezTo>
                  <a:pt x="982" y="15128"/>
                  <a:pt x="1912" y="13690"/>
                  <a:pt x="3244" y="13302"/>
                </a:cubicBezTo>
                <a:cubicBezTo>
                  <a:pt x="3634" y="13189"/>
                  <a:pt x="3929" y="12796"/>
                  <a:pt x="3988" y="12312"/>
                </a:cubicBezTo>
                <a:cubicBezTo>
                  <a:pt x="4343" y="9397"/>
                  <a:pt x="6427" y="7200"/>
                  <a:pt x="8836" y="7200"/>
                </a:cubicBezTo>
                <a:cubicBezTo>
                  <a:pt x="10501" y="7200"/>
                  <a:pt x="11547" y="7626"/>
                  <a:pt x="12457" y="9344"/>
                </a:cubicBezTo>
                <a:cubicBezTo>
                  <a:pt x="12612" y="9636"/>
                  <a:pt x="13354" y="10432"/>
                  <a:pt x="13636" y="10480"/>
                </a:cubicBezTo>
                <a:cubicBezTo>
                  <a:pt x="13682" y="10488"/>
                  <a:pt x="13773" y="10492"/>
                  <a:pt x="13773" y="10492"/>
                </a:cubicBezTo>
                <a:cubicBezTo>
                  <a:pt x="14009" y="10492"/>
                  <a:pt x="14238" y="10388"/>
                  <a:pt x="14419" y="10195"/>
                </a:cubicBezTo>
                <a:cubicBezTo>
                  <a:pt x="14777" y="9812"/>
                  <a:pt x="15236" y="9600"/>
                  <a:pt x="15709" y="9600"/>
                </a:cubicBezTo>
                <a:cubicBezTo>
                  <a:pt x="16792" y="9600"/>
                  <a:pt x="17673" y="10677"/>
                  <a:pt x="17671" y="12013"/>
                </a:cubicBezTo>
                <a:lnTo>
                  <a:pt x="17667" y="12101"/>
                </a:lnTo>
                <a:cubicBezTo>
                  <a:pt x="17646" y="12669"/>
                  <a:pt x="17953" y="13177"/>
                  <a:pt x="18404" y="13318"/>
                </a:cubicBezTo>
                <a:cubicBezTo>
                  <a:pt x="19708" y="13726"/>
                  <a:pt x="20618" y="15158"/>
                  <a:pt x="20618" y="16800"/>
                </a:cubicBezTo>
                <a:cubicBezTo>
                  <a:pt x="20618" y="18785"/>
                  <a:pt x="19297" y="20400"/>
                  <a:pt x="17673" y="20400"/>
                </a:cubicBezTo>
                <a:moveTo>
                  <a:pt x="15709" y="1200"/>
                </a:moveTo>
                <a:cubicBezTo>
                  <a:pt x="18420" y="1200"/>
                  <a:pt x="20618" y="3887"/>
                  <a:pt x="20618" y="7200"/>
                </a:cubicBezTo>
                <a:cubicBezTo>
                  <a:pt x="20618" y="9162"/>
                  <a:pt x="19844" y="10898"/>
                  <a:pt x="18654" y="11992"/>
                </a:cubicBezTo>
                <a:cubicBezTo>
                  <a:pt x="18651" y="10008"/>
                  <a:pt x="17334" y="8400"/>
                  <a:pt x="15709" y="8400"/>
                </a:cubicBezTo>
                <a:cubicBezTo>
                  <a:pt x="14967" y="8400"/>
                  <a:pt x="14290" y="8738"/>
                  <a:pt x="13773" y="9292"/>
                </a:cubicBezTo>
                <a:cubicBezTo>
                  <a:pt x="13082" y="7989"/>
                  <a:pt x="12054" y="6984"/>
                  <a:pt x="10843" y="6443"/>
                </a:cubicBezTo>
                <a:cubicBezTo>
                  <a:pt x="11149" y="3488"/>
                  <a:pt x="13208" y="1200"/>
                  <a:pt x="15709" y="1200"/>
                </a:cubicBezTo>
                <a:moveTo>
                  <a:pt x="19575" y="12625"/>
                </a:moveTo>
                <a:cubicBezTo>
                  <a:pt x="20814" y="11304"/>
                  <a:pt x="21600" y="9367"/>
                  <a:pt x="21600" y="7200"/>
                </a:cubicBezTo>
                <a:cubicBezTo>
                  <a:pt x="21600" y="3224"/>
                  <a:pt x="18962" y="0"/>
                  <a:pt x="15709" y="0"/>
                </a:cubicBezTo>
                <a:cubicBezTo>
                  <a:pt x="12754" y="0"/>
                  <a:pt x="10314" y="2663"/>
                  <a:pt x="9890" y="6130"/>
                </a:cubicBezTo>
                <a:cubicBezTo>
                  <a:pt x="9547" y="6053"/>
                  <a:pt x="9198" y="6000"/>
                  <a:pt x="8836" y="6000"/>
                </a:cubicBezTo>
                <a:cubicBezTo>
                  <a:pt x="5880" y="6000"/>
                  <a:pt x="3439" y="8665"/>
                  <a:pt x="3017" y="12135"/>
                </a:cubicBezTo>
                <a:cubicBezTo>
                  <a:pt x="1288" y="12638"/>
                  <a:pt x="0" y="14532"/>
                  <a:pt x="0" y="16800"/>
                </a:cubicBezTo>
                <a:cubicBezTo>
                  <a:pt x="0" y="1945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9451"/>
                  <a:pt x="21600" y="16800"/>
                </a:cubicBezTo>
                <a:cubicBezTo>
                  <a:pt x="21600" y="14997"/>
                  <a:pt x="20778" y="13443"/>
                  <a:pt x="19575" y="1262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7" name="Shape 2967">
            <a:extLst>
              <a:ext uri="{FF2B5EF4-FFF2-40B4-BE49-F238E27FC236}">
                <a16:creationId xmlns:a16="http://schemas.microsoft.com/office/drawing/2014/main" id="{18A9CE86-1C24-4F21-B31F-2156CFCC2689}"/>
              </a:ext>
            </a:extLst>
          </p:cNvPr>
          <p:cNvSpPr/>
          <p:nvPr/>
        </p:nvSpPr>
        <p:spPr>
          <a:xfrm>
            <a:off x="1460500" y="38893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440"/>
                </a:moveTo>
                <a:cubicBezTo>
                  <a:pt x="14727" y="20036"/>
                  <a:pt x="15167" y="20520"/>
                  <a:pt x="15709" y="20520"/>
                </a:cubicBezTo>
                <a:cubicBezTo>
                  <a:pt x="16251" y="20520"/>
                  <a:pt x="16691" y="20036"/>
                  <a:pt x="16691" y="19440"/>
                </a:cubicBezTo>
                <a:cubicBezTo>
                  <a:pt x="16691" y="18360"/>
                  <a:pt x="15709" y="17280"/>
                  <a:pt x="15709" y="17280"/>
                </a:cubicBezTo>
                <a:cubicBezTo>
                  <a:pt x="15709" y="17280"/>
                  <a:pt x="14727" y="18360"/>
                  <a:pt x="14727" y="19440"/>
                </a:cubicBezTo>
                <a:moveTo>
                  <a:pt x="4909" y="20520"/>
                </a:moveTo>
                <a:cubicBezTo>
                  <a:pt x="4909" y="21117"/>
                  <a:pt x="5349" y="21600"/>
                  <a:pt x="5891" y="21600"/>
                </a:cubicBezTo>
                <a:cubicBezTo>
                  <a:pt x="6433" y="21600"/>
                  <a:pt x="6873" y="21117"/>
                  <a:pt x="6873" y="20520"/>
                </a:cubicBezTo>
                <a:cubicBezTo>
                  <a:pt x="6873" y="19440"/>
                  <a:pt x="5891" y="18360"/>
                  <a:pt x="5891" y="18360"/>
                </a:cubicBezTo>
                <a:cubicBezTo>
                  <a:pt x="5891" y="18360"/>
                  <a:pt x="4909" y="19440"/>
                  <a:pt x="4909" y="20520"/>
                </a:cubicBezTo>
                <a:moveTo>
                  <a:pt x="9818" y="17280"/>
                </a:moveTo>
                <a:cubicBezTo>
                  <a:pt x="9818" y="17876"/>
                  <a:pt x="10258" y="18360"/>
                  <a:pt x="10800" y="18360"/>
                </a:cubicBezTo>
                <a:cubicBezTo>
                  <a:pt x="11342" y="18360"/>
                  <a:pt x="11782" y="17876"/>
                  <a:pt x="11782" y="17280"/>
                </a:cubicBezTo>
                <a:cubicBezTo>
                  <a:pt x="11782" y="16200"/>
                  <a:pt x="10800" y="15120"/>
                  <a:pt x="10800" y="15120"/>
                </a:cubicBezTo>
                <a:cubicBezTo>
                  <a:pt x="10800" y="15120"/>
                  <a:pt x="9818" y="16200"/>
                  <a:pt x="9818" y="1728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8" name="Shape 2968">
            <a:extLst>
              <a:ext uri="{FF2B5EF4-FFF2-40B4-BE49-F238E27FC236}">
                <a16:creationId xmlns:a16="http://schemas.microsoft.com/office/drawing/2014/main" id="{A3752B0A-F215-4B59-93FA-04284DA099BE}"/>
              </a:ext>
            </a:extLst>
          </p:cNvPr>
          <p:cNvSpPr/>
          <p:nvPr/>
        </p:nvSpPr>
        <p:spPr>
          <a:xfrm>
            <a:off x="1860550" y="3898900"/>
            <a:ext cx="209550" cy="171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4400"/>
                </a:moveTo>
                <a:lnTo>
                  <a:pt x="3927" y="14400"/>
                </a:lnTo>
                <a:cubicBezTo>
                  <a:pt x="2303" y="14400"/>
                  <a:pt x="982" y="12785"/>
                  <a:pt x="982" y="10800"/>
                </a:cubicBezTo>
                <a:cubicBezTo>
                  <a:pt x="982" y="9128"/>
                  <a:pt x="1912" y="7690"/>
                  <a:pt x="3244" y="7302"/>
                </a:cubicBezTo>
                <a:cubicBezTo>
                  <a:pt x="3634" y="7189"/>
                  <a:pt x="3929" y="6796"/>
                  <a:pt x="3988" y="6312"/>
                </a:cubicBezTo>
                <a:cubicBezTo>
                  <a:pt x="4343" y="3397"/>
                  <a:pt x="6427" y="1200"/>
                  <a:pt x="8836" y="1200"/>
                </a:cubicBezTo>
                <a:cubicBezTo>
                  <a:pt x="10501" y="1200"/>
                  <a:pt x="11547" y="1626"/>
                  <a:pt x="12457" y="3344"/>
                </a:cubicBezTo>
                <a:cubicBezTo>
                  <a:pt x="12612" y="3636"/>
                  <a:pt x="13354" y="4432"/>
                  <a:pt x="13636" y="4480"/>
                </a:cubicBezTo>
                <a:cubicBezTo>
                  <a:pt x="13682" y="4488"/>
                  <a:pt x="13773" y="4492"/>
                  <a:pt x="13773" y="4492"/>
                </a:cubicBezTo>
                <a:cubicBezTo>
                  <a:pt x="14009" y="4492"/>
                  <a:pt x="14238" y="4388"/>
                  <a:pt x="14419" y="4195"/>
                </a:cubicBezTo>
                <a:cubicBezTo>
                  <a:pt x="14777" y="3812"/>
                  <a:pt x="15236" y="3600"/>
                  <a:pt x="15709" y="3600"/>
                </a:cubicBezTo>
                <a:cubicBezTo>
                  <a:pt x="16792" y="3600"/>
                  <a:pt x="17673" y="4676"/>
                  <a:pt x="17671" y="6013"/>
                </a:cubicBezTo>
                <a:lnTo>
                  <a:pt x="17667" y="6101"/>
                </a:lnTo>
                <a:cubicBezTo>
                  <a:pt x="17646" y="6669"/>
                  <a:pt x="17953" y="7177"/>
                  <a:pt x="18404" y="7318"/>
                </a:cubicBezTo>
                <a:cubicBezTo>
                  <a:pt x="19708" y="7726"/>
                  <a:pt x="20618" y="9158"/>
                  <a:pt x="20618" y="10800"/>
                </a:cubicBezTo>
                <a:cubicBezTo>
                  <a:pt x="20618" y="12785"/>
                  <a:pt x="19297" y="14400"/>
                  <a:pt x="17673" y="14400"/>
                </a:cubicBezTo>
                <a:moveTo>
                  <a:pt x="18648" y="6156"/>
                </a:moveTo>
                <a:cubicBezTo>
                  <a:pt x="18650" y="6104"/>
                  <a:pt x="18655" y="6053"/>
                  <a:pt x="18655" y="6000"/>
                </a:cubicBezTo>
                <a:cubicBezTo>
                  <a:pt x="18655" y="4012"/>
                  <a:pt x="17335" y="2400"/>
                  <a:pt x="15709" y="2400"/>
                </a:cubicBezTo>
                <a:cubicBezTo>
                  <a:pt x="14967" y="2400"/>
                  <a:pt x="14290" y="2738"/>
                  <a:pt x="13773" y="3292"/>
                </a:cubicBezTo>
                <a:cubicBezTo>
                  <a:pt x="12724" y="1314"/>
                  <a:pt x="10909" y="0"/>
                  <a:pt x="8836" y="0"/>
                </a:cubicBezTo>
                <a:cubicBezTo>
                  <a:pt x="5880" y="0"/>
                  <a:pt x="3439" y="2665"/>
                  <a:pt x="3017" y="6135"/>
                </a:cubicBezTo>
                <a:cubicBezTo>
                  <a:pt x="1288" y="6638"/>
                  <a:pt x="0" y="8532"/>
                  <a:pt x="0" y="10800"/>
                </a:cubicBezTo>
                <a:cubicBezTo>
                  <a:pt x="0" y="13451"/>
                  <a:pt x="1758" y="15600"/>
                  <a:pt x="3927" y="15600"/>
                </a:cubicBezTo>
                <a:lnTo>
                  <a:pt x="17673" y="15600"/>
                </a:lnTo>
                <a:cubicBezTo>
                  <a:pt x="19842" y="15600"/>
                  <a:pt x="21600" y="13451"/>
                  <a:pt x="21600" y="10800"/>
                </a:cubicBezTo>
                <a:cubicBezTo>
                  <a:pt x="21600" y="8562"/>
                  <a:pt x="20344" y="6687"/>
                  <a:pt x="18648" y="6156"/>
                </a:cubicBezTo>
                <a:moveTo>
                  <a:pt x="15218" y="16800"/>
                </a:moveTo>
                <a:cubicBezTo>
                  <a:pt x="15083" y="16800"/>
                  <a:pt x="14960" y="16867"/>
                  <a:pt x="14871" y="16976"/>
                </a:cubicBezTo>
                <a:lnTo>
                  <a:pt x="11926" y="20575"/>
                </a:lnTo>
                <a:cubicBezTo>
                  <a:pt x="11837" y="20685"/>
                  <a:pt x="11782" y="20835"/>
                  <a:pt x="11782" y="21000"/>
                </a:cubicBezTo>
                <a:cubicBezTo>
                  <a:pt x="11782" y="21332"/>
                  <a:pt x="12002" y="21600"/>
                  <a:pt x="12273" y="21600"/>
                </a:cubicBezTo>
                <a:cubicBezTo>
                  <a:pt x="12408" y="21600"/>
                  <a:pt x="12531" y="21533"/>
                  <a:pt x="12620" y="21424"/>
                </a:cubicBezTo>
                <a:lnTo>
                  <a:pt x="15565" y="17824"/>
                </a:lnTo>
                <a:cubicBezTo>
                  <a:pt x="15654" y="17716"/>
                  <a:pt x="15709" y="17566"/>
                  <a:pt x="15709" y="17400"/>
                </a:cubicBezTo>
                <a:cubicBezTo>
                  <a:pt x="15709" y="17069"/>
                  <a:pt x="15489" y="16800"/>
                  <a:pt x="15218" y="16800"/>
                </a:cubicBezTo>
                <a:moveTo>
                  <a:pt x="12764" y="17400"/>
                </a:moveTo>
                <a:cubicBezTo>
                  <a:pt x="12764" y="17069"/>
                  <a:pt x="12544" y="16800"/>
                  <a:pt x="12273" y="16800"/>
                </a:cubicBezTo>
                <a:cubicBezTo>
                  <a:pt x="12137" y="16800"/>
                  <a:pt x="12015" y="16867"/>
                  <a:pt x="11925" y="16976"/>
                </a:cubicBezTo>
                <a:lnTo>
                  <a:pt x="8981" y="20575"/>
                </a:lnTo>
                <a:cubicBezTo>
                  <a:pt x="8891" y="20685"/>
                  <a:pt x="8836" y="20835"/>
                  <a:pt x="8836" y="21000"/>
                </a:cubicBezTo>
                <a:cubicBezTo>
                  <a:pt x="8836" y="21332"/>
                  <a:pt x="9056" y="21600"/>
                  <a:pt x="9327" y="21600"/>
                </a:cubicBezTo>
                <a:cubicBezTo>
                  <a:pt x="9463" y="21600"/>
                  <a:pt x="9585" y="21533"/>
                  <a:pt x="9674" y="21424"/>
                </a:cubicBezTo>
                <a:lnTo>
                  <a:pt x="12620" y="17824"/>
                </a:lnTo>
                <a:cubicBezTo>
                  <a:pt x="12709" y="17716"/>
                  <a:pt x="12764" y="17566"/>
                  <a:pt x="12764" y="17400"/>
                </a:cubicBezTo>
                <a:moveTo>
                  <a:pt x="6873" y="17400"/>
                </a:moveTo>
                <a:cubicBezTo>
                  <a:pt x="6873" y="17069"/>
                  <a:pt x="6653" y="16800"/>
                  <a:pt x="6382" y="16800"/>
                </a:cubicBezTo>
                <a:cubicBezTo>
                  <a:pt x="6246" y="16800"/>
                  <a:pt x="6124" y="16867"/>
                  <a:pt x="6034" y="16976"/>
                </a:cubicBezTo>
                <a:lnTo>
                  <a:pt x="3090" y="20575"/>
                </a:lnTo>
                <a:cubicBezTo>
                  <a:pt x="3000" y="20685"/>
                  <a:pt x="2945" y="20835"/>
                  <a:pt x="2945" y="21000"/>
                </a:cubicBezTo>
                <a:cubicBezTo>
                  <a:pt x="2945" y="21332"/>
                  <a:pt x="3166" y="21600"/>
                  <a:pt x="3436" y="21600"/>
                </a:cubicBezTo>
                <a:cubicBezTo>
                  <a:pt x="3572" y="21600"/>
                  <a:pt x="3695" y="21533"/>
                  <a:pt x="3783" y="21424"/>
                </a:cubicBezTo>
                <a:lnTo>
                  <a:pt x="6729" y="17824"/>
                </a:lnTo>
                <a:cubicBezTo>
                  <a:pt x="6818" y="17716"/>
                  <a:pt x="6873" y="17566"/>
                  <a:pt x="6873" y="17400"/>
                </a:cubicBezTo>
                <a:moveTo>
                  <a:pt x="9818" y="17400"/>
                </a:moveTo>
                <a:cubicBezTo>
                  <a:pt x="9818" y="17069"/>
                  <a:pt x="9598" y="16800"/>
                  <a:pt x="9327" y="16800"/>
                </a:cubicBezTo>
                <a:cubicBezTo>
                  <a:pt x="9192" y="16800"/>
                  <a:pt x="9069" y="16867"/>
                  <a:pt x="8980" y="16976"/>
                </a:cubicBezTo>
                <a:lnTo>
                  <a:pt x="6035" y="20575"/>
                </a:lnTo>
                <a:cubicBezTo>
                  <a:pt x="5946" y="20685"/>
                  <a:pt x="5891" y="20835"/>
                  <a:pt x="5891" y="21000"/>
                </a:cubicBezTo>
                <a:cubicBezTo>
                  <a:pt x="5891" y="21332"/>
                  <a:pt x="6111" y="21600"/>
                  <a:pt x="6382" y="21600"/>
                </a:cubicBezTo>
                <a:cubicBezTo>
                  <a:pt x="6517" y="21600"/>
                  <a:pt x="6640" y="21533"/>
                  <a:pt x="6729" y="21424"/>
                </a:cubicBezTo>
                <a:lnTo>
                  <a:pt x="9674" y="17824"/>
                </a:lnTo>
                <a:cubicBezTo>
                  <a:pt x="9763" y="17716"/>
                  <a:pt x="9818" y="17566"/>
                  <a:pt x="9818" y="17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69" name="Shape 2969">
            <a:extLst>
              <a:ext uri="{FF2B5EF4-FFF2-40B4-BE49-F238E27FC236}">
                <a16:creationId xmlns:a16="http://schemas.microsoft.com/office/drawing/2014/main" id="{7E391B74-50C8-406C-AAD9-4A03EE9E4F7D}"/>
              </a:ext>
            </a:extLst>
          </p:cNvPr>
          <p:cNvSpPr/>
          <p:nvPr/>
        </p:nvSpPr>
        <p:spPr>
          <a:xfrm>
            <a:off x="2260600" y="3889375"/>
            <a:ext cx="209550" cy="190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15120"/>
                </a:moveTo>
                <a:cubicBezTo>
                  <a:pt x="17893" y="15120"/>
                  <a:pt x="17673" y="15362"/>
                  <a:pt x="17673" y="15660"/>
                </a:cubicBezTo>
                <a:lnTo>
                  <a:pt x="17673" y="17820"/>
                </a:lnTo>
                <a:cubicBezTo>
                  <a:pt x="17673" y="18118"/>
                  <a:pt x="17893" y="18360"/>
                  <a:pt x="18164" y="18360"/>
                </a:cubicBezTo>
                <a:cubicBezTo>
                  <a:pt x="18434" y="18360"/>
                  <a:pt x="18655" y="18118"/>
                  <a:pt x="18655" y="17820"/>
                </a:cubicBezTo>
                <a:lnTo>
                  <a:pt x="18655" y="15660"/>
                </a:lnTo>
                <a:cubicBezTo>
                  <a:pt x="18655" y="15362"/>
                  <a:pt x="18434" y="15120"/>
                  <a:pt x="18164" y="15120"/>
                </a:cubicBezTo>
                <a:moveTo>
                  <a:pt x="15218" y="15120"/>
                </a:moveTo>
                <a:cubicBezTo>
                  <a:pt x="14947" y="15120"/>
                  <a:pt x="14727" y="15362"/>
                  <a:pt x="14727" y="15660"/>
                </a:cubicBezTo>
                <a:lnTo>
                  <a:pt x="14727" y="18900"/>
                </a:lnTo>
                <a:cubicBezTo>
                  <a:pt x="14727" y="19198"/>
                  <a:pt x="14947" y="19440"/>
                  <a:pt x="15218" y="19440"/>
                </a:cubicBezTo>
                <a:cubicBezTo>
                  <a:pt x="15489" y="19440"/>
                  <a:pt x="15709" y="19198"/>
                  <a:pt x="15709" y="18900"/>
                </a:cubicBezTo>
                <a:lnTo>
                  <a:pt x="15709" y="15660"/>
                </a:lnTo>
                <a:cubicBezTo>
                  <a:pt x="15709" y="15362"/>
                  <a:pt x="15489" y="15120"/>
                  <a:pt x="15218" y="1512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  <a:moveTo>
                  <a:pt x="6382" y="16200"/>
                </a:moveTo>
                <a:cubicBezTo>
                  <a:pt x="6111" y="16200"/>
                  <a:pt x="5891" y="16442"/>
                  <a:pt x="5891" y="16740"/>
                </a:cubicBezTo>
                <a:lnTo>
                  <a:pt x="5891" y="18900"/>
                </a:lnTo>
                <a:cubicBezTo>
                  <a:pt x="5891" y="19198"/>
                  <a:pt x="6111" y="19440"/>
                  <a:pt x="6382" y="19440"/>
                </a:cubicBezTo>
                <a:cubicBezTo>
                  <a:pt x="6653" y="19440"/>
                  <a:pt x="6873" y="19198"/>
                  <a:pt x="6873" y="18900"/>
                </a:cubicBezTo>
                <a:lnTo>
                  <a:pt x="6873" y="16740"/>
                </a:lnTo>
                <a:cubicBezTo>
                  <a:pt x="6873" y="16442"/>
                  <a:pt x="6653" y="16200"/>
                  <a:pt x="6382" y="16200"/>
                </a:cubicBezTo>
                <a:moveTo>
                  <a:pt x="3436" y="15120"/>
                </a:moveTo>
                <a:cubicBezTo>
                  <a:pt x="3166" y="15120"/>
                  <a:pt x="2945" y="15362"/>
                  <a:pt x="2945" y="15660"/>
                </a:cubicBezTo>
                <a:lnTo>
                  <a:pt x="2945" y="18900"/>
                </a:lnTo>
                <a:cubicBezTo>
                  <a:pt x="2945" y="19198"/>
                  <a:pt x="3166" y="19440"/>
                  <a:pt x="3436" y="19440"/>
                </a:cubicBezTo>
                <a:cubicBezTo>
                  <a:pt x="3707" y="19440"/>
                  <a:pt x="3927" y="19198"/>
                  <a:pt x="3927" y="18900"/>
                </a:cubicBezTo>
                <a:lnTo>
                  <a:pt x="3927" y="15660"/>
                </a:lnTo>
                <a:cubicBezTo>
                  <a:pt x="3927" y="15362"/>
                  <a:pt x="3707" y="15120"/>
                  <a:pt x="3436" y="15120"/>
                </a:cubicBezTo>
                <a:moveTo>
                  <a:pt x="12273" y="16200"/>
                </a:moveTo>
                <a:cubicBezTo>
                  <a:pt x="12002" y="16200"/>
                  <a:pt x="11782" y="16442"/>
                  <a:pt x="11782" y="16740"/>
                </a:cubicBezTo>
                <a:lnTo>
                  <a:pt x="11782" y="19980"/>
                </a:lnTo>
                <a:cubicBezTo>
                  <a:pt x="11782" y="20278"/>
                  <a:pt x="12002" y="20520"/>
                  <a:pt x="12273" y="20520"/>
                </a:cubicBezTo>
                <a:cubicBezTo>
                  <a:pt x="12544" y="20520"/>
                  <a:pt x="12764" y="20278"/>
                  <a:pt x="12764" y="19980"/>
                </a:cubicBezTo>
                <a:lnTo>
                  <a:pt x="12764" y="16740"/>
                </a:lnTo>
                <a:cubicBezTo>
                  <a:pt x="12764" y="16442"/>
                  <a:pt x="12544" y="16200"/>
                  <a:pt x="12273" y="16200"/>
                </a:cubicBezTo>
                <a:moveTo>
                  <a:pt x="9327" y="17280"/>
                </a:moveTo>
                <a:cubicBezTo>
                  <a:pt x="9056" y="17280"/>
                  <a:pt x="8836" y="17522"/>
                  <a:pt x="8836" y="1782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7820"/>
                </a:lnTo>
                <a:cubicBezTo>
                  <a:pt x="9818" y="17522"/>
                  <a:pt x="9598" y="17280"/>
                  <a:pt x="9327" y="1728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0" name="Shape 2970">
            <a:extLst>
              <a:ext uri="{FF2B5EF4-FFF2-40B4-BE49-F238E27FC236}">
                <a16:creationId xmlns:a16="http://schemas.microsoft.com/office/drawing/2014/main" id="{6431ED44-9045-4B6B-B4ED-35F2DB718A5D}"/>
              </a:ext>
            </a:extLst>
          </p:cNvPr>
          <p:cNvSpPr/>
          <p:nvPr/>
        </p:nvSpPr>
        <p:spPr>
          <a:xfrm>
            <a:off x="266065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9636"/>
                </a:moveTo>
                <a:cubicBezTo>
                  <a:pt x="15167" y="19636"/>
                  <a:pt x="14727" y="20076"/>
                  <a:pt x="14727" y="20618"/>
                </a:cubicBezTo>
                <a:cubicBezTo>
                  <a:pt x="14727" y="21160"/>
                  <a:pt x="15167" y="21600"/>
                  <a:pt x="15709" y="21600"/>
                </a:cubicBezTo>
                <a:cubicBezTo>
                  <a:pt x="16251" y="21600"/>
                  <a:pt x="16691" y="21160"/>
                  <a:pt x="16691" y="20618"/>
                </a:cubicBezTo>
                <a:cubicBezTo>
                  <a:pt x="16691" y="20076"/>
                  <a:pt x="16251" y="19636"/>
                  <a:pt x="15709" y="19636"/>
                </a:cubicBezTo>
                <a:moveTo>
                  <a:pt x="18655" y="16691"/>
                </a:moveTo>
                <a:cubicBezTo>
                  <a:pt x="18113" y="16691"/>
                  <a:pt x="17673" y="17131"/>
                  <a:pt x="17673" y="17673"/>
                </a:cubicBezTo>
                <a:cubicBezTo>
                  <a:pt x="17673" y="18215"/>
                  <a:pt x="18113" y="18655"/>
                  <a:pt x="18655" y="18655"/>
                </a:cubicBezTo>
                <a:cubicBezTo>
                  <a:pt x="19196" y="18655"/>
                  <a:pt x="19636" y="18215"/>
                  <a:pt x="19636" y="17673"/>
                </a:cubicBezTo>
                <a:cubicBezTo>
                  <a:pt x="19636" y="17131"/>
                  <a:pt x="19196" y="16691"/>
                  <a:pt x="18655" y="16691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6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7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6"/>
                </a:cubicBezTo>
                <a:moveTo>
                  <a:pt x="15709" y="15709"/>
                </a:moveTo>
                <a:cubicBezTo>
                  <a:pt x="15709" y="15167"/>
                  <a:pt x="15269" y="14727"/>
                  <a:pt x="14727" y="14727"/>
                </a:cubicBezTo>
                <a:cubicBezTo>
                  <a:pt x="14186" y="14727"/>
                  <a:pt x="13745" y="15167"/>
                  <a:pt x="13745" y="15709"/>
                </a:cubicBezTo>
                <a:cubicBezTo>
                  <a:pt x="13745" y="16252"/>
                  <a:pt x="14186" y="16691"/>
                  <a:pt x="14727" y="16691"/>
                </a:cubicBezTo>
                <a:cubicBezTo>
                  <a:pt x="15269" y="16691"/>
                  <a:pt x="15709" y="16252"/>
                  <a:pt x="15709" y="15709"/>
                </a:cubicBezTo>
                <a:moveTo>
                  <a:pt x="10800" y="17673"/>
                </a:moveTo>
                <a:cubicBezTo>
                  <a:pt x="10258" y="17673"/>
                  <a:pt x="9818" y="18113"/>
                  <a:pt x="9818" y="18655"/>
                </a:cubicBezTo>
                <a:cubicBezTo>
                  <a:pt x="9818" y="19196"/>
                  <a:pt x="10258" y="19636"/>
                  <a:pt x="10800" y="19636"/>
                </a:cubicBezTo>
                <a:cubicBezTo>
                  <a:pt x="11342" y="19636"/>
                  <a:pt x="11782" y="19196"/>
                  <a:pt x="11782" y="18655"/>
                </a:cubicBezTo>
                <a:cubicBezTo>
                  <a:pt x="11782" y="18113"/>
                  <a:pt x="11342" y="17673"/>
                  <a:pt x="10800" y="17673"/>
                </a:cubicBezTo>
                <a:moveTo>
                  <a:pt x="2945" y="15709"/>
                </a:moveTo>
                <a:cubicBezTo>
                  <a:pt x="2404" y="15709"/>
                  <a:pt x="1964" y="16149"/>
                  <a:pt x="1964" y="16691"/>
                </a:cubicBezTo>
                <a:cubicBezTo>
                  <a:pt x="1964" y="17233"/>
                  <a:pt x="2404" y="17673"/>
                  <a:pt x="2945" y="17673"/>
                </a:cubicBezTo>
                <a:cubicBezTo>
                  <a:pt x="3487" y="17673"/>
                  <a:pt x="3927" y="17233"/>
                  <a:pt x="3927" y="16691"/>
                </a:cubicBezTo>
                <a:cubicBezTo>
                  <a:pt x="3927" y="16149"/>
                  <a:pt x="3487" y="15709"/>
                  <a:pt x="2945" y="15709"/>
                </a:cubicBezTo>
                <a:moveTo>
                  <a:pt x="4909" y="18655"/>
                </a:moveTo>
                <a:cubicBezTo>
                  <a:pt x="4367" y="18655"/>
                  <a:pt x="3927" y="19095"/>
                  <a:pt x="3927" y="19636"/>
                </a:cubicBezTo>
                <a:cubicBezTo>
                  <a:pt x="3927" y="20179"/>
                  <a:pt x="4367" y="20618"/>
                  <a:pt x="4909" y="20618"/>
                </a:cubicBezTo>
                <a:cubicBezTo>
                  <a:pt x="5451" y="20618"/>
                  <a:pt x="5891" y="20179"/>
                  <a:pt x="5891" y="19636"/>
                </a:cubicBezTo>
                <a:cubicBezTo>
                  <a:pt x="5891" y="19095"/>
                  <a:pt x="5451" y="18655"/>
                  <a:pt x="4909" y="18655"/>
                </a:cubicBezTo>
                <a:moveTo>
                  <a:pt x="7855" y="13745"/>
                </a:moveTo>
                <a:cubicBezTo>
                  <a:pt x="7313" y="13745"/>
                  <a:pt x="6873" y="14186"/>
                  <a:pt x="6873" y="14727"/>
                </a:cubicBezTo>
                <a:cubicBezTo>
                  <a:pt x="6873" y="15270"/>
                  <a:pt x="7313" y="15709"/>
                  <a:pt x="7855" y="15709"/>
                </a:cubicBezTo>
                <a:cubicBezTo>
                  <a:pt x="8396" y="15709"/>
                  <a:pt x="8836" y="15270"/>
                  <a:pt x="8836" y="14727"/>
                </a:cubicBezTo>
                <a:cubicBezTo>
                  <a:pt x="8836" y="14186"/>
                  <a:pt x="8396" y="13745"/>
                  <a:pt x="7855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1" name="Shape 2971">
            <a:extLst>
              <a:ext uri="{FF2B5EF4-FFF2-40B4-BE49-F238E27FC236}">
                <a16:creationId xmlns:a16="http://schemas.microsoft.com/office/drawing/2014/main" id="{7F27B018-74CD-4A54-A7C3-82342D439013}"/>
              </a:ext>
            </a:extLst>
          </p:cNvPr>
          <p:cNvSpPr/>
          <p:nvPr/>
        </p:nvSpPr>
        <p:spPr>
          <a:xfrm>
            <a:off x="306070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5709"/>
                </a:moveTo>
                <a:cubicBezTo>
                  <a:pt x="16555" y="15709"/>
                  <a:pt x="16433" y="15764"/>
                  <a:pt x="16344" y="15853"/>
                </a:cubicBezTo>
                <a:lnTo>
                  <a:pt x="13399" y="18798"/>
                </a:lnTo>
                <a:cubicBezTo>
                  <a:pt x="13310" y="18888"/>
                  <a:pt x="13255" y="19010"/>
                  <a:pt x="13255" y="19145"/>
                </a:cubicBezTo>
                <a:cubicBezTo>
                  <a:pt x="13255" y="19417"/>
                  <a:pt x="13474" y="19636"/>
                  <a:pt x="13745" y="19636"/>
                </a:cubicBezTo>
                <a:cubicBezTo>
                  <a:pt x="13881" y="19636"/>
                  <a:pt x="14003" y="19582"/>
                  <a:pt x="14093" y="19493"/>
                </a:cubicBezTo>
                <a:lnTo>
                  <a:pt x="17038" y="16547"/>
                </a:lnTo>
                <a:cubicBezTo>
                  <a:pt x="17127" y="16458"/>
                  <a:pt x="17182" y="16336"/>
                  <a:pt x="17182" y="16200"/>
                </a:cubicBezTo>
                <a:cubicBezTo>
                  <a:pt x="17182" y="15929"/>
                  <a:pt x="16962" y="15709"/>
                  <a:pt x="16691" y="15709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7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6382" y="15709"/>
                </a:moveTo>
                <a:cubicBezTo>
                  <a:pt x="6246" y="15709"/>
                  <a:pt x="6123" y="15764"/>
                  <a:pt x="6035" y="15853"/>
                </a:cubicBezTo>
                <a:lnTo>
                  <a:pt x="3090" y="18798"/>
                </a:lnTo>
                <a:cubicBezTo>
                  <a:pt x="3001" y="18888"/>
                  <a:pt x="2945" y="19010"/>
                  <a:pt x="2945" y="19145"/>
                </a:cubicBezTo>
                <a:cubicBezTo>
                  <a:pt x="2945" y="19417"/>
                  <a:pt x="3165" y="19636"/>
                  <a:pt x="3436" y="19636"/>
                </a:cubicBezTo>
                <a:cubicBezTo>
                  <a:pt x="3572" y="19636"/>
                  <a:pt x="3695" y="19582"/>
                  <a:pt x="3783" y="19493"/>
                </a:cubicBezTo>
                <a:lnTo>
                  <a:pt x="6729" y="16547"/>
                </a:lnTo>
                <a:cubicBezTo>
                  <a:pt x="6818" y="16458"/>
                  <a:pt x="6873" y="16336"/>
                  <a:pt x="6873" y="16200"/>
                </a:cubicBezTo>
                <a:cubicBezTo>
                  <a:pt x="6873" y="15929"/>
                  <a:pt x="6653" y="15709"/>
                  <a:pt x="6382" y="15709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10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4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2" name="Shape 2972">
            <a:extLst>
              <a:ext uri="{FF2B5EF4-FFF2-40B4-BE49-F238E27FC236}">
                <a16:creationId xmlns:a16="http://schemas.microsoft.com/office/drawing/2014/main" id="{E86E9271-FEC4-44F5-9517-7B6504753DBB}"/>
              </a:ext>
            </a:extLst>
          </p:cNvPr>
          <p:cNvSpPr/>
          <p:nvPr/>
        </p:nvSpPr>
        <p:spPr>
          <a:xfrm>
            <a:off x="346075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09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3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3" name="Shape 2973">
            <a:extLst>
              <a:ext uri="{FF2B5EF4-FFF2-40B4-BE49-F238E27FC236}">
                <a16:creationId xmlns:a16="http://schemas.microsoft.com/office/drawing/2014/main" id="{3ADD8456-3F24-473B-AC87-E586FB847ABF}"/>
              </a:ext>
            </a:extLst>
          </p:cNvPr>
          <p:cNvSpPr/>
          <p:nvPr/>
        </p:nvSpPr>
        <p:spPr>
          <a:xfrm>
            <a:off x="3860800" y="3894138"/>
            <a:ext cx="209550" cy="1809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2505"/>
                </a:moveTo>
                <a:lnTo>
                  <a:pt x="4418" y="12505"/>
                </a:lnTo>
                <a:cubicBezTo>
                  <a:pt x="4147" y="12505"/>
                  <a:pt x="3927" y="12759"/>
                  <a:pt x="3927" y="13074"/>
                </a:cubicBezTo>
                <a:cubicBezTo>
                  <a:pt x="3927" y="13388"/>
                  <a:pt x="4147" y="13642"/>
                  <a:pt x="4418" y="13642"/>
                </a:cubicBezTo>
                <a:lnTo>
                  <a:pt x="11782" y="13642"/>
                </a:lnTo>
                <a:cubicBezTo>
                  <a:pt x="13408" y="13642"/>
                  <a:pt x="14727" y="15170"/>
                  <a:pt x="14727" y="17053"/>
                </a:cubicBezTo>
                <a:cubicBezTo>
                  <a:pt x="14727" y="18937"/>
                  <a:pt x="13408" y="20463"/>
                  <a:pt x="11782" y="20463"/>
                </a:cubicBezTo>
                <a:lnTo>
                  <a:pt x="11291" y="20463"/>
                </a:lnTo>
                <a:cubicBezTo>
                  <a:pt x="11020" y="20463"/>
                  <a:pt x="10800" y="20717"/>
                  <a:pt x="10800" y="21032"/>
                </a:cubicBezTo>
                <a:cubicBezTo>
                  <a:pt x="10800" y="21346"/>
                  <a:pt x="11020" y="21600"/>
                  <a:pt x="11291" y="21600"/>
                </a:cubicBezTo>
                <a:lnTo>
                  <a:pt x="11782" y="21600"/>
                </a:lnTo>
                <a:cubicBezTo>
                  <a:pt x="13951" y="21600"/>
                  <a:pt x="15709" y="19564"/>
                  <a:pt x="15709" y="17053"/>
                </a:cubicBezTo>
                <a:cubicBezTo>
                  <a:pt x="15709" y="14541"/>
                  <a:pt x="13951" y="12505"/>
                  <a:pt x="11782" y="12505"/>
                </a:cubicBezTo>
                <a:moveTo>
                  <a:pt x="18655" y="10232"/>
                </a:moveTo>
                <a:lnTo>
                  <a:pt x="2455" y="10232"/>
                </a:lnTo>
                <a:cubicBezTo>
                  <a:pt x="2183" y="10232"/>
                  <a:pt x="1964" y="10486"/>
                  <a:pt x="1964" y="10800"/>
                </a:cubicBezTo>
                <a:cubicBezTo>
                  <a:pt x="1964" y="11114"/>
                  <a:pt x="2183" y="11368"/>
                  <a:pt x="2455" y="11368"/>
                </a:cubicBezTo>
                <a:lnTo>
                  <a:pt x="18655" y="11368"/>
                </a:lnTo>
                <a:cubicBezTo>
                  <a:pt x="19739" y="11368"/>
                  <a:pt x="20618" y="12386"/>
                  <a:pt x="20618" y="13642"/>
                </a:cubicBezTo>
                <a:cubicBezTo>
                  <a:pt x="20618" y="14898"/>
                  <a:pt x="19739" y="15916"/>
                  <a:pt x="18655" y="15916"/>
                </a:cubicBezTo>
                <a:lnTo>
                  <a:pt x="18164" y="15916"/>
                </a:lnTo>
                <a:cubicBezTo>
                  <a:pt x="17892" y="15916"/>
                  <a:pt x="17673" y="16170"/>
                  <a:pt x="17673" y="16484"/>
                </a:cubicBezTo>
                <a:cubicBezTo>
                  <a:pt x="17673" y="16798"/>
                  <a:pt x="17892" y="17053"/>
                  <a:pt x="18164" y="17053"/>
                </a:cubicBezTo>
                <a:lnTo>
                  <a:pt x="18655" y="17053"/>
                </a:lnTo>
                <a:cubicBezTo>
                  <a:pt x="20281" y="17053"/>
                  <a:pt x="21600" y="15526"/>
                  <a:pt x="21600" y="13642"/>
                </a:cubicBezTo>
                <a:cubicBezTo>
                  <a:pt x="21600" y="11759"/>
                  <a:pt x="20281" y="10232"/>
                  <a:pt x="18655" y="10232"/>
                </a:cubicBezTo>
                <a:moveTo>
                  <a:pt x="17673" y="6821"/>
                </a:moveTo>
                <a:cubicBezTo>
                  <a:pt x="17673" y="5565"/>
                  <a:pt x="16794" y="4547"/>
                  <a:pt x="15709" y="4547"/>
                </a:cubicBezTo>
                <a:lnTo>
                  <a:pt x="15218" y="4547"/>
                </a:lnTo>
                <a:cubicBezTo>
                  <a:pt x="14947" y="4547"/>
                  <a:pt x="14727" y="4802"/>
                  <a:pt x="14727" y="5116"/>
                </a:cubicBezTo>
                <a:cubicBezTo>
                  <a:pt x="14727" y="5430"/>
                  <a:pt x="14947" y="5684"/>
                  <a:pt x="15218" y="5684"/>
                </a:cubicBezTo>
                <a:lnTo>
                  <a:pt x="15709" y="5684"/>
                </a:lnTo>
                <a:cubicBezTo>
                  <a:pt x="16251" y="5684"/>
                  <a:pt x="16691" y="6194"/>
                  <a:pt x="16691" y="6821"/>
                </a:cubicBezTo>
                <a:cubicBezTo>
                  <a:pt x="16691" y="7448"/>
                  <a:pt x="16251" y="7958"/>
                  <a:pt x="15709" y="7958"/>
                </a:cubicBezTo>
                <a:lnTo>
                  <a:pt x="491" y="7958"/>
                </a:lnTo>
                <a:cubicBezTo>
                  <a:pt x="220" y="7958"/>
                  <a:pt x="0" y="8212"/>
                  <a:pt x="0" y="8526"/>
                </a:cubicBezTo>
                <a:cubicBezTo>
                  <a:pt x="0" y="8841"/>
                  <a:pt x="220" y="9095"/>
                  <a:pt x="491" y="9095"/>
                </a:cubicBezTo>
                <a:lnTo>
                  <a:pt x="15709" y="9095"/>
                </a:lnTo>
                <a:cubicBezTo>
                  <a:pt x="16794" y="9095"/>
                  <a:pt x="17673" y="8077"/>
                  <a:pt x="17673" y="6821"/>
                </a:cubicBezTo>
                <a:moveTo>
                  <a:pt x="2455" y="6821"/>
                </a:moveTo>
                <a:lnTo>
                  <a:pt x="9818" y="6821"/>
                </a:lnTo>
                <a:cubicBezTo>
                  <a:pt x="11444" y="6821"/>
                  <a:pt x="12764" y="5294"/>
                  <a:pt x="12764" y="3411"/>
                </a:cubicBezTo>
                <a:cubicBezTo>
                  <a:pt x="12764" y="1528"/>
                  <a:pt x="11444" y="0"/>
                  <a:pt x="9818" y="0"/>
                </a:cubicBezTo>
                <a:lnTo>
                  <a:pt x="9327" y="0"/>
                </a:lnTo>
                <a:cubicBezTo>
                  <a:pt x="9056" y="0"/>
                  <a:pt x="8836" y="254"/>
                  <a:pt x="8836" y="568"/>
                </a:cubicBezTo>
                <a:cubicBezTo>
                  <a:pt x="8836" y="883"/>
                  <a:pt x="9056" y="1137"/>
                  <a:pt x="9327" y="1137"/>
                </a:cubicBezTo>
                <a:lnTo>
                  <a:pt x="9818" y="1137"/>
                </a:lnTo>
                <a:cubicBezTo>
                  <a:pt x="10903" y="1137"/>
                  <a:pt x="11782" y="2155"/>
                  <a:pt x="11782" y="3411"/>
                </a:cubicBezTo>
                <a:cubicBezTo>
                  <a:pt x="11782" y="4666"/>
                  <a:pt x="10903" y="5684"/>
                  <a:pt x="9818" y="5684"/>
                </a:cubicBezTo>
                <a:lnTo>
                  <a:pt x="2455" y="5684"/>
                </a:lnTo>
                <a:cubicBezTo>
                  <a:pt x="2183" y="5684"/>
                  <a:pt x="1964" y="5938"/>
                  <a:pt x="1964" y="6253"/>
                </a:cubicBezTo>
                <a:cubicBezTo>
                  <a:pt x="1964" y="6567"/>
                  <a:pt x="2183" y="6821"/>
                  <a:pt x="2455" y="6821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4" name="Shape 2974">
            <a:extLst>
              <a:ext uri="{FF2B5EF4-FFF2-40B4-BE49-F238E27FC236}">
                <a16:creationId xmlns:a16="http://schemas.microsoft.com/office/drawing/2014/main" id="{0CFE22F9-3DB8-4EE0-890F-A33BEDA64AF8}"/>
              </a:ext>
            </a:extLst>
          </p:cNvPr>
          <p:cNvSpPr/>
          <p:nvPr/>
        </p:nvSpPr>
        <p:spPr>
          <a:xfrm>
            <a:off x="4260850" y="3879850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480" y="13937"/>
                </a:moveTo>
                <a:cubicBezTo>
                  <a:pt x="14147" y="14117"/>
                  <a:pt x="13804" y="14208"/>
                  <a:pt x="13451" y="14208"/>
                </a:cubicBezTo>
                <a:cubicBezTo>
                  <a:pt x="12999" y="14208"/>
                  <a:pt x="12590" y="14119"/>
                  <a:pt x="12225" y="13943"/>
                </a:cubicBezTo>
                <a:cubicBezTo>
                  <a:pt x="11859" y="13768"/>
                  <a:pt x="11545" y="13525"/>
                  <a:pt x="11282" y="13217"/>
                </a:cubicBezTo>
                <a:cubicBezTo>
                  <a:pt x="11020" y="12909"/>
                  <a:pt x="10816" y="12544"/>
                  <a:pt x="10672" y="12121"/>
                </a:cubicBezTo>
                <a:cubicBezTo>
                  <a:pt x="10529" y="11698"/>
                  <a:pt x="10457" y="11236"/>
                  <a:pt x="10457" y="10734"/>
                </a:cubicBezTo>
                <a:cubicBezTo>
                  <a:pt x="10457" y="10268"/>
                  <a:pt x="10529" y="9832"/>
                  <a:pt x="10672" y="9427"/>
                </a:cubicBezTo>
                <a:cubicBezTo>
                  <a:pt x="10816" y="9022"/>
                  <a:pt x="11020" y="8668"/>
                  <a:pt x="11282" y="8364"/>
                </a:cubicBezTo>
                <a:cubicBezTo>
                  <a:pt x="11545" y="8060"/>
                  <a:pt x="11859" y="7823"/>
                  <a:pt x="12225" y="7651"/>
                </a:cubicBezTo>
                <a:cubicBezTo>
                  <a:pt x="12590" y="7479"/>
                  <a:pt x="12999" y="7393"/>
                  <a:pt x="13451" y="7393"/>
                </a:cubicBezTo>
                <a:cubicBezTo>
                  <a:pt x="13755" y="7393"/>
                  <a:pt x="14057" y="7456"/>
                  <a:pt x="14357" y="7579"/>
                </a:cubicBezTo>
                <a:cubicBezTo>
                  <a:pt x="14656" y="7702"/>
                  <a:pt x="14966" y="7948"/>
                  <a:pt x="15287" y="8318"/>
                </a:cubicBezTo>
                <a:lnTo>
                  <a:pt x="16494" y="7367"/>
                </a:lnTo>
                <a:cubicBezTo>
                  <a:pt x="16059" y="6830"/>
                  <a:pt x="15589" y="6449"/>
                  <a:pt x="15083" y="6225"/>
                </a:cubicBezTo>
                <a:cubicBezTo>
                  <a:pt x="14578" y="6000"/>
                  <a:pt x="14030" y="5888"/>
                  <a:pt x="13439" y="5888"/>
                </a:cubicBezTo>
                <a:cubicBezTo>
                  <a:pt x="12765" y="5888"/>
                  <a:pt x="12147" y="6005"/>
                  <a:pt x="11584" y="6238"/>
                </a:cubicBezTo>
                <a:cubicBezTo>
                  <a:pt x="11021" y="6471"/>
                  <a:pt x="10537" y="6804"/>
                  <a:pt x="10131" y="7235"/>
                </a:cubicBezTo>
                <a:cubicBezTo>
                  <a:pt x="9724" y="7666"/>
                  <a:pt x="9405" y="8188"/>
                  <a:pt x="9176" y="8800"/>
                </a:cubicBezTo>
                <a:cubicBezTo>
                  <a:pt x="8946" y="9412"/>
                  <a:pt x="8831" y="10092"/>
                  <a:pt x="8831" y="10840"/>
                </a:cubicBezTo>
                <a:cubicBezTo>
                  <a:pt x="8831" y="11571"/>
                  <a:pt x="8946" y="12235"/>
                  <a:pt x="9176" y="12835"/>
                </a:cubicBezTo>
                <a:cubicBezTo>
                  <a:pt x="9405" y="13433"/>
                  <a:pt x="9724" y="13946"/>
                  <a:pt x="10131" y="14373"/>
                </a:cubicBezTo>
                <a:cubicBezTo>
                  <a:pt x="10537" y="14800"/>
                  <a:pt x="11021" y="15130"/>
                  <a:pt x="11584" y="15363"/>
                </a:cubicBezTo>
                <a:cubicBezTo>
                  <a:pt x="12147" y="15597"/>
                  <a:pt x="12765" y="15713"/>
                  <a:pt x="13439" y="15713"/>
                </a:cubicBezTo>
                <a:cubicBezTo>
                  <a:pt x="14079" y="15713"/>
                  <a:pt x="14683" y="15581"/>
                  <a:pt x="15250" y="15317"/>
                </a:cubicBezTo>
                <a:cubicBezTo>
                  <a:pt x="15816" y="15053"/>
                  <a:pt x="16297" y="14630"/>
                  <a:pt x="16691" y="14049"/>
                </a:cubicBezTo>
                <a:lnTo>
                  <a:pt x="15410" y="13072"/>
                </a:lnTo>
                <a:cubicBezTo>
                  <a:pt x="15122" y="13468"/>
                  <a:pt x="14813" y="13756"/>
                  <a:pt x="14480" y="13937"/>
                </a:cubicBezTo>
                <a:moveTo>
                  <a:pt x="5891" y="6873"/>
                </a:moveTo>
                <a:cubicBezTo>
                  <a:pt x="5349" y="6873"/>
                  <a:pt x="4909" y="6433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3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5" name="Shape 2975">
            <a:extLst>
              <a:ext uri="{FF2B5EF4-FFF2-40B4-BE49-F238E27FC236}">
                <a16:creationId xmlns:a16="http://schemas.microsoft.com/office/drawing/2014/main" id="{88A45E04-D49D-44AF-9D09-3A074DC30F13}"/>
              </a:ext>
            </a:extLst>
          </p:cNvPr>
          <p:cNvSpPr/>
          <p:nvPr/>
        </p:nvSpPr>
        <p:spPr>
          <a:xfrm>
            <a:off x="471646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9825" y="15704"/>
                </a:moveTo>
                <a:lnTo>
                  <a:pt x="11291" y="15709"/>
                </a:lnTo>
                <a:lnTo>
                  <a:pt x="11291" y="11782"/>
                </a:lnTo>
                <a:lnTo>
                  <a:pt x="15218" y="11782"/>
                </a:lnTo>
                <a:lnTo>
                  <a:pt x="15218" y="10309"/>
                </a:lnTo>
                <a:lnTo>
                  <a:pt x="11291" y="10309"/>
                </a:lnTo>
                <a:lnTo>
                  <a:pt x="11291" y="7364"/>
                </a:lnTo>
                <a:lnTo>
                  <a:pt x="15709" y="7364"/>
                </a:lnTo>
                <a:lnTo>
                  <a:pt x="15711" y="5897"/>
                </a:lnTo>
                <a:lnTo>
                  <a:pt x="9825" y="5897"/>
                </a:lnTo>
                <a:cubicBezTo>
                  <a:pt x="9825" y="5897"/>
                  <a:pt x="9825" y="15704"/>
                  <a:pt x="9825" y="15704"/>
                </a:cubicBezTo>
                <a:close/>
                <a:moveTo>
                  <a:pt x="5891" y="6873"/>
                </a:moveTo>
                <a:cubicBezTo>
                  <a:pt x="5349" y="6873"/>
                  <a:pt x="4909" y="6434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4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6" name="Shape 2976">
            <a:extLst>
              <a:ext uri="{FF2B5EF4-FFF2-40B4-BE49-F238E27FC236}">
                <a16:creationId xmlns:a16="http://schemas.microsoft.com/office/drawing/2014/main" id="{57CB83C0-8F6E-4212-97A3-64C10985A35E}"/>
              </a:ext>
            </a:extLst>
          </p:cNvPr>
          <p:cNvSpPr/>
          <p:nvPr/>
        </p:nvSpPr>
        <p:spPr>
          <a:xfrm>
            <a:off x="511651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7" name="Shape 2977">
            <a:extLst>
              <a:ext uri="{FF2B5EF4-FFF2-40B4-BE49-F238E27FC236}">
                <a16:creationId xmlns:a16="http://schemas.microsoft.com/office/drawing/2014/main" id="{8F36314E-2FFA-4541-93C1-998B9C634F01}"/>
              </a:ext>
            </a:extLst>
          </p:cNvPr>
          <p:cNvSpPr/>
          <p:nvPr/>
        </p:nvSpPr>
        <p:spPr>
          <a:xfrm>
            <a:off x="551656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86" y="20524"/>
                </a:moveTo>
                <a:cubicBezTo>
                  <a:pt x="11664" y="20580"/>
                  <a:pt x="11237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1237" y="982"/>
                  <a:pt x="11665" y="1020"/>
                  <a:pt x="12086" y="1076"/>
                </a:cubicBezTo>
                <a:cubicBezTo>
                  <a:pt x="14339" y="3664"/>
                  <a:pt x="15709" y="7100"/>
                  <a:pt x="15709" y="10800"/>
                </a:cubicBezTo>
                <a:cubicBezTo>
                  <a:pt x="15709" y="14500"/>
                  <a:pt x="14339" y="17936"/>
                  <a:pt x="12086" y="20524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8" name="Shape 2978">
            <a:extLst>
              <a:ext uri="{FF2B5EF4-FFF2-40B4-BE49-F238E27FC236}">
                <a16:creationId xmlns:a16="http://schemas.microsoft.com/office/drawing/2014/main" id="{B7C29CC9-C46E-4A72-B46C-064025BC23C9}"/>
              </a:ext>
            </a:extLst>
          </p:cNvPr>
          <p:cNvSpPr/>
          <p:nvPr/>
        </p:nvSpPr>
        <p:spPr>
          <a:xfrm>
            <a:off x="591661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0800" y="982"/>
                  <a:pt x="10800" y="20618"/>
                  <a:pt x="10800" y="20618"/>
                </a:cubicBezTo>
                <a:close/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79" name="Shape 2979">
            <a:extLst>
              <a:ext uri="{FF2B5EF4-FFF2-40B4-BE49-F238E27FC236}">
                <a16:creationId xmlns:a16="http://schemas.microsoft.com/office/drawing/2014/main" id="{BBE3FB23-D9ED-4BC1-85B6-CF81455FB1F9}"/>
              </a:ext>
            </a:extLst>
          </p:cNvPr>
          <p:cNvSpPr/>
          <p:nvPr/>
        </p:nvSpPr>
        <p:spPr>
          <a:xfrm>
            <a:off x="631666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0" y="20533"/>
                </a:moveTo>
                <a:cubicBezTo>
                  <a:pt x="4730" y="19927"/>
                  <a:pt x="982" y="15805"/>
                  <a:pt x="982" y="10800"/>
                </a:cubicBezTo>
                <a:cubicBezTo>
                  <a:pt x="982" y="5795"/>
                  <a:pt x="4730" y="1673"/>
                  <a:pt x="9570" y="1067"/>
                </a:cubicBezTo>
                <a:cubicBezTo>
                  <a:pt x="7282" y="3663"/>
                  <a:pt x="5891" y="7068"/>
                  <a:pt x="5891" y="10800"/>
                </a:cubicBezTo>
                <a:cubicBezTo>
                  <a:pt x="5891" y="14532"/>
                  <a:pt x="7282" y="17937"/>
                  <a:pt x="9570" y="2053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80" name="Shape 2980">
            <a:extLst>
              <a:ext uri="{FF2B5EF4-FFF2-40B4-BE49-F238E27FC236}">
                <a16:creationId xmlns:a16="http://schemas.microsoft.com/office/drawing/2014/main" id="{DCF1D064-E48E-42B3-9C80-98525F105920}"/>
              </a:ext>
            </a:extLst>
          </p:cNvPr>
          <p:cNvSpPr/>
          <p:nvPr/>
        </p:nvSpPr>
        <p:spPr>
          <a:xfrm>
            <a:off x="6716713" y="3508375"/>
            <a:ext cx="209550" cy="209550"/>
          </a:xfrm>
          <a:prstGeom prst="ellipse">
            <a:avLst/>
          </a:pr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>
            <a:lvl1pPr defTabSz="16986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defTabSz="16986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defTabSz="16986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defTabSz="16986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defTabSz="16986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16986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16986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16986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16986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1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ill Sans"/>
              <a:sym typeface="Gill Sans"/>
            </a:endParaRPr>
          </a:p>
        </p:txBody>
      </p:sp>
      <p:sp>
        <p:nvSpPr>
          <p:cNvPr id="2981" name="Shape 2981">
            <a:extLst>
              <a:ext uri="{FF2B5EF4-FFF2-40B4-BE49-F238E27FC236}">
                <a16:creationId xmlns:a16="http://schemas.microsoft.com/office/drawing/2014/main" id="{8247241D-3E05-4097-B6A9-3DFD31A103F1}"/>
              </a:ext>
            </a:extLst>
          </p:cNvPr>
          <p:cNvSpPr/>
          <p:nvPr/>
        </p:nvSpPr>
        <p:spPr>
          <a:xfrm>
            <a:off x="711676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30" y="20533"/>
                </a:moveTo>
                <a:cubicBezTo>
                  <a:pt x="14318" y="17937"/>
                  <a:pt x="15709" y="14532"/>
                  <a:pt x="15709" y="10800"/>
                </a:cubicBezTo>
                <a:cubicBezTo>
                  <a:pt x="15709" y="7068"/>
                  <a:pt x="14318" y="3663"/>
                  <a:pt x="12030" y="1067"/>
                </a:cubicBezTo>
                <a:cubicBezTo>
                  <a:pt x="16870" y="1673"/>
                  <a:pt x="20618" y="5795"/>
                  <a:pt x="20618" y="10800"/>
                </a:cubicBezTo>
                <a:cubicBezTo>
                  <a:pt x="20618" y="15805"/>
                  <a:pt x="16870" y="19927"/>
                  <a:pt x="12030" y="20533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82" name="Shape 2982">
            <a:extLst>
              <a:ext uri="{FF2B5EF4-FFF2-40B4-BE49-F238E27FC236}">
                <a16:creationId xmlns:a16="http://schemas.microsoft.com/office/drawing/2014/main" id="{89B3EE66-A1E2-478A-B6FD-BB2AB6FAB9E9}"/>
              </a:ext>
            </a:extLst>
          </p:cNvPr>
          <p:cNvSpPr/>
          <p:nvPr/>
        </p:nvSpPr>
        <p:spPr>
          <a:xfrm>
            <a:off x="751681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lnTo>
                  <a:pt x="10800" y="982"/>
                </a:ln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83" name="Shape 2983">
            <a:extLst>
              <a:ext uri="{FF2B5EF4-FFF2-40B4-BE49-F238E27FC236}">
                <a16:creationId xmlns:a16="http://schemas.microsoft.com/office/drawing/2014/main" id="{8F81664B-F9E3-44B9-87A2-061F606602E4}"/>
              </a:ext>
            </a:extLst>
          </p:cNvPr>
          <p:cNvSpPr/>
          <p:nvPr/>
        </p:nvSpPr>
        <p:spPr>
          <a:xfrm>
            <a:off x="7916863" y="3508375"/>
            <a:ext cx="2095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10378" y="20618"/>
                  <a:pt x="9964" y="20583"/>
                  <a:pt x="9556" y="20531"/>
                </a:cubicBezTo>
                <a:cubicBezTo>
                  <a:pt x="7276" y="17937"/>
                  <a:pt x="5891" y="14524"/>
                  <a:pt x="5891" y="10800"/>
                </a:cubicBezTo>
                <a:cubicBezTo>
                  <a:pt x="5891" y="7076"/>
                  <a:pt x="7276" y="3663"/>
                  <a:pt x="9556" y="1069"/>
                </a:cubicBezTo>
                <a:cubicBezTo>
                  <a:pt x="9964" y="1017"/>
                  <a:pt x="10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84" name="Shape 2984">
            <a:extLst>
              <a:ext uri="{FF2B5EF4-FFF2-40B4-BE49-F238E27FC236}">
                <a16:creationId xmlns:a16="http://schemas.microsoft.com/office/drawing/2014/main" id="{F5822E89-8C0D-4F51-9D48-478AC8AD6F24}"/>
              </a:ext>
            </a:extLst>
          </p:cNvPr>
          <p:cNvSpPr/>
          <p:nvPr/>
        </p:nvSpPr>
        <p:spPr>
          <a:xfrm>
            <a:off x="8374063" y="3508375"/>
            <a:ext cx="95250" cy="209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6029" y="20618"/>
                  <a:pt x="2160" y="18860"/>
                  <a:pt x="2160" y="16691"/>
                </a:cubicBezTo>
                <a:cubicBezTo>
                  <a:pt x="2160" y="15238"/>
                  <a:pt x="3900" y="13973"/>
                  <a:pt x="6480" y="13293"/>
                </a:cubicBezTo>
                <a:lnTo>
                  <a:pt x="6480" y="2945"/>
                </a:lnTo>
                <a:cubicBezTo>
                  <a:pt x="6480" y="1861"/>
                  <a:pt x="8414" y="982"/>
                  <a:pt x="10800" y="982"/>
                </a:cubicBezTo>
                <a:cubicBezTo>
                  <a:pt x="13186" y="982"/>
                  <a:pt x="15120" y="1861"/>
                  <a:pt x="15120" y="2945"/>
                </a:cubicBezTo>
                <a:lnTo>
                  <a:pt x="15120" y="13293"/>
                </a:lnTo>
                <a:cubicBezTo>
                  <a:pt x="17700" y="13973"/>
                  <a:pt x="19440" y="15238"/>
                  <a:pt x="19440" y="16691"/>
                </a:cubicBezTo>
                <a:cubicBezTo>
                  <a:pt x="19440" y="18860"/>
                  <a:pt x="15571" y="20618"/>
                  <a:pt x="10800" y="20618"/>
                </a:cubicBezTo>
                <a:moveTo>
                  <a:pt x="17280" y="12770"/>
                </a:moveTo>
                <a:lnTo>
                  <a:pt x="17280" y="2945"/>
                </a:lnTo>
                <a:cubicBezTo>
                  <a:pt x="17280" y="1318"/>
                  <a:pt x="14378" y="0"/>
                  <a:pt x="10800" y="0"/>
                </a:cubicBezTo>
                <a:cubicBezTo>
                  <a:pt x="7221" y="0"/>
                  <a:pt x="4320" y="1318"/>
                  <a:pt x="4320" y="2945"/>
                </a:cubicBezTo>
                <a:lnTo>
                  <a:pt x="4320" y="12770"/>
                </a:lnTo>
                <a:cubicBezTo>
                  <a:pt x="1701" y="13666"/>
                  <a:pt x="0" y="15087"/>
                  <a:pt x="0" y="16691"/>
                </a:cubicBezTo>
                <a:cubicBezTo>
                  <a:pt x="0" y="19402"/>
                  <a:pt x="4835" y="21600"/>
                  <a:pt x="10800" y="21600"/>
                </a:cubicBezTo>
                <a:cubicBezTo>
                  <a:pt x="16763" y="21600"/>
                  <a:pt x="21600" y="19402"/>
                  <a:pt x="21600" y="16691"/>
                </a:cubicBezTo>
                <a:cubicBezTo>
                  <a:pt x="21600" y="15087"/>
                  <a:pt x="19899" y="13666"/>
                  <a:pt x="17280" y="12770"/>
                </a:cubicBezTo>
                <a:moveTo>
                  <a:pt x="12960" y="13917"/>
                </a:moveTo>
                <a:lnTo>
                  <a:pt x="12960" y="7855"/>
                </a:lnTo>
                <a:cubicBezTo>
                  <a:pt x="12960" y="7313"/>
                  <a:pt x="11992" y="6873"/>
                  <a:pt x="10800" y="6873"/>
                </a:cubicBezTo>
                <a:cubicBezTo>
                  <a:pt x="9608" y="6873"/>
                  <a:pt x="8640" y="7313"/>
                  <a:pt x="8640" y="7855"/>
                </a:cubicBezTo>
                <a:lnTo>
                  <a:pt x="8640" y="13917"/>
                </a:lnTo>
                <a:cubicBezTo>
                  <a:pt x="6126" y="14322"/>
                  <a:pt x="4320" y="15409"/>
                  <a:pt x="4320" y="16691"/>
                </a:cubicBezTo>
                <a:cubicBezTo>
                  <a:pt x="4320" y="18318"/>
                  <a:pt x="7221" y="19636"/>
                  <a:pt x="10800" y="19636"/>
                </a:cubicBezTo>
                <a:cubicBezTo>
                  <a:pt x="14378" y="19636"/>
                  <a:pt x="17280" y="18318"/>
                  <a:pt x="17280" y="16691"/>
                </a:cubicBezTo>
                <a:cubicBezTo>
                  <a:pt x="17280" y="15409"/>
                  <a:pt x="15475" y="14322"/>
                  <a:pt x="12960" y="1391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2985" name="Shape 2985">
            <a:extLst>
              <a:ext uri="{FF2B5EF4-FFF2-40B4-BE49-F238E27FC236}">
                <a16:creationId xmlns:a16="http://schemas.microsoft.com/office/drawing/2014/main" id="{CCD03372-96B6-4B1E-91D5-E5ECC9765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3078163"/>
            <a:ext cx="473075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none" lIns="14284" tIns="14284" rIns="14284" bIns="14284" anchor="ctr">
            <a:spAutoFit/>
          </a:bodyPr>
          <a:lstStyle>
            <a:lvl1pPr algn="l">
              <a:defRPr sz="3000" b="1" cap="none" spc="-90">
                <a:solidFill>
                  <a:srgbClr val="1C1D21"/>
                </a:solidFill>
                <a:latin typeface="+mj-lt"/>
                <a:ea typeface="+mj-ea"/>
                <a:cs typeface="+mj-cs"/>
                <a:sym typeface="Karla"/>
              </a:defRPr>
            </a:lvl1pPr>
          </a:lstStyle>
          <a:p>
            <a:pPr eaLnBrk="1" hangingPunct="1">
              <a:defRPr/>
            </a:pPr>
            <a:r>
              <a:rPr sz="1125" dirty="0">
                <a:solidFill>
                  <a:schemeClr val="bg1"/>
                </a:solidFill>
                <a:ea typeface="Calibri" charset="0"/>
                <a:cs typeface="Calibri" charset="0"/>
              </a:rPr>
              <a:t>Weather</a:t>
            </a:r>
          </a:p>
        </p:txBody>
      </p:sp>
    </p:spTree>
  </p:cSld>
  <p:clrMapOvr>
    <a:masterClrMapping/>
  </p:clrMapOvr>
  <p:transition advClick="0" advTm="1000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7">
            <a:extLst>
              <a:ext uri="{FF2B5EF4-FFF2-40B4-BE49-F238E27FC236}">
                <a16:creationId xmlns:a16="http://schemas.microsoft.com/office/drawing/2014/main" id="{C0E2E845-F1C3-470E-9957-43DD74E01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5088" y="2716213"/>
            <a:ext cx="249237" cy="246062"/>
          </a:xfrm>
          <a:custGeom>
            <a:avLst/>
            <a:gdLst>
              <a:gd name="T0" fmla="*/ 275 w 461"/>
              <a:gd name="T1" fmla="*/ 0 h 453"/>
              <a:gd name="T2" fmla="*/ 275 w 461"/>
              <a:gd name="T3" fmla="*/ 0 h 453"/>
              <a:gd name="T4" fmla="*/ 97 w 461"/>
              <a:gd name="T5" fmla="*/ 159 h 453"/>
              <a:gd name="T6" fmla="*/ 0 w 461"/>
              <a:gd name="T7" fmla="*/ 302 h 453"/>
              <a:gd name="T8" fmla="*/ 150 w 461"/>
              <a:gd name="T9" fmla="*/ 452 h 453"/>
              <a:gd name="T10" fmla="*/ 292 w 461"/>
              <a:gd name="T11" fmla="*/ 355 h 453"/>
              <a:gd name="T12" fmla="*/ 460 w 461"/>
              <a:gd name="T13" fmla="*/ 177 h 453"/>
              <a:gd name="T14" fmla="*/ 275 w 461"/>
              <a:gd name="T15" fmla="*/ 0 h 453"/>
              <a:gd name="T16" fmla="*/ 150 w 461"/>
              <a:gd name="T17" fmla="*/ 408 h 453"/>
              <a:gd name="T18" fmla="*/ 150 w 461"/>
              <a:gd name="T19" fmla="*/ 408 h 453"/>
              <a:gd name="T20" fmla="*/ 53 w 461"/>
              <a:gd name="T21" fmla="*/ 302 h 453"/>
              <a:gd name="T22" fmla="*/ 106 w 461"/>
              <a:gd name="T23" fmla="*/ 212 h 453"/>
              <a:gd name="T24" fmla="*/ 239 w 461"/>
              <a:gd name="T25" fmla="*/ 355 h 453"/>
              <a:gd name="T26" fmla="*/ 150 w 461"/>
              <a:gd name="T27" fmla="*/ 408 h 453"/>
              <a:gd name="T28" fmla="*/ 150 w 461"/>
              <a:gd name="T29" fmla="*/ 204 h 453"/>
              <a:gd name="T30" fmla="*/ 150 w 461"/>
              <a:gd name="T31" fmla="*/ 204 h 453"/>
              <a:gd name="T32" fmla="*/ 256 w 461"/>
              <a:gd name="T33" fmla="*/ 302 h 453"/>
              <a:gd name="T34" fmla="*/ 150 w 461"/>
              <a:gd name="T35" fmla="*/ 204 h 453"/>
              <a:gd name="T36" fmla="*/ 301 w 461"/>
              <a:gd name="T37" fmla="*/ 302 h 453"/>
              <a:gd name="T38" fmla="*/ 301 w 461"/>
              <a:gd name="T39" fmla="*/ 302 h 453"/>
              <a:gd name="T40" fmla="*/ 150 w 461"/>
              <a:gd name="T41" fmla="*/ 151 h 453"/>
              <a:gd name="T42" fmla="*/ 275 w 461"/>
              <a:gd name="T43" fmla="*/ 53 h 453"/>
              <a:gd name="T44" fmla="*/ 407 w 461"/>
              <a:gd name="T45" fmla="*/ 177 h 453"/>
              <a:gd name="T46" fmla="*/ 301 w 461"/>
              <a:gd name="T47" fmla="*/ 302 h 453"/>
              <a:gd name="T48" fmla="*/ 53 w 461"/>
              <a:gd name="T49" fmla="*/ 106 h 453"/>
              <a:gd name="T50" fmla="*/ 53 w 461"/>
              <a:gd name="T51" fmla="*/ 106 h 453"/>
              <a:gd name="T52" fmla="*/ 106 w 461"/>
              <a:gd name="T53" fmla="*/ 53 h 453"/>
              <a:gd name="T54" fmla="*/ 53 w 461"/>
              <a:gd name="T55" fmla="*/ 0 h 453"/>
              <a:gd name="T56" fmla="*/ 0 w 461"/>
              <a:gd name="T57" fmla="*/ 53 h 453"/>
              <a:gd name="T58" fmla="*/ 53 w 461"/>
              <a:gd name="T59" fmla="*/ 106 h 453"/>
              <a:gd name="T60" fmla="*/ 53 w 461"/>
              <a:gd name="T61" fmla="*/ 27 h 453"/>
              <a:gd name="T62" fmla="*/ 53 w 461"/>
              <a:gd name="T63" fmla="*/ 27 h 453"/>
              <a:gd name="T64" fmla="*/ 79 w 461"/>
              <a:gd name="T65" fmla="*/ 53 h 453"/>
              <a:gd name="T66" fmla="*/ 53 w 461"/>
              <a:gd name="T67" fmla="*/ 80 h 453"/>
              <a:gd name="T68" fmla="*/ 26 w 461"/>
              <a:gd name="T69" fmla="*/ 53 h 453"/>
              <a:gd name="T70" fmla="*/ 53 w 461"/>
              <a:gd name="T71" fmla="*/ 2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55" name="Freeform 45">
            <a:extLst>
              <a:ext uri="{FF2B5EF4-FFF2-40B4-BE49-F238E27FC236}">
                <a16:creationId xmlns:a16="http://schemas.microsoft.com/office/drawing/2014/main" id="{5D2E67AF-802C-436A-89CF-6A69E2541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1630363"/>
            <a:ext cx="255587" cy="252412"/>
          </a:xfrm>
          <a:custGeom>
            <a:avLst/>
            <a:gdLst>
              <a:gd name="T0" fmla="*/ 443 w 470"/>
              <a:gd name="T1" fmla="*/ 143 h 463"/>
              <a:gd name="T2" fmla="*/ 443 w 470"/>
              <a:gd name="T3" fmla="*/ 143 h 463"/>
              <a:gd name="T4" fmla="*/ 239 w 470"/>
              <a:gd name="T5" fmla="*/ 435 h 463"/>
              <a:gd name="T6" fmla="*/ 141 w 470"/>
              <a:gd name="T7" fmla="*/ 391 h 463"/>
              <a:gd name="T8" fmla="*/ 62 w 470"/>
              <a:gd name="T9" fmla="*/ 160 h 463"/>
              <a:gd name="T10" fmla="*/ 18 w 470"/>
              <a:gd name="T11" fmla="*/ 178 h 463"/>
              <a:gd name="T12" fmla="*/ 0 w 470"/>
              <a:gd name="T13" fmla="*/ 151 h 463"/>
              <a:gd name="T14" fmla="*/ 132 w 470"/>
              <a:gd name="T15" fmla="*/ 45 h 463"/>
              <a:gd name="T16" fmla="*/ 203 w 470"/>
              <a:gd name="T17" fmla="*/ 204 h 463"/>
              <a:gd name="T18" fmla="*/ 247 w 470"/>
              <a:gd name="T19" fmla="*/ 293 h 463"/>
              <a:gd name="T20" fmla="*/ 310 w 470"/>
              <a:gd name="T21" fmla="*/ 213 h 463"/>
              <a:gd name="T22" fmla="*/ 256 w 470"/>
              <a:gd name="T23" fmla="*/ 151 h 463"/>
              <a:gd name="T24" fmla="*/ 443 w 470"/>
              <a:gd name="T25" fmla="*/ 14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56" name="Freeform 46">
            <a:extLst>
              <a:ext uri="{FF2B5EF4-FFF2-40B4-BE49-F238E27FC236}">
                <a16:creationId xmlns:a16="http://schemas.microsoft.com/office/drawing/2014/main" id="{4B9FF5A9-7BC3-439F-AAEE-A2340DF50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1709738"/>
            <a:ext cx="241300" cy="109537"/>
          </a:xfrm>
          <a:custGeom>
            <a:avLst/>
            <a:gdLst>
              <a:gd name="T0" fmla="*/ 98 w 444"/>
              <a:gd name="T1" fmla="*/ 204 h 205"/>
              <a:gd name="T2" fmla="*/ 98 w 444"/>
              <a:gd name="T3" fmla="*/ 204 h 205"/>
              <a:gd name="T4" fmla="*/ 0 w 444"/>
              <a:gd name="T5" fmla="*/ 97 h 205"/>
              <a:gd name="T6" fmla="*/ 98 w 444"/>
              <a:gd name="T7" fmla="*/ 0 h 205"/>
              <a:gd name="T8" fmla="*/ 195 w 444"/>
              <a:gd name="T9" fmla="*/ 97 h 205"/>
              <a:gd name="T10" fmla="*/ 98 w 444"/>
              <a:gd name="T11" fmla="*/ 204 h 205"/>
              <a:gd name="T12" fmla="*/ 345 w 444"/>
              <a:gd name="T13" fmla="*/ 204 h 205"/>
              <a:gd name="T14" fmla="*/ 345 w 444"/>
              <a:gd name="T15" fmla="*/ 204 h 205"/>
              <a:gd name="T16" fmla="*/ 248 w 444"/>
              <a:gd name="T17" fmla="*/ 97 h 205"/>
              <a:gd name="T18" fmla="*/ 345 w 444"/>
              <a:gd name="T19" fmla="*/ 0 h 205"/>
              <a:gd name="T20" fmla="*/ 443 w 444"/>
              <a:gd name="T21" fmla="*/ 97 h 205"/>
              <a:gd name="T22" fmla="*/ 345 w 444"/>
              <a:gd name="T23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57" name="Freeform 47">
            <a:extLst>
              <a:ext uri="{FF2B5EF4-FFF2-40B4-BE49-F238E27FC236}">
                <a16:creationId xmlns:a16="http://schemas.microsoft.com/office/drawing/2014/main" id="{29B2ED61-F1FD-4CB0-8758-2260B3ED6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2182813"/>
            <a:ext cx="52388" cy="236537"/>
          </a:xfrm>
          <a:custGeom>
            <a:avLst/>
            <a:gdLst>
              <a:gd name="T0" fmla="*/ 98 w 99"/>
              <a:gd name="T1" fmla="*/ 44 h 435"/>
              <a:gd name="T2" fmla="*/ 98 w 99"/>
              <a:gd name="T3" fmla="*/ 44 h 435"/>
              <a:gd name="T4" fmla="*/ 45 w 99"/>
              <a:gd name="T5" fmla="*/ 88 h 435"/>
              <a:gd name="T6" fmla="*/ 0 w 99"/>
              <a:gd name="T7" fmla="*/ 44 h 435"/>
              <a:gd name="T8" fmla="*/ 45 w 99"/>
              <a:gd name="T9" fmla="*/ 0 h 435"/>
              <a:gd name="T10" fmla="*/ 98 w 99"/>
              <a:gd name="T11" fmla="*/ 44 h 435"/>
              <a:gd name="T12" fmla="*/ 0 w 99"/>
              <a:gd name="T13" fmla="*/ 434 h 435"/>
              <a:gd name="T14" fmla="*/ 0 w 99"/>
              <a:gd name="T15" fmla="*/ 434 h 435"/>
              <a:gd name="T16" fmla="*/ 0 w 99"/>
              <a:gd name="T17" fmla="*/ 132 h 435"/>
              <a:gd name="T18" fmla="*/ 98 w 99"/>
              <a:gd name="T19" fmla="*/ 132 h 435"/>
              <a:gd name="T20" fmla="*/ 98 w 99"/>
              <a:gd name="T21" fmla="*/ 434 h 435"/>
              <a:gd name="T22" fmla="*/ 0 w 99"/>
              <a:gd name="T23" fmla="*/ 434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58" name="Freeform 48">
            <a:extLst>
              <a:ext uri="{FF2B5EF4-FFF2-40B4-BE49-F238E27FC236}">
                <a16:creationId xmlns:a16="http://schemas.microsoft.com/office/drawing/2014/main" id="{12366813-0FFF-4143-B702-E33247837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613" y="2252663"/>
            <a:ext cx="157162" cy="169862"/>
          </a:xfrm>
          <a:custGeom>
            <a:avLst/>
            <a:gdLst>
              <a:gd name="T0" fmla="*/ 0 w 293"/>
              <a:gd name="T1" fmla="*/ 106 h 311"/>
              <a:gd name="T2" fmla="*/ 0 w 293"/>
              <a:gd name="T3" fmla="*/ 106 h 311"/>
              <a:gd name="T4" fmla="*/ 0 w 293"/>
              <a:gd name="T5" fmla="*/ 8 h 311"/>
              <a:gd name="T6" fmla="*/ 79 w 293"/>
              <a:gd name="T7" fmla="*/ 8 h 311"/>
              <a:gd name="T8" fmla="*/ 88 w 293"/>
              <a:gd name="T9" fmla="*/ 44 h 311"/>
              <a:gd name="T10" fmla="*/ 88 w 293"/>
              <a:gd name="T11" fmla="*/ 44 h 311"/>
              <a:gd name="T12" fmla="*/ 186 w 293"/>
              <a:gd name="T13" fmla="*/ 0 h 311"/>
              <a:gd name="T14" fmla="*/ 292 w 293"/>
              <a:gd name="T15" fmla="*/ 132 h 311"/>
              <a:gd name="T16" fmla="*/ 292 w 293"/>
              <a:gd name="T17" fmla="*/ 310 h 311"/>
              <a:gd name="T18" fmla="*/ 194 w 293"/>
              <a:gd name="T19" fmla="*/ 310 h 311"/>
              <a:gd name="T20" fmla="*/ 194 w 293"/>
              <a:gd name="T21" fmla="*/ 141 h 311"/>
              <a:gd name="T22" fmla="*/ 150 w 293"/>
              <a:gd name="T23" fmla="*/ 79 h 311"/>
              <a:gd name="T24" fmla="*/ 97 w 293"/>
              <a:gd name="T25" fmla="*/ 115 h 311"/>
              <a:gd name="T26" fmla="*/ 97 w 293"/>
              <a:gd name="T27" fmla="*/ 132 h 311"/>
              <a:gd name="T28" fmla="*/ 97 w 293"/>
              <a:gd name="T29" fmla="*/ 310 h 311"/>
              <a:gd name="T30" fmla="*/ 0 w 293"/>
              <a:gd name="T31" fmla="*/ 310 h 311"/>
              <a:gd name="T32" fmla="*/ 0 w 293"/>
              <a:gd name="T33" fmla="*/ 10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lnTo>
                  <a:pt x="88" y="44"/>
                </a:ln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59" name="Freeform 49">
            <a:extLst>
              <a:ext uri="{FF2B5EF4-FFF2-40B4-BE49-F238E27FC236}">
                <a16:creationId xmlns:a16="http://schemas.microsoft.com/office/drawing/2014/main" id="{51CC7F4C-D6EC-4BB0-8A18-72732B508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700" y="2173288"/>
            <a:ext cx="261938" cy="255587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338 h 471"/>
              <a:gd name="T14" fmla="*/ 177 w 479"/>
              <a:gd name="T15" fmla="*/ 338 h 471"/>
              <a:gd name="T16" fmla="*/ 133 w 479"/>
              <a:gd name="T17" fmla="*/ 338 h 471"/>
              <a:gd name="T18" fmla="*/ 133 w 479"/>
              <a:gd name="T19" fmla="*/ 178 h 471"/>
              <a:gd name="T20" fmla="*/ 177 w 479"/>
              <a:gd name="T21" fmla="*/ 178 h 471"/>
              <a:gd name="T22" fmla="*/ 177 w 479"/>
              <a:gd name="T23" fmla="*/ 338 h 471"/>
              <a:gd name="T24" fmla="*/ 159 w 479"/>
              <a:gd name="T25" fmla="*/ 160 h 471"/>
              <a:gd name="T26" fmla="*/ 159 w 479"/>
              <a:gd name="T27" fmla="*/ 160 h 471"/>
              <a:gd name="T28" fmla="*/ 133 w 479"/>
              <a:gd name="T29" fmla="*/ 134 h 471"/>
              <a:gd name="T30" fmla="*/ 159 w 479"/>
              <a:gd name="T31" fmla="*/ 107 h 471"/>
              <a:gd name="T32" fmla="*/ 186 w 479"/>
              <a:gd name="T33" fmla="*/ 134 h 471"/>
              <a:gd name="T34" fmla="*/ 159 w 479"/>
              <a:gd name="T35" fmla="*/ 160 h 471"/>
              <a:gd name="T36" fmla="*/ 354 w 479"/>
              <a:gd name="T37" fmla="*/ 338 h 471"/>
              <a:gd name="T38" fmla="*/ 354 w 479"/>
              <a:gd name="T39" fmla="*/ 338 h 471"/>
              <a:gd name="T40" fmla="*/ 310 w 479"/>
              <a:gd name="T41" fmla="*/ 338 h 471"/>
              <a:gd name="T42" fmla="*/ 310 w 479"/>
              <a:gd name="T43" fmla="*/ 249 h 471"/>
              <a:gd name="T44" fmla="*/ 284 w 479"/>
              <a:gd name="T45" fmla="*/ 213 h 471"/>
              <a:gd name="T46" fmla="*/ 256 w 479"/>
              <a:gd name="T47" fmla="*/ 231 h 471"/>
              <a:gd name="T48" fmla="*/ 256 w 479"/>
              <a:gd name="T49" fmla="*/ 240 h 471"/>
              <a:gd name="T50" fmla="*/ 256 w 479"/>
              <a:gd name="T51" fmla="*/ 338 h 471"/>
              <a:gd name="T52" fmla="*/ 212 w 479"/>
              <a:gd name="T53" fmla="*/ 338 h 471"/>
              <a:gd name="T54" fmla="*/ 212 w 479"/>
              <a:gd name="T55" fmla="*/ 231 h 471"/>
              <a:gd name="T56" fmla="*/ 203 w 479"/>
              <a:gd name="T57" fmla="*/ 178 h 471"/>
              <a:gd name="T58" fmla="*/ 247 w 479"/>
              <a:gd name="T59" fmla="*/ 178 h 471"/>
              <a:gd name="T60" fmla="*/ 247 w 479"/>
              <a:gd name="T61" fmla="*/ 196 h 471"/>
              <a:gd name="T62" fmla="*/ 256 w 479"/>
              <a:gd name="T63" fmla="*/ 196 h 471"/>
              <a:gd name="T64" fmla="*/ 300 w 479"/>
              <a:gd name="T65" fmla="*/ 178 h 471"/>
              <a:gd name="T66" fmla="*/ 354 w 479"/>
              <a:gd name="T67" fmla="*/ 240 h 471"/>
              <a:gd name="T68" fmla="*/ 354 w 479"/>
              <a:gd name="T69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60" name="Freeform 50">
            <a:extLst>
              <a:ext uri="{FF2B5EF4-FFF2-40B4-BE49-F238E27FC236}">
                <a16:creationId xmlns:a16="http://schemas.microsoft.com/office/drawing/2014/main" id="{DF62F111-0907-4961-B706-837D4E73C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2716213"/>
            <a:ext cx="261937" cy="246062"/>
          </a:xfrm>
          <a:custGeom>
            <a:avLst/>
            <a:gdLst>
              <a:gd name="T0" fmla="*/ 142 w 480"/>
              <a:gd name="T1" fmla="*/ 0 h 453"/>
              <a:gd name="T2" fmla="*/ 142 w 480"/>
              <a:gd name="T3" fmla="*/ 0 h 453"/>
              <a:gd name="T4" fmla="*/ 0 w 480"/>
              <a:gd name="T5" fmla="*/ 89 h 453"/>
              <a:gd name="T6" fmla="*/ 98 w 480"/>
              <a:gd name="T7" fmla="*/ 168 h 453"/>
              <a:gd name="T8" fmla="*/ 239 w 480"/>
              <a:gd name="T9" fmla="*/ 80 h 453"/>
              <a:gd name="T10" fmla="*/ 142 w 480"/>
              <a:gd name="T11" fmla="*/ 0 h 453"/>
              <a:gd name="T12" fmla="*/ 327 w 480"/>
              <a:gd name="T13" fmla="*/ 372 h 453"/>
              <a:gd name="T14" fmla="*/ 327 w 480"/>
              <a:gd name="T15" fmla="*/ 372 h 453"/>
              <a:gd name="T16" fmla="*/ 319 w 480"/>
              <a:gd name="T17" fmla="*/ 372 h 453"/>
              <a:gd name="T18" fmla="*/ 239 w 480"/>
              <a:gd name="T19" fmla="*/ 310 h 453"/>
              <a:gd name="T20" fmla="*/ 159 w 480"/>
              <a:gd name="T21" fmla="*/ 372 h 453"/>
              <a:gd name="T22" fmla="*/ 151 w 480"/>
              <a:gd name="T23" fmla="*/ 372 h 453"/>
              <a:gd name="T24" fmla="*/ 151 w 480"/>
              <a:gd name="T25" fmla="*/ 372 h 453"/>
              <a:gd name="T26" fmla="*/ 88 w 480"/>
              <a:gd name="T27" fmla="*/ 337 h 453"/>
              <a:gd name="T28" fmla="*/ 88 w 480"/>
              <a:gd name="T29" fmla="*/ 355 h 453"/>
              <a:gd name="T30" fmla="*/ 239 w 480"/>
              <a:gd name="T31" fmla="*/ 452 h 453"/>
              <a:gd name="T32" fmla="*/ 389 w 480"/>
              <a:gd name="T33" fmla="*/ 355 h 453"/>
              <a:gd name="T34" fmla="*/ 389 w 480"/>
              <a:gd name="T35" fmla="*/ 337 h 453"/>
              <a:gd name="T36" fmla="*/ 327 w 480"/>
              <a:gd name="T37" fmla="*/ 372 h 453"/>
              <a:gd name="T38" fmla="*/ 479 w 480"/>
              <a:gd name="T39" fmla="*/ 89 h 453"/>
              <a:gd name="T40" fmla="*/ 479 w 480"/>
              <a:gd name="T41" fmla="*/ 89 h 453"/>
              <a:gd name="T42" fmla="*/ 336 w 480"/>
              <a:gd name="T43" fmla="*/ 0 h 453"/>
              <a:gd name="T44" fmla="*/ 239 w 480"/>
              <a:gd name="T45" fmla="*/ 80 h 453"/>
              <a:gd name="T46" fmla="*/ 380 w 480"/>
              <a:gd name="T47" fmla="*/ 168 h 453"/>
              <a:gd name="T48" fmla="*/ 479 w 480"/>
              <a:gd name="T49" fmla="*/ 89 h 453"/>
              <a:gd name="T50" fmla="*/ 239 w 480"/>
              <a:gd name="T51" fmla="*/ 257 h 453"/>
              <a:gd name="T52" fmla="*/ 239 w 480"/>
              <a:gd name="T53" fmla="*/ 257 h 453"/>
              <a:gd name="T54" fmla="*/ 327 w 480"/>
              <a:gd name="T55" fmla="*/ 328 h 453"/>
              <a:gd name="T56" fmla="*/ 470 w 480"/>
              <a:gd name="T57" fmla="*/ 240 h 453"/>
              <a:gd name="T58" fmla="*/ 380 w 480"/>
              <a:gd name="T59" fmla="*/ 168 h 453"/>
              <a:gd name="T60" fmla="*/ 239 w 480"/>
              <a:gd name="T61" fmla="*/ 257 h 453"/>
              <a:gd name="T62" fmla="*/ 151 w 480"/>
              <a:gd name="T63" fmla="*/ 328 h 453"/>
              <a:gd name="T64" fmla="*/ 151 w 480"/>
              <a:gd name="T65" fmla="*/ 328 h 453"/>
              <a:gd name="T66" fmla="*/ 239 w 480"/>
              <a:gd name="T67" fmla="*/ 257 h 453"/>
              <a:gd name="T68" fmla="*/ 98 w 480"/>
              <a:gd name="T69" fmla="*/ 168 h 453"/>
              <a:gd name="T70" fmla="*/ 8 w 480"/>
              <a:gd name="T71" fmla="*/ 240 h 453"/>
              <a:gd name="T72" fmla="*/ 151 w 480"/>
              <a:gd name="T73" fmla="*/ 32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lnTo>
                  <a:pt x="151" y="372"/>
                </a:ln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61" name="Freeform 51">
            <a:extLst>
              <a:ext uri="{FF2B5EF4-FFF2-40B4-BE49-F238E27FC236}">
                <a16:creationId xmlns:a16="http://schemas.microsoft.com/office/drawing/2014/main" id="{AD16BBBC-E878-479B-91E7-575CE1805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1620838"/>
            <a:ext cx="215900" cy="276225"/>
          </a:xfrm>
          <a:custGeom>
            <a:avLst/>
            <a:gdLst>
              <a:gd name="T0" fmla="*/ 160 w 400"/>
              <a:gd name="T1" fmla="*/ 336 h 506"/>
              <a:gd name="T2" fmla="*/ 160 w 400"/>
              <a:gd name="T3" fmla="*/ 336 h 506"/>
              <a:gd name="T4" fmla="*/ 89 w 400"/>
              <a:gd name="T5" fmla="*/ 505 h 506"/>
              <a:gd name="T6" fmla="*/ 124 w 400"/>
              <a:gd name="T7" fmla="*/ 248 h 506"/>
              <a:gd name="T8" fmla="*/ 186 w 400"/>
              <a:gd name="T9" fmla="*/ 124 h 506"/>
              <a:gd name="T10" fmla="*/ 213 w 400"/>
              <a:gd name="T11" fmla="*/ 319 h 506"/>
              <a:gd name="T12" fmla="*/ 293 w 400"/>
              <a:gd name="T13" fmla="*/ 97 h 506"/>
              <a:gd name="T14" fmla="*/ 62 w 400"/>
              <a:gd name="T15" fmla="*/ 213 h 506"/>
              <a:gd name="T16" fmla="*/ 71 w 400"/>
              <a:gd name="T17" fmla="*/ 301 h 506"/>
              <a:gd name="T18" fmla="*/ 0 w 400"/>
              <a:gd name="T19" fmla="*/ 186 h 506"/>
              <a:gd name="T20" fmla="*/ 168 w 400"/>
              <a:gd name="T21" fmla="*/ 17 h 506"/>
              <a:gd name="T22" fmla="*/ 390 w 400"/>
              <a:gd name="T23" fmla="*/ 151 h 506"/>
              <a:gd name="T24" fmla="*/ 231 w 400"/>
              <a:gd name="T25" fmla="*/ 372 h 506"/>
              <a:gd name="T26" fmla="*/ 160 w 400"/>
              <a:gd name="T27" fmla="*/ 33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62" name="Freeform 52">
            <a:extLst>
              <a:ext uri="{FF2B5EF4-FFF2-40B4-BE49-F238E27FC236}">
                <a16:creationId xmlns:a16="http://schemas.microsoft.com/office/drawing/2014/main" id="{DE81EAAF-528E-45B1-A95B-6383F1D93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8488" y="1635125"/>
            <a:ext cx="258762" cy="257175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57 w 479"/>
              <a:gd name="T13" fmla="*/ 293 h 471"/>
              <a:gd name="T14" fmla="*/ 257 w 479"/>
              <a:gd name="T15" fmla="*/ 293 h 471"/>
              <a:gd name="T16" fmla="*/ 222 w 479"/>
              <a:gd name="T17" fmla="*/ 275 h 471"/>
              <a:gd name="T18" fmla="*/ 186 w 479"/>
              <a:gd name="T19" fmla="*/ 363 h 471"/>
              <a:gd name="T20" fmla="*/ 204 w 479"/>
              <a:gd name="T21" fmla="*/ 231 h 471"/>
              <a:gd name="T22" fmla="*/ 240 w 479"/>
              <a:gd name="T23" fmla="*/ 169 h 471"/>
              <a:gd name="T24" fmla="*/ 249 w 479"/>
              <a:gd name="T25" fmla="*/ 266 h 471"/>
              <a:gd name="T26" fmla="*/ 284 w 479"/>
              <a:gd name="T27" fmla="*/ 151 h 471"/>
              <a:gd name="T28" fmla="*/ 169 w 479"/>
              <a:gd name="T29" fmla="*/ 213 h 471"/>
              <a:gd name="T30" fmla="*/ 178 w 479"/>
              <a:gd name="T31" fmla="*/ 257 h 471"/>
              <a:gd name="T32" fmla="*/ 142 w 479"/>
              <a:gd name="T33" fmla="*/ 195 h 471"/>
              <a:gd name="T34" fmla="*/ 231 w 479"/>
              <a:gd name="T35" fmla="*/ 107 h 471"/>
              <a:gd name="T36" fmla="*/ 337 w 479"/>
              <a:gd name="T37" fmla="*/ 178 h 471"/>
              <a:gd name="T38" fmla="*/ 257 w 479"/>
              <a:gd name="T39" fmla="*/ 29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63" name="Freeform 53">
            <a:extLst>
              <a:ext uri="{FF2B5EF4-FFF2-40B4-BE49-F238E27FC236}">
                <a16:creationId xmlns:a16="http://schemas.microsoft.com/office/drawing/2014/main" id="{D1A34814-E842-440D-BBB9-A5D65AC6A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0" y="2716213"/>
            <a:ext cx="250825" cy="246062"/>
          </a:xfrm>
          <a:custGeom>
            <a:avLst/>
            <a:gdLst>
              <a:gd name="T0" fmla="*/ 195 w 462"/>
              <a:gd name="T1" fmla="*/ 0 h 453"/>
              <a:gd name="T2" fmla="*/ 195 w 462"/>
              <a:gd name="T3" fmla="*/ 0 h 453"/>
              <a:gd name="T4" fmla="*/ 0 w 462"/>
              <a:gd name="T5" fmla="*/ 222 h 453"/>
              <a:gd name="T6" fmla="*/ 53 w 462"/>
              <a:gd name="T7" fmla="*/ 372 h 453"/>
              <a:gd name="T8" fmla="*/ 195 w 462"/>
              <a:gd name="T9" fmla="*/ 142 h 453"/>
              <a:gd name="T10" fmla="*/ 195 w 462"/>
              <a:gd name="T11" fmla="*/ 0 h 453"/>
              <a:gd name="T12" fmla="*/ 230 w 462"/>
              <a:gd name="T13" fmla="*/ 284 h 453"/>
              <a:gd name="T14" fmla="*/ 230 w 462"/>
              <a:gd name="T15" fmla="*/ 284 h 453"/>
              <a:gd name="T16" fmla="*/ 124 w 462"/>
              <a:gd name="T17" fmla="*/ 425 h 453"/>
              <a:gd name="T18" fmla="*/ 230 w 462"/>
              <a:gd name="T19" fmla="*/ 452 h 453"/>
              <a:gd name="T20" fmla="*/ 336 w 462"/>
              <a:gd name="T21" fmla="*/ 425 h 453"/>
              <a:gd name="T22" fmla="*/ 230 w 462"/>
              <a:gd name="T23" fmla="*/ 284 h 453"/>
              <a:gd name="T24" fmla="*/ 265 w 462"/>
              <a:gd name="T25" fmla="*/ 142 h 453"/>
              <a:gd name="T26" fmla="*/ 265 w 462"/>
              <a:gd name="T27" fmla="*/ 142 h 453"/>
              <a:gd name="T28" fmla="*/ 408 w 462"/>
              <a:gd name="T29" fmla="*/ 372 h 453"/>
              <a:gd name="T30" fmla="*/ 461 w 462"/>
              <a:gd name="T31" fmla="*/ 222 h 453"/>
              <a:gd name="T32" fmla="*/ 265 w 462"/>
              <a:gd name="T33" fmla="*/ 0 h 453"/>
              <a:gd name="T34" fmla="*/ 265 w 462"/>
              <a:gd name="T35" fmla="*/ 14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66" name="Freeform 54">
            <a:extLst>
              <a:ext uri="{FF2B5EF4-FFF2-40B4-BE49-F238E27FC236}">
                <a16:creationId xmlns:a16="http://schemas.microsoft.com/office/drawing/2014/main" id="{22B4D32A-4F6B-4203-A8F8-F82DD7C42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197100"/>
            <a:ext cx="260350" cy="207963"/>
          </a:xfrm>
          <a:custGeom>
            <a:avLst/>
            <a:gdLst>
              <a:gd name="T0" fmla="*/ 381 w 480"/>
              <a:gd name="T1" fmla="*/ 168 h 382"/>
              <a:gd name="T2" fmla="*/ 381 w 480"/>
              <a:gd name="T3" fmla="*/ 168 h 382"/>
              <a:gd name="T4" fmla="*/ 453 w 480"/>
              <a:gd name="T5" fmla="*/ 80 h 382"/>
              <a:gd name="T6" fmla="*/ 302 w 480"/>
              <a:gd name="T7" fmla="*/ 27 h 382"/>
              <a:gd name="T8" fmla="*/ 284 w 480"/>
              <a:gd name="T9" fmla="*/ 18 h 382"/>
              <a:gd name="T10" fmla="*/ 284 w 480"/>
              <a:gd name="T11" fmla="*/ 160 h 382"/>
              <a:gd name="T12" fmla="*/ 222 w 480"/>
              <a:gd name="T13" fmla="*/ 266 h 382"/>
              <a:gd name="T14" fmla="*/ 106 w 480"/>
              <a:gd name="T15" fmla="*/ 230 h 382"/>
              <a:gd name="T16" fmla="*/ 160 w 480"/>
              <a:gd name="T17" fmla="*/ 115 h 382"/>
              <a:gd name="T18" fmla="*/ 240 w 480"/>
              <a:gd name="T19" fmla="*/ 115 h 382"/>
              <a:gd name="T20" fmla="*/ 240 w 480"/>
              <a:gd name="T21" fmla="*/ 0 h 382"/>
              <a:gd name="T22" fmla="*/ 196 w 480"/>
              <a:gd name="T23" fmla="*/ 0 h 382"/>
              <a:gd name="T24" fmla="*/ 0 w 480"/>
              <a:gd name="T25" fmla="*/ 186 h 382"/>
              <a:gd name="T26" fmla="*/ 196 w 480"/>
              <a:gd name="T27" fmla="*/ 381 h 382"/>
              <a:gd name="T28" fmla="*/ 381 w 480"/>
              <a:gd name="T29" fmla="*/ 186 h 382"/>
              <a:gd name="T30" fmla="*/ 381 w 480"/>
              <a:gd name="T31" fmla="*/ 168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76" name="Freeform 55">
            <a:extLst>
              <a:ext uri="{FF2B5EF4-FFF2-40B4-BE49-F238E27FC236}">
                <a16:creationId xmlns:a16="http://schemas.microsoft.com/office/drawing/2014/main" id="{AB0286BF-1727-4930-AC23-DD155E17A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2413" y="2173288"/>
            <a:ext cx="261937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28 w 480"/>
              <a:gd name="T13" fmla="*/ 222 h 471"/>
              <a:gd name="T14" fmla="*/ 328 w 480"/>
              <a:gd name="T15" fmla="*/ 222 h 471"/>
              <a:gd name="T16" fmla="*/ 328 w 480"/>
              <a:gd name="T17" fmla="*/ 231 h 471"/>
              <a:gd name="T18" fmla="*/ 230 w 480"/>
              <a:gd name="T19" fmla="*/ 328 h 471"/>
              <a:gd name="T20" fmla="*/ 133 w 480"/>
              <a:gd name="T21" fmla="*/ 231 h 471"/>
              <a:gd name="T22" fmla="*/ 230 w 480"/>
              <a:gd name="T23" fmla="*/ 134 h 471"/>
              <a:gd name="T24" fmla="*/ 248 w 480"/>
              <a:gd name="T25" fmla="*/ 143 h 471"/>
              <a:gd name="T26" fmla="*/ 248 w 480"/>
              <a:gd name="T27" fmla="*/ 196 h 471"/>
              <a:gd name="T28" fmla="*/ 213 w 480"/>
              <a:gd name="T29" fmla="*/ 196 h 471"/>
              <a:gd name="T30" fmla="*/ 186 w 480"/>
              <a:gd name="T31" fmla="*/ 258 h 471"/>
              <a:gd name="T32" fmla="*/ 248 w 480"/>
              <a:gd name="T33" fmla="*/ 275 h 471"/>
              <a:gd name="T34" fmla="*/ 275 w 480"/>
              <a:gd name="T35" fmla="*/ 222 h 471"/>
              <a:gd name="T36" fmla="*/ 275 w 480"/>
              <a:gd name="T37" fmla="*/ 151 h 471"/>
              <a:gd name="T38" fmla="*/ 283 w 480"/>
              <a:gd name="T39" fmla="*/ 151 h 471"/>
              <a:gd name="T40" fmla="*/ 354 w 480"/>
              <a:gd name="T41" fmla="*/ 178 h 471"/>
              <a:gd name="T42" fmla="*/ 328 w 480"/>
              <a:gd name="T43" fmla="*/ 22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77" name="Freeform 56">
            <a:extLst>
              <a:ext uri="{FF2B5EF4-FFF2-40B4-BE49-F238E27FC236}">
                <a16:creationId xmlns:a16="http://schemas.microsoft.com/office/drawing/2014/main" id="{2B39CC75-A37E-4E16-BF27-FCCD98784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2716213"/>
            <a:ext cx="222250" cy="246062"/>
          </a:xfrm>
          <a:custGeom>
            <a:avLst/>
            <a:gdLst>
              <a:gd name="T0" fmla="*/ 364 w 409"/>
              <a:gd name="T1" fmla="*/ 80 h 453"/>
              <a:gd name="T2" fmla="*/ 364 w 409"/>
              <a:gd name="T3" fmla="*/ 80 h 453"/>
              <a:gd name="T4" fmla="*/ 329 w 409"/>
              <a:gd name="T5" fmla="*/ 53 h 453"/>
              <a:gd name="T6" fmla="*/ 222 w 409"/>
              <a:gd name="T7" fmla="*/ 45 h 453"/>
              <a:gd name="T8" fmla="*/ 204 w 409"/>
              <a:gd name="T9" fmla="*/ 9 h 453"/>
              <a:gd name="T10" fmla="*/ 142 w 409"/>
              <a:gd name="T11" fmla="*/ 0 h 453"/>
              <a:gd name="T12" fmla="*/ 124 w 409"/>
              <a:gd name="T13" fmla="*/ 45 h 453"/>
              <a:gd name="T14" fmla="*/ 124 w 409"/>
              <a:gd name="T15" fmla="*/ 98 h 453"/>
              <a:gd name="T16" fmla="*/ 80 w 409"/>
              <a:gd name="T17" fmla="*/ 133 h 453"/>
              <a:gd name="T18" fmla="*/ 27 w 409"/>
              <a:gd name="T19" fmla="*/ 133 h 453"/>
              <a:gd name="T20" fmla="*/ 0 w 409"/>
              <a:gd name="T21" fmla="*/ 151 h 453"/>
              <a:gd name="T22" fmla="*/ 45 w 409"/>
              <a:gd name="T23" fmla="*/ 302 h 453"/>
              <a:gd name="T24" fmla="*/ 169 w 409"/>
              <a:gd name="T25" fmla="*/ 319 h 453"/>
              <a:gd name="T26" fmla="*/ 186 w 409"/>
              <a:gd name="T27" fmla="*/ 266 h 453"/>
              <a:gd name="T28" fmla="*/ 231 w 409"/>
              <a:gd name="T29" fmla="*/ 310 h 453"/>
              <a:gd name="T30" fmla="*/ 302 w 409"/>
              <a:gd name="T31" fmla="*/ 337 h 453"/>
              <a:gd name="T32" fmla="*/ 293 w 409"/>
              <a:gd name="T33" fmla="*/ 399 h 453"/>
              <a:gd name="T34" fmla="*/ 248 w 409"/>
              <a:gd name="T35" fmla="*/ 408 h 453"/>
              <a:gd name="T36" fmla="*/ 239 w 409"/>
              <a:gd name="T37" fmla="*/ 372 h 453"/>
              <a:gd name="T38" fmla="*/ 257 w 409"/>
              <a:gd name="T39" fmla="*/ 372 h 453"/>
              <a:gd name="T40" fmla="*/ 257 w 409"/>
              <a:gd name="T41" fmla="*/ 337 h 453"/>
              <a:gd name="T42" fmla="*/ 186 w 409"/>
              <a:gd name="T43" fmla="*/ 372 h 453"/>
              <a:gd name="T44" fmla="*/ 195 w 409"/>
              <a:gd name="T45" fmla="*/ 434 h 453"/>
              <a:gd name="T46" fmla="*/ 293 w 409"/>
              <a:gd name="T47" fmla="*/ 452 h 453"/>
              <a:gd name="T48" fmla="*/ 364 w 409"/>
              <a:gd name="T49" fmla="*/ 80 h 453"/>
              <a:gd name="T50" fmla="*/ 319 w 409"/>
              <a:gd name="T51" fmla="*/ 231 h 453"/>
              <a:gd name="T52" fmla="*/ 319 w 409"/>
              <a:gd name="T53" fmla="*/ 231 h 453"/>
              <a:gd name="T54" fmla="*/ 284 w 409"/>
              <a:gd name="T55" fmla="*/ 222 h 453"/>
              <a:gd name="T56" fmla="*/ 248 w 409"/>
              <a:gd name="T57" fmla="*/ 231 h 453"/>
              <a:gd name="T58" fmla="*/ 284 w 409"/>
              <a:gd name="T59" fmla="*/ 177 h 453"/>
              <a:gd name="T60" fmla="*/ 319 w 409"/>
              <a:gd name="T61" fmla="*/ 23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78" name="Freeform 57">
            <a:extLst>
              <a:ext uri="{FF2B5EF4-FFF2-40B4-BE49-F238E27FC236}">
                <a16:creationId xmlns:a16="http://schemas.microsoft.com/office/drawing/2014/main" id="{6EDA584E-D4F8-4BE1-85B4-01D282284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0700" y="2720975"/>
            <a:ext cx="42863" cy="42863"/>
          </a:xfrm>
          <a:custGeom>
            <a:avLst/>
            <a:gdLst>
              <a:gd name="T0" fmla="*/ 80 w 81"/>
              <a:gd name="T1" fmla="*/ 71 h 81"/>
              <a:gd name="T2" fmla="*/ 80 w 81"/>
              <a:gd name="T3" fmla="*/ 71 h 81"/>
              <a:gd name="T4" fmla="*/ 80 w 81"/>
              <a:gd name="T5" fmla="*/ 0 h 81"/>
              <a:gd name="T6" fmla="*/ 0 w 81"/>
              <a:gd name="T7" fmla="*/ 80 h 81"/>
              <a:gd name="T8" fmla="*/ 71 w 81"/>
              <a:gd name="T9" fmla="*/ 80 h 81"/>
              <a:gd name="T10" fmla="*/ 80 w 81"/>
              <a:gd name="T11" fmla="*/ 7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79" name="Freeform 58">
            <a:extLst>
              <a:ext uri="{FF2B5EF4-FFF2-40B4-BE49-F238E27FC236}">
                <a16:creationId xmlns:a16="http://schemas.microsoft.com/office/drawing/2014/main" id="{BCA180FD-EFE0-4FDA-9C26-F1D41F0C7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1635125"/>
            <a:ext cx="260350" cy="257175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346 w 480"/>
              <a:gd name="T13" fmla="*/ 187 h 471"/>
              <a:gd name="T14" fmla="*/ 346 w 480"/>
              <a:gd name="T15" fmla="*/ 187 h 471"/>
              <a:gd name="T16" fmla="*/ 249 w 480"/>
              <a:gd name="T17" fmla="*/ 338 h 471"/>
              <a:gd name="T18" fmla="*/ 195 w 480"/>
              <a:gd name="T19" fmla="*/ 319 h 471"/>
              <a:gd name="T20" fmla="*/ 160 w 480"/>
              <a:gd name="T21" fmla="*/ 195 h 471"/>
              <a:gd name="T22" fmla="*/ 134 w 480"/>
              <a:gd name="T23" fmla="*/ 204 h 471"/>
              <a:gd name="T24" fmla="*/ 124 w 480"/>
              <a:gd name="T25" fmla="*/ 195 h 471"/>
              <a:gd name="T26" fmla="*/ 195 w 480"/>
              <a:gd name="T27" fmla="*/ 142 h 471"/>
              <a:gd name="T28" fmla="*/ 231 w 480"/>
              <a:gd name="T29" fmla="*/ 222 h 471"/>
              <a:gd name="T30" fmla="*/ 249 w 480"/>
              <a:gd name="T31" fmla="*/ 266 h 471"/>
              <a:gd name="T32" fmla="*/ 284 w 480"/>
              <a:gd name="T33" fmla="*/ 222 h 471"/>
              <a:gd name="T34" fmla="*/ 258 w 480"/>
              <a:gd name="T35" fmla="*/ 195 h 471"/>
              <a:gd name="T36" fmla="*/ 346 w 480"/>
              <a:gd name="T3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0" name="Freeform 59">
            <a:extLst>
              <a:ext uri="{FF2B5EF4-FFF2-40B4-BE49-F238E27FC236}">
                <a16:creationId xmlns:a16="http://schemas.microsoft.com/office/drawing/2014/main" id="{AFE79B2C-40E6-4D3B-8564-A58073505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700" y="1635125"/>
            <a:ext cx="261938" cy="257175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284 h 471"/>
              <a:gd name="T14" fmla="*/ 177 w 479"/>
              <a:gd name="T15" fmla="*/ 284 h 471"/>
              <a:gd name="T16" fmla="*/ 124 w 479"/>
              <a:gd name="T17" fmla="*/ 231 h 471"/>
              <a:gd name="T18" fmla="*/ 177 w 479"/>
              <a:gd name="T19" fmla="*/ 187 h 471"/>
              <a:gd name="T20" fmla="*/ 221 w 479"/>
              <a:gd name="T21" fmla="*/ 231 h 471"/>
              <a:gd name="T22" fmla="*/ 177 w 479"/>
              <a:gd name="T23" fmla="*/ 284 h 471"/>
              <a:gd name="T24" fmla="*/ 300 w 479"/>
              <a:gd name="T25" fmla="*/ 284 h 471"/>
              <a:gd name="T26" fmla="*/ 300 w 479"/>
              <a:gd name="T27" fmla="*/ 284 h 471"/>
              <a:gd name="T28" fmla="*/ 256 w 479"/>
              <a:gd name="T29" fmla="*/ 231 h 471"/>
              <a:gd name="T30" fmla="*/ 300 w 479"/>
              <a:gd name="T31" fmla="*/ 187 h 471"/>
              <a:gd name="T32" fmla="*/ 354 w 479"/>
              <a:gd name="T33" fmla="*/ 231 h 471"/>
              <a:gd name="T34" fmla="*/ 300 w 479"/>
              <a:gd name="T35" fmla="*/ 28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1" name="Freeform 60">
            <a:extLst>
              <a:ext uri="{FF2B5EF4-FFF2-40B4-BE49-F238E27FC236}">
                <a16:creationId xmlns:a16="http://schemas.microsoft.com/office/drawing/2014/main" id="{2435E9F8-0069-48AB-BB64-6A0337A29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2730500"/>
            <a:ext cx="214312" cy="214313"/>
          </a:xfrm>
          <a:custGeom>
            <a:avLst/>
            <a:gdLst>
              <a:gd name="T0" fmla="*/ 89 w 391"/>
              <a:gd name="T1" fmla="*/ 160 h 399"/>
              <a:gd name="T2" fmla="*/ 89 w 391"/>
              <a:gd name="T3" fmla="*/ 160 h 399"/>
              <a:gd name="T4" fmla="*/ 133 w 391"/>
              <a:gd name="T5" fmla="*/ 88 h 399"/>
              <a:gd name="T6" fmla="*/ 186 w 391"/>
              <a:gd name="T7" fmla="*/ 88 h 399"/>
              <a:gd name="T8" fmla="*/ 186 w 391"/>
              <a:gd name="T9" fmla="*/ 150 h 399"/>
              <a:gd name="T10" fmla="*/ 186 w 391"/>
              <a:gd name="T11" fmla="*/ 150 h 399"/>
              <a:gd name="T12" fmla="*/ 195 w 391"/>
              <a:gd name="T13" fmla="*/ 160 h 399"/>
              <a:gd name="T14" fmla="*/ 195 w 391"/>
              <a:gd name="T15" fmla="*/ 150 h 399"/>
              <a:gd name="T16" fmla="*/ 354 w 391"/>
              <a:gd name="T17" fmla="*/ 0 h 399"/>
              <a:gd name="T18" fmla="*/ 248 w 391"/>
              <a:gd name="T19" fmla="*/ 0 h 399"/>
              <a:gd name="T20" fmla="*/ 133 w 391"/>
              <a:gd name="T21" fmla="*/ 0 h 399"/>
              <a:gd name="T22" fmla="*/ 0 w 391"/>
              <a:gd name="T23" fmla="*/ 150 h 399"/>
              <a:gd name="T24" fmla="*/ 0 w 391"/>
              <a:gd name="T25" fmla="*/ 354 h 399"/>
              <a:gd name="T26" fmla="*/ 89 w 391"/>
              <a:gd name="T27" fmla="*/ 266 h 399"/>
              <a:gd name="T28" fmla="*/ 89 w 391"/>
              <a:gd name="T29" fmla="*/ 160 h 399"/>
              <a:gd name="T30" fmla="*/ 301 w 391"/>
              <a:gd name="T31" fmla="*/ 132 h 399"/>
              <a:gd name="T32" fmla="*/ 301 w 391"/>
              <a:gd name="T33" fmla="*/ 132 h 399"/>
              <a:gd name="T34" fmla="*/ 301 w 391"/>
              <a:gd name="T35" fmla="*/ 239 h 399"/>
              <a:gd name="T36" fmla="*/ 256 w 391"/>
              <a:gd name="T37" fmla="*/ 310 h 399"/>
              <a:gd name="T38" fmla="*/ 203 w 391"/>
              <a:gd name="T39" fmla="*/ 310 h 399"/>
              <a:gd name="T40" fmla="*/ 203 w 391"/>
              <a:gd name="T41" fmla="*/ 248 h 399"/>
              <a:gd name="T42" fmla="*/ 203 w 391"/>
              <a:gd name="T43" fmla="*/ 248 h 399"/>
              <a:gd name="T44" fmla="*/ 195 w 391"/>
              <a:gd name="T45" fmla="*/ 239 h 399"/>
              <a:gd name="T46" fmla="*/ 195 w 391"/>
              <a:gd name="T47" fmla="*/ 239 h 399"/>
              <a:gd name="T48" fmla="*/ 35 w 391"/>
              <a:gd name="T49" fmla="*/ 398 h 399"/>
              <a:gd name="T50" fmla="*/ 142 w 391"/>
              <a:gd name="T51" fmla="*/ 398 h 399"/>
              <a:gd name="T52" fmla="*/ 256 w 391"/>
              <a:gd name="T53" fmla="*/ 398 h 399"/>
              <a:gd name="T54" fmla="*/ 390 w 391"/>
              <a:gd name="T55" fmla="*/ 248 h 399"/>
              <a:gd name="T56" fmla="*/ 390 w 391"/>
              <a:gd name="T57" fmla="*/ 44 h 399"/>
              <a:gd name="T58" fmla="*/ 301 w 391"/>
              <a:gd name="T59" fmla="*/ 132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lnTo>
                  <a:pt x="186" y="150"/>
                </a:ln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lnTo>
                  <a:pt x="203" y="248"/>
                </a:lnTo>
                <a:cubicBezTo>
                  <a:pt x="203" y="239"/>
                  <a:pt x="195" y="239"/>
                  <a:pt x="195" y="239"/>
                </a:cubicBezTo>
                <a:lnTo>
                  <a:pt x="195" y="239"/>
                </a:ln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2" name="Freeform 61">
            <a:extLst>
              <a:ext uri="{FF2B5EF4-FFF2-40B4-BE49-F238E27FC236}">
                <a16:creationId xmlns:a16="http://schemas.microsoft.com/office/drawing/2014/main" id="{19F94EB1-11F6-4522-AD60-06A55BCDF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8963" y="2173288"/>
            <a:ext cx="266700" cy="269875"/>
          </a:xfrm>
          <a:custGeom>
            <a:avLst/>
            <a:gdLst>
              <a:gd name="T0" fmla="*/ 433 w 496"/>
              <a:gd name="T1" fmla="*/ 311 h 498"/>
              <a:gd name="T2" fmla="*/ 433 w 496"/>
              <a:gd name="T3" fmla="*/ 311 h 498"/>
              <a:gd name="T4" fmla="*/ 372 w 496"/>
              <a:gd name="T5" fmla="*/ 320 h 498"/>
              <a:gd name="T6" fmla="*/ 106 w 496"/>
              <a:gd name="T7" fmla="*/ 409 h 498"/>
              <a:gd name="T8" fmla="*/ 123 w 496"/>
              <a:gd name="T9" fmla="*/ 417 h 498"/>
              <a:gd name="T10" fmla="*/ 442 w 496"/>
              <a:gd name="T11" fmla="*/ 364 h 498"/>
              <a:gd name="T12" fmla="*/ 433 w 496"/>
              <a:gd name="T13" fmla="*/ 311 h 498"/>
              <a:gd name="T14" fmla="*/ 132 w 496"/>
              <a:gd name="T15" fmla="*/ 293 h 498"/>
              <a:gd name="T16" fmla="*/ 132 w 496"/>
              <a:gd name="T17" fmla="*/ 293 h 498"/>
              <a:gd name="T18" fmla="*/ 186 w 496"/>
              <a:gd name="T19" fmla="*/ 19 h 498"/>
              <a:gd name="T20" fmla="*/ 159 w 496"/>
              <a:gd name="T21" fmla="*/ 28 h 498"/>
              <a:gd name="T22" fmla="*/ 53 w 496"/>
              <a:gd name="T23" fmla="*/ 328 h 498"/>
              <a:gd name="T24" fmla="*/ 106 w 496"/>
              <a:gd name="T25" fmla="*/ 347 h 498"/>
              <a:gd name="T26" fmla="*/ 132 w 496"/>
              <a:gd name="T27" fmla="*/ 293 h 498"/>
              <a:gd name="T28" fmla="*/ 274 w 496"/>
              <a:gd name="T29" fmla="*/ 9 h 498"/>
              <a:gd name="T30" fmla="*/ 274 w 496"/>
              <a:gd name="T31" fmla="*/ 9 h 498"/>
              <a:gd name="T32" fmla="*/ 239 w 496"/>
              <a:gd name="T33" fmla="*/ 45 h 498"/>
              <a:gd name="T34" fmla="*/ 274 w 496"/>
              <a:gd name="T35" fmla="*/ 90 h 498"/>
              <a:gd name="T36" fmla="*/ 478 w 496"/>
              <a:gd name="T37" fmla="*/ 275 h 498"/>
              <a:gd name="T38" fmla="*/ 487 w 496"/>
              <a:gd name="T39" fmla="*/ 258 h 498"/>
              <a:gd name="T40" fmla="*/ 274 w 496"/>
              <a:gd name="T41" fmla="*/ 9 h 498"/>
              <a:gd name="T42" fmla="*/ 176 w 496"/>
              <a:gd name="T43" fmla="*/ 249 h 498"/>
              <a:gd name="T44" fmla="*/ 176 w 496"/>
              <a:gd name="T45" fmla="*/ 249 h 498"/>
              <a:gd name="T46" fmla="*/ 176 w 496"/>
              <a:gd name="T47" fmla="*/ 284 h 498"/>
              <a:gd name="T48" fmla="*/ 195 w 496"/>
              <a:gd name="T49" fmla="*/ 267 h 498"/>
              <a:gd name="T50" fmla="*/ 203 w 496"/>
              <a:gd name="T51" fmla="*/ 293 h 498"/>
              <a:gd name="T52" fmla="*/ 195 w 496"/>
              <a:gd name="T53" fmla="*/ 303 h 498"/>
              <a:gd name="T54" fmla="*/ 221 w 496"/>
              <a:gd name="T55" fmla="*/ 320 h 498"/>
              <a:gd name="T56" fmla="*/ 257 w 496"/>
              <a:gd name="T57" fmla="*/ 311 h 498"/>
              <a:gd name="T58" fmla="*/ 257 w 496"/>
              <a:gd name="T59" fmla="*/ 311 h 498"/>
              <a:gd name="T60" fmla="*/ 292 w 496"/>
              <a:gd name="T61" fmla="*/ 320 h 498"/>
              <a:gd name="T62" fmla="*/ 319 w 496"/>
              <a:gd name="T63" fmla="*/ 303 h 498"/>
              <a:gd name="T64" fmla="*/ 310 w 496"/>
              <a:gd name="T65" fmla="*/ 293 h 498"/>
              <a:gd name="T66" fmla="*/ 319 w 496"/>
              <a:gd name="T67" fmla="*/ 267 h 498"/>
              <a:gd name="T68" fmla="*/ 336 w 496"/>
              <a:gd name="T69" fmla="*/ 284 h 498"/>
              <a:gd name="T70" fmla="*/ 336 w 496"/>
              <a:gd name="T71" fmla="*/ 249 h 498"/>
              <a:gd name="T72" fmla="*/ 319 w 496"/>
              <a:gd name="T73" fmla="*/ 222 h 498"/>
              <a:gd name="T74" fmla="*/ 319 w 496"/>
              <a:gd name="T75" fmla="*/ 222 h 498"/>
              <a:gd name="T76" fmla="*/ 310 w 496"/>
              <a:gd name="T77" fmla="*/ 213 h 498"/>
              <a:gd name="T78" fmla="*/ 310 w 496"/>
              <a:gd name="T79" fmla="*/ 213 h 498"/>
              <a:gd name="T80" fmla="*/ 310 w 496"/>
              <a:gd name="T81" fmla="*/ 205 h 498"/>
              <a:gd name="T82" fmla="*/ 257 w 496"/>
              <a:gd name="T83" fmla="*/ 151 h 498"/>
              <a:gd name="T84" fmla="*/ 203 w 496"/>
              <a:gd name="T85" fmla="*/ 205 h 498"/>
              <a:gd name="T86" fmla="*/ 203 w 496"/>
              <a:gd name="T87" fmla="*/ 213 h 498"/>
              <a:gd name="T88" fmla="*/ 203 w 496"/>
              <a:gd name="T89" fmla="*/ 213 h 498"/>
              <a:gd name="T90" fmla="*/ 195 w 496"/>
              <a:gd name="T91" fmla="*/ 222 h 498"/>
              <a:gd name="T92" fmla="*/ 195 w 496"/>
              <a:gd name="T93" fmla="*/ 222 h 498"/>
              <a:gd name="T94" fmla="*/ 176 w 496"/>
              <a:gd name="T95" fmla="*/ 24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lnTo>
                  <a:pt x="257" y="311"/>
                </a:ln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lnTo>
                  <a:pt x="319" y="222"/>
                </a:lnTo>
                <a:cubicBezTo>
                  <a:pt x="319" y="222"/>
                  <a:pt x="319" y="213"/>
                  <a:pt x="310" y="213"/>
                </a:cubicBezTo>
                <a:lnTo>
                  <a:pt x="310" y="213"/>
                </a:ln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203" y="213"/>
                </a:lnTo>
                <a:lnTo>
                  <a:pt x="195" y="222"/>
                </a:ln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3" name="Freeform 62">
            <a:extLst>
              <a:ext uri="{FF2B5EF4-FFF2-40B4-BE49-F238E27FC236}">
                <a16:creationId xmlns:a16="http://schemas.microsoft.com/office/drawing/2014/main" id="{12EB1300-A6CD-4CE8-9516-3992CAA5A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888" y="2701925"/>
            <a:ext cx="280987" cy="265113"/>
          </a:xfrm>
          <a:custGeom>
            <a:avLst/>
            <a:gdLst>
              <a:gd name="T0" fmla="*/ 248 w 515"/>
              <a:gd name="T1" fmla="*/ 434 h 488"/>
              <a:gd name="T2" fmla="*/ 248 w 515"/>
              <a:gd name="T3" fmla="*/ 434 h 488"/>
              <a:gd name="T4" fmla="*/ 266 w 515"/>
              <a:gd name="T5" fmla="*/ 434 h 488"/>
              <a:gd name="T6" fmla="*/ 266 w 515"/>
              <a:gd name="T7" fmla="*/ 487 h 488"/>
              <a:gd name="T8" fmla="*/ 505 w 515"/>
              <a:gd name="T9" fmla="*/ 194 h 488"/>
              <a:gd name="T10" fmla="*/ 231 w 515"/>
              <a:gd name="T11" fmla="*/ 17 h 488"/>
              <a:gd name="T12" fmla="*/ 9 w 515"/>
              <a:gd name="T13" fmla="*/ 257 h 488"/>
              <a:gd name="T14" fmla="*/ 248 w 515"/>
              <a:gd name="T15" fmla="*/ 434 h 488"/>
              <a:gd name="T16" fmla="*/ 399 w 515"/>
              <a:gd name="T17" fmla="*/ 319 h 488"/>
              <a:gd name="T18" fmla="*/ 399 w 515"/>
              <a:gd name="T19" fmla="*/ 319 h 488"/>
              <a:gd name="T20" fmla="*/ 354 w 515"/>
              <a:gd name="T21" fmla="*/ 319 h 488"/>
              <a:gd name="T22" fmla="*/ 354 w 515"/>
              <a:gd name="T23" fmla="*/ 203 h 488"/>
              <a:gd name="T24" fmla="*/ 354 w 515"/>
              <a:gd name="T25" fmla="*/ 185 h 488"/>
              <a:gd name="T26" fmla="*/ 346 w 515"/>
              <a:gd name="T27" fmla="*/ 177 h 488"/>
              <a:gd name="T28" fmla="*/ 337 w 515"/>
              <a:gd name="T29" fmla="*/ 168 h 488"/>
              <a:gd name="T30" fmla="*/ 328 w 515"/>
              <a:gd name="T31" fmla="*/ 168 h 488"/>
              <a:gd name="T32" fmla="*/ 293 w 515"/>
              <a:gd name="T33" fmla="*/ 177 h 488"/>
              <a:gd name="T34" fmla="*/ 284 w 515"/>
              <a:gd name="T35" fmla="*/ 203 h 488"/>
              <a:gd name="T36" fmla="*/ 284 w 515"/>
              <a:gd name="T37" fmla="*/ 319 h 488"/>
              <a:gd name="T38" fmla="*/ 240 w 515"/>
              <a:gd name="T39" fmla="*/ 319 h 488"/>
              <a:gd name="T40" fmla="*/ 240 w 515"/>
              <a:gd name="T41" fmla="*/ 203 h 488"/>
              <a:gd name="T42" fmla="*/ 240 w 515"/>
              <a:gd name="T43" fmla="*/ 185 h 488"/>
              <a:gd name="T44" fmla="*/ 231 w 515"/>
              <a:gd name="T45" fmla="*/ 177 h 488"/>
              <a:gd name="T46" fmla="*/ 222 w 515"/>
              <a:gd name="T47" fmla="*/ 168 h 488"/>
              <a:gd name="T48" fmla="*/ 213 w 515"/>
              <a:gd name="T49" fmla="*/ 168 h 488"/>
              <a:gd name="T50" fmla="*/ 186 w 515"/>
              <a:gd name="T51" fmla="*/ 168 h 488"/>
              <a:gd name="T52" fmla="*/ 178 w 515"/>
              <a:gd name="T53" fmla="*/ 185 h 488"/>
              <a:gd name="T54" fmla="*/ 169 w 515"/>
              <a:gd name="T55" fmla="*/ 194 h 488"/>
              <a:gd name="T56" fmla="*/ 169 w 515"/>
              <a:gd name="T57" fmla="*/ 203 h 488"/>
              <a:gd name="T58" fmla="*/ 169 w 515"/>
              <a:gd name="T59" fmla="*/ 319 h 488"/>
              <a:gd name="T60" fmla="*/ 125 w 515"/>
              <a:gd name="T61" fmla="*/ 319 h 488"/>
              <a:gd name="T62" fmla="*/ 125 w 515"/>
              <a:gd name="T63" fmla="*/ 132 h 488"/>
              <a:gd name="T64" fmla="*/ 169 w 515"/>
              <a:gd name="T65" fmla="*/ 132 h 488"/>
              <a:gd name="T66" fmla="*/ 169 w 515"/>
              <a:gd name="T67" fmla="*/ 150 h 488"/>
              <a:gd name="T68" fmla="*/ 222 w 515"/>
              <a:gd name="T69" fmla="*/ 124 h 488"/>
              <a:gd name="T70" fmla="*/ 257 w 515"/>
              <a:gd name="T71" fmla="*/ 132 h 488"/>
              <a:gd name="T72" fmla="*/ 275 w 515"/>
              <a:gd name="T73" fmla="*/ 150 h 488"/>
              <a:gd name="T74" fmla="*/ 293 w 515"/>
              <a:gd name="T75" fmla="*/ 132 h 488"/>
              <a:gd name="T76" fmla="*/ 328 w 515"/>
              <a:gd name="T77" fmla="*/ 124 h 488"/>
              <a:gd name="T78" fmla="*/ 354 w 515"/>
              <a:gd name="T79" fmla="*/ 132 h 488"/>
              <a:gd name="T80" fmla="*/ 381 w 515"/>
              <a:gd name="T81" fmla="*/ 141 h 488"/>
              <a:gd name="T82" fmla="*/ 390 w 515"/>
              <a:gd name="T83" fmla="*/ 159 h 488"/>
              <a:gd name="T84" fmla="*/ 399 w 515"/>
              <a:gd name="T85" fmla="*/ 185 h 488"/>
              <a:gd name="T86" fmla="*/ 399 w 515"/>
              <a:gd name="T87" fmla="*/ 319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4" name="Freeform 63">
            <a:extLst>
              <a:ext uri="{FF2B5EF4-FFF2-40B4-BE49-F238E27FC236}">
                <a16:creationId xmlns:a16="http://schemas.microsoft.com/office/drawing/2014/main" id="{D20ACA44-00EC-4B45-91A2-49201F17F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2711450"/>
            <a:ext cx="250825" cy="255588"/>
          </a:xfrm>
          <a:custGeom>
            <a:avLst/>
            <a:gdLst>
              <a:gd name="T0" fmla="*/ 443 w 461"/>
              <a:gd name="T1" fmla="*/ 284 h 471"/>
              <a:gd name="T2" fmla="*/ 443 w 461"/>
              <a:gd name="T3" fmla="*/ 284 h 471"/>
              <a:gd name="T4" fmla="*/ 452 w 461"/>
              <a:gd name="T5" fmla="*/ 240 h 471"/>
              <a:gd name="T6" fmla="*/ 231 w 461"/>
              <a:gd name="T7" fmla="*/ 9 h 471"/>
              <a:gd name="T8" fmla="*/ 194 w 461"/>
              <a:gd name="T9" fmla="*/ 18 h 471"/>
              <a:gd name="T10" fmla="*/ 124 w 461"/>
              <a:gd name="T11" fmla="*/ 0 h 471"/>
              <a:gd name="T12" fmla="*/ 0 w 461"/>
              <a:gd name="T13" fmla="*/ 124 h 471"/>
              <a:gd name="T14" fmla="*/ 18 w 461"/>
              <a:gd name="T15" fmla="*/ 196 h 471"/>
              <a:gd name="T16" fmla="*/ 18 w 461"/>
              <a:gd name="T17" fmla="*/ 240 h 471"/>
              <a:gd name="T18" fmla="*/ 231 w 461"/>
              <a:gd name="T19" fmla="*/ 461 h 471"/>
              <a:gd name="T20" fmla="*/ 275 w 461"/>
              <a:gd name="T21" fmla="*/ 461 h 471"/>
              <a:gd name="T22" fmla="*/ 328 w 461"/>
              <a:gd name="T23" fmla="*/ 470 h 471"/>
              <a:gd name="T24" fmla="*/ 460 w 461"/>
              <a:gd name="T25" fmla="*/ 346 h 471"/>
              <a:gd name="T26" fmla="*/ 443 w 461"/>
              <a:gd name="T27" fmla="*/ 284 h 471"/>
              <a:gd name="T28" fmla="*/ 346 w 461"/>
              <a:gd name="T29" fmla="*/ 346 h 471"/>
              <a:gd name="T30" fmla="*/ 346 w 461"/>
              <a:gd name="T31" fmla="*/ 346 h 471"/>
              <a:gd name="T32" fmla="*/ 301 w 461"/>
              <a:gd name="T33" fmla="*/ 381 h 471"/>
              <a:gd name="T34" fmla="*/ 231 w 461"/>
              <a:gd name="T35" fmla="*/ 390 h 471"/>
              <a:gd name="T36" fmla="*/ 150 w 461"/>
              <a:gd name="T37" fmla="*/ 372 h 471"/>
              <a:gd name="T38" fmla="*/ 115 w 461"/>
              <a:gd name="T39" fmla="*/ 337 h 471"/>
              <a:gd name="T40" fmla="*/ 106 w 461"/>
              <a:gd name="T41" fmla="*/ 302 h 471"/>
              <a:gd name="T42" fmla="*/ 115 w 461"/>
              <a:gd name="T43" fmla="*/ 284 h 471"/>
              <a:gd name="T44" fmla="*/ 133 w 461"/>
              <a:gd name="T45" fmla="*/ 275 h 471"/>
              <a:gd name="T46" fmla="*/ 150 w 461"/>
              <a:gd name="T47" fmla="*/ 275 h 471"/>
              <a:gd name="T48" fmla="*/ 168 w 461"/>
              <a:gd name="T49" fmla="*/ 293 h 471"/>
              <a:gd name="T50" fmla="*/ 177 w 461"/>
              <a:gd name="T51" fmla="*/ 319 h 471"/>
              <a:gd name="T52" fmla="*/ 194 w 461"/>
              <a:gd name="T53" fmla="*/ 337 h 471"/>
              <a:gd name="T54" fmla="*/ 231 w 461"/>
              <a:gd name="T55" fmla="*/ 337 h 471"/>
              <a:gd name="T56" fmla="*/ 275 w 461"/>
              <a:gd name="T57" fmla="*/ 328 h 471"/>
              <a:gd name="T58" fmla="*/ 292 w 461"/>
              <a:gd name="T59" fmla="*/ 302 h 471"/>
              <a:gd name="T60" fmla="*/ 284 w 461"/>
              <a:gd name="T61" fmla="*/ 275 h 471"/>
              <a:gd name="T62" fmla="*/ 256 w 461"/>
              <a:gd name="T63" fmla="*/ 266 h 471"/>
              <a:gd name="T64" fmla="*/ 221 w 461"/>
              <a:gd name="T65" fmla="*/ 257 h 471"/>
              <a:gd name="T66" fmla="*/ 159 w 461"/>
              <a:gd name="T67" fmla="*/ 240 h 471"/>
              <a:gd name="T68" fmla="*/ 124 w 461"/>
              <a:gd name="T69" fmla="*/ 213 h 471"/>
              <a:gd name="T70" fmla="*/ 106 w 461"/>
              <a:gd name="T71" fmla="*/ 168 h 471"/>
              <a:gd name="T72" fmla="*/ 124 w 461"/>
              <a:gd name="T73" fmla="*/ 115 h 471"/>
              <a:gd name="T74" fmla="*/ 168 w 461"/>
              <a:gd name="T75" fmla="*/ 89 h 471"/>
              <a:gd name="T76" fmla="*/ 231 w 461"/>
              <a:gd name="T77" fmla="*/ 80 h 471"/>
              <a:gd name="T78" fmla="*/ 284 w 461"/>
              <a:gd name="T79" fmla="*/ 89 h 471"/>
              <a:gd name="T80" fmla="*/ 319 w 461"/>
              <a:gd name="T81" fmla="*/ 107 h 471"/>
              <a:gd name="T82" fmla="*/ 337 w 461"/>
              <a:gd name="T83" fmla="*/ 133 h 471"/>
              <a:gd name="T84" fmla="*/ 346 w 461"/>
              <a:gd name="T85" fmla="*/ 151 h 471"/>
              <a:gd name="T86" fmla="*/ 337 w 461"/>
              <a:gd name="T87" fmla="*/ 177 h 471"/>
              <a:gd name="T88" fmla="*/ 310 w 461"/>
              <a:gd name="T89" fmla="*/ 186 h 471"/>
              <a:gd name="T90" fmla="*/ 292 w 461"/>
              <a:gd name="T91" fmla="*/ 177 h 471"/>
              <a:gd name="T92" fmla="*/ 284 w 461"/>
              <a:gd name="T93" fmla="*/ 160 h 471"/>
              <a:gd name="T94" fmla="*/ 265 w 461"/>
              <a:gd name="T95" fmla="*/ 133 h 471"/>
              <a:gd name="T96" fmla="*/ 231 w 461"/>
              <a:gd name="T97" fmla="*/ 124 h 471"/>
              <a:gd name="T98" fmla="*/ 186 w 461"/>
              <a:gd name="T99" fmla="*/ 142 h 471"/>
              <a:gd name="T100" fmla="*/ 177 w 461"/>
              <a:gd name="T101" fmla="*/ 160 h 471"/>
              <a:gd name="T102" fmla="*/ 177 w 461"/>
              <a:gd name="T103" fmla="*/ 168 h 471"/>
              <a:gd name="T104" fmla="*/ 194 w 461"/>
              <a:gd name="T105" fmla="*/ 186 h 471"/>
              <a:gd name="T106" fmla="*/ 212 w 461"/>
              <a:gd name="T107" fmla="*/ 186 h 471"/>
              <a:gd name="T108" fmla="*/ 239 w 461"/>
              <a:gd name="T109" fmla="*/ 196 h 471"/>
              <a:gd name="T110" fmla="*/ 292 w 461"/>
              <a:gd name="T111" fmla="*/ 213 h 471"/>
              <a:gd name="T112" fmla="*/ 328 w 461"/>
              <a:gd name="T113" fmla="*/ 231 h 471"/>
              <a:gd name="T114" fmla="*/ 354 w 461"/>
              <a:gd name="T115" fmla="*/ 257 h 471"/>
              <a:gd name="T116" fmla="*/ 363 w 461"/>
              <a:gd name="T117" fmla="*/ 293 h 471"/>
              <a:gd name="T118" fmla="*/ 346 w 461"/>
              <a:gd name="T119" fmla="*/ 34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5" name="Freeform 64">
            <a:extLst>
              <a:ext uri="{FF2B5EF4-FFF2-40B4-BE49-F238E27FC236}">
                <a16:creationId xmlns:a16="http://schemas.microsoft.com/office/drawing/2014/main" id="{40620E72-44CA-42BC-A283-6C570A87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2716213"/>
            <a:ext cx="250825" cy="246062"/>
          </a:xfrm>
          <a:custGeom>
            <a:avLst/>
            <a:gdLst>
              <a:gd name="T0" fmla="*/ 124 w 461"/>
              <a:gd name="T1" fmla="*/ 27 h 453"/>
              <a:gd name="T2" fmla="*/ 124 w 461"/>
              <a:gd name="T3" fmla="*/ 27 h 453"/>
              <a:gd name="T4" fmla="*/ 0 w 461"/>
              <a:gd name="T5" fmla="*/ 222 h 453"/>
              <a:gd name="T6" fmla="*/ 9 w 461"/>
              <a:gd name="T7" fmla="*/ 275 h 453"/>
              <a:gd name="T8" fmla="*/ 204 w 461"/>
              <a:gd name="T9" fmla="*/ 98 h 453"/>
              <a:gd name="T10" fmla="*/ 124 w 461"/>
              <a:gd name="T11" fmla="*/ 27 h 453"/>
              <a:gd name="T12" fmla="*/ 328 w 461"/>
              <a:gd name="T13" fmla="*/ 18 h 453"/>
              <a:gd name="T14" fmla="*/ 328 w 461"/>
              <a:gd name="T15" fmla="*/ 18 h 453"/>
              <a:gd name="T16" fmla="*/ 231 w 461"/>
              <a:gd name="T17" fmla="*/ 0 h 453"/>
              <a:gd name="T18" fmla="*/ 160 w 461"/>
              <a:gd name="T19" fmla="*/ 9 h 453"/>
              <a:gd name="T20" fmla="*/ 328 w 461"/>
              <a:gd name="T21" fmla="*/ 159 h 453"/>
              <a:gd name="T22" fmla="*/ 328 w 461"/>
              <a:gd name="T23" fmla="*/ 18 h 453"/>
              <a:gd name="T24" fmla="*/ 363 w 461"/>
              <a:gd name="T25" fmla="*/ 36 h 453"/>
              <a:gd name="T26" fmla="*/ 363 w 461"/>
              <a:gd name="T27" fmla="*/ 36 h 453"/>
              <a:gd name="T28" fmla="*/ 363 w 461"/>
              <a:gd name="T29" fmla="*/ 302 h 453"/>
              <a:gd name="T30" fmla="*/ 443 w 461"/>
              <a:gd name="T31" fmla="*/ 302 h 453"/>
              <a:gd name="T32" fmla="*/ 460 w 461"/>
              <a:gd name="T33" fmla="*/ 222 h 453"/>
              <a:gd name="T34" fmla="*/ 363 w 461"/>
              <a:gd name="T35" fmla="*/ 36 h 453"/>
              <a:gd name="T36" fmla="*/ 18 w 461"/>
              <a:gd name="T37" fmla="*/ 310 h 453"/>
              <a:gd name="T38" fmla="*/ 18 w 461"/>
              <a:gd name="T39" fmla="*/ 310 h 453"/>
              <a:gd name="T40" fmla="*/ 106 w 461"/>
              <a:gd name="T41" fmla="*/ 417 h 453"/>
              <a:gd name="T42" fmla="*/ 106 w 461"/>
              <a:gd name="T43" fmla="*/ 231 h 453"/>
              <a:gd name="T44" fmla="*/ 53 w 461"/>
              <a:gd name="T45" fmla="*/ 284 h 453"/>
              <a:gd name="T46" fmla="*/ 18 w 461"/>
              <a:gd name="T47" fmla="*/ 310 h 453"/>
              <a:gd name="T48" fmla="*/ 133 w 461"/>
              <a:gd name="T49" fmla="*/ 434 h 453"/>
              <a:gd name="T50" fmla="*/ 133 w 461"/>
              <a:gd name="T51" fmla="*/ 434 h 453"/>
              <a:gd name="T52" fmla="*/ 213 w 461"/>
              <a:gd name="T53" fmla="*/ 452 h 453"/>
              <a:gd name="T54" fmla="*/ 248 w 461"/>
              <a:gd name="T55" fmla="*/ 452 h 453"/>
              <a:gd name="T56" fmla="*/ 434 w 461"/>
              <a:gd name="T57" fmla="*/ 337 h 453"/>
              <a:gd name="T58" fmla="*/ 133 w 461"/>
              <a:gd name="T59" fmla="*/ 337 h 453"/>
              <a:gd name="T60" fmla="*/ 133 w 461"/>
              <a:gd name="T61" fmla="*/ 4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6" name="Freeform 65">
            <a:extLst>
              <a:ext uri="{FF2B5EF4-FFF2-40B4-BE49-F238E27FC236}">
                <a16:creationId xmlns:a16="http://schemas.microsoft.com/office/drawing/2014/main" id="{29F053D0-5C5F-44AF-96EC-772138E54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6338" y="2225675"/>
            <a:ext cx="269875" cy="150813"/>
          </a:xfrm>
          <a:custGeom>
            <a:avLst/>
            <a:gdLst>
              <a:gd name="T0" fmla="*/ 195 w 497"/>
              <a:gd name="T1" fmla="*/ 205 h 276"/>
              <a:gd name="T2" fmla="*/ 195 w 497"/>
              <a:gd name="T3" fmla="*/ 205 h 276"/>
              <a:gd name="T4" fmla="*/ 133 w 497"/>
              <a:gd name="T5" fmla="*/ 230 h 276"/>
              <a:gd name="T6" fmla="*/ 53 w 497"/>
              <a:gd name="T7" fmla="*/ 142 h 276"/>
              <a:gd name="T8" fmla="*/ 133 w 497"/>
              <a:gd name="T9" fmla="*/ 45 h 276"/>
              <a:gd name="T10" fmla="*/ 212 w 497"/>
              <a:gd name="T11" fmla="*/ 115 h 276"/>
              <a:gd name="T12" fmla="*/ 230 w 497"/>
              <a:gd name="T13" fmla="*/ 177 h 276"/>
              <a:gd name="T14" fmla="*/ 381 w 497"/>
              <a:gd name="T15" fmla="*/ 275 h 276"/>
              <a:gd name="T16" fmla="*/ 496 w 497"/>
              <a:gd name="T17" fmla="*/ 195 h 276"/>
              <a:gd name="T18" fmla="*/ 425 w 497"/>
              <a:gd name="T19" fmla="*/ 115 h 276"/>
              <a:gd name="T20" fmla="*/ 381 w 497"/>
              <a:gd name="T21" fmla="*/ 107 h 276"/>
              <a:gd name="T22" fmla="*/ 354 w 497"/>
              <a:gd name="T23" fmla="*/ 71 h 276"/>
              <a:gd name="T24" fmla="*/ 390 w 497"/>
              <a:gd name="T25" fmla="*/ 45 h 276"/>
              <a:gd name="T26" fmla="*/ 434 w 497"/>
              <a:gd name="T27" fmla="*/ 80 h 276"/>
              <a:gd name="T28" fmla="*/ 496 w 497"/>
              <a:gd name="T29" fmla="*/ 71 h 276"/>
              <a:gd name="T30" fmla="*/ 399 w 497"/>
              <a:gd name="T31" fmla="*/ 0 h 276"/>
              <a:gd name="T32" fmla="*/ 293 w 497"/>
              <a:gd name="T33" fmla="*/ 80 h 276"/>
              <a:gd name="T34" fmla="*/ 363 w 497"/>
              <a:gd name="T35" fmla="*/ 151 h 276"/>
              <a:gd name="T36" fmla="*/ 399 w 497"/>
              <a:gd name="T37" fmla="*/ 160 h 276"/>
              <a:gd name="T38" fmla="*/ 434 w 497"/>
              <a:gd name="T39" fmla="*/ 195 h 276"/>
              <a:gd name="T40" fmla="*/ 381 w 497"/>
              <a:gd name="T41" fmla="*/ 230 h 276"/>
              <a:gd name="T42" fmla="*/ 284 w 497"/>
              <a:gd name="T43" fmla="*/ 160 h 276"/>
              <a:gd name="T44" fmla="*/ 256 w 497"/>
              <a:gd name="T45" fmla="*/ 98 h 276"/>
              <a:gd name="T46" fmla="*/ 133 w 497"/>
              <a:gd name="T47" fmla="*/ 0 h 276"/>
              <a:gd name="T48" fmla="*/ 0 w 497"/>
              <a:gd name="T49" fmla="*/ 142 h 276"/>
              <a:gd name="T50" fmla="*/ 133 w 497"/>
              <a:gd name="T51" fmla="*/ 275 h 276"/>
              <a:gd name="T52" fmla="*/ 212 w 497"/>
              <a:gd name="T53" fmla="*/ 249 h 276"/>
              <a:gd name="T54" fmla="*/ 195 w 497"/>
              <a:gd name="T55" fmla="*/ 205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7" name="Freeform 66">
            <a:extLst>
              <a:ext uri="{FF2B5EF4-FFF2-40B4-BE49-F238E27FC236}">
                <a16:creationId xmlns:a16="http://schemas.microsoft.com/office/drawing/2014/main" id="{8F6EAC1A-ACDE-4F98-A303-FCF172D6B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263" y="2173288"/>
            <a:ext cx="260350" cy="255587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302 w 479"/>
              <a:gd name="T13" fmla="*/ 303 h 471"/>
              <a:gd name="T14" fmla="*/ 302 w 479"/>
              <a:gd name="T15" fmla="*/ 303 h 471"/>
              <a:gd name="T16" fmla="*/ 230 w 479"/>
              <a:gd name="T17" fmla="*/ 258 h 471"/>
              <a:gd name="T18" fmla="*/ 222 w 479"/>
              <a:gd name="T19" fmla="*/ 222 h 471"/>
              <a:gd name="T20" fmla="*/ 186 w 479"/>
              <a:gd name="T21" fmla="*/ 187 h 471"/>
              <a:gd name="T22" fmla="*/ 142 w 479"/>
              <a:gd name="T23" fmla="*/ 240 h 471"/>
              <a:gd name="T24" fmla="*/ 177 w 479"/>
              <a:gd name="T25" fmla="*/ 284 h 471"/>
              <a:gd name="T26" fmla="*/ 213 w 479"/>
              <a:gd name="T27" fmla="*/ 267 h 471"/>
              <a:gd name="T28" fmla="*/ 222 w 479"/>
              <a:gd name="T29" fmla="*/ 293 h 471"/>
              <a:gd name="T30" fmla="*/ 177 w 479"/>
              <a:gd name="T31" fmla="*/ 303 h 471"/>
              <a:gd name="T32" fmla="*/ 115 w 479"/>
              <a:gd name="T33" fmla="*/ 240 h 471"/>
              <a:gd name="T34" fmla="*/ 177 w 479"/>
              <a:gd name="T35" fmla="*/ 160 h 471"/>
              <a:gd name="T36" fmla="*/ 249 w 479"/>
              <a:gd name="T37" fmla="*/ 213 h 471"/>
              <a:gd name="T38" fmla="*/ 257 w 479"/>
              <a:gd name="T39" fmla="*/ 249 h 471"/>
              <a:gd name="T40" fmla="*/ 310 w 479"/>
              <a:gd name="T41" fmla="*/ 284 h 471"/>
              <a:gd name="T42" fmla="*/ 337 w 479"/>
              <a:gd name="T43" fmla="*/ 267 h 471"/>
              <a:gd name="T44" fmla="*/ 319 w 479"/>
              <a:gd name="T45" fmla="*/ 249 h 471"/>
              <a:gd name="T46" fmla="*/ 293 w 479"/>
              <a:gd name="T47" fmla="*/ 240 h 471"/>
              <a:gd name="T48" fmla="*/ 266 w 479"/>
              <a:gd name="T49" fmla="*/ 205 h 471"/>
              <a:gd name="T50" fmla="*/ 319 w 479"/>
              <a:gd name="T51" fmla="*/ 160 h 471"/>
              <a:gd name="T52" fmla="*/ 363 w 479"/>
              <a:gd name="T53" fmla="*/ 205 h 471"/>
              <a:gd name="T54" fmla="*/ 337 w 479"/>
              <a:gd name="T55" fmla="*/ 205 h 471"/>
              <a:gd name="T56" fmla="*/ 310 w 479"/>
              <a:gd name="T57" fmla="*/ 187 h 471"/>
              <a:gd name="T58" fmla="*/ 293 w 479"/>
              <a:gd name="T59" fmla="*/ 205 h 471"/>
              <a:gd name="T60" fmla="*/ 310 w 479"/>
              <a:gd name="T61" fmla="*/ 222 h 471"/>
              <a:gd name="T62" fmla="*/ 328 w 479"/>
              <a:gd name="T63" fmla="*/ 222 h 471"/>
              <a:gd name="T64" fmla="*/ 363 w 479"/>
              <a:gd name="T65" fmla="*/ 267 h 471"/>
              <a:gd name="T66" fmla="*/ 302 w 479"/>
              <a:gd name="T67" fmla="*/ 30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8" name="Freeform 67">
            <a:extLst>
              <a:ext uri="{FF2B5EF4-FFF2-40B4-BE49-F238E27FC236}">
                <a16:creationId xmlns:a16="http://schemas.microsoft.com/office/drawing/2014/main" id="{03A39692-069B-4F85-9470-8609F4C74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8425" y="2197100"/>
            <a:ext cx="269875" cy="207963"/>
          </a:xfrm>
          <a:custGeom>
            <a:avLst/>
            <a:gdLst>
              <a:gd name="T0" fmla="*/ 275 w 497"/>
              <a:gd name="T1" fmla="*/ 142 h 382"/>
              <a:gd name="T2" fmla="*/ 275 w 497"/>
              <a:gd name="T3" fmla="*/ 142 h 382"/>
              <a:gd name="T4" fmla="*/ 310 w 497"/>
              <a:gd name="T5" fmla="*/ 160 h 382"/>
              <a:gd name="T6" fmla="*/ 354 w 497"/>
              <a:gd name="T7" fmla="*/ 142 h 382"/>
              <a:gd name="T8" fmla="*/ 354 w 497"/>
              <a:gd name="T9" fmla="*/ 115 h 382"/>
              <a:gd name="T10" fmla="*/ 248 w 497"/>
              <a:gd name="T11" fmla="*/ 0 h 382"/>
              <a:gd name="T12" fmla="*/ 132 w 497"/>
              <a:gd name="T13" fmla="*/ 115 h 382"/>
              <a:gd name="T14" fmla="*/ 132 w 497"/>
              <a:gd name="T15" fmla="*/ 266 h 382"/>
              <a:gd name="T16" fmla="*/ 107 w 497"/>
              <a:gd name="T17" fmla="*/ 293 h 382"/>
              <a:gd name="T18" fmla="*/ 88 w 497"/>
              <a:gd name="T19" fmla="*/ 266 h 382"/>
              <a:gd name="T20" fmla="*/ 88 w 497"/>
              <a:gd name="T21" fmla="*/ 204 h 382"/>
              <a:gd name="T22" fmla="*/ 0 w 497"/>
              <a:gd name="T23" fmla="*/ 204 h 382"/>
              <a:gd name="T24" fmla="*/ 0 w 497"/>
              <a:gd name="T25" fmla="*/ 266 h 382"/>
              <a:gd name="T26" fmla="*/ 107 w 497"/>
              <a:gd name="T27" fmla="*/ 381 h 382"/>
              <a:gd name="T28" fmla="*/ 222 w 497"/>
              <a:gd name="T29" fmla="*/ 266 h 382"/>
              <a:gd name="T30" fmla="*/ 222 w 497"/>
              <a:gd name="T31" fmla="*/ 115 h 382"/>
              <a:gd name="T32" fmla="*/ 248 w 497"/>
              <a:gd name="T33" fmla="*/ 89 h 382"/>
              <a:gd name="T34" fmla="*/ 275 w 497"/>
              <a:gd name="T35" fmla="*/ 115 h 382"/>
              <a:gd name="T36" fmla="*/ 275 w 497"/>
              <a:gd name="T37" fmla="*/ 142 h 382"/>
              <a:gd name="T38" fmla="*/ 407 w 497"/>
              <a:gd name="T39" fmla="*/ 204 h 382"/>
              <a:gd name="T40" fmla="*/ 407 w 497"/>
              <a:gd name="T41" fmla="*/ 204 h 382"/>
              <a:gd name="T42" fmla="*/ 407 w 497"/>
              <a:gd name="T43" fmla="*/ 266 h 382"/>
              <a:gd name="T44" fmla="*/ 381 w 497"/>
              <a:gd name="T45" fmla="*/ 293 h 382"/>
              <a:gd name="T46" fmla="*/ 354 w 497"/>
              <a:gd name="T47" fmla="*/ 266 h 382"/>
              <a:gd name="T48" fmla="*/ 354 w 497"/>
              <a:gd name="T49" fmla="*/ 204 h 382"/>
              <a:gd name="T50" fmla="*/ 310 w 497"/>
              <a:gd name="T51" fmla="*/ 222 h 382"/>
              <a:gd name="T52" fmla="*/ 275 w 497"/>
              <a:gd name="T53" fmla="*/ 204 h 382"/>
              <a:gd name="T54" fmla="*/ 275 w 497"/>
              <a:gd name="T55" fmla="*/ 266 h 382"/>
              <a:gd name="T56" fmla="*/ 381 w 497"/>
              <a:gd name="T57" fmla="*/ 381 h 382"/>
              <a:gd name="T58" fmla="*/ 496 w 497"/>
              <a:gd name="T59" fmla="*/ 266 h 382"/>
              <a:gd name="T60" fmla="*/ 496 w 497"/>
              <a:gd name="T61" fmla="*/ 204 h 382"/>
              <a:gd name="T62" fmla="*/ 407 w 497"/>
              <a:gd name="T63" fmla="*/ 204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89" name="Freeform 68">
            <a:extLst>
              <a:ext uri="{FF2B5EF4-FFF2-40B4-BE49-F238E27FC236}">
                <a16:creationId xmlns:a16="http://schemas.microsoft.com/office/drawing/2014/main" id="{4D6BFB91-143E-4022-BDDB-28BD280E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2178050"/>
            <a:ext cx="250825" cy="246063"/>
          </a:xfrm>
          <a:custGeom>
            <a:avLst/>
            <a:gdLst>
              <a:gd name="T0" fmla="*/ 221 w 461"/>
              <a:gd name="T1" fmla="*/ 160 h 454"/>
              <a:gd name="T2" fmla="*/ 221 w 461"/>
              <a:gd name="T3" fmla="*/ 160 h 454"/>
              <a:gd name="T4" fmla="*/ 150 w 461"/>
              <a:gd name="T5" fmla="*/ 54 h 454"/>
              <a:gd name="T6" fmla="*/ 35 w 461"/>
              <a:gd name="T7" fmla="*/ 187 h 454"/>
              <a:gd name="T8" fmla="*/ 221 w 461"/>
              <a:gd name="T9" fmla="*/ 160 h 454"/>
              <a:gd name="T10" fmla="*/ 239 w 461"/>
              <a:gd name="T11" fmla="*/ 231 h 454"/>
              <a:gd name="T12" fmla="*/ 239 w 461"/>
              <a:gd name="T13" fmla="*/ 231 h 454"/>
              <a:gd name="T14" fmla="*/ 248 w 461"/>
              <a:gd name="T15" fmla="*/ 222 h 454"/>
              <a:gd name="T16" fmla="*/ 239 w 461"/>
              <a:gd name="T17" fmla="*/ 196 h 454"/>
              <a:gd name="T18" fmla="*/ 35 w 461"/>
              <a:gd name="T19" fmla="*/ 222 h 454"/>
              <a:gd name="T20" fmla="*/ 35 w 461"/>
              <a:gd name="T21" fmla="*/ 222 h 454"/>
              <a:gd name="T22" fmla="*/ 88 w 461"/>
              <a:gd name="T23" fmla="*/ 355 h 454"/>
              <a:gd name="T24" fmla="*/ 88 w 461"/>
              <a:gd name="T25" fmla="*/ 355 h 454"/>
              <a:gd name="T26" fmla="*/ 239 w 461"/>
              <a:gd name="T27" fmla="*/ 231 h 454"/>
              <a:gd name="T28" fmla="*/ 106 w 461"/>
              <a:gd name="T29" fmla="*/ 382 h 454"/>
              <a:gd name="T30" fmla="*/ 106 w 461"/>
              <a:gd name="T31" fmla="*/ 382 h 454"/>
              <a:gd name="T32" fmla="*/ 106 w 461"/>
              <a:gd name="T33" fmla="*/ 382 h 454"/>
              <a:gd name="T34" fmla="*/ 106 w 461"/>
              <a:gd name="T35" fmla="*/ 373 h 454"/>
              <a:gd name="T36" fmla="*/ 106 w 461"/>
              <a:gd name="T37" fmla="*/ 382 h 454"/>
              <a:gd name="T38" fmla="*/ 186 w 461"/>
              <a:gd name="T39" fmla="*/ 36 h 454"/>
              <a:gd name="T40" fmla="*/ 186 w 461"/>
              <a:gd name="T41" fmla="*/ 36 h 454"/>
              <a:gd name="T42" fmla="*/ 354 w 461"/>
              <a:gd name="T43" fmla="*/ 81 h 454"/>
              <a:gd name="T44" fmla="*/ 354 w 461"/>
              <a:gd name="T45" fmla="*/ 81 h 454"/>
              <a:gd name="T46" fmla="*/ 231 w 461"/>
              <a:gd name="T47" fmla="*/ 28 h 454"/>
              <a:gd name="T48" fmla="*/ 186 w 461"/>
              <a:gd name="T49" fmla="*/ 36 h 454"/>
              <a:gd name="T50" fmla="*/ 256 w 461"/>
              <a:gd name="T51" fmla="*/ 151 h 454"/>
              <a:gd name="T52" fmla="*/ 354 w 461"/>
              <a:gd name="T53" fmla="*/ 81 h 454"/>
              <a:gd name="T54" fmla="*/ 231 w 461"/>
              <a:gd name="T55" fmla="*/ 453 h 454"/>
              <a:gd name="T56" fmla="*/ 231 w 461"/>
              <a:gd name="T57" fmla="*/ 453 h 454"/>
              <a:gd name="T58" fmla="*/ 0 w 461"/>
              <a:gd name="T59" fmla="*/ 222 h 454"/>
              <a:gd name="T60" fmla="*/ 231 w 461"/>
              <a:gd name="T61" fmla="*/ 0 h 454"/>
              <a:gd name="T62" fmla="*/ 460 w 461"/>
              <a:gd name="T63" fmla="*/ 222 h 454"/>
              <a:gd name="T64" fmla="*/ 231 w 461"/>
              <a:gd name="T65" fmla="*/ 453 h 454"/>
              <a:gd name="T66" fmla="*/ 265 w 461"/>
              <a:gd name="T67" fmla="*/ 258 h 454"/>
              <a:gd name="T68" fmla="*/ 265 w 461"/>
              <a:gd name="T69" fmla="*/ 258 h 454"/>
              <a:gd name="T70" fmla="*/ 106 w 461"/>
              <a:gd name="T71" fmla="*/ 382 h 454"/>
              <a:gd name="T72" fmla="*/ 231 w 461"/>
              <a:gd name="T73" fmla="*/ 417 h 454"/>
              <a:gd name="T74" fmla="*/ 310 w 461"/>
              <a:gd name="T75" fmla="*/ 408 h 454"/>
              <a:gd name="T76" fmla="*/ 265 w 461"/>
              <a:gd name="T77" fmla="*/ 258 h 454"/>
              <a:gd name="T78" fmla="*/ 275 w 461"/>
              <a:gd name="T79" fmla="*/ 178 h 454"/>
              <a:gd name="T80" fmla="*/ 275 w 461"/>
              <a:gd name="T81" fmla="*/ 178 h 454"/>
              <a:gd name="T82" fmla="*/ 284 w 461"/>
              <a:gd name="T83" fmla="*/ 204 h 454"/>
              <a:gd name="T84" fmla="*/ 292 w 461"/>
              <a:gd name="T85" fmla="*/ 213 h 454"/>
              <a:gd name="T86" fmla="*/ 425 w 461"/>
              <a:gd name="T87" fmla="*/ 222 h 454"/>
              <a:gd name="T88" fmla="*/ 381 w 461"/>
              <a:gd name="T89" fmla="*/ 98 h 454"/>
              <a:gd name="T90" fmla="*/ 275 w 461"/>
              <a:gd name="T91" fmla="*/ 178 h 454"/>
              <a:gd name="T92" fmla="*/ 301 w 461"/>
              <a:gd name="T93" fmla="*/ 249 h 454"/>
              <a:gd name="T94" fmla="*/ 301 w 461"/>
              <a:gd name="T95" fmla="*/ 249 h 454"/>
              <a:gd name="T96" fmla="*/ 337 w 461"/>
              <a:gd name="T97" fmla="*/ 391 h 454"/>
              <a:gd name="T98" fmla="*/ 425 w 461"/>
              <a:gd name="T99" fmla="*/ 258 h 454"/>
              <a:gd name="T100" fmla="*/ 301 w 461"/>
              <a:gd name="T101" fmla="*/ 249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lnTo>
                  <a:pt x="35" y="222"/>
                </a:lnTo>
                <a:cubicBezTo>
                  <a:pt x="35" y="275"/>
                  <a:pt x="53" y="319"/>
                  <a:pt x="88" y="355"/>
                </a:cubicBezTo>
                <a:lnTo>
                  <a:pt x="88" y="355"/>
                </a:ln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0" name="Freeform 69">
            <a:extLst>
              <a:ext uri="{FF2B5EF4-FFF2-40B4-BE49-F238E27FC236}">
                <a16:creationId xmlns:a16="http://schemas.microsoft.com/office/drawing/2014/main" id="{6363AA30-E23C-4694-98F6-3251A8294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5813" y="2749550"/>
            <a:ext cx="279400" cy="184150"/>
          </a:xfrm>
          <a:custGeom>
            <a:avLst/>
            <a:gdLst>
              <a:gd name="T0" fmla="*/ 203 w 514"/>
              <a:gd name="T1" fmla="*/ 142 h 338"/>
              <a:gd name="T2" fmla="*/ 203 w 514"/>
              <a:gd name="T3" fmla="*/ 142 h 338"/>
              <a:gd name="T4" fmla="*/ 247 w 514"/>
              <a:gd name="T5" fmla="*/ 89 h 338"/>
              <a:gd name="T6" fmla="*/ 159 w 514"/>
              <a:gd name="T7" fmla="*/ 0 h 338"/>
              <a:gd name="T8" fmla="*/ 0 w 514"/>
              <a:gd name="T9" fmla="*/ 0 h 338"/>
              <a:gd name="T10" fmla="*/ 0 w 514"/>
              <a:gd name="T11" fmla="*/ 319 h 338"/>
              <a:gd name="T12" fmla="*/ 159 w 514"/>
              <a:gd name="T13" fmla="*/ 319 h 338"/>
              <a:gd name="T14" fmla="*/ 256 w 514"/>
              <a:gd name="T15" fmla="*/ 222 h 338"/>
              <a:gd name="T16" fmla="*/ 203 w 514"/>
              <a:gd name="T17" fmla="*/ 142 h 338"/>
              <a:gd name="T18" fmla="*/ 71 w 514"/>
              <a:gd name="T19" fmla="*/ 53 h 338"/>
              <a:gd name="T20" fmla="*/ 71 w 514"/>
              <a:gd name="T21" fmla="*/ 53 h 338"/>
              <a:gd name="T22" fmla="*/ 159 w 514"/>
              <a:gd name="T23" fmla="*/ 53 h 338"/>
              <a:gd name="T24" fmla="*/ 186 w 514"/>
              <a:gd name="T25" fmla="*/ 89 h 338"/>
              <a:gd name="T26" fmla="*/ 150 w 514"/>
              <a:gd name="T27" fmla="*/ 125 h 338"/>
              <a:gd name="T28" fmla="*/ 71 w 514"/>
              <a:gd name="T29" fmla="*/ 125 h 338"/>
              <a:gd name="T30" fmla="*/ 71 w 514"/>
              <a:gd name="T31" fmla="*/ 53 h 338"/>
              <a:gd name="T32" fmla="*/ 159 w 514"/>
              <a:gd name="T33" fmla="*/ 266 h 338"/>
              <a:gd name="T34" fmla="*/ 159 w 514"/>
              <a:gd name="T35" fmla="*/ 266 h 338"/>
              <a:gd name="T36" fmla="*/ 71 w 514"/>
              <a:gd name="T37" fmla="*/ 266 h 338"/>
              <a:gd name="T38" fmla="*/ 71 w 514"/>
              <a:gd name="T39" fmla="*/ 178 h 338"/>
              <a:gd name="T40" fmla="*/ 159 w 514"/>
              <a:gd name="T41" fmla="*/ 178 h 338"/>
              <a:gd name="T42" fmla="*/ 194 w 514"/>
              <a:gd name="T43" fmla="*/ 222 h 338"/>
              <a:gd name="T44" fmla="*/ 159 w 514"/>
              <a:gd name="T45" fmla="*/ 266 h 338"/>
              <a:gd name="T46" fmla="*/ 390 w 514"/>
              <a:gd name="T47" fmla="*/ 80 h 338"/>
              <a:gd name="T48" fmla="*/ 390 w 514"/>
              <a:gd name="T49" fmla="*/ 80 h 338"/>
              <a:gd name="T50" fmla="*/ 265 w 514"/>
              <a:gd name="T51" fmla="*/ 204 h 338"/>
              <a:gd name="T52" fmla="*/ 390 w 514"/>
              <a:gd name="T53" fmla="*/ 328 h 338"/>
              <a:gd name="T54" fmla="*/ 496 w 514"/>
              <a:gd name="T55" fmla="*/ 240 h 338"/>
              <a:gd name="T56" fmla="*/ 443 w 514"/>
              <a:gd name="T57" fmla="*/ 240 h 338"/>
              <a:gd name="T58" fmla="*/ 390 w 514"/>
              <a:gd name="T59" fmla="*/ 275 h 338"/>
              <a:gd name="T60" fmla="*/ 337 w 514"/>
              <a:gd name="T61" fmla="*/ 222 h 338"/>
              <a:gd name="T62" fmla="*/ 496 w 514"/>
              <a:gd name="T63" fmla="*/ 222 h 338"/>
              <a:gd name="T64" fmla="*/ 390 w 514"/>
              <a:gd name="T65" fmla="*/ 80 h 338"/>
              <a:gd name="T66" fmla="*/ 434 w 514"/>
              <a:gd name="T67" fmla="*/ 178 h 338"/>
              <a:gd name="T68" fmla="*/ 434 w 514"/>
              <a:gd name="T69" fmla="*/ 178 h 338"/>
              <a:gd name="T70" fmla="*/ 337 w 514"/>
              <a:gd name="T71" fmla="*/ 178 h 338"/>
              <a:gd name="T72" fmla="*/ 390 w 514"/>
              <a:gd name="T73" fmla="*/ 125 h 338"/>
              <a:gd name="T74" fmla="*/ 434 w 514"/>
              <a:gd name="T75" fmla="*/ 178 h 338"/>
              <a:gd name="T76" fmla="*/ 452 w 514"/>
              <a:gd name="T77" fmla="*/ 18 h 338"/>
              <a:gd name="T78" fmla="*/ 452 w 514"/>
              <a:gd name="T79" fmla="*/ 18 h 338"/>
              <a:gd name="T80" fmla="*/ 319 w 514"/>
              <a:gd name="T81" fmla="*/ 18 h 338"/>
              <a:gd name="T82" fmla="*/ 319 w 514"/>
              <a:gd name="T83" fmla="*/ 62 h 338"/>
              <a:gd name="T84" fmla="*/ 452 w 514"/>
              <a:gd name="T85" fmla="*/ 62 h 338"/>
              <a:gd name="T86" fmla="*/ 452 w 514"/>
              <a:gd name="T87" fmla="*/ 1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1" name="Freeform 70">
            <a:extLst>
              <a:ext uri="{FF2B5EF4-FFF2-40B4-BE49-F238E27FC236}">
                <a16:creationId xmlns:a16="http://schemas.microsoft.com/office/drawing/2014/main" id="{79D70BB3-C280-411E-BF1E-9F659D019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" y="2178050"/>
            <a:ext cx="152400" cy="246063"/>
          </a:xfrm>
          <a:custGeom>
            <a:avLst/>
            <a:gdLst>
              <a:gd name="T0" fmla="*/ 283 w 284"/>
              <a:gd name="T1" fmla="*/ 426 h 454"/>
              <a:gd name="T2" fmla="*/ 283 w 284"/>
              <a:gd name="T3" fmla="*/ 426 h 454"/>
              <a:gd name="T4" fmla="*/ 230 w 284"/>
              <a:gd name="T5" fmla="*/ 453 h 454"/>
              <a:gd name="T6" fmla="*/ 177 w 284"/>
              <a:gd name="T7" fmla="*/ 453 h 454"/>
              <a:gd name="T8" fmla="*/ 124 w 284"/>
              <a:gd name="T9" fmla="*/ 444 h 454"/>
              <a:gd name="T10" fmla="*/ 80 w 284"/>
              <a:gd name="T11" fmla="*/ 426 h 454"/>
              <a:gd name="T12" fmla="*/ 61 w 284"/>
              <a:gd name="T13" fmla="*/ 391 h 454"/>
              <a:gd name="T14" fmla="*/ 53 w 284"/>
              <a:gd name="T15" fmla="*/ 347 h 454"/>
              <a:gd name="T16" fmla="*/ 53 w 284"/>
              <a:gd name="T17" fmla="*/ 187 h 454"/>
              <a:gd name="T18" fmla="*/ 0 w 284"/>
              <a:gd name="T19" fmla="*/ 187 h 454"/>
              <a:gd name="T20" fmla="*/ 0 w 284"/>
              <a:gd name="T21" fmla="*/ 116 h 454"/>
              <a:gd name="T22" fmla="*/ 44 w 284"/>
              <a:gd name="T23" fmla="*/ 98 h 454"/>
              <a:gd name="T24" fmla="*/ 80 w 284"/>
              <a:gd name="T25" fmla="*/ 54 h 454"/>
              <a:gd name="T26" fmla="*/ 97 w 284"/>
              <a:gd name="T27" fmla="*/ 0 h 454"/>
              <a:gd name="T28" fmla="*/ 160 w 284"/>
              <a:gd name="T29" fmla="*/ 0 h 454"/>
              <a:gd name="T30" fmla="*/ 160 w 284"/>
              <a:gd name="T31" fmla="*/ 116 h 454"/>
              <a:gd name="T32" fmla="*/ 266 w 284"/>
              <a:gd name="T33" fmla="*/ 116 h 454"/>
              <a:gd name="T34" fmla="*/ 266 w 284"/>
              <a:gd name="T35" fmla="*/ 187 h 454"/>
              <a:gd name="T36" fmla="*/ 160 w 284"/>
              <a:gd name="T37" fmla="*/ 187 h 454"/>
              <a:gd name="T38" fmla="*/ 160 w 284"/>
              <a:gd name="T39" fmla="*/ 302 h 454"/>
              <a:gd name="T40" fmla="*/ 160 w 284"/>
              <a:gd name="T41" fmla="*/ 355 h 454"/>
              <a:gd name="T42" fmla="*/ 177 w 284"/>
              <a:gd name="T43" fmla="*/ 373 h 454"/>
              <a:gd name="T44" fmla="*/ 213 w 284"/>
              <a:gd name="T45" fmla="*/ 382 h 454"/>
              <a:gd name="T46" fmla="*/ 283 w 284"/>
              <a:gd name="T47" fmla="*/ 355 h 454"/>
              <a:gd name="T48" fmla="*/ 283 w 284"/>
              <a:gd name="T49" fmla="*/ 42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2" name="Freeform 71">
            <a:extLst>
              <a:ext uri="{FF2B5EF4-FFF2-40B4-BE49-F238E27FC236}">
                <a16:creationId xmlns:a16="http://schemas.microsoft.com/office/drawing/2014/main" id="{69B04E19-FEF3-45E4-8E4E-D5930E449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2173288"/>
            <a:ext cx="261937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01 w 480"/>
              <a:gd name="T13" fmla="*/ 338 h 471"/>
              <a:gd name="T14" fmla="*/ 301 w 480"/>
              <a:gd name="T15" fmla="*/ 338 h 471"/>
              <a:gd name="T16" fmla="*/ 274 w 480"/>
              <a:gd name="T17" fmla="*/ 347 h 471"/>
              <a:gd name="T18" fmla="*/ 248 w 480"/>
              <a:gd name="T19" fmla="*/ 347 h 471"/>
              <a:gd name="T20" fmla="*/ 221 w 480"/>
              <a:gd name="T21" fmla="*/ 347 h 471"/>
              <a:gd name="T22" fmla="*/ 204 w 480"/>
              <a:gd name="T23" fmla="*/ 338 h 471"/>
              <a:gd name="T24" fmla="*/ 186 w 480"/>
              <a:gd name="T25" fmla="*/ 320 h 471"/>
              <a:gd name="T26" fmla="*/ 186 w 480"/>
              <a:gd name="T27" fmla="*/ 293 h 471"/>
              <a:gd name="T28" fmla="*/ 186 w 480"/>
              <a:gd name="T29" fmla="*/ 213 h 471"/>
              <a:gd name="T30" fmla="*/ 159 w 480"/>
              <a:gd name="T31" fmla="*/ 213 h 471"/>
              <a:gd name="T32" fmla="*/ 159 w 480"/>
              <a:gd name="T33" fmla="*/ 178 h 471"/>
              <a:gd name="T34" fmla="*/ 186 w 480"/>
              <a:gd name="T35" fmla="*/ 169 h 471"/>
              <a:gd name="T36" fmla="*/ 204 w 480"/>
              <a:gd name="T37" fmla="*/ 151 h 471"/>
              <a:gd name="T38" fmla="*/ 213 w 480"/>
              <a:gd name="T39" fmla="*/ 116 h 471"/>
              <a:gd name="T40" fmla="*/ 239 w 480"/>
              <a:gd name="T41" fmla="*/ 116 h 471"/>
              <a:gd name="T42" fmla="*/ 239 w 480"/>
              <a:gd name="T43" fmla="*/ 178 h 471"/>
              <a:gd name="T44" fmla="*/ 292 w 480"/>
              <a:gd name="T45" fmla="*/ 178 h 471"/>
              <a:gd name="T46" fmla="*/ 292 w 480"/>
              <a:gd name="T47" fmla="*/ 213 h 471"/>
              <a:gd name="T48" fmla="*/ 239 w 480"/>
              <a:gd name="T49" fmla="*/ 213 h 471"/>
              <a:gd name="T50" fmla="*/ 239 w 480"/>
              <a:gd name="T51" fmla="*/ 275 h 471"/>
              <a:gd name="T52" fmla="*/ 239 w 480"/>
              <a:gd name="T53" fmla="*/ 303 h 471"/>
              <a:gd name="T54" fmla="*/ 248 w 480"/>
              <a:gd name="T55" fmla="*/ 311 h 471"/>
              <a:gd name="T56" fmla="*/ 266 w 480"/>
              <a:gd name="T57" fmla="*/ 311 h 471"/>
              <a:gd name="T58" fmla="*/ 301 w 480"/>
              <a:gd name="T59" fmla="*/ 303 h 471"/>
              <a:gd name="T60" fmla="*/ 301 w 480"/>
              <a:gd name="T61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3" name="Freeform 72">
            <a:extLst>
              <a:ext uri="{FF2B5EF4-FFF2-40B4-BE49-F238E27FC236}">
                <a16:creationId xmlns:a16="http://schemas.microsoft.com/office/drawing/2014/main" id="{5522EE55-7799-4674-9821-BCC6E4F7B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" y="1660525"/>
            <a:ext cx="250825" cy="206375"/>
          </a:xfrm>
          <a:custGeom>
            <a:avLst/>
            <a:gdLst>
              <a:gd name="T0" fmla="*/ 310 w 462"/>
              <a:gd name="T1" fmla="*/ 222 h 383"/>
              <a:gd name="T2" fmla="*/ 310 w 462"/>
              <a:gd name="T3" fmla="*/ 222 h 383"/>
              <a:gd name="T4" fmla="*/ 275 w 462"/>
              <a:gd name="T5" fmla="*/ 266 h 383"/>
              <a:gd name="T6" fmla="*/ 310 w 462"/>
              <a:gd name="T7" fmla="*/ 310 h 383"/>
              <a:gd name="T8" fmla="*/ 337 w 462"/>
              <a:gd name="T9" fmla="*/ 266 h 383"/>
              <a:gd name="T10" fmla="*/ 310 w 462"/>
              <a:gd name="T11" fmla="*/ 222 h 383"/>
              <a:gd name="T12" fmla="*/ 416 w 462"/>
              <a:gd name="T13" fmla="*/ 107 h 383"/>
              <a:gd name="T14" fmla="*/ 416 w 462"/>
              <a:gd name="T15" fmla="*/ 107 h 383"/>
              <a:gd name="T16" fmla="*/ 408 w 462"/>
              <a:gd name="T17" fmla="*/ 0 h 383"/>
              <a:gd name="T18" fmla="*/ 293 w 462"/>
              <a:gd name="T19" fmla="*/ 45 h 383"/>
              <a:gd name="T20" fmla="*/ 231 w 462"/>
              <a:gd name="T21" fmla="*/ 45 h 383"/>
              <a:gd name="T22" fmla="*/ 169 w 462"/>
              <a:gd name="T23" fmla="*/ 45 h 383"/>
              <a:gd name="T24" fmla="*/ 53 w 462"/>
              <a:gd name="T25" fmla="*/ 0 h 383"/>
              <a:gd name="T26" fmla="*/ 36 w 462"/>
              <a:gd name="T27" fmla="*/ 107 h 383"/>
              <a:gd name="T28" fmla="*/ 0 w 462"/>
              <a:gd name="T29" fmla="*/ 204 h 383"/>
              <a:gd name="T30" fmla="*/ 186 w 462"/>
              <a:gd name="T31" fmla="*/ 382 h 383"/>
              <a:gd name="T32" fmla="*/ 231 w 462"/>
              <a:gd name="T33" fmla="*/ 382 h 383"/>
              <a:gd name="T34" fmla="*/ 275 w 462"/>
              <a:gd name="T35" fmla="*/ 382 h 383"/>
              <a:gd name="T36" fmla="*/ 461 w 462"/>
              <a:gd name="T37" fmla="*/ 204 h 383"/>
              <a:gd name="T38" fmla="*/ 416 w 462"/>
              <a:gd name="T39" fmla="*/ 107 h 383"/>
              <a:gd name="T40" fmla="*/ 231 w 462"/>
              <a:gd name="T41" fmla="*/ 364 h 383"/>
              <a:gd name="T42" fmla="*/ 231 w 462"/>
              <a:gd name="T43" fmla="*/ 364 h 383"/>
              <a:gd name="T44" fmla="*/ 231 w 462"/>
              <a:gd name="T45" fmla="*/ 364 h 383"/>
              <a:gd name="T46" fmla="*/ 62 w 462"/>
              <a:gd name="T47" fmla="*/ 257 h 383"/>
              <a:gd name="T48" fmla="*/ 89 w 462"/>
              <a:gd name="T49" fmla="*/ 204 h 383"/>
              <a:gd name="T50" fmla="*/ 231 w 462"/>
              <a:gd name="T51" fmla="*/ 187 h 383"/>
              <a:gd name="T52" fmla="*/ 231 w 462"/>
              <a:gd name="T53" fmla="*/ 187 h 383"/>
              <a:gd name="T54" fmla="*/ 231 w 462"/>
              <a:gd name="T55" fmla="*/ 187 h 383"/>
              <a:gd name="T56" fmla="*/ 372 w 462"/>
              <a:gd name="T57" fmla="*/ 204 h 383"/>
              <a:gd name="T58" fmla="*/ 399 w 462"/>
              <a:gd name="T59" fmla="*/ 257 h 383"/>
              <a:gd name="T60" fmla="*/ 231 w 462"/>
              <a:gd name="T61" fmla="*/ 364 h 383"/>
              <a:gd name="T62" fmla="*/ 150 w 462"/>
              <a:gd name="T63" fmla="*/ 222 h 383"/>
              <a:gd name="T64" fmla="*/ 150 w 462"/>
              <a:gd name="T65" fmla="*/ 222 h 383"/>
              <a:gd name="T66" fmla="*/ 115 w 462"/>
              <a:gd name="T67" fmla="*/ 266 h 383"/>
              <a:gd name="T68" fmla="*/ 150 w 462"/>
              <a:gd name="T69" fmla="*/ 310 h 383"/>
              <a:gd name="T70" fmla="*/ 186 w 462"/>
              <a:gd name="T71" fmla="*/ 266 h 383"/>
              <a:gd name="T72" fmla="*/ 150 w 462"/>
              <a:gd name="T73" fmla="*/ 222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lnTo>
                  <a:pt x="231" y="187"/>
                </a:lnTo>
                <a:lnTo>
                  <a:pt x="231" y="187"/>
                </a:ln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4" name="Freeform 73">
            <a:extLst>
              <a:ext uri="{FF2B5EF4-FFF2-40B4-BE49-F238E27FC236}">
                <a16:creationId xmlns:a16="http://schemas.microsoft.com/office/drawing/2014/main" id="{3E56F3E5-51D6-49C8-9243-61697D05A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963" y="1635125"/>
            <a:ext cx="261937" cy="257175"/>
          </a:xfrm>
          <a:custGeom>
            <a:avLst/>
            <a:gdLst>
              <a:gd name="T0" fmla="*/ 239 w 480"/>
              <a:gd name="T1" fmla="*/ 231 h 471"/>
              <a:gd name="T2" fmla="*/ 239 w 480"/>
              <a:gd name="T3" fmla="*/ 231 h 471"/>
              <a:gd name="T4" fmla="*/ 239 w 480"/>
              <a:gd name="T5" fmla="*/ 231 h 471"/>
              <a:gd name="T6" fmla="*/ 239 w 480"/>
              <a:gd name="T7" fmla="*/ 231 h 471"/>
              <a:gd name="T8" fmla="*/ 168 w 480"/>
              <a:gd name="T9" fmla="*/ 240 h 471"/>
              <a:gd name="T10" fmla="*/ 151 w 480"/>
              <a:gd name="T11" fmla="*/ 266 h 471"/>
              <a:gd name="T12" fmla="*/ 239 w 480"/>
              <a:gd name="T13" fmla="*/ 319 h 471"/>
              <a:gd name="T14" fmla="*/ 239 w 480"/>
              <a:gd name="T15" fmla="*/ 319 h 471"/>
              <a:gd name="T16" fmla="*/ 319 w 480"/>
              <a:gd name="T17" fmla="*/ 266 h 471"/>
              <a:gd name="T18" fmla="*/ 310 w 480"/>
              <a:gd name="T19" fmla="*/ 240 h 471"/>
              <a:gd name="T20" fmla="*/ 239 w 480"/>
              <a:gd name="T21" fmla="*/ 231 h 471"/>
              <a:gd name="T22" fmla="*/ 195 w 480"/>
              <a:gd name="T23" fmla="*/ 293 h 471"/>
              <a:gd name="T24" fmla="*/ 195 w 480"/>
              <a:gd name="T25" fmla="*/ 293 h 471"/>
              <a:gd name="T26" fmla="*/ 186 w 480"/>
              <a:gd name="T27" fmla="*/ 275 h 471"/>
              <a:gd name="T28" fmla="*/ 195 w 480"/>
              <a:gd name="T29" fmla="*/ 248 h 471"/>
              <a:gd name="T30" fmla="*/ 213 w 480"/>
              <a:gd name="T31" fmla="*/ 275 h 471"/>
              <a:gd name="T32" fmla="*/ 195 w 480"/>
              <a:gd name="T33" fmla="*/ 293 h 471"/>
              <a:gd name="T34" fmla="*/ 274 w 480"/>
              <a:gd name="T35" fmla="*/ 293 h 471"/>
              <a:gd name="T36" fmla="*/ 274 w 480"/>
              <a:gd name="T37" fmla="*/ 293 h 471"/>
              <a:gd name="T38" fmla="*/ 266 w 480"/>
              <a:gd name="T39" fmla="*/ 275 h 471"/>
              <a:gd name="T40" fmla="*/ 274 w 480"/>
              <a:gd name="T41" fmla="*/ 248 h 471"/>
              <a:gd name="T42" fmla="*/ 292 w 480"/>
              <a:gd name="T43" fmla="*/ 275 h 471"/>
              <a:gd name="T44" fmla="*/ 274 w 480"/>
              <a:gd name="T45" fmla="*/ 293 h 471"/>
              <a:gd name="T46" fmla="*/ 239 w 480"/>
              <a:gd name="T47" fmla="*/ 0 h 471"/>
              <a:gd name="T48" fmla="*/ 239 w 480"/>
              <a:gd name="T49" fmla="*/ 0 h 471"/>
              <a:gd name="T50" fmla="*/ 0 w 480"/>
              <a:gd name="T51" fmla="*/ 231 h 471"/>
              <a:gd name="T52" fmla="*/ 239 w 480"/>
              <a:gd name="T53" fmla="*/ 470 h 471"/>
              <a:gd name="T54" fmla="*/ 479 w 480"/>
              <a:gd name="T55" fmla="*/ 231 h 471"/>
              <a:gd name="T56" fmla="*/ 239 w 480"/>
              <a:gd name="T57" fmla="*/ 0 h 471"/>
              <a:gd name="T58" fmla="*/ 257 w 480"/>
              <a:gd name="T59" fmla="*/ 328 h 471"/>
              <a:gd name="T60" fmla="*/ 257 w 480"/>
              <a:gd name="T61" fmla="*/ 328 h 471"/>
              <a:gd name="T62" fmla="*/ 239 w 480"/>
              <a:gd name="T63" fmla="*/ 328 h 471"/>
              <a:gd name="T64" fmla="*/ 213 w 480"/>
              <a:gd name="T65" fmla="*/ 328 h 471"/>
              <a:gd name="T66" fmla="*/ 123 w 480"/>
              <a:gd name="T67" fmla="*/ 240 h 471"/>
              <a:gd name="T68" fmla="*/ 142 w 480"/>
              <a:gd name="T69" fmla="*/ 195 h 471"/>
              <a:gd name="T70" fmla="*/ 151 w 480"/>
              <a:gd name="T71" fmla="*/ 134 h 471"/>
              <a:gd name="T72" fmla="*/ 204 w 480"/>
              <a:gd name="T73" fmla="*/ 160 h 471"/>
              <a:gd name="T74" fmla="*/ 239 w 480"/>
              <a:gd name="T75" fmla="*/ 160 h 471"/>
              <a:gd name="T76" fmla="*/ 266 w 480"/>
              <a:gd name="T77" fmla="*/ 160 h 471"/>
              <a:gd name="T78" fmla="*/ 327 w 480"/>
              <a:gd name="T79" fmla="*/ 134 h 471"/>
              <a:gd name="T80" fmla="*/ 336 w 480"/>
              <a:gd name="T81" fmla="*/ 195 h 471"/>
              <a:gd name="T82" fmla="*/ 354 w 480"/>
              <a:gd name="T83" fmla="*/ 240 h 471"/>
              <a:gd name="T84" fmla="*/ 257 w 480"/>
              <a:gd name="T85" fmla="*/ 32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lnTo>
                  <a:pt x="239" y="231"/>
                </a:ln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lnTo>
                  <a:pt x="239" y="319"/>
                </a:ln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5" name="Freeform 74">
            <a:extLst>
              <a:ext uri="{FF2B5EF4-FFF2-40B4-BE49-F238E27FC236}">
                <a16:creationId xmlns:a16="http://schemas.microsoft.com/office/drawing/2014/main" id="{9F2B19CD-31D8-4E7F-9D5A-52B90A60A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1938" y="1644650"/>
            <a:ext cx="242887" cy="238125"/>
          </a:xfrm>
          <a:custGeom>
            <a:avLst/>
            <a:gdLst>
              <a:gd name="T0" fmla="*/ 27 w 445"/>
              <a:gd name="T1" fmla="*/ 107 h 436"/>
              <a:gd name="T2" fmla="*/ 27 w 445"/>
              <a:gd name="T3" fmla="*/ 107 h 436"/>
              <a:gd name="T4" fmla="*/ 62 w 445"/>
              <a:gd name="T5" fmla="*/ 186 h 436"/>
              <a:gd name="T6" fmla="*/ 116 w 445"/>
              <a:gd name="T7" fmla="*/ 204 h 436"/>
              <a:gd name="T8" fmla="*/ 125 w 445"/>
              <a:gd name="T9" fmla="*/ 204 h 436"/>
              <a:gd name="T10" fmla="*/ 134 w 445"/>
              <a:gd name="T11" fmla="*/ 248 h 436"/>
              <a:gd name="T12" fmla="*/ 134 w 445"/>
              <a:gd name="T13" fmla="*/ 248 h 436"/>
              <a:gd name="T14" fmla="*/ 0 w 445"/>
              <a:gd name="T15" fmla="*/ 345 h 436"/>
              <a:gd name="T16" fmla="*/ 116 w 445"/>
              <a:gd name="T17" fmla="*/ 435 h 436"/>
              <a:gd name="T18" fmla="*/ 116 w 445"/>
              <a:gd name="T19" fmla="*/ 435 h 436"/>
              <a:gd name="T20" fmla="*/ 125 w 445"/>
              <a:gd name="T21" fmla="*/ 435 h 436"/>
              <a:gd name="T22" fmla="*/ 196 w 445"/>
              <a:gd name="T23" fmla="*/ 417 h 436"/>
              <a:gd name="T24" fmla="*/ 249 w 445"/>
              <a:gd name="T25" fmla="*/ 320 h 436"/>
              <a:gd name="T26" fmla="*/ 205 w 445"/>
              <a:gd name="T27" fmla="*/ 230 h 436"/>
              <a:gd name="T28" fmla="*/ 178 w 445"/>
              <a:gd name="T29" fmla="*/ 204 h 436"/>
              <a:gd name="T30" fmla="*/ 196 w 445"/>
              <a:gd name="T31" fmla="*/ 177 h 436"/>
              <a:gd name="T32" fmla="*/ 231 w 445"/>
              <a:gd name="T33" fmla="*/ 98 h 436"/>
              <a:gd name="T34" fmla="*/ 196 w 445"/>
              <a:gd name="T35" fmla="*/ 18 h 436"/>
              <a:gd name="T36" fmla="*/ 213 w 445"/>
              <a:gd name="T37" fmla="*/ 18 h 436"/>
              <a:gd name="T38" fmla="*/ 249 w 445"/>
              <a:gd name="T39" fmla="*/ 0 h 436"/>
              <a:gd name="T40" fmla="*/ 249 w 445"/>
              <a:gd name="T41" fmla="*/ 0 h 436"/>
              <a:gd name="T42" fmla="*/ 143 w 445"/>
              <a:gd name="T43" fmla="*/ 0 h 436"/>
              <a:gd name="T44" fmla="*/ 27 w 445"/>
              <a:gd name="T45" fmla="*/ 107 h 436"/>
              <a:gd name="T46" fmla="*/ 205 w 445"/>
              <a:gd name="T47" fmla="*/ 328 h 436"/>
              <a:gd name="T48" fmla="*/ 205 w 445"/>
              <a:gd name="T49" fmla="*/ 328 h 436"/>
              <a:gd name="T50" fmla="*/ 134 w 445"/>
              <a:gd name="T51" fmla="*/ 390 h 436"/>
              <a:gd name="T52" fmla="*/ 54 w 445"/>
              <a:gd name="T53" fmla="*/ 345 h 436"/>
              <a:gd name="T54" fmla="*/ 71 w 445"/>
              <a:gd name="T55" fmla="*/ 292 h 436"/>
              <a:gd name="T56" fmla="*/ 125 w 445"/>
              <a:gd name="T57" fmla="*/ 275 h 436"/>
              <a:gd name="T58" fmla="*/ 134 w 445"/>
              <a:gd name="T59" fmla="*/ 275 h 436"/>
              <a:gd name="T60" fmla="*/ 205 w 445"/>
              <a:gd name="T61" fmla="*/ 328 h 436"/>
              <a:gd name="T62" fmla="*/ 178 w 445"/>
              <a:gd name="T63" fmla="*/ 80 h 436"/>
              <a:gd name="T64" fmla="*/ 178 w 445"/>
              <a:gd name="T65" fmla="*/ 80 h 436"/>
              <a:gd name="T66" fmla="*/ 143 w 445"/>
              <a:gd name="T67" fmla="*/ 169 h 436"/>
              <a:gd name="T68" fmla="*/ 134 w 445"/>
              <a:gd name="T69" fmla="*/ 169 h 436"/>
              <a:gd name="T70" fmla="*/ 81 w 445"/>
              <a:gd name="T71" fmla="*/ 116 h 436"/>
              <a:gd name="T72" fmla="*/ 81 w 445"/>
              <a:gd name="T73" fmla="*/ 62 h 436"/>
              <a:gd name="T74" fmla="*/ 107 w 445"/>
              <a:gd name="T75" fmla="*/ 26 h 436"/>
              <a:gd name="T76" fmla="*/ 116 w 445"/>
              <a:gd name="T77" fmla="*/ 26 h 436"/>
              <a:gd name="T78" fmla="*/ 178 w 445"/>
              <a:gd name="T79" fmla="*/ 80 h 436"/>
              <a:gd name="T80" fmla="*/ 373 w 445"/>
              <a:gd name="T81" fmla="*/ 169 h 436"/>
              <a:gd name="T82" fmla="*/ 373 w 445"/>
              <a:gd name="T83" fmla="*/ 169 h 436"/>
              <a:gd name="T84" fmla="*/ 373 w 445"/>
              <a:gd name="T85" fmla="*/ 98 h 436"/>
              <a:gd name="T86" fmla="*/ 319 w 445"/>
              <a:gd name="T87" fmla="*/ 98 h 436"/>
              <a:gd name="T88" fmla="*/ 319 w 445"/>
              <a:gd name="T89" fmla="*/ 169 h 436"/>
              <a:gd name="T90" fmla="*/ 249 w 445"/>
              <a:gd name="T91" fmla="*/ 169 h 436"/>
              <a:gd name="T92" fmla="*/ 249 w 445"/>
              <a:gd name="T93" fmla="*/ 213 h 436"/>
              <a:gd name="T94" fmla="*/ 319 w 445"/>
              <a:gd name="T95" fmla="*/ 213 h 436"/>
              <a:gd name="T96" fmla="*/ 319 w 445"/>
              <a:gd name="T97" fmla="*/ 292 h 436"/>
              <a:gd name="T98" fmla="*/ 373 w 445"/>
              <a:gd name="T99" fmla="*/ 292 h 436"/>
              <a:gd name="T100" fmla="*/ 373 w 445"/>
              <a:gd name="T101" fmla="*/ 213 h 436"/>
              <a:gd name="T102" fmla="*/ 444 w 445"/>
              <a:gd name="T103" fmla="*/ 213 h 436"/>
              <a:gd name="T104" fmla="*/ 444 w 445"/>
              <a:gd name="T105" fmla="*/ 169 h 436"/>
              <a:gd name="T106" fmla="*/ 373 w 445"/>
              <a:gd name="T107" fmla="*/ 169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lnTo>
                  <a:pt x="134" y="248"/>
                </a:ln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lnTo>
                  <a:pt x="116" y="435"/>
                </a:ln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lnTo>
                  <a:pt x="249" y="0"/>
                </a:ln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6" name="Freeform 75">
            <a:extLst>
              <a:ext uri="{FF2B5EF4-FFF2-40B4-BE49-F238E27FC236}">
                <a16:creationId xmlns:a16="http://schemas.microsoft.com/office/drawing/2014/main" id="{4D420802-4B9B-4DA5-9605-CD12F440E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1639888"/>
            <a:ext cx="133350" cy="247650"/>
          </a:xfrm>
          <a:custGeom>
            <a:avLst/>
            <a:gdLst>
              <a:gd name="T0" fmla="*/ 248 w 249"/>
              <a:gd name="T1" fmla="*/ 80 h 453"/>
              <a:gd name="T2" fmla="*/ 248 w 249"/>
              <a:gd name="T3" fmla="*/ 80 h 453"/>
              <a:gd name="T4" fmla="*/ 177 w 249"/>
              <a:gd name="T5" fmla="*/ 80 h 453"/>
              <a:gd name="T6" fmla="*/ 160 w 249"/>
              <a:gd name="T7" fmla="*/ 107 h 453"/>
              <a:gd name="T8" fmla="*/ 160 w 249"/>
              <a:gd name="T9" fmla="*/ 160 h 453"/>
              <a:gd name="T10" fmla="*/ 248 w 249"/>
              <a:gd name="T11" fmla="*/ 160 h 453"/>
              <a:gd name="T12" fmla="*/ 248 w 249"/>
              <a:gd name="T13" fmla="*/ 231 h 453"/>
              <a:gd name="T14" fmla="*/ 160 w 249"/>
              <a:gd name="T15" fmla="*/ 231 h 453"/>
              <a:gd name="T16" fmla="*/ 160 w 249"/>
              <a:gd name="T17" fmla="*/ 452 h 453"/>
              <a:gd name="T18" fmla="*/ 79 w 249"/>
              <a:gd name="T19" fmla="*/ 452 h 453"/>
              <a:gd name="T20" fmla="*/ 79 w 249"/>
              <a:gd name="T21" fmla="*/ 231 h 453"/>
              <a:gd name="T22" fmla="*/ 0 w 249"/>
              <a:gd name="T23" fmla="*/ 231 h 453"/>
              <a:gd name="T24" fmla="*/ 0 w 249"/>
              <a:gd name="T25" fmla="*/ 160 h 453"/>
              <a:gd name="T26" fmla="*/ 79 w 249"/>
              <a:gd name="T27" fmla="*/ 160 h 453"/>
              <a:gd name="T28" fmla="*/ 79 w 249"/>
              <a:gd name="T29" fmla="*/ 116 h 453"/>
              <a:gd name="T30" fmla="*/ 177 w 249"/>
              <a:gd name="T31" fmla="*/ 0 h 453"/>
              <a:gd name="T32" fmla="*/ 248 w 249"/>
              <a:gd name="T33" fmla="*/ 0 h 453"/>
              <a:gd name="T34" fmla="*/ 248 w 249"/>
              <a:gd name="T35" fmla="*/ 8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7" name="Freeform 76">
            <a:extLst>
              <a:ext uri="{FF2B5EF4-FFF2-40B4-BE49-F238E27FC236}">
                <a16:creationId xmlns:a16="http://schemas.microsoft.com/office/drawing/2014/main" id="{5A8F5944-EDF6-4CE0-9A08-DC0069623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9763" y="2173288"/>
            <a:ext cx="261937" cy="25558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239 w 480"/>
              <a:gd name="T13" fmla="*/ 178 h 471"/>
              <a:gd name="T14" fmla="*/ 239 w 480"/>
              <a:gd name="T15" fmla="*/ 178 h 471"/>
              <a:gd name="T16" fmla="*/ 231 w 480"/>
              <a:gd name="T17" fmla="*/ 196 h 471"/>
              <a:gd name="T18" fmla="*/ 231 w 480"/>
              <a:gd name="T19" fmla="*/ 275 h 471"/>
              <a:gd name="T20" fmla="*/ 169 w 480"/>
              <a:gd name="T21" fmla="*/ 328 h 471"/>
              <a:gd name="T22" fmla="*/ 116 w 480"/>
              <a:gd name="T23" fmla="*/ 275 h 471"/>
              <a:gd name="T24" fmla="*/ 116 w 480"/>
              <a:gd name="T25" fmla="*/ 240 h 471"/>
              <a:gd name="T26" fmla="*/ 160 w 480"/>
              <a:gd name="T27" fmla="*/ 240 h 471"/>
              <a:gd name="T28" fmla="*/ 160 w 480"/>
              <a:gd name="T29" fmla="*/ 275 h 471"/>
              <a:gd name="T30" fmla="*/ 169 w 480"/>
              <a:gd name="T31" fmla="*/ 284 h 471"/>
              <a:gd name="T32" fmla="*/ 186 w 480"/>
              <a:gd name="T33" fmla="*/ 275 h 471"/>
              <a:gd name="T34" fmla="*/ 186 w 480"/>
              <a:gd name="T35" fmla="*/ 196 h 471"/>
              <a:gd name="T36" fmla="*/ 239 w 480"/>
              <a:gd name="T37" fmla="*/ 134 h 471"/>
              <a:gd name="T38" fmla="*/ 292 w 480"/>
              <a:gd name="T39" fmla="*/ 196 h 471"/>
              <a:gd name="T40" fmla="*/ 292 w 480"/>
              <a:gd name="T41" fmla="*/ 205 h 471"/>
              <a:gd name="T42" fmla="*/ 266 w 480"/>
              <a:gd name="T43" fmla="*/ 213 h 471"/>
              <a:gd name="T44" fmla="*/ 257 w 480"/>
              <a:gd name="T45" fmla="*/ 205 h 471"/>
              <a:gd name="T46" fmla="*/ 257 w 480"/>
              <a:gd name="T47" fmla="*/ 196 h 471"/>
              <a:gd name="T48" fmla="*/ 239 w 480"/>
              <a:gd name="T49" fmla="*/ 178 h 471"/>
              <a:gd name="T50" fmla="*/ 364 w 480"/>
              <a:gd name="T51" fmla="*/ 275 h 471"/>
              <a:gd name="T52" fmla="*/ 364 w 480"/>
              <a:gd name="T53" fmla="*/ 275 h 471"/>
              <a:gd name="T54" fmla="*/ 311 w 480"/>
              <a:gd name="T55" fmla="*/ 328 h 471"/>
              <a:gd name="T56" fmla="*/ 257 w 480"/>
              <a:gd name="T57" fmla="*/ 275 h 471"/>
              <a:gd name="T58" fmla="*/ 257 w 480"/>
              <a:gd name="T59" fmla="*/ 240 h 471"/>
              <a:gd name="T60" fmla="*/ 266 w 480"/>
              <a:gd name="T61" fmla="*/ 249 h 471"/>
              <a:gd name="T62" fmla="*/ 292 w 480"/>
              <a:gd name="T63" fmla="*/ 240 h 471"/>
              <a:gd name="T64" fmla="*/ 292 w 480"/>
              <a:gd name="T65" fmla="*/ 275 h 471"/>
              <a:gd name="T66" fmla="*/ 311 w 480"/>
              <a:gd name="T67" fmla="*/ 284 h 471"/>
              <a:gd name="T68" fmla="*/ 319 w 480"/>
              <a:gd name="T69" fmla="*/ 275 h 471"/>
              <a:gd name="T70" fmla="*/ 319 w 480"/>
              <a:gd name="T71" fmla="*/ 240 h 471"/>
              <a:gd name="T72" fmla="*/ 364 w 480"/>
              <a:gd name="T73" fmla="*/ 240 h 471"/>
              <a:gd name="T74" fmla="*/ 364 w 480"/>
              <a:gd name="T75" fmla="*/ 27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8" name="Freeform 77">
            <a:extLst>
              <a:ext uri="{FF2B5EF4-FFF2-40B4-BE49-F238E27FC236}">
                <a16:creationId xmlns:a16="http://schemas.microsoft.com/office/drawing/2014/main" id="{43C2D939-45F1-46A2-8A49-0E9DDF594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2173288"/>
            <a:ext cx="260350" cy="255587"/>
          </a:xfrm>
          <a:custGeom>
            <a:avLst/>
            <a:gdLst>
              <a:gd name="T0" fmla="*/ 249 w 480"/>
              <a:gd name="T1" fmla="*/ 231 h 471"/>
              <a:gd name="T2" fmla="*/ 249 w 480"/>
              <a:gd name="T3" fmla="*/ 231 h 471"/>
              <a:gd name="T4" fmla="*/ 249 w 480"/>
              <a:gd name="T5" fmla="*/ 231 h 471"/>
              <a:gd name="T6" fmla="*/ 240 w 480"/>
              <a:gd name="T7" fmla="*/ 222 h 471"/>
              <a:gd name="T8" fmla="*/ 142 w 480"/>
              <a:gd name="T9" fmla="*/ 231 h 471"/>
              <a:gd name="T10" fmla="*/ 142 w 480"/>
              <a:gd name="T11" fmla="*/ 231 h 471"/>
              <a:gd name="T12" fmla="*/ 169 w 480"/>
              <a:gd name="T13" fmla="*/ 303 h 471"/>
              <a:gd name="T14" fmla="*/ 249 w 480"/>
              <a:gd name="T15" fmla="*/ 231 h 471"/>
              <a:gd name="T16" fmla="*/ 302 w 480"/>
              <a:gd name="T17" fmla="*/ 160 h 471"/>
              <a:gd name="T18" fmla="*/ 302 w 480"/>
              <a:gd name="T19" fmla="*/ 160 h 471"/>
              <a:gd name="T20" fmla="*/ 240 w 480"/>
              <a:gd name="T21" fmla="*/ 134 h 471"/>
              <a:gd name="T22" fmla="*/ 222 w 480"/>
              <a:gd name="T23" fmla="*/ 143 h 471"/>
              <a:gd name="T24" fmla="*/ 258 w 480"/>
              <a:gd name="T25" fmla="*/ 196 h 471"/>
              <a:gd name="T26" fmla="*/ 302 w 480"/>
              <a:gd name="T27" fmla="*/ 160 h 471"/>
              <a:gd name="T28" fmla="*/ 178 w 480"/>
              <a:gd name="T29" fmla="*/ 311 h 471"/>
              <a:gd name="T30" fmla="*/ 178 w 480"/>
              <a:gd name="T31" fmla="*/ 311 h 471"/>
              <a:gd name="T32" fmla="*/ 240 w 480"/>
              <a:gd name="T33" fmla="*/ 328 h 471"/>
              <a:gd name="T34" fmla="*/ 275 w 480"/>
              <a:gd name="T35" fmla="*/ 328 h 471"/>
              <a:gd name="T36" fmla="*/ 258 w 480"/>
              <a:gd name="T37" fmla="*/ 249 h 471"/>
              <a:gd name="T38" fmla="*/ 178 w 480"/>
              <a:gd name="T39" fmla="*/ 311 h 471"/>
              <a:gd name="T40" fmla="*/ 231 w 480"/>
              <a:gd name="T41" fmla="*/ 205 h 471"/>
              <a:gd name="T42" fmla="*/ 231 w 480"/>
              <a:gd name="T43" fmla="*/ 205 h 471"/>
              <a:gd name="T44" fmla="*/ 195 w 480"/>
              <a:gd name="T45" fmla="*/ 151 h 471"/>
              <a:gd name="T46" fmla="*/ 142 w 480"/>
              <a:gd name="T47" fmla="*/ 213 h 471"/>
              <a:gd name="T48" fmla="*/ 142 w 480"/>
              <a:gd name="T49" fmla="*/ 213 h 471"/>
              <a:gd name="T50" fmla="*/ 231 w 480"/>
              <a:gd name="T51" fmla="*/ 205 h 471"/>
              <a:gd name="T52" fmla="*/ 275 w 480"/>
              <a:gd name="T53" fmla="*/ 249 h 471"/>
              <a:gd name="T54" fmla="*/ 275 w 480"/>
              <a:gd name="T55" fmla="*/ 249 h 471"/>
              <a:gd name="T56" fmla="*/ 293 w 480"/>
              <a:gd name="T57" fmla="*/ 311 h 471"/>
              <a:gd name="T58" fmla="*/ 337 w 480"/>
              <a:gd name="T59" fmla="*/ 249 h 471"/>
              <a:gd name="T60" fmla="*/ 293 w 480"/>
              <a:gd name="T61" fmla="*/ 249 h 471"/>
              <a:gd name="T62" fmla="*/ 275 w 480"/>
              <a:gd name="T63" fmla="*/ 249 h 471"/>
              <a:gd name="T64" fmla="*/ 240 w 480"/>
              <a:gd name="T65" fmla="*/ 0 h 471"/>
              <a:gd name="T66" fmla="*/ 240 w 480"/>
              <a:gd name="T67" fmla="*/ 0 h 471"/>
              <a:gd name="T68" fmla="*/ 0 w 480"/>
              <a:gd name="T69" fmla="*/ 231 h 471"/>
              <a:gd name="T70" fmla="*/ 240 w 480"/>
              <a:gd name="T71" fmla="*/ 470 h 471"/>
              <a:gd name="T72" fmla="*/ 479 w 480"/>
              <a:gd name="T73" fmla="*/ 231 h 471"/>
              <a:gd name="T74" fmla="*/ 240 w 480"/>
              <a:gd name="T75" fmla="*/ 0 h 471"/>
              <a:gd name="T76" fmla="*/ 240 w 480"/>
              <a:gd name="T77" fmla="*/ 356 h 471"/>
              <a:gd name="T78" fmla="*/ 240 w 480"/>
              <a:gd name="T79" fmla="*/ 356 h 471"/>
              <a:gd name="T80" fmla="*/ 124 w 480"/>
              <a:gd name="T81" fmla="*/ 231 h 471"/>
              <a:gd name="T82" fmla="*/ 240 w 480"/>
              <a:gd name="T83" fmla="*/ 116 h 471"/>
              <a:gd name="T84" fmla="*/ 355 w 480"/>
              <a:gd name="T85" fmla="*/ 231 h 471"/>
              <a:gd name="T86" fmla="*/ 240 w 480"/>
              <a:gd name="T87" fmla="*/ 356 h 471"/>
              <a:gd name="T88" fmla="*/ 266 w 480"/>
              <a:gd name="T89" fmla="*/ 213 h 471"/>
              <a:gd name="T90" fmla="*/ 266 w 480"/>
              <a:gd name="T91" fmla="*/ 213 h 471"/>
              <a:gd name="T92" fmla="*/ 266 w 480"/>
              <a:gd name="T93" fmla="*/ 222 h 471"/>
              <a:gd name="T94" fmla="*/ 266 w 480"/>
              <a:gd name="T95" fmla="*/ 231 h 471"/>
              <a:gd name="T96" fmla="*/ 293 w 480"/>
              <a:gd name="T97" fmla="*/ 231 h 471"/>
              <a:gd name="T98" fmla="*/ 337 w 480"/>
              <a:gd name="T99" fmla="*/ 231 h 471"/>
              <a:gd name="T100" fmla="*/ 319 w 480"/>
              <a:gd name="T101" fmla="*/ 178 h 471"/>
              <a:gd name="T102" fmla="*/ 266 w 480"/>
              <a:gd name="T103" fmla="*/ 21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lnTo>
                  <a:pt x="142" y="231"/>
                </a:ln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lnTo>
                  <a:pt x="142" y="213"/>
                </a:ln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199" name="Freeform 78">
            <a:extLst>
              <a:ext uri="{FF2B5EF4-FFF2-40B4-BE49-F238E27FC236}">
                <a16:creationId xmlns:a16="http://schemas.microsoft.com/office/drawing/2014/main" id="{43D3981C-0F51-46DE-8A14-776AFE530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2163" y="1635125"/>
            <a:ext cx="258762" cy="257175"/>
          </a:xfrm>
          <a:custGeom>
            <a:avLst/>
            <a:gdLst>
              <a:gd name="T0" fmla="*/ 212 w 479"/>
              <a:gd name="T1" fmla="*/ 169 h 471"/>
              <a:gd name="T2" fmla="*/ 212 w 479"/>
              <a:gd name="T3" fmla="*/ 169 h 471"/>
              <a:gd name="T4" fmla="*/ 185 w 479"/>
              <a:gd name="T5" fmla="*/ 142 h 471"/>
              <a:gd name="T6" fmla="*/ 177 w 479"/>
              <a:gd name="T7" fmla="*/ 142 h 471"/>
              <a:gd name="T8" fmla="*/ 168 w 479"/>
              <a:gd name="T9" fmla="*/ 160 h 471"/>
              <a:gd name="T10" fmla="*/ 168 w 479"/>
              <a:gd name="T11" fmla="*/ 187 h 471"/>
              <a:gd name="T12" fmla="*/ 194 w 479"/>
              <a:gd name="T13" fmla="*/ 213 h 471"/>
              <a:gd name="T14" fmla="*/ 203 w 479"/>
              <a:gd name="T15" fmla="*/ 213 h 471"/>
              <a:gd name="T16" fmla="*/ 212 w 479"/>
              <a:gd name="T17" fmla="*/ 169 h 471"/>
              <a:gd name="T18" fmla="*/ 238 w 479"/>
              <a:gd name="T19" fmla="*/ 0 h 471"/>
              <a:gd name="T20" fmla="*/ 238 w 479"/>
              <a:gd name="T21" fmla="*/ 0 h 471"/>
              <a:gd name="T22" fmla="*/ 0 w 479"/>
              <a:gd name="T23" fmla="*/ 231 h 471"/>
              <a:gd name="T24" fmla="*/ 238 w 479"/>
              <a:gd name="T25" fmla="*/ 470 h 471"/>
              <a:gd name="T26" fmla="*/ 478 w 479"/>
              <a:gd name="T27" fmla="*/ 231 h 471"/>
              <a:gd name="T28" fmla="*/ 238 w 479"/>
              <a:gd name="T29" fmla="*/ 0 h 471"/>
              <a:gd name="T30" fmla="*/ 221 w 479"/>
              <a:gd name="T31" fmla="*/ 338 h 471"/>
              <a:gd name="T32" fmla="*/ 221 w 479"/>
              <a:gd name="T33" fmla="*/ 338 h 471"/>
              <a:gd name="T34" fmla="*/ 185 w 479"/>
              <a:gd name="T35" fmla="*/ 346 h 471"/>
              <a:gd name="T36" fmla="*/ 185 w 479"/>
              <a:gd name="T37" fmla="*/ 346 h 471"/>
              <a:gd name="T38" fmla="*/ 185 w 479"/>
              <a:gd name="T39" fmla="*/ 346 h 471"/>
              <a:gd name="T40" fmla="*/ 124 w 479"/>
              <a:gd name="T41" fmla="*/ 301 h 471"/>
              <a:gd name="T42" fmla="*/ 194 w 479"/>
              <a:gd name="T43" fmla="*/ 248 h 471"/>
              <a:gd name="T44" fmla="*/ 194 w 479"/>
              <a:gd name="T45" fmla="*/ 248 h 471"/>
              <a:gd name="T46" fmla="*/ 185 w 479"/>
              <a:gd name="T47" fmla="*/ 231 h 471"/>
              <a:gd name="T48" fmla="*/ 185 w 479"/>
              <a:gd name="T49" fmla="*/ 231 h 471"/>
              <a:gd name="T50" fmla="*/ 159 w 479"/>
              <a:gd name="T51" fmla="*/ 222 h 471"/>
              <a:gd name="T52" fmla="*/ 141 w 479"/>
              <a:gd name="T53" fmla="*/ 178 h 471"/>
              <a:gd name="T54" fmla="*/ 194 w 479"/>
              <a:gd name="T55" fmla="*/ 125 h 471"/>
              <a:gd name="T56" fmla="*/ 256 w 479"/>
              <a:gd name="T57" fmla="*/ 125 h 471"/>
              <a:gd name="T58" fmla="*/ 256 w 479"/>
              <a:gd name="T59" fmla="*/ 125 h 471"/>
              <a:gd name="T60" fmla="*/ 238 w 479"/>
              <a:gd name="T61" fmla="*/ 134 h 471"/>
              <a:gd name="T62" fmla="*/ 221 w 479"/>
              <a:gd name="T63" fmla="*/ 134 h 471"/>
              <a:gd name="T64" fmla="*/ 238 w 479"/>
              <a:gd name="T65" fmla="*/ 178 h 471"/>
              <a:gd name="T66" fmla="*/ 230 w 479"/>
              <a:gd name="T67" fmla="*/ 213 h 471"/>
              <a:gd name="T68" fmla="*/ 212 w 479"/>
              <a:gd name="T69" fmla="*/ 231 h 471"/>
              <a:gd name="T70" fmla="*/ 230 w 479"/>
              <a:gd name="T71" fmla="*/ 240 h 471"/>
              <a:gd name="T72" fmla="*/ 256 w 479"/>
              <a:gd name="T73" fmla="*/ 284 h 471"/>
              <a:gd name="T74" fmla="*/ 221 w 479"/>
              <a:gd name="T75" fmla="*/ 338 h 471"/>
              <a:gd name="T76" fmla="*/ 354 w 479"/>
              <a:gd name="T77" fmla="*/ 231 h 471"/>
              <a:gd name="T78" fmla="*/ 354 w 479"/>
              <a:gd name="T79" fmla="*/ 231 h 471"/>
              <a:gd name="T80" fmla="*/ 310 w 479"/>
              <a:gd name="T81" fmla="*/ 231 h 471"/>
              <a:gd name="T82" fmla="*/ 310 w 479"/>
              <a:gd name="T83" fmla="*/ 275 h 471"/>
              <a:gd name="T84" fmla="*/ 291 w 479"/>
              <a:gd name="T85" fmla="*/ 275 h 471"/>
              <a:gd name="T86" fmla="*/ 291 w 479"/>
              <a:gd name="T87" fmla="*/ 231 h 471"/>
              <a:gd name="T88" fmla="*/ 256 w 479"/>
              <a:gd name="T89" fmla="*/ 231 h 471"/>
              <a:gd name="T90" fmla="*/ 256 w 479"/>
              <a:gd name="T91" fmla="*/ 213 h 471"/>
              <a:gd name="T92" fmla="*/ 291 w 479"/>
              <a:gd name="T93" fmla="*/ 213 h 471"/>
              <a:gd name="T94" fmla="*/ 291 w 479"/>
              <a:gd name="T95" fmla="*/ 169 h 471"/>
              <a:gd name="T96" fmla="*/ 310 w 479"/>
              <a:gd name="T97" fmla="*/ 169 h 471"/>
              <a:gd name="T98" fmla="*/ 310 w 479"/>
              <a:gd name="T99" fmla="*/ 213 h 471"/>
              <a:gd name="T100" fmla="*/ 354 w 479"/>
              <a:gd name="T101" fmla="*/ 213 h 471"/>
              <a:gd name="T102" fmla="*/ 354 w 479"/>
              <a:gd name="T103" fmla="*/ 231 h 471"/>
              <a:gd name="T104" fmla="*/ 194 w 479"/>
              <a:gd name="T105" fmla="*/ 266 h 471"/>
              <a:gd name="T106" fmla="*/ 194 w 479"/>
              <a:gd name="T107" fmla="*/ 266 h 471"/>
              <a:gd name="T108" fmla="*/ 194 w 479"/>
              <a:gd name="T109" fmla="*/ 266 h 471"/>
              <a:gd name="T110" fmla="*/ 159 w 479"/>
              <a:gd name="T111" fmla="*/ 275 h 471"/>
              <a:gd name="T112" fmla="*/ 150 w 479"/>
              <a:gd name="T113" fmla="*/ 301 h 471"/>
              <a:gd name="T114" fmla="*/ 194 w 479"/>
              <a:gd name="T115" fmla="*/ 328 h 471"/>
              <a:gd name="T116" fmla="*/ 230 w 479"/>
              <a:gd name="T117" fmla="*/ 293 h 471"/>
              <a:gd name="T118" fmla="*/ 194 w 479"/>
              <a:gd name="T119" fmla="*/ 26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lnTo>
                  <a:pt x="185" y="346"/>
                </a:lnTo>
                <a:lnTo>
                  <a:pt x="185" y="346"/>
                </a:ln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lnTo>
                  <a:pt x="194" y="248"/>
                </a:lnTo>
                <a:cubicBezTo>
                  <a:pt x="185" y="240"/>
                  <a:pt x="185" y="231"/>
                  <a:pt x="185" y="231"/>
                </a:cubicBezTo>
                <a:lnTo>
                  <a:pt x="185" y="231"/>
                </a:ln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lnTo>
                  <a:pt x="256" y="125"/>
                </a:ln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0" name="Freeform 79">
            <a:extLst>
              <a:ext uri="{FF2B5EF4-FFF2-40B4-BE49-F238E27FC236}">
                <a16:creationId xmlns:a16="http://schemas.microsoft.com/office/drawing/2014/main" id="{46DDFEF3-F4DB-45FD-BE48-B622B5E32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263" y="1635125"/>
            <a:ext cx="260350" cy="257175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93 w 479"/>
              <a:gd name="T13" fmla="*/ 160 h 471"/>
              <a:gd name="T14" fmla="*/ 293 w 479"/>
              <a:gd name="T15" fmla="*/ 160 h 471"/>
              <a:gd name="T16" fmla="*/ 257 w 479"/>
              <a:gd name="T17" fmla="*/ 160 h 471"/>
              <a:gd name="T18" fmla="*/ 249 w 479"/>
              <a:gd name="T19" fmla="*/ 178 h 471"/>
              <a:gd name="T20" fmla="*/ 249 w 479"/>
              <a:gd name="T21" fmla="*/ 195 h 471"/>
              <a:gd name="T22" fmla="*/ 293 w 479"/>
              <a:gd name="T23" fmla="*/ 195 h 471"/>
              <a:gd name="T24" fmla="*/ 293 w 479"/>
              <a:gd name="T25" fmla="*/ 240 h 471"/>
              <a:gd name="T26" fmla="*/ 249 w 479"/>
              <a:gd name="T27" fmla="*/ 240 h 471"/>
              <a:gd name="T28" fmla="*/ 249 w 479"/>
              <a:gd name="T29" fmla="*/ 346 h 471"/>
              <a:gd name="T30" fmla="*/ 213 w 479"/>
              <a:gd name="T31" fmla="*/ 346 h 471"/>
              <a:gd name="T32" fmla="*/ 213 w 479"/>
              <a:gd name="T33" fmla="*/ 240 h 471"/>
              <a:gd name="T34" fmla="*/ 169 w 479"/>
              <a:gd name="T35" fmla="*/ 240 h 471"/>
              <a:gd name="T36" fmla="*/ 169 w 479"/>
              <a:gd name="T37" fmla="*/ 195 h 471"/>
              <a:gd name="T38" fmla="*/ 213 w 479"/>
              <a:gd name="T39" fmla="*/ 195 h 471"/>
              <a:gd name="T40" fmla="*/ 213 w 479"/>
              <a:gd name="T41" fmla="*/ 178 h 471"/>
              <a:gd name="T42" fmla="*/ 257 w 479"/>
              <a:gd name="T43" fmla="*/ 125 h 471"/>
              <a:gd name="T44" fmla="*/ 293 w 479"/>
              <a:gd name="T45" fmla="*/ 125 h 471"/>
              <a:gd name="T46" fmla="*/ 293 w 479"/>
              <a:gd name="T47" fmla="*/ 16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1" name="Freeform 80">
            <a:extLst>
              <a:ext uri="{FF2B5EF4-FFF2-40B4-BE49-F238E27FC236}">
                <a16:creationId xmlns:a16="http://schemas.microsoft.com/office/drawing/2014/main" id="{D4CDE104-6515-46F0-8EA2-65B33B821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688" y="2182813"/>
            <a:ext cx="239712" cy="236537"/>
          </a:xfrm>
          <a:custGeom>
            <a:avLst/>
            <a:gdLst>
              <a:gd name="T0" fmla="*/ 221 w 444"/>
              <a:gd name="T1" fmla="*/ 0 h 435"/>
              <a:gd name="T2" fmla="*/ 221 w 444"/>
              <a:gd name="T3" fmla="*/ 0 h 435"/>
              <a:gd name="T4" fmla="*/ 0 w 444"/>
              <a:gd name="T5" fmla="*/ 212 h 435"/>
              <a:gd name="T6" fmla="*/ 62 w 444"/>
              <a:gd name="T7" fmla="*/ 363 h 435"/>
              <a:gd name="T8" fmla="*/ 195 w 444"/>
              <a:gd name="T9" fmla="*/ 309 h 435"/>
              <a:gd name="T10" fmla="*/ 346 w 444"/>
              <a:gd name="T11" fmla="*/ 398 h 435"/>
              <a:gd name="T12" fmla="*/ 443 w 444"/>
              <a:gd name="T13" fmla="*/ 212 h 435"/>
              <a:gd name="T14" fmla="*/ 221 w 444"/>
              <a:gd name="T15" fmla="*/ 0 h 435"/>
              <a:gd name="T16" fmla="*/ 328 w 444"/>
              <a:gd name="T17" fmla="*/ 292 h 435"/>
              <a:gd name="T18" fmla="*/ 328 w 444"/>
              <a:gd name="T19" fmla="*/ 292 h 435"/>
              <a:gd name="T20" fmla="*/ 311 w 444"/>
              <a:gd name="T21" fmla="*/ 301 h 435"/>
              <a:gd name="T22" fmla="*/ 124 w 444"/>
              <a:gd name="T23" fmla="*/ 274 h 435"/>
              <a:gd name="T24" fmla="*/ 107 w 444"/>
              <a:gd name="T25" fmla="*/ 265 h 435"/>
              <a:gd name="T26" fmla="*/ 115 w 444"/>
              <a:gd name="T27" fmla="*/ 248 h 435"/>
              <a:gd name="T28" fmla="*/ 328 w 444"/>
              <a:gd name="T29" fmla="*/ 274 h 435"/>
              <a:gd name="T30" fmla="*/ 328 w 444"/>
              <a:gd name="T31" fmla="*/ 292 h 435"/>
              <a:gd name="T32" fmla="*/ 355 w 444"/>
              <a:gd name="T33" fmla="*/ 230 h 435"/>
              <a:gd name="T34" fmla="*/ 355 w 444"/>
              <a:gd name="T35" fmla="*/ 230 h 435"/>
              <a:gd name="T36" fmla="*/ 337 w 444"/>
              <a:gd name="T37" fmla="*/ 239 h 435"/>
              <a:gd name="T38" fmla="*/ 115 w 444"/>
              <a:gd name="T39" fmla="*/ 212 h 435"/>
              <a:gd name="T40" fmla="*/ 98 w 444"/>
              <a:gd name="T41" fmla="*/ 203 h 435"/>
              <a:gd name="T42" fmla="*/ 107 w 444"/>
              <a:gd name="T43" fmla="*/ 177 h 435"/>
              <a:gd name="T44" fmla="*/ 346 w 444"/>
              <a:gd name="T45" fmla="*/ 212 h 435"/>
              <a:gd name="T46" fmla="*/ 355 w 444"/>
              <a:gd name="T47" fmla="*/ 230 h 435"/>
              <a:gd name="T48" fmla="*/ 355 w 444"/>
              <a:gd name="T49" fmla="*/ 168 h 435"/>
              <a:gd name="T50" fmla="*/ 355 w 444"/>
              <a:gd name="T51" fmla="*/ 168 h 435"/>
              <a:gd name="T52" fmla="*/ 107 w 444"/>
              <a:gd name="T53" fmla="*/ 141 h 435"/>
              <a:gd name="T54" fmla="*/ 80 w 444"/>
              <a:gd name="T55" fmla="*/ 132 h 435"/>
              <a:gd name="T56" fmla="*/ 98 w 444"/>
              <a:gd name="T57" fmla="*/ 106 h 435"/>
              <a:gd name="T58" fmla="*/ 381 w 444"/>
              <a:gd name="T59" fmla="*/ 132 h 435"/>
              <a:gd name="T60" fmla="*/ 381 w 444"/>
              <a:gd name="T61" fmla="*/ 159 h 435"/>
              <a:gd name="T62" fmla="*/ 355 w 444"/>
              <a:gd name="T63" fmla="*/ 168 h 435"/>
              <a:gd name="T64" fmla="*/ 195 w 444"/>
              <a:gd name="T65" fmla="*/ 372 h 435"/>
              <a:gd name="T66" fmla="*/ 195 w 444"/>
              <a:gd name="T67" fmla="*/ 372 h 435"/>
              <a:gd name="T68" fmla="*/ 115 w 444"/>
              <a:gd name="T69" fmla="*/ 407 h 435"/>
              <a:gd name="T70" fmla="*/ 221 w 444"/>
              <a:gd name="T71" fmla="*/ 434 h 435"/>
              <a:gd name="T72" fmla="*/ 274 w 444"/>
              <a:gd name="T73" fmla="*/ 425 h 435"/>
              <a:gd name="T74" fmla="*/ 195 w 444"/>
              <a:gd name="T75" fmla="*/ 37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2" name="Freeform 81">
            <a:extLst>
              <a:ext uri="{FF2B5EF4-FFF2-40B4-BE49-F238E27FC236}">
                <a16:creationId xmlns:a16="http://schemas.microsoft.com/office/drawing/2014/main" id="{7371A669-6BD0-4ED2-B339-065ACFC71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8738" y="2173288"/>
            <a:ext cx="260350" cy="255587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62 w 479"/>
              <a:gd name="T7" fmla="*/ 391 h 471"/>
              <a:gd name="T8" fmla="*/ 204 w 479"/>
              <a:gd name="T9" fmla="*/ 338 h 471"/>
              <a:gd name="T10" fmla="*/ 372 w 479"/>
              <a:gd name="T11" fmla="*/ 435 h 471"/>
              <a:gd name="T12" fmla="*/ 478 w 479"/>
              <a:gd name="T13" fmla="*/ 231 h 471"/>
              <a:gd name="T14" fmla="*/ 239 w 479"/>
              <a:gd name="T15" fmla="*/ 0 h 471"/>
              <a:gd name="T16" fmla="*/ 354 w 479"/>
              <a:gd name="T17" fmla="*/ 320 h 471"/>
              <a:gd name="T18" fmla="*/ 354 w 479"/>
              <a:gd name="T19" fmla="*/ 320 h 471"/>
              <a:gd name="T20" fmla="*/ 337 w 479"/>
              <a:gd name="T21" fmla="*/ 328 h 471"/>
              <a:gd name="T22" fmla="*/ 133 w 479"/>
              <a:gd name="T23" fmla="*/ 303 h 471"/>
              <a:gd name="T24" fmla="*/ 115 w 479"/>
              <a:gd name="T25" fmla="*/ 293 h 471"/>
              <a:gd name="T26" fmla="*/ 124 w 479"/>
              <a:gd name="T27" fmla="*/ 275 h 471"/>
              <a:gd name="T28" fmla="*/ 354 w 479"/>
              <a:gd name="T29" fmla="*/ 303 h 471"/>
              <a:gd name="T30" fmla="*/ 354 w 479"/>
              <a:gd name="T31" fmla="*/ 320 h 471"/>
              <a:gd name="T32" fmla="*/ 381 w 479"/>
              <a:gd name="T33" fmla="*/ 249 h 471"/>
              <a:gd name="T34" fmla="*/ 381 w 479"/>
              <a:gd name="T35" fmla="*/ 249 h 471"/>
              <a:gd name="T36" fmla="*/ 363 w 479"/>
              <a:gd name="T37" fmla="*/ 258 h 471"/>
              <a:gd name="T38" fmla="*/ 124 w 479"/>
              <a:gd name="T39" fmla="*/ 231 h 471"/>
              <a:gd name="T40" fmla="*/ 106 w 479"/>
              <a:gd name="T41" fmla="*/ 222 h 471"/>
              <a:gd name="T42" fmla="*/ 115 w 479"/>
              <a:gd name="T43" fmla="*/ 196 h 471"/>
              <a:gd name="T44" fmla="*/ 381 w 479"/>
              <a:gd name="T45" fmla="*/ 231 h 471"/>
              <a:gd name="T46" fmla="*/ 381 w 479"/>
              <a:gd name="T47" fmla="*/ 249 h 471"/>
              <a:gd name="T48" fmla="*/ 390 w 479"/>
              <a:gd name="T49" fmla="*/ 178 h 471"/>
              <a:gd name="T50" fmla="*/ 390 w 479"/>
              <a:gd name="T51" fmla="*/ 178 h 471"/>
              <a:gd name="T52" fmla="*/ 115 w 479"/>
              <a:gd name="T53" fmla="*/ 151 h 471"/>
              <a:gd name="T54" fmla="*/ 88 w 479"/>
              <a:gd name="T55" fmla="*/ 143 h 471"/>
              <a:gd name="T56" fmla="*/ 106 w 479"/>
              <a:gd name="T57" fmla="*/ 116 h 471"/>
              <a:gd name="T58" fmla="*/ 407 w 479"/>
              <a:gd name="T59" fmla="*/ 143 h 471"/>
              <a:gd name="T60" fmla="*/ 416 w 479"/>
              <a:gd name="T61" fmla="*/ 178 h 471"/>
              <a:gd name="T62" fmla="*/ 390 w 479"/>
              <a:gd name="T63" fmla="*/ 178 h 471"/>
              <a:gd name="T64" fmla="*/ 204 w 479"/>
              <a:gd name="T65" fmla="*/ 409 h 471"/>
              <a:gd name="T66" fmla="*/ 204 w 479"/>
              <a:gd name="T67" fmla="*/ 409 h 471"/>
              <a:gd name="T68" fmla="*/ 124 w 479"/>
              <a:gd name="T69" fmla="*/ 444 h 471"/>
              <a:gd name="T70" fmla="*/ 239 w 479"/>
              <a:gd name="T71" fmla="*/ 470 h 471"/>
              <a:gd name="T72" fmla="*/ 301 w 479"/>
              <a:gd name="T73" fmla="*/ 462 h 471"/>
              <a:gd name="T74" fmla="*/ 204 w 479"/>
              <a:gd name="T75" fmla="*/ 40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3" name="Freeform 82">
            <a:extLst>
              <a:ext uri="{FF2B5EF4-FFF2-40B4-BE49-F238E27FC236}">
                <a16:creationId xmlns:a16="http://schemas.microsoft.com/office/drawing/2014/main" id="{0C8059E1-1942-45A8-870C-95C973F7D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388" y="2720975"/>
            <a:ext cx="231775" cy="236538"/>
          </a:xfrm>
          <a:custGeom>
            <a:avLst/>
            <a:gdLst>
              <a:gd name="T0" fmla="*/ 380 w 426"/>
              <a:gd name="T1" fmla="*/ 89 h 435"/>
              <a:gd name="T2" fmla="*/ 380 w 426"/>
              <a:gd name="T3" fmla="*/ 89 h 435"/>
              <a:gd name="T4" fmla="*/ 389 w 426"/>
              <a:gd name="T5" fmla="*/ 133 h 435"/>
              <a:gd name="T6" fmla="*/ 336 w 426"/>
              <a:gd name="T7" fmla="*/ 239 h 435"/>
              <a:gd name="T8" fmla="*/ 185 w 426"/>
              <a:gd name="T9" fmla="*/ 284 h 435"/>
              <a:gd name="T10" fmla="*/ 167 w 426"/>
              <a:gd name="T11" fmla="*/ 284 h 435"/>
              <a:gd name="T12" fmla="*/ 141 w 426"/>
              <a:gd name="T13" fmla="*/ 301 h 435"/>
              <a:gd name="T14" fmla="*/ 123 w 426"/>
              <a:gd name="T15" fmla="*/ 381 h 435"/>
              <a:gd name="T16" fmla="*/ 106 w 426"/>
              <a:gd name="T17" fmla="*/ 399 h 435"/>
              <a:gd name="T18" fmla="*/ 70 w 426"/>
              <a:gd name="T19" fmla="*/ 399 h 435"/>
              <a:gd name="T20" fmla="*/ 61 w 426"/>
              <a:gd name="T21" fmla="*/ 408 h 435"/>
              <a:gd name="T22" fmla="*/ 79 w 426"/>
              <a:gd name="T23" fmla="*/ 434 h 435"/>
              <a:gd name="T24" fmla="*/ 132 w 426"/>
              <a:gd name="T25" fmla="*/ 434 h 435"/>
              <a:gd name="T26" fmla="*/ 159 w 426"/>
              <a:gd name="T27" fmla="*/ 408 h 435"/>
              <a:gd name="T28" fmla="*/ 176 w 426"/>
              <a:gd name="T29" fmla="*/ 328 h 435"/>
              <a:gd name="T30" fmla="*/ 203 w 426"/>
              <a:gd name="T31" fmla="*/ 310 h 435"/>
              <a:gd name="T32" fmla="*/ 220 w 426"/>
              <a:gd name="T33" fmla="*/ 310 h 435"/>
              <a:gd name="T34" fmla="*/ 372 w 426"/>
              <a:gd name="T35" fmla="*/ 275 h 435"/>
              <a:gd name="T36" fmla="*/ 425 w 426"/>
              <a:gd name="T37" fmla="*/ 168 h 435"/>
              <a:gd name="T38" fmla="*/ 416 w 426"/>
              <a:gd name="T39" fmla="*/ 124 h 435"/>
              <a:gd name="T40" fmla="*/ 389 w 426"/>
              <a:gd name="T41" fmla="*/ 89 h 435"/>
              <a:gd name="T42" fmla="*/ 380 w 426"/>
              <a:gd name="T43" fmla="*/ 89 h 435"/>
              <a:gd name="T44" fmla="*/ 97 w 426"/>
              <a:gd name="T45" fmla="*/ 346 h 435"/>
              <a:gd name="T46" fmla="*/ 97 w 426"/>
              <a:gd name="T47" fmla="*/ 346 h 435"/>
              <a:gd name="T48" fmla="*/ 114 w 426"/>
              <a:gd name="T49" fmla="*/ 266 h 435"/>
              <a:gd name="T50" fmla="*/ 141 w 426"/>
              <a:gd name="T51" fmla="*/ 248 h 435"/>
              <a:gd name="T52" fmla="*/ 150 w 426"/>
              <a:gd name="T53" fmla="*/ 248 h 435"/>
              <a:gd name="T54" fmla="*/ 301 w 426"/>
              <a:gd name="T55" fmla="*/ 203 h 435"/>
              <a:gd name="T56" fmla="*/ 363 w 426"/>
              <a:gd name="T57" fmla="*/ 106 h 435"/>
              <a:gd name="T58" fmla="*/ 345 w 426"/>
              <a:gd name="T59" fmla="*/ 53 h 435"/>
              <a:gd name="T60" fmla="*/ 318 w 426"/>
              <a:gd name="T61" fmla="*/ 27 h 435"/>
              <a:gd name="T62" fmla="*/ 273 w 426"/>
              <a:gd name="T63" fmla="*/ 9 h 435"/>
              <a:gd name="T64" fmla="*/ 212 w 426"/>
              <a:gd name="T65" fmla="*/ 0 h 435"/>
              <a:gd name="T66" fmla="*/ 97 w 426"/>
              <a:gd name="T67" fmla="*/ 0 h 435"/>
              <a:gd name="T68" fmla="*/ 70 w 426"/>
              <a:gd name="T69" fmla="*/ 27 h 435"/>
              <a:gd name="T70" fmla="*/ 0 w 426"/>
              <a:gd name="T71" fmla="*/ 346 h 435"/>
              <a:gd name="T72" fmla="*/ 17 w 426"/>
              <a:gd name="T73" fmla="*/ 363 h 435"/>
              <a:gd name="T74" fmla="*/ 70 w 426"/>
              <a:gd name="T75" fmla="*/ 363 h 435"/>
              <a:gd name="T76" fmla="*/ 97 w 426"/>
              <a:gd name="T77" fmla="*/ 346 h 435"/>
              <a:gd name="T78" fmla="*/ 141 w 426"/>
              <a:gd name="T79" fmla="*/ 159 h 435"/>
              <a:gd name="T80" fmla="*/ 141 w 426"/>
              <a:gd name="T81" fmla="*/ 159 h 435"/>
              <a:gd name="T82" fmla="*/ 150 w 426"/>
              <a:gd name="T83" fmla="*/ 89 h 435"/>
              <a:gd name="T84" fmla="*/ 176 w 426"/>
              <a:gd name="T85" fmla="*/ 71 h 435"/>
              <a:gd name="T86" fmla="*/ 194 w 426"/>
              <a:gd name="T87" fmla="*/ 71 h 435"/>
              <a:gd name="T88" fmla="*/ 238 w 426"/>
              <a:gd name="T89" fmla="*/ 80 h 435"/>
              <a:gd name="T90" fmla="*/ 257 w 426"/>
              <a:gd name="T91" fmla="*/ 115 h 435"/>
              <a:gd name="T92" fmla="*/ 229 w 426"/>
              <a:gd name="T93" fmla="*/ 159 h 435"/>
              <a:gd name="T94" fmla="*/ 167 w 426"/>
              <a:gd name="T95" fmla="*/ 178 h 435"/>
              <a:gd name="T96" fmla="*/ 150 w 426"/>
              <a:gd name="T97" fmla="*/ 178 h 435"/>
              <a:gd name="T98" fmla="*/ 141 w 426"/>
              <a:gd name="T99" fmla="*/ 15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4" name="Freeform 83">
            <a:extLst>
              <a:ext uri="{FF2B5EF4-FFF2-40B4-BE49-F238E27FC236}">
                <a16:creationId xmlns:a16="http://schemas.microsoft.com/office/drawing/2014/main" id="{40735F45-0DA5-4A35-906C-622860DE9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1075" y="2778125"/>
            <a:ext cx="269875" cy="122238"/>
          </a:xfrm>
          <a:custGeom>
            <a:avLst/>
            <a:gdLst>
              <a:gd name="T0" fmla="*/ 17 w 497"/>
              <a:gd name="T1" fmla="*/ 195 h 223"/>
              <a:gd name="T2" fmla="*/ 17 w 497"/>
              <a:gd name="T3" fmla="*/ 195 h 223"/>
              <a:gd name="T4" fmla="*/ 26 w 497"/>
              <a:gd name="T5" fmla="*/ 160 h 223"/>
              <a:gd name="T6" fmla="*/ 17 w 497"/>
              <a:gd name="T7" fmla="*/ 125 h 223"/>
              <a:gd name="T8" fmla="*/ 9 w 497"/>
              <a:gd name="T9" fmla="*/ 125 h 223"/>
              <a:gd name="T10" fmla="*/ 9 w 497"/>
              <a:gd name="T11" fmla="*/ 125 h 223"/>
              <a:gd name="T12" fmla="*/ 0 w 497"/>
              <a:gd name="T13" fmla="*/ 160 h 223"/>
              <a:gd name="T14" fmla="*/ 9 w 497"/>
              <a:gd name="T15" fmla="*/ 195 h 223"/>
              <a:gd name="T16" fmla="*/ 9 w 497"/>
              <a:gd name="T17" fmla="*/ 195 h 223"/>
              <a:gd name="T18" fmla="*/ 17 w 497"/>
              <a:gd name="T19" fmla="*/ 195 h 223"/>
              <a:gd name="T20" fmla="*/ 70 w 497"/>
              <a:gd name="T21" fmla="*/ 213 h 223"/>
              <a:gd name="T22" fmla="*/ 70 w 497"/>
              <a:gd name="T23" fmla="*/ 213 h 223"/>
              <a:gd name="T24" fmla="*/ 70 w 497"/>
              <a:gd name="T25" fmla="*/ 160 h 223"/>
              <a:gd name="T26" fmla="*/ 70 w 497"/>
              <a:gd name="T27" fmla="*/ 80 h 223"/>
              <a:gd name="T28" fmla="*/ 62 w 497"/>
              <a:gd name="T29" fmla="*/ 72 h 223"/>
              <a:gd name="T30" fmla="*/ 53 w 497"/>
              <a:gd name="T31" fmla="*/ 80 h 223"/>
              <a:gd name="T32" fmla="*/ 53 w 497"/>
              <a:gd name="T33" fmla="*/ 160 h 223"/>
              <a:gd name="T34" fmla="*/ 53 w 497"/>
              <a:gd name="T35" fmla="*/ 213 h 223"/>
              <a:gd name="T36" fmla="*/ 62 w 497"/>
              <a:gd name="T37" fmla="*/ 222 h 223"/>
              <a:gd name="T38" fmla="*/ 70 w 497"/>
              <a:gd name="T39" fmla="*/ 213 h 223"/>
              <a:gd name="T40" fmla="*/ 115 w 497"/>
              <a:gd name="T41" fmla="*/ 213 h 223"/>
              <a:gd name="T42" fmla="*/ 115 w 497"/>
              <a:gd name="T43" fmla="*/ 213 h 223"/>
              <a:gd name="T44" fmla="*/ 123 w 497"/>
              <a:gd name="T45" fmla="*/ 160 h 223"/>
              <a:gd name="T46" fmla="*/ 115 w 497"/>
              <a:gd name="T47" fmla="*/ 53 h 223"/>
              <a:gd name="T48" fmla="*/ 115 w 497"/>
              <a:gd name="T49" fmla="*/ 44 h 223"/>
              <a:gd name="T50" fmla="*/ 107 w 497"/>
              <a:gd name="T51" fmla="*/ 53 h 223"/>
              <a:gd name="T52" fmla="*/ 97 w 497"/>
              <a:gd name="T53" fmla="*/ 160 h 223"/>
              <a:gd name="T54" fmla="*/ 107 w 497"/>
              <a:gd name="T55" fmla="*/ 213 h 223"/>
              <a:gd name="T56" fmla="*/ 115 w 497"/>
              <a:gd name="T57" fmla="*/ 222 h 223"/>
              <a:gd name="T58" fmla="*/ 115 w 497"/>
              <a:gd name="T59" fmla="*/ 213 h 223"/>
              <a:gd name="T60" fmla="*/ 168 w 497"/>
              <a:gd name="T61" fmla="*/ 213 h 223"/>
              <a:gd name="T62" fmla="*/ 168 w 497"/>
              <a:gd name="T63" fmla="*/ 213 h 223"/>
              <a:gd name="T64" fmla="*/ 177 w 497"/>
              <a:gd name="T65" fmla="*/ 160 h 223"/>
              <a:gd name="T66" fmla="*/ 168 w 497"/>
              <a:gd name="T67" fmla="*/ 53 h 223"/>
              <a:gd name="T68" fmla="*/ 160 w 497"/>
              <a:gd name="T69" fmla="*/ 44 h 223"/>
              <a:gd name="T70" fmla="*/ 151 w 497"/>
              <a:gd name="T71" fmla="*/ 53 h 223"/>
              <a:gd name="T72" fmla="*/ 151 w 497"/>
              <a:gd name="T73" fmla="*/ 160 h 223"/>
              <a:gd name="T74" fmla="*/ 151 w 497"/>
              <a:gd name="T75" fmla="*/ 213 h 223"/>
              <a:gd name="T76" fmla="*/ 160 w 497"/>
              <a:gd name="T77" fmla="*/ 222 h 223"/>
              <a:gd name="T78" fmla="*/ 168 w 497"/>
              <a:gd name="T79" fmla="*/ 213 h 223"/>
              <a:gd name="T80" fmla="*/ 221 w 497"/>
              <a:gd name="T81" fmla="*/ 213 h 223"/>
              <a:gd name="T82" fmla="*/ 221 w 497"/>
              <a:gd name="T83" fmla="*/ 213 h 223"/>
              <a:gd name="T84" fmla="*/ 221 w 497"/>
              <a:gd name="T85" fmla="*/ 160 h 223"/>
              <a:gd name="T86" fmla="*/ 221 w 497"/>
              <a:gd name="T87" fmla="*/ 36 h 223"/>
              <a:gd name="T88" fmla="*/ 213 w 497"/>
              <a:gd name="T89" fmla="*/ 27 h 223"/>
              <a:gd name="T90" fmla="*/ 204 w 497"/>
              <a:gd name="T91" fmla="*/ 36 h 223"/>
              <a:gd name="T92" fmla="*/ 195 w 497"/>
              <a:gd name="T93" fmla="*/ 160 h 223"/>
              <a:gd name="T94" fmla="*/ 204 w 497"/>
              <a:gd name="T95" fmla="*/ 213 h 223"/>
              <a:gd name="T96" fmla="*/ 213 w 497"/>
              <a:gd name="T97" fmla="*/ 222 h 223"/>
              <a:gd name="T98" fmla="*/ 221 w 497"/>
              <a:gd name="T99" fmla="*/ 213 h 223"/>
              <a:gd name="T100" fmla="*/ 257 w 497"/>
              <a:gd name="T101" fmla="*/ 222 h 223"/>
              <a:gd name="T102" fmla="*/ 257 w 497"/>
              <a:gd name="T103" fmla="*/ 222 h 223"/>
              <a:gd name="T104" fmla="*/ 434 w 497"/>
              <a:gd name="T105" fmla="*/ 222 h 223"/>
              <a:gd name="T106" fmla="*/ 496 w 497"/>
              <a:gd name="T107" fmla="*/ 160 h 223"/>
              <a:gd name="T108" fmla="*/ 434 w 497"/>
              <a:gd name="T109" fmla="*/ 97 h 223"/>
              <a:gd name="T110" fmla="*/ 407 w 497"/>
              <a:gd name="T111" fmla="*/ 97 h 223"/>
              <a:gd name="T112" fmla="*/ 292 w 497"/>
              <a:gd name="T113" fmla="*/ 0 h 223"/>
              <a:gd name="T114" fmla="*/ 257 w 497"/>
              <a:gd name="T115" fmla="*/ 9 h 223"/>
              <a:gd name="T116" fmla="*/ 248 w 497"/>
              <a:gd name="T117" fmla="*/ 18 h 223"/>
              <a:gd name="T118" fmla="*/ 248 w 497"/>
              <a:gd name="T119" fmla="*/ 213 h 223"/>
              <a:gd name="T120" fmla="*/ 257 w 497"/>
              <a:gd name="T121" fmla="*/ 222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lnTo>
                  <a:pt x="9" y="125"/>
                </a:ln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lnTo>
                  <a:pt x="9" y="195"/>
                </a:ln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5" name="Freeform 84">
            <a:extLst>
              <a:ext uri="{FF2B5EF4-FFF2-40B4-BE49-F238E27FC236}">
                <a16:creationId xmlns:a16="http://schemas.microsoft.com/office/drawing/2014/main" id="{FFF90EB6-586B-4DFB-A1CF-B4C91A6D0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8488" y="2711450"/>
            <a:ext cx="258762" cy="255588"/>
          </a:xfrm>
          <a:custGeom>
            <a:avLst/>
            <a:gdLst>
              <a:gd name="T0" fmla="*/ 266 w 479"/>
              <a:gd name="T1" fmla="*/ 257 h 471"/>
              <a:gd name="T2" fmla="*/ 266 w 479"/>
              <a:gd name="T3" fmla="*/ 257 h 471"/>
              <a:gd name="T4" fmla="*/ 240 w 479"/>
              <a:gd name="T5" fmla="*/ 257 h 471"/>
              <a:gd name="T6" fmla="*/ 213 w 479"/>
              <a:gd name="T7" fmla="*/ 257 h 471"/>
              <a:gd name="T8" fmla="*/ 213 w 479"/>
              <a:gd name="T9" fmla="*/ 311 h 471"/>
              <a:gd name="T10" fmla="*/ 240 w 479"/>
              <a:gd name="T11" fmla="*/ 311 h 471"/>
              <a:gd name="T12" fmla="*/ 266 w 479"/>
              <a:gd name="T13" fmla="*/ 311 h 471"/>
              <a:gd name="T14" fmla="*/ 275 w 479"/>
              <a:gd name="T15" fmla="*/ 284 h 471"/>
              <a:gd name="T16" fmla="*/ 266 w 479"/>
              <a:gd name="T17" fmla="*/ 257 h 471"/>
              <a:gd name="T18" fmla="*/ 257 w 479"/>
              <a:gd name="T19" fmla="*/ 213 h 471"/>
              <a:gd name="T20" fmla="*/ 257 w 479"/>
              <a:gd name="T21" fmla="*/ 213 h 471"/>
              <a:gd name="T22" fmla="*/ 266 w 479"/>
              <a:gd name="T23" fmla="*/ 186 h 471"/>
              <a:gd name="T24" fmla="*/ 257 w 479"/>
              <a:gd name="T25" fmla="*/ 168 h 471"/>
              <a:gd name="T26" fmla="*/ 222 w 479"/>
              <a:gd name="T27" fmla="*/ 160 h 471"/>
              <a:gd name="T28" fmla="*/ 213 w 479"/>
              <a:gd name="T29" fmla="*/ 160 h 471"/>
              <a:gd name="T30" fmla="*/ 213 w 479"/>
              <a:gd name="T31" fmla="*/ 213 h 471"/>
              <a:gd name="T32" fmla="*/ 231 w 479"/>
              <a:gd name="T33" fmla="*/ 213 h 471"/>
              <a:gd name="T34" fmla="*/ 257 w 479"/>
              <a:gd name="T35" fmla="*/ 213 h 471"/>
              <a:gd name="T36" fmla="*/ 390 w 479"/>
              <a:gd name="T37" fmla="*/ 0 h 471"/>
              <a:gd name="T38" fmla="*/ 390 w 479"/>
              <a:gd name="T39" fmla="*/ 0 h 471"/>
              <a:gd name="T40" fmla="*/ 89 w 479"/>
              <a:gd name="T41" fmla="*/ 0 h 471"/>
              <a:gd name="T42" fmla="*/ 0 w 479"/>
              <a:gd name="T43" fmla="*/ 80 h 471"/>
              <a:gd name="T44" fmla="*/ 0 w 479"/>
              <a:gd name="T45" fmla="*/ 390 h 471"/>
              <a:gd name="T46" fmla="*/ 89 w 479"/>
              <a:gd name="T47" fmla="*/ 470 h 471"/>
              <a:gd name="T48" fmla="*/ 390 w 479"/>
              <a:gd name="T49" fmla="*/ 470 h 471"/>
              <a:gd name="T50" fmla="*/ 478 w 479"/>
              <a:gd name="T51" fmla="*/ 390 h 471"/>
              <a:gd name="T52" fmla="*/ 478 w 479"/>
              <a:gd name="T53" fmla="*/ 80 h 471"/>
              <a:gd name="T54" fmla="*/ 390 w 479"/>
              <a:gd name="T55" fmla="*/ 0 h 471"/>
              <a:gd name="T56" fmla="*/ 249 w 479"/>
              <a:gd name="T57" fmla="*/ 355 h 471"/>
              <a:gd name="T58" fmla="*/ 249 w 479"/>
              <a:gd name="T59" fmla="*/ 355 h 471"/>
              <a:gd name="T60" fmla="*/ 159 w 479"/>
              <a:gd name="T61" fmla="*/ 355 h 471"/>
              <a:gd name="T62" fmla="*/ 159 w 479"/>
              <a:gd name="T63" fmla="*/ 124 h 471"/>
              <a:gd name="T64" fmla="*/ 266 w 479"/>
              <a:gd name="T65" fmla="*/ 124 h 471"/>
              <a:gd name="T66" fmla="*/ 319 w 479"/>
              <a:gd name="T67" fmla="*/ 177 h 471"/>
              <a:gd name="T68" fmla="*/ 284 w 479"/>
              <a:gd name="T69" fmla="*/ 221 h 471"/>
              <a:gd name="T70" fmla="*/ 284 w 479"/>
              <a:gd name="T71" fmla="*/ 231 h 471"/>
              <a:gd name="T72" fmla="*/ 337 w 479"/>
              <a:gd name="T73" fmla="*/ 284 h 471"/>
              <a:gd name="T74" fmla="*/ 249 w 479"/>
              <a:gd name="T75" fmla="*/ 35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6" name="Freeform 85">
            <a:extLst>
              <a:ext uri="{FF2B5EF4-FFF2-40B4-BE49-F238E27FC236}">
                <a16:creationId xmlns:a16="http://schemas.microsoft.com/office/drawing/2014/main" id="{29582883-82EC-4E88-B894-CDF4879B9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0" y="1660525"/>
            <a:ext cx="250825" cy="201613"/>
          </a:xfrm>
          <a:custGeom>
            <a:avLst/>
            <a:gdLst>
              <a:gd name="T0" fmla="*/ 461 w 462"/>
              <a:gd name="T1" fmla="*/ 45 h 374"/>
              <a:gd name="T2" fmla="*/ 461 w 462"/>
              <a:gd name="T3" fmla="*/ 45 h 374"/>
              <a:gd name="T4" fmla="*/ 408 w 462"/>
              <a:gd name="T5" fmla="*/ 63 h 374"/>
              <a:gd name="T6" fmla="*/ 443 w 462"/>
              <a:gd name="T7" fmla="*/ 10 h 374"/>
              <a:gd name="T8" fmla="*/ 389 w 462"/>
              <a:gd name="T9" fmla="*/ 36 h 374"/>
              <a:gd name="T10" fmla="*/ 319 w 462"/>
              <a:gd name="T11" fmla="*/ 0 h 374"/>
              <a:gd name="T12" fmla="*/ 221 w 462"/>
              <a:gd name="T13" fmla="*/ 98 h 374"/>
              <a:gd name="T14" fmla="*/ 230 w 462"/>
              <a:gd name="T15" fmla="*/ 116 h 374"/>
              <a:gd name="T16" fmla="*/ 35 w 462"/>
              <a:gd name="T17" fmla="*/ 19 h 374"/>
              <a:gd name="T18" fmla="*/ 17 w 462"/>
              <a:gd name="T19" fmla="*/ 72 h 374"/>
              <a:gd name="T20" fmla="*/ 61 w 462"/>
              <a:gd name="T21" fmla="*/ 151 h 374"/>
              <a:gd name="T22" fmla="*/ 17 w 462"/>
              <a:gd name="T23" fmla="*/ 134 h 374"/>
              <a:gd name="T24" fmla="*/ 17 w 462"/>
              <a:gd name="T25" fmla="*/ 134 h 374"/>
              <a:gd name="T26" fmla="*/ 98 w 462"/>
              <a:gd name="T27" fmla="*/ 231 h 374"/>
              <a:gd name="T28" fmla="*/ 70 w 462"/>
              <a:gd name="T29" fmla="*/ 231 h 374"/>
              <a:gd name="T30" fmla="*/ 53 w 462"/>
              <a:gd name="T31" fmla="*/ 231 h 374"/>
              <a:gd name="T32" fmla="*/ 142 w 462"/>
              <a:gd name="T33" fmla="*/ 294 h 374"/>
              <a:gd name="T34" fmla="*/ 26 w 462"/>
              <a:gd name="T35" fmla="*/ 338 h 374"/>
              <a:gd name="T36" fmla="*/ 0 w 462"/>
              <a:gd name="T37" fmla="*/ 338 h 374"/>
              <a:gd name="T38" fmla="*/ 142 w 462"/>
              <a:gd name="T39" fmla="*/ 373 h 374"/>
              <a:gd name="T40" fmla="*/ 408 w 462"/>
              <a:gd name="T41" fmla="*/ 107 h 374"/>
              <a:gd name="T42" fmla="*/ 408 w 462"/>
              <a:gd name="T43" fmla="*/ 98 h 374"/>
              <a:gd name="T44" fmla="*/ 461 w 462"/>
              <a:gd name="T45" fmla="*/ 4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lnTo>
                  <a:pt x="17" y="134"/>
                </a:ln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7" name="Freeform 86">
            <a:extLst>
              <a:ext uri="{FF2B5EF4-FFF2-40B4-BE49-F238E27FC236}">
                <a16:creationId xmlns:a16="http://schemas.microsoft.com/office/drawing/2014/main" id="{B8B97E57-B797-452A-A32E-3BBE484A8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9763" y="1635125"/>
            <a:ext cx="261937" cy="257175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37 w 480"/>
              <a:gd name="T13" fmla="*/ 195 h 471"/>
              <a:gd name="T14" fmla="*/ 337 w 480"/>
              <a:gd name="T15" fmla="*/ 195 h 471"/>
              <a:gd name="T16" fmla="*/ 337 w 480"/>
              <a:gd name="T17" fmla="*/ 195 h 471"/>
              <a:gd name="T18" fmla="*/ 204 w 480"/>
              <a:gd name="T19" fmla="*/ 328 h 471"/>
              <a:gd name="T20" fmla="*/ 133 w 480"/>
              <a:gd name="T21" fmla="*/ 310 h 471"/>
              <a:gd name="T22" fmla="*/ 142 w 480"/>
              <a:gd name="T23" fmla="*/ 310 h 471"/>
              <a:gd name="T24" fmla="*/ 204 w 480"/>
              <a:gd name="T25" fmla="*/ 293 h 471"/>
              <a:gd name="T26" fmla="*/ 160 w 480"/>
              <a:gd name="T27" fmla="*/ 257 h 471"/>
              <a:gd name="T28" fmla="*/ 169 w 480"/>
              <a:gd name="T29" fmla="*/ 257 h 471"/>
              <a:gd name="T30" fmla="*/ 178 w 480"/>
              <a:gd name="T31" fmla="*/ 257 h 471"/>
              <a:gd name="T32" fmla="*/ 142 w 480"/>
              <a:gd name="T33" fmla="*/ 213 h 471"/>
              <a:gd name="T34" fmla="*/ 142 w 480"/>
              <a:gd name="T35" fmla="*/ 213 h 471"/>
              <a:gd name="T36" fmla="*/ 160 w 480"/>
              <a:gd name="T37" fmla="*/ 213 h 471"/>
              <a:gd name="T38" fmla="*/ 142 w 480"/>
              <a:gd name="T39" fmla="*/ 178 h 471"/>
              <a:gd name="T40" fmla="*/ 151 w 480"/>
              <a:gd name="T41" fmla="*/ 151 h 471"/>
              <a:gd name="T42" fmla="*/ 239 w 480"/>
              <a:gd name="T43" fmla="*/ 204 h 471"/>
              <a:gd name="T44" fmla="*/ 239 w 480"/>
              <a:gd name="T45" fmla="*/ 195 h 471"/>
              <a:gd name="T46" fmla="*/ 292 w 480"/>
              <a:gd name="T47" fmla="*/ 142 h 471"/>
              <a:gd name="T48" fmla="*/ 319 w 480"/>
              <a:gd name="T49" fmla="*/ 160 h 471"/>
              <a:gd name="T50" fmla="*/ 355 w 480"/>
              <a:gd name="T51" fmla="*/ 151 h 471"/>
              <a:gd name="T52" fmla="*/ 337 w 480"/>
              <a:gd name="T53" fmla="*/ 178 h 471"/>
              <a:gd name="T54" fmla="*/ 364 w 480"/>
              <a:gd name="T55" fmla="*/ 169 h 471"/>
              <a:gd name="T56" fmla="*/ 337 w 480"/>
              <a:gd name="T57" fmla="*/ 19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lnTo>
                  <a:pt x="142" y="213"/>
                </a:ln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8" name="Freeform 87">
            <a:extLst>
              <a:ext uri="{FF2B5EF4-FFF2-40B4-BE49-F238E27FC236}">
                <a16:creationId xmlns:a16="http://schemas.microsoft.com/office/drawing/2014/main" id="{ED3966A4-F001-4FA5-9C89-517113D94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" y="2720975"/>
            <a:ext cx="231775" cy="236538"/>
          </a:xfrm>
          <a:custGeom>
            <a:avLst/>
            <a:gdLst>
              <a:gd name="T0" fmla="*/ 345 w 426"/>
              <a:gd name="T1" fmla="*/ 213 h 435"/>
              <a:gd name="T2" fmla="*/ 345 w 426"/>
              <a:gd name="T3" fmla="*/ 213 h 435"/>
              <a:gd name="T4" fmla="*/ 213 w 426"/>
              <a:gd name="T5" fmla="*/ 346 h 435"/>
              <a:gd name="T6" fmla="*/ 79 w 426"/>
              <a:gd name="T7" fmla="*/ 213 h 435"/>
              <a:gd name="T8" fmla="*/ 88 w 426"/>
              <a:gd name="T9" fmla="*/ 195 h 435"/>
              <a:gd name="T10" fmla="*/ 0 w 426"/>
              <a:gd name="T11" fmla="*/ 195 h 435"/>
              <a:gd name="T12" fmla="*/ 0 w 426"/>
              <a:gd name="T13" fmla="*/ 363 h 435"/>
              <a:gd name="T14" fmla="*/ 62 w 426"/>
              <a:gd name="T15" fmla="*/ 434 h 435"/>
              <a:gd name="T16" fmla="*/ 363 w 426"/>
              <a:gd name="T17" fmla="*/ 434 h 435"/>
              <a:gd name="T18" fmla="*/ 425 w 426"/>
              <a:gd name="T19" fmla="*/ 363 h 435"/>
              <a:gd name="T20" fmla="*/ 425 w 426"/>
              <a:gd name="T21" fmla="*/ 195 h 435"/>
              <a:gd name="T22" fmla="*/ 337 w 426"/>
              <a:gd name="T23" fmla="*/ 195 h 435"/>
              <a:gd name="T24" fmla="*/ 345 w 426"/>
              <a:gd name="T25" fmla="*/ 213 h 435"/>
              <a:gd name="T26" fmla="*/ 363 w 426"/>
              <a:gd name="T27" fmla="*/ 0 h 435"/>
              <a:gd name="T28" fmla="*/ 363 w 426"/>
              <a:gd name="T29" fmla="*/ 0 h 435"/>
              <a:gd name="T30" fmla="*/ 62 w 426"/>
              <a:gd name="T31" fmla="*/ 0 h 435"/>
              <a:gd name="T32" fmla="*/ 0 w 426"/>
              <a:gd name="T33" fmla="*/ 71 h 435"/>
              <a:gd name="T34" fmla="*/ 0 w 426"/>
              <a:gd name="T35" fmla="*/ 142 h 435"/>
              <a:gd name="T36" fmla="*/ 106 w 426"/>
              <a:gd name="T37" fmla="*/ 142 h 435"/>
              <a:gd name="T38" fmla="*/ 213 w 426"/>
              <a:gd name="T39" fmla="*/ 89 h 435"/>
              <a:gd name="T40" fmla="*/ 319 w 426"/>
              <a:gd name="T41" fmla="*/ 142 h 435"/>
              <a:gd name="T42" fmla="*/ 425 w 426"/>
              <a:gd name="T43" fmla="*/ 142 h 435"/>
              <a:gd name="T44" fmla="*/ 425 w 426"/>
              <a:gd name="T45" fmla="*/ 71 h 435"/>
              <a:gd name="T46" fmla="*/ 363 w 426"/>
              <a:gd name="T47" fmla="*/ 0 h 435"/>
              <a:gd name="T48" fmla="*/ 390 w 426"/>
              <a:gd name="T49" fmla="*/ 89 h 435"/>
              <a:gd name="T50" fmla="*/ 390 w 426"/>
              <a:gd name="T51" fmla="*/ 89 h 435"/>
              <a:gd name="T52" fmla="*/ 381 w 426"/>
              <a:gd name="T53" fmla="*/ 97 h 435"/>
              <a:gd name="T54" fmla="*/ 345 w 426"/>
              <a:gd name="T55" fmla="*/ 97 h 435"/>
              <a:gd name="T56" fmla="*/ 328 w 426"/>
              <a:gd name="T57" fmla="*/ 89 h 435"/>
              <a:gd name="T58" fmla="*/ 328 w 426"/>
              <a:gd name="T59" fmla="*/ 53 h 435"/>
              <a:gd name="T60" fmla="*/ 345 w 426"/>
              <a:gd name="T61" fmla="*/ 36 h 435"/>
              <a:gd name="T62" fmla="*/ 381 w 426"/>
              <a:gd name="T63" fmla="*/ 36 h 435"/>
              <a:gd name="T64" fmla="*/ 390 w 426"/>
              <a:gd name="T65" fmla="*/ 53 h 435"/>
              <a:gd name="T66" fmla="*/ 390 w 426"/>
              <a:gd name="T67" fmla="*/ 89 h 435"/>
              <a:gd name="T68" fmla="*/ 292 w 426"/>
              <a:gd name="T69" fmla="*/ 213 h 435"/>
              <a:gd name="T70" fmla="*/ 292 w 426"/>
              <a:gd name="T71" fmla="*/ 213 h 435"/>
              <a:gd name="T72" fmla="*/ 213 w 426"/>
              <a:gd name="T73" fmla="*/ 133 h 435"/>
              <a:gd name="T74" fmla="*/ 132 w 426"/>
              <a:gd name="T75" fmla="*/ 213 h 435"/>
              <a:gd name="T76" fmla="*/ 213 w 426"/>
              <a:gd name="T77" fmla="*/ 293 h 435"/>
              <a:gd name="T78" fmla="*/ 292 w 426"/>
              <a:gd name="T79" fmla="*/ 2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09" name="Freeform 106">
            <a:extLst>
              <a:ext uri="{FF2B5EF4-FFF2-40B4-BE49-F238E27FC236}">
                <a16:creationId xmlns:a16="http://schemas.microsoft.com/office/drawing/2014/main" id="{BCD2C659-0423-423F-94CC-CB801CF30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0125" y="1649413"/>
            <a:ext cx="231775" cy="233362"/>
          </a:xfrm>
          <a:custGeom>
            <a:avLst/>
            <a:gdLst>
              <a:gd name="T0" fmla="*/ 372 w 426"/>
              <a:gd name="T1" fmla="*/ 0 h 427"/>
              <a:gd name="T2" fmla="*/ 372 w 426"/>
              <a:gd name="T3" fmla="*/ 0 h 427"/>
              <a:gd name="T4" fmla="*/ 53 w 426"/>
              <a:gd name="T5" fmla="*/ 0 h 427"/>
              <a:gd name="T6" fmla="*/ 0 w 426"/>
              <a:gd name="T7" fmla="*/ 53 h 427"/>
              <a:gd name="T8" fmla="*/ 0 w 426"/>
              <a:gd name="T9" fmla="*/ 372 h 427"/>
              <a:gd name="T10" fmla="*/ 53 w 426"/>
              <a:gd name="T11" fmla="*/ 426 h 427"/>
              <a:gd name="T12" fmla="*/ 213 w 426"/>
              <a:gd name="T13" fmla="*/ 426 h 427"/>
              <a:gd name="T14" fmla="*/ 213 w 426"/>
              <a:gd name="T15" fmla="*/ 274 h 427"/>
              <a:gd name="T16" fmla="*/ 160 w 426"/>
              <a:gd name="T17" fmla="*/ 274 h 427"/>
              <a:gd name="T18" fmla="*/ 160 w 426"/>
              <a:gd name="T19" fmla="*/ 204 h 427"/>
              <a:gd name="T20" fmla="*/ 213 w 426"/>
              <a:gd name="T21" fmla="*/ 204 h 427"/>
              <a:gd name="T22" fmla="*/ 213 w 426"/>
              <a:gd name="T23" fmla="*/ 168 h 427"/>
              <a:gd name="T24" fmla="*/ 301 w 426"/>
              <a:gd name="T25" fmla="*/ 80 h 427"/>
              <a:gd name="T26" fmla="*/ 346 w 426"/>
              <a:gd name="T27" fmla="*/ 80 h 427"/>
              <a:gd name="T28" fmla="*/ 346 w 426"/>
              <a:gd name="T29" fmla="*/ 160 h 427"/>
              <a:gd name="T30" fmla="*/ 310 w 426"/>
              <a:gd name="T31" fmla="*/ 160 h 427"/>
              <a:gd name="T32" fmla="*/ 292 w 426"/>
              <a:gd name="T33" fmla="*/ 168 h 427"/>
              <a:gd name="T34" fmla="*/ 292 w 426"/>
              <a:gd name="T35" fmla="*/ 204 h 427"/>
              <a:gd name="T36" fmla="*/ 346 w 426"/>
              <a:gd name="T37" fmla="*/ 204 h 427"/>
              <a:gd name="T38" fmla="*/ 346 w 426"/>
              <a:gd name="T39" fmla="*/ 274 h 427"/>
              <a:gd name="T40" fmla="*/ 292 w 426"/>
              <a:gd name="T41" fmla="*/ 274 h 427"/>
              <a:gd name="T42" fmla="*/ 292 w 426"/>
              <a:gd name="T43" fmla="*/ 426 h 427"/>
              <a:gd name="T44" fmla="*/ 372 w 426"/>
              <a:gd name="T45" fmla="*/ 426 h 427"/>
              <a:gd name="T46" fmla="*/ 425 w 426"/>
              <a:gd name="T47" fmla="*/ 372 h 427"/>
              <a:gd name="T48" fmla="*/ 425 w 426"/>
              <a:gd name="T49" fmla="*/ 53 h 427"/>
              <a:gd name="T50" fmla="*/ 372 w 426"/>
              <a:gd name="T5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10" name="Freeform 119">
            <a:extLst>
              <a:ext uri="{FF2B5EF4-FFF2-40B4-BE49-F238E27FC236}">
                <a16:creationId xmlns:a16="http://schemas.microsoft.com/office/drawing/2014/main" id="{D53505AD-2931-45BD-9D5F-F1E8421C7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5025" y="2711450"/>
            <a:ext cx="260350" cy="255588"/>
          </a:xfrm>
          <a:custGeom>
            <a:avLst/>
            <a:gdLst>
              <a:gd name="T0" fmla="*/ 293 w 480"/>
              <a:gd name="T1" fmla="*/ 231 h 471"/>
              <a:gd name="T2" fmla="*/ 249 w 480"/>
              <a:gd name="T3" fmla="*/ 213 h 471"/>
              <a:gd name="T4" fmla="*/ 222 w 480"/>
              <a:gd name="T5" fmla="*/ 204 h 471"/>
              <a:gd name="T6" fmla="*/ 213 w 480"/>
              <a:gd name="T7" fmla="*/ 196 h 471"/>
              <a:gd name="T8" fmla="*/ 240 w 480"/>
              <a:gd name="T9" fmla="*/ 177 h 471"/>
              <a:gd name="T10" fmla="*/ 266 w 480"/>
              <a:gd name="T11" fmla="*/ 196 h 471"/>
              <a:gd name="T12" fmla="*/ 284 w 480"/>
              <a:gd name="T13" fmla="*/ 204 h 471"/>
              <a:gd name="T14" fmla="*/ 302 w 480"/>
              <a:gd name="T15" fmla="*/ 186 h 471"/>
              <a:gd name="T16" fmla="*/ 293 w 480"/>
              <a:gd name="T17" fmla="*/ 160 h 471"/>
              <a:gd name="T18" fmla="*/ 240 w 480"/>
              <a:gd name="T19" fmla="*/ 151 h 471"/>
              <a:gd name="T20" fmla="*/ 178 w 480"/>
              <a:gd name="T21" fmla="*/ 168 h 471"/>
              <a:gd name="T22" fmla="*/ 178 w 480"/>
              <a:gd name="T23" fmla="*/ 221 h 471"/>
              <a:gd name="T24" fmla="*/ 231 w 480"/>
              <a:gd name="T25" fmla="*/ 249 h 471"/>
              <a:gd name="T26" fmla="*/ 266 w 480"/>
              <a:gd name="T27" fmla="*/ 257 h 471"/>
              <a:gd name="T28" fmla="*/ 266 w 480"/>
              <a:gd name="T29" fmla="*/ 284 h 471"/>
              <a:gd name="T30" fmla="*/ 222 w 480"/>
              <a:gd name="T31" fmla="*/ 293 h 471"/>
              <a:gd name="T32" fmla="*/ 205 w 480"/>
              <a:gd name="T33" fmla="*/ 266 h 471"/>
              <a:gd name="T34" fmla="*/ 187 w 480"/>
              <a:gd name="T35" fmla="*/ 257 h 471"/>
              <a:gd name="T36" fmla="*/ 169 w 480"/>
              <a:gd name="T37" fmla="*/ 275 h 471"/>
              <a:gd name="T38" fmla="*/ 195 w 480"/>
              <a:gd name="T39" fmla="*/ 311 h 471"/>
              <a:gd name="T40" fmla="*/ 275 w 480"/>
              <a:gd name="T41" fmla="*/ 319 h 471"/>
              <a:gd name="T42" fmla="*/ 311 w 480"/>
              <a:gd name="T43" fmla="*/ 266 h 471"/>
              <a:gd name="T44" fmla="*/ 293 w 480"/>
              <a:gd name="T45" fmla="*/ 231 h 471"/>
              <a:gd name="T46" fmla="*/ 240 w 480"/>
              <a:gd name="T47" fmla="*/ 0 h 471"/>
              <a:gd name="T48" fmla="*/ 240 w 480"/>
              <a:gd name="T49" fmla="*/ 470 h 471"/>
              <a:gd name="T50" fmla="*/ 240 w 480"/>
              <a:gd name="T51" fmla="*/ 0 h 471"/>
              <a:gd name="T52" fmla="*/ 293 w 480"/>
              <a:gd name="T53" fmla="*/ 364 h 471"/>
              <a:gd name="T54" fmla="*/ 240 w 480"/>
              <a:gd name="T55" fmla="*/ 364 h 471"/>
              <a:gd name="T56" fmla="*/ 124 w 480"/>
              <a:gd name="T57" fmla="*/ 213 h 471"/>
              <a:gd name="T58" fmla="*/ 187 w 480"/>
              <a:gd name="T59" fmla="*/ 98 h 471"/>
              <a:gd name="T60" fmla="*/ 240 w 480"/>
              <a:gd name="T61" fmla="*/ 107 h 471"/>
              <a:gd name="T62" fmla="*/ 364 w 480"/>
              <a:gd name="T63" fmla="*/ 266 h 471"/>
              <a:gd name="T64" fmla="*/ 293 w 480"/>
              <a:gd name="T65" fmla="*/ 36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11" name="Freeform 120">
            <a:extLst>
              <a:ext uri="{FF2B5EF4-FFF2-40B4-BE49-F238E27FC236}">
                <a16:creationId xmlns:a16="http://schemas.microsoft.com/office/drawing/2014/main" id="{76DC4AD0-8233-46F1-AAAD-6EF89588C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2720975"/>
            <a:ext cx="269875" cy="236538"/>
          </a:xfrm>
          <a:custGeom>
            <a:avLst/>
            <a:gdLst>
              <a:gd name="T0" fmla="*/ 363 w 497"/>
              <a:gd name="T1" fmla="*/ 222 h 435"/>
              <a:gd name="T2" fmla="*/ 363 w 497"/>
              <a:gd name="T3" fmla="*/ 222 h 435"/>
              <a:gd name="T4" fmla="*/ 354 w 497"/>
              <a:gd name="T5" fmla="*/ 203 h 435"/>
              <a:gd name="T6" fmla="*/ 354 w 497"/>
              <a:gd name="T7" fmla="*/ 159 h 435"/>
              <a:gd name="T8" fmla="*/ 247 w 497"/>
              <a:gd name="T9" fmla="*/ 159 h 435"/>
              <a:gd name="T10" fmla="*/ 239 w 497"/>
              <a:gd name="T11" fmla="*/ 150 h 435"/>
              <a:gd name="T12" fmla="*/ 230 w 497"/>
              <a:gd name="T13" fmla="*/ 89 h 435"/>
              <a:gd name="T14" fmla="*/ 71 w 497"/>
              <a:gd name="T15" fmla="*/ 159 h 435"/>
              <a:gd name="T16" fmla="*/ 0 w 497"/>
              <a:gd name="T17" fmla="*/ 293 h 435"/>
              <a:gd name="T18" fmla="*/ 203 w 497"/>
              <a:gd name="T19" fmla="*/ 434 h 435"/>
              <a:gd name="T20" fmla="*/ 425 w 497"/>
              <a:gd name="T21" fmla="*/ 284 h 435"/>
              <a:gd name="T22" fmla="*/ 363 w 497"/>
              <a:gd name="T23" fmla="*/ 222 h 435"/>
              <a:gd name="T24" fmla="*/ 203 w 497"/>
              <a:gd name="T25" fmla="*/ 390 h 435"/>
              <a:gd name="T26" fmla="*/ 203 w 497"/>
              <a:gd name="T27" fmla="*/ 390 h 435"/>
              <a:gd name="T28" fmla="*/ 53 w 497"/>
              <a:gd name="T29" fmla="*/ 310 h 435"/>
              <a:gd name="T30" fmla="*/ 186 w 497"/>
              <a:gd name="T31" fmla="*/ 203 h 435"/>
              <a:gd name="T32" fmla="*/ 336 w 497"/>
              <a:gd name="T33" fmla="*/ 284 h 435"/>
              <a:gd name="T34" fmla="*/ 203 w 497"/>
              <a:gd name="T35" fmla="*/ 390 h 435"/>
              <a:gd name="T36" fmla="*/ 496 w 497"/>
              <a:gd name="T37" fmla="*/ 150 h 435"/>
              <a:gd name="T38" fmla="*/ 496 w 497"/>
              <a:gd name="T39" fmla="*/ 150 h 435"/>
              <a:gd name="T40" fmla="*/ 345 w 497"/>
              <a:gd name="T41" fmla="*/ 0 h 435"/>
              <a:gd name="T42" fmla="*/ 327 w 497"/>
              <a:gd name="T43" fmla="*/ 18 h 435"/>
              <a:gd name="T44" fmla="*/ 345 w 497"/>
              <a:gd name="T45" fmla="*/ 36 h 435"/>
              <a:gd name="T46" fmla="*/ 460 w 497"/>
              <a:gd name="T47" fmla="*/ 150 h 435"/>
              <a:gd name="T48" fmla="*/ 478 w 497"/>
              <a:gd name="T49" fmla="*/ 168 h 435"/>
              <a:gd name="T50" fmla="*/ 496 w 497"/>
              <a:gd name="T51" fmla="*/ 150 h 435"/>
              <a:gd name="T52" fmla="*/ 425 w 497"/>
              <a:gd name="T53" fmla="*/ 150 h 435"/>
              <a:gd name="T54" fmla="*/ 425 w 497"/>
              <a:gd name="T55" fmla="*/ 150 h 435"/>
              <a:gd name="T56" fmla="*/ 345 w 497"/>
              <a:gd name="T57" fmla="*/ 71 h 435"/>
              <a:gd name="T58" fmla="*/ 327 w 497"/>
              <a:gd name="T59" fmla="*/ 89 h 435"/>
              <a:gd name="T60" fmla="*/ 345 w 497"/>
              <a:gd name="T61" fmla="*/ 106 h 435"/>
              <a:gd name="T62" fmla="*/ 390 w 497"/>
              <a:gd name="T63" fmla="*/ 159 h 435"/>
              <a:gd name="T64" fmla="*/ 416 w 497"/>
              <a:gd name="T65" fmla="*/ 168 h 435"/>
              <a:gd name="T66" fmla="*/ 425 w 497"/>
              <a:gd name="T67" fmla="*/ 150 h 435"/>
              <a:gd name="T68" fmla="*/ 159 w 497"/>
              <a:gd name="T69" fmla="*/ 257 h 435"/>
              <a:gd name="T70" fmla="*/ 159 w 497"/>
              <a:gd name="T71" fmla="*/ 257 h 435"/>
              <a:gd name="T72" fmla="*/ 115 w 497"/>
              <a:gd name="T73" fmla="*/ 310 h 435"/>
              <a:gd name="T74" fmla="*/ 186 w 497"/>
              <a:gd name="T75" fmla="*/ 354 h 435"/>
              <a:gd name="T76" fmla="*/ 230 w 497"/>
              <a:gd name="T77" fmla="*/ 293 h 435"/>
              <a:gd name="T78" fmla="*/ 159 w 497"/>
              <a:gd name="T79" fmla="*/ 257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12" name="Freeform 121">
            <a:extLst>
              <a:ext uri="{FF2B5EF4-FFF2-40B4-BE49-F238E27FC236}">
                <a16:creationId xmlns:a16="http://schemas.microsoft.com/office/drawing/2014/main" id="{FF6E671A-B774-4A87-B488-57CAEB1FE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8" y="3284538"/>
            <a:ext cx="179387" cy="227012"/>
          </a:xfrm>
          <a:custGeom>
            <a:avLst/>
            <a:gdLst>
              <a:gd name="T0" fmla="*/ 213 w 329"/>
              <a:gd name="T1" fmla="*/ 213 h 418"/>
              <a:gd name="T2" fmla="*/ 213 w 329"/>
              <a:gd name="T3" fmla="*/ 213 h 418"/>
              <a:gd name="T4" fmla="*/ 98 w 329"/>
              <a:gd name="T5" fmla="*/ 88 h 418"/>
              <a:gd name="T6" fmla="*/ 124 w 329"/>
              <a:gd name="T7" fmla="*/ 0 h 418"/>
              <a:gd name="T8" fmla="*/ 36 w 329"/>
              <a:gd name="T9" fmla="*/ 26 h 418"/>
              <a:gd name="T10" fmla="*/ 9 w 329"/>
              <a:gd name="T11" fmla="*/ 61 h 418"/>
              <a:gd name="T12" fmla="*/ 80 w 329"/>
              <a:gd name="T13" fmla="*/ 389 h 418"/>
              <a:gd name="T14" fmla="*/ 124 w 329"/>
              <a:gd name="T15" fmla="*/ 407 h 418"/>
              <a:gd name="T16" fmla="*/ 169 w 329"/>
              <a:gd name="T17" fmla="*/ 398 h 418"/>
              <a:gd name="T18" fmla="*/ 98 w 329"/>
              <a:gd name="T19" fmla="*/ 372 h 418"/>
              <a:gd name="T20" fmla="*/ 133 w 329"/>
              <a:gd name="T21" fmla="*/ 292 h 418"/>
              <a:gd name="T22" fmla="*/ 240 w 329"/>
              <a:gd name="T23" fmla="*/ 327 h 418"/>
              <a:gd name="T24" fmla="*/ 213 w 329"/>
              <a:gd name="T25" fmla="*/ 2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  <p:sp>
        <p:nvSpPr>
          <p:cNvPr id="213" name="Freeform 122">
            <a:extLst>
              <a:ext uri="{FF2B5EF4-FFF2-40B4-BE49-F238E27FC236}">
                <a16:creationId xmlns:a16="http://schemas.microsoft.com/office/drawing/2014/main" id="{B97FAC7A-B028-449D-95DE-68FDB0351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3255963"/>
            <a:ext cx="174625" cy="222250"/>
          </a:xfrm>
          <a:custGeom>
            <a:avLst/>
            <a:gdLst>
              <a:gd name="T0" fmla="*/ 311 w 320"/>
              <a:gd name="T1" fmla="*/ 345 h 408"/>
              <a:gd name="T2" fmla="*/ 311 w 320"/>
              <a:gd name="T3" fmla="*/ 345 h 408"/>
              <a:gd name="T4" fmla="*/ 240 w 320"/>
              <a:gd name="T5" fmla="*/ 26 h 408"/>
              <a:gd name="T6" fmla="*/ 196 w 320"/>
              <a:gd name="T7" fmla="*/ 0 h 408"/>
              <a:gd name="T8" fmla="*/ 125 w 320"/>
              <a:gd name="T9" fmla="*/ 17 h 408"/>
              <a:gd name="T10" fmla="*/ 213 w 320"/>
              <a:gd name="T11" fmla="*/ 44 h 408"/>
              <a:gd name="T12" fmla="*/ 187 w 320"/>
              <a:gd name="T13" fmla="*/ 123 h 408"/>
              <a:gd name="T14" fmla="*/ 99 w 320"/>
              <a:gd name="T15" fmla="*/ 97 h 408"/>
              <a:gd name="T16" fmla="*/ 125 w 320"/>
              <a:gd name="T17" fmla="*/ 195 h 408"/>
              <a:gd name="T18" fmla="*/ 240 w 320"/>
              <a:gd name="T19" fmla="*/ 336 h 408"/>
              <a:gd name="T20" fmla="*/ 222 w 320"/>
              <a:gd name="T21" fmla="*/ 407 h 408"/>
              <a:gd name="T22" fmla="*/ 284 w 320"/>
              <a:gd name="T23" fmla="*/ 389 h 408"/>
              <a:gd name="T24" fmla="*/ 311 w 320"/>
              <a:gd name="T25" fmla="*/ 34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34284" tIns="17142" rIns="34284" bIns="17142" anchor="ctr"/>
          <a:lstStyle/>
          <a:p>
            <a:pPr defTabSz="4571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Poppins Light" charset="0"/>
              <a:ea typeface="+mn-ea"/>
            </a:endParaRPr>
          </a:p>
        </p:txBody>
      </p:sp>
    </p:spTree>
  </p:cSld>
  <p:clrMapOvr>
    <a:masterClrMapping/>
  </p:clrMapOvr>
  <p:transition advClick="0" advTm="1000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reeform 2">
            <a:extLst>
              <a:ext uri="{FF2B5EF4-FFF2-40B4-BE49-F238E27FC236}">
                <a16:creationId xmlns:a16="http://schemas.microsoft.com/office/drawing/2014/main" id="{990CC018-BC0E-4042-AD5C-583147C31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5850" y="4064000"/>
            <a:ext cx="204788" cy="114300"/>
          </a:xfrm>
          <a:custGeom>
            <a:avLst/>
            <a:gdLst>
              <a:gd name="T0" fmla="*/ 471 w 472"/>
              <a:gd name="T1" fmla="*/ 0 h 266"/>
              <a:gd name="T2" fmla="*/ 471 w 472"/>
              <a:gd name="T3" fmla="*/ 0 h 266"/>
              <a:gd name="T4" fmla="*/ 441 w 472"/>
              <a:gd name="T5" fmla="*/ 0 h 266"/>
              <a:gd name="T6" fmla="*/ 235 w 472"/>
              <a:gd name="T7" fmla="*/ 221 h 266"/>
              <a:gd name="T8" fmla="*/ 29 w 472"/>
              <a:gd name="T9" fmla="*/ 0 h 266"/>
              <a:gd name="T10" fmla="*/ 0 w 472"/>
              <a:gd name="T11" fmla="*/ 0 h 266"/>
              <a:gd name="T12" fmla="*/ 0 w 472"/>
              <a:gd name="T13" fmla="*/ 29 h 266"/>
              <a:gd name="T14" fmla="*/ 220 w 472"/>
              <a:gd name="T15" fmla="*/ 265 h 266"/>
              <a:gd name="T16" fmla="*/ 235 w 472"/>
              <a:gd name="T17" fmla="*/ 265 h 266"/>
              <a:gd name="T18" fmla="*/ 250 w 472"/>
              <a:gd name="T19" fmla="*/ 265 h 266"/>
              <a:gd name="T20" fmla="*/ 471 w 472"/>
              <a:gd name="T21" fmla="*/ 29 h 266"/>
              <a:gd name="T22" fmla="*/ 471 w 472"/>
              <a:gd name="T23" fmla="*/ 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8" name="Freeform 3">
            <a:extLst>
              <a:ext uri="{FF2B5EF4-FFF2-40B4-BE49-F238E27FC236}">
                <a16:creationId xmlns:a16="http://schemas.microsoft.com/office/drawing/2014/main" id="{5585C798-68BC-4C6B-8195-859C1E432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413" y="4064000"/>
            <a:ext cx="204787" cy="114300"/>
          </a:xfrm>
          <a:custGeom>
            <a:avLst/>
            <a:gdLst>
              <a:gd name="T0" fmla="*/ 471 w 472"/>
              <a:gd name="T1" fmla="*/ 235 h 266"/>
              <a:gd name="T2" fmla="*/ 471 w 472"/>
              <a:gd name="T3" fmla="*/ 235 h 266"/>
              <a:gd name="T4" fmla="*/ 251 w 472"/>
              <a:gd name="T5" fmla="*/ 0 h 266"/>
              <a:gd name="T6" fmla="*/ 236 w 472"/>
              <a:gd name="T7" fmla="*/ 0 h 266"/>
              <a:gd name="T8" fmla="*/ 221 w 472"/>
              <a:gd name="T9" fmla="*/ 0 h 266"/>
              <a:gd name="T10" fmla="*/ 15 w 472"/>
              <a:gd name="T11" fmla="*/ 235 h 266"/>
              <a:gd name="T12" fmla="*/ 15 w 472"/>
              <a:gd name="T13" fmla="*/ 265 h 266"/>
              <a:gd name="T14" fmla="*/ 44 w 472"/>
              <a:gd name="T15" fmla="*/ 265 h 266"/>
              <a:gd name="T16" fmla="*/ 236 w 472"/>
              <a:gd name="T17" fmla="*/ 44 h 266"/>
              <a:gd name="T18" fmla="*/ 442 w 472"/>
              <a:gd name="T19" fmla="*/ 265 h 266"/>
              <a:gd name="T20" fmla="*/ 471 w 472"/>
              <a:gd name="T21" fmla="*/ 265 h 266"/>
              <a:gd name="T22" fmla="*/ 471 w 472"/>
              <a:gd name="T23" fmla="*/ 23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9" name="Freeform 4">
            <a:extLst>
              <a:ext uri="{FF2B5EF4-FFF2-40B4-BE49-F238E27FC236}">
                <a16:creationId xmlns:a16="http://schemas.microsoft.com/office/drawing/2014/main" id="{BBD307D3-DACD-42F6-88E0-174388A4D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4017963"/>
            <a:ext cx="122238" cy="204787"/>
          </a:xfrm>
          <a:custGeom>
            <a:avLst/>
            <a:gdLst>
              <a:gd name="T0" fmla="*/ 266 w 281"/>
              <a:gd name="T1" fmla="*/ 221 h 472"/>
              <a:gd name="T2" fmla="*/ 266 w 281"/>
              <a:gd name="T3" fmla="*/ 221 h 472"/>
              <a:gd name="T4" fmla="*/ 30 w 281"/>
              <a:gd name="T5" fmla="*/ 0 h 472"/>
              <a:gd name="T6" fmla="*/ 0 w 281"/>
              <a:gd name="T7" fmla="*/ 0 h 472"/>
              <a:gd name="T8" fmla="*/ 0 w 281"/>
              <a:gd name="T9" fmla="*/ 29 h 472"/>
              <a:gd name="T10" fmla="*/ 221 w 281"/>
              <a:gd name="T11" fmla="*/ 235 h 472"/>
              <a:gd name="T12" fmla="*/ 0 w 281"/>
              <a:gd name="T13" fmla="*/ 442 h 472"/>
              <a:gd name="T14" fmla="*/ 0 w 281"/>
              <a:gd name="T15" fmla="*/ 471 h 472"/>
              <a:gd name="T16" fmla="*/ 30 w 281"/>
              <a:gd name="T17" fmla="*/ 471 h 472"/>
              <a:gd name="T18" fmla="*/ 266 w 281"/>
              <a:gd name="T19" fmla="*/ 250 h 472"/>
              <a:gd name="T20" fmla="*/ 280 w 281"/>
              <a:gd name="T21" fmla="*/ 235 h 472"/>
              <a:gd name="T22" fmla="*/ 266 w 281"/>
              <a:gd name="T23" fmla="*/ 221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0" name="Freeform 5">
            <a:extLst>
              <a:ext uri="{FF2B5EF4-FFF2-40B4-BE49-F238E27FC236}">
                <a16:creationId xmlns:a16="http://schemas.microsoft.com/office/drawing/2014/main" id="{3A24CE12-30F9-4C39-AB1C-8C7262C7F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6325" y="4017963"/>
            <a:ext cx="114300" cy="204787"/>
          </a:xfrm>
          <a:custGeom>
            <a:avLst/>
            <a:gdLst>
              <a:gd name="T0" fmla="*/ 44 w 265"/>
              <a:gd name="T1" fmla="*/ 235 h 472"/>
              <a:gd name="T2" fmla="*/ 44 w 265"/>
              <a:gd name="T3" fmla="*/ 235 h 472"/>
              <a:gd name="T4" fmla="*/ 264 w 265"/>
              <a:gd name="T5" fmla="*/ 29 h 472"/>
              <a:gd name="T6" fmla="*/ 264 w 265"/>
              <a:gd name="T7" fmla="*/ 0 h 472"/>
              <a:gd name="T8" fmla="*/ 235 w 265"/>
              <a:gd name="T9" fmla="*/ 0 h 472"/>
              <a:gd name="T10" fmla="*/ 0 w 265"/>
              <a:gd name="T11" fmla="*/ 221 h 472"/>
              <a:gd name="T12" fmla="*/ 0 w 265"/>
              <a:gd name="T13" fmla="*/ 235 h 472"/>
              <a:gd name="T14" fmla="*/ 0 w 265"/>
              <a:gd name="T15" fmla="*/ 250 h 472"/>
              <a:gd name="T16" fmla="*/ 235 w 265"/>
              <a:gd name="T17" fmla="*/ 471 h 472"/>
              <a:gd name="T18" fmla="*/ 264 w 265"/>
              <a:gd name="T19" fmla="*/ 471 h 472"/>
              <a:gd name="T20" fmla="*/ 264 w 265"/>
              <a:gd name="T21" fmla="*/ 442 h 472"/>
              <a:gd name="T22" fmla="*/ 44 w 265"/>
              <a:gd name="T23" fmla="*/ 235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1" name="Freeform 6">
            <a:extLst>
              <a:ext uri="{FF2B5EF4-FFF2-40B4-BE49-F238E27FC236}">
                <a16:creationId xmlns:a16="http://schemas.microsoft.com/office/drawing/2014/main" id="{B70A051D-367E-4804-8F74-CEDBBF42D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3987800"/>
            <a:ext cx="274637" cy="266700"/>
          </a:xfrm>
          <a:custGeom>
            <a:avLst/>
            <a:gdLst>
              <a:gd name="T0" fmla="*/ 265 w 634"/>
              <a:gd name="T1" fmla="*/ 353 h 619"/>
              <a:gd name="T2" fmla="*/ 265 w 634"/>
              <a:gd name="T3" fmla="*/ 353 h 619"/>
              <a:gd name="T4" fmla="*/ 89 w 634"/>
              <a:gd name="T5" fmla="*/ 353 h 619"/>
              <a:gd name="T6" fmla="*/ 59 w 634"/>
              <a:gd name="T7" fmla="*/ 368 h 619"/>
              <a:gd name="T8" fmla="*/ 89 w 634"/>
              <a:gd name="T9" fmla="*/ 383 h 619"/>
              <a:gd name="T10" fmla="*/ 221 w 634"/>
              <a:gd name="T11" fmla="*/ 383 h 619"/>
              <a:gd name="T12" fmla="*/ 0 w 634"/>
              <a:gd name="T13" fmla="*/ 589 h 619"/>
              <a:gd name="T14" fmla="*/ 30 w 634"/>
              <a:gd name="T15" fmla="*/ 618 h 619"/>
              <a:gd name="T16" fmla="*/ 236 w 634"/>
              <a:gd name="T17" fmla="*/ 412 h 619"/>
              <a:gd name="T18" fmla="*/ 236 w 634"/>
              <a:gd name="T19" fmla="*/ 545 h 619"/>
              <a:gd name="T20" fmla="*/ 265 w 634"/>
              <a:gd name="T21" fmla="*/ 559 h 619"/>
              <a:gd name="T22" fmla="*/ 280 w 634"/>
              <a:gd name="T23" fmla="*/ 545 h 619"/>
              <a:gd name="T24" fmla="*/ 280 w 634"/>
              <a:gd name="T25" fmla="*/ 368 h 619"/>
              <a:gd name="T26" fmla="*/ 280 w 634"/>
              <a:gd name="T27" fmla="*/ 353 h 619"/>
              <a:gd name="T28" fmla="*/ 265 w 634"/>
              <a:gd name="T29" fmla="*/ 353 h 619"/>
              <a:gd name="T30" fmla="*/ 560 w 634"/>
              <a:gd name="T31" fmla="*/ 236 h 619"/>
              <a:gd name="T32" fmla="*/ 560 w 634"/>
              <a:gd name="T33" fmla="*/ 236 h 619"/>
              <a:gd name="T34" fmla="*/ 428 w 634"/>
              <a:gd name="T35" fmla="*/ 236 h 619"/>
              <a:gd name="T36" fmla="*/ 633 w 634"/>
              <a:gd name="T37" fmla="*/ 29 h 619"/>
              <a:gd name="T38" fmla="*/ 604 w 634"/>
              <a:gd name="T39" fmla="*/ 0 h 619"/>
              <a:gd name="T40" fmla="*/ 398 w 634"/>
              <a:gd name="T41" fmla="*/ 206 h 619"/>
              <a:gd name="T42" fmla="*/ 398 w 634"/>
              <a:gd name="T43" fmla="*/ 74 h 619"/>
              <a:gd name="T44" fmla="*/ 383 w 634"/>
              <a:gd name="T45" fmla="*/ 59 h 619"/>
              <a:gd name="T46" fmla="*/ 354 w 634"/>
              <a:gd name="T47" fmla="*/ 74 h 619"/>
              <a:gd name="T48" fmla="*/ 354 w 634"/>
              <a:gd name="T49" fmla="*/ 250 h 619"/>
              <a:gd name="T50" fmla="*/ 369 w 634"/>
              <a:gd name="T51" fmla="*/ 265 h 619"/>
              <a:gd name="T52" fmla="*/ 383 w 634"/>
              <a:gd name="T53" fmla="*/ 265 h 619"/>
              <a:gd name="T54" fmla="*/ 560 w 634"/>
              <a:gd name="T55" fmla="*/ 265 h 619"/>
              <a:gd name="T56" fmla="*/ 575 w 634"/>
              <a:gd name="T57" fmla="*/ 250 h 619"/>
              <a:gd name="T58" fmla="*/ 560 w 634"/>
              <a:gd name="T59" fmla="*/ 23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2" name="Freeform 7">
            <a:extLst>
              <a:ext uri="{FF2B5EF4-FFF2-40B4-BE49-F238E27FC236}">
                <a16:creationId xmlns:a16="http://schemas.microsoft.com/office/drawing/2014/main" id="{8756FFD0-BE4A-4241-822D-9200B873F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3987800"/>
            <a:ext cx="274638" cy="266700"/>
          </a:xfrm>
          <a:custGeom>
            <a:avLst/>
            <a:gdLst>
              <a:gd name="T0" fmla="*/ 250 w 634"/>
              <a:gd name="T1" fmla="*/ 339 h 619"/>
              <a:gd name="T2" fmla="*/ 250 w 634"/>
              <a:gd name="T3" fmla="*/ 339 h 619"/>
              <a:gd name="T4" fmla="*/ 44 w 634"/>
              <a:gd name="T5" fmla="*/ 559 h 619"/>
              <a:gd name="T6" fmla="*/ 44 w 634"/>
              <a:gd name="T7" fmla="*/ 427 h 619"/>
              <a:gd name="T8" fmla="*/ 14 w 634"/>
              <a:gd name="T9" fmla="*/ 412 h 619"/>
              <a:gd name="T10" fmla="*/ 0 w 634"/>
              <a:gd name="T11" fmla="*/ 427 h 619"/>
              <a:gd name="T12" fmla="*/ 0 w 634"/>
              <a:gd name="T13" fmla="*/ 604 h 619"/>
              <a:gd name="T14" fmla="*/ 0 w 634"/>
              <a:gd name="T15" fmla="*/ 618 h 619"/>
              <a:gd name="T16" fmla="*/ 14 w 634"/>
              <a:gd name="T17" fmla="*/ 618 h 619"/>
              <a:gd name="T18" fmla="*/ 191 w 634"/>
              <a:gd name="T19" fmla="*/ 618 h 619"/>
              <a:gd name="T20" fmla="*/ 221 w 634"/>
              <a:gd name="T21" fmla="*/ 604 h 619"/>
              <a:gd name="T22" fmla="*/ 191 w 634"/>
              <a:gd name="T23" fmla="*/ 589 h 619"/>
              <a:gd name="T24" fmla="*/ 58 w 634"/>
              <a:gd name="T25" fmla="*/ 589 h 619"/>
              <a:gd name="T26" fmla="*/ 279 w 634"/>
              <a:gd name="T27" fmla="*/ 368 h 619"/>
              <a:gd name="T28" fmla="*/ 250 w 634"/>
              <a:gd name="T29" fmla="*/ 339 h 619"/>
              <a:gd name="T30" fmla="*/ 618 w 634"/>
              <a:gd name="T31" fmla="*/ 0 h 619"/>
              <a:gd name="T32" fmla="*/ 618 w 634"/>
              <a:gd name="T33" fmla="*/ 0 h 619"/>
              <a:gd name="T34" fmla="*/ 603 w 634"/>
              <a:gd name="T35" fmla="*/ 0 h 619"/>
              <a:gd name="T36" fmla="*/ 426 w 634"/>
              <a:gd name="T37" fmla="*/ 0 h 619"/>
              <a:gd name="T38" fmla="*/ 412 w 634"/>
              <a:gd name="T39" fmla="*/ 15 h 619"/>
              <a:gd name="T40" fmla="*/ 426 w 634"/>
              <a:gd name="T41" fmla="*/ 29 h 619"/>
              <a:gd name="T42" fmla="*/ 559 w 634"/>
              <a:gd name="T43" fmla="*/ 29 h 619"/>
              <a:gd name="T44" fmla="*/ 353 w 634"/>
              <a:gd name="T45" fmla="*/ 250 h 619"/>
              <a:gd name="T46" fmla="*/ 383 w 634"/>
              <a:gd name="T47" fmla="*/ 280 h 619"/>
              <a:gd name="T48" fmla="*/ 588 w 634"/>
              <a:gd name="T49" fmla="*/ 59 h 619"/>
              <a:gd name="T50" fmla="*/ 588 w 634"/>
              <a:gd name="T51" fmla="*/ 191 h 619"/>
              <a:gd name="T52" fmla="*/ 603 w 634"/>
              <a:gd name="T53" fmla="*/ 206 h 619"/>
              <a:gd name="T54" fmla="*/ 633 w 634"/>
              <a:gd name="T55" fmla="*/ 191 h 619"/>
              <a:gd name="T56" fmla="*/ 633 w 634"/>
              <a:gd name="T57" fmla="*/ 15 h 619"/>
              <a:gd name="T58" fmla="*/ 618 w 634"/>
              <a:gd name="T59" fmla="*/ 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3" name="Freeform 8">
            <a:extLst>
              <a:ext uri="{FF2B5EF4-FFF2-40B4-BE49-F238E27FC236}">
                <a16:creationId xmlns:a16="http://schemas.microsoft.com/office/drawing/2014/main" id="{2DC2ECD2-F54D-4819-A379-36F00E8B7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4064000"/>
            <a:ext cx="266700" cy="114300"/>
          </a:xfrm>
          <a:custGeom>
            <a:avLst/>
            <a:gdLst>
              <a:gd name="T0" fmla="*/ 618 w 619"/>
              <a:gd name="T1" fmla="*/ 118 h 266"/>
              <a:gd name="T2" fmla="*/ 618 w 619"/>
              <a:gd name="T3" fmla="*/ 118 h 266"/>
              <a:gd name="T4" fmla="*/ 500 w 619"/>
              <a:gd name="T5" fmla="*/ 0 h 266"/>
              <a:gd name="T6" fmla="*/ 471 w 619"/>
              <a:gd name="T7" fmla="*/ 0 h 266"/>
              <a:gd name="T8" fmla="*/ 471 w 619"/>
              <a:gd name="T9" fmla="*/ 29 h 266"/>
              <a:gd name="T10" fmla="*/ 559 w 619"/>
              <a:gd name="T11" fmla="*/ 118 h 266"/>
              <a:gd name="T12" fmla="*/ 59 w 619"/>
              <a:gd name="T13" fmla="*/ 118 h 266"/>
              <a:gd name="T14" fmla="*/ 147 w 619"/>
              <a:gd name="T15" fmla="*/ 29 h 266"/>
              <a:gd name="T16" fmla="*/ 147 w 619"/>
              <a:gd name="T17" fmla="*/ 0 h 266"/>
              <a:gd name="T18" fmla="*/ 118 w 619"/>
              <a:gd name="T19" fmla="*/ 0 h 266"/>
              <a:gd name="T20" fmla="*/ 0 w 619"/>
              <a:gd name="T21" fmla="*/ 118 h 266"/>
              <a:gd name="T22" fmla="*/ 0 w 619"/>
              <a:gd name="T23" fmla="*/ 132 h 266"/>
              <a:gd name="T24" fmla="*/ 0 w 619"/>
              <a:gd name="T25" fmla="*/ 147 h 266"/>
              <a:gd name="T26" fmla="*/ 118 w 619"/>
              <a:gd name="T27" fmla="*/ 265 h 266"/>
              <a:gd name="T28" fmla="*/ 147 w 619"/>
              <a:gd name="T29" fmla="*/ 265 h 266"/>
              <a:gd name="T30" fmla="*/ 147 w 619"/>
              <a:gd name="T31" fmla="*/ 235 h 266"/>
              <a:gd name="T32" fmla="*/ 59 w 619"/>
              <a:gd name="T33" fmla="*/ 147 h 266"/>
              <a:gd name="T34" fmla="*/ 559 w 619"/>
              <a:gd name="T35" fmla="*/ 147 h 266"/>
              <a:gd name="T36" fmla="*/ 471 w 619"/>
              <a:gd name="T37" fmla="*/ 235 h 266"/>
              <a:gd name="T38" fmla="*/ 471 w 619"/>
              <a:gd name="T39" fmla="*/ 265 h 266"/>
              <a:gd name="T40" fmla="*/ 500 w 619"/>
              <a:gd name="T41" fmla="*/ 265 h 266"/>
              <a:gd name="T42" fmla="*/ 618 w 619"/>
              <a:gd name="T43" fmla="*/ 147 h 266"/>
              <a:gd name="T44" fmla="*/ 618 w 619"/>
              <a:gd name="T45" fmla="*/ 132 h 266"/>
              <a:gd name="T46" fmla="*/ 618 w 619"/>
              <a:gd name="T47" fmla="*/ 11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4" name="Freeform 9">
            <a:extLst>
              <a:ext uri="{FF2B5EF4-FFF2-40B4-BE49-F238E27FC236}">
                <a16:creationId xmlns:a16="http://schemas.microsoft.com/office/drawing/2014/main" id="{5628080E-5385-405B-89BC-4FCC62444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150" y="3987800"/>
            <a:ext cx="114300" cy="266700"/>
          </a:xfrm>
          <a:custGeom>
            <a:avLst/>
            <a:gdLst>
              <a:gd name="T0" fmla="*/ 235 w 265"/>
              <a:gd name="T1" fmla="*/ 471 h 619"/>
              <a:gd name="T2" fmla="*/ 235 w 265"/>
              <a:gd name="T3" fmla="*/ 471 h 619"/>
              <a:gd name="T4" fmla="*/ 147 w 265"/>
              <a:gd name="T5" fmla="*/ 559 h 619"/>
              <a:gd name="T6" fmla="*/ 147 w 265"/>
              <a:gd name="T7" fmla="*/ 59 h 619"/>
              <a:gd name="T8" fmla="*/ 235 w 265"/>
              <a:gd name="T9" fmla="*/ 147 h 619"/>
              <a:gd name="T10" fmla="*/ 264 w 265"/>
              <a:gd name="T11" fmla="*/ 147 h 619"/>
              <a:gd name="T12" fmla="*/ 264 w 265"/>
              <a:gd name="T13" fmla="*/ 118 h 619"/>
              <a:gd name="T14" fmla="*/ 147 w 265"/>
              <a:gd name="T15" fmla="*/ 0 h 619"/>
              <a:gd name="T16" fmla="*/ 132 w 265"/>
              <a:gd name="T17" fmla="*/ 0 h 619"/>
              <a:gd name="T18" fmla="*/ 117 w 265"/>
              <a:gd name="T19" fmla="*/ 0 h 619"/>
              <a:gd name="T20" fmla="*/ 0 w 265"/>
              <a:gd name="T21" fmla="*/ 118 h 619"/>
              <a:gd name="T22" fmla="*/ 0 w 265"/>
              <a:gd name="T23" fmla="*/ 147 h 619"/>
              <a:gd name="T24" fmla="*/ 29 w 265"/>
              <a:gd name="T25" fmla="*/ 147 h 619"/>
              <a:gd name="T26" fmla="*/ 117 w 265"/>
              <a:gd name="T27" fmla="*/ 59 h 619"/>
              <a:gd name="T28" fmla="*/ 117 w 265"/>
              <a:gd name="T29" fmla="*/ 559 h 619"/>
              <a:gd name="T30" fmla="*/ 29 w 265"/>
              <a:gd name="T31" fmla="*/ 471 h 619"/>
              <a:gd name="T32" fmla="*/ 0 w 265"/>
              <a:gd name="T33" fmla="*/ 471 h 619"/>
              <a:gd name="T34" fmla="*/ 0 w 265"/>
              <a:gd name="T35" fmla="*/ 500 h 619"/>
              <a:gd name="T36" fmla="*/ 117 w 265"/>
              <a:gd name="T37" fmla="*/ 618 h 619"/>
              <a:gd name="T38" fmla="*/ 132 w 265"/>
              <a:gd name="T39" fmla="*/ 618 h 619"/>
              <a:gd name="T40" fmla="*/ 147 w 265"/>
              <a:gd name="T41" fmla="*/ 618 h 619"/>
              <a:gd name="T42" fmla="*/ 264 w 265"/>
              <a:gd name="T43" fmla="*/ 500 h 619"/>
              <a:gd name="T44" fmla="*/ 264 w 265"/>
              <a:gd name="T45" fmla="*/ 471 h 619"/>
              <a:gd name="T46" fmla="*/ 235 w 265"/>
              <a:gd name="T47" fmla="*/ 47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5" name="Freeform 10">
            <a:extLst>
              <a:ext uri="{FF2B5EF4-FFF2-40B4-BE49-F238E27FC236}">
                <a16:creationId xmlns:a16="http://schemas.microsoft.com/office/drawing/2014/main" id="{B5C7319D-CE5F-4E54-A3AC-1B3B228B3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6675" y="3998913"/>
            <a:ext cx="228600" cy="242887"/>
          </a:xfrm>
          <a:custGeom>
            <a:avLst/>
            <a:gdLst>
              <a:gd name="T0" fmla="*/ 530 w 531"/>
              <a:gd name="T1" fmla="*/ 221 h 561"/>
              <a:gd name="T2" fmla="*/ 530 w 531"/>
              <a:gd name="T3" fmla="*/ 221 h 561"/>
              <a:gd name="T4" fmla="*/ 339 w 531"/>
              <a:gd name="T5" fmla="*/ 15 h 561"/>
              <a:gd name="T6" fmla="*/ 310 w 531"/>
              <a:gd name="T7" fmla="*/ 15 h 561"/>
              <a:gd name="T8" fmla="*/ 295 w 531"/>
              <a:gd name="T9" fmla="*/ 30 h 561"/>
              <a:gd name="T10" fmla="*/ 295 w 531"/>
              <a:gd name="T11" fmla="*/ 148 h 561"/>
              <a:gd name="T12" fmla="*/ 0 w 531"/>
              <a:gd name="T13" fmla="*/ 442 h 561"/>
              <a:gd name="T14" fmla="*/ 30 w 531"/>
              <a:gd name="T15" fmla="*/ 560 h 561"/>
              <a:gd name="T16" fmla="*/ 295 w 531"/>
              <a:gd name="T17" fmla="*/ 339 h 561"/>
              <a:gd name="T18" fmla="*/ 295 w 531"/>
              <a:gd name="T19" fmla="*/ 457 h 561"/>
              <a:gd name="T20" fmla="*/ 310 w 531"/>
              <a:gd name="T21" fmla="*/ 471 h 561"/>
              <a:gd name="T22" fmla="*/ 310 w 531"/>
              <a:gd name="T23" fmla="*/ 471 h 561"/>
              <a:gd name="T24" fmla="*/ 324 w 531"/>
              <a:gd name="T25" fmla="*/ 471 h 561"/>
              <a:gd name="T26" fmla="*/ 339 w 531"/>
              <a:gd name="T27" fmla="*/ 471 h 561"/>
              <a:gd name="T28" fmla="*/ 530 w 531"/>
              <a:gd name="T29" fmla="*/ 251 h 561"/>
              <a:gd name="T30" fmla="*/ 530 w 531"/>
              <a:gd name="T31" fmla="*/ 236 h 561"/>
              <a:gd name="T32" fmla="*/ 530 w 531"/>
              <a:gd name="T33" fmla="*/ 221 h 561"/>
              <a:gd name="T34" fmla="*/ 339 w 531"/>
              <a:gd name="T35" fmla="*/ 413 h 561"/>
              <a:gd name="T36" fmla="*/ 339 w 531"/>
              <a:gd name="T37" fmla="*/ 413 h 561"/>
              <a:gd name="T38" fmla="*/ 339 w 531"/>
              <a:gd name="T39" fmla="*/ 295 h 561"/>
              <a:gd name="T40" fmla="*/ 280 w 531"/>
              <a:gd name="T41" fmla="*/ 295 h 561"/>
              <a:gd name="T42" fmla="*/ 44 w 531"/>
              <a:gd name="T43" fmla="*/ 413 h 561"/>
              <a:gd name="T44" fmla="*/ 280 w 531"/>
              <a:gd name="T45" fmla="*/ 177 h 561"/>
              <a:gd name="T46" fmla="*/ 339 w 531"/>
              <a:gd name="T47" fmla="*/ 177 h 561"/>
              <a:gd name="T48" fmla="*/ 339 w 531"/>
              <a:gd name="T49" fmla="*/ 74 h 561"/>
              <a:gd name="T50" fmla="*/ 486 w 531"/>
              <a:gd name="T51" fmla="*/ 236 h 561"/>
              <a:gd name="T52" fmla="*/ 339 w 531"/>
              <a:gd name="T53" fmla="*/ 413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lnTo>
                  <a:pt x="310" y="471"/>
                </a:ln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6" name="Freeform 11">
            <a:extLst>
              <a:ext uri="{FF2B5EF4-FFF2-40B4-BE49-F238E27FC236}">
                <a16:creationId xmlns:a16="http://schemas.microsoft.com/office/drawing/2014/main" id="{0194A5A3-6260-460C-B75E-B1BFFF134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3998913"/>
            <a:ext cx="228600" cy="242887"/>
          </a:xfrm>
          <a:custGeom>
            <a:avLst/>
            <a:gdLst>
              <a:gd name="T0" fmla="*/ 235 w 531"/>
              <a:gd name="T1" fmla="*/ 148 h 561"/>
              <a:gd name="T2" fmla="*/ 235 w 531"/>
              <a:gd name="T3" fmla="*/ 148 h 561"/>
              <a:gd name="T4" fmla="*/ 235 w 531"/>
              <a:gd name="T5" fmla="*/ 30 h 561"/>
              <a:gd name="T6" fmla="*/ 221 w 531"/>
              <a:gd name="T7" fmla="*/ 15 h 561"/>
              <a:gd name="T8" fmla="*/ 191 w 531"/>
              <a:gd name="T9" fmla="*/ 15 h 561"/>
              <a:gd name="T10" fmla="*/ 0 w 531"/>
              <a:gd name="T11" fmla="*/ 221 h 561"/>
              <a:gd name="T12" fmla="*/ 0 w 531"/>
              <a:gd name="T13" fmla="*/ 236 h 561"/>
              <a:gd name="T14" fmla="*/ 0 w 531"/>
              <a:gd name="T15" fmla="*/ 251 h 561"/>
              <a:gd name="T16" fmla="*/ 191 w 531"/>
              <a:gd name="T17" fmla="*/ 471 h 561"/>
              <a:gd name="T18" fmla="*/ 206 w 531"/>
              <a:gd name="T19" fmla="*/ 471 h 561"/>
              <a:gd name="T20" fmla="*/ 221 w 531"/>
              <a:gd name="T21" fmla="*/ 471 h 561"/>
              <a:gd name="T22" fmla="*/ 221 w 531"/>
              <a:gd name="T23" fmla="*/ 471 h 561"/>
              <a:gd name="T24" fmla="*/ 235 w 531"/>
              <a:gd name="T25" fmla="*/ 457 h 561"/>
              <a:gd name="T26" fmla="*/ 235 w 531"/>
              <a:gd name="T27" fmla="*/ 339 h 561"/>
              <a:gd name="T28" fmla="*/ 500 w 531"/>
              <a:gd name="T29" fmla="*/ 560 h 561"/>
              <a:gd name="T30" fmla="*/ 530 w 531"/>
              <a:gd name="T31" fmla="*/ 442 h 561"/>
              <a:gd name="T32" fmla="*/ 235 w 531"/>
              <a:gd name="T33" fmla="*/ 148 h 561"/>
              <a:gd name="T34" fmla="*/ 250 w 531"/>
              <a:gd name="T35" fmla="*/ 295 h 561"/>
              <a:gd name="T36" fmla="*/ 250 w 531"/>
              <a:gd name="T37" fmla="*/ 295 h 561"/>
              <a:gd name="T38" fmla="*/ 191 w 531"/>
              <a:gd name="T39" fmla="*/ 295 h 561"/>
              <a:gd name="T40" fmla="*/ 191 w 531"/>
              <a:gd name="T41" fmla="*/ 413 h 561"/>
              <a:gd name="T42" fmla="*/ 44 w 531"/>
              <a:gd name="T43" fmla="*/ 236 h 561"/>
              <a:gd name="T44" fmla="*/ 191 w 531"/>
              <a:gd name="T45" fmla="*/ 74 h 561"/>
              <a:gd name="T46" fmla="*/ 191 w 531"/>
              <a:gd name="T47" fmla="*/ 177 h 561"/>
              <a:gd name="T48" fmla="*/ 250 w 531"/>
              <a:gd name="T49" fmla="*/ 177 h 561"/>
              <a:gd name="T50" fmla="*/ 486 w 531"/>
              <a:gd name="T51" fmla="*/ 413 h 561"/>
              <a:gd name="T52" fmla="*/ 250 w 531"/>
              <a:gd name="T53" fmla="*/ 295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lnTo>
                  <a:pt x="221" y="471"/>
                </a:ln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7" name="Freeform 12">
            <a:extLst>
              <a:ext uri="{FF2B5EF4-FFF2-40B4-BE49-F238E27FC236}">
                <a16:creationId xmlns:a16="http://schemas.microsoft.com/office/drawing/2014/main" id="{806E8C1D-666B-4898-A01B-2200BEBF1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4100" y="3584575"/>
            <a:ext cx="266700" cy="185738"/>
          </a:xfrm>
          <a:custGeom>
            <a:avLst/>
            <a:gdLst>
              <a:gd name="T0" fmla="*/ 545 w 619"/>
              <a:gd name="T1" fmla="*/ 0 h 427"/>
              <a:gd name="T2" fmla="*/ 545 w 619"/>
              <a:gd name="T3" fmla="*/ 0 h 427"/>
              <a:gd name="T4" fmla="*/ 191 w 619"/>
              <a:gd name="T5" fmla="*/ 0 h 427"/>
              <a:gd name="T6" fmla="*/ 177 w 619"/>
              <a:gd name="T7" fmla="*/ 0 h 427"/>
              <a:gd name="T8" fmla="*/ 0 w 619"/>
              <a:gd name="T9" fmla="*/ 206 h 427"/>
              <a:gd name="T10" fmla="*/ 0 w 619"/>
              <a:gd name="T11" fmla="*/ 221 h 427"/>
              <a:gd name="T12" fmla="*/ 0 w 619"/>
              <a:gd name="T13" fmla="*/ 235 h 427"/>
              <a:gd name="T14" fmla="*/ 177 w 619"/>
              <a:gd name="T15" fmla="*/ 426 h 427"/>
              <a:gd name="T16" fmla="*/ 191 w 619"/>
              <a:gd name="T17" fmla="*/ 426 h 427"/>
              <a:gd name="T18" fmla="*/ 191 w 619"/>
              <a:gd name="T19" fmla="*/ 426 h 427"/>
              <a:gd name="T20" fmla="*/ 545 w 619"/>
              <a:gd name="T21" fmla="*/ 426 h 427"/>
              <a:gd name="T22" fmla="*/ 618 w 619"/>
              <a:gd name="T23" fmla="*/ 353 h 427"/>
              <a:gd name="T24" fmla="*/ 618 w 619"/>
              <a:gd name="T25" fmla="*/ 73 h 427"/>
              <a:gd name="T26" fmla="*/ 545 w 619"/>
              <a:gd name="T27" fmla="*/ 0 h 427"/>
              <a:gd name="T28" fmla="*/ 589 w 619"/>
              <a:gd name="T29" fmla="*/ 353 h 427"/>
              <a:gd name="T30" fmla="*/ 589 w 619"/>
              <a:gd name="T31" fmla="*/ 353 h 427"/>
              <a:gd name="T32" fmla="*/ 545 w 619"/>
              <a:gd name="T33" fmla="*/ 397 h 427"/>
              <a:gd name="T34" fmla="*/ 206 w 619"/>
              <a:gd name="T35" fmla="*/ 397 h 427"/>
              <a:gd name="T36" fmla="*/ 44 w 619"/>
              <a:gd name="T37" fmla="*/ 221 h 427"/>
              <a:gd name="T38" fmla="*/ 206 w 619"/>
              <a:gd name="T39" fmla="*/ 44 h 427"/>
              <a:gd name="T40" fmla="*/ 545 w 619"/>
              <a:gd name="T41" fmla="*/ 44 h 427"/>
              <a:gd name="T42" fmla="*/ 589 w 619"/>
              <a:gd name="T43" fmla="*/ 73 h 427"/>
              <a:gd name="T44" fmla="*/ 589 w 619"/>
              <a:gd name="T45" fmla="*/ 35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8" name="Freeform 13">
            <a:extLst>
              <a:ext uri="{FF2B5EF4-FFF2-40B4-BE49-F238E27FC236}">
                <a16:creationId xmlns:a16="http://schemas.microsoft.com/office/drawing/2014/main" id="{79BAA83D-2BC6-4A7D-AFF9-323C07F9A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584575"/>
            <a:ext cx="274638" cy="185738"/>
          </a:xfrm>
          <a:custGeom>
            <a:avLst/>
            <a:gdLst>
              <a:gd name="T0" fmla="*/ 560 w 634"/>
              <a:gd name="T1" fmla="*/ 0 h 427"/>
              <a:gd name="T2" fmla="*/ 560 w 634"/>
              <a:gd name="T3" fmla="*/ 0 h 427"/>
              <a:gd name="T4" fmla="*/ 207 w 634"/>
              <a:gd name="T5" fmla="*/ 0 h 427"/>
              <a:gd name="T6" fmla="*/ 192 w 634"/>
              <a:gd name="T7" fmla="*/ 0 h 427"/>
              <a:gd name="T8" fmla="*/ 15 w 634"/>
              <a:gd name="T9" fmla="*/ 206 h 427"/>
              <a:gd name="T10" fmla="*/ 0 w 634"/>
              <a:gd name="T11" fmla="*/ 221 h 427"/>
              <a:gd name="T12" fmla="*/ 15 w 634"/>
              <a:gd name="T13" fmla="*/ 235 h 427"/>
              <a:gd name="T14" fmla="*/ 192 w 634"/>
              <a:gd name="T15" fmla="*/ 426 h 427"/>
              <a:gd name="T16" fmla="*/ 207 w 634"/>
              <a:gd name="T17" fmla="*/ 426 h 427"/>
              <a:gd name="T18" fmla="*/ 207 w 634"/>
              <a:gd name="T19" fmla="*/ 426 h 427"/>
              <a:gd name="T20" fmla="*/ 560 w 634"/>
              <a:gd name="T21" fmla="*/ 426 h 427"/>
              <a:gd name="T22" fmla="*/ 633 w 634"/>
              <a:gd name="T23" fmla="*/ 353 h 427"/>
              <a:gd name="T24" fmla="*/ 633 w 634"/>
              <a:gd name="T25" fmla="*/ 73 h 427"/>
              <a:gd name="T26" fmla="*/ 560 w 634"/>
              <a:gd name="T27" fmla="*/ 0 h 427"/>
              <a:gd name="T28" fmla="*/ 589 w 634"/>
              <a:gd name="T29" fmla="*/ 353 h 427"/>
              <a:gd name="T30" fmla="*/ 589 w 634"/>
              <a:gd name="T31" fmla="*/ 353 h 427"/>
              <a:gd name="T32" fmla="*/ 560 w 634"/>
              <a:gd name="T33" fmla="*/ 397 h 427"/>
              <a:gd name="T34" fmla="*/ 207 w 634"/>
              <a:gd name="T35" fmla="*/ 397 h 427"/>
              <a:gd name="T36" fmla="*/ 45 w 634"/>
              <a:gd name="T37" fmla="*/ 221 h 427"/>
              <a:gd name="T38" fmla="*/ 207 w 634"/>
              <a:gd name="T39" fmla="*/ 44 h 427"/>
              <a:gd name="T40" fmla="*/ 560 w 634"/>
              <a:gd name="T41" fmla="*/ 44 h 427"/>
              <a:gd name="T42" fmla="*/ 589 w 634"/>
              <a:gd name="T43" fmla="*/ 73 h 427"/>
              <a:gd name="T44" fmla="*/ 589 w 634"/>
              <a:gd name="T45" fmla="*/ 353 h 427"/>
              <a:gd name="T46" fmla="*/ 457 w 634"/>
              <a:gd name="T47" fmla="*/ 147 h 427"/>
              <a:gd name="T48" fmla="*/ 457 w 634"/>
              <a:gd name="T49" fmla="*/ 147 h 427"/>
              <a:gd name="T50" fmla="*/ 428 w 634"/>
              <a:gd name="T51" fmla="*/ 147 h 427"/>
              <a:gd name="T52" fmla="*/ 383 w 634"/>
              <a:gd name="T53" fmla="*/ 191 h 427"/>
              <a:gd name="T54" fmla="*/ 339 w 634"/>
              <a:gd name="T55" fmla="*/ 147 h 427"/>
              <a:gd name="T56" fmla="*/ 310 w 634"/>
              <a:gd name="T57" fmla="*/ 147 h 427"/>
              <a:gd name="T58" fmla="*/ 310 w 634"/>
              <a:gd name="T59" fmla="*/ 176 h 427"/>
              <a:gd name="T60" fmla="*/ 354 w 634"/>
              <a:gd name="T61" fmla="*/ 221 h 427"/>
              <a:gd name="T62" fmla="*/ 310 w 634"/>
              <a:gd name="T63" fmla="*/ 265 h 427"/>
              <a:gd name="T64" fmla="*/ 310 w 634"/>
              <a:gd name="T65" fmla="*/ 294 h 427"/>
              <a:gd name="T66" fmla="*/ 339 w 634"/>
              <a:gd name="T67" fmla="*/ 294 h 427"/>
              <a:gd name="T68" fmla="*/ 383 w 634"/>
              <a:gd name="T69" fmla="*/ 250 h 427"/>
              <a:gd name="T70" fmla="*/ 428 w 634"/>
              <a:gd name="T71" fmla="*/ 294 h 427"/>
              <a:gd name="T72" fmla="*/ 457 w 634"/>
              <a:gd name="T73" fmla="*/ 294 h 427"/>
              <a:gd name="T74" fmla="*/ 457 w 634"/>
              <a:gd name="T75" fmla="*/ 265 h 427"/>
              <a:gd name="T76" fmla="*/ 412 w 634"/>
              <a:gd name="T77" fmla="*/ 221 h 427"/>
              <a:gd name="T78" fmla="*/ 457 w 634"/>
              <a:gd name="T79" fmla="*/ 176 h 427"/>
              <a:gd name="T80" fmla="*/ 457 w 634"/>
              <a:gd name="T81" fmla="*/ 14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lnTo>
                  <a:pt x="207" y="426"/>
                </a:ln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9" name="Freeform 14">
            <a:extLst>
              <a:ext uri="{FF2B5EF4-FFF2-40B4-BE49-F238E27FC236}">
                <a16:creationId xmlns:a16="http://schemas.microsoft.com/office/drawing/2014/main" id="{9F3F15C8-7C41-4548-B426-C74CCED34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3540125"/>
            <a:ext cx="274638" cy="204788"/>
          </a:xfrm>
          <a:custGeom>
            <a:avLst/>
            <a:gdLst>
              <a:gd name="T0" fmla="*/ 324 w 634"/>
              <a:gd name="T1" fmla="*/ 133 h 473"/>
              <a:gd name="T2" fmla="*/ 324 w 634"/>
              <a:gd name="T3" fmla="*/ 133 h 473"/>
              <a:gd name="T4" fmla="*/ 309 w 634"/>
              <a:gd name="T5" fmla="*/ 118 h 473"/>
              <a:gd name="T6" fmla="*/ 294 w 634"/>
              <a:gd name="T7" fmla="*/ 133 h 473"/>
              <a:gd name="T8" fmla="*/ 176 w 634"/>
              <a:gd name="T9" fmla="*/ 251 h 473"/>
              <a:gd name="T10" fmla="*/ 176 w 634"/>
              <a:gd name="T11" fmla="*/ 266 h 473"/>
              <a:gd name="T12" fmla="*/ 206 w 634"/>
              <a:gd name="T13" fmla="*/ 266 h 473"/>
              <a:gd name="T14" fmla="*/ 294 w 634"/>
              <a:gd name="T15" fmla="*/ 192 h 473"/>
              <a:gd name="T16" fmla="*/ 294 w 634"/>
              <a:gd name="T17" fmla="*/ 383 h 473"/>
              <a:gd name="T18" fmla="*/ 309 w 634"/>
              <a:gd name="T19" fmla="*/ 398 h 473"/>
              <a:gd name="T20" fmla="*/ 338 w 634"/>
              <a:gd name="T21" fmla="*/ 383 h 473"/>
              <a:gd name="T22" fmla="*/ 338 w 634"/>
              <a:gd name="T23" fmla="*/ 192 h 473"/>
              <a:gd name="T24" fmla="*/ 412 w 634"/>
              <a:gd name="T25" fmla="*/ 266 h 473"/>
              <a:gd name="T26" fmla="*/ 442 w 634"/>
              <a:gd name="T27" fmla="*/ 266 h 473"/>
              <a:gd name="T28" fmla="*/ 442 w 634"/>
              <a:gd name="T29" fmla="*/ 251 h 473"/>
              <a:gd name="T30" fmla="*/ 324 w 634"/>
              <a:gd name="T31" fmla="*/ 133 h 473"/>
              <a:gd name="T32" fmla="*/ 456 w 634"/>
              <a:gd name="T33" fmla="*/ 104 h 473"/>
              <a:gd name="T34" fmla="*/ 456 w 634"/>
              <a:gd name="T35" fmla="*/ 104 h 473"/>
              <a:gd name="T36" fmla="*/ 294 w 634"/>
              <a:gd name="T37" fmla="*/ 0 h 473"/>
              <a:gd name="T38" fmla="*/ 117 w 634"/>
              <a:gd name="T39" fmla="*/ 162 h 473"/>
              <a:gd name="T40" fmla="*/ 0 w 634"/>
              <a:gd name="T41" fmla="*/ 325 h 473"/>
              <a:gd name="T42" fmla="*/ 162 w 634"/>
              <a:gd name="T43" fmla="*/ 472 h 473"/>
              <a:gd name="T44" fmla="*/ 485 w 634"/>
              <a:gd name="T45" fmla="*/ 472 h 473"/>
              <a:gd name="T46" fmla="*/ 633 w 634"/>
              <a:gd name="T47" fmla="*/ 295 h 473"/>
              <a:gd name="T48" fmla="*/ 456 w 634"/>
              <a:gd name="T49" fmla="*/ 104 h 473"/>
              <a:gd name="T50" fmla="*/ 485 w 634"/>
              <a:gd name="T51" fmla="*/ 442 h 473"/>
              <a:gd name="T52" fmla="*/ 485 w 634"/>
              <a:gd name="T53" fmla="*/ 442 h 473"/>
              <a:gd name="T54" fmla="*/ 162 w 634"/>
              <a:gd name="T55" fmla="*/ 442 h 473"/>
              <a:gd name="T56" fmla="*/ 44 w 634"/>
              <a:gd name="T57" fmla="*/ 325 h 473"/>
              <a:gd name="T58" fmla="*/ 162 w 634"/>
              <a:gd name="T59" fmla="*/ 207 h 473"/>
              <a:gd name="T60" fmla="*/ 294 w 634"/>
              <a:gd name="T61" fmla="*/ 45 h 473"/>
              <a:gd name="T62" fmla="*/ 426 w 634"/>
              <a:gd name="T63" fmla="*/ 148 h 473"/>
              <a:gd name="T64" fmla="*/ 588 w 634"/>
              <a:gd name="T65" fmla="*/ 280 h 473"/>
              <a:gd name="T66" fmla="*/ 485 w 634"/>
              <a:gd name="T67" fmla="*/ 442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0" name="Freeform 15">
            <a:extLst>
              <a:ext uri="{FF2B5EF4-FFF2-40B4-BE49-F238E27FC236}">
                <a16:creationId xmlns:a16="http://schemas.microsoft.com/office/drawing/2014/main" id="{CF636C2E-7578-418D-964B-722FCEC98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3540125"/>
            <a:ext cx="266700" cy="204788"/>
          </a:xfrm>
          <a:custGeom>
            <a:avLst/>
            <a:gdLst>
              <a:gd name="T0" fmla="*/ 412 w 619"/>
              <a:gd name="T1" fmla="*/ 251 h 473"/>
              <a:gd name="T2" fmla="*/ 412 w 619"/>
              <a:gd name="T3" fmla="*/ 251 h 473"/>
              <a:gd name="T4" fmla="*/ 324 w 619"/>
              <a:gd name="T5" fmla="*/ 339 h 473"/>
              <a:gd name="T6" fmla="*/ 324 w 619"/>
              <a:gd name="T7" fmla="*/ 148 h 473"/>
              <a:gd name="T8" fmla="*/ 309 w 619"/>
              <a:gd name="T9" fmla="*/ 118 h 473"/>
              <a:gd name="T10" fmla="*/ 294 w 619"/>
              <a:gd name="T11" fmla="*/ 148 h 473"/>
              <a:gd name="T12" fmla="*/ 294 w 619"/>
              <a:gd name="T13" fmla="*/ 339 h 473"/>
              <a:gd name="T14" fmla="*/ 206 w 619"/>
              <a:gd name="T15" fmla="*/ 251 h 473"/>
              <a:gd name="T16" fmla="*/ 177 w 619"/>
              <a:gd name="T17" fmla="*/ 251 h 473"/>
              <a:gd name="T18" fmla="*/ 177 w 619"/>
              <a:gd name="T19" fmla="*/ 280 h 473"/>
              <a:gd name="T20" fmla="*/ 294 w 619"/>
              <a:gd name="T21" fmla="*/ 398 h 473"/>
              <a:gd name="T22" fmla="*/ 309 w 619"/>
              <a:gd name="T23" fmla="*/ 398 h 473"/>
              <a:gd name="T24" fmla="*/ 324 w 619"/>
              <a:gd name="T25" fmla="*/ 398 h 473"/>
              <a:gd name="T26" fmla="*/ 441 w 619"/>
              <a:gd name="T27" fmla="*/ 280 h 473"/>
              <a:gd name="T28" fmla="*/ 441 w 619"/>
              <a:gd name="T29" fmla="*/ 251 h 473"/>
              <a:gd name="T30" fmla="*/ 412 w 619"/>
              <a:gd name="T31" fmla="*/ 251 h 473"/>
              <a:gd name="T32" fmla="*/ 441 w 619"/>
              <a:gd name="T33" fmla="*/ 104 h 473"/>
              <a:gd name="T34" fmla="*/ 441 w 619"/>
              <a:gd name="T35" fmla="*/ 104 h 473"/>
              <a:gd name="T36" fmla="*/ 294 w 619"/>
              <a:gd name="T37" fmla="*/ 0 h 473"/>
              <a:gd name="T38" fmla="*/ 118 w 619"/>
              <a:gd name="T39" fmla="*/ 162 h 473"/>
              <a:gd name="T40" fmla="*/ 0 w 619"/>
              <a:gd name="T41" fmla="*/ 325 h 473"/>
              <a:gd name="T42" fmla="*/ 147 w 619"/>
              <a:gd name="T43" fmla="*/ 472 h 473"/>
              <a:gd name="T44" fmla="*/ 486 w 619"/>
              <a:gd name="T45" fmla="*/ 472 h 473"/>
              <a:gd name="T46" fmla="*/ 618 w 619"/>
              <a:gd name="T47" fmla="*/ 295 h 473"/>
              <a:gd name="T48" fmla="*/ 441 w 619"/>
              <a:gd name="T49" fmla="*/ 104 h 473"/>
              <a:gd name="T50" fmla="*/ 486 w 619"/>
              <a:gd name="T51" fmla="*/ 442 h 473"/>
              <a:gd name="T52" fmla="*/ 486 w 619"/>
              <a:gd name="T53" fmla="*/ 442 h 473"/>
              <a:gd name="T54" fmla="*/ 147 w 619"/>
              <a:gd name="T55" fmla="*/ 442 h 473"/>
              <a:gd name="T56" fmla="*/ 29 w 619"/>
              <a:gd name="T57" fmla="*/ 325 h 473"/>
              <a:gd name="T58" fmla="*/ 147 w 619"/>
              <a:gd name="T59" fmla="*/ 207 h 473"/>
              <a:gd name="T60" fmla="*/ 294 w 619"/>
              <a:gd name="T61" fmla="*/ 45 h 473"/>
              <a:gd name="T62" fmla="*/ 412 w 619"/>
              <a:gd name="T63" fmla="*/ 148 h 473"/>
              <a:gd name="T64" fmla="*/ 589 w 619"/>
              <a:gd name="T65" fmla="*/ 280 h 473"/>
              <a:gd name="T66" fmla="*/ 486 w 619"/>
              <a:gd name="T67" fmla="*/ 442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1" name="Freeform 16">
            <a:extLst>
              <a:ext uri="{FF2B5EF4-FFF2-40B4-BE49-F238E27FC236}">
                <a16:creationId xmlns:a16="http://schemas.microsoft.com/office/drawing/2014/main" id="{F2BCC410-F563-4FAE-BFD9-C1A5AC208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3540125"/>
            <a:ext cx="274637" cy="276225"/>
          </a:xfrm>
          <a:custGeom>
            <a:avLst/>
            <a:gdLst>
              <a:gd name="T0" fmla="*/ 369 w 634"/>
              <a:gd name="T1" fmla="*/ 251 h 635"/>
              <a:gd name="T2" fmla="*/ 369 w 634"/>
              <a:gd name="T3" fmla="*/ 251 h 635"/>
              <a:gd name="T4" fmla="*/ 177 w 634"/>
              <a:gd name="T5" fmla="*/ 251 h 635"/>
              <a:gd name="T6" fmla="*/ 162 w 634"/>
              <a:gd name="T7" fmla="*/ 266 h 635"/>
              <a:gd name="T8" fmla="*/ 177 w 634"/>
              <a:gd name="T9" fmla="*/ 280 h 635"/>
              <a:gd name="T10" fmla="*/ 369 w 634"/>
              <a:gd name="T11" fmla="*/ 280 h 635"/>
              <a:gd name="T12" fmla="*/ 398 w 634"/>
              <a:gd name="T13" fmla="*/ 266 h 635"/>
              <a:gd name="T14" fmla="*/ 369 w 634"/>
              <a:gd name="T15" fmla="*/ 251 h 635"/>
              <a:gd name="T16" fmla="*/ 633 w 634"/>
              <a:gd name="T17" fmla="*/ 604 h 635"/>
              <a:gd name="T18" fmla="*/ 633 w 634"/>
              <a:gd name="T19" fmla="*/ 604 h 635"/>
              <a:gd name="T20" fmla="*/ 471 w 634"/>
              <a:gd name="T21" fmla="*/ 442 h 635"/>
              <a:gd name="T22" fmla="*/ 530 w 634"/>
              <a:gd name="T23" fmla="*/ 266 h 635"/>
              <a:gd name="T24" fmla="*/ 265 w 634"/>
              <a:gd name="T25" fmla="*/ 0 h 635"/>
              <a:gd name="T26" fmla="*/ 0 w 634"/>
              <a:gd name="T27" fmla="*/ 266 h 635"/>
              <a:gd name="T28" fmla="*/ 265 w 634"/>
              <a:gd name="T29" fmla="*/ 530 h 635"/>
              <a:gd name="T30" fmla="*/ 442 w 634"/>
              <a:gd name="T31" fmla="*/ 472 h 635"/>
              <a:gd name="T32" fmla="*/ 604 w 634"/>
              <a:gd name="T33" fmla="*/ 634 h 635"/>
              <a:gd name="T34" fmla="*/ 633 w 634"/>
              <a:gd name="T35" fmla="*/ 634 h 635"/>
              <a:gd name="T36" fmla="*/ 633 w 634"/>
              <a:gd name="T37" fmla="*/ 604 h 635"/>
              <a:gd name="T38" fmla="*/ 265 w 634"/>
              <a:gd name="T39" fmla="*/ 487 h 635"/>
              <a:gd name="T40" fmla="*/ 265 w 634"/>
              <a:gd name="T41" fmla="*/ 487 h 635"/>
              <a:gd name="T42" fmla="*/ 45 w 634"/>
              <a:gd name="T43" fmla="*/ 266 h 635"/>
              <a:gd name="T44" fmla="*/ 265 w 634"/>
              <a:gd name="T45" fmla="*/ 45 h 635"/>
              <a:gd name="T46" fmla="*/ 486 w 634"/>
              <a:gd name="T47" fmla="*/ 266 h 635"/>
              <a:gd name="T48" fmla="*/ 265 w 634"/>
              <a:gd name="T49" fmla="*/ 48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2" name="Freeform 17">
            <a:extLst>
              <a:ext uri="{FF2B5EF4-FFF2-40B4-BE49-F238E27FC236}">
                <a16:creationId xmlns:a16="http://schemas.microsoft.com/office/drawing/2014/main" id="{1AF8AD51-0E0C-4534-B3D0-F8B83640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3540125"/>
            <a:ext cx="274638" cy="276225"/>
          </a:xfrm>
          <a:custGeom>
            <a:avLst/>
            <a:gdLst>
              <a:gd name="T0" fmla="*/ 368 w 634"/>
              <a:gd name="T1" fmla="*/ 251 h 635"/>
              <a:gd name="T2" fmla="*/ 368 w 634"/>
              <a:gd name="T3" fmla="*/ 251 h 635"/>
              <a:gd name="T4" fmla="*/ 279 w 634"/>
              <a:gd name="T5" fmla="*/ 251 h 635"/>
              <a:gd name="T6" fmla="*/ 279 w 634"/>
              <a:gd name="T7" fmla="*/ 177 h 635"/>
              <a:gd name="T8" fmla="*/ 265 w 634"/>
              <a:gd name="T9" fmla="*/ 148 h 635"/>
              <a:gd name="T10" fmla="*/ 250 w 634"/>
              <a:gd name="T11" fmla="*/ 177 h 635"/>
              <a:gd name="T12" fmla="*/ 250 w 634"/>
              <a:gd name="T13" fmla="*/ 251 h 635"/>
              <a:gd name="T14" fmla="*/ 162 w 634"/>
              <a:gd name="T15" fmla="*/ 251 h 635"/>
              <a:gd name="T16" fmla="*/ 147 w 634"/>
              <a:gd name="T17" fmla="*/ 266 h 635"/>
              <a:gd name="T18" fmla="*/ 162 w 634"/>
              <a:gd name="T19" fmla="*/ 295 h 635"/>
              <a:gd name="T20" fmla="*/ 250 w 634"/>
              <a:gd name="T21" fmla="*/ 295 h 635"/>
              <a:gd name="T22" fmla="*/ 250 w 634"/>
              <a:gd name="T23" fmla="*/ 369 h 635"/>
              <a:gd name="T24" fmla="*/ 265 w 634"/>
              <a:gd name="T25" fmla="*/ 383 h 635"/>
              <a:gd name="T26" fmla="*/ 279 w 634"/>
              <a:gd name="T27" fmla="*/ 369 h 635"/>
              <a:gd name="T28" fmla="*/ 279 w 634"/>
              <a:gd name="T29" fmla="*/ 295 h 635"/>
              <a:gd name="T30" fmla="*/ 368 w 634"/>
              <a:gd name="T31" fmla="*/ 295 h 635"/>
              <a:gd name="T32" fmla="*/ 383 w 634"/>
              <a:gd name="T33" fmla="*/ 266 h 635"/>
              <a:gd name="T34" fmla="*/ 368 w 634"/>
              <a:gd name="T35" fmla="*/ 251 h 635"/>
              <a:gd name="T36" fmla="*/ 618 w 634"/>
              <a:gd name="T37" fmla="*/ 604 h 635"/>
              <a:gd name="T38" fmla="*/ 618 w 634"/>
              <a:gd name="T39" fmla="*/ 604 h 635"/>
              <a:gd name="T40" fmla="*/ 456 w 634"/>
              <a:gd name="T41" fmla="*/ 442 h 635"/>
              <a:gd name="T42" fmla="*/ 530 w 634"/>
              <a:gd name="T43" fmla="*/ 266 h 635"/>
              <a:gd name="T44" fmla="*/ 265 w 634"/>
              <a:gd name="T45" fmla="*/ 0 h 635"/>
              <a:gd name="T46" fmla="*/ 0 w 634"/>
              <a:gd name="T47" fmla="*/ 266 h 635"/>
              <a:gd name="T48" fmla="*/ 265 w 634"/>
              <a:gd name="T49" fmla="*/ 530 h 635"/>
              <a:gd name="T50" fmla="*/ 426 w 634"/>
              <a:gd name="T51" fmla="*/ 472 h 635"/>
              <a:gd name="T52" fmla="*/ 588 w 634"/>
              <a:gd name="T53" fmla="*/ 634 h 635"/>
              <a:gd name="T54" fmla="*/ 618 w 634"/>
              <a:gd name="T55" fmla="*/ 634 h 635"/>
              <a:gd name="T56" fmla="*/ 618 w 634"/>
              <a:gd name="T57" fmla="*/ 604 h 635"/>
              <a:gd name="T58" fmla="*/ 265 w 634"/>
              <a:gd name="T59" fmla="*/ 487 h 635"/>
              <a:gd name="T60" fmla="*/ 265 w 634"/>
              <a:gd name="T61" fmla="*/ 487 h 635"/>
              <a:gd name="T62" fmla="*/ 44 w 634"/>
              <a:gd name="T63" fmla="*/ 266 h 635"/>
              <a:gd name="T64" fmla="*/ 265 w 634"/>
              <a:gd name="T65" fmla="*/ 45 h 635"/>
              <a:gd name="T66" fmla="*/ 485 w 634"/>
              <a:gd name="T67" fmla="*/ 266 h 635"/>
              <a:gd name="T68" fmla="*/ 265 w 634"/>
              <a:gd name="T69" fmla="*/ 48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3" name="Freeform 18">
            <a:extLst>
              <a:ext uri="{FF2B5EF4-FFF2-40B4-BE49-F238E27FC236}">
                <a16:creationId xmlns:a16="http://schemas.microsoft.com/office/drawing/2014/main" id="{059BE8C1-2DA9-49AA-A931-48CE64A56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3540125"/>
            <a:ext cx="266700" cy="276225"/>
          </a:xfrm>
          <a:custGeom>
            <a:avLst/>
            <a:gdLst>
              <a:gd name="T0" fmla="*/ 618 w 619"/>
              <a:gd name="T1" fmla="*/ 604 h 635"/>
              <a:gd name="T2" fmla="*/ 618 w 619"/>
              <a:gd name="T3" fmla="*/ 604 h 635"/>
              <a:gd name="T4" fmla="*/ 456 w 619"/>
              <a:gd name="T5" fmla="*/ 442 h 635"/>
              <a:gd name="T6" fmla="*/ 530 w 619"/>
              <a:gd name="T7" fmla="*/ 266 h 635"/>
              <a:gd name="T8" fmla="*/ 265 w 619"/>
              <a:gd name="T9" fmla="*/ 0 h 635"/>
              <a:gd name="T10" fmla="*/ 0 w 619"/>
              <a:gd name="T11" fmla="*/ 266 h 635"/>
              <a:gd name="T12" fmla="*/ 265 w 619"/>
              <a:gd name="T13" fmla="*/ 530 h 635"/>
              <a:gd name="T14" fmla="*/ 427 w 619"/>
              <a:gd name="T15" fmla="*/ 472 h 635"/>
              <a:gd name="T16" fmla="*/ 589 w 619"/>
              <a:gd name="T17" fmla="*/ 634 h 635"/>
              <a:gd name="T18" fmla="*/ 618 w 619"/>
              <a:gd name="T19" fmla="*/ 634 h 635"/>
              <a:gd name="T20" fmla="*/ 618 w 619"/>
              <a:gd name="T21" fmla="*/ 604 h 635"/>
              <a:gd name="T22" fmla="*/ 265 w 619"/>
              <a:gd name="T23" fmla="*/ 487 h 635"/>
              <a:gd name="T24" fmla="*/ 265 w 619"/>
              <a:gd name="T25" fmla="*/ 487 h 635"/>
              <a:gd name="T26" fmla="*/ 29 w 619"/>
              <a:gd name="T27" fmla="*/ 266 h 635"/>
              <a:gd name="T28" fmla="*/ 265 w 619"/>
              <a:gd name="T29" fmla="*/ 45 h 635"/>
              <a:gd name="T30" fmla="*/ 486 w 619"/>
              <a:gd name="T31" fmla="*/ 266 h 635"/>
              <a:gd name="T32" fmla="*/ 265 w 619"/>
              <a:gd name="T33" fmla="*/ 48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4" name="Freeform 19">
            <a:extLst>
              <a:ext uri="{FF2B5EF4-FFF2-40B4-BE49-F238E27FC236}">
                <a16:creationId xmlns:a16="http://schemas.microsoft.com/office/drawing/2014/main" id="{7467EE87-8861-485C-94A5-BA19078C8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3540125"/>
            <a:ext cx="274637" cy="276225"/>
          </a:xfrm>
          <a:custGeom>
            <a:avLst/>
            <a:gdLst>
              <a:gd name="T0" fmla="*/ 30 w 634"/>
              <a:gd name="T1" fmla="*/ 236 h 635"/>
              <a:gd name="T2" fmla="*/ 30 w 634"/>
              <a:gd name="T3" fmla="*/ 236 h 635"/>
              <a:gd name="T4" fmla="*/ 221 w 634"/>
              <a:gd name="T5" fmla="*/ 236 h 635"/>
              <a:gd name="T6" fmla="*/ 236 w 634"/>
              <a:gd name="T7" fmla="*/ 221 h 635"/>
              <a:gd name="T8" fmla="*/ 221 w 634"/>
              <a:gd name="T9" fmla="*/ 207 h 635"/>
              <a:gd name="T10" fmla="*/ 74 w 634"/>
              <a:gd name="T11" fmla="*/ 207 h 635"/>
              <a:gd name="T12" fmla="*/ 324 w 634"/>
              <a:gd name="T13" fmla="*/ 45 h 635"/>
              <a:gd name="T14" fmla="*/ 589 w 634"/>
              <a:gd name="T15" fmla="*/ 280 h 635"/>
              <a:gd name="T16" fmla="*/ 633 w 634"/>
              <a:gd name="T17" fmla="*/ 280 h 635"/>
              <a:gd name="T18" fmla="*/ 324 w 634"/>
              <a:gd name="T19" fmla="*/ 0 h 635"/>
              <a:gd name="T20" fmla="*/ 44 w 634"/>
              <a:gd name="T21" fmla="*/ 162 h 635"/>
              <a:gd name="T22" fmla="*/ 44 w 634"/>
              <a:gd name="T23" fmla="*/ 30 h 635"/>
              <a:gd name="T24" fmla="*/ 30 w 634"/>
              <a:gd name="T25" fmla="*/ 0 h 635"/>
              <a:gd name="T26" fmla="*/ 0 w 634"/>
              <a:gd name="T27" fmla="*/ 30 h 635"/>
              <a:gd name="T28" fmla="*/ 0 w 634"/>
              <a:gd name="T29" fmla="*/ 221 h 635"/>
              <a:gd name="T30" fmla="*/ 30 w 634"/>
              <a:gd name="T31" fmla="*/ 236 h 635"/>
              <a:gd name="T32" fmla="*/ 619 w 634"/>
              <a:gd name="T33" fmla="*/ 398 h 635"/>
              <a:gd name="T34" fmla="*/ 619 w 634"/>
              <a:gd name="T35" fmla="*/ 398 h 635"/>
              <a:gd name="T36" fmla="*/ 412 w 634"/>
              <a:gd name="T37" fmla="*/ 398 h 635"/>
              <a:gd name="T38" fmla="*/ 398 w 634"/>
              <a:gd name="T39" fmla="*/ 413 h 635"/>
              <a:gd name="T40" fmla="*/ 412 w 634"/>
              <a:gd name="T41" fmla="*/ 442 h 635"/>
              <a:gd name="T42" fmla="*/ 574 w 634"/>
              <a:gd name="T43" fmla="*/ 442 h 635"/>
              <a:gd name="T44" fmla="*/ 324 w 634"/>
              <a:gd name="T45" fmla="*/ 589 h 635"/>
              <a:gd name="T46" fmla="*/ 44 w 634"/>
              <a:gd name="T47" fmla="*/ 354 h 635"/>
              <a:gd name="T48" fmla="*/ 15 w 634"/>
              <a:gd name="T49" fmla="*/ 354 h 635"/>
              <a:gd name="T50" fmla="*/ 324 w 634"/>
              <a:gd name="T51" fmla="*/ 634 h 635"/>
              <a:gd name="T52" fmla="*/ 589 w 634"/>
              <a:gd name="T53" fmla="*/ 472 h 635"/>
              <a:gd name="T54" fmla="*/ 589 w 634"/>
              <a:gd name="T55" fmla="*/ 619 h 635"/>
              <a:gd name="T56" fmla="*/ 619 w 634"/>
              <a:gd name="T57" fmla="*/ 634 h 635"/>
              <a:gd name="T58" fmla="*/ 633 w 634"/>
              <a:gd name="T59" fmla="*/ 619 h 635"/>
              <a:gd name="T60" fmla="*/ 633 w 634"/>
              <a:gd name="T61" fmla="*/ 413 h 635"/>
              <a:gd name="T62" fmla="*/ 619 w 634"/>
              <a:gd name="T63" fmla="*/ 398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5" name="Freeform 20">
            <a:extLst>
              <a:ext uri="{FF2B5EF4-FFF2-40B4-BE49-F238E27FC236}">
                <a16:creationId xmlns:a16="http://schemas.microsoft.com/office/drawing/2014/main" id="{300E7819-F564-46E8-9A15-4F1D6E0F8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3540125"/>
            <a:ext cx="274637" cy="276225"/>
          </a:xfrm>
          <a:custGeom>
            <a:avLst/>
            <a:gdLst>
              <a:gd name="T0" fmla="*/ 471 w 634"/>
              <a:gd name="T1" fmla="*/ 45 h 635"/>
              <a:gd name="T2" fmla="*/ 471 w 634"/>
              <a:gd name="T3" fmla="*/ 45 h 635"/>
              <a:gd name="T4" fmla="*/ 603 w 634"/>
              <a:gd name="T5" fmla="*/ 45 h 635"/>
              <a:gd name="T6" fmla="*/ 633 w 634"/>
              <a:gd name="T7" fmla="*/ 30 h 635"/>
              <a:gd name="T8" fmla="*/ 603 w 634"/>
              <a:gd name="T9" fmla="*/ 0 h 635"/>
              <a:gd name="T10" fmla="*/ 412 w 634"/>
              <a:gd name="T11" fmla="*/ 0 h 635"/>
              <a:gd name="T12" fmla="*/ 397 w 634"/>
              <a:gd name="T13" fmla="*/ 30 h 635"/>
              <a:gd name="T14" fmla="*/ 397 w 634"/>
              <a:gd name="T15" fmla="*/ 221 h 635"/>
              <a:gd name="T16" fmla="*/ 412 w 634"/>
              <a:gd name="T17" fmla="*/ 236 h 635"/>
              <a:gd name="T18" fmla="*/ 426 w 634"/>
              <a:gd name="T19" fmla="*/ 221 h 635"/>
              <a:gd name="T20" fmla="*/ 426 w 634"/>
              <a:gd name="T21" fmla="*/ 74 h 635"/>
              <a:gd name="T22" fmla="*/ 588 w 634"/>
              <a:gd name="T23" fmla="*/ 325 h 635"/>
              <a:gd name="T24" fmla="*/ 309 w 634"/>
              <a:gd name="T25" fmla="*/ 589 h 635"/>
              <a:gd name="T26" fmla="*/ 44 w 634"/>
              <a:gd name="T27" fmla="*/ 325 h 635"/>
              <a:gd name="T28" fmla="*/ 279 w 634"/>
              <a:gd name="T29" fmla="*/ 45 h 635"/>
              <a:gd name="T30" fmla="*/ 279 w 634"/>
              <a:gd name="T31" fmla="*/ 15 h 635"/>
              <a:gd name="T32" fmla="*/ 0 w 634"/>
              <a:gd name="T33" fmla="*/ 325 h 635"/>
              <a:gd name="T34" fmla="*/ 309 w 634"/>
              <a:gd name="T35" fmla="*/ 634 h 635"/>
              <a:gd name="T36" fmla="*/ 633 w 634"/>
              <a:gd name="T37" fmla="*/ 325 h 635"/>
              <a:gd name="T38" fmla="*/ 471 w 634"/>
              <a:gd name="T39" fmla="*/ 4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6" name="Freeform 21">
            <a:extLst>
              <a:ext uri="{FF2B5EF4-FFF2-40B4-BE49-F238E27FC236}">
                <a16:creationId xmlns:a16="http://schemas.microsoft.com/office/drawing/2014/main" id="{1B08317D-A39D-4132-BF10-5BA61C324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3540125"/>
            <a:ext cx="266700" cy="276225"/>
          </a:xfrm>
          <a:custGeom>
            <a:avLst/>
            <a:gdLst>
              <a:gd name="T0" fmla="*/ 309 w 619"/>
              <a:gd name="T1" fmla="*/ 0 h 635"/>
              <a:gd name="T2" fmla="*/ 309 w 619"/>
              <a:gd name="T3" fmla="*/ 0 h 635"/>
              <a:gd name="T4" fmla="*/ 0 w 619"/>
              <a:gd name="T5" fmla="*/ 325 h 635"/>
              <a:gd name="T6" fmla="*/ 309 w 619"/>
              <a:gd name="T7" fmla="*/ 634 h 635"/>
              <a:gd name="T8" fmla="*/ 618 w 619"/>
              <a:gd name="T9" fmla="*/ 325 h 635"/>
              <a:gd name="T10" fmla="*/ 309 w 619"/>
              <a:gd name="T11" fmla="*/ 0 h 635"/>
              <a:gd name="T12" fmla="*/ 309 w 619"/>
              <a:gd name="T13" fmla="*/ 589 h 635"/>
              <a:gd name="T14" fmla="*/ 309 w 619"/>
              <a:gd name="T15" fmla="*/ 589 h 635"/>
              <a:gd name="T16" fmla="*/ 29 w 619"/>
              <a:gd name="T17" fmla="*/ 325 h 635"/>
              <a:gd name="T18" fmla="*/ 309 w 619"/>
              <a:gd name="T19" fmla="*/ 45 h 635"/>
              <a:gd name="T20" fmla="*/ 589 w 619"/>
              <a:gd name="T21" fmla="*/ 325 h 635"/>
              <a:gd name="T22" fmla="*/ 309 w 619"/>
              <a:gd name="T23" fmla="*/ 589 h 635"/>
              <a:gd name="T24" fmla="*/ 427 w 619"/>
              <a:gd name="T25" fmla="*/ 177 h 635"/>
              <a:gd name="T26" fmla="*/ 427 w 619"/>
              <a:gd name="T27" fmla="*/ 177 h 635"/>
              <a:gd name="T28" fmla="*/ 397 w 619"/>
              <a:gd name="T29" fmla="*/ 192 h 635"/>
              <a:gd name="T30" fmla="*/ 280 w 619"/>
              <a:gd name="T31" fmla="*/ 413 h 635"/>
              <a:gd name="T32" fmla="*/ 206 w 619"/>
              <a:gd name="T33" fmla="*/ 339 h 635"/>
              <a:gd name="T34" fmla="*/ 177 w 619"/>
              <a:gd name="T35" fmla="*/ 339 h 635"/>
              <a:gd name="T36" fmla="*/ 177 w 619"/>
              <a:gd name="T37" fmla="*/ 369 h 635"/>
              <a:gd name="T38" fmla="*/ 265 w 619"/>
              <a:gd name="T39" fmla="*/ 457 h 635"/>
              <a:gd name="T40" fmla="*/ 294 w 619"/>
              <a:gd name="T41" fmla="*/ 457 h 635"/>
              <a:gd name="T42" fmla="*/ 441 w 619"/>
              <a:gd name="T43" fmla="*/ 207 h 635"/>
              <a:gd name="T44" fmla="*/ 427 w 619"/>
              <a:gd name="T45" fmla="*/ 17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7" name="Freeform 22">
            <a:extLst>
              <a:ext uri="{FF2B5EF4-FFF2-40B4-BE49-F238E27FC236}">
                <a16:creationId xmlns:a16="http://schemas.microsoft.com/office/drawing/2014/main" id="{5F1B9841-35A3-4FF3-911A-280BA9DFE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4100" y="3101975"/>
            <a:ext cx="266700" cy="274638"/>
          </a:xfrm>
          <a:custGeom>
            <a:avLst/>
            <a:gdLst>
              <a:gd name="T0" fmla="*/ 427 w 619"/>
              <a:gd name="T1" fmla="*/ 206 h 634"/>
              <a:gd name="T2" fmla="*/ 427 w 619"/>
              <a:gd name="T3" fmla="*/ 206 h 634"/>
              <a:gd name="T4" fmla="*/ 398 w 619"/>
              <a:gd name="T5" fmla="*/ 206 h 634"/>
              <a:gd name="T6" fmla="*/ 309 w 619"/>
              <a:gd name="T7" fmla="*/ 280 h 634"/>
              <a:gd name="T8" fmla="*/ 221 w 619"/>
              <a:gd name="T9" fmla="*/ 206 h 634"/>
              <a:gd name="T10" fmla="*/ 191 w 619"/>
              <a:gd name="T11" fmla="*/ 206 h 634"/>
              <a:gd name="T12" fmla="*/ 191 w 619"/>
              <a:gd name="T13" fmla="*/ 235 h 634"/>
              <a:gd name="T14" fmla="*/ 280 w 619"/>
              <a:gd name="T15" fmla="*/ 309 h 634"/>
              <a:gd name="T16" fmla="*/ 191 w 619"/>
              <a:gd name="T17" fmla="*/ 397 h 634"/>
              <a:gd name="T18" fmla="*/ 191 w 619"/>
              <a:gd name="T19" fmla="*/ 427 h 634"/>
              <a:gd name="T20" fmla="*/ 221 w 619"/>
              <a:gd name="T21" fmla="*/ 427 h 634"/>
              <a:gd name="T22" fmla="*/ 309 w 619"/>
              <a:gd name="T23" fmla="*/ 338 h 634"/>
              <a:gd name="T24" fmla="*/ 398 w 619"/>
              <a:gd name="T25" fmla="*/ 427 h 634"/>
              <a:gd name="T26" fmla="*/ 427 w 619"/>
              <a:gd name="T27" fmla="*/ 427 h 634"/>
              <a:gd name="T28" fmla="*/ 427 w 619"/>
              <a:gd name="T29" fmla="*/ 397 h 634"/>
              <a:gd name="T30" fmla="*/ 339 w 619"/>
              <a:gd name="T31" fmla="*/ 309 h 634"/>
              <a:gd name="T32" fmla="*/ 427 w 619"/>
              <a:gd name="T33" fmla="*/ 235 h 634"/>
              <a:gd name="T34" fmla="*/ 427 w 619"/>
              <a:gd name="T35" fmla="*/ 206 h 634"/>
              <a:gd name="T36" fmla="*/ 309 w 619"/>
              <a:gd name="T37" fmla="*/ 0 h 634"/>
              <a:gd name="T38" fmla="*/ 309 w 619"/>
              <a:gd name="T39" fmla="*/ 0 h 634"/>
              <a:gd name="T40" fmla="*/ 0 w 619"/>
              <a:gd name="T41" fmla="*/ 309 h 634"/>
              <a:gd name="T42" fmla="*/ 309 w 619"/>
              <a:gd name="T43" fmla="*/ 633 h 634"/>
              <a:gd name="T44" fmla="*/ 618 w 619"/>
              <a:gd name="T45" fmla="*/ 309 h 634"/>
              <a:gd name="T46" fmla="*/ 309 w 619"/>
              <a:gd name="T47" fmla="*/ 0 h 634"/>
              <a:gd name="T48" fmla="*/ 309 w 619"/>
              <a:gd name="T49" fmla="*/ 589 h 634"/>
              <a:gd name="T50" fmla="*/ 309 w 619"/>
              <a:gd name="T51" fmla="*/ 589 h 634"/>
              <a:gd name="T52" fmla="*/ 29 w 619"/>
              <a:gd name="T53" fmla="*/ 309 h 634"/>
              <a:gd name="T54" fmla="*/ 309 w 619"/>
              <a:gd name="T55" fmla="*/ 44 h 634"/>
              <a:gd name="T56" fmla="*/ 589 w 619"/>
              <a:gd name="T57" fmla="*/ 309 h 634"/>
              <a:gd name="T58" fmla="*/ 309 w 619"/>
              <a:gd name="T59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8" name="Freeform 23">
            <a:extLst>
              <a:ext uri="{FF2B5EF4-FFF2-40B4-BE49-F238E27FC236}">
                <a16:creationId xmlns:a16="http://schemas.microsoft.com/office/drawing/2014/main" id="{D228A58F-71CF-478B-968C-5E7FCBDE1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3101975"/>
            <a:ext cx="274638" cy="274638"/>
          </a:xfrm>
          <a:custGeom>
            <a:avLst/>
            <a:gdLst>
              <a:gd name="T0" fmla="*/ 442 w 634"/>
              <a:gd name="T1" fmla="*/ 294 h 634"/>
              <a:gd name="T2" fmla="*/ 442 w 634"/>
              <a:gd name="T3" fmla="*/ 294 h 634"/>
              <a:gd name="T4" fmla="*/ 207 w 634"/>
              <a:gd name="T5" fmla="*/ 294 h 634"/>
              <a:gd name="T6" fmla="*/ 177 w 634"/>
              <a:gd name="T7" fmla="*/ 309 h 634"/>
              <a:gd name="T8" fmla="*/ 207 w 634"/>
              <a:gd name="T9" fmla="*/ 338 h 634"/>
              <a:gd name="T10" fmla="*/ 442 w 634"/>
              <a:gd name="T11" fmla="*/ 338 h 634"/>
              <a:gd name="T12" fmla="*/ 457 w 634"/>
              <a:gd name="T13" fmla="*/ 309 h 634"/>
              <a:gd name="T14" fmla="*/ 442 w 634"/>
              <a:gd name="T15" fmla="*/ 294 h 634"/>
              <a:gd name="T16" fmla="*/ 324 w 634"/>
              <a:gd name="T17" fmla="*/ 0 h 634"/>
              <a:gd name="T18" fmla="*/ 324 w 634"/>
              <a:gd name="T19" fmla="*/ 0 h 634"/>
              <a:gd name="T20" fmla="*/ 0 w 634"/>
              <a:gd name="T21" fmla="*/ 309 h 634"/>
              <a:gd name="T22" fmla="*/ 324 w 634"/>
              <a:gd name="T23" fmla="*/ 633 h 634"/>
              <a:gd name="T24" fmla="*/ 633 w 634"/>
              <a:gd name="T25" fmla="*/ 309 h 634"/>
              <a:gd name="T26" fmla="*/ 324 w 634"/>
              <a:gd name="T27" fmla="*/ 0 h 634"/>
              <a:gd name="T28" fmla="*/ 324 w 634"/>
              <a:gd name="T29" fmla="*/ 589 h 634"/>
              <a:gd name="T30" fmla="*/ 324 w 634"/>
              <a:gd name="T31" fmla="*/ 589 h 634"/>
              <a:gd name="T32" fmla="*/ 45 w 634"/>
              <a:gd name="T33" fmla="*/ 309 h 634"/>
              <a:gd name="T34" fmla="*/ 324 w 634"/>
              <a:gd name="T35" fmla="*/ 44 h 634"/>
              <a:gd name="T36" fmla="*/ 589 w 634"/>
              <a:gd name="T37" fmla="*/ 309 h 634"/>
              <a:gd name="T38" fmla="*/ 324 w 634"/>
              <a:gd name="T39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9" name="Freeform 24">
            <a:extLst>
              <a:ext uri="{FF2B5EF4-FFF2-40B4-BE49-F238E27FC236}">
                <a16:creationId xmlns:a16="http://schemas.microsoft.com/office/drawing/2014/main" id="{173FDD9E-D415-4E8D-9220-2904E302F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3101975"/>
            <a:ext cx="274638" cy="274638"/>
          </a:xfrm>
          <a:custGeom>
            <a:avLst/>
            <a:gdLst>
              <a:gd name="T0" fmla="*/ 426 w 634"/>
              <a:gd name="T1" fmla="*/ 294 h 634"/>
              <a:gd name="T2" fmla="*/ 426 w 634"/>
              <a:gd name="T3" fmla="*/ 294 h 634"/>
              <a:gd name="T4" fmla="*/ 338 w 634"/>
              <a:gd name="T5" fmla="*/ 294 h 634"/>
              <a:gd name="T6" fmla="*/ 338 w 634"/>
              <a:gd name="T7" fmla="*/ 191 h 634"/>
              <a:gd name="T8" fmla="*/ 309 w 634"/>
              <a:gd name="T9" fmla="*/ 176 h 634"/>
              <a:gd name="T10" fmla="*/ 294 w 634"/>
              <a:gd name="T11" fmla="*/ 191 h 634"/>
              <a:gd name="T12" fmla="*/ 294 w 634"/>
              <a:gd name="T13" fmla="*/ 294 h 634"/>
              <a:gd name="T14" fmla="*/ 191 w 634"/>
              <a:gd name="T15" fmla="*/ 294 h 634"/>
              <a:gd name="T16" fmla="*/ 176 w 634"/>
              <a:gd name="T17" fmla="*/ 309 h 634"/>
              <a:gd name="T18" fmla="*/ 191 w 634"/>
              <a:gd name="T19" fmla="*/ 338 h 634"/>
              <a:gd name="T20" fmla="*/ 294 w 634"/>
              <a:gd name="T21" fmla="*/ 338 h 634"/>
              <a:gd name="T22" fmla="*/ 294 w 634"/>
              <a:gd name="T23" fmla="*/ 427 h 634"/>
              <a:gd name="T24" fmla="*/ 309 w 634"/>
              <a:gd name="T25" fmla="*/ 456 h 634"/>
              <a:gd name="T26" fmla="*/ 338 w 634"/>
              <a:gd name="T27" fmla="*/ 427 h 634"/>
              <a:gd name="T28" fmla="*/ 338 w 634"/>
              <a:gd name="T29" fmla="*/ 338 h 634"/>
              <a:gd name="T30" fmla="*/ 426 w 634"/>
              <a:gd name="T31" fmla="*/ 338 h 634"/>
              <a:gd name="T32" fmla="*/ 456 w 634"/>
              <a:gd name="T33" fmla="*/ 309 h 634"/>
              <a:gd name="T34" fmla="*/ 426 w 634"/>
              <a:gd name="T35" fmla="*/ 294 h 634"/>
              <a:gd name="T36" fmla="*/ 309 w 634"/>
              <a:gd name="T37" fmla="*/ 0 h 634"/>
              <a:gd name="T38" fmla="*/ 309 w 634"/>
              <a:gd name="T39" fmla="*/ 0 h 634"/>
              <a:gd name="T40" fmla="*/ 0 w 634"/>
              <a:gd name="T41" fmla="*/ 309 h 634"/>
              <a:gd name="T42" fmla="*/ 309 w 634"/>
              <a:gd name="T43" fmla="*/ 633 h 634"/>
              <a:gd name="T44" fmla="*/ 633 w 634"/>
              <a:gd name="T45" fmla="*/ 309 h 634"/>
              <a:gd name="T46" fmla="*/ 309 w 634"/>
              <a:gd name="T47" fmla="*/ 0 h 634"/>
              <a:gd name="T48" fmla="*/ 309 w 634"/>
              <a:gd name="T49" fmla="*/ 589 h 634"/>
              <a:gd name="T50" fmla="*/ 309 w 634"/>
              <a:gd name="T51" fmla="*/ 589 h 634"/>
              <a:gd name="T52" fmla="*/ 44 w 634"/>
              <a:gd name="T53" fmla="*/ 309 h 634"/>
              <a:gd name="T54" fmla="*/ 309 w 634"/>
              <a:gd name="T55" fmla="*/ 44 h 634"/>
              <a:gd name="T56" fmla="*/ 588 w 634"/>
              <a:gd name="T57" fmla="*/ 309 h 634"/>
              <a:gd name="T58" fmla="*/ 309 w 634"/>
              <a:gd name="T59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0" name="Freeform 25">
            <a:extLst>
              <a:ext uri="{FF2B5EF4-FFF2-40B4-BE49-F238E27FC236}">
                <a16:creationId xmlns:a16="http://schemas.microsoft.com/office/drawing/2014/main" id="{84FEBA83-D4E4-4C5A-ACD9-EDC63BB00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3101975"/>
            <a:ext cx="266700" cy="274638"/>
          </a:xfrm>
          <a:custGeom>
            <a:avLst/>
            <a:gdLst>
              <a:gd name="T0" fmla="*/ 412 w 619"/>
              <a:gd name="T1" fmla="*/ 309 h 634"/>
              <a:gd name="T2" fmla="*/ 412 w 619"/>
              <a:gd name="T3" fmla="*/ 309 h 634"/>
              <a:gd name="T4" fmla="*/ 324 w 619"/>
              <a:gd name="T5" fmla="*/ 383 h 634"/>
              <a:gd name="T6" fmla="*/ 324 w 619"/>
              <a:gd name="T7" fmla="*/ 176 h 634"/>
              <a:gd name="T8" fmla="*/ 309 w 619"/>
              <a:gd name="T9" fmla="*/ 162 h 634"/>
              <a:gd name="T10" fmla="*/ 294 w 619"/>
              <a:gd name="T11" fmla="*/ 176 h 634"/>
              <a:gd name="T12" fmla="*/ 294 w 619"/>
              <a:gd name="T13" fmla="*/ 383 h 634"/>
              <a:gd name="T14" fmla="*/ 206 w 619"/>
              <a:gd name="T15" fmla="*/ 309 h 634"/>
              <a:gd name="T16" fmla="*/ 177 w 619"/>
              <a:gd name="T17" fmla="*/ 309 h 634"/>
              <a:gd name="T18" fmla="*/ 177 w 619"/>
              <a:gd name="T19" fmla="*/ 338 h 634"/>
              <a:gd name="T20" fmla="*/ 294 w 619"/>
              <a:gd name="T21" fmla="*/ 442 h 634"/>
              <a:gd name="T22" fmla="*/ 309 w 619"/>
              <a:gd name="T23" fmla="*/ 442 h 634"/>
              <a:gd name="T24" fmla="*/ 324 w 619"/>
              <a:gd name="T25" fmla="*/ 442 h 634"/>
              <a:gd name="T26" fmla="*/ 441 w 619"/>
              <a:gd name="T27" fmla="*/ 338 h 634"/>
              <a:gd name="T28" fmla="*/ 441 w 619"/>
              <a:gd name="T29" fmla="*/ 309 h 634"/>
              <a:gd name="T30" fmla="*/ 412 w 619"/>
              <a:gd name="T31" fmla="*/ 309 h 634"/>
              <a:gd name="T32" fmla="*/ 309 w 619"/>
              <a:gd name="T33" fmla="*/ 0 h 634"/>
              <a:gd name="T34" fmla="*/ 309 w 619"/>
              <a:gd name="T35" fmla="*/ 0 h 634"/>
              <a:gd name="T36" fmla="*/ 0 w 619"/>
              <a:gd name="T37" fmla="*/ 309 h 634"/>
              <a:gd name="T38" fmla="*/ 309 w 619"/>
              <a:gd name="T39" fmla="*/ 633 h 634"/>
              <a:gd name="T40" fmla="*/ 618 w 619"/>
              <a:gd name="T41" fmla="*/ 309 h 634"/>
              <a:gd name="T42" fmla="*/ 309 w 619"/>
              <a:gd name="T43" fmla="*/ 0 h 634"/>
              <a:gd name="T44" fmla="*/ 309 w 619"/>
              <a:gd name="T45" fmla="*/ 589 h 634"/>
              <a:gd name="T46" fmla="*/ 309 w 619"/>
              <a:gd name="T47" fmla="*/ 589 h 634"/>
              <a:gd name="T48" fmla="*/ 29 w 619"/>
              <a:gd name="T49" fmla="*/ 309 h 634"/>
              <a:gd name="T50" fmla="*/ 309 w 619"/>
              <a:gd name="T51" fmla="*/ 44 h 634"/>
              <a:gd name="T52" fmla="*/ 589 w 619"/>
              <a:gd name="T53" fmla="*/ 309 h 634"/>
              <a:gd name="T54" fmla="*/ 309 w 619"/>
              <a:gd name="T55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1" name="Freeform 26">
            <a:extLst>
              <a:ext uri="{FF2B5EF4-FFF2-40B4-BE49-F238E27FC236}">
                <a16:creationId xmlns:a16="http://schemas.microsoft.com/office/drawing/2014/main" id="{59313E59-DA79-45D0-AD10-2565FCFB9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3101975"/>
            <a:ext cx="274637" cy="274638"/>
          </a:xfrm>
          <a:custGeom>
            <a:avLst/>
            <a:gdLst>
              <a:gd name="T0" fmla="*/ 339 w 634"/>
              <a:gd name="T1" fmla="*/ 191 h 634"/>
              <a:gd name="T2" fmla="*/ 339 w 634"/>
              <a:gd name="T3" fmla="*/ 191 h 634"/>
              <a:gd name="T4" fmla="*/ 324 w 634"/>
              <a:gd name="T5" fmla="*/ 176 h 634"/>
              <a:gd name="T6" fmla="*/ 295 w 634"/>
              <a:gd name="T7" fmla="*/ 191 h 634"/>
              <a:gd name="T8" fmla="*/ 192 w 634"/>
              <a:gd name="T9" fmla="*/ 294 h 634"/>
              <a:gd name="T10" fmla="*/ 192 w 634"/>
              <a:gd name="T11" fmla="*/ 324 h 634"/>
              <a:gd name="T12" fmla="*/ 221 w 634"/>
              <a:gd name="T13" fmla="*/ 324 h 634"/>
              <a:gd name="T14" fmla="*/ 295 w 634"/>
              <a:gd name="T15" fmla="*/ 250 h 634"/>
              <a:gd name="T16" fmla="*/ 295 w 634"/>
              <a:gd name="T17" fmla="*/ 456 h 634"/>
              <a:gd name="T18" fmla="*/ 324 w 634"/>
              <a:gd name="T19" fmla="*/ 471 h 634"/>
              <a:gd name="T20" fmla="*/ 339 w 634"/>
              <a:gd name="T21" fmla="*/ 456 h 634"/>
              <a:gd name="T22" fmla="*/ 339 w 634"/>
              <a:gd name="T23" fmla="*/ 250 h 634"/>
              <a:gd name="T24" fmla="*/ 412 w 634"/>
              <a:gd name="T25" fmla="*/ 324 h 634"/>
              <a:gd name="T26" fmla="*/ 442 w 634"/>
              <a:gd name="T27" fmla="*/ 324 h 634"/>
              <a:gd name="T28" fmla="*/ 442 w 634"/>
              <a:gd name="T29" fmla="*/ 294 h 634"/>
              <a:gd name="T30" fmla="*/ 339 w 634"/>
              <a:gd name="T31" fmla="*/ 191 h 634"/>
              <a:gd name="T32" fmla="*/ 324 w 634"/>
              <a:gd name="T33" fmla="*/ 0 h 634"/>
              <a:gd name="T34" fmla="*/ 324 w 634"/>
              <a:gd name="T35" fmla="*/ 0 h 634"/>
              <a:gd name="T36" fmla="*/ 0 w 634"/>
              <a:gd name="T37" fmla="*/ 309 h 634"/>
              <a:gd name="T38" fmla="*/ 324 w 634"/>
              <a:gd name="T39" fmla="*/ 633 h 634"/>
              <a:gd name="T40" fmla="*/ 633 w 634"/>
              <a:gd name="T41" fmla="*/ 309 h 634"/>
              <a:gd name="T42" fmla="*/ 324 w 634"/>
              <a:gd name="T43" fmla="*/ 0 h 634"/>
              <a:gd name="T44" fmla="*/ 324 w 634"/>
              <a:gd name="T45" fmla="*/ 589 h 634"/>
              <a:gd name="T46" fmla="*/ 324 w 634"/>
              <a:gd name="T47" fmla="*/ 589 h 634"/>
              <a:gd name="T48" fmla="*/ 45 w 634"/>
              <a:gd name="T49" fmla="*/ 309 h 634"/>
              <a:gd name="T50" fmla="*/ 324 w 634"/>
              <a:gd name="T51" fmla="*/ 44 h 634"/>
              <a:gd name="T52" fmla="*/ 589 w 634"/>
              <a:gd name="T53" fmla="*/ 309 h 634"/>
              <a:gd name="T54" fmla="*/ 324 w 634"/>
              <a:gd name="T55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2" name="Freeform 27">
            <a:extLst>
              <a:ext uri="{FF2B5EF4-FFF2-40B4-BE49-F238E27FC236}">
                <a16:creationId xmlns:a16="http://schemas.microsoft.com/office/drawing/2014/main" id="{0ED1829E-1275-4C4D-A68D-5C5A481EC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3101975"/>
            <a:ext cx="274638" cy="274638"/>
          </a:xfrm>
          <a:custGeom>
            <a:avLst/>
            <a:gdLst>
              <a:gd name="T0" fmla="*/ 441 w 634"/>
              <a:gd name="T1" fmla="*/ 294 h 634"/>
              <a:gd name="T2" fmla="*/ 441 w 634"/>
              <a:gd name="T3" fmla="*/ 294 h 634"/>
              <a:gd name="T4" fmla="*/ 338 w 634"/>
              <a:gd name="T5" fmla="*/ 191 h 634"/>
              <a:gd name="T6" fmla="*/ 309 w 634"/>
              <a:gd name="T7" fmla="*/ 191 h 634"/>
              <a:gd name="T8" fmla="*/ 309 w 634"/>
              <a:gd name="T9" fmla="*/ 221 h 634"/>
              <a:gd name="T10" fmla="*/ 383 w 634"/>
              <a:gd name="T11" fmla="*/ 294 h 634"/>
              <a:gd name="T12" fmla="*/ 176 w 634"/>
              <a:gd name="T13" fmla="*/ 294 h 634"/>
              <a:gd name="T14" fmla="*/ 162 w 634"/>
              <a:gd name="T15" fmla="*/ 309 h 634"/>
              <a:gd name="T16" fmla="*/ 176 w 634"/>
              <a:gd name="T17" fmla="*/ 338 h 634"/>
              <a:gd name="T18" fmla="*/ 383 w 634"/>
              <a:gd name="T19" fmla="*/ 338 h 634"/>
              <a:gd name="T20" fmla="*/ 309 w 634"/>
              <a:gd name="T21" fmla="*/ 412 h 634"/>
              <a:gd name="T22" fmla="*/ 309 w 634"/>
              <a:gd name="T23" fmla="*/ 442 h 634"/>
              <a:gd name="T24" fmla="*/ 338 w 634"/>
              <a:gd name="T25" fmla="*/ 442 h 634"/>
              <a:gd name="T26" fmla="*/ 441 w 634"/>
              <a:gd name="T27" fmla="*/ 338 h 634"/>
              <a:gd name="T28" fmla="*/ 441 w 634"/>
              <a:gd name="T29" fmla="*/ 309 h 634"/>
              <a:gd name="T30" fmla="*/ 441 w 634"/>
              <a:gd name="T31" fmla="*/ 294 h 634"/>
              <a:gd name="T32" fmla="*/ 309 w 634"/>
              <a:gd name="T33" fmla="*/ 0 h 634"/>
              <a:gd name="T34" fmla="*/ 309 w 634"/>
              <a:gd name="T35" fmla="*/ 0 h 634"/>
              <a:gd name="T36" fmla="*/ 0 w 634"/>
              <a:gd name="T37" fmla="*/ 309 h 634"/>
              <a:gd name="T38" fmla="*/ 309 w 634"/>
              <a:gd name="T39" fmla="*/ 633 h 634"/>
              <a:gd name="T40" fmla="*/ 633 w 634"/>
              <a:gd name="T41" fmla="*/ 309 h 634"/>
              <a:gd name="T42" fmla="*/ 309 w 634"/>
              <a:gd name="T43" fmla="*/ 0 h 634"/>
              <a:gd name="T44" fmla="*/ 309 w 634"/>
              <a:gd name="T45" fmla="*/ 589 h 634"/>
              <a:gd name="T46" fmla="*/ 309 w 634"/>
              <a:gd name="T47" fmla="*/ 589 h 634"/>
              <a:gd name="T48" fmla="*/ 44 w 634"/>
              <a:gd name="T49" fmla="*/ 309 h 634"/>
              <a:gd name="T50" fmla="*/ 309 w 634"/>
              <a:gd name="T51" fmla="*/ 44 h 634"/>
              <a:gd name="T52" fmla="*/ 588 w 634"/>
              <a:gd name="T53" fmla="*/ 309 h 634"/>
              <a:gd name="T54" fmla="*/ 309 w 634"/>
              <a:gd name="T55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3" name="Freeform 28">
            <a:extLst>
              <a:ext uri="{FF2B5EF4-FFF2-40B4-BE49-F238E27FC236}">
                <a16:creationId xmlns:a16="http://schemas.microsoft.com/office/drawing/2014/main" id="{1B7A6A87-97F8-45E1-9FBB-2A9DA2575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3101975"/>
            <a:ext cx="266700" cy="274638"/>
          </a:xfrm>
          <a:custGeom>
            <a:avLst/>
            <a:gdLst>
              <a:gd name="T0" fmla="*/ 309 w 619"/>
              <a:gd name="T1" fmla="*/ 0 h 634"/>
              <a:gd name="T2" fmla="*/ 309 w 619"/>
              <a:gd name="T3" fmla="*/ 0 h 634"/>
              <a:gd name="T4" fmla="*/ 0 w 619"/>
              <a:gd name="T5" fmla="*/ 309 h 634"/>
              <a:gd name="T6" fmla="*/ 309 w 619"/>
              <a:gd name="T7" fmla="*/ 633 h 634"/>
              <a:gd name="T8" fmla="*/ 618 w 619"/>
              <a:gd name="T9" fmla="*/ 309 h 634"/>
              <a:gd name="T10" fmla="*/ 309 w 619"/>
              <a:gd name="T11" fmla="*/ 0 h 634"/>
              <a:gd name="T12" fmla="*/ 309 w 619"/>
              <a:gd name="T13" fmla="*/ 589 h 634"/>
              <a:gd name="T14" fmla="*/ 309 w 619"/>
              <a:gd name="T15" fmla="*/ 589 h 634"/>
              <a:gd name="T16" fmla="*/ 29 w 619"/>
              <a:gd name="T17" fmla="*/ 309 h 634"/>
              <a:gd name="T18" fmla="*/ 309 w 619"/>
              <a:gd name="T19" fmla="*/ 44 h 634"/>
              <a:gd name="T20" fmla="*/ 589 w 619"/>
              <a:gd name="T21" fmla="*/ 309 h 634"/>
              <a:gd name="T22" fmla="*/ 309 w 619"/>
              <a:gd name="T23" fmla="*/ 589 h 634"/>
              <a:gd name="T24" fmla="*/ 441 w 619"/>
              <a:gd name="T25" fmla="*/ 294 h 634"/>
              <a:gd name="T26" fmla="*/ 441 w 619"/>
              <a:gd name="T27" fmla="*/ 294 h 634"/>
              <a:gd name="T28" fmla="*/ 235 w 619"/>
              <a:gd name="T29" fmla="*/ 294 h 634"/>
              <a:gd name="T30" fmla="*/ 324 w 619"/>
              <a:gd name="T31" fmla="*/ 221 h 634"/>
              <a:gd name="T32" fmla="*/ 324 w 619"/>
              <a:gd name="T33" fmla="*/ 191 h 634"/>
              <a:gd name="T34" fmla="*/ 294 w 619"/>
              <a:gd name="T35" fmla="*/ 191 h 634"/>
              <a:gd name="T36" fmla="*/ 177 w 619"/>
              <a:gd name="T37" fmla="*/ 294 h 634"/>
              <a:gd name="T38" fmla="*/ 177 w 619"/>
              <a:gd name="T39" fmla="*/ 309 h 634"/>
              <a:gd name="T40" fmla="*/ 177 w 619"/>
              <a:gd name="T41" fmla="*/ 338 h 634"/>
              <a:gd name="T42" fmla="*/ 294 w 619"/>
              <a:gd name="T43" fmla="*/ 442 h 634"/>
              <a:gd name="T44" fmla="*/ 324 w 619"/>
              <a:gd name="T45" fmla="*/ 442 h 634"/>
              <a:gd name="T46" fmla="*/ 324 w 619"/>
              <a:gd name="T47" fmla="*/ 412 h 634"/>
              <a:gd name="T48" fmla="*/ 235 w 619"/>
              <a:gd name="T49" fmla="*/ 338 h 634"/>
              <a:gd name="T50" fmla="*/ 441 w 619"/>
              <a:gd name="T51" fmla="*/ 338 h 634"/>
              <a:gd name="T52" fmla="*/ 471 w 619"/>
              <a:gd name="T53" fmla="*/ 309 h 634"/>
              <a:gd name="T54" fmla="*/ 441 w 619"/>
              <a:gd name="T55" fmla="*/ 29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4" name="Freeform 29">
            <a:extLst>
              <a:ext uri="{FF2B5EF4-FFF2-40B4-BE49-F238E27FC236}">
                <a16:creationId xmlns:a16="http://schemas.microsoft.com/office/drawing/2014/main" id="{A6E9BC27-D959-4C53-BAB1-4171B4CB6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3101975"/>
            <a:ext cx="274637" cy="274638"/>
          </a:xfrm>
          <a:custGeom>
            <a:avLst/>
            <a:gdLst>
              <a:gd name="T0" fmla="*/ 324 w 634"/>
              <a:gd name="T1" fmla="*/ 0 h 634"/>
              <a:gd name="T2" fmla="*/ 324 w 634"/>
              <a:gd name="T3" fmla="*/ 0 h 634"/>
              <a:gd name="T4" fmla="*/ 0 w 634"/>
              <a:gd name="T5" fmla="*/ 309 h 634"/>
              <a:gd name="T6" fmla="*/ 324 w 634"/>
              <a:gd name="T7" fmla="*/ 633 h 634"/>
              <a:gd name="T8" fmla="*/ 633 w 634"/>
              <a:gd name="T9" fmla="*/ 309 h 634"/>
              <a:gd name="T10" fmla="*/ 324 w 634"/>
              <a:gd name="T11" fmla="*/ 0 h 634"/>
              <a:gd name="T12" fmla="*/ 324 w 634"/>
              <a:gd name="T13" fmla="*/ 589 h 634"/>
              <a:gd name="T14" fmla="*/ 324 w 634"/>
              <a:gd name="T15" fmla="*/ 589 h 634"/>
              <a:gd name="T16" fmla="*/ 44 w 634"/>
              <a:gd name="T17" fmla="*/ 309 h 634"/>
              <a:gd name="T18" fmla="*/ 324 w 634"/>
              <a:gd name="T19" fmla="*/ 44 h 634"/>
              <a:gd name="T20" fmla="*/ 589 w 634"/>
              <a:gd name="T21" fmla="*/ 309 h 634"/>
              <a:gd name="T22" fmla="*/ 324 w 634"/>
              <a:gd name="T23" fmla="*/ 589 h 634"/>
              <a:gd name="T24" fmla="*/ 457 w 634"/>
              <a:gd name="T25" fmla="*/ 221 h 634"/>
              <a:gd name="T26" fmla="*/ 457 w 634"/>
              <a:gd name="T27" fmla="*/ 221 h 634"/>
              <a:gd name="T28" fmla="*/ 324 w 634"/>
              <a:gd name="T29" fmla="*/ 368 h 634"/>
              <a:gd name="T30" fmla="*/ 177 w 634"/>
              <a:gd name="T31" fmla="*/ 221 h 634"/>
              <a:gd name="T32" fmla="*/ 148 w 634"/>
              <a:gd name="T33" fmla="*/ 221 h 634"/>
              <a:gd name="T34" fmla="*/ 148 w 634"/>
              <a:gd name="T35" fmla="*/ 250 h 634"/>
              <a:gd name="T36" fmla="*/ 295 w 634"/>
              <a:gd name="T37" fmla="*/ 397 h 634"/>
              <a:gd name="T38" fmla="*/ 324 w 634"/>
              <a:gd name="T39" fmla="*/ 412 h 634"/>
              <a:gd name="T40" fmla="*/ 339 w 634"/>
              <a:gd name="T41" fmla="*/ 397 h 634"/>
              <a:gd name="T42" fmla="*/ 486 w 634"/>
              <a:gd name="T43" fmla="*/ 250 h 634"/>
              <a:gd name="T44" fmla="*/ 486 w 634"/>
              <a:gd name="T45" fmla="*/ 221 h 634"/>
              <a:gd name="T46" fmla="*/ 457 w 634"/>
              <a:gd name="T47" fmla="*/ 22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5" name="Freeform 30">
            <a:extLst>
              <a:ext uri="{FF2B5EF4-FFF2-40B4-BE49-F238E27FC236}">
                <a16:creationId xmlns:a16="http://schemas.microsoft.com/office/drawing/2014/main" id="{81FE1AEA-33F0-43A2-AB66-FB240A51A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3101975"/>
            <a:ext cx="274637" cy="274638"/>
          </a:xfrm>
          <a:custGeom>
            <a:avLst/>
            <a:gdLst>
              <a:gd name="T0" fmla="*/ 338 w 634"/>
              <a:gd name="T1" fmla="*/ 221 h 634"/>
              <a:gd name="T2" fmla="*/ 338 w 634"/>
              <a:gd name="T3" fmla="*/ 221 h 634"/>
              <a:gd name="T4" fmla="*/ 309 w 634"/>
              <a:gd name="T5" fmla="*/ 221 h 634"/>
              <a:gd name="T6" fmla="*/ 294 w 634"/>
              <a:gd name="T7" fmla="*/ 221 h 634"/>
              <a:gd name="T8" fmla="*/ 147 w 634"/>
              <a:gd name="T9" fmla="*/ 368 h 634"/>
              <a:gd name="T10" fmla="*/ 147 w 634"/>
              <a:gd name="T11" fmla="*/ 397 h 634"/>
              <a:gd name="T12" fmla="*/ 176 w 634"/>
              <a:gd name="T13" fmla="*/ 397 h 634"/>
              <a:gd name="T14" fmla="*/ 309 w 634"/>
              <a:gd name="T15" fmla="*/ 265 h 634"/>
              <a:gd name="T16" fmla="*/ 456 w 634"/>
              <a:gd name="T17" fmla="*/ 397 h 634"/>
              <a:gd name="T18" fmla="*/ 485 w 634"/>
              <a:gd name="T19" fmla="*/ 397 h 634"/>
              <a:gd name="T20" fmla="*/ 485 w 634"/>
              <a:gd name="T21" fmla="*/ 368 h 634"/>
              <a:gd name="T22" fmla="*/ 338 w 634"/>
              <a:gd name="T23" fmla="*/ 221 h 634"/>
              <a:gd name="T24" fmla="*/ 309 w 634"/>
              <a:gd name="T25" fmla="*/ 0 h 634"/>
              <a:gd name="T26" fmla="*/ 309 w 634"/>
              <a:gd name="T27" fmla="*/ 0 h 634"/>
              <a:gd name="T28" fmla="*/ 0 w 634"/>
              <a:gd name="T29" fmla="*/ 309 h 634"/>
              <a:gd name="T30" fmla="*/ 309 w 634"/>
              <a:gd name="T31" fmla="*/ 633 h 634"/>
              <a:gd name="T32" fmla="*/ 633 w 634"/>
              <a:gd name="T33" fmla="*/ 309 h 634"/>
              <a:gd name="T34" fmla="*/ 309 w 634"/>
              <a:gd name="T35" fmla="*/ 0 h 634"/>
              <a:gd name="T36" fmla="*/ 309 w 634"/>
              <a:gd name="T37" fmla="*/ 589 h 634"/>
              <a:gd name="T38" fmla="*/ 309 w 634"/>
              <a:gd name="T39" fmla="*/ 589 h 634"/>
              <a:gd name="T40" fmla="*/ 44 w 634"/>
              <a:gd name="T41" fmla="*/ 309 h 634"/>
              <a:gd name="T42" fmla="*/ 309 w 634"/>
              <a:gd name="T43" fmla="*/ 44 h 634"/>
              <a:gd name="T44" fmla="*/ 588 w 634"/>
              <a:gd name="T45" fmla="*/ 309 h 634"/>
              <a:gd name="T46" fmla="*/ 309 w 634"/>
              <a:gd name="T47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6" name="Freeform 31">
            <a:extLst>
              <a:ext uri="{FF2B5EF4-FFF2-40B4-BE49-F238E27FC236}">
                <a16:creationId xmlns:a16="http://schemas.microsoft.com/office/drawing/2014/main" id="{A7D58018-642C-4237-8503-A8662935A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3101975"/>
            <a:ext cx="266700" cy="274638"/>
          </a:xfrm>
          <a:custGeom>
            <a:avLst/>
            <a:gdLst>
              <a:gd name="T0" fmla="*/ 397 w 619"/>
              <a:gd name="T1" fmla="*/ 294 h 634"/>
              <a:gd name="T2" fmla="*/ 397 w 619"/>
              <a:gd name="T3" fmla="*/ 294 h 634"/>
              <a:gd name="T4" fmla="*/ 250 w 619"/>
              <a:gd name="T5" fmla="*/ 147 h 634"/>
              <a:gd name="T6" fmla="*/ 221 w 619"/>
              <a:gd name="T7" fmla="*/ 147 h 634"/>
              <a:gd name="T8" fmla="*/ 221 w 619"/>
              <a:gd name="T9" fmla="*/ 176 h 634"/>
              <a:gd name="T10" fmla="*/ 353 w 619"/>
              <a:gd name="T11" fmla="*/ 309 h 634"/>
              <a:gd name="T12" fmla="*/ 221 w 619"/>
              <a:gd name="T13" fmla="*/ 456 h 634"/>
              <a:gd name="T14" fmla="*/ 221 w 619"/>
              <a:gd name="T15" fmla="*/ 485 h 634"/>
              <a:gd name="T16" fmla="*/ 250 w 619"/>
              <a:gd name="T17" fmla="*/ 485 h 634"/>
              <a:gd name="T18" fmla="*/ 397 w 619"/>
              <a:gd name="T19" fmla="*/ 338 h 634"/>
              <a:gd name="T20" fmla="*/ 397 w 619"/>
              <a:gd name="T21" fmla="*/ 309 h 634"/>
              <a:gd name="T22" fmla="*/ 397 w 619"/>
              <a:gd name="T23" fmla="*/ 294 h 634"/>
              <a:gd name="T24" fmla="*/ 309 w 619"/>
              <a:gd name="T25" fmla="*/ 0 h 634"/>
              <a:gd name="T26" fmla="*/ 309 w 619"/>
              <a:gd name="T27" fmla="*/ 0 h 634"/>
              <a:gd name="T28" fmla="*/ 0 w 619"/>
              <a:gd name="T29" fmla="*/ 309 h 634"/>
              <a:gd name="T30" fmla="*/ 309 w 619"/>
              <a:gd name="T31" fmla="*/ 633 h 634"/>
              <a:gd name="T32" fmla="*/ 618 w 619"/>
              <a:gd name="T33" fmla="*/ 309 h 634"/>
              <a:gd name="T34" fmla="*/ 309 w 619"/>
              <a:gd name="T35" fmla="*/ 0 h 634"/>
              <a:gd name="T36" fmla="*/ 309 w 619"/>
              <a:gd name="T37" fmla="*/ 589 h 634"/>
              <a:gd name="T38" fmla="*/ 309 w 619"/>
              <a:gd name="T39" fmla="*/ 589 h 634"/>
              <a:gd name="T40" fmla="*/ 29 w 619"/>
              <a:gd name="T41" fmla="*/ 309 h 634"/>
              <a:gd name="T42" fmla="*/ 309 w 619"/>
              <a:gd name="T43" fmla="*/ 44 h 634"/>
              <a:gd name="T44" fmla="*/ 589 w 619"/>
              <a:gd name="T45" fmla="*/ 309 h 634"/>
              <a:gd name="T46" fmla="*/ 309 w 619"/>
              <a:gd name="T47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7" name="Freeform 32">
            <a:extLst>
              <a:ext uri="{FF2B5EF4-FFF2-40B4-BE49-F238E27FC236}">
                <a16:creationId xmlns:a16="http://schemas.microsoft.com/office/drawing/2014/main" id="{1221EC89-90F4-4AA4-AEE0-C91A4E518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4100" y="2660650"/>
            <a:ext cx="266700" cy="268288"/>
          </a:xfrm>
          <a:custGeom>
            <a:avLst/>
            <a:gdLst>
              <a:gd name="T0" fmla="*/ 398 w 619"/>
              <a:gd name="T1" fmla="*/ 147 h 619"/>
              <a:gd name="T2" fmla="*/ 398 w 619"/>
              <a:gd name="T3" fmla="*/ 147 h 619"/>
              <a:gd name="T4" fmla="*/ 368 w 619"/>
              <a:gd name="T5" fmla="*/ 147 h 619"/>
              <a:gd name="T6" fmla="*/ 221 w 619"/>
              <a:gd name="T7" fmla="*/ 294 h 619"/>
              <a:gd name="T8" fmla="*/ 221 w 619"/>
              <a:gd name="T9" fmla="*/ 309 h 619"/>
              <a:gd name="T10" fmla="*/ 221 w 619"/>
              <a:gd name="T11" fmla="*/ 324 h 619"/>
              <a:gd name="T12" fmla="*/ 368 w 619"/>
              <a:gd name="T13" fmla="*/ 471 h 619"/>
              <a:gd name="T14" fmla="*/ 398 w 619"/>
              <a:gd name="T15" fmla="*/ 471 h 619"/>
              <a:gd name="T16" fmla="*/ 398 w 619"/>
              <a:gd name="T17" fmla="*/ 441 h 619"/>
              <a:gd name="T18" fmla="*/ 265 w 619"/>
              <a:gd name="T19" fmla="*/ 309 h 619"/>
              <a:gd name="T20" fmla="*/ 398 w 619"/>
              <a:gd name="T21" fmla="*/ 177 h 619"/>
              <a:gd name="T22" fmla="*/ 398 w 619"/>
              <a:gd name="T23" fmla="*/ 147 h 619"/>
              <a:gd name="T24" fmla="*/ 309 w 619"/>
              <a:gd name="T25" fmla="*/ 0 h 619"/>
              <a:gd name="T26" fmla="*/ 309 w 619"/>
              <a:gd name="T27" fmla="*/ 0 h 619"/>
              <a:gd name="T28" fmla="*/ 0 w 619"/>
              <a:gd name="T29" fmla="*/ 309 h 619"/>
              <a:gd name="T30" fmla="*/ 309 w 619"/>
              <a:gd name="T31" fmla="*/ 618 h 619"/>
              <a:gd name="T32" fmla="*/ 618 w 619"/>
              <a:gd name="T33" fmla="*/ 309 h 619"/>
              <a:gd name="T34" fmla="*/ 309 w 619"/>
              <a:gd name="T35" fmla="*/ 0 h 619"/>
              <a:gd name="T36" fmla="*/ 309 w 619"/>
              <a:gd name="T37" fmla="*/ 589 h 619"/>
              <a:gd name="T38" fmla="*/ 309 w 619"/>
              <a:gd name="T39" fmla="*/ 589 h 619"/>
              <a:gd name="T40" fmla="*/ 29 w 619"/>
              <a:gd name="T41" fmla="*/ 309 h 619"/>
              <a:gd name="T42" fmla="*/ 309 w 619"/>
              <a:gd name="T43" fmla="*/ 29 h 619"/>
              <a:gd name="T44" fmla="*/ 589 w 619"/>
              <a:gd name="T45" fmla="*/ 309 h 619"/>
              <a:gd name="T46" fmla="*/ 309 w 619"/>
              <a:gd name="T47" fmla="*/ 589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8" name="Freeform 33">
            <a:extLst>
              <a:ext uri="{FF2B5EF4-FFF2-40B4-BE49-F238E27FC236}">
                <a16:creationId xmlns:a16="http://schemas.microsoft.com/office/drawing/2014/main" id="{4A0A9047-8243-4960-8A2B-BC74527A0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2674938"/>
            <a:ext cx="279400" cy="228600"/>
          </a:xfrm>
          <a:custGeom>
            <a:avLst/>
            <a:gdLst>
              <a:gd name="T0" fmla="*/ 604 w 649"/>
              <a:gd name="T1" fmla="*/ 30 h 531"/>
              <a:gd name="T2" fmla="*/ 604 w 649"/>
              <a:gd name="T3" fmla="*/ 30 h 531"/>
              <a:gd name="T4" fmla="*/ 501 w 649"/>
              <a:gd name="T5" fmla="*/ 30 h 531"/>
              <a:gd name="T6" fmla="*/ 207 w 649"/>
              <a:gd name="T7" fmla="*/ 324 h 531"/>
              <a:gd name="T8" fmla="*/ 148 w 649"/>
              <a:gd name="T9" fmla="*/ 251 h 531"/>
              <a:gd name="T10" fmla="*/ 30 w 649"/>
              <a:gd name="T11" fmla="*/ 251 h 531"/>
              <a:gd name="T12" fmla="*/ 30 w 649"/>
              <a:gd name="T13" fmla="*/ 369 h 531"/>
              <a:gd name="T14" fmla="*/ 162 w 649"/>
              <a:gd name="T15" fmla="*/ 486 h 531"/>
              <a:gd name="T16" fmla="*/ 266 w 649"/>
              <a:gd name="T17" fmla="*/ 486 h 531"/>
              <a:gd name="T18" fmla="*/ 604 w 649"/>
              <a:gd name="T19" fmla="*/ 148 h 531"/>
              <a:gd name="T20" fmla="*/ 604 w 649"/>
              <a:gd name="T21" fmla="*/ 30 h 531"/>
              <a:gd name="T22" fmla="*/ 575 w 649"/>
              <a:gd name="T23" fmla="*/ 118 h 531"/>
              <a:gd name="T24" fmla="*/ 575 w 649"/>
              <a:gd name="T25" fmla="*/ 118 h 531"/>
              <a:gd name="T26" fmla="*/ 236 w 649"/>
              <a:gd name="T27" fmla="*/ 457 h 531"/>
              <a:gd name="T28" fmla="*/ 192 w 649"/>
              <a:gd name="T29" fmla="*/ 457 h 531"/>
              <a:gd name="T30" fmla="*/ 59 w 649"/>
              <a:gd name="T31" fmla="*/ 324 h 531"/>
              <a:gd name="T32" fmla="*/ 59 w 649"/>
              <a:gd name="T33" fmla="*/ 280 h 531"/>
              <a:gd name="T34" fmla="*/ 118 w 649"/>
              <a:gd name="T35" fmla="*/ 280 h 531"/>
              <a:gd name="T36" fmla="*/ 207 w 649"/>
              <a:gd name="T37" fmla="*/ 369 h 531"/>
              <a:gd name="T38" fmla="*/ 530 w 649"/>
              <a:gd name="T39" fmla="*/ 59 h 531"/>
              <a:gd name="T40" fmla="*/ 575 w 649"/>
              <a:gd name="T41" fmla="*/ 59 h 531"/>
              <a:gd name="T42" fmla="*/ 575 w 649"/>
              <a:gd name="T43" fmla="*/ 118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9" name="Freeform 34">
            <a:extLst>
              <a:ext uri="{FF2B5EF4-FFF2-40B4-BE49-F238E27FC236}">
                <a16:creationId xmlns:a16="http://schemas.microsoft.com/office/drawing/2014/main" id="{890190A8-021C-47F3-AE54-B0C004B33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2687638"/>
            <a:ext cx="223838" cy="223837"/>
          </a:xfrm>
          <a:custGeom>
            <a:avLst/>
            <a:gdLst>
              <a:gd name="T0" fmla="*/ 368 w 516"/>
              <a:gd name="T1" fmla="*/ 265 h 516"/>
              <a:gd name="T2" fmla="*/ 368 w 516"/>
              <a:gd name="T3" fmla="*/ 265 h 516"/>
              <a:gd name="T4" fmla="*/ 486 w 516"/>
              <a:gd name="T5" fmla="*/ 147 h 516"/>
              <a:gd name="T6" fmla="*/ 486 w 516"/>
              <a:gd name="T7" fmla="*/ 44 h 516"/>
              <a:gd name="T8" fmla="*/ 368 w 516"/>
              <a:gd name="T9" fmla="*/ 44 h 516"/>
              <a:gd name="T10" fmla="*/ 265 w 516"/>
              <a:gd name="T11" fmla="*/ 147 h 516"/>
              <a:gd name="T12" fmla="*/ 147 w 516"/>
              <a:gd name="T13" fmla="*/ 44 h 516"/>
              <a:gd name="T14" fmla="*/ 44 w 516"/>
              <a:gd name="T15" fmla="*/ 44 h 516"/>
              <a:gd name="T16" fmla="*/ 44 w 516"/>
              <a:gd name="T17" fmla="*/ 147 h 516"/>
              <a:gd name="T18" fmla="*/ 147 w 516"/>
              <a:gd name="T19" fmla="*/ 265 h 516"/>
              <a:gd name="T20" fmla="*/ 44 w 516"/>
              <a:gd name="T21" fmla="*/ 368 h 516"/>
              <a:gd name="T22" fmla="*/ 44 w 516"/>
              <a:gd name="T23" fmla="*/ 486 h 516"/>
              <a:gd name="T24" fmla="*/ 147 w 516"/>
              <a:gd name="T25" fmla="*/ 486 h 516"/>
              <a:gd name="T26" fmla="*/ 265 w 516"/>
              <a:gd name="T27" fmla="*/ 368 h 516"/>
              <a:gd name="T28" fmla="*/ 368 w 516"/>
              <a:gd name="T29" fmla="*/ 486 h 516"/>
              <a:gd name="T30" fmla="*/ 486 w 516"/>
              <a:gd name="T31" fmla="*/ 486 h 516"/>
              <a:gd name="T32" fmla="*/ 486 w 516"/>
              <a:gd name="T33" fmla="*/ 368 h 516"/>
              <a:gd name="T34" fmla="*/ 368 w 516"/>
              <a:gd name="T35" fmla="*/ 265 h 516"/>
              <a:gd name="T36" fmla="*/ 456 w 516"/>
              <a:gd name="T37" fmla="*/ 456 h 516"/>
              <a:gd name="T38" fmla="*/ 456 w 516"/>
              <a:gd name="T39" fmla="*/ 456 h 516"/>
              <a:gd name="T40" fmla="*/ 398 w 516"/>
              <a:gd name="T41" fmla="*/ 456 h 516"/>
              <a:gd name="T42" fmla="*/ 265 w 516"/>
              <a:gd name="T43" fmla="*/ 309 h 516"/>
              <a:gd name="T44" fmla="*/ 118 w 516"/>
              <a:gd name="T45" fmla="*/ 456 h 516"/>
              <a:gd name="T46" fmla="*/ 59 w 516"/>
              <a:gd name="T47" fmla="*/ 456 h 516"/>
              <a:gd name="T48" fmla="*/ 59 w 516"/>
              <a:gd name="T49" fmla="*/ 398 h 516"/>
              <a:gd name="T50" fmla="*/ 206 w 516"/>
              <a:gd name="T51" fmla="*/ 265 h 516"/>
              <a:gd name="T52" fmla="*/ 59 w 516"/>
              <a:gd name="T53" fmla="*/ 118 h 516"/>
              <a:gd name="T54" fmla="*/ 59 w 516"/>
              <a:gd name="T55" fmla="*/ 59 h 516"/>
              <a:gd name="T56" fmla="*/ 118 w 516"/>
              <a:gd name="T57" fmla="*/ 59 h 516"/>
              <a:gd name="T58" fmla="*/ 265 w 516"/>
              <a:gd name="T59" fmla="*/ 206 h 516"/>
              <a:gd name="T60" fmla="*/ 398 w 516"/>
              <a:gd name="T61" fmla="*/ 59 h 516"/>
              <a:gd name="T62" fmla="*/ 456 w 516"/>
              <a:gd name="T63" fmla="*/ 59 h 516"/>
              <a:gd name="T64" fmla="*/ 456 w 516"/>
              <a:gd name="T65" fmla="*/ 118 h 516"/>
              <a:gd name="T66" fmla="*/ 309 w 516"/>
              <a:gd name="T67" fmla="*/ 265 h 516"/>
              <a:gd name="T68" fmla="*/ 456 w 516"/>
              <a:gd name="T69" fmla="*/ 398 h 516"/>
              <a:gd name="T70" fmla="*/ 456 w 516"/>
              <a:gd name="T71" fmla="*/ 456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0" name="Freeform 35">
            <a:extLst>
              <a:ext uri="{FF2B5EF4-FFF2-40B4-BE49-F238E27FC236}">
                <a16:creationId xmlns:a16="http://schemas.microsoft.com/office/drawing/2014/main" id="{EDB57F79-C0A5-418A-A9DF-722080D4A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2763838"/>
            <a:ext cx="266700" cy="65087"/>
          </a:xfrm>
          <a:custGeom>
            <a:avLst/>
            <a:gdLst>
              <a:gd name="T0" fmla="*/ 545 w 619"/>
              <a:gd name="T1" fmla="*/ 0 h 148"/>
              <a:gd name="T2" fmla="*/ 545 w 619"/>
              <a:gd name="T3" fmla="*/ 0 h 148"/>
              <a:gd name="T4" fmla="*/ 73 w 619"/>
              <a:gd name="T5" fmla="*/ 0 h 148"/>
              <a:gd name="T6" fmla="*/ 0 w 619"/>
              <a:gd name="T7" fmla="*/ 73 h 148"/>
              <a:gd name="T8" fmla="*/ 73 w 619"/>
              <a:gd name="T9" fmla="*/ 147 h 148"/>
              <a:gd name="T10" fmla="*/ 545 w 619"/>
              <a:gd name="T11" fmla="*/ 147 h 148"/>
              <a:gd name="T12" fmla="*/ 618 w 619"/>
              <a:gd name="T13" fmla="*/ 73 h 148"/>
              <a:gd name="T14" fmla="*/ 545 w 619"/>
              <a:gd name="T15" fmla="*/ 0 h 148"/>
              <a:gd name="T16" fmla="*/ 545 w 619"/>
              <a:gd name="T17" fmla="*/ 117 h 148"/>
              <a:gd name="T18" fmla="*/ 545 w 619"/>
              <a:gd name="T19" fmla="*/ 117 h 148"/>
              <a:gd name="T20" fmla="*/ 73 w 619"/>
              <a:gd name="T21" fmla="*/ 117 h 148"/>
              <a:gd name="T22" fmla="*/ 29 w 619"/>
              <a:gd name="T23" fmla="*/ 73 h 148"/>
              <a:gd name="T24" fmla="*/ 73 w 619"/>
              <a:gd name="T25" fmla="*/ 29 h 148"/>
              <a:gd name="T26" fmla="*/ 545 w 619"/>
              <a:gd name="T27" fmla="*/ 29 h 148"/>
              <a:gd name="T28" fmla="*/ 589 w 619"/>
              <a:gd name="T29" fmla="*/ 73 h 148"/>
              <a:gd name="T30" fmla="*/ 545 w 619"/>
              <a:gd name="T31" fmla="*/ 117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1" name="Freeform 36">
            <a:extLst>
              <a:ext uri="{FF2B5EF4-FFF2-40B4-BE49-F238E27FC236}">
                <a16:creationId xmlns:a16="http://schemas.microsoft.com/office/drawing/2014/main" id="{66F011FB-F6EA-4E28-93A4-DFA1E792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2660650"/>
            <a:ext cx="274637" cy="268288"/>
          </a:xfrm>
          <a:custGeom>
            <a:avLst/>
            <a:gdLst>
              <a:gd name="T0" fmla="*/ 560 w 634"/>
              <a:gd name="T1" fmla="*/ 236 h 619"/>
              <a:gd name="T2" fmla="*/ 560 w 634"/>
              <a:gd name="T3" fmla="*/ 236 h 619"/>
              <a:gd name="T4" fmla="*/ 398 w 634"/>
              <a:gd name="T5" fmla="*/ 236 h 619"/>
              <a:gd name="T6" fmla="*/ 398 w 634"/>
              <a:gd name="T7" fmla="*/ 74 h 619"/>
              <a:gd name="T8" fmla="*/ 324 w 634"/>
              <a:gd name="T9" fmla="*/ 0 h 619"/>
              <a:gd name="T10" fmla="*/ 236 w 634"/>
              <a:gd name="T11" fmla="*/ 74 h 619"/>
              <a:gd name="T12" fmla="*/ 236 w 634"/>
              <a:gd name="T13" fmla="*/ 236 h 619"/>
              <a:gd name="T14" fmla="*/ 89 w 634"/>
              <a:gd name="T15" fmla="*/ 236 h 619"/>
              <a:gd name="T16" fmla="*/ 0 w 634"/>
              <a:gd name="T17" fmla="*/ 309 h 619"/>
              <a:gd name="T18" fmla="*/ 89 w 634"/>
              <a:gd name="T19" fmla="*/ 383 h 619"/>
              <a:gd name="T20" fmla="*/ 236 w 634"/>
              <a:gd name="T21" fmla="*/ 383 h 619"/>
              <a:gd name="T22" fmla="*/ 236 w 634"/>
              <a:gd name="T23" fmla="*/ 545 h 619"/>
              <a:gd name="T24" fmla="*/ 324 w 634"/>
              <a:gd name="T25" fmla="*/ 618 h 619"/>
              <a:gd name="T26" fmla="*/ 398 w 634"/>
              <a:gd name="T27" fmla="*/ 545 h 619"/>
              <a:gd name="T28" fmla="*/ 398 w 634"/>
              <a:gd name="T29" fmla="*/ 383 h 619"/>
              <a:gd name="T30" fmla="*/ 560 w 634"/>
              <a:gd name="T31" fmla="*/ 383 h 619"/>
              <a:gd name="T32" fmla="*/ 633 w 634"/>
              <a:gd name="T33" fmla="*/ 309 h 619"/>
              <a:gd name="T34" fmla="*/ 560 w 634"/>
              <a:gd name="T35" fmla="*/ 236 h 619"/>
              <a:gd name="T36" fmla="*/ 560 w 634"/>
              <a:gd name="T37" fmla="*/ 353 h 619"/>
              <a:gd name="T38" fmla="*/ 560 w 634"/>
              <a:gd name="T39" fmla="*/ 353 h 619"/>
              <a:gd name="T40" fmla="*/ 354 w 634"/>
              <a:gd name="T41" fmla="*/ 353 h 619"/>
              <a:gd name="T42" fmla="*/ 354 w 634"/>
              <a:gd name="T43" fmla="*/ 545 h 619"/>
              <a:gd name="T44" fmla="*/ 324 w 634"/>
              <a:gd name="T45" fmla="*/ 589 h 619"/>
              <a:gd name="T46" fmla="*/ 280 w 634"/>
              <a:gd name="T47" fmla="*/ 545 h 619"/>
              <a:gd name="T48" fmla="*/ 280 w 634"/>
              <a:gd name="T49" fmla="*/ 353 h 619"/>
              <a:gd name="T50" fmla="*/ 89 w 634"/>
              <a:gd name="T51" fmla="*/ 353 h 619"/>
              <a:gd name="T52" fmla="*/ 45 w 634"/>
              <a:gd name="T53" fmla="*/ 309 h 619"/>
              <a:gd name="T54" fmla="*/ 89 w 634"/>
              <a:gd name="T55" fmla="*/ 265 h 619"/>
              <a:gd name="T56" fmla="*/ 280 w 634"/>
              <a:gd name="T57" fmla="*/ 265 h 619"/>
              <a:gd name="T58" fmla="*/ 280 w 634"/>
              <a:gd name="T59" fmla="*/ 74 h 619"/>
              <a:gd name="T60" fmla="*/ 324 w 634"/>
              <a:gd name="T61" fmla="*/ 29 h 619"/>
              <a:gd name="T62" fmla="*/ 354 w 634"/>
              <a:gd name="T63" fmla="*/ 74 h 619"/>
              <a:gd name="T64" fmla="*/ 354 w 634"/>
              <a:gd name="T65" fmla="*/ 265 h 619"/>
              <a:gd name="T66" fmla="*/ 560 w 634"/>
              <a:gd name="T67" fmla="*/ 265 h 619"/>
              <a:gd name="T68" fmla="*/ 589 w 634"/>
              <a:gd name="T69" fmla="*/ 309 h 619"/>
              <a:gd name="T70" fmla="*/ 560 w 634"/>
              <a:gd name="T71" fmla="*/ 353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2" name="Freeform 37">
            <a:extLst>
              <a:ext uri="{FF2B5EF4-FFF2-40B4-BE49-F238E27FC236}">
                <a16:creationId xmlns:a16="http://schemas.microsoft.com/office/drawing/2014/main" id="{80BB6C91-FDC7-4E6A-B598-D15E4149D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2674938"/>
            <a:ext cx="274638" cy="241300"/>
          </a:xfrm>
          <a:custGeom>
            <a:avLst/>
            <a:gdLst>
              <a:gd name="T0" fmla="*/ 73 w 634"/>
              <a:gd name="T1" fmla="*/ 162 h 561"/>
              <a:gd name="T2" fmla="*/ 73 w 634"/>
              <a:gd name="T3" fmla="*/ 162 h 561"/>
              <a:gd name="T4" fmla="*/ 544 w 634"/>
              <a:gd name="T5" fmla="*/ 162 h 561"/>
              <a:gd name="T6" fmla="*/ 633 w 634"/>
              <a:gd name="T7" fmla="*/ 89 h 561"/>
              <a:gd name="T8" fmla="*/ 544 w 634"/>
              <a:gd name="T9" fmla="*/ 0 h 561"/>
              <a:gd name="T10" fmla="*/ 73 w 634"/>
              <a:gd name="T11" fmla="*/ 0 h 561"/>
              <a:gd name="T12" fmla="*/ 0 w 634"/>
              <a:gd name="T13" fmla="*/ 89 h 561"/>
              <a:gd name="T14" fmla="*/ 73 w 634"/>
              <a:gd name="T15" fmla="*/ 162 h 561"/>
              <a:gd name="T16" fmla="*/ 73 w 634"/>
              <a:gd name="T17" fmla="*/ 45 h 561"/>
              <a:gd name="T18" fmla="*/ 73 w 634"/>
              <a:gd name="T19" fmla="*/ 45 h 561"/>
              <a:gd name="T20" fmla="*/ 544 w 634"/>
              <a:gd name="T21" fmla="*/ 45 h 561"/>
              <a:gd name="T22" fmla="*/ 588 w 634"/>
              <a:gd name="T23" fmla="*/ 89 h 561"/>
              <a:gd name="T24" fmla="*/ 544 w 634"/>
              <a:gd name="T25" fmla="*/ 118 h 561"/>
              <a:gd name="T26" fmla="*/ 73 w 634"/>
              <a:gd name="T27" fmla="*/ 118 h 561"/>
              <a:gd name="T28" fmla="*/ 44 w 634"/>
              <a:gd name="T29" fmla="*/ 89 h 561"/>
              <a:gd name="T30" fmla="*/ 73 w 634"/>
              <a:gd name="T31" fmla="*/ 45 h 561"/>
              <a:gd name="T32" fmla="*/ 544 w 634"/>
              <a:gd name="T33" fmla="*/ 207 h 561"/>
              <a:gd name="T34" fmla="*/ 544 w 634"/>
              <a:gd name="T35" fmla="*/ 207 h 561"/>
              <a:gd name="T36" fmla="*/ 73 w 634"/>
              <a:gd name="T37" fmla="*/ 207 h 561"/>
              <a:gd name="T38" fmla="*/ 0 w 634"/>
              <a:gd name="T39" fmla="*/ 280 h 561"/>
              <a:gd name="T40" fmla="*/ 73 w 634"/>
              <a:gd name="T41" fmla="*/ 354 h 561"/>
              <a:gd name="T42" fmla="*/ 544 w 634"/>
              <a:gd name="T43" fmla="*/ 354 h 561"/>
              <a:gd name="T44" fmla="*/ 633 w 634"/>
              <a:gd name="T45" fmla="*/ 280 h 561"/>
              <a:gd name="T46" fmla="*/ 544 w 634"/>
              <a:gd name="T47" fmla="*/ 207 h 561"/>
              <a:gd name="T48" fmla="*/ 544 w 634"/>
              <a:gd name="T49" fmla="*/ 324 h 561"/>
              <a:gd name="T50" fmla="*/ 544 w 634"/>
              <a:gd name="T51" fmla="*/ 324 h 561"/>
              <a:gd name="T52" fmla="*/ 73 w 634"/>
              <a:gd name="T53" fmla="*/ 324 h 561"/>
              <a:gd name="T54" fmla="*/ 44 w 634"/>
              <a:gd name="T55" fmla="*/ 280 h 561"/>
              <a:gd name="T56" fmla="*/ 73 w 634"/>
              <a:gd name="T57" fmla="*/ 236 h 561"/>
              <a:gd name="T58" fmla="*/ 544 w 634"/>
              <a:gd name="T59" fmla="*/ 236 h 561"/>
              <a:gd name="T60" fmla="*/ 588 w 634"/>
              <a:gd name="T61" fmla="*/ 280 h 561"/>
              <a:gd name="T62" fmla="*/ 544 w 634"/>
              <a:gd name="T63" fmla="*/ 324 h 561"/>
              <a:gd name="T64" fmla="*/ 544 w 634"/>
              <a:gd name="T65" fmla="*/ 398 h 561"/>
              <a:gd name="T66" fmla="*/ 544 w 634"/>
              <a:gd name="T67" fmla="*/ 398 h 561"/>
              <a:gd name="T68" fmla="*/ 73 w 634"/>
              <a:gd name="T69" fmla="*/ 398 h 561"/>
              <a:gd name="T70" fmla="*/ 0 w 634"/>
              <a:gd name="T71" fmla="*/ 471 h 561"/>
              <a:gd name="T72" fmla="*/ 73 w 634"/>
              <a:gd name="T73" fmla="*/ 560 h 561"/>
              <a:gd name="T74" fmla="*/ 544 w 634"/>
              <a:gd name="T75" fmla="*/ 560 h 561"/>
              <a:gd name="T76" fmla="*/ 633 w 634"/>
              <a:gd name="T77" fmla="*/ 471 h 561"/>
              <a:gd name="T78" fmla="*/ 544 w 634"/>
              <a:gd name="T79" fmla="*/ 398 h 561"/>
              <a:gd name="T80" fmla="*/ 544 w 634"/>
              <a:gd name="T81" fmla="*/ 516 h 561"/>
              <a:gd name="T82" fmla="*/ 544 w 634"/>
              <a:gd name="T83" fmla="*/ 516 h 561"/>
              <a:gd name="T84" fmla="*/ 73 w 634"/>
              <a:gd name="T85" fmla="*/ 516 h 561"/>
              <a:gd name="T86" fmla="*/ 44 w 634"/>
              <a:gd name="T87" fmla="*/ 471 h 561"/>
              <a:gd name="T88" fmla="*/ 73 w 634"/>
              <a:gd name="T89" fmla="*/ 442 h 561"/>
              <a:gd name="T90" fmla="*/ 544 w 634"/>
              <a:gd name="T91" fmla="*/ 442 h 561"/>
              <a:gd name="T92" fmla="*/ 588 w 634"/>
              <a:gd name="T93" fmla="*/ 471 h 561"/>
              <a:gd name="T94" fmla="*/ 544 w 634"/>
              <a:gd name="T95" fmla="*/ 516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3" name="Freeform 38">
            <a:extLst>
              <a:ext uri="{FF2B5EF4-FFF2-40B4-BE49-F238E27FC236}">
                <a16:creationId xmlns:a16="http://schemas.microsoft.com/office/drawing/2014/main" id="{4B64A52E-EE1A-41CC-831B-7F380B859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2660650"/>
            <a:ext cx="266700" cy="268288"/>
          </a:xfrm>
          <a:custGeom>
            <a:avLst/>
            <a:gdLst>
              <a:gd name="T0" fmla="*/ 427 w 619"/>
              <a:gd name="T1" fmla="*/ 177 h 619"/>
              <a:gd name="T2" fmla="*/ 427 w 619"/>
              <a:gd name="T3" fmla="*/ 177 h 619"/>
              <a:gd name="T4" fmla="*/ 398 w 619"/>
              <a:gd name="T5" fmla="*/ 177 h 619"/>
              <a:gd name="T6" fmla="*/ 280 w 619"/>
              <a:gd name="T7" fmla="*/ 398 h 619"/>
              <a:gd name="T8" fmla="*/ 206 w 619"/>
              <a:gd name="T9" fmla="*/ 339 h 619"/>
              <a:gd name="T10" fmla="*/ 177 w 619"/>
              <a:gd name="T11" fmla="*/ 339 h 619"/>
              <a:gd name="T12" fmla="*/ 177 w 619"/>
              <a:gd name="T13" fmla="*/ 353 h 619"/>
              <a:gd name="T14" fmla="*/ 265 w 619"/>
              <a:gd name="T15" fmla="*/ 441 h 619"/>
              <a:gd name="T16" fmla="*/ 294 w 619"/>
              <a:gd name="T17" fmla="*/ 441 h 619"/>
              <a:gd name="T18" fmla="*/ 441 w 619"/>
              <a:gd name="T19" fmla="*/ 206 h 619"/>
              <a:gd name="T20" fmla="*/ 427 w 619"/>
              <a:gd name="T21" fmla="*/ 177 h 619"/>
              <a:gd name="T22" fmla="*/ 545 w 619"/>
              <a:gd name="T23" fmla="*/ 0 h 619"/>
              <a:gd name="T24" fmla="*/ 545 w 619"/>
              <a:gd name="T25" fmla="*/ 0 h 619"/>
              <a:gd name="T26" fmla="*/ 73 w 619"/>
              <a:gd name="T27" fmla="*/ 0 h 619"/>
              <a:gd name="T28" fmla="*/ 0 w 619"/>
              <a:gd name="T29" fmla="*/ 74 h 619"/>
              <a:gd name="T30" fmla="*/ 0 w 619"/>
              <a:gd name="T31" fmla="*/ 545 h 619"/>
              <a:gd name="T32" fmla="*/ 73 w 619"/>
              <a:gd name="T33" fmla="*/ 618 h 619"/>
              <a:gd name="T34" fmla="*/ 545 w 619"/>
              <a:gd name="T35" fmla="*/ 618 h 619"/>
              <a:gd name="T36" fmla="*/ 618 w 619"/>
              <a:gd name="T37" fmla="*/ 545 h 619"/>
              <a:gd name="T38" fmla="*/ 618 w 619"/>
              <a:gd name="T39" fmla="*/ 74 h 619"/>
              <a:gd name="T40" fmla="*/ 545 w 619"/>
              <a:gd name="T41" fmla="*/ 0 h 619"/>
              <a:gd name="T42" fmla="*/ 589 w 619"/>
              <a:gd name="T43" fmla="*/ 545 h 619"/>
              <a:gd name="T44" fmla="*/ 589 w 619"/>
              <a:gd name="T45" fmla="*/ 545 h 619"/>
              <a:gd name="T46" fmla="*/ 545 w 619"/>
              <a:gd name="T47" fmla="*/ 589 h 619"/>
              <a:gd name="T48" fmla="*/ 73 w 619"/>
              <a:gd name="T49" fmla="*/ 589 h 619"/>
              <a:gd name="T50" fmla="*/ 29 w 619"/>
              <a:gd name="T51" fmla="*/ 545 h 619"/>
              <a:gd name="T52" fmla="*/ 29 w 619"/>
              <a:gd name="T53" fmla="*/ 74 h 619"/>
              <a:gd name="T54" fmla="*/ 73 w 619"/>
              <a:gd name="T55" fmla="*/ 29 h 619"/>
              <a:gd name="T56" fmla="*/ 545 w 619"/>
              <a:gd name="T57" fmla="*/ 29 h 619"/>
              <a:gd name="T58" fmla="*/ 589 w 619"/>
              <a:gd name="T59" fmla="*/ 74 h 619"/>
              <a:gd name="T60" fmla="*/ 589 w 619"/>
              <a:gd name="T61" fmla="*/ 54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4" name="Freeform 39">
            <a:extLst>
              <a:ext uri="{FF2B5EF4-FFF2-40B4-BE49-F238E27FC236}">
                <a16:creationId xmlns:a16="http://schemas.microsoft.com/office/drawing/2014/main" id="{DC02FAAF-4692-4702-9B75-69ECAB1FE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2660650"/>
            <a:ext cx="274637" cy="268288"/>
          </a:xfrm>
          <a:custGeom>
            <a:avLst/>
            <a:gdLst>
              <a:gd name="T0" fmla="*/ 560 w 634"/>
              <a:gd name="T1" fmla="*/ 0 h 619"/>
              <a:gd name="T2" fmla="*/ 560 w 634"/>
              <a:gd name="T3" fmla="*/ 0 h 619"/>
              <a:gd name="T4" fmla="*/ 89 w 634"/>
              <a:gd name="T5" fmla="*/ 0 h 619"/>
              <a:gd name="T6" fmla="*/ 0 w 634"/>
              <a:gd name="T7" fmla="*/ 74 h 619"/>
              <a:gd name="T8" fmla="*/ 0 w 634"/>
              <a:gd name="T9" fmla="*/ 545 h 619"/>
              <a:gd name="T10" fmla="*/ 89 w 634"/>
              <a:gd name="T11" fmla="*/ 618 h 619"/>
              <a:gd name="T12" fmla="*/ 560 w 634"/>
              <a:gd name="T13" fmla="*/ 618 h 619"/>
              <a:gd name="T14" fmla="*/ 633 w 634"/>
              <a:gd name="T15" fmla="*/ 545 h 619"/>
              <a:gd name="T16" fmla="*/ 633 w 634"/>
              <a:gd name="T17" fmla="*/ 74 h 619"/>
              <a:gd name="T18" fmla="*/ 560 w 634"/>
              <a:gd name="T19" fmla="*/ 0 h 619"/>
              <a:gd name="T20" fmla="*/ 589 w 634"/>
              <a:gd name="T21" fmla="*/ 545 h 619"/>
              <a:gd name="T22" fmla="*/ 589 w 634"/>
              <a:gd name="T23" fmla="*/ 545 h 619"/>
              <a:gd name="T24" fmla="*/ 560 w 634"/>
              <a:gd name="T25" fmla="*/ 589 h 619"/>
              <a:gd name="T26" fmla="*/ 89 w 634"/>
              <a:gd name="T27" fmla="*/ 589 h 619"/>
              <a:gd name="T28" fmla="*/ 44 w 634"/>
              <a:gd name="T29" fmla="*/ 545 h 619"/>
              <a:gd name="T30" fmla="*/ 44 w 634"/>
              <a:gd name="T31" fmla="*/ 74 h 619"/>
              <a:gd name="T32" fmla="*/ 89 w 634"/>
              <a:gd name="T33" fmla="*/ 29 h 619"/>
              <a:gd name="T34" fmla="*/ 560 w 634"/>
              <a:gd name="T35" fmla="*/ 29 h 619"/>
              <a:gd name="T36" fmla="*/ 589 w 634"/>
              <a:gd name="T37" fmla="*/ 74 h 619"/>
              <a:gd name="T38" fmla="*/ 589 w 634"/>
              <a:gd name="T39" fmla="*/ 545 h 619"/>
              <a:gd name="T40" fmla="*/ 412 w 634"/>
              <a:gd name="T41" fmla="*/ 206 h 619"/>
              <a:gd name="T42" fmla="*/ 412 w 634"/>
              <a:gd name="T43" fmla="*/ 206 h 619"/>
              <a:gd name="T44" fmla="*/ 383 w 634"/>
              <a:gd name="T45" fmla="*/ 206 h 619"/>
              <a:gd name="T46" fmla="*/ 324 w 634"/>
              <a:gd name="T47" fmla="*/ 280 h 619"/>
              <a:gd name="T48" fmla="*/ 251 w 634"/>
              <a:gd name="T49" fmla="*/ 206 h 619"/>
              <a:gd name="T50" fmla="*/ 221 w 634"/>
              <a:gd name="T51" fmla="*/ 206 h 619"/>
              <a:gd name="T52" fmla="*/ 221 w 634"/>
              <a:gd name="T53" fmla="*/ 236 h 619"/>
              <a:gd name="T54" fmla="*/ 295 w 634"/>
              <a:gd name="T55" fmla="*/ 309 h 619"/>
              <a:gd name="T56" fmla="*/ 221 w 634"/>
              <a:gd name="T57" fmla="*/ 383 h 619"/>
              <a:gd name="T58" fmla="*/ 221 w 634"/>
              <a:gd name="T59" fmla="*/ 412 h 619"/>
              <a:gd name="T60" fmla="*/ 251 w 634"/>
              <a:gd name="T61" fmla="*/ 412 h 619"/>
              <a:gd name="T62" fmla="*/ 324 w 634"/>
              <a:gd name="T63" fmla="*/ 339 h 619"/>
              <a:gd name="T64" fmla="*/ 383 w 634"/>
              <a:gd name="T65" fmla="*/ 412 h 619"/>
              <a:gd name="T66" fmla="*/ 412 w 634"/>
              <a:gd name="T67" fmla="*/ 412 h 619"/>
              <a:gd name="T68" fmla="*/ 412 w 634"/>
              <a:gd name="T69" fmla="*/ 383 h 619"/>
              <a:gd name="T70" fmla="*/ 354 w 634"/>
              <a:gd name="T71" fmla="*/ 309 h 619"/>
              <a:gd name="T72" fmla="*/ 412 w 634"/>
              <a:gd name="T73" fmla="*/ 236 h 619"/>
              <a:gd name="T74" fmla="*/ 412 w 634"/>
              <a:gd name="T75" fmla="*/ 2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5" name="Freeform 40">
            <a:extLst>
              <a:ext uri="{FF2B5EF4-FFF2-40B4-BE49-F238E27FC236}">
                <a16:creationId xmlns:a16="http://schemas.microsoft.com/office/drawing/2014/main" id="{32C18B27-BEB3-4432-BB81-7342FB0F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2660650"/>
            <a:ext cx="274637" cy="268288"/>
          </a:xfrm>
          <a:custGeom>
            <a:avLst/>
            <a:gdLst>
              <a:gd name="T0" fmla="*/ 544 w 634"/>
              <a:gd name="T1" fmla="*/ 0 h 619"/>
              <a:gd name="T2" fmla="*/ 544 w 634"/>
              <a:gd name="T3" fmla="*/ 0 h 619"/>
              <a:gd name="T4" fmla="*/ 73 w 634"/>
              <a:gd name="T5" fmla="*/ 0 h 619"/>
              <a:gd name="T6" fmla="*/ 0 w 634"/>
              <a:gd name="T7" fmla="*/ 74 h 619"/>
              <a:gd name="T8" fmla="*/ 0 w 634"/>
              <a:gd name="T9" fmla="*/ 545 h 619"/>
              <a:gd name="T10" fmla="*/ 73 w 634"/>
              <a:gd name="T11" fmla="*/ 618 h 619"/>
              <a:gd name="T12" fmla="*/ 544 w 634"/>
              <a:gd name="T13" fmla="*/ 618 h 619"/>
              <a:gd name="T14" fmla="*/ 633 w 634"/>
              <a:gd name="T15" fmla="*/ 545 h 619"/>
              <a:gd name="T16" fmla="*/ 633 w 634"/>
              <a:gd name="T17" fmla="*/ 74 h 619"/>
              <a:gd name="T18" fmla="*/ 544 w 634"/>
              <a:gd name="T19" fmla="*/ 0 h 619"/>
              <a:gd name="T20" fmla="*/ 588 w 634"/>
              <a:gd name="T21" fmla="*/ 545 h 619"/>
              <a:gd name="T22" fmla="*/ 588 w 634"/>
              <a:gd name="T23" fmla="*/ 545 h 619"/>
              <a:gd name="T24" fmla="*/ 544 w 634"/>
              <a:gd name="T25" fmla="*/ 589 h 619"/>
              <a:gd name="T26" fmla="*/ 73 w 634"/>
              <a:gd name="T27" fmla="*/ 589 h 619"/>
              <a:gd name="T28" fmla="*/ 44 w 634"/>
              <a:gd name="T29" fmla="*/ 545 h 619"/>
              <a:gd name="T30" fmla="*/ 44 w 634"/>
              <a:gd name="T31" fmla="*/ 74 h 619"/>
              <a:gd name="T32" fmla="*/ 73 w 634"/>
              <a:gd name="T33" fmla="*/ 29 h 619"/>
              <a:gd name="T34" fmla="*/ 544 w 634"/>
              <a:gd name="T35" fmla="*/ 29 h 619"/>
              <a:gd name="T36" fmla="*/ 588 w 634"/>
              <a:gd name="T37" fmla="*/ 74 h 619"/>
              <a:gd name="T38" fmla="*/ 588 w 634"/>
              <a:gd name="T39" fmla="*/ 545 h 619"/>
              <a:gd name="T40" fmla="*/ 426 w 634"/>
              <a:gd name="T41" fmla="*/ 294 h 619"/>
              <a:gd name="T42" fmla="*/ 426 w 634"/>
              <a:gd name="T43" fmla="*/ 294 h 619"/>
              <a:gd name="T44" fmla="*/ 191 w 634"/>
              <a:gd name="T45" fmla="*/ 294 h 619"/>
              <a:gd name="T46" fmla="*/ 176 w 634"/>
              <a:gd name="T47" fmla="*/ 309 h 619"/>
              <a:gd name="T48" fmla="*/ 191 w 634"/>
              <a:gd name="T49" fmla="*/ 324 h 619"/>
              <a:gd name="T50" fmla="*/ 426 w 634"/>
              <a:gd name="T51" fmla="*/ 324 h 619"/>
              <a:gd name="T52" fmla="*/ 456 w 634"/>
              <a:gd name="T53" fmla="*/ 309 h 619"/>
              <a:gd name="T54" fmla="*/ 426 w 634"/>
              <a:gd name="T55" fmla="*/ 294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6" name="Freeform 41">
            <a:extLst>
              <a:ext uri="{FF2B5EF4-FFF2-40B4-BE49-F238E27FC236}">
                <a16:creationId xmlns:a16="http://schemas.microsoft.com/office/drawing/2014/main" id="{D823ACF2-907B-412B-9853-D697EB434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2660650"/>
            <a:ext cx="266700" cy="268288"/>
          </a:xfrm>
          <a:custGeom>
            <a:avLst/>
            <a:gdLst>
              <a:gd name="T0" fmla="*/ 427 w 619"/>
              <a:gd name="T1" fmla="*/ 294 h 619"/>
              <a:gd name="T2" fmla="*/ 427 w 619"/>
              <a:gd name="T3" fmla="*/ 294 h 619"/>
              <a:gd name="T4" fmla="*/ 324 w 619"/>
              <a:gd name="T5" fmla="*/ 294 h 619"/>
              <a:gd name="T6" fmla="*/ 324 w 619"/>
              <a:gd name="T7" fmla="*/ 191 h 619"/>
              <a:gd name="T8" fmla="*/ 309 w 619"/>
              <a:gd name="T9" fmla="*/ 177 h 619"/>
              <a:gd name="T10" fmla="*/ 294 w 619"/>
              <a:gd name="T11" fmla="*/ 191 h 619"/>
              <a:gd name="T12" fmla="*/ 294 w 619"/>
              <a:gd name="T13" fmla="*/ 294 h 619"/>
              <a:gd name="T14" fmla="*/ 191 w 619"/>
              <a:gd name="T15" fmla="*/ 294 h 619"/>
              <a:gd name="T16" fmla="*/ 177 w 619"/>
              <a:gd name="T17" fmla="*/ 309 h 619"/>
              <a:gd name="T18" fmla="*/ 191 w 619"/>
              <a:gd name="T19" fmla="*/ 324 h 619"/>
              <a:gd name="T20" fmla="*/ 294 w 619"/>
              <a:gd name="T21" fmla="*/ 324 h 619"/>
              <a:gd name="T22" fmla="*/ 294 w 619"/>
              <a:gd name="T23" fmla="*/ 427 h 619"/>
              <a:gd name="T24" fmla="*/ 309 w 619"/>
              <a:gd name="T25" fmla="*/ 441 h 619"/>
              <a:gd name="T26" fmla="*/ 324 w 619"/>
              <a:gd name="T27" fmla="*/ 427 h 619"/>
              <a:gd name="T28" fmla="*/ 324 w 619"/>
              <a:gd name="T29" fmla="*/ 324 h 619"/>
              <a:gd name="T30" fmla="*/ 427 w 619"/>
              <a:gd name="T31" fmla="*/ 324 h 619"/>
              <a:gd name="T32" fmla="*/ 441 w 619"/>
              <a:gd name="T33" fmla="*/ 309 h 619"/>
              <a:gd name="T34" fmla="*/ 427 w 619"/>
              <a:gd name="T35" fmla="*/ 294 h 619"/>
              <a:gd name="T36" fmla="*/ 544 w 619"/>
              <a:gd name="T37" fmla="*/ 0 h 619"/>
              <a:gd name="T38" fmla="*/ 544 w 619"/>
              <a:gd name="T39" fmla="*/ 0 h 619"/>
              <a:gd name="T40" fmla="*/ 73 w 619"/>
              <a:gd name="T41" fmla="*/ 0 h 619"/>
              <a:gd name="T42" fmla="*/ 0 w 619"/>
              <a:gd name="T43" fmla="*/ 74 h 619"/>
              <a:gd name="T44" fmla="*/ 0 w 619"/>
              <a:gd name="T45" fmla="*/ 545 h 619"/>
              <a:gd name="T46" fmla="*/ 73 w 619"/>
              <a:gd name="T47" fmla="*/ 618 h 619"/>
              <a:gd name="T48" fmla="*/ 544 w 619"/>
              <a:gd name="T49" fmla="*/ 618 h 619"/>
              <a:gd name="T50" fmla="*/ 618 w 619"/>
              <a:gd name="T51" fmla="*/ 545 h 619"/>
              <a:gd name="T52" fmla="*/ 618 w 619"/>
              <a:gd name="T53" fmla="*/ 74 h 619"/>
              <a:gd name="T54" fmla="*/ 544 w 619"/>
              <a:gd name="T55" fmla="*/ 0 h 619"/>
              <a:gd name="T56" fmla="*/ 589 w 619"/>
              <a:gd name="T57" fmla="*/ 545 h 619"/>
              <a:gd name="T58" fmla="*/ 589 w 619"/>
              <a:gd name="T59" fmla="*/ 545 h 619"/>
              <a:gd name="T60" fmla="*/ 544 w 619"/>
              <a:gd name="T61" fmla="*/ 589 h 619"/>
              <a:gd name="T62" fmla="*/ 73 w 619"/>
              <a:gd name="T63" fmla="*/ 589 h 619"/>
              <a:gd name="T64" fmla="*/ 29 w 619"/>
              <a:gd name="T65" fmla="*/ 545 h 619"/>
              <a:gd name="T66" fmla="*/ 29 w 619"/>
              <a:gd name="T67" fmla="*/ 74 h 619"/>
              <a:gd name="T68" fmla="*/ 73 w 619"/>
              <a:gd name="T69" fmla="*/ 29 h 619"/>
              <a:gd name="T70" fmla="*/ 544 w 619"/>
              <a:gd name="T71" fmla="*/ 29 h 619"/>
              <a:gd name="T72" fmla="*/ 589 w 619"/>
              <a:gd name="T73" fmla="*/ 74 h 619"/>
              <a:gd name="T74" fmla="*/ 589 w 619"/>
              <a:gd name="T75" fmla="*/ 54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7" name="Freeform 42">
            <a:extLst>
              <a:ext uri="{FF2B5EF4-FFF2-40B4-BE49-F238E27FC236}">
                <a16:creationId xmlns:a16="http://schemas.microsoft.com/office/drawing/2014/main" id="{399FDBBF-99FA-4238-85A4-5EF716C0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4100" y="2214563"/>
            <a:ext cx="266700" cy="274637"/>
          </a:xfrm>
          <a:custGeom>
            <a:avLst/>
            <a:gdLst>
              <a:gd name="T0" fmla="*/ 412 w 619"/>
              <a:gd name="T1" fmla="*/ 324 h 634"/>
              <a:gd name="T2" fmla="*/ 412 w 619"/>
              <a:gd name="T3" fmla="*/ 324 h 634"/>
              <a:gd name="T4" fmla="*/ 324 w 619"/>
              <a:gd name="T5" fmla="*/ 412 h 634"/>
              <a:gd name="T6" fmla="*/ 324 w 619"/>
              <a:gd name="T7" fmla="*/ 207 h 634"/>
              <a:gd name="T8" fmla="*/ 309 w 619"/>
              <a:gd name="T9" fmla="*/ 177 h 634"/>
              <a:gd name="T10" fmla="*/ 294 w 619"/>
              <a:gd name="T11" fmla="*/ 207 h 634"/>
              <a:gd name="T12" fmla="*/ 294 w 619"/>
              <a:gd name="T13" fmla="*/ 412 h 634"/>
              <a:gd name="T14" fmla="*/ 206 w 619"/>
              <a:gd name="T15" fmla="*/ 324 h 634"/>
              <a:gd name="T16" fmla="*/ 177 w 619"/>
              <a:gd name="T17" fmla="*/ 324 h 634"/>
              <a:gd name="T18" fmla="*/ 177 w 619"/>
              <a:gd name="T19" fmla="*/ 354 h 634"/>
              <a:gd name="T20" fmla="*/ 294 w 619"/>
              <a:gd name="T21" fmla="*/ 471 h 634"/>
              <a:gd name="T22" fmla="*/ 309 w 619"/>
              <a:gd name="T23" fmla="*/ 471 h 634"/>
              <a:gd name="T24" fmla="*/ 324 w 619"/>
              <a:gd name="T25" fmla="*/ 471 h 634"/>
              <a:gd name="T26" fmla="*/ 441 w 619"/>
              <a:gd name="T27" fmla="*/ 354 h 634"/>
              <a:gd name="T28" fmla="*/ 441 w 619"/>
              <a:gd name="T29" fmla="*/ 324 h 634"/>
              <a:gd name="T30" fmla="*/ 412 w 619"/>
              <a:gd name="T31" fmla="*/ 324 h 634"/>
              <a:gd name="T32" fmla="*/ 545 w 619"/>
              <a:gd name="T33" fmla="*/ 0 h 634"/>
              <a:gd name="T34" fmla="*/ 545 w 619"/>
              <a:gd name="T35" fmla="*/ 0 h 634"/>
              <a:gd name="T36" fmla="*/ 74 w 619"/>
              <a:gd name="T37" fmla="*/ 0 h 634"/>
              <a:gd name="T38" fmla="*/ 0 w 619"/>
              <a:gd name="T39" fmla="*/ 89 h 634"/>
              <a:gd name="T40" fmla="*/ 0 w 619"/>
              <a:gd name="T41" fmla="*/ 560 h 634"/>
              <a:gd name="T42" fmla="*/ 74 w 619"/>
              <a:gd name="T43" fmla="*/ 633 h 634"/>
              <a:gd name="T44" fmla="*/ 545 w 619"/>
              <a:gd name="T45" fmla="*/ 633 h 634"/>
              <a:gd name="T46" fmla="*/ 618 w 619"/>
              <a:gd name="T47" fmla="*/ 560 h 634"/>
              <a:gd name="T48" fmla="*/ 618 w 619"/>
              <a:gd name="T49" fmla="*/ 89 h 634"/>
              <a:gd name="T50" fmla="*/ 545 w 619"/>
              <a:gd name="T51" fmla="*/ 0 h 634"/>
              <a:gd name="T52" fmla="*/ 589 w 619"/>
              <a:gd name="T53" fmla="*/ 560 h 634"/>
              <a:gd name="T54" fmla="*/ 589 w 619"/>
              <a:gd name="T55" fmla="*/ 560 h 634"/>
              <a:gd name="T56" fmla="*/ 545 w 619"/>
              <a:gd name="T57" fmla="*/ 589 h 634"/>
              <a:gd name="T58" fmla="*/ 74 w 619"/>
              <a:gd name="T59" fmla="*/ 589 h 634"/>
              <a:gd name="T60" fmla="*/ 29 w 619"/>
              <a:gd name="T61" fmla="*/ 560 h 634"/>
              <a:gd name="T62" fmla="*/ 29 w 619"/>
              <a:gd name="T63" fmla="*/ 89 h 634"/>
              <a:gd name="T64" fmla="*/ 74 w 619"/>
              <a:gd name="T65" fmla="*/ 45 h 634"/>
              <a:gd name="T66" fmla="*/ 545 w 619"/>
              <a:gd name="T67" fmla="*/ 45 h 634"/>
              <a:gd name="T68" fmla="*/ 589 w 619"/>
              <a:gd name="T69" fmla="*/ 89 h 634"/>
              <a:gd name="T70" fmla="*/ 589 w 619"/>
              <a:gd name="T71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8" name="Freeform 43">
            <a:extLst>
              <a:ext uri="{FF2B5EF4-FFF2-40B4-BE49-F238E27FC236}">
                <a16:creationId xmlns:a16="http://schemas.microsoft.com/office/drawing/2014/main" id="{79149DB3-D4A6-4056-86F8-B87F6284F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2214563"/>
            <a:ext cx="274638" cy="274637"/>
          </a:xfrm>
          <a:custGeom>
            <a:avLst/>
            <a:gdLst>
              <a:gd name="T0" fmla="*/ 339 w 634"/>
              <a:gd name="T1" fmla="*/ 177 h 634"/>
              <a:gd name="T2" fmla="*/ 339 w 634"/>
              <a:gd name="T3" fmla="*/ 177 h 634"/>
              <a:gd name="T4" fmla="*/ 324 w 634"/>
              <a:gd name="T5" fmla="*/ 162 h 634"/>
              <a:gd name="T6" fmla="*/ 295 w 634"/>
              <a:gd name="T7" fmla="*/ 177 h 634"/>
              <a:gd name="T8" fmla="*/ 192 w 634"/>
              <a:gd name="T9" fmla="*/ 280 h 634"/>
              <a:gd name="T10" fmla="*/ 192 w 634"/>
              <a:gd name="T11" fmla="*/ 310 h 634"/>
              <a:gd name="T12" fmla="*/ 221 w 634"/>
              <a:gd name="T13" fmla="*/ 310 h 634"/>
              <a:gd name="T14" fmla="*/ 295 w 634"/>
              <a:gd name="T15" fmla="*/ 236 h 634"/>
              <a:gd name="T16" fmla="*/ 295 w 634"/>
              <a:gd name="T17" fmla="*/ 442 h 634"/>
              <a:gd name="T18" fmla="*/ 324 w 634"/>
              <a:gd name="T19" fmla="*/ 457 h 634"/>
              <a:gd name="T20" fmla="*/ 339 w 634"/>
              <a:gd name="T21" fmla="*/ 442 h 634"/>
              <a:gd name="T22" fmla="*/ 339 w 634"/>
              <a:gd name="T23" fmla="*/ 236 h 634"/>
              <a:gd name="T24" fmla="*/ 412 w 634"/>
              <a:gd name="T25" fmla="*/ 310 h 634"/>
              <a:gd name="T26" fmla="*/ 442 w 634"/>
              <a:gd name="T27" fmla="*/ 310 h 634"/>
              <a:gd name="T28" fmla="*/ 442 w 634"/>
              <a:gd name="T29" fmla="*/ 280 h 634"/>
              <a:gd name="T30" fmla="*/ 339 w 634"/>
              <a:gd name="T31" fmla="*/ 177 h 634"/>
              <a:gd name="T32" fmla="*/ 560 w 634"/>
              <a:gd name="T33" fmla="*/ 0 h 634"/>
              <a:gd name="T34" fmla="*/ 560 w 634"/>
              <a:gd name="T35" fmla="*/ 0 h 634"/>
              <a:gd name="T36" fmla="*/ 89 w 634"/>
              <a:gd name="T37" fmla="*/ 0 h 634"/>
              <a:gd name="T38" fmla="*/ 0 w 634"/>
              <a:gd name="T39" fmla="*/ 89 h 634"/>
              <a:gd name="T40" fmla="*/ 0 w 634"/>
              <a:gd name="T41" fmla="*/ 560 h 634"/>
              <a:gd name="T42" fmla="*/ 89 w 634"/>
              <a:gd name="T43" fmla="*/ 633 h 634"/>
              <a:gd name="T44" fmla="*/ 560 w 634"/>
              <a:gd name="T45" fmla="*/ 633 h 634"/>
              <a:gd name="T46" fmla="*/ 633 w 634"/>
              <a:gd name="T47" fmla="*/ 560 h 634"/>
              <a:gd name="T48" fmla="*/ 633 w 634"/>
              <a:gd name="T49" fmla="*/ 89 h 634"/>
              <a:gd name="T50" fmla="*/ 560 w 634"/>
              <a:gd name="T51" fmla="*/ 0 h 634"/>
              <a:gd name="T52" fmla="*/ 589 w 634"/>
              <a:gd name="T53" fmla="*/ 560 h 634"/>
              <a:gd name="T54" fmla="*/ 589 w 634"/>
              <a:gd name="T55" fmla="*/ 560 h 634"/>
              <a:gd name="T56" fmla="*/ 560 w 634"/>
              <a:gd name="T57" fmla="*/ 589 h 634"/>
              <a:gd name="T58" fmla="*/ 89 w 634"/>
              <a:gd name="T59" fmla="*/ 589 h 634"/>
              <a:gd name="T60" fmla="*/ 45 w 634"/>
              <a:gd name="T61" fmla="*/ 560 h 634"/>
              <a:gd name="T62" fmla="*/ 45 w 634"/>
              <a:gd name="T63" fmla="*/ 89 h 634"/>
              <a:gd name="T64" fmla="*/ 89 w 634"/>
              <a:gd name="T65" fmla="*/ 45 h 634"/>
              <a:gd name="T66" fmla="*/ 560 w 634"/>
              <a:gd name="T67" fmla="*/ 45 h 634"/>
              <a:gd name="T68" fmla="*/ 589 w 634"/>
              <a:gd name="T69" fmla="*/ 89 h 634"/>
              <a:gd name="T70" fmla="*/ 589 w 634"/>
              <a:gd name="T71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9" name="Freeform 44">
            <a:extLst>
              <a:ext uri="{FF2B5EF4-FFF2-40B4-BE49-F238E27FC236}">
                <a16:creationId xmlns:a16="http://schemas.microsoft.com/office/drawing/2014/main" id="{1EA2AD06-3397-43F6-BFD5-B391E9335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275" y="2214563"/>
            <a:ext cx="274638" cy="274637"/>
          </a:xfrm>
          <a:custGeom>
            <a:avLst/>
            <a:gdLst>
              <a:gd name="T0" fmla="*/ 456 w 634"/>
              <a:gd name="T1" fmla="*/ 295 h 634"/>
              <a:gd name="T2" fmla="*/ 456 w 634"/>
              <a:gd name="T3" fmla="*/ 295 h 634"/>
              <a:gd name="T4" fmla="*/ 353 w 634"/>
              <a:gd name="T5" fmla="*/ 192 h 634"/>
              <a:gd name="T6" fmla="*/ 324 w 634"/>
              <a:gd name="T7" fmla="*/ 192 h 634"/>
              <a:gd name="T8" fmla="*/ 324 w 634"/>
              <a:gd name="T9" fmla="*/ 221 h 634"/>
              <a:gd name="T10" fmla="*/ 397 w 634"/>
              <a:gd name="T11" fmla="*/ 295 h 634"/>
              <a:gd name="T12" fmla="*/ 191 w 634"/>
              <a:gd name="T13" fmla="*/ 295 h 634"/>
              <a:gd name="T14" fmla="*/ 176 w 634"/>
              <a:gd name="T15" fmla="*/ 324 h 634"/>
              <a:gd name="T16" fmla="*/ 191 w 634"/>
              <a:gd name="T17" fmla="*/ 339 h 634"/>
              <a:gd name="T18" fmla="*/ 397 w 634"/>
              <a:gd name="T19" fmla="*/ 339 h 634"/>
              <a:gd name="T20" fmla="*/ 324 w 634"/>
              <a:gd name="T21" fmla="*/ 412 h 634"/>
              <a:gd name="T22" fmla="*/ 324 w 634"/>
              <a:gd name="T23" fmla="*/ 442 h 634"/>
              <a:gd name="T24" fmla="*/ 353 w 634"/>
              <a:gd name="T25" fmla="*/ 442 h 634"/>
              <a:gd name="T26" fmla="*/ 456 w 634"/>
              <a:gd name="T27" fmla="*/ 339 h 634"/>
              <a:gd name="T28" fmla="*/ 471 w 634"/>
              <a:gd name="T29" fmla="*/ 324 h 634"/>
              <a:gd name="T30" fmla="*/ 456 w 634"/>
              <a:gd name="T31" fmla="*/ 295 h 634"/>
              <a:gd name="T32" fmla="*/ 544 w 634"/>
              <a:gd name="T33" fmla="*/ 0 h 634"/>
              <a:gd name="T34" fmla="*/ 544 w 634"/>
              <a:gd name="T35" fmla="*/ 0 h 634"/>
              <a:gd name="T36" fmla="*/ 73 w 634"/>
              <a:gd name="T37" fmla="*/ 0 h 634"/>
              <a:gd name="T38" fmla="*/ 0 w 634"/>
              <a:gd name="T39" fmla="*/ 89 h 634"/>
              <a:gd name="T40" fmla="*/ 0 w 634"/>
              <a:gd name="T41" fmla="*/ 560 h 634"/>
              <a:gd name="T42" fmla="*/ 73 w 634"/>
              <a:gd name="T43" fmla="*/ 633 h 634"/>
              <a:gd name="T44" fmla="*/ 544 w 634"/>
              <a:gd name="T45" fmla="*/ 633 h 634"/>
              <a:gd name="T46" fmla="*/ 633 w 634"/>
              <a:gd name="T47" fmla="*/ 560 h 634"/>
              <a:gd name="T48" fmla="*/ 633 w 634"/>
              <a:gd name="T49" fmla="*/ 89 h 634"/>
              <a:gd name="T50" fmla="*/ 544 w 634"/>
              <a:gd name="T51" fmla="*/ 0 h 634"/>
              <a:gd name="T52" fmla="*/ 588 w 634"/>
              <a:gd name="T53" fmla="*/ 560 h 634"/>
              <a:gd name="T54" fmla="*/ 588 w 634"/>
              <a:gd name="T55" fmla="*/ 560 h 634"/>
              <a:gd name="T56" fmla="*/ 544 w 634"/>
              <a:gd name="T57" fmla="*/ 589 h 634"/>
              <a:gd name="T58" fmla="*/ 73 w 634"/>
              <a:gd name="T59" fmla="*/ 589 h 634"/>
              <a:gd name="T60" fmla="*/ 44 w 634"/>
              <a:gd name="T61" fmla="*/ 560 h 634"/>
              <a:gd name="T62" fmla="*/ 44 w 634"/>
              <a:gd name="T63" fmla="*/ 89 h 634"/>
              <a:gd name="T64" fmla="*/ 73 w 634"/>
              <a:gd name="T65" fmla="*/ 45 h 634"/>
              <a:gd name="T66" fmla="*/ 544 w 634"/>
              <a:gd name="T67" fmla="*/ 45 h 634"/>
              <a:gd name="T68" fmla="*/ 588 w 634"/>
              <a:gd name="T69" fmla="*/ 89 h 634"/>
              <a:gd name="T70" fmla="*/ 588 w 634"/>
              <a:gd name="T71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0" name="Freeform 45">
            <a:extLst>
              <a:ext uri="{FF2B5EF4-FFF2-40B4-BE49-F238E27FC236}">
                <a16:creationId xmlns:a16="http://schemas.microsoft.com/office/drawing/2014/main" id="{8666F534-AECC-4122-9294-DC78A216F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2214563"/>
            <a:ext cx="266700" cy="274637"/>
          </a:xfrm>
          <a:custGeom>
            <a:avLst/>
            <a:gdLst>
              <a:gd name="T0" fmla="*/ 545 w 619"/>
              <a:gd name="T1" fmla="*/ 0 h 634"/>
              <a:gd name="T2" fmla="*/ 545 w 619"/>
              <a:gd name="T3" fmla="*/ 0 h 634"/>
              <a:gd name="T4" fmla="*/ 73 w 619"/>
              <a:gd name="T5" fmla="*/ 0 h 634"/>
              <a:gd name="T6" fmla="*/ 0 w 619"/>
              <a:gd name="T7" fmla="*/ 89 h 634"/>
              <a:gd name="T8" fmla="*/ 0 w 619"/>
              <a:gd name="T9" fmla="*/ 560 h 634"/>
              <a:gd name="T10" fmla="*/ 73 w 619"/>
              <a:gd name="T11" fmla="*/ 633 h 634"/>
              <a:gd name="T12" fmla="*/ 545 w 619"/>
              <a:gd name="T13" fmla="*/ 633 h 634"/>
              <a:gd name="T14" fmla="*/ 618 w 619"/>
              <a:gd name="T15" fmla="*/ 560 h 634"/>
              <a:gd name="T16" fmla="*/ 618 w 619"/>
              <a:gd name="T17" fmla="*/ 89 h 634"/>
              <a:gd name="T18" fmla="*/ 545 w 619"/>
              <a:gd name="T19" fmla="*/ 0 h 634"/>
              <a:gd name="T20" fmla="*/ 589 w 619"/>
              <a:gd name="T21" fmla="*/ 560 h 634"/>
              <a:gd name="T22" fmla="*/ 589 w 619"/>
              <a:gd name="T23" fmla="*/ 560 h 634"/>
              <a:gd name="T24" fmla="*/ 545 w 619"/>
              <a:gd name="T25" fmla="*/ 589 h 634"/>
              <a:gd name="T26" fmla="*/ 73 w 619"/>
              <a:gd name="T27" fmla="*/ 589 h 634"/>
              <a:gd name="T28" fmla="*/ 29 w 619"/>
              <a:gd name="T29" fmla="*/ 560 h 634"/>
              <a:gd name="T30" fmla="*/ 29 w 619"/>
              <a:gd name="T31" fmla="*/ 89 h 634"/>
              <a:gd name="T32" fmla="*/ 73 w 619"/>
              <a:gd name="T33" fmla="*/ 45 h 634"/>
              <a:gd name="T34" fmla="*/ 545 w 619"/>
              <a:gd name="T35" fmla="*/ 45 h 634"/>
              <a:gd name="T36" fmla="*/ 589 w 619"/>
              <a:gd name="T37" fmla="*/ 89 h 634"/>
              <a:gd name="T38" fmla="*/ 589 w 619"/>
              <a:gd name="T39" fmla="*/ 560 h 634"/>
              <a:gd name="T40" fmla="*/ 427 w 619"/>
              <a:gd name="T41" fmla="*/ 295 h 634"/>
              <a:gd name="T42" fmla="*/ 427 w 619"/>
              <a:gd name="T43" fmla="*/ 295 h 634"/>
              <a:gd name="T44" fmla="*/ 221 w 619"/>
              <a:gd name="T45" fmla="*/ 295 h 634"/>
              <a:gd name="T46" fmla="*/ 294 w 619"/>
              <a:gd name="T47" fmla="*/ 221 h 634"/>
              <a:gd name="T48" fmla="*/ 294 w 619"/>
              <a:gd name="T49" fmla="*/ 192 h 634"/>
              <a:gd name="T50" fmla="*/ 265 w 619"/>
              <a:gd name="T51" fmla="*/ 192 h 634"/>
              <a:gd name="T52" fmla="*/ 162 w 619"/>
              <a:gd name="T53" fmla="*/ 295 h 634"/>
              <a:gd name="T54" fmla="*/ 162 w 619"/>
              <a:gd name="T55" fmla="*/ 324 h 634"/>
              <a:gd name="T56" fmla="*/ 162 w 619"/>
              <a:gd name="T57" fmla="*/ 339 h 634"/>
              <a:gd name="T58" fmla="*/ 265 w 619"/>
              <a:gd name="T59" fmla="*/ 442 h 634"/>
              <a:gd name="T60" fmla="*/ 294 w 619"/>
              <a:gd name="T61" fmla="*/ 442 h 634"/>
              <a:gd name="T62" fmla="*/ 294 w 619"/>
              <a:gd name="T63" fmla="*/ 412 h 634"/>
              <a:gd name="T64" fmla="*/ 221 w 619"/>
              <a:gd name="T65" fmla="*/ 339 h 634"/>
              <a:gd name="T66" fmla="*/ 427 w 619"/>
              <a:gd name="T67" fmla="*/ 339 h 634"/>
              <a:gd name="T68" fmla="*/ 441 w 619"/>
              <a:gd name="T69" fmla="*/ 324 h 634"/>
              <a:gd name="T70" fmla="*/ 427 w 619"/>
              <a:gd name="T71" fmla="*/ 29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1" name="Freeform 46">
            <a:extLst>
              <a:ext uri="{FF2B5EF4-FFF2-40B4-BE49-F238E27FC236}">
                <a16:creationId xmlns:a16="http://schemas.microsoft.com/office/drawing/2014/main" id="{6441CFCA-C6CB-4F97-AC55-87800066C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2214563"/>
            <a:ext cx="274637" cy="274637"/>
          </a:xfrm>
          <a:custGeom>
            <a:avLst/>
            <a:gdLst>
              <a:gd name="T0" fmla="*/ 486 w 634"/>
              <a:gd name="T1" fmla="*/ 207 h 634"/>
              <a:gd name="T2" fmla="*/ 486 w 634"/>
              <a:gd name="T3" fmla="*/ 207 h 634"/>
              <a:gd name="T4" fmla="*/ 324 w 634"/>
              <a:gd name="T5" fmla="*/ 369 h 634"/>
              <a:gd name="T6" fmla="*/ 162 w 634"/>
              <a:gd name="T7" fmla="*/ 207 h 634"/>
              <a:gd name="T8" fmla="*/ 133 w 634"/>
              <a:gd name="T9" fmla="*/ 207 h 634"/>
              <a:gd name="T10" fmla="*/ 133 w 634"/>
              <a:gd name="T11" fmla="*/ 236 h 634"/>
              <a:gd name="T12" fmla="*/ 310 w 634"/>
              <a:gd name="T13" fmla="*/ 412 h 634"/>
              <a:gd name="T14" fmla="*/ 324 w 634"/>
              <a:gd name="T15" fmla="*/ 412 h 634"/>
              <a:gd name="T16" fmla="*/ 339 w 634"/>
              <a:gd name="T17" fmla="*/ 412 h 634"/>
              <a:gd name="T18" fmla="*/ 516 w 634"/>
              <a:gd name="T19" fmla="*/ 236 h 634"/>
              <a:gd name="T20" fmla="*/ 516 w 634"/>
              <a:gd name="T21" fmla="*/ 207 h 634"/>
              <a:gd name="T22" fmla="*/ 486 w 634"/>
              <a:gd name="T23" fmla="*/ 207 h 634"/>
              <a:gd name="T24" fmla="*/ 560 w 634"/>
              <a:gd name="T25" fmla="*/ 0 h 634"/>
              <a:gd name="T26" fmla="*/ 560 w 634"/>
              <a:gd name="T27" fmla="*/ 0 h 634"/>
              <a:gd name="T28" fmla="*/ 89 w 634"/>
              <a:gd name="T29" fmla="*/ 0 h 634"/>
              <a:gd name="T30" fmla="*/ 0 w 634"/>
              <a:gd name="T31" fmla="*/ 89 h 634"/>
              <a:gd name="T32" fmla="*/ 0 w 634"/>
              <a:gd name="T33" fmla="*/ 560 h 634"/>
              <a:gd name="T34" fmla="*/ 89 w 634"/>
              <a:gd name="T35" fmla="*/ 633 h 634"/>
              <a:gd name="T36" fmla="*/ 560 w 634"/>
              <a:gd name="T37" fmla="*/ 633 h 634"/>
              <a:gd name="T38" fmla="*/ 633 w 634"/>
              <a:gd name="T39" fmla="*/ 560 h 634"/>
              <a:gd name="T40" fmla="*/ 633 w 634"/>
              <a:gd name="T41" fmla="*/ 89 h 634"/>
              <a:gd name="T42" fmla="*/ 560 w 634"/>
              <a:gd name="T43" fmla="*/ 0 h 634"/>
              <a:gd name="T44" fmla="*/ 589 w 634"/>
              <a:gd name="T45" fmla="*/ 560 h 634"/>
              <a:gd name="T46" fmla="*/ 589 w 634"/>
              <a:gd name="T47" fmla="*/ 560 h 634"/>
              <a:gd name="T48" fmla="*/ 560 w 634"/>
              <a:gd name="T49" fmla="*/ 589 h 634"/>
              <a:gd name="T50" fmla="*/ 89 w 634"/>
              <a:gd name="T51" fmla="*/ 589 h 634"/>
              <a:gd name="T52" fmla="*/ 45 w 634"/>
              <a:gd name="T53" fmla="*/ 560 h 634"/>
              <a:gd name="T54" fmla="*/ 45 w 634"/>
              <a:gd name="T55" fmla="*/ 89 h 634"/>
              <a:gd name="T56" fmla="*/ 89 w 634"/>
              <a:gd name="T57" fmla="*/ 45 h 634"/>
              <a:gd name="T58" fmla="*/ 560 w 634"/>
              <a:gd name="T59" fmla="*/ 45 h 634"/>
              <a:gd name="T60" fmla="*/ 589 w 634"/>
              <a:gd name="T61" fmla="*/ 89 h 634"/>
              <a:gd name="T62" fmla="*/ 589 w 634"/>
              <a:gd name="T63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2" name="Freeform 47">
            <a:extLst>
              <a:ext uri="{FF2B5EF4-FFF2-40B4-BE49-F238E27FC236}">
                <a16:creationId xmlns:a16="http://schemas.microsoft.com/office/drawing/2014/main" id="{3B4DEA38-9B6B-4911-A93C-E9886A1E6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2214563"/>
            <a:ext cx="274638" cy="274637"/>
          </a:xfrm>
          <a:custGeom>
            <a:avLst/>
            <a:gdLst>
              <a:gd name="T0" fmla="*/ 324 w 634"/>
              <a:gd name="T1" fmla="*/ 221 h 634"/>
              <a:gd name="T2" fmla="*/ 324 w 634"/>
              <a:gd name="T3" fmla="*/ 221 h 634"/>
              <a:gd name="T4" fmla="*/ 309 w 634"/>
              <a:gd name="T5" fmla="*/ 221 h 634"/>
              <a:gd name="T6" fmla="*/ 294 w 634"/>
              <a:gd name="T7" fmla="*/ 221 h 634"/>
              <a:gd name="T8" fmla="*/ 117 w 634"/>
              <a:gd name="T9" fmla="*/ 398 h 634"/>
              <a:gd name="T10" fmla="*/ 117 w 634"/>
              <a:gd name="T11" fmla="*/ 428 h 634"/>
              <a:gd name="T12" fmla="*/ 147 w 634"/>
              <a:gd name="T13" fmla="*/ 428 h 634"/>
              <a:gd name="T14" fmla="*/ 309 w 634"/>
              <a:gd name="T15" fmla="*/ 266 h 634"/>
              <a:gd name="T16" fmla="*/ 471 w 634"/>
              <a:gd name="T17" fmla="*/ 428 h 634"/>
              <a:gd name="T18" fmla="*/ 500 w 634"/>
              <a:gd name="T19" fmla="*/ 428 h 634"/>
              <a:gd name="T20" fmla="*/ 500 w 634"/>
              <a:gd name="T21" fmla="*/ 398 h 634"/>
              <a:gd name="T22" fmla="*/ 324 w 634"/>
              <a:gd name="T23" fmla="*/ 221 h 634"/>
              <a:gd name="T24" fmla="*/ 544 w 634"/>
              <a:gd name="T25" fmla="*/ 0 h 634"/>
              <a:gd name="T26" fmla="*/ 544 w 634"/>
              <a:gd name="T27" fmla="*/ 0 h 634"/>
              <a:gd name="T28" fmla="*/ 73 w 634"/>
              <a:gd name="T29" fmla="*/ 0 h 634"/>
              <a:gd name="T30" fmla="*/ 0 w 634"/>
              <a:gd name="T31" fmla="*/ 89 h 634"/>
              <a:gd name="T32" fmla="*/ 0 w 634"/>
              <a:gd name="T33" fmla="*/ 560 h 634"/>
              <a:gd name="T34" fmla="*/ 73 w 634"/>
              <a:gd name="T35" fmla="*/ 633 h 634"/>
              <a:gd name="T36" fmla="*/ 544 w 634"/>
              <a:gd name="T37" fmla="*/ 633 h 634"/>
              <a:gd name="T38" fmla="*/ 633 w 634"/>
              <a:gd name="T39" fmla="*/ 560 h 634"/>
              <a:gd name="T40" fmla="*/ 633 w 634"/>
              <a:gd name="T41" fmla="*/ 89 h 634"/>
              <a:gd name="T42" fmla="*/ 544 w 634"/>
              <a:gd name="T43" fmla="*/ 0 h 634"/>
              <a:gd name="T44" fmla="*/ 588 w 634"/>
              <a:gd name="T45" fmla="*/ 560 h 634"/>
              <a:gd name="T46" fmla="*/ 588 w 634"/>
              <a:gd name="T47" fmla="*/ 560 h 634"/>
              <a:gd name="T48" fmla="*/ 544 w 634"/>
              <a:gd name="T49" fmla="*/ 589 h 634"/>
              <a:gd name="T50" fmla="*/ 73 w 634"/>
              <a:gd name="T51" fmla="*/ 589 h 634"/>
              <a:gd name="T52" fmla="*/ 44 w 634"/>
              <a:gd name="T53" fmla="*/ 560 h 634"/>
              <a:gd name="T54" fmla="*/ 44 w 634"/>
              <a:gd name="T55" fmla="*/ 89 h 634"/>
              <a:gd name="T56" fmla="*/ 73 w 634"/>
              <a:gd name="T57" fmla="*/ 45 h 634"/>
              <a:gd name="T58" fmla="*/ 544 w 634"/>
              <a:gd name="T59" fmla="*/ 45 h 634"/>
              <a:gd name="T60" fmla="*/ 588 w 634"/>
              <a:gd name="T61" fmla="*/ 89 h 634"/>
              <a:gd name="T62" fmla="*/ 588 w 634"/>
              <a:gd name="T63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3" name="Freeform 48">
            <a:extLst>
              <a:ext uri="{FF2B5EF4-FFF2-40B4-BE49-F238E27FC236}">
                <a16:creationId xmlns:a16="http://schemas.microsoft.com/office/drawing/2014/main" id="{CD380105-65CE-4916-A682-1A9CB1536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2214563"/>
            <a:ext cx="266700" cy="274637"/>
          </a:xfrm>
          <a:custGeom>
            <a:avLst/>
            <a:gdLst>
              <a:gd name="T0" fmla="*/ 221 w 619"/>
              <a:gd name="T1" fmla="*/ 133 h 634"/>
              <a:gd name="T2" fmla="*/ 221 w 619"/>
              <a:gd name="T3" fmla="*/ 133 h 634"/>
              <a:gd name="T4" fmla="*/ 191 w 619"/>
              <a:gd name="T5" fmla="*/ 133 h 634"/>
              <a:gd name="T6" fmla="*/ 191 w 619"/>
              <a:gd name="T7" fmla="*/ 162 h 634"/>
              <a:gd name="T8" fmla="*/ 353 w 619"/>
              <a:gd name="T9" fmla="*/ 324 h 634"/>
              <a:gd name="T10" fmla="*/ 191 w 619"/>
              <a:gd name="T11" fmla="*/ 486 h 634"/>
              <a:gd name="T12" fmla="*/ 191 w 619"/>
              <a:gd name="T13" fmla="*/ 516 h 634"/>
              <a:gd name="T14" fmla="*/ 221 w 619"/>
              <a:gd name="T15" fmla="*/ 516 h 634"/>
              <a:gd name="T16" fmla="*/ 398 w 619"/>
              <a:gd name="T17" fmla="*/ 339 h 634"/>
              <a:gd name="T18" fmla="*/ 412 w 619"/>
              <a:gd name="T19" fmla="*/ 324 h 634"/>
              <a:gd name="T20" fmla="*/ 398 w 619"/>
              <a:gd name="T21" fmla="*/ 310 h 634"/>
              <a:gd name="T22" fmla="*/ 221 w 619"/>
              <a:gd name="T23" fmla="*/ 133 h 634"/>
              <a:gd name="T24" fmla="*/ 545 w 619"/>
              <a:gd name="T25" fmla="*/ 0 h 634"/>
              <a:gd name="T26" fmla="*/ 545 w 619"/>
              <a:gd name="T27" fmla="*/ 0 h 634"/>
              <a:gd name="T28" fmla="*/ 73 w 619"/>
              <a:gd name="T29" fmla="*/ 0 h 634"/>
              <a:gd name="T30" fmla="*/ 0 w 619"/>
              <a:gd name="T31" fmla="*/ 89 h 634"/>
              <a:gd name="T32" fmla="*/ 0 w 619"/>
              <a:gd name="T33" fmla="*/ 560 h 634"/>
              <a:gd name="T34" fmla="*/ 73 w 619"/>
              <a:gd name="T35" fmla="*/ 633 h 634"/>
              <a:gd name="T36" fmla="*/ 545 w 619"/>
              <a:gd name="T37" fmla="*/ 633 h 634"/>
              <a:gd name="T38" fmla="*/ 618 w 619"/>
              <a:gd name="T39" fmla="*/ 560 h 634"/>
              <a:gd name="T40" fmla="*/ 618 w 619"/>
              <a:gd name="T41" fmla="*/ 89 h 634"/>
              <a:gd name="T42" fmla="*/ 545 w 619"/>
              <a:gd name="T43" fmla="*/ 0 h 634"/>
              <a:gd name="T44" fmla="*/ 589 w 619"/>
              <a:gd name="T45" fmla="*/ 560 h 634"/>
              <a:gd name="T46" fmla="*/ 589 w 619"/>
              <a:gd name="T47" fmla="*/ 560 h 634"/>
              <a:gd name="T48" fmla="*/ 545 w 619"/>
              <a:gd name="T49" fmla="*/ 589 h 634"/>
              <a:gd name="T50" fmla="*/ 73 w 619"/>
              <a:gd name="T51" fmla="*/ 589 h 634"/>
              <a:gd name="T52" fmla="*/ 29 w 619"/>
              <a:gd name="T53" fmla="*/ 560 h 634"/>
              <a:gd name="T54" fmla="*/ 29 w 619"/>
              <a:gd name="T55" fmla="*/ 89 h 634"/>
              <a:gd name="T56" fmla="*/ 73 w 619"/>
              <a:gd name="T57" fmla="*/ 45 h 634"/>
              <a:gd name="T58" fmla="*/ 545 w 619"/>
              <a:gd name="T59" fmla="*/ 45 h 634"/>
              <a:gd name="T60" fmla="*/ 589 w 619"/>
              <a:gd name="T61" fmla="*/ 89 h 634"/>
              <a:gd name="T62" fmla="*/ 589 w 619"/>
              <a:gd name="T63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4" name="Freeform 49">
            <a:extLst>
              <a:ext uri="{FF2B5EF4-FFF2-40B4-BE49-F238E27FC236}">
                <a16:creationId xmlns:a16="http://schemas.microsoft.com/office/drawing/2014/main" id="{42F82108-62A3-4D2A-A888-AB66D3ECE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2214563"/>
            <a:ext cx="274637" cy="274637"/>
          </a:xfrm>
          <a:custGeom>
            <a:avLst/>
            <a:gdLst>
              <a:gd name="T0" fmla="*/ 427 w 634"/>
              <a:gd name="T1" fmla="*/ 133 h 634"/>
              <a:gd name="T2" fmla="*/ 427 w 634"/>
              <a:gd name="T3" fmla="*/ 133 h 634"/>
              <a:gd name="T4" fmla="*/ 398 w 634"/>
              <a:gd name="T5" fmla="*/ 133 h 634"/>
              <a:gd name="T6" fmla="*/ 221 w 634"/>
              <a:gd name="T7" fmla="*/ 310 h 634"/>
              <a:gd name="T8" fmla="*/ 221 w 634"/>
              <a:gd name="T9" fmla="*/ 324 h 634"/>
              <a:gd name="T10" fmla="*/ 221 w 634"/>
              <a:gd name="T11" fmla="*/ 339 h 634"/>
              <a:gd name="T12" fmla="*/ 398 w 634"/>
              <a:gd name="T13" fmla="*/ 516 h 634"/>
              <a:gd name="T14" fmla="*/ 427 w 634"/>
              <a:gd name="T15" fmla="*/ 516 h 634"/>
              <a:gd name="T16" fmla="*/ 427 w 634"/>
              <a:gd name="T17" fmla="*/ 486 h 634"/>
              <a:gd name="T18" fmla="*/ 265 w 634"/>
              <a:gd name="T19" fmla="*/ 324 h 634"/>
              <a:gd name="T20" fmla="*/ 427 w 634"/>
              <a:gd name="T21" fmla="*/ 162 h 634"/>
              <a:gd name="T22" fmla="*/ 427 w 634"/>
              <a:gd name="T23" fmla="*/ 133 h 634"/>
              <a:gd name="T24" fmla="*/ 560 w 634"/>
              <a:gd name="T25" fmla="*/ 0 h 634"/>
              <a:gd name="T26" fmla="*/ 560 w 634"/>
              <a:gd name="T27" fmla="*/ 0 h 634"/>
              <a:gd name="T28" fmla="*/ 89 w 634"/>
              <a:gd name="T29" fmla="*/ 0 h 634"/>
              <a:gd name="T30" fmla="*/ 0 w 634"/>
              <a:gd name="T31" fmla="*/ 89 h 634"/>
              <a:gd name="T32" fmla="*/ 0 w 634"/>
              <a:gd name="T33" fmla="*/ 560 h 634"/>
              <a:gd name="T34" fmla="*/ 89 w 634"/>
              <a:gd name="T35" fmla="*/ 633 h 634"/>
              <a:gd name="T36" fmla="*/ 560 w 634"/>
              <a:gd name="T37" fmla="*/ 633 h 634"/>
              <a:gd name="T38" fmla="*/ 633 w 634"/>
              <a:gd name="T39" fmla="*/ 560 h 634"/>
              <a:gd name="T40" fmla="*/ 633 w 634"/>
              <a:gd name="T41" fmla="*/ 89 h 634"/>
              <a:gd name="T42" fmla="*/ 560 w 634"/>
              <a:gd name="T43" fmla="*/ 0 h 634"/>
              <a:gd name="T44" fmla="*/ 589 w 634"/>
              <a:gd name="T45" fmla="*/ 560 h 634"/>
              <a:gd name="T46" fmla="*/ 589 w 634"/>
              <a:gd name="T47" fmla="*/ 560 h 634"/>
              <a:gd name="T48" fmla="*/ 560 w 634"/>
              <a:gd name="T49" fmla="*/ 589 h 634"/>
              <a:gd name="T50" fmla="*/ 89 w 634"/>
              <a:gd name="T51" fmla="*/ 589 h 634"/>
              <a:gd name="T52" fmla="*/ 44 w 634"/>
              <a:gd name="T53" fmla="*/ 560 h 634"/>
              <a:gd name="T54" fmla="*/ 44 w 634"/>
              <a:gd name="T55" fmla="*/ 89 h 634"/>
              <a:gd name="T56" fmla="*/ 89 w 634"/>
              <a:gd name="T57" fmla="*/ 45 h 634"/>
              <a:gd name="T58" fmla="*/ 560 w 634"/>
              <a:gd name="T59" fmla="*/ 45 h 634"/>
              <a:gd name="T60" fmla="*/ 589 w 634"/>
              <a:gd name="T61" fmla="*/ 89 h 634"/>
              <a:gd name="T62" fmla="*/ 589 w 634"/>
              <a:gd name="T63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5" name="Freeform 50">
            <a:extLst>
              <a:ext uri="{FF2B5EF4-FFF2-40B4-BE49-F238E27FC236}">
                <a16:creationId xmlns:a16="http://schemas.microsoft.com/office/drawing/2014/main" id="{11194D60-B601-4E10-AC86-85CE81A19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2214563"/>
            <a:ext cx="274637" cy="274637"/>
          </a:xfrm>
          <a:custGeom>
            <a:avLst/>
            <a:gdLst>
              <a:gd name="T0" fmla="*/ 235 w 634"/>
              <a:gd name="T1" fmla="*/ 162 h 634"/>
              <a:gd name="T2" fmla="*/ 235 w 634"/>
              <a:gd name="T3" fmla="*/ 118 h 634"/>
              <a:gd name="T4" fmla="*/ 117 w 634"/>
              <a:gd name="T5" fmla="*/ 133 h 634"/>
              <a:gd name="T6" fmla="*/ 117 w 634"/>
              <a:gd name="T7" fmla="*/ 236 h 634"/>
              <a:gd name="T8" fmla="*/ 162 w 634"/>
              <a:gd name="T9" fmla="*/ 236 h 634"/>
              <a:gd name="T10" fmla="*/ 250 w 634"/>
              <a:gd name="T11" fmla="*/ 280 h 634"/>
              <a:gd name="T12" fmla="*/ 176 w 634"/>
              <a:gd name="T13" fmla="*/ 162 h 634"/>
              <a:gd name="T14" fmla="*/ 485 w 634"/>
              <a:gd name="T15" fmla="*/ 383 h 634"/>
              <a:gd name="T16" fmla="*/ 471 w 634"/>
              <a:gd name="T17" fmla="*/ 398 h 634"/>
              <a:gd name="T18" fmla="*/ 383 w 634"/>
              <a:gd name="T19" fmla="*/ 354 h 634"/>
              <a:gd name="T20" fmla="*/ 441 w 634"/>
              <a:gd name="T21" fmla="*/ 471 h 634"/>
              <a:gd name="T22" fmla="*/ 367 w 634"/>
              <a:gd name="T23" fmla="*/ 501 h 634"/>
              <a:gd name="T24" fmla="*/ 485 w 634"/>
              <a:gd name="T25" fmla="*/ 516 h 634"/>
              <a:gd name="T26" fmla="*/ 515 w 634"/>
              <a:gd name="T27" fmla="*/ 501 h 634"/>
              <a:gd name="T28" fmla="*/ 485 w 634"/>
              <a:gd name="T29" fmla="*/ 383 h 634"/>
              <a:gd name="T30" fmla="*/ 250 w 634"/>
              <a:gd name="T31" fmla="*/ 354 h 634"/>
              <a:gd name="T32" fmla="*/ 162 w 634"/>
              <a:gd name="T33" fmla="*/ 398 h 634"/>
              <a:gd name="T34" fmla="*/ 117 w 634"/>
              <a:gd name="T35" fmla="*/ 398 h 634"/>
              <a:gd name="T36" fmla="*/ 117 w 634"/>
              <a:gd name="T37" fmla="*/ 516 h 634"/>
              <a:gd name="T38" fmla="*/ 235 w 634"/>
              <a:gd name="T39" fmla="*/ 516 h 634"/>
              <a:gd name="T40" fmla="*/ 235 w 634"/>
              <a:gd name="T41" fmla="*/ 471 h 634"/>
              <a:gd name="T42" fmla="*/ 279 w 634"/>
              <a:gd name="T43" fmla="*/ 383 h 634"/>
              <a:gd name="T44" fmla="*/ 544 w 634"/>
              <a:gd name="T45" fmla="*/ 0 h 634"/>
              <a:gd name="T46" fmla="*/ 73 w 634"/>
              <a:gd name="T47" fmla="*/ 0 h 634"/>
              <a:gd name="T48" fmla="*/ 0 w 634"/>
              <a:gd name="T49" fmla="*/ 560 h 634"/>
              <a:gd name="T50" fmla="*/ 544 w 634"/>
              <a:gd name="T51" fmla="*/ 633 h 634"/>
              <a:gd name="T52" fmla="*/ 633 w 634"/>
              <a:gd name="T53" fmla="*/ 89 h 634"/>
              <a:gd name="T54" fmla="*/ 588 w 634"/>
              <a:gd name="T55" fmla="*/ 560 h 634"/>
              <a:gd name="T56" fmla="*/ 544 w 634"/>
              <a:gd name="T57" fmla="*/ 589 h 634"/>
              <a:gd name="T58" fmla="*/ 44 w 634"/>
              <a:gd name="T59" fmla="*/ 560 h 634"/>
              <a:gd name="T60" fmla="*/ 73 w 634"/>
              <a:gd name="T61" fmla="*/ 45 h 634"/>
              <a:gd name="T62" fmla="*/ 588 w 634"/>
              <a:gd name="T63" fmla="*/ 89 h 634"/>
              <a:gd name="T64" fmla="*/ 485 w 634"/>
              <a:gd name="T65" fmla="*/ 118 h 634"/>
              <a:gd name="T66" fmla="*/ 397 w 634"/>
              <a:gd name="T67" fmla="*/ 118 h 634"/>
              <a:gd name="T68" fmla="*/ 397 w 634"/>
              <a:gd name="T69" fmla="*/ 162 h 634"/>
              <a:gd name="T70" fmla="*/ 353 w 634"/>
              <a:gd name="T71" fmla="*/ 251 h 634"/>
              <a:gd name="T72" fmla="*/ 471 w 634"/>
              <a:gd name="T73" fmla="*/ 192 h 634"/>
              <a:gd name="T74" fmla="*/ 485 w 634"/>
              <a:gd name="T75" fmla="*/ 266 h 634"/>
              <a:gd name="T76" fmla="*/ 515 w 634"/>
              <a:gd name="T77" fmla="*/ 148 h 634"/>
              <a:gd name="T78" fmla="*/ 485 w 634"/>
              <a:gd name="T79" fmla="*/ 118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6" name="Freeform 51">
            <a:extLst>
              <a:ext uri="{FF2B5EF4-FFF2-40B4-BE49-F238E27FC236}">
                <a16:creationId xmlns:a16="http://schemas.microsoft.com/office/drawing/2014/main" id="{938FCAFB-0409-4401-BA6C-17AE55286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2214563"/>
            <a:ext cx="266700" cy="274637"/>
          </a:xfrm>
          <a:custGeom>
            <a:avLst/>
            <a:gdLst>
              <a:gd name="T0" fmla="*/ 265 w 619"/>
              <a:gd name="T1" fmla="*/ 339 h 634"/>
              <a:gd name="T2" fmla="*/ 265 w 619"/>
              <a:gd name="T3" fmla="*/ 339 h 634"/>
              <a:gd name="T4" fmla="*/ 88 w 619"/>
              <a:gd name="T5" fmla="*/ 339 h 634"/>
              <a:gd name="T6" fmla="*/ 73 w 619"/>
              <a:gd name="T7" fmla="*/ 354 h 634"/>
              <a:gd name="T8" fmla="*/ 88 w 619"/>
              <a:gd name="T9" fmla="*/ 383 h 634"/>
              <a:gd name="T10" fmla="*/ 221 w 619"/>
              <a:gd name="T11" fmla="*/ 383 h 634"/>
              <a:gd name="T12" fmla="*/ 88 w 619"/>
              <a:gd name="T13" fmla="*/ 516 h 634"/>
              <a:gd name="T14" fmla="*/ 118 w 619"/>
              <a:gd name="T15" fmla="*/ 545 h 634"/>
              <a:gd name="T16" fmla="*/ 250 w 619"/>
              <a:gd name="T17" fmla="*/ 412 h 634"/>
              <a:gd name="T18" fmla="*/ 250 w 619"/>
              <a:gd name="T19" fmla="*/ 530 h 634"/>
              <a:gd name="T20" fmla="*/ 265 w 619"/>
              <a:gd name="T21" fmla="*/ 560 h 634"/>
              <a:gd name="T22" fmla="*/ 294 w 619"/>
              <a:gd name="T23" fmla="*/ 530 h 634"/>
              <a:gd name="T24" fmla="*/ 294 w 619"/>
              <a:gd name="T25" fmla="*/ 354 h 634"/>
              <a:gd name="T26" fmla="*/ 280 w 619"/>
              <a:gd name="T27" fmla="*/ 339 h 634"/>
              <a:gd name="T28" fmla="*/ 265 w 619"/>
              <a:gd name="T29" fmla="*/ 339 h 634"/>
              <a:gd name="T30" fmla="*/ 530 w 619"/>
              <a:gd name="T31" fmla="*/ 266 h 634"/>
              <a:gd name="T32" fmla="*/ 530 w 619"/>
              <a:gd name="T33" fmla="*/ 266 h 634"/>
              <a:gd name="T34" fmla="*/ 397 w 619"/>
              <a:gd name="T35" fmla="*/ 266 h 634"/>
              <a:gd name="T36" fmla="*/ 530 w 619"/>
              <a:gd name="T37" fmla="*/ 133 h 634"/>
              <a:gd name="T38" fmla="*/ 500 w 619"/>
              <a:gd name="T39" fmla="*/ 103 h 634"/>
              <a:gd name="T40" fmla="*/ 368 w 619"/>
              <a:gd name="T41" fmla="*/ 236 h 634"/>
              <a:gd name="T42" fmla="*/ 368 w 619"/>
              <a:gd name="T43" fmla="*/ 103 h 634"/>
              <a:gd name="T44" fmla="*/ 353 w 619"/>
              <a:gd name="T45" fmla="*/ 89 h 634"/>
              <a:gd name="T46" fmla="*/ 324 w 619"/>
              <a:gd name="T47" fmla="*/ 103 h 634"/>
              <a:gd name="T48" fmla="*/ 324 w 619"/>
              <a:gd name="T49" fmla="*/ 280 h 634"/>
              <a:gd name="T50" fmla="*/ 339 w 619"/>
              <a:gd name="T51" fmla="*/ 295 h 634"/>
              <a:gd name="T52" fmla="*/ 353 w 619"/>
              <a:gd name="T53" fmla="*/ 295 h 634"/>
              <a:gd name="T54" fmla="*/ 530 w 619"/>
              <a:gd name="T55" fmla="*/ 295 h 634"/>
              <a:gd name="T56" fmla="*/ 544 w 619"/>
              <a:gd name="T57" fmla="*/ 280 h 634"/>
              <a:gd name="T58" fmla="*/ 530 w 619"/>
              <a:gd name="T59" fmla="*/ 266 h 634"/>
              <a:gd name="T60" fmla="*/ 544 w 619"/>
              <a:gd name="T61" fmla="*/ 0 h 634"/>
              <a:gd name="T62" fmla="*/ 544 w 619"/>
              <a:gd name="T63" fmla="*/ 0 h 634"/>
              <a:gd name="T64" fmla="*/ 73 w 619"/>
              <a:gd name="T65" fmla="*/ 0 h 634"/>
              <a:gd name="T66" fmla="*/ 0 w 619"/>
              <a:gd name="T67" fmla="*/ 89 h 634"/>
              <a:gd name="T68" fmla="*/ 0 w 619"/>
              <a:gd name="T69" fmla="*/ 560 h 634"/>
              <a:gd name="T70" fmla="*/ 73 w 619"/>
              <a:gd name="T71" fmla="*/ 633 h 634"/>
              <a:gd name="T72" fmla="*/ 544 w 619"/>
              <a:gd name="T73" fmla="*/ 633 h 634"/>
              <a:gd name="T74" fmla="*/ 618 w 619"/>
              <a:gd name="T75" fmla="*/ 560 h 634"/>
              <a:gd name="T76" fmla="*/ 618 w 619"/>
              <a:gd name="T77" fmla="*/ 89 h 634"/>
              <a:gd name="T78" fmla="*/ 544 w 619"/>
              <a:gd name="T79" fmla="*/ 0 h 634"/>
              <a:gd name="T80" fmla="*/ 589 w 619"/>
              <a:gd name="T81" fmla="*/ 560 h 634"/>
              <a:gd name="T82" fmla="*/ 589 w 619"/>
              <a:gd name="T83" fmla="*/ 560 h 634"/>
              <a:gd name="T84" fmla="*/ 544 w 619"/>
              <a:gd name="T85" fmla="*/ 589 h 634"/>
              <a:gd name="T86" fmla="*/ 73 w 619"/>
              <a:gd name="T87" fmla="*/ 589 h 634"/>
              <a:gd name="T88" fmla="*/ 29 w 619"/>
              <a:gd name="T89" fmla="*/ 560 h 634"/>
              <a:gd name="T90" fmla="*/ 29 w 619"/>
              <a:gd name="T91" fmla="*/ 89 h 634"/>
              <a:gd name="T92" fmla="*/ 73 w 619"/>
              <a:gd name="T93" fmla="*/ 45 h 634"/>
              <a:gd name="T94" fmla="*/ 544 w 619"/>
              <a:gd name="T95" fmla="*/ 45 h 634"/>
              <a:gd name="T96" fmla="*/ 589 w 619"/>
              <a:gd name="T97" fmla="*/ 89 h 634"/>
              <a:gd name="T98" fmla="*/ 589 w 619"/>
              <a:gd name="T99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7" name="Freeform 52">
            <a:extLst>
              <a:ext uri="{FF2B5EF4-FFF2-40B4-BE49-F238E27FC236}">
                <a16:creationId xmlns:a16="http://schemas.microsoft.com/office/drawing/2014/main" id="{0AEC8C04-D822-414F-BB5B-B042B51BE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4100" y="1776413"/>
            <a:ext cx="266700" cy="274637"/>
          </a:xfrm>
          <a:custGeom>
            <a:avLst/>
            <a:gdLst>
              <a:gd name="T0" fmla="*/ 265 w 619"/>
              <a:gd name="T1" fmla="*/ 515 h 634"/>
              <a:gd name="T2" fmla="*/ 265 w 619"/>
              <a:gd name="T3" fmla="*/ 515 h 634"/>
              <a:gd name="T4" fmla="*/ 132 w 619"/>
              <a:gd name="T5" fmla="*/ 515 h 634"/>
              <a:gd name="T6" fmla="*/ 280 w 619"/>
              <a:gd name="T7" fmla="*/ 383 h 634"/>
              <a:gd name="T8" fmla="*/ 250 w 619"/>
              <a:gd name="T9" fmla="*/ 353 h 634"/>
              <a:gd name="T10" fmla="*/ 118 w 619"/>
              <a:gd name="T11" fmla="*/ 485 h 634"/>
              <a:gd name="T12" fmla="*/ 118 w 619"/>
              <a:gd name="T13" fmla="*/ 353 h 634"/>
              <a:gd name="T14" fmla="*/ 88 w 619"/>
              <a:gd name="T15" fmla="*/ 338 h 634"/>
              <a:gd name="T16" fmla="*/ 74 w 619"/>
              <a:gd name="T17" fmla="*/ 353 h 634"/>
              <a:gd name="T18" fmla="*/ 74 w 619"/>
              <a:gd name="T19" fmla="*/ 530 h 634"/>
              <a:gd name="T20" fmla="*/ 74 w 619"/>
              <a:gd name="T21" fmla="*/ 544 h 634"/>
              <a:gd name="T22" fmla="*/ 88 w 619"/>
              <a:gd name="T23" fmla="*/ 544 h 634"/>
              <a:gd name="T24" fmla="*/ 265 w 619"/>
              <a:gd name="T25" fmla="*/ 544 h 634"/>
              <a:gd name="T26" fmla="*/ 294 w 619"/>
              <a:gd name="T27" fmla="*/ 530 h 634"/>
              <a:gd name="T28" fmla="*/ 265 w 619"/>
              <a:gd name="T29" fmla="*/ 515 h 634"/>
              <a:gd name="T30" fmla="*/ 530 w 619"/>
              <a:gd name="T31" fmla="*/ 73 h 634"/>
              <a:gd name="T32" fmla="*/ 530 w 619"/>
              <a:gd name="T33" fmla="*/ 73 h 634"/>
              <a:gd name="T34" fmla="*/ 353 w 619"/>
              <a:gd name="T35" fmla="*/ 73 h 634"/>
              <a:gd name="T36" fmla="*/ 324 w 619"/>
              <a:gd name="T37" fmla="*/ 103 h 634"/>
              <a:gd name="T38" fmla="*/ 353 w 619"/>
              <a:gd name="T39" fmla="*/ 117 h 634"/>
              <a:gd name="T40" fmla="*/ 486 w 619"/>
              <a:gd name="T41" fmla="*/ 117 h 634"/>
              <a:gd name="T42" fmla="*/ 339 w 619"/>
              <a:gd name="T43" fmla="*/ 250 h 634"/>
              <a:gd name="T44" fmla="*/ 368 w 619"/>
              <a:gd name="T45" fmla="*/ 279 h 634"/>
              <a:gd name="T46" fmla="*/ 500 w 619"/>
              <a:gd name="T47" fmla="*/ 147 h 634"/>
              <a:gd name="T48" fmla="*/ 500 w 619"/>
              <a:gd name="T49" fmla="*/ 279 h 634"/>
              <a:gd name="T50" fmla="*/ 530 w 619"/>
              <a:gd name="T51" fmla="*/ 294 h 634"/>
              <a:gd name="T52" fmla="*/ 545 w 619"/>
              <a:gd name="T53" fmla="*/ 279 h 634"/>
              <a:gd name="T54" fmla="*/ 545 w 619"/>
              <a:gd name="T55" fmla="*/ 103 h 634"/>
              <a:gd name="T56" fmla="*/ 545 w 619"/>
              <a:gd name="T57" fmla="*/ 88 h 634"/>
              <a:gd name="T58" fmla="*/ 530 w 619"/>
              <a:gd name="T59" fmla="*/ 73 h 634"/>
              <a:gd name="T60" fmla="*/ 545 w 619"/>
              <a:gd name="T61" fmla="*/ 0 h 634"/>
              <a:gd name="T62" fmla="*/ 545 w 619"/>
              <a:gd name="T63" fmla="*/ 0 h 634"/>
              <a:gd name="T64" fmla="*/ 74 w 619"/>
              <a:gd name="T65" fmla="*/ 0 h 634"/>
              <a:gd name="T66" fmla="*/ 0 w 619"/>
              <a:gd name="T67" fmla="*/ 73 h 634"/>
              <a:gd name="T68" fmla="*/ 0 w 619"/>
              <a:gd name="T69" fmla="*/ 544 h 634"/>
              <a:gd name="T70" fmla="*/ 74 w 619"/>
              <a:gd name="T71" fmla="*/ 633 h 634"/>
              <a:gd name="T72" fmla="*/ 545 w 619"/>
              <a:gd name="T73" fmla="*/ 633 h 634"/>
              <a:gd name="T74" fmla="*/ 618 w 619"/>
              <a:gd name="T75" fmla="*/ 544 h 634"/>
              <a:gd name="T76" fmla="*/ 618 w 619"/>
              <a:gd name="T77" fmla="*/ 73 h 634"/>
              <a:gd name="T78" fmla="*/ 545 w 619"/>
              <a:gd name="T79" fmla="*/ 0 h 634"/>
              <a:gd name="T80" fmla="*/ 589 w 619"/>
              <a:gd name="T81" fmla="*/ 544 h 634"/>
              <a:gd name="T82" fmla="*/ 589 w 619"/>
              <a:gd name="T83" fmla="*/ 544 h 634"/>
              <a:gd name="T84" fmla="*/ 545 w 619"/>
              <a:gd name="T85" fmla="*/ 588 h 634"/>
              <a:gd name="T86" fmla="*/ 74 w 619"/>
              <a:gd name="T87" fmla="*/ 588 h 634"/>
              <a:gd name="T88" fmla="*/ 29 w 619"/>
              <a:gd name="T89" fmla="*/ 544 h 634"/>
              <a:gd name="T90" fmla="*/ 29 w 619"/>
              <a:gd name="T91" fmla="*/ 73 h 634"/>
              <a:gd name="T92" fmla="*/ 74 w 619"/>
              <a:gd name="T93" fmla="*/ 44 h 634"/>
              <a:gd name="T94" fmla="*/ 545 w 619"/>
              <a:gd name="T95" fmla="*/ 44 h 634"/>
              <a:gd name="T96" fmla="*/ 589 w 619"/>
              <a:gd name="T97" fmla="*/ 73 h 634"/>
              <a:gd name="T98" fmla="*/ 589 w 619"/>
              <a:gd name="T99" fmla="*/ 54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8" name="Freeform 53">
            <a:extLst>
              <a:ext uri="{FF2B5EF4-FFF2-40B4-BE49-F238E27FC236}">
                <a16:creationId xmlns:a16="http://schemas.microsoft.com/office/drawing/2014/main" id="{43AA33B0-BB1A-43F7-B78C-05E1D6E31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413" y="1776413"/>
            <a:ext cx="242887" cy="274637"/>
          </a:xfrm>
          <a:custGeom>
            <a:avLst/>
            <a:gdLst>
              <a:gd name="T0" fmla="*/ 133 w 561"/>
              <a:gd name="T1" fmla="*/ 368 h 634"/>
              <a:gd name="T2" fmla="*/ 133 w 561"/>
              <a:gd name="T3" fmla="*/ 368 h 634"/>
              <a:gd name="T4" fmla="*/ 265 w 561"/>
              <a:gd name="T5" fmla="*/ 500 h 634"/>
              <a:gd name="T6" fmla="*/ 280 w 561"/>
              <a:gd name="T7" fmla="*/ 515 h 634"/>
              <a:gd name="T8" fmla="*/ 295 w 561"/>
              <a:gd name="T9" fmla="*/ 500 h 634"/>
              <a:gd name="T10" fmla="*/ 427 w 561"/>
              <a:gd name="T11" fmla="*/ 368 h 634"/>
              <a:gd name="T12" fmla="*/ 427 w 561"/>
              <a:gd name="T13" fmla="*/ 338 h 634"/>
              <a:gd name="T14" fmla="*/ 398 w 561"/>
              <a:gd name="T15" fmla="*/ 338 h 634"/>
              <a:gd name="T16" fmla="*/ 295 w 561"/>
              <a:gd name="T17" fmla="*/ 441 h 634"/>
              <a:gd name="T18" fmla="*/ 295 w 561"/>
              <a:gd name="T19" fmla="*/ 14 h 634"/>
              <a:gd name="T20" fmla="*/ 280 w 561"/>
              <a:gd name="T21" fmla="*/ 0 h 634"/>
              <a:gd name="T22" fmla="*/ 265 w 561"/>
              <a:gd name="T23" fmla="*/ 14 h 634"/>
              <a:gd name="T24" fmla="*/ 265 w 561"/>
              <a:gd name="T25" fmla="*/ 441 h 634"/>
              <a:gd name="T26" fmla="*/ 162 w 561"/>
              <a:gd name="T27" fmla="*/ 338 h 634"/>
              <a:gd name="T28" fmla="*/ 133 w 561"/>
              <a:gd name="T29" fmla="*/ 338 h 634"/>
              <a:gd name="T30" fmla="*/ 133 w 561"/>
              <a:gd name="T31" fmla="*/ 368 h 634"/>
              <a:gd name="T32" fmla="*/ 471 w 561"/>
              <a:gd name="T33" fmla="*/ 73 h 634"/>
              <a:gd name="T34" fmla="*/ 471 w 561"/>
              <a:gd name="T35" fmla="*/ 73 h 634"/>
              <a:gd name="T36" fmla="*/ 412 w 561"/>
              <a:gd name="T37" fmla="*/ 73 h 634"/>
              <a:gd name="T38" fmla="*/ 412 w 561"/>
              <a:gd name="T39" fmla="*/ 117 h 634"/>
              <a:gd name="T40" fmla="*/ 471 w 561"/>
              <a:gd name="T41" fmla="*/ 117 h 634"/>
              <a:gd name="T42" fmla="*/ 516 w 561"/>
              <a:gd name="T43" fmla="*/ 162 h 634"/>
              <a:gd name="T44" fmla="*/ 516 w 561"/>
              <a:gd name="T45" fmla="*/ 544 h 634"/>
              <a:gd name="T46" fmla="*/ 471 w 561"/>
              <a:gd name="T47" fmla="*/ 588 h 634"/>
              <a:gd name="T48" fmla="*/ 89 w 561"/>
              <a:gd name="T49" fmla="*/ 588 h 634"/>
              <a:gd name="T50" fmla="*/ 44 w 561"/>
              <a:gd name="T51" fmla="*/ 544 h 634"/>
              <a:gd name="T52" fmla="*/ 44 w 561"/>
              <a:gd name="T53" fmla="*/ 162 h 634"/>
              <a:gd name="T54" fmla="*/ 89 w 561"/>
              <a:gd name="T55" fmla="*/ 117 h 634"/>
              <a:gd name="T56" fmla="*/ 148 w 561"/>
              <a:gd name="T57" fmla="*/ 117 h 634"/>
              <a:gd name="T58" fmla="*/ 148 w 561"/>
              <a:gd name="T59" fmla="*/ 73 h 634"/>
              <a:gd name="T60" fmla="*/ 89 w 561"/>
              <a:gd name="T61" fmla="*/ 73 h 634"/>
              <a:gd name="T62" fmla="*/ 0 w 561"/>
              <a:gd name="T63" fmla="*/ 162 h 634"/>
              <a:gd name="T64" fmla="*/ 0 w 561"/>
              <a:gd name="T65" fmla="*/ 544 h 634"/>
              <a:gd name="T66" fmla="*/ 89 w 561"/>
              <a:gd name="T67" fmla="*/ 633 h 634"/>
              <a:gd name="T68" fmla="*/ 471 w 561"/>
              <a:gd name="T69" fmla="*/ 633 h 634"/>
              <a:gd name="T70" fmla="*/ 560 w 561"/>
              <a:gd name="T71" fmla="*/ 544 h 634"/>
              <a:gd name="T72" fmla="*/ 560 w 561"/>
              <a:gd name="T73" fmla="*/ 162 h 634"/>
              <a:gd name="T74" fmla="*/ 471 w 561"/>
              <a:gd name="T75" fmla="*/ 7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9" name="Freeform 54">
            <a:extLst>
              <a:ext uri="{FF2B5EF4-FFF2-40B4-BE49-F238E27FC236}">
                <a16:creationId xmlns:a16="http://schemas.microsoft.com/office/drawing/2014/main" id="{A7ADF8FA-F3CA-4F56-8252-F0219FC9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1776413"/>
            <a:ext cx="236538" cy="274637"/>
          </a:xfrm>
          <a:custGeom>
            <a:avLst/>
            <a:gdLst>
              <a:gd name="T0" fmla="*/ 427 w 545"/>
              <a:gd name="T1" fmla="*/ 265 h 634"/>
              <a:gd name="T2" fmla="*/ 427 w 545"/>
              <a:gd name="T3" fmla="*/ 265 h 634"/>
              <a:gd name="T4" fmla="*/ 280 w 545"/>
              <a:gd name="T5" fmla="*/ 117 h 634"/>
              <a:gd name="T6" fmla="*/ 265 w 545"/>
              <a:gd name="T7" fmla="*/ 117 h 634"/>
              <a:gd name="T8" fmla="*/ 250 w 545"/>
              <a:gd name="T9" fmla="*/ 117 h 634"/>
              <a:gd name="T10" fmla="*/ 118 w 545"/>
              <a:gd name="T11" fmla="*/ 265 h 634"/>
              <a:gd name="T12" fmla="*/ 118 w 545"/>
              <a:gd name="T13" fmla="*/ 294 h 634"/>
              <a:gd name="T14" fmla="*/ 147 w 545"/>
              <a:gd name="T15" fmla="*/ 294 h 634"/>
              <a:gd name="T16" fmla="*/ 250 w 545"/>
              <a:gd name="T17" fmla="*/ 191 h 634"/>
              <a:gd name="T18" fmla="*/ 250 w 545"/>
              <a:gd name="T19" fmla="*/ 603 h 634"/>
              <a:gd name="T20" fmla="*/ 265 w 545"/>
              <a:gd name="T21" fmla="*/ 633 h 634"/>
              <a:gd name="T22" fmla="*/ 294 w 545"/>
              <a:gd name="T23" fmla="*/ 603 h 634"/>
              <a:gd name="T24" fmla="*/ 294 w 545"/>
              <a:gd name="T25" fmla="*/ 191 h 634"/>
              <a:gd name="T26" fmla="*/ 398 w 545"/>
              <a:gd name="T27" fmla="*/ 294 h 634"/>
              <a:gd name="T28" fmla="*/ 427 w 545"/>
              <a:gd name="T29" fmla="*/ 294 h 634"/>
              <a:gd name="T30" fmla="*/ 427 w 545"/>
              <a:gd name="T31" fmla="*/ 265 h 634"/>
              <a:gd name="T32" fmla="*/ 471 w 545"/>
              <a:gd name="T33" fmla="*/ 0 h 634"/>
              <a:gd name="T34" fmla="*/ 471 w 545"/>
              <a:gd name="T35" fmla="*/ 0 h 634"/>
              <a:gd name="T36" fmla="*/ 73 w 545"/>
              <a:gd name="T37" fmla="*/ 0 h 634"/>
              <a:gd name="T38" fmla="*/ 0 w 545"/>
              <a:gd name="T39" fmla="*/ 73 h 634"/>
              <a:gd name="T40" fmla="*/ 0 w 545"/>
              <a:gd name="T41" fmla="*/ 471 h 634"/>
              <a:gd name="T42" fmla="*/ 73 w 545"/>
              <a:gd name="T43" fmla="*/ 544 h 634"/>
              <a:gd name="T44" fmla="*/ 132 w 545"/>
              <a:gd name="T45" fmla="*/ 544 h 634"/>
              <a:gd name="T46" fmla="*/ 132 w 545"/>
              <a:gd name="T47" fmla="*/ 515 h 634"/>
              <a:gd name="T48" fmla="*/ 73 w 545"/>
              <a:gd name="T49" fmla="*/ 515 h 634"/>
              <a:gd name="T50" fmla="*/ 29 w 545"/>
              <a:gd name="T51" fmla="*/ 471 h 634"/>
              <a:gd name="T52" fmla="*/ 29 w 545"/>
              <a:gd name="T53" fmla="*/ 73 h 634"/>
              <a:gd name="T54" fmla="*/ 73 w 545"/>
              <a:gd name="T55" fmla="*/ 44 h 634"/>
              <a:gd name="T56" fmla="*/ 471 w 545"/>
              <a:gd name="T57" fmla="*/ 44 h 634"/>
              <a:gd name="T58" fmla="*/ 500 w 545"/>
              <a:gd name="T59" fmla="*/ 73 h 634"/>
              <a:gd name="T60" fmla="*/ 500 w 545"/>
              <a:gd name="T61" fmla="*/ 471 h 634"/>
              <a:gd name="T62" fmla="*/ 471 w 545"/>
              <a:gd name="T63" fmla="*/ 515 h 634"/>
              <a:gd name="T64" fmla="*/ 412 w 545"/>
              <a:gd name="T65" fmla="*/ 515 h 634"/>
              <a:gd name="T66" fmla="*/ 412 w 545"/>
              <a:gd name="T67" fmla="*/ 544 h 634"/>
              <a:gd name="T68" fmla="*/ 471 w 545"/>
              <a:gd name="T69" fmla="*/ 544 h 634"/>
              <a:gd name="T70" fmla="*/ 544 w 545"/>
              <a:gd name="T71" fmla="*/ 471 h 634"/>
              <a:gd name="T72" fmla="*/ 544 w 545"/>
              <a:gd name="T73" fmla="*/ 73 h 634"/>
              <a:gd name="T74" fmla="*/ 471 w 545"/>
              <a:gd name="T75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0" name="Freeform 55">
            <a:extLst>
              <a:ext uri="{FF2B5EF4-FFF2-40B4-BE49-F238E27FC236}">
                <a16:creationId xmlns:a16="http://schemas.microsoft.com/office/drawing/2014/main" id="{1AEA6D85-6914-472D-95AF-715CA8342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1795463"/>
            <a:ext cx="266700" cy="236537"/>
          </a:xfrm>
          <a:custGeom>
            <a:avLst/>
            <a:gdLst>
              <a:gd name="T0" fmla="*/ 603 w 619"/>
              <a:gd name="T1" fmla="*/ 250 h 545"/>
              <a:gd name="T2" fmla="*/ 603 w 619"/>
              <a:gd name="T3" fmla="*/ 250 h 545"/>
              <a:gd name="T4" fmla="*/ 177 w 619"/>
              <a:gd name="T5" fmla="*/ 250 h 545"/>
              <a:gd name="T6" fmla="*/ 280 w 619"/>
              <a:gd name="T7" fmla="*/ 147 h 545"/>
              <a:gd name="T8" fmla="*/ 280 w 619"/>
              <a:gd name="T9" fmla="*/ 118 h 545"/>
              <a:gd name="T10" fmla="*/ 250 w 619"/>
              <a:gd name="T11" fmla="*/ 118 h 545"/>
              <a:gd name="T12" fmla="*/ 118 w 619"/>
              <a:gd name="T13" fmla="*/ 250 h 545"/>
              <a:gd name="T14" fmla="*/ 118 w 619"/>
              <a:gd name="T15" fmla="*/ 265 h 545"/>
              <a:gd name="T16" fmla="*/ 118 w 619"/>
              <a:gd name="T17" fmla="*/ 280 h 545"/>
              <a:gd name="T18" fmla="*/ 250 w 619"/>
              <a:gd name="T19" fmla="*/ 427 h 545"/>
              <a:gd name="T20" fmla="*/ 280 w 619"/>
              <a:gd name="T21" fmla="*/ 427 h 545"/>
              <a:gd name="T22" fmla="*/ 280 w 619"/>
              <a:gd name="T23" fmla="*/ 397 h 545"/>
              <a:gd name="T24" fmla="*/ 177 w 619"/>
              <a:gd name="T25" fmla="*/ 294 h 545"/>
              <a:gd name="T26" fmla="*/ 603 w 619"/>
              <a:gd name="T27" fmla="*/ 294 h 545"/>
              <a:gd name="T28" fmla="*/ 618 w 619"/>
              <a:gd name="T29" fmla="*/ 265 h 545"/>
              <a:gd name="T30" fmla="*/ 603 w 619"/>
              <a:gd name="T31" fmla="*/ 250 h 545"/>
              <a:gd name="T32" fmla="*/ 500 w 619"/>
              <a:gd name="T33" fmla="*/ 471 h 545"/>
              <a:gd name="T34" fmla="*/ 500 w 619"/>
              <a:gd name="T35" fmla="*/ 471 h 545"/>
              <a:gd name="T36" fmla="*/ 471 w 619"/>
              <a:gd name="T37" fmla="*/ 500 h 545"/>
              <a:gd name="T38" fmla="*/ 73 w 619"/>
              <a:gd name="T39" fmla="*/ 500 h 545"/>
              <a:gd name="T40" fmla="*/ 29 w 619"/>
              <a:gd name="T41" fmla="*/ 471 h 545"/>
              <a:gd name="T42" fmla="*/ 29 w 619"/>
              <a:gd name="T43" fmla="*/ 73 h 545"/>
              <a:gd name="T44" fmla="*/ 73 w 619"/>
              <a:gd name="T45" fmla="*/ 29 h 545"/>
              <a:gd name="T46" fmla="*/ 471 w 619"/>
              <a:gd name="T47" fmla="*/ 29 h 545"/>
              <a:gd name="T48" fmla="*/ 500 w 619"/>
              <a:gd name="T49" fmla="*/ 73 h 545"/>
              <a:gd name="T50" fmla="*/ 500 w 619"/>
              <a:gd name="T51" fmla="*/ 132 h 545"/>
              <a:gd name="T52" fmla="*/ 545 w 619"/>
              <a:gd name="T53" fmla="*/ 132 h 545"/>
              <a:gd name="T54" fmla="*/ 545 w 619"/>
              <a:gd name="T55" fmla="*/ 73 h 545"/>
              <a:gd name="T56" fmla="*/ 471 w 619"/>
              <a:gd name="T57" fmla="*/ 0 h 545"/>
              <a:gd name="T58" fmla="*/ 73 w 619"/>
              <a:gd name="T59" fmla="*/ 0 h 545"/>
              <a:gd name="T60" fmla="*/ 0 w 619"/>
              <a:gd name="T61" fmla="*/ 73 h 545"/>
              <a:gd name="T62" fmla="*/ 0 w 619"/>
              <a:gd name="T63" fmla="*/ 471 h 545"/>
              <a:gd name="T64" fmla="*/ 73 w 619"/>
              <a:gd name="T65" fmla="*/ 544 h 545"/>
              <a:gd name="T66" fmla="*/ 471 w 619"/>
              <a:gd name="T67" fmla="*/ 544 h 545"/>
              <a:gd name="T68" fmla="*/ 545 w 619"/>
              <a:gd name="T69" fmla="*/ 471 h 545"/>
              <a:gd name="T70" fmla="*/ 545 w 619"/>
              <a:gd name="T71" fmla="*/ 412 h 545"/>
              <a:gd name="T72" fmla="*/ 500 w 619"/>
              <a:gd name="T73" fmla="*/ 412 h 545"/>
              <a:gd name="T74" fmla="*/ 500 w 619"/>
              <a:gd name="T75" fmla="*/ 471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1" name="Freeform 56">
            <a:extLst>
              <a:ext uri="{FF2B5EF4-FFF2-40B4-BE49-F238E27FC236}">
                <a16:creationId xmlns:a16="http://schemas.microsoft.com/office/drawing/2014/main" id="{1D981671-E04C-4B4A-B1EF-21A40D88E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1795463"/>
            <a:ext cx="274637" cy="236537"/>
          </a:xfrm>
          <a:custGeom>
            <a:avLst/>
            <a:gdLst>
              <a:gd name="T0" fmla="*/ 339 w 634"/>
              <a:gd name="T1" fmla="*/ 397 h 545"/>
              <a:gd name="T2" fmla="*/ 339 w 634"/>
              <a:gd name="T3" fmla="*/ 397 h 545"/>
              <a:gd name="T4" fmla="*/ 339 w 634"/>
              <a:gd name="T5" fmla="*/ 427 h 545"/>
              <a:gd name="T6" fmla="*/ 369 w 634"/>
              <a:gd name="T7" fmla="*/ 427 h 545"/>
              <a:gd name="T8" fmla="*/ 516 w 634"/>
              <a:gd name="T9" fmla="*/ 280 h 545"/>
              <a:gd name="T10" fmla="*/ 516 w 634"/>
              <a:gd name="T11" fmla="*/ 265 h 545"/>
              <a:gd name="T12" fmla="*/ 516 w 634"/>
              <a:gd name="T13" fmla="*/ 250 h 545"/>
              <a:gd name="T14" fmla="*/ 369 w 634"/>
              <a:gd name="T15" fmla="*/ 118 h 545"/>
              <a:gd name="T16" fmla="*/ 339 w 634"/>
              <a:gd name="T17" fmla="*/ 118 h 545"/>
              <a:gd name="T18" fmla="*/ 339 w 634"/>
              <a:gd name="T19" fmla="*/ 147 h 545"/>
              <a:gd name="T20" fmla="*/ 442 w 634"/>
              <a:gd name="T21" fmla="*/ 250 h 545"/>
              <a:gd name="T22" fmla="*/ 30 w 634"/>
              <a:gd name="T23" fmla="*/ 250 h 545"/>
              <a:gd name="T24" fmla="*/ 0 w 634"/>
              <a:gd name="T25" fmla="*/ 265 h 545"/>
              <a:gd name="T26" fmla="*/ 30 w 634"/>
              <a:gd name="T27" fmla="*/ 294 h 545"/>
              <a:gd name="T28" fmla="*/ 442 w 634"/>
              <a:gd name="T29" fmla="*/ 294 h 545"/>
              <a:gd name="T30" fmla="*/ 339 w 634"/>
              <a:gd name="T31" fmla="*/ 397 h 545"/>
              <a:gd name="T32" fmla="*/ 560 w 634"/>
              <a:gd name="T33" fmla="*/ 0 h 545"/>
              <a:gd name="T34" fmla="*/ 560 w 634"/>
              <a:gd name="T35" fmla="*/ 0 h 545"/>
              <a:gd name="T36" fmla="*/ 162 w 634"/>
              <a:gd name="T37" fmla="*/ 0 h 545"/>
              <a:gd name="T38" fmla="*/ 89 w 634"/>
              <a:gd name="T39" fmla="*/ 73 h 545"/>
              <a:gd name="T40" fmla="*/ 89 w 634"/>
              <a:gd name="T41" fmla="*/ 147 h 545"/>
              <a:gd name="T42" fmla="*/ 118 w 634"/>
              <a:gd name="T43" fmla="*/ 147 h 545"/>
              <a:gd name="T44" fmla="*/ 118 w 634"/>
              <a:gd name="T45" fmla="*/ 73 h 545"/>
              <a:gd name="T46" fmla="*/ 162 w 634"/>
              <a:gd name="T47" fmla="*/ 29 h 545"/>
              <a:gd name="T48" fmla="*/ 560 w 634"/>
              <a:gd name="T49" fmla="*/ 29 h 545"/>
              <a:gd name="T50" fmla="*/ 589 w 634"/>
              <a:gd name="T51" fmla="*/ 73 h 545"/>
              <a:gd name="T52" fmla="*/ 589 w 634"/>
              <a:gd name="T53" fmla="*/ 471 h 545"/>
              <a:gd name="T54" fmla="*/ 560 w 634"/>
              <a:gd name="T55" fmla="*/ 500 h 545"/>
              <a:gd name="T56" fmla="*/ 162 w 634"/>
              <a:gd name="T57" fmla="*/ 500 h 545"/>
              <a:gd name="T58" fmla="*/ 118 w 634"/>
              <a:gd name="T59" fmla="*/ 471 h 545"/>
              <a:gd name="T60" fmla="*/ 118 w 634"/>
              <a:gd name="T61" fmla="*/ 382 h 545"/>
              <a:gd name="T62" fmla="*/ 89 w 634"/>
              <a:gd name="T63" fmla="*/ 382 h 545"/>
              <a:gd name="T64" fmla="*/ 89 w 634"/>
              <a:gd name="T65" fmla="*/ 471 h 545"/>
              <a:gd name="T66" fmla="*/ 162 w 634"/>
              <a:gd name="T67" fmla="*/ 544 h 545"/>
              <a:gd name="T68" fmla="*/ 560 w 634"/>
              <a:gd name="T69" fmla="*/ 544 h 545"/>
              <a:gd name="T70" fmla="*/ 633 w 634"/>
              <a:gd name="T71" fmla="*/ 471 h 545"/>
              <a:gd name="T72" fmla="*/ 633 w 634"/>
              <a:gd name="T73" fmla="*/ 73 h 545"/>
              <a:gd name="T74" fmla="*/ 560 w 634"/>
              <a:gd name="T75" fmla="*/ 0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2" name="Freeform 57">
            <a:extLst>
              <a:ext uri="{FF2B5EF4-FFF2-40B4-BE49-F238E27FC236}">
                <a16:creationId xmlns:a16="http://schemas.microsoft.com/office/drawing/2014/main" id="{A87C1296-CFF5-4207-A99F-107AFCF75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3350" y="1795463"/>
            <a:ext cx="236538" cy="236537"/>
          </a:xfrm>
          <a:custGeom>
            <a:avLst/>
            <a:gdLst>
              <a:gd name="T0" fmla="*/ 530 w 545"/>
              <a:gd name="T1" fmla="*/ 0 h 545"/>
              <a:gd name="T2" fmla="*/ 530 w 545"/>
              <a:gd name="T3" fmla="*/ 0 h 545"/>
              <a:gd name="T4" fmla="*/ 382 w 545"/>
              <a:gd name="T5" fmla="*/ 0 h 545"/>
              <a:gd name="T6" fmla="*/ 368 w 545"/>
              <a:gd name="T7" fmla="*/ 14 h 545"/>
              <a:gd name="T8" fmla="*/ 382 w 545"/>
              <a:gd name="T9" fmla="*/ 29 h 545"/>
              <a:gd name="T10" fmla="*/ 471 w 545"/>
              <a:gd name="T11" fmla="*/ 29 h 545"/>
              <a:gd name="T12" fmla="*/ 177 w 545"/>
              <a:gd name="T13" fmla="*/ 309 h 545"/>
              <a:gd name="T14" fmla="*/ 177 w 545"/>
              <a:gd name="T15" fmla="*/ 339 h 545"/>
              <a:gd name="T16" fmla="*/ 206 w 545"/>
              <a:gd name="T17" fmla="*/ 339 h 545"/>
              <a:gd name="T18" fmla="*/ 500 w 545"/>
              <a:gd name="T19" fmla="*/ 59 h 545"/>
              <a:gd name="T20" fmla="*/ 500 w 545"/>
              <a:gd name="T21" fmla="*/ 147 h 545"/>
              <a:gd name="T22" fmla="*/ 530 w 545"/>
              <a:gd name="T23" fmla="*/ 177 h 545"/>
              <a:gd name="T24" fmla="*/ 544 w 545"/>
              <a:gd name="T25" fmla="*/ 147 h 545"/>
              <a:gd name="T26" fmla="*/ 544 w 545"/>
              <a:gd name="T27" fmla="*/ 14 h 545"/>
              <a:gd name="T28" fmla="*/ 530 w 545"/>
              <a:gd name="T29" fmla="*/ 0 h 545"/>
              <a:gd name="T30" fmla="*/ 500 w 545"/>
              <a:gd name="T31" fmla="*/ 471 h 545"/>
              <a:gd name="T32" fmla="*/ 500 w 545"/>
              <a:gd name="T33" fmla="*/ 471 h 545"/>
              <a:gd name="T34" fmla="*/ 471 w 545"/>
              <a:gd name="T35" fmla="*/ 500 h 545"/>
              <a:gd name="T36" fmla="*/ 73 w 545"/>
              <a:gd name="T37" fmla="*/ 500 h 545"/>
              <a:gd name="T38" fmla="*/ 29 w 545"/>
              <a:gd name="T39" fmla="*/ 471 h 545"/>
              <a:gd name="T40" fmla="*/ 29 w 545"/>
              <a:gd name="T41" fmla="*/ 73 h 545"/>
              <a:gd name="T42" fmla="*/ 73 w 545"/>
              <a:gd name="T43" fmla="*/ 29 h 545"/>
              <a:gd name="T44" fmla="*/ 294 w 545"/>
              <a:gd name="T45" fmla="*/ 29 h 545"/>
              <a:gd name="T46" fmla="*/ 294 w 545"/>
              <a:gd name="T47" fmla="*/ 0 h 545"/>
              <a:gd name="T48" fmla="*/ 73 w 545"/>
              <a:gd name="T49" fmla="*/ 0 h 545"/>
              <a:gd name="T50" fmla="*/ 0 w 545"/>
              <a:gd name="T51" fmla="*/ 88 h 545"/>
              <a:gd name="T52" fmla="*/ 0 w 545"/>
              <a:gd name="T53" fmla="*/ 471 h 545"/>
              <a:gd name="T54" fmla="*/ 73 w 545"/>
              <a:gd name="T55" fmla="*/ 544 h 545"/>
              <a:gd name="T56" fmla="*/ 456 w 545"/>
              <a:gd name="T57" fmla="*/ 544 h 545"/>
              <a:gd name="T58" fmla="*/ 544 w 545"/>
              <a:gd name="T59" fmla="*/ 471 h 545"/>
              <a:gd name="T60" fmla="*/ 544 w 545"/>
              <a:gd name="T61" fmla="*/ 250 h 545"/>
              <a:gd name="T62" fmla="*/ 500 w 545"/>
              <a:gd name="T63" fmla="*/ 250 h 545"/>
              <a:gd name="T64" fmla="*/ 500 w 545"/>
              <a:gd name="T65" fmla="*/ 471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3" name="Freeform 58">
            <a:extLst>
              <a:ext uri="{FF2B5EF4-FFF2-40B4-BE49-F238E27FC236}">
                <a16:creationId xmlns:a16="http://schemas.microsoft.com/office/drawing/2014/main" id="{F5B3085A-471A-47A6-8A7A-B2CFCD1C9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1795463"/>
            <a:ext cx="242887" cy="236537"/>
          </a:xfrm>
          <a:custGeom>
            <a:avLst/>
            <a:gdLst>
              <a:gd name="T0" fmla="*/ 516 w 561"/>
              <a:gd name="T1" fmla="*/ 250 h 545"/>
              <a:gd name="T2" fmla="*/ 516 w 561"/>
              <a:gd name="T3" fmla="*/ 250 h 545"/>
              <a:gd name="T4" fmla="*/ 516 w 561"/>
              <a:gd name="T5" fmla="*/ 471 h 545"/>
              <a:gd name="T6" fmla="*/ 471 w 561"/>
              <a:gd name="T7" fmla="*/ 500 h 545"/>
              <a:gd name="T8" fmla="*/ 89 w 561"/>
              <a:gd name="T9" fmla="*/ 500 h 545"/>
              <a:gd name="T10" fmla="*/ 44 w 561"/>
              <a:gd name="T11" fmla="*/ 471 h 545"/>
              <a:gd name="T12" fmla="*/ 44 w 561"/>
              <a:gd name="T13" fmla="*/ 73 h 545"/>
              <a:gd name="T14" fmla="*/ 89 w 561"/>
              <a:gd name="T15" fmla="*/ 29 h 545"/>
              <a:gd name="T16" fmla="*/ 295 w 561"/>
              <a:gd name="T17" fmla="*/ 29 h 545"/>
              <a:gd name="T18" fmla="*/ 295 w 561"/>
              <a:gd name="T19" fmla="*/ 0 h 545"/>
              <a:gd name="T20" fmla="*/ 89 w 561"/>
              <a:gd name="T21" fmla="*/ 0 h 545"/>
              <a:gd name="T22" fmla="*/ 0 w 561"/>
              <a:gd name="T23" fmla="*/ 88 h 545"/>
              <a:gd name="T24" fmla="*/ 0 w 561"/>
              <a:gd name="T25" fmla="*/ 471 h 545"/>
              <a:gd name="T26" fmla="*/ 89 w 561"/>
              <a:gd name="T27" fmla="*/ 544 h 545"/>
              <a:gd name="T28" fmla="*/ 471 w 561"/>
              <a:gd name="T29" fmla="*/ 544 h 545"/>
              <a:gd name="T30" fmla="*/ 560 w 561"/>
              <a:gd name="T31" fmla="*/ 471 h 545"/>
              <a:gd name="T32" fmla="*/ 560 w 561"/>
              <a:gd name="T33" fmla="*/ 250 h 545"/>
              <a:gd name="T34" fmla="*/ 516 w 561"/>
              <a:gd name="T35" fmla="*/ 250 h 545"/>
              <a:gd name="T36" fmla="*/ 221 w 561"/>
              <a:gd name="T37" fmla="*/ 206 h 545"/>
              <a:gd name="T38" fmla="*/ 221 w 561"/>
              <a:gd name="T39" fmla="*/ 206 h 545"/>
              <a:gd name="T40" fmla="*/ 206 w 561"/>
              <a:gd name="T41" fmla="*/ 191 h 545"/>
              <a:gd name="T42" fmla="*/ 177 w 561"/>
              <a:gd name="T43" fmla="*/ 206 h 545"/>
              <a:gd name="T44" fmla="*/ 177 w 561"/>
              <a:gd name="T45" fmla="*/ 353 h 545"/>
              <a:gd name="T46" fmla="*/ 206 w 561"/>
              <a:gd name="T47" fmla="*/ 368 h 545"/>
              <a:gd name="T48" fmla="*/ 339 w 561"/>
              <a:gd name="T49" fmla="*/ 368 h 545"/>
              <a:gd name="T50" fmla="*/ 353 w 561"/>
              <a:gd name="T51" fmla="*/ 353 h 545"/>
              <a:gd name="T52" fmla="*/ 339 w 561"/>
              <a:gd name="T53" fmla="*/ 324 h 545"/>
              <a:gd name="T54" fmla="*/ 251 w 561"/>
              <a:gd name="T55" fmla="*/ 324 h 545"/>
              <a:gd name="T56" fmla="*/ 545 w 561"/>
              <a:gd name="T57" fmla="*/ 44 h 545"/>
              <a:gd name="T58" fmla="*/ 545 w 561"/>
              <a:gd name="T59" fmla="*/ 14 h 545"/>
              <a:gd name="T60" fmla="*/ 516 w 561"/>
              <a:gd name="T61" fmla="*/ 14 h 545"/>
              <a:gd name="T62" fmla="*/ 221 w 561"/>
              <a:gd name="T63" fmla="*/ 309 h 545"/>
              <a:gd name="T64" fmla="*/ 221 w 561"/>
              <a:gd name="T65" fmla="*/ 206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4" name="Freeform 59">
            <a:extLst>
              <a:ext uri="{FF2B5EF4-FFF2-40B4-BE49-F238E27FC236}">
                <a16:creationId xmlns:a16="http://schemas.microsoft.com/office/drawing/2014/main" id="{2147254C-C564-489C-AA5E-3CC0D00EF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1776413"/>
            <a:ext cx="274637" cy="274637"/>
          </a:xfrm>
          <a:custGeom>
            <a:avLst/>
            <a:gdLst>
              <a:gd name="T0" fmla="*/ 442 w 634"/>
              <a:gd name="T1" fmla="*/ 544 h 634"/>
              <a:gd name="T2" fmla="*/ 442 w 634"/>
              <a:gd name="T3" fmla="*/ 544 h 634"/>
              <a:gd name="T4" fmla="*/ 398 w 634"/>
              <a:gd name="T5" fmla="*/ 588 h 634"/>
              <a:gd name="T6" fmla="*/ 89 w 634"/>
              <a:gd name="T7" fmla="*/ 588 h 634"/>
              <a:gd name="T8" fmla="*/ 44 w 634"/>
              <a:gd name="T9" fmla="*/ 544 h 634"/>
              <a:gd name="T10" fmla="*/ 44 w 634"/>
              <a:gd name="T11" fmla="*/ 235 h 634"/>
              <a:gd name="T12" fmla="*/ 89 w 634"/>
              <a:gd name="T13" fmla="*/ 191 h 634"/>
              <a:gd name="T14" fmla="*/ 118 w 634"/>
              <a:gd name="T15" fmla="*/ 191 h 634"/>
              <a:gd name="T16" fmla="*/ 118 w 634"/>
              <a:gd name="T17" fmla="*/ 162 h 634"/>
              <a:gd name="T18" fmla="*/ 89 w 634"/>
              <a:gd name="T19" fmla="*/ 162 h 634"/>
              <a:gd name="T20" fmla="*/ 0 w 634"/>
              <a:gd name="T21" fmla="*/ 235 h 634"/>
              <a:gd name="T22" fmla="*/ 0 w 634"/>
              <a:gd name="T23" fmla="*/ 544 h 634"/>
              <a:gd name="T24" fmla="*/ 89 w 634"/>
              <a:gd name="T25" fmla="*/ 633 h 634"/>
              <a:gd name="T26" fmla="*/ 398 w 634"/>
              <a:gd name="T27" fmla="*/ 633 h 634"/>
              <a:gd name="T28" fmla="*/ 471 w 634"/>
              <a:gd name="T29" fmla="*/ 544 h 634"/>
              <a:gd name="T30" fmla="*/ 471 w 634"/>
              <a:gd name="T31" fmla="*/ 515 h 634"/>
              <a:gd name="T32" fmla="*/ 442 w 634"/>
              <a:gd name="T33" fmla="*/ 515 h 634"/>
              <a:gd name="T34" fmla="*/ 442 w 634"/>
              <a:gd name="T35" fmla="*/ 544 h 634"/>
              <a:gd name="T36" fmla="*/ 560 w 634"/>
              <a:gd name="T37" fmla="*/ 0 h 634"/>
              <a:gd name="T38" fmla="*/ 560 w 634"/>
              <a:gd name="T39" fmla="*/ 0 h 634"/>
              <a:gd name="T40" fmla="*/ 236 w 634"/>
              <a:gd name="T41" fmla="*/ 0 h 634"/>
              <a:gd name="T42" fmla="*/ 162 w 634"/>
              <a:gd name="T43" fmla="*/ 73 h 634"/>
              <a:gd name="T44" fmla="*/ 162 w 634"/>
              <a:gd name="T45" fmla="*/ 397 h 634"/>
              <a:gd name="T46" fmla="*/ 236 w 634"/>
              <a:gd name="T47" fmla="*/ 471 h 634"/>
              <a:gd name="T48" fmla="*/ 560 w 634"/>
              <a:gd name="T49" fmla="*/ 471 h 634"/>
              <a:gd name="T50" fmla="*/ 633 w 634"/>
              <a:gd name="T51" fmla="*/ 397 h 634"/>
              <a:gd name="T52" fmla="*/ 633 w 634"/>
              <a:gd name="T53" fmla="*/ 73 h 634"/>
              <a:gd name="T54" fmla="*/ 560 w 634"/>
              <a:gd name="T55" fmla="*/ 0 h 634"/>
              <a:gd name="T56" fmla="*/ 589 w 634"/>
              <a:gd name="T57" fmla="*/ 397 h 634"/>
              <a:gd name="T58" fmla="*/ 589 w 634"/>
              <a:gd name="T59" fmla="*/ 397 h 634"/>
              <a:gd name="T60" fmla="*/ 560 w 634"/>
              <a:gd name="T61" fmla="*/ 426 h 634"/>
              <a:gd name="T62" fmla="*/ 236 w 634"/>
              <a:gd name="T63" fmla="*/ 426 h 634"/>
              <a:gd name="T64" fmla="*/ 207 w 634"/>
              <a:gd name="T65" fmla="*/ 397 h 634"/>
              <a:gd name="T66" fmla="*/ 207 w 634"/>
              <a:gd name="T67" fmla="*/ 73 h 634"/>
              <a:gd name="T68" fmla="*/ 236 w 634"/>
              <a:gd name="T69" fmla="*/ 44 h 634"/>
              <a:gd name="T70" fmla="*/ 560 w 634"/>
              <a:gd name="T71" fmla="*/ 44 h 634"/>
              <a:gd name="T72" fmla="*/ 589 w 634"/>
              <a:gd name="T73" fmla="*/ 73 h 634"/>
              <a:gd name="T74" fmla="*/ 589 w 634"/>
              <a:gd name="T75" fmla="*/ 397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5" name="Freeform 60">
            <a:extLst>
              <a:ext uri="{FF2B5EF4-FFF2-40B4-BE49-F238E27FC236}">
                <a16:creationId xmlns:a16="http://schemas.microsoft.com/office/drawing/2014/main" id="{490D0710-BF9E-48AA-9079-2C6FBE6CA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1795463"/>
            <a:ext cx="274637" cy="236537"/>
          </a:xfrm>
          <a:custGeom>
            <a:avLst/>
            <a:gdLst>
              <a:gd name="T0" fmla="*/ 73 w 634"/>
              <a:gd name="T1" fmla="*/ 191 h 545"/>
              <a:gd name="T2" fmla="*/ 73 w 634"/>
              <a:gd name="T3" fmla="*/ 353 h 545"/>
              <a:gd name="T4" fmla="*/ 73 w 634"/>
              <a:gd name="T5" fmla="*/ 191 h 545"/>
              <a:gd name="T6" fmla="*/ 73 w 634"/>
              <a:gd name="T7" fmla="*/ 309 h 545"/>
              <a:gd name="T8" fmla="*/ 73 w 634"/>
              <a:gd name="T9" fmla="*/ 235 h 545"/>
              <a:gd name="T10" fmla="*/ 73 w 634"/>
              <a:gd name="T11" fmla="*/ 309 h 545"/>
              <a:gd name="T12" fmla="*/ 544 w 634"/>
              <a:gd name="T13" fmla="*/ 147 h 545"/>
              <a:gd name="T14" fmla="*/ 544 w 634"/>
              <a:gd name="T15" fmla="*/ 0 h 545"/>
              <a:gd name="T16" fmla="*/ 544 w 634"/>
              <a:gd name="T17" fmla="*/ 147 h 545"/>
              <a:gd name="T18" fmla="*/ 544 w 634"/>
              <a:gd name="T19" fmla="*/ 29 h 545"/>
              <a:gd name="T20" fmla="*/ 544 w 634"/>
              <a:gd name="T21" fmla="*/ 118 h 545"/>
              <a:gd name="T22" fmla="*/ 544 w 634"/>
              <a:gd name="T23" fmla="*/ 29 h 545"/>
              <a:gd name="T24" fmla="*/ 73 w 634"/>
              <a:gd name="T25" fmla="*/ 382 h 545"/>
              <a:gd name="T26" fmla="*/ 73 w 634"/>
              <a:gd name="T27" fmla="*/ 544 h 545"/>
              <a:gd name="T28" fmla="*/ 73 w 634"/>
              <a:gd name="T29" fmla="*/ 382 h 545"/>
              <a:gd name="T30" fmla="*/ 73 w 634"/>
              <a:gd name="T31" fmla="*/ 500 h 545"/>
              <a:gd name="T32" fmla="*/ 73 w 634"/>
              <a:gd name="T33" fmla="*/ 427 h 545"/>
              <a:gd name="T34" fmla="*/ 73 w 634"/>
              <a:gd name="T35" fmla="*/ 500 h 545"/>
              <a:gd name="T36" fmla="*/ 544 w 634"/>
              <a:gd name="T37" fmla="*/ 382 h 545"/>
              <a:gd name="T38" fmla="*/ 544 w 634"/>
              <a:gd name="T39" fmla="*/ 544 h 545"/>
              <a:gd name="T40" fmla="*/ 544 w 634"/>
              <a:gd name="T41" fmla="*/ 382 h 545"/>
              <a:gd name="T42" fmla="*/ 544 w 634"/>
              <a:gd name="T43" fmla="*/ 500 h 545"/>
              <a:gd name="T44" fmla="*/ 544 w 634"/>
              <a:gd name="T45" fmla="*/ 427 h 545"/>
              <a:gd name="T46" fmla="*/ 544 w 634"/>
              <a:gd name="T47" fmla="*/ 500 h 545"/>
              <a:gd name="T48" fmla="*/ 73 w 634"/>
              <a:gd name="T49" fmla="*/ 0 h 545"/>
              <a:gd name="T50" fmla="*/ 73 w 634"/>
              <a:gd name="T51" fmla="*/ 147 h 545"/>
              <a:gd name="T52" fmla="*/ 73 w 634"/>
              <a:gd name="T53" fmla="*/ 0 h 545"/>
              <a:gd name="T54" fmla="*/ 73 w 634"/>
              <a:gd name="T55" fmla="*/ 118 h 545"/>
              <a:gd name="T56" fmla="*/ 73 w 634"/>
              <a:gd name="T57" fmla="*/ 29 h 545"/>
              <a:gd name="T58" fmla="*/ 73 w 634"/>
              <a:gd name="T59" fmla="*/ 118 h 545"/>
              <a:gd name="T60" fmla="*/ 544 w 634"/>
              <a:gd name="T61" fmla="*/ 191 h 545"/>
              <a:gd name="T62" fmla="*/ 544 w 634"/>
              <a:gd name="T63" fmla="*/ 353 h 545"/>
              <a:gd name="T64" fmla="*/ 544 w 634"/>
              <a:gd name="T65" fmla="*/ 191 h 545"/>
              <a:gd name="T66" fmla="*/ 544 w 634"/>
              <a:gd name="T67" fmla="*/ 309 h 545"/>
              <a:gd name="T68" fmla="*/ 544 w 634"/>
              <a:gd name="T69" fmla="*/ 235 h 545"/>
              <a:gd name="T70" fmla="*/ 544 w 634"/>
              <a:gd name="T71" fmla="*/ 309 h 545"/>
              <a:gd name="T72" fmla="*/ 309 w 634"/>
              <a:gd name="T73" fmla="*/ 0 h 545"/>
              <a:gd name="T74" fmla="*/ 309 w 634"/>
              <a:gd name="T75" fmla="*/ 147 h 545"/>
              <a:gd name="T76" fmla="*/ 309 w 634"/>
              <a:gd name="T77" fmla="*/ 0 h 545"/>
              <a:gd name="T78" fmla="*/ 309 w 634"/>
              <a:gd name="T79" fmla="*/ 118 h 545"/>
              <a:gd name="T80" fmla="*/ 309 w 634"/>
              <a:gd name="T81" fmla="*/ 29 h 545"/>
              <a:gd name="T82" fmla="*/ 309 w 634"/>
              <a:gd name="T83" fmla="*/ 118 h 545"/>
              <a:gd name="T84" fmla="*/ 309 w 634"/>
              <a:gd name="T85" fmla="*/ 382 h 545"/>
              <a:gd name="T86" fmla="*/ 309 w 634"/>
              <a:gd name="T87" fmla="*/ 544 h 545"/>
              <a:gd name="T88" fmla="*/ 309 w 634"/>
              <a:gd name="T89" fmla="*/ 382 h 545"/>
              <a:gd name="T90" fmla="*/ 309 w 634"/>
              <a:gd name="T91" fmla="*/ 500 h 545"/>
              <a:gd name="T92" fmla="*/ 309 w 634"/>
              <a:gd name="T93" fmla="*/ 427 h 545"/>
              <a:gd name="T94" fmla="*/ 309 w 634"/>
              <a:gd name="T95" fmla="*/ 500 h 545"/>
              <a:gd name="T96" fmla="*/ 309 w 634"/>
              <a:gd name="T97" fmla="*/ 191 h 545"/>
              <a:gd name="T98" fmla="*/ 309 w 634"/>
              <a:gd name="T99" fmla="*/ 353 h 545"/>
              <a:gd name="T100" fmla="*/ 309 w 634"/>
              <a:gd name="T101" fmla="*/ 191 h 545"/>
              <a:gd name="T102" fmla="*/ 309 w 634"/>
              <a:gd name="T103" fmla="*/ 309 h 545"/>
              <a:gd name="T104" fmla="*/ 309 w 634"/>
              <a:gd name="T105" fmla="*/ 235 h 545"/>
              <a:gd name="T106" fmla="*/ 309 w 634"/>
              <a:gd name="T107" fmla="*/ 309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6" name="Freeform 61">
            <a:extLst>
              <a:ext uri="{FF2B5EF4-FFF2-40B4-BE49-F238E27FC236}">
                <a16:creationId xmlns:a16="http://schemas.microsoft.com/office/drawing/2014/main" id="{125EDF0B-4A0F-41E5-B720-FE0C43C63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3288" y="1795463"/>
            <a:ext cx="242887" cy="236537"/>
          </a:xfrm>
          <a:custGeom>
            <a:avLst/>
            <a:gdLst>
              <a:gd name="T0" fmla="*/ 162 w 561"/>
              <a:gd name="T1" fmla="*/ 309 h 545"/>
              <a:gd name="T2" fmla="*/ 0 w 561"/>
              <a:gd name="T3" fmla="*/ 382 h 545"/>
              <a:gd name="T4" fmla="*/ 89 w 561"/>
              <a:gd name="T5" fmla="*/ 544 h 545"/>
              <a:gd name="T6" fmla="*/ 236 w 561"/>
              <a:gd name="T7" fmla="*/ 471 h 545"/>
              <a:gd name="T8" fmla="*/ 162 w 561"/>
              <a:gd name="T9" fmla="*/ 309 h 545"/>
              <a:gd name="T10" fmla="*/ 206 w 561"/>
              <a:gd name="T11" fmla="*/ 471 h 545"/>
              <a:gd name="T12" fmla="*/ 89 w 561"/>
              <a:gd name="T13" fmla="*/ 500 h 545"/>
              <a:gd name="T14" fmla="*/ 44 w 561"/>
              <a:gd name="T15" fmla="*/ 382 h 545"/>
              <a:gd name="T16" fmla="*/ 162 w 561"/>
              <a:gd name="T17" fmla="*/ 353 h 545"/>
              <a:gd name="T18" fmla="*/ 206 w 561"/>
              <a:gd name="T19" fmla="*/ 471 h 545"/>
              <a:gd name="T20" fmla="*/ 162 w 561"/>
              <a:gd name="T21" fmla="*/ 0 h 545"/>
              <a:gd name="T22" fmla="*/ 0 w 561"/>
              <a:gd name="T23" fmla="*/ 73 h 545"/>
              <a:gd name="T24" fmla="*/ 89 w 561"/>
              <a:gd name="T25" fmla="*/ 235 h 545"/>
              <a:gd name="T26" fmla="*/ 236 w 561"/>
              <a:gd name="T27" fmla="*/ 147 h 545"/>
              <a:gd name="T28" fmla="*/ 162 w 561"/>
              <a:gd name="T29" fmla="*/ 0 h 545"/>
              <a:gd name="T30" fmla="*/ 206 w 561"/>
              <a:gd name="T31" fmla="*/ 147 h 545"/>
              <a:gd name="T32" fmla="*/ 89 w 561"/>
              <a:gd name="T33" fmla="*/ 191 h 545"/>
              <a:gd name="T34" fmla="*/ 44 w 561"/>
              <a:gd name="T35" fmla="*/ 73 h 545"/>
              <a:gd name="T36" fmla="*/ 162 w 561"/>
              <a:gd name="T37" fmla="*/ 29 h 545"/>
              <a:gd name="T38" fmla="*/ 206 w 561"/>
              <a:gd name="T39" fmla="*/ 147 h 545"/>
              <a:gd name="T40" fmla="*/ 471 w 561"/>
              <a:gd name="T41" fmla="*/ 309 h 545"/>
              <a:gd name="T42" fmla="*/ 324 w 561"/>
              <a:gd name="T43" fmla="*/ 382 h 545"/>
              <a:gd name="T44" fmla="*/ 398 w 561"/>
              <a:gd name="T45" fmla="*/ 544 h 545"/>
              <a:gd name="T46" fmla="*/ 560 w 561"/>
              <a:gd name="T47" fmla="*/ 471 h 545"/>
              <a:gd name="T48" fmla="*/ 471 w 561"/>
              <a:gd name="T49" fmla="*/ 309 h 545"/>
              <a:gd name="T50" fmla="*/ 515 w 561"/>
              <a:gd name="T51" fmla="*/ 471 h 545"/>
              <a:gd name="T52" fmla="*/ 398 w 561"/>
              <a:gd name="T53" fmla="*/ 500 h 545"/>
              <a:gd name="T54" fmla="*/ 353 w 561"/>
              <a:gd name="T55" fmla="*/ 382 h 545"/>
              <a:gd name="T56" fmla="*/ 471 w 561"/>
              <a:gd name="T57" fmla="*/ 353 h 545"/>
              <a:gd name="T58" fmla="*/ 515 w 561"/>
              <a:gd name="T59" fmla="*/ 471 h 545"/>
              <a:gd name="T60" fmla="*/ 471 w 561"/>
              <a:gd name="T61" fmla="*/ 0 h 545"/>
              <a:gd name="T62" fmla="*/ 324 w 561"/>
              <a:gd name="T63" fmla="*/ 73 h 545"/>
              <a:gd name="T64" fmla="*/ 398 w 561"/>
              <a:gd name="T65" fmla="*/ 235 h 545"/>
              <a:gd name="T66" fmla="*/ 560 w 561"/>
              <a:gd name="T67" fmla="*/ 147 h 545"/>
              <a:gd name="T68" fmla="*/ 471 w 561"/>
              <a:gd name="T69" fmla="*/ 0 h 545"/>
              <a:gd name="T70" fmla="*/ 515 w 561"/>
              <a:gd name="T71" fmla="*/ 147 h 545"/>
              <a:gd name="T72" fmla="*/ 398 w 561"/>
              <a:gd name="T73" fmla="*/ 191 h 545"/>
              <a:gd name="T74" fmla="*/ 353 w 561"/>
              <a:gd name="T75" fmla="*/ 73 h 545"/>
              <a:gd name="T76" fmla="*/ 471 w 561"/>
              <a:gd name="T77" fmla="*/ 29 h 545"/>
              <a:gd name="T78" fmla="*/ 515 w 561"/>
              <a:gd name="T79" fmla="*/ 14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7" name="Freeform 62">
            <a:extLst>
              <a:ext uri="{FF2B5EF4-FFF2-40B4-BE49-F238E27FC236}">
                <a16:creationId xmlns:a16="http://schemas.microsoft.com/office/drawing/2014/main" id="{E4AC3F75-5880-4CEC-ABFB-86172C1A2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038" y="1336675"/>
            <a:ext cx="255587" cy="268288"/>
          </a:xfrm>
          <a:custGeom>
            <a:avLst/>
            <a:gdLst>
              <a:gd name="T0" fmla="*/ 294 w 589"/>
              <a:gd name="T1" fmla="*/ 0 h 619"/>
              <a:gd name="T2" fmla="*/ 294 w 589"/>
              <a:gd name="T3" fmla="*/ 0 h 619"/>
              <a:gd name="T4" fmla="*/ 0 w 589"/>
              <a:gd name="T5" fmla="*/ 339 h 619"/>
              <a:gd name="T6" fmla="*/ 29 w 589"/>
              <a:gd name="T7" fmla="*/ 368 h 619"/>
              <a:gd name="T8" fmla="*/ 103 w 589"/>
              <a:gd name="T9" fmla="*/ 294 h 619"/>
              <a:gd name="T10" fmla="*/ 103 w 589"/>
              <a:gd name="T11" fmla="*/ 545 h 619"/>
              <a:gd name="T12" fmla="*/ 176 w 589"/>
              <a:gd name="T13" fmla="*/ 618 h 619"/>
              <a:gd name="T14" fmla="*/ 412 w 589"/>
              <a:gd name="T15" fmla="*/ 618 h 619"/>
              <a:gd name="T16" fmla="*/ 485 w 589"/>
              <a:gd name="T17" fmla="*/ 545 h 619"/>
              <a:gd name="T18" fmla="*/ 485 w 589"/>
              <a:gd name="T19" fmla="*/ 294 h 619"/>
              <a:gd name="T20" fmla="*/ 559 w 589"/>
              <a:gd name="T21" fmla="*/ 368 h 619"/>
              <a:gd name="T22" fmla="*/ 588 w 589"/>
              <a:gd name="T23" fmla="*/ 339 h 619"/>
              <a:gd name="T24" fmla="*/ 294 w 589"/>
              <a:gd name="T25" fmla="*/ 0 h 619"/>
              <a:gd name="T26" fmla="*/ 456 w 589"/>
              <a:gd name="T27" fmla="*/ 545 h 619"/>
              <a:gd name="T28" fmla="*/ 456 w 589"/>
              <a:gd name="T29" fmla="*/ 545 h 619"/>
              <a:gd name="T30" fmla="*/ 412 w 589"/>
              <a:gd name="T31" fmla="*/ 589 h 619"/>
              <a:gd name="T32" fmla="*/ 176 w 589"/>
              <a:gd name="T33" fmla="*/ 589 h 619"/>
              <a:gd name="T34" fmla="*/ 132 w 589"/>
              <a:gd name="T35" fmla="*/ 545 h 619"/>
              <a:gd name="T36" fmla="*/ 132 w 589"/>
              <a:gd name="T37" fmla="*/ 235 h 619"/>
              <a:gd name="T38" fmla="*/ 294 w 589"/>
              <a:gd name="T39" fmla="*/ 59 h 619"/>
              <a:gd name="T40" fmla="*/ 456 w 589"/>
              <a:gd name="T41" fmla="*/ 235 h 619"/>
              <a:gd name="T42" fmla="*/ 456 w 589"/>
              <a:gd name="T43" fmla="*/ 54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8" name="Freeform 63">
            <a:extLst>
              <a:ext uri="{FF2B5EF4-FFF2-40B4-BE49-F238E27FC236}">
                <a16:creationId xmlns:a16="http://schemas.microsoft.com/office/drawing/2014/main" id="{B577C54C-05C2-4D4E-B204-C9AC3418D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1336675"/>
            <a:ext cx="274638" cy="268288"/>
          </a:xfrm>
          <a:custGeom>
            <a:avLst/>
            <a:gdLst>
              <a:gd name="T0" fmla="*/ 0 w 634"/>
              <a:gd name="T1" fmla="*/ 73 h 619"/>
              <a:gd name="T2" fmla="*/ 0 w 634"/>
              <a:gd name="T3" fmla="*/ 73 h 619"/>
              <a:gd name="T4" fmla="*/ 0 w 634"/>
              <a:gd name="T5" fmla="*/ 235 h 619"/>
              <a:gd name="T6" fmla="*/ 45 w 634"/>
              <a:gd name="T7" fmla="*/ 235 h 619"/>
              <a:gd name="T8" fmla="*/ 45 w 634"/>
              <a:gd name="T9" fmla="*/ 73 h 619"/>
              <a:gd name="T10" fmla="*/ 89 w 634"/>
              <a:gd name="T11" fmla="*/ 29 h 619"/>
              <a:gd name="T12" fmla="*/ 236 w 634"/>
              <a:gd name="T13" fmla="*/ 29 h 619"/>
              <a:gd name="T14" fmla="*/ 236 w 634"/>
              <a:gd name="T15" fmla="*/ 0 h 619"/>
              <a:gd name="T16" fmla="*/ 89 w 634"/>
              <a:gd name="T17" fmla="*/ 0 h 619"/>
              <a:gd name="T18" fmla="*/ 0 w 634"/>
              <a:gd name="T19" fmla="*/ 73 h 619"/>
              <a:gd name="T20" fmla="*/ 45 w 634"/>
              <a:gd name="T21" fmla="*/ 545 h 619"/>
              <a:gd name="T22" fmla="*/ 45 w 634"/>
              <a:gd name="T23" fmla="*/ 545 h 619"/>
              <a:gd name="T24" fmla="*/ 45 w 634"/>
              <a:gd name="T25" fmla="*/ 382 h 619"/>
              <a:gd name="T26" fmla="*/ 0 w 634"/>
              <a:gd name="T27" fmla="*/ 382 h 619"/>
              <a:gd name="T28" fmla="*/ 0 w 634"/>
              <a:gd name="T29" fmla="*/ 545 h 619"/>
              <a:gd name="T30" fmla="*/ 89 w 634"/>
              <a:gd name="T31" fmla="*/ 618 h 619"/>
              <a:gd name="T32" fmla="*/ 236 w 634"/>
              <a:gd name="T33" fmla="*/ 618 h 619"/>
              <a:gd name="T34" fmla="*/ 236 w 634"/>
              <a:gd name="T35" fmla="*/ 589 h 619"/>
              <a:gd name="T36" fmla="*/ 89 w 634"/>
              <a:gd name="T37" fmla="*/ 589 h 619"/>
              <a:gd name="T38" fmla="*/ 45 w 634"/>
              <a:gd name="T39" fmla="*/ 545 h 619"/>
              <a:gd name="T40" fmla="*/ 589 w 634"/>
              <a:gd name="T41" fmla="*/ 545 h 619"/>
              <a:gd name="T42" fmla="*/ 589 w 634"/>
              <a:gd name="T43" fmla="*/ 545 h 619"/>
              <a:gd name="T44" fmla="*/ 560 w 634"/>
              <a:gd name="T45" fmla="*/ 589 h 619"/>
              <a:gd name="T46" fmla="*/ 398 w 634"/>
              <a:gd name="T47" fmla="*/ 589 h 619"/>
              <a:gd name="T48" fmla="*/ 398 w 634"/>
              <a:gd name="T49" fmla="*/ 618 h 619"/>
              <a:gd name="T50" fmla="*/ 560 w 634"/>
              <a:gd name="T51" fmla="*/ 618 h 619"/>
              <a:gd name="T52" fmla="*/ 633 w 634"/>
              <a:gd name="T53" fmla="*/ 545 h 619"/>
              <a:gd name="T54" fmla="*/ 633 w 634"/>
              <a:gd name="T55" fmla="*/ 382 h 619"/>
              <a:gd name="T56" fmla="*/ 589 w 634"/>
              <a:gd name="T57" fmla="*/ 382 h 619"/>
              <a:gd name="T58" fmla="*/ 589 w 634"/>
              <a:gd name="T59" fmla="*/ 545 h 619"/>
              <a:gd name="T60" fmla="*/ 560 w 634"/>
              <a:gd name="T61" fmla="*/ 0 h 619"/>
              <a:gd name="T62" fmla="*/ 560 w 634"/>
              <a:gd name="T63" fmla="*/ 0 h 619"/>
              <a:gd name="T64" fmla="*/ 398 w 634"/>
              <a:gd name="T65" fmla="*/ 0 h 619"/>
              <a:gd name="T66" fmla="*/ 398 w 634"/>
              <a:gd name="T67" fmla="*/ 29 h 619"/>
              <a:gd name="T68" fmla="*/ 560 w 634"/>
              <a:gd name="T69" fmla="*/ 29 h 619"/>
              <a:gd name="T70" fmla="*/ 589 w 634"/>
              <a:gd name="T71" fmla="*/ 73 h 619"/>
              <a:gd name="T72" fmla="*/ 589 w 634"/>
              <a:gd name="T73" fmla="*/ 235 h 619"/>
              <a:gd name="T74" fmla="*/ 633 w 634"/>
              <a:gd name="T75" fmla="*/ 235 h 619"/>
              <a:gd name="T76" fmla="*/ 633 w 634"/>
              <a:gd name="T77" fmla="*/ 73 h 619"/>
              <a:gd name="T78" fmla="*/ 560 w 634"/>
              <a:gd name="T79" fmla="*/ 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9" name="Freeform 64">
            <a:extLst>
              <a:ext uri="{FF2B5EF4-FFF2-40B4-BE49-F238E27FC236}">
                <a16:creationId xmlns:a16="http://schemas.microsoft.com/office/drawing/2014/main" id="{A788843C-2F72-45B2-BD40-C08EFA4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343025"/>
            <a:ext cx="255587" cy="255588"/>
          </a:xfrm>
          <a:custGeom>
            <a:avLst/>
            <a:gdLst>
              <a:gd name="T0" fmla="*/ 295 w 590"/>
              <a:gd name="T1" fmla="*/ 0 h 589"/>
              <a:gd name="T2" fmla="*/ 295 w 590"/>
              <a:gd name="T3" fmla="*/ 0 h 589"/>
              <a:gd name="T4" fmla="*/ 0 w 590"/>
              <a:gd name="T5" fmla="*/ 294 h 589"/>
              <a:gd name="T6" fmla="*/ 295 w 590"/>
              <a:gd name="T7" fmla="*/ 588 h 589"/>
              <a:gd name="T8" fmla="*/ 589 w 590"/>
              <a:gd name="T9" fmla="*/ 294 h 589"/>
              <a:gd name="T10" fmla="*/ 295 w 590"/>
              <a:gd name="T11" fmla="*/ 0 h 589"/>
              <a:gd name="T12" fmla="*/ 324 w 590"/>
              <a:gd name="T13" fmla="*/ 544 h 589"/>
              <a:gd name="T14" fmla="*/ 324 w 590"/>
              <a:gd name="T15" fmla="*/ 544 h 589"/>
              <a:gd name="T16" fmla="*/ 324 w 590"/>
              <a:gd name="T17" fmla="*/ 456 h 589"/>
              <a:gd name="T18" fmla="*/ 295 w 590"/>
              <a:gd name="T19" fmla="*/ 426 h 589"/>
              <a:gd name="T20" fmla="*/ 280 w 590"/>
              <a:gd name="T21" fmla="*/ 456 h 589"/>
              <a:gd name="T22" fmla="*/ 280 w 590"/>
              <a:gd name="T23" fmla="*/ 544 h 589"/>
              <a:gd name="T24" fmla="*/ 45 w 590"/>
              <a:gd name="T25" fmla="*/ 309 h 589"/>
              <a:gd name="T26" fmla="*/ 148 w 590"/>
              <a:gd name="T27" fmla="*/ 309 h 589"/>
              <a:gd name="T28" fmla="*/ 162 w 590"/>
              <a:gd name="T29" fmla="*/ 294 h 589"/>
              <a:gd name="T30" fmla="*/ 148 w 590"/>
              <a:gd name="T31" fmla="*/ 279 h 589"/>
              <a:gd name="T32" fmla="*/ 45 w 590"/>
              <a:gd name="T33" fmla="*/ 279 h 589"/>
              <a:gd name="T34" fmla="*/ 280 w 590"/>
              <a:gd name="T35" fmla="*/ 44 h 589"/>
              <a:gd name="T36" fmla="*/ 280 w 590"/>
              <a:gd name="T37" fmla="*/ 132 h 589"/>
              <a:gd name="T38" fmla="*/ 295 w 590"/>
              <a:gd name="T39" fmla="*/ 162 h 589"/>
              <a:gd name="T40" fmla="*/ 324 w 590"/>
              <a:gd name="T41" fmla="*/ 132 h 589"/>
              <a:gd name="T42" fmla="*/ 324 w 590"/>
              <a:gd name="T43" fmla="*/ 44 h 589"/>
              <a:gd name="T44" fmla="*/ 560 w 590"/>
              <a:gd name="T45" fmla="*/ 279 h 589"/>
              <a:gd name="T46" fmla="*/ 457 w 590"/>
              <a:gd name="T47" fmla="*/ 279 h 589"/>
              <a:gd name="T48" fmla="*/ 442 w 590"/>
              <a:gd name="T49" fmla="*/ 294 h 589"/>
              <a:gd name="T50" fmla="*/ 457 w 590"/>
              <a:gd name="T51" fmla="*/ 309 h 589"/>
              <a:gd name="T52" fmla="*/ 560 w 590"/>
              <a:gd name="T53" fmla="*/ 309 h 589"/>
              <a:gd name="T54" fmla="*/ 324 w 590"/>
              <a:gd name="T55" fmla="*/ 544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0" name="Freeform 65">
            <a:extLst>
              <a:ext uri="{FF2B5EF4-FFF2-40B4-BE49-F238E27FC236}">
                <a16:creationId xmlns:a16="http://schemas.microsoft.com/office/drawing/2014/main" id="{A24069EE-2ED7-4421-8389-A98FD90F3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475" y="1328738"/>
            <a:ext cx="266700" cy="268287"/>
          </a:xfrm>
          <a:custGeom>
            <a:avLst/>
            <a:gdLst>
              <a:gd name="T0" fmla="*/ 485 w 619"/>
              <a:gd name="T1" fmla="*/ 59 h 619"/>
              <a:gd name="T2" fmla="*/ 485 w 619"/>
              <a:gd name="T3" fmla="*/ 59 h 619"/>
              <a:gd name="T4" fmla="*/ 221 w 619"/>
              <a:gd name="T5" fmla="*/ 118 h 619"/>
              <a:gd name="T6" fmla="*/ 147 w 619"/>
              <a:gd name="T7" fmla="*/ 250 h 619"/>
              <a:gd name="T8" fmla="*/ 0 w 619"/>
              <a:gd name="T9" fmla="*/ 354 h 619"/>
              <a:gd name="T10" fmla="*/ 147 w 619"/>
              <a:gd name="T11" fmla="*/ 442 h 619"/>
              <a:gd name="T12" fmla="*/ 191 w 619"/>
              <a:gd name="T13" fmla="*/ 574 h 619"/>
              <a:gd name="T14" fmla="*/ 324 w 619"/>
              <a:gd name="T15" fmla="*/ 530 h 619"/>
              <a:gd name="T16" fmla="*/ 471 w 619"/>
              <a:gd name="T17" fmla="*/ 618 h 619"/>
              <a:gd name="T18" fmla="*/ 485 w 619"/>
              <a:gd name="T19" fmla="*/ 442 h 619"/>
              <a:gd name="T20" fmla="*/ 559 w 619"/>
              <a:gd name="T21" fmla="*/ 309 h 619"/>
              <a:gd name="T22" fmla="*/ 485 w 619"/>
              <a:gd name="T23" fmla="*/ 59 h 619"/>
              <a:gd name="T24" fmla="*/ 206 w 619"/>
              <a:gd name="T25" fmla="*/ 530 h 619"/>
              <a:gd name="T26" fmla="*/ 206 w 619"/>
              <a:gd name="T27" fmla="*/ 530 h 619"/>
              <a:gd name="T28" fmla="*/ 191 w 619"/>
              <a:gd name="T29" fmla="*/ 456 h 619"/>
              <a:gd name="T30" fmla="*/ 294 w 619"/>
              <a:gd name="T31" fmla="*/ 515 h 619"/>
              <a:gd name="T32" fmla="*/ 206 w 619"/>
              <a:gd name="T33" fmla="*/ 530 h 619"/>
              <a:gd name="T34" fmla="*/ 530 w 619"/>
              <a:gd name="T35" fmla="*/ 295 h 619"/>
              <a:gd name="T36" fmla="*/ 530 w 619"/>
              <a:gd name="T37" fmla="*/ 295 h 619"/>
              <a:gd name="T38" fmla="*/ 456 w 619"/>
              <a:gd name="T39" fmla="*/ 427 h 619"/>
              <a:gd name="T40" fmla="*/ 441 w 619"/>
              <a:gd name="T41" fmla="*/ 560 h 619"/>
              <a:gd name="T42" fmla="*/ 73 w 619"/>
              <a:gd name="T43" fmla="*/ 354 h 619"/>
              <a:gd name="T44" fmla="*/ 176 w 619"/>
              <a:gd name="T45" fmla="*/ 280 h 619"/>
              <a:gd name="T46" fmla="*/ 265 w 619"/>
              <a:gd name="T47" fmla="*/ 147 h 619"/>
              <a:gd name="T48" fmla="*/ 471 w 619"/>
              <a:gd name="T49" fmla="*/ 88 h 619"/>
              <a:gd name="T50" fmla="*/ 530 w 619"/>
              <a:gd name="T51" fmla="*/ 29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1" name="Freeform 66">
            <a:extLst>
              <a:ext uri="{FF2B5EF4-FFF2-40B4-BE49-F238E27FC236}">
                <a16:creationId xmlns:a16="http://schemas.microsoft.com/office/drawing/2014/main" id="{410B1D22-B627-4820-813E-48B606E6E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3088" y="1343025"/>
            <a:ext cx="236537" cy="255588"/>
          </a:xfrm>
          <a:custGeom>
            <a:avLst/>
            <a:gdLst>
              <a:gd name="T0" fmla="*/ 471 w 545"/>
              <a:gd name="T1" fmla="*/ 353 h 589"/>
              <a:gd name="T2" fmla="*/ 471 w 545"/>
              <a:gd name="T3" fmla="*/ 353 h 589"/>
              <a:gd name="T4" fmla="*/ 471 w 545"/>
              <a:gd name="T5" fmla="*/ 191 h 589"/>
              <a:gd name="T6" fmla="*/ 279 w 545"/>
              <a:gd name="T7" fmla="*/ 0 h 589"/>
              <a:gd name="T8" fmla="*/ 73 w 545"/>
              <a:gd name="T9" fmla="*/ 191 h 589"/>
              <a:gd name="T10" fmla="*/ 73 w 545"/>
              <a:gd name="T11" fmla="*/ 353 h 589"/>
              <a:gd name="T12" fmla="*/ 0 w 545"/>
              <a:gd name="T13" fmla="*/ 515 h 589"/>
              <a:gd name="T14" fmla="*/ 176 w 545"/>
              <a:gd name="T15" fmla="*/ 515 h 589"/>
              <a:gd name="T16" fmla="*/ 279 w 545"/>
              <a:gd name="T17" fmla="*/ 588 h 589"/>
              <a:gd name="T18" fmla="*/ 367 w 545"/>
              <a:gd name="T19" fmla="*/ 515 h 589"/>
              <a:gd name="T20" fmla="*/ 544 w 545"/>
              <a:gd name="T21" fmla="*/ 515 h 589"/>
              <a:gd name="T22" fmla="*/ 471 w 545"/>
              <a:gd name="T23" fmla="*/ 353 h 589"/>
              <a:gd name="T24" fmla="*/ 279 w 545"/>
              <a:gd name="T25" fmla="*/ 544 h 589"/>
              <a:gd name="T26" fmla="*/ 279 w 545"/>
              <a:gd name="T27" fmla="*/ 544 h 589"/>
              <a:gd name="T28" fmla="*/ 220 w 545"/>
              <a:gd name="T29" fmla="*/ 515 h 589"/>
              <a:gd name="T30" fmla="*/ 324 w 545"/>
              <a:gd name="T31" fmla="*/ 515 h 589"/>
              <a:gd name="T32" fmla="*/ 279 w 545"/>
              <a:gd name="T33" fmla="*/ 544 h 589"/>
              <a:gd name="T34" fmla="*/ 58 w 545"/>
              <a:gd name="T35" fmla="*/ 471 h 589"/>
              <a:gd name="T36" fmla="*/ 58 w 545"/>
              <a:gd name="T37" fmla="*/ 471 h 589"/>
              <a:gd name="T38" fmla="*/ 117 w 545"/>
              <a:gd name="T39" fmla="*/ 353 h 589"/>
              <a:gd name="T40" fmla="*/ 117 w 545"/>
              <a:gd name="T41" fmla="*/ 191 h 589"/>
              <a:gd name="T42" fmla="*/ 279 w 545"/>
              <a:gd name="T43" fmla="*/ 44 h 589"/>
              <a:gd name="T44" fmla="*/ 426 w 545"/>
              <a:gd name="T45" fmla="*/ 191 h 589"/>
              <a:gd name="T46" fmla="*/ 426 w 545"/>
              <a:gd name="T47" fmla="*/ 353 h 589"/>
              <a:gd name="T48" fmla="*/ 485 w 545"/>
              <a:gd name="T49" fmla="*/ 471 h 589"/>
              <a:gd name="T50" fmla="*/ 58 w 545"/>
              <a:gd name="T51" fmla="*/ 471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2" name="Freeform 67">
            <a:extLst>
              <a:ext uri="{FF2B5EF4-FFF2-40B4-BE49-F238E27FC236}">
                <a16:creationId xmlns:a16="http://schemas.microsoft.com/office/drawing/2014/main" id="{C1625ED8-6935-4DEC-A1E2-62B074C8F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1336675"/>
            <a:ext cx="274638" cy="268288"/>
          </a:xfrm>
          <a:custGeom>
            <a:avLst/>
            <a:gdLst>
              <a:gd name="T0" fmla="*/ 603 w 634"/>
              <a:gd name="T1" fmla="*/ 500 h 619"/>
              <a:gd name="T2" fmla="*/ 603 w 634"/>
              <a:gd name="T3" fmla="*/ 500 h 619"/>
              <a:gd name="T4" fmla="*/ 544 w 634"/>
              <a:gd name="T5" fmla="*/ 500 h 619"/>
              <a:gd name="T6" fmla="*/ 544 w 634"/>
              <a:gd name="T7" fmla="*/ 177 h 619"/>
              <a:gd name="T8" fmla="*/ 515 w 634"/>
              <a:gd name="T9" fmla="*/ 206 h 619"/>
              <a:gd name="T10" fmla="*/ 515 w 634"/>
              <a:gd name="T11" fmla="*/ 500 h 619"/>
              <a:gd name="T12" fmla="*/ 147 w 634"/>
              <a:gd name="T13" fmla="*/ 500 h 619"/>
              <a:gd name="T14" fmla="*/ 574 w 634"/>
              <a:gd name="T15" fmla="*/ 59 h 619"/>
              <a:gd name="T16" fmla="*/ 544 w 634"/>
              <a:gd name="T17" fmla="*/ 29 h 619"/>
              <a:gd name="T18" fmla="*/ 117 w 634"/>
              <a:gd name="T19" fmla="*/ 471 h 619"/>
              <a:gd name="T20" fmla="*/ 117 w 634"/>
              <a:gd name="T21" fmla="*/ 118 h 619"/>
              <a:gd name="T22" fmla="*/ 397 w 634"/>
              <a:gd name="T23" fmla="*/ 118 h 619"/>
              <a:gd name="T24" fmla="*/ 426 w 634"/>
              <a:gd name="T25" fmla="*/ 73 h 619"/>
              <a:gd name="T26" fmla="*/ 117 w 634"/>
              <a:gd name="T27" fmla="*/ 73 h 619"/>
              <a:gd name="T28" fmla="*/ 117 w 634"/>
              <a:gd name="T29" fmla="*/ 15 h 619"/>
              <a:gd name="T30" fmla="*/ 103 w 634"/>
              <a:gd name="T31" fmla="*/ 0 h 619"/>
              <a:gd name="T32" fmla="*/ 73 w 634"/>
              <a:gd name="T33" fmla="*/ 15 h 619"/>
              <a:gd name="T34" fmla="*/ 73 w 634"/>
              <a:gd name="T35" fmla="*/ 73 h 619"/>
              <a:gd name="T36" fmla="*/ 14 w 634"/>
              <a:gd name="T37" fmla="*/ 73 h 619"/>
              <a:gd name="T38" fmla="*/ 0 w 634"/>
              <a:gd name="T39" fmla="*/ 88 h 619"/>
              <a:gd name="T40" fmla="*/ 14 w 634"/>
              <a:gd name="T41" fmla="*/ 118 h 619"/>
              <a:gd name="T42" fmla="*/ 73 w 634"/>
              <a:gd name="T43" fmla="*/ 118 h 619"/>
              <a:gd name="T44" fmla="*/ 73 w 634"/>
              <a:gd name="T45" fmla="*/ 500 h 619"/>
              <a:gd name="T46" fmla="*/ 73 w 634"/>
              <a:gd name="T47" fmla="*/ 545 h 619"/>
              <a:gd name="T48" fmla="*/ 117 w 634"/>
              <a:gd name="T49" fmla="*/ 545 h 619"/>
              <a:gd name="T50" fmla="*/ 515 w 634"/>
              <a:gd name="T51" fmla="*/ 545 h 619"/>
              <a:gd name="T52" fmla="*/ 515 w 634"/>
              <a:gd name="T53" fmla="*/ 603 h 619"/>
              <a:gd name="T54" fmla="*/ 530 w 634"/>
              <a:gd name="T55" fmla="*/ 618 h 619"/>
              <a:gd name="T56" fmla="*/ 544 w 634"/>
              <a:gd name="T57" fmla="*/ 603 h 619"/>
              <a:gd name="T58" fmla="*/ 544 w 634"/>
              <a:gd name="T59" fmla="*/ 545 h 619"/>
              <a:gd name="T60" fmla="*/ 603 w 634"/>
              <a:gd name="T61" fmla="*/ 545 h 619"/>
              <a:gd name="T62" fmla="*/ 633 w 634"/>
              <a:gd name="T63" fmla="*/ 530 h 619"/>
              <a:gd name="T64" fmla="*/ 603 w 634"/>
              <a:gd name="T65" fmla="*/ 50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3" name="Freeform 68">
            <a:extLst>
              <a:ext uri="{FF2B5EF4-FFF2-40B4-BE49-F238E27FC236}">
                <a16:creationId xmlns:a16="http://schemas.microsoft.com/office/drawing/2014/main" id="{B6F437E9-A082-4499-AC5F-7C2D911AD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1336675"/>
            <a:ext cx="266700" cy="268288"/>
          </a:xfrm>
          <a:custGeom>
            <a:avLst/>
            <a:gdLst>
              <a:gd name="T0" fmla="*/ 559 w 619"/>
              <a:gd name="T1" fmla="*/ 471 h 619"/>
              <a:gd name="T2" fmla="*/ 559 w 619"/>
              <a:gd name="T3" fmla="*/ 471 h 619"/>
              <a:gd name="T4" fmla="*/ 559 w 619"/>
              <a:gd name="T5" fmla="*/ 147 h 619"/>
              <a:gd name="T6" fmla="*/ 618 w 619"/>
              <a:gd name="T7" fmla="*/ 73 h 619"/>
              <a:gd name="T8" fmla="*/ 545 w 619"/>
              <a:gd name="T9" fmla="*/ 0 h 619"/>
              <a:gd name="T10" fmla="*/ 471 w 619"/>
              <a:gd name="T11" fmla="*/ 59 h 619"/>
              <a:gd name="T12" fmla="*/ 147 w 619"/>
              <a:gd name="T13" fmla="*/ 59 h 619"/>
              <a:gd name="T14" fmla="*/ 73 w 619"/>
              <a:gd name="T15" fmla="*/ 0 h 619"/>
              <a:gd name="T16" fmla="*/ 0 w 619"/>
              <a:gd name="T17" fmla="*/ 73 h 619"/>
              <a:gd name="T18" fmla="*/ 59 w 619"/>
              <a:gd name="T19" fmla="*/ 147 h 619"/>
              <a:gd name="T20" fmla="*/ 59 w 619"/>
              <a:gd name="T21" fmla="*/ 471 h 619"/>
              <a:gd name="T22" fmla="*/ 0 w 619"/>
              <a:gd name="T23" fmla="*/ 545 h 619"/>
              <a:gd name="T24" fmla="*/ 73 w 619"/>
              <a:gd name="T25" fmla="*/ 618 h 619"/>
              <a:gd name="T26" fmla="*/ 147 w 619"/>
              <a:gd name="T27" fmla="*/ 559 h 619"/>
              <a:gd name="T28" fmla="*/ 471 w 619"/>
              <a:gd name="T29" fmla="*/ 559 h 619"/>
              <a:gd name="T30" fmla="*/ 545 w 619"/>
              <a:gd name="T31" fmla="*/ 618 h 619"/>
              <a:gd name="T32" fmla="*/ 618 w 619"/>
              <a:gd name="T33" fmla="*/ 545 h 619"/>
              <a:gd name="T34" fmla="*/ 559 w 619"/>
              <a:gd name="T35" fmla="*/ 471 h 619"/>
              <a:gd name="T36" fmla="*/ 545 w 619"/>
              <a:gd name="T37" fmla="*/ 29 h 619"/>
              <a:gd name="T38" fmla="*/ 545 w 619"/>
              <a:gd name="T39" fmla="*/ 29 h 619"/>
              <a:gd name="T40" fmla="*/ 589 w 619"/>
              <a:gd name="T41" fmla="*/ 73 h 619"/>
              <a:gd name="T42" fmla="*/ 545 w 619"/>
              <a:gd name="T43" fmla="*/ 118 h 619"/>
              <a:gd name="T44" fmla="*/ 500 w 619"/>
              <a:gd name="T45" fmla="*/ 73 h 619"/>
              <a:gd name="T46" fmla="*/ 545 w 619"/>
              <a:gd name="T47" fmla="*/ 29 h 619"/>
              <a:gd name="T48" fmla="*/ 29 w 619"/>
              <a:gd name="T49" fmla="*/ 73 h 619"/>
              <a:gd name="T50" fmla="*/ 29 w 619"/>
              <a:gd name="T51" fmla="*/ 73 h 619"/>
              <a:gd name="T52" fmla="*/ 73 w 619"/>
              <a:gd name="T53" fmla="*/ 29 h 619"/>
              <a:gd name="T54" fmla="*/ 118 w 619"/>
              <a:gd name="T55" fmla="*/ 73 h 619"/>
              <a:gd name="T56" fmla="*/ 73 w 619"/>
              <a:gd name="T57" fmla="*/ 118 h 619"/>
              <a:gd name="T58" fmla="*/ 29 w 619"/>
              <a:gd name="T59" fmla="*/ 73 h 619"/>
              <a:gd name="T60" fmla="*/ 73 w 619"/>
              <a:gd name="T61" fmla="*/ 589 h 619"/>
              <a:gd name="T62" fmla="*/ 73 w 619"/>
              <a:gd name="T63" fmla="*/ 589 h 619"/>
              <a:gd name="T64" fmla="*/ 29 w 619"/>
              <a:gd name="T65" fmla="*/ 545 h 619"/>
              <a:gd name="T66" fmla="*/ 73 w 619"/>
              <a:gd name="T67" fmla="*/ 500 h 619"/>
              <a:gd name="T68" fmla="*/ 118 w 619"/>
              <a:gd name="T69" fmla="*/ 545 h 619"/>
              <a:gd name="T70" fmla="*/ 73 w 619"/>
              <a:gd name="T71" fmla="*/ 589 h 619"/>
              <a:gd name="T72" fmla="*/ 471 w 619"/>
              <a:gd name="T73" fmla="*/ 530 h 619"/>
              <a:gd name="T74" fmla="*/ 471 w 619"/>
              <a:gd name="T75" fmla="*/ 530 h 619"/>
              <a:gd name="T76" fmla="*/ 147 w 619"/>
              <a:gd name="T77" fmla="*/ 530 h 619"/>
              <a:gd name="T78" fmla="*/ 88 w 619"/>
              <a:gd name="T79" fmla="*/ 471 h 619"/>
              <a:gd name="T80" fmla="*/ 88 w 619"/>
              <a:gd name="T81" fmla="*/ 147 h 619"/>
              <a:gd name="T82" fmla="*/ 147 w 619"/>
              <a:gd name="T83" fmla="*/ 88 h 619"/>
              <a:gd name="T84" fmla="*/ 471 w 619"/>
              <a:gd name="T85" fmla="*/ 88 h 619"/>
              <a:gd name="T86" fmla="*/ 530 w 619"/>
              <a:gd name="T87" fmla="*/ 147 h 619"/>
              <a:gd name="T88" fmla="*/ 530 w 619"/>
              <a:gd name="T89" fmla="*/ 471 h 619"/>
              <a:gd name="T90" fmla="*/ 471 w 619"/>
              <a:gd name="T91" fmla="*/ 530 h 619"/>
              <a:gd name="T92" fmla="*/ 545 w 619"/>
              <a:gd name="T93" fmla="*/ 589 h 619"/>
              <a:gd name="T94" fmla="*/ 545 w 619"/>
              <a:gd name="T95" fmla="*/ 589 h 619"/>
              <a:gd name="T96" fmla="*/ 500 w 619"/>
              <a:gd name="T97" fmla="*/ 545 h 619"/>
              <a:gd name="T98" fmla="*/ 545 w 619"/>
              <a:gd name="T99" fmla="*/ 500 h 619"/>
              <a:gd name="T100" fmla="*/ 589 w 619"/>
              <a:gd name="T101" fmla="*/ 545 h 619"/>
              <a:gd name="T102" fmla="*/ 545 w 619"/>
              <a:gd name="T103" fmla="*/ 589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4" name="Freeform 69">
            <a:extLst>
              <a:ext uri="{FF2B5EF4-FFF2-40B4-BE49-F238E27FC236}">
                <a16:creationId xmlns:a16="http://schemas.microsoft.com/office/drawing/2014/main" id="{F2D555D6-F3BC-46D0-A91E-D016276A3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0863" y="1400175"/>
            <a:ext cx="171450" cy="152400"/>
          </a:xfrm>
          <a:custGeom>
            <a:avLst/>
            <a:gdLst>
              <a:gd name="T0" fmla="*/ 30 w 399"/>
              <a:gd name="T1" fmla="*/ 44 h 354"/>
              <a:gd name="T2" fmla="*/ 30 w 399"/>
              <a:gd name="T3" fmla="*/ 44 h 354"/>
              <a:gd name="T4" fmla="*/ 383 w 399"/>
              <a:gd name="T5" fmla="*/ 44 h 354"/>
              <a:gd name="T6" fmla="*/ 398 w 399"/>
              <a:gd name="T7" fmla="*/ 30 h 354"/>
              <a:gd name="T8" fmla="*/ 383 w 399"/>
              <a:gd name="T9" fmla="*/ 0 h 354"/>
              <a:gd name="T10" fmla="*/ 30 w 399"/>
              <a:gd name="T11" fmla="*/ 0 h 354"/>
              <a:gd name="T12" fmla="*/ 0 w 399"/>
              <a:gd name="T13" fmla="*/ 30 h 354"/>
              <a:gd name="T14" fmla="*/ 30 w 399"/>
              <a:gd name="T15" fmla="*/ 44 h 354"/>
              <a:gd name="T16" fmla="*/ 383 w 399"/>
              <a:gd name="T17" fmla="*/ 324 h 354"/>
              <a:gd name="T18" fmla="*/ 383 w 399"/>
              <a:gd name="T19" fmla="*/ 324 h 354"/>
              <a:gd name="T20" fmla="*/ 30 w 399"/>
              <a:gd name="T21" fmla="*/ 324 h 354"/>
              <a:gd name="T22" fmla="*/ 0 w 399"/>
              <a:gd name="T23" fmla="*/ 339 h 354"/>
              <a:gd name="T24" fmla="*/ 30 w 399"/>
              <a:gd name="T25" fmla="*/ 353 h 354"/>
              <a:gd name="T26" fmla="*/ 383 w 399"/>
              <a:gd name="T27" fmla="*/ 353 h 354"/>
              <a:gd name="T28" fmla="*/ 398 w 399"/>
              <a:gd name="T29" fmla="*/ 339 h 354"/>
              <a:gd name="T30" fmla="*/ 383 w 399"/>
              <a:gd name="T31" fmla="*/ 324 h 354"/>
              <a:gd name="T32" fmla="*/ 383 w 399"/>
              <a:gd name="T33" fmla="*/ 162 h 354"/>
              <a:gd name="T34" fmla="*/ 383 w 399"/>
              <a:gd name="T35" fmla="*/ 162 h 354"/>
              <a:gd name="T36" fmla="*/ 30 w 399"/>
              <a:gd name="T37" fmla="*/ 162 h 354"/>
              <a:gd name="T38" fmla="*/ 0 w 399"/>
              <a:gd name="T39" fmla="*/ 177 h 354"/>
              <a:gd name="T40" fmla="*/ 30 w 399"/>
              <a:gd name="T41" fmla="*/ 206 h 354"/>
              <a:gd name="T42" fmla="*/ 383 w 399"/>
              <a:gd name="T43" fmla="*/ 206 h 354"/>
              <a:gd name="T44" fmla="*/ 398 w 399"/>
              <a:gd name="T45" fmla="*/ 177 h 354"/>
              <a:gd name="T46" fmla="*/ 383 w 399"/>
              <a:gd name="T47" fmla="*/ 162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5" name="Freeform 70">
            <a:extLst>
              <a:ext uri="{FF2B5EF4-FFF2-40B4-BE49-F238E27FC236}">
                <a16:creationId xmlns:a16="http://schemas.microsoft.com/office/drawing/2014/main" id="{B8F91A7E-0AE0-40D5-8DC8-4647EE2BB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1336675"/>
            <a:ext cx="274637" cy="268288"/>
          </a:xfrm>
          <a:custGeom>
            <a:avLst/>
            <a:gdLst>
              <a:gd name="T0" fmla="*/ 633 w 634"/>
              <a:gd name="T1" fmla="*/ 235 h 619"/>
              <a:gd name="T2" fmla="*/ 412 w 634"/>
              <a:gd name="T3" fmla="*/ 206 h 619"/>
              <a:gd name="T4" fmla="*/ 309 w 634"/>
              <a:gd name="T5" fmla="*/ 0 h 619"/>
              <a:gd name="T6" fmla="*/ 220 w 634"/>
              <a:gd name="T7" fmla="*/ 206 h 619"/>
              <a:gd name="T8" fmla="*/ 0 w 634"/>
              <a:gd name="T9" fmla="*/ 235 h 619"/>
              <a:gd name="T10" fmla="*/ 162 w 634"/>
              <a:gd name="T11" fmla="*/ 398 h 619"/>
              <a:gd name="T12" fmla="*/ 117 w 634"/>
              <a:gd name="T13" fmla="*/ 618 h 619"/>
              <a:gd name="T14" fmla="*/ 309 w 634"/>
              <a:gd name="T15" fmla="*/ 515 h 619"/>
              <a:gd name="T16" fmla="*/ 515 w 634"/>
              <a:gd name="T17" fmla="*/ 618 h 619"/>
              <a:gd name="T18" fmla="*/ 471 w 634"/>
              <a:gd name="T19" fmla="*/ 398 h 619"/>
              <a:gd name="T20" fmla="*/ 633 w 634"/>
              <a:gd name="T21" fmla="*/ 235 h 619"/>
              <a:gd name="T22" fmla="*/ 309 w 634"/>
              <a:gd name="T23" fmla="*/ 471 h 619"/>
              <a:gd name="T24" fmla="*/ 162 w 634"/>
              <a:gd name="T25" fmla="*/ 545 h 619"/>
              <a:gd name="T26" fmla="*/ 191 w 634"/>
              <a:gd name="T27" fmla="*/ 382 h 619"/>
              <a:gd name="T28" fmla="*/ 73 w 634"/>
              <a:gd name="T29" fmla="*/ 265 h 619"/>
              <a:gd name="T30" fmla="*/ 235 w 634"/>
              <a:gd name="T31" fmla="*/ 235 h 619"/>
              <a:gd name="T32" fmla="*/ 309 w 634"/>
              <a:gd name="T33" fmla="*/ 73 h 619"/>
              <a:gd name="T34" fmla="*/ 383 w 634"/>
              <a:gd name="T35" fmla="*/ 235 h 619"/>
              <a:gd name="T36" fmla="*/ 559 w 634"/>
              <a:gd name="T37" fmla="*/ 265 h 619"/>
              <a:gd name="T38" fmla="*/ 426 w 634"/>
              <a:gd name="T39" fmla="*/ 382 h 619"/>
              <a:gd name="T40" fmla="*/ 456 w 634"/>
              <a:gd name="T41" fmla="*/ 559 h 619"/>
              <a:gd name="T42" fmla="*/ 309 w 634"/>
              <a:gd name="T43" fmla="*/ 47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6" name="Freeform 71">
            <a:extLst>
              <a:ext uri="{FF2B5EF4-FFF2-40B4-BE49-F238E27FC236}">
                <a16:creationId xmlns:a16="http://schemas.microsoft.com/office/drawing/2014/main" id="{7193E9FA-5BDE-40DF-9884-851F73CF2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1343025"/>
            <a:ext cx="266700" cy="261938"/>
          </a:xfrm>
          <a:custGeom>
            <a:avLst/>
            <a:gdLst>
              <a:gd name="T0" fmla="*/ 471 w 619"/>
              <a:gd name="T1" fmla="*/ 0 h 604"/>
              <a:gd name="T2" fmla="*/ 471 w 619"/>
              <a:gd name="T3" fmla="*/ 0 h 604"/>
              <a:gd name="T4" fmla="*/ 309 w 619"/>
              <a:gd name="T5" fmla="*/ 73 h 604"/>
              <a:gd name="T6" fmla="*/ 147 w 619"/>
              <a:gd name="T7" fmla="*/ 0 h 604"/>
              <a:gd name="T8" fmla="*/ 0 w 619"/>
              <a:gd name="T9" fmla="*/ 162 h 604"/>
              <a:gd name="T10" fmla="*/ 29 w 619"/>
              <a:gd name="T11" fmla="*/ 279 h 604"/>
              <a:gd name="T12" fmla="*/ 280 w 619"/>
              <a:gd name="T13" fmla="*/ 574 h 604"/>
              <a:gd name="T14" fmla="*/ 339 w 619"/>
              <a:gd name="T15" fmla="*/ 574 h 604"/>
              <a:gd name="T16" fmla="*/ 589 w 619"/>
              <a:gd name="T17" fmla="*/ 279 h 604"/>
              <a:gd name="T18" fmla="*/ 618 w 619"/>
              <a:gd name="T19" fmla="*/ 162 h 604"/>
              <a:gd name="T20" fmla="*/ 471 w 619"/>
              <a:gd name="T21" fmla="*/ 0 h 604"/>
              <a:gd name="T22" fmla="*/ 544 w 619"/>
              <a:gd name="T23" fmla="*/ 265 h 604"/>
              <a:gd name="T24" fmla="*/ 544 w 619"/>
              <a:gd name="T25" fmla="*/ 265 h 604"/>
              <a:gd name="T26" fmla="*/ 309 w 619"/>
              <a:gd name="T27" fmla="*/ 544 h 604"/>
              <a:gd name="T28" fmla="*/ 73 w 619"/>
              <a:gd name="T29" fmla="*/ 265 h 604"/>
              <a:gd name="T30" fmla="*/ 29 w 619"/>
              <a:gd name="T31" fmla="*/ 162 h 604"/>
              <a:gd name="T32" fmla="*/ 147 w 619"/>
              <a:gd name="T33" fmla="*/ 29 h 604"/>
              <a:gd name="T34" fmla="*/ 309 w 619"/>
              <a:gd name="T35" fmla="*/ 132 h 604"/>
              <a:gd name="T36" fmla="*/ 471 w 619"/>
              <a:gd name="T37" fmla="*/ 29 h 604"/>
              <a:gd name="T38" fmla="*/ 589 w 619"/>
              <a:gd name="T39" fmla="*/ 162 h 604"/>
              <a:gd name="T40" fmla="*/ 544 w 619"/>
              <a:gd name="T41" fmla="*/ 265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7" name="Freeform 72">
            <a:extLst>
              <a:ext uri="{FF2B5EF4-FFF2-40B4-BE49-F238E27FC236}">
                <a16:creationId xmlns:a16="http://schemas.microsoft.com/office/drawing/2014/main" id="{8621AE6F-D426-4DD5-BCD3-F42D890F8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890588"/>
            <a:ext cx="190500" cy="274637"/>
          </a:xfrm>
          <a:custGeom>
            <a:avLst/>
            <a:gdLst>
              <a:gd name="T0" fmla="*/ 221 w 443"/>
              <a:gd name="T1" fmla="*/ 324 h 634"/>
              <a:gd name="T2" fmla="*/ 221 w 443"/>
              <a:gd name="T3" fmla="*/ 324 h 634"/>
              <a:gd name="T4" fmla="*/ 442 w 443"/>
              <a:gd name="T5" fmla="*/ 30 h 634"/>
              <a:gd name="T6" fmla="*/ 324 w 443"/>
              <a:gd name="T7" fmla="*/ 0 h 634"/>
              <a:gd name="T8" fmla="*/ 0 w 443"/>
              <a:gd name="T9" fmla="*/ 324 h 634"/>
              <a:gd name="T10" fmla="*/ 324 w 443"/>
              <a:gd name="T11" fmla="*/ 633 h 634"/>
              <a:gd name="T12" fmla="*/ 442 w 443"/>
              <a:gd name="T13" fmla="*/ 619 h 634"/>
              <a:gd name="T14" fmla="*/ 221 w 443"/>
              <a:gd name="T15" fmla="*/ 324 h 634"/>
              <a:gd name="T16" fmla="*/ 280 w 443"/>
              <a:gd name="T17" fmla="*/ 589 h 634"/>
              <a:gd name="T18" fmla="*/ 280 w 443"/>
              <a:gd name="T19" fmla="*/ 589 h 634"/>
              <a:gd name="T20" fmla="*/ 44 w 443"/>
              <a:gd name="T21" fmla="*/ 324 h 634"/>
              <a:gd name="T22" fmla="*/ 280 w 443"/>
              <a:gd name="T23" fmla="*/ 44 h 634"/>
              <a:gd name="T24" fmla="*/ 324 w 443"/>
              <a:gd name="T25" fmla="*/ 44 h 634"/>
              <a:gd name="T26" fmla="*/ 192 w 443"/>
              <a:gd name="T27" fmla="*/ 324 h 634"/>
              <a:gd name="T28" fmla="*/ 324 w 443"/>
              <a:gd name="T29" fmla="*/ 589 h 634"/>
              <a:gd name="T30" fmla="*/ 280 w 443"/>
              <a:gd name="T31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8" name="Freeform 73">
            <a:extLst>
              <a:ext uri="{FF2B5EF4-FFF2-40B4-BE49-F238E27FC236}">
                <a16:creationId xmlns:a16="http://schemas.microsoft.com/office/drawing/2014/main" id="{2A61FB4A-38A1-41E1-A3E7-EB45FC184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903288"/>
            <a:ext cx="274638" cy="255587"/>
          </a:xfrm>
          <a:custGeom>
            <a:avLst/>
            <a:gdLst>
              <a:gd name="T0" fmla="*/ 339 w 634"/>
              <a:gd name="T1" fmla="*/ 544 h 590"/>
              <a:gd name="T2" fmla="*/ 339 w 634"/>
              <a:gd name="T3" fmla="*/ 544 h 590"/>
              <a:gd name="T4" fmla="*/ 148 w 634"/>
              <a:gd name="T5" fmla="*/ 544 h 590"/>
              <a:gd name="T6" fmla="*/ 118 w 634"/>
              <a:gd name="T7" fmla="*/ 559 h 590"/>
              <a:gd name="T8" fmla="*/ 148 w 634"/>
              <a:gd name="T9" fmla="*/ 589 h 590"/>
              <a:gd name="T10" fmla="*/ 339 w 634"/>
              <a:gd name="T11" fmla="*/ 589 h 590"/>
              <a:gd name="T12" fmla="*/ 354 w 634"/>
              <a:gd name="T13" fmla="*/ 559 h 590"/>
              <a:gd name="T14" fmla="*/ 339 w 634"/>
              <a:gd name="T15" fmla="*/ 544 h 590"/>
              <a:gd name="T16" fmla="*/ 383 w 634"/>
              <a:gd name="T17" fmla="*/ 471 h 590"/>
              <a:gd name="T18" fmla="*/ 383 w 634"/>
              <a:gd name="T19" fmla="*/ 471 h 590"/>
              <a:gd name="T20" fmla="*/ 103 w 634"/>
              <a:gd name="T21" fmla="*/ 471 h 590"/>
              <a:gd name="T22" fmla="*/ 89 w 634"/>
              <a:gd name="T23" fmla="*/ 486 h 590"/>
              <a:gd name="T24" fmla="*/ 103 w 634"/>
              <a:gd name="T25" fmla="*/ 500 h 590"/>
              <a:gd name="T26" fmla="*/ 383 w 634"/>
              <a:gd name="T27" fmla="*/ 500 h 590"/>
              <a:gd name="T28" fmla="*/ 398 w 634"/>
              <a:gd name="T29" fmla="*/ 486 h 590"/>
              <a:gd name="T30" fmla="*/ 383 w 634"/>
              <a:gd name="T31" fmla="*/ 471 h 590"/>
              <a:gd name="T32" fmla="*/ 619 w 634"/>
              <a:gd name="T33" fmla="*/ 382 h 590"/>
              <a:gd name="T34" fmla="*/ 619 w 634"/>
              <a:gd name="T35" fmla="*/ 382 h 590"/>
              <a:gd name="T36" fmla="*/ 324 w 634"/>
              <a:gd name="T37" fmla="*/ 382 h 590"/>
              <a:gd name="T38" fmla="*/ 324 w 634"/>
              <a:gd name="T39" fmla="*/ 323 h 590"/>
              <a:gd name="T40" fmla="*/ 530 w 634"/>
              <a:gd name="T41" fmla="*/ 29 h 590"/>
              <a:gd name="T42" fmla="*/ 383 w 634"/>
              <a:gd name="T43" fmla="*/ 0 h 590"/>
              <a:gd name="T44" fmla="*/ 89 w 634"/>
              <a:gd name="T45" fmla="*/ 294 h 590"/>
              <a:gd name="T46" fmla="*/ 103 w 634"/>
              <a:gd name="T47" fmla="*/ 382 h 590"/>
              <a:gd name="T48" fmla="*/ 30 w 634"/>
              <a:gd name="T49" fmla="*/ 382 h 590"/>
              <a:gd name="T50" fmla="*/ 0 w 634"/>
              <a:gd name="T51" fmla="*/ 412 h 590"/>
              <a:gd name="T52" fmla="*/ 30 w 634"/>
              <a:gd name="T53" fmla="*/ 427 h 590"/>
              <a:gd name="T54" fmla="*/ 619 w 634"/>
              <a:gd name="T55" fmla="*/ 427 h 590"/>
              <a:gd name="T56" fmla="*/ 633 w 634"/>
              <a:gd name="T57" fmla="*/ 412 h 590"/>
              <a:gd name="T58" fmla="*/ 619 w 634"/>
              <a:gd name="T59" fmla="*/ 382 h 590"/>
              <a:gd name="T60" fmla="*/ 148 w 634"/>
              <a:gd name="T61" fmla="*/ 382 h 590"/>
              <a:gd name="T62" fmla="*/ 148 w 634"/>
              <a:gd name="T63" fmla="*/ 382 h 590"/>
              <a:gd name="T64" fmla="*/ 118 w 634"/>
              <a:gd name="T65" fmla="*/ 309 h 590"/>
              <a:gd name="T66" fmla="*/ 280 w 634"/>
              <a:gd name="T67" fmla="*/ 59 h 590"/>
              <a:gd name="T68" fmla="*/ 442 w 634"/>
              <a:gd name="T69" fmla="*/ 29 h 590"/>
              <a:gd name="T70" fmla="*/ 280 w 634"/>
              <a:gd name="T71" fmla="*/ 323 h 590"/>
              <a:gd name="T72" fmla="*/ 280 w 634"/>
              <a:gd name="T73" fmla="*/ 382 h 590"/>
              <a:gd name="T74" fmla="*/ 148 w 634"/>
              <a:gd name="T75" fmla="*/ 382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9" name="Freeform 74">
            <a:extLst>
              <a:ext uri="{FF2B5EF4-FFF2-40B4-BE49-F238E27FC236}">
                <a16:creationId xmlns:a16="http://schemas.microsoft.com/office/drawing/2014/main" id="{1681DA43-B162-402B-BAAD-BDFCD3D2F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7325" y="915988"/>
            <a:ext cx="236538" cy="222250"/>
          </a:xfrm>
          <a:custGeom>
            <a:avLst/>
            <a:gdLst>
              <a:gd name="T0" fmla="*/ 73 w 545"/>
              <a:gd name="T1" fmla="*/ 236 h 516"/>
              <a:gd name="T2" fmla="*/ 73 w 545"/>
              <a:gd name="T3" fmla="*/ 236 h 516"/>
              <a:gd name="T4" fmla="*/ 427 w 545"/>
              <a:gd name="T5" fmla="*/ 236 h 516"/>
              <a:gd name="T6" fmla="*/ 544 w 545"/>
              <a:gd name="T7" fmla="*/ 118 h 516"/>
              <a:gd name="T8" fmla="*/ 427 w 545"/>
              <a:gd name="T9" fmla="*/ 0 h 516"/>
              <a:gd name="T10" fmla="*/ 427 w 545"/>
              <a:gd name="T11" fmla="*/ 44 h 516"/>
              <a:gd name="T12" fmla="*/ 500 w 545"/>
              <a:gd name="T13" fmla="*/ 118 h 516"/>
              <a:gd name="T14" fmla="*/ 398 w 545"/>
              <a:gd name="T15" fmla="*/ 206 h 516"/>
              <a:gd name="T16" fmla="*/ 73 w 545"/>
              <a:gd name="T17" fmla="*/ 206 h 516"/>
              <a:gd name="T18" fmla="*/ 59 w 545"/>
              <a:gd name="T19" fmla="*/ 221 h 516"/>
              <a:gd name="T20" fmla="*/ 73 w 545"/>
              <a:gd name="T21" fmla="*/ 236 h 516"/>
              <a:gd name="T22" fmla="*/ 177 w 545"/>
              <a:gd name="T23" fmla="*/ 162 h 516"/>
              <a:gd name="T24" fmla="*/ 177 w 545"/>
              <a:gd name="T25" fmla="*/ 162 h 516"/>
              <a:gd name="T26" fmla="*/ 412 w 545"/>
              <a:gd name="T27" fmla="*/ 162 h 516"/>
              <a:gd name="T28" fmla="*/ 427 w 545"/>
              <a:gd name="T29" fmla="*/ 147 h 516"/>
              <a:gd name="T30" fmla="*/ 412 w 545"/>
              <a:gd name="T31" fmla="*/ 118 h 516"/>
              <a:gd name="T32" fmla="*/ 177 w 545"/>
              <a:gd name="T33" fmla="*/ 118 h 516"/>
              <a:gd name="T34" fmla="*/ 147 w 545"/>
              <a:gd name="T35" fmla="*/ 147 h 516"/>
              <a:gd name="T36" fmla="*/ 177 w 545"/>
              <a:gd name="T37" fmla="*/ 162 h 516"/>
              <a:gd name="T38" fmla="*/ 265 w 545"/>
              <a:gd name="T39" fmla="*/ 353 h 516"/>
              <a:gd name="T40" fmla="*/ 265 w 545"/>
              <a:gd name="T41" fmla="*/ 353 h 516"/>
              <a:gd name="T42" fmla="*/ 265 w 545"/>
              <a:gd name="T43" fmla="*/ 353 h 516"/>
              <a:gd name="T44" fmla="*/ 118 w 545"/>
              <a:gd name="T45" fmla="*/ 353 h 516"/>
              <a:gd name="T46" fmla="*/ 88 w 545"/>
              <a:gd name="T47" fmla="*/ 383 h 516"/>
              <a:gd name="T48" fmla="*/ 118 w 545"/>
              <a:gd name="T49" fmla="*/ 398 h 516"/>
              <a:gd name="T50" fmla="*/ 265 w 545"/>
              <a:gd name="T51" fmla="*/ 398 h 516"/>
              <a:gd name="T52" fmla="*/ 309 w 545"/>
              <a:gd name="T53" fmla="*/ 442 h 516"/>
              <a:gd name="T54" fmla="*/ 265 w 545"/>
              <a:gd name="T55" fmla="*/ 471 h 516"/>
              <a:gd name="T56" fmla="*/ 265 w 545"/>
              <a:gd name="T57" fmla="*/ 515 h 516"/>
              <a:gd name="T58" fmla="*/ 353 w 545"/>
              <a:gd name="T59" fmla="*/ 442 h 516"/>
              <a:gd name="T60" fmla="*/ 265 w 545"/>
              <a:gd name="T61" fmla="*/ 353 h 516"/>
              <a:gd name="T62" fmla="*/ 427 w 545"/>
              <a:gd name="T63" fmla="*/ 280 h 516"/>
              <a:gd name="T64" fmla="*/ 427 w 545"/>
              <a:gd name="T65" fmla="*/ 280 h 516"/>
              <a:gd name="T66" fmla="*/ 15 w 545"/>
              <a:gd name="T67" fmla="*/ 280 h 516"/>
              <a:gd name="T68" fmla="*/ 0 w 545"/>
              <a:gd name="T69" fmla="*/ 294 h 516"/>
              <a:gd name="T70" fmla="*/ 15 w 545"/>
              <a:gd name="T71" fmla="*/ 324 h 516"/>
              <a:gd name="T72" fmla="*/ 398 w 545"/>
              <a:gd name="T73" fmla="*/ 324 h 516"/>
              <a:gd name="T74" fmla="*/ 500 w 545"/>
              <a:gd name="T75" fmla="*/ 398 h 516"/>
              <a:gd name="T76" fmla="*/ 382 w 545"/>
              <a:gd name="T77" fmla="*/ 471 h 516"/>
              <a:gd name="T78" fmla="*/ 382 w 545"/>
              <a:gd name="T79" fmla="*/ 515 h 516"/>
              <a:gd name="T80" fmla="*/ 427 w 545"/>
              <a:gd name="T81" fmla="*/ 515 h 516"/>
              <a:gd name="T82" fmla="*/ 544 w 545"/>
              <a:gd name="T83" fmla="*/ 398 h 516"/>
              <a:gd name="T84" fmla="*/ 427 w 545"/>
              <a:gd name="T85" fmla="*/ 28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0" name="Freeform 75">
            <a:extLst>
              <a:ext uri="{FF2B5EF4-FFF2-40B4-BE49-F238E27FC236}">
                <a16:creationId xmlns:a16="http://schemas.microsoft.com/office/drawing/2014/main" id="{F2B6A9E0-07B3-49BC-AB82-9DC397C58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890588"/>
            <a:ext cx="266700" cy="274637"/>
          </a:xfrm>
          <a:custGeom>
            <a:avLst/>
            <a:gdLst>
              <a:gd name="T0" fmla="*/ 73 w 619"/>
              <a:gd name="T1" fmla="*/ 295 h 634"/>
              <a:gd name="T2" fmla="*/ 0 w 619"/>
              <a:gd name="T3" fmla="*/ 324 h 634"/>
              <a:gd name="T4" fmla="*/ 73 w 619"/>
              <a:gd name="T5" fmla="*/ 339 h 634"/>
              <a:gd name="T6" fmla="*/ 73 w 619"/>
              <a:gd name="T7" fmla="*/ 295 h 634"/>
              <a:gd name="T8" fmla="*/ 500 w 619"/>
              <a:gd name="T9" fmla="*/ 162 h 634"/>
              <a:gd name="T10" fmla="*/ 545 w 619"/>
              <a:gd name="T11" fmla="*/ 89 h 634"/>
              <a:gd name="T12" fmla="*/ 471 w 619"/>
              <a:gd name="T13" fmla="*/ 133 h 634"/>
              <a:gd name="T14" fmla="*/ 500 w 619"/>
              <a:gd name="T15" fmla="*/ 162 h 634"/>
              <a:gd name="T16" fmla="*/ 132 w 619"/>
              <a:gd name="T17" fmla="*/ 162 h 634"/>
              <a:gd name="T18" fmla="*/ 162 w 619"/>
              <a:gd name="T19" fmla="*/ 133 h 634"/>
              <a:gd name="T20" fmla="*/ 88 w 619"/>
              <a:gd name="T21" fmla="*/ 103 h 634"/>
              <a:gd name="T22" fmla="*/ 132 w 619"/>
              <a:gd name="T23" fmla="*/ 162 h 634"/>
              <a:gd name="T24" fmla="*/ 309 w 619"/>
              <a:gd name="T25" fmla="*/ 103 h 634"/>
              <a:gd name="T26" fmla="*/ 324 w 619"/>
              <a:gd name="T27" fmla="*/ 30 h 634"/>
              <a:gd name="T28" fmla="*/ 294 w 619"/>
              <a:gd name="T29" fmla="*/ 30 h 634"/>
              <a:gd name="T30" fmla="*/ 309 w 619"/>
              <a:gd name="T31" fmla="*/ 103 h 634"/>
              <a:gd name="T32" fmla="*/ 309 w 619"/>
              <a:gd name="T33" fmla="*/ 530 h 634"/>
              <a:gd name="T34" fmla="*/ 294 w 619"/>
              <a:gd name="T35" fmla="*/ 619 h 634"/>
              <a:gd name="T36" fmla="*/ 324 w 619"/>
              <a:gd name="T37" fmla="*/ 619 h 634"/>
              <a:gd name="T38" fmla="*/ 309 w 619"/>
              <a:gd name="T39" fmla="*/ 530 h 634"/>
              <a:gd name="T40" fmla="*/ 486 w 619"/>
              <a:gd name="T41" fmla="*/ 471 h 634"/>
              <a:gd name="T42" fmla="*/ 456 w 619"/>
              <a:gd name="T43" fmla="*/ 501 h 634"/>
              <a:gd name="T44" fmla="*/ 530 w 619"/>
              <a:gd name="T45" fmla="*/ 545 h 634"/>
              <a:gd name="T46" fmla="*/ 486 w 619"/>
              <a:gd name="T47" fmla="*/ 471 h 634"/>
              <a:gd name="T48" fmla="*/ 603 w 619"/>
              <a:gd name="T49" fmla="*/ 295 h 634"/>
              <a:gd name="T50" fmla="*/ 530 w 619"/>
              <a:gd name="T51" fmla="*/ 324 h 634"/>
              <a:gd name="T52" fmla="*/ 603 w 619"/>
              <a:gd name="T53" fmla="*/ 339 h 634"/>
              <a:gd name="T54" fmla="*/ 603 w 619"/>
              <a:gd name="T55" fmla="*/ 295 h 634"/>
              <a:gd name="T56" fmla="*/ 147 w 619"/>
              <a:gd name="T57" fmla="*/ 457 h 634"/>
              <a:gd name="T58" fmla="*/ 103 w 619"/>
              <a:gd name="T59" fmla="*/ 530 h 634"/>
              <a:gd name="T60" fmla="*/ 162 w 619"/>
              <a:gd name="T61" fmla="*/ 486 h 634"/>
              <a:gd name="T62" fmla="*/ 147 w 619"/>
              <a:gd name="T63" fmla="*/ 457 h 634"/>
              <a:gd name="T64" fmla="*/ 309 w 619"/>
              <a:gd name="T65" fmla="*/ 148 h 634"/>
              <a:gd name="T66" fmla="*/ 309 w 619"/>
              <a:gd name="T67" fmla="*/ 501 h 634"/>
              <a:gd name="T68" fmla="*/ 309 w 619"/>
              <a:gd name="T69" fmla="*/ 148 h 634"/>
              <a:gd name="T70" fmla="*/ 309 w 619"/>
              <a:gd name="T71" fmla="*/ 457 h 634"/>
              <a:gd name="T72" fmla="*/ 309 w 619"/>
              <a:gd name="T73" fmla="*/ 177 h 634"/>
              <a:gd name="T74" fmla="*/ 309 w 619"/>
              <a:gd name="T75" fmla="*/ 457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1" name="Freeform 76">
            <a:extLst>
              <a:ext uri="{FF2B5EF4-FFF2-40B4-BE49-F238E27FC236}">
                <a16:creationId xmlns:a16="http://schemas.microsoft.com/office/drawing/2014/main" id="{1EBEA741-FEBA-4EBC-AE62-CCBF56479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890588"/>
            <a:ext cx="274637" cy="274637"/>
          </a:xfrm>
          <a:custGeom>
            <a:avLst/>
            <a:gdLst>
              <a:gd name="T0" fmla="*/ 59 w 634"/>
              <a:gd name="T1" fmla="*/ 398 h 634"/>
              <a:gd name="T2" fmla="*/ 59 w 634"/>
              <a:gd name="T3" fmla="*/ 398 h 634"/>
              <a:gd name="T4" fmla="*/ 45 w 634"/>
              <a:gd name="T5" fmla="*/ 324 h 634"/>
              <a:gd name="T6" fmla="*/ 324 w 634"/>
              <a:gd name="T7" fmla="*/ 44 h 634"/>
              <a:gd name="T8" fmla="*/ 589 w 634"/>
              <a:gd name="T9" fmla="*/ 324 h 634"/>
              <a:gd name="T10" fmla="*/ 589 w 634"/>
              <a:gd name="T11" fmla="*/ 398 h 634"/>
              <a:gd name="T12" fmla="*/ 619 w 634"/>
              <a:gd name="T13" fmla="*/ 398 h 634"/>
              <a:gd name="T14" fmla="*/ 633 w 634"/>
              <a:gd name="T15" fmla="*/ 324 h 634"/>
              <a:gd name="T16" fmla="*/ 324 w 634"/>
              <a:gd name="T17" fmla="*/ 0 h 634"/>
              <a:gd name="T18" fmla="*/ 0 w 634"/>
              <a:gd name="T19" fmla="*/ 324 h 634"/>
              <a:gd name="T20" fmla="*/ 15 w 634"/>
              <a:gd name="T21" fmla="*/ 398 h 634"/>
              <a:gd name="T22" fmla="*/ 59 w 634"/>
              <a:gd name="T23" fmla="*/ 398 h 634"/>
              <a:gd name="T24" fmla="*/ 412 w 634"/>
              <a:gd name="T25" fmla="*/ 589 h 634"/>
              <a:gd name="T26" fmla="*/ 412 w 634"/>
              <a:gd name="T27" fmla="*/ 589 h 634"/>
              <a:gd name="T28" fmla="*/ 221 w 634"/>
              <a:gd name="T29" fmla="*/ 589 h 634"/>
              <a:gd name="T30" fmla="*/ 207 w 634"/>
              <a:gd name="T31" fmla="*/ 619 h 634"/>
              <a:gd name="T32" fmla="*/ 221 w 634"/>
              <a:gd name="T33" fmla="*/ 633 h 634"/>
              <a:gd name="T34" fmla="*/ 324 w 634"/>
              <a:gd name="T35" fmla="*/ 633 h 634"/>
              <a:gd name="T36" fmla="*/ 324 w 634"/>
              <a:gd name="T37" fmla="*/ 633 h 634"/>
              <a:gd name="T38" fmla="*/ 324 w 634"/>
              <a:gd name="T39" fmla="*/ 633 h 634"/>
              <a:gd name="T40" fmla="*/ 412 w 634"/>
              <a:gd name="T41" fmla="*/ 633 h 634"/>
              <a:gd name="T42" fmla="*/ 442 w 634"/>
              <a:gd name="T43" fmla="*/ 619 h 634"/>
              <a:gd name="T44" fmla="*/ 412 w 634"/>
              <a:gd name="T45" fmla="*/ 589 h 634"/>
              <a:gd name="T46" fmla="*/ 619 w 634"/>
              <a:gd name="T47" fmla="*/ 442 h 634"/>
              <a:gd name="T48" fmla="*/ 619 w 634"/>
              <a:gd name="T49" fmla="*/ 442 h 634"/>
              <a:gd name="T50" fmla="*/ 30 w 634"/>
              <a:gd name="T51" fmla="*/ 442 h 634"/>
              <a:gd name="T52" fmla="*/ 0 w 634"/>
              <a:gd name="T53" fmla="*/ 457 h 634"/>
              <a:gd name="T54" fmla="*/ 30 w 634"/>
              <a:gd name="T55" fmla="*/ 471 h 634"/>
              <a:gd name="T56" fmla="*/ 619 w 634"/>
              <a:gd name="T57" fmla="*/ 471 h 634"/>
              <a:gd name="T58" fmla="*/ 633 w 634"/>
              <a:gd name="T59" fmla="*/ 457 h 634"/>
              <a:gd name="T60" fmla="*/ 619 w 634"/>
              <a:gd name="T61" fmla="*/ 442 h 634"/>
              <a:gd name="T62" fmla="*/ 560 w 634"/>
              <a:gd name="T63" fmla="*/ 516 h 634"/>
              <a:gd name="T64" fmla="*/ 560 w 634"/>
              <a:gd name="T65" fmla="*/ 516 h 634"/>
              <a:gd name="T66" fmla="*/ 89 w 634"/>
              <a:gd name="T67" fmla="*/ 516 h 634"/>
              <a:gd name="T68" fmla="*/ 59 w 634"/>
              <a:gd name="T69" fmla="*/ 530 h 634"/>
              <a:gd name="T70" fmla="*/ 89 w 634"/>
              <a:gd name="T71" fmla="*/ 560 h 634"/>
              <a:gd name="T72" fmla="*/ 560 w 634"/>
              <a:gd name="T73" fmla="*/ 560 h 634"/>
              <a:gd name="T74" fmla="*/ 575 w 634"/>
              <a:gd name="T75" fmla="*/ 530 h 634"/>
              <a:gd name="T76" fmla="*/ 560 w 634"/>
              <a:gd name="T77" fmla="*/ 516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lnTo>
                  <a:pt x="324" y="633"/>
                </a:lnTo>
                <a:lnTo>
                  <a:pt x="324" y="633"/>
                </a:ln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2" name="Freeform 77">
            <a:extLst>
              <a:ext uri="{FF2B5EF4-FFF2-40B4-BE49-F238E27FC236}">
                <a16:creationId xmlns:a16="http://schemas.microsoft.com/office/drawing/2014/main" id="{C7DAFFF0-80D8-462D-81A0-6E865EDE6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890588"/>
            <a:ext cx="171450" cy="274637"/>
          </a:xfrm>
          <a:custGeom>
            <a:avLst/>
            <a:gdLst>
              <a:gd name="T0" fmla="*/ 192 w 399"/>
              <a:gd name="T1" fmla="*/ 0 h 634"/>
              <a:gd name="T2" fmla="*/ 192 w 399"/>
              <a:gd name="T3" fmla="*/ 0 h 634"/>
              <a:gd name="T4" fmla="*/ 0 w 399"/>
              <a:gd name="T5" fmla="*/ 442 h 634"/>
              <a:gd name="T6" fmla="*/ 192 w 399"/>
              <a:gd name="T7" fmla="*/ 633 h 634"/>
              <a:gd name="T8" fmla="*/ 398 w 399"/>
              <a:gd name="T9" fmla="*/ 442 h 634"/>
              <a:gd name="T10" fmla="*/ 192 w 399"/>
              <a:gd name="T11" fmla="*/ 0 h 634"/>
              <a:gd name="T12" fmla="*/ 192 w 399"/>
              <a:gd name="T13" fmla="*/ 589 h 634"/>
              <a:gd name="T14" fmla="*/ 192 w 399"/>
              <a:gd name="T15" fmla="*/ 589 h 634"/>
              <a:gd name="T16" fmla="*/ 45 w 399"/>
              <a:gd name="T17" fmla="*/ 442 h 634"/>
              <a:gd name="T18" fmla="*/ 192 w 399"/>
              <a:gd name="T19" fmla="*/ 89 h 634"/>
              <a:gd name="T20" fmla="*/ 354 w 399"/>
              <a:gd name="T21" fmla="*/ 442 h 634"/>
              <a:gd name="T22" fmla="*/ 192 w 399"/>
              <a:gd name="T23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3" name="Freeform 78">
            <a:extLst>
              <a:ext uri="{FF2B5EF4-FFF2-40B4-BE49-F238E27FC236}">
                <a16:creationId xmlns:a16="http://schemas.microsoft.com/office/drawing/2014/main" id="{8300DD46-F469-4DC0-9F00-4322E8F32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909638"/>
            <a:ext cx="255588" cy="236537"/>
          </a:xfrm>
          <a:custGeom>
            <a:avLst/>
            <a:gdLst>
              <a:gd name="T0" fmla="*/ 103 w 589"/>
              <a:gd name="T1" fmla="*/ 309 h 546"/>
              <a:gd name="T2" fmla="*/ 103 w 589"/>
              <a:gd name="T3" fmla="*/ 309 h 546"/>
              <a:gd name="T4" fmla="*/ 294 w 589"/>
              <a:gd name="T5" fmla="*/ 162 h 546"/>
              <a:gd name="T6" fmla="*/ 485 w 589"/>
              <a:gd name="T7" fmla="*/ 309 h 546"/>
              <a:gd name="T8" fmla="*/ 530 w 589"/>
              <a:gd name="T9" fmla="*/ 309 h 546"/>
              <a:gd name="T10" fmla="*/ 294 w 589"/>
              <a:gd name="T11" fmla="*/ 118 h 546"/>
              <a:gd name="T12" fmla="*/ 58 w 589"/>
              <a:gd name="T13" fmla="*/ 309 h 546"/>
              <a:gd name="T14" fmla="*/ 103 w 589"/>
              <a:gd name="T15" fmla="*/ 309 h 546"/>
              <a:gd name="T16" fmla="*/ 530 w 589"/>
              <a:gd name="T17" fmla="*/ 162 h 546"/>
              <a:gd name="T18" fmla="*/ 530 w 589"/>
              <a:gd name="T19" fmla="*/ 162 h 546"/>
              <a:gd name="T20" fmla="*/ 559 w 589"/>
              <a:gd name="T21" fmla="*/ 133 h 546"/>
              <a:gd name="T22" fmla="*/ 559 w 589"/>
              <a:gd name="T23" fmla="*/ 104 h 546"/>
              <a:gd name="T24" fmla="*/ 530 w 589"/>
              <a:gd name="T25" fmla="*/ 104 h 546"/>
              <a:gd name="T26" fmla="*/ 500 w 589"/>
              <a:gd name="T27" fmla="*/ 133 h 546"/>
              <a:gd name="T28" fmla="*/ 500 w 589"/>
              <a:gd name="T29" fmla="*/ 162 h 546"/>
              <a:gd name="T30" fmla="*/ 530 w 589"/>
              <a:gd name="T31" fmla="*/ 162 h 546"/>
              <a:gd name="T32" fmla="*/ 294 w 589"/>
              <a:gd name="T33" fmla="*/ 74 h 546"/>
              <a:gd name="T34" fmla="*/ 294 w 589"/>
              <a:gd name="T35" fmla="*/ 74 h 546"/>
              <a:gd name="T36" fmla="*/ 309 w 589"/>
              <a:gd name="T37" fmla="*/ 59 h 546"/>
              <a:gd name="T38" fmla="*/ 309 w 589"/>
              <a:gd name="T39" fmla="*/ 15 h 546"/>
              <a:gd name="T40" fmla="*/ 294 w 589"/>
              <a:gd name="T41" fmla="*/ 0 h 546"/>
              <a:gd name="T42" fmla="*/ 279 w 589"/>
              <a:gd name="T43" fmla="*/ 15 h 546"/>
              <a:gd name="T44" fmla="*/ 279 w 589"/>
              <a:gd name="T45" fmla="*/ 59 h 546"/>
              <a:gd name="T46" fmla="*/ 294 w 589"/>
              <a:gd name="T47" fmla="*/ 74 h 546"/>
              <a:gd name="T48" fmla="*/ 485 w 589"/>
              <a:gd name="T49" fmla="*/ 516 h 546"/>
              <a:gd name="T50" fmla="*/ 485 w 589"/>
              <a:gd name="T51" fmla="*/ 516 h 546"/>
              <a:gd name="T52" fmla="*/ 103 w 589"/>
              <a:gd name="T53" fmla="*/ 516 h 546"/>
              <a:gd name="T54" fmla="*/ 73 w 589"/>
              <a:gd name="T55" fmla="*/ 530 h 546"/>
              <a:gd name="T56" fmla="*/ 103 w 589"/>
              <a:gd name="T57" fmla="*/ 545 h 546"/>
              <a:gd name="T58" fmla="*/ 485 w 589"/>
              <a:gd name="T59" fmla="*/ 545 h 546"/>
              <a:gd name="T60" fmla="*/ 515 w 589"/>
              <a:gd name="T61" fmla="*/ 530 h 546"/>
              <a:gd name="T62" fmla="*/ 485 w 589"/>
              <a:gd name="T63" fmla="*/ 516 h 546"/>
              <a:gd name="T64" fmla="*/ 574 w 589"/>
              <a:gd name="T65" fmla="*/ 354 h 546"/>
              <a:gd name="T66" fmla="*/ 574 w 589"/>
              <a:gd name="T67" fmla="*/ 354 h 546"/>
              <a:gd name="T68" fmla="*/ 14 w 589"/>
              <a:gd name="T69" fmla="*/ 354 h 546"/>
              <a:gd name="T70" fmla="*/ 0 w 589"/>
              <a:gd name="T71" fmla="*/ 368 h 546"/>
              <a:gd name="T72" fmla="*/ 14 w 589"/>
              <a:gd name="T73" fmla="*/ 398 h 546"/>
              <a:gd name="T74" fmla="*/ 574 w 589"/>
              <a:gd name="T75" fmla="*/ 398 h 546"/>
              <a:gd name="T76" fmla="*/ 588 w 589"/>
              <a:gd name="T77" fmla="*/ 368 h 546"/>
              <a:gd name="T78" fmla="*/ 574 w 589"/>
              <a:gd name="T79" fmla="*/ 354 h 546"/>
              <a:gd name="T80" fmla="*/ 58 w 589"/>
              <a:gd name="T81" fmla="*/ 162 h 546"/>
              <a:gd name="T82" fmla="*/ 58 w 589"/>
              <a:gd name="T83" fmla="*/ 162 h 546"/>
              <a:gd name="T84" fmla="*/ 88 w 589"/>
              <a:gd name="T85" fmla="*/ 162 h 546"/>
              <a:gd name="T86" fmla="*/ 88 w 589"/>
              <a:gd name="T87" fmla="*/ 133 h 546"/>
              <a:gd name="T88" fmla="*/ 58 w 589"/>
              <a:gd name="T89" fmla="*/ 104 h 546"/>
              <a:gd name="T90" fmla="*/ 29 w 589"/>
              <a:gd name="T91" fmla="*/ 104 h 546"/>
              <a:gd name="T92" fmla="*/ 29 w 589"/>
              <a:gd name="T93" fmla="*/ 133 h 546"/>
              <a:gd name="T94" fmla="*/ 58 w 589"/>
              <a:gd name="T95" fmla="*/ 162 h 546"/>
              <a:gd name="T96" fmla="*/ 544 w 589"/>
              <a:gd name="T97" fmla="*/ 427 h 546"/>
              <a:gd name="T98" fmla="*/ 544 w 589"/>
              <a:gd name="T99" fmla="*/ 427 h 546"/>
              <a:gd name="T100" fmla="*/ 44 w 589"/>
              <a:gd name="T101" fmla="*/ 427 h 546"/>
              <a:gd name="T102" fmla="*/ 14 w 589"/>
              <a:gd name="T103" fmla="*/ 457 h 546"/>
              <a:gd name="T104" fmla="*/ 44 w 589"/>
              <a:gd name="T105" fmla="*/ 472 h 546"/>
              <a:gd name="T106" fmla="*/ 544 w 589"/>
              <a:gd name="T107" fmla="*/ 472 h 546"/>
              <a:gd name="T108" fmla="*/ 574 w 589"/>
              <a:gd name="T109" fmla="*/ 457 h 546"/>
              <a:gd name="T110" fmla="*/ 544 w 589"/>
              <a:gd name="T111" fmla="*/ 42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4" name="Freeform 79">
            <a:extLst>
              <a:ext uri="{FF2B5EF4-FFF2-40B4-BE49-F238E27FC236}">
                <a16:creationId xmlns:a16="http://schemas.microsoft.com/office/drawing/2014/main" id="{508423B1-8EAB-42F8-BE2F-E44FFDD91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113" y="928688"/>
            <a:ext cx="255587" cy="166687"/>
          </a:xfrm>
          <a:custGeom>
            <a:avLst/>
            <a:gdLst>
              <a:gd name="T0" fmla="*/ 295 w 590"/>
              <a:gd name="T1" fmla="*/ 73 h 383"/>
              <a:gd name="T2" fmla="*/ 295 w 590"/>
              <a:gd name="T3" fmla="*/ 73 h 383"/>
              <a:gd name="T4" fmla="*/ 310 w 590"/>
              <a:gd name="T5" fmla="*/ 59 h 383"/>
              <a:gd name="T6" fmla="*/ 310 w 590"/>
              <a:gd name="T7" fmla="*/ 14 h 383"/>
              <a:gd name="T8" fmla="*/ 295 w 590"/>
              <a:gd name="T9" fmla="*/ 0 h 383"/>
              <a:gd name="T10" fmla="*/ 280 w 590"/>
              <a:gd name="T11" fmla="*/ 14 h 383"/>
              <a:gd name="T12" fmla="*/ 280 w 590"/>
              <a:gd name="T13" fmla="*/ 59 h 383"/>
              <a:gd name="T14" fmla="*/ 295 w 590"/>
              <a:gd name="T15" fmla="*/ 73 h 383"/>
              <a:gd name="T16" fmla="*/ 530 w 590"/>
              <a:gd name="T17" fmla="*/ 162 h 383"/>
              <a:gd name="T18" fmla="*/ 530 w 590"/>
              <a:gd name="T19" fmla="*/ 162 h 383"/>
              <a:gd name="T20" fmla="*/ 560 w 590"/>
              <a:gd name="T21" fmla="*/ 132 h 383"/>
              <a:gd name="T22" fmla="*/ 560 w 590"/>
              <a:gd name="T23" fmla="*/ 103 h 383"/>
              <a:gd name="T24" fmla="*/ 530 w 590"/>
              <a:gd name="T25" fmla="*/ 103 h 383"/>
              <a:gd name="T26" fmla="*/ 501 w 590"/>
              <a:gd name="T27" fmla="*/ 132 h 383"/>
              <a:gd name="T28" fmla="*/ 501 w 590"/>
              <a:gd name="T29" fmla="*/ 162 h 383"/>
              <a:gd name="T30" fmla="*/ 530 w 590"/>
              <a:gd name="T31" fmla="*/ 162 h 383"/>
              <a:gd name="T32" fmla="*/ 59 w 590"/>
              <a:gd name="T33" fmla="*/ 162 h 383"/>
              <a:gd name="T34" fmla="*/ 59 w 590"/>
              <a:gd name="T35" fmla="*/ 162 h 383"/>
              <a:gd name="T36" fmla="*/ 89 w 590"/>
              <a:gd name="T37" fmla="*/ 162 h 383"/>
              <a:gd name="T38" fmla="*/ 89 w 590"/>
              <a:gd name="T39" fmla="*/ 132 h 383"/>
              <a:gd name="T40" fmla="*/ 59 w 590"/>
              <a:gd name="T41" fmla="*/ 103 h 383"/>
              <a:gd name="T42" fmla="*/ 30 w 590"/>
              <a:gd name="T43" fmla="*/ 103 h 383"/>
              <a:gd name="T44" fmla="*/ 30 w 590"/>
              <a:gd name="T45" fmla="*/ 132 h 383"/>
              <a:gd name="T46" fmla="*/ 59 w 590"/>
              <a:gd name="T47" fmla="*/ 162 h 383"/>
              <a:gd name="T48" fmla="*/ 575 w 590"/>
              <a:gd name="T49" fmla="*/ 353 h 383"/>
              <a:gd name="T50" fmla="*/ 575 w 590"/>
              <a:gd name="T51" fmla="*/ 353 h 383"/>
              <a:gd name="T52" fmla="*/ 15 w 590"/>
              <a:gd name="T53" fmla="*/ 353 h 383"/>
              <a:gd name="T54" fmla="*/ 0 w 590"/>
              <a:gd name="T55" fmla="*/ 368 h 383"/>
              <a:gd name="T56" fmla="*/ 15 w 590"/>
              <a:gd name="T57" fmla="*/ 382 h 383"/>
              <a:gd name="T58" fmla="*/ 575 w 590"/>
              <a:gd name="T59" fmla="*/ 382 h 383"/>
              <a:gd name="T60" fmla="*/ 589 w 590"/>
              <a:gd name="T61" fmla="*/ 368 h 383"/>
              <a:gd name="T62" fmla="*/ 575 w 590"/>
              <a:gd name="T63" fmla="*/ 353 h 383"/>
              <a:gd name="T64" fmla="*/ 104 w 590"/>
              <a:gd name="T65" fmla="*/ 309 h 383"/>
              <a:gd name="T66" fmla="*/ 104 w 590"/>
              <a:gd name="T67" fmla="*/ 309 h 383"/>
              <a:gd name="T68" fmla="*/ 295 w 590"/>
              <a:gd name="T69" fmla="*/ 147 h 383"/>
              <a:gd name="T70" fmla="*/ 486 w 590"/>
              <a:gd name="T71" fmla="*/ 309 h 383"/>
              <a:gd name="T72" fmla="*/ 530 w 590"/>
              <a:gd name="T73" fmla="*/ 309 h 383"/>
              <a:gd name="T74" fmla="*/ 295 w 590"/>
              <a:gd name="T75" fmla="*/ 117 h 383"/>
              <a:gd name="T76" fmla="*/ 59 w 590"/>
              <a:gd name="T77" fmla="*/ 309 h 383"/>
              <a:gd name="T78" fmla="*/ 104 w 590"/>
              <a:gd name="T79" fmla="*/ 30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5" name="Freeform 80">
            <a:extLst>
              <a:ext uri="{FF2B5EF4-FFF2-40B4-BE49-F238E27FC236}">
                <a16:creationId xmlns:a16="http://schemas.microsoft.com/office/drawing/2014/main" id="{70E1F099-C5D3-4320-8D70-D6095341C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6675" y="890588"/>
            <a:ext cx="274638" cy="274637"/>
          </a:xfrm>
          <a:custGeom>
            <a:avLst/>
            <a:gdLst>
              <a:gd name="T0" fmla="*/ 265 w 634"/>
              <a:gd name="T1" fmla="*/ 530 h 634"/>
              <a:gd name="T2" fmla="*/ 265 w 634"/>
              <a:gd name="T3" fmla="*/ 530 h 634"/>
              <a:gd name="T4" fmla="*/ 236 w 634"/>
              <a:gd name="T5" fmla="*/ 560 h 634"/>
              <a:gd name="T6" fmla="*/ 236 w 634"/>
              <a:gd name="T7" fmla="*/ 619 h 634"/>
              <a:gd name="T8" fmla="*/ 265 w 634"/>
              <a:gd name="T9" fmla="*/ 633 h 634"/>
              <a:gd name="T10" fmla="*/ 280 w 634"/>
              <a:gd name="T11" fmla="*/ 619 h 634"/>
              <a:gd name="T12" fmla="*/ 280 w 634"/>
              <a:gd name="T13" fmla="*/ 560 h 634"/>
              <a:gd name="T14" fmla="*/ 265 w 634"/>
              <a:gd name="T15" fmla="*/ 530 h 634"/>
              <a:gd name="T16" fmla="*/ 148 w 634"/>
              <a:gd name="T17" fmla="*/ 530 h 634"/>
              <a:gd name="T18" fmla="*/ 148 w 634"/>
              <a:gd name="T19" fmla="*/ 530 h 634"/>
              <a:gd name="T20" fmla="*/ 118 w 634"/>
              <a:gd name="T21" fmla="*/ 560 h 634"/>
              <a:gd name="T22" fmla="*/ 118 w 634"/>
              <a:gd name="T23" fmla="*/ 619 h 634"/>
              <a:gd name="T24" fmla="*/ 148 w 634"/>
              <a:gd name="T25" fmla="*/ 633 h 634"/>
              <a:gd name="T26" fmla="*/ 162 w 634"/>
              <a:gd name="T27" fmla="*/ 619 h 634"/>
              <a:gd name="T28" fmla="*/ 162 w 634"/>
              <a:gd name="T29" fmla="*/ 560 h 634"/>
              <a:gd name="T30" fmla="*/ 148 w 634"/>
              <a:gd name="T31" fmla="*/ 530 h 634"/>
              <a:gd name="T32" fmla="*/ 383 w 634"/>
              <a:gd name="T33" fmla="*/ 530 h 634"/>
              <a:gd name="T34" fmla="*/ 383 w 634"/>
              <a:gd name="T35" fmla="*/ 530 h 634"/>
              <a:gd name="T36" fmla="*/ 353 w 634"/>
              <a:gd name="T37" fmla="*/ 560 h 634"/>
              <a:gd name="T38" fmla="*/ 353 w 634"/>
              <a:gd name="T39" fmla="*/ 619 h 634"/>
              <a:gd name="T40" fmla="*/ 383 w 634"/>
              <a:gd name="T41" fmla="*/ 633 h 634"/>
              <a:gd name="T42" fmla="*/ 398 w 634"/>
              <a:gd name="T43" fmla="*/ 619 h 634"/>
              <a:gd name="T44" fmla="*/ 398 w 634"/>
              <a:gd name="T45" fmla="*/ 560 h 634"/>
              <a:gd name="T46" fmla="*/ 383 w 634"/>
              <a:gd name="T47" fmla="*/ 530 h 634"/>
              <a:gd name="T48" fmla="*/ 501 w 634"/>
              <a:gd name="T49" fmla="*/ 530 h 634"/>
              <a:gd name="T50" fmla="*/ 501 w 634"/>
              <a:gd name="T51" fmla="*/ 530 h 634"/>
              <a:gd name="T52" fmla="*/ 471 w 634"/>
              <a:gd name="T53" fmla="*/ 560 h 634"/>
              <a:gd name="T54" fmla="*/ 471 w 634"/>
              <a:gd name="T55" fmla="*/ 619 h 634"/>
              <a:gd name="T56" fmla="*/ 501 w 634"/>
              <a:gd name="T57" fmla="*/ 633 h 634"/>
              <a:gd name="T58" fmla="*/ 516 w 634"/>
              <a:gd name="T59" fmla="*/ 619 h 634"/>
              <a:gd name="T60" fmla="*/ 516 w 634"/>
              <a:gd name="T61" fmla="*/ 560 h 634"/>
              <a:gd name="T62" fmla="*/ 501 w 634"/>
              <a:gd name="T63" fmla="*/ 530 h 634"/>
              <a:gd name="T64" fmla="*/ 457 w 634"/>
              <a:gd name="T65" fmla="*/ 103 h 634"/>
              <a:gd name="T66" fmla="*/ 457 w 634"/>
              <a:gd name="T67" fmla="*/ 103 h 634"/>
              <a:gd name="T68" fmla="*/ 295 w 634"/>
              <a:gd name="T69" fmla="*/ 0 h 634"/>
              <a:gd name="T70" fmla="*/ 118 w 634"/>
              <a:gd name="T71" fmla="*/ 162 h 634"/>
              <a:gd name="T72" fmla="*/ 0 w 634"/>
              <a:gd name="T73" fmla="*/ 324 h 634"/>
              <a:gd name="T74" fmla="*/ 162 w 634"/>
              <a:gd name="T75" fmla="*/ 471 h 634"/>
              <a:gd name="T76" fmla="*/ 442 w 634"/>
              <a:gd name="T77" fmla="*/ 471 h 634"/>
              <a:gd name="T78" fmla="*/ 633 w 634"/>
              <a:gd name="T79" fmla="*/ 295 h 634"/>
              <a:gd name="T80" fmla="*/ 457 w 634"/>
              <a:gd name="T81" fmla="*/ 103 h 634"/>
              <a:gd name="T82" fmla="*/ 442 w 634"/>
              <a:gd name="T83" fmla="*/ 442 h 634"/>
              <a:gd name="T84" fmla="*/ 442 w 634"/>
              <a:gd name="T85" fmla="*/ 442 h 634"/>
              <a:gd name="T86" fmla="*/ 162 w 634"/>
              <a:gd name="T87" fmla="*/ 442 h 634"/>
              <a:gd name="T88" fmla="*/ 44 w 634"/>
              <a:gd name="T89" fmla="*/ 324 h 634"/>
              <a:gd name="T90" fmla="*/ 162 w 634"/>
              <a:gd name="T91" fmla="*/ 206 h 634"/>
              <a:gd name="T92" fmla="*/ 295 w 634"/>
              <a:gd name="T93" fmla="*/ 44 h 634"/>
              <a:gd name="T94" fmla="*/ 427 w 634"/>
              <a:gd name="T95" fmla="*/ 148 h 634"/>
              <a:gd name="T96" fmla="*/ 589 w 634"/>
              <a:gd name="T97" fmla="*/ 280 h 634"/>
              <a:gd name="T98" fmla="*/ 442 w 634"/>
              <a:gd name="T99" fmla="*/ 442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6" name="Freeform 81">
            <a:extLst>
              <a:ext uri="{FF2B5EF4-FFF2-40B4-BE49-F238E27FC236}">
                <a16:creationId xmlns:a16="http://schemas.microsoft.com/office/drawing/2014/main" id="{E924F377-8E7E-4056-AC31-8131B3FE6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890588"/>
            <a:ext cx="266700" cy="204787"/>
          </a:xfrm>
          <a:custGeom>
            <a:avLst/>
            <a:gdLst>
              <a:gd name="T0" fmla="*/ 368 w 619"/>
              <a:gd name="T1" fmla="*/ 221 h 472"/>
              <a:gd name="T2" fmla="*/ 368 w 619"/>
              <a:gd name="T3" fmla="*/ 221 h 472"/>
              <a:gd name="T4" fmla="*/ 294 w 619"/>
              <a:gd name="T5" fmla="*/ 221 h 472"/>
              <a:gd name="T6" fmla="*/ 324 w 619"/>
              <a:gd name="T7" fmla="*/ 133 h 472"/>
              <a:gd name="T8" fmla="*/ 309 w 619"/>
              <a:gd name="T9" fmla="*/ 118 h 472"/>
              <a:gd name="T10" fmla="*/ 280 w 619"/>
              <a:gd name="T11" fmla="*/ 118 h 472"/>
              <a:gd name="T12" fmla="*/ 235 w 619"/>
              <a:gd name="T13" fmla="*/ 236 h 472"/>
              <a:gd name="T14" fmla="*/ 235 w 619"/>
              <a:gd name="T15" fmla="*/ 251 h 472"/>
              <a:gd name="T16" fmla="*/ 250 w 619"/>
              <a:gd name="T17" fmla="*/ 265 h 472"/>
              <a:gd name="T18" fmla="*/ 339 w 619"/>
              <a:gd name="T19" fmla="*/ 265 h 472"/>
              <a:gd name="T20" fmla="*/ 294 w 619"/>
              <a:gd name="T21" fmla="*/ 353 h 472"/>
              <a:gd name="T22" fmla="*/ 294 w 619"/>
              <a:gd name="T23" fmla="*/ 383 h 472"/>
              <a:gd name="T24" fmla="*/ 324 w 619"/>
              <a:gd name="T25" fmla="*/ 369 h 472"/>
              <a:gd name="T26" fmla="*/ 382 w 619"/>
              <a:gd name="T27" fmla="*/ 236 h 472"/>
              <a:gd name="T28" fmla="*/ 368 w 619"/>
              <a:gd name="T29" fmla="*/ 221 h 472"/>
              <a:gd name="T30" fmla="*/ 441 w 619"/>
              <a:gd name="T31" fmla="*/ 103 h 472"/>
              <a:gd name="T32" fmla="*/ 441 w 619"/>
              <a:gd name="T33" fmla="*/ 103 h 472"/>
              <a:gd name="T34" fmla="*/ 294 w 619"/>
              <a:gd name="T35" fmla="*/ 0 h 472"/>
              <a:gd name="T36" fmla="*/ 118 w 619"/>
              <a:gd name="T37" fmla="*/ 162 h 472"/>
              <a:gd name="T38" fmla="*/ 0 w 619"/>
              <a:gd name="T39" fmla="*/ 324 h 472"/>
              <a:gd name="T40" fmla="*/ 147 w 619"/>
              <a:gd name="T41" fmla="*/ 471 h 472"/>
              <a:gd name="T42" fmla="*/ 427 w 619"/>
              <a:gd name="T43" fmla="*/ 471 h 472"/>
              <a:gd name="T44" fmla="*/ 618 w 619"/>
              <a:gd name="T45" fmla="*/ 295 h 472"/>
              <a:gd name="T46" fmla="*/ 441 w 619"/>
              <a:gd name="T47" fmla="*/ 103 h 472"/>
              <a:gd name="T48" fmla="*/ 427 w 619"/>
              <a:gd name="T49" fmla="*/ 442 h 472"/>
              <a:gd name="T50" fmla="*/ 427 w 619"/>
              <a:gd name="T51" fmla="*/ 442 h 472"/>
              <a:gd name="T52" fmla="*/ 147 w 619"/>
              <a:gd name="T53" fmla="*/ 442 h 472"/>
              <a:gd name="T54" fmla="*/ 29 w 619"/>
              <a:gd name="T55" fmla="*/ 324 h 472"/>
              <a:gd name="T56" fmla="*/ 147 w 619"/>
              <a:gd name="T57" fmla="*/ 206 h 472"/>
              <a:gd name="T58" fmla="*/ 294 w 619"/>
              <a:gd name="T59" fmla="*/ 44 h 472"/>
              <a:gd name="T60" fmla="*/ 412 w 619"/>
              <a:gd name="T61" fmla="*/ 148 h 472"/>
              <a:gd name="T62" fmla="*/ 589 w 619"/>
              <a:gd name="T63" fmla="*/ 280 h 472"/>
              <a:gd name="T64" fmla="*/ 427 w 619"/>
              <a:gd name="T65" fmla="*/ 442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" name="Freeform 82">
            <a:extLst>
              <a:ext uri="{FF2B5EF4-FFF2-40B4-BE49-F238E27FC236}">
                <a16:creationId xmlns:a16="http://schemas.microsoft.com/office/drawing/2014/main" id="{24C4788A-5A53-4AB1-B620-C26BF8107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3979863"/>
            <a:ext cx="266700" cy="274637"/>
          </a:xfrm>
          <a:custGeom>
            <a:avLst/>
            <a:gdLst>
              <a:gd name="T0" fmla="*/ 324 w 619"/>
              <a:gd name="T1" fmla="*/ 516 h 635"/>
              <a:gd name="T2" fmla="*/ 324 w 619"/>
              <a:gd name="T3" fmla="*/ 516 h 635"/>
              <a:gd name="T4" fmla="*/ 309 w 619"/>
              <a:gd name="T5" fmla="*/ 530 h 635"/>
              <a:gd name="T6" fmla="*/ 324 w 619"/>
              <a:gd name="T7" fmla="*/ 545 h 635"/>
              <a:gd name="T8" fmla="*/ 353 w 619"/>
              <a:gd name="T9" fmla="*/ 530 h 635"/>
              <a:gd name="T10" fmla="*/ 324 w 619"/>
              <a:gd name="T11" fmla="*/ 516 h 635"/>
              <a:gd name="T12" fmla="*/ 206 w 619"/>
              <a:gd name="T13" fmla="*/ 516 h 635"/>
              <a:gd name="T14" fmla="*/ 206 w 619"/>
              <a:gd name="T15" fmla="*/ 516 h 635"/>
              <a:gd name="T16" fmla="*/ 191 w 619"/>
              <a:gd name="T17" fmla="*/ 530 h 635"/>
              <a:gd name="T18" fmla="*/ 206 w 619"/>
              <a:gd name="T19" fmla="*/ 545 h 635"/>
              <a:gd name="T20" fmla="*/ 236 w 619"/>
              <a:gd name="T21" fmla="*/ 530 h 635"/>
              <a:gd name="T22" fmla="*/ 206 w 619"/>
              <a:gd name="T23" fmla="*/ 516 h 635"/>
              <a:gd name="T24" fmla="*/ 250 w 619"/>
              <a:gd name="T25" fmla="*/ 589 h 635"/>
              <a:gd name="T26" fmla="*/ 250 w 619"/>
              <a:gd name="T27" fmla="*/ 589 h 635"/>
              <a:gd name="T28" fmla="*/ 236 w 619"/>
              <a:gd name="T29" fmla="*/ 604 h 635"/>
              <a:gd name="T30" fmla="*/ 250 w 619"/>
              <a:gd name="T31" fmla="*/ 634 h 635"/>
              <a:gd name="T32" fmla="*/ 265 w 619"/>
              <a:gd name="T33" fmla="*/ 604 h 635"/>
              <a:gd name="T34" fmla="*/ 250 w 619"/>
              <a:gd name="T35" fmla="*/ 589 h 635"/>
              <a:gd name="T36" fmla="*/ 368 w 619"/>
              <a:gd name="T37" fmla="*/ 589 h 635"/>
              <a:gd name="T38" fmla="*/ 368 w 619"/>
              <a:gd name="T39" fmla="*/ 589 h 635"/>
              <a:gd name="T40" fmla="*/ 353 w 619"/>
              <a:gd name="T41" fmla="*/ 604 h 635"/>
              <a:gd name="T42" fmla="*/ 368 w 619"/>
              <a:gd name="T43" fmla="*/ 634 h 635"/>
              <a:gd name="T44" fmla="*/ 383 w 619"/>
              <a:gd name="T45" fmla="*/ 604 h 635"/>
              <a:gd name="T46" fmla="*/ 368 w 619"/>
              <a:gd name="T47" fmla="*/ 589 h 635"/>
              <a:gd name="T48" fmla="*/ 441 w 619"/>
              <a:gd name="T49" fmla="*/ 516 h 635"/>
              <a:gd name="T50" fmla="*/ 441 w 619"/>
              <a:gd name="T51" fmla="*/ 516 h 635"/>
              <a:gd name="T52" fmla="*/ 427 w 619"/>
              <a:gd name="T53" fmla="*/ 530 h 635"/>
              <a:gd name="T54" fmla="*/ 441 w 619"/>
              <a:gd name="T55" fmla="*/ 545 h 635"/>
              <a:gd name="T56" fmla="*/ 471 w 619"/>
              <a:gd name="T57" fmla="*/ 530 h 635"/>
              <a:gd name="T58" fmla="*/ 441 w 619"/>
              <a:gd name="T59" fmla="*/ 516 h 635"/>
              <a:gd name="T60" fmla="*/ 441 w 619"/>
              <a:gd name="T61" fmla="*/ 104 h 635"/>
              <a:gd name="T62" fmla="*/ 441 w 619"/>
              <a:gd name="T63" fmla="*/ 104 h 635"/>
              <a:gd name="T64" fmla="*/ 294 w 619"/>
              <a:gd name="T65" fmla="*/ 0 h 635"/>
              <a:gd name="T66" fmla="*/ 118 w 619"/>
              <a:gd name="T67" fmla="*/ 163 h 635"/>
              <a:gd name="T68" fmla="*/ 0 w 619"/>
              <a:gd name="T69" fmla="*/ 310 h 635"/>
              <a:gd name="T70" fmla="*/ 147 w 619"/>
              <a:gd name="T71" fmla="*/ 472 h 635"/>
              <a:gd name="T72" fmla="*/ 441 w 619"/>
              <a:gd name="T73" fmla="*/ 472 h 635"/>
              <a:gd name="T74" fmla="*/ 618 w 619"/>
              <a:gd name="T75" fmla="*/ 280 h 635"/>
              <a:gd name="T76" fmla="*/ 441 w 619"/>
              <a:gd name="T77" fmla="*/ 104 h 635"/>
              <a:gd name="T78" fmla="*/ 427 w 619"/>
              <a:gd name="T79" fmla="*/ 427 h 635"/>
              <a:gd name="T80" fmla="*/ 427 w 619"/>
              <a:gd name="T81" fmla="*/ 427 h 635"/>
              <a:gd name="T82" fmla="*/ 177 w 619"/>
              <a:gd name="T83" fmla="*/ 427 h 635"/>
              <a:gd name="T84" fmla="*/ 29 w 619"/>
              <a:gd name="T85" fmla="*/ 310 h 635"/>
              <a:gd name="T86" fmla="*/ 147 w 619"/>
              <a:gd name="T87" fmla="*/ 192 h 635"/>
              <a:gd name="T88" fmla="*/ 294 w 619"/>
              <a:gd name="T89" fmla="*/ 45 h 635"/>
              <a:gd name="T90" fmla="*/ 412 w 619"/>
              <a:gd name="T91" fmla="*/ 133 h 635"/>
              <a:gd name="T92" fmla="*/ 589 w 619"/>
              <a:gd name="T93" fmla="*/ 280 h 635"/>
              <a:gd name="T94" fmla="*/ 427 w 619"/>
              <a:gd name="T95" fmla="*/ 42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" name="Freeform 83">
            <a:extLst>
              <a:ext uri="{FF2B5EF4-FFF2-40B4-BE49-F238E27FC236}">
                <a16:creationId xmlns:a16="http://schemas.microsoft.com/office/drawing/2014/main" id="{A657ADAF-4A84-45DA-90BC-219B9E5A8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3488" y="4010025"/>
            <a:ext cx="266700" cy="204788"/>
          </a:xfrm>
          <a:custGeom>
            <a:avLst/>
            <a:gdLst>
              <a:gd name="T0" fmla="*/ 441 w 619"/>
              <a:gd name="T1" fmla="*/ 103 h 472"/>
              <a:gd name="T2" fmla="*/ 441 w 619"/>
              <a:gd name="T3" fmla="*/ 103 h 472"/>
              <a:gd name="T4" fmla="*/ 294 w 619"/>
              <a:gd name="T5" fmla="*/ 0 h 472"/>
              <a:gd name="T6" fmla="*/ 118 w 619"/>
              <a:gd name="T7" fmla="*/ 162 h 472"/>
              <a:gd name="T8" fmla="*/ 0 w 619"/>
              <a:gd name="T9" fmla="*/ 324 h 472"/>
              <a:gd name="T10" fmla="*/ 147 w 619"/>
              <a:gd name="T11" fmla="*/ 471 h 472"/>
              <a:gd name="T12" fmla="*/ 427 w 619"/>
              <a:gd name="T13" fmla="*/ 471 h 472"/>
              <a:gd name="T14" fmla="*/ 618 w 619"/>
              <a:gd name="T15" fmla="*/ 294 h 472"/>
              <a:gd name="T16" fmla="*/ 441 w 619"/>
              <a:gd name="T17" fmla="*/ 103 h 472"/>
              <a:gd name="T18" fmla="*/ 427 w 619"/>
              <a:gd name="T19" fmla="*/ 442 h 472"/>
              <a:gd name="T20" fmla="*/ 427 w 619"/>
              <a:gd name="T21" fmla="*/ 442 h 472"/>
              <a:gd name="T22" fmla="*/ 147 w 619"/>
              <a:gd name="T23" fmla="*/ 442 h 472"/>
              <a:gd name="T24" fmla="*/ 29 w 619"/>
              <a:gd name="T25" fmla="*/ 324 h 472"/>
              <a:gd name="T26" fmla="*/ 147 w 619"/>
              <a:gd name="T27" fmla="*/ 206 h 472"/>
              <a:gd name="T28" fmla="*/ 294 w 619"/>
              <a:gd name="T29" fmla="*/ 44 h 472"/>
              <a:gd name="T30" fmla="*/ 412 w 619"/>
              <a:gd name="T31" fmla="*/ 147 h 472"/>
              <a:gd name="T32" fmla="*/ 589 w 619"/>
              <a:gd name="T33" fmla="*/ 280 h 472"/>
              <a:gd name="T34" fmla="*/ 427 w 619"/>
              <a:gd name="T35" fmla="*/ 442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9" name="Freeform 84">
            <a:extLst>
              <a:ext uri="{FF2B5EF4-FFF2-40B4-BE49-F238E27FC236}">
                <a16:creationId xmlns:a16="http://schemas.microsoft.com/office/drawing/2014/main" id="{22FD5B61-514B-4022-80DF-B73921EAD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8988" y="3986213"/>
            <a:ext cx="255587" cy="255587"/>
          </a:xfrm>
          <a:custGeom>
            <a:avLst/>
            <a:gdLst>
              <a:gd name="T0" fmla="*/ 30 w 590"/>
              <a:gd name="T1" fmla="*/ 0 h 590"/>
              <a:gd name="T2" fmla="*/ 30 w 590"/>
              <a:gd name="T3" fmla="*/ 0 h 590"/>
              <a:gd name="T4" fmla="*/ 0 w 590"/>
              <a:gd name="T5" fmla="*/ 30 h 590"/>
              <a:gd name="T6" fmla="*/ 0 w 590"/>
              <a:gd name="T7" fmla="*/ 574 h 590"/>
              <a:gd name="T8" fmla="*/ 30 w 590"/>
              <a:gd name="T9" fmla="*/ 589 h 590"/>
              <a:gd name="T10" fmla="*/ 45 w 590"/>
              <a:gd name="T11" fmla="*/ 574 h 590"/>
              <a:gd name="T12" fmla="*/ 45 w 590"/>
              <a:gd name="T13" fmla="*/ 30 h 590"/>
              <a:gd name="T14" fmla="*/ 30 w 590"/>
              <a:gd name="T15" fmla="*/ 0 h 590"/>
              <a:gd name="T16" fmla="*/ 560 w 590"/>
              <a:gd name="T17" fmla="*/ 44 h 590"/>
              <a:gd name="T18" fmla="*/ 560 w 590"/>
              <a:gd name="T19" fmla="*/ 44 h 590"/>
              <a:gd name="T20" fmla="*/ 118 w 590"/>
              <a:gd name="T21" fmla="*/ 0 h 590"/>
              <a:gd name="T22" fmla="*/ 89 w 590"/>
              <a:gd name="T23" fmla="*/ 44 h 590"/>
              <a:gd name="T24" fmla="*/ 89 w 590"/>
              <a:gd name="T25" fmla="*/ 265 h 590"/>
              <a:gd name="T26" fmla="*/ 118 w 590"/>
              <a:gd name="T27" fmla="*/ 295 h 590"/>
              <a:gd name="T28" fmla="*/ 560 w 590"/>
              <a:gd name="T29" fmla="*/ 265 h 590"/>
              <a:gd name="T30" fmla="*/ 589 w 590"/>
              <a:gd name="T31" fmla="*/ 221 h 590"/>
              <a:gd name="T32" fmla="*/ 589 w 590"/>
              <a:gd name="T33" fmla="*/ 89 h 590"/>
              <a:gd name="T34" fmla="*/ 560 w 590"/>
              <a:gd name="T35" fmla="*/ 44 h 590"/>
              <a:gd name="T36" fmla="*/ 280 w 590"/>
              <a:gd name="T37" fmla="*/ 251 h 590"/>
              <a:gd name="T38" fmla="*/ 280 w 590"/>
              <a:gd name="T39" fmla="*/ 251 h 590"/>
              <a:gd name="T40" fmla="*/ 148 w 590"/>
              <a:gd name="T41" fmla="*/ 265 h 590"/>
              <a:gd name="T42" fmla="*/ 118 w 590"/>
              <a:gd name="T43" fmla="*/ 236 h 590"/>
              <a:gd name="T44" fmla="*/ 118 w 590"/>
              <a:gd name="T45" fmla="*/ 59 h 590"/>
              <a:gd name="T46" fmla="*/ 148 w 590"/>
              <a:gd name="T47" fmla="*/ 44 h 590"/>
              <a:gd name="T48" fmla="*/ 280 w 590"/>
              <a:gd name="T49" fmla="*/ 59 h 590"/>
              <a:gd name="T50" fmla="*/ 280 w 590"/>
              <a:gd name="T51" fmla="*/ 251 h 590"/>
              <a:gd name="T52" fmla="*/ 442 w 590"/>
              <a:gd name="T53" fmla="*/ 236 h 590"/>
              <a:gd name="T54" fmla="*/ 442 w 590"/>
              <a:gd name="T55" fmla="*/ 236 h 590"/>
              <a:gd name="T56" fmla="*/ 324 w 590"/>
              <a:gd name="T57" fmla="*/ 236 h 590"/>
              <a:gd name="T58" fmla="*/ 324 w 590"/>
              <a:gd name="T59" fmla="*/ 59 h 590"/>
              <a:gd name="T60" fmla="*/ 442 w 590"/>
              <a:gd name="T61" fmla="*/ 74 h 590"/>
              <a:gd name="T62" fmla="*/ 442 w 590"/>
              <a:gd name="T63" fmla="*/ 236 h 590"/>
              <a:gd name="T64" fmla="*/ 560 w 590"/>
              <a:gd name="T65" fmla="*/ 206 h 590"/>
              <a:gd name="T66" fmla="*/ 560 w 590"/>
              <a:gd name="T67" fmla="*/ 206 h 590"/>
              <a:gd name="T68" fmla="*/ 530 w 590"/>
              <a:gd name="T69" fmla="*/ 221 h 590"/>
              <a:gd name="T70" fmla="*/ 471 w 590"/>
              <a:gd name="T71" fmla="*/ 221 h 590"/>
              <a:gd name="T72" fmla="*/ 471 w 590"/>
              <a:gd name="T73" fmla="*/ 74 h 590"/>
              <a:gd name="T74" fmla="*/ 530 w 590"/>
              <a:gd name="T75" fmla="*/ 89 h 590"/>
              <a:gd name="T76" fmla="*/ 560 w 590"/>
              <a:gd name="T77" fmla="*/ 103 h 590"/>
              <a:gd name="T78" fmla="*/ 560 w 590"/>
              <a:gd name="T79" fmla="*/ 206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0" name="Freeform 85">
            <a:extLst>
              <a:ext uri="{FF2B5EF4-FFF2-40B4-BE49-F238E27FC236}">
                <a16:creationId xmlns:a16="http://schemas.microsoft.com/office/drawing/2014/main" id="{3FFD061A-13F0-444E-9996-8C9D59ED1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3979863"/>
            <a:ext cx="241300" cy="274637"/>
          </a:xfrm>
          <a:custGeom>
            <a:avLst/>
            <a:gdLst>
              <a:gd name="T0" fmla="*/ 471 w 561"/>
              <a:gd name="T1" fmla="*/ 0 h 635"/>
              <a:gd name="T2" fmla="*/ 471 w 561"/>
              <a:gd name="T3" fmla="*/ 0 h 635"/>
              <a:gd name="T4" fmla="*/ 89 w 561"/>
              <a:gd name="T5" fmla="*/ 0 h 635"/>
              <a:gd name="T6" fmla="*/ 0 w 561"/>
              <a:gd name="T7" fmla="*/ 74 h 635"/>
              <a:gd name="T8" fmla="*/ 0 w 561"/>
              <a:gd name="T9" fmla="*/ 634 h 635"/>
              <a:gd name="T10" fmla="*/ 44 w 561"/>
              <a:gd name="T11" fmla="*/ 634 h 635"/>
              <a:gd name="T12" fmla="*/ 118 w 561"/>
              <a:gd name="T13" fmla="*/ 575 h 635"/>
              <a:gd name="T14" fmla="*/ 207 w 561"/>
              <a:gd name="T15" fmla="*/ 634 h 635"/>
              <a:gd name="T16" fmla="*/ 280 w 561"/>
              <a:gd name="T17" fmla="*/ 575 h 635"/>
              <a:gd name="T18" fmla="*/ 354 w 561"/>
              <a:gd name="T19" fmla="*/ 634 h 635"/>
              <a:gd name="T20" fmla="*/ 442 w 561"/>
              <a:gd name="T21" fmla="*/ 575 h 635"/>
              <a:gd name="T22" fmla="*/ 516 w 561"/>
              <a:gd name="T23" fmla="*/ 634 h 635"/>
              <a:gd name="T24" fmla="*/ 560 w 561"/>
              <a:gd name="T25" fmla="*/ 634 h 635"/>
              <a:gd name="T26" fmla="*/ 560 w 561"/>
              <a:gd name="T27" fmla="*/ 74 h 635"/>
              <a:gd name="T28" fmla="*/ 471 w 561"/>
              <a:gd name="T29" fmla="*/ 0 h 635"/>
              <a:gd name="T30" fmla="*/ 516 w 561"/>
              <a:gd name="T31" fmla="*/ 589 h 635"/>
              <a:gd name="T32" fmla="*/ 516 w 561"/>
              <a:gd name="T33" fmla="*/ 589 h 635"/>
              <a:gd name="T34" fmla="*/ 442 w 561"/>
              <a:gd name="T35" fmla="*/ 530 h 635"/>
              <a:gd name="T36" fmla="*/ 354 w 561"/>
              <a:gd name="T37" fmla="*/ 589 h 635"/>
              <a:gd name="T38" fmla="*/ 280 w 561"/>
              <a:gd name="T39" fmla="*/ 530 h 635"/>
              <a:gd name="T40" fmla="*/ 207 w 561"/>
              <a:gd name="T41" fmla="*/ 589 h 635"/>
              <a:gd name="T42" fmla="*/ 118 w 561"/>
              <a:gd name="T43" fmla="*/ 530 h 635"/>
              <a:gd name="T44" fmla="*/ 44 w 561"/>
              <a:gd name="T45" fmla="*/ 589 h 635"/>
              <a:gd name="T46" fmla="*/ 44 w 561"/>
              <a:gd name="T47" fmla="*/ 74 h 635"/>
              <a:gd name="T48" fmla="*/ 89 w 561"/>
              <a:gd name="T49" fmla="*/ 45 h 635"/>
              <a:gd name="T50" fmla="*/ 471 w 561"/>
              <a:gd name="T51" fmla="*/ 45 h 635"/>
              <a:gd name="T52" fmla="*/ 516 w 561"/>
              <a:gd name="T53" fmla="*/ 74 h 635"/>
              <a:gd name="T54" fmla="*/ 516 w 561"/>
              <a:gd name="T55" fmla="*/ 589 h 635"/>
              <a:gd name="T56" fmla="*/ 412 w 561"/>
              <a:gd name="T57" fmla="*/ 354 h 635"/>
              <a:gd name="T58" fmla="*/ 412 w 561"/>
              <a:gd name="T59" fmla="*/ 354 h 635"/>
              <a:gd name="T60" fmla="*/ 148 w 561"/>
              <a:gd name="T61" fmla="*/ 354 h 635"/>
              <a:gd name="T62" fmla="*/ 118 w 561"/>
              <a:gd name="T63" fmla="*/ 368 h 635"/>
              <a:gd name="T64" fmla="*/ 148 w 561"/>
              <a:gd name="T65" fmla="*/ 398 h 635"/>
              <a:gd name="T66" fmla="*/ 412 w 561"/>
              <a:gd name="T67" fmla="*/ 398 h 635"/>
              <a:gd name="T68" fmla="*/ 442 w 561"/>
              <a:gd name="T69" fmla="*/ 368 h 635"/>
              <a:gd name="T70" fmla="*/ 412 w 561"/>
              <a:gd name="T71" fmla="*/ 354 h 635"/>
              <a:gd name="T72" fmla="*/ 412 w 561"/>
              <a:gd name="T73" fmla="*/ 236 h 635"/>
              <a:gd name="T74" fmla="*/ 412 w 561"/>
              <a:gd name="T75" fmla="*/ 236 h 635"/>
              <a:gd name="T76" fmla="*/ 148 w 561"/>
              <a:gd name="T77" fmla="*/ 236 h 635"/>
              <a:gd name="T78" fmla="*/ 118 w 561"/>
              <a:gd name="T79" fmla="*/ 251 h 635"/>
              <a:gd name="T80" fmla="*/ 148 w 561"/>
              <a:gd name="T81" fmla="*/ 280 h 635"/>
              <a:gd name="T82" fmla="*/ 412 w 561"/>
              <a:gd name="T83" fmla="*/ 280 h 635"/>
              <a:gd name="T84" fmla="*/ 442 w 561"/>
              <a:gd name="T85" fmla="*/ 251 h 635"/>
              <a:gd name="T86" fmla="*/ 412 w 561"/>
              <a:gd name="T87" fmla="*/ 236 h 635"/>
              <a:gd name="T88" fmla="*/ 412 w 561"/>
              <a:gd name="T89" fmla="*/ 118 h 635"/>
              <a:gd name="T90" fmla="*/ 412 w 561"/>
              <a:gd name="T91" fmla="*/ 118 h 635"/>
              <a:gd name="T92" fmla="*/ 148 w 561"/>
              <a:gd name="T93" fmla="*/ 118 h 635"/>
              <a:gd name="T94" fmla="*/ 118 w 561"/>
              <a:gd name="T95" fmla="*/ 133 h 635"/>
              <a:gd name="T96" fmla="*/ 148 w 561"/>
              <a:gd name="T97" fmla="*/ 163 h 635"/>
              <a:gd name="T98" fmla="*/ 412 w 561"/>
              <a:gd name="T99" fmla="*/ 163 h 635"/>
              <a:gd name="T100" fmla="*/ 442 w 561"/>
              <a:gd name="T101" fmla="*/ 133 h 635"/>
              <a:gd name="T102" fmla="*/ 412 w 561"/>
              <a:gd name="T103" fmla="*/ 118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1" name="Freeform 86">
            <a:extLst>
              <a:ext uri="{FF2B5EF4-FFF2-40B4-BE49-F238E27FC236}">
                <a16:creationId xmlns:a16="http://schemas.microsoft.com/office/drawing/2014/main" id="{E060AD3D-BAA3-4885-A5A4-FD1695D69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979863"/>
            <a:ext cx="274637" cy="274637"/>
          </a:xfrm>
          <a:custGeom>
            <a:avLst/>
            <a:gdLst>
              <a:gd name="T0" fmla="*/ 383 w 634"/>
              <a:gd name="T1" fmla="*/ 133 h 635"/>
              <a:gd name="T2" fmla="*/ 383 w 634"/>
              <a:gd name="T3" fmla="*/ 133 h 635"/>
              <a:gd name="T4" fmla="*/ 383 w 634"/>
              <a:gd name="T5" fmla="*/ 251 h 635"/>
              <a:gd name="T6" fmla="*/ 501 w 634"/>
              <a:gd name="T7" fmla="*/ 251 h 635"/>
              <a:gd name="T8" fmla="*/ 501 w 634"/>
              <a:gd name="T9" fmla="*/ 133 h 635"/>
              <a:gd name="T10" fmla="*/ 383 w 634"/>
              <a:gd name="T11" fmla="*/ 133 h 635"/>
              <a:gd name="T12" fmla="*/ 471 w 634"/>
              <a:gd name="T13" fmla="*/ 221 h 635"/>
              <a:gd name="T14" fmla="*/ 471 w 634"/>
              <a:gd name="T15" fmla="*/ 221 h 635"/>
              <a:gd name="T16" fmla="*/ 412 w 634"/>
              <a:gd name="T17" fmla="*/ 221 h 635"/>
              <a:gd name="T18" fmla="*/ 412 w 634"/>
              <a:gd name="T19" fmla="*/ 163 h 635"/>
              <a:gd name="T20" fmla="*/ 471 w 634"/>
              <a:gd name="T21" fmla="*/ 163 h 635"/>
              <a:gd name="T22" fmla="*/ 471 w 634"/>
              <a:gd name="T23" fmla="*/ 221 h 635"/>
              <a:gd name="T24" fmla="*/ 589 w 634"/>
              <a:gd name="T25" fmla="*/ 0 h 635"/>
              <a:gd name="T26" fmla="*/ 589 w 634"/>
              <a:gd name="T27" fmla="*/ 0 h 635"/>
              <a:gd name="T28" fmla="*/ 339 w 634"/>
              <a:gd name="T29" fmla="*/ 0 h 635"/>
              <a:gd name="T30" fmla="*/ 295 w 634"/>
              <a:gd name="T31" fmla="*/ 30 h 635"/>
              <a:gd name="T32" fmla="*/ 30 w 634"/>
              <a:gd name="T33" fmla="*/ 295 h 635"/>
              <a:gd name="T34" fmla="*/ 30 w 634"/>
              <a:gd name="T35" fmla="*/ 398 h 635"/>
              <a:gd name="T36" fmla="*/ 236 w 634"/>
              <a:gd name="T37" fmla="*/ 604 h 635"/>
              <a:gd name="T38" fmla="*/ 339 w 634"/>
              <a:gd name="T39" fmla="*/ 604 h 635"/>
              <a:gd name="T40" fmla="*/ 604 w 634"/>
              <a:gd name="T41" fmla="*/ 339 h 635"/>
              <a:gd name="T42" fmla="*/ 633 w 634"/>
              <a:gd name="T43" fmla="*/ 295 h 635"/>
              <a:gd name="T44" fmla="*/ 633 w 634"/>
              <a:gd name="T45" fmla="*/ 45 h 635"/>
              <a:gd name="T46" fmla="*/ 589 w 634"/>
              <a:gd name="T47" fmla="*/ 0 h 635"/>
              <a:gd name="T48" fmla="*/ 324 w 634"/>
              <a:gd name="T49" fmla="*/ 575 h 635"/>
              <a:gd name="T50" fmla="*/ 324 w 634"/>
              <a:gd name="T51" fmla="*/ 575 h 635"/>
              <a:gd name="T52" fmla="*/ 265 w 634"/>
              <a:gd name="T53" fmla="*/ 575 h 635"/>
              <a:gd name="T54" fmla="*/ 59 w 634"/>
              <a:gd name="T55" fmla="*/ 368 h 635"/>
              <a:gd name="T56" fmla="*/ 59 w 634"/>
              <a:gd name="T57" fmla="*/ 325 h 635"/>
              <a:gd name="T58" fmla="*/ 89 w 634"/>
              <a:gd name="T59" fmla="*/ 295 h 635"/>
              <a:gd name="T60" fmla="*/ 339 w 634"/>
              <a:gd name="T61" fmla="*/ 545 h 635"/>
              <a:gd name="T62" fmla="*/ 324 w 634"/>
              <a:gd name="T63" fmla="*/ 575 h 635"/>
              <a:gd name="T64" fmla="*/ 589 w 634"/>
              <a:gd name="T65" fmla="*/ 280 h 635"/>
              <a:gd name="T66" fmla="*/ 589 w 634"/>
              <a:gd name="T67" fmla="*/ 280 h 635"/>
              <a:gd name="T68" fmla="*/ 575 w 634"/>
              <a:gd name="T69" fmla="*/ 325 h 635"/>
              <a:gd name="T70" fmla="*/ 369 w 634"/>
              <a:gd name="T71" fmla="*/ 516 h 635"/>
              <a:gd name="T72" fmla="*/ 118 w 634"/>
              <a:gd name="T73" fmla="*/ 266 h 635"/>
              <a:gd name="T74" fmla="*/ 324 w 634"/>
              <a:gd name="T75" fmla="*/ 59 h 635"/>
              <a:gd name="T76" fmla="*/ 354 w 634"/>
              <a:gd name="T77" fmla="*/ 45 h 635"/>
              <a:gd name="T78" fmla="*/ 575 w 634"/>
              <a:gd name="T79" fmla="*/ 45 h 635"/>
              <a:gd name="T80" fmla="*/ 589 w 634"/>
              <a:gd name="T81" fmla="*/ 59 h 635"/>
              <a:gd name="T82" fmla="*/ 589 w 634"/>
              <a:gd name="T83" fmla="*/ 28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2" name="Freeform 87">
            <a:extLst>
              <a:ext uri="{FF2B5EF4-FFF2-40B4-BE49-F238E27FC236}">
                <a16:creationId xmlns:a16="http://schemas.microsoft.com/office/drawing/2014/main" id="{2F5F64A8-731D-4290-8F17-076785CB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3979863"/>
            <a:ext cx="184150" cy="274637"/>
          </a:xfrm>
          <a:custGeom>
            <a:avLst/>
            <a:gdLst>
              <a:gd name="T0" fmla="*/ 412 w 428"/>
              <a:gd name="T1" fmla="*/ 192 h 635"/>
              <a:gd name="T2" fmla="*/ 412 w 428"/>
              <a:gd name="T3" fmla="*/ 192 h 635"/>
              <a:gd name="T4" fmla="*/ 235 w 428"/>
              <a:gd name="T5" fmla="*/ 15 h 635"/>
              <a:gd name="T6" fmla="*/ 176 w 428"/>
              <a:gd name="T7" fmla="*/ 15 h 635"/>
              <a:gd name="T8" fmla="*/ 0 w 428"/>
              <a:gd name="T9" fmla="*/ 192 h 635"/>
              <a:gd name="T10" fmla="*/ 0 w 428"/>
              <a:gd name="T11" fmla="*/ 221 h 635"/>
              <a:gd name="T12" fmla="*/ 0 w 428"/>
              <a:gd name="T13" fmla="*/ 221 h 635"/>
              <a:gd name="T14" fmla="*/ 0 w 428"/>
              <a:gd name="T15" fmla="*/ 545 h 635"/>
              <a:gd name="T16" fmla="*/ 73 w 428"/>
              <a:gd name="T17" fmla="*/ 634 h 635"/>
              <a:gd name="T18" fmla="*/ 353 w 428"/>
              <a:gd name="T19" fmla="*/ 634 h 635"/>
              <a:gd name="T20" fmla="*/ 427 w 428"/>
              <a:gd name="T21" fmla="*/ 545 h 635"/>
              <a:gd name="T22" fmla="*/ 427 w 428"/>
              <a:gd name="T23" fmla="*/ 251 h 635"/>
              <a:gd name="T24" fmla="*/ 412 w 428"/>
              <a:gd name="T25" fmla="*/ 192 h 635"/>
              <a:gd name="T26" fmla="*/ 382 w 428"/>
              <a:gd name="T27" fmla="*/ 545 h 635"/>
              <a:gd name="T28" fmla="*/ 382 w 428"/>
              <a:gd name="T29" fmla="*/ 545 h 635"/>
              <a:gd name="T30" fmla="*/ 353 w 428"/>
              <a:gd name="T31" fmla="*/ 589 h 635"/>
              <a:gd name="T32" fmla="*/ 73 w 428"/>
              <a:gd name="T33" fmla="*/ 589 h 635"/>
              <a:gd name="T34" fmla="*/ 29 w 428"/>
              <a:gd name="T35" fmla="*/ 545 h 635"/>
              <a:gd name="T36" fmla="*/ 29 w 428"/>
              <a:gd name="T37" fmla="*/ 236 h 635"/>
              <a:gd name="T38" fmla="*/ 44 w 428"/>
              <a:gd name="T39" fmla="*/ 207 h 635"/>
              <a:gd name="T40" fmla="*/ 191 w 428"/>
              <a:gd name="T41" fmla="*/ 45 h 635"/>
              <a:gd name="T42" fmla="*/ 221 w 428"/>
              <a:gd name="T43" fmla="*/ 45 h 635"/>
              <a:gd name="T44" fmla="*/ 368 w 428"/>
              <a:gd name="T45" fmla="*/ 207 h 635"/>
              <a:gd name="T46" fmla="*/ 382 w 428"/>
              <a:gd name="T47" fmla="*/ 236 h 635"/>
              <a:gd name="T48" fmla="*/ 382 w 428"/>
              <a:gd name="T49" fmla="*/ 545 h 635"/>
              <a:gd name="T50" fmla="*/ 206 w 428"/>
              <a:gd name="T51" fmla="*/ 163 h 635"/>
              <a:gd name="T52" fmla="*/ 206 w 428"/>
              <a:gd name="T53" fmla="*/ 163 h 635"/>
              <a:gd name="T54" fmla="*/ 132 w 428"/>
              <a:gd name="T55" fmla="*/ 251 h 635"/>
              <a:gd name="T56" fmla="*/ 206 w 428"/>
              <a:gd name="T57" fmla="*/ 325 h 635"/>
              <a:gd name="T58" fmla="*/ 294 w 428"/>
              <a:gd name="T59" fmla="*/ 251 h 635"/>
              <a:gd name="T60" fmla="*/ 206 w 428"/>
              <a:gd name="T61" fmla="*/ 163 h 635"/>
              <a:gd name="T62" fmla="*/ 206 w 428"/>
              <a:gd name="T63" fmla="*/ 280 h 635"/>
              <a:gd name="T64" fmla="*/ 206 w 428"/>
              <a:gd name="T65" fmla="*/ 280 h 635"/>
              <a:gd name="T66" fmla="*/ 176 w 428"/>
              <a:gd name="T67" fmla="*/ 251 h 635"/>
              <a:gd name="T68" fmla="*/ 206 w 428"/>
              <a:gd name="T69" fmla="*/ 207 h 635"/>
              <a:gd name="T70" fmla="*/ 250 w 428"/>
              <a:gd name="T71" fmla="*/ 251 h 635"/>
              <a:gd name="T72" fmla="*/ 206 w 428"/>
              <a:gd name="T73" fmla="*/ 28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lnTo>
                  <a:pt x="0" y="221"/>
                </a:ln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3" name="Freeform 88">
            <a:extLst>
              <a:ext uri="{FF2B5EF4-FFF2-40B4-BE49-F238E27FC236}">
                <a16:creationId xmlns:a16="http://schemas.microsoft.com/office/drawing/2014/main" id="{E9CBF423-94D8-420C-A650-EF92F9D2E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979863"/>
            <a:ext cx="255588" cy="274637"/>
          </a:xfrm>
          <a:custGeom>
            <a:avLst/>
            <a:gdLst>
              <a:gd name="T0" fmla="*/ 544 w 589"/>
              <a:gd name="T1" fmla="*/ 163 h 635"/>
              <a:gd name="T2" fmla="*/ 544 w 589"/>
              <a:gd name="T3" fmla="*/ 163 h 635"/>
              <a:gd name="T4" fmla="*/ 544 w 589"/>
              <a:gd name="T5" fmla="*/ 15 h 635"/>
              <a:gd name="T6" fmla="*/ 530 w 589"/>
              <a:gd name="T7" fmla="*/ 0 h 635"/>
              <a:gd name="T8" fmla="*/ 515 w 589"/>
              <a:gd name="T9" fmla="*/ 0 h 635"/>
              <a:gd name="T10" fmla="*/ 0 w 589"/>
              <a:gd name="T11" fmla="*/ 163 h 635"/>
              <a:gd name="T12" fmla="*/ 0 w 589"/>
              <a:gd name="T13" fmla="*/ 192 h 635"/>
              <a:gd name="T14" fmla="*/ 0 w 589"/>
              <a:gd name="T15" fmla="*/ 589 h 635"/>
              <a:gd name="T16" fmla="*/ 44 w 589"/>
              <a:gd name="T17" fmla="*/ 634 h 635"/>
              <a:gd name="T18" fmla="*/ 544 w 589"/>
              <a:gd name="T19" fmla="*/ 634 h 635"/>
              <a:gd name="T20" fmla="*/ 588 w 589"/>
              <a:gd name="T21" fmla="*/ 589 h 635"/>
              <a:gd name="T22" fmla="*/ 588 w 589"/>
              <a:gd name="T23" fmla="*/ 192 h 635"/>
              <a:gd name="T24" fmla="*/ 544 w 589"/>
              <a:gd name="T25" fmla="*/ 163 h 635"/>
              <a:gd name="T26" fmla="*/ 515 w 589"/>
              <a:gd name="T27" fmla="*/ 45 h 635"/>
              <a:gd name="T28" fmla="*/ 515 w 589"/>
              <a:gd name="T29" fmla="*/ 45 h 635"/>
              <a:gd name="T30" fmla="*/ 515 w 589"/>
              <a:gd name="T31" fmla="*/ 163 h 635"/>
              <a:gd name="T32" fmla="*/ 132 w 589"/>
              <a:gd name="T33" fmla="*/ 163 h 635"/>
              <a:gd name="T34" fmla="*/ 515 w 589"/>
              <a:gd name="T35" fmla="*/ 45 h 635"/>
              <a:gd name="T36" fmla="*/ 544 w 589"/>
              <a:gd name="T37" fmla="*/ 413 h 635"/>
              <a:gd name="T38" fmla="*/ 544 w 589"/>
              <a:gd name="T39" fmla="*/ 413 h 635"/>
              <a:gd name="T40" fmla="*/ 544 w 589"/>
              <a:gd name="T41" fmla="*/ 427 h 635"/>
              <a:gd name="T42" fmla="*/ 471 w 589"/>
              <a:gd name="T43" fmla="*/ 427 h 635"/>
              <a:gd name="T44" fmla="*/ 471 w 589"/>
              <a:gd name="T45" fmla="*/ 413 h 635"/>
              <a:gd name="T46" fmla="*/ 471 w 589"/>
              <a:gd name="T47" fmla="*/ 398 h 635"/>
              <a:gd name="T48" fmla="*/ 544 w 589"/>
              <a:gd name="T49" fmla="*/ 398 h 635"/>
              <a:gd name="T50" fmla="*/ 544 w 589"/>
              <a:gd name="T51" fmla="*/ 413 h 635"/>
              <a:gd name="T52" fmla="*/ 544 w 589"/>
              <a:gd name="T53" fmla="*/ 354 h 635"/>
              <a:gd name="T54" fmla="*/ 544 w 589"/>
              <a:gd name="T55" fmla="*/ 354 h 635"/>
              <a:gd name="T56" fmla="*/ 456 w 589"/>
              <a:gd name="T57" fmla="*/ 354 h 635"/>
              <a:gd name="T58" fmla="*/ 426 w 589"/>
              <a:gd name="T59" fmla="*/ 368 h 635"/>
              <a:gd name="T60" fmla="*/ 426 w 589"/>
              <a:gd name="T61" fmla="*/ 457 h 635"/>
              <a:gd name="T62" fmla="*/ 456 w 589"/>
              <a:gd name="T63" fmla="*/ 472 h 635"/>
              <a:gd name="T64" fmla="*/ 544 w 589"/>
              <a:gd name="T65" fmla="*/ 472 h 635"/>
              <a:gd name="T66" fmla="*/ 544 w 589"/>
              <a:gd name="T67" fmla="*/ 575 h 635"/>
              <a:gd name="T68" fmla="*/ 530 w 589"/>
              <a:gd name="T69" fmla="*/ 589 h 635"/>
              <a:gd name="T70" fmla="*/ 58 w 589"/>
              <a:gd name="T71" fmla="*/ 589 h 635"/>
              <a:gd name="T72" fmla="*/ 44 w 589"/>
              <a:gd name="T73" fmla="*/ 575 h 635"/>
              <a:gd name="T74" fmla="*/ 44 w 589"/>
              <a:gd name="T75" fmla="*/ 192 h 635"/>
              <a:gd name="T76" fmla="*/ 530 w 589"/>
              <a:gd name="T77" fmla="*/ 192 h 635"/>
              <a:gd name="T78" fmla="*/ 544 w 589"/>
              <a:gd name="T79" fmla="*/ 221 h 635"/>
              <a:gd name="T80" fmla="*/ 544 w 589"/>
              <a:gd name="T81" fmla="*/ 35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4" name="Freeform 89">
            <a:extLst>
              <a:ext uri="{FF2B5EF4-FFF2-40B4-BE49-F238E27FC236}">
                <a16:creationId xmlns:a16="http://schemas.microsoft.com/office/drawing/2014/main" id="{82A0CA73-AF61-47BC-97D2-F7306C738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3979863"/>
            <a:ext cx="274637" cy="274637"/>
          </a:xfrm>
          <a:custGeom>
            <a:avLst/>
            <a:gdLst>
              <a:gd name="T0" fmla="*/ 339 w 634"/>
              <a:gd name="T1" fmla="*/ 163 h 635"/>
              <a:gd name="T2" fmla="*/ 339 w 634"/>
              <a:gd name="T3" fmla="*/ 163 h 635"/>
              <a:gd name="T4" fmla="*/ 324 w 634"/>
              <a:gd name="T5" fmla="*/ 163 h 635"/>
              <a:gd name="T6" fmla="*/ 310 w 634"/>
              <a:gd name="T7" fmla="*/ 163 h 635"/>
              <a:gd name="T8" fmla="*/ 207 w 634"/>
              <a:gd name="T9" fmla="*/ 280 h 635"/>
              <a:gd name="T10" fmla="*/ 207 w 634"/>
              <a:gd name="T11" fmla="*/ 310 h 635"/>
              <a:gd name="T12" fmla="*/ 236 w 634"/>
              <a:gd name="T13" fmla="*/ 310 h 635"/>
              <a:gd name="T14" fmla="*/ 295 w 634"/>
              <a:gd name="T15" fmla="*/ 236 h 635"/>
              <a:gd name="T16" fmla="*/ 295 w 634"/>
              <a:gd name="T17" fmla="*/ 530 h 635"/>
              <a:gd name="T18" fmla="*/ 324 w 634"/>
              <a:gd name="T19" fmla="*/ 545 h 635"/>
              <a:gd name="T20" fmla="*/ 339 w 634"/>
              <a:gd name="T21" fmla="*/ 530 h 635"/>
              <a:gd name="T22" fmla="*/ 339 w 634"/>
              <a:gd name="T23" fmla="*/ 236 h 635"/>
              <a:gd name="T24" fmla="*/ 398 w 634"/>
              <a:gd name="T25" fmla="*/ 310 h 635"/>
              <a:gd name="T26" fmla="*/ 427 w 634"/>
              <a:gd name="T27" fmla="*/ 310 h 635"/>
              <a:gd name="T28" fmla="*/ 427 w 634"/>
              <a:gd name="T29" fmla="*/ 280 h 635"/>
              <a:gd name="T30" fmla="*/ 339 w 634"/>
              <a:gd name="T31" fmla="*/ 163 h 635"/>
              <a:gd name="T32" fmla="*/ 560 w 634"/>
              <a:gd name="T33" fmla="*/ 0 h 635"/>
              <a:gd name="T34" fmla="*/ 560 w 634"/>
              <a:gd name="T35" fmla="*/ 0 h 635"/>
              <a:gd name="T36" fmla="*/ 89 w 634"/>
              <a:gd name="T37" fmla="*/ 0 h 635"/>
              <a:gd name="T38" fmla="*/ 0 w 634"/>
              <a:gd name="T39" fmla="*/ 74 h 635"/>
              <a:gd name="T40" fmla="*/ 0 w 634"/>
              <a:gd name="T41" fmla="*/ 545 h 635"/>
              <a:gd name="T42" fmla="*/ 89 w 634"/>
              <a:gd name="T43" fmla="*/ 634 h 635"/>
              <a:gd name="T44" fmla="*/ 560 w 634"/>
              <a:gd name="T45" fmla="*/ 634 h 635"/>
              <a:gd name="T46" fmla="*/ 633 w 634"/>
              <a:gd name="T47" fmla="*/ 545 h 635"/>
              <a:gd name="T48" fmla="*/ 633 w 634"/>
              <a:gd name="T49" fmla="*/ 74 h 635"/>
              <a:gd name="T50" fmla="*/ 560 w 634"/>
              <a:gd name="T51" fmla="*/ 0 h 635"/>
              <a:gd name="T52" fmla="*/ 589 w 634"/>
              <a:gd name="T53" fmla="*/ 545 h 635"/>
              <a:gd name="T54" fmla="*/ 589 w 634"/>
              <a:gd name="T55" fmla="*/ 545 h 635"/>
              <a:gd name="T56" fmla="*/ 560 w 634"/>
              <a:gd name="T57" fmla="*/ 589 h 635"/>
              <a:gd name="T58" fmla="*/ 89 w 634"/>
              <a:gd name="T59" fmla="*/ 589 h 635"/>
              <a:gd name="T60" fmla="*/ 44 w 634"/>
              <a:gd name="T61" fmla="*/ 545 h 635"/>
              <a:gd name="T62" fmla="*/ 44 w 634"/>
              <a:gd name="T63" fmla="*/ 74 h 635"/>
              <a:gd name="T64" fmla="*/ 89 w 634"/>
              <a:gd name="T65" fmla="*/ 45 h 635"/>
              <a:gd name="T66" fmla="*/ 560 w 634"/>
              <a:gd name="T67" fmla="*/ 45 h 635"/>
              <a:gd name="T68" fmla="*/ 589 w 634"/>
              <a:gd name="T69" fmla="*/ 74 h 635"/>
              <a:gd name="T70" fmla="*/ 589 w 634"/>
              <a:gd name="T71" fmla="*/ 545 h 635"/>
              <a:gd name="T72" fmla="*/ 501 w 634"/>
              <a:gd name="T73" fmla="*/ 74 h 635"/>
              <a:gd name="T74" fmla="*/ 501 w 634"/>
              <a:gd name="T75" fmla="*/ 74 h 635"/>
              <a:gd name="T76" fmla="*/ 148 w 634"/>
              <a:gd name="T77" fmla="*/ 74 h 635"/>
              <a:gd name="T78" fmla="*/ 118 w 634"/>
              <a:gd name="T79" fmla="*/ 104 h 635"/>
              <a:gd name="T80" fmla="*/ 148 w 634"/>
              <a:gd name="T81" fmla="*/ 118 h 635"/>
              <a:gd name="T82" fmla="*/ 501 w 634"/>
              <a:gd name="T83" fmla="*/ 118 h 635"/>
              <a:gd name="T84" fmla="*/ 516 w 634"/>
              <a:gd name="T85" fmla="*/ 104 h 635"/>
              <a:gd name="T86" fmla="*/ 501 w 634"/>
              <a:gd name="T87" fmla="*/ 7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5" name="Freeform 90">
            <a:extLst>
              <a:ext uri="{FF2B5EF4-FFF2-40B4-BE49-F238E27FC236}">
                <a16:creationId xmlns:a16="http://schemas.microsoft.com/office/drawing/2014/main" id="{D8C1B8A2-9A06-43CA-8532-C53DF8D0F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8" y="3979863"/>
            <a:ext cx="274637" cy="274637"/>
          </a:xfrm>
          <a:custGeom>
            <a:avLst/>
            <a:gdLst>
              <a:gd name="T0" fmla="*/ 294 w 634"/>
              <a:gd name="T1" fmla="*/ 472 h 635"/>
              <a:gd name="T2" fmla="*/ 294 w 634"/>
              <a:gd name="T3" fmla="*/ 472 h 635"/>
              <a:gd name="T4" fmla="*/ 309 w 634"/>
              <a:gd name="T5" fmla="*/ 472 h 635"/>
              <a:gd name="T6" fmla="*/ 324 w 634"/>
              <a:gd name="T7" fmla="*/ 472 h 635"/>
              <a:gd name="T8" fmla="*/ 426 w 634"/>
              <a:gd name="T9" fmla="*/ 354 h 635"/>
              <a:gd name="T10" fmla="*/ 426 w 634"/>
              <a:gd name="T11" fmla="*/ 325 h 635"/>
              <a:gd name="T12" fmla="*/ 397 w 634"/>
              <a:gd name="T13" fmla="*/ 325 h 635"/>
              <a:gd name="T14" fmla="*/ 338 w 634"/>
              <a:gd name="T15" fmla="*/ 398 h 635"/>
              <a:gd name="T16" fmla="*/ 338 w 634"/>
              <a:gd name="T17" fmla="*/ 104 h 635"/>
              <a:gd name="T18" fmla="*/ 309 w 634"/>
              <a:gd name="T19" fmla="*/ 74 h 635"/>
              <a:gd name="T20" fmla="*/ 294 w 634"/>
              <a:gd name="T21" fmla="*/ 104 h 635"/>
              <a:gd name="T22" fmla="*/ 294 w 634"/>
              <a:gd name="T23" fmla="*/ 398 h 635"/>
              <a:gd name="T24" fmla="*/ 235 w 634"/>
              <a:gd name="T25" fmla="*/ 325 h 635"/>
              <a:gd name="T26" fmla="*/ 206 w 634"/>
              <a:gd name="T27" fmla="*/ 325 h 635"/>
              <a:gd name="T28" fmla="*/ 206 w 634"/>
              <a:gd name="T29" fmla="*/ 354 h 635"/>
              <a:gd name="T30" fmla="*/ 294 w 634"/>
              <a:gd name="T31" fmla="*/ 472 h 635"/>
              <a:gd name="T32" fmla="*/ 485 w 634"/>
              <a:gd name="T33" fmla="*/ 516 h 635"/>
              <a:gd name="T34" fmla="*/ 485 w 634"/>
              <a:gd name="T35" fmla="*/ 516 h 635"/>
              <a:gd name="T36" fmla="*/ 132 w 634"/>
              <a:gd name="T37" fmla="*/ 516 h 635"/>
              <a:gd name="T38" fmla="*/ 117 w 634"/>
              <a:gd name="T39" fmla="*/ 530 h 635"/>
              <a:gd name="T40" fmla="*/ 132 w 634"/>
              <a:gd name="T41" fmla="*/ 545 h 635"/>
              <a:gd name="T42" fmla="*/ 485 w 634"/>
              <a:gd name="T43" fmla="*/ 545 h 635"/>
              <a:gd name="T44" fmla="*/ 515 w 634"/>
              <a:gd name="T45" fmla="*/ 530 h 635"/>
              <a:gd name="T46" fmla="*/ 485 w 634"/>
              <a:gd name="T47" fmla="*/ 516 h 635"/>
              <a:gd name="T48" fmla="*/ 544 w 634"/>
              <a:gd name="T49" fmla="*/ 0 h 635"/>
              <a:gd name="T50" fmla="*/ 544 w 634"/>
              <a:gd name="T51" fmla="*/ 0 h 635"/>
              <a:gd name="T52" fmla="*/ 73 w 634"/>
              <a:gd name="T53" fmla="*/ 0 h 635"/>
              <a:gd name="T54" fmla="*/ 0 w 634"/>
              <a:gd name="T55" fmla="*/ 74 h 635"/>
              <a:gd name="T56" fmla="*/ 0 w 634"/>
              <a:gd name="T57" fmla="*/ 545 h 635"/>
              <a:gd name="T58" fmla="*/ 73 w 634"/>
              <a:gd name="T59" fmla="*/ 634 h 635"/>
              <a:gd name="T60" fmla="*/ 544 w 634"/>
              <a:gd name="T61" fmla="*/ 634 h 635"/>
              <a:gd name="T62" fmla="*/ 633 w 634"/>
              <a:gd name="T63" fmla="*/ 545 h 635"/>
              <a:gd name="T64" fmla="*/ 633 w 634"/>
              <a:gd name="T65" fmla="*/ 74 h 635"/>
              <a:gd name="T66" fmla="*/ 544 w 634"/>
              <a:gd name="T67" fmla="*/ 0 h 635"/>
              <a:gd name="T68" fmla="*/ 588 w 634"/>
              <a:gd name="T69" fmla="*/ 545 h 635"/>
              <a:gd name="T70" fmla="*/ 588 w 634"/>
              <a:gd name="T71" fmla="*/ 545 h 635"/>
              <a:gd name="T72" fmla="*/ 544 w 634"/>
              <a:gd name="T73" fmla="*/ 589 h 635"/>
              <a:gd name="T74" fmla="*/ 73 w 634"/>
              <a:gd name="T75" fmla="*/ 589 h 635"/>
              <a:gd name="T76" fmla="*/ 44 w 634"/>
              <a:gd name="T77" fmla="*/ 545 h 635"/>
              <a:gd name="T78" fmla="*/ 44 w 634"/>
              <a:gd name="T79" fmla="*/ 74 h 635"/>
              <a:gd name="T80" fmla="*/ 73 w 634"/>
              <a:gd name="T81" fmla="*/ 45 h 635"/>
              <a:gd name="T82" fmla="*/ 544 w 634"/>
              <a:gd name="T83" fmla="*/ 45 h 635"/>
              <a:gd name="T84" fmla="*/ 588 w 634"/>
              <a:gd name="T85" fmla="*/ 74 h 635"/>
              <a:gd name="T86" fmla="*/ 588 w 634"/>
              <a:gd name="T87" fmla="*/ 54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" name="Freeform 91">
            <a:extLst>
              <a:ext uri="{FF2B5EF4-FFF2-40B4-BE49-F238E27FC236}">
                <a16:creationId xmlns:a16="http://schemas.microsoft.com/office/drawing/2014/main" id="{7A73615F-373A-41D8-9096-90CA23CE7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" y="3979863"/>
            <a:ext cx="266700" cy="274637"/>
          </a:xfrm>
          <a:custGeom>
            <a:avLst/>
            <a:gdLst>
              <a:gd name="T0" fmla="*/ 589 w 619"/>
              <a:gd name="T1" fmla="*/ 118 h 635"/>
              <a:gd name="T2" fmla="*/ 441 w 619"/>
              <a:gd name="T3" fmla="*/ 74 h 635"/>
              <a:gd name="T4" fmla="*/ 309 w 619"/>
              <a:gd name="T5" fmla="*/ 30 h 635"/>
              <a:gd name="T6" fmla="*/ 177 w 619"/>
              <a:gd name="T7" fmla="*/ 74 h 635"/>
              <a:gd name="T8" fmla="*/ 29 w 619"/>
              <a:gd name="T9" fmla="*/ 118 h 635"/>
              <a:gd name="T10" fmla="*/ 0 w 619"/>
              <a:gd name="T11" fmla="*/ 192 h 635"/>
              <a:gd name="T12" fmla="*/ 29 w 619"/>
              <a:gd name="T13" fmla="*/ 545 h 635"/>
              <a:gd name="T14" fmla="*/ 500 w 619"/>
              <a:gd name="T15" fmla="*/ 634 h 635"/>
              <a:gd name="T16" fmla="*/ 589 w 619"/>
              <a:gd name="T17" fmla="*/ 236 h 635"/>
              <a:gd name="T18" fmla="*/ 618 w 619"/>
              <a:gd name="T19" fmla="*/ 163 h 635"/>
              <a:gd name="T20" fmla="*/ 368 w 619"/>
              <a:gd name="T21" fmla="*/ 45 h 635"/>
              <a:gd name="T22" fmla="*/ 412 w 619"/>
              <a:gd name="T23" fmla="*/ 74 h 635"/>
              <a:gd name="T24" fmla="*/ 324 w 619"/>
              <a:gd name="T25" fmla="*/ 74 h 635"/>
              <a:gd name="T26" fmla="*/ 250 w 619"/>
              <a:gd name="T27" fmla="*/ 45 h 635"/>
              <a:gd name="T28" fmla="*/ 294 w 619"/>
              <a:gd name="T29" fmla="*/ 74 h 635"/>
              <a:gd name="T30" fmla="*/ 206 w 619"/>
              <a:gd name="T31" fmla="*/ 74 h 635"/>
              <a:gd name="T32" fmla="*/ 294 w 619"/>
              <a:gd name="T33" fmla="*/ 589 h 635"/>
              <a:gd name="T34" fmla="*/ 118 w 619"/>
              <a:gd name="T35" fmla="*/ 589 h 635"/>
              <a:gd name="T36" fmla="*/ 73 w 619"/>
              <a:gd name="T37" fmla="*/ 427 h 635"/>
              <a:gd name="T38" fmla="*/ 294 w 619"/>
              <a:gd name="T39" fmla="*/ 589 h 635"/>
              <a:gd name="T40" fmla="*/ 294 w 619"/>
              <a:gd name="T41" fmla="*/ 398 h 635"/>
              <a:gd name="T42" fmla="*/ 73 w 619"/>
              <a:gd name="T43" fmla="*/ 236 h 635"/>
              <a:gd name="T44" fmla="*/ 294 w 619"/>
              <a:gd name="T45" fmla="*/ 398 h 635"/>
              <a:gd name="T46" fmla="*/ 544 w 619"/>
              <a:gd name="T47" fmla="*/ 545 h 635"/>
              <a:gd name="T48" fmla="*/ 324 w 619"/>
              <a:gd name="T49" fmla="*/ 589 h 635"/>
              <a:gd name="T50" fmla="*/ 544 w 619"/>
              <a:gd name="T51" fmla="*/ 427 h 635"/>
              <a:gd name="T52" fmla="*/ 544 w 619"/>
              <a:gd name="T53" fmla="*/ 398 h 635"/>
              <a:gd name="T54" fmla="*/ 324 w 619"/>
              <a:gd name="T55" fmla="*/ 398 h 635"/>
              <a:gd name="T56" fmla="*/ 544 w 619"/>
              <a:gd name="T57" fmla="*/ 236 h 635"/>
              <a:gd name="T58" fmla="*/ 559 w 619"/>
              <a:gd name="T59" fmla="*/ 192 h 635"/>
              <a:gd name="T60" fmla="*/ 59 w 619"/>
              <a:gd name="T61" fmla="*/ 192 h 635"/>
              <a:gd name="T62" fmla="*/ 59 w 619"/>
              <a:gd name="T63" fmla="*/ 163 h 635"/>
              <a:gd name="T64" fmla="*/ 589 w 619"/>
              <a:gd name="T65" fmla="*/ 177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" name="Freeform 92">
            <a:extLst>
              <a:ext uri="{FF2B5EF4-FFF2-40B4-BE49-F238E27FC236}">
                <a16:creationId xmlns:a16="http://schemas.microsoft.com/office/drawing/2014/main" id="{7C582F09-CC92-49A8-9C0E-9DA297B23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3538538"/>
            <a:ext cx="204788" cy="268287"/>
          </a:xfrm>
          <a:custGeom>
            <a:avLst/>
            <a:gdLst>
              <a:gd name="T0" fmla="*/ 397 w 472"/>
              <a:gd name="T1" fmla="*/ 73 h 619"/>
              <a:gd name="T2" fmla="*/ 397 w 472"/>
              <a:gd name="T3" fmla="*/ 73 h 619"/>
              <a:gd name="T4" fmla="*/ 353 w 472"/>
              <a:gd name="T5" fmla="*/ 73 h 619"/>
              <a:gd name="T6" fmla="*/ 235 w 472"/>
              <a:gd name="T7" fmla="*/ 0 h 619"/>
              <a:gd name="T8" fmla="*/ 117 w 472"/>
              <a:gd name="T9" fmla="*/ 73 h 619"/>
              <a:gd name="T10" fmla="*/ 73 w 472"/>
              <a:gd name="T11" fmla="*/ 73 h 619"/>
              <a:gd name="T12" fmla="*/ 0 w 472"/>
              <a:gd name="T13" fmla="*/ 147 h 619"/>
              <a:gd name="T14" fmla="*/ 0 w 472"/>
              <a:gd name="T15" fmla="*/ 544 h 619"/>
              <a:gd name="T16" fmla="*/ 73 w 472"/>
              <a:gd name="T17" fmla="*/ 618 h 619"/>
              <a:gd name="T18" fmla="*/ 397 w 472"/>
              <a:gd name="T19" fmla="*/ 618 h 619"/>
              <a:gd name="T20" fmla="*/ 471 w 472"/>
              <a:gd name="T21" fmla="*/ 544 h 619"/>
              <a:gd name="T22" fmla="*/ 471 w 472"/>
              <a:gd name="T23" fmla="*/ 147 h 619"/>
              <a:gd name="T24" fmla="*/ 397 w 472"/>
              <a:gd name="T25" fmla="*/ 73 h 619"/>
              <a:gd name="T26" fmla="*/ 235 w 472"/>
              <a:gd name="T27" fmla="*/ 29 h 619"/>
              <a:gd name="T28" fmla="*/ 235 w 472"/>
              <a:gd name="T29" fmla="*/ 29 h 619"/>
              <a:gd name="T30" fmla="*/ 309 w 472"/>
              <a:gd name="T31" fmla="*/ 73 h 619"/>
              <a:gd name="T32" fmla="*/ 162 w 472"/>
              <a:gd name="T33" fmla="*/ 73 h 619"/>
              <a:gd name="T34" fmla="*/ 235 w 472"/>
              <a:gd name="T35" fmla="*/ 29 h 619"/>
              <a:gd name="T36" fmla="*/ 426 w 472"/>
              <a:gd name="T37" fmla="*/ 544 h 619"/>
              <a:gd name="T38" fmla="*/ 426 w 472"/>
              <a:gd name="T39" fmla="*/ 544 h 619"/>
              <a:gd name="T40" fmla="*/ 397 w 472"/>
              <a:gd name="T41" fmla="*/ 589 h 619"/>
              <a:gd name="T42" fmla="*/ 73 w 472"/>
              <a:gd name="T43" fmla="*/ 589 h 619"/>
              <a:gd name="T44" fmla="*/ 44 w 472"/>
              <a:gd name="T45" fmla="*/ 544 h 619"/>
              <a:gd name="T46" fmla="*/ 44 w 472"/>
              <a:gd name="T47" fmla="*/ 500 h 619"/>
              <a:gd name="T48" fmla="*/ 426 w 472"/>
              <a:gd name="T49" fmla="*/ 500 h 619"/>
              <a:gd name="T50" fmla="*/ 426 w 472"/>
              <a:gd name="T51" fmla="*/ 544 h 619"/>
              <a:gd name="T52" fmla="*/ 426 w 472"/>
              <a:gd name="T53" fmla="*/ 471 h 619"/>
              <a:gd name="T54" fmla="*/ 426 w 472"/>
              <a:gd name="T55" fmla="*/ 471 h 619"/>
              <a:gd name="T56" fmla="*/ 44 w 472"/>
              <a:gd name="T57" fmla="*/ 471 h 619"/>
              <a:gd name="T58" fmla="*/ 44 w 472"/>
              <a:gd name="T59" fmla="*/ 147 h 619"/>
              <a:gd name="T60" fmla="*/ 73 w 472"/>
              <a:gd name="T61" fmla="*/ 118 h 619"/>
              <a:gd name="T62" fmla="*/ 117 w 472"/>
              <a:gd name="T63" fmla="*/ 118 h 619"/>
              <a:gd name="T64" fmla="*/ 117 w 472"/>
              <a:gd name="T65" fmla="*/ 235 h 619"/>
              <a:gd name="T66" fmla="*/ 162 w 472"/>
              <a:gd name="T67" fmla="*/ 235 h 619"/>
              <a:gd name="T68" fmla="*/ 162 w 472"/>
              <a:gd name="T69" fmla="*/ 118 h 619"/>
              <a:gd name="T70" fmla="*/ 309 w 472"/>
              <a:gd name="T71" fmla="*/ 118 h 619"/>
              <a:gd name="T72" fmla="*/ 309 w 472"/>
              <a:gd name="T73" fmla="*/ 235 h 619"/>
              <a:gd name="T74" fmla="*/ 353 w 472"/>
              <a:gd name="T75" fmla="*/ 235 h 619"/>
              <a:gd name="T76" fmla="*/ 353 w 472"/>
              <a:gd name="T77" fmla="*/ 118 h 619"/>
              <a:gd name="T78" fmla="*/ 397 w 472"/>
              <a:gd name="T79" fmla="*/ 118 h 619"/>
              <a:gd name="T80" fmla="*/ 426 w 472"/>
              <a:gd name="T81" fmla="*/ 147 h 619"/>
              <a:gd name="T82" fmla="*/ 426 w 472"/>
              <a:gd name="T83" fmla="*/ 47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" name="Freeform 93">
            <a:extLst>
              <a:ext uri="{FF2B5EF4-FFF2-40B4-BE49-F238E27FC236}">
                <a16:creationId xmlns:a16="http://schemas.microsoft.com/office/drawing/2014/main" id="{4870AF44-D8CF-41D0-93F3-6D41136BC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3538538"/>
            <a:ext cx="274638" cy="268287"/>
          </a:xfrm>
          <a:custGeom>
            <a:avLst/>
            <a:gdLst>
              <a:gd name="T0" fmla="*/ 118 w 634"/>
              <a:gd name="T1" fmla="*/ 544 h 619"/>
              <a:gd name="T2" fmla="*/ 118 w 634"/>
              <a:gd name="T3" fmla="*/ 544 h 619"/>
              <a:gd name="T4" fmla="*/ 207 w 634"/>
              <a:gd name="T5" fmla="*/ 618 h 619"/>
              <a:gd name="T6" fmla="*/ 280 w 634"/>
              <a:gd name="T7" fmla="*/ 544 h 619"/>
              <a:gd name="T8" fmla="*/ 207 w 634"/>
              <a:gd name="T9" fmla="*/ 471 h 619"/>
              <a:gd name="T10" fmla="*/ 118 w 634"/>
              <a:gd name="T11" fmla="*/ 544 h 619"/>
              <a:gd name="T12" fmla="*/ 207 w 634"/>
              <a:gd name="T13" fmla="*/ 500 h 619"/>
              <a:gd name="T14" fmla="*/ 207 w 634"/>
              <a:gd name="T15" fmla="*/ 500 h 619"/>
              <a:gd name="T16" fmla="*/ 236 w 634"/>
              <a:gd name="T17" fmla="*/ 544 h 619"/>
              <a:gd name="T18" fmla="*/ 207 w 634"/>
              <a:gd name="T19" fmla="*/ 589 h 619"/>
              <a:gd name="T20" fmla="*/ 162 w 634"/>
              <a:gd name="T21" fmla="*/ 544 h 619"/>
              <a:gd name="T22" fmla="*/ 207 w 634"/>
              <a:gd name="T23" fmla="*/ 500 h 619"/>
              <a:gd name="T24" fmla="*/ 162 w 634"/>
              <a:gd name="T25" fmla="*/ 427 h 619"/>
              <a:gd name="T26" fmla="*/ 162 w 634"/>
              <a:gd name="T27" fmla="*/ 427 h 619"/>
              <a:gd name="T28" fmla="*/ 118 w 634"/>
              <a:gd name="T29" fmla="*/ 382 h 619"/>
              <a:gd name="T30" fmla="*/ 575 w 634"/>
              <a:gd name="T31" fmla="*/ 353 h 619"/>
              <a:gd name="T32" fmla="*/ 633 w 634"/>
              <a:gd name="T33" fmla="*/ 88 h 619"/>
              <a:gd name="T34" fmla="*/ 619 w 634"/>
              <a:gd name="T35" fmla="*/ 73 h 619"/>
              <a:gd name="T36" fmla="*/ 118 w 634"/>
              <a:gd name="T37" fmla="*/ 73 h 619"/>
              <a:gd name="T38" fmla="*/ 118 w 634"/>
              <a:gd name="T39" fmla="*/ 29 h 619"/>
              <a:gd name="T40" fmla="*/ 148 w 634"/>
              <a:gd name="T41" fmla="*/ 29 h 619"/>
              <a:gd name="T42" fmla="*/ 162 w 634"/>
              <a:gd name="T43" fmla="*/ 14 h 619"/>
              <a:gd name="T44" fmla="*/ 148 w 634"/>
              <a:gd name="T45" fmla="*/ 0 h 619"/>
              <a:gd name="T46" fmla="*/ 30 w 634"/>
              <a:gd name="T47" fmla="*/ 0 h 619"/>
              <a:gd name="T48" fmla="*/ 0 w 634"/>
              <a:gd name="T49" fmla="*/ 14 h 619"/>
              <a:gd name="T50" fmla="*/ 30 w 634"/>
              <a:gd name="T51" fmla="*/ 29 h 619"/>
              <a:gd name="T52" fmla="*/ 89 w 634"/>
              <a:gd name="T53" fmla="*/ 29 h 619"/>
              <a:gd name="T54" fmla="*/ 89 w 634"/>
              <a:gd name="T55" fmla="*/ 382 h 619"/>
              <a:gd name="T56" fmla="*/ 162 w 634"/>
              <a:gd name="T57" fmla="*/ 471 h 619"/>
              <a:gd name="T58" fmla="*/ 207 w 634"/>
              <a:gd name="T59" fmla="*/ 471 h 619"/>
              <a:gd name="T60" fmla="*/ 442 w 634"/>
              <a:gd name="T61" fmla="*/ 471 h 619"/>
              <a:gd name="T62" fmla="*/ 619 w 634"/>
              <a:gd name="T63" fmla="*/ 471 h 619"/>
              <a:gd name="T64" fmla="*/ 619 w 634"/>
              <a:gd name="T65" fmla="*/ 427 h 619"/>
              <a:gd name="T66" fmla="*/ 162 w 634"/>
              <a:gd name="T67" fmla="*/ 427 h 619"/>
              <a:gd name="T68" fmla="*/ 118 w 634"/>
              <a:gd name="T69" fmla="*/ 118 h 619"/>
              <a:gd name="T70" fmla="*/ 118 w 634"/>
              <a:gd name="T71" fmla="*/ 118 h 619"/>
              <a:gd name="T72" fmla="*/ 589 w 634"/>
              <a:gd name="T73" fmla="*/ 118 h 619"/>
              <a:gd name="T74" fmla="*/ 545 w 634"/>
              <a:gd name="T75" fmla="*/ 309 h 619"/>
              <a:gd name="T76" fmla="*/ 118 w 634"/>
              <a:gd name="T77" fmla="*/ 353 h 619"/>
              <a:gd name="T78" fmla="*/ 118 w 634"/>
              <a:gd name="T79" fmla="*/ 118 h 619"/>
              <a:gd name="T80" fmla="*/ 354 w 634"/>
              <a:gd name="T81" fmla="*/ 544 h 619"/>
              <a:gd name="T82" fmla="*/ 354 w 634"/>
              <a:gd name="T83" fmla="*/ 544 h 619"/>
              <a:gd name="T84" fmla="*/ 442 w 634"/>
              <a:gd name="T85" fmla="*/ 618 h 619"/>
              <a:gd name="T86" fmla="*/ 516 w 634"/>
              <a:gd name="T87" fmla="*/ 544 h 619"/>
              <a:gd name="T88" fmla="*/ 442 w 634"/>
              <a:gd name="T89" fmla="*/ 471 h 619"/>
              <a:gd name="T90" fmla="*/ 354 w 634"/>
              <a:gd name="T91" fmla="*/ 544 h 619"/>
              <a:gd name="T92" fmla="*/ 442 w 634"/>
              <a:gd name="T93" fmla="*/ 500 h 619"/>
              <a:gd name="T94" fmla="*/ 442 w 634"/>
              <a:gd name="T95" fmla="*/ 500 h 619"/>
              <a:gd name="T96" fmla="*/ 471 w 634"/>
              <a:gd name="T97" fmla="*/ 544 h 619"/>
              <a:gd name="T98" fmla="*/ 442 w 634"/>
              <a:gd name="T99" fmla="*/ 589 h 619"/>
              <a:gd name="T100" fmla="*/ 398 w 634"/>
              <a:gd name="T101" fmla="*/ 544 h 619"/>
              <a:gd name="T102" fmla="*/ 442 w 634"/>
              <a:gd name="T103" fmla="*/ 50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" name="Freeform 94">
            <a:extLst>
              <a:ext uri="{FF2B5EF4-FFF2-40B4-BE49-F238E27FC236}">
                <a16:creationId xmlns:a16="http://schemas.microsoft.com/office/drawing/2014/main" id="{D5AD5789-53B5-48CB-B8D2-69F8F643F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2638" y="3546475"/>
            <a:ext cx="274637" cy="255588"/>
          </a:xfrm>
          <a:custGeom>
            <a:avLst/>
            <a:gdLst>
              <a:gd name="T0" fmla="*/ 191 w 634"/>
              <a:gd name="T1" fmla="*/ 162 h 590"/>
              <a:gd name="T2" fmla="*/ 191 w 634"/>
              <a:gd name="T3" fmla="*/ 162 h 590"/>
              <a:gd name="T4" fmla="*/ 147 w 634"/>
              <a:gd name="T5" fmla="*/ 0 h 590"/>
              <a:gd name="T6" fmla="*/ 14 w 634"/>
              <a:gd name="T7" fmla="*/ 0 h 590"/>
              <a:gd name="T8" fmla="*/ 0 w 634"/>
              <a:gd name="T9" fmla="*/ 15 h 590"/>
              <a:gd name="T10" fmla="*/ 14 w 634"/>
              <a:gd name="T11" fmla="*/ 45 h 590"/>
              <a:gd name="T12" fmla="*/ 117 w 634"/>
              <a:gd name="T13" fmla="*/ 45 h 590"/>
              <a:gd name="T14" fmla="*/ 162 w 634"/>
              <a:gd name="T15" fmla="*/ 162 h 590"/>
              <a:gd name="T16" fmla="*/ 162 w 634"/>
              <a:gd name="T17" fmla="*/ 162 h 590"/>
              <a:gd name="T18" fmla="*/ 191 w 634"/>
              <a:gd name="T19" fmla="*/ 398 h 590"/>
              <a:gd name="T20" fmla="*/ 279 w 634"/>
              <a:gd name="T21" fmla="*/ 471 h 590"/>
              <a:gd name="T22" fmla="*/ 485 w 634"/>
              <a:gd name="T23" fmla="*/ 471 h 590"/>
              <a:gd name="T24" fmla="*/ 574 w 634"/>
              <a:gd name="T25" fmla="*/ 398 h 590"/>
              <a:gd name="T26" fmla="*/ 633 w 634"/>
              <a:gd name="T27" fmla="*/ 162 h 590"/>
              <a:gd name="T28" fmla="*/ 191 w 634"/>
              <a:gd name="T29" fmla="*/ 162 h 590"/>
              <a:gd name="T30" fmla="*/ 530 w 634"/>
              <a:gd name="T31" fmla="*/ 398 h 590"/>
              <a:gd name="T32" fmla="*/ 530 w 634"/>
              <a:gd name="T33" fmla="*/ 398 h 590"/>
              <a:gd name="T34" fmla="*/ 485 w 634"/>
              <a:gd name="T35" fmla="*/ 427 h 590"/>
              <a:gd name="T36" fmla="*/ 279 w 634"/>
              <a:gd name="T37" fmla="*/ 427 h 590"/>
              <a:gd name="T38" fmla="*/ 235 w 634"/>
              <a:gd name="T39" fmla="*/ 398 h 590"/>
              <a:gd name="T40" fmla="*/ 206 w 634"/>
              <a:gd name="T41" fmla="*/ 192 h 590"/>
              <a:gd name="T42" fmla="*/ 574 w 634"/>
              <a:gd name="T43" fmla="*/ 192 h 590"/>
              <a:gd name="T44" fmla="*/ 530 w 634"/>
              <a:gd name="T45" fmla="*/ 398 h 590"/>
              <a:gd name="T46" fmla="*/ 279 w 634"/>
              <a:gd name="T47" fmla="*/ 516 h 590"/>
              <a:gd name="T48" fmla="*/ 279 w 634"/>
              <a:gd name="T49" fmla="*/ 516 h 590"/>
              <a:gd name="T50" fmla="*/ 235 w 634"/>
              <a:gd name="T51" fmla="*/ 545 h 590"/>
              <a:gd name="T52" fmla="*/ 279 w 634"/>
              <a:gd name="T53" fmla="*/ 589 h 590"/>
              <a:gd name="T54" fmla="*/ 309 w 634"/>
              <a:gd name="T55" fmla="*/ 545 h 590"/>
              <a:gd name="T56" fmla="*/ 279 w 634"/>
              <a:gd name="T57" fmla="*/ 516 h 590"/>
              <a:gd name="T58" fmla="*/ 471 w 634"/>
              <a:gd name="T59" fmla="*/ 516 h 590"/>
              <a:gd name="T60" fmla="*/ 471 w 634"/>
              <a:gd name="T61" fmla="*/ 516 h 590"/>
              <a:gd name="T62" fmla="*/ 426 w 634"/>
              <a:gd name="T63" fmla="*/ 545 h 590"/>
              <a:gd name="T64" fmla="*/ 471 w 634"/>
              <a:gd name="T65" fmla="*/ 589 h 590"/>
              <a:gd name="T66" fmla="*/ 515 w 634"/>
              <a:gd name="T67" fmla="*/ 545 h 590"/>
              <a:gd name="T68" fmla="*/ 471 w 634"/>
              <a:gd name="T69" fmla="*/ 516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lnTo>
                  <a:pt x="162" y="162"/>
                </a:ln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" name="Freeform 95">
            <a:extLst>
              <a:ext uri="{FF2B5EF4-FFF2-40B4-BE49-F238E27FC236}">
                <a16:creationId xmlns:a16="http://schemas.microsoft.com/office/drawing/2014/main" id="{5A25B855-7851-421C-A7B5-1C7BC1736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3565525"/>
            <a:ext cx="266700" cy="217488"/>
          </a:xfrm>
          <a:custGeom>
            <a:avLst/>
            <a:gdLst>
              <a:gd name="T0" fmla="*/ 603 w 619"/>
              <a:gd name="T1" fmla="*/ 117 h 501"/>
              <a:gd name="T2" fmla="*/ 515 w 619"/>
              <a:gd name="T3" fmla="*/ 29 h 501"/>
              <a:gd name="T4" fmla="*/ 589 w 619"/>
              <a:gd name="T5" fmla="*/ 14 h 501"/>
              <a:gd name="T6" fmla="*/ 486 w 619"/>
              <a:gd name="T7" fmla="*/ 0 h 501"/>
              <a:gd name="T8" fmla="*/ 191 w 619"/>
              <a:gd name="T9" fmla="*/ 117 h 501"/>
              <a:gd name="T10" fmla="*/ 59 w 619"/>
              <a:gd name="T11" fmla="*/ 0 h 501"/>
              <a:gd name="T12" fmla="*/ 59 w 619"/>
              <a:gd name="T13" fmla="*/ 29 h 501"/>
              <a:gd name="T14" fmla="*/ 147 w 619"/>
              <a:gd name="T15" fmla="*/ 117 h 501"/>
              <a:gd name="T16" fmla="*/ 0 w 619"/>
              <a:gd name="T17" fmla="*/ 132 h 501"/>
              <a:gd name="T18" fmla="*/ 29 w 619"/>
              <a:gd name="T19" fmla="*/ 147 h 501"/>
              <a:gd name="T20" fmla="*/ 132 w 619"/>
              <a:gd name="T21" fmla="*/ 500 h 501"/>
              <a:gd name="T22" fmla="*/ 545 w 619"/>
              <a:gd name="T23" fmla="*/ 426 h 501"/>
              <a:gd name="T24" fmla="*/ 603 w 619"/>
              <a:gd name="T25" fmla="*/ 147 h 501"/>
              <a:gd name="T26" fmla="*/ 603 w 619"/>
              <a:gd name="T27" fmla="*/ 117 h 501"/>
              <a:gd name="T28" fmla="*/ 191 w 619"/>
              <a:gd name="T29" fmla="*/ 471 h 501"/>
              <a:gd name="T30" fmla="*/ 88 w 619"/>
              <a:gd name="T31" fmla="*/ 426 h 501"/>
              <a:gd name="T32" fmla="*/ 191 w 619"/>
              <a:gd name="T33" fmla="*/ 382 h 501"/>
              <a:gd name="T34" fmla="*/ 191 w 619"/>
              <a:gd name="T35" fmla="*/ 353 h 501"/>
              <a:gd name="T36" fmla="*/ 88 w 619"/>
              <a:gd name="T37" fmla="*/ 353 h 501"/>
              <a:gd name="T38" fmla="*/ 191 w 619"/>
              <a:gd name="T39" fmla="*/ 264 h 501"/>
              <a:gd name="T40" fmla="*/ 191 w 619"/>
              <a:gd name="T41" fmla="*/ 235 h 501"/>
              <a:gd name="T42" fmla="*/ 73 w 619"/>
              <a:gd name="T43" fmla="*/ 235 h 501"/>
              <a:gd name="T44" fmla="*/ 191 w 619"/>
              <a:gd name="T45" fmla="*/ 147 h 501"/>
              <a:gd name="T46" fmla="*/ 383 w 619"/>
              <a:gd name="T47" fmla="*/ 471 h 501"/>
              <a:gd name="T48" fmla="*/ 236 w 619"/>
              <a:gd name="T49" fmla="*/ 471 h 501"/>
              <a:gd name="T50" fmla="*/ 383 w 619"/>
              <a:gd name="T51" fmla="*/ 382 h 501"/>
              <a:gd name="T52" fmla="*/ 383 w 619"/>
              <a:gd name="T53" fmla="*/ 353 h 501"/>
              <a:gd name="T54" fmla="*/ 236 w 619"/>
              <a:gd name="T55" fmla="*/ 353 h 501"/>
              <a:gd name="T56" fmla="*/ 383 w 619"/>
              <a:gd name="T57" fmla="*/ 264 h 501"/>
              <a:gd name="T58" fmla="*/ 383 w 619"/>
              <a:gd name="T59" fmla="*/ 235 h 501"/>
              <a:gd name="T60" fmla="*/ 236 w 619"/>
              <a:gd name="T61" fmla="*/ 235 h 501"/>
              <a:gd name="T62" fmla="*/ 383 w 619"/>
              <a:gd name="T63" fmla="*/ 147 h 501"/>
              <a:gd name="T64" fmla="*/ 500 w 619"/>
              <a:gd name="T65" fmla="*/ 426 h 501"/>
              <a:gd name="T66" fmla="*/ 471 w 619"/>
              <a:gd name="T67" fmla="*/ 471 h 501"/>
              <a:gd name="T68" fmla="*/ 427 w 619"/>
              <a:gd name="T69" fmla="*/ 382 h 501"/>
              <a:gd name="T70" fmla="*/ 500 w 619"/>
              <a:gd name="T71" fmla="*/ 426 h 501"/>
              <a:gd name="T72" fmla="*/ 515 w 619"/>
              <a:gd name="T73" fmla="*/ 353 h 501"/>
              <a:gd name="T74" fmla="*/ 427 w 619"/>
              <a:gd name="T75" fmla="*/ 264 h 501"/>
              <a:gd name="T76" fmla="*/ 515 w 619"/>
              <a:gd name="T77" fmla="*/ 353 h 501"/>
              <a:gd name="T78" fmla="*/ 530 w 619"/>
              <a:gd name="T79" fmla="*/ 235 h 501"/>
              <a:gd name="T80" fmla="*/ 427 w 619"/>
              <a:gd name="T81" fmla="*/ 147 h 501"/>
              <a:gd name="T82" fmla="*/ 530 w 619"/>
              <a:gd name="T83" fmla="*/ 235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" name="Freeform 96">
            <a:extLst>
              <a:ext uri="{FF2B5EF4-FFF2-40B4-BE49-F238E27FC236}">
                <a16:creationId xmlns:a16="http://schemas.microsoft.com/office/drawing/2014/main" id="{7EB7C180-A524-4195-B551-088CD4854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538538"/>
            <a:ext cx="274637" cy="268287"/>
          </a:xfrm>
          <a:custGeom>
            <a:avLst/>
            <a:gdLst>
              <a:gd name="T0" fmla="*/ 516 w 634"/>
              <a:gd name="T1" fmla="*/ 0 h 619"/>
              <a:gd name="T2" fmla="*/ 516 w 634"/>
              <a:gd name="T3" fmla="*/ 0 h 619"/>
              <a:gd name="T4" fmla="*/ 118 w 634"/>
              <a:gd name="T5" fmla="*/ 0 h 619"/>
              <a:gd name="T6" fmla="*/ 0 w 634"/>
              <a:gd name="T7" fmla="*/ 191 h 619"/>
              <a:gd name="T8" fmla="*/ 0 w 634"/>
              <a:gd name="T9" fmla="*/ 265 h 619"/>
              <a:gd name="T10" fmla="*/ 30 w 634"/>
              <a:gd name="T11" fmla="*/ 323 h 619"/>
              <a:gd name="T12" fmla="*/ 30 w 634"/>
              <a:gd name="T13" fmla="*/ 544 h 619"/>
              <a:gd name="T14" fmla="*/ 103 w 634"/>
              <a:gd name="T15" fmla="*/ 618 h 619"/>
              <a:gd name="T16" fmla="*/ 530 w 634"/>
              <a:gd name="T17" fmla="*/ 618 h 619"/>
              <a:gd name="T18" fmla="*/ 619 w 634"/>
              <a:gd name="T19" fmla="*/ 544 h 619"/>
              <a:gd name="T20" fmla="*/ 619 w 634"/>
              <a:gd name="T21" fmla="*/ 323 h 619"/>
              <a:gd name="T22" fmla="*/ 633 w 634"/>
              <a:gd name="T23" fmla="*/ 265 h 619"/>
              <a:gd name="T24" fmla="*/ 633 w 634"/>
              <a:gd name="T25" fmla="*/ 191 h 619"/>
              <a:gd name="T26" fmla="*/ 516 w 634"/>
              <a:gd name="T27" fmla="*/ 0 h 619"/>
              <a:gd name="T28" fmla="*/ 575 w 634"/>
              <a:gd name="T29" fmla="*/ 544 h 619"/>
              <a:gd name="T30" fmla="*/ 575 w 634"/>
              <a:gd name="T31" fmla="*/ 544 h 619"/>
              <a:gd name="T32" fmla="*/ 530 w 634"/>
              <a:gd name="T33" fmla="*/ 589 h 619"/>
              <a:gd name="T34" fmla="*/ 103 w 634"/>
              <a:gd name="T35" fmla="*/ 589 h 619"/>
              <a:gd name="T36" fmla="*/ 59 w 634"/>
              <a:gd name="T37" fmla="*/ 544 h 619"/>
              <a:gd name="T38" fmla="*/ 59 w 634"/>
              <a:gd name="T39" fmla="*/ 500 h 619"/>
              <a:gd name="T40" fmla="*/ 575 w 634"/>
              <a:gd name="T41" fmla="*/ 500 h 619"/>
              <a:gd name="T42" fmla="*/ 575 w 634"/>
              <a:gd name="T43" fmla="*/ 544 h 619"/>
              <a:gd name="T44" fmla="*/ 575 w 634"/>
              <a:gd name="T45" fmla="*/ 471 h 619"/>
              <a:gd name="T46" fmla="*/ 575 w 634"/>
              <a:gd name="T47" fmla="*/ 471 h 619"/>
              <a:gd name="T48" fmla="*/ 59 w 634"/>
              <a:gd name="T49" fmla="*/ 471 h 619"/>
              <a:gd name="T50" fmla="*/ 59 w 634"/>
              <a:gd name="T51" fmla="*/ 353 h 619"/>
              <a:gd name="T52" fmla="*/ 103 w 634"/>
              <a:gd name="T53" fmla="*/ 353 h 619"/>
              <a:gd name="T54" fmla="*/ 177 w 634"/>
              <a:gd name="T55" fmla="*/ 294 h 619"/>
              <a:gd name="T56" fmla="*/ 251 w 634"/>
              <a:gd name="T57" fmla="*/ 353 h 619"/>
              <a:gd name="T58" fmla="*/ 324 w 634"/>
              <a:gd name="T59" fmla="*/ 309 h 619"/>
              <a:gd name="T60" fmla="*/ 398 w 634"/>
              <a:gd name="T61" fmla="*/ 353 h 619"/>
              <a:gd name="T62" fmla="*/ 471 w 634"/>
              <a:gd name="T63" fmla="*/ 294 h 619"/>
              <a:gd name="T64" fmla="*/ 530 w 634"/>
              <a:gd name="T65" fmla="*/ 353 h 619"/>
              <a:gd name="T66" fmla="*/ 575 w 634"/>
              <a:gd name="T67" fmla="*/ 353 h 619"/>
              <a:gd name="T68" fmla="*/ 575 w 634"/>
              <a:gd name="T69" fmla="*/ 471 h 619"/>
              <a:gd name="T70" fmla="*/ 589 w 634"/>
              <a:gd name="T71" fmla="*/ 265 h 619"/>
              <a:gd name="T72" fmla="*/ 589 w 634"/>
              <a:gd name="T73" fmla="*/ 265 h 619"/>
              <a:gd name="T74" fmla="*/ 530 w 634"/>
              <a:gd name="T75" fmla="*/ 309 h 619"/>
              <a:gd name="T76" fmla="*/ 471 w 634"/>
              <a:gd name="T77" fmla="*/ 265 h 619"/>
              <a:gd name="T78" fmla="*/ 457 w 634"/>
              <a:gd name="T79" fmla="*/ 265 h 619"/>
              <a:gd name="T80" fmla="*/ 398 w 634"/>
              <a:gd name="T81" fmla="*/ 309 h 619"/>
              <a:gd name="T82" fmla="*/ 324 w 634"/>
              <a:gd name="T83" fmla="*/ 265 h 619"/>
              <a:gd name="T84" fmla="*/ 310 w 634"/>
              <a:gd name="T85" fmla="*/ 265 h 619"/>
              <a:gd name="T86" fmla="*/ 251 w 634"/>
              <a:gd name="T87" fmla="*/ 309 h 619"/>
              <a:gd name="T88" fmla="*/ 177 w 634"/>
              <a:gd name="T89" fmla="*/ 265 h 619"/>
              <a:gd name="T90" fmla="*/ 162 w 634"/>
              <a:gd name="T91" fmla="*/ 265 h 619"/>
              <a:gd name="T92" fmla="*/ 103 w 634"/>
              <a:gd name="T93" fmla="*/ 309 h 619"/>
              <a:gd name="T94" fmla="*/ 45 w 634"/>
              <a:gd name="T95" fmla="*/ 265 h 619"/>
              <a:gd name="T96" fmla="*/ 45 w 634"/>
              <a:gd name="T97" fmla="*/ 235 h 619"/>
              <a:gd name="T98" fmla="*/ 589 w 634"/>
              <a:gd name="T99" fmla="*/ 235 h 619"/>
              <a:gd name="T100" fmla="*/ 589 w 634"/>
              <a:gd name="T101" fmla="*/ 265 h 619"/>
              <a:gd name="T102" fmla="*/ 45 w 634"/>
              <a:gd name="T103" fmla="*/ 191 h 619"/>
              <a:gd name="T104" fmla="*/ 45 w 634"/>
              <a:gd name="T105" fmla="*/ 191 h 619"/>
              <a:gd name="T106" fmla="*/ 133 w 634"/>
              <a:gd name="T107" fmla="*/ 29 h 619"/>
              <a:gd name="T108" fmla="*/ 501 w 634"/>
              <a:gd name="T109" fmla="*/ 29 h 619"/>
              <a:gd name="T110" fmla="*/ 589 w 634"/>
              <a:gd name="T111" fmla="*/ 191 h 619"/>
              <a:gd name="T112" fmla="*/ 45 w 634"/>
              <a:gd name="T113" fmla="*/ 19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" name="Freeform 97">
            <a:extLst>
              <a:ext uri="{FF2B5EF4-FFF2-40B4-BE49-F238E27FC236}">
                <a16:creationId xmlns:a16="http://schemas.microsoft.com/office/drawing/2014/main" id="{E0F81E4D-4733-486C-BB44-7A7628F2C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3565525"/>
            <a:ext cx="204787" cy="217488"/>
          </a:xfrm>
          <a:custGeom>
            <a:avLst/>
            <a:gdLst>
              <a:gd name="T0" fmla="*/ 383 w 472"/>
              <a:gd name="T1" fmla="*/ 309 h 501"/>
              <a:gd name="T2" fmla="*/ 383 w 472"/>
              <a:gd name="T3" fmla="*/ 309 h 501"/>
              <a:gd name="T4" fmla="*/ 295 w 472"/>
              <a:gd name="T5" fmla="*/ 353 h 501"/>
              <a:gd name="T6" fmla="*/ 192 w 472"/>
              <a:gd name="T7" fmla="*/ 294 h 501"/>
              <a:gd name="T8" fmla="*/ 206 w 472"/>
              <a:gd name="T9" fmla="*/ 250 h 501"/>
              <a:gd name="T10" fmla="*/ 192 w 472"/>
              <a:gd name="T11" fmla="*/ 221 h 501"/>
              <a:gd name="T12" fmla="*/ 310 w 472"/>
              <a:gd name="T13" fmla="*/ 162 h 501"/>
              <a:gd name="T14" fmla="*/ 383 w 472"/>
              <a:gd name="T15" fmla="*/ 191 h 501"/>
              <a:gd name="T16" fmla="*/ 471 w 472"/>
              <a:gd name="T17" fmla="*/ 88 h 501"/>
              <a:gd name="T18" fmla="*/ 383 w 472"/>
              <a:gd name="T19" fmla="*/ 0 h 501"/>
              <a:gd name="T20" fmla="*/ 280 w 472"/>
              <a:gd name="T21" fmla="*/ 88 h 501"/>
              <a:gd name="T22" fmla="*/ 280 w 472"/>
              <a:gd name="T23" fmla="*/ 117 h 501"/>
              <a:gd name="T24" fmla="*/ 177 w 472"/>
              <a:gd name="T25" fmla="*/ 176 h 501"/>
              <a:gd name="T26" fmla="*/ 103 w 472"/>
              <a:gd name="T27" fmla="*/ 147 h 501"/>
              <a:gd name="T28" fmla="*/ 0 w 472"/>
              <a:gd name="T29" fmla="*/ 250 h 501"/>
              <a:gd name="T30" fmla="*/ 103 w 472"/>
              <a:gd name="T31" fmla="*/ 353 h 501"/>
              <a:gd name="T32" fmla="*/ 162 w 472"/>
              <a:gd name="T33" fmla="*/ 323 h 501"/>
              <a:gd name="T34" fmla="*/ 162 w 472"/>
              <a:gd name="T35" fmla="*/ 323 h 501"/>
              <a:gd name="T36" fmla="*/ 280 w 472"/>
              <a:gd name="T37" fmla="*/ 397 h 501"/>
              <a:gd name="T38" fmla="*/ 280 w 472"/>
              <a:gd name="T39" fmla="*/ 412 h 501"/>
              <a:gd name="T40" fmla="*/ 383 w 472"/>
              <a:gd name="T41" fmla="*/ 500 h 501"/>
              <a:gd name="T42" fmla="*/ 471 w 472"/>
              <a:gd name="T43" fmla="*/ 412 h 501"/>
              <a:gd name="T44" fmla="*/ 383 w 472"/>
              <a:gd name="T45" fmla="*/ 309 h 501"/>
              <a:gd name="T46" fmla="*/ 383 w 472"/>
              <a:gd name="T47" fmla="*/ 29 h 501"/>
              <a:gd name="T48" fmla="*/ 383 w 472"/>
              <a:gd name="T49" fmla="*/ 29 h 501"/>
              <a:gd name="T50" fmla="*/ 442 w 472"/>
              <a:gd name="T51" fmla="*/ 88 h 501"/>
              <a:gd name="T52" fmla="*/ 383 w 472"/>
              <a:gd name="T53" fmla="*/ 147 h 501"/>
              <a:gd name="T54" fmla="*/ 324 w 472"/>
              <a:gd name="T55" fmla="*/ 88 h 501"/>
              <a:gd name="T56" fmla="*/ 383 w 472"/>
              <a:gd name="T57" fmla="*/ 29 h 501"/>
              <a:gd name="T58" fmla="*/ 103 w 472"/>
              <a:gd name="T59" fmla="*/ 309 h 501"/>
              <a:gd name="T60" fmla="*/ 103 w 472"/>
              <a:gd name="T61" fmla="*/ 309 h 501"/>
              <a:gd name="T62" fmla="*/ 44 w 472"/>
              <a:gd name="T63" fmla="*/ 250 h 501"/>
              <a:gd name="T64" fmla="*/ 103 w 472"/>
              <a:gd name="T65" fmla="*/ 191 h 501"/>
              <a:gd name="T66" fmla="*/ 162 w 472"/>
              <a:gd name="T67" fmla="*/ 250 h 501"/>
              <a:gd name="T68" fmla="*/ 103 w 472"/>
              <a:gd name="T69" fmla="*/ 309 h 501"/>
              <a:gd name="T70" fmla="*/ 383 w 472"/>
              <a:gd name="T71" fmla="*/ 471 h 501"/>
              <a:gd name="T72" fmla="*/ 383 w 472"/>
              <a:gd name="T73" fmla="*/ 471 h 501"/>
              <a:gd name="T74" fmla="*/ 324 w 472"/>
              <a:gd name="T75" fmla="*/ 412 h 501"/>
              <a:gd name="T76" fmla="*/ 383 w 472"/>
              <a:gd name="T77" fmla="*/ 353 h 501"/>
              <a:gd name="T78" fmla="*/ 442 w 472"/>
              <a:gd name="T79" fmla="*/ 412 h 501"/>
              <a:gd name="T80" fmla="*/ 383 w 472"/>
              <a:gd name="T81" fmla="*/ 471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lnTo>
                  <a:pt x="162" y="323"/>
                </a:ln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" name="Freeform 98">
            <a:extLst>
              <a:ext uri="{FF2B5EF4-FFF2-40B4-BE49-F238E27FC236}">
                <a16:creationId xmlns:a16="http://schemas.microsoft.com/office/drawing/2014/main" id="{E5C2FB1D-FCC7-4681-98F6-7433C21ED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557588"/>
            <a:ext cx="255588" cy="223837"/>
          </a:xfrm>
          <a:custGeom>
            <a:avLst/>
            <a:gdLst>
              <a:gd name="T0" fmla="*/ 426 w 589"/>
              <a:gd name="T1" fmla="*/ 15 h 516"/>
              <a:gd name="T2" fmla="*/ 426 w 589"/>
              <a:gd name="T3" fmla="*/ 15 h 516"/>
              <a:gd name="T4" fmla="*/ 397 w 589"/>
              <a:gd name="T5" fmla="*/ 15 h 516"/>
              <a:gd name="T6" fmla="*/ 162 w 589"/>
              <a:gd name="T7" fmla="*/ 486 h 516"/>
              <a:gd name="T8" fmla="*/ 162 w 589"/>
              <a:gd name="T9" fmla="*/ 515 h 516"/>
              <a:gd name="T10" fmla="*/ 191 w 589"/>
              <a:gd name="T11" fmla="*/ 515 h 516"/>
              <a:gd name="T12" fmla="*/ 441 w 589"/>
              <a:gd name="T13" fmla="*/ 44 h 516"/>
              <a:gd name="T14" fmla="*/ 426 w 589"/>
              <a:gd name="T15" fmla="*/ 15 h 516"/>
              <a:gd name="T16" fmla="*/ 147 w 589"/>
              <a:gd name="T17" fmla="*/ 353 h 516"/>
              <a:gd name="T18" fmla="*/ 147 w 589"/>
              <a:gd name="T19" fmla="*/ 353 h 516"/>
              <a:gd name="T20" fmla="*/ 44 w 589"/>
              <a:gd name="T21" fmla="*/ 265 h 516"/>
              <a:gd name="T22" fmla="*/ 147 w 589"/>
              <a:gd name="T23" fmla="*/ 191 h 516"/>
              <a:gd name="T24" fmla="*/ 147 w 589"/>
              <a:gd name="T25" fmla="*/ 162 h 516"/>
              <a:gd name="T26" fmla="*/ 117 w 589"/>
              <a:gd name="T27" fmla="*/ 162 h 516"/>
              <a:gd name="T28" fmla="*/ 0 w 589"/>
              <a:gd name="T29" fmla="*/ 250 h 516"/>
              <a:gd name="T30" fmla="*/ 0 w 589"/>
              <a:gd name="T31" fmla="*/ 265 h 516"/>
              <a:gd name="T32" fmla="*/ 0 w 589"/>
              <a:gd name="T33" fmla="*/ 279 h 516"/>
              <a:gd name="T34" fmla="*/ 117 w 589"/>
              <a:gd name="T35" fmla="*/ 383 h 516"/>
              <a:gd name="T36" fmla="*/ 147 w 589"/>
              <a:gd name="T37" fmla="*/ 383 h 516"/>
              <a:gd name="T38" fmla="*/ 147 w 589"/>
              <a:gd name="T39" fmla="*/ 353 h 516"/>
              <a:gd name="T40" fmla="*/ 588 w 589"/>
              <a:gd name="T41" fmla="*/ 250 h 516"/>
              <a:gd name="T42" fmla="*/ 588 w 589"/>
              <a:gd name="T43" fmla="*/ 250 h 516"/>
              <a:gd name="T44" fmla="*/ 471 w 589"/>
              <a:gd name="T45" fmla="*/ 162 h 516"/>
              <a:gd name="T46" fmla="*/ 441 w 589"/>
              <a:gd name="T47" fmla="*/ 162 h 516"/>
              <a:gd name="T48" fmla="*/ 441 w 589"/>
              <a:gd name="T49" fmla="*/ 191 h 516"/>
              <a:gd name="T50" fmla="*/ 544 w 589"/>
              <a:gd name="T51" fmla="*/ 265 h 516"/>
              <a:gd name="T52" fmla="*/ 441 w 589"/>
              <a:gd name="T53" fmla="*/ 353 h 516"/>
              <a:gd name="T54" fmla="*/ 441 w 589"/>
              <a:gd name="T55" fmla="*/ 383 h 516"/>
              <a:gd name="T56" fmla="*/ 471 w 589"/>
              <a:gd name="T57" fmla="*/ 383 h 516"/>
              <a:gd name="T58" fmla="*/ 588 w 589"/>
              <a:gd name="T59" fmla="*/ 279 h 516"/>
              <a:gd name="T60" fmla="*/ 588 w 589"/>
              <a:gd name="T61" fmla="*/ 265 h 516"/>
              <a:gd name="T62" fmla="*/ 588 w 589"/>
              <a:gd name="T63" fmla="*/ 25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" name="Freeform 99">
            <a:extLst>
              <a:ext uri="{FF2B5EF4-FFF2-40B4-BE49-F238E27FC236}">
                <a16:creationId xmlns:a16="http://schemas.microsoft.com/office/drawing/2014/main" id="{7A5B62C9-22BA-4746-A899-A7603AC5A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0938" y="3538538"/>
            <a:ext cx="211137" cy="268287"/>
          </a:xfrm>
          <a:custGeom>
            <a:avLst/>
            <a:gdLst>
              <a:gd name="T0" fmla="*/ 441 w 486"/>
              <a:gd name="T1" fmla="*/ 132 h 619"/>
              <a:gd name="T2" fmla="*/ 441 w 486"/>
              <a:gd name="T3" fmla="*/ 132 h 619"/>
              <a:gd name="T4" fmla="*/ 323 w 486"/>
              <a:gd name="T5" fmla="*/ 132 h 619"/>
              <a:gd name="T6" fmla="*/ 323 w 486"/>
              <a:gd name="T7" fmla="*/ 88 h 619"/>
              <a:gd name="T8" fmla="*/ 294 w 486"/>
              <a:gd name="T9" fmla="*/ 59 h 619"/>
              <a:gd name="T10" fmla="*/ 118 w 486"/>
              <a:gd name="T11" fmla="*/ 59 h 619"/>
              <a:gd name="T12" fmla="*/ 118 w 486"/>
              <a:gd name="T13" fmla="*/ 29 h 619"/>
              <a:gd name="T14" fmla="*/ 73 w 486"/>
              <a:gd name="T15" fmla="*/ 0 h 619"/>
              <a:gd name="T16" fmla="*/ 29 w 486"/>
              <a:gd name="T17" fmla="*/ 0 h 619"/>
              <a:gd name="T18" fmla="*/ 0 w 486"/>
              <a:gd name="T19" fmla="*/ 29 h 619"/>
              <a:gd name="T20" fmla="*/ 0 w 486"/>
              <a:gd name="T21" fmla="*/ 589 h 619"/>
              <a:gd name="T22" fmla="*/ 29 w 486"/>
              <a:gd name="T23" fmla="*/ 618 h 619"/>
              <a:gd name="T24" fmla="*/ 73 w 486"/>
              <a:gd name="T25" fmla="*/ 618 h 619"/>
              <a:gd name="T26" fmla="*/ 118 w 486"/>
              <a:gd name="T27" fmla="*/ 589 h 619"/>
              <a:gd name="T28" fmla="*/ 118 w 486"/>
              <a:gd name="T29" fmla="*/ 412 h 619"/>
              <a:gd name="T30" fmla="*/ 294 w 486"/>
              <a:gd name="T31" fmla="*/ 412 h 619"/>
              <a:gd name="T32" fmla="*/ 294 w 486"/>
              <a:gd name="T33" fmla="*/ 427 h 619"/>
              <a:gd name="T34" fmla="*/ 323 w 486"/>
              <a:gd name="T35" fmla="*/ 471 h 619"/>
              <a:gd name="T36" fmla="*/ 441 w 486"/>
              <a:gd name="T37" fmla="*/ 471 h 619"/>
              <a:gd name="T38" fmla="*/ 485 w 486"/>
              <a:gd name="T39" fmla="*/ 427 h 619"/>
              <a:gd name="T40" fmla="*/ 485 w 486"/>
              <a:gd name="T41" fmla="*/ 176 h 619"/>
              <a:gd name="T42" fmla="*/ 441 w 486"/>
              <a:gd name="T43" fmla="*/ 132 h 619"/>
              <a:gd name="T44" fmla="*/ 73 w 486"/>
              <a:gd name="T45" fmla="*/ 559 h 619"/>
              <a:gd name="T46" fmla="*/ 73 w 486"/>
              <a:gd name="T47" fmla="*/ 559 h 619"/>
              <a:gd name="T48" fmla="*/ 59 w 486"/>
              <a:gd name="T49" fmla="*/ 589 h 619"/>
              <a:gd name="T50" fmla="*/ 29 w 486"/>
              <a:gd name="T51" fmla="*/ 559 h 619"/>
              <a:gd name="T52" fmla="*/ 29 w 486"/>
              <a:gd name="T53" fmla="*/ 59 h 619"/>
              <a:gd name="T54" fmla="*/ 59 w 486"/>
              <a:gd name="T55" fmla="*/ 29 h 619"/>
              <a:gd name="T56" fmla="*/ 73 w 486"/>
              <a:gd name="T57" fmla="*/ 59 h 619"/>
              <a:gd name="T58" fmla="*/ 73 w 486"/>
              <a:gd name="T59" fmla="*/ 559 h 619"/>
              <a:gd name="T60" fmla="*/ 294 w 486"/>
              <a:gd name="T61" fmla="*/ 353 h 619"/>
              <a:gd name="T62" fmla="*/ 294 w 486"/>
              <a:gd name="T63" fmla="*/ 353 h 619"/>
              <a:gd name="T64" fmla="*/ 265 w 486"/>
              <a:gd name="T65" fmla="*/ 368 h 619"/>
              <a:gd name="T66" fmla="*/ 118 w 486"/>
              <a:gd name="T67" fmla="*/ 368 h 619"/>
              <a:gd name="T68" fmla="*/ 118 w 486"/>
              <a:gd name="T69" fmla="*/ 88 h 619"/>
              <a:gd name="T70" fmla="*/ 265 w 486"/>
              <a:gd name="T71" fmla="*/ 88 h 619"/>
              <a:gd name="T72" fmla="*/ 294 w 486"/>
              <a:gd name="T73" fmla="*/ 118 h 619"/>
              <a:gd name="T74" fmla="*/ 294 w 486"/>
              <a:gd name="T75" fmla="*/ 353 h 619"/>
              <a:gd name="T76" fmla="*/ 441 w 486"/>
              <a:gd name="T77" fmla="*/ 412 h 619"/>
              <a:gd name="T78" fmla="*/ 441 w 486"/>
              <a:gd name="T79" fmla="*/ 412 h 619"/>
              <a:gd name="T80" fmla="*/ 427 w 486"/>
              <a:gd name="T81" fmla="*/ 427 h 619"/>
              <a:gd name="T82" fmla="*/ 323 w 486"/>
              <a:gd name="T83" fmla="*/ 427 h 619"/>
              <a:gd name="T84" fmla="*/ 323 w 486"/>
              <a:gd name="T85" fmla="*/ 176 h 619"/>
              <a:gd name="T86" fmla="*/ 427 w 486"/>
              <a:gd name="T87" fmla="*/ 176 h 619"/>
              <a:gd name="T88" fmla="*/ 441 w 486"/>
              <a:gd name="T89" fmla="*/ 191 h 619"/>
              <a:gd name="T90" fmla="*/ 441 w 486"/>
              <a:gd name="T91" fmla="*/ 412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" name="Freeform 100">
            <a:extLst>
              <a:ext uri="{FF2B5EF4-FFF2-40B4-BE49-F238E27FC236}">
                <a16:creationId xmlns:a16="http://schemas.microsoft.com/office/drawing/2014/main" id="{7A839107-110B-4750-B4DA-8BBB54173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8" y="3533775"/>
            <a:ext cx="268287" cy="266700"/>
          </a:xfrm>
          <a:custGeom>
            <a:avLst/>
            <a:gdLst>
              <a:gd name="T0" fmla="*/ 148 w 620"/>
              <a:gd name="T1" fmla="*/ 559 h 619"/>
              <a:gd name="T2" fmla="*/ 148 w 620"/>
              <a:gd name="T3" fmla="*/ 559 h 619"/>
              <a:gd name="T4" fmla="*/ 89 w 620"/>
              <a:gd name="T5" fmla="*/ 559 h 619"/>
              <a:gd name="T6" fmla="*/ 59 w 620"/>
              <a:gd name="T7" fmla="*/ 545 h 619"/>
              <a:gd name="T8" fmla="*/ 59 w 620"/>
              <a:gd name="T9" fmla="*/ 486 h 619"/>
              <a:gd name="T10" fmla="*/ 251 w 620"/>
              <a:gd name="T11" fmla="*/ 295 h 619"/>
              <a:gd name="T12" fmla="*/ 162 w 620"/>
              <a:gd name="T13" fmla="*/ 309 h 619"/>
              <a:gd name="T14" fmla="*/ 30 w 620"/>
              <a:gd name="T15" fmla="*/ 456 h 619"/>
              <a:gd name="T16" fmla="*/ 30 w 620"/>
              <a:gd name="T17" fmla="*/ 559 h 619"/>
              <a:gd name="T18" fmla="*/ 59 w 620"/>
              <a:gd name="T19" fmla="*/ 589 h 619"/>
              <a:gd name="T20" fmla="*/ 162 w 620"/>
              <a:gd name="T21" fmla="*/ 589 h 619"/>
              <a:gd name="T22" fmla="*/ 310 w 620"/>
              <a:gd name="T23" fmla="*/ 456 h 619"/>
              <a:gd name="T24" fmla="*/ 324 w 620"/>
              <a:gd name="T25" fmla="*/ 383 h 619"/>
              <a:gd name="T26" fmla="*/ 148 w 620"/>
              <a:gd name="T27" fmla="*/ 559 h 619"/>
              <a:gd name="T28" fmla="*/ 589 w 620"/>
              <a:gd name="T29" fmla="*/ 59 h 619"/>
              <a:gd name="T30" fmla="*/ 589 w 620"/>
              <a:gd name="T31" fmla="*/ 59 h 619"/>
              <a:gd name="T32" fmla="*/ 560 w 620"/>
              <a:gd name="T33" fmla="*/ 29 h 619"/>
              <a:gd name="T34" fmla="*/ 457 w 620"/>
              <a:gd name="T35" fmla="*/ 29 h 619"/>
              <a:gd name="T36" fmla="*/ 310 w 620"/>
              <a:gd name="T37" fmla="*/ 177 h 619"/>
              <a:gd name="T38" fmla="*/ 295 w 620"/>
              <a:gd name="T39" fmla="*/ 250 h 619"/>
              <a:gd name="T40" fmla="*/ 471 w 620"/>
              <a:gd name="T41" fmla="*/ 59 h 619"/>
              <a:gd name="T42" fmla="*/ 530 w 620"/>
              <a:gd name="T43" fmla="*/ 59 h 619"/>
              <a:gd name="T44" fmla="*/ 560 w 620"/>
              <a:gd name="T45" fmla="*/ 88 h 619"/>
              <a:gd name="T46" fmla="*/ 560 w 620"/>
              <a:gd name="T47" fmla="*/ 147 h 619"/>
              <a:gd name="T48" fmla="*/ 369 w 620"/>
              <a:gd name="T49" fmla="*/ 338 h 619"/>
              <a:gd name="T50" fmla="*/ 457 w 620"/>
              <a:gd name="T51" fmla="*/ 309 h 619"/>
              <a:gd name="T52" fmla="*/ 589 w 620"/>
              <a:gd name="T53" fmla="*/ 177 h 619"/>
              <a:gd name="T54" fmla="*/ 589 w 620"/>
              <a:gd name="T55" fmla="*/ 59 h 619"/>
              <a:gd name="T56" fmla="*/ 369 w 620"/>
              <a:gd name="T57" fmla="*/ 250 h 619"/>
              <a:gd name="T58" fmla="*/ 369 w 620"/>
              <a:gd name="T59" fmla="*/ 250 h 619"/>
              <a:gd name="T60" fmla="*/ 339 w 620"/>
              <a:gd name="T61" fmla="*/ 250 h 619"/>
              <a:gd name="T62" fmla="*/ 251 w 620"/>
              <a:gd name="T63" fmla="*/ 354 h 619"/>
              <a:gd name="T64" fmla="*/ 251 w 620"/>
              <a:gd name="T65" fmla="*/ 383 h 619"/>
              <a:gd name="T66" fmla="*/ 280 w 620"/>
              <a:gd name="T67" fmla="*/ 383 h 619"/>
              <a:gd name="T68" fmla="*/ 369 w 620"/>
              <a:gd name="T69" fmla="*/ 280 h 619"/>
              <a:gd name="T70" fmla="*/ 369 w 620"/>
              <a:gd name="T71" fmla="*/ 25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" name="Freeform 101">
            <a:extLst>
              <a:ext uri="{FF2B5EF4-FFF2-40B4-BE49-F238E27FC236}">
                <a16:creationId xmlns:a16="http://schemas.microsoft.com/office/drawing/2014/main" id="{BB3D9BA7-5C49-4D21-BFE7-422E619A1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3565525"/>
            <a:ext cx="255588" cy="217488"/>
          </a:xfrm>
          <a:custGeom>
            <a:avLst/>
            <a:gdLst>
              <a:gd name="T0" fmla="*/ 382 w 589"/>
              <a:gd name="T1" fmla="*/ 353 h 501"/>
              <a:gd name="T2" fmla="*/ 382 w 589"/>
              <a:gd name="T3" fmla="*/ 353 h 501"/>
              <a:gd name="T4" fmla="*/ 309 w 589"/>
              <a:gd name="T5" fmla="*/ 426 h 501"/>
              <a:gd name="T6" fmla="*/ 309 w 589"/>
              <a:gd name="T7" fmla="*/ 147 h 501"/>
              <a:gd name="T8" fmla="*/ 294 w 589"/>
              <a:gd name="T9" fmla="*/ 132 h 501"/>
              <a:gd name="T10" fmla="*/ 279 w 589"/>
              <a:gd name="T11" fmla="*/ 147 h 501"/>
              <a:gd name="T12" fmla="*/ 279 w 589"/>
              <a:gd name="T13" fmla="*/ 426 h 501"/>
              <a:gd name="T14" fmla="*/ 206 w 589"/>
              <a:gd name="T15" fmla="*/ 353 h 501"/>
              <a:gd name="T16" fmla="*/ 176 w 589"/>
              <a:gd name="T17" fmla="*/ 353 h 501"/>
              <a:gd name="T18" fmla="*/ 176 w 589"/>
              <a:gd name="T19" fmla="*/ 382 h 501"/>
              <a:gd name="T20" fmla="*/ 279 w 589"/>
              <a:gd name="T21" fmla="*/ 500 h 501"/>
              <a:gd name="T22" fmla="*/ 294 w 589"/>
              <a:gd name="T23" fmla="*/ 500 h 501"/>
              <a:gd name="T24" fmla="*/ 309 w 589"/>
              <a:gd name="T25" fmla="*/ 500 h 501"/>
              <a:gd name="T26" fmla="*/ 412 w 589"/>
              <a:gd name="T27" fmla="*/ 382 h 501"/>
              <a:gd name="T28" fmla="*/ 412 w 589"/>
              <a:gd name="T29" fmla="*/ 353 h 501"/>
              <a:gd name="T30" fmla="*/ 382 w 589"/>
              <a:gd name="T31" fmla="*/ 353 h 501"/>
              <a:gd name="T32" fmla="*/ 574 w 589"/>
              <a:gd name="T33" fmla="*/ 0 h 501"/>
              <a:gd name="T34" fmla="*/ 574 w 589"/>
              <a:gd name="T35" fmla="*/ 0 h 501"/>
              <a:gd name="T36" fmla="*/ 14 w 589"/>
              <a:gd name="T37" fmla="*/ 0 h 501"/>
              <a:gd name="T38" fmla="*/ 0 w 589"/>
              <a:gd name="T39" fmla="*/ 14 h 501"/>
              <a:gd name="T40" fmla="*/ 0 w 589"/>
              <a:gd name="T41" fmla="*/ 176 h 501"/>
              <a:gd name="T42" fmla="*/ 14 w 589"/>
              <a:gd name="T43" fmla="*/ 191 h 501"/>
              <a:gd name="T44" fmla="*/ 44 w 589"/>
              <a:gd name="T45" fmla="*/ 176 h 501"/>
              <a:gd name="T46" fmla="*/ 44 w 589"/>
              <a:gd name="T47" fmla="*/ 29 h 501"/>
              <a:gd name="T48" fmla="*/ 544 w 589"/>
              <a:gd name="T49" fmla="*/ 29 h 501"/>
              <a:gd name="T50" fmla="*/ 544 w 589"/>
              <a:gd name="T51" fmla="*/ 176 h 501"/>
              <a:gd name="T52" fmla="*/ 574 w 589"/>
              <a:gd name="T53" fmla="*/ 191 h 501"/>
              <a:gd name="T54" fmla="*/ 588 w 589"/>
              <a:gd name="T55" fmla="*/ 176 h 501"/>
              <a:gd name="T56" fmla="*/ 588 w 589"/>
              <a:gd name="T57" fmla="*/ 14 h 501"/>
              <a:gd name="T58" fmla="*/ 574 w 589"/>
              <a:gd name="T59" fmla="*/ 0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" name="Freeform 102">
            <a:extLst>
              <a:ext uri="{FF2B5EF4-FFF2-40B4-BE49-F238E27FC236}">
                <a16:creationId xmlns:a16="http://schemas.microsoft.com/office/drawing/2014/main" id="{E113A461-9606-431F-8BDB-305E57ECD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119438"/>
            <a:ext cx="255587" cy="222250"/>
          </a:xfrm>
          <a:custGeom>
            <a:avLst/>
            <a:gdLst>
              <a:gd name="T0" fmla="*/ 574 w 589"/>
              <a:gd name="T1" fmla="*/ 324 h 516"/>
              <a:gd name="T2" fmla="*/ 574 w 589"/>
              <a:gd name="T3" fmla="*/ 324 h 516"/>
              <a:gd name="T4" fmla="*/ 544 w 589"/>
              <a:gd name="T5" fmla="*/ 339 h 516"/>
              <a:gd name="T6" fmla="*/ 544 w 589"/>
              <a:gd name="T7" fmla="*/ 471 h 516"/>
              <a:gd name="T8" fmla="*/ 44 w 589"/>
              <a:gd name="T9" fmla="*/ 471 h 516"/>
              <a:gd name="T10" fmla="*/ 44 w 589"/>
              <a:gd name="T11" fmla="*/ 339 h 516"/>
              <a:gd name="T12" fmla="*/ 14 w 589"/>
              <a:gd name="T13" fmla="*/ 324 h 516"/>
              <a:gd name="T14" fmla="*/ 0 w 589"/>
              <a:gd name="T15" fmla="*/ 339 h 516"/>
              <a:gd name="T16" fmla="*/ 0 w 589"/>
              <a:gd name="T17" fmla="*/ 501 h 516"/>
              <a:gd name="T18" fmla="*/ 14 w 589"/>
              <a:gd name="T19" fmla="*/ 515 h 516"/>
              <a:gd name="T20" fmla="*/ 574 w 589"/>
              <a:gd name="T21" fmla="*/ 515 h 516"/>
              <a:gd name="T22" fmla="*/ 588 w 589"/>
              <a:gd name="T23" fmla="*/ 501 h 516"/>
              <a:gd name="T24" fmla="*/ 588 w 589"/>
              <a:gd name="T25" fmla="*/ 339 h 516"/>
              <a:gd name="T26" fmla="*/ 574 w 589"/>
              <a:gd name="T27" fmla="*/ 324 h 516"/>
              <a:gd name="T28" fmla="*/ 206 w 589"/>
              <a:gd name="T29" fmla="*/ 162 h 516"/>
              <a:gd name="T30" fmla="*/ 206 w 589"/>
              <a:gd name="T31" fmla="*/ 162 h 516"/>
              <a:gd name="T32" fmla="*/ 279 w 589"/>
              <a:gd name="T33" fmla="*/ 74 h 516"/>
              <a:gd name="T34" fmla="*/ 279 w 589"/>
              <a:gd name="T35" fmla="*/ 353 h 516"/>
              <a:gd name="T36" fmla="*/ 294 w 589"/>
              <a:gd name="T37" fmla="*/ 383 h 516"/>
              <a:gd name="T38" fmla="*/ 309 w 589"/>
              <a:gd name="T39" fmla="*/ 353 h 516"/>
              <a:gd name="T40" fmla="*/ 309 w 589"/>
              <a:gd name="T41" fmla="*/ 74 h 516"/>
              <a:gd name="T42" fmla="*/ 383 w 589"/>
              <a:gd name="T43" fmla="*/ 162 h 516"/>
              <a:gd name="T44" fmla="*/ 412 w 589"/>
              <a:gd name="T45" fmla="*/ 162 h 516"/>
              <a:gd name="T46" fmla="*/ 412 w 589"/>
              <a:gd name="T47" fmla="*/ 133 h 516"/>
              <a:gd name="T48" fmla="*/ 309 w 589"/>
              <a:gd name="T49" fmla="*/ 15 h 516"/>
              <a:gd name="T50" fmla="*/ 294 w 589"/>
              <a:gd name="T51" fmla="*/ 0 h 516"/>
              <a:gd name="T52" fmla="*/ 279 w 589"/>
              <a:gd name="T53" fmla="*/ 15 h 516"/>
              <a:gd name="T54" fmla="*/ 176 w 589"/>
              <a:gd name="T55" fmla="*/ 133 h 516"/>
              <a:gd name="T56" fmla="*/ 176 w 589"/>
              <a:gd name="T57" fmla="*/ 162 h 516"/>
              <a:gd name="T58" fmla="*/ 206 w 589"/>
              <a:gd name="T59" fmla="*/ 162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" name="Freeform 103">
            <a:extLst>
              <a:ext uri="{FF2B5EF4-FFF2-40B4-BE49-F238E27FC236}">
                <a16:creationId xmlns:a16="http://schemas.microsoft.com/office/drawing/2014/main" id="{B77252D4-114D-4781-865F-1E41B2C15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3105150"/>
            <a:ext cx="274638" cy="255588"/>
          </a:xfrm>
          <a:custGeom>
            <a:avLst/>
            <a:gdLst>
              <a:gd name="T0" fmla="*/ 560 w 634"/>
              <a:gd name="T1" fmla="*/ 0 h 590"/>
              <a:gd name="T2" fmla="*/ 560 w 634"/>
              <a:gd name="T3" fmla="*/ 0 h 590"/>
              <a:gd name="T4" fmla="*/ 89 w 634"/>
              <a:gd name="T5" fmla="*/ 0 h 590"/>
              <a:gd name="T6" fmla="*/ 0 w 634"/>
              <a:gd name="T7" fmla="*/ 73 h 590"/>
              <a:gd name="T8" fmla="*/ 0 w 634"/>
              <a:gd name="T9" fmla="*/ 500 h 590"/>
              <a:gd name="T10" fmla="*/ 89 w 634"/>
              <a:gd name="T11" fmla="*/ 589 h 590"/>
              <a:gd name="T12" fmla="*/ 560 w 634"/>
              <a:gd name="T13" fmla="*/ 589 h 590"/>
              <a:gd name="T14" fmla="*/ 633 w 634"/>
              <a:gd name="T15" fmla="*/ 500 h 590"/>
              <a:gd name="T16" fmla="*/ 633 w 634"/>
              <a:gd name="T17" fmla="*/ 73 h 590"/>
              <a:gd name="T18" fmla="*/ 560 w 634"/>
              <a:gd name="T19" fmla="*/ 0 h 590"/>
              <a:gd name="T20" fmla="*/ 118 w 634"/>
              <a:gd name="T21" fmla="*/ 544 h 590"/>
              <a:gd name="T22" fmla="*/ 118 w 634"/>
              <a:gd name="T23" fmla="*/ 544 h 590"/>
              <a:gd name="T24" fmla="*/ 89 w 634"/>
              <a:gd name="T25" fmla="*/ 544 h 590"/>
              <a:gd name="T26" fmla="*/ 45 w 634"/>
              <a:gd name="T27" fmla="*/ 500 h 590"/>
              <a:gd name="T28" fmla="*/ 45 w 634"/>
              <a:gd name="T29" fmla="*/ 73 h 590"/>
              <a:gd name="T30" fmla="*/ 89 w 634"/>
              <a:gd name="T31" fmla="*/ 29 h 590"/>
              <a:gd name="T32" fmla="*/ 118 w 634"/>
              <a:gd name="T33" fmla="*/ 29 h 590"/>
              <a:gd name="T34" fmla="*/ 118 w 634"/>
              <a:gd name="T35" fmla="*/ 544 h 590"/>
              <a:gd name="T36" fmla="*/ 589 w 634"/>
              <a:gd name="T37" fmla="*/ 500 h 590"/>
              <a:gd name="T38" fmla="*/ 589 w 634"/>
              <a:gd name="T39" fmla="*/ 500 h 590"/>
              <a:gd name="T40" fmla="*/ 560 w 634"/>
              <a:gd name="T41" fmla="*/ 544 h 590"/>
              <a:gd name="T42" fmla="*/ 162 w 634"/>
              <a:gd name="T43" fmla="*/ 544 h 590"/>
              <a:gd name="T44" fmla="*/ 162 w 634"/>
              <a:gd name="T45" fmla="*/ 29 h 590"/>
              <a:gd name="T46" fmla="*/ 560 w 634"/>
              <a:gd name="T47" fmla="*/ 29 h 590"/>
              <a:gd name="T48" fmla="*/ 589 w 634"/>
              <a:gd name="T49" fmla="*/ 73 h 590"/>
              <a:gd name="T50" fmla="*/ 589 w 634"/>
              <a:gd name="T51" fmla="*/ 500 h 590"/>
              <a:gd name="T52" fmla="*/ 530 w 634"/>
              <a:gd name="T53" fmla="*/ 264 h 590"/>
              <a:gd name="T54" fmla="*/ 530 w 634"/>
              <a:gd name="T55" fmla="*/ 264 h 590"/>
              <a:gd name="T56" fmla="*/ 295 w 634"/>
              <a:gd name="T57" fmla="*/ 264 h 590"/>
              <a:gd name="T58" fmla="*/ 369 w 634"/>
              <a:gd name="T59" fmla="*/ 206 h 590"/>
              <a:gd name="T60" fmla="*/ 369 w 634"/>
              <a:gd name="T61" fmla="*/ 176 h 590"/>
              <a:gd name="T62" fmla="*/ 339 w 634"/>
              <a:gd name="T63" fmla="*/ 176 h 590"/>
              <a:gd name="T64" fmla="*/ 221 w 634"/>
              <a:gd name="T65" fmla="*/ 280 h 590"/>
              <a:gd name="T66" fmla="*/ 221 w 634"/>
              <a:gd name="T67" fmla="*/ 294 h 590"/>
              <a:gd name="T68" fmla="*/ 221 w 634"/>
              <a:gd name="T69" fmla="*/ 309 h 590"/>
              <a:gd name="T70" fmla="*/ 339 w 634"/>
              <a:gd name="T71" fmla="*/ 397 h 590"/>
              <a:gd name="T72" fmla="*/ 369 w 634"/>
              <a:gd name="T73" fmla="*/ 397 h 590"/>
              <a:gd name="T74" fmla="*/ 369 w 634"/>
              <a:gd name="T75" fmla="*/ 368 h 590"/>
              <a:gd name="T76" fmla="*/ 295 w 634"/>
              <a:gd name="T77" fmla="*/ 309 h 590"/>
              <a:gd name="T78" fmla="*/ 530 w 634"/>
              <a:gd name="T79" fmla="*/ 309 h 590"/>
              <a:gd name="T80" fmla="*/ 560 w 634"/>
              <a:gd name="T81" fmla="*/ 294 h 590"/>
              <a:gd name="T82" fmla="*/ 530 w 634"/>
              <a:gd name="T83" fmla="*/ 264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" name="Freeform 104">
            <a:extLst>
              <a:ext uri="{FF2B5EF4-FFF2-40B4-BE49-F238E27FC236}">
                <a16:creationId xmlns:a16="http://schemas.microsoft.com/office/drawing/2014/main" id="{D4A0AEAD-D331-47E1-ABEC-211E9F206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2638" y="3105150"/>
            <a:ext cx="274637" cy="255588"/>
          </a:xfrm>
          <a:custGeom>
            <a:avLst/>
            <a:gdLst>
              <a:gd name="T0" fmla="*/ 544 w 634"/>
              <a:gd name="T1" fmla="*/ 0 h 590"/>
              <a:gd name="T2" fmla="*/ 544 w 634"/>
              <a:gd name="T3" fmla="*/ 0 h 590"/>
              <a:gd name="T4" fmla="*/ 73 w 634"/>
              <a:gd name="T5" fmla="*/ 0 h 590"/>
              <a:gd name="T6" fmla="*/ 0 w 634"/>
              <a:gd name="T7" fmla="*/ 73 h 590"/>
              <a:gd name="T8" fmla="*/ 0 w 634"/>
              <a:gd name="T9" fmla="*/ 500 h 590"/>
              <a:gd name="T10" fmla="*/ 73 w 634"/>
              <a:gd name="T11" fmla="*/ 589 h 590"/>
              <a:gd name="T12" fmla="*/ 544 w 634"/>
              <a:gd name="T13" fmla="*/ 589 h 590"/>
              <a:gd name="T14" fmla="*/ 633 w 634"/>
              <a:gd name="T15" fmla="*/ 500 h 590"/>
              <a:gd name="T16" fmla="*/ 633 w 634"/>
              <a:gd name="T17" fmla="*/ 73 h 590"/>
              <a:gd name="T18" fmla="*/ 544 w 634"/>
              <a:gd name="T19" fmla="*/ 0 h 590"/>
              <a:gd name="T20" fmla="*/ 471 w 634"/>
              <a:gd name="T21" fmla="*/ 544 h 590"/>
              <a:gd name="T22" fmla="*/ 471 w 634"/>
              <a:gd name="T23" fmla="*/ 544 h 590"/>
              <a:gd name="T24" fmla="*/ 73 w 634"/>
              <a:gd name="T25" fmla="*/ 544 h 590"/>
              <a:gd name="T26" fmla="*/ 44 w 634"/>
              <a:gd name="T27" fmla="*/ 500 h 590"/>
              <a:gd name="T28" fmla="*/ 44 w 634"/>
              <a:gd name="T29" fmla="*/ 73 h 590"/>
              <a:gd name="T30" fmla="*/ 73 w 634"/>
              <a:gd name="T31" fmla="*/ 29 h 590"/>
              <a:gd name="T32" fmla="*/ 471 w 634"/>
              <a:gd name="T33" fmla="*/ 29 h 590"/>
              <a:gd name="T34" fmla="*/ 471 w 634"/>
              <a:gd name="T35" fmla="*/ 544 h 590"/>
              <a:gd name="T36" fmla="*/ 588 w 634"/>
              <a:gd name="T37" fmla="*/ 500 h 590"/>
              <a:gd name="T38" fmla="*/ 588 w 634"/>
              <a:gd name="T39" fmla="*/ 500 h 590"/>
              <a:gd name="T40" fmla="*/ 544 w 634"/>
              <a:gd name="T41" fmla="*/ 544 h 590"/>
              <a:gd name="T42" fmla="*/ 515 w 634"/>
              <a:gd name="T43" fmla="*/ 544 h 590"/>
              <a:gd name="T44" fmla="*/ 515 w 634"/>
              <a:gd name="T45" fmla="*/ 29 h 590"/>
              <a:gd name="T46" fmla="*/ 544 w 634"/>
              <a:gd name="T47" fmla="*/ 29 h 590"/>
              <a:gd name="T48" fmla="*/ 588 w 634"/>
              <a:gd name="T49" fmla="*/ 73 h 590"/>
              <a:gd name="T50" fmla="*/ 588 w 634"/>
              <a:gd name="T51" fmla="*/ 500 h 590"/>
              <a:gd name="T52" fmla="*/ 103 w 634"/>
              <a:gd name="T53" fmla="*/ 309 h 590"/>
              <a:gd name="T54" fmla="*/ 103 w 634"/>
              <a:gd name="T55" fmla="*/ 309 h 590"/>
              <a:gd name="T56" fmla="*/ 338 w 634"/>
              <a:gd name="T57" fmla="*/ 309 h 590"/>
              <a:gd name="T58" fmla="*/ 265 w 634"/>
              <a:gd name="T59" fmla="*/ 368 h 590"/>
              <a:gd name="T60" fmla="*/ 265 w 634"/>
              <a:gd name="T61" fmla="*/ 397 h 590"/>
              <a:gd name="T62" fmla="*/ 294 w 634"/>
              <a:gd name="T63" fmla="*/ 397 h 590"/>
              <a:gd name="T64" fmla="*/ 412 w 634"/>
              <a:gd name="T65" fmla="*/ 309 h 590"/>
              <a:gd name="T66" fmla="*/ 412 w 634"/>
              <a:gd name="T67" fmla="*/ 294 h 590"/>
              <a:gd name="T68" fmla="*/ 412 w 634"/>
              <a:gd name="T69" fmla="*/ 280 h 590"/>
              <a:gd name="T70" fmla="*/ 294 w 634"/>
              <a:gd name="T71" fmla="*/ 176 h 590"/>
              <a:gd name="T72" fmla="*/ 265 w 634"/>
              <a:gd name="T73" fmla="*/ 176 h 590"/>
              <a:gd name="T74" fmla="*/ 265 w 634"/>
              <a:gd name="T75" fmla="*/ 206 h 590"/>
              <a:gd name="T76" fmla="*/ 338 w 634"/>
              <a:gd name="T77" fmla="*/ 264 h 590"/>
              <a:gd name="T78" fmla="*/ 103 w 634"/>
              <a:gd name="T79" fmla="*/ 264 h 590"/>
              <a:gd name="T80" fmla="*/ 73 w 634"/>
              <a:gd name="T81" fmla="*/ 294 h 590"/>
              <a:gd name="T82" fmla="*/ 103 w 634"/>
              <a:gd name="T83" fmla="*/ 309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" name="Freeform 105">
            <a:extLst>
              <a:ext uri="{FF2B5EF4-FFF2-40B4-BE49-F238E27FC236}">
                <a16:creationId xmlns:a16="http://schemas.microsoft.com/office/drawing/2014/main" id="{B0A26FA2-43AB-4EE0-8944-A7D3D1CC3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3094038"/>
            <a:ext cx="255588" cy="274637"/>
          </a:xfrm>
          <a:custGeom>
            <a:avLst/>
            <a:gdLst>
              <a:gd name="T0" fmla="*/ 515 w 589"/>
              <a:gd name="T1" fmla="*/ 0 h 634"/>
              <a:gd name="T2" fmla="*/ 515 w 589"/>
              <a:gd name="T3" fmla="*/ 0 h 634"/>
              <a:gd name="T4" fmla="*/ 73 w 589"/>
              <a:gd name="T5" fmla="*/ 0 h 634"/>
              <a:gd name="T6" fmla="*/ 0 w 589"/>
              <a:gd name="T7" fmla="*/ 89 h 634"/>
              <a:gd name="T8" fmla="*/ 0 w 589"/>
              <a:gd name="T9" fmla="*/ 560 h 634"/>
              <a:gd name="T10" fmla="*/ 73 w 589"/>
              <a:gd name="T11" fmla="*/ 633 h 634"/>
              <a:gd name="T12" fmla="*/ 515 w 589"/>
              <a:gd name="T13" fmla="*/ 633 h 634"/>
              <a:gd name="T14" fmla="*/ 588 w 589"/>
              <a:gd name="T15" fmla="*/ 560 h 634"/>
              <a:gd name="T16" fmla="*/ 588 w 589"/>
              <a:gd name="T17" fmla="*/ 89 h 634"/>
              <a:gd name="T18" fmla="*/ 515 w 589"/>
              <a:gd name="T19" fmla="*/ 0 h 634"/>
              <a:gd name="T20" fmla="*/ 544 w 589"/>
              <a:gd name="T21" fmla="*/ 560 h 634"/>
              <a:gd name="T22" fmla="*/ 544 w 589"/>
              <a:gd name="T23" fmla="*/ 560 h 634"/>
              <a:gd name="T24" fmla="*/ 515 w 589"/>
              <a:gd name="T25" fmla="*/ 589 h 634"/>
              <a:gd name="T26" fmla="*/ 73 w 589"/>
              <a:gd name="T27" fmla="*/ 589 h 634"/>
              <a:gd name="T28" fmla="*/ 44 w 589"/>
              <a:gd name="T29" fmla="*/ 560 h 634"/>
              <a:gd name="T30" fmla="*/ 44 w 589"/>
              <a:gd name="T31" fmla="*/ 162 h 634"/>
              <a:gd name="T32" fmla="*/ 544 w 589"/>
              <a:gd name="T33" fmla="*/ 162 h 634"/>
              <a:gd name="T34" fmla="*/ 544 w 589"/>
              <a:gd name="T35" fmla="*/ 560 h 634"/>
              <a:gd name="T36" fmla="*/ 544 w 589"/>
              <a:gd name="T37" fmla="*/ 118 h 634"/>
              <a:gd name="T38" fmla="*/ 544 w 589"/>
              <a:gd name="T39" fmla="*/ 118 h 634"/>
              <a:gd name="T40" fmla="*/ 44 w 589"/>
              <a:gd name="T41" fmla="*/ 118 h 634"/>
              <a:gd name="T42" fmla="*/ 44 w 589"/>
              <a:gd name="T43" fmla="*/ 89 h 634"/>
              <a:gd name="T44" fmla="*/ 73 w 589"/>
              <a:gd name="T45" fmla="*/ 44 h 634"/>
              <a:gd name="T46" fmla="*/ 515 w 589"/>
              <a:gd name="T47" fmla="*/ 44 h 634"/>
              <a:gd name="T48" fmla="*/ 544 w 589"/>
              <a:gd name="T49" fmla="*/ 89 h 634"/>
              <a:gd name="T50" fmla="*/ 544 w 589"/>
              <a:gd name="T51" fmla="*/ 118 h 634"/>
              <a:gd name="T52" fmla="*/ 206 w 589"/>
              <a:gd name="T53" fmla="*/ 368 h 634"/>
              <a:gd name="T54" fmla="*/ 206 w 589"/>
              <a:gd name="T55" fmla="*/ 368 h 634"/>
              <a:gd name="T56" fmla="*/ 279 w 589"/>
              <a:gd name="T57" fmla="*/ 294 h 634"/>
              <a:gd name="T58" fmla="*/ 279 w 589"/>
              <a:gd name="T59" fmla="*/ 530 h 634"/>
              <a:gd name="T60" fmla="*/ 294 w 589"/>
              <a:gd name="T61" fmla="*/ 560 h 634"/>
              <a:gd name="T62" fmla="*/ 309 w 589"/>
              <a:gd name="T63" fmla="*/ 530 h 634"/>
              <a:gd name="T64" fmla="*/ 309 w 589"/>
              <a:gd name="T65" fmla="*/ 294 h 634"/>
              <a:gd name="T66" fmla="*/ 383 w 589"/>
              <a:gd name="T67" fmla="*/ 368 h 634"/>
              <a:gd name="T68" fmla="*/ 412 w 589"/>
              <a:gd name="T69" fmla="*/ 368 h 634"/>
              <a:gd name="T70" fmla="*/ 412 w 589"/>
              <a:gd name="T71" fmla="*/ 339 h 634"/>
              <a:gd name="T72" fmla="*/ 309 w 589"/>
              <a:gd name="T73" fmla="*/ 221 h 634"/>
              <a:gd name="T74" fmla="*/ 294 w 589"/>
              <a:gd name="T75" fmla="*/ 221 h 634"/>
              <a:gd name="T76" fmla="*/ 279 w 589"/>
              <a:gd name="T77" fmla="*/ 221 h 634"/>
              <a:gd name="T78" fmla="*/ 176 w 589"/>
              <a:gd name="T79" fmla="*/ 339 h 634"/>
              <a:gd name="T80" fmla="*/ 176 w 589"/>
              <a:gd name="T81" fmla="*/ 368 h 634"/>
              <a:gd name="T82" fmla="*/ 206 w 589"/>
              <a:gd name="T83" fmla="*/ 368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" name="Freeform 106">
            <a:extLst>
              <a:ext uri="{FF2B5EF4-FFF2-40B4-BE49-F238E27FC236}">
                <a16:creationId xmlns:a16="http://schemas.microsoft.com/office/drawing/2014/main" id="{EB9BD79F-0967-412F-B942-6F3E39959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100" y="3094038"/>
            <a:ext cx="255588" cy="274637"/>
          </a:xfrm>
          <a:custGeom>
            <a:avLst/>
            <a:gdLst>
              <a:gd name="T0" fmla="*/ 500 w 590"/>
              <a:gd name="T1" fmla="*/ 0 h 634"/>
              <a:gd name="T2" fmla="*/ 500 w 590"/>
              <a:gd name="T3" fmla="*/ 0 h 634"/>
              <a:gd name="T4" fmla="*/ 73 w 590"/>
              <a:gd name="T5" fmla="*/ 0 h 634"/>
              <a:gd name="T6" fmla="*/ 0 w 590"/>
              <a:gd name="T7" fmla="*/ 89 h 634"/>
              <a:gd name="T8" fmla="*/ 0 w 590"/>
              <a:gd name="T9" fmla="*/ 560 h 634"/>
              <a:gd name="T10" fmla="*/ 73 w 590"/>
              <a:gd name="T11" fmla="*/ 633 h 634"/>
              <a:gd name="T12" fmla="*/ 500 w 590"/>
              <a:gd name="T13" fmla="*/ 633 h 634"/>
              <a:gd name="T14" fmla="*/ 589 w 590"/>
              <a:gd name="T15" fmla="*/ 560 h 634"/>
              <a:gd name="T16" fmla="*/ 589 w 590"/>
              <a:gd name="T17" fmla="*/ 89 h 634"/>
              <a:gd name="T18" fmla="*/ 500 w 590"/>
              <a:gd name="T19" fmla="*/ 0 h 634"/>
              <a:gd name="T20" fmla="*/ 545 w 590"/>
              <a:gd name="T21" fmla="*/ 560 h 634"/>
              <a:gd name="T22" fmla="*/ 545 w 590"/>
              <a:gd name="T23" fmla="*/ 560 h 634"/>
              <a:gd name="T24" fmla="*/ 500 w 590"/>
              <a:gd name="T25" fmla="*/ 589 h 634"/>
              <a:gd name="T26" fmla="*/ 73 w 590"/>
              <a:gd name="T27" fmla="*/ 589 h 634"/>
              <a:gd name="T28" fmla="*/ 29 w 590"/>
              <a:gd name="T29" fmla="*/ 560 h 634"/>
              <a:gd name="T30" fmla="*/ 29 w 590"/>
              <a:gd name="T31" fmla="*/ 515 h 634"/>
              <a:gd name="T32" fmla="*/ 545 w 590"/>
              <a:gd name="T33" fmla="*/ 515 h 634"/>
              <a:gd name="T34" fmla="*/ 545 w 590"/>
              <a:gd name="T35" fmla="*/ 560 h 634"/>
              <a:gd name="T36" fmla="*/ 545 w 590"/>
              <a:gd name="T37" fmla="*/ 471 h 634"/>
              <a:gd name="T38" fmla="*/ 545 w 590"/>
              <a:gd name="T39" fmla="*/ 471 h 634"/>
              <a:gd name="T40" fmla="*/ 29 w 590"/>
              <a:gd name="T41" fmla="*/ 471 h 634"/>
              <a:gd name="T42" fmla="*/ 29 w 590"/>
              <a:gd name="T43" fmla="*/ 89 h 634"/>
              <a:gd name="T44" fmla="*/ 73 w 590"/>
              <a:gd name="T45" fmla="*/ 44 h 634"/>
              <a:gd name="T46" fmla="*/ 500 w 590"/>
              <a:gd name="T47" fmla="*/ 44 h 634"/>
              <a:gd name="T48" fmla="*/ 545 w 590"/>
              <a:gd name="T49" fmla="*/ 89 h 634"/>
              <a:gd name="T50" fmla="*/ 545 w 590"/>
              <a:gd name="T51" fmla="*/ 471 h 634"/>
              <a:gd name="T52" fmla="*/ 368 w 590"/>
              <a:gd name="T53" fmla="*/ 265 h 634"/>
              <a:gd name="T54" fmla="*/ 368 w 590"/>
              <a:gd name="T55" fmla="*/ 265 h 634"/>
              <a:gd name="T56" fmla="*/ 309 w 590"/>
              <a:gd name="T57" fmla="*/ 339 h 634"/>
              <a:gd name="T58" fmla="*/ 309 w 590"/>
              <a:gd name="T59" fmla="*/ 103 h 634"/>
              <a:gd name="T60" fmla="*/ 294 w 590"/>
              <a:gd name="T61" fmla="*/ 89 h 634"/>
              <a:gd name="T62" fmla="*/ 265 w 590"/>
              <a:gd name="T63" fmla="*/ 103 h 634"/>
              <a:gd name="T64" fmla="*/ 265 w 590"/>
              <a:gd name="T65" fmla="*/ 339 h 634"/>
              <a:gd name="T66" fmla="*/ 206 w 590"/>
              <a:gd name="T67" fmla="*/ 265 h 634"/>
              <a:gd name="T68" fmla="*/ 177 w 590"/>
              <a:gd name="T69" fmla="*/ 265 h 634"/>
              <a:gd name="T70" fmla="*/ 177 w 590"/>
              <a:gd name="T71" fmla="*/ 294 h 634"/>
              <a:gd name="T72" fmla="*/ 280 w 590"/>
              <a:gd name="T73" fmla="*/ 412 h 634"/>
              <a:gd name="T74" fmla="*/ 294 w 590"/>
              <a:gd name="T75" fmla="*/ 412 h 634"/>
              <a:gd name="T76" fmla="*/ 309 w 590"/>
              <a:gd name="T77" fmla="*/ 412 h 634"/>
              <a:gd name="T78" fmla="*/ 398 w 590"/>
              <a:gd name="T79" fmla="*/ 294 h 634"/>
              <a:gd name="T80" fmla="*/ 398 w 590"/>
              <a:gd name="T81" fmla="*/ 265 h 634"/>
              <a:gd name="T82" fmla="*/ 368 w 590"/>
              <a:gd name="T83" fmla="*/ 26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" name="Freeform 107">
            <a:extLst>
              <a:ext uri="{FF2B5EF4-FFF2-40B4-BE49-F238E27FC236}">
                <a16:creationId xmlns:a16="http://schemas.microsoft.com/office/drawing/2014/main" id="{CAFD0E28-AFF2-44A3-8D93-7A9DD6447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3094038"/>
            <a:ext cx="223837" cy="274637"/>
          </a:xfrm>
          <a:custGeom>
            <a:avLst/>
            <a:gdLst>
              <a:gd name="T0" fmla="*/ 280 w 516"/>
              <a:gd name="T1" fmla="*/ 0 h 634"/>
              <a:gd name="T2" fmla="*/ 280 w 516"/>
              <a:gd name="T3" fmla="*/ 0 h 634"/>
              <a:gd name="T4" fmla="*/ 236 w 516"/>
              <a:gd name="T5" fmla="*/ 0 h 634"/>
              <a:gd name="T6" fmla="*/ 206 w 516"/>
              <a:gd name="T7" fmla="*/ 44 h 634"/>
              <a:gd name="T8" fmla="*/ 206 w 516"/>
              <a:gd name="T9" fmla="*/ 589 h 634"/>
              <a:gd name="T10" fmla="*/ 236 w 516"/>
              <a:gd name="T11" fmla="*/ 633 h 634"/>
              <a:gd name="T12" fmla="*/ 280 w 516"/>
              <a:gd name="T13" fmla="*/ 633 h 634"/>
              <a:gd name="T14" fmla="*/ 324 w 516"/>
              <a:gd name="T15" fmla="*/ 589 h 634"/>
              <a:gd name="T16" fmla="*/ 324 w 516"/>
              <a:gd name="T17" fmla="*/ 44 h 634"/>
              <a:gd name="T18" fmla="*/ 280 w 516"/>
              <a:gd name="T19" fmla="*/ 0 h 634"/>
              <a:gd name="T20" fmla="*/ 280 w 516"/>
              <a:gd name="T21" fmla="*/ 574 h 634"/>
              <a:gd name="T22" fmla="*/ 280 w 516"/>
              <a:gd name="T23" fmla="*/ 574 h 634"/>
              <a:gd name="T24" fmla="*/ 265 w 516"/>
              <a:gd name="T25" fmla="*/ 589 h 634"/>
              <a:gd name="T26" fmla="*/ 236 w 516"/>
              <a:gd name="T27" fmla="*/ 574 h 634"/>
              <a:gd name="T28" fmla="*/ 236 w 516"/>
              <a:gd name="T29" fmla="*/ 59 h 634"/>
              <a:gd name="T30" fmla="*/ 265 w 516"/>
              <a:gd name="T31" fmla="*/ 44 h 634"/>
              <a:gd name="T32" fmla="*/ 280 w 516"/>
              <a:gd name="T33" fmla="*/ 59 h 634"/>
              <a:gd name="T34" fmla="*/ 280 w 516"/>
              <a:gd name="T35" fmla="*/ 574 h 634"/>
              <a:gd name="T36" fmla="*/ 89 w 516"/>
              <a:gd name="T37" fmla="*/ 177 h 634"/>
              <a:gd name="T38" fmla="*/ 89 w 516"/>
              <a:gd name="T39" fmla="*/ 177 h 634"/>
              <a:gd name="T40" fmla="*/ 44 w 516"/>
              <a:gd name="T41" fmla="*/ 177 h 634"/>
              <a:gd name="T42" fmla="*/ 0 w 516"/>
              <a:gd name="T43" fmla="*/ 221 h 634"/>
              <a:gd name="T44" fmla="*/ 0 w 516"/>
              <a:gd name="T45" fmla="*/ 589 h 634"/>
              <a:gd name="T46" fmla="*/ 44 w 516"/>
              <a:gd name="T47" fmla="*/ 633 h 634"/>
              <a:gd name="T48" fmla="*/ 89 w 516"/>
              <a:gd name="T49" fmla="*/ 633 h 634"/>
              <a:gd name="T50" fmla="*/ 118 w 516"/>
              <a:gd name="T51" fmla="*/ 589 h 634"/>
              <a:gd name="T52" fmla="*/ 118 w 516"/>
              <a:gd name="T53" fmla="*/ 221 h 634"/>
              <a:gd name="T54" fmla="*/ 89 w 516"/>
              <a:gd name="T55" fmla="*/ 177 h 634"/>
              <a:gd name="T56" fmla="*/ 89 w 516"/>
              <a:gd name="T57" fmla="*/ 574 h 634"/>
              <a:gd name="T58" fmla="*/ 89 w 516"/>
              <a:gd name="T59" fmla="*/ 574 h 634"/>
              <a:gd name="T60" fmla="*/ 59 w 516"/>
              <a:gd name="T61" fmla="*/ 589 h 634"/>
              <a:gd name="T62" fmla="*/ 44 w 516"/>
              <a:gd name="T63" fmla="*/ 574 h 634"/>
              <a:gd name="T64" fmla="*/ 44 w 516"/>
              <a:gd name="T65" fmla="*/ 236 h 634"/>
              <a:gd name="T66" fmla="*/ 59 w 516"/>
              <a:gd name="T67" fmla="*/ 221 h 634"/>
              <a:gd name="T68" fmla="*/ 89 w 516"/>
              <a:gd name="T69" fmla="*/ 236 h 634"/>
              <a:gd name="T70" fmla="*/ 89 w 516"/>
              <a:gd name="T71" fmla="*/ 574 h 634"/>
              <a:gd name="T72" fmla="*/ 471 w 516"/>
              <a:gd name="T73" fmla="*/ 324 h 634"/>
              <a:gd name="T74" fmla="*/ 471 w 516"/>
              <a:gd name="T75" fmla="*/ 324 h 634"/>
              <a:gd name="T76" fmla="*/ 442 w 516"/>
              <a:gd name="T77" fmla="*/ 324 h 634"/>
              <a:gd name="T78" fmla="*/ 398 w 516"/>
              <a:gd name="T79" fmla="*/ 353 h 634"/>
              <a:gd name="T80" fmla="*/ 398 w 516"/>
              <a:gd name="T81" fmla="*/ 589 h 634"/>
              <a:gd name="T82" fmla="*/ 442 w 516"/>
              <a:gd name="T83" fmla="*/ 633 h 634"/>
              <a:gd name="T84" fmla="*/ 471 w 516"/>
              <a:gd name="T85" fmla="*/ 633 h 634"/>
              <a:gd name="T86" fmla="*/ 515 w 516"/>
              <a:gd name="T87" fmla="*/ 589 h 634"/>
              <a:gd name="T88" fmla="*/ 515 w 516"/>
              <a:gd name="T89" fmla="*/ 353 h 634"/>
              <a:gd name="T90" fmla="*/ 471 w 516"/>
              <a:gd name="T91" fmla="*/ 324 h 634"/>
              <a:gd name="T92" fmla="*/ 471 w 516"/>
              <a:gd name="T93" fmla="*/ 574 h 634"/>
              <a:gd name="T94" fmla="*/ 471 w 516"/>
              <a:gd name="T95" fmla="*/ 574 h 634"/>
              <a:gd name="T96" fmla="*/ 457 w 516"/>
              <a:gd name="T97" fmla="*/ 589 h 634"/>
              <a:gd name="T98" fmla="*/ 442 w 516"/>
              <a:gd name="T99" fmla="*/ 574 h 634"/>
              <a:gd name="T100" fmla="*/ 442 w 516"/>
              <a:gd name="T101" fmla="*/ 383 h 634"/>
              <a:gd name="T102" fmla="*/ 457 w 516"/>
              <a:gd name="T103" fmla="*/ 353 h 634"/>
              <a:gd name="T104" fmla="*/ 471 w 516"/>
              <a:gd name="T105" fmla="*/ 383 h 634"/>
              <a:gd name="T106" fmla="*/ 471 w 516"/>
              <a:gd name="T107" fmla="*/ 57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" name="Freeform 108">
            <a:extLst>
              <a:ext uri="{FF2B5EF4-FFF2-40B4-BE49-F238E27FC236}">
                <a16:creationId xmlns:a16="http://schemas.microsoft.com/office/drawing/2014/main" id="{AA0CA671-8A29-4920-AB79-6FACF7A91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3094038"/>
            <a:ext cx="266700" cy="274637"/>
          </a:xfrm>
          <a:custGeom>
            <a:avLst/>
            <a:gdLst>
              <a:gd name="T0" fmla="*/ 88 w 619"/>
              <a:gd name="T1" fmla="*/ 89 h 634"/>
              <a:gd name="T2" fmla="*/ 88 w 619"/>
              <a:gd name="T3" fmla="*/ 89 h 634"/>
              <a:gd name="T4" fmla="*/ 73 w 619"/>
              <a:gd name="T5" fmla="*/ 103 h 634"/>
              <a:gd name="T6" fmla="*/ 88 w 619"/>
              <a:gd name="T7" fmla="*/ 118 h 634"/>
              <a:gd name="T8" fmla="*/ 118 w 619"/>
              <a:gd name="T9" fmla="*/ 103 h 634"/>
              <a:gd name="T10" fmla="*/ 88 w 619"/>
              <a:gd name="T11" fmla="*/ 89 h 634"/>
              <a:gd name="T12" fmla="*/ 545 w 619"/>
              <a:gd name="T13" fmla="*/ 0 h 634"/>
              <a:gd name="T14" fmla="*/ 545 w 619"/>
              <a:gd name="T15" fmla="*/ 0 h 634"/>
              <a:gd name="T16" fmla="*/ 73 w 619"/>
              <a:gd name="T17" fmla="*/ 0 h 634"/>
              <a:gd name="T18" fmla="*/ 0 w 619"/>
              <a:gd name="T19" fmla="*/ 89 h 634"/>
              <a:gd name="T20" fmla="*/ 0 w 619"/>
              <a:gd name="T21" fmla="*/ 560 h 634"/>
              <a:gd name="T22" fmla="*/ 73 w 619"/>
              <a:gd name="T23" fmla="*/ 633 h 634"/>
              <a:gd name="T24" fmla="*/ 545 w 619"/>
              <a:gd name="T25" fmla="*/ 633 h 634"/>
              <a:gd name="T26" fmla="*/ 618 w 619"/>
              <a:gd name="T27" fmla="*/ 560 h 634"/>
              <a:gd name="T28" fmla="*/ 618 w 619"/>
              <a:gd name="T29" fmla="*/ 89 h 634"/>
              <a:gd name="T30" fmla="*/ 545 w 619"/>
              <a:gd name="T31" fmla="*/ 0 h 634"/>
              <a:gd name="T32" fmla="*/ 589 w 619"/>
              <a:gd name="T33" fmla="*/ 560 h 634"/>
              <a:gd name="T34" fmla="*/ 589 w 619"/>
              <a:gd name="T35" fmla="*/ 560 h 634"/>
              <a:gd name="T36" fmla="*/ 545 w 619"/>
              <a:gd name="T37" fmla="*/ 589 h 634"/>
              <a:gd name="T38" fmla="*/ 73 w 619"/>
              <a:gd name="T39" fmla="*/ 589 h 634"/>
              <a:gd name="T40" fmla="*/ 29 w 619"/>
              <a:gd name="T41" fmla="*/ 560 h 634"/>
              <a:gd name="T42" fmla="*/ 29 w 619"/>
              <a:gd name="T43" fmla="*/ 206 h 634"/>
              <a:gd name="T44" fmla="*/ 589 w 619"/>
              <a:gd name="T45" fmla="*/ 206 h 634"/>
              <a:gd name="T46" fmla="*/ 589 w 619"/>
              <a:gd name="T47" fmla="*/ 560 h 634"/>
              <a:gd name="T48" fmla="*/ 589 w 619"/>
              <a:gd name="T49" fmla="*/ 162 h 634"/>
              <a:gd name="T50" fmla="*/ 589 w 619"/>
              <a:gd name="T51" fmla="*/ 162 h 634"/>
              <a:gd name="T52" fmla="*/ 29 w 619"/>
              <a:gd name="T53" fmla="*/ 162 h 634"/>
              <a:gd name="T54" fmla="*/ 29 w 619"/>
              <a:gd name="T55" fmla="*/ 89 h 634"/>
              <a:gd name="T56" fmla="*/ 73 w 619"/>
              <a:gd name="T57" fmla="*/ 44 h 634"/>
              <a:gd name="T58" fmla="*/ 545 w 619"/>
              <a:gd name="T59" fmla="*/ 44 h 634"/>
              <a:gd name="T60" fmla="*/ 589 w 619"/>
              <a:gd name="T61" fmla="*/ 89 h 634"/>
              <a:gd name="T62" fmla="*/ 589 w 619"/>
              <a:gd name="T63" fmla="*/ 162 h 634"/>
              <a:gd name="T64" fmla="*/ 250 w 619"/>
              <a:gd name="T65" fmla="*/ 89 h 634"/>
              <a:gd name="T66" fmla="*/ 250 w 619"/>
              <a:gd name="T67" fmla="*/ 89 h 634"/>
              <a:gd name="T68" fmla="*/ 235 w 619"/>
              <a:gd name="T69" fmla="*/ 103 h 634"/>
              <a:gd name="T70" fmla="*/ 250 w 619"/>
              <a:gd name="T71" fmla="*/ 118 h 634"/>
              <a:gd name="T72" fmla="*/ 265 w 619"/>
              <a:gd name="T73" fmla="*/ 103 h 634"/>
              <a:gd name="T74" fmla="*/ 250 w 619"/>
              <a:gd name="T75" fmla="*/ 89 h 634"/>
              <a:gd name="T76" fmla="*/ 177 w 619"/>
              <a:gd name="T77" fmla="*/ 89 h 634"/>
              <a:gd name="T78" fmla="*/ 177 w 619"/>
              <a:gd name="T79" fmla="*/ 89 h 634"/>
              <a:gd name="T80" fmla="*/ 147 w 619"/>
              <a:gd name="T81" fmla="*/ 103 h 634"/>
              <a:gd name="T82" fmla="*/ 177 w 619"/>
              <a:gd name="T83" fmla="*/ 118 h 634"/>
              <a:gd name="T84" fmla="*/ 191 w 619"/>
              <a:gd name="T85" fmla="*/ 103 h 634"/>
              <a:gd name="T86" fmla="*/ 177 w 619"/>
              <a:gd name="T87" fmla="*/ 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" name="Freeform 109">
            <a:extLst>
              <a:ext uri="{FF2B5EF4-FFF2-40B4-BE49-F238E27FC236}">
                <a16:creationId xmlns:a16="http://schemas.microsoft.com/office/drawing/2014/main" id="{BA97C0DD-D7E0-4CA9-8D24-FCC0449DB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3094038"/>
            <a:ext cx="274637" cy="274637"/>
          </a:xfrm>
          <a:custGeom>
            <a:avLst/>
            <a:gdLst>
              <a:gd name="T0" fmla="*/ 324 w 634"/>
              <a:gd name="T1" fmla="*/ 0 h 634"/>
              <a:gd name="T2" fmla="*/ 324 w 634"/>
              <a:gd name="T3" fmla="*/ 633 h 634"/>
              <a:gd name="T4" fmla="*/ 324 w 634"/>
              <a:gd name="T5" fmla="*/ 0 h 634"/>
              <a:gd name="T6" fmla="*/ 545 w 634"/>
              <a:gd name="T7" fmla="*/ 162 h 634"/>
              <a:gd name="T8" fmla="*/ 442 w 634"/>
              <a:gd name="T9" fmla="*/ 294 h 634"/>
              <a:gd name="T10" fmla="*/ 545 w 634"/>
              <a:gd name="T11" fmla="*/ 162 h 634"/>
              <a:gd name="T12" fmla="*/ 516 w 634"/>
              <a:gd name="T13" fmla="*/ 133 h 634"/>
              <a:gd name="T14" fmla="*/ 383 w 634"/>
              <a:gd name="T15" fmla="*/ 59 h 634"/>
              <a:gd name="T16" fmla="*/ 236 w 634"/>
              <a:gd name="T17" fmla="*/ 294 h 634"/>
              <a:gd name="T18" fmla="*/ 251 w 634"/>
              <a:gd name="T19" fmla="*/ 192 h 634"/>
              <a:gd name="T20" fmla="*/ 383 w 634"/>
              <a:gd name="T21" fmla="*/ 192 h 634"/>
              <a:gd name="T22" fmla="*/ 236 w 634"/>
              <a:gd name="T23" fmla="*/ 294 h 634"/>
              <a:gd name="T24" fmla="*/ 398 w 634"/>
              <a:gd name="T25" fmla="*/ 339 h 634"/>
              <a:gd name="T26" fmla="*/ 324 w 634"/>
              <a:gd name="T27" fmla="*/ 442 h 634"/>
              <a:gd name="T28" fmla="*/ 236 w 634"/>
              <a:gd name="T29" fmla="*/ 339 h 634"/>
              <a:gd name="T30" fmla="*/ 295 w 634"/>
              <a:gd name="T31" fmla="*/ 44 h 634"/>
              <a:gd name="T32" fmla="*/ 324 w 634"/>
              <a:gd name="T33" fmla="*/ 44 h 634"/>
              <a:gd name="T34" fmla="*/ 383 w 634"/>
              <a:gd name="T35" fmla="*/ 162 h 634"/>
              <a:gd name="T36" fmla="*/ 265 w 634"/>
              <a:gd name="T37" fmla="*/ 162 h 634"/>
              <a:gd name="T38" fmla="*/ 251 w 634"/>
              <a:gd name="T39" fmla="*/ 59 h 634"/>
              <a:gd name="T40" fmla="*/ 221 w 634"/>
              <a:gd name="T41" fmla="*/ 147 h 634"/>
              <a:gd name="T42" fmla="*/ 251 w 634"/>
              <a:gd name="T43" fmla="*/ 59 h 634"/>
              <a:gd name="T44" fmla="*/ 89 w 634"/>
              <a:gd name="T45" fmla="*/ 162 h 634"/>
              <a:gd name="T46" fmla="*/ 207 w 634"/>
              <a:gd name="T47" fmla="*/ 294 h 634"/>
              <a:gd name="T48" fmla="*/ 89 w 634"/>
              <a:gd name="T49" fmla="*/ 162 h 634"/>
              <a:gd name="T50" fmla="*/ 89 w 634"/>
              <a:gd name="T51" fmla="*/ 471 h 634"/>
              <a:gd name="T52" fmla="*/ 207 w 634"/>
              <a:gd name="T53" fmla="*/ 339 h 634"/>
              <a:gd name="T54" fmla="*/ 89 w 634"/>
              <a:gd name="T55" fmla="*/ 471 h 634"/>
              <a:gd name="T56" fmla="*/ 118 w 634"/>
              <a:gd name="T57" fmla="*/ 501 h 634"/>
              <a:gd name="T58" fmla="*/ 251 w 634"/>
              <a:gd name="T59" fmla="*/ 589 h 634"/>
              <a:gd name="T60" fmla="*/ 339 w 634"/>
              <a:gd name="T61" fmla="*/ 589 h 634"/>
              <a:gd name="T62" fmla="*/ 324 w 634"/>
              <a:gd name="T63" fmla="*/ 589 h 634"/>
              <a:gd name="T64" fmla="*/ 265 w 634"/>
              <a:gd name="T65" fmla="*/ 471 h 634"/>
              <a:gd name="T66" fmla="*/ 383 w 634"/>
              <a:gd name="T67" fmla="*/ 471 h 634"/>
              <a:gd name="T68" fmla="*/ 383 w 634"/>
              <a:gd name="T69" fmla="*/ 589 h 634"/>
              <a:gd name="T70" fmla="*/ 412 w 634"/>
              <a:gd name="T71" fmla="*/ 486 h 634"/>
              <a:gd name="T72" fmla="*/ 383 w 634"/>
              <a:gd name="T73" fmla="*/ 589 h 634"/>
              <a:gd name="T74" fmla="*/ 545 w 634"/>
              <a:gd name="T75" fmla="*/ 471 h 634"/>
              <a:gd name="T76" fmla="*/ 442 w 634"/>
              <a:gd name="T77" fmla="*/ 339 h 634"/>
              <a:gd name="T78" fmla="*/ 545 w 634"/>
              <a:gd name="T79" fmla="*/ 47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" name="Freeform 110">
            <a:extLst>
              <a:ext uri="{FF2B5EF4-FFF2-40B4-BE49-F238E27FC236}">
                <a16:creationId xmlns:a16="http://schemas.microsoft.com/office/drawing/2014/main" id="{A783427D-D4E0-4770-89C2-AA3FEB9F8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105150"/>
            <a:ext cx="223838" cy="261938"/>
          </a:xfrm>
          <a:custGeom>
            <a:avLst/>
            <a:gdLst>
              <a:gd name="T0" fmla="*/ 30 w 516"/>
              <a:gd name="T1" fmla="*/ 59 h 604"/>
              <a:gd name="T2" fmla="*/ 30 w 516"/>
              <a:gd name="T3" fmla="*/ 59 h 604"/>
              <a:gd name="T4" fmla="*/ 383 w 516"/>
              <a:gd name="T5" fmla="*/ 59 h 604"/>
              <a:gd name="T6" fmla="*/ 398 w 516"/>
              <a:gd name="T7" fmla="*/ 29 h 604"/>
              <a:gd name="T8" fmla="*/ 383 w 516"/>
              <a:gd name="T9" fmla="*/ 14 h 604"/>
              <a:gd name="T10" fmla="*/ 30 w 516"/>
              <a:gd name="T11" fmla="*/ 14 h 604"/>
              <a:gd name="T12" fmla="*/ 0 w 516"/>
              <a:gd name="T13" fmla="*/ 29 h 604"/>
              <a:gd name="T14" fmla="*/ 30 w 516"/>
              <a:gd name="T15" fmla="*/ 59 h 604"/>
              <a:gd name="T16" fmla="*/ 30 w 516"/>
              <a:gd name="T17" fmla="*/ 176 h 604"/>
              <a:gd name="T18" fmla="*/ 30 w 516"/>
              <a:gd name="T19" fmla="*/ 176 h 604"/>
              <a:gd name="T20" fmla="*/ 383 w 516"/>
              <a:gd name="T21" fmla="*/ 176 h 604"/>
              <a:gd name="T22" fmla="*/ 398 w 516"/>
              <a:gd name="T23" fmla="*/ 147 h 604"/>
              <a:gd name="T24" fmla="*/ 383 w 516"/>
              <a:gd name="T25" fmla="*/ 132 h 604"/>
              <a:gd name="T26" fmla="*/ 30 w 516"/>
              <a:gd name="T27" fmla="*/ 132 h 604"/>
              <a:gd name="T28" fmla="*/ 0 w 516"/>
              <a:gd name="T29" fmla="*/ 147 h 604"/>
              <a:gd name="T30" fmla="*/ 30 w 516"/>
              <a:gd name="T31" fmla="*/ 176 h 604"/>
              <a:gd name="T32" fmla="*/ 147 w 516"/>
              <a:gd name="T33" fmla="*/ 368 h 604"/>
              <a:gd name="T34" fmla="*/ 147 w 516"/>
              <a:gd name="T35" fmla="*/ 368 h 604"/>
              <a:gd name="T36" fmla="*/ 30 w 516"/>
              <a:gd name="T37" fmla="*/ 368 h 604"/>
              <a:gd name="T38" fmla="*/ 0 w 516"/>
              <a:gd name="T39" fmla="*/ 382 h 604"/>
              <a:gd name="T40" fmla="*/ 30 w 516"/>
              <a:gd name="T41" fmla="*/ 412 h 604"/>
              <a:gd name="T42" fmla="*/ 147 w 516"/>
              <a:gd name="T43" fmla="*/ 412 h 604"/>
              <a:gd name="T44" fmla="*/ 162 w 516"/>
              <a:gd name="T45" fmla="*/ 382 h 604"/>
              <a:gd name="T46" fmla="*/ 147 w 516"/>
              <a:gd name="T47" fmla="*/ 368 h 604"/>
              <a:gd name="T48" fmla="*/ 30 w 516"/>
              <a:gd name="T49" fmla="*/ 294 h 604"/>
              <a:gd name="T50" fmla="*/ 30 w 516"/>
              <a:gd name="T51" fmla="*/ 294 h 604"/>
              <a:gd name="T52" fmla="*/ 236 w 516"/>
              <a:gd name="T53" fmla="*/ 294 h 604"/>
              <a:gd name="T54" fmla="*/ 265 w 516"/>
              <a:gd name="T55" fmla="*/ 264 h 604"/>
              <a:gd name="T56" fmla="*/ 236 w 516"/>
              <a:gd name="T57" fmla="*/ 250 h 604"/>
              <a:gd name="T58" fmla="*/ 30 w 516"/>
              <a:gd name="T59" fmla="*/ 250 h 604"/>
              <a:gd name="T60" fmla="*/ 0 w 516"/>
              <a:gd name="T61" fmla="*/ 264 h 604"/>
              <a:gd name="T62" fmla="*/ 30 w 516"/>
              <a:gd name="T63" fmla="*/ 294 h 604"/>
              <a:gd name="T64" fmla="*/ 501 w 516"/>
              <a:gd name="T65" fmla="*/ 0 h 604"/>
              <a:gd name="T66" fmla="*/ 501 w 516"/>
              <a:gd name="T67" fmla="*/ 0 h 604"/>
              <a:gd name="T68" fmla="*/ 471 w 516"/>
              <a:gd name="T69" fmla="*/ 14 h 604"/>
              <a:gd name="T70" fmla="*/ 471 w 516"/>
              <a:gd name="T71" fmla="*/ 338 h 604"/>
              <a:gd name="T72" fmla="*/ 294 w 516"/>
              <a:gd name="T73" fmla="*/ 338 h 604"/>
              <a:gd name="T74" fmla="*/ 221 w 516"/>
              <a:gd name="T75" fmla="*/ 530 h 604"/>
              <a:gd name="T76" fmla="*/ 427 w 516"/>
              <a:gd name="T77" fmla="*/ 559 h 604"/>
              <a:gd name="T78" fmla="*/ 515 w 516"/>
              <a:gd name="T79" fmla="*/ 412 h 604"/>
              <a:gd name="T80" fmla="*/ 515 w 516"/>
              <a:gd name="T81" fmla="*/ 412 h 604"/>
              <a:gd name="T82" fmla="*/ 515 w 516"/>
              <a:gd name="T83" fmla="*/ 14 h 604"/>
              <a:gd name="T84" fmla="*/ 501 w 516"/>
              <a:gd name="T85" fmla="*/ 0 h 604"/>
              <a:gd name="T86" fmla="*/ 412 w 516"/>
              <a:gd name="T87" fmla="*/ 515 h 604"/>
              <a:gd name="T88" fmla="*/ 412 w 516"/>
              <a:gd name="T89" fmla="*/ 515 h 604"/>
              <a:gd name="T90" fmla="*/ 251 w 516"/>
              <a:gd name="T91" fmla="*/ 515 h 604"/>
              <a:gd name="T92" fmla="*/ 310 w 516"/>
              <a:gd name="T93" fmla="*/ 368 h 604"/>
              <a:gd name="T94" fmla="*/ 471 w 516"/>
              <a:gd name="T95" fmla="*/ 382 h 604"/>
              <a:gd name="T96" fmla="*/ 412 w 516"/>
              <a:gd name="T97" fmla="*/ 515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lnTo>
                  <a:pt x="515" y="412"/>
                </a:ln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" name="Freeform 111">
            <a:extLst>
              <a:ext uri="{FF2B5EF4-FFF2-40B4-BE49-F238E27FC236}">
                <a16:creationId xmlns:a16="http://schemas.microsoft.com/office/drawing/2014/main" id="{F80170D4-C089-45E1-BBCE-82204FD06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" y="3094038"/>
            <a:ext cx="266700" cy="274637"/>
          </a:xfrm>
          <a:custGeom>
            <a:avLst/>
            <a:gdLst>
              <a:gd name="T0" fmla="*/ 530 w 619"/>
              <a:gd name="T1" fmla="*/ 89 h 634"/>
              <a:gd name="T2" fmla="*/ 530 w 619"/>
              <a:gd name="T3" fmla="*/ 89 h 634"/>
              <a:gd name="T4" fmla="*/ 265 w 619"/>
              <a:gd name="T5" fmla="*/ 118 h 634"/>
              <a:gd name="T6" fmla="*/ 250 w 619"/>
              <a:gd name="T7" fmla="*/ 147 h 634"/>
              <a:gd name="T8" fmla="*/ 250 w 619"/>
              <a:gd name="T9" fmla="*/ 310 h 634"/>
              <a:gd name="T10" fmla="*/ 132 w 619"/>
              <a:gd name="T11" fmla="*/ 324 h 634"/>
              <a:gd name="T12" fmla="*/ 88 w 619"/>
              <a:gd name="T13" fmla="*/ 442 h 634"/>
              <a:gd name="T14" fmla="*/ 235 w 619"/>
              <a:gd name="T15" fmla="*/ 457 h 634"/>
              <a:gd name="T16" fmla="*/ 294 w 619"/>
              <a:gd name="T17" fmla="*/ 353 h 634"/>
              <a:gd name="T18" fmla="*/ 294 w 619"/>
              <a:gd name="T19" fmla="*/ 162 h 634"/>
              <a:gd name="T20" fmla="*/ 500 w 619"/>
              <a:gd name="T21" fmla="*/ 133 h 634"/>
              <a:gd name="T22" fmla="*/ 500 w 619"/>
              <a:gd name="T23" fmla="*/ 265 h 634"/>
              <a:gd name="T24" fmla="*/ 397 w 619"/>
              <a:gd name="T25" fmla="*/ 280 h 634"/>
              <a:gd name="T26" fmla="*/ 339 w 619"/>
              <a:gd name="T27" fmla="*/ 398 h 634"/>
              <a:gd name="T28" fmla="*/ 486 w 619"/>
              <a:gd name="T29" fmla="*/ 412 h 634"/>
              <a:gd name="T30" fmla="*/ 544 w 619"/>
              <a:gd name="T31" fmla="*/ 324 h 634"/>
              <a:gd name="T32" fmla="*/ 544 w 619"/>
              <a:gd name="T33" fmla="*/ 103 h 634"/>
              <a:gd name="T34" fmla="*/ 530 w 619"/>
              <a:gd name="T35" fmla="*/ 89 h 634"/>
              <a:gd name="T36" fmla="*/ 206 w 619"/>
              <a:gd name="T37" fmla="*/ 427 h 634"/>
              <a:gd name="T38" fmla="*/ 206 w 619"/>
              <a:gd name="T39" fmla="*/ 427 h 634"/>
              <a:gd name="T40" fmla="*/ 118 w 619"/>
              <a:gd name="T41" fmla="*/ 427 h 634"/>
              <a:gd name="T42" fmla="*/ 147 w 619"/>
              <a:gd name="T43" fmla="*/ 353 h 634"/>
              <a:gd name="T44" fmla="*/ 235 w 619"/>
              <a:gd name="T45" fmla="*/ 353 h 634"/>
              <a:gd name="T46" fmla="*/ 206 w 619"/>
              <a:gd name="T47" fmla="*/ 427 h 634"/>
              <a:gd name="T48" fmla="*/ 471 w 619"/>
              <a:gd name="T49" fmla="*/ 383 h 634"/>
              <a:gd name="T50" fmla="*/ 471 w 619"/>
              <a:gd name="T51" fmla="*/ 383 h 634"/>
              <a:gd name="T52" fmla="*/ 368 w 619"/>
              <a:gd name="T53" fmla="*/ 383 h 634"/>
              <a:gd name="T54" fmla="*/ 412 w 619"/>
              <a:gd name="T55" fmla="*/ 310 h 634"/>
              <a:gd name="T56" fmla="*/ 500 w 619"/>
              <a:gd name="T57" fmla="*/ 310 h 634"/>
              <a:gd name="T58" fmla="*/ 471 w 619"/>
              <a:gd name="T59" fmla="*/ 383 h 634"/>
              <a:gd name="T60" fmla="*/ 559 w 619"/>
              <a:gd name="T61" fmla="*/ 589 h 634"/>
              <a:gd name="T62" fmla="*/ 559 w 619"/>
              <a:gd name="T63" fmla="*/ 589 h 634"/>
              <a:gd name="T64" fmla="*/ 59 w 619"/>
              <a:gd name="T65" fmla="*/ 589 h 634"/>
              <a:gd name="T66" fmla="*/ 29 w 619"/>
              <a:gd name="T67" fmla="*/ 619 h 634"/>
              <a:gd name="T68" fmla="*/ 59 w 619"/>
              <a:gd name="T69" fmla="*/ 633 h 634"/>
              <a:gd name="T70" fmla="*/ 559 w 619"/>
              <a:gd name="T71" fmla="*/ 633 h 634"/>
              <a:gd name="T72" fmla="*/ 589 w 619"/>
              <a:gd name="T73" fmla="*/ 619 h 634"/>
              <a:gd name="T74" fmla="*/ 559 w 619"/>
              <a:gd name="T75" fmla="*/ 589 h 634"/>
              <a:gd name="T76" fmla="*/ 544 w 619"/>
              <a:gd name="T77" fmla="*/ 0 h 634"/>
              <a:gd name="T78" fmla="*/ 544 w 619"/>
              <a:gd name="T79" fmla="*/ 0 h 634"/>
              <a:gd name="T80" fmla="*/ 73 w 619"/>
              <a:gd name="T81" fmla="*/ 0 h 634"/>
              <a:gd name="T82" fmla="*/ 0 w 619"/>
              <a:gd name="T83" fmla="*/ 89 h 634"/>
              <a:gd name="T84" fmla="*/ 0 w 619"/>
              <a:gd name="T85" fmla="*/ 471 h 634"/>
              <a:gd name="T86" fmla="*/ 73 w 619"/>
              <a:gd name="T87" fmla="*/ 560 h 634"/>
              <a:gd name="T88" fmla="*/ 544 w 619"/>
              <a:gd name="T89" fmla="*/ 560 h 634"/>
              <a:gd name="T90" fmla="*/ 618 w 619"/>
              <a:gd name="T91" fmla="*/ 471 h 634"/>
              <a:gd name="T92" fmla="*/ 618 w 619"/>
              <a:gd name="T93" fmla="*/ 89 h 634"/>
              <a:gd name="T94" fmla="*/ 544 w 619"/>
              <a:gd name="T95" fmla="*/ 0 h 634"/>
              <a:gd name="T96" fmla="*/ 589 w 619"/>
              <a:gd name="T97" fmla="*/ 471 h 634"/>
              <a:gd name="T98" fmla="*/ 589 w 619"/>
              <a:gd name="T99" fmla="*/ 471 h 634"/>
              <a:gd name="T100" fmla="*/ 544 w 619"/>
              <a:gd name="T101" fmla="*/ 515 h 634"/>
              <a:gd name="T102" fmla="*/ 73 w 619"/>
              <a:gd name="T103" fmla="*/ 515 h 634"/>
              <a:gd name="T104" fmla="*/ 29 w 619"/>
              <a:gd name="T105" fmla="*/ 471 h 634"/>
              <a:gd name="T106" fmla="*/ 29 w 619"/>
              <a:gd name="T107" fmla="*/ 89 h 634"/>
              <a:gd name="T108" fmla="*/ 73 w 619"/>
              <a:gd name="T109" fmla="*/ 44 h 634"/>
              <a:gd name="T110" fmla="*/ 544 w 619"/>
              <a:gd name="T111" fmla="*/ 44 h 634"/>
              <a:gd name="T112" fmla="*/ 589 w 619"/>
              <a:gd name="T113" fmla="*/ 89 h 634"/>
              <a:gd name="T114" fmla="*/ 589 w 619"/>
              <a:gd name="T115" fmla="*/ 47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" name="Freeform 112">
            <a:extLst>
              <a:ext uri="{FF2B5EF4-FFF2-40B4-BE49-F238E27FC236}">
                <a16:creationId xmlns:a16="http://schemas.microsoft.com/office/drawing/2014/main" id="{6DC697F0-D892-4BFD-AAEF-65B2C3D3E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2660650"/>
            <a:ext cx="279400" cy="261938"/>
          </a:xfrm>
          <a:custGeom>
            <a:avLst/>
            <a:gdLst>
              <a:gd name="T0" fmla="*/ 633 w 649"/>
              <a:gd name="T1" fmla="*/ 0 h 605"/>
              <a:gd name="T2" fmla="*/ 633 w 649"/>
              <a:gd name="T3" fmla="*/ 0 h 605"/>
              <a:gd name="T4" fmla="*/ 619 w 649"/>
              <a:gd name="T5" fmla="*/ 0 h 605"/>
              <a:gd name="T6" fmla="*/ 295 w 649"/>
              <a:gd name="T7" fmla="*/ 89 h 605"/>
              <a:gd name="T8" fmla="*/ 280 w 649"/>
              <a:gd name="T9" fmla="*/ 103 h 605"/>
              <a:gd name="T10" fmla="*/ 280 w 649"/>
              <a:gd name="T11" fmla="*/ 383 h 605"/>
              <a:gd name="T12" fmla="*/ 118 w 649"/>
              <a:gd name="T13" fmla="*/ 383 h 605"/>
              <a:gd name="T14" fmla="*/ 30 w 649"/>
              <a:gd name="T15" fmla="*/ 545 h 605"/>
              <a:gd name="T16" fmla="*/ 236 w 649"/>
              <a:gd name="T17" fmla="*/ 574 h 605"/>
              <a:gd name="T18" fmla="*/ 324 w 649"/>
              <a:gd name="T19" fmla="*/ 456 h 605"/>
              <a:gd name="T20" fmla="*/ 324 w 649"/>
              <a:gd name="T21" fmla="*/ 118 h 605"/>
              <a:gd name="T22" fmla="*/ 619 w 649"/>
              <a:gd name="T23" fmla="*/ 44 h 605"/>
              <a:gd name="T24" fmla="*/ 619 w 649"/>
              <a:gd name="T25" fmla="*/ 294 h 605"/>
              <a:gd name="T26" fmla="*/ 442 w 649"/>
              <a:gd name="T27" fmla="*/ 309 h 605"/>
              <a:gd name="T28" fmla="*/ 369 w 649"/>
              <a:gd name="T29" fmla="*/ 471 h 605"/>
              <a:gd name="T30" fmla="*/ 575 w 649"/>
              <a:gd name="T31" fmla="*/ 501 h 605"/>
              <a:gd name="T32" fmla="*/ 648 w 649"/>
              <a:gd name="T33" fmla="*/ 383 h 605"/>
              <a:gd name="T34" fmla="*/ 648 w 649"/>
              <a:gd name="T35" fmla="*/ 30 h 605"/>
              <a:gd name="T36" fmla="*/ 633 w 649"/>
              <a:gd name="T37" fmla="*/ 0 h 605"/>
              <a:gd name="T38" fmla="*/ 221 w 649"/>
              <a:gd name="T39" fmla="*/ 530 h 605"/>
              <a:gd name="T40" fmla="*/ 221 w 649"/>
              <a:gd name="T41" fmla="*/ 530 h 605"/>
              <a:gd name="T42" fmla="*/ 74 w 649"/>
              <a:gd name="T43" fmla="*/ 530 h 605"/>
              <a:gd name="T44" fmla="*/ 133 w 649"/>
              <a:gd name="T45" fmla="*/ 412 h 605"/>
              <a:gd name="T46" fmla="*/ 266 w 649"/>
              <a:gd name="T47" fmla="*/ 412 h 605"/>
              <a:gd name="T48" fmla="*/ 221 w 649"/>
              <a:gd name="T49" fmla="*/ 530 h 605"/>
              <a:gd name="T50" fmla="*/ 560 w 649"/>
              <a:gd name="T51" fmla="*/ 456 h 605"/>
              <a:gd name="T52" fmla="*/ 560 w 649"/>
              <a:gd name="T53" fmla="*/ 456 h 605"/>
              <a:gd name="T54" fmla="*/ 413 w 649"/>
              <a:gd name="T55" fmla="*/ 456 h 605"/>
              <a:gd name="T56" fmla="*/ 457 w 649"/>
              <a:gd name="T57" fmla="*/ 339 h 605"/>
              <a:gd name="T58" fmla="*/ 604 w 649"/>
              <a:gd name="T59" fmla="*/ 339 h 605"/>
              <a:gd name="T60" fmla="*/ 560 w 649"/>
              <a:gd name="T61" fmla="*/ 456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" name="Freeform 113">
            <a:extLst>
              <a:ext uri="{FF2B5EF4-FFF2-40B4-BE49-F238E27FC236}">
                <a16:creationId xmlns:a16="http://schemas.microsoft.com/office/drawing/2014/main" id="{751B005A-E54F-41A6-8744-53BD45CCC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1588" y="2660650"/>
            <a:ext cx="147637" cy="268288"/>
          </a:xfrm>
          <a:custGeom>
            <a:avLst/>
            <a:gdLst>
              <a:gd name="T0" fmla="*/ 324 w 340"/>
              <a:gd name="T1" fmla="*/ 0 h 619"/>
              <a:gd name="T2" fmla="*/ 324 w 340"/>
              <a:gd name="T3" fmla="*/ 0 h 619"/>
              <a:gd name="T4" fmla="*/ 294 w 340"/>
              <a:gd name="T5" fmla="*/ 30 h 619"/>
              <a:gd name="T6" fmla="*/ 294 w 340"/>
              <a:gd name="T7" fmla="*/ 339 h 619"/>
              <a:gd name="T8" fmla="*/ 118 w 340"/>
              <a:gd name="T9" fmla="*/ 353 h 619"/>
              <a:gd name="T10" fmla="*/ 30 w 340"/>
              <a:gd name="T11" fmla="*/ 545 h 619"/>
              <a:gd name="T12" fmla="*/ 251 w 340"/>
              <a:gd name="T13" fmla="*/ 560 h 619"/>
              <a:gd name="T14" fmla="*/ 339 w 340"/>
              <a:gd name="T15" fmla="*/ 412 h 619"/>
              <a:gd name="T16" fmla="*/ 339 w 340"/>
              <a:gd name="T17" fmla="*/ 30 h 619"/>
              <a:gd name="T18" fmla="*/ 324 w 340"/>
              <a:gd name="T19" fmla="*/ 0 h 619"/>
              <a:gd name="T20" fmla="*/ 236 w 340"/>
              <a:gd name="T21" fmla="*/ 530 h 619"/>
              <a:gd name="T22" fmla="*/ 236 w 340"/>
              <a:gd name="T23" fmla="*/ 530 h 619"/>
              <a:gd name="T24" fmla="*/ 74 w 340"/>
              <a:gd name="T25" fmla="*/ 530 h 619"/>
              <a:gd name="T26" fmla="*/ 133 w 340"/>
              <a:gd name="T27" fmla="*/ 383 h 619"/>
              <a:gd name="T28" fmla="*/ 294 w 340"/>
              <a:gd name="T29" fmla="*/ 398 h 619"/>
              <a:gd name="T30" fmla="*/ 236 w 340"/>
              <a:gd name="T31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" name="Freeform 114">
            <a:extLst>
              <a:ext uri="{FF2B5EF4-FFF2-40B4-BE49-F238E27FC236}">
                <a16:creationId xmlns:a16="http://schemas.microsoft.com/office/drawing/2014/main" id="{F7B920B2-4313-4DE2-8970-4DD225D9E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2647950"/>
            <a:ext cx="204787" cy="274638"/>
          </a:xfrm>
          <a:custGeom>
            <a:avLst/>
            <a:gdLst>
              <a:gd name="T0" fmla="*/ 456 w 472"/>
              <a:gd name="T1" fmla="*/ 132 h 634"/>
              <a:gd name="T2" fmla="*/ 456 w 472"/>
              <a:gd name="T3" fmla="*/ 132 h 634"/>
              <a:gd name="T4" fmla="*/ 324 w 472"/>
              <a:gd name="T5" fmla="*/ 14 h 634"/>
              <a:gd name="T6" fmla="*/ 294 w 472"/>
              <a:gd name="T7" fmla="*/ 14 h 634"/>
              <a:gd name="T8" fmla="*/ 294 w 472"/>
              <a:gd name="T9" fmla="*/ 29 h 634"/>
              <a:gd name="T10" fmla="*/ 294 w 472"/>
              <a:gd name="T11" fmla="*/ 368 h 634"/>
              <a:gd name="T12" fmla="*/ 117 w 472"/>
              <a:gd name="T13" fmla="*/ 382 h 634"/>
              <a:gd name="T14" fmla="*/ 29 w 472"/>
              <a:gd name="T15" fmla="*/ 574 h 634"/>
              <a:gd name="T16" fmla="*/ 235 w 472"/>
              <a:gd name="T17" fmla="*/ 589 h 634"/>
              <a:gd name="T18" fmla="*/ 338 w 472"/>
              <a:gd name="T19" fmla="*/ 441 h 634"/>
              <a:gd name="T20" fmla="*/ 338 w 472"/>
              <a:gd name="T21" fmla="*/ 73 h 634"/>
              <a:gd name="T22" fmla="*/ 426 w 472"/>
              <a:gd name="T23" fmla="*/ 162 h 634"/>
              <a:gd name="T24" fmla="*/ 456 w 472"/>
              <a:gd name="T25" fmla="*/ 162 h 634"/>
              <a:gd name="T26" fmla="*/ 456 w 472"/>
              <a:gd name="T27" fmla="*/ 132 h 634"/>
              <a:gd name="T28" fmla="*/ 220 w 472"/>
              <a:gd name="T29" fmla="*/ 559 h 634"/>
              <a:gd name="T30" fmla="*/ 220 w 472"/>
              <a:gd name="T31" fmla="*/ 559 h 634"/>
              <a:gd name="T32" fmla="*/ 73 w 472"/>
              <a:gd name="T33" fmla="*/ 559 h 634"/>
              <a:gd name="T34" fmla="*/ 132 w 472"/>
              <a:gd name="T35" fmla="*/ 412 h 634"/>
              <a:gd name="T36" fmla="*/ 279 w 472"/>
              <a:gd name="T37" fmla="*/ 427 h 634"/>
              <a:gd name="T38" fmla="*/ 220 w 472"/>
              <a:gd name="T39" fmla="*/ 55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0" name="Freeform 115">
            <a:extLst>
              <a:ext uri="{FF2B5EF4-FFF2-40B4-BE49-F238E27FC236}">
                <a16:creationId xmlns:a16="http://schemas.microsoft.com/office/drawing/2014/main" id="{3BF573B3-A375-4130-843A-DCC22F87D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2679700"/>
            <a:ext cx="279400" cy="223838"/>
          </a:xfrm>
          <a:custGeom>
            <a:avLst/>
            <a:gdLst>
              <a:gd name="T0" fmla="*/ 324 w 649"/>
              <a:gd name="T1" fmla="*/ 471 h 517"/>
              <a:gd name="T2" fmla="*/ 324 w 649"/>
              <a:gd name="T3" fmla="*/ 471 h 517"/>
              <a:gd name="T4" fmla="*/ 118 w 649"/>
              <a:gd name="T5" fmla="*/ 309 h 517"/>
              <a:gd name="T6" fmla="*/ 177 w 649"/>
              <a:gd name="T7" fmla="*/ 309 h 517"/>
              <a:gd name="T8" fmla="*/ 177 w 649"/>
              <a:gd name="T9" fmla="*/ 295 h 517"/>
              <a:gd name="T10" fmla="*/ 103 w 649"/>
              <a:gd name="T11" fmla="*/ 221 h 517"/>
              <a:gd name="T12" fmla="*/ 88 w 649"/>
              <a:gd name="T13" fmla="*/ 221 h 517"/>
              <a:gd name="T14" fmla="*/ 15 w 649"/>
              <a:gd name="T15" fmla="*/ 295 h 517"/>
              <a:gd name="T16" fmla="*/ 15 w 649"/>
              <a:gd name="T17" fmla="*/ 309 h 517"/>
              <a:gd name="T18" fmla="*/ 74 w 649"/>
              <a:gd name="T19" fmla="*/ 309 h 517"/>
              <a:gd name="T20" fmla="*/ 324 w 649"/>
              <a:gd name="T21" fmla="*/ 516 h 517"/>
              <a:gd name="T22" fmla="*/ 545 w 649"/>
              <a:gd name="T23" fmla="*/ 383 h 517"/>
              <a:gd name="T24" fmla="*/ 501 w 649"/>
              <a:gd name="T25" fmla="*/ 368 h 517"/>
              <a:gd name="T26" fmla="*/ 324 w 649"/>
              <a:gd name="T27" fmla="*/ 471 h 517"/>
              <a:gd name="T28" fmla="*/ 633 w 649"/>
              <a:gd name="T29" fmla="*/ 221 h 517"/>
              <a:gd name="T30" fmla="*/ 633 w 649"/>
              <a:gd name="T31" fmla="*/ 221 h 517"/>
              <a:gd name="T32" fmla="*/ 574 w 649"/>
              <a:gd name="T33" fmla="*/ 221 h 517"/>
              <a:gd name="T34" fmla="*/ 324 w 649"/>
              <a:gd name="T35" fmla="*/ 0 h 517"/>
              <a:gd name="T36" fmla="*/ 103 w 649"/>
              <a:gd name="T37" fmla="*/ 133 h 517"/>
              <a:gd name="T38" fmla="*/ 133 w 649"/>
              <a:gd name="T39" fmla="*/ 148 h 517"/>
              <a:gd name="T40" fmla="*/ 324 w 649"/>
              <a:gd name="T41" fmla="*/ 45 h 517"/>
              <a:gd name="T42" fmla="*/ 530 w 649"/>
              <a:gd name="T43" fmla="*/ 221 h 517"/>
              <a:gd name="T44" fmla="*/ 471 w 649"/>
              <a:gd name="T45" fmla="*/ 221 h 517"/>
              <a:gd name="T46" fmla="*/ 471 w 649"/>
              <a:gd name="T47" fmla="*/ 236 h 517"/>
              <a:gd name="T48" fmla="*/ 545 w 649"/>
              <a:gd name="T49" fmla="*/ 309 h 517"/>
              <a:gd name="T50" fmla="*/ 560 w 649"/>
              <a:gd name="T51" fmla="*/ 309 h 517"/>
              <a:gd name="T52" fmla="*/ 633 w 649"/>
              <a:gd name="T53" fmla="*/ 236 h 517"/>
              <a:gd name="T54" fmla="*/ 633 w 649"/>
              <a:gd name="T55" fmla="*/ 221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1" name="Freeform 116">
            <a:extLst>
              <a:ext uri="{FF2B5EF4-FFF2-40B4-BE49-F238E27FC236}">
                <a16:creationId xmlns:a16="http://schemas.microsoft.com/office/drawing/2014/main" id="{8BF76C57-7066-4244-A967-F1DD77839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863" y="2686050"/>
            <a:ext cx="228600" cy="198438"/>
          </a:xfrm>
          <a:custGeom>
            <a:avLst/>
            <a:gdLst>
              <a:gd name="T0" fmla="*/ 14 w 531"/>
              <a:gd name="T1" fmla="*/ 103 h 457"/>
              <a:gd name="T2" fmla="*/ 14 w 531"/>
              <a:gd name="T3" fmla="*/ 103 h 457"/>
              <a:gd name="T4" fmla="*/ 103 w 531"/>
              <a:gd name="T5" fmla="*/ 103 h 457"/>
              <a:gd name="T6" fmla="*/ 162 w 531"/>
              <a:gd name="T7" fmla="*/ 192 h 457"/>
              <a:gd name="T8" fmla="*/ 191 w 531"/>
              <a:gd name="T9" fmla="*/ 162 h 457"/>
              <a:gd name="T10" fmla="*/ 117 w 531"/>
              <a:gd name="T11" fmla="*/ 59 h 457"/>
              <a:gd name="T12" fmla="*/ 14 w 531"/>
              <a:gd name="T13" fmla="*/ 59 h 457"/>
              <a:gd name="T14" fmla="*/ 0 w 531"/>
              <a:gd name="T15" fmla="*/ 88 h 457"/>
              <a:gd name="T16" fmla="*/ 14 w 531"/>
              <a:gd name="T17" fmla="*/ 103 h 457"/>
              <a:gd name="T18" fmla="*/ 412 w 531"/>
              <a:gd name="T19" fmla="*/ 103 h 457"/>
              <a:gd name="T20" fmla="*/ 412 w 531"/>
              <a:gd name="T21" fmla="*/ 103 h 457"/>
              <a:gd name="T22" fmla="*/ 412 w 531"/>
              <a:gd name="T23" fmla="*/ 162 h 457"/>
              <a:gd name="T24" fmla="*/ 441 w 531"/>
              <a:gd name="T25" fmla="*/ 162 h 457"/>
              <a:gd name="T26" fmla="*/ 530 w 531"/>
              <a:gd name="T27" fmla="*/ 88 h 457"/>
              <a:gd name="T28" fmla="*/ 530 w 531"/>
              <a:gd name="T29" fmla="*/ 74 h 457"/>
              <a:gd name="T30" fmla="*/ 441 w 531"/>
              <a:gd name="T31" fmla="*/ 15 h 457"/>
              <a:gd name="T32" fmla="*/ 412 w 531"/>
              <a:gd name="T33" fmla="*/ 15 h 457"/>
              <a:gd name="T34" fmla="*/ 412 w 531"/>
              <a:gd name="T35" fmla="*/ 59 h 457"/>
              <a:gd name="T36" fmla="*/ 309 w 531"/>
              <a:gd name="T37" fmla="*/ 59 h 457"/>
              <a:gd name="T38" fmla="*/ 103 w 531"/>
              <a:gd name="T39" fmla="*/ 353 h 457"/>
              <a:gd name="T40" fmla="*/ 14 w 531"/>
              <a:gd name="T41" fmla="*/ 353 h 457"/>
              <a:gd name="T42" fmla="*/ 0 w 531"/>
              <a:gd name="T43" fmla="*/ 383 h 457"/>
              <a:gd name="T44" fmla="*/ 14 w 531"/>
              <a:gd name="T45" fmla="*/ 397 h 457"/>
              <a:gd name="T46" fmla="*/ 117 w 531"/>
              <a:gd name="T47" fmla="*/ 397 h 457"/>
              <a:gd name="T48" fmla="*/ 338 w 531"/>
              <a:gd name="T49" fmla="*/ 103 h 457"/>
              <a:gd name="T50" fmla="*/ 412 w 531"/>
              <a:gd name="T51" fmla="*/ 103 h 457"/>
              <a:gd name="T52" fmla="*/ 441 w 531"/>
              <a:gd name="T53" fmla="*/ 309 h 457"/>
              <a:gd name="T54" fmla="*/ 441 w 531"/>
              <a:gd name="T55" fmla="*/ 309 h 457"/>
              <a:gd name="T56" fmla="*/ 412 w 531"/>
              <a:gd name="T57" fmla="*/ 309 h 457"/>
              <a:gd name="T58" fmla="*/ 412 w 531"/>
              <a:gd name="T59" fmla="*/ 353 h 457"/>
              <a:gd name="T60" fmla="*/ 338 w 531"/>
              <a:gd name="T61" fmla="*/ 353 h 457"/>
              <a:gd name="T62" fmla="*/ 265 w 531"/>
              <a:gd name="T63" fmla="*/ 265 h 457"/>
              <a:gd name="T64" fmla="*/ 235 w 531"/>
              <a:gd name="T65" fmla="*/ 294 h 457"/>
              <a:gd name="T66" fmla="*/ 309 w 531"/>
              <a:gd name="T67" fmla="*/ 397 h 457"/>
              <a:gd name="T68" fmla="*/ 412 w 531"/>
              <a:gd name="T69" fmla="*/ 397 h 457"/>
              <a:gd name="T70" fmla="*/ 412 w 531"/>
              <a:gd name="T71" fmla="*/ 456 h 457"/>
              <a:gd name="T72" fmla="*/ 441 w 531"/>
              <a:gd name="T73" fmla="*/ 456 h 457"/>
              <a:gd name="T74" fmla="*/ 530 w 531"/>
              <a:gd name="T75" fmla="*/ 383 h 457"/>
              <a:gd name="T76" fmla="*/ 530 w 531"/>
              <a:gd name="T77" fmla="*/ 368 h 457"/>
              <a:gd name="T78" fmla="*/ 441 w 531"/>
              <a:gd name="T79" fmla="*/ 30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2" name="Freeform 117">
            <a:extLst>
              <a:ext uri="{FF2B5EF4-FFF2-40B4-BE49-F238E27FC236}">
                <a16:creationId xmlns:a16="http://schemas.microsoft.com/office/drawing/2014/main" id="{84341354-A831-4AA8-831C-2E272A392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2686050"/>
            <a:ext cx="198437" cy="204788"/>
          </a:xfrm>
          <a:custGeom>
            <a:avLst/>
            <a:gdLst>
              <a:gd name="T0" fmla="*/ 457 w 458"/>
              <a:gd name="T1" fmla="*/ 221 h 472"/>
              <a:gd name="T2" fmla="*/ 457 w 458"/>
              <a:gd name="T3" fmla="*/ 221 h 472"/>
              <a:gd name="T4" fmla="*/ 236 w 458"/>
              <a:gd name="T5" fmla="*/ 15 h 472"/>
              <a:gd name="T6" fmla="*/ 206 w 458"/>
              <a:gd name="T7" fmla="*/ 15 h 472"/>
              <a:gd name="T8" fmla="*/ 206 w 458"/>
              <a:gd name="T9" fmla="*/ 44 h 472"/>
              <a:gd name="T10" fmla="*/ 412 w 458"/>
              <a:gd name="T11" fmla="*/ 235 h 472"/>
              <a:gd name="T12" fmla="*/ 206 w 458"/>
              <a:gd name="T13" fmla="*/ 442 h 472"/>
              <a:gd name="T14" fmla="*/ 206 w 458"/>
              <a:gd name="T15" fmla="*/ 471 h 472"/>
              <a:gd name="T16" fmla="*/ 236 w 458"/>
              <a:gd name="T17" fmla="*/ 471 h 472"/>
              <a:gd name="T18" fmla="*/ 457 w 458"/>
              <a:gd name="T19" fmla="*/ 250 h 472"/>
              <a:gd name="T20" fmla="*/ 457 w 458"/>
              <a:gd name="T21" fmla="*/ 235 h 472"/>
              <a:gd name="T22" fmla="*/ 457 w 458"/>
              <a:gd name="T23" fmla="*/ 221 h 472"/>
              <a:gd name="T24" fmla="*/ 221 w 458"/>
              <a:gd name="T25" fmla="*/ 235 h 472"/>
              <a:gd name="T26" fmla="*/ 221 w 458"/>
              <a:gd name="T27" fmla="*/ 235 h 472"/>
              <a:gd name="T28" fmla="*/ 221 w 458"/>
              <a:gd name="T29" fmla="*/ 221 h 472"/>
              <a:gd name="T30" fmla="*/ 44 w 458"/>
              <a:gd name="T31" fmla="*/ 44 h 472"/>
              <a:gd name="T32" fmla="*/ 15 w 458"/>
              <a:gd name="T33" fmla="*/ 44 h 472"/>
              <a:gd name="T34" fmla="*/ 15 w 458"/>
              <a:gd name="T35" fmla="*/ 74 h 472"/>
              <a:gd name="T36" fmla="*/ 177 w 458"/>
              <a:gd name="T37" fmla="*/ 235 h 472"/>
              <a:gd name="T38" fmla="*/ 15 w 458"/>
              <a:gd name="T39" fmla="*/ 397 h 472"/>
              <a:gd name="T40" fmla="*/ 15 w 458"/>
              <a:gd name="T41" fmla="*/ 427 h 472"/>
              <a:gd name="T42" fmla="*/ 44 w 458"/>
              <a:gd name="T43" fmla="*/ 427 h 472"/>
              <a:gd name="T44" fmla="*/ 221 w 458"/>
              <a:gd name="T45" fmla="*/ 250 h 472"/>
              <a:gd name="T46" fmla="*/ 221 w 458"/>
              <a:gd name="T47" fmla="*/ 235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" name="Freeform 118">
            <a:extLst>
              <a:ext uri="{FF2B5EF4-FFF2-40B4-BE49-F238E27FC236}">
                <a16:creationId xmlns:a16="http://schemas.microsoft.com/office/drawing/2014/main" id="{AF13CA39-38D6-4CD6-A578-4E3B058B6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2686050"/>
            <a:ext cx="198437" cy="204788"/>
          </a:xfrm>
          <a:custGeom>
            <a:avLst/>
            <a:gdLst>
              <a:gd name="T0" fmla="*/ 44 w 458"/>
              <a:gd name="T1" fmla="*/ 235 h 472"/>
              <a:gd name="T2" fmla="*/ 44 w 458"/>
              <a:gd name="T3" fmla="*/ 235 h 472"/>
              <a:gd name="T4" fmla="*/ 251 w 458"/>
              <a:gd name="T5" fmla="*/ 44 h 472"/>
              <a:gd name="T6" fmla="*/ 251 w 458"/>
              <a:gd name="T7" fmla="*/ 15 h 472"/>
              <a:gd name="T8" fmla="*/ 221 w 458"/>
              <a:gd name="T9" fmla="*/ 15 h 472"/>
              <a:gd name="T10" fmla="*/ 15 w 458"/>
              <a:gd name="T11" fmla="*/ 221 h 472"/>
              <a:gd name="T12" fmla="*/ 0 w 458"/>
              <a:gd name="T13" fmla="*/ 235 h 472"/>
              <a:gd name="T14" fmla="*/ 15 w 458"/>
              <a:gd name="T15" fmla="*/ 250 h 472"/>
              <a:gd name="T16" fmla="*/ 221 w 458"/>
              <a:gd name="T17" fmla="*/ 471 h 472"/>
              <a:gd name="T18" fmla="*/ 251 w 458"/>
              <a:gd name="T19" fmla="*/ 471 h 472"/>
              <a:gd name="T20" fmla="*/ 251 w 458"/>
              <a:gd name="T21" fmla="*/ 442 h 472"/>
              <a:gd name="T22" fmla="*/ 44 w 458"/>
              <a:gd name="T23" fmla="*/ 235 h 472"/>
              <a:gd name="T24" fmla="*/ 294 w 458"/>
              <a:gd name="T25" fmla="*/ 235 h 472"/>
              <a:gd name="T26" fmla="*/ 294 w 458"/>
              <a:gd name="T27" fmla="*/ 235 h 472"/>
              <a:gd name="T28" fmla="*/ 457 w 458"/>
              <a:gd name="T29" fmla="*/ 74 h 472"/>
              <a:gd name="T30" fmla="*/ 457 w 458"/>
              <a:gd name="T31" fmla="*/ 44 h 472"/>
              <a:gd name="T32" fmla="*/ 427 w 458"/>
              <a:gd name="T33" fmla="*/ 44 h 472"/>
              <a:gd name="T34" fmla="*/ 251 w 458"/>
              <a:gd name="T35" fmla="*/ 221 h 472"/>
              <a:gd name="T36" fmla="*/ 236 w 458"/>
              <a:gd name="T37" fmla="*/ 235 h 472"/>
              <a:gd name="T38" fmla="*/ 251 w 458"/>
              <a:gd name="T39" fmla="*/ 250 h 472"/>
              <a:gd name="T40" fmla="*/ 427 w 458"/>
              <a:gd name="T41" fmla="*/ 427 h 472"/>
              <a:gd name="T42" fmla="*/ 457 w 458"/>
              <a:gd name="T43" fmla="*/ 427 h 472"/>
              <a:gd name="T44" fmla="*/ 457 w 458"/>
              <a:gd name="T45" fmla="*/ 397 h 472"/>
              <a:gd name="T46" fmla="*/ 294 w 458"/>
              <a:gd name="T47" fmla="*/ 235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19D01CBF-528D-4D1C-893E-79C19DA7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888" y="2713038"/>
            <a:ext cx="236537" cy="152400"/>
          </a:xfrm>
          <a:custGeom>
            <a:avLst/>
            <a:gdLst>
              <a:gd name="T0" fmla="*/ 133 w 546"/>
              <a:gd name="T1" fmla="*/ 44 h 354"/>
              <a:gd name="T2" fmla="*/ 133 w 546"/>
              <a:gd name="T3" fmla="*/ 44 h 354"/>
              <a:gd name="T4" fmla="*/ 530 w 546"/>
              <a:gd name="T5" fmla="*/ 44 h 354"/>
              <a:gd name="T6" fmla="*/ 545 w 546"/>
              <a:gd name="T7" fmla="*/ 29 h 354"/>
              <a:gd name="T8" fmla="*/ 530 w 546"/>
              <a:gd name="T9" fmla="*/ 0 h 354"/>
              <a:gd name="T10" fmla="*/ 133 w 546"/>
              <a:gd name="T11" fmla="*/ 0 h 354"/>
              <a:gd name="T12" fmla="*/ 118 w 546"/>
              <a:gd name="T13" fmla="*/ 29 h 354"/>
              <a:gd name="T14" fmla="*/ 133 w 546"/>
              <a:gd name="T15" fmla="*/ 44 h 354"/>
              <a:gd name="T16" fmla="*/ 15 w 546"/>
              <a:gd name="T17" fmla="*/ 324 h 354"/>
              <a:gd name="T18" fmla="*/ 15 w 546"/>
              <a:gd name="T19" fmla="*/ 324 h 354"/>
              <a:gd name="T20" fmla="*/ 0 w 546"/>
              <a:gd name="T21" fmla="*/ 338 h 354"/>
              <a:gd name="T22" fmla="*/ 15 w 546"/>
              <a:gd name="T23" fmla="*/ 353 h 354"/>
              <a:gd name="T24" fmla="*/ 45 w 546"/>
              <a:gd name="T25" fmla="*/ 338 h 354"/>
              <a:gd name="T26" fmla="*/ 15 w 546"/>
              <a:gd name="T27" fmla="*/ 324 h 354"/>
              <a:gd name="T28" fmla="*/ 15 w 546"/>
              <a:gd name="T29" fmla="*/ 162 h 354"/>
              <a:gd name="T30" fmla="*/ 15 w 546"/>
              <a:gd name="T31" fmla="*/ 162 h 354"/>
              <a:gd name="T32" fmla="*/ 0 w 546"/>
              <a:gd name="T33" fmla="*/ 176 h 354"/>
              <a:gd name="T34" fmla="*/ 15 w 546"/>
              <a:gd name="T35" fmla="*/ 206 h 354"/>
              <a:gd name="T36" fmla="*/ 45 w 546"/>
              <a:gd name="T37" fmla="*/ 176 h 354"/>
              <a:gd name="T38" fmla="*/ 15 w 546"/>
              <a:gd name="T39" fmla="*/ 162 h 354"/>
              <a:gd name="T40" fmla="*/ 530 w 546"/>
              <a:gd name="T41" fmla="*/ 324 h 354"/>
              <a:gd name="T42" fmla="*/ 530 w 546"/>
              <a:gd name="T43" fmla="*/ 324 h 354"/>
              <a:gd name="T44" fmla="*/ 133 w 546"/>
              <a:gd name="T45" fmla="*/ 324 h 354"/>
              <a:gd name="T46" fmla="*/ 118 w 546"/>
              <a:gd name="T47" fmla="*/ 338 h 354"/>
              <a:gd name="T48" fmla="*/ 133 w 546"/>
              <a:gd name="T49" fmla="*/ 353 h 354"/>
              <a:gd name="T50" fmla="*/ 530 w 546"/>
              <a:gd name="T51" fmla="*/ 353 h 354"/>
              <a:gd name="T52" fmla="*/ 545 w 546"/>
              <a:gd name="T53" fmla="*/ 338 h 354"/>
              <a:gd name="T54" fmla="*/ 530 w 546"/>
              <a:gd name="T55" fmla="*/ 324 h 354"/>
              <a:gd name="T56" fmla="*/ 530 w 546"/>
              <a:gd name="T57" fmla="*/ 162 h 354"/>
              <a:gd name="T58" fmla="*/ 530 w 546"/>
              <a:gd name="T59" fmla="*/ 162 h 354"/>
              <a:gd name="T60" fmla="*/ 133 w 546"/>
              <a:gd name="T61" fmla="*/ 162 h 354"/>
              <a:gd name="T62" fmla="*/ 118 w 546"/>
              <a:gd name="T63" fmla="*/ 176 h 354"/>
              <a:gd name="T64" fmla="*/ 133 w 546"/>
              <a:gd name="T65" fmla="*/ 206 h 354"/>
              <a:gd name="T66" fmla="*/ 530 w 546"/>
              <a:gd name="T67" fmla="*/ 206 h 354"/>
              <a:gd name="T68" fmla="*/ 545 w 546"/>
              <a:gd name="T69" fmla="*/ 176 h 354"/>
              <a:gd name="T70" fmla="*/ 530 w 546"/>
              <a:gd name="T71" fmla="*/ 162 h 354"/>
              <a:gd name="T72" fmla="*/ 15 w 546"/>
              <a:gd name="T73" fmla="*/ 0 h 354"/>
              <a:gd name="T74" fmla="*/ 15 w 546"/>
              <a:gd name="T75" fmla="*/ 0 h 354"/>
              <a:gd name="T76" fmla="*/ 0 w 546"/>
              <a:gd name="T77" fmla="*/ 29 h 354"/>
              <a:gd name="T78" fmla="*/ 15 w 546"/>
              <a:gd name="T79" fmla="*/ 44 h 354"/>
              <a:gd name="T80" fmla="*/ 45 w 546"/>
              <a:gd name="T81" fmla="*/ 29 h 354"/>
              <a:gd name="T82" fmla="*/ 15 w 546"/>
              <a:gd name="T83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5" name="Freeform 120">
            <a:extLst>
              <a:ext uri="{FF2B5EF4-FFF2-40B4-BE49-F238E27FC236}">
                <a16:creationId xmlns:a16="http://schemas.microsoft.com/office/drawing/2014/main" id="{A58ACDDB-11A7-48DA-B8D5-3F16ABED4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679700"/>
            <a:ext cx="247650" cy="223838"/>
          </a:xfrm>
          <a:custGeom>
            <a:avLst/>
            <a:gdLst>
              <a:gd name="T0" fmla="*/ 545 w 575"/>
              <a:gd name="T1" fmla="*/ 471 h 517"/>
              <a:gd name="T2" fmla="*/ 545 w 575"/>
              <a:gd name="T3" fmla="*/ 471 h 517"/>
              <a:gd name="T4" fmla="*/ 29 w 575"/>
              <a:gd name="T5" fmla="*/ 471 h 517"/>
              <a:gd name="T6" fmla="*/ 15 w 575"/>
              <a:gd name="T7" fmla="*/ 486 h 517"/>
              <a:gd name="T8" fmla="*/ 29 w 575"/>
              <a:gd name="T9" fmla="*/ 516 h 517"/>
              <a:gd name="T10" fmla="*/ 545 w 575"/>
              <a:gd name="T11" fmla="*/ 516 h 517"/>
              <a:gd name="T12" fmla="*/ 559 w 575"/>
              <a:gd name="T13" fmla="*/ 486 h 517"/>
              <a:gd name="T14" fmla="*/ 545 w 575"/>
              <a:gd name="T15" fmla="*/ 471 h 517"/>
              <a:gd name="T16" fmla="*/ 44 w 575"/>
              <a:gd name="T17" fmla="*/ 427 h 517"/>
              <a:gd name="T18" fmla="*/ 44 w 575"/>
              <a:gd name="T19" fmla="*/ 427 h 517"/>
              <a:gd name="T20" fmla="*/ 515 w 575"/>
              <a:gd name="T21" fmla="*/ 427 h 517"/>
              <a:gd name="T22" fmla="*/ 559 w 575"/>
              <a:gd name="T23" fmla="*/ 383 h 517"/>
              <a:gd name="T24" fmla="*/ 309 w 575"/>
              <a:gd name="T25" fmla="*/ 15 h 517"/>
              <a:gd name="T26" fmla="*/ 250 w 575"/>
              <a:gd name="T27" fmla="*/ 15 h 517"/>
              <a:gd name="T28" fmla="*/ 15 w 575"/>
              <a:gd name="T29" fmla="*/ 383 h 517"/>
              <a:gd name="T30" fmla="*/ 44 w 575"/>
              <a:gd name="T31" fmla="*/ 427 h 517"/>
              <a:gd name="T32" fmla="*/ 280 w 575"/>
              <a:gd name="T33" fmla="*/ 59 h 517"/>
              <a:gd name="T34" fmla="*/ 280 w 575"/>
              <a:gd name="T35" fmla="*/ 59 h 517"/>
              <a:gd name="T36" fmla="*/ 501 w 575"/>
              <a:gd name="T37" fmla="*/ 398 h 517"/>
              <a:gd name="T38" fmla="*/ 59 w 575"/>
              <a:gd name="T39" fmla="*/ 398 h 517"/>
              <a:gd name="T40" fmla="*/ 280 w 575"/>
              <a:gd name="T41" fmla="*/ 59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6" name="Freeform 121">
            <a:extLst>
              <a:ext uri="{FF2B5EF4-FFF2-40B4-BE49-F238E27FC236}">
                <a16:creationId xmlns:a16="http://schemas.microsoft.com/office/drawing/2014/main" id="{090E0CB7-4A86-408D-AB10-C5BD8667A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667000"/>
            <a:ext cx="274638" cy="242888"/>
          </a:xfrm>
          <a:custGeom>
            <a:avLst/>
            <a:gdLst>
              <a:gd name="T0" fmla="*/ 589 w 634"/>
              <a:gd name="T1" fmla="*/ 15 h 560"/>
              <a:gd name="T2" fmla="*/ 589 w 634"/>
              <a:gd name="T3" fmla="*/ 15 h 560"/>
              <a:gd name="T4" fmla="*/ 397 w 634"/>
              <a:gd name="T5" fmla="*/ 147 h 560"/>
              <a:gd name="T6" fmla="*/ 397 w 634"/>
              <a:gd name="T7" fmla="*/ 44 h 560"/>
              <a:gd name="T8" fmla="*/ 354 w 634"/>
              <a:gd name="T9" fmla="*/ 15 h 560"/>
              <a:gd name="T10" fmla="*/ 15 w 634"/>
              <a:gd name="T11" fmla="*/ 250 h 560"/>
              <a:gd name="T12" fmla="*/ 15 w 634"/>
              <a:gd name="T13" fmla="*/ 309 h 560"/>
              <a:gd name="T14" fmla="*/ 354 w 634"/>
              <a:gd name="T15" fmla="*/ 559 h 560"/>
              <a:gd name="T16" fmla="*/ 397 w 634"/>
              <a:gd name="T17" fmla="*/ 515 h 560"/>
              <a:gd name="T18" fmla="*/ 397 w 634"/>
              <a:gd name="T19" fmla="*/ 412 h 560"/>
              <a:gd name="T20" fmla="*/ 589 w 634"/>
              <a:gd name="T21" fmla="*/ 559 h 560"/>
              <a:gd name="T22" fmla="*/ 633 w 634"/>
              <a:gd name="T23" fmla="*/ 515 h 560"/>
              <a:gd name="T24" fmla="*/ 633 w 634"/>
              <a:gd name="T25" fmla="*/ 44 h 560"/>
              <a:gd name="T26" fmla="*/ 589 w 634"/>
              <a:gd name="T27" fmla="*/ 15 h 560"/>
              <a:gd name="T28" fmla="*/ 604 w 634"/>
              <a:gd name="T29" fmla="*/ 500 h 560"/>
              <a:gd name="T30" fmla="*/ 604 w 634"/>
              <a:gd name="T31" fmla="*/ 500 h 560"/>
              <a:gd name="T32" fmla="*/ 368 w 634"/>
              <a:gd name="T33" fmla="*/ 338 h 560"/>
              <a:gd name="T34" fmla="*/ 368 w 634"/>
              <a:gd name="T35" fmla="*/ 500 h 560"/>
              <a:gd name="T36" fmla="*/ 44 w 634"/>
              <a:gd name="T37" fmla="*/ 279 h 560"/>
              <a:gd name="T38" fmla="*/ 368 w 634"/>
              <a:gd name="T39" fmla="*/ 59 h 560"/>
              <a:gd name="T40" fmla="*/ 368 w 634"/>
              <a:gd name="T41" fmla="*/ 236 h 560"/>
              <a:gd name="T42" fmla="*/ 604 w 634"/>
              <a:gd name="T43" fmla="*/ 59 h 560"/>
              <a:gd name="T44" fmla="*/ 604 w 634"/>
              <a:gd name="T45" fmla="*/ 50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7" name="Freeform 122">
            <a:extLst>
              <a:ext uri="{FF2B5EF4-FFF2-40B4-BE49-F238E27FC236}">
                <a16:creationId xmlns:a16="http://schemas.microsoft.com/office/drawing/2014/main" id="{E6DDEAA9-8F03-40DB-99D6-1AFE3BED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2228850"/>
            <a:ext cx="274638" cy="241300"/>
          </a:xfrm>
          <a:custGeom>
            <a:avLst/>
            <a:gdLst>
              <a:gd name="T0" fmla="*/ 618 w 634"/>
              <a:gd name="T1" fmla="*/ 250 h 561"/>
              <a:gd name="T2" fmla="*/ 618 w 634"/>
              <a:gd name="T3" fmla="*/ 250 h 561"/>
              <a:gd name="T4" fmla="*/ 280 w 634"/>
              <a:gd name="T5" fmla="*/ 15 h 561"/>
              <a:gd name="T6" fmla="*/ 236 w 634"/>
              <a:gd name="T7" fmla="*/ 44 h 561"/>
              <a:gd name="T8" fmla="*/ 236 w 634"/>
              <a:gd name="T9" fmla="*/ 147 h 561"/>
              <a:gd name="T10" fmla="*/ 44 w 634"/>
              <a:gd name="T11" fmla="*/ 15 h 561"/>
              <a:gd name="T12" fmla="*/ 0 w 634"/>
              <a:gd name="T13" fmla="*/ 44 h 561"/>
              <a:gd name="T14" fmla="*/ 0 w 634"/>
              <a:gd name="T15" fmla="*/ 515 h 561"/>
              <a:gd name="T16" fmla="*/ 44 w 634"/>
              <a:gd name="T17" fmla="*/ 545 h 561"/>
              <a:gd name="T18" fmla="*/ 236 w 634"/>
              <a:gd name="T19" fmla="*/ 412 h 561"/>
              <a:gd name="T20" fmla="*/ 236 w 634"/>
              <a:gd name="T21" fmla="*/ 515 h 561"/>
              <a:gd name="T22" fmla="*/ 280 w 634"/>
              <a:gd name="T23" fmla="*/ 545 h 561"/>
              <a:gd name="T24" fmla="*/ 618 w 634"/>
              <a:gd name="T25" fmla="*/ 309 h 561"/>
              <a:gd name="T26" fmla="*/ 618 w 634"/>
              <a:gd name="T27" fmla="*/ 250 h 561"/>
              <a:gd name="T28" fmla="*/ 265 w 634"/>
              <a:gd name="T29" fmla="*/ 501 h 561"/>
              <a:gd name="T30" fmla="*/ 265 w 634"/>
              <a:gd name="T31" fmla="*/ 501 h 561"/>
              <a:gd name="T32" fmla="*/ 265 w 634"/>
              <a:gd name="T33" fmla="*/ 339 h 561"/>
              <a:gd name="T34" fmla="*/ 29 w 634"/>
              <a:gd name="T35" fmla="*/ 501 h 561"/>
              <a:gd name="T36" fmla="*/ 29 w 634"/>
              <a:gd name="T37" fmla="*/ 59 h 561"/>
              <a:gd name="T38" fmla="*/ 265 w 634"/>
              <a:gd name="T39" fmla="*/ 221 h 561"/>
              <a:gd name="T40" fmla="*/ 265 w 634"/>
              <a:gd name="T41" fmla="*/ 59 h 561"/>
              <a:gd name="T42" fmla="*/ 589 w 634"/>
              <a:gd name="T43" fmla="*/ 280 h 561"/>
              <a:gd name="T44" fmla="*/ 265 w 634"/>
              <a:gd name="T45" fmla="*/ 501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8" name="Freeform 123">
            <a:extLst>
              <a:ext uri="{FF2B5EF4-FFF2-40B4-BE49-F238E27FC236}">
                <a16:creationId xmlns:a16="http://schemas.microsoft.com/office/drawing/2014/main" id="{D82BA8CF-AE53-42BF-97BC-503E82C17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228850"/>
            <a:ext cx="236538" cy="241300"/>
          </a:xfrm>
          <a:custGeom>
            <a:avLst/>
            <a:gdLst>
              <a:gd name="T0" fmla="*/ 515 w 545"/>
              <a:gd name="T1" fmla="*/ 0 h 561"/>
              <a:gd name="T2" fmla="*/ 515 w 545"/>
              <a:gd name="T3" fmla="*/ 0 h 561"/>
              <a:gd name="T4" fmla="*/ 44 w 545"/>
              <a:gd name="T5" fmla="*/ 0 h 561"/>
              <a:gd name="T6" fmla="*/ 0 w 545"/>
              <a:gd name="T7" fmla="*/ 44 h 561"/>
              <a:gd name="T8" fmla="*/ 0 w 545"/>
              <a:gd name="T9" fmla="*/ 515 h 561"/>
              <a:gd name="T10" fmla="*/ 44 w 545"/>
              <a:gd name="T11" fmla="*/ 560 h 561"/>
              <a:gd name="T12" fmla="*/ 515 w 545"/>
              <a:gd name="T13" fmla="*/ 560 h 561"/>
              <a:gd name="T14" fmla="*/ 544 w 545"/>
              <a:gd name="T15" fmla="*/ 515 h 561"/>
              <a:gd name="T16" fmla="*/ 544 w 545"/>
              <a:gd name="T17" fmla="*/ 44 h 561"/>
              <a:gd name="T18" fmla="*/ 515 w 545"/>
              <a:gd name="T19" fmla="*/ 0 h 561"/>
              <a:gd name="T20" fmla="*/ 515 w 545"/>
              <a:gd name="T21" fmla="*/ 501 h 561"/>
              <a:gd name="T22" fmla="*/ 515 w 545"/>
              <a:gd name="T23" fmla="*/ 501 h 561"/>
              <a:gd name="T24" fmla="*/ 485 w 545"/>
              <a:gd name="T25" fmla="*/ 515 h 561"/>
              <a:gd name="T26" fmla="*/ 58 w 545"/>
              <a:gd name="T27" fmla="*/ 515 h 561"/>
              <a:gd name="T28" fmla="*/ 44 w 545"/>
              <a:gd name="T29" fmla="*/ 501 h 561"/>
              <a:gd name="T30" fmla="*/ 44 w 545"/>
              <a:gd name="T31" fmla="*/ 59 h 561"/>
              <a:gd name="T32" fmla="*/ 58 w 545"/>
              <a:gd name="T33" fmla="*/ 44 h 561"/>
              <a:gd name="T34" fmla="*/ 485 w 545"/>
              <a:gd name="T35" fmla="*/ 44 h 561"/>
              <a:gd name="T36" fmla="*/ 515 w 545"/>
              <a:gd name="T37" fmla="*/ 59 h 561"/>
              <a:gd name="T38" fmla="*/ 515 w 545"/>
              <a:gd name="T39" fmla="*/ 501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9" name="Freeform 124">
            <a:extLst>
              <a:ext uri="{FF2B5EF4-FFF2-40B4-BE49-F238E27FC236}">
                <a16:creationId xmlns:a16="http://schemas.microsoft.com/office/drawing/2014/main" id="{FC5ED86A-EFCB-4013-B942-CCF80436C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2228850"/>
            <a:ext cx="171450" cy="241300"/>
          </a:xfrm>
          <a:custGeom>
            <a:avLst/>
            <a:gdLst>
              <a:gd name="T0" fmla="*/ 354 w 399"/>
              <a:gd name="T1" fmla="*/ 0 h 561"/>
              <a:gd name="T2" fmla="*/ 354 w 399"/>
              <a:gd name="T3" fmla="*/ 0 h 561"/>
              <a:gd name="T4" fmla="*/ 280 w 399"/>
              <a:gd name="T5" fmla="*/ 0 h 561"/>
              <a:gd name="T6" fmla="*/ 236 w 399"/>
              <a:gd name="T7" fmla="*/ 44 h 561"/>
              <a:gd name="T8" fmla="*/ 236 w 399"/>
              <a:gd name="T9" fmla="*/ 515 h 561"/>
              <a:gd name="T10" fmla="*/ 280 w 399"/>
              <a:gd name="T11" fmla="*/ 560 h 561"/>
              <a:gd name="T12" fmla="*/ 354 w 399"/>
              <a:gd name="T13" fmla="*/ 560 h 561"/>
              <a:gd name="T14" fmla="*/ 398 w 399"/>
              <a:gd name="T15" fmla="*/ 515 h 561"/>
              <a:gd name="T16" fmla="*/ 398 w 399"/>
              <a:gd name="T17" fmla="*/ 44 h 561"/>
              <a:gd name="T18" fmla="*/ 354 w 399"/>
              <a:gd name="T19" fmla="*/ 0 h 561"/>
              <a:gd name="T20" fmla="*/ 354 w 399"/>
              <a:gd name="T21" fmla="*/ 501 h 561"/>
              <a:gd name="T22" fmla="*/ 354 w 399"/>
              <a:gd name="T23" fmla="*/ 501 h 561"/>
              <a:gd name="T24" fmla="*/ 339 w 399"/>
              <a:gd name="T25" fmla="*/ 515 h 561"/>
              <a:gd name="T26" fmla="*/ 295 w 399"/>
              <a:gd name="T27" fmla="*/ 515 h 561"/>
              <a:gd name="T28" fmla="*/ 280 w 399"/>
              <a:gd name="T29" fmla="*/ 501 h 561"/>
              <a:gd name="T30" fmla="*/ 280 w 399"/>
              <a:gd name="T31" fmla="*/ 59 h 561"/>
              <a:gd name="T32" fmla="*/ 295 w 399"/>
              <a:gd name="T33" fmla="*/ 44 h 561"/>
              <a:gd name="T34" fmla="*/ 339 w 399"/>
              <a:gd name="T35" fmla="*/ 44 h 561"/>
              <a:gd name="T36" fmla="*/ 354 w 399"/>
              <a:gd name="T37" fmla="*/ 59 h 561"/>
              <a:gd name="T38" fmla="*/ 354 w 399"/>
              <a:gd name="T39" fmla="*/ 501 h 561"/>
              <a:gd name="T40" fmla="*/ 118 w 399"/>
              <a:gd name="T41" fmla="*/ 0 h 561"/>
              <a:gd name="T42" fmla="*/ 118 w 399"/>
              <a:gd name="T43" fmla="*/ 0 h 561"/>
              <a:gd name="T44" fmla="*/ 45 w 399"/>
              <a:gd name="T45" fmla="*/ 0 h 561"/>
              <a:gd name="T46" fmla="*/ 0 w 399"/>
              <a:gd name="T47" fmla="*/ 44 h 561"/>
              <a:gd name="T48" fmla="*/ 0 w 399"/>
              <a:gd name="T49" fmla="*/ 515 h 561"/>
              <a:gd name="T50" fmla="*/ 45 w 399"/>
              <a:gd name="T51" fmla="*/ 560 h 561"/>
              <a:gd name="T52" fmla="*/ 118 w 399"/>
              <a:gd name="T53" fmla="*/ 560 h 561"/>
              <a:gd name="T54" fmla="*/ 162 w 399"/>
              <a:gd name="T55" fmla="*/ 515 h 561"/>
              <a:gd name="T56" fmla="*/ 162 w 399"/>
              <a:gd name="T57" fmla="*/ 44 h 561"/>
              <a:gd name="T58" fmla="*/ 118 w 399"/>
              <a:gd name="T59" fmla="*/ 0 h 561"/>
              <a:gd name="T60" fmla="*/ 118 w 399"/>
              <a:gd name="T61" fmla="*/ 501 h 561"/>
              <a:gd name="T62" fmla="*/ 118 w 399"/>
              <a:gd name="T63" fmla="*/ 501 h 561"/>
              <a:gd name="T64" fmla="*/ 104 w 399"/>
              <a:gd name="T65" fmla="*/ 515 h 561"/>
              <a:gd name="T66" fmla="*/ 59 w 399"/>
              <a:gd name="T67" fmla="*/ 515 h 561"/>
              <a:gd name="T68" fmla="*/ 45 w 399"/>
              <a:gd name="T69" fmla="*/ 501 h 561"/>
              <a:gd name="T70" fmla="*/ 45 w 399"/>
              <a:gd name="T71" fmla="*/ 59 h 561"/>
              <a:gd name="T72" fmla="*/ 59 w 399"/>
              <a:gd name="T73" fmla="*/ 44 h 561"/>
              <a:gd name="T74" fmla="*/ 104 w 399"/>
              <a:gd name="T75" fmla="*/ 44 h 561"/>
              <a:gd name="T76" fmla="*/ 118 w 399"/>
              <a:gd name="T77" fmla="*/ 59 h 561"/>
              <a:gd name="T78" fmla="*/ 118 w 399"/>
              <a:gd name="T79" fmla="*/ 501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0" name="Freeform 125">
            <a:extLst>
              <a:ext uri="{FF2B5EF4-FFF2-40B4-BE49-F238E27FC236}">
                <a16:creationId xmlns:a16="http://schemas.microsoft.com/office/drawing/2014/main" id="{AFDAC0B1-A1A4-4068-9263-BBEDC8A39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2228850"/>
            <a:ext cx="190500" cy="241300"/>
          </a:xfrm>
          <a:custGeom>
            <a:avLst/>
            <a:gdLst>
              <a:gd name="T0" fmla="*/ 427 w 443"/>
              <a:gd name="T1" fmla="*/ 250 h 561"/>
              <a:gd name="T2" fmla="*/ 427 w 443"/>
              <a:gd name="T3" fmla="*/ 250 h 561"/>
              <a:gd name="T4" fmla="*/ 59 w 443"/>
              <a:gd name="T5" fmla="*/ 15 h 561"/>
              <a:gd name="T6" fmla="*/ 0 w 443"/>
              <a:gd name="T7" fmla="*/ 44 h 561"/>
              <a:gd name="T8" fmla="*/ 0 w 443"/>
              <a:gd name="T9" fmla="*/ 515 h 561"/>
              <a:gd name="T10" fmla="*/ 59 w 443"/>
              <a:gd name="T11" fmla="*/ 545 h 561"/>
              <a:gd name="T12" fmla="*/ 427 w 443"/>
              <a:gd name="T13" fmla="*/ 309 h 561"/>
              <a:gd name="T14" fmla="*/ 427 w 443"/>
              <a:gd name="T15" fmla="*/ 250 h 561"/>
              <a:gd name="T16" fmla="*/ 44 w 443"/>
              <a:gd name="T17" fmla="*/ 501 h 561"/>
              <a:gd name="T18" fmla="*/ 44 w 443"/>
              <a:gd name="T19" fmla="*/ 501 h 561"/>
              <a:gd name="T20" fmla="*/ 44 w 443"/>
              <a:gd name="T21" fmla="*/ 59 h 561"/>
              <a:gd name="T22" fmla="*/ 398 w 443"/>
              <a:gd name="T23" fmla="*/ 280 h 561"/>
              <a:gd name="T24" fmla="*/ 44 w 443"/>
              <a:gd name="T25" fmla="*/ 501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1" name="Freeform 126">
            <a:extLst>
              <a:ext uri="{FF2B5EF4-FFF2-40B4-BE49-F238E27FC236}">
                <a16:creationId xmlns:a16="http://schemas.microsoft.com/office/drawing/2014/main" id="{70E65AF1-88D4-4E11-B9B4-04184B7F4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100" y="2228850"/>
            <a:ext cx="255588" cy="241300"/>
          </a:xfrm>
          <a:custGeom>
            <a:avLst/>
            <a:gdLst>
              <a:gd name="T0" fmla="*/ 500 w 590"/>
              <a:gd name="T1" fmla="*/ 324 h 561"/>
              <a:gd name="T2" fmla="*/ 500 w 590"/>
              <a:gd name="T3" fmla="*/ 324 h 561"/>
              <a:gd name="T4" fmla="*/ 500 w 590"/>
              <a:gd name="T5" fmla="*/ 30 h 561"/>
              <a:gd name="T6" fmla="*/ 486 w 590"/>
              <a:gd name="T7" fmla="*/ 0 h 561"/>
              <a:gd name="T8" fmla="*/ 471 w 590"/>
              <a:gd name="T9" fmla="*/ 30 h 561"/>
              <a:gd name="T10" fmla="*/ 471 w 590"/>
              <a:gd name="T11" fmla="*/ 324 h 561"/>
              <a:gd name="T12" fmla="*/ 382 w 590"/>
              <a:gd name="T13" fmla="*/ 412 h 561"/>
              <a:gd name="T14" fmla="*/ 471 w 590"/>
              <a:gd name="T15" fmla="*/ 515 h 561"/>
              <a:gd name="T16" fmla="*/ 471 w 590"/>
              <a:gd name="T17" fmla="*/ 530 h 561"/>
              <a:gd name="T18" fmla="*/ 486 w 590"/>
              <a:gd name="T19" fmla="*/ 560 h 561"/>
              <a:gd name="T20" fmla="*/ 500 w 590"/>
              <a:gd name="T21" fmla="*/ 530 h 561"/>
              <a:gd name="T22" fmla="*/ 500 w 590"/>
              <a:gd name="T23" fmla="*/ 515 h 561"/>
              <a:gd name="T24" fmla="*/ 589 w 590"/>
              <a:gd name="T25" fmla="*/ 412 h 561"/>
              <a:gd name="T26" fmla="*/ 500 w 590"/>
              <a:gd name="T27" fmla="*/ 324 h 561"/>
              <a:gd name="T28" fmla="*/ 486 w 590"/>
              <a:gd name="T29" fmla="*/ 471 h 561"/>
              <a:gd name="T30" fmla="*/ 486 w 590"/>
              <a:gd name="T31" fmla="*/ 471 h 561"/>
              <a:gd name="T32" fmla="*/ 427 w 590"/>
              <a:gd name="T33" fmla="*/ 412 h 561"/>
              <a:gd name="T34" fmla="*/ 486 w 590"/>
              <a:gd name="T35" fmla="*/ 353 h 561"/>
              <a:gd name="T36" fmla="*/ 545 w 590"/>
              <a:gd name="T37" fmla="*/ 412 h 561"/>
              <a:gd name="T38" fmla="*/ 486 w 590"/>
              <a:gd name="T39" fmla="*/ 471 h 561"/>
              <a:gd name="T40" fmla="*/ 309 w 590"/>
              <a:gd name="T41" fmla="*/ 44 h 561"/>
              <a:gd name="T42" fmla="*/ 309 w 590"/>
              <a:gd name="T43" fmla="*/ 44 h 561"/>
              <a:gd name="T44" fmla="*/ 309 w 590"/>
              <a:gd name="T45" fmla="*/ 30 h 561"/>
              <a:gd name="T46" fmla="*/ 294 w 590"/>
              <a:gd name="T47" fmla="*/ 0 h 561"/>
              <a:gd name="T48" fmla="*/ 265 w 590"/>
              <a:gd name="T49" fmla="*/ 30 h 561"/>
              <a:gd name="T50" fmla="*/ 265 w 590"/>
              <a:gd name="T51" fmla="*/ 44 h 561"/>
              <a:gd name="T52" fmla="*/ 191 w 590"/>
              <a:gd name="T53" fmla="*/ 147 h 561"/>
              <a:gd name="T54" fmla="*/ 265 w 590"/>
              <a:gd name="T55" fmla="*/ 235 h 561"/>
              <a:gd name="T56" fmla="*/ 265 w 590"/>
              <a:gd name="T57" fmla="*/ 530 h 561"/>
              <a:gd name="T58" fmla="*/ 294 w 590"/>
              <a:gd name="T59" fmla="*/ 560 h 561"/>
              <a:gd name="T60" fmla="*/ 309 w 590"/>
              <a:gd name="T61" fmla="*/ 530 h 561"/>
              <a:gd name="T62" fmla="*/ 309 w 590"/>
              <a:gd name="T63" fmla="*/ 235 h 561"/>
              <a:gd name="T64" fmla="*/ 382 w 590"/>
              <a:gd name="T65" fmla="*/ 147 h 561"/>
              <a:gd name="T66" fmla="*/ 309 w 590"/>
              <a:gd name="T67" fmla="*/ 44 h 561"/>
              <a:gd name="T68" fmla="*/ 294 w 590"/>
              <a:gd name="T69" fmla="*/ 206 h 561"/>
              <a:gd name="T70" fmla="*/ 294 w 590"/>
              <a:gd name="T71" fmla="*/ 206 h 561"/>
              <a:gd name="T72" fmla="*/ 235 w 590"/>
              <a:gd name="T73" fmla="*/ 147 h 561"/>
              <a:gd name="T74" fmla="*/ 294 w 590"/>
              <a:gd name="T75" fmla="*/ 88 h 561"/>
              <a:gd name="T76" fmla="*/ 353 w 590"/>
              <a:gd name="T77" fmla="*/ 147 h 561"/>
              <a:gd name="T78" fmla="*/ 294 w 590"/>
              <a:gd name="T79" fmla="*/ 206 h 561"/>
              <a:gd name="T80" fmla="*/ 118 w 590"/>
              <a:gd name="T81" fmla="*/ 235 h 561"/>
              <a:gd name="T82" fmla="*/ 118 w 590"/>
              <a:gd name="T83" fmla="*/ 235 h 561"/>
              <a:gd name="T84" fmla="*/ 118 w 590"/>
              <a:gd name="T85" fmla="*/ 30 h 561"/>
              <a:gd name="T86" fmla="*/ 88 w 590"/>
              <a:gd name="T87" fmla="*/ 0 h 561"/>
              <a:gd name="T88" fmla="*/ 73 w 590"/>
              <a:gd name="T89" fmla="*/ 30 h 561"/>
              <a:gd name="T90" fmla="*/ 73 w 590"/>
              <a:gd name="T91" fmla="*/ 235 h 561"/>
              <a:gd name="T92" fmla="*/ 0 w 590"/>
              <a:gd name="T93" fmla="*/ 339 h 561"/>
              <a:gd name="T94" fmla="*/ 73 w 590"/>
              <a:gd name="T95" fmla="*/ 442 h 561"/>
              <a:gd name="T96" fmla="*/ 73 w 590"/>
              <a:gd name="T97" fmla="*/ 530 h 561"/>
              <a:gd name="T98" fmla="*/ 88 w 590"/>
              <a:gd name="T99" fmla="*/ 560 h 561"/>
              <a:gd name="T100" fmla="*/ 118 w 590"/>
              <a:gd name="T101" fmla="*/ 530 h 561"/>
              <a:gd name="T102" fmla="*/ 118 w 590"/>
              <a:gd name="T103" fmla="*/ 442 h 561"/>
              <a:gd name="T104" fmla="*/ 191 w 590"/>
              <a:gd name="T105" fmla="*/ 339 h 561"/>
              <a:gd name="T106" fmla="*/ 118 w 590"/>
              <a:gd name="T107" fmla="*/ 235 h 561"/>
              <a:gd name="T108" fmla="*/ 88 w 590"/>
              <a:gd name="T109" fmla="*/ 397 h 561"/>
              <a:gd name="T110" fmla="*/ 88 w 590"/>
              <a:gd name="T111" fmla="*/ 397 h 561"/>
              <a:gd name="T112" fmla="*/ 29 w 590"/>
              <a:gd name="T113" fmla="*/ 339 h 561"/>
              <a:gd name="T114" fmla="*/ 88 w 590"/>
              <a:gd name="T115" fmla="*/ 280 h 561"/>
              <a:gd name="T116" fmla="*/ 147 w 590"/>
              <a:gd name="T117" fmla="*/ 339 h 561"/>
              <a:gd name="T118" fmla="*/ 88 w 590"/>
              <a:gd name="T119" fmla="*/ 397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2" name="Freeform 127">
            <a:extLst>
              <a:ext uri="{FF2B5EF4-FFF2-40B4-BE49-F238E27FC236}">
                <a16:creationId xmlns:a16="http://schemas.microsoft.com/office/drawing/2014/main" id="{A92EA66C-81FD-4418-9233-E954AFED5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2247900"/>
            <a:ext cx="255588" cy="203200"/>
          </a:xfrm>
          <a:custGeom>
            <a:avLst/>
            <a:gdLst>
              <a:gd name="T0" fmla="*/ 501 w 590"/>
              <a:gd name="T1" fmla="*/ 236 h 472"/>
              <a:gd name="T2" fmla="*/ 501 w 590"/>
              <a:gd name="T3" fmla="*/ 236 h 472"/>
              <a:gd name="T4" fmla="*/ 589 w 590"/>
              <a:gd name="T5" fmla="*/ 148 h 472"/>
              <a:gd name="T6" fmla="*/ 589 w 590"/>
              <a:gd name="T7" fmla="*/ 118 h 472"/>
              <a:gd name="T8" fmla="*/ 560 w 590"/>
              <a:gd name="T9" fmla="*/ 133 h 472"/>
              <a:gd name="T10" fmla="*/ 471 w 590"/>
              <a:gd name="T11" fmla="*/ 206 h 472"/>
              <a:gd name="T12" fmla="*/ 398 w 590"/>
              <a:gd name="T13" fmla="*/ 133 h 472"/>
              <a:gd name="T14" fmla="*/ 369 w 590"/>
              <a:gd name="T15" fmla="*/ 118 h 472"/>
              <a:gd name="T16" fmla="*/ 369 w 590"/>
              <a:gd name="T17" fmla="*/ 148 h 472"/>
              <a:gd name="T18" fmla="*/ 442 w 590"/>
              <a:gd name="T19" fmla="*/ 236 h 472"/>
              <a:gd name="T20" fmla="*/ 369 w 590"/>
              <a:gd name="T21" fmla="*/ 324 h 472"/>
              <a:gd name="T22" fmla="*/ 369 w 590"/>
              <a:gd name="T23" fmla="*/ 353 h 472"/>
              <a:gd name="T24" fmla="*/ 398 w 590"/>
              <a:gd name="T25" fmla="*/ 339 h 472"/>
              <a:gd name="T26" fmla="*/ 471 w 590"/>
              <a:gd name="T27" fmla="*/ 265 h 472"/>
              <a:gd name="T28" fmla="*/ 560 w 590"/>
              <a:gd name="T29" fmla="*/ 339 h 472"/>
              <a:gd name="T30" fmla="*/ 589 w 590"/>
              <a:gd name="T31" fmla="*/ 353 h 472"/>
              <a:gd name="T32" fmla="*/ 589 w 590"/>
              <a:gd name="T33" fmla="*/ 324 h 472"/>
              <a:gd name="T34" fmla="*/ 501 w 590"/>
              <a:gd name="T35" fmla="*/ 236 h 472"/>
              <a:gd name="T36" fmla="*/ 280 w 590"/>
              <a:gd name="T37" fmla="*/ 0 h 472"/>
              <a:gd name="T38" fmla="*/ 280 w 590"/>
              <a:gd name="T39" fmla="*/ 0 h 472"/>
              <a:gd name="T40" fmla="*/ 103 w 590"/>
              <a:gd name="T41" fmla="*/ 118 h 472"/>
              <a:gd name="T42" fmla="*/ 44 w 590"/>
              <a:gd name="T43" fmla="*/ 118 h 472"/>
              <a:gd name="T44" fmla="*/ 0 w 590"/>
              <a:gd name="T45" fmla="*/ 162 h 472"/>
              <a:gd name="T46" fmla="*/ 0 w 590"/>
              <a:gd name="T47" fmla="*/ 309 h 472"/>
              <a:gd name="T48" fmla="*/ 44 w 590"/>
              <a:gd name="T49" fmla="*/ 353 h 472"/>
              <a:gd name="T50" fmla="*/ 103 w 590"/>
              <a:gd name="T51" fmla="*/ 353 h 472"/>
              <a:gd name="T52" fmla="*/ 280 w 590"/>
              <a:gd name="T53" fmla="*/ 471 h 472"/>
              <a:gd name="T54" fmla="*/ 324 w 590"/>
              <a:gd name="T55" fmla="*/ 427 h 472"/>
              <a:gd name="T56" fmla="*/ 324 w 590"/>
              <a:gd name="T57" fmla="*/ 44 h 472"/>
              <a:gd name="T58" fmla="*/ 280 w 590"/>
              <a:gd name="T59" fmla="*/ 0 h 472"/>
              <a:gd name="T60" fmla="*/ 103 w 590"/>
              <a:gd name="T61" fmla="*/ 295 h 472"/>
              <a:gd name="T62" fmla="*/ 103 w 590"/>
              <a:gd name="T63" fmla="*/ 295 h 472"/>
              <a:gd name="T64" fmla="*/ 89 w 590"/>
              <a:gd name="T65" fmla="*/ 309 h 472"/>
              <a:gd name="T66" fmla="*/ 59 w 590"/>
              <a:gd name="T67" fmla="*/ 309 h 472"/>
              <a:gd name="T68" fmla="*/ 44 w 590"/>
              <a:gd name="T69" fmla="*/ 295 h 472"/>
              <a:gd name="T70" fmla="*/ 44 w 590"/>
              <a:gd name="T71" fmla="*/ 177 h 472"/>
              <a:gd name="T72" fmla="*/ 59 w 590"/>
              <a:gd name="T73" fmla="*/ 162 h 472"/>
              <a:gd name="T74" fmla="*/ 89 w 590"/>
              <a:gd name="T75" fmla="*/ 162 h 472"/>
              <a:gd name="T76" fmla="*/ 103 w 590"/>
              <a:gd name="T77" fmla="*/ 177 h 472"/>
              <a:gd name="T78" fmla="*/ 103 w 590"/>
              <a:gd name="T79" fmla="*/ 295 h 472"/>
              <a:gd name="T80" fmla="*/ 280 w 590"/>
              <a:gd name="T81" fmla="*/ 427 h 472"/>
              <a:gd name="T82" fmla="*/ 280 w 590"/>
              <a:gd name="T83" fmla="*/ 427 h 472"/>
              <a:gd name="T84" fmla="*/ 148 w 590"/>
              <a:gd name="T85" fmla="*/ 339 h 472"/>
              <a:gd name="T86" fmla="*/ 148 w 590"/>
              <a:gd name="T87" fmla="*/ 118 h 472"/>
              <a:gd name="T88" fmla="*/ 280 w 590"/>
              <a:gd name="T89" fmla="*/ 44 h 472"/>
              <a:gd name="T90" fmla="*/ 280 w 590"/>
              <a:gd name="T91" fmla="*/ 427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3" name="Freeform 128">
            <a:extLst>
              <a:ext uri="{FF2B5EF4-FFF2-40B4-BE49-F238E27FC236}">
                <a16:creationId xmlns:a16="http://schemas.microsoft.com/office/drawing/2014/main" id="{34132E9F-DB8F-4CEC-98CF-336C9B72D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2228850"/>
            <a:ext cx="260350" cy="241300"/>
          </a:xfrm>
          <a:custGeom>
            <a:avLst/>
            <a:gdLst>
              <a:gd name="T0" fmla="*/ 368 w 604"/>
              <a:gd name="T1" fmla="*/ 0 h 561"/>
              <a:gd name="T2" fmla="*/ 368 w 604"/>
              <a:gd name="T3" fmla="*/ 0 h 561"/>
              <a:gd name="T4" fmla="*/ 368 w 604"/>
              <a:gd name="T5" fmla="*/ 44 h 561"/>
              <a:gd name="T6" fmla="*/ 559 w 604"/>
              <a:gd name="T7" fmla="*/ 280 h 561"/>
              <a:gd name="T8" fmla="*/ 368 w 604"/>
              <a:gd name="T9" fmla="*/ 515 h 561"/>
              <a:gd name="T10" fmla="*/ 368 w 604"/>
              <a:gd name="T11" fmla="*/ 560 h 561"/>
              <a:gd name="T12" fmla="*/ 603 w 604"/>
              <a:gd name="T13" fmla="*/ 280 h 561"/>
              <a:gd name="T14" fmla="*/ 368 w 604"/>
              <a:gd name="T15" fmla="*/ 0 h 561"/>
              <a:gd name="T16" fmla="*/ 486 w 604"/>
              <a:gd name="T17" fmla="*/ 280 h 561"/>
              <a:gd name="T18" fmla="*/ 486 w 604"/>
              <a:gd name="T19" fmla="*/ 280 h 561"/>
              <a:gd name="T20" fmla="*/ 368 w 604"/>
              <a:gd name="T21" fmla="*/ 147 h 561"/>
              <a:gd name="T22" fmla="*/ 368 w 604"/>
              <a:gd name="T23" fmla="*/ 177 h 561"/>
              <a:gd name="T24" fmla="*/ 441 w 604"/>
              <a:gd name="T25" fmla="*/ 280 h 561"/>
              <a:gd name="T26" fmla="*/ 368 w 604"/>
              <a:gd name="T27" fmla="*/ 383 h 561"/>
              <a:gd name="T28" fmla="*/ 368 w 604"/>
              <a:gd name="T29" fmla="*/ 412 h 561"/>
              <a:gd name="T30" fmla="*/ 486 w 604"/>
              <a:gd name="T31" fmla="*/ 280 h 561"/>
              <a:gd name="T32" fmla="*/ 265 w 604"/>
              <a:gd name="T33" fmla="*/ 44 h 561"/>
              <a:gd name="T34" fmla="*/ 265 w 604"/>
              <a:gd name="T35" fmla="*/ 44 h 561"/>
              <a:gd name="T36" fmla="*/ 88 w 604"/>
              <a:gd name="T37" fmla="*/ 162 h 561"/>
              <a:gd name="T38" fmla="*/ 29 w 604"/>
              <a:gd name="T39" fmla="*/ 162 h 561"/>
              <a:gd name="T40" fmla="*/ 0 w 604"/>
              <a:gd name="T41" fmla="*/ 206 h 561"/>
              <a:gd name="T42" fmla="*/ 0 w 604"/>
              <a:gd name="T43" fmla="*/ 353 h 561"/>
              <a:gd name="T44" fmla="*/ 29 w 604"/>
              <a:gd name="T45" fmla="*/ 397 h 561"/>
              <a:gd name="T46" fmla="*/ 88 w 604"/>
              <a:gd name="T47" fmla="*/ 397 h 561"/>
              <a:gd name="T48" fmla="*/ 265 w 604"/>
              <a:gd name="T49" fmla="*/ 515 h 561"/>
              <a:gd name="T50" fmla="*/ 309 w 604"/>
              <a:gd name="T51" fmla="*/ 471 h 561"/>
              <a:gd name="T52" fmla="*/ 309 w 604"/>
              <a:gd name="T53" fmla="*/ 88 h 561"/>
              <a:gd name="T54" fmla="*/ 265 w 604"/>
              <a:gd name="T55" fmla="*/ 44 h 561"/>
              <a:gd name="T56" fmla="*/ 88 w 604"/>
              <a:gd name="T57" fmla="*/ 339 h 561"/>
              <a:gd name="T58" fmla="*/ 88 w 604"/>
              <a:gd name="T59" fmla="*/ 339 h 561"/>
              <a:gd name="T60" fmla="*/ 73 w 604"/>
              <a:gd name="T61" fmla="*/ 353 h 561"/>
              <a:gd name="T62" fmla="*/ 59 w 604"/>
              <a:gd name="T63" fmla="*/ 353 h 561"/>
              <a:gd name="T64" fmla="*/ 29 w 604"/>
              <a:gd name="T65" fmla="*/ 339 h 561"/>
              <a:gd name="T66" fmla="*/ 29 w 604"/>
              <a:gd name="T67" fmla="*/ 221 h 561"/>
              <a:gd name="T68" fmla="*/ 59 w 604"/>
              <a:gd name="T69" fmla="*/ 206 h 561"/>
              <a:gd name="T70" fmla="*/ 73 w 604"/>
              <a:gd name="T71" fmla="*/ 206 h 561"/>
              <a:gd name="T72" fmla="*/ 88 w 604"/>
              <a:gd name="T73" fmla="*/ 221 h 561"/>
              <a:gd name="T74" fmla="*/ 88 w 604"/>
              <a:gd name="T75" fmla="*/ 339 h 561"/>
              <a:gd name="T76" fmla="*/ 265 w 604"/>
              <a:gd name="T77" fmla="*/ 471 h 561"/>
              <a:gd name="T78" fmla="*/ 265 w 604"/>
              <a:gd name="T79" fmla="*/ 471 h 561"/>
              <a:gd name="T80" fmla="*/ 132 w 604"/>
              <a:gd name="T81" fmla="*/ 383 h 561"/>
              <a:gd name="T82" fmla="*/ 132 w 604"/>
              <a:gd name="T83" fmla="*/ 162 h 561"/>
              <a:gd name="T84" fmla="*/ 265 w 604"/>
              <a:gd name="T85" fmla="*/ 88 h 561"/>
              <a:gd name="T86" fmla="*/ 265 w 604"/>
              <a:gd name="T87" fmla="*/ 471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4" name="Freeform 129">
            <a:extLst>
              <a:ext uri="{FF2B5EF4-FFF2-40B4-BE49-F238E27FC236}">
                <a16:creationId xmlns:a16="http://schemas.microsoft.com/office/drawing/2014/main" id="{FDC52598-EDB0-462D-8F12-1E700A9E0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2247900"/>
            <a:ext cx="217487" cy="203200"/>
          </a:xfrm>
          <a:custGeom>
            <a:avLst/>
            <a:gdLst>
              <a:gd name="T0" fmla="*/ 280 w 502"/>
              <a:gd name="T1" fmla="*/ 0 h 472"/>
              <a:gd name="T2" fmla="*/ 280 w 502"/>
              <a:gd name="T3" fmla="*/ 0 h 472"/>
              <a:gd name="T4" fmla="*/ 103 w 502"/>
              <a:gd name="T5" fmla="*/ 118 h 472"/>
              <a:gd name="T6" fmla="*/ 44 w 502"/>
              <a:gd name="T7" fmla="*/ 118 h 472"/>
              <a:gd name="T8" fmla="*/ 0 w 502"/>
              <a:gd name="T9" fmla="*/ 162 h 472"/>
              <a:gd name="T10" fmla="*/ 0 w 502"/>
              <a:gd name="T11" fmla="*/ 309 h 472"/>
              <a:gd name="T12" fmla="*/ 44 w 502"/>
              <a:gd name="T13" fmla="*/ 353 h 472"/>
              <a:gd name="T14" fmla="*/ 103 w 502"/>
              <a:gd name="T15" fmla="*/ 353 h 472"/>
              <a:gd name="T16" fmla="*/ 280 w 502"/>
              <a:gd name="T17" fmla="*/ 471 h 472"/>
              <a:gd name="T18" fmla="*/ 324 w 502"/>
              <a:gd name="T19" fmla="*/ 427 h 472"/>
              <a:gd name="T20" fmla="*/ 324 w 502"/>
              <a:gd name="T21" fmla="*/ 44 h 472"/>
              <a:gd name="T22" fmla="*/ 280 w 502"/>
              <a:gd name="T23" fmla="*/ 0 h 472"/>
              <a:gd name="T24" fmla="*/ 103 w 502"/>
              <a:gd name="T25" fmla="*/ 295 h 472"/>
              <a:gd name="T26" fmla="*/ 103 w 502"/>
              <a:gd name="T27" fmla="*/ 295 h 472"/>
              <a:gd name="T28" fmla="*/ 89 w 502"/>
              <a:gd name="T29" fmla="*/ 309 h 472"/>
              <a:gd name="T30" fmla="*/ 59 w 502"/>
              <a:gd name="T31" fmla="*/ 309 h 472"/>
              <a:gd name="T32" fmla="*/ 44 w 502"/>
              <a:gd name="T33" fmla="*/ 295 h 472"/>
              <a:gd name="T34" fmla="*/ 44 w 502"/>
              <a:gd name="T35" fmla="*/ 177 h 472"/>
              <a:gd name="T36" fmla="*/ 59 w 502"/>
              <a:gd name="T37" fmla="*/ 162 h 472"/>
              <a:gd name="T38" fmla="*/ 89 w 502"/>
              <a:gd name="T39" fmla="*/ 162 h 472"/>
              <a:gd name="T40" fmla="*/ 103 w 502"/>
              <a:gd name="T41" fmla="*/ 177 h 472"/>
              <a:gd name="T42" fmla="*/ 103 w 502"/>
              <a:gd name="T43" fmla="*/ 295 h 472"/>
              <a:gd name="T44" fmla="*/ 280 w 502"/>
              <a:gd name="T45" fmla="*/ 427 h 472"/>
              <a:gd name="T46" fmla="*/ 280 w 502"/>
              <a:gd name="T47" fmla="*/ 427 h 472"/>
              <a:gd name="T48" fmla="*/ 148 w 502"/>
              <a:gd name="T49" fmla="*/ 339 h 472"/>
              <a:gd name="T50" fmla="*/ 148 w 502"/>
              <a:gd name="T51" fmla="*/ 118 h 472"/>
              <a:gd name="T52" fmla="*/ 280 w 502"/>
              <a:gd name="T53" fmla="*/ 44 h 472"/>
              <a:gd name="T54" fmla="*/ 280 w 502"/>
              <a:gd name="T55" fmla="*/ 427 h 472"/>
              <a:gd name="T56" fmla="*/ 383 w 502"/>
              <a:gd name="T57" fmla="*/ 103 h 472"/>
              <a:gd name="T58" fmla="*/ 383 w 502"/>
              <a:gd name="T59" fmla="*/ 103 h 472"/>
              <a:gd name="T60" fmla="*/ 383 w 502"/>
              <a:gd name="T61" fmla="*/ 133 h 472"/>
              <a:gd name="T62" fmla="*/ 457 w 502"/>
              <a:gd name="T63" fmla="*/ 236 h 472"/>
              <a:gd name="T64" fmla="*/ 383 w 502"/>
              <a:gd name="T65" fmla="*/ 339 h 472"/>
              <a:gd name="T66" fmla="*/ 383 w 502"/>
              <a:gd name="T67" fmla="*/ 368 h 472"/>
              <a:gd name="T68" fmla="*/ 501 w 502"/>
              <a:gd name="T69" fmla="*/ 236 h 472"/>
              <a:gd name="T70" fmla="*/ 383 w 502"/>
              <a:gd name="T71" fmla="*/ 103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5" name="Freeform 130">
            <a:extLst>
              <a:ext uri="{FF2B5EF4-FFF2-40B4-BE49-F238E27FC236}">
                <a16:creationId xmlns:a16="http://schemas.microsoft.com/office/drawing/2014/main" id="{87BEC4F9-E0CE-4364-B46B-A04B3D353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8" y="2247900"/>
            <a:ext cx="141287" cy="203200"/>
          </a:xfrm>
          <a:custGeom>
            <a:avLst/>
            <a:gdLst>
              <a:gd name="T0" fmla="*/ 280 w 325"/>
              <a:gd name="T1" fmla="*/ 0 h 472"/>
              <a:gd name="T2" fmla="*/ 280 w 325"/>
              <a:gd name="T3" fmla="*/ 0 h 472"/>
              <a:gd name="T4" fmla="*/ 103 w 325"/>
              <a:gd name="T5" fmla="*/ 118 h 472"/>
              <a:gd name="T6" fmla="*/ 44 w 325"/>
              <a:gd name="T7" fmla="*/ 118 h 472"/>
              <a:gd name="T8" fmla="*/ 0 w 325"/>
              <a:gd name="T9" fmla="*/ 162 h 472"/>
              <a:gd name="T10" fmla="*/ 0 w 325"/>
              <a:gd name="T11" fmla="*/ 309 h 472"/>
              <a:gd name="T12" fmla="*/ 44 w 325"/>
              <a:gd name="T13" fmla="*/ 353 h 472"/>
              <a:gd name="T14" fmla="*/ 103 w 325"/>
              <a:gd name="T15" fmla="*/ 353 h 472"/>
              <a:gd name="T16" fmla="*/ 280 w 325"/>
              <a:gd name="T17" fmla="*/ 471 h 472"/>
              <a:gd name="T18" fmla="*/ 324 w 325"/>
              <a:gd name="T19" fmla="*/ 427 h 472"/>
              <a:gd name="T20" fmla="*/ 324 w 325"/>
              <a:gd name="T21" fmla="*/ 44 h 472"/>
              <a:gd name="T22" fmla="*/ 280 w 325"/>
              <a:gd name="T23" fmla="*/ 0 h 472"/>
              <a:gd name="T24" fmla="*/ 103 w 325"/>
              <a:gd name="T25" fmla="*/ 295 h 472"/>
              <a:gd name="T26" fmla="*/ 103 w 325"/>
              <a:gd name="T27" fmla="*/ 295 h 472"/>
              <a:gd name="T28" fmla="*/ 88 w 325"/>
              <a:gd name="T29" fmla="*/ 309 h 472"/>
              <a:gd name="T30" fmla="*/ 59 w 325"/>
              <a:gd name="T31" fmla="*/ 309 h 472"/>
              <a:gd name="T32" fmla="*/ 44 w 325"/>
              <a:gd name="T33" fmla="*/ 295 h 472"/>
              <a:gd name="T34" fmla="*/ 44 w 325"/>
              <a:gd name="T35" fmla="*/ 177 h 472"/>
              <a:gd name="T36" fmla="*/ 59 w 325"/>
              <a:gd name="T37" fmla="*/ 162 h 472"/>
              <a:gd name="T38" fmla="*/ 88 w 325"/>
              <a:gd name="T39" fmla="*/ 162 h 472"/>
              <a:gd name="T40" fmla="*/ 103 w 325"/>
              <a:gd name="T41" fmla="*/ 177 h 472"/>
              <a:gd name="T42" fmla="*/ 103 w 325"/>
              <a:gd name="T43" fmla="*/ 295 h 472"/>
              <a:gd name="T44" fmla="*/ 280 w 325"/>
              <a:gd name="T45" fmla="*/ 427 h 472"/>
              <a:gd name="T46" fmla="*/ 280 w 325"/>
              <a:gd name="T47" fmla="*/ 427 h 472"/>
              <a:gd name="T48" fmla="*/ 147 w 325"/>
              <a:gd name="T49" fmla="*/ 339 h 472"/>
              <a:gd name="T50" fmla="*/ 147 w 325"/>
              <a:gd name="T51" fmla="*/ 118 h 472"/>
              <a:gd name="T52" fmla="*/ 280 w 325"/>
              <a:gd name="T53" fmla="*/ 44 h 472"/>
              <a:gd name="T54" fmla="*/ 280 w 325"/>
              <a:gd name="T55" fmla="*/ 427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6" name="Freeform 131">
            <a:extLst>
              <a:ext uri="{FF2B5EF4-FFF2-40B4-BE49-F238E27FC236}">
                <a16:creationId xmlns:a16="http://schemas.microsoft.com/office/drawing/2014/main" id="{A10B9DC8-682F-41FE-A751-7E141E7A3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" y="2214563"/>
            <a:ext cx="204788" cy="266700"/>
          </a:xfrm>
          <a:custGeom>
            <a:avLst/>
            <a:gdLst>
              <a:gd name="T0" fmla="*/ 368 w 472"/>
              <a:gd name="T1" fmla="*/ 441 h 619"/>
              <a:gd name="T2" fmla="*/ 368 w 472"/>
              <a:gd name="T3" fmla="*/ 441 h 619"/>
              <a:gd name="T4" fmla="*/ 236 w 472"/>
              <a:gd name="T5" fmla="*/ 309 h 619"/>
              <a:gd name="T6" fmla="*/ 104 w 472"/>
              <a:gd name="T7" fmla="*/ 441 h 619"/>
              <a:gd name="T8" fmla="*/ 236 w 472"/>
              <a:gd name="T9" fmla="*/ 589 h 619"/>
              <a:gd name="T10" fmla="*/ 368 w 472"/>
              <a:gd name="T11" fmla="*/ 441 h 619"/>
              <a:gd name="T12" fmla="*/ 236 w 472"/>
              <a:gd name="T13" fmla="*/ 544 h 619"/>
              <a:gd name="T14" fmla="*/ 236 w 472"/>
              <a:gd name="T15" fmla="*/ 544 h 619"/>
              <a:gd name="T16" fmla="*/ 133 w 472"/>
              <a:gd name="T17" fmla="*/ 441 h 619"/>
              <a:gd name="T18" fmla="*/ 236 w 472"/>
              <a:gd name="T19" fmla="*/ 353 h 619"/>
              <a:gd name="T20" fmla="*/ 339 w 472"/>
              <a:gd name="T21" fmla="*/ 441 h 619"/>
              <a:gd name="T22" fmla="*/ 236 w 472"/>
              <a:gd name="T23" fmla="*/ 544 h 619"/>
              <a:gd name="T24" fmla="*/ 398 w 472"/>
              <a:gd name="T25" fmla="*/ 0 h 619"/>
              <a:gd name="T26" fmla="*/ 398 w 472"/>
              <a:gd name="T27" fmla="*/ 0 h 619"/>
              <a:gd name="T28" fmla="*/ 74 w 472"/>
              <a:gd name="T29" fmla="*/ 0 h 619"/>
              <a:gd name="T30" fmla="*/ 0 w 472"/>
              <a:gd name="T31" fmla="*/ 73 h 619"/>
              <a:gd name="T32" fmla="*/ 0 w 472"/>
              <a:gd name="T33" fmla="*/ 544 h 619"/>
              <a:gd name="T34" fmla="*/ 74 w 472"/>
              <a:gd name="T35" fmla="*/ 618 h 619"/>
              <a:gd name="T36" fmla="*/ 398 w 472"/>
              <a:gd name="T37" fmla="*/ 618 h 619"/>
              <a:gd name="T38" fmla="*/ 471 w 472"/>
              <a:gd name="T39" fmla="*/ 544 h 619"/>
              <a:gd name="T40" fmla="*/ 471 w 472"/>
              <a:gd name="T41" fmla="*/ 73 h 619"/>
              <a:gd name="T42" fmla="*/ 398 w 472"/>
              <a:gd name="T43" fmla="*/ 0 h 619"/>
              <a:gd name="T44" fmla="*/ 427 w 472"/>
              <a:gd name="T45" fmla="*/ 544 h 619"/>
              <a:gd name="T46" fmla="*/ 427 w 472"/>
              <a:gd name="T47" fmla="*/ 544 h 619"/>
              <a:gd name="T48" fmla="*/ 398 w 472"/>
              <a:gd name="T49" fmla="*/ 589 h 619"/>
              <a:gd name="T50" fmla="*/ 236 w 472"/>
              <a:gd name="T51" fmla="*/ 589 h 619"/>
              <a:gd name="T52" fmla="*/ 74 w 472"/>
              <a:gd name="T53" fmla="*/ 589 h 619"/>
              <a:gd name="T54" fmla="*/ 45 w 472"/>
              <a:gd name="T55" fmla="*/ 544 h 619"/>
              <a:gd name="T56" fmla="*/ 45 w 472"/>
              <a:gd name="T57" fmla="*/ 73 h 619"/>
              <a:gd name="T58" fmla="*/ 74 w 472"/>
              <a:gd name="T59" fmla="*/ 29 h 619"/>
              <a:gd name="T60" fmla="*/ 398 w 472"/>
              <a:gd name="T61" fmla="*/ 29 h 619"/>
              <a:gd name="T62" fmla="*/ 427 w 472"/>
              <a:gd name="T63" fmla="*/ 73 h 619"/>
              <a:gd name="T64" fmla="*/ 427 w 472"/>
              <a:gd name="T65" fmla="*/ 544 h 619"/>
              <a:gd name="T66" fmla="*/ 236 w 472"/>
              <a:gd name="T67" fmla="*/ 73 h 619"/>
              <a:gd name="T68" fmla="*/ 236 w 472"/>
              <a:gd name="T69" fmla="*/ 73 h 619"/>
              <a:gd name="T70" fmla="*/ 133 w 472"/>
              <a:gd name="T71" fmla="*/ 176 h 619"/>
              <a:gd name="T72" fmla="*/ 236 w 472"/>
              <a:gd name="T73" fmla="*/ 264 h 619"/>
              <a:gd name="T74" fmla="*/ 339 w 472"/>
              <a:gd name="T75" fmla="*/ 176 h 619"/>
              <a:gd name="T76" fmla="*/ 236 w 472"/>
              <a:gd name="T77" fmla="*/ 73 h 619"/>
              <a:gd name="T78" fmla="*/ 236 w 472"/>
              <a:gd name="T79" fmla="*/ 235 h 619"/>
              <a:gd name="T80" fmla="*/ 236 w 472"/>
              <a:gd name="T81" fmla="*/ 235 h 619"/>
              <a:gd name="T82" fmla="*/ 177 w 472"/>
              <a:gd name="T83" fmla="*/ 176 h 619"/>
              <a:gd name="T84" fmla="*/ 236 w 472"/>
              <a:gd name="T85" fmla="*/ 117 h 619"/>
              <a:gd name="T86" fmla="*/ 295 w 472"/>
              <a:gd name="T87" fmla="*/ 176 h 619"/>
              <a:gd name="T88" fmla="*/ 236 w 472"/>
              <a:gd name="T89" fmla="*/ 23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7" name="Freeform 132">
            <a:extLst>
              <a:ext uri="{FF2B5EF4-FFF2-40B4-BE49-F238E27FC236}">
                <a16:creationId xmlns:a16="http://schemas.microsoft.com/office/drawing/2014/main" id="{81EB6CF9-7E9A-41FD-A6AC-81D43B762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1770063"/>
            <a:ext cx="266700" cy="274637"/>
          </a:xfrm>
          <a:custGeom>
            <a:avLst/>
            <a:gdLst>
              <a:gd name="T0" fmla="*/ 530 w 619"/>
              <a:gd name="T1" fmla="*/ 515 h 634"/>
              <a:gd name="T2" fmla="*/ 530 w 619"/>
              <a:gd name="T3" fmla="*/ 560 h 634"/>
              <a:gd name="T4" fmla="*/ 530 w 619"/>
              <a:gd name="T5" fmla="*/ 515 h 634"/>
              <a:gd name="T6" fmla="*/ 88 w 619"/>
              <a:gd name="T7" fmla="*/ 118 h 634"/>
              <a:gd name="T8" fmla="*/ 88 w 619"/>
              <a:gd name="T9" fmla="*/ 88 h 634"/>
              <a:gd name="T10" fmla="*/ 88 w 619"/>
              <a:gd name="T11" fmla="*/ 118 h 634"/>
              <a:gd name="T12" fmla="*/ 88 w 619"/>
              <a:gd name="T13" fmla="*/ 515 h 634"/>
              <a:gd name="T14" fmla="*/ 88 w 619"/>
              <a:gd name="T15" fmla="*/ 560 h 634"/>
              <a:gd name="T16" fmla="*/ 88 w 619"/>
              <a:gd name="T17" fmla="*/ 515 h 634"/>
              <a:gd name="T18" fmla="*/ 309 w 619"/>
              <a:gd name="T19" fmla="*/ 88 h 634"/>
              <a:gd name="T20" fmla="*/ 309 w 619"/>
              <a:gd name="T21" fmla="*/ 560 h 634"/>
              <a:gd name="T22" fmla="*/ 309 w 619"/>
              <a:gd name="T23" fmla="*/ 88 h 634"/>
              <a:gd name="T24" fmla="*/ 309 w 619"/>
              <a:gd name="T25" fmla="*/ 515 h 634"/>
              <a:gd name="T26" fmla="*/ 309 w 619"/>
              <a:gd name="T27" fmla="*/ 118 h 634"/>
              <a:gd name="T28" fmla="*/ 309 w 619"/>
              <a:gd name="T29" fmla="*/ 515 h 634"/>
              <a:gd name="T30" fmla="*/ 309 w 619"/>
              <a:gd name="T31" fmla="*/ 206 h 634"/>
              <a:gd name="T32" fmla="*/ 309 w 619"/>
              <a:gd name="T33" fmla="*/ 442 h 634"/>
              <a:gd name="T34" fmla="*/ 309 w 619"/>
              <a:gd name="T35" fmla="*/ 206 h 634"/>
              <a:gd name="T36" fmla="*/ 309 w 619"/>
              <a:gd name="T37" fmla="*/ 398 h 634"/>
              <a:gd name="T38" fmla="*/ 309 w 619"/>
              <a:gd name="T39" fmla="*/ 235 h 634"/>
              <a:gd name="T40" fmla="*/ 309 w 619"/>
              <a:gd name="T41" fmla="*/ 398 h 634"/>
              <a:gd name="T42" fmla="*/ 545 w 619"/>
              <a:gd name="T43" fmla="*/ 0 h 634"/>
              <a:gd name="T44" fmla="*/ 0 w 619"/>
              <a:gd name="T45" fmla="*/ 88 h 634"/>
              <a:gd name="T46" fmla="*/ 74 w 619"/>
              <a:gd name="T47" fmla="*/ 633 h 634"/>
              <a:gd name="T48" fmla="*/ 618 w 619"/>
              <a:gd name="T49" fmla="*/ 560 h 634"/>
              <a:gd name="T50" fmla="*/ 545 w 619"/>
              <a:gd name="T51" fmla="*/ 0 h 634"/>
              <a:gd name="T52" fmla="*/ 589 w 619"/>
              <a:gd name="T53" fmla="*/ 560 h 634"/>
              <a:gd name="T54" fmla="*/ 74 w 619"/>
              <a:gd name="T55" fmla="*/ 589 h 634"/>
              <a:gd name="T56" fmla="*/ 29 w 619"/>
              <a:gd name="T57" fmla="*/ 88 h 634"/>
              <a:gd name="T58" fmla="*/ 545 w 619"/>
              <a:gd name="T59" fmla="*/ 44 h 634"/>
              <a:gd name="T60" fmla="*/ 589 w 619"/>
              <a:gd name="T61" fmla="*/ 560 h 634"/>
              <a:gd name="T62" fmla="*/ 530 w 619"/>
              <a:gd name="T63" fmla="*/ 88 h 634"/>
              <a:gd name="T64" fmla="*/ 530 w 619"/>
              <a:gd name="T65" fmla="*/ 118 h 634"/>
              <a:gd name="T66" fmla="*/ 530 w 619"/>
              <a:gd name="T67" fmla="*/ 88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8" name="Freeform 133">
            <a:extLst>
              <a:ext uri="{FF2B5EF4-FFF2-40B4-BE49-F238E27FC236}">
                <a16:creationId xmlns:a16="http://schemas.microsoft.com/office/drawing/2014/main" id="{6F93848B-E6BD-4291-BE13-7899E1806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6825" y="1770063"/>
            <a:ext cx="184150" cy="274637"/>
          </a:xfrm>
          <a:custGeom>
            <a:avLst/>
            <a:gdLst>
              <a:gd name="T0" fmla="*/ 413 w 428"/>
              <a:gd name="T1" fmla="*/ 147 h 634"/>
              <a:gd name="T2" fmla="*/ 413 w 428"/>
              <a:gd name="T3" fmla="*/ 147 h 634"/>
              <a:gd name="T4" fmla="*/ 221 w 428"/>
              <a:gd name="T5" fmla="*/ 0 h 634"/>
              <a:gd name="T6" fmla="*/ 30 w 428"/>
              <a:gd name="T7" fmla="*/ 147 h 634"/>
              <a:gd name="T8" fmla="*/ 0 w 428"/>
              <a:gd name="T9" fmla="*/ 177 h 634"/>
              <a:gd name="T10" fmla="*/ 0 w 428"/>
              <a:gd name="T11" fmla="*/ 221 h 634"/>
              <a:gd name="T12" fmla="*/ 45 w 428"/>
              <a:gd name="T13" fmla="*/ 265 h 634"/>
              <a:gd name="T14" fmla="*/ 45 w 428"/>
              <a:gd name="T15" fmla="*/ 265 h 634"/>
              <a:gd name="T16" fmla="*/ 104 w 428"/>
              <a:gd name="T17" fmla="*/ 324 h 634"/>
              <a:gd name="T18" fmla="*/ 133 w 428"/>
              <a:gd name="T19" fmla="*/ 589 h 634"/>
              <a:gd name="T20" fmla="*/ 177 w 428"/>
              <a:gd name="T21" fmla="*/ 633 h 634"/>
              <a:gd name="T22" fmla="*/ 251 w 428"/>
              <a:gd name="T23" fmla="*/ 633 h 634"/>
              <a:gd name="T24" fmla="*/ 295 w 428"/>
              <a:gd name="T25" fmla="*/ 589 h 634"/>
              <a:gd name="T26" fmla="*/ 339 w 428"/>
              <a:gd name="T27" fmla="*/ 324 h 634"/>
              <a:gd name="T28" fmla="*/ 398 w 428"/>
              <a:gd name="T29" fmla="*/ 265 h 634"/>
              <a:gd name="T30" fmla="*/ 398 w 428"/>
              <a:gd name="T31" fmla="*/ 265 h 634"/>
              <a:gd name="T32" fmla="*/ 427 w 428"/>
              <a:gd name="T33" fmla="*/ 221 h 634"/>
              <a:gd name="T34" fmla="*/ 427 w 428"/>
              <a:gd name="T35" fmla="*/ 177 h 634"/>
              <a:gd name="T36" fmla="*/ 413 w 428"/>
              <a:gd name="T37" fmla="*/ 147 h 634"/>
              <a:gd name="T38" fmla="*/ 221 w 428"/>
              <a:gd name="T39" fmla="*/ 44 h 634"/>
              <a:gd name="T40" fmla="*/ 221 w 428"/>
              <a:gd name="T41" fmla="*/ 44 h 634"/>
              <a:gd name="T42" fmla="*/ 368 w 428"/>
              <a:gd name="T43" fmla="*/ 147 h 634"/>
              <a:gd name="T44" fmla="*/ 59 w 428"/>
              <a:gd name="T45" fmla="*/ 147 h 634"/>
              <a:gd name="T46" fmla="*/ 221 w 428"/>
              <a:gd name="T47" fmla="*/ 44 h 634"/>
              <a:gd name="T48" fmla="*/ 251 w 428"/>
              <a:gd name="T49" fmla="*/ 560 h 634"/>
              <a:gd name="T50" fmla="*/ 251 w 428"/>
              <a:gd name="T51" fmla="*/ 560 h 634"/>
              <a:gd name="T52" fmla="*/ 236 w 428"/>
              <a:gd name="T53" fmla="*/ 589 h 634"/>
              <a:gd name="T54" fmla="*/ 192 w 428"/>
              <a:gd name="T55" fmla="*/ 589 h 634"/>
              <a:gd name="T56" fmla="*/ 177 w 428"/>
              <a:gd name="T57" fmla="*/ 560 h 634"/>
              <a:gd name="T58" fmla="*/ 133 w 428"/>
              <a:gd name="T59" fmla="*/ 339 h 634"/>
              <a:gd name="T60" fmla="*/ 221 w 428"/>
              <a:gd name="T61" fmla="*/ 353 h 634"/>
              <a:gd name="T62" fmla="*/ 295 w 428"/>
              <a:gd name="T63" fmla="*/ 339 h 634"/>
              <a:gd name="T64" fmla="*/ 251 w 428"/>
              <a:gd name="T65" fmla="*/ 560 h 634"/>
              <a:gd name="T66" fmla="*/ 221 w 428"/>
              <a:gd name="T67" fmla="*/ 324 h 634"/>
              <a:gd name="T68" fmla="*/ 221 w 428"/>
              <a:gd name="T69" fmla="*/ 324 h 634"/>
              <a:gd name="T70" fmla="*/ 89 w 428"/>
              <a:gd name="T71" fmla="*/ 265 h 634"/>
              <a:gd name="T72" fmla="*/ 339 w 428"/>
              <a:gd name="T73" fmla="*/ 265 h 634"/>
              <a:gd name="T74" fmla="*/ 221 w 428"/>
              <a:gd name="T75" fmla="*/ 324 h 634"/>
              <a:gd name="T76" fmla="*/ 368 w 428"/>
              <a:gd name="T77" fmla="*/ 221 h 634"/>
              <a:gd name="T78" fmla="*/ 368 w 428"/>
              <a:gd name="T79" fmla="*/ 221 h 634"/>
              <a:gd name="T80" fmla="*/ 59 w 428"/>
              <a:gd name="T81" fmla="*/ 221 h 634"/>
              <a:gd name="T82" fmla="*/ 45 w 428"/>
              <a:gd name="T83" fmla="*/ 206 h 634"/>
              <a:gd name="T84" fmla="*/ 59 w 428"/>
              <a:gd name="T85" fmla="*/ 177 h 634"/>
              <a:gd name="T86" fmla="*/ 368 w 428"/>
              <a:gd name="T87" fmla="*/ 177 h 634"/>
              <a:gd name="T88" fmla="*/ 398 w 428"/>
              <a:gd name="T89" fmla="*/ 206 h 634"/>
              <a:gd name="T90" fmla="*/ 368 w 428"/>
              <a:gd name="T91" fmla="*/ 22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lnTo>
                  <a:pt x="45" y="265"/>
                </a:ln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lnTo>
                  <a:pt x="398" y="265"/>
                </a:ln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59" name="Freeform 134">
            <a:extLst>
              <a:ext uri="{FF2B5EF4-FFF2-40B4-BE49-F238E27FC236}">
                <a16:creationId xmlns:a16="http://schemas.microsoft.com/office/drawing/2014/main" id="{E228CA1F-3F65-4EA6-A14F-235F833A5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2638" y="1770063"/>
            <a:ext cx="274637" cy="274637"/>
          </a:xfrm>
          <a:custGeom>
            <a:avLst/>
            <a:gdLst>
              <a:gd name="T0" fmla="*/ 588 w 634"/>
              <a:gd name="T1" fmla="*/ 294 h 634"/>
              <a:gd name="T2" fmla="*/ 309 w 634"/>
              <a:gd name="T3" fmla="*/ 0 h 634"/>
              <a:gd name="T4" fmla="*/ 44 w 634"/>
              <a:gd name="T5" fmla="*/ 294 h 634"/>
              <a:gd name="T6" fmla="*/ 0 w 634"/>
              <a:gd name="T7" fmla="*/ 471 h 634"/>
              <a:gd name="T8" fmla="*/ 162 w 634"/>
              <a:gd name="T9" fmla="*/ 560 h 634"/>
              <a:gd name="T10" fmla="*/ 235 w 634"/>
              <a:gd name="T11" fmla="*/ 353 h 634"/>
              <a:gd name="T12" fmla="*/ 73 w 634"/>
              <a:gd name="T13" fmla="*/ 280 h 634"/>
              <a:gd name="T14" fmla="*/ 544 w 634"/>
              <a:gd name="T15" fmla="*/ 280 h 634"/>
              <a:gd name="T16" fmla="*/ 397 w 634"/>
              <a:gd name="T17" fmla="*/ 353 h 634"/>
              <a:gd name="T18" fmla="*/ 471 w 634"/>
              <a:gd name="T19" fmla="*/ 560 h 634"/>
              <a:gd name="T20" fmla="*/ 515 w 634"/>
              <a:gd name="T21" fmla="*/ 618 h 634"/>
              <a:gd name="T22" fmla="*/ 544 w 634"/>
              <a:gd name="T23" fmla="*/ 618 h 634"/>
              <a:gd name="T24" fmla="*/ 633 w 634"/>
              <a:gd name="T25" fmla="*/ 471 h 634"/>
              <a:gd name="T26" fmla="*/ 588 w 634"/>
              <a:gd name="T27" fmla="*/ 294 h 634"/>
              <a:gd name="T28" fmla="*/ 132 w 634"/>
              <a:gd name="T29" fmla="*/ 324 h 634"/>
              <a:gd name="T30" fmla="*/ 191 w 634"/>
              <a:gd name="T31" fmla="*/ 353 h 634"/>
              <a:gd name="T32" fmla="*/ 162 w 634"/>
              <a:gd name="T33" fmla="*/ 515 h 634"/>
              <a:gd name="T34" fmla="*/ 117 w 634"/>
              <a:gd name="T35" fmla="*/ 412 h 634"/>
              <a:gd name="T36" fmla="*/ 88 w 634"/>
              <a:gd name="T37" fmla="*/ 324 h 634"/>
              <a:gd name="T38" fmla="*/ 73 w 634"/>
              <a:gd name="T39" fmla="*/ 412 h 634"/>
              <a:gd name="T40" fmla="*/ 73 w 634"/>
              <a:gd name="T41" fmla="*/ 515 h 634"/>
              <a:gd name="T42" fmla="*/ 44 w 634"/>
              <a:gd name="T43" fmla="*/ 353 h 634"/>
              <a:gd name="T44" fmla="*/ 88 w 634"/>
              <a:gd name="T45" fmla="*/ 324 h 634"/>
              <a:gd name="T46" fmla="*/ 485 w 634"/>
              <a:gd name="T47" fmla="*/ 515 h 634"/>
              <a:gd name="T48" fmla="*/ 426 w 634"/>
              <a:gd name="T49" fmla="*/ 471 h 634"/>
              <a:gd name="T50" fmla="*/ 471 w 634"/>
              <a:gd name="T51" fmla="*/ 324 h 634"/>
              <a:gd name="T52" fmla="*/ 515 w 634"/>
              <a:gd name="T53" fmla="*/ 412 h 634"/>
              <a:gd name="T54" fmla="*/ 588 w 634"/>
              <a:gd name="T55" fmla="*/ 471 h 634"/>
              <a:gd name="T56" fmla="*/ 544 w 634"/>
              <a:gd name="T57" fmla="*/ 515 h 634"/>
              <a:gd name="T58" fmla="*/ 544 w 634"/>
              <a:gd name="T59" fmla="*/ 412 h 634"/>
              <a:gd name="T60" fmla="*/ 544 w 634"/>
              <a:gd name="T61" fmla="*/ 324 h 634"/>
              <a:gd name="T62" fmla="*/ 588 w 634"/>
              <a:gd name="T63" fmla="*/ 47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0" name="Freeform 135">
            <a:extLst>
              <a:ext uri="{FF2B5EF4-FFF2-40B4-BE49-F238E27FC236}">
                <a16:creationId xmlns:a16="http://schemas.microsoft.com/office/drawing/2014/main" id="{0090D469-93FC-4CC8-B2C0-3CFF55E07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1770063"/>
            <a:ext cx="255588" cy="274637"/>
          </a:xfrm>
          <a:custGeom>
            <a:avLst/>
            <a:gdLst>
              <a:gd name="T0" fmla="*/ 456 w 589"/>
              <a:gd name="T1" fmla="*/ 353 h 634"/>
              <a:gd name="T2" fmla="*/ 456 w 589"/>
              <a:gd name="T3" fmla="*/ 235 h 634"/>
              <a:gd name="T4" fmla="*/ 456 w 589"/>
              <a:gd name="T5" fmla="*/ 353 h 634"/>
              <a:gd name="T6" fmla="*/ 426 w 589"/>
              <a:gd name="T7" fmla="*/ 280 h 634"/>
              <a:gd name="T8" fmla="*/ 471 w 589"/>
              <a:gd name="T9" fmla="*/ 324 h 634"/>
              <a:gd name="T10" fmla="*/ 426 w 589"/>
              <a:gd name="T11" fmla="*/ 280 h 634"/>
              <a:gd name="T12" fmla="*/ 456 w 589"/>
              <a:gd name="T13" fmla="*/ 515 h 634"/>
              <a:gd name="T14" fmla="*/ 456 w 589"/>
              <a:gd name="T15" fmla="*/ 398 h 634"/>
              <a:gd name="T16" fmla="*/ 456 w 589"/>
              <a:gd name="T17" fmla="*/ 515 h 634"/>
              <a:gd name="T18" fmla="*/ 426 w 589"/>
              <a:gd name="T19" fmla="*/ 442 h 634"/>
              <a:gd name="T20" fmla="*/ 471 w 589"/>
              <a:gd name="T21" fmla="*/ 471 h 634"/>
              <a:gd name="T22" fmla="*/ 426 w 589"/>
              <a:gd name="T23" fmla="*/ 442 h 634"/>
              <a:gd name="T24" fmla="*/ 515 w 589"/>
              <a:gd name="T25" fmla="*/ 0 h 634"/>
              <a:gd name="T26" fmla="*/ 0 w 589"/>
              <a:gd name="T27" fmla="*/ 88 h 634"/>
              <a:gd name="T28" fmla="*/ 73 w 589"/>
              <a:gd name="T29" fmla="*/ 633 h 634"/>
              <a:gd name="T30" fmla="*/ 588 w 589"/>
              <a:gd name="T31" fmla="*/ 560 h 634"/>
              <a:gd name="T32" fmla="*/ 515 w 589"/>
              <a:gd name="T33" fmla="*/ 0 h 634"/>
              <a:gd name="T34" fmla="*/ 544 w 589"/>
              <a:gd name="T35" fmla="*/ 560 h 634"/>
              <a:gd name="T36" fmla="*/ 73 w 589"/>
              <a:gd name="T37" fmla="*/ 589 h 634"/>
              <a:gd name="T38" fmla="*/ 44 w 589"/>
              <a:gd name="T39" fmla="*/ 162 h 634"/>
              <a:gd name="T40" fmla="*/ 544 w 589"/>
              <a:gd name="T41" fmla="*/ 560 h 634"/>
              <a:gd name="T42" fmla="*/ 544 w 589"/>
              <a:gd name="T43" fmla="*/ 118 h 634"/>
              <a:gd name="T44" fmla="*/ 44 w 589"/>
              <a:gd name="T45" fmla="*/ 88 h 634"/>
              <a:gd name="T46" fmla="*/ 515 w 589"/>
              <a:gd name="T47" fmla="*/ 44 h 634"/>
              <a:gd name="T48" fmla="*/ 544 w 589"/>
              <a:gd name="T49" fmla="*/ 118 h 634"/>
              <a:gd name="T50" fmla="*/ 294 w 589"/>
              <a:gd name="T51" fmla="*/ 353 h 634"/>
              <a:gd name="T52" fmla="*/ 294 w 589"/>
              <a:gd name="T53" fmla="*/ 235 h 634"/>
              <a:gd name="T54" fmla="*/ 294 w 589"/>
              <a:gd name="T55" fmla="*/ 353 h 634"/>
              <a:gd name="T56" fmla="*/ 279 w 589"/>
              <a:gd name="T57" fmla="*/ 280 h 634"/>
              <a:gd name="T58" fmla="*/ 309 w 589"/>
              <a:gd name="T59" fmla="*/ 324 h 634"/>
              <a:gd name="T60" fmla="*/ 279 w 589"/>
              <a:gd name="T61" fmla="*/ 280 h 634"/>
              <a:gd name="T62" fmla="*/ 132 w 589"/>
              <a:gd name="T63" fmla="*/ 353 h 634"/>
              <a:gd name="T64" fmla="*/ 132 w 589"/>
              <a:gd name="T65" fmla="*/ 235 h 634"/>
              <a:gd name="T66" fmla="*/ 132 w 589"/>
              <a:gd name="T67" fmla="*/ 353 h 634"/>
              <a:gd name="T68" fmla="*/ 117 w 589"/>
              <a:gd name="T69" fmla="*/ 280 h 634"/>
              <a:gd name="T70" fmla="*/ 162 w 589"/>
              <a:gd name="T71" fmla="*/ 324 h 634"/>
              <a:gd name="T72" fmla="*/ 117 w 589"/>
              <a:gd name="T73" fmla="*/ 280 h 634"/>
              <a:gd name="T74" fmla="*/ 294 w 589"/>
              <a:gd name="T75" fmla="*/ 515 h 634"/>
              <a:gd name="T76" fmla="*/ 294 w 589"/>
              <a:gd name="T77" fmla="*/ 398 h 634"/>
              <a:gd name="T78" fmla="*/ 294 w 589"/>
              <a:gd name="T79" fmla="*/ 515 h 634"/>
              <a:gd name="T80" fmla="*/ 279 w 589"/>
              <a:gd name="T81" fmla="*/ 442 h 634"/>
              <a:gd name="T82" fmla="*/ 309 w 589"/>
              <a:gd name="T83" fmla="*/ 471 h 634"/>
              <a:gd name="T84" fmla="*/ 279 w 589"/>
              <a:gd name="T85" fmla="*/ 442 h 634"/>
              <a:gd name="T86" fmla="*/ 132 w 589"/>
              <a:gd name="T87" fmla="*/ 515 h 634"/>
              <a:gd name="T88" fmla="*/ 132 w 589"/>
              <a:gd name="T89" fmla="*/ 398 h 634"/>
              <a:gd name="T90" fmla="*/ 132 w 589"/>
              <a:gd name="T91" fmla="*/ 515 h 634"/>
              <a:gd name="T92" fmla="*/ 117 w 589"/>
              <a:gd name="T93" fmla="*/ 442 h 634"/>
              <a:gd name="T94" fmla="*/ 162 w 589"/>
              <a:gd name="T95" fmla="*/ 471 h 634"/>
              <a:gd name="T96" fmla="*/ 117 w 589"/>
              <a:gd name="T97" fmla="*/ 442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1" name="Freeform 136">
            <a:extLst>
              <a:ext uri="{FF2B5EF4-FFF2-40B4-BE49-F238E27FC236}">
                <a16:creationId xmlns:a16="http://schemas.microsoft.com/office/drawing/2014/main" id="{6CDD5A87-75AB-4D02-BA7E-0116BD8D4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1770063"/>
            <a:ext cx="274637" cy="274637"/>
          </a:xfrm>
          <a:custGeom>
            <a:avLst/>
            <a:gdLst>
              <a:gd name="T0" fmla="*/ 501 w 634"/>
              <a:gd name="T1" fmla="*/ 235 h 634"/>
              <a:gd name="T2" fmla="*/ 501 w 634"/>
              <a:gd name="T3" fmla="*/ 353 h 634"/>
              <a:gd name="T4" fmla="*/ 501 w 634"/>
              <a:gd name="T5" fmla="*/ 235 h 634"/>
              <a:gd name="T6" fmla="*/ 516 w 634"/>
              <a:gd name="T7" fmla="*/ 324 h 634"/>
              <a:gd name="T8" fmla="*/ 471 w 634"/>
              <a:gd name="T9" fmla="*/ 280 h 634"/>
              <a:gd name="T10" fmla="*/ 516 w 634"/>
              <a:gd name="T11" fmla="*/ 324 h 634"/>
              <a:gd name="T12" fmla="*/ 530 w 634"/>
              <a:gd name="T13" fmla="*/ 515 h 634"/>
              <a:gd name="T14" fmla="*/ 442 w 634"/>
              <a:gd name="T15" fmla="*/ 530 h 634"/>
              <a:gd name="T16" fmla="*/ 530 w 634"/>
              <a:gd name="T17" fmla="*/ 560 h 634"/>
              <a:gd name="T18" fmla="*/ 530 w 634"/>
              <a:gd name="T19" fmla="*/ 515 h 634"/>
              <a:gd name="T20" fmla="*/ 354 w 634"/>
              <a:gd name="T21" fmla="*/ 235 h 634"/>
              <a:gd name="T22" fmla="*/ 89 w 634"/>
              <a:gd name="T23" fmla="*/ 280 h 634"/>
              <a:gd name="T24" fmla="*/ 118 w 634"/>
              <a:gd name="T25" fmla="*/ 560 h 634"/>
              <a:gd name="T26" fmla="*/ 398 w 634"/>
              <a:gd name="T27" fmla="*/ 515 h 634"/>
              <a:gd name="T28" fmla="*/ 354 w 634"/>
              <a:gd name="T29" fmla="*/ 235 h 634"/>
              <a:gd name="T30" fmla="*/ 354 w 634"/>
              <a:gd name="T31" fmla="*/ 501 h 634"/>
              <a:gd name="T32" fmla="*/ 148 w 634"/>
              <a:gd name="T33" fmla="*/ 515 h 634"/>
              <a:gd name="T34" fmla="*/ 118 w 634"/>
              <a:gd name="T35" fmla="*/ 294 h 634"/>
              <a:gd name="T36" fmla="*/ 339 w 634"/>
              <a:gd name="T37" fmla="*/ 280 h 634"/>
              <a:gd name="T38" fmla="*/ 354 w 634"/>
              <a:gd name="T39" fmla="*/ 501 h 634"/>
              <a:gd name="T40" fmla="*/ 530 w 634"/>
              <a:gd name="T41" fmla="*/ 456 h 634"/>
              <a:gd name="T42" fmla="*/ 442 w 634"/>
              <a:gd name="T43" fmla="*/ 471 h 634"/>
              <a:gd name="T44" fmla="*/ 530 w 634"/>
              <a:gd name="T45" fmla="*/ 501 h 634"/>
              <a:gd name="T46" fmla="*/ 530 w 634"/>
              <a:gd name="T47" fmla="*/ 456 h 634"/>
              <a:gd name="T48" fmla="*/ 560 w 634"/>
              <a:gd name="T49" fmla="*/ 162 h 634"/>
              <a:gd name="T50" fmla="*/ 545 w 634"/>
              <a:gd name="T51" fmla="*/ 44 h 634"/>
              <a:gd name="T52" fmla="*/ 530 w 634"/>
              <a:gd name="T53" fmla="*/ 15 h 634"/>
              <a:gd name="T54" fmla="*/ 118 w 634"/>
              <a:gd name="T55" fmla="*/ 15 h 634"/>
              <a:gd name="T56" fmla="*/ 89 w 634"/>
              <a:gd name="T57" fmla="*/ 44 h 634"/>
              <a:gd name="T58" fmla="*/ 89 w 634"/>
              <a:gd name="T59" fmla="*/ 162 h 634"/>
              <a:gd name="T60" fmla="*/ 0 w 634"/>
              <a:gd name="T61" fmla="*/ 560 h 634"/>
              <a:gd name="T62" fmla="*/ 560 w 634"/>
              <a:gd name="T63" fmla="*/ 633 h 634"/>
              <a:gd name="T64" fmla="*/ 633 w 634"/>
              <a:gd name="T65" fmla="*/ 235 h 634"/>
              <a:gd name="T66" fmla="*/ 589 w 634"/>
              <a:gd name="T67" fmla="*/ 560 h 634"/>
              <a:gd name="T68" fmla="*/ 560 w 634"/>
              <a:gd name="T69" fmla="*/ 589 h 634"/>
              <a:gd name="T70" fmla="*/ 45 w 634"/>
              <a:gd name="T71" fmla="*/ 560 h 634"/>
              <a:gd name="T72" fmla="*/ 89 w 634"/>
              <a:gd name="T73" fmla="*/ 206 h 634"/>
              <a:gd name="T74" fmla="*/ 589 w 634"/>
              <a:gd name="T75" fmla="*/ 23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2" name="Freeform 137">
            <a:extLst>
              <a:ext uri="{FF2B5EF4-FFF2-40B4-BE49-F238E27FC236}">
                <a16:creationId xmlns:a16="http://schemas.microsoft.com/office/drawing/2014/main" id="{A8C87D2B-6A1D-4BC5-A42B-ADD284EEC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1789113"/>
            <a:ext cx="274637" cy="236537"/>
          </a:xfrm>
          <a:custGeom>
            <a:avLst/>
            <a:gdLst>
              <a:gd name="T0" fmla="*/ 221 w 634"/>
              <a:gd name="T1" fmla="*/ 236 h 546"/>
              <a:gd name="T2" fmla="*/ 221 w 634"/>
              <a:gd name="T3" fmla="*/ 236 h 546"/>
              <a:gd name="T4" fmla="*/ 103 w 634"/>
              <a:gd name="T5" fmla="*/ 236 h 546"/>
              <a:gd name="T6" fmla="*/ 73 w 634"/>
              <a:gd name="T7" fmla="*/ 250 h 546"/>
              <a:gd name="T8" fmla="*/ 103 w 634"/>
              <a:gd name="T9" fmla="*/ 280 h 546"/>
              <a:gd name="T10" fmla="*/ 221 w 634"/>
              <a:gd name="T11" fmla="*/ 280 h 546"/>
              <a:gd name="T12" fmla="*/ 235 w 634"/>
              <a:gd name="T13" fmla="*/ 250 h 546"/>
              <a:gd name="T14" fmla="*/ 221 w 634"/>
              <a:gd name="T15" fmla="*/ 236 h 546"/>
              <a:gd name="T16" fmla="*/ 221 w 634"/>
              <a:gd name="T17" fmla="*/ 398 h 546"/>
              <a:gd name="T18" fmla="*/ 221 w 634"/>
              <a:gd name="T19" fmla="*/ 398 h 546"/>
              <a:gd name="T20" fmla="*/ 103 w 634"/>
              <a:gd name="T21" fmla="*/ 398 h 546"/>
              <a:gd name="T22" fmla="*/ 73 w 634"/>
              <a:gd name="T23" fmla="*/ 412 h 546"/>
              <a:gd name="T24" fmla="*/ 103 w 634"/>
              <a:gd name="T25" fmla="*/ 427 h 546"/>
              <a:gd name="T26" fmla="*/ 221 w 634"/>
              <a:gd name="T27" fmla="*/ 427 h 546"/>
              <a:gd name="T28" fmla="*/ 235 w 634"/>
              <a:gd name="T29" fmla="*/ 412 h 546"/>
              <a:gd name="T30" fmla="*/ 221 w 634"/>
              <a:gd name="T31" fmla="*/ 398 h 546"/>
              <a:gd name="T32" fmla="*/ 221 w 634"/>
              <a:gd name="T33" fmla="*/ 309 h 546"/>
              <a:gd name="T34" fmla="*/ 221 w 634"/>
              <a:gd name="T35" fmla="*/ 309 h 546"/>
              <a:gd name="T36" fmla="*/ 103 w 634"/>
              <a:gd name="T37" fmla="*/ 309 h 546"/>
              <a:gd name="T38" fmla="*/ 73 w 634"/>
              <a:gd name="T39" fmla="*/ 339 h 546"/>
              <a:gd name="T40" fmla="*/ 103 w 634"/>
              <a:gd name="T41" fmla="*/ 354 h 546"/>
              <a:gd name="T42" fmla="*/ 221 w 634"/>
              <a:gd name="T43" fmla="*/ 354 h 546"/>
              <a:gd name="T44" fmla="*/ 235 w 634"/>
              <a:gd name="T45" fmla="*/ 339 h 546"/>
              <a:gd name="T46" fmla="*/ 221 w 634"/>
              <a:gd name="T47" fmla="*/ 309 h 546"/>
              <a:gd name="T48" fmla="*/ 412 w 634"/>
              <a:gd name="T49" fmla="*/ 221 h 546"/>
              <a:gd name="T50" fmla="*/ 412 w 634"/>
              <a:gd name="T51" fmla="*/ 221 h 546"/>
              <a:gd name="T52" fmla="*/ 294 w 634"/>
              <a:gd name="T53" fmla="*/ 339 h 546"/>
              <a:gd name="T54" fmla="*/ 412 w 634"/>
              <a:gd name="T55" fmla="*/ 457 h 546"/>
              <a:gd name="T56" fmla="*/ 530 w 634"/>
              <a:gd name="T57" fmla="*/ 339 h 546"/>
              <a:gd name="T58" fmla="*/ 412 w 634"/>
              <a:gd name="T59" fmla="*/ 221 h 546"/>
              <a:gd name="T60" fmla="*/ 412 w 634"/>
              <a:gd name="T61" fmla="*/ 412 h 546"/>
              <a:gd name="T62" fmla="*/ 412 w 634"/>
              <a:gd name="T63" fmla="*/ 412 h 546"/>
              <a:gd name="T64" fmla="*/ 338 w 634"/>
              <a:gd name="T65" fmla="*/ 339 h 546"/>
              <a:gd name="T66" fmla="*/ 412 w 634"/>
              <a:gd name="T67" fmla="*/ 250 h 546"/>
              <a:gd name="T68" fmla="*/ 485 w 634"/>
              <a:gd name="T69" fmla="*/ 339 h 546"/>
              <a:gd name="T70" fmla="*/ 412 w 634"/>
              <a:gd name="T71" fmla="*/ 412 h 546"/>
              <a:gd name="T72" fmla="*/ 544 w 634"/>
              <a:gd name="T73" fmla="*/ 118 h 546"/>
              <a:gd name="T74" fmla="*/ 544 w 634"/>
              <a:gd name="T75" fmla="*/ 118 h 546"/>
              <a:gd name="T76" fmla="*/ 515 w 634"/>
              <a:gd name="T77" fmla="*/ 118 h 546"/>
              <a:gd name="T78" fmla="*/ 294 w 634"/>
              <a:gd name="T79" fmla="*/ 0 h 546"/>
              <a:gd name="T80" fmla="*/ 279 w 634"/>
              <a:gd name="T81" fmla="*/ 15 h 546"/>
              <a:gd name="T82" fmla="*/ 279 w 634"/>
              <a:gd name="T83" fmla="*/ 30 h 546"/>
              <a:gd name="T84" fmla="*/ 426 w 634"/>
              <a:gd name="T85" fmla="*/ 118 h 546"/>
              <a:gd name="T86" fmla="*/ 73 w 634"/>
              <a:gd name="T87" fmla="*/ 118 h 546"/>
              <a:gd name="T88" fmla="*/ 0 w 634"/>
              <a:gd name="T89" fmla="*/ 191 h 546"/>
              <a:gd name="T90" fmla="*/ 0 w 634"/>
              <a:gd name="T91" fmla="*/ 471 h 546"/>
              <a:gd name="T92" fmla="*/ 73 w 634"/>
              <a:gd name="T93" fmla="*/ 545 h 546"/>
              <a:gd name="T94" fmla="*/ 544 w 634"/>
              <a:gd name="T95" fmla="*/ 545 h 546"/>
              <a:gd name="T96" fmla="*/ 633 w 634"/>
              <a:gd name="T97" fmla="*/ 471 h 546"/>
              <a:gd name="T98" fmla="*/ 633 w 634"/>
              <a:gd name="T99" fmla="*/ 191 h 546"/>
              <a:gd name="T100" fmla="*/ 544 w 634"/>
              <a:gd name="T101" fmla="*/ 118 h 546"/>
              <a:gd name="T102" fmla="*/ 588 w 634"/>
              <a:gd name="T103" fmla="*/ 471 h 546"/>
              <a:gd name="T104" fmla="*/ 588 w 634"/>
              <a:gd name="T105" fmla="*/ 471 h 546"/>
              <a:gd name="T106" fmla="*/ 544 w 634"/>
              <a:gd name="T107" fmla="*/ 516 h 546"/>
              <a:gd name="T108" fmla="*/ 73 w 634"/>
              <a:gd name="T109" fmla="*/ 516 h 546"/>
              <a:gd name="T110" fmla="*/ 44 w 634"/>
              <a:gd name="T111" fmla="*/ 471 h 546"/>
              <a:gd name="T112" fmla="*/ 44 w 634"/>
              <a:gd name="T113" fmla="*/ 191 h 546"/>
              <a:gd name="T114" fmla="*/ 73 w 634"/>
              <a:gd name="T115" fmla="*/ 162 h 546"/>
              <a:gd name="T116" fmla="*/ 544 w 634"/>
              <a:gd name="T117" fmla="*/ 162 h 546"/>
              <a:gd name="T118" fmla="*/ 588 w 634"/>
              <a:gd name="T119" fmla="*/ 191 h 546"/>
              <a:gd name="T120" fmla="*/ 588 w 634"/>
              <a:gd name="T121" fmla="*/ 471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3" name="Freeform 138">
            <a:extLst>
              <a:ext uri="{FF2B5EF4-FFF2-40B4-BE49-F238E27FC236}">
                <a16:creationId xmlns:a16="http://schemas.microsoft.com/office/drawing/2014/main" id="{9A9CD3D7-FF8D-4AFC-9135-26D8E3C12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1781175"/>
            <a:ext cx="203200" cy="255588"/>
          </a:xfrm>
          <a:custGeom>
            <a:avLst/>
            <a:gdLst>
              <a:gd name="T0" fmla="*/ 398 w 473"/>
              <a:gd name="T1" fmla="*/ 0 h 589"/>
              <a:gd name="T2" fmla="*/ 0 w 473"/>
              <a:gd name="T3" fmla="*/ 73 h 589"/>
              <a:gd name="T4" fmla="*/ 74 w 473"/>
              <a:gd name="T5" fmla="*/ 588 h 589"/>
              <a:gd name="T6" fmla="*/ 472 w 473"/>
              <a:gd name="T7" fmla="*/ 588 h 589"/>
              <a:gd name="T8" fmla="*/ 398 w 473"/>
              <a:gd name="T9" fmla="*/ 0 h 589"/>
              <a:gd name="T10" fmla="*/ 74 w 473"/>
              <a:gd name="T11" fmla="*/ 544 h 589"/>
              <a:gd name="T12" fmla="*/ 45 w 473"/>
              <a:gd name="T13" fmla="*/ 500 h 589"/>
              <a:gd name="T14" fmla="*/ 74 w 473"/>
              <a:gd name="T15" fmla="*/ 544 h 589"/>
              <a:gd name="T16" fmla="*/ 74 w 473"/>
              <a:gd name="T17" fmla="*/ 471 h 589"/>
              <a:gd name="T18" fmla="*/ 45 w 473"/>
              <a:gd name="T19" fmla="*/ 426 h 589"/>
              <a:gd name="T20" fmla="*/ 74 w 473"/>
              <a:gd name="T21" fmla="*/ 471 h 589"/>
              <a:gd name="T22" fmla="*/ 74 w 473"/>
              <a:gd name="T23" fmla="*/ 382 h 589"/>
              <a:gd name="T24" fmla="*/ 45 w 473"/>
              <a:gd name="T25" fmla="*/ 353 h 589"/>
              <a:gd name="T26" fmla="*/ 74 w 473"/>
              <a:gd name="T27" fmla="*/ 382 h 589"/>
              <a:gd name="T28" fmla="*/ 74 w 473"/>
              <a:gd name="T29" fmla="*/ 309 h 589"/>
              <a:gd name="T30" fmla="*/ 45 w 473"/>
              <a:gd name="T31" fmla="*/ 264 h 589"/>
              <a:gd name="T32" fmla="*/ 74 w 473"/>
              <a:gd name="T33" fmla="*/ 309 h 589"/>
              <a:gd name="T34" fmla="*/ 74 w 473"/>
              <a:gd name="T35" fmla="*/ 235 h 589"/>
              <a:gd name="T36" fmla="*/ 45 w 473"/>
              <a:gd name="T37" fmla="*/ 191 h 589"/>
              <a:gd name="T38" fmla="*/ 74 w 473"/>
              <a:gd name="T39" fmla="*/ 235 h 589"/>
              <a:gd name="T40" fmla="*/ 74 w 473"/>
              <a:gd name="T41" fmla="*/ 147 h 589"/>
              <a:gd name="T42" fmla="*/ 45 w 473"/>
              <a:gd name="T43" fmla="*/ 117 h 589"/>
              <a:gd name="T44" fmla="*/ 74 w 473"/>
              <a:gd name="T45" fmla="*/ 147 h 589"/>
              <a:gd name="T46" fmla="*/ 354 w 473"/>
              <a:gd name="T47" fmla="*/ 530 h 589"/>
              <a:gd name="T48" fmla="*/ 133 w 473"/>
              <a:gd name="T49" fmla="*/ 544 h 589"/>
              <a:gd name="T50" fmla="*/ 118 w 473"/>
              <a:gd name="T51" fmla="*/ 323 h 589"/>
              <a:gd name="T52" fmla="*/ 339 w 473"/>
              <a:gd name="T53" fmla="*/ 309 h 589"/>
              <a:gd name="T54" fmla="*/ 354 w 473"/>
              <a:gd name="T55" fmla="*/ 530 h 589"/>
              <a:gd name="T56" fmla="*/ 354 w 473"/>
              <a:gd name="T57" fmla="*/ 250 h 589"/>
              <a:gd name="T58" fmla="*/ 133 w 473"/>
              <a:gd name="T59" fmla="*/ 264 h 589"/>
              <a:gd name="T60" fmla="*/ 118 w 473"/>
              <a:gd name="T61" fmla="*/ 58 h 589"/>
              <a:gd name="T62" fmla="*/ 339 w 473"/>
              <a:gd name="T63" fmla="*/ 29 h 589"/>
              <a:gd name="T64" fmla="*/ 354 w 473"/>
              <a:gd name="T65" fmla="*/ 250 h 589"/>
              <a:gd name="T66" fmla="*/ 427 w 473"/>
              <a:gd name="T67" fmla="*/ 544 h 589"/>
              <a:gd name="T68" fmla="*/ 398 w 473"/>
              <a:gd name="T69" fmla="*/ 500 h 589"/>
              <a:gd name="T70" fmla="*/ 427 w 473"/>
              <a:gd name="T71" fmla="*/ 544 h 589"/>
              <a:gd name="T72" fmla="*/ 427 w 473"/>
              <a:gd name="T73" fmla="*/ 471 h 589"/>
              <a:gd name="T74" fmla="*/ 398 w 473"/>
              <a:gd name="T75" fmla="*/ 426 h 589"/>
              <a:gd name="T76" fmla="*/ 427 w 473"/>
              <a:gd name="T77" fmla="*/ 471 h 589"/>
              <a:gd name="T78" fmla="*/ 427 w 473"/>
              <a:gd name="T79" fmla="*/ 382 h 589"/>
              <a:gd name="T80" fmla="*/ 398 w 473"/>
              <a:gd name="T81" fmla="*/ 353 h 589"/>
              <a:gd name="T82" fmla="*/ 427 w 473"/>
              <a:gd name="T83" fmla="*/ 382 h 589"/>
              <a:gd name="T84" fmla="*/ 427 w 473"/>
              <a:gd name="T85" fmla="*/ 309 h 589"/>
              <a:gd name="T86" fmla="*/ 398 w 473"/>
              <a:gd name="T87" fmla="*/ 264 h 589"/>
              <a:gd name="T88" fmla="*/ 427 w 473"/>
              <a:gd name="T89" fmla="*/ 309 h 589"/>
              <a:gd name="T90" fmla="*/ 427 w 473"/>
              <a:gd name="T91" fmla="*/ 235 h 589"/>
              <a:gd name="T92" fmla="*/ 398 w 473"/>
              <a:gd name="T93" fmla="*/ 191 h 589"/>
              <a:gd name="T94" fmla="*/ 427 w 473"/>
              <a:gd name="T95" fmla="*/ 235 h 589"/>
              <a:gd name="T96" fmla="*/ 427 w 473"/>
              <a:gd name="T97" fmla="*/ 147 h 589"/>
              <a:gd name="T98" fmla="*/ 398 w 473"/>
              <a:gd name="T99" fmla="*/ 117 h 589"/>
              <a:gd name="T100" fmla="*/ 427 w 473"/>
              <a:gd name="T101" fmla="*/ 147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4" name="Freeform 139">
            <a:extLst>
              <a:ext uri="{FF2B5EF4-FFF2-40B4-BE49-F238E27FC236}">
                <a16:creationId xmlns:a16="http://schemas.microsoft.com/office/drawing/2014/main" id="{C6B2FC85-C293-4328-A672-A7D59A16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1789113"/>
            <a:ext cx="274637" cy="236537"/>
          </a:xfrm>
          <a:custGeom>
            <a:avLst/>
            <a:gdLst>
              <a:gd name="T0" fmla="*/ 589 w 634"/>
              <a:gd name="T1" fmla="*/ 236 h 546"/>
              <a:gd name="T2" fmla="*/ 589 w 634"/>
              <a:gd name="T3" fmla="*/ 236 h 546"/>
              <a:gd name="T4" fmla="*/ 471 w 634"/>
              <a:gd name="T5" fmla="*/ 309 h 546"/>
              <a:gd name="T6" fmla="*/ 442 w 634"/>
              <a:gd name="T7" fmla="*/ 250 h 546"/>
              <a:gd name="T8" fmla="*/ 516 w 634"/>
              <a:gd name="T9" fmla="*/ 133 h 546"/>
              <a:gd name="T10" fmla="*/ 383 w 634"/>
              <a:gd name="T11" fmla="*/ 0 h 546"/>
              <a:gd name="T12" fmla="*/ 236 w 634"/>
              <a:gd name="T13" fmla="*/ 133 h 546"/>
              <a:gd name="T14" fmla="*/ 280 w 634"/>
              <a:gd name="T15" fmla="*/ 236 h 546"/>
              <a:gd name="T16" fmla="*/ 207 w 634"/>
              <a:gd name="T17" fmla="*/ 236 h 546"/>
              <a:gd name="T18" fmla="*/ 236 w 634"/>
              <a:gd name="T19" fmla="*/ 162 h 546"/>
              <a:gd name="T20" fmla="*/ 118 w 634"/>
              <a:gd name="T21" fmla="*/ 44 h 546"/>
              <a:gd name="T22" fmla="*/ 0 w 634"/>
              <a:gd name="T23" fmla="*/ 162 h 546"/>
              <a:gd name="T24" fmla="*/ 44 w 634"/>
              <a:gd name="T25" fmla="*/ 250 h 546"/>
              <a:gd name="T26" fmla="*/ 0 w 634"/>
              <a:gd name="T27" fmla="*/ 309 h 546"/>
              <a:gd name="T28" fmla="*/ 0 w 634"/>
              <a:gd name="T29" fmla="*/ 471 h 546"/>
              <a:gd name="T30" fmla="*/ 89 w 634"/>
              <a:gd name="T31" fmla="*/ 545 h 546"/>
              <a:gd name="T32" fmla="*/ 398 w 634"/>
              <a:gd name="T33" fmla="*/ 545 h 546"/>
              <a:gd name="T34" fmla="*/ 471 w 634"/>
              <a:gd name="T35" fmla="*/ 471 h 546"/>
              <a:gd name="T36" fmla="*/ 471 w 634"/>
              <a:gd name="T37" fmla="*/ 457 h 546"/>
              <a:gd name="T38" fmla="*/ 589 w 634"/>
              <a:gd name="T39" fmla="*/ 545 h 546"/>
              <a:gd name="T40" fmla="*/ 633 w 634"/>
              <a:gd name="T41" fmla="*/ 516 h 546"/>
              <a:gd name="T42" fmla="*/ 633 w 634"/>
              <a:gd name="T43" fmla="*/ 280 h 546"/>
              <a:gd name="T44" fmla="*/ 589 w 634"/>
              <a:gd name="T45" fmla="*/ 236 h 546"/>
              <a:gd name="T46" fmla="*/ 44 w 634"/>
              <a:gd name="T47" fmla="*/ 162 h 546"/>
              <a:gd name="T48" fmla="*/ 44 w 634"/>
              <a:gd name="T49" fmla="*/ 162 h 546"/>
              <a:gd name="T50" fmla="*/ 118 w 634"/>
              <a:gd name="T51" fmla="*/ 74 h 546"/>
              <a:gd name="T52" fmla="*/ 207 w 634"/>
              <a:gd name="T53" fmla="*/ 162 h 546"/>
              <a:gd name="T54" fmla="*/ 118 w 634"/>
              <a:gd name="T55" fmla="*/ 236 h 546"/>
              <a:gd name="T56" fmla="*/ 44 w 634"/>
              <a:gd name="T57" fmla="*/ 162 h 546"/>
              <a:gd name="T58" fmla="*/ 442 w 634"/>
              <a:gd name="T59" fmla="*/ 471 h 546"/>
              <a:gd name="T60" fmla="*/ 442 w 634"/>
              <a:gd name="T61" fmla="*/ 471 h 546"/>
              <a:gd name="T62" fmla="*/ 398 w 634"/>
              <a:gd name="T63" fmla="*/ 516 h 546"/>
              <a:gd name="T64" fmla="*/ 89 w 634"/>
              <a:gd name="T65" fmla="*/ 516 h 546"/>
              <a:gd name="T66" fmla="*/ 44 w 634"/>
              <a:gd name="T67" fmla="*/ 471 h 546"/>
              <a:gd name="T68" fmla="*/ 44 w 634"/>
              <a:gd name="T69" fmla="*/ 309 h 546"/>
              <a:gd name="T70" fmla="*/ 89 w 634"/>
              <a:gd name="T71" fmla="*/ 280 h 546"/>
              <a:gd name="T72" fmla="*/ 398 w 634"/>
              <a:gd name="T73" fmla="*/ 280 h 546"/>
              <a:gd name="T74" fmla="*/ 442 w 634"/>
              <a:gd name="T75" fmla="*/ 309 h 546"/>
              <a:gd name="T76" fmla="*/ 442 w 634"/>
              <a:gd name="T77" fmla="*/ 471 h 546"/>
              <a:gd name="T78" fmla="*/ 383 w 634"/>
              <a:gd name="T79" fmla="*/ 236 h 546"/>
              <a:gd name="T80" fmla="*/ 383 w 634"/>
              <a:gd name="T81" fmla="*/ 236 h 546"/>
              <a:gd name="T82" fmla="*/ 280 w 634"/>
              <a:gd name="T83" fmla="*/ 133 h 546"/>
              <a:gd name="T84" fmla="*/ 383 w 634"/>
              <a:gd name="T85" fmla="*/ 44 h 546"/>
              <a:gd name="T86" fmla="*/ 471 w 634"/>
              <a:gd name="T87" fmla="*/ 133 h 546"/>
              <a:gd name="T88" fmla="*/ 383 w 634"/>
              <a:gd name="T89" fmla="*/ 236 h 546"/>
              <a:gd name="T90" fmla="*/ 589 w 634"/>
              <a:gd name="T91" fmla="*/ 516 h 546"/>
              <a:gd name="T92" fmla="*/ 589 w 634"/>
              <a:gd name="T93" fmla="*/ 516 h 546"/>
              <a:gd name="T94" fmla="*/ 471 w 634"/>
              <a:gd name="T95" fmla="*/ 412 h 546"/>
              <a:gd name="T96" fmla="*/ 471 w 634"/>
              <a:gd name="T97" fmla="*/ 354 h 546"/>
              <a:gd name="T98" fmla="*/ 589 w 634"/>
              <a:gd name="T99" fmla="*/ 280 h 546"/>
              <a:gd name="T100" fmla="*/ 589 w 634"/>
              <a:gd name="T101" fmla="*/ 516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5" name="Freeform 140">
            <a:extLst>
              <a:ext uri="{FF2B5EF4-FFF2-40B4-BE49-F238E27FC236}">
                <a16:creationId xmlns:a16="http://schemas.microsoft.com/office/drawing/2014/main" id="{D7238056-3396-4408-95E7-D36DF0BD6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688" y="1770063"/>
            <a:ext cx="274637" cy="274637"/>
          </a:xfrm>
          <a:custGeom>
            <a:avLst/>
            <a:gdLst>
              <a:gd name="T0" fmla="*/ 544 w 634"/>
              <a:gd name="T1" fmla="*/ 0 h 634"/>
              <a:gd name="T2" fmla="*/ 544 w 634"/>
              <a:gd name="T3" fmla="*/ 0 h 634"/>
              <a:gd name="T4" fmla="*/ 73 w 634"/>
              <a:gd name="T5" fmla="*/ 0 h 634"/>
              <a:gd name="T6" fmla="*/ 0 w 634"/>
              <a:gd name="T7" fmla="*/ 88 h 634"/>
              <a:gd name="T8" fmla="*/ 0 w 634"/>
              <a:gd name="T9" fmla="*/ 560 h 634"/>
              <a:gd name="T10" fmla="*/ 73 w 634"/>
              <a:gd name="T11" fmla="*/ 633 h 634"/>
              <a:gd name="T12" fmla="*/ 544 w 634"/>
              <a:gd name="T13" fmla="*/ 633 h 634"/>
              <a:gd name="T14" fmla="*/ 633 w 634"/>
              <a:gd name="T15" fmla="*/ 560 h 634"/>
              <a:gd name="T16" fmla="*/ 633 w 634"/>
              <a:gd name="T17" fmla="*/ 88 h 634"/>
              <a:gd name="T18" fmla="*/ 544 w 634"/>
              <a:gd name="T19" fmla="*/ 0 h 634"/>
              <a:gd name="T20" fmla="*/ 162 w 634"/>
              <a:gd name="T21" fmla="*/ 44 h 634"/>
              <a:gd name="T22" fmla="*/ 162 w 634"/>
              <a:gd name="T23" fmla="*/ 44 h 634"/>
              <a:gd name="T24" fmla="*/ 471 w 634"/>
              <a:gd name="T25" fmla="*/ 44 h 634"/>
              <a:gd name="T26" fmla="*/ 471 w 634"/>
              <a:gd name="T27" fmla="*/ 221 h 634"/>
              <a:gd name="T28" fmla="*/ 456 w 634"/>
              <a:gd name="T29" fmla="*/ 235 h 634"/>
              <a:gd name="T30" fmla="*/ 176 w 634"/>
              <a:gd name="T31" fmla="*/ 235 h 634"/>
              <a:gd name="T32" fmla="*/ 162 w 634"/>
              <a:gd name="T33" fmla="*/ 221 h 634"/>
              <a:gd name="T34" fmla="*/ 162 w 634"/>
              <a:gd name="T35" fmla="*/ 44 h 634"/>
              <a:gd name="T36" fmla="*/ 588 w 634"/>
              <a:gd name="T37" fmla="*/ 560 h 634"/>
              <a:gd name="T38" fmla="*/ 588 w 634"/>
              <a:gd name="T39" fmla="*/ 560 h 634"/>
              <a:gd name="T40" fmla="*/ 544 w 634"/>
              <a:gd name="T41" fmla="*/ 589 h 634"/>
              <a:gd name="T42" fmla="*/ 73 w 634"/>
              <a:gd name="T43" fmla="*/ 589 h 634"/>
              <a:gd name="T44" fmla="*/ 44 w 634"/>
              <a:gd name="T45" fmla="*/ 560 h 634"/>
              <a:gd name="T46" fmla="*/ 44 w 634"/>
              <a:gd name="T47" fmla="*/ 88 h 634"/>
              <a:gd name="T48" fmla="*/ 73 w 634"/>
              <a:gd name="T49" fmla="*/ 44 h 634"/>
              <a:gd name="T50" fmla="*/ 117 w 634"/>
              <a:gd name="T51" fmla="*/ 44 h 634"/>
              <a:gd name="T52" fmla="*/ 117 w 634"/>
              <a:gd name="T53" fmla="*/ 235 h 634"/>
              <a:gd name="T54" fmla="*/ 162 w 634"/>
              <a:gd name="T55" fmla="*/ 280 h 634"/>
              <a:gd name="T56" fmla="*/ 471 w 634"/>
              <a:gd name="T57" fmla="*/ 280 h 634"/>
              <a:gd name="T58" fmla="*/ 515 w 634"/>
              <a:gd name="T59" fmla="*/ 235 h 634"/>
              <a:gd name="T60" fmla="*/ 515 w 634"/>
              <a:gd name="T61" fmla="*/ 44 h 634"/>
              <a:gd name="T62" fmla="*/ 544 w 634"/>
              <a:gd name="T63" fmla="*/ 44 h 634"/>
              <a:gd name="T64" fmla="*/ 588 w 634"/>
              <a:gd name="T65" fmla="*/ 88 h 634"/>
              <a:gd name="T66" fmla="*/ 588 w 634"/>
              <a:gd name="T67" fmla="*/ 560 h 634"/>
              <a:gd name="T68" fmla="*/ 367 w 634"/>
              <a:gd name="T69" fmla="*/ 206 h 634"/>
              <a:gd name="T70" fmla="*/ 367 w 634"/>
              <a:gd name="T71" fmla="*/ 206 h 634"/>
              <a:gd name="T72" fmla="*/ 397 w 634"/>
              <a:gd name="T73" fmla="*/ 177 h 634"/>
              <a:gd name="T74" fmla="*/ 397 w 634"/>
              <a:gd name="T75" fmla="*/ 103 h 634"/>
              <a:gd name="T76" fmla="*/ 367 w 634"/>
              <a:gd name="T77" fmla="*/ 88 h 634"/>
              <a:gd name="T78" fmla="*/ 353 w 634"/>
              <a:gd name="T79" fmla="*/ 103 h 634"/>
              <a:gd name="T80" fmla="*/ 353 w 634"/>
              <a:gd name="T81" fmla="*/ 177 h 634"/>
              <a:gd name="T82" fmla="*/ 367 w 634"/>
              <a:gd name="T83" fmla="*/ 206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6" name="Freeform 141">
            <a:extLst>
              <a:ext uri="{FF2B5EF4-FFF2-40B4-BE49-F238E27FC236}">
                <a16:creationId xmlns:a16="http://schemas.microsoft.com/office/drawing/2014/main" id="{433FF68B-6518-43C0-8E28-472316627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" y="1770063"/>
            <a:ext cx="166688" cy="274637"/>
          </a:xfrm>
          <a:custGeom>
            <a:avLst/>
            <a:gdLst>
              <a:gd name="T0" fmla="*/ 191 w 383"/>
              <a:gd name="T1" fmla="*/ 162 h 634"/>
              <a:gd name="T2" fmla="*/ 191 w 383"/>
              <a:gd name="T3" fmla="*/ 162 h 634"/>
              <a:gd name="T4" fmla="*/ 176 w 383"/>
              <a:gd name="T5" fmla="*/ 177 h 634"/>
              <a:gd name="T6" fmla="*/ 176 w 383"/>
              <a:gd name="T7" fmla="*/ 265 h 634"/>
              <a:gd name="T8" fmla="*/ 191 w 383"/>
              <a:gd name="T9" fmla="*/ 280 h 634"/>
              <a:gd name="T10" fmla="*/ 206 w 383"/>
              <a:gd name="T11" fmla="*/ 265 h 634"/>
              <a:gd name="T12" fmla="*/ 206 w 383"/>
              <a:gd name="T13" fmla="*/ 177 h 634"/>
              <a:gd name="T14" fmla="*/ 191 w 383"/>
              <a:gd name="T15" fmla="*/ 162 h 634"/>
              <a:gd name="T16" fmla="*/ 309 w 383"/>
              <a:gd name="T17" fmla="*/ 88 h 634"/>
              <a:gd name="T18" fmla="*/ 309 w 383"/>
              <a:gd name="T19" fmla="*/ 88 h 634"/>
              <a:gd name="T20" fmla="*/ 206 w 383"/>
              <a:gd name="T21" fmla="*/ 88 h 634"/>
              <a:gd name="T22" fmla="*/ 206 w 383"/>
              <a:gd name="T23" fmla="*/ 0 h 634"/>
              <a:gd name="T24" fmla="*/ 132 w 383"/>
              <a:gd name="T25" fmla="*/ 0 h 634"/>
              <a:gd name="T26" fmla="*/ 117 w 383"/>
              <a:gd name="T27" fmla="*/ 30 h 634"/>
              <a:gd name="T28" fmla="*/ 132 w 383"/>
              <a:gd name="T29" fmla="*/ 44 h 634"/>
              <a:gd name="T30" fmla="*/ 176 w 383"/>
              <a:gd name="T31" fmla="*/ 44 h 634"/>
              <a:gd name="T32" fmla="*/ 176 w 383"/>
              <a:gd name="T33" fmla="*/ 88 h 634"/>
              <a:gd name="T34" fmla="*/ 73 w 383"/>
              <a:gd name="T35" fmla="*/ 88 h 634"/>
              <a:gd name="T36" fmla="*/ 0 w 383"/>
              <a:gd name="T37" fmla="*/ 162 h 634"/>
              <a:gd name="T38" fmla="*/ 0 w 383"/>
              <a:gd name="T39" fmla="*/ 560 h 634"/>
              <a:gd name="T40" fmla="*/ 73 w 383"/>
              <a:gd name="T41" fmla="*/ 633 h 634"/>
              <a:gd name="T42" fmla="*/ 309 w 383"/>
              <a:gd name="T43" fmla="*/ 633 h 634"/>
              <a:gd name="T44" fmla="*/ 382 w 383"/>
              <a:gd name="T45" fmla="*/ 560 h 634"/>
              <a:gd name="T46" fmla="*/ 382 w 383"/>
              <a:gd name="T47" fmla="*/ 162 h 634"/>
              <a:gd name="T48" fmla="*/ 309 w 383"/>
              <a:gd name="T49" fmla="*/ 88 h 634"/>
              <a:gd name="T50" fmla="*/ 353 w 383"/>
              <a:gd name="T51" fmla="*/ 560 h 634"/>
              <a:gd name="T52" fmla="*/ 353 w 383"/>
              <a:gd name="T53" fmla="*/ 560 h 634"/>
              <a:gd name="T54" fmla="*/ 309 w 383"/>
              <a:gd name="T55" fmla="*/ 589 h 634"/>
              <a:gd name="T56" fmla="*/ 73 w 383"/>
              <a:gd name="T57" fmla="*/ 589 h 634"/>
              <a:gd name="T58" fmla="*/ 29 w 383"/>
              <a:gd name="T59" fmla="*/ 560 h 634"/>
              <a:gd name="T60" fmla="*/ 29 w 383"/>
              <a:gd name="T61" fmla="*/ 162 h 634"/>
              <a:gd name="T62" fmla="*/ 73 w 383"/>
              <a:gd name="T63" fmla="*/ 118 h 634"/>
              <a:gd name="T64" fmla="*/ 309 w 383"/>
              <a:gd name="T65" fmla="*/ 118 h 634"/>
              <a:gd name="T66" fmla="*/ 353 w 383"/>
              <a:gd name="T67" fmla="*/ 162 h 634"/>
              <a:gd name="T68" fmla="*/ 353 w 383"/>
              <a:gd name="T69" fmla="*/ 56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7" name="Freeform 142">
            <a:extLst>
              <a:ext uri="{FF2B5EF4-FFF2-40B4-BE49-F238E27FC236}">
                <a16:creationId xmlns:a16="http://schemas.microsoft.com/office/drawing/2014/main" id="{90E1ACE4-5CEC-4FB1-8FE9-B0089D3FE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1328738"/>
            <a:ext cx="261938" cy="276225"/>
          </a:xfrm>
          <a:custGeom>
            <a:avLst/>
            <a:gdLst>
              <a:gd name="T0" fmla="*/ 530 w 604"/>
              <a:gd name="T1" fmla="*/ 0 h 634"/>
              <a:gd name="T2" fmla="*/ 530 w 604"/>
              <a:gd name="T3" fmla="*/ 0 h 634"/>
              <a:gd name="T4" fmla="*/ 74 w 604"/>
              <a:gd name="T5" fmla="*/ 0 h 634"/>
              <a:gd name="T6" fmla="*/ 0 w 604"/>
              <a:gd name="T7" fmla="*/ 74 h 634"/>
              <a:gd name="T8" fmla="*/ 0 w 604"/>
              <a:gd name="T9" fmla="*/ 427 h 634"/>
              <a:gd name="T10" fmla="*/ 74 w 604"/>
              <a:gd name="T11" fmla="*/ 516 h 634"/>
              <a:gd name="T12" fmla="*/ 236 w 604"/>
              <a:gd name="T13" fmla="*/ 516 h 634"/>
              <a:gd name="T14" fmla="*/ 236 w 604"/>
              <a:gd name="T15" fmla="*/ 589 h 634"/>
              <a:gd name="T16" fmla="*/ 191 w 604"/>
              <a:gd name="T17" fmla="*/ 589 h 634"/>
              <a:gd name="T18" fmla="*/ 177 w 604"/>
              <a:gd name="T19" fmla="*/ 604 h 634"/>
              <a:gd name="T20" fmla="*/ 191 w 604"/>
              <a:gd name="T21" fmla="*/ 633 h 634"/>
              <a:gd name="T22" fmla="*/ 427 w 604"/>
              <a:gd name="T23" fmla="*/ 633 h 634"/>
              <a:gd name="T24" fmla="*/ 441 w 604"/>
              <a:gd name="T25" fmla="*/ 604 h 634"/>
              <a:gd name="T26" fmla="*/ 427 w 604"/>
              <a:gd name="T27" fmla="*/ 589 h 634"/>
              <a:gd name="T28" fmla="*/ 383 w 604"/>
              <a:gd name="T29" fmla="*/ 589 h 634"/>
              <a:gd name="T30" fmla="*/ 383 w 604"/>
              <a:gd name="T31" fmla="*/ 516 h 634"/>
              <a:gd name="T32" fmla="*/ 530 w 604"/>
              <a:gd name="T33" fmla="*/ 516 h 634"/>
              <a:gd name="T34" fmla="*/ 603 w 604"/>
              <a:gd name="T35" fmla="*/ 427 h 634"/>
              <a:gd name="T36" fmla="*/ 603 w 604"/>
              <a:gd name="T37" fmla="*/ 74 h 634"/>
              <a:gd name="T38" fmla="*/ 530 w 604"/>
              <a:gd name="T39" fmla="*/ 0 h 634"/>
              <a:gd name="T40" fmla="*/ 353 w 604"/>
              <a:gd name="T41" fmla="*/ 589 h 634"/>
              <a:gd name="T42" fmla="*/ 353 w 604"/>
              <a:gd name="T43" fmla="*/ 589 h 634"/>
              <a:gd name="T44" fmla="*/ 265 w 604"/>
              <a:gd name="T45" fmla="*/ 589 h 634"/>
              <a:gd name="T46" fmla="*/ 265 w 604"/>
              <a:gd name="T47" fmla="*/ 516 h 634"/>
              <a:gd name="T48" fmla="*/ 353 w 604"/>
              <a:gd name="T49" fmla="*/ 516 h 634"/>
              <a:gd name="T50" fmla="*/ 353 w 604"/>
              <a:gd name="T51" fmla="*/ 589 h 634"/>
              <a:gd name="T52" fmla="*/ 559 w 604"/>
              <a:gd name="T53" fmla="*/ 427 h 634"/>
              <a:gd name="T54" fmla="*/ 559 w 604"/>
              <a:gd name="T55" fmla="*/ 427 h 634"/>
              <a:gd name="T56" fmla="*/ 530 w 604"/>
              <a:gd name="T57" fmla="*/ 471 h 634"/>
              <a:gd name="T58" fmla="*/ 74 w 604"/>
              <a:gd name="T59" fmla="*/ 471 h 634"/>
              <a:gd name="T60" fmla="*/ 29 w 604"/>
              <a:gd name="T61" fmla="*/ 427 h 634"/>
              <a:gd name="T62" fmla="*/ 29 w 604"/>
              <a:gd name="T63" fmla="*/ 398 h 634"/>
              <a:gd name="T64" fmla="*/ 559 w 604"/>
              <a:gd name="T65" fmla="*/ 398 h 634"/>
              <a:gd name="T66" fmla="*/ 559 w 604"/>
              <a:gd name="T67" fmla="*/ 427 h 634"/>
              <a:gd name="T68" fmla="*/ 559 w 604"/>
              <a:gd name="T69" fmla="*/ 354 h 634"/>
              <a:gd name="T70" fmla="*/ 559 w 604"/>
              <a:gd name="T71" fmla="*/ 354 h 634"/>
              <a:gd name="T72" fmla="*/ 29 w 604"/>
              <a:gd name="T73" fmla="*/ 354 h 634"/>
              <a:gd name="T74" fmla="*/ 29 w 604"/>
              <a:gd name="T75" fmla="*/ 74 h 634"/>
              <a:gd name="T76" fmla="*/ 74 w 604"/>
              <a:gd name="T77" fmla="*/ 44 h 634"/>
              <a:gd name="T78" fmla="*/ 530 w 604"/>
              <a:gd name="T79" fmla="*/ 44 h 634"/>
              <a:gd name="T80" fmla="*/ 559 w 604"/>
              <a:gd name="T81" fmla="*/ 74 h 634"/>
              <a:gd name="T82" fmla="*/ 559 w 604"/>
              <a:gd name="T83" fmla="*/ 35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8" name="Freeform 143">
            <a:extLst>
              <a:ext uri="{FF2B5EF4-FFF2-40B4-BE49-F238E27FC236}">
                <a16:creationId xmlns:a16="http://schemas.microsoft.com/office/drawing/2014/main" id="{27E2D93D-13C8-4D71-B6FC-7457CB61F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475" y="1328738"/>
            <a:ext cx="190500" cy="276225"/>
          </a:xfrm>
          <a:custGeom>
            <a:avLst/>
            <a:gdLst>
              <a:gd name="T0" fmla="*/ 368 w 442"/>
              <a:gd name="T1" fmla="*/ 0 h 634"/>
              <a:gd name="T2" fmla="*/ 368 w 442"/>
              <a:gd name="T3" fmla="*/ 0 h 634"/>
              <a:gd name="T4" fmla="*/ 73 w 442"/>
              <a:gd name="T5" fmla="*/ 0 h 634"/>
              <a:gd name="T6" fmla="*/ 0 w 442"/>
              <a:gd name="T7" fmla="*/ 74 h 634"/>
              <a:gd name="T8" fmla="*/ 0 w 442"/>
              <a:gd name="T9" fmla="*/ 545 h 634"/>
              <a:gd name="T10" fmla="*/ 73 w 442"/>
              <a:gd name="T11" fmla="*/ 633 h 634"/>
              <a:gd name="T12" fmla="*/ 368 w 442"/>
              <a:gd name="T13" fmla="*/ 633 h 634"/>
              <a:gd name="T14" fmla="*/ 441 w 442"/>
              <a:gd name="T15" fmla="*/ 545 h 634"/>
              <a:gd name="T16" fmla="*/ 441 w 442"/>
              <a:gd name="T17" fmla="*/ 74 h 634"/>
              <a:gd name="T18" fmla="*/ 368 w 442"/>
              <a:gd name="T19" fmla="*/ 0 h 634"/>
              <a:gd name="T20" fmla="*/ 412 w 442"/>
              <a:gd name="T21" fmla="*/ 545 h 634"/>
              <a:gd name="T22" fmla="*/ 412 w 442"/>
              <a:gd name="T23" fmla="*/ 545 h 634"/>
              <a:gd name="T24" fmla="*/ 368 w 442"/>
              <a:gd name="T25" fmla="*/ 589 h 634"/>
              <a:gd name="T26" fmla="*/ 73 w 442"/>
              <a:gd name="T27" fmla="*/ 589 h 634"/>
              <a:gd name="T28" fmla="*/ 29 w 442"/>
              <a:gd name="T29" fmla="*/ 545 h 634"/>
              <a:gd name="T30" fmla="*/ 29 w 442"/>
              <a:gd name="T31" fmla="*/ 486 h 634"/>
              <a:gd name="T32" fmla="*/ 412 w 442"/>
              <a:gd name="T33" fmla="*/ 486 h 634"/>
              <a:gd name="T34" fmla="*/ 412 w 442"/>
              <a:gd name="T35" fmla="*/ 545 h 634"/>
              <a:gd name="T36" fmla="*/ 412 w 442"/>
              <a:gd name="T37" fmla="*/ 457 h 634"/>
              <a:gd name="T38" fmla="*/ 412 w 442"/>
              <a:gd name="T39" fmla="*/ 457 h 634"/>
              <a:gd name="T40" fmla="*/ 29 w 442"/>
              <a:gd name="T41" fmla="*/ 457 h 634"/>
              <a:gd name="T42" fmla="*/ 29 w 442"/>
              <a:gd name="T43" fmla="*/ 133 h 634"/>
              <a:gd name="T44" fmla="*/ 412 w 442"/>
              <a:gd name="T45" fmla="*/ 133 h 634"/>
              <a:gd name="T46" fmla="*/ 412 w 442"/>
              <a:gd name="T47" fmla="*/ 457 h 634"/>
              <a:gd name="T48" fmla="*/ 412 w 442"/>
              <a:gd name="T49" fmla="*/ 103 h 634"/>
              <a:gd name="T50" fmla="*/ 412 w 442"/>
              <a:gd name="T51" fmla="*/ 103 h 634"/>
              <a:gd name="T52" fmla="*/ 29 w 442"/>
              <a:gd name="T53" fmla="*/ 103 h 634"/>
              <a:gd name="T54" fmla="*/ 29 w 442"/>
              <a:gd name="T55" fmla="*/ 74 h 634"/>
              <a:gd name="T56" fmla="*/ 73 w 442"/>
              <a:gd name="T57" fmla="*/ 44 h 634"/>
              <a:gd name="T58" fmla="*/ 368 w 442"/>
              <a:gd name="T59" fmla="*/ 44 h 634"/>
              <a:gd name="T60" fmla="*/ 412 w 442"/>
              <a:gd name="T61" fmla="*/ 74 h 634"/>
              <a:gd name="T62" fmla="*/ 412 w 442"/>
              <a:gd name="T63" fmla="*/ 103 h 634"/>
              <a:gd name="T64" fmla="*/ 221 w 442"/>
              <a:gd name="T65" fmla="*/ 574 h 634"/>
              <a:gd name="T66" fmla="*/ 221 w 442"/>
              <a:gd name="T67" fmla="*/ 574 h 634"/>
              <a:gd name="T68" fmla="*/ 250 w 442"/>
              <a:gd name="T69" fmla="*/ 545 h 634"/>
              <a:gd name="T70" fmla="*/ 221 w 442"/>
              <a:gd name="T71" fmla="*/ 516 h 634"/>
              <a:gd name="T72" fmla="*/ 191 w 442"/>
              <a:gd name="T73" fmla="*/ 545 h 634"/>
              <a:gd name="T74" fmla="*/ 221 w 442"/>
              <a:gd name="T75" fmla="*/ 57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69" name="Freeform 144">
            <a:extLst>
              <a:ext uri="{FF2B5EF4-FFF2-40B4-BE49-F238E27FC236}">
                <a16:creationId xmlns:a16="http://schemas.microsoft.com/office/drawing/2014/main" id="{6BE18C20-E9D4-423E-8A19-92C7EB282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1328738"/>
            <a:ext cx="152400" cy="276225"/>
          </a:xfrm>
          <a:custGeom>
            <a:avLst/>
            <a:gdLst>
              <a:gd name="T0" fmla="*/ 177 w 354"/>
              <a:gd name="T1" fmla="*/ 545 h 634"/>
              <a:gd name="T2" fmla="*/ 177 w 354"/>
              <a:gd name="T3" fmla="*/ 545 h 634"/>
              <a:gd name="T4" fmla="*/ 221 w 354"/>
              <a:gd name="T5" fmla="*/ 516 h 634"/>
              <a:gd name="T6" fmla="*/ 177 w 354"/>
              <a:gd name="T7" fmla="*/ 471 h 634"/>
              <a:gd name="T8" fmla="*/ 147 w 354"/>
              <a:gd name="T9" fmla="*/ 516 h 634"/>
              <a:gd name="T10" fmla="*/ 177 w 354"/>
              <a:gd name="T11" fmla="*/ 545 h 634"/>
              <a:gd name="T12" fmla="*/ 280 w 354"/>
              <a:gd name="T13" fmla="*/ 0 h 634"/>
              <a:gd name="T14" fmla="*/ 280 w 354"/>
              <a:gd name="T15" fmla="*/ 0 h 634"/>
              <a:gd name="T16" fmla="*/ 89 w 354"/>
              <a:gd name="T17" fmla="*/ 0 h 634"/>
              <a:gd name="T18" fmla="*/ 0 w 354"/>
              <a:gd name="T19" fmla="*/ 74 h 634"/>
              <a:gd name="T20" fmla="*/ 0 w 354"/>
              <a:gd name="T21" fmla="*/ 545 h 634"/>
              <a:gd name="T22" fmla="*/ 89 w 354"/>
              <a:gd name="T23" fmla="*/ 633 h 634"/>
              <a:gd name="T24" fmla="*/ 280 w 354"/>
              <a:gd name="T25" fmla="*/ 633 h 634"/>
              <a:gd name="T26" fmla="*/ 353 w 354"/>
              <a:gd name="T27" fmla="*/ 545 h 634"/>
              <a:gd name="T28" fmla="*/ 353 w 354"/>
              <a:gd name="T29" fmla="*/ 74 h 634"/>
              <a:gd name="T30" fmla="*/ 280 w 354"/>
              <a:gd name="T31" fmla="*/ 0 h 634"/>
              <a:gd name="T32" fmla="*/ 324 w 354"/>
              <a:gd name="T33" fmla="*/ 545 h 634"/>
              <a:gd name="T34" fmla="*/ 324 w 354"/>
              <a:gd name="T35" fmla="*/ 545 h 634"/>
              <a:gd name="T36" fmla="*/ 280 w 354"/>
              <a:gd name="T37" fmla="*/ 589 h 634"/>
              <a:gd name="T38" fmla="*/ 89 w 354"/>
              <a:gd name="T39" fmla="*/ 589 h 634"/>
              <a:gd name="T40" fmla="*/ 44 w 354"/>
              <a:gd name="T41" fmla="*/ 545 h 634"/>
              <a:gd name="T42" fmla="*/ 44 w 354"/>
              <a:gd name="T43" fmla="*/ 427 h 634"/>
              <a:gd name="T44" fmla="*/ 324 w 354"/>
              <a:gd name="T45" fmla="*/ 427 h 634"/>
              <a:gd name="T46" fmla="*/ 324 w 354"/>
              <a:gd name="T47" fmla="*/ 545 h 634"/>
              <a:gd name="T48" fmla="*/ 324 w 354"/>
              <a:gd name="T49" fmla="*/ 398 h 634"/>
              <a:gd name="T50" fmla="*/ 324 w 354"/>
              <a:gd name="T51" fmla="*/ 398 h 634"/>
              <a:gd name="T52" fmla="*/ 44 w 354"/>
              <a:gd name="T53" fmla="*/ 398 h 634"/>
              <a:gd name="T54" fmla="*/ 44 w 354"/>
              <a:gd name="T55" fmla="*/ 133 h 634"/>
              <a:gd name="T56" fmla="*/ 324 w 354"/>
              <a:gd name="T57" fmla="*/ 133 h 634"/>
              <a:gd name="T58" fmla="*/ 324 w 354"/>
              <a:gd name="T59" fmla="*/ 398 h 634"/>
              <a:gd name="T60" fmla="*/ 324 w 354"/>
              <a:gd name="T61" fmla="*/ 103 h 634"/>
              <a:gd name="T62" fmla="*/ 324 w 354"/>
              <a:gd name="T63" fmla="*/ 103 h 634"/>
              <a:gd name="T64" fmla="*/ 44 w 354"/>
              <a:gd name="T65" fmla="*/ 103 h 634"/>
              <a:gd name="T66" fmla="*/ 44 w 354"/>
              <a:gd name="T67" fmla="*/ 74 h 634"/>
              <a:gd name="T68" fmla="*/ 89 w 354"/>
              <a:gd name="T69" fmla="*/ 44 h 634"/>
              <a:gd name="T70" fmla="*/ 280 w 354"/>
              <a:gd name="T71" fmla="*/ 44 h 634"/>
              <a:gd name="T72" fmla="*/ 324 w 354"/>
              <a:gd name="T73" fmla="*/ 74 h 634"/>
              <a:gd name="T74" fmla="*/ 324 w 354"/>
              <a:gd name="T75" fmla="*/ 10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0" name="Freeform 145">
            <a:extLst>
              <a:ext uri="{FF2B5EF4-FFF2-40B4-BE49-F238E27FC236}">
                <a16:creationId xmlns:a16="http://schemas.microsoft.com/office/drawing/2014/main" id="{622E3BCA-E73A-4DC8-9BF2-43DB9E6D3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1328738"/>
            <a:ext cx="217488" cy="276225"/>
          </a:xfrm>
          <a:custGeom>
            <a:avLst/>
            <a:gdLst>
              <a:gd name="T0" fmla="*/ 382 w 501"/>
              <a:gd name="T1" fmla="*/ 516 h 634"/>
              <a:gd name="T2" fmla="*/ 382 w 501"/>
              <a:gd name="T3" fmla="*/ 545 h 634"/>
              <a:gd name="T4" fmla="*/ 382 w 501"/>
              <a:gd name="T5" fmla="*/ 516 h 634"/>
              <a:gd name="T6" fmla="*/ 309 w 501"/>
              <a:gd name="T7" fmla="*/ 427 h 634"/>
              <a:gd name="T8" fmla="*/ 309 w 501"/>
              <a:gd name="T9" fmla="*/ 471 h 634"/>
              <a:gd name="T10" fmla="*/ 309 w 501"/>
              <a:gd name="T11" fmla="*/ 427 h 634"/>
              <a:gd name="T12" fmla="*/ 294 w 501"/>
              <a:gd name="T13" fmla="*/ 516 h 634"/>
              <a:gd name="T14" fmla="*/ 294 w 501"/>
              <a:gd name="T15" fmla="*/ 545 h 634"/>
              <a:gd name="T16" fmla="*/ 294 w 501"/>
              <a:gd name="T17" fmla="*/ 516 h 634"/>
              <a:gd name="T18" fmla="*/ 177 w 501"/>
              <a:gd name="T19" fmla="*/ 471 h 634"/>
              <a:gd name="T20" fmla="*/ 147 w 501"/>
              <a:gd name="T21" fmla="*/ 457 h 634"/>
              <a:gd name="T22" fmla="*/ 118 w 501"/>
              <a:gd name="T23" fmla="*/ 457 h 634"/>
              <a:gd name="T24" fmla="*/ 88 w 501"/>
              <a:gd name="T25" fmla="*/ 471 h 634"/>
              <a:gd name="T26" fmla="*/ 88 w 501"/>
              <a:gd name="T27" fmla="*/ 516 h 634"/>
              <a:gd name="T28" fmla="*/ 118 w 501"/>
              <a:gd name="T29" fmla="*/ 530 h 634"/>
              <a:gd name="T30" fmla="*/ 147 w 501"/>
              <a:gd name="T31" fmla="*/ 530 h 634"/>
              <a:gd name="T32" fmla="*/ 177 w 501"/>
              <a:gd name="T33" fmla="*/ 516 h 634"/>
              <a:gd name="T34" fmla="*/ 177 w 501"/>
              <a:gd name="T35" fmla="*/ 471 h 634"/>
              <a:gd name="T36" fmla="*/ 427 w 501"/>
              <a:gd name="T37" fmla="*/ 0 h 634"/>
              <a:gd name="T38" fmla="*/ 0 w 501"/>
              <a:gd name="T39" fmla="*/ 74 h 634"/>
              <a:gd name="T40" fmla="*/ 73 w 501"/>
              <a:gd name="T41" fmla="*/ 633 h 634"/>
              <a:gd name="T42" fmla="*/ 500 w 501"/>
              <a:gd name="T43" fmla="*/ 545 h 634"/>
              <a:gd name="T44" fmla="*/ 427 w 501"/>
              <a:gd name="T45" fmla="*/ 0 h 634"/>
              <a:gd name="T46" fmla="*/ 471 w 501"/>
              <a:gd name="T47" fmla="*/ 545 h 634"/>
              <a:gd name="T48" fmla="*/ 73 w 501"/>
              <a:gd name="T49" fmla="*/ 589 h 634"/>
              <a:gd name="T50" fmla="*/ 29 w 501"/>
              <a:gd name="T51" fmla="*/ 74 h 634"/>
              <a:gd name="T52" fmla="*/ 427 w 501"/>
              <a:gd name="T53" fmla="*/ 44 h 634"/>
              <a:gd name="T54" fmla="*/ 471 w 501"/>
              <a:gd name="T55" fmla="*/ 545 h 634"/>
              <a:gd name="T56" fmla="*/ 412 w 501"/>
              <a:gd name="T57" fmla="*/ 427 h 634"/>
              <a:gd name="T58" fmla="*/ 412 w 501"/>
              <a:gd name="T59" fmla="*/ 471 h 634"/>
              <a:gd name="T60" fmla="*/ 412 w 501"/>
              <a:gd name="T61" fmla="*/ 427 h 634"/>
              <a:gd name="T62" fmla="*/ 382 w 501"/>
              <a:gd name="T63" fmla="*/ 74 h 634"/>
              <a:gd name="T64" fmla="*/ 73 w 501"/>
              <a:gd name="T65" fmla="*/ 118 h 634"/>
              <a:gd name="T66" fmla="*/ 118 w 501"/>
              <a:gd name="T67" fmla="*/ 398 h 634"/>
              <a:gd name="T68" fmla="*/ 427 w 501"/>
              <a:gd name="T69" fmla="*/ 354 h 634"/>
              <a:gd name="T70" fmla="*/ 382 w 501"/>
              <a:gd name="T71" fmla="*/ 74 h 634"/>
              <a:gd name="T72" fmla="*/ 382 w 501"/>
              <a:gd name="T73" fmla="*/ 339 h 634"/>
              <a:gd name="T74" fmla="*/ 132 w 501"/>
              <a:gd name="T75" fmla="*/ 354 h 634"/>
              <a:gd name="T76" fmla="*/ 118 w 501"/>
              <a:gd name="T77" fmla="*/ 133 h 634"/>
              <a:gd name="T78" fmla="*/ 368 w 501"/>
              <a:gd name="T79" fmla="*/ 118 h 634"/>
              <a:gd name="T80" fmla="*/ 382 w 501"/>
              <a:gd name="T81" fmla="*/ 33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1" name="Freeform 146">
            <a:extLst>
              <a:ext uri="{FF2B5EF4-FFF2-40B4-BE49-F238E27FC236}">
                <a16:creationId xmlns:a16="http://schemas.microsoft.com/office/drawing/2014/main" id="{2092E3D2-D549-4AF3-ACD5-98A493E52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1387475"/>
            <a:ext cx="274637" cy="152400"/>
          </a:xfrm>
          <a:custGeom>
            <a:avLst/>
            <a:gdLst>
              <a:gd name="T0" fmla="*/ 383 w 634"/>
              <a:gd name="T1" fmla="*/ 147 h 354"/>
              <a:gd name="T2" fmla="*/ 383 w 634"/>
              <a:gd name="T3" fmla="*/ 147 h 354"/>
              <a:gd name="T4" fmla="*/ 354 w 634"/>
              <a:gd name="T5" fmla="*/ 176 h 354"/>
              <a:gd name="T6" fmla="*/ 383 w 634"/>
              <a:gd name="T7" fmla="*/ 206 h 354"/>
              <a:gd name="T8" fmla="*/ 412 w 634"/>
              <a:gd name="T9" fmla="*/ 176 h 354"/>
              <a:gd name="T10" fmla="*/ 383 w 634"/>
              <a:gd name="T11" fmla="*/ 147 h 354"/>
              <a:gd name="T12" fmla="*/ 265 w 634"/>
              <a:gd name="T13" fmla="*/ 162 h 354"/>
              <a:gd name="T14" fmla="*/ 265 w 634"/>
              <a:gd name="T15" fmla="*/ 162 h 354"/>
              <a:gd name="T16" fmla="*/ 207 w 634"/>
              <a:gd name="T17" fmla="*/ 162 h 354"/>
              <a:gd name="T18" fmla="*/ 207 w 634"/>
              <a:gd name="T19" fmla="*/ 103 h 354"/>
              <a:gd name="T20" fmla="*/ 177 w 634"/>
              <a:gd name="T21" fmla="*/ 88 h 354"/>
              <a:gd name="T22" fmla="*/ 162 w 634"/>
              <a:gd name="T23" fmla="*/ 103 h 354"/>
              <a:gd name="T24" fmla="*/ 162 w 634"/>
              <a:gd name="T25" fmla="*/ 162 h 354"/>
              <a:gd name="T26" fmla="*/ 103 w 634"/>
              <a:gd name="T27" fmla="*/ 162 h 354"/>
              <a:gd name="T28" fmla="*/ 89 w 634"/>
              <a:gd name="T29" fmla="*/ 176 h 354"/>
              <a:gd name="T30" fmla="*/ 103 w 634"/>
              <a:gd name="T31" fmla="*/ 206 h 354"/>
              <a:gd name="T32" fmla="*/ 162 w 634"/>
              <a:gd name="T33" fmla="*/ 206 h 354"/>
              <a:gd name="T34" fmla="*/ 162 w 634"/>
              <a:gd name="T35" fmla="*/ 265 h 354"/>
              <a:gd name="T36" fmla="*/ 177 w 634"/>
              <a:gd name="T37" fmla="*/ 279 h 354"/>
              <a:gd name="T38" fmla="*/ 207 w 634"/>
              <a:gd name="T39" fmla="*/ 265 h 354"/>
              <a:gd name="T40" fmla="*/ 207 w 634"/>
              <a:gd name="T41" fmla="*/ 206 h 354"/>
              <a:gd name="T42" fmla="*/ 265 w 634"/>
              <a:gd name="T43" fmla="*/ 206 h 354"/>
              <a:gd name="T44" fmla="*/ 280 w 634"/>
              <a:gd name="T45" fmla="*/ 176 h 354"/>
              <a:gd name="T46" fmla="*/ 265 w 634"/>
              <a:gd name="T47" fmla="*/ 162 h 354"/>
              <a:gd name="T48" fmla="*/ 442 w 634"/>
              <a:gd name="T49" fmla="*/ 221 h 354"/>
              <a:gd name="T50" fmla="*/ 442 w 634"/>
              <a:gd name="T51" fmla="*/ 221 h 354"/>
              <a:gd name="T52" fmla="*/ 412 w 634"/>
              <a:gd name="T53" fmla="*/ 250 h 354"/>
              <a:gd name="T54" fmla="*/ 442 w 634"/>
              <a:gd name="T55" fmla="*/ 279 h 354"/>
              <a:gd name="T56" fmla="*/ 471 w 634"/>
              <a:gd name="T57" fmla="*/ 250 h 354"/>
              <a:gd name="T58" fmla="*/ 442 w 634"/>
              <a:gd name="T59" fmla="*/ 221 h 354"/>
              <a:gd name="T60" fmla="*/ 516 w 634"/>
              <a:gd name="T61" fmla="*/ 0 h 354"/>
              <a:gd name="T62" fmla="*/ 516 w 634"/>
              <a:gd name="T63" fmla="*/ 0 h 354"/>
              <a:gd name="T64" fmla="*/ 118 w 634"/>
              <a:gd name="T65" fmla="*/ 0 h 354"/>
              <a:gd name="T66" fmla="*/ 0 w 634"/>
              <a:gd name="T67" fmla="*/ 117 h 354"/>
              <a:gd name="T68" fmla="*/ 0 w 634"/>
              <a:gd name="T69" fmla="*/ 235 h 354"/>
              <a:gd name="T70" fmla="*/ 118 w 634"/>
              <a:gd name="T71" fmla="*/ 353 h 354"/>
              <a:gd name="T72" fmla="*/ 516 w 634"/>
              <a:gd name="T73" fmla="*/ 353 h 354"/>
              <a:gd name="T74" fmla="*/ 633 w 634"/>
              <a:gd name="T75" fmla="*/ 235 h 354"/>
              <a:gd name="T76" fmla="*/ 633 w 634"/>
              <a:gd name="T77" fmla="*/ 117 h 354"/>
              <a:gd name="T78" fmla="*/ 516 w 634"/>
              <a:gd name="T79" fmla="*/ 0 h 354"/>
              <a:gd name="T80" fmla="*/ 589 w 634"/>
              <a:gd name="T81" fmla="*/ 235 h 354"/>
              <a:gd name="T82" fmla="*/ 589 w 634"/>
              <a:gd name="T83" fmla="*/ 235 h 354"/>
              <a:gd name="T84" fmla="*/ 516 w 634"/>
              <a:gd name="T85" fmla="*/ 324 h 354"/>
              <a:gd name="T86" fmla="*/ 118 w 634"/>
              <a:gd name="T87" fmla="*/ 324 h 354"/>
              <a:gd name="T88" fmla="*/ 45 w 634"/>
              <a:gd name="T89" fmla="*/ 235 h 354"/>
              <a:gd name="T90" fmla="*/ 45 w 634"/>
              <a:gd name="T91" fmla="*/ 117 h 354"/>
              <a:gd name="T92" fmla="*/ 118 w 634"/>
              <a:gd name="T93" fmla="*/ 44 h 354"/>
              <a:gd name="T94" fmla="*/ 516 w 634"/>
              <a:gd name="T95" fmla="*/ 44 h 354"/>
              <a:gd name="T96" fmla="*/ 589 w 634"/>
              <a:gd name="T97" fmla="*/ 117 h 354"/>
              <a:gd name="T98" fmla="*/ 589 w 634"/>
              <a:gd name="T99" fmla="*/ 235 h 354"/>
              <a:gd name="T100" fmla="*/ 530 w 634"/>
              <a:gd name="T101" fmla="*/ 162 h 354"/>
              <a:gd name="T102" fmla="*/ 530 w 634"/>
              <a:gd name="T103" fmla="*/ 162 h 354"/>
              <a:gd name="T104" fmla="*/ 501 w 634"/>
              <a:gd name="T105" fmla="*/ 191 h 354"/>
              <a:gd name="T106" fmla="*/ 530 w 634"/>
              <a:gd name="T107" fmla="*/ 221 h 354"/>
              <a:gd name="T108" fmla="*/ 560 w 634"/>
              <a:gd name="T109" fmla="*/ 191 h 354"/>
              <a:gd name="T110" fmla="*/ 530 w 634"/>
              <a:gd name="T111" fmla="*/ 162 h 354"/>
              <a:gd name="T112" fmla="*/ 471 w 634"/>
              <a:gd name="T113" fmla="*/ 88 h 354"/>
              <a:gd name="T114" fmla="*/ 471 w 634"/>
              <a:gd name="T115" fmla="*/ 88 h 354"/>
              <a:gd name="T116" fmla="*/ 442 w 634"/>
              <a:gd name="T117" fmla="*/ 117 h 354"/>
              <a:gd name="T118" fmla="*/ 471 w 634"/>
              <a:gd name="T119" fmla="*/ 147 h 354"/>
              <a:gd name="T120" fmla="*/ 501 w 634"/>
              <a:gd name="T121" fmla="*/ 117 h 354"/>
              <a:gd name="T122" fmla="*/ 471 w 634"/>
              <a:gd name="T123" fmla="*/ 8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2" name="Freeform 147">
            <a:extLst>
              <a:ext uri="{FF2B5EF4-FFF2-40B4-BE49-F238E27FC236}">
                <a16:creationId xmlns:a16="http://schemas.microsoft.com/office/drawing/2014/main" id="{9F4E94AA-F03B-4816-8439-8FC00C840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1373188"/>
            <a:ext cx="274637" cy="185737"/>
          </a:xfrm>
          <a:custGeom>
            <a:avLst/>
            <a:gdLst>
              <a:gd name="T0" fmla="*/ 103 w 634"/>
              <a:gd name="T1" fmla="*/ 265 h 428"/>
              <a:gd name="T2" fmla="*/ 103 w 634"/>
              <a:gd name="T3" fmla="*/ 309 h 428"/>
              <a:gd name="T4" fmla="*/ 103 w 634"/>
              <a:gd name="T5" fmla="*/ 265 h 428"/>
              <a:gd name="T6" fmla="*/ 456 w 634"/>
              <a:gd name="T7" fmla="*/ 74 h 428"/>
              <a:gd name="T8" fmla="*/ 162 w 634"/>
              <a:gd name="T9" fmla="*/ 88 h 428"/>
              <a:gd name="T10" fmla="*/ 176 w 634"/>
              <a:gd name="T11" fmla="*/ 354 h 428"/>
              <a:gd name="T12" fmla="*/ 471 w 634"/>
              <a:gd name="T13" fmla="*/ 324 h 428"/>
              <a:gd name="T14" fmla="*/ 456 w 634"/>
              <a:gd name="T15" fmla="*/ 74 h 428"/>
              <a:gd name="T16" fmla="*/ 426 w 634"/>
              <a:gd name="T17" fmla="*/ 295 h 428"/>
              <a:gd name="T18" fmla="*/ 221 w 634"/>
              <a:gd name="T19" fmla="*/ 309 h 428"/>
              <a:gd name="T20" fmla="*/ 191 w 634"/>
              <a:gd name="T21" fmla="*/ 133 h 428"/>
              <a:gd name="T22" fmla="*/ 412 w 634"/>
              <a:gd name="T23" fmla="*/ 118 h 428"/>
              <a:gd name="T24" fmla="*/ 426 w 634"/>
              <a:gd name="T25" fmla="*/ 295 h 428"/>
              <a:gd name="T26" fmla="*/ 103 w 634"/>
              <a:gd name="T27" fmla="*/ 192 h 428"/>
              <a:gd name="T28" fmla="*/ 103 w 634"/>
              <a:gd name="T29" fmla="*/ 236 h 428"/>
              <a:gd name="T30" fmla="*/ 103 w 634"/>
              <a:gd name="T31" fmla="*/ 192 h 428"/>
              <a:gd name="T32" fmla="*/ 544 w 634"/>
              <a:gd name="T33" fmla="*/ 0 h 428"/>
              <a:gd name="T34" fmla="*/ 0 w 634"/>
              <a:gd name="T35" fmla="*/ 74 h 428"/>
              <a:gd name="T36" fmla="*/ 73 w 634"/>
              <a:gd name="T37" fmla="*/ 427 h 428"/>
              <a:gd name="T38" fmla="*/ 633 w 634"/>
              <a:gd name="T39" fmla="*/ 354 h 428"/>
              <a:gd name="T40" fmla="*/ 544 w 634"/>
              <a:gd name="T41" fmla="*/ 0 h 428"/>
              <a:gd name="T42" fmla="*/ 588 w 634"/>
              <a:gd name="T43" fmla="*/ 354 h 428"/>
              <a:gd name="T44" fmla="*/ 73 w 634"/>
              <a:gd name="T45" fmla="*/ 383 h 428"/>
              <a:gd name="T46" fmla="*/ 44 w 634"/>
              <a:gd name="T47" fmla="*/ 74 h 428"/>
              <a:gd name="T48" fmla="*/ 544 w 634"/>
              <a:gd name="T49" fmla="*/ 30 h 428"/>
              <a:gd name="T50" fmla="*/ 588 w 634"/>
              <a:gd name="T51" fmla="*/ 354 h 428"/>
              <a:gd name="T52" fmla="*/ 530 w 634"/>
              <a:gd name="T53" fmla="*/ 192 h 428"/>
              <a:gd name="T54" fmla="*/ 530 w 634"/>
              <a:gd name="T55" fmla="*/ 236 h 428"/>
              <a:gd name="T56" fmla="*/ 530 w 634"/>
              <a:gd name="T57" fmla="*/ 192 h 428"/>
              <a:gd name="T58" fmla="*/ 530 w 634"/>
              <a:gd name="T59" fmla="*/ 265 h 428"/>
              <a:gd name="T60" fmla="*/ 530 w 634"/>
              <a:gd name="T61" fmla="*/ 309 h 428"/>
              <a:gd name="T62" fmla="*/ 530 w 634"/>
              <a:gd name="T63" fmla="*/ 265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3" name="Freeform 148">
            <a:extLst>
              <a:ext uri="{FF2B5EF4-FFF2-40B4-BE49-F238E27FC236}">
                <a16:creationId xmlns:a16="http://schemas.microsoft.com/office/drawing/2014/main" id="{10747FA0-3C83-48E4-A36B-2633C7D77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0513" y="1347788"/>
            <a:ext cx="266700" cy="238125"/>
          </a:xfrm>
          <a:custGeom>
            <a:avLst/>
            <a:gdLst>
              <a:gd name="T0" fmla="*/ 545 w 619"/>
              <a:gd name="T1" fmla="*/ 74 h 546"/>
              <a:gd name="T2" fmla="*/ 545 w 619"/>
              <a:gd name="T3" fmla="*/ 74 h 546"/>
              <a:gd name="T4" fmla="*/ 486 w 619"/>
              <a:gd name="T5" fmla="*/ 74 h 546"/>
              <a:gd name="T6" fmla="*/ 471 w 619"/>
              <a:gd name="T7" fmla="*/ 30 h 546"/>
              <a:gd name="T8" fmla="*/ 427 w 619"/>
              <a:gd name="T9" fmla="*/ 0 h 546"/>
              <a:gd name="T10" fmla="*/ 191 w 619"/>
              <a:gd name="T11" fmla="*/ 0 h 546"/>
              <a:gd name="T12" fmla="*/ 147 w 619"/>
              <a:gd name="T13" fmla="*/ 30 h 546"/>
              <a:gd name="T14" fmla="*/ 132 w 619"/>
              <a:gd name="T15" fmla="*/ 74 h 546"/>
              <a:gd name="T16" fmla="*/ 73 w 619"/>
              <a:gd name="T17" fmla="*/ 74 h 546"/>
              <a:gd name="T18" fmla="*/ 0 w 619"/>
              <a:gd name="T19" fmla="*/ 147 h 546"/>
              <a:gd name="T20" fmla="*/ 0 w 619"/>
              <a:gd name="T21" fmla="*/ 472 h 546"/>
              <a:gd name="T22" fmla="*/ 73 w 619"/>
              <a:gd name="T23" fmla="*/ 545 h 546"/>
              <a:gd name="T24" fmla="*/ 545 w 619"/>
              <a:gd name="T25" fmla="*/ 545 h 546"/>
              <a:gd name="T26" fmla="*/ 618 w 619"/>
              <a:gd name="T27" fmla="*/ 472 h 546"/>
              <a:gd name="T28" fmla="*/ 618 w 619"/>
              <a:gd name="T29" fmla="*/ 147 h 546"/>
              <a:gd name="T30" fmla="*/ 545 w 619"/>
              <a:gd name="T31" fmla="*/ 74 h 546"/>
              <a:gd name="T32" fmla="*/ 589 w 619"/>
              <a:gd name="T33" fmla="*/ 472 h 546"/>
              <a:gd name="T34" fmla="*/ 589 w 619"/>
              <a:gd name="T35" fmla="*/ 472 h 546"/>
              <a:gd name="T36" fmla="*/ 545 w 619"/>
              <a:gd name="T37" fmla="*/ 501 h 546"/>
              <a:gd name="T38" fmla="*/ 73 w 619"/>
              <a:gd name="T39" fmla="*/ 501 h 546"/>
              <a:gd name="T40" fmla="*/ 29 w 619"/>
              <a:gd name="T41" fmla="*/ 472 h 546"/>
              <a:gd name="T42" fmla="*/ 29 w 619"/>
              <a:gd name="T43" fmla="*/ 147 h 546"/>
              <a:gd name="T44" fmla="*/ 73 w 619"/>
              <a:gd name="T45" fmla="*/ 118 h 546"/>
              <a:gd name="T46" fmla="*/ 147 w 619"/>
              <a:gd name="T47" fmla="*/ 118 h 546"/>
              <a:gd name="T48" fmla="*/ 177 w 619"/>
              <a:gd name="T49" fmla="*/ 74 h 546"/>
              <a:gd name="T50" fmla="*/ 206 w 619"/>
              <a:gd name="T51" fmla="*/ 30 h 546"/>
              <a:gd name="T52" fmla="*/ 412 w 619"/>
              <a:gd name="T53" fmla="*/ 30 h 546"/>
              <a:gd name="T54" fmla="*/ 441 w 619"/>
              <a:gd name="T55" fmla="*/ 74 h 546"/>
              <a:gd name="T56" fmla="*/ 471 w 619"/>
              <a:gd name="T57" fmla="*/ 118 h 546"/>
              <a:gd name="T58" fmla="*/ 545 w 619"/>
              <a:gd name="T59" fmla="*/ 118 h 546"/>
              <a:gd name="T60" fmla="*/ 589 w 619"/>
              <a:gd name="T61" fmla="*/ 147 h 546"/>
              <a:gd name="T62" fmla="*/ 589 w 619"/>
              <a:gd name="T63" fmla="*/ 472 h 546"/>
              <a:gd name="T64" fmla="*/ 309 w 619"/>
              <a:gd name="T65" fmla="*/ 147 h 546"/>
              <a:gd name="T66" fmla="*/ 309 w 619"/>
              <a:gd name="T67" fmla="*/ 147 h 546"/>
              <a:gd name="T68" fmla="*/ 147 w 619"/>
              <a:gd name="T69" fmla="*/ 310 h 546"/>
              <a:gd name="T70" fmla="*/ 309 w 619"/>
              <a:gd name="T71" fmla="*/ 472 h 546"/>
              <a:gd name="T72" fmla="*/ 471 w 619"/>
              <a:gd name="T73" fmla="*/ 310 h 546"/>
              <a:gd name="T74" fmla="*/ 309 w 619"/>
              <a:gd name="T75" fmla="*/ 147 h 546"/>
              <a:gd name="T76" fmla="*/ 309 w 619"/>
              <a:gd name="T77" fmla="*/ 427 h 546"/>
              <a:gd name="T78" fmla="*/ 309 w 619"/>
              <a:gd name="T79" fmla="*/ 427 h 546"/>
              <a:gd name="T80" fmla="*/ 191 w 619"/>
              <a:gd name="T81" fmla="*/ 310 h 546"/>
              <a:gd name="T82" fmla="*/ 309 w 619"/>
              <a:gd name="T83" fmla="*/ 192 h 546"/>
              <a:gd name="T84" fmla="*/ 427 w 619"/>
              <a:gd name="T85" fmla="*/ 310 h 546"/>
              <a:gd name="T86" fmla="*/ 309 w 619"/>
              <a:gd name="T87" fmla="*/ 42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4" name="Freeform 149">
            <a:extLst>
              <a:ext uri="{FF2B5EF4-FFF2-40B4-BE49-F238E27FC236}">
                <a16:creationId xmlns:a16="http://schemas.microsoft.com/office/drawing/2014/main" id="{DA0118AF-FF6D-41AC-99C7-70C4E6FA0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275" y="1328738"/>
            <a:ext cx="122238" cy="276225"/>
          </a:xfrm>
          <a:custGeom>
            <a:avLst/>
            <a:gdLst>
              <a:gd name="T0" fmla="*/ 280 w 281"/>
              <a:gd name="T1" fmla="*/ 162 h 634"/>
              <a:gd name="T2" fmla="*/ 280 w 281"/>
              <a:gd name="T3" fmla="*/ 162 h 634"/>
              <a:gd name="T4" fmla="*/ 133 w 281"/>
              <a:gd name="T5" fmla="*/ 0 h 634"/>
              <a:gd name="T6" fmla="*/ 0 w 281"/>
              <a:gd name="T7" fmla="*/ 162 h 634"/>
              <a:gd name="T8" fmla="*/ 118 w 281"/>
              <a:gd name="T9" fmla="*/ 309 h 634"/>
              <a:gd name="T10" fmla="*/ 118 w 281"/>
              <a:gd name="T11" fmla="*/ 309 h 634"/>
              <a:gd name="T12" fmla="*/ 118 w 281"/>
              <a:gd name="T13" fmla="*/ 604 h 634"/>
              <a:gd name="T14" fmla="*/ 133 w 281"/>
              <a:gd name="T15" fmla="*/ 633 h 634"/>
              <a:gd name="T16" fmla="*/ 162 w 281"/>
              <a:gd name="T17" fmla="*/ 604 h 634"/>
              <a:gd name="T18" fmla="*/ 162 w 281"/>
              <a:gd name="T19" fmla="*/ 309 h 634"/>
              <a:gd name="T20" fmla="*/ 162 w 281"/>
              <a:gd name="T21" fmla="*/ 309 h 634"/>
              <a:gd name="T22" fmla="*/ 280 w 281"/>
              <a:gd name="T23" fmla="*/ 162 h 634"/>
              <a:gd name="T24" fmla="*/ 133 w 281"/>
              <a:gd name="T25" fmla="*/ 280 h 634"/>
              <a:gd name="T26" fmla="*/ 133 w 281"/>
              <a:gd name="T27" fmla="*/ 280 h 634"/>
              <a:gd name="T28" fmla="*/ 45 w 281"/>
              <a:gd name="T29" fmla="*/ 162 h 634"/>
              <a:gd name="T30" fmla="*/ 133 w 281"/>
              <a:gd name="T31" fmla="*/ 44 h 634"/>
              <a:gd name="T32" fmla="*/ 236 w 281"/>
              <a:gd name="T33" fmla="*/ 162 h 634"/>
              <a:gd name="T34" fmla="*/ 133 w 281"/>
              <a:gd name="T35" fmla="*/ 28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lnTo>
                  <a:pt x="118" y="309"/>
                </a:ln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lnTo>
                  <a:pt x="162" y="309"/>
                </a:ln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5" name="Freeform 150">
            <a:extLst>
              <a:ext uri="{FF2B5EF4-FFF2-40B4-BE49-F238E27FC236}">
                <a16:creationId xmlns:a16="http://schemas.microsoft.com/office/drawing/2014/main" id="{B8FB06B6-833F-4E1D-81D3-3028710B5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8" y="1328738"/>
            <a:ext cx="69850" cy="276225"/>
          </a:xfrm>
          <a:custGeom>
            <a:avLst/>
            <a:gdLst>
              <a:gd name="T0" fmla="*/ 44 w 163"/>
              <a:gd name="T1" fmla="*/ 0 h 634"/>
              <a:gd name="T2" fmla="*/ 44 w 163"/>
              <a:gd name="T3" fmla="*/ 0 h 634"/>
              <a:gd name="T4" fmla="*/ 15 w 163"/>
              <a:gd name="T5" fmla="*/ 0 h 634"/>
              <a:gd name="T6" fmla="*/ 0 w 163"/>
              <a:gd name="T7" fmla="*/ 15 h 634"/>
              <a:gd name="T8" fmla="*/ 0 w 163"/>
              <a:gd name="T9" fmla="*/ 604 h 634"/>
              <a:gd name="T10" fmla="*/ 15 w 163"/>
              <a:gd name="T11" fmla="*/ 633 h 634"/>
              <a:gd name="T12" fmla="*/ 44 w 163"/>
              <a:gd name="T13" fmla="*/ 604 h 634"/>
              <a:gd name="T14" fmla="*/ 44 w 163"/>
              <a:gd name="T15" fmla="*/ 354 h 634"/>
              <a:gd name="T16" fmla="*/ 162 w 163"/>
              <a:gd name="T17" fmla="*/ 354 h 634"/>
              <a:gd name="T18" fmla="*/ 44 w 163"/>
              <a:gd name="T19" fmla="*/ 0 h 634"/>
              <a:gd name="T20" fmla="*/ 44 w 163"/>
              <a:gd name="T21" fmla="*/ 59 h 634"/>
              <a:gd name="T22" fmla="*/ 44 w 163"/>
              <a:gd name="T23" fmla="*/ 59 h 634"/>
              <a:gd name="T24" fmla="*/ 118 w 163"/>
              <a:gd name="T25" fmla="*/ 309 h 634"/>
              <a:gd name="T26" fmla="*/ 44 w 163"/>
              <a:gd name="T27" fmla="*/ 309 h 634"/>
              <a:gd name="T28" fmla="*/ 44 w 163"/>
              <a:gd name="T29" fmla="*/ 5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6" name="Freeform 151">
            <a:extLst>
              <a:ext uri="{FF2B5EF4-FFF2-40B4-BE49-F238E27FC236}">
                <a16:creationId xmlns:a16="http://schemas.microsoft.com/office/drawing/2014/main" id="{DD9D8B87-69BF-4339-B904-5AB23E51B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328738"/>
            <a:ext cx="90488" cy="276225"/>
          </a:xfrm>
          <a:custGeom>
            <a:avLst/>
            <a:gdLst>
              <a:gd name="T0" fmla="*/ 176 w 207"/>
              <a:gd name="T1" fmla="*/ 0 h 634"/>
              <a:gd name="T2" fmla="*/ 176 w 207"/>
              <a:gd name="T3" fmla="*/ 0 h 634"/>
              <a:gd name="T4" fmla="*/ 162 w 207"/>
              <a:gd name="T5" fmla="*/ 15 h 634"/>
              <a:gd name="T6" fmla="*/ 162 w 207"/>
              <a:gd name="T7" fmla="*/ 162 h 634"/>
              <a:gd name="T8" fmla="*/ 118 w 207"/>
              <a:gd name="T9" fmla="*/ 207 h 634"/>
              <a:gd name="T10" fmla="*/ 118 w 207"/>
              <a:gd name="T11" fmla="*/ 15 h 634"/>
              <a:gd name="T12" fmla="*/ 103 w 207"/>
              <a:gd name="T13" fmla="*/ 0 h 634"/>
              <a:gd name="T14" fmla="*/ 88 w 207"/>
              <a:gd name="T15" fmla="*/ 15 h 634"/>
              <a:gd name="T16" fmla="*/ 88 w 207"/>
              <a:gd name="T17" fmla="*/ 207 h 634"/>
              <a:gd name="T18" fmla="*/ 44 w 207"/>
              <a:gd name="T19" fmla="*/ 162 h 634"/>
              <a:gd name="T20" fmla="*/ 44 w 207"/>
              <a:gd name="T21" fmla="*/ 15 h 634"/>
              <a:gd name="T22" fmla="*/ 29 w 207"/>
              <a:gd name="T23" fmla="*/ 0 h 634"/>
              <a:gd name="T24" fmla="*/ 0 w 207"/>
              <a:gd name="T25" fmla="*/ 15 h 634"/>
              <a:gd name="T26" fmla="*/ 0 w 207"/>
              <a:gd name="T27" fmla="*/ 162 h 634"/>
              <a:gd name="T28" fmla="*/ 88 w 207"/>
              <a:gd name="T29" fmla="*/ 250 h 634"/>
              <a:gd name="T30" fmla="*/ 88 w 207"/>
              <a:gd name="T31" fmla="*/ 604 h 634"/>
              <a:gd name="T32" fmla="*/ 103 w 207"/>
              <a:gd name="T33" fmla="*/ 633 h 634"/>
              <a:gd name="T34" fmla="*/ 118 w 207"/>
              <a:gd name="T35" fmla="*/ 604 h 634"/>
              <a:gd name="T36" fmla="*/ 118 w 207"/>
              <a:gd name="T37" fmla="*/ 250 h 634"/>
              <a:gd name="T38" fmla="*/ 206 w 207"/>
              <a:gd name="T39" fmla="*/ 162 h 634"/>
              <a:gd name="T40" fmla="*/ 206 w 207"/>
              <a:gd name="T41" fmla="*/ 15 h 634"/>
              <a:gd name="T42" fmla="*/ 176 w 207"/>
              <a:gd name="T43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7" name="Freeform 152">
            <a:extLst>
              <a:ext uri="{FF2B5EF4-FFF2-40B4-BE49-F238E27FC236}">
                <a16:creationId xmlns:a16="http://schemas.microsoft.com/office/drawing/2014/main" id="{82600804-C990-42BE-A815-DE62D526E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890588"/>
            <a:ext cx="103187" cy="266700"/>
          </a:xfrm>
          <a:custGeom>
            <a:avLst/>
            <a:gdLst>
              <a:gd name="T0" fmla="*/ 177 w 237"/>
              <a:gd name="T1" fmla="*/ 235 h 619"/>
              <a:gd name="T2" fmla="*/ 177 w 237"/>
              <a:gd name="T3" fmla="*/ 235 h 619"/>
              <a:gd name="T4" fmla="*/ 177 w 237"/>
              <a:gd name="T5" fmla="*/ 235 h 619"/>
              <a:gd name="T6" fmla="*/ 177 w 237"/>
              <a:gd name="T7" fmla="*/ 14 h 619"/>
              <a:gd name="T8" fmla="*/ 162 w 237"/>
              <a:gd name="T9" fmla="*/ 0 h 619"/>
              <a:gd name="T10" fmla="*/ 74 w 237"/>
              <a:gd name="T11" fmla="*/ 0 h 619"/>
              <a:gd name="T12" fmla="*/ 59 w 237"/>
              <a:gd name="T13" fmla="*/ 14 h 619"/>
              <a:gd name="T14" fmla="*/ 59 w 237"/>
              <a:gd name="T15" fmla="*/ 235 h 619"/>
              <a:gd name="T16" fmla="*/ 59 w 237"/>
              <a:gd name="T17" fmla="*/ 235 h 619"/>
              <a:gd name="T18" fmla="*/ 0 w 237"/>
              <a:gd name="T19" fmla="*/ 309 h 619"/>
              <a:gd name="T20" fmla="*/ 0 w 237"/>
              <a:gd name="T21" fmla="*/ 618 h 619"/>
              <a:gd name="T22" fmla="*/ 236 w 237"/>
              <a:gd name="T23" fmla="*/ 618 h 619"/>
              <a:gd name="T24" fmla="*/ 236 w 237"/>
              <a:gd name="T25" fmla="*/ 309 h 619"/>
              <a:gd name="T26" fmla="*/ 177 w 237"/>
              <a:gd name="T27" fmla="*/ 235 h 619"/>
              <a:gd name="T28" fmla="*/ 103 w 237"/>
              <a:gd name="T29" fmla="*/ 29 h 619"/>
              <a:gd name="T30" fmla="*/ 103 w 237"/>
              <a:gd name="T31" fmla="*/ 29 h 619"/>
              <a:gd name="T32" fmla="*/ 133 w 237"/>
              <a:gd name="T33" fmla="*/ 29 h 619"/>
              <a:gd name="T34" fmla="*/ 133 w 237"/>
              <a:gd name="T35" fmla="*/ 73 h 619"/>
              <a:gd name="T36" fmla="*/ 103 w 237"/>
              <a:gd name="T37" fmla="*/ 73 h 619"/>
              <a:gd name="T38" fmla="*/ 103 w 237"/>
              <a:gd name="T39" fmla="*/ 29 h 619"/>
              <a:gd name="T40" fmla="*/ 103 w 237"/>
              <a:gd name="T41" fmla="*/ 117 h 619"/>
              <a:gd name="T42" fmla="*/ 103 w 237"/>
              <a:gd name="T43" fmla="*/ 117 h 619"/>
              <a:gd name="T44" fmla="*/ 133 w 237"/>
              <a:gd name="T45" fmla="*/ 117 h 619"/>
              <a:gd name="T46" fmla="*/ 133 w 237"/>
              <a:gd name="T47" fmla="*/ 235 h 619"/>
              <a:gd name="T48" fmla="*/ 103 w 237"/>
              <a:gd name="T49" fmla="*/ 235 h 619"/>
              <a:gd name="T50" fmla="*/ 103 w 237"/>
              <a:gd name="T51" fmla="*/ 117 h 619"/>
              <a:gd name="T52" fmla="*/ 192 w 237"/>
              <a:gd name="T53" fmla="*/ 588 h 619"/>
              <a:gd name="T54" fmla="*/ 192 w 237"/>
              <a:gd name="T55" fmla="*/ 588 h 619"/>
              <a:gd name="T56" fmla="*/ 45 w 237"/>
              <a:gd name="T57" fmla="*/ 588 h 619"/>
              <a:gd name="T58" fmla="*/ 45 w 237"/>
              <a:gd name="T59" fmla="*/ 309 h 619"/>
              <a:gd name="T60" fmla="*/ 74 w 237"/>
              <a:gd name="T61" fmla="*/ 264 h 619"/>
              <a:gd name="T62" fmla="*/ 162 w 237"/>
              <a:gd name="T63" fmla="*/ 264 h 619"/>
              <a:gd name="T64" fmla="*/ 192 w 237"/>
              <a:gd name="T65" fmla="*/ 309 h 619"/>
              <a:gd name="T66" fmla="*/ 192 w 237"/>
              <a:gd name="T67" fmla="*/ 588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lnTo>
                  <a:pt x="59" y="235"/>
                </a:ln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8" name="Freeform 153">
            <a:extLst>
              <a:ext uri="{FF2B5EF4-FFF2-40B4-BE49-F238E27FC236}">
                <a16:creationId xmlns:a16="http://schemas.microsoft.com/office/drawing/2014/main" id="{5AF37DA2-3829-4274-A33D-89D9E3FC8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903288"/>
            <a:ext cx="228600" cy="242887"/>
          </a:xfrm>
          <a:custGeom>
            <a:avLst/>
            <a:gdLst>
              <a:gd name="T0" fmla="*/ 530 w 531"/>
              <a:gd name="T1" fmla="*/ 44 h 560"/>
              <a:gd name="T2" fmla="*/ 530 w 531"/>
              <a:gd name="T3" fmla="*/ 44 h 560"/>
              <a:gd name="T4" fmla="*/ 530 w 531"/>
              <a:gd name="T5" fmla="*/ 29 h 560"/>
              <a:gd name="T6" fmla="*/ 515 w 531"/>
              <a:gd name="T7" fmla="*/ 0 h 560"/>
              <a:gd name="T8" fmla="*/ 515 w 531"/>
              <a:gd name="T9" fmla="*/ 0 h 560"/>
              <a:gd name="T10" fmla="*/ 14 w 531"/>
              <a:gd name="T11" fmla="*/ 0 h 560"/>
              <a:gd name="T12" fmla="*/ 0 w 531"/>
              <a:gd name="T13" fmla="*/ 15 h 560"/>
              <a:gd name="T14" fmla="*/ 0 w 531"/>
              <a:gd name="T15" fmla="*/ 44 h 560"/>
              <a:gd name="T16" fmla="*/ 250 w 531"/>
              <a:gd name="T17" fmla="*/ 338 h 560"/>
              <a:gd name="T18" fmla="*/ 250 w 531"/>
              <a:gd name="T19" fmla="*/ 515 h 560"/>
              <a:gd name="T20" fmla="*/ 176 w 531"/>
              <a:gd name="T21" fmla="*/ 515 h 560"/>
              <a:gd name="T22" fmla="*/ 162 w 531"/>
              <a:gd name="T23" fmla="*/ 530 h 560"/>
              <a:gd name="T24" fmla="*/ 176 w 531"/>
              <a:gd name="T25" fmla="*/ 559 h 560"/>
              <a:gd name="T26" fmla="*/ 367 w 531"/>
              <a:gd name="T27" fmla="*/ 559 h 560"/>
              <a:gd name="T28" fmla="*/ 397 w 531"/>
              <a:gd name="T29" fmla="*/ 530 h 560"/>
              <a:gd name="T30" fmla="*/ 367 w 531"/>
              <a:gd name="T31" fmla="*/ 515 h 560"/>
              <a:gd name="T32" fmla="*/ 294 w 531"/>
              <a:gd name="T33" fmla="*/ 515 h 560"/>
              <a:gd name="T34" fmla="*/ 294 w 531"/>
              <a:gd name="T35" fmla="*/ 338 h 560"/>
              <a:gd name="T36" fmla="*/ 530 w 531"/>
              <a:gd name="T37" fmla="*/ 44 h 560"/>
              <a:gd name="T38" fmla="*/ 279 w 531"/>
              <a:gd name="T39" fmla="*/ 294 h 560"/>
              <a:gd name="T40" fmla="*/ 279 w 531"/>
              <a:gd name="T41" fmla="*/ 294 h 560"/>
              <a:gd name="T42" fmla="*/ 58 w 531"/>
              <a:gd name="T43" fmla="*/ 44 h 560"/>
              <a:gd name="T44" fmla="*/ 471 w 531"/>
              <a:gd name="T45" fmla="*/ 44 h 560"/>
              <a:gd name="T46" fmla="*/ 279 w 531"/>
              <a:gd name="T47" fmla="*/ 294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lnTo>
                  <a:pt x="515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79" name="Freeform 154">
            <a:extLst>
              <a:ext uri="{FF2B5EF4-FFF2-40B4-BE49-F238E27FC236}">
                <a16:creationId xmlns:a16="http://schemas.microsoft.com/office/drawing/2014/main" id="{CCD5B4CF-36F8-4F32-97C8-65F30B2E3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2638" y="915988"/>
            <a:ext cx="274637" cy="217487"/>
          </a:xfrm>
          <a:custGeom>
            <a:avLst/>
            <a:gdLst>
              <a:gd name="T0" fmla="*/ 603 w 634"/>
              <a:gd name="T1" fmla="*/ 472 h 502"/>
              <a:gd name="T2" fmla="*/ 603 w 634"/>
              <a:gd name="T3" fmla="*/ 472 h 502"/>
              <a:gd name="T4" fmla="*/ 14 w 634"/>
              <a:gd name="T5" fmla="*/ 472 h 502"/>
              <a:gd name="T6" fmla="*/ 0 w 634"/>
              <a:gd name="T7" fmla="*/ 486 h 502"/>
              <a:gd name="T8" fmla="*/ 14 w 634"/>
              <a:gd name="T9" fmla="*/ 501 h 502"/>
              <a:gd name="T10" fmla="*/ 603 w 634"/>
              <a:gd name="T11" fmla="*/ 501 h 502"/>
              <a:gd name="T12" fmla="*/ 633 w 634"/>
              <a:gd name="T13" fmla="*/ 486 h 502"/>
              <a:gd name="T14" fmla="*/ 603 w 634"/>
              <a:gd name="T15" fmla="*/ 472 h 502"/>
              <a:gd name="T16" fmla="*/ 338 w 634"/>
              <a:gd name="T17" fmla="*/ 74 h 502"/>
              <a:gd name="T18" fmla="*/ 338 w 634"/>
              <a:gd name="T19" fmla="*/ 74 h 502"/>
              <a:gd name="T20" fmla="*/ 338 w 634"/>
              <a:gd name="T21" fmla="*/ 30 h 502"/>
              <a:gd name="T22" fmla="*/ 368 w 634"/>
              <a:gd name="T23" fmla="*/ 30 h 502"/>
              <a:gd name="T24" fmla="*/ 397 w 634"/>
              <a:gd name="T25" fmla="*/ 15 h 502"/>
              <a:gd name="T26" fmla="*/ 368 w 634"/>
              <a:gd name="T27" fmla="*/ 0 h 502"/>
              <a:gd name="T28" fmla="*/ 250 w 634"/>
              <a:gd name="T29" fmla="*/ 0 h 502"/>
              <a:gd name="T30" fmla="*/ 235 w 634"/>
              <a:gd name="T31" fmla="*/ 15 h 502"/>
              <a:gd name="T32" fmla="*/ 250 w 634"/>
              <a:gd name="T33" fmla="*/ 30 h 502"/>
              <a:gd name="T34" fmla="*/ 294 w 634"/>
              <a:gd name="T35" fmla="*/ 30 h 502"/>
              <a:gd name="T36" fmla="*/ 294 w 634"/>
              <a:gd name="T37" fmla="*/ 74 h 502"/>
              <a:gd name="T38" fmla="*/ 0 w 634"/>
              <a:gd name="T39" fmla="*/ 383 h 502"/>
              <a:gd name="T40" fmla="*/ 0 w 634"/>
              <a:gd name="T41" fmla="*/ 413 h 502"/>
              <a:gd name="T42" fmla="*/ 14 w 634"/>
              <a:gd name="T43" fmla="*/ 427 h 502"/>
              <a:gd name="T44" fmla="*/ 603 w 634"/>
              <a:gd name="T45" fmla="*/ 427 h 502"/>
              <a:gd name="T46" fmla="*/ 633 w 634"/>
              <a:gd name="T47" fmla="*/ 413 h 502"/>
              <a:gd name="T48" fmla="*/ 633 w 634"/>
              <a:gd name="T49" fmla="*/ 383 h 502"/>
              <a:gd name="T50" fmla="*/ 338 w 634"/>
              <a:gd name="T51" fmla="*/ 74 h 502"/>
              <a:gd name="T52" fmla="*/ 44 w 634"/>
              <a:gd name="T53" fmla="*/ 383 h 502"/>
              <a:gd name="T54" fmla="*/ 44 w 634"/>
              <a:gd name="T55" fmla="*/ 383 h 502"/>
              <a:gd name="T56" fmla="*/ 309 w 634"/>
              <a:gd name="T57" fmla="*/ 118 h 502"/>
              <a:gd name="T58" fmla="*/ 588 w 634"/>
              <a:gd name="T59" fmla="*/ 383 h 502"/>
              <a:gd name="T60" fmla="*/ 44 w 634"/>
              <a:gd name="T61" fmla="*/ 38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0" name="Freeform 155">
            <a:extLst>
              <a:ext uri="{FF2B5EF4-FFF2-40B4-BE49-F238E27FC236}">
                <a16:creationId xmlns:a16="http://schemas.microsoft.com/office/drawing/2014/main" id="{9AF131F5-5028-468F-AD03-0527EC8E9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890588"/>
            <a:ext cx="217488" cy="266700"/>
          </a:xfrm>
          <a:custGeom>
            <a:avLst/>
            <a:gdLst>
              <a:gd name="T0" fmla="*/ 441 w 501"/>
              <a:gd name="T1" fmla="*/ 132 h 619"/>
              <a:gd name="T2" fmla="*/ 441 w 501"/>
              <a:gd name="T3" fmla="*/ 132 h 619"/>
              <a:gd name="T4" fmla="*/ 353 w 501"/>
              <a:gd name="T5" fmla="*/ 264 h 619"/>
              <a:gd name="T6" fmla="*/ 294 w 501"/>
              <a:gd name="T7" fmla="*/ 0 h 619"/>
              <a:gd name="T8" fmla="*/ 132 w 501"/>
              <a:gd name="T9" fmla="*/ 353 h 619"/>
              <a:gd name="T10" fmla="*/ 73 w 501"/>
              <a:gd name="T11" fmla="*/ 205 h 619"/>
              <a:gd name="T12" fmla="*/ 0 w 501"/>
              <a:gd name="T13" fmla="*/ 367 h 619"/>
              <a:gd name="T14" fmla="*/ 250 w 501"/>
              <a:gd name="T15" fmla="*/ 618 h 619"/>
              <a:gd name="T16" fmla="*/ 500 w 501"/>
              <a:gd name="T17" fmla="*/ 367 h 619"/>
              <a:gd name="T18" fmla="*/ 441 w 501"/>
              <a:gd name="T19" fmla="*/ 132 h 619"/>
              <a:gd name="T20" fmla="*/ 265 w 501"/>
              <a:gd name="T21" fmla="*/ 588 h 619"/>
              <a:gd name="T22" fmla="*/ 265 w 501"/>
              <a:gd name="T23" fmla="*/ 588 h 619"/>
              <a:gd name="T24" fmla="*/ 29 w 501"/>
              <a:gd name="T25" fmla="*/ 353 h 619"/>
              <a:gd name="T26" fmla="*/ 59 w 501"/>
              <a:gd name="T27" fmla="*/ 294 h 619"/>
              <a:gd name="T28" fmla="*/ 177 w 501"/>
              <a:gd name="T29" fmla="*/ 397 h 619"/>
              <a:gd name="T30" fmla="*/ 250 w 501"/>
              <a:gd name="T31" fmla="*/ 58 h 619"/>
              <a:gd name="T32" fmla="*/ 382 w 501"/>
              <a:gd name="T33" fmla="*/ 323 h 619"/>
              <a:gd name="T34" fmla="*/ 412 w 501"/>
              <a:gd name="T35" fmla="*/ 205 h 619"/>
              <a:gd name="T36" fmla="*/ 471 w 501"/>
              <a:gd name="T37" fmla="*/ 367 h 619"/>
              <a:gd name="T38" fmla="*/ 265 w 501"/>
              <a:gd name="T39" fmla="*/ 588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1" name="Freeform 156">
            <a:extLst>
              <a:ext uri="{FF2B5EF4-FFF2-40B4-BE49-F238E27FC236}">
                <a16:creationId xmlns:a16="http://schemas.microsoft.com/office/drawing/2014/main" id="{D89FDE4D-21D6-492B-B1D7-67D21C1E3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890588"/>
            <a:ext cx="223838" cy="266700"/>
          </a:xfrm>
          <a:custGeom>
            <a:avLst/>
            <a:gdLst>
              <a:gd name="T0" fmla="*/ 265 w 517"/>
              <a:gd name="T1" fmla="*/ 0 h 619"/>
              <a:gd name="T2" fmla="*/ 265 w 517"/>
              <a:gd name="T3" fmla="*/ 0 h 619"/>
              <a:gd name="T4" fmla="*/ 0 w 517"/>
              <a:gd name="T5" fmla="*/ 367 h 619"/>
              <a:gd name="T6" fmla="*/ 265 w 517"/>
              <a:gd name="T7" fmla="*/ 618 h 619"/>
              <a:gd name="T8" fmla="*/ 516 w 517"/>
              <a:gd name="T9" fmla="*/ 367 h 619"/>
              <a:gd name="T10" fmla="*/ 265 w 517"/>
              <a:gd name="T11" fmla="*/ 0 h 619"/>
              <a:gd name="T12" fmla="*/ 265 w 517"/>
              <a:gd name="T13" fmla="*/ 588 h 619"/>
              <a:gd name="T14" fmla="*/ 265 w 517"/>
              <a:gd name="T15" fmla="*/ 588 h 619"/>
              <a:gd name="T16" fmla="*/ 44 w 517"/>
              <a:gd name="T17" fmla="*/ 367 h 619"/>
              <a:gd name="T18" fmla="*/ 265 w 517"/>
              <a:gd name="T19" fmla="*/ 58 h 619"/>
              <a:gd name="T20" fmla="*/ 471 w 517"/>
              <a:gd name="T21" fmla="*/ 367 h 619"/>
              <a:gd name="T22" fmla="*/ 265 w 517"/>
              <a:gd name="T23" fmla="*/ 588 h 619"/>
              <a:gd name="T24" fmla="*/ 265 w 517"/>
              <a:gd name="T25" fmla="*/ 191 h 619"/>
              <a:gd name="T26" fmla="*/ 265 w 517"/>
              <a:gd name="T27" fmla="*/ 191 h 619"/>
              <a:gd name="T28" fmla="*/ 118 w 517"/>
              <a:gd name="T29" fmla="*/ 382 h 619"/>
              <a:gd name="T30" fmla="*/ 265 w 517"/>
              <a:gd name="T31" fmla="*/ 530 h 619"/>
              <a:gd name="T32" fmla="*/ 398 w 517"/>
              <a:gd name="T33" fmla="*/ 382 h 619"/>
              <a:gd name="T34" fmla="*/ 265 w 517"/>
              <a:gd name="T35" fmla="*/ 191 h 619"/>
              <a:gd name="T36" fmla="*/ 265 w 517"/>
              <a:gd name="T37" fmla="*/ 485 h 619"/>
              <a:gd name="T38" fmla="*/ 265 w 517"/>
              <a:gd name="T39" fmla="*/ 485 h 619"/>
              <a:gd name="T40" fmla="*/ 162 w 517"/>
              <a:gd name="T41" fmla="*/ 382 h 619"/>
              <a:gd name="T42" fmla="*/ 265 w 517"/>
              <a:gd name="T43" fmla="*/ 235 h 619"/>
              <a:gd name="T44" fmla="*/ 353 w 517"/>
              <a:gd name="T45" fmla="*/ 382 h 619"/>
              <a:gd name="T46" fmla="*/ 265 w 517"/>
              <a:gd name="T47" fmla="*/ 48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2" name="Freeform 157">
            <a:extLst>
              <a:ext uri="{FF2B5EF4-FFF2-40B4-BE49-F238E27FC236}">
                <a16:creationId xmlns:a16="http://schemas.microsoft.com/office/drawing/2014/main" id="{EFC2B0BF-E758-4630-8973-F53458E9C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890588"/>
            <a:ext cx="274637" cy="266700"/>
          </a:xfrm>
          <a:custGeom>
            <a:avLst/>
            <a:gdLst>
              <a:gd name="T0" fmla="*/ 309 w 634"/>
              <a:gd name="T1" fmla="*/ 88 h 619"/>
              <a:gd name="T2" fmla="*/ 309 w 634"/>
              <a:gd name="T3" fmla="*/ 88 h 619"/>
              <a:gd name="T4" fmla="*/ 176 w 634"/>
              <a:gd name="T5" fmla="*/ 235 h 619"/>
              <a:gd name="T6" fmla="*/ 309 w 634"/>
              <a:gd name="T7" fmla="*/ 367 h 619"/>
              <a:gd name="T8" fmla="*/ 456 w 634"/>
              <a:gd name="T9" fmla="*/ 235 h 619"/>
              <a:gd name="T10" fmla="*/ 309 w 634"/>
              <a:gd name="T11" fmla="*/ 88 h 619"/>
              <a:gd name="T12" fmla="*/ 309 w 634"/>
              <a:gd name="T13" fmla="*/ 323 h 619"/>
              <a:gd name="T14" fmla="*/ 309 w 634"/>
              <a:gd name="T15" fmla="*/ 323 h 619"/>
              <a:gd name="T16" fmla="*/ 221 w 634"/>
              <a:gd name="T17" fmla="*/ 235 h 619"/>
              <a:gd name="T18" fmla="*/ 309 w 634"/>
              <a:gd name="T19" fmla="*/ 132 h 619"/>
              <a:gd name="T20" fmla="*/ 412 w 634"/>
              <a:gd name="T21" fmla="*/ 235 h 619"/>
              <a:gd name="T22" fmla="*/ 309 w 634"/>
              <a:gd name="T23" fmla="*/ 323 h 619"/>
              <a:gd name="T24" fmla="*/ 530 w 634"/>
              <a:gd name="T25" fmla="*/ 338 h 619"/>
              <a:gd name="T26" fmla="*/ 530 w 634"/>
              <a:gd name="T27" fmla="*/ 338 h 619"/>
              <a:gd name="T28" fmla="*/ 559 w 634"/>
              <a:gd name="T29" fmla="*/ 235 h 619"/>
              <a:gd name="T30" fmla="*/ 309 w 634"/>
              <a:gd name="T31" fmla="*/ 0 h 619"/>
              <a:gd name="T32" fmla="*/ 73 w 634"/>
              <a:gd name="T33" fmla="*/ 235 h 619"/>
              <a:gd name="T34" fmla="*/ 103 w 634"/>
              <a:gd name="T35" fmla="*/ 338 h 619"/>
              <a:gd name="T36" fmla="*/ 0 w 634"/>
              <a:gd name="T37" fmla="*/ 500 h 619"/>
              <a:gd name="T38" fmla="*/ 117 w 634"/>
              <a:gd name="T39" fmla="*/ 530 h 619"/>
              <a:gd name="T40" fmla="*/ 206 w 634"/>
              <a:gd name="T41" fmla="*/ 618 h 619"/>
              <a:gd name="T42" fmla="*/ 294 w 634"/>
              <a:gd name="T43" fmla="*/ 471 h 619"/>
              <a:gd name="T44" fmla="*/ 309 w 634"/>
              <a:gd name="T45" fmla="*/ 471 h 619"/>
              <a:gd name="T46" fmla="*/ 324 w 634"/>
              <a:gd name="T47" fmla="*/ 471 h 619"/>
              <a:gd name="T48" fmla="*/ 412 w 634"/>
              <a:gd name="T49" fmla="*/ 618 h 619"/>
              <a:gd name="T50" fmla="*/ 500 w 634"/>
              <a:gd name="T51" fmla="*/ 530 h 619"/>
              <a:gd name="T52" fmla="*/ 633 w 634"/>
              <a:gd name="T53" fmla="*/ 500 h 619"/>
              <a:gd name="T54" fmla="*/ 530 w 634"/>
              <a:gd name="T55" fmla="*/ 338 h 619"/>
              <a:gd name="T56" fmla="*/ 206 w 634"/>
              <a:gd name="T57" fmla="*/ 544 h 619"/>
              <a:gd name="T58" fmla="*/ 206 w 634"/>
              <a:gd name="T59" fmla="*/ 544 h 619"/>
              <a:gd name="T60" fmla="*/ 147 w 634"/>
              <a:gd name="T61" fmla="*/ 500 h 619"/>
              <a:gd name="T62" fmla="*/ 58 w 634"/>
              <a:gd name="T63" fmla="*/ 471 h 619"/>
              <a:gd name="T64" fmla="*/ 117 w 634"/>
              <a:gd name="T65" fmla="*/ 382 h 619"/>
              <a:gd name="T66" fmla="*/ 250 w 634"/>
              <a:gd name="T67" fmla="*/ 456 h 619"/>
              <a:gd name="T68" fmla="*/ 206 w 634"/>
              <a:gd name="T69" fmla="*/ 544 h 619"/>
              <a:gd name="T70" fmla="*/ 309 w 634"/>
              <a:gd name="T71" fmla="*/ 426 h 619"/>
              <a:gd name="T72" fmla="*/ 309 w 634"/>
              <a:gd name="T73" fmla="*/ 426 h 619"/>
              <a:gd name="T74" fmla="*/ 117 w 634"/>
              <a:gd name="T75" fmla="*/ 235 h 619"/>
              <a:gd name="T76" fmla="*/ 309 w 634"/>
              <a:gd name="T77" fmla="*/ 29 h 619"/>
              <a:gd name="T78" fmla="*/ 515 w 634"/>
              <a:gd name="T79" fmla="*/ 235 h 619"/>
              <a:gd name="T80" fmla="*/ 309 w 634"/>
              <a:gd name="T81" fmla="*/ 426 h 619"/>
              <a:gd name="T82" fmla="*/ 485 w 634"/>
              <a:gd name="T83" fmla="*/ 500 h 619"/>
              <a:gd name="T84" fmla="*/ 485 w 634"/>
              <a:gd name="T85" fmla="*/ 500 h 619"/>
              <a:gd name="T86" fmla="*/ 426 w 634"/>
              <a:gd name="T87" fmla="*/ 544 h 619"/>
              <a:gd name="T88" fmla="*/ 368 w 634"/>
              <a:gd name="T89" fmla="*/ 456 h 619"/>
              <a:gd name="T90" fmla="*/ 500 w 634"/>
              <a:gd name="T91" fmla="*/ 382 h 619"/>
              <a:gd name="T92" fmla="*/ 559 w 634"/>
              <a:gd name="T93" fmla="*/ 471 h 619"/>
              <a:gd name="T94" fmla="*/ 485 w 634"/>
              <a:gd name="T95" fmla="*/ 50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3" name="Freeform 158">
            <a:extLst>
              <a:ext uri="{FF2B5EF4-FFF2-40B4-BE49-F238E27FC236}">
                <a16:creationId xmlns:a16="http://schemas.microsoft.com/office/drawing/2014/main" id="{F0808436-670C-4756-B4D3-F64C6528D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896938"/>
            <a:ext cx="279400" cy="255587"/>
          </a:xfrm>
          <a:custGeom>
            <a:avLst/>
            <a:gdLst>
              <a:gd name="T0" fmla="*/ 515 w 649"/>
              <a:gd name="T1" fmla="*/ 74 h 590"/>
              <a:gd name="T2" fmla="*/ 515 w 649"/>
              <a:gd name="T3" fmla="*/ 74 h 590"/>
              <a:gd name="T4" fmla="*/ 442 w 649"/>
              <a:gd name="T5" fmla="*/ 0 h 590"/>
              <a:gd name="T6" fmla="*/ 206 w 649"/>
              <a:gd name="T7" fmla="*/ 0 h 590"/>
              <a:gd name="T8" fmla="*/ 133 w 649"/>
              <a:gd name="T9" fmla="*/ 74 h 590"/>
              <a:gd name="T10" fmla="*/ 15 w 649"/>
              <a:gd name="T11" fmla="*/ 162 h 590"/>
              <a:gd name="T12" fmla="*/ 133 w 649"/>
              <a:gd name="T13" fmla="*/ 280 h 590"/>
              <a:gd name="T14" fmla="*/ 147 w 649"/>
              <a:gd name="T15" fmla="*/ 280 h 590"/>
              <a:gd name="T16" fmla="*/ 309 w 649"/>
              <a:gd name="T17" fmla="*/ 427 h 590"/>
              <a:gd name="T18" fmla="*/ 309 w 649"/>
              <a:gd name="T19" fmla="*/ 545 h 590"/>
              <a:gd name="T20" fmla="*/ 250 w 649"/>
              <a:gd name="T21" fmla="*/ 545 h 590"/>
              <a:gd name="T22" fmla="*/ 221 w 649"/>
              <a:gd name="T23" fmla="*/ 574 h 590"/>
              <a:gd name="T24" fmla="*/ 250 w 649"/>
              <a:gd name="T25" fmla="*/ 589 h 590"/>
              <a:gd name="T26" fmla="*/ 397 w 649"/>
              <a:gd name="T27" fmla="*/ 589 h 590"/>
              <a:gd name="T28" fmla="*/ 427 w 649"/>
              <a:gd name="T29" fmla="*/ 574 h 590"/>
              <a:gd name="T30" fmla="*/ 397 w 649"/>
              <a:gd name="T31" fmla="*/ 545 h 590"/>
              <a:gd name="T32" fmla="*/ 339 w 649"/>
              <a:gd name="T33" fmla="*/ 545 h 590"/>
              <a:gd name="T34" fmla="*/ 339 w 649"/>
              <a:gd name="T35" fmla="*/ 427 h 590"/>
              <a:gd name="T36" fmla="*/ 501 w 649"/>
              <a:gd name="T37" fmla="*/ 280 h 590"/>
              <a:gd name="T38" fmla="*/ 515 w 649"/>
              <a:gd name="T39" fmla="*/ 280 h 590"/>
              <a:gd name="T40" fmla="*/ 633 w 649"/>
              <a:gd name="T41" fmla="*/ 162 h 590"/>
              <a:gd name="T42" fmla="*/ 515 w 649"/>
              <a:gd name="T43" fmla="*/ 74 h 590"/>
              <a:gd name="T44" fmla="*/ 133 w 649"/>
              <a:gd name="T45" fmla="*/ 236 h 590"/>
              <a:gd name="T46" fmla="*/ 133 w 649"/>
              <a:gd name="T47" fmla="*/ 236 h 590"/>
              <a:gd name="T48" fmla="*/ 44 w 649"/>
              <a:gd name="T49" fmla="*/ 162 h 590"/>
              <a:gd name="T50" fmla="*/ 133 w 649"/>
              <a:gd name="T51" fmla="*/ 118 h 590"/>
              <a:gd name="T52" fmla="*/ 133 w 649"/>
              <a:gd name="T53" fmla="*/ 236 h 590"/>
              <a:gd name="T54" fmla="*/ 486 w 649"/>
              <a:gd name="T55" fmla="*/ 191 h 590"/>
              <a:gd name="T56" fmla="*/ 486 w 649"/>
              <a:gd name="T57" fmla="*/ 191 h 590"/>
              <a:gd name="T58" fmla="*/ 324 w 649"/>
              <a:gd name="T59" fmla="*/ 398 h 590"/>
              <a:gd name="T60" fmla="*/ 162 w 649"/>
              <a:gd name="T61" fmla="*/ 191 h 590"/>
              <a:gd name="T62" fmla="*/ 162 w 649"/>
              <a:gd name="T63" fmla="*/ 74 h 590"/>
              <a:gd name="T64" fmla="*/ 206 w 649"/>
              <a:gd name="T65" fmla="*/ 44 h 590"/>
              <a:gd name="T66" fmla="*/ 442 w 649"/>
              <a:gd name="T67" fmla="*/ 44 h 590"/>
              <a:gd name="T68" fmla="*/ 486 w 649"/>
              <a:gd name="T69" fmla="*/ 74 h 590"/>
              <a:gd name="T70" fmla="*/ 486 w 649"/>
              <a:gd name="T71" fmla="*/ 191 h 590"/>
              <a:gd name="T72" fmla="*/ 515 w 649"/>
              <a:gd name="T73" fmla="*/ 236 h 590"/>
              <a:gd name="T74" fmla="*/ 515 w 649"/>
              <a:gd name="T75" fmla="*/ 236 h 590"/>
              <a:gd name="T76" fmla="*/ 515 w 649"/>
              <a:gd name="T77" fmla="*/ 118 h 590"/>
              <a:gd name="T78" fmla="*/ 604 w 649"/>
              <a:gd name="T79" fmla="*/ 162 h 590"/>
              <a:gd name="T80" fmla="*/ 515 w 649"/>
              <a:gd name="T81" fmla="*/ 236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4" name="Freeform 159">
            <a:extLst>
              <a:ext uri="{FF2B5EF4-FFF2-40B4-BE49-F238E27FC236}">
                <a16:creationId xmlns:a16="http://schemas.microsoft.com/office/drawing/2014/main" id="{A5A8CD6E-F463-421F-A783-EDF11CFC5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890588"/>
            <a:ext cx="274637" cy="266700"/>
          </a:xfrm>
          <a:custGeom>
            <a:avLst/>
            <a:gdLst>
              <a:gd name="T0" fmla="*/ 177 w 634"/>
              <a:gd name="T1" fmla="*/ 191 h 619"/>
              <a:gd name="T2" fmla="*/ 177 w 634"/>
              <a:gd name="T3" fmla="*/ 191 h 619"/>
              <a:gd name="T4" fmla="*/ 162 w 634"/>
              <a:gd name="T5" fmla="*/ 205 h 619"/>
              <a:gd name="T6" fmla="*/ 162 w 634"/>
              <a:gd name="T7" fmla="*/ 412 h 619"/>
              <a:gd name="T8" fmla="*/ 177 w 634"/>
              <a:gd name="T9" fmla="*/ 426 h 619"/>
              <a:gd name="T10" fmla="*/ 207 w 634"/>
              <a:gd name="T11" fmla="*/ 412 h 619"/>
              <a:gd name="T12" fmla="*/ 207 w 634"/>
              <a:gd name="T13" fmla="*/ 205 h 619"/>
              <a:gd name="T14" fmla="*/ 177 w 634"/>
              <a:gd name="T15" fmla="*/ 191 h 619"/>
              <a:gd name="T16" fmla="*/ 339 w 634"/>
              <a:gd name="T17" fmla="*/ 250 h 619"/>
              <a:gd name="T18" fmla="*/ 339 w 634"/>
              <a:gd name="T19" fmla="*/ 250 h 619"/>
              <a:gd name="T20" fmla="*/ 324 w 634"/>
              <a:gd name="T21" fmla="*/ 264 h 619"/>
              <a:gd name="T22" fmla="*/ 324 w 634"/>
              <a:gd name="T23" fmla="*/ 382 h 619"/>
              <a:gd name="T24" fmla="*/ 339 w 634"/>
              <a:gd name="T25" fmla="*/ 412 h 619"/>
              <a:gd name="T26" fmla="*/ 354 w 634"/>
              <a:gd name="T27" fmla="*/ 382 h 619"/>
              <a:gd name="T28" fmla="*/ 354 w 634"/>
              <a:gd name="T29" fmla="*/ 264 h 619"/>
              <a:gd name="T30" fmla="*/ 339 w 634"/>
              <a:gd name="T31" fmla="*/ 250 h 619"/>
              <a:gd name="T32" fmla="*/ 471 w 634"/>
              <a:gd name="T33" fmla="*/ 0 h 619"/>
              <a:gd name="T34" fmla="*/ 471 w 634"/>
              <a:gd name="T35" fmla="*/ 0 h 619"/>
              <a:gd name="T36" fmla="*/ 324 w 634"/>
              <a:gd name="T37" fmla="*/ 117 h 619"/>
              <a:gd name="T38" fmla="*/ 162 w 634"/>
              <a:gd name="T39" fmla="*/ 58 h 619"/>
              <a:gd name="T40" fmla="*/ 0 w 634"/>
              <a:gd name="T41" fmla="*/ 147 h 619"/>
              <a:gd name="T42" fmla="*/ 0 w 634"/>
              <a:gd name="T43" fmla="*/ 618 h 619"/>
              <a:gd name="T44" fmla="*/ 162 w 634"/>
              <a:gd name="T45" fmla="*/ 530 h 619"/>
              <a:gd name="T46" fmla="*/ 324 w 634"/>
              <a:gd name="T47" fmla="*/ 588 h 619"/>
              <a:gd name="T48" fmla="*/ 471 w 634"/>
              <a:gd name="T49" fmla="*/ 471 h 619"/>
              <a:gd name="T50" fmla="*/ 633 w 634"/>
              <a:gd name="T51" fmla="*/ 588 h 619"/>
              <a:gd name="T52" fmla="*/ 633 w 634"/>
              <a:gd name="T53" fmla="*/ 117 h 619"/>
              <a:gd name="T54" fmla="*/ 471 w 634"/>
              <a:gd name="T55" fmla="*/ 0 h 619"/>
              <a:gd name="T56" fmla="*/ 589 w 634"/>
              <a:gd name="T57" fmla="*/ 515 h 619"/>
              <a:gd name="T58" fmla="*/ 589 w 634"/>
              <a:gd name="T59" fmla="*/ 515 h 619"/>
              <a:gd name="T60" fmla="*/ 471 w 634"/>
              <a:gd name="T61" fmla="*/ 426 h 619"/>
              <a:gd name="T62" fmla="*/ 324 w 634"/>
              <a:gd name="T63" fmla="*/ 544 h 619"/>
              <a:gd name="T64" fmla="*/ 162 w 634"/>
              <a:gd name="T65" fmla="*/ 485 h 619"/>
              <a:gd name="T66" fmla="*/ 44 w 634"/>
              <a:gd name="T67" fmla="*/ 559 h 619"/>
              <a:gd name="T68" fmla="*/ 44 w 634"/>
              <a:gd name="T69" fmla="*/ 162 h 619"/>
              <a:gd name="T70" fmla="*/ 162 w 634"/>
              <a:gd name="T71" fmla="*/ 88 h 619"/>
              <a:gd name="T72" fmla="*/ 324 w 634"/>
              <a:gd name="T73" fmla="*/ 147 h 619"/>
              <a:gd name="T74" fmla="*/ 471 w 634"/>
              <a:gd name="T75" fmla="*/ 29 h 619"/>
              <a:gd name="T76" fmla="*/ 589 w 634"/>
              <a:gd name="T77" fmla="*/ 117 h 619"/>
              <a:gd name="T78" fmla="*/ 589 w 634"/>
              <a:gd name="T79" fmla="*/ 515 h 619"/>
              <a:gd name="T80" fmla="*/ 471 w 634"/>
              <a:gd name="T81" fmla="*/ 323 h 619"/>
              <a:gd name="T82" fmla="*/ 471 w 634"/>
              <a:gd name="T83" fmla="*/ 323 h 619"/>
              <a:gd name="T84" fmla="*/ 501 w 634"/>
              <a:gd name="T85" fmla="*/ 353 h 619"/>
              <a:gd name="T86" fmla="*/ 516 w 634"/>
              <a:gd name="T87" fmla="*/ 323 h 619"/>
              <a:gd name="T88" fmla="*/ 516 w 634"/>
              <a:gd name="T89" fmla="*/ 176 h 619"/>
              <a:gd name="T90" fmla="*/ 501 w 634"/>
              <a:gd name="T91" fmla="*/ 147 h 619"/>
              <a:gd name="T92" fmla="*/ 471 w 634"/>
              <a:gd name="T93" fmla="*/ 176 h 619"/>
              <a:gd name="T94" fmla="*/ 471 w 634"/>
              <a:gd name="T95" fmla="*/ 323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5" name="Freeform 160">
            <a:extLst>
              <a:ext uri="{FF2B5EF4-FFF2-40B4-BE49-F238E27FC236}">
                <a16:creationId xmlns:a16="http://schemas.microsoft.com/office/drawing/2014/main" id="{5180C3A3-D372-4EFD-9AC3-AE09878F9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8" y="890588"/>
            <a:ext cx="222250" cy="266700"/>
          </a:xfrm>
          <a:custGeom>
            <a:avLst/>
            <a:gdLst>
              <a:gd name="T0" fmla="*/ 501 w 517"/>
              <a:gd name="T1" fmla="*/ 235 h 619"/>
              <a:gd name="T2" fmla="*/ 501 w 517"/>
              <a:gd name="T3" fmla="*/ 235 h 619"/>
              <a:gd name="T4" fmla="*/ 442 w 517"/>
              <a:gd name="T5" fmla="*/ 117 h 619"/>
              <a:gd name="T6" fmla="*/ 427 w 517"/>
              <a:gd name="T7" fmla="*/ 117 h 619"/>
              <a:gd name="T8" fmla="*/ 309 w 517"/>
              <a:gd name="T9" fmla="*/ 117 h 619"/>
              <a:gd name="T10" fmla="*/ 309 w 517"/>
              <a:gd name="T11" fmla="*/ 73 h 619"/>
              <a:gd name="T12" fmla="*/ 236 w 517"/>
              <a:gd name="T13" fmla="*/ 0 h 619"/>
              <a:gd name="T14" fmla="*/ 192 w 517"/>
              <a:gd name="T15" fmla="*/ 0 h 619"/>
              <a:gd name="T16" fmla="*/ 118 w 517"/>
              <a:gd name="T17" fmla="*/ 73 h 619"/>
              <a:gd name="T18" fmla="*/ 118 w 517"/>
              <a:gd name="T19" fmla="*/ 117 h 619"/>
              <a:gd name="T20" fmla="*/ 45 w 517"/>
              <a:gd name="T21" fmla="*/ 117 h 619"/>
              <a:gd name="T22" fmla="*/ 0 w 517"/>
              <a:gd name="T23" fmla="*/ 147 h 619"/>
              <a:gd name="T24" fmla="*/ 0 w 517"/>
              <a:gd name="T25" fmla="*/ 353 h 619"/>
              <a:gd name="T26" fmla="*/ 45 w 517"/>
              <a:gd name="T27" fmla="*/ 382 h 619"/>
              <a:gd name="T28" fmla="*/ 118 w 517"/>
              <a:gd name="T29" fmla="*/ 382 h 619"/>
              <a:gd name="T30" fmla="*/ 118 w 517"/>
              <a:gd name="T31" fmla="*/ 544 h 619"/>
              <a:gd name="T32" fmla="*/ 192 w 517"/>
              <a:gd name="T33" fmla="*/ 618 h 619"/>
              <a:gd name="T34" fmla="*/ 236 w 517"/>
              <a:gd name="T35" fmla="*/ 618 h 619"/>
              <a:gd name="T36" fmla="*/ 309 w 517"/>
              <a:gd name="T37" fmla="*/ 544 h 619"/>
              <a:gd name="T38" fmla="*/ 309 w 517"/>
              <a:gd name="T39" fmla="*/ 382 h 619"/>
              <a:gd name="T40" fmla="*/ 427 w 517"/>
              <a:gd name="T41" fmla="*/ 382 h 619"/>
              <a:gd name="T42" fmla="*/ 427 w 517"/>
              <a:gd name="T43" fmla="*/ 382 h 619"/>
              <a:gd name="T44" fmla="*/ 442 w 517"/>
              <a:gd name="T45" fmla="*/ 382 h 619"/>
              <a:gd name="T46" fmla="*/ 501 w 517"/>
              <a:gd name="T47" fmla="*/ 264 h 619"/>
              <a:gd name="T48" fmla="*/ 516 w 517"/>
              <a:gd name="T49" fmla="*/ 250 h 619"/>
              <a:gd name="T50" fmla="*/ 501 w 517"/>
              <a:gd name="T51" fmla="*/ 235 h 619"/>
              <a:gd name="T52" fmla="*/ 162 w 517"/>
              <a:gd name="T53" fmla="*/ 73 h 619"/>
              <a:gd name="T54" fmla="*/ 162 w 517"/>
              <a:gd name="T55" fmla="*/ 73 h 619"/>
              <a:gd name="T56" fmla="*/ 192 w 517"/>
              <a:gd name="T57" fmla="*/ 29 h 619"/>
              <a:gd name="T58" fmla="*/ 236 w 517"/>
              <a:gd name="T59" fmla="*/ 29 h 619"/>
              <a:gd name="T60" fmla="*/ 280 w 517"/>
              <a:gd name="T61" fmla="*/ 73 h 619"/>
              <a:gd name="T62" fmla="*/ 280 w 517"/>
              <a:gd name="T63" fmla="*/ 117 h 619"/>
              <a:gd name="T64" fmla="*/ 162 w 517"/>
              <a:gd name="T65" fmla="*/ 117 h 619"/>
              <a:gd name="T66" fmla="*/ 162 w 517"/>
              <a:gd name="T67" fmla="*/ 73 h 619"/>
              <a:gd name="T68" fmla="*/ 280 w 517"/>
              <a:gd name="T69" fmla="*/ 544 h 619"/>
              <a:gd name="T70" fmla="*/ 280 w 517"/>
              <a:gd name="T71" fmla="*/ 544 h 619"/>
              <a:gd name="T72" fmla="*/ 236 w 517"/>
              <a:gd name="T73" fmla="*/ 588 h 619"/>
              <a:gd name="T74" fmla="*/ 192 w 517"/>
              <a:gd name="T75" fmla="*/ 588 h 619"/>
              <a:gd name="T76" fmla="*/ 162 w 517"/>
              <a:gd name="T77" fmla="*/ 544 h 619"/>
              <a:gd name="T78" fmla="*/ 162 w 517"/>
              <a:gd name="T79" fmla="*/ 382 h 619"/>
              <a:gd name="T80" fmla="*/ 280 w 517"/>
              <a:gd name="T81" fmla="*/ 382 h 619"/>
              <a:gd name="T82" fmla="*/ 280 w 517"/>
              <a:gd name="T83" fmla="*/ 544 h 619"/>
              <a:gd name="T84" fmla="*/ 427 w 517"/>
              <a:gd name="T85" fmla="*/ 338 h 619"/>
              <a:gd name="T86" fmla="*/ 427 w 517"/>
              <a:gd name="T87" fmla="*/ 338 h 619"/>
              <a:gd name="T88" fmla="*/ 413 w 517"/>
              <a:gd name="T89" fmla="*/ 353 h 619"/>
              <a:gd name="T90" fmla="*/ 59 w 517"/>
              <a:gd name="T91" fmla="*/ 353 h 619"/>
              <a:gd name="T92" fmla="*/ 45 w 517"/>
              <a:gd name="T93" fmla="*/ 323 h 619"/>
              <a:gd name="T94" fmla="*/ 45 w 517"/>
              <a:gd name="T95" fmla="*/ 176 h 619"/>
              <a:gd name="T96" fmla="*/ 59 w 517"/>
              <a:gd name="T97" fmla="*/ 147 h 619"/>
              <a:gd name="T98" fmla="*/ 413 w 517"/>
              <a:gd name="T99" fmla="*/ 147 h 619"/>
              <a:gd name="T100" fmla="*/ 427 w 517"/>
              <a:gd name="T101" fmla="*/ 162 h 619"/>
              <a:gd name="T102" fmla="*/ 472 w 517"/>
              <a:gd name="T103" fmla="*/ 250 h 619"/>
              <a:gd name="T104" fmla="*/ 427 w 517"/>
              <a:gd name="T105" fmla="*/ 338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lnTo>
                  <a:pt x="427" y="382"/>
                </a:ln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86" name="Freeform 161">
            <a:extLst>
              <a:ext uri="{FF2B5EF4-FFF2-40B4-BE49-F238E27FC236}">
                <a16:creationId xmlns:a16="http://schemas.microsoft.com/office/drawing/2014/main" id="{31648753-331F-4AB5-B9C4-05017FC3D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" y="890588"/>
            <a:ext cx="204788" cy="266700"/>
          </a:xfrm>
          <a:custGeom>
            <a:avLst/>
            <a:gdLst>
              <a:gd name="T0" fmla="*/ 236 w 472"/>
              <a:gd name="T1" fmla="*/ 0 h 619"/>
              <a:gd name="T2" fmla="*/ 236 w 472"/>
              <a:gd name="T3" fmla="*/ 0 h 619"/>
              <a:gd name="T4" fmla="*/ 0 w 472"/>
              <a:gd name="T5" fmla="*/ 235 h 619"/>
              <a:gd name="T6" fmla="*/ 236 w 472"/>
              <a:gd name="T7" fmla="*/ 618 h 619"/>
              <a:gd name="T8" fmla="*/ 471 w 472"/>
              <a:gd name="T9" fmla="*/ 235 h 619"/>
              <a:gd name="T10" fmla="*/ 236 w 472"/>
              <a:gd name="T11" fmla="*/ 0 h 619"/>
              <a:gd name="T12" fmla="*/ 236 w 472"/>
              <a:gd name="T13" fmla="*/ 559 h 619"/>
              <a:gd name="T14" fmla="*/ 236 w 472"/>
              <a:gd name="T15" fmla="*/ 559 h 619"/>
              <a:gd name="T16" fmla="*/ 45 w 472"/>
              <a:gd name="T17" fmla="*/ 235 h 619"/>
              <a:gd name="T18" fmla="*/ 236 w 472"/>
              <a:gd name="T19" fmla="*/ 29 h 619"/>
              <a:gd name="T20" fmla="*/ 427 w 472"/>
              <a:gd name="T21" fmla="*/ 235 h 619"/>
              <a:gd name="T22" fmla="*/ 236 w 472"/>
              <a:gd name="T23" fmla="*/ 559 h 619"/>
              <a:gd name="T24" fmla="*/ 236 w 472"/>
              <a:gd name="T25" fmla="*/ 132 h 619"/>
              <a:gd name="T26" fmla="*/ 236 w 472"/>
              <a:gd name="T27" fmla="*/ 132 h 619"/>
              <a:gd name="T28" fmla="*/ 133 w 472"/>
              <a:gd name="T29" fmla="*/ 235 h 619"/>
              <a:gd name="T30" fmla="*/ 236 w 472"/>
              <a:gd name="T31" fmla="*/ 323 h 619"/>
              <a:gd name="T32" fmla="*/ 339 w 472"/>
              <a:gd name="T33" fmla="*/ 235 h 619"/>
              <a:gd name="T34" fmla="*/ 236 w 472"/>
              <a:gd name="T35" fmla="*/ 132 h 619"/>
              <a:gd name="T36" fmla="*/ 236 w 472"/>
              <a:gd name="T37" fmla="*/ 294 h 619"/>
              <a:gd name="T38" fmla="*/ 236 w 472"/>
              <a:gd name="T39" fmla="*/ 294 h 619"/>
              <a:gd name="T40" fmla="*/ 177 w 472"/>
              <a:gd name="T41" fmla="*/ 235 h 619"/>
              <a:gd name="T42" fmla="*/ 236 w 472"/>
              <a:gd name="T43" fmla="*/ 176 h 619"/>
              <a:gd name="T44" fmla="*/ 295 w 472"/>
              <a:gd name="T45" fmla="*/ 235 h 619"/>
              <a:gd name="T46" fmla="*/ 236 w 472"/>
              <a:gd name="T47" fmla="*/ 294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Freeform 162">
            <a:extLst>
              <a:ext uri="{FF2B5EF4-FFF2-40B4-BE49-F238E27FC236}">
                <a16:creationId xmlns:a16="http://schemas.microsoft.com/office/drawing/2014/main" id="{00BC146D-AD9C-4F93-994F-E33E6B299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3863975"/>
            <a:ext cx="266700" cy="382588"/>
          </a:xfrm>
          <a:custGeom>
            <a:avLst/>
            <a:gdLst>
              <a:gd name="T0" fmla="*/ 412 w 443"/>
              <a:gd name="T1" fmla="*/ 589 h 634"/>
              <a:gd name="T2" fmla="*/ 412 w 443"/>
              <a:gd name="T3" fmla="*/ 589 h 634"/>
              <a:gd name="T4" fmla="*/ 383 w 443"/>
              <a:gd name="T5" fmla="*/ 589 h 634"/>
              <a:gd name="T6" fmla="*/ 383 w 443"/>
              <a:gd name="T7" fmla="*/ 456 h 634"/>
              <a:gd name="T8" fmla="*/ 236 w 443"/>
              <a:gd name="T9" fmla="*/ 324 h 634"/>
              <a:gd name="T10" fmla="*/ 383 w 443"/>
              <a:gd name="T11" fmla="*/ 176 h 634"/>
              <a:gd name="T12" fmla="*/ 383 w 443"/>
              <a:gd name="T13" fmla="*/ 44 h 634"/>
              <a:gd name="T14" fmla="*/ 412 w 443"/>
              <a:gd name="T15" fmla="*/ 44 h 634"/>
              <a:gd name="T16" fmla="*/ 442 w 443"/>
              <a:gd name="T17" fmla="*/ 29 h 634"/>
              <a:gd name="T18" fmla="*/ 412 w 443"/>
              <a:gd name="T19" fmla="*/ 0 h 634"/>
              <a:gd name="T20" fmla="*/ 30 w 443"/>
              <a:gd name="T21" fmla="*/ 0 h 634"/>
              <a:gd name="T22" fmla="*/ 0 w 443"/>
              <a:gd name="T23" fmla="*/ 29 h 634"/>
              <a:gd name="T24" fmla="*/ 30 w 443"/>
              <a:gd name="T25" fmla="*/ 44 h 634"/>
              <a:gd name="T26" fmla="*/ 59 w 443"/>
              <a:gd name="T27" fmla="*/ 44 h 634"/>
              <a:gd name="T28" fmla="*/ 59 w 443"/>
              <a:gd name="T29" fmla="*/ 176 h 634"/>
              <a:gd name="T30" fmla="*/ 206 w 443"/>
              <a:gd name="T31" fmla="*/ 324 h 634"/>
              <a:gd name="T32" fmla="*/ 59 w 443"/>
              <a:gd name="T33" fmla="*/ 456 h 634"/>
              <a:gd name="T34" fmla="*/ 59 w 443"/>
              <a:gd name="T35" fmla="*/ 589 h 634"/>
              <a:gd name="T36" fmla="*/ 30 w 443"/>
              <a:gd name="T37" fmla="*/ 589 h 634"/>
              <a:gd name="T38" fmla="*/ 0 w 443"/>
              <a:gd name="T39" fmla="*/ 618 h 634"/>
              <a:gd name="T40" fmla="*/ 30 w 443"/>
              <a:gd name="T41" fmla="*/ 633 h 634"/>
              <a:gd name="T42" fmla="*/ 412 w 443"/>
              <a:gd name="T43" fmla="*/ 633 h 634"/>
              <a:gd name="T44" fmla="*/ 442 w 443"/>
              <a:gd name="T45" fmla="*/ 618 h 634"/>
              <a:gd name="T46" fmla="*/ 412 w 443"/>
              <a:gd name="T47" fmla="*/ 589 h 634"/>
              <a:gd name="T48" fmla="*/ 103 w 443"/>
              <a:gd name="T49" fmla="*/ 176 h 634"/>
              <a:gd name="T50" fmla="*/ 103 w 443"/>
              <a:gd name="T51" fmla="*/ 176 h 634"/>
              <a:gd name="T52" fmla="*/ 103 w 443"/>
              <a:gd name="T53" fmla="*/ 44 h 634"/>
              <a:gd name="T54" fmla="*/ 339 w 443"/>
              <a:gd name="T55" fmla="*/ 44 h 634"/>
              <a:gd name="T56" fmla="*/ 339 w 443"/>
              <a:gd name="T57" fmla="*/ 176 h 634"/>
              <a:gd name="T58" fmla="*/ 236 w 443"/>
              <a:gd name="T59" fmla="*/ 280 h 634"/>
              <a:gd name="T60" fmla="*/ 206 w 443"/>
              <a:gd name="T61" fmla="*/ 280 h 634"/>
              <a:gd name="T62" fmla="*/ 103 w 443"/>
              <a:gd name="T63" fmla="*/ 176 h 634"/>
              <a:gd name="T64" fmla="*/ 339 w 443"/>
              <a:gd name="T65" fmla="*/ 589 h 634"/>
              <a:gd name="T66" fmla="*/ 339 w 443"/>
              <a:gd name="T67" fmla="*/ 589 h 634"/>
              <a:gd name="T68" fmla="*/ 103 w 443"/>
              <a:gd name="T69" fmla="*/ 589 h 634"/>
              <a:gd name="T70" fmla="*/ 103 w 443"/>
              <a:gd name="T71" fmla="*/ 456 h 634"/>
              <a:gd name="T72" fmla="*/ 206 w 443"/>
              <a:gd name="T73" fmla="*/ 353 h 634"/>
              <a:gd name="T74" fmla="*/ 236 w 443"/>
              <a:gd name="T75" fmla="*/ 353 h 634"/>
              <a:gd name="T76" fmla="*/ 339 w 443"/>
              <a:gd name="T77" fmla="*/ 456 h 634"/>
              <a:gd name="T78" fmla="*/ 339 w 443"/>
              <a:gd name="T79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3" h="634">
                <a:moveTo>
                  <a:pt x="412" y="589"/>
                </a:moveTo>
                <a:lnTo>
                  <a:pt x="412" y="589"/>
                </a:lnTo>
                <a:cubicBezTo>
                  <a:pt x="383" y="589"/>
                  <a:pt x="383" y="589"/>
                  <a:pt x="383" y="589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83" y="383"/>
                  <a:pt x="310" y="324"/>
                  <a:pt x="236" y="324"/>
                </a:cubicBezTo>
                <a:cubicBezTo>
                  <a:pt x="310" y="324"/>
                  <a:pt x="383" y="250"/>
                  <a:pt x="383" y="176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412" y="44"/>
                  <a:pt x="412" y="44"/>
                  <a:pt x="412" y="44"/>
                </a:cubicBezTo>
                <a:cubicBezTo>
                  <a:pt x="427" y="44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29"/>
                  <a:pt x="15" y="44"/>
                  <a:pt x="30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250"/>
                  <a:pt x="133" y="324"/>
                  <a:pt x="206" y="324"/>
                </a:cubicBezTo>
                <a:cubicBezTo>
                  <a:pt x="133" y="324"/>
                  <a:pt x="59" y="383"/>
                  <a:pt x="59" y="456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30" y="589"/>
                  <a:pt x="30" y="589"/>
                  <a:pt x="30" y="589"/>
                </a:cubicBezTo>
                <a:cubicBezTo>
                  <a:pt x="15" y="589"/>
                  <a:pt x="0" y="604"/>
                  <a:pt x="0" y="618"/>
                </a:cubicBezTo>
                <a:cubicBezTo>
                  <a:pt x="0" y="618"/>
                  <a:pt x="15" y="633"/>
                  <a:pt x="30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7" y="633"/>
                  <a:pt x="442" y="618"/>
                  <a:pt x="442" y="618"/>
                </a:cubicBezTo>
                <a:cubicBezTo>
                  <a:pt x="442" y="604"/>
                  <a:pt x="427" y="589"/>
                  <a:pt x="412" y="589"/>
                </a:cubicBezTo>
                <a:close/>
                <a:moveTo>
                  <a:pt x="103" y="176"/>
                </a:moveTo>
                <a:lnTo>
                  <a:pt x="103" y="176"/>
                </a:lnTo>
                <a:cubicBezTo>
                  <a:pt x="103" y="147"/>
                  <a:pt x="103" y="44"/>
                  <a:pt x="103" y="44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39" y="147"/>
                  <a:pt x="339" y="176"/>
                </a:cubicBezTo>
                <a:cubicBezTo>
                  <a:pt x="339" y="235"/>
                  <a:pt x="295" y="280"/>
                  <a:pt x="236" y="280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148" y="280"/>
                  <a:pt x="103" y="235"/>
                  <a:pt x="103" y="176"/>
                </a:cubicBezTo>
                <a:close/>
                <a:moveTo>
                  <a:pt x="339" y="589"/>
                </a:moveTo>
                <a:lnTo>
                  <a:pt x="339" y="589"/>
                </a:lnTo>
                <a:cubicBezTo>
                  <a:pt x="103" y="589"/>
                  <a:pt x="103" y="589"/>
                  <a:pt x="103" y="589"/>
                </a:cubicBezTo>
                <a:cubicBezTo>
                  <a:pt x="103" y="589"/>
                  <a:pt x="103" y="486"/>
                  <a:pt x="103" y="456"/>
                </a:cubicBezTo>
                <a:cubicBezTo>
                  <a:pt x="103" y="397"/>
                  <a:pt x="148" y="353"/>
                  <a:pt x="206" y="353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95" y="353"/>
                  <a:pt x="339" y="397"/>
                  <a:pt x="339" y="456"/>
                </a:cubicBezTo>
                <a:cubicBezTo>
                  <a:pt x="339" y="486"/>
                  <a:pt x="339" y="589"/>
                  <a:pt x="339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8" name="Freeform 163">
            <a:extLst>
              <a:ext uri="{FF2B5EF4-FFF2-40B4-BE49-F238E27FC236}">
                <a16:creationId xmlns:a16="http://schemas.microsoft.com/office/drawing/2014/main" id="{54836D0E-60D1-4186-9753-CCF6DB5DA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3883025"/>
            <a:ext cx="311150" cy="355600"/>
          </a:xfrm>
          <a:custGeom>
            <a:avLst/>
            <a:gdLst>
              <a:gd name="T0" fmla="*/ 280 w 517"/>
              <a:gd name="T1" fmla="*/ 74 h 590"/>
              <a:gd name="T2" fmla="*/ 280 w 517"/>
              <a:gd name="T3" fmla="*/ 74 h 590"/>
              <a:gd name="T4" fmla="*/ 280 w 517"/>
              <a:gd name="T5" fmla="*/ 74 h 590"/>
              <a:gd name="T6" fmla="*/ 280 w 517"/>
              <a:gd name="T7" fmla="*/ 30 h 590"/>
              <a:gd name="T8" fmla="*/ 353 w 517"/>
              <a:gd name="T9" fmla="*/ 30 h 590"/>
              <a:gd name="T10" fmla="*/ 383 w 517"/>
              <a:gd name="T11" fmla="*/ 15 h 590"/>
              <a:gd name="T12" fmla="*/ 353 w 517"/>
              <a:gd name="T13" fmla="*/ 0 h 590"/>
              <a:gd name="T14" fmla="*/ 162 w 517"/>
              <a:gd name="T15" fmla="*/ 0 h 590"/>
              <a:gd name="T16" fmla="*/ 148 w 517"/>
              <a:gd name="T17" fmla="*/ 15 h 590"/>
              <a:gd name="T18" fmla="*/ 162 w 517"/>
              <a:gd name="T19" fmla="*/ 30 h 590"/>
              <a:gd name="T20" fmla="*/ 236 w 517"/>
              <a:gd name="T21" fmla="*/ 30 h 590"/>
              <a:gd name="T22" fmla="*/ 236 w 517"/>
              <a:gd name="T23" fmla="*/ 74 h 590"/>
              <a:gd name="T24" fmla="*/ 236 w 517"/>
              <a:gd name="T25" fmla="*/ 74 h 590"/>
              <a:gd name="T26" fmla="*/ 0 w 517"/>
              <a:gd name="T27" fmla="*/ 324 h 590"/>
              <a:gd name="T28" fmla="*/ 265 w 517"/>
              <a:gd name="T29" fmla="*/ 589 h 590"/>
              <a:gd name="T30" fmla="*/ 516 w 517"/>
              <a:gd name="T31" fmla="*/ 324 h 590"/>
              <a:gd name="T32" fmla="*/ 280 w 517"/>
              <a:gd name="T33" fmla="*/ 74 h 590"/>
              <a:gd name="T34" fmla="*/ 265 w 517"/>
              <a:gd name="T35" fmla="*/ 545 h 590"/>
              <a:gd name="T36" fmla="*/ 265 w 517"/>
              <a:gd name="T37" fmla="*/ 545 h 590"/>
              <a:gd name="T38" fmla="*/ 44 w 517"/>
              <a:gd name="T39" fmla="*/ 324 h 590"/>
              <a:gd name="T40" fmla="*/ 265 w 517"/>
              <a:gd name="T41" fmla="*/ 118 h 590"/>
              <a:gd name="T42" fmla="*/ 471 w 517"/>
              <a:gd name="T43" fmla="*/ 324 h 590"/>
              <a:gd name="T44" fmla="*/ 265 w 517"/>
              <a:gd name="T45" fmla="*/ 545 h 590"/>
              <a:gd name="T46" fmla="*/ 280 w 517"/>
              <a:gd name="T47" fmla="*/ 280 h 590"/>
              <a:gd name="T48" fmla="*/ 280 w 517"/>
              <a:gd name="T49" fmla="*/ 280 h 590"/>
              <a:gd name="T50" fmla="*/ 280 w 517"/>
              <a:gd name="T51" fmla="*/ 177 h 590"/>
              <a:gd name="T52" fmla="*/ 265 w 517"/>
              <a:gd name="T53" fmla="*/ 147 h 590"/>
              <a:gd name="T54" fmla="*/ 236 w 517"/>
              <a:gd name="T55" fmla="*/ 177 h 590"/>
              <a:gd name="T56" fmla="*/ 236 w 517"/>
              <a:gd name="T57" fmla="*/ 280 h 590"/>
              <a:gd name="T58" fmla="*/ 207 w 517"/>
              <a:gd name="T59" fmla="*/ 324 h 590"/>
              <a:gd name="T60" fmla="*/ 265 w 517"/>
              <a:gd name="T61" fmla="*/ 383 h 590"/>
              <a:gd name="T62" fmla="*/ 324 w 517"/>
              <a:gd name="T63" fmla="*/ 324 h 590"/>
              <a:gd name="T64" fmla="*/ 280 w 517"/>
              <a:gd name="T65" fmla="*/ 280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7" h="590">
                <a:moveTo>
                  <a:pt x="280" y="74"/>
                </a:moveTo>
                <a:lnTo>
                  <a:pt x="280" y="74"/>
                </a:lnTo>
                <a:lnTo>
                  <a:pt x="280" y="74"/>
                </a:lnTo>
                <a:cubicBezTo>
                  <a:pt x="280" y="30"/>
                  <a:pt x="280" y="30"/>
                  <a:pt x="280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69" y="30"/>
                  <a:pt x="383" y="30"/>
                  <a:pt x="383" y="15"/>
                </a:cubicBezTo>
                <a:cubicBezTo>
                  <a:pt x="383" y="0"/>
                  <a:pt x="369" y="0"/>
                  <a:pt x="35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8" y="0"/>
                  <a:pt x="148" y="0"/>
                  <a:pt x="148" y="15"/>
                </a:cubicBezTo>
                <a:cubicBezTo>
                  <a:pt x="148" y="30"/>
                  <a:pt x="148" y="30"/>
                  <a:pt x="162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74"/>
                </a:lnTo>
                <a:cubicBezTo>
                  <a:pt x="103" y="89"/>
                  <a:pt x="0" y="192"/>
                  <a:pt x="0" y="324"/>
                </a:cubicBezTo>
                <a:cubicBezTo>
                  <a:pt x="0" y="472"/>
                  <a:pt x="118" y="589"/>
                  <a:pt x="265" y="589"/>
                </a:cubicBezTo>
                <a:cubicBezTo>
                  <a:pt x="398" y="589"/>
                  <a:pt x="516" y="472"/>
                  <a:pt x="516" y="324"/>
                </a:cubicBezTo>
                <a:cubicBezTo>
                  <a:pt x="516" y="192"/>
                  <a:pt x="412" y="89"/>
                  <a:pt x="280" y="74"/>
                </a:cubicBezTo>
                <a:close/>
                <a:moveTo>
                  <a:pt x="265" y="545"/>
                </a:moveTo>
                <a:lnTo>
                  <a:pt x="265" y="545"/>
                </a:lnTo>
                <a:cubicBezTo>
                  <a:pt x="148" y="545"/>
                  <a:pt x="44" y="442"/>
                  <a:pt x="44" y="324"/>
                </a:cubicBezTo>
                <a:cubicBezTo>
                  <a:pt x="44" y="206"/>
                  <a:pt x="148" y="118"/>
                  <a:pt x="265" y="118"/>
                </a:cubicBezTo>
                <a:cubicBezTo>
                  <a:pt x="383" y="118"/>
                  <a:pt x="471" y="206"/>
                  <a:pt x="471" y="324"/>
                </a:cubicBezTo>
                <a:cubicBezTo>
                  <a:pt x="471" y="442"/>
                  <a:pt x="383" y="545"/>
                  <a:pt x="265" y="545"/>
                </a:cubicBezTo>
                <a:close/>
                <a:moveTo>
                  <a:pt x="280" y="280"/>
                </a:moveTo>
                <a:lnTo>
                  <a:pt x="280" y="280"/>
                </a:lnTo>
                <a:cubicBezTo>
                  <a:pt x="280" y="177"/>
                  <a:pt x="280" y="177"/>
                  <a:pt x="280" y="177"/>
                </a:cubicBezTo>
                <a:cubicBezTo>
                  <a:pt x="280" y="163"/>
                  <a:pt x="265" y="147"/>
                  <a:pt x="265" y="147"/>
                </a:cubicBezTo>
                <a:cubicBezTo>
                  <a:pt x="251" y="147"/>
                  <a:pt x="236" y="163"/>
                  <a:pt x="236" y="177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21" y="280"/>
                  <a:pt x="207" y="309"/>
                  <a:pt x="207" y="324"/>
                </a:cubicBezTo>
                <a:cubicBezTo>
                  <a:pt x="207" y="368"/>
                  <a:pt x="221" y="383"/>
                  <a:pt x="265" y="383"/>
                </a:cubicBezTo>
                <a:cubicBezTo>
                  <a:pt x="295" y="383"/>
                  <a:pt x="324" y="368"/>
                  <a:pt x="324" y="324"/>
                </a:cubicBezTo>
                <a:cubicBezTo>
                  <a:pt x="324" y="309"/>
                  <a:pt x="310" y="280"/>
                  <a:pt x="280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69" name="Freeform 164">
            <a:extLst>
              <a:ext uri="{FF2B5EF4-FFF2-40B4-BE49-F238E27FC236}">
                <a16:creationId xmlns:a16="http://schemas.microsoft.com/office/drawing/2014/main" id="{C60573B3-A9DF-4F1E-A486-D36F2409C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883025"/>
            <a:ext cx="355600" cy="355600"/>
          </a:xfrm>
          <a:custGeom>
            <a:avLst/>
            <a:gdLst>
              <a:gd name="T0" fmla="*/ 236 w 590"/>
              <a:gd name="T1" fmla="*/ 398 h 590"/>
              <a:gd name="T2" fmla="*/ 236 w 590"/>
              <a:gd name="T3" fmla="*/ 398 h 590"/>
              <a:gd name="T4" fmla="*/ 251 w 590"/>
              <a:gd name="T5" fmla="*/ 309 h 590"/>
              <a:gd name="T6" fmla="*/ 221 w 590"/>
              <a:gd name="T7" fmla="*/ 295 h 590"/>
              <a:gd name="T8" fmla="*/ 192 w 590"/>
              <a:gd name="T9" fmla="*/ 472 h 590"/>
              <a:gd name="T10" fmla="*/ 339 w 590"/>
              <a:gd name="T11" fmla="*/ 354 h 590"/>
              <a:gd name="T12" fmla="*/ 295 w 590"/>
              <a:gd name="T13" fmla="*/ 339 h 590"/>
              <a:gd name="T14" fmla="*/ 236 w 590"/>
              <a:gd name="T15" fmla="*/ 398 h 590"/>
              <a:gd name="T16" fmla="*/ 324 w 590"/>
              <a:gd name="T17" fmla="*/ 295 h 590"/>
              <a:gd name="T18" fmla="*/ 324 w 590"/>
              <a:gd name="T19" fmla="*/ 295 h 590"/>
              <a:gd name="T20" fmla="*/ 295 w 590"/>
              <a:gd name="T21" fmla="*/ 265 h 590"/>
              <a:gd name="T22" fmla="*/ 265 w 590"/>
              <a:gd name="T23" fmla="*/ 295 h 590"/>
              <a:gd name="T24" fmla="*/ 295 w 590"/>
              <a:gd name="T25" fmla="*/ 324 h 590"/>
              <a:gd name="T26" fmla="*/ 324 w 590"/>
              <a:gd name="T27" fmla="*/ 295 h 590"/>
              <a:gd name="T28" fmla="*/ 295 w 590"/>
              <a:gd name="T29" fmla="*/ 0 h 590"/>
              <a:gd name="T30" fmla="*/ 295 w 590"/>
              <a:gd name="T31" fmla="*/ 0 h 590"/>
              <a:gd name="T32" fmla="*/ 0 w 590"/>
              <a:gd name="T33" fmla="*/ 295 h 590"/>
              <a:gd name="T34" fmla="*/ 295 w 590"/>
              <a:gd name="T35" fmla="*/ 589 h 590"/>
              <a:gd name="T36" fmla="*/ 589 w 590"/>
              <a:gd name="T37" fmla="*/ 295 h 590"/>
              <a:gd name="T38" fmla="*/ 295 w 590"/>
              <a:gd name="T39" fmla="*/ 0 h 590"/>
              <a:gd name="T40" fmla="*/ 295 w 590"/>
              <a:gd name="T41" fmla="*/ 545 h 590"/>
              <a:gd name="T42" fmla="*/ 295 w 590"/>
              <a:gd name="T43" fmla="*/ 545 h 590"/>
              <a:gd name="T44" fmla="*/ 45 w 590"/>
              <a:gd name="T45" fmla="*/ 295 h 590"/>
              <a:gd name="T46" fmla="*/ 295 w 590"/>
              <a:gd name="T47" fmla="*/ 30 h 590"/>
              <a:gd name="T48" fmla="*/ 560 w 590"/>
              <a:gd name="T49" fmla="*/ 295 h 590"/>
              <a:gd name="T50" fmla="*/ 295 w 590"/>
              <a:gd name="T51" fmla="*/ 545 h 590"/>
              <a:gd name="T52" fmla="*/ 280 w 590"/>
              <a:gd name="T53" fmla="*/ 265 h 590"/>
              <a:gd name="T54" fmla="*/ 280 w 590"/>
              <a:gd name="T55" fmla="*/ 265 h 590"/>
              <a:gd name="T56" fmla="*/ 354 w 590"/>
              <a:gd name="T57" fmla="*/ 192 h 590"/>
              <a:gd name="T58" fmla="*/ 324 w 590"/>
              <a:gd name="T59" fmla="*/ 295 h 590"/>
              <a:gd name="T60" fmla="*/ 369 w 590"/>
              <a:gd name="T61" fmla="*/ 309 h 590"/>
              <a:gd name="T62" fmla="*/ 383 w 590"/>
              <a:gd name="T63" fmla="*/ 133 h 590"/>
              <a:gd name="T64" fmla="*/ 251 w 590"/>
              <a:gd name="T65" fmla="*/ 236 h 590"/>
              <a:gd name="T66" fmla="*/ 280 w 590"/>
              <a:gd name="T67" fmla="*/ 265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90" h="590">
                <a:moveTo>
                  <a:pt x="236" y="398"/>
                </a:moveTo>
                <a:lnTo>
                  <a:pt x="236" y="398"/>
                </a:lnTo>
                <a:cubicBezTo>
                  <a:pt x="251" y="309"/>
                  <a:pt x="251" y="309"/>
                  <a:pt x="251" y="309"/>
                </a:cubicBezTo>
                <a:cubicBezTo>
                  <a:pt x="221" y="295"/>
                  <a:pt x="221" y="295"/>
                  <a:pt x="221" y="295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295" y="339"/>
                  <a:pt x="295" y="339"/>
                  <a:pt x="295" y="339"/>
                </a:cubicBezTo>
                <a:lnTo>
                  <a:pt x="236" y="398"/>
                </a:lnTo>
                <a:close/>
                <a:moveTo>
                  <a:pt x="324" y="295"/>
                </a:moveTo>
                <a:lnTo>
                  <a:pt x="324" y="295"/>
                </a:lnTo>
                <a:cubicBezTo>
                  <a:pt x="324" y="280"/>
                  <a:pt x="310" y="265"/>
                  <a:pt x="295" y="265"/>
                </a:cubicBezTo>
                <a:cubicBezTo>
                  <a:pt x="280" y="265"/>
                  <a:pt x="265" y="280"/>
                  <a:pt x="265" y="295"/>
                </a:cubicBezTo>
                <a:cubicBezTo>
                  <a:pt x="265" y="309"/>
                  <a:pt x="280" y="324"/>
                  <a:pt x="295" y="324"/>
                </a:cubicBezTo>
                <a:cubicBezTo>
                  <a:pt x="310" y="324"/>
                  <a:pt x="324" y="309"/>
                  <a:pt x="324" y="295"/>
                </a:cubicBezTo>
                <a:close/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3"/>
                  <a:pt x="0" y="295"/>
                </a:cubicBezTo>
                <a:cubicBezTo>
                  <a:pt x="0" y="457"/>
                  <a:pt x="133" y="589"/>
                  <a:pt x="295" y="589"/>
                </a:cubicBezTo>
                <a:cubicBezTo>
                  <a:pt x="457" y="589"/>
                  <a:pt x="589" y="457"/>
                  <a:pt x="589" y="295"/>
                </a:cubicBezTo>
                <a:cubicBezTo>
                  <a:pt x="589" y="133"/>
                  <a:pt x="457" y="0"/>
                  <a:pt x="295" y="0"/>
                </a:cubicBezTo>
                <a:close/>
                <a:moveTo>
                  <a:pt x="295" y="545"/>
                </a:moveTo>
                <a:lnTo>
                  <a:pt x="295" y="545"/>
                </a:lnTo>
                <a:cubicBezTo>
                  <a:pt x="162" y="545"/>
                  <a:pt x="45" y="427"/>
                  <a:pt x="45" y="295"/>
                </a:cubicBezTo>
                <a:cubicBezTo>
                  <a:pt x="45" y="147"/>
                  <a:pt x="162" y="30"/>
                  <a:pt x="295" y="30"/>
                </a:cubicBezTo>
                <a:cubicBezTo>
                  <a:pt x="442" y="30"/>
                  <a:pt x="560" y="147"/>
                  <a:pt x="560" y="295"/>
                </a:cubicBezTo>
                <a:cubicBezTo>
                  <a:pt x="560" y="427"/>
                  <a:pt x="442" y="545"/>
                  <a:pt x="295" y="545"/>
                </a:cubicBezTo>
                <a:close/>
                <a:moveTo>
                  <a:pt x="280" y="265"/>
                </a:moveTo>
                <a:lnTo>
                  <a:pt x="280" y="265"/>
                </a:lnTo>
                <a:cubicBezTo>
                  <a:pt x="354" y="192"/>
                  <a:pt x="354" y="192"/>
                  <a:pt x="354" y="192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369" y="309"/>
                  <a:pt x="369" y="309"/>
                  <a:pt x="369" y="30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251" y="236"/>
                  <a:pt x="251" y="236"/>
                  <a:pt x="251" y="236"/>
                </a:cubicBezTo>
                <a:lnTo>
                  <a:pt x="280" y="2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0" name="Freeform 165">
            <a:extLst>
              <a:ext uri="{FF2B5EF4-FFF2-40B4-BE49-F238E27FC236}">
                <a16:creationId xmlns:a16="http://schemas.microsoft.com/office/drawing/2014/main" id="{5D9B9920-202D-45CF-B67E-AB6559791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863975"/>
            <a:ext cx="371475" cy="382588"/>
          </a:xfrm>
          <a:custGeom>
            <a:avLst/>
            <a:gdLst>
              <a:gd name="T0" fmla="*/ 294 w 619"/>
              <a:gd name="T1" fmla="*/ 559 h 634"/>
              <a:gd name="T2" fmla="*/ 294 w 619"/>
              <a:gd name="T3" fmla="*/ 559 h 634"/>
              <a:gd name="T4" fmla="*/ 324 w 619"/>
              <a:gd name="T5" fmla="*/ 559 h 634"/>
              <a:gd name="T6" fmla="*/ 324 w 619"/>
              <a:gd name="T7" fmla="*/ 515 h 634"/>
              <a:gd name="T8" fmla="*/ 294 w 619"/>
              <a:gd name="T9" fmla="*/ 515 h 634"/>
              <a:gd name="T10" fmla="*/ 294 w 619"/>
              <a:gd name="T11" fmla="*/ 559 h 634"/>
              <a:gd name="T12" fmla="*/ 132 w 619"/>
              <a:gd name="T13" fmla="*/ 456 h 634"/>
              <a:gd name="T14" fmla="*/ 132 w 619"/>
              <a:gd name="T15" fmla="*/ 456 h 634"/>
              <a:gd name="T16" fmla="*/ 147 w 619"/>
              <a:gd name="T17" fmla="*/ 486 h 634"/>
              <a:gd name="T18" fmla="*/ 177 w 619"/>
              <a:gd name="T19" fmla="*/ 456 h 634"/>
              <a:gd name="T20" fmla="*/ 147 w 619"/>
              <a:gd name="T21" fmla="*/ 427 h 634"/>
              <a:gd name="T22" fmla="*/ 132 w 619"/>
              <a:gd name="T23" fmla="*/ 456 h 634"/>
              <a:gd name="T24" fmla="*/ 191 w 619"/>
              <a:gd name="T25" fmla="*/ 162 h 634"/>
              <a:gd name="T26" fmla="*/ 191 w 619"/>
              <a:gd name="T27" fmla="*/ 162 h 634"/>
              <a:gd name="T28" fmla="*/ 162 w 619"/>
              <a:gd name="T29" fmla="*/ 147 h 634"/>
              <a:gd name="T30" fmla="*/ 132 w 619"/>
              <a:gd name="T31" fmla="*/ 162 h 634"/>
              <a:gd name="T32" fmla="*/ 162 w 619"/>
              <a:gd name="T33" fmla="*/ 192 h 634"/>
              <a:gd name="T34" fmla="*/ 191 w 619"/>
              <a:gd name="T35" fmla="*/ 162 h 634"/>
              <a:gd name="T36" fmla="*/ 309 w 619"/>
              <a:gd name="T37" fmla="*/ 88 h 634"/>
              <a:gd name="T38" fmla="*/ 309 w 619"/>
              <a:gd name="T39" fmla="*/ 88 h 634"/>
              <a:gd name="T40" fmla="*/ 294 w 619"/>
              <a:gd name="T41" fmla="*/ 103 h 634"/>
              <a:gd name="T42" fmla="*/ 294 w 619"/>
              <a:gd name="T43" fmla="*/ 294 h 634"/>
              <a:gd name="T44" fmla="*/ 132 w 619"/>
              <a:gd name="T45" fmla="*/ 294 h 634"/>
              <a:gd name="T46" fmla="*/ 118 w 619"/>
              <a:gd name="T47" fmla="*/ 324 h 634"/>
              <a:gd name="T48" fmla="*/ 132 w 619"/>
              <a:gd name="T49" fmla="*/ 338 h 634"/>
              <a:gd name="T50" fmla="*/ 309 w 619"/>
              <a:gd name="T51" fmla="*/ 338 h 634"/>
              <a:gd name="T52" fmla="*/ 324 w 619"/>
              <a:gd name="T53" fmla="*/ 324 h 634"/>
              <a:gd name="T54" fmla="*/ 324 w 619"/>
              <a:gd name="T55" fmla="*/ 103 h 634"/>
              <a:gd name="T56" fmla="*/ 309 w 619"/>
              <a:gd name="T57" fmla="*/ 88 h 634"/>
              <a:gd name="T58" fmla="*/ 427 w 619"/>
              <a:gd name="T59" fmla="*/ 456 h 634"/>
              <a:gd name="T60" fmla="*/ 427 w 619"/>
              <a:gd name="T61" fmla="*/ 456 h 634"/>
              <a:gd name="T62" fmla="*/ 456 w 619"/>
              <a:gd name="T63" fmla="*/ 486 h 634"/>
              <a:gd name="T64" fmla="*/ 471 w 619"/>
              <a:gd name="T65" fmla="*/ 456 h 634"/>
              <a:gd name="T66" fmla="*/ 456 w 619"/>
              <a:gd name="T67" fmla="*/ 427 h 634"/>
              <a:gd name="T68" fmla="*/ 427 w 619"/>
              <a:gd name="T69" fmla="*/ 456 h 634"/>
              <a:gd name="T70" fmla="*/ 427 w 619"/>
              <a:gd name="T71" fmla="*/ 162 h 634"/>
              <a:gd name="T72" fmla="*/ 427 w 619"/>
              <a:gd name="T73" fmla="*/ 162 h 634"/>
              <a:gd name="T74" fmla="*/ 456 w 619"/>
              <a:gd name="T75" fmla="*/ 192 h 634"/>
              <a:gd name="T76" fmla="*/ 486 w 619"/>
              <a:gd name="T77" fmla="*/ 162 h 634"/>
              <a:gd name="T78" fmla="*/ 456 w 619"/>
              <a:gd name="T79" fmla="*/ 147 h 634"/>
              <a:gd name="T80" fmla="*/ 427 w 619"/>
              <a:gd name="T81" fmla="*/ 162 h 634"/>
              <a:gd name="T82" fmla="*/ 309 w 619"/>
              <a:gd name="T83" fmla="*/ 0 h 634"/>
              <a:gd name="T84" fmla="*/ 309 w 619"/>
              <a:gd name="T85" fmla="*/ 0 h 634"/>
              <a:gd name="T86" fmla="*/ 0 w 619"/>
              <a:gd name="T87" fmla="*/ 324 h 634"/>
              <a:gd name="T88" fmla="*/ 309 w 619"/>
              <a:gd name="T89" fmla="*/ 633 h 634"/>
              <a:gd name="T90" fmla="*/ 618 w 619"/>
              <a:gd name="T91" fmla="*/ 324 h 634"/>
              <a:gd name="T92" fmla="*/ 309 w 619"/>
              <a:gd name="T93" fmla="*/ 0 h 634"/>
              <a:gd name="T94" fmla="*/ 309 w 619"/>
              <a:gd name="T95" fmla="*/ 589 h 634"/>
              <a:gd name="T96" fmla="*/ 309 w 619"/>
              <a:gd name="T97" fmla="*/ 589 h 634"/>
              <a:gd name="T98" fmla="*/ 29 w 619"/>
              <a:gd name="T99" fmla="*/ 324 h 634"/>
              <a:gd name="T100" fmla="*/ 309 w 619"/>
              <a:gd name="T101" fmla="*/ 44 h 634"/>
              <a:gd name="T102" fmla="*/ 589 w 619"/>
              <a:gd name="T103" fmla="*/ 324 h 634"/>
              <a:gd name="T104" fmla="*/ 309 w 619"/>
              <a:gd name="T105" fmla="*/ 589 h 634"/>
              <a:gd name="T106" fmla="*/ 500 w 619"/>
              <a:gd name="T107" fmla="*/ 294 h 634"/>
              <a:gd name="T108" fmla="*/ 500 w 619"/>
              <a:gd name="T109" fmla="*/ 294 h 634"/>
              <a:gd name="T110" fmla="*/ 500 w 619"/>
              <a:gd name="T111" fmla="*/ 338 h 634"/>
              <a:gd name="T112" fmla="*/ 545 w 619"/>
              <a:gd name="T113" fmla="*/ 338 h 634"/>
              <a:gd name="T114" fmla="*/ 545 w 619"/>
              <a:gd name="T115" fmla="*/ 294 h 634"/>
              <a:gd name="T116" fmla="*/ 500 w 619"/>
              <a:gd name="T117" fmla="*/ 294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9" h="634">
                <a:moveTo>
                  <a:pt x="294" y="559"/>
                </a:moveTo>
                <a:lnTo>
                  <a:pt x="294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94" y="515"/>
                  <a:pt x="294" y="515"/>
                  <a:pt x="294" y="515"/>
                </a:cubicBezTo>
                <a:lnTo>
                  <a:pt x="294" y="559"/>
                </a:lnTo>
                <a:close/>
                <a:moveTo>
                  <a:pt x="132" y="456"/>
                </a:moveTo>
                <a:lnTo>
                  <a:pt x="132" y="456"/>
                </a:lnTo>
                <a:cubicBezTo>
                  <a:pt x="147" y="486"/>
                  <a:pt x="147" y="486"/>
                  <a:pt x="147" y="486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47" y="427"/>
                  <a:pt x="147" y="427"/>
                  <a:pt x="147" y="427"/>
                </a:cubicBezTo>
                <a:lnTo>
                  <a:pt x="132" y="456"/>
                </a:lnTo>
                <a:close/>
                <a:moveTo>
                  <a:pt x="191" y="162"/>
                </a:moveTo>
                <a:lnTo>
                  <a:pt x="191" y="162"/>
                </a:lnTo>
                <a:cubicBezTo>
                  <a:pt x="162" y="147"/>
                  <a:pt x="162" y="147"/>
                  <a:pt x="162" y="147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62" y="192"/>
                  <a:pt x="162" y="192"/>
                  <a:pt x="162" y="192"/>
                </a:cubicBezTo>
                <a:lnTo>
                  <a:pt x="191" y="162"/>
                </a:lnTo>
                <a:close/>
                <a:moveTo>
                  <a:pt x="309" y="88"/>
                </a:moveTo>
                <a:lnTo>
                  <a:pt x="309" y="88"/>
                </a:lnTo>
                <a:cubicBezTo>
                  <a:pt x="294" y="88"/>
                  <a:pt x="294" y="88"/>
                  <a:pt x="294" y="103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18" y="294"/>
                  <a:pt x="118" y="309"/>
                  <a:pt x="118" y="324"/>
                </a:cubicBezTo>
                <a:cubicBezTo>
                  <a:pt x="118" y="324"/>
                  <a:pt x="118" y="338"/>
                  <a:pt x="132" y="338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24" y="338"/>
                  <a:pt x="324" y="324"/>
                  <a:pt x="324" y="324"/>
                </a:cubicBezTo>
                <a:cubicBezTo>
                  <a:pt x="324" y="103"/>
                  <a:pt x="324" y="103"/>
                  <a:pt x="324" y="103"/>
                </a:cubicBezTo>
                <a:cubicBezTo>
                  <a:pt x="324" y="88"/>
                  <a:pt x="324" y="88"/>
                  <a:pt x="309" y="88"/>
                </a:cubicBezTo>
                <a:close/>
                <a:moveTo>
                  <a:pt x="427" y="456"/>
                </a:moveTo>
                <a:lnTo>
                  <a:pt x="427" y="456"/>
                </a:lnTo>
                <a:cubicBezTo>
                  <a:pt x="456" y="486"/>
                  <a:pt x="456" y="486"/>
                  <a:pt x="456" y="486"/>
                </a:cubicBezTo>
                <a:cubicBezTo>
                  <a:pt x="471" y="456"/>
                  <a:pt x="471" y="456"/>
                  <a:pt x="471" y="456"/>
                </a:cubicBezTo>
                <a:cubicBezTo>
                  <a:pt x="456" y="427"/>
                  <a:pt x="456" y="427"/>
                  <a:pt x="456" y="427"/>
                </a:cubicBezTo>
                <a:lnTo>
                  <a:pt x="427" y="456"/>
                </a:lnTo>
                <a:close/>
                <a:moveTo>
                  <a:pt x="427" y="162"/>
                </a:moveTo>
                <a:lnTo>
                  <a:pt x="427" y="162"/>
                </a:lnTo>
                <a:cubicBezTo>
                  <a:pt x="456" y="192"/>
                  <a:pt x="456" y="192"/>
                  <a:pt x="456" y="192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56" y="147"/>
                  <a:pt x="456" y="147"/>
                  <a:pt x="456" y="147"/>
                </a:cubicBezTo>
                <a:lnTo>
                  <a:pt x="427" y="162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24"/>
                </a:cubicBezTo>
                <a:cubicBezTo>
                  <a:pt x="0" y="486"/>
                  <a:pt x="132" y="633"/>
                  <a:pt x="309" y="633"/>
                </a:cubicBezTo>
                <a:cubicBezTo>
                  <a:pt x="486" y="633"/>
                  <a:pt x="618" y="486"/>
                  <a:pt x="618" y="324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24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24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500" y="294"/>
                </a:moveTo>
                <a:lnTo>
                  <a:pt x="500" y="294"/>
                </a:lnTo>
                <a:cubicBezTo>
                  <a:pt x="500" y="338"/>
                  <a:pt x="500" y="338"/>
                  <a:pt x="500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294"/>
                  <a:pt x="545" y="294"/>
                  <a:pt x="545" y="294"/>
                </a:cubicBezTo>
                <a:lnTo>
                  <a:pt x="500" y="2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1" name="Freeform 166">
            <a:extLst>
              <a:ext uri="{FF2B5EF4-FFF2-40B4-BE49-F238E27FC236}">
                <a16:creationId xmlns:a16="http://schemas.microsoft.com/office/drawing/2014/main" id="{1305C434-07A7-4FFC-BC79-D6A110D7C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3863975"/>
            <a:ext cx="382588" cy="382588"/>
          </a:xfrm>
          <a:custGeom>
            <a:avLst/>
            <a:gdLst>
              <a:gd name="T0" fmla="*/ 45 w 634"/>
              <a:gd name="T1" fmla="*/ 103 h 634"/>
              <a:gd name="T2" fmla="*/ 45 w 634"/>
              <a:gd name="T3" fmla="*/ 103 h 634"/>
              <a:gd name="T4" fmla="*/ 103 w 634"/>
              <a:gd name="T5" fmla="*/ 44 h 634"/>
              <a:gd name="T6" fmla="*/ 148 w 634"/>
              <a:gd name="T7" fmla="*/ 44 h 634"/>
              <a:gd name="T8" fmla="*/ 148 w 634"/>
              <a:gd name="T9" fmla="*/ 0 h 634"/>
              <a:gd name="T10" fmla="*/ 103 w 634"/>
              <a:gd name="T11" fmla="*/ 0 h 634"/>
              <a:gd name="T12" fmla="*/ 0 w 634"/>
              <a:gd name="T13" fmla="*/ 103 h 634"/>
              <a:gd name="T14" fmla="*/ 0 w 634"/>
              <a:gd name="T15" fmla="*/ 147 h 634"/>
              <a:gd name="T16" fmla="*/ 45 w 634"/>
              <a:gd name="T17" fmla="*/ 147 h 634"/>
              <a:gd name="T18" fmla="*/ 45 w 634"/>
              <a:gd name="T19" fmla="*/ 103 h 634"/>
              <a:gd name="T20" fmla="*/ 457 w 634"/>
              <a:gd name="T21" fmla="*/ 294 h 634"/>
              <a:gd name="T22" fmla="*/ 457 w 634"/>
              <a:gd name="T23" fmla="*/ 294 h 634"/>
              <a:gd name="T24" fmla="*/ 339 w 634"/>
              <a:gd name="T25" fmla="*/ 294 h 634"/>
              <a:gd name="T26" fmla="*/ 339 w 634"/>
              <a:gd name="T27" fmla="*/ 162 h 634"/>
              <a:gd name="T28" fmla="*/ 324 w 634"/>
              <a:gd name="T29" fmla="*/ 147 h 634"/>
              <a:gd name="T30" fmla="*/ 295 w 634"/>
              <a:gd name="T31" fmla="*/ 162 h 634"/>
              <a:gd name="T32" fmla="*/ 295 w 634"/>
              <a:gd name="T33" fmla="*/ 324 h 634"/>
              <a:gd name="T34" fmla="*/ 324 w 634"/>
              <a:gd name="T35" fmla="*/ 338 h 634"/>
              <a:gd name="T36" fmla="*/ 457 w 634"/>
              <a:gd name="T37" fmla="*/ 338 h 634"/>
              <a:gd name="T38" fmla="*/ 471 w 634"/>
              <a:gd name="T39" fmla="*/ 324 h 634"/>
              <a:gd name="T40" fmla="*/ 457 w 634"/>
              <a:gd name="T41" fmla="*/ 294 h 634"/>
              <a:gd name="T42" fmla="*/ 589 w 634"/>
              <a:gd name="T43" fmla="*/ 324 h 634"/>
              <a:gd name="T44" fmla="*/ 589 w 634"/>
              <a:gd name="T45" fmla="*/ 324 h 634"/>
              <a:gd name="T46" fmla="*/ 324 w 634"/>
              <a:gd name="T47" fmla="*/ 44 h 634"/>
              <a:gd name="T48" fmla="*/ 45 w 634"/>
              <a:gd name="T49" fmla="*/ 324 h 634"/>
              <a:gd name="T50" fmla="*/ 192 w 634"/>
              <a:gd name="T51" fmla="*/ 559 h 634"/>
              <a:gd name="T52" fmla="*/ 118 w 634"/>
              <a:gd name="T53" fmla="*/ 633 h 634"/>
              <a:gd name="T54" fmla="*/ 177 w 634"/>
              <a:gd name="T55" fmla="*/ 633 h 634"/>
              <a:gd name="T56" fmla="*/ 236 w 634"/>
              <a:gd name="T57" fmla="*/ 574 h 634"/>
              <a:gd name="T58" fmla="*/ 324 w 634"/>
              <a:gd name="T59" fmla="*/ 589 h 634"/>
              <a:gd name="T60" fmla="*/ 398 w 634"/>
              <a:gd name="T61" fmla="*/ 574 h 634"/>
              <a:gd name="T62" fmla="*/ 457 w 634"/>
              <a:gd name="T63" fmla="*/ 633 h 634"/>
              <a:gd name="T64" fmla="*/ 516 w 634"/>
              <a:gd name="T65" fmla="*/ 633 h 634"/>
              <a:gd name="T66" fmla="*/ 457 w 634"/>
              <a:gd name="T67" fmla="*/ 559 h 634"/>
              <a:gd name="T68" fmla="*/ 589 w 634"/>
              <a:gd name="T69" fmla="*/ 324 h 634"/>
              <a:gd name="T70" fmla="*/ 324 w 634"/>
              <a:gd name="T71" fmla="*/ 559 h 634"/>
              <a:gd name="T72" fmla="*/ 324 w 634"/>
              <a:gd name="T73" fmla="*/ 559 h 634"/>
              <a:gd name="T74" fmla="*/ 89 w 634"/>
              <a:gd name="T75" fmla="*/ 324 h 634"/>
              <a:gd name="T76" fmla="*/ 324 w 634"/>
              <a:gd name="T77" fmla="*/ 88 h 634"/>
              <a:gd name="T78" fmla="*/ 560 w 634"/>
              <a:gd name="T79" fmla="*/ 324 h 634"/>
              <a:gd name="T80" fmla="*/ 324 w 634"/>
              <a:gd name="T81" fmla="*/ 559 h 634"/>
              <a:gd name="T82" fmla="*/ 530 w 634"/>
              <a:gd name="T83" fmla="*/ 0 h 634"/>
              <a:gd name="T84" fmla="*/ 530 w 634"/>
              <a:gd name="T85" fmla="*/ 0 h 634"/>
              <a:gd name="T86" fmla="*/ 501 w 634"/>
              <a:gd name="T87" fmla="*/ 0 h 634"/>
              <a:gd name="T88" fmla="*/ 501 w 634"/>
              <a:gd name="T89" fmla="*/ 44 h 634"/>
              <a:gd name="T90" fmla="*/ 530 w 634"/>
              <a:gd name="T91" fmla="*/ 44 h 634"/>
              <a:gd name="T92" fmla="*/ 589 w 634"/>
              <a:gd name="T93" fmla="*/ 103 h 634"/>
              <a:gd name="T94" fmla="*/ 589 w 634"/>
              <a:gd name="T95" fmla="*/ 147 h 634"/>
              <a:gd name="T96" fmla="*/ 633 w 634"/>
              <a:gd name="T97" fmla="*/ 147 h 634"/>
              <a:gd name="T98" fmla="*/ 633 w 634"/>
              <a:gd name="T99" fmla="*/ 103 h 634"/>
              <a:gd name="T100" fmla="*/ 530 w 634"/>
              <a:gd name="T101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34" h="634">
                <a:moveTo>
                  <a:pt x="45" y="103"/>
                </a:moveTo>
                <a:lnTo>
                  <a:pt x="45" y="103"/>
                </a:lnTo>
                <a:cubicBezTo>
                  <a:pt x="45" y="74"/>
                  <a:pt x="74" y="44"/>
                  <a:pt x="103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0"/>
                  <a:pt x="148" y="0"/>
                  <a:pt x="14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5" y="0"/>
                  <a:pt x="0" y="44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30" y="147"/>
                  <a:pt x="45" y="147"/>
                  <a:pt x="45" y="147"/>
                </a:cubicBezTo>
                <a:lnTo>
                  <a:pt x="45" y="103"/>
                </a:lnTo>
                <a:close/>
                <a:moveTo>
                  <a:pt x="457" y="294"/>
                </a:moveTo>
                <a:lnTo>
                  <a:pt x="457" y="294"/>
                </a:lnTo>
                <a:cubicBezTo>
                  <a:pt x="339" y="294"/>
                  <a:pt x="339" y="294"/>
                  <a:pt x="339" y="294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9" y="147"/>
                  <a:pt x="324" y="147"/>
                  <a:pt x="324" y="147"/>
                </a:cubicBezTo>
                <a:cubicBezTo>
                  <a:pt x="310" y="147"/>
                  <a:pt x="295" y="147"/>
                  <a:pt x="295" y="162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310" y="338"/>
                  <a:pt x="324" y="338"/>
                </a:cubicBezTo>
                <a:cubicBezTo>
                  <a:pt x="457" y="338"/>
                  <a:pt x="457" y="338"/>
                  <a:pt x="457" y="338"/>
                </a:cubicBezTo>
                <a:cubicBezTo>
                  <a:pt x="471" y="338"/>
                  <a:pt x="471" y="324"/>
                  <a:pt x="471" y="324"/>
                </a:cubicBezTo>
                <a:cubicBezTo>
                  <a:pt x="471" y="309"/>
                  <a:pt x="471" y="294"/>
                  <a:pt x="457" y="294"/>
                </a:cubicBezTo>
                <a:close/>
                <a:moveTo>
                  <a:pt x="589" y="324"/>
                </a:moveTo>
                <a:lnTo>
                  <a:pt x="589" y="324"/>
                </a:lnTo>
                <a:cubicBezTo>
                  <a:pt x="589" y="162"/>
                  <a:pt x="471" y="44"/>
                  <a:pt x="324" y="44"/>
                </a:cubicBezTo>
                <a:cubicBezTo>
                  <a:pt x="162" y="44"/>
                  <a:pt x="45" y="162"/>
                  <a:pt x="45" y="324"/>
                </a:cubicBezTo>
                <a:cubicBezTo>
                  <a:pt x="45" y="427"/>
                  <a:pt x="103" y="515"/>
                  <a:pt x="192" y="559"/>
                </a:cubicBezTo>
                <a:cubicBezTo>
                  <a:pt x="118" y="633"/>
                  <a:pt x="118" y="633"/>
                  <a:pt x="118" y="633"/>
                </a:cubicBezTo>
                <a:cubicBezTo>
                  <a:pt x="177" y="633"/>
                  <a:pt x="177" y="633"/>
                  <a:pt x="177" y="633"/>
                </a:cubicBezTo>
                <a:cubicBezTo>
                  <a:pt x="236" y="574"/>
                  <a:pt x="236" y="574"/>
                  <a:pt x="236" y="574"/>
                </a:cubicBezTo>
                <a:cubicBezTo>
                  <a:pt x="265" y="589"/>
                  <a:pt x="295" y="589"/>
                  <a:pt x="324" y="589"/>
                </a:cubicBezTo>
                <a:cubicBezTo>
                  <a:pt x="354" y="589"/>
                  <a:pt x="383" y="589"/>
                  <a:pt x="398" y="574"/>
                </a:cubicBezTo>
                <a:cubicBezTo>
                  <a:pt x="457" y="633"/>
                  <a:pt x="457" y="633"/>
                  <a:pt x="457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457" y="559"/>
                  <a:pt x="457" y="559"/>
                  <a:pt x="457" y="559"/>
                </a:cubicBezTo>
                <a:cubicBezTo>
                  <a:pt x="530" y="515"/>
                  <a:pt x="589" y="427"/>
                  <a:pt x="589" y="324"/>
                </a:cubicBezTo>
                <a:close/>
                <a:moveTo>
                  <a:pt x="324" y="559"/>
                </a:moveTo>
                <a:lnTo>
                  <a:pt x="324" y="559"/>
                </a:lnTo>
                <a:cubicBezTo>
                  <a:pt x="192" y="559"/>
                  <a:pt x="89" y="456"/>
                  <a:pt x="89" y="324"/>
                </a:cubicBezTo>
                <a:cubicBezTo>
                  <a:pt x="89" y="192"/>
                  <a:pt x="192" y="88"/>
                  <a:pt x="324" y="88"/>
                </a:cubicBezTo>
                <a:cubicBezTo>
                  <a:pt x="457" y="88"/>
                  <a:pt x="560" y="192"/>
                  <a:pt x="560" y="324"/>
                </a:cubicBezTo>
                <a:cubicBezTo>
                  <a:pt x="560" y="456"/>
                  <a:pt x="457" y="559"/>
                  <a:pt x="324" y="559"/>
                </a:cubicBezTo>
                <a:close/>
                <a:moveTo>
                  <a:pt x="530" y="0"/>
                </a:moveTo>
                <a:lnTo>
                  <a:pt x="530" y="0"/>
                </a:lnTo>
                <a:cubicBezTo>
                  <a:pt x="501" y="0"/>
                  <a:pt x="501" y="0"/>
                  <a:pt x="501" y="0"/>
                </a:cubicBezTo>
                <a:cubicBezTo>
                  <a:pt x="501" y="44"/>
                  <a:pt x="501" y="44"/>
                  <a:pt x="501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75" y="44"/>
                  <a:pt x="589" y="74"/>
                  <a:pt x="589" y="103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4" y="147"/>
                  <a:pt x="604" y="147"/>
                  <a:pt x="633" y="147"/>
                </a:cubicBezTo>
                <a:cubicBezTo>
                  <a:pt x="633" y="103"/>
                  <a:pt x="633" y="103"/>
                  <a:pt x="633" y="103"/>
                </a:cubicBezTo>
                <a:cubicBezTo>
                  <a:pt x="633" y="44"/>
                  <a:pt x="589" y="0"/>
                  <a:pt x="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2" name="Freeform 167">
            <a:extLst>
              <a:ext uri="{FF2B5EF4-FFF2-40B4-BE49-F238E27FC236}">
                <a16:creationId xmlns:a16="http://schemas.microsoft.com/office/drawing/2014/main" id="{B3967E07-CA10-4603-802C-31C1BC3DE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3863975"/>
            <a:ext cx="355600" cy="382588"/>
          </a:xfrm>
          <a:custGeom>
            <a:avLst/>
            <a:gdLst>
              <a:gd name="T0" fmla="*/ 471 w 590"/>
              <a:gd name="T1" fmla="*/ 559 h 634"/>
              <a:gd name="T2" fmla="*/ 471 w 590"/>
              <a:gd name="T3" fmla="*/ 442 h 634"/>
              <a:gd name="T4" fmla="*/ 398 w 590"/>
              <a:gd name="T5" fmla="*/ 515 h 634"/>
              <a:gd name="T6" fmla="*/ 442 w 590"/>
              <a:gd name="T7" fmla="*/ 471 h 634"/>
              <a:gd name="T8" fmla="*/ 442 w 590"/>
              <a:gd name="T9" fmla="*/ 515 h 634"/>
              <a:gd name="T10" fmla="*/ 442 w 590"/>
              <a:gd name="T11" fmla="*/ 397 h 634"/>
              <a:gd name="T12" fmla="*/ 516 w 590"/>
              <a:gd name="T13" fmla="*/ 324 h 634"/>
              <a:gd name="T14" fmla="*/ 398 w 590"/>
              <a:gd name="T15" fmla="*/ 324 h 634"/>
              <a:gd name="T16" fmla="*/ 442 w 590"/>
              <a:gd name="T17" fmla="*/ 324 h 634"/>
              <a:gd name="T18" fmla="*/ 471 w 590"/>
              <a:gd name="T19" fmla="*/ 353 h 634"/>
              <a:gd name="T20" fmla="*/ 516 w 590"/>
              <a:gd name="T21" fmla="*/ 44 h 634"/>
              <a:gd name="T22" fmla="*/ 442 w 590"/>
              <a:gd name="T23" fmla="*/ 29 h 634"/>
              <a:gd name="T24" fmla="*/ 398 w 590"/>
              <a:gd name="T25" fmla="*/ 44 h 634"/>
              <a:gd name="T26" fmla="*/ 177 w 590"/>
              <a:gd name="T27" fmla="*/ 0 h 634"/>
              <a:gd name="T28" fmla="*/ 89 w 590"/>
              <a:gd name="T29" fmla="*/ 44 h 634"/>
              <a:gd name="T30" fmla="*/ 89 w 590"/>
              <a:gd name="T31" fmla="*/ 633 h 634"/>
              <a:gd name="T32" fmla="*/ 589 w 590"/>
              <a:gd name="T33" fmla="*/ 118 h 634"/>
              <a:gd name="T34" fmla="*/ 560 w 590"/>
              <a:gd name="T35" fmla="*/ 559 h 634"/>
              <a:gd name="T36" fmla="*/ 44 w 590"/>
              <a:gd name="T37" fmla="*/ 559 h 634"/>
              <a:gd name="T38" fmla="*/ 560 w 590"/>
              <a:gd name="T39" fmla="*/ 559 h 634"/>
              <a:gd name="T40" fmla="*/ 44 w 590"/>
              <a:gd name="T41" fmla="*/ 162 h 634"/>
              <a:gd name="T42" fmla="*/ 162 w 590"/>
              <a:gd name="T43" fmla="*/ 88 h 634"/>
              <a:gd name="T44" fmla="*/ 207 w 590"/>
              <a:gd name="T45" fmla="*/ 103 h 634"/>
              <a:gd name="T46" fmla="*/ 398 w 590"/>
              <a:gd name="T47" fmla="*/ 103 h 634"/>
              <a:gd name="T48" fmla="*/ 442 w 590"/>
              <a:gd name="T49" fmla="*/ 88 h 634"/>
              <a:gd name="T50" fmla="*/ 560 w 590"/>
              <a:gd name="T51" fmla="*/ 162 h 634"/>
              <a:gd name="T52" fmla="*/ 162 w 590"/>
              <a:gd name="T53" fmla="*/ 397 h 634"/>
              <a:gd name="T54" fmla="*/ 162 w 590"/>
              <a:gd name="T55" fmla="*/ 280 h 634"/>
              <a:gd name="T56" fmla="*/ 89 w 590"/>
              <a:gd name="T57" fmla="*/ 353 h 634"/>
              <a:gd name="T58" fmla="*/ 118 w 590"/>
              <a:gd name="T59" fmla="*/ 324 h 634"/>
              <a:gd name="T60" fmla="*/ 118 w 590"/>
              <a:gd name="T61" fmla="*/ 353 h 634"/>
              <a:gd name="T62" fmla="*/ 280 w 590"/>
              <a:gd name="T63" fmla="*/ 397 h 634"/>
              <a:gd name="T64" fmla="*/ 354 w 590"/>
              <a:gd name="T65" fmla="*/ 324 h 634"/>
              <a:gd name="T66" fmla="*/ 236 w 590"/>
              <a:gd name="T67" fmla="*/ 324 h 634"/>
              <a:gd name="T68" fmla="*/ 280 w 590"/>
              <a:gd name="T69" fmla="*/ 324 h 634"/>
              <a:gd name="T70" fmla="*/ 324 w 590"/>
              <a:gd name="T71" fmla="*/ 353 h 634"/>
              <a:gd name="T72" fmla="*/ 118 w 590"/>
              <a:gd name="T73" fmla="*/ 559 h 634"/>
              <a:gd name="T74" fmla="*/ 207 w 590"/>
              <a:gd name="T75" fmla="*/ 515 h 634"/>
              <a:gd name="T76" fmla="*/ 118 w 590"/>
              <a:gd name="T77" fmla="*/ 442 h 634"/>
              <a:gd name="T78" fmla="*/ 118 w 590"/>
              <a:gd name="T79" fmla="*/ 559 h 634"/>
              <a:gd name="T80" fmla="*/ 162 w 590"/>
              <a:gd name="T81" fmla="*/ 471 h 634"/>
              <a:gd name="T82" fmla="*/ 118 w 590"/>
              <a:gd name="T83" fmla="*/ 471 h 634"/>
              <a:gd name="T84" fmla="*/ 324 w 590"/>
              <a:gd name="T85" fmla="*/ 559 h 634"/>
              <a:gd name="T86" fmla="*/ 324 w 590"/>
              <a:gd name="T87" fmla="*/ 442 h 634"/>
              <a:gd name="T88" fmla="*/ 236 w 590"/>
              <a:gd name="T89" fmla="*/ 515 h 634"/>
              <a:gd name="T90" fmla="*/ 280 w 590"/>
              <a:gd name="T91" fmla="*/ 471 h 634"/>
              <a:gd name="T92" fmla="*/ 280 w 590"/>
              <a:gd name="T93" fmla="*/ 51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90" h="634">
                <a:moveTo>
                  <a:pt x="442" y="559"/>
                </a:moveTo>
                <a:lnTo>
                  <a:pt x="442" y="559"/>
                </a:lnTo>
                <a:cubicBezTo>
                  <a:pt x="471" y="559"/>
                  <a:pt x="471" y="559"/>
                  <a:pt x="471" y="559"/>
                </a:cubicBezTo>
                <a:cubicBezTo>
                  <a:pt x="501" y="559"/>
                  <a:pt x="516" y="530"/>
                  <a:pt x="516" y="51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6" y="456"/>
                  <a:pt x="501" y="442"/>
                  <a:pt x="471" y="442"/>
                </a:cubicBezTo>
                <a:cubicBezTo>
                  <a:pt x="442" y="442"/>
                  <a:pt x="442" y="442"/>
                  <a:pt x="442" y="442"/>
                </a:cubicBezTo>
                <a:cubicBezTo>
                  <a:pt x="412" y="442"/>
                  <a:pt x="398" y="456"/>
                  <a:pt x="398" y="471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30"/>
                  <a:pt x="412" y="559"/>
                  <a:pt x="442" y="559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71" y="471"/>
                  <a:pt x="471" y="471"/>
                  <a:pt x="471" y="471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471"/>
                </a:lnTo>
                <a:close/>
                <a:moveTo>
                  <a:pt x="442" y="397"/>
                </a:moveTo>
                <a:lnTo>
                  <a:pt x="442" y="397"/>
                </a:lnTo>
                <a:cubicBezTo>
                  <a:pt x="471" y="397"/>
                  <a:pt x="471" y="397"/>
                  <a:pt x="471" y="397"/>
                </a:cubicBezTo>
                <a:cubicBezTo>
                  <a:pt x="501" y="397"/>
                  <a:pt x="516" y="383"/>
                  <a:pt x="516" y="353"/>
                </a:cubicBezTo>
                <a:cubicBezTo>
                  <a:pt x="516" y="324"/>
                  <a:pt x="516" y="324"/>
                  <a:pt x="516" y="324"/>
                </a:cubicBezTo>
                <a:cubicBezTo>
                  <a:pt x="516" y="294"/>
                  <a:pt x="501" y="280"/>
                  <a:pt x="471" y="280"/>
                </a:cubicBezTo>
                <a:cubicBezTo>
                  <a:pt x="442" y="280"/>
                  <a:pt x="442" y="280"/>
                  <a:pt x="442" y="280"/>
                </a:cubicBezTo>
                <a:cubicBezTo>
                  <a:pt x="412" y="280"/>
                  <a:pt x="398" y="294"/>
                  <a:pt x="398" y="324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383"/>
                  <a:pt x="412" y="397"/>
                  <a:pt x="442" y="397"/>
                </a:cubicBezTo>
                <a:close/>
                <a:moveTo>
                  <a:pt x="442" y="324"/>
                </a:moveTo>
                <a:lnTo>
                  <a:pt x="442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442" y="353"/>
                  <a:pt x="442" y="353"/>
                  <a:pt x="442" y="353"/>
                </a:cubicBezTo>
                <a:lnTo>
                  <a:pt x="442" y="324"/>
                </a:lnTo>
                <a:close/>
                <a:moveTo>
                  <a:pt x="516" y="44"/>
                </a:moveTo>
                <a:lnTo>
                  <a:pt x="516" y="44"/>
                </a:lnTo>
                <a:cubicBezTo>
                  <a:pt x="442" y="44"/>
                  <a:pt x="442" y="44"/>
                  <a:pt x="442" y="44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412" y="0"/>
                  <a:pt x="398" y="15"/>
                  <a:pt x="398" y="29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7" y="15"/>
                  <a:pt x="192" y="0"/>
                  <a:pt x="177" y="0"/>
                </a:cubicBezTo>
                <a:cubicBezTo>
                  <a:pt x="177" y="0"/>
                  <a:pt x="162" y="15"/>
                  <a:pt x="162" y="29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44" y="44"/>
                  <a:pt x="0" y="74"/>
                  <a:pt x="0" y="11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604"/>
                  <a:pt x="589" y="559"/>
                </a:cubicBezTo>
                <a:cubicBezTo>
                  <a:pt x="589" y="118"/>
                  <a:pt x="589" y="118"/>
                  <a:pt x="589" y="118"/>
                </a:cubicBezTo>
                <a:cubicBezTo>
                  <a:pt x="589" y="74"/>
                  <a:pt x="560" y="44"/>
                  <a:pt x="516" y="44"/>
                </a:cubicBezTo>
                <a:close/>
                <a:moveTo>
                  <a:pt x="560" y="559"/>
                </a:moveTo>
                <a:lnTo>
                  <a:pt x="560" y="559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59"/>
                </a:cubicBezTo>
                <a:cubicBezTo>
                  <a:pt x="44" y="206"/>
                  <a:pt x="44" y="206"/>
                  <a:pt x="44" y="206"/>
                </a:cubicBezTo>
                <a:cubicBezTo>
                  <a:pt x="560" y="206"/>
                  <a:pt x="560" y="206"/>
                  <a:pt x="560" y="206"/>
                </a:cubicBezTo>
                <a:lnTo>
                  <a:pt x="560" y="559"/>
                </a:lnTo>
                <a:close/>
                <a:moveTo>
                  <a:pt x="560" y="162"/>
                </a:moveTo>
                <a:lnTo>
                  <a:pt x="560" y="162"/>
                </a:lnTo>
                <a:cubicBezTo>
                  <a:pt x="44" y="162"/>
                  <a:pt x="44" y="162"/>
                  <a:pt x="44" y="162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03"/>
                  <a:pt x="59" y="88"/>
                  <a:pt x="89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18"/>
                  <a:pt x="177" y="118"/>
                  <a:pt x="177" y="118"/>
                </a:cubicBezTo>
                <a:cubicBezTo>
                  <a:pt x="192" y="118"/>
                  <a:pt x="207" y="118"/>
                  <a:pt x="207" y="103"/>
                </a:cubicBezTo>
                <a:cubicBezTo>
                  <a:pt x="207" y="88"/>
                  <a:pt x="207" y="88"/>
                  <a:pt x="207" y="88"/>
                </a:cubicBezTo>
                <a:cubicBezTo>
                  <a:pt x="398" y="88"/>
                  <a:pt x="398" y="88"/>
                  <a:pt x="398" y="88"/>
                </a:cubicBezTo>
                <a:cubicBezTo>
                  <a:pt x="398" y="103"/>
                  <a:pt x="398" y="103"/>
                  <a:pt x="398" y="103"/>
                </a:cubicBezTo>
                <a:cubicBezTo>
                  <a:pt x="398" y="118"/>
                  <a:pt x="412" y="118"/>
                  <a:pt x="412" y="118"/>
                </a:cubicBezTo>
                <a:cubicBezTo>
                  <a:pt x="427" y="118"/>
                  <a:pt x="442" y="118"/>
                  <a:pt x="442" y="103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516" y="88"/>
                  <a:pt x="516" y="88"/>
                  <a:pt x="516" y="88"/>
                </a:cubicBezTo>
                <a:cubicBezTo>
                  <a:pt x="530" y="88"/>
                  <a:pt x="560" y="103"/>
                  <a:pt x="560" y="118"/>
                </a:cubicBezTo>
                <a:lnTo>
                  <a:pt x="560" y="162"/>
                </a:lnTo>
                <a:close/>
                <a:moveTo>
                  <a:pt x="118" y="397"/>
                </a:moveTo>
                <a:lnTo>
                  <a:pt x="118" y="397"/>
                </a:lnTo>
                <a:cubicBezTo>
                  <a:pt x="162" y="397"/>
                  <a:pt x="162" y="397"/>
                  <a:pt x="162" y="397"/>
                </a:cubicBezTo>
                <a:cubicBezTo>
                  <a:pt x="177" y="397"/>
                  <a:pt x="207" y="383"/>
                  <a:pt x="207" y="353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207" y="294"/>
                  <a:pt x="177" y="280"/>
                  <a:pt x="162" y="280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03" y="280"/>
                  <a:pt x="89" y="294"/>
                  <a:pt x="89" y="324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9" y="383"/>
                  <a:pt x="103" y="397"/>
                  <a:pt x="118" y="397"/>
                </a:cubicBezTo>
                <a:close/>
                <a:moveTo>
                  <a:pt x="118" y="324"/>
                </a:moveTo>
                <a:lnTo>
                  <a:pt x="118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324"/>
                </a:lnTo>
                <a:close/>
                <a:moveTo>
                  <a:pt x="280" y="397"/>
                </a:moveTo>
                <a:lnTo>
                  <a:pt x="280" y="397"/>
                </a:lnTo>
                <a:cubicBezTo>
                  <a:pt x="324" y="397"/>
                  <a:pt x="324" y="397"/>
                  <a:pt x="324" y="397"/>
                </a:cubicBezTo>
                <a:cubicBezTo>
                  <a:pt x="339" y="397"/>
                  <a:pt x="354" y="383"/>
                  <a:pt x="354" y="353"/>
                </a:cubicBezTo>
                <a:cubicBezTo>
                  <a:pt x="354" y="324"/>
                  <a:pt x="354" y="324"/>
                  <a:pt x="354" y="324"/>
                </a:cubicBezTo>
                <a:cubicBezTo>
                  <a:pt x="354" y="294"/>
                  <a:pt x="339" y="280"/>
                  <a:pt x="324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65" y="280"/>
                  <a:pt x="236" y="294"/>
                  <a:pt x="236" y="324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36" y="383"/>
                  <a:pt x="265" y="397"/>
                  <a:pt x="280" y="397"/>
                </a:cubicBezTo>
                <a:close/>
                <a:moveTo>
                  <a:pt x="280" y="324"/>
                </a:moveTo>
                <a:lnTo>
                  <a:pt x="280" y="324"/>
                </a:lnTo>
                <a:cubicBezTo>
                  <a:pt x="324" y="324"/>
                  <a:pt x="324" y="324"/>
                  <a:pt x="324" y="32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280" y="353"/>
                  <a:pt x="280" y="353"/>
                  <a:pt x="280" y="353"/>
                </a:cubicBezTo>
                <a:lnTo>
                  <a:pt x="280" y="324"/>
                </a:ln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62" y="559"/>
                  <a:pt x="162" y="559"/>
                  <a:pt x="162" y="559"/>
                </a:cubicBezTo>
                <a:cubicBezTo>
                  <a:pt x="177" y="559"/>
                  <a:pt x="207" y="530"/>
                  <a:pt x="207" y="515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207" y="456"/>
                  <a:pt x="177" y="442"/>
                  <a:pt x="162" y="442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03" y="442"/>
                  <a:pt x="89" y="456"/>
                  <a:pt x="89" y="471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59"/>
                  <a:pt x="118" y="559"/>
                </a:cubicBezTo>
                <a:close/>
                <a:moveTo>
                  <a:pt x="118" y="471"/>
                </a:moveTo>
                <a:lnTo>
                  <a:pt x="118" y="471"/>
                </a:lnTo>
                <a:cubicBezTo>
                  <a:pt x="162" y="471"/>
                  <a:pt x="162" y="471"/>
                  <a:pt x="162" y="471"/>
                </a:cubicBezTo>
                <a:cubicBezTo>
                  <a:pt x="162" y="515"/>
                  <a:pt x="162" y="515"/>
                  <a:pt x="162" y="515"/>
                </a:cubicBezTo>
                <a:cubicBezTo>
                  <a:pt x="118" y="515"/>
                  <a:pt x="118" y="515"/>
                  <a:pt x="118" y="515"/>
                </a:cubicBezTo>
                <a:lnTo>
                  <a:pt x="118" y="471"/>
                </a:lnTo>
                <a:close/>
                <a:moveTo>
                  <a:pt x="280" y="559"/>
                </a:moveTo>
                <a:lnTo>
                  <a:pt x="280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39" y="559"/>
                  <a:pt x="354" y="530"/>
                  <a:pt x="354" y="515"/>
                </a:cubicBezTo>
                <a:cubicBezTo>
                  <a:pt x="354" y="471"/>
                  <a:pt x="354" y="471"/>
                  <a:pt x="354" y="471"/>
                </a:cubicBezTo>
                <a:cubicBezTo>
                  <a:pt x="354" y="456"/>
                  <a:pt x="339" y="442"/>
                  <a:pt x="324" y="442"/>
                </a:cubicBezTo>
                <a:cubicBezTo>
                  <a:pt x="280" y="442"/>
                  <a:pt x="280" y="442"/>
                  <a:pt x="280" y="442"/>
                </a:cubicBezTo>
                <a:cubicBezTo>
                  <a:pt x="265" y="442"/>
                  <a:pt x="236" y="456"/>
                  <a:pt x="236" y="471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65" y="559"/>
                  <a:pt x="280" y="559"/>
                </a:cubicBezTo>
                <a:close/>
                <a:moveTo>
                  <a:pt x="280" y="471"/>
                </a:moveTo>
                <a:lnTo>
                  <a:pt x="280" y="471"/>
                </a:ln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80" y="515"/>
                  <a:pt x="280" y="515"/>
                  <a:pt x="280" y="515"/>
                </a:cubicBezTo>
                <a:lnTo>
                  <a:pt x="280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3" name="Freeform 168">
            <a:extLst>
              <a:ext uri="{FF2B5EF4-FFF2-40B4-BE49-F238E27FC236}">
                <a16:creationId xmlns:a16="http://schemas.microsoft.com/office/drawing/2014/main" id="{8B79B024-840A-41A0-AB63-61FCEF39B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3935413"/>
            <a:ext cx="371475" cy="239712"/>
          </a:xfrm>
          <a:custGeom>
            <a:avLst/>
            <a:gdLst>
              <a:gd name="T0" fmla="*/ 427 w 619"/>
              <a:gd name="T1" fmla="*/ 88 h 398"/>
              <a:gd name="T2" fmla="*/ 427 w 619"/>
              <a:gd name="T3" fmla="*/ 88 h 398"/>
              <a:gd name="T4" fmla="*/ 309 w 619"/>
              <a:gd name="T5" fmla="*/ 206 h 398"/>
              <a:gd name="T6" fmla="*/ 427 w 619"/>
              <a:gd name="T7" fmla="*/ 324 h 398"/>
              <a:gd name="T8" fmla="*/ 545 w 619"/>
              <a:gd name="T9" fmla="*/ 206 h 398"/>
              <a:gd name="T10" fmla="*/ 427 w 619"/>
              <a:gd name="T11" fmla="*/ 88 h 398"/>
              <a:gd name="T12" fmla="*/ 427 w 619"/>
              <a:gd name="T13" fmla="*/ 279 h 398"/>
              <a:gd name="T14" fmla="*/ 427 w 619"/>
              <a:gd name="T15" fmla="*/ 279 h 398"/>
              <a:gd name="T16" fmla="*/ 353 w 619"/>
              <a:gd name="T17" fmla="*/ 206 h 398"/>
              <a:gd name="T18" fmla="*/ 427 w 619"/>
              <a:gd name="T19" fmla="*/ 117 h 398"/>
              <a:gd name="T20" fmla="*/ 500 w 619"/>
              <a:gd name="T21" fmla="*/ 206 h 398"/>
              <a:gd name="T22" fmla="*/ 427 w 619"/>
              <a:gd name="T23" fmla="*/ 279 h 398"/>
              <a:gd name="T24" fmla="*/ 427 w 619"/>
              <a:gd name="T25" fmla="*/ 0 h 398"/>
              <a:gd name="T26" fmla="*/ 427 w 619"/>
              <a:gd name="T27" fmla="*/ 0 h 398"/>
              <a:gd name="T28" fmla="*/ 191 w 619"/>
              <a:gd name="T29" fmla="*/ 0 h 398"/>
              <a:gd name="T30" fmla="*/ 0 w 619"/>
              <a:gd name="T31" fmla="*/ 206 h 398"/>
              <a:gd name="T32" fmla="*/ 191 w 619"/>
              <a:gd name="T33" fmla="*/ 397 h 398"/>
              <a:gd name="T34" fmla="*/ 427 w 619"/>
              <a:gd name="T35" fmla="*/ 397 h 398"/>
              <a:gd name="T36" fmla="*/ 618 w 619"/>
              <a:gd name="T37" fmla="*/ 206 h 398"/>
              <a:gd name="T38" fmla="*/ 427 w 619"/>
              <a:gd name="T39" fmla="*/ 0 h 398"/>
              <a:gd name="T40" fmla="*/ 427 w 619"/>
              <a:gd name="T41" fmla="*/ 353 h 398"/>
              <a:gd name="T42" fmla="*/ 427 w 619"/>
              <a:gd name="T43" fmla="*/ 353 h 398"/>
              <a:gd name="T44" fmla="*/ 191 w 619"/>
              <a:gd name="T45" fmla="*/ 353 h 398"/>
              <a:gd name="T46" fmla="*/ 29 w 619"/>
              <a:gd name="T47" fmla="*/ 206 h 398"/>
              <a:gd name="T48" fmla="*/ 191 w 619"/>
              <a:gd name="T49" fmla="*/ 44 h 398"/>
              <a:gd name="T50" fmla="*/ 427 w 619"/>
              <a:gd name="T51" fmla="*/ 44 h 398"/>
              <a:gd name="T52" fmla="*/ 589 w 619"/>
              <a:gd name="T53" fmla="*/ 206 h 398"/>
              <a:gd name="T54" fmla="*/ 427 w 619"/>
              <a:gd name="T55" fmla="*/ 353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19" h="398">
                <a:moveTo>
                  <a:pt x="427" y="88"/>
                </a:moveTo>
                <a:lnTo>
                  <a:pt x="427" y="88"/>
                </a:lnTo>
                <a:cubicBezTo>
                  <a:pt x="368" y="88"/>
                  <a:pt x="309" y="132"/>
                  <a:pt x="309" y="206"/>
                </a:cubicBezTo>
                <a:cubicBezTo>
                  <a:pt x="309" y="265"/>
                  <a:pt x="368" y="324"/>
                  <a:pt x="427" y="324"/>
                </a:cubicBezTo>
                <a:cubicBezTo>
                  <a:pt x="486" y="324"/>
                  <a:pt x="545" y="265"/>
                  <a:pt x="545" y="206"/>
                </a:cubicBezTo>
                <a:cubicBezTo>
                  <a:pt x="545" y="132"/>
                  <a:pt x="486" y="88"/>
                  <a:pt x="427" y="88"/>
                </a:cubicBezTo>
                <a:close/>
                <a:moveTo>
                  <a:pt x="427" y="279"/>
                </a:moveTo>
                <a:lnTo>
                  <a:pt x="427" y="279"/>
                </a:lnTo>
                <a:cubicBezTo>
                  <a:pt x="382" y="279"/>
                  <a:pt x="353" y="250"/>
                  <a:pt x="353" y="206"/>
                </a:cubicBezTo>
                <a:cubicBezTo>
                  <a:pt x="353" y="162"/>
                  <a:pt x="382" y="117"/>
                  <a:pt x="427" y="117"/>
                </a:cubicBezTo>
                <a:cubicBezTo>
                  <a:pt x="471" y="117"/>
                  <a:pt x="500" y="162"/>
                  <a:pt x="500" y="206"/>
                </a:cubicBezTo>
                <a:cubicBezTo>
                  <a:pt x="500" y="250"/>
                  <a:pt x="471" y="279"/>
                  <a:pt x="427" y="279"/>
                </a:cubicBezTo>
                <a:close/>
                <a:moveTo>
                  <a:pt x="427" y="0"/>
                </a:moveTo>
                <a:lnTo>
                  <a:pt x="427" y="0"/>
                </a:lnTo>
                <a:cubicBezTo>
                  <a:pt x="191" y="0"/>
                  <a:pt x="191" y="0"/>
                  <a:pt x="191" y="0"/>
                </a:cubicBezTo>
                <a:cubicBezTo>
                  <a:pt x="88" y="0"/>
                  <a:pt x="0" y="88"/>
                  <a:pt x="0" y="206"/>
                </a:cubicBezTo>
                <a:cubicBezTo>
                  <a:pt x="0" y="309"/>
                  <a:pt x="88" y="397"/>
                  <a:pt x="191" y="397"/>
                </a:cubicBezTo>
                <a:cubicBezTo>
                  <a:pt x="427" y="397"/>
                  <a:pt x="427" y="397"/>
                  <a:pt x="427" y="397"/>
                </a:cubicBezTo>
                <a:cubicBezTo>
                  <a:pt x="530" y="397"/>
                  <a:pt x="618" y="309"/>
                  <a:pt x="618" y="206"/>
                </a:cubicBezTo>
                <a:cubicBezTo>
                  <a:pt x="618" y="88"/>
                  <a:pt x="530" y="0"/>
                  <a:pt x="427" y="0"/>
                </a:cubicBezTo>
                <a:close/>
                <a:moveTo>
                  <a:pt x="427" y="353"/>
                </a:moveTo>
                <a:lnTo>
                  <a:pt x="427" y="353"/>
                </a:lnTo>
                <a:cubicBezTo>
                  <a:pt x="191" y="353"/>
                  <a:pt x="191" y="353"/>
                  <a:pt x="191" y="353"/>
                </a:cubicBezTo>
                <a:cubicBezTo>
                  <a:pt x="103" y="353"/>
                  <a:pt x="29" y="294"/>
                  <a:pt x="29" y="206"/>
                </a:cubicBezTo>
                <a:cubicBezTo>
                  <a:pt x="29" y="117"/>
                  <a:pt x="103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515" y="44"/>
                  <a:pt x="589" y="117"/>
                  <a:pt x="589" y="206"/>
                </a:cubicBezTo>
                <a:cubicBezTo>
                  <a:pt x="589" y="294"/>
                  <a:pt x="515" y="353"/>
                  <a:pt x="427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4" name="Freeform 169">
            <a:extLst>
              <a:ext uri="{FF2B5EF4-FFF2-40B4-BE49-F238E27FC236}">
                <a16:creationId xmlns:a16="http://schemas.microsoft.com/office/drawing/2014/main" id="{19DF55AC-6965-4BDB-B44C-C696D711A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3935413"/>
            <a:ext cx="382587" cy="239712"/>
          </a:xfrm>
          <a:custGeom>
            <a:avLst/>
            <a:gdLst>
              <a:gd name="T0" fmla="*/ 442 w 634"/>
              <a:gd name="T1" fmla="*/ 0 h 398"/>
              <a:gd name="T2" fmla="*/ 442 w 634"/>
              <a:gd name="T3" fmla="*/ 0 h 398"/>
              <a:gd name="T4" fmla="*/ 207 w 634"/>
              <a:gd name="T5" fmla="*/ 0 h 398"/>
              <a:gd name="T6" fmla="*/ 0 w 634"/>
              <a:gd name="T7" fmla="*/ 206 h 398"/>
              <a:gd name="T8" fmla="*/ 207 w 634"/>
              <a:gd name="T9" fmla="*/ 397 h 398"/>
              <a:gd name="T10" fmla="*/ 442 w 634"/>
              <a:gd name="T11" fmla="*/ 397 h 398"/>
              <a:gd name="T12" fmla="*/ 633 w 634"/>
              <a:gd name="T13" fmla="*/ 206 h 398"/>
              <a:gd name="T14" fmla="*/ 442 w 634"/>
              <a:gd name="T15" fmla="*/ 0 h 398"/>
              <a:gd name="T16" fmla="*/ 442 w 634"/>
              <a:gd name="T17" fmla="*/ 353 h 398"/>
              <a:gd name="T18" fmla="*/ 442 w 634"/>
              <a:gd name="T19" fmla="*/ 353 h 398"/>
              <a:gd name="T20" fmla="*/ 207 w 634"/>
              <a:gd name="T21" fmla="*/ 353 h 398"/>
              <a:gd name="T22" fmla="*/ 44 w 634"/>
              <a:gd name="T23" fmla="*/ 206 h 398"/>
              <a:gd name="T24" fmla="*/ 207 w 634"/>
              <a:gd name="T25" fmla="*/ 44 h 398"/>
              <a:gd name="T26" fmla="*/ 442 w 634"/>
              <a:gd name="T27" fmla="*/ 44 h 398"/>
              <a:gd name="T28" fmla="*/ 589 w 634"/>
              <a:gd name="T29" fmla="*/ 206 h 398"/>
              <a:gd name="T30" fmla="*/ 442 w 634"/>
              <a:gd name="T31" fmla="*/ 353 h 398"/>
              <a:gd name="T32" fmla="*/ 207 w 634"/>
              <a:gd name="T33" fmla="*/ 88 h 398"/>
              <a:gd name="T34" fmla="*/ 207 w 634"/>
              <a:gd name="T35" fmla="*/ 88 h 398"/>
              <a:gd name="T36" fmla="*/ 89 w 634"/>
              <a:gd name="T37" fmla="*/ 206 h 398"/>
              <a:gd name="T38" fmla="*/ 207 w 634"/>
              <a:gd name="T39" fmla="*/ 324 h 398"/>
              <a:gd name="T40" fmla="*/ 324 w 634"/>
              <a:gd name="T41" fmla="*/ 206 h 398"/>
              <a:gd name="T42" fmla="*/ 207 w 634"/>
              <a:gd name="T43" fmla="*/ 88 h 398"/>
              <a:gd name="T44" fmla="*/ 207 w 634"/>
              <a:gd name="T45" fmla="*/ 279 h 398"/>
              <a:gd name="T46" fmla="*/ 207 w 634"/>
              <a:gd name="T47" fmla="*/ 279 h 398"/>
              <a:gd name="T48" fmla="*/ 118 w 634"/>
              <a:gd name="T49" fmla="*/ 206 h 398"/>
              <a:gd name="T50" fmla="*/ 207 w 634"/>
              <a:gd name="T51" fmla="*/ 117 h 398"/>
              <a:gd name="T52" fmla="*/ 280 w 634"/>
              <a:gd name="T53" fmla="*/ 206 h 398"/>
              <a:gd name="T54" fmla="*/ 207 w 634"/>
              <a:gd name="T55" fmla="*/ 27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398">
                <a:moveTo>
                  <a:pt x="442" y="0"/>
                </a:moveTo>
                <a:lnTo>
                  <a:pt x="442" y="0"/>
                </a:lnTo>
                <a:cubicBezTo>
                  <a:pt x="207" y="0"/>
                  <a:pt x="207" y="0"/>
                  <a:pt x="207" y="0"/>
                </a:cubicBezTo>
                <a:cubicBezTo>
                  <a:pt x="89" y="0"/>
                  <a:pt x="0" y="88"/>
                  <a:pt x="0" y="206"/>
                </a:cubicBezTo>
                <a:cubicBezTo>
                  <a:pt x="0" y="309"/>
                  <a:pt x="89" y="397"/>
                  <a:pt x="207" y="397"/>
                </a:cubicBezTo>
                <a:cubicBezTo>
                  <a:pt x="442" y="397"/>
                  <a:pt x="442" y="397"/>
                  <a:pt x="442" y="397"/>
                </a:cubicBezTo>
                <a:cubicBezTo>
                  <a:pt x="545" y="397"/>
                  <a:pt x="633" y="309"/>
                  <a:pt x="633" y="206"/>
                </a:cubicBezTo>
                <a:cubicBezTo>
                  <a:pt x="633" y="88"/>
                  <a:pt x="545" y="0"/>
                  <a:pt x="442" y="0"/>
                </a:cubicBezTo>
                <a:close/>
                <a:moveTo>
                  <a:pt x="442" y="353"/>
                </a:moveTo>
                <a:lnTo>
                  <a:pt x="442" y="353"/>
                </a:lnTo>
                <a:cubicBezTo>
                  <a:pt x="207" y="353"/>
                  <a:pt x="207" y="353"/>
                  <a:pt x="207" y="353"/>
                </a:cubicBezTo>
                <a:cubicBezTo>
                  <a:pt x="118" y="353"/>
                  <a:pt x="44" y="294"/>
                  <a:pt x="44" y="206"/>
                </a:cubicBezTo>
                <a:cubicBezTo>
                  <a:pt x="44" y="117"/>
                  <a:pt x="118" y="44"/>
                  <a:pt x="207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530" y="44"/>
                  <a:pt x="589" y="117"/>
                  <a:pt x="589" y="206"/>
                </a:cubicBezTo>
                <a:cubicBezTo>
                  <a:pt x="589" y="294"/>
                  <a:pt x="530" y="353"/>
                  <a:pt x="442" y="353"/>
                </a:cubicBezTo>
                <a:close/>
                <a:moveTo>
                  <a:pt x="207" y="88"/>
                </a:moveTo>
                <a:lnTo>
                  <a:pt x="207" y="88"/>
                </a:lnTo>
                <a:cubicBezTo>
                  <a:pt x="133" y="88"/>
                  <a:pt x="89" y="132"/>
                  <a:pt x="89" y="206"/>
                </a:cubicBezTo>
                <a:cubicBezTo>
                  <a:pt x="89" y="265"/>
                  <a:pt x="133" y="324"/>
                  <a:pt x="207" y="324"/>
                </a:cubicBezTo>
                <a:cubicBezTo>
                  <a:pt x="265" y="324"/>
                  <a:pt x="324" y="265"/>
                  <a:pt x="324" y="206"/>
                </a:cubicBezTo>
                <a:cubicBezTo>
                  <a:pt x="324" y="132"/>
                  <a:pt x="265" y="88"/>
                  <a:pt x="207" y="88"/>
                </a:cubicBezTo>
                <a:close/>
                <a:moveTo>
                  <a:pt x="207" y="279"/>
                </a:moveTo>
                <a:lnTo>
                  <a:pt x="207" y="279"/>
                </a:lnTo>
                <a:cubicBezTo>
                  <a:pt x="162" y="279"/>
                  <a:pt x="118" y="250"/>
                  <a:pt x="118" y="206"/>
                </a:cubicBezTo>
                <a:cubicBezTo>
                  <a:pt x="118" y="162"/>
                  <a:pt x="162" y="117"/>
                  <a:pt x="207" y="117"/>
                </a:cubicBezTo>
                <a:cubicBezTo>
                  <a:pt x="251" y="117"/>
                  <a:pt x="280" y="162"/>
                  <a:pt x="280" y="206"/>
                </a:cubicBezTo>
                <a:cubicBezTo>
                  <a:pt x="280" y="250"/>
                  <a:pt x="251" y="279"/>
                  <a:pt x="207" y="2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5" name="Freeform 170">
            <a:extLst>
              <a:ext uri="{FF2B5EF4-FFF2-40B4-BE49-F238E27FC236}">
                <a16:creationId xmlns:a16="http://schemas.microsoft.com/office/drawing/2014/main" id="{572DC442-D5EA-4E30-9477-10B95AD13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3863975"/>
            <a:ext cx="382588" cy="382588"/>
          </a:xfrm>
          <a:custGeom>
            <a:avLst/>
            <a:gdLst>
              <a:gd name="T0" fmla="*/ 515 w 634"/>
              <a:gd name="T1" fmla="*/ 471 h 634"/>
              <a:gd name="T2" fmla="*/ 220 w 634"/>
              <a:gd name="T3" fmla="*/ 412 h 634"/>
              <a:gd name="T4" fmla="*/ 117 w 634"/>
              <a:gd name="T5" fmla="*/ 471 h 634"/>
              <a:gd name="T6" fmla="*/ 117 w 634"/>
              <a:gd name="T7" fmla="*/ 515 h 634"/>
              <a:gd name="T8" fmla="*/ 220 w 634"/>
              <a:gd name="T9" fmla="*/ 574 h 634"/>
              <a:gd name="T10" fmla="*/ 515 w 634"/>
              <a:gd name="T11" fmla="*/ 515 h 634"/>
              <a:gd name="T12" fmla="*/ 515 w 634"/>
              <a:gd name="T13" fmla="*/ 471 h 634"/>
              <a:gd name="T14" fmla="*/ 220 w 634"/>
              <a:gd name="T15" fmla="*/ 545 h 634"/>
              <a:gd name="T16" fmla="*/ 220 w 634"/>
              <a:gd name="T17" fmla="*/ 442 h 634"/>
              <a:gd name="T18" fmla="*/ 220 w 634"/>
              <a:gd name="T19" fmla="*/ 545 h 634"/>
              <a:gd name="T20" fmla="*/ 515 w 634"/>
              <a:gd name="T21" fmla="*/ 162 h 634"/>
              <a:gd name="T22" fmla="*/ 220 w 634"/>
              <a:gd name="T23" fmla="*/ 103 h 634"/>
              <a:gd name="T24" fmla="*/ 117 w 634"/>
              <a:gd name="T25" fmla="*/ 162 h 634"/>
              <a:gd name="T26" fmla="*/ 117 w 634"/>
              <a:gd name="T27" fmla="*/ 206 h 634"/>
              <a:gd name="T28" fmla="*/ 220 w 634"/>
              <a:gd name="T29" fmla="*/ 265 h 634"/>
              <a:gd name="T30" fmla="*/ 515 w 634"/>
              <a:gd name="T31" fmla="*/ 206 h 634"/>
              <a:gd name="T32" fmla="*/ 515 w 634"/>
              <a:gd name="T33" fmla="*/ 162 h 634"/>
              <a:gd name="T34" fmla="*/ 220 w 634"/>
              <a:gd name="T35" fmla="*/ 235 h 634"/>
              <a:gd name="T36" fmla="*/ 220 w 634"/>
              <a:gd name="T37" fmla="*/ 133 h 634"/>
              <a:gd name="T38" fmla="*/ 220 w 634"/>
              <a:gd name="T39" fmla="*/ 235 h 634"/>
              <a:gd name="T40" fmla="*/ 515 w 634"/>
              <a:gd name="T41" fmla="*/ 324 h 634"/>
              <a:gd name="T42" fmla="*/ 397 w 634"/>
              <a:gd name="T43" fmla="*/ 265 h 634"/>
              <a:gd name="T44" fmla="*/ 117 w 634"/>
              <a:gd name="T45" fmla="*/ 324 h 634"/>
              <a:gd name="T46" fmla="*/ 117 w 634"/>
              <a:gd name="T47" fmla="*/ 353 h 634"/>
              <a:gd name="T48" fmla="*/ 397 w 634"/>
              <a:gd name="T49" fmla="*/ 412 h 634"/>
              <a:gd name="T50" fmla="*/ 515 w 634"/>
              <a:gd name="T51" fmla="*/ 353 h 634"/>
              <a:gd name="T52" fmla="*/ 515 w 634"/>
              <a:gd name="T53" fmla="*/ 324 h 634"/>
              <a:gd name="T54" fmla="*/ 397 w 634"/>
              <a:gd name="T55" fmla="*/ 383 h 634"/>
              <a:gd name="T56" fmla="*/ 397 w 634"/>
              <a:gd name="T57" fmla="*/ 294 h 634"/>
              <a:gd name="T58" fmla="*/ 397 w 634"/>
              <a:gd name="T59" fmla="*/ 383 h 634"/>
              <a:gd name="T60" fmla="*/ 544 w 634"/>
              <a:gd name="T61" fmla="*/ 0 h 634"/>
              <a:gd name="T62" fmla="*/ 0 w 634"/>
              <a:gd name="T63" fmla="*/ 88 h 634"/>
              <a:gd name="T64" fmla="*/ 73 w 634"/>
              <a:gd name="T65" fmla="*/ 633 h 634"/>
              <a:gd name="T66" fmla="*/ 633 w 634"/>
              <a:gd name="T67" fmla="*/ 559 h 634"/>
              <a:gd name="T68" fmla="*/ 544 w 634"/>
              <a:gd name="T69" fmla="*/ 0 h 634"/>
              <a:gd name="T70" fmla="*/ 588 w 634"/>
              <a:gd name="T71" fmla="*/ 559 h 634"/>
              <a:gd name="T72" fmla="*/ 73 w 634"/>
              <a:gd name="T73" fmla="*/ 589 h 634"/>
              <a:gd name="T74" fmla="*/ 44 w 634"/>
              <a:gd name="T75" fmla="*/ 88 h 634"/>
              <a:gd name="T76" fmla="*/ 544 w 634"/>
              <a:gd name="T77" fmla="*/ 44 h 634"/>
              <a:gd name="T78" fmla="*/ 588 w 634"/>
              <a:gd name="T79" fmla="*/ 55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6" name="Freeform 171">
            <a:extLst>
              <a:ext uri="{FF2B5EF4-FFF2-40B4-BE49-F238E27FC236}">
                <a16:creationId xmlns:a16="http://schemas.microsoft.com/office/drawing/2014/main" id="{489A6708-6B24-49C2-8275-7467A9C72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3883025"/>
            <a:ext cx="355600" cy="355600"/>
          </a:xfrm>
          <a:custGeom>
            <a:avLst/>
            <a:gdLst>
              <a:gd name="T0" fmla="*/ 294 w 589"/>
              <a:gd name="T1" fmla="*/ 192 h 590"/>
              <a:gd name="T2" fmla="*/ 294 w 589"/>
              <a:gd name="T3" fmla="*/ 383 h 590"/>
              <a:gd name="T4" fmla="*/ 294 w 589"/>
              <a:gd name="T5" fmla="*/ 192 h 590"/>
              <a:gd name="T6" fmla="*/ 294 w 589"/>
              <a:gd name="T7" fmla="*/ 354 h 590"/>
              <a:gd name="T8" fmla="*/ 294 w 589"/>
              <a:gd name="T9" fmla="*/ 236 h 590"/>
              <a:gd name="T10" fmla="*/ 294 w 589"/>
              <a:gd name="T11" fmla="*/ 354 h 590"/>
              <a:gd name="T12" fmla="*/ 574 w 589"/>
              <a:gd name="T13" fmla="*/ 354 h 590"/>
              <a:gd name="T14" fmla="*/ 529 w 589"/>
              <a:gd name="T15" fmla="*/ 295 h 590"/>
              <a:gd name="T16" fmla="*/ 574 w 589"/>
              <a:gd name="T17" fmla="*/ 221 h 590"/>
              <a:gd name="T18" fmla="*/ 544 w 589"/>
              <a:gd name="T19" fmla="*/ 104 h 590"/>
              <a:gd name="T20" fmla="*/ 441 w 589"/>
              <a:gd name="T21" fmla="*/ 118 h 590"/>
              <a:gd name="T22" fmla="*/ 367 w 589"/>
              <a:gd name="T23" fmla="*/ 30 h 590"/>
              <a:gd name="T24" fmla="*/ 250 w 589"/>
              <a:gd name="T25" fmla="*/ 0 h 590"/>
              <a:gd name="T26" fmla="*/ 220 w 589"/>
              <a:gd name="T27" fmla="*/ 74 h 590"/>
              <a:gd name="T28" fmla="*/ 103 w 589"/>
              <a:gd name="T29" fmla="*/ 89 h 590"/>
              <a:gd name="T30" fmla="*/ 0 w 589"/>
              <a:gd name="T31" fmla="*/ 163 h 590"/>
              <a:gd name="T32" fmla="*/ 58 w 589"/>
              <a:gd name="T33" fmla="*/ 251 h 590"/>
              <a:gd name="T34" fmla="*/ 58 w 589"/>
              <a:gd name="T35" fmla="*/ 339 h 590"/>
              <a:gd name="T36" fmla="*/ 0 w 589"/>
              <a:gd name="T37" fmla="*/ 413 h 590"/>
              <a:gd name="T38" fmla="*/ 103 w 589"/>
              <a:gd name="T39" fmla="*/ 501 h 590"/>
              <a:gd name="T40" fmla="*/ 220 w 589"/>
              <a:gd name="T41" fmla="*/ 516 h 590"/>
              <a:gd name="T42" fmla="*/ 250 w 589"/>
              <a:gd name="T43" fmla="*/ 589 h 590"/>
              <a:gd name="T44" fmla="*/ 367 w 589"/>
              <a:gd name="T45" fmla="*/ 545 h 590"/>
              <a:gd name="T46" fmla="*/ 441 w 589"/>
              <a:gd name="T47" fmla="*/ 472 h 590"/>
              <a:gd name="T48" fmla="*/ 544 w 589"/>
              <a:gd name="T49" fmla="*/ 486 h 590"/>
              <a:gd name="T50" fmla="*/ 574 w 589"/>
              <a:gd name="T51" fmla="*/ 354 h 590"/>
              <a:gd name="T52" fmla="*/ 544 w 589"/>
              <a:gd name="T53" fmla="*/ 413 h 590"/>
              <a:gd name="T54" fmla="*/ 500 w 589"/>
              <a:gd name="T55" fmla="*/ 457 h 590"/>
              <a:gd name="T56" fmla="*/ 338 w 589"/>
              <a:gd name="T57" fmla="*/ 486 h 590"/>
              <a:gd name="T58" fmla="*/ 309 w 589"/>
              <a:gd name="T59" fmla="*/ 545 h 590"/>
              <a:gd name="T60" fmla="*/ 250 w 589"/>
              <a:gd name="T61" fmla="*/ 530 h 590"/>
              <a:gd name="T62" fmla="*/ 147 w 589"/>
              <a:gd name="T63" fmla="*/ 427 h 590"/>
              <a:gd name="T64" fmla="*/ 73 w 589"/>
              <a:gd name="T65" fmla="*/ 442 h 590"/>
              <a:gd name="T66" fmla="*/ 58 w 589"/>
              <a:gd name="T67" fmla="*/ 383 h 590"/>
              <a:gd name="T68" fmla="*/ 103 w 589"/>
              <a:gd name="T69" fmla="*/ 295 h 590"/>
              <a:gd name="T70" fmla="*/ 58 w 589"/>
              <a:gd name="T71" fmla="*/ 192 h 590"/>
              <a:gd name="T72" fmla="*/ 73 w 589"/>
              <a:gd name="T73" fmla="*/ 133 h 590"/>
              <a:gd name="T74" fmla="*/ 147 w 589"/>
              <a:gd name="T75" fmla="*/ 163 h 590"/>
              <a:gd name="T76" fmla="*/ 250 w 589"/>
              <a:gd name="T77" fmla="*/ 59 h 590"/>
              <a:gd name="T78" fmla="*/ 309 w 589"/>
              <a:gd name="T79" fmla="*/ 30 h 590"/>
              <a:gd name="T80" fmla="*/ 338 w 589"/>
              <a:gd name="T81" fmla="*/ 104 h 590"/>
              <a:gd name="T82" fmla="*/ 500 w 589"/>
              <a:gd name="T83" fmla="*/ 133 h 590"/>
              <a:gd name="T84" fmla="*/ 544 w 589"/>
              <a:gd name="T85" fmla="*/ 163 h 590"/>
              <a:gd name="T86" fmla="*/ 485 w 589"/>
              <a:gd name="T87" fmla="*/ 221 h 590"/>
              <a:gd name="T88" fmla="*/ 485 w 589"/>
              <a:gd name="T89" fmla="*/ 354 h 590"/>
              <a:gd name="T90" fmla="*/ 544 w 589"/>
              <a:gd name="T91" fmla="*/ 413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89" h="590">
                <a:moveTo>
                  <a:pt x="294" y="192"/>
                </a:moveTo>
                <a:lnTo>
                  <a:pt x="294" y="192"/>
                </a:lnTo>
                <a:cubicBezTo>
                  <a:pt x="235" y="192"/>
                  <a:pt x="191" y="236"/>
                  <a:pt x="191" y="295"/>
                </a:cubicBezTo>
                <a:cubicBezTo>
                  <a:pt x="191" y="339"/>
                  <a:pt x="235" y="383"/>
                  <a:pt x="294" y="383"/>
                </a:cubicBezTo>
                <a:cubicBezTo>
                  <a:pt x="353" y="383"/>
                  <a:pt x="397" y="339"/>
                  <a:pt x="397" y="295"/>
                </a:cubicBezTo>
                <a:cubicBezTo>
                  <a:pt x="397" y="236"/>
                  <a:pt x="353" y="192"/>
                  <a:pt x="294" y="192"/>
                </a:cubicBezTo>
                <a:close/>
                <a:moveTo>
                  <a:pt x="294" y="354"/>
                </a:moveTo>
                <a:lnTo>
                  <a:pt x="294" y="354"/>
                </a:lnTo>
                <a:cubicBezTo>
                  <a:pt x="265" y="354"/>
                  <a:pt x="235" y="324"/>
                  <a:pt x="235" y="295"/>
                </a:cubicBezTo>
                <a:cubicBezTo>
                  <a:pt x="235" y="251"/>
                  <a:pt x="265" y="236"/>
                  <a:pt x="294" y="236"/>
                </a:cubicBezTo>
                <a:cubicBezTo>
                  <a:pt x="324" y="236"/>
                  <a:pt x="353" y="251"/>
                  <a:pt x="353" y="295"/>
                </a:cubicBezTo>
                <a:cubicBezTo>
                  <a:pt x="353" y="324"/>
                  <a:pt x="324" y="354"/>
                  <a:pt x="294" y="354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529" y="339"/>
                  <a:pt x="529" y="339"/>
                  <a:pt x="529" y="339"/>
                </a:cubicBezTo>
                <a:cubicBezTo>
                  <a:pt x="529" y="324"/>
                  <a:pt x="529" y="309"/>
                  <a:pt x="529" y="295"/>
                </a:cubicBezTo>
                <a:cubicBezTo>
                  <a:pt x="529" y="280"/>
                  <a:pt x="529" y="265"/>
                  <a:pt x="529" y="251"/>
                </a:cubicBezTo>
                <a:cubicBezTo>
                  <a:pt x="574" y="221"/>
                  <a:pt x="574" y="221"/>
                  <a:pt x="574" y="221"/>
                </a:cubicBezTo>
                <a:cubicBezTo>
                  <a:pt x="588" y="206"/>
                  <a:pt x="588" y="192"/>
                  <a:pt x="588" y="163"/>
                </a:cubicBezTo>
                <a:cubicBezTo>
                  <a:pt x="544" y="104"/>
                  <a:pt x="544" y="104"/>
                  <a:pt x="544" y="104"/>
                </a:cubicBezTo>
                <a:cubicBezTo>
                  <a:pt x="529" y="74"/>
                  <a:pt x="515" y="74"/>
                  <a:pt x="485" y="89"/>
                </a:cubicBezTo>
                <a:cubicBezTo>
                  <a:pt x="441" y="118"/>
                  <a:pt x="441" y="118"/>
                  <a:pt x="441" y="118"/>
                </a:cubicBezTo>
                <a:cubicBezTo>
                  <a:pt x="426" y="89"/>
                  <a:pt x="397" y="74"/>
                  <a:pt x="367" y="74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7" y="15"/>
                  <a:pt x="353" y="0"/>
                  <a:pt x="33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35" y="0"/>
                  <a:pt x="220" y="15"/>
                  <a:pt x="220" y="30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191" y="74"/>
                  <a:pt x="162" y="89"/>
                  <a:pt x="147" y="118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73" y="74"/>
                  <a:pt x="58" y="74"/>
                  <a:pt x="44" y="104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206"/>
                  <a:pt x="14" y="22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65"/>
                  <a:pt x="58" y="280"/>
                  <a:pt x="58" y="295"/>
                </a:cubicBezTo>
                <a:cubicBezTo>
                  <a:pt x="58" y="309"/>
                  <a:pt x="58" y="324"/>
                  <a:pt x="58" y="339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0" y="368"/>
                  <a:pt x="0" y="398"/>
                  <a:pt x="0" y="413"/>
                </a:cubicBezTo>
                <a:cubicBezTo>
                  <a:pt x="44" y="486"/>
                  <a:pt x="44" y="486"/>
                  <a:pt x="44" y="486"/>
                </a:cubicBezTo>
                <a:cubicBezTo>
                  <a:pt x="58" y="501"/>
                  <a:pt x="73" y="501"/>
                  <a:pt x="103" y="501"/>
                </a:cubicBezTo>
                <a:cubicBezTo>
                  <a:pt x="147" y="472"/>
                  <a:pt x="147" y="472"/>
                  <a:pt x="147" y="472"/>
                </a:cubicBezTo>
                <a:cubicBezTo>
                  <a:pt x="162" y="486"/>
                  <a:pt x="191" y="501"/>
                  <a:pt x="220" y="516"/>
                </a:cubicBezTo>
                <a:cubicBezTo>
                  <a:pt x="220" y="545"/>
                  <a:pt x="220" y="545"/>
                  <a:pt x="220" y="545"/>
                </a:cubicBezTo>
                <a:cubicBezTo>
                  <a:pt x="220" y="560"/>
                  <a:pt x="235" y="589"/>
                  <a:pt x="250" y="589"/>
                </a:cubicBezTo>
                <a:cubicBezTo>
                  <a:pt x="338" y="589"/>
                  <a:pt x="338" y="589"/>
                  <a:pt x="338" y="589"/>
                </a:cubicBezTo>
                <a:cubicBezTo>
                  <a:pt x="353" y="589"/>
                  <a:pt x="367" y="560"/>
                  <a:pt x="367" y="545"/>
                </a:cubicBezTo>
                <a:cubicBezTo>
                  <a:pt x="367" y="516"/>
                  <a:pt x="367" y="516"/>
                  <a:pt x="367" y="516"/>
                </a:cubicBezTo>
                <a:cubicBezTo>
                  <a:pt x="397" y="501"/>
                  <a:pt x="426" y="486"/>
                  <a:pt x="441" y="472"/>
                </a:cubicBezTo>
                <a:cubicBezTo>
                  <a:pt x="485" y="501"/>
                  <a:pt x="485" y="501"/>
                  <a:pt x="485" y="501"/>
                </a:cubicBezTo>
                <a:cubicBezTo>
                  <a:pt x="515" y="501"/>
                  <a:pt x="529" y="501"/>
                  <a:pt x="544" y="486"/>
                </a:cubicBezTo>
                <a:cubicBezTo>
                  <a:pt x="588" y="413"/>
                  <a:pt x="588" y="413"/>
                  <a:pt x="588" y="413"/>
                </a:cubicBezTo>
                <a:cubicBezTo>
                  <a:pt x="588" y="398"/>
                  <a:pt x="588" y="368"/>
                  <a:pt x="574" y="354"/>
                </a:cubicBez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15" y="442"/>
                  <a:pt x="515" y="442"/>
                  <a:pt x="515" y="442"/>
                </a:cubicBezTo>
                <a:cubicBezTo>
                  <a:pt x="515" y="457"/>
                  <a:pt x="500" y="457"/>
                  <a:pt x="500" y="457"/>
                </a:cubicBezTo>
                <a:cubicBezTo>
                  <a:pt x="441" y="427"/>
                  <a:pt x="441" y="427"/>
                  <a:pt x="441" y="427"/>
                </a:cubicBezTo>
                <a:cubicBezTo>
                  <a:pt x="412" y="457"/>
                  <a:pt x="382" y="472"/>
                  <a:pt x="338" y="486"/>
                </a:cubicBezTo>
                <a:cubicBezTo>
                  <a:pt x="338" y="530"/>
                  <a:pt x="338" y="530"/>
                  <a:pt x="338" y="530"/>
                </a:cubicBezTo>
                <a:cubicBezTo>
                  <a:pt x="338" y="530"/>
                  <a:pt x="324" y="545"/>
                  <a:pt x="309" y="545"/>
                </a:cubicBezTo>
                <a:cubicBezTo>
                  <a:pt x="279" y="545"/>
                  <a:pt x="279" y="545"/>
                  <a:pt x="279" y="545"/>
                </a:cubicBezTo>
                <a:cubicBezTo>
                  <a:pt x="265" y="545"/>
                  <a:pt x="250" y="530"/>
                  <a:pt x="250" y="53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206" y="472"/>
                  <a:pt x="176" y="457"/>
                  <a:pt x="147" y="427"/>
                </a:cubicBezTo>
                <a:cubicBezTo>
                  <a:pt x="88" y="457"/>
                  <a:pt x="88" y="457"/>
                  <a:pt x="88" y="457"/>
                </a:cubicBezTo>
                <a:cubicBezTo>
                  <a:pt x="88" y="457"/>
                  <a:pt x="73" y="457"/>
                  <a:pt x="73" y="442"/>
                </a:cubicBezTo>
                <a:cubicBezTo>
                  <a:pt x="44" y="413"/>
                  <a:pt x="44" y="413"/>
                  <a:pt x="44" y="413"/>
                </a:cubicBezTo>
                <a:cubicBezTo>
                  <a:pt x="44" y="398"/>
                  <a:pt x="44" y="383"/>
                  <a:pt x="58" y="383"/>
                </a:cubicBezTo>
                <a:cubicBezTo>
                  <a:pt x="103" y="354"/>
                  <a:pt x="103" y="354"/>
                  <a:pt x="103" y="354"/>
                </a:cubicBezTo>
                <a:cubicBezTo>
                  <a:pt x="103" y="339"/>
                  <a:pt x="103" y="309"/>
                  <a:pt x="103" y="295"/>
                </a:cubicBezTo>
                <a:cubicBezTo>
                  <a:pt x="103" y="265"/>
                  <a:pt x="103" y="251"/>
                  <a:pt x="103" y="221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44" y="192"/>
                  <a:pt x="44" y="177"/>
                  <a:pt x="44" y="16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88" y="118"/>
                  <a:pt x="88" y="13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76" y="133"/>
                  <a:pt x="206" y="104"/>
                  <a:pt x="250" y="104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0" y="45"/>
                  <a:pt x="265" y="30"/>
                  <a:pt x="279" y="30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24" y="30"/>
                  <a:pt x="338" y="45"/>
                  <a:pt x="338" y="5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82" y="104"/>
                  <a:pt x="412" y="133"/>
                  <a:pt x="441" y="163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18"/>
                  <a:pt x="515" y="133"/>
                  <a:pt x="515" y="133"/>
                </a:cubicBezTo>
                <a:cubicBezTo>
                  <a:pt x="544" y="163"/>
                  <a:pt x="544" y="163"/>
                  <a:pt x="544" y="163"/>
                </a:cubicBezTo>
                <a:cubicBezTo>
                  <a:pt x="544" y="177"/>
                  <a:pt x="544" y="192"/>
                  <a:pt x="529" y="192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485" y="251"/>
                  <a:pt x="485" y="265"/>
                  <a:pt x="485" y="295"/>
                </a:cubicBezTo>
                <a:cubicBezTo>
                  <a:pt x="485" y="309"/>
                  <a:pt x="485" y="339"/>
                  <a:pt x="485" y="354"/>
                </a:cubicBezTo>
                <a:cubicBezTo>
                  <a:pt x="529" y="383"/>
                  <a:pt x="529" y="383"/>
                  <a:pt x="529" y="383"/>
                </a:cubicBezTo>
                <a:cubicBezTo>
                  <a:pt x="544" y="383"/>
                  <a:pt x="544" y="398"/>
                  <a:pt x="544" y="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7" name="Freeform 172">
            <a:extLst>
              <a:ext uri="{FF2B5EF4-FFF2-40B4-BE49-F238E27FC236}">
                <a16:creationId xmlns:a16="http://schemas.microsoft.com/office/drawing/2014/main" id="{FFFCF3E6-B005-4C47-987E-DC889D086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3252788"/>
            <a:ext cx="371475" cy="374650"/>
          </a:xfrm>
          <a:custGeom>
            <a:avLst/>
            <a:gdLst>
              <a:gd name="T0" fmla="*/ 589 w 619"/>
              <a:gd name="T1" fmla="*/ 118 h 620"/>
              <a:gd name="T2" fmla="*/ 589 w 619"/>
              <a:gd name="T3" fmla="*/ 118 h 620"/>
              <a:gd name="T4" fmla="*/ 530 w 619"/>
              <a:gd name="T5" fmla="*/ 177 h 620"/>
              <a:gd name="T6" fmla="*/ 457 w 619"/>
              <a:gd name="T7" fmla="*/ 177 h 620"/>
              <a:gd name="T8" fmla="*/ 457 w 619"/>
              <a:gd name="T9" fmla="*/ 89 h 620"/>
              <a:gd name="T10" fmla="*/ 500 w 619"/>
              <a:gd name="T11" fmla="*/ 30 h 620"/>
              <a:gd name="T12" fmla="*/ 294 w 619"/>
              <a:gd name="T13" fmla="*/ 74 h 620"/>
              <a:gd name="T14" fmla="*/ 250 w 619"/>
              <a:gd name="T15" fmla="*/ 265 h 620"/>
              <a:gd name="T16" fmla="*/ 44 w 619"/>
              <a:gd name="T17" fmla="*/ 471 h 620"/>
              <a:gd name="T18" fmla="*/ 44 w 619"/>
              <a:gd name="T19" fmla="*/ 589 h 620"/>
              <a:gd name="T20" fmla="*/ 147 w 619"/>
              <a:gd name="T21" fmla="*/ 589 h 620"/>
              <a:gd name="T22" fmla="*/ 368 w 619"/>
              <a:gd name="T23" fmla="*/ 368 h 620"/>
              <a:gd name="T24" fmla="*/ 545 w 619"/>
              <a:gd name="T25" fmla="*/ 324 h 620"/>
              <a:gd name="T26" fmla="*/ 589 w 619"/>
              <a:gd name="T27" fmla="*/ 118 h 620"/>
              <a:gd name="T28" fmla="*/ 530 w 619"/>
              <a:gd name="T29" fmla="*/ 295 h 620"/>
              <a:gd name="T30" fmla="*/ 530 w 619"/>
              <a:gd name="T31" fmla="*/ 295 h 620"/>
              <a:gd name="T32" fmla="*/ 353 w 619"/>
              <a:gd name="T33" fmla="*/ 324 h 620"/>
              <a:gd name="T34" fmla="*/ 118 w 619"/>
              <a:gd name="T35" fmla="*/ 560 h 620"/>
              <a:gd name="T36" fmla="*/ 74 w 619"/>
              <a:gd name="T37" fmla="*/ 560 h 620"/>
              <a:gd name="T38" fmla="*/ 74 w 619"/>
              <a:gd name="T39" fmla="*/ 501 h 620"/>
              <a:gd name="T40" fmla="*/ 294 w 619"/>
              <a:gd name="T41" fmla="*/ 265 h 620"/>
              <a:gd name="T42" fmla="*/ 324 w 619"/>
              <a:gd name="T43" fmla="*/ 103 h 620"/>
              <a:gd name="T44" fmla="*/ 427 w 619"/>
              <a:gd name="T45" fmla="*/ 59 h 620"/>
              <a:gd name="T46" fmla="*/ 427 w 619"/>
              <a:gd name="T47" fmla="*/ 206 h 620"/>
              <a:gd name="T48" fmla="*/ 559 w 619"/>
              <a:gd name="T49" fmla="*/ 206 h 620"/>
              <a:gd name="T50" fmla="*/ 530 w 619"/>
              <a:gd name="T51" fmla="*/ 295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19" h="620">
                <a:moveTo>
                  <a:pt x="589" y="118"/>
                </a:moveTo>
                <a:lnTo>
                  <a:pt x="589" y="118"/>
                </a:lnTo>
                <a:cubicBezTo>
                  <a:pt x="574" y="132"/>
                  <a:pt x="559" y="148"/>
                  <a:pt x="530" y="177"/>
                </a:cubicBezTo>
                <a:cubicBezTo>
                  <a:pt x="515" y="191"/>
                  <a:pt x="471" y="191"/>
                  <a:pt x="457" y="177"/>
                </a:cubicBezTo>
                <a:cubicBezTo>
                  <a:pt x="427" y="148"/>
                  <a:pt x="427" y="118"/>
                  <a:pt x="457" y="89"/>
                </a:cubicBezTo>
                <a:cubicBezTo>
                  <a:pt x="471" y="59"/>
                  <a:pt x="500" y="30"/>
                  <a:pt x="500" y="30"/>
                </a:cubicBezTo>
                <a:cubicBezTo>
                  <a:pt x="427" y="0"/>
                  <a:pt x="353" y="15"/>
                  <a:pt x="294" y="74"/>
                </a:cubicBezTo>
                <a:cubicBezTo>
                  <a:pt x="250" y="118"/>
                  <a:pt x="236" y="191"/>
                  <a:pt x="250" y="265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0" y="501"/>
                  <a:pt x="0" y="560"/>
                  <a:pt x="44" y="589"/>
                </a:cubicBezTo>
                <a:cubicBezTo>
                  <a:pt x="74" y="619"/>
                  <a:pt x="118" y="619"/>
                  <a:pt x="147" y="589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427" y="398"/>
                  <a:pt x="500" y="383"/>
                  <a:pt x="545" y="324"/>
                </a:cubicBezTo>
                <a:cubicBezTo>
                  <a:pt x="603" y="280"/>
                  <a:pt x="618" y="191"/>
                  <a:pt x="589" y="118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71" y="339"/>
                  <a:pt x="412" y="353"/>
                  <a:pt x="353" y="324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03" y="574"/>
                  <a:pt x="88" y="574"/>
                  <a:pt x="74" y="560"/>
                </a:cubicBezTo>
                <a:cubicBezTo>
                  <a:pt x="44" y="545"/>
                  <a:pt x="44" y="515"/>
                  <a:pt x="74" y="501"/>
                </a:cubicBezTo>
                <a:cubicBezTo>
                  <a:pt x="294" y="265"/>
                  <a:pt x="294" y="265"/>
                  <a:pt x="294" y="265"/>
                </a:cubicBezTo>
                <a:cubicBezTo>
                  <a:pt x="265" y="221"/>
                  <a:pt x="280" y="148"/>
                  <a:pt x="324" y="103"/>
                </a:cubicBezTo>
                <a:cubicBezTo>
                  <a:pt x="353" y="74"/>
                  <a:pt x="383" y="59"/>
                  <a:pt x="427" y="59"/>
                </a:cubicBezTo>
                <a:cubicBezTo>
                  <a:pt x="383" y="103"/>
                  <a:pt x="383" y="162"/>
                  <a:pt x="427" y="206"/>
                </a:cubicBezTo>
                <a:cubicBezTo>
                  <a:pt x="457" y="236"/>
                  <a:pt x="530" y="236"/>
                  <a:pt x="559" y="206"/>
                </a:cubicBezTo>
                <a:cubicBezTo>
                  <a:pt x="559" y="236"/>
                  <a:pt x="545" y="280"/>
                  <a:pt x="530" y="2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8" name="Freeform 173">
            <a:extLst>
              <a:ext uri="{FF2B5EF4-FFF2-40B4-BE49-F238E27FC236}">
                <a16:creationId xmlns:a16="http://schemas.microsoft.com/office/drawing/2014/main" id="{640F8761-66CE-4D64-AE03-3C6152C3A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3252788"/>
            <a:ext cx="238125" cy="382587"/>
          </a:xfrm>
          <a:custGeom>
            <a:avLst/>
            <a:gdLst>
              <a:gd name="T0" fmla="*/ 206 w 399"/>
              <a:gd name="T1" fmla="*/ 398 h 634"/>
              <a:gd name="T2" fmla="*/ 206 w 399"/>
              <a:gd name="T3" fmla="*/ 398 h 634"/>
              <a:gd name="T4" fmla="*/ 177 w 399"/>
              <a:gd name="T5" fmla="*/ 412 h 634"/>
              <a:gd name="T6" fmla="*/ 177 w 399"/>
              <a:gd name="T7" fmla="*/ 486 h 634"/>
              <a:gd name="T8" fmla="*/ 206 w 399"/>
              <a:gd name="T9" fmla="*/ 515 h 634"/>
              <a:gd name="T10" fmla="*/ 221 w 399"/>
              <a:gd name="T11" fmla="*/ 486 h 634"/>
              <a:gd name="T12" fmla="*/ 221 w 399"/>
              <a:gd name="T13" fmla="*/ 412 h 634"/>
              <a:gd name="T14" fmla="*/ 206 w 399"/>
              <a:gd name="T15" fmla="*/ 398 h 634"/>
              <a:gd name="T16" fmla="*/ 353 w 399"/>
              <a:gd name="T17" fmla="*/ 309 h 634"/>
              <a:gd name="T18" fmla="*/ 353 w 399"/>
              <a:gd name="T19" fmla="*/ 309 h 634"/>
              <a:gd name="T20" fmla="*/ 353 w 399"/>
              <a:gd name="T21" fmla="*/ 162 h 634"/>
              <a:gd name="T22" fmla="*/ 206 w 399"/>
              <a:gd name="T23" fmla="*/ 0 h 634"/>
              <a:gd name="T24" fmla="*/ 44 w 399"/>
              <a:gd name="T25" fmla="*/ 162 h 634"/>
              <a:gd name="T26" fmla="*/ 44 w 399"/>
              <a:gd name="T27" fmla="*/ 309 h 634"/>
              <a:gd name="T28" fmla="*/ 0 w 399"/>
              <a:gd name="T29" fmla="*/ 427 h 634"/>
              <a:gd name="T30" fmla="*/ 206 w 399"/>
              <a:gd name="T31" fmla="*/ 633 h 634"/>
              <a:gd name="T32" fmla="*/ 398 w 399"/>
              <a:gd name="T33" fmla="*/ 427 h 634"/>
              <a:gd name="T34" fmla="*/ 353 w 399"/>
              <a:gd name="T35" fmla="*/ 309 h 634"/>
              <a:gd name="T36" fmla="*/ 89 w 399"/>
              <a:gd name="T37" fmla="*/ 162 h 634"/>
              <a:gd name="T38" fmla="*/ 89 w 399"/>
              <a:gd name="T39" fmla="*/ 162 h 634"/>
              <a:gd name="T40" fmla="*/ 206 w 399"/>
              <a:gd name="T41" fmla="*/ 44 h 634"/>
              <a:gd name="T42" fmla="*/ 324 w 399"/>
              <a:gd name="T43" fmla="*/ 162 h 634"/>
              <a:gd name="T44" fmla="*/ 324 w 399"/>
              <a:gd name="T45" fmla="*/ 280 h 634"/>
              <a:gd name="T46" fmla="*/ 206 w 399"/>
              <a:gd name="T47" fmla="*/ 236 h 634"/>
              <a:gd name="T48" fmla="*/ 89 w 399"/>
              <a:gd name="T49" fmla="*/ 280 h 634"/>
              <a:gd name="T50" fmla="*/ 89 w 399"/>
              <a:gd name="T51" fmla="*/ 162 h 634"/>
              <a:gd name="T52" fmla="*/ 206 w 399"/>
              <a:gd name="T53" fmla="*/ 589 h 634"/>
              <a:gd name="T54" fmla="*/ 206 w 399"/>
              <a:gd name="T55" fmla="*/ 589 h 634"/>
              <a:gd name="T56" fmla="*/ 44 w 399"/>
              <a:gd name="T57" fmla="*/ 427 h 634"/>
              <a:gd name="T58" fmla="*/ 206 w 399"/>
              <a:gd name="T59" fmla="*/ 280 h 634"/>
              <a:gd name="T60" fmla="*/ 353 w 399"/>
              <a:gd name="T61" fmla="*/ 427 h 634"/>
              <a:gd name="T62" fmla="*/ 206 w 399"/>
              <a:gd name="T63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9" h="634">
                <a:moveTo>
                  <a:pt x="206" y="398"/>
                </a:moveTo>
                <a:lnTo>
                  <a:pt x="206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206" y="515"/>
                </a:cubicBezTo>
                <a:cubicBezTo>
                  <a:pt x="206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6" y="398"/>
                  <a:pt x="206" y="398"/>
                </a:cubicBezTo>
                <a:close/>
                <a:moveTo>
                  <a:pt x="353" y="309"/>
                </a:moveTo>
                <a:lnTo>
                  <a:pt x="353" y="309"/>
                </a:lnTo>
                <a:cubicBezTo>
                  <a:pt x="353" y="162"/>
                  <a:pt x="353" y="162"/>
                  <a:pt x="353" y="162"/>
                </a:cubicBezTo>
                <a:cubicBezTo>
                  <a:pt x="353" y="74"/>
                  <a:pt x="294" y="0"/>
                  <a:pt x="206" y="0"/>
                </a:cubicBezTo>
                <a:cubicBezTo>
                  <a:pt x="118" y="0"/>
                  <a:pt x="44" y="74"/>
                  <a:pt x="44" y="162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206" y="633"/>
                </a:cubicBezTo>
                <a:cubicBezTo>
                  <a:pt x="310" y="633"/>
                  <a:pt x="398" y="545"/>
                  <a:pt x="398" y="427"/>
                </a:cubicBezTo>
                <a:cubicBezTo>
                  <a:pt x="398" y="383"/>
                  <a:pt x="383" y="353"/>
                  <a:pt x="353" y="30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89" y="89"/>
                  <a:pt x="133" y="44"/>
                  <a:pt x="206" y="44"/>
                </a:cubicBezTo>
                <a:cubicBezTo>
                  <a:pt x="265" y="44"/>
                  <a:pt x="324" y="89"/>
                  <a:pt x="324" y="162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80" y="250"/>
                  <a:pt x="251" y="236"/>
                  <a:pt x="206" y="236"/>
                </a:cubicBezTo>
                <a:cubicBezTo>
                  <a:pt x="162" y="236"/>
                  <a:pt x="118" y="250"/>
                  <a:pt x="89" y="280"/>
                </a:cubicBezTo>
                <a:lnTo>
                  <a:pt x="89" y="162"/>
                </a:lnTo>
                <a:close/>
                <a:moveTo>
                  <a:pt x="206" y="589"/>
                </a:moveTo>
                <a:lnTo>
                  <a:pt x="206" y="589"/>
                </a:lnTo>
                <a:cubicBezTo>
                  <a:pt x="118" y="589"/>
                  <a:pt x="44" y="515"/>
                  <a:pt x="44" y="427"/>
                </a:cubicBezTo>
                <a:cubicBezTo>
                  <a:pt x="44" y="339"/>
                  <a:pt x="118" y="280"/>
                  <a:pt x="206" y="280"/>
                </a:cubicBezTo>
                <a:cubicBezTo>
                  <a:pt x="280" y="280"/>
                  <a:pt x="353" y="353"/>
                  <a:pt x="353" y="427"/>
                </a:cubicBezTo>
                <a:cubicBezTo>
                  <a:pt x="353" y="515"/>
                  <a:pt x="294" y="589"/>
                  <a:pt x="206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79" name="Freeform 174">
            <a:extLst>
              <a:ext uri="{FF2B5EF4-FFF2-40B4-BE49-F238E27FC236}">
                <a16:creationId xmlns:a16="http://schemas.microsoft.com/office/drawing/2014/main" id="{0986A990-0BB8-49DC-A3BD-57BC2BC66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252788"/>
            <a:ext cx="238125" cy="382587"/>
          </a:xfrm>
          <a:custGeom>
            <a:avLst/>
            <a:gdLst>
              <a:gd name="T0" fmla="*/ 192 w 399"/>
              <a:gd name="T1" fmla="*/ 398 h 634"/>
              <a:gd name="T2" fmla="*/ 192 w 399"/>
              <a:gd name="T3" fmla="*/ 398 h 634"/>
              <a:gd name="T4" fmla="*/ 177 w 399"/>
              <a:gd name="T5" fmla="*/ 412 h 634"/>
              <a:gd name="T6" fmla="*/ 177 w 399"/>
              <a:gd name="T7" fmla="*/ 486 h 634"/>
              <a:gd name="T8" fmla="*/ 192 w 399"/>
              <a:gd name="T9" fmla="*/ 515 h 634"/>
              <a:gd name="T10" fmla="*/ 221 w 399"/>
              <a:gd name="T11" fmla="*/ 486 h 634"/>
              <a:gd name="T12" fmla="*/ 221 w 399"/>
              <a:gd name="T13" fmla="*/ 412 h 634"/>
              <a:gd name="T14" fmla="*/ 192 w 399"/>
              <a:gd name="T15" fmla="*/ 398 h 634"/>
              <a:gd name="T16" fmla="*/ 192 w 399"/>
              <a:gd name="T17" fmla="*/ 236 h 634"/>
              <a:gd name="T18" fmla="*/ 192 w 399"/>
              <a:gd name="T19" fmla="*/ 236 h 634"/>
              <a:gd name="T20" fmla="*/ 74 w 399"/>
              <a:gd name="T21" fmla="*/ 280 h 634"/>
              <a:gd name="T22" fmla="*/ 74 w 399"/>
              <a:gd name="T23" fmla="*/ 162 h 634"/>
              <a:gd name="T24" fmla="*/ 192 w 399"/>
              <a:gd name="T25" fmla="*/ 44 h 634"/>
              <a:gd name="T26" fmla="*/ 309 w 399"/>
              <a:gd name="T27" fmla="*/ 162 h 634"/>
              <a:gd name="T28" fmla="*/ 354 w 399"/>
              <a:gd name="T29" fmla="*/ 162 h 634"/>
              <a:gd name="T30" fmla="*/ 192 w 399"/>
              <a:gd name="T31" fmla="*/ 0 h 634"/>
              <a:gd name="T32" fmla="*/ 45 w 399"/>
              <a:gd name="T33" fmla="*/ 162 h 634"/>
              <a:gd name="T34" fmla="*/ 45 w 399"/>
              <a:gd name="T35" fmla="*/ 309 h 634"/>
              <a:gd name="T36" fmla="*/ 0 w 399"/>
              <a:gd name="T37" fmla="*/ 427 h 634"/>
              <a:gd name="T38" fmla="*/ 192 w 399"/>
              <a:gd name="T39" fmla="*/ 633 h 634"/>
              <a:gd name="T40" fmla="*/ 398 w 399"/>
              <a:gd name="T41" fmla="*/ 427 h 634"/>
              <a:gd name="T42" fmla="*/ 192 w 399"/>
              <a:gd name="T43" fmla="*/ 236 h 634"/>
              <a:gd name="T44" fmla="*/ 192 w 399"/>
              <a:gd name="T45" fmla="*/ 589 h 634"/>
              <a:gd name="T46" fmla="*/ 192 w 399"/>
              <a:gd name="T47" fmla="*/ 589 h 634"/>
              <a:gd name="T48" fmla="*/ 45 w 399"/>
              <a:gd name="T49" fmla="*/ 427 h 634"/>
              <a:gd name="T50" fmla="*/ 192 w 399"/>
              <a:gd name="T51" fmla="*/ 280 h 634"/>
              <a:gd name="T52" fmla="*/ 354 w 399"/>
              <a:gd name="T53" fmla="*/ 427 h 634"/>
              <a:gd name="T54" fmla="*/ 192 w 399"/>
              <a:gd name="T55" fmla="*/ 589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9" h="634">
                <a:moveTo>
                  <a:pt x="192" y="398"/>
                </a:moveTo>
                <a:lnTo>
                  <a:pt x="192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192" y="515"/>
                </a:cubicBezTo>
                <a:cubicBezTo>
                  <a:pt x="207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7" y="398"/>
                  <a:pt x="192" y="398"/>
                </a:cubicBezTo>
                <a:close/>
                <a:moveTo>
                  <a:pt x="192" y="236"/>
                </a:moveTo>
                <a:lnTo>
                  <a:pt x="192" y="236"/>
                </a:lnTo>
                <a:cubicBezTo>
                  <a:pt x="148" y="236"/>
                  <a:pt x="118" y="250"/>
                  <a:pt x="74" y="280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89"/>
                  <a:pt x="133" y="44"/>
                  <a:pt x="192" y="44"/>
                </a:cubicBezTo>
                <a:cubicBezTo>
                  <a:pt x="266" y="44"/>
                  <a:pt x="309" y="89"/>
                  <a:pt x="309" y="162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354" y="74"/>
                  <a:pt x="280" y="0"/>
                  <a:pt x="192" y="0"/>
                </a:cubicBezTo>
                <a:cubicBezTo>
                  <a:pt x="104" y="0"/>
                  <a:pt x="45" y="74"/>
                  <a:pt x="45" y="162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27"/>
                </a:cubicBezTo>
                <a:cubicBezTo>
                  <a:pt x="398" y="324"/>
                  <a:pt x="309" y="236"/>
                  <a:pt x="192" y="236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15"/>
                  <a:pt x="45" y="427"/>
                </a:cubicBezTo>
                <a:cubicBezTo>
                  <a:pt x="45" y="339"/>
                  <a:pt x="104" y="280"/>
                  <a:pt x="192" y="280"/>
                </a:cubicBezTo>
                <a:cubicBezTo>
                  <a:pt x="280" y="280"/>
                  <a:pt x="354" y="339"/>
                  <a:pt x="354" y="427"/>
                </a:cubicBezTo>
                <a:cubicBezTo>
                  <a:pt x="354" y="515"/>
                  <a:pt x="280" y="589"/>
                  <a:pt x="192" y="5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0" name="Freeform 175">
            <a:extLst>
              <a:ext uri="{FF2B5EF4-FFF2-40B4-BE49-F238E27FC236}">
                <a16:creationId xmlns:a16="http://schemas.microsoft.com/office/drawing/2014/main" id="{4D63E48B-8162-4B83-AF33-E23BB55BD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3252788"/>
            <a:ext cx="371475" cy="382587"/>
          </a:xfrm>
          <a:custGeom>
            <a:avLst/>
            <a:gdLst>
              <a:gd name="T0" fmla="*/ 353 w 619"/>
              <a:gd name="T1" fmla="*/ 324 h 634"/>
              <a:gd name="T2" fmla="*/ 353 w 619"/>
              <a:gd name="T3" fmla="*/ 324 h 634"/>
              <a:gd name="T4" fmla="*/ 383 w 619"/>
              <a:gd name="T5" fmla="*/ 191 h 634"/>
              <a:gd name="T6" fmla="*/ 206 w 619"/>
              <a:gd name="T7" fmla="*/ 0 h 634"/>
              <a:gd name="T8" fmla="*/ 29 w 619"/>
              <a:gd name="T9" fmla="*/ 191 h 634"/>
              <a:gd name="T10" fmla="*/ 73 w 619"/>
              <a:gd name="T11" fmla="*/ 324 h 634"/>
              <a:gd name="T12" fmla="*/ 0 w 619"/>
              <a:gd name="T13" fmla="*/ 427 h 634"/>
              <a:gd name="T14" fmla="*/ 0 w 619"/>
              <a:gd name="T15" fmla="*/ 515 h 634"/>
              <a:gd name="T16" fmla="*/ 118 w 619"/>
              <a:gd name="T17" fmla="*/ 633 h 634"/>
              <a:gd name="T18" fmla="*/ 309 w 619"/>
              <a:gd name="T19" fmla="*/ 633 h 634"/>
              <a:gd name="T20" fmla="*/ 427 w 619"/>
              <a:gd name="T21" fmla="*/ 515 h 634"/>
              <a:gd name="T22" fmla="*/ 427 w 619"/>
              <a:gd name="T23" fmla="*/ 427 h 634"/>
              <a:gd name="T24" fmla="*/ 353 w 619"/>
              <a:gd name="T25" fmla="*/ 324 h 634"/>
              <a:gd name="T26" fmla="*/ 73 w 619"/>
              <a:gd name="T27" fmla="*/ 191 h 634"/>
              <a:gd name="T28" fmla="*/ 73 w 619"/>
              <a:gd name="T29" fmla="*/ 191 h 634"/>
              <a:gd name="T30" fmla="*/ 206 w 619"/>
              <a:gd name="T31" fmla="*/ 44 h 634"/>
              <a:gd name="T32" fmla="*/ 353 w 619"/>
              <a:gd name="T33" fmla="*/ 191 h 634"/>
              <a:gd name="T34" fmla="*/ 206 w 619"/>
              <a:gd name="T35" fmla="*/ 353 h 634"/>
              <a:gd name="T36" fmla="*/ 73 w 619"/>
              <a:gd name="T37" fmla="*/ 191 h 634"/>
              <a:gd name="T38" fmla="*/ 383 w 619"/>
              <a:gd name="T39" fmla="*/ 501 h 634"/>
              <a:gd name="T40" fmla="*/ 383 w 619"/>
              <a:gd name="T41" fmla="*/ 501 h 634"/>
              <a:gd name="T42" fmla="*/ 294 w 619"/>
              <a:gd name="T43" fmla="*/ 589 h 634"/>
              <a:gd name="T44" fmla="*/ 132 w 619"/>
              <a:gd name="T45" fmla="*/ 589 h 634"/>
              <a:gd name="T46" fmla="*/ 29 w 619"/>
              <a:gd name="T47" fmla="*/ 501 h 634"/>
              <a:gd name="T48" fmla="*/ 29 w 619"/>
              <a:gd name="T49" fmla="*/ 442 h 634"/>
              <a:gd name="T50" fmla="*/ 103 w 619"/>
              <a:gd name="T51" fmla="*/ 353 h 634"/>
              <a:gd name="T52" fmla="*/ 206 w 619"/>
              <a:gd name="T53" fmla="*/ 398 h 634"/>
              <a:gd name="T54" fmla="*/ 309 w 619"/>
              <a:gd name="T55" fmla="*/ 353 h 634"/>
              <a:gd name="T56" fmla="*/ 383 w 619"/>
              <a:gd name="T57" fmla="*/ 442 h 634"/>
              <a:gd name="T58" fmla="*/ 383 w 619"/>
              <a:gd name="T59" fmla="*/ 501 h 634"/>
              <a:gd name="T60" fmla="*/ 441 w 619"/>
              <a:gd name="T61" fmla="*/ 162 h 634"/>
              <a:gd name="T62" fmla="*/ 441 w 619"/>
              <a:gd name="T63" fmla="*/ 162 h 634"/>
              <a:gd name="T64" fmla="*/ 603 w 619"/>
              <a:gd name="T65" fmla="*/ 162 h 634"/>
              <a:gd name="T66" fmla="*/ 618 w 619"/>
              <a:gd name="T67" fmla="*/ 132 h 634"/>
              <a:gd name="T68" fmla="*/ 603 w 619"/>
              <a:gd name="T69" fmla="*/ 118 h 634"/>
              <a:gd name="T70" fmla="*/ 441 w 619"/>
              <a:gd name="T71" fmla="*/ 118 h 634"/>
              <a:gd name="T72" fmla="*/ 427 w 619"/>
              <a:gd name="T73" fmla="*/ 132 h 634"/>
              <a:gd name="T74" fmla="*/ 441 w 619"/>
              <a:gd name="T75" fmla="*/ 162 h 634"/>
              <a:gd name="T76" fmla="*/ 603 w 619"/>
              <a:gd name="T77" fmla="*/ 471 h 634"/>
              <a:gd name="T78" fmla="*/ 603 w 619"/>
              <a:gd name="T79" fmla="*/ 471 h 634"/>
              <a:gd name="T80" fmla="*/ 486 w 619"/>
              <a:gd name="T81" fmla="*/ 471 h 634"/>
              <a:gd name="T82" fmla="*/ 471 w 619"/>
              <a:gd name="T83" fmla="*/ 486 h 634"/>
              <a:gd name="T84" fmla="*/ 486 w 619"/>
              <a:gd name="T85" fmla="*/ 515 h 634"/>
              <a:gd name="T86" fmla="*/ 603 w 619"/>
              <a:gd name="T87" fmla="*/ 515 h 634"/>
              <a:gd name="T88" fmla="*/ 618 w 619"/>
              <a:gd name="T89" fmla="*/ 486 h 634"/>
              <a:gd name="T90" fmla="*/ 603 w 619"/>
              <a:gd name="T91" fmla="*/ 471 h 634"/>
              <a:gd name="T92" fmla="*/ 603 w 619"/>
              <a:gd name="T93" fmla="*/ 236 h 634"/>
              <a:gd name="T94" fmla="*/ 603 w 619"/>
              <a:gd name="T95" fmla="*/ 236 h 634"/>
              <a:gd name="T96" fmla="*/ 441 w 619"/>
              <a:gd name="T97" fmla="*/ 236 h 634"/>
              <a:gd name="T98" fmla="*/ 427 w 619"/>
              <a:gd name="T99" fmla="*/ 250 h 634"/>
              <a:gd name="T100" fmla="*/ 441 w 619"/>
              <a:gd name="T101" fmla="*/ 280 h 634"/>
              <a:gd name="T102" fmla="*/ 603 w 619"/>
              <a:gd name="T103" fmla="*/ 280 h 634"/>
              <a:gd name="T104" fmla="*/ 618 w 619"/>
              <a:gd name="T105" fmla="*/ 250 h 634"/>
              <a:gd name="T106" fmla="*/ 603 w 619"/>
              <a:gd name="T107" fmla="*/ 236 h 634"/>
              <a:gd name="T108" fmla="*/ 603 w 619"/>
              <a:gd name="T109" fmla="*/ 353 h 634"/>
              <a:gd name="T110" fmla="*/ 603 w 619"/>
              <a:gd name="T111" fmla="*/ 353 h 634"/>
              <a:gd name="T112" fmla="*/ 486 w 619"/>
              <a:gd name="T113" fmla="*/ 353 h 634"/>
              <a:gd name="T114" fmla="*/ 471 w 619"/>
              <a:gd name="T115" fmla="*/ 368 h 634"/>
              <a:gd name="T116" fmla="*/ 486 w 619"/>
              <a:gd name="T117" fmla="*/ 398 h 634"/>
              <a:gd name="T118" fmla="*/ 603 w 619"/>
              <a:gd name="T119" fmla="*/ 398 h 634"/>
              <a:gd name="T120" fmla="*/ 618 w 619"/>
              <a:gd name="T121" fmla="*/ 368 h 634"/>
              <a:gd name="T122" fmla="*/ 603 w 619"/>
              <a:gd name="T123" fmla="*/ 3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9" h="634">
                <a:moveTo>
                  <a:pt x="353" y="324"/>
                </a:moveTo>
                <a:lnTo>
                  <a:pt x="353" y="324"/>
                </a:lnTo>
                <a:cubicBezTo>
                  <a:pt x="368" y="280"/>
                  <a:pt x="383" y="250"/>
                  <a:pt x="383" y="191"/>
                </a:cubicBezTo>
                <a:cubicBezTo>
                  <a:pt x="383" y="89"/>
                  <a:pt x="309" y="0"/>
                  <a:pt x="206" y="0"/>
                </a:cubicBezTo>
                <a:cubicBezTo>
                  <a:pt x="118" y="0"/>
                  <a:pt x="29" y="89"/>
                  <a:pt x="29" y="191"/>
                </a:cubicBezTo>
                <a:cubicBezTo>
                  <a:pt x="29" y="250"/>
                  <a:pt x="44" y="280"/>
                  <a:pt x="73" y="324"/>
                </a:cubicBezTo>
                <a:cubicBezTo>
                  <a:pt x="29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44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68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3" y="324"/>
                </a:cubicBezTo>
                <a:close/>
                <a:moveTo>
                  <a:pt x="73" y="191"/>
                </a:moveTo>
                <a:lnTo>
                  <a:pt x="73" y="191"/>
                </a:lnTo>
                <a:cubicBezTo>
                  <a:pt x="73" y="103"/>
                  <a:pt x="132" y="44"/>
                  <a:pt x="206" y="44"/>
                </a:cubicBezTo>
                <a:cubicBezTo>
                  <a:pt x="280" y="44"/>
                  <a:pt x="353" y="103"/>
                  <a:pt x="353" y="191"/>
                </a:cubicBezTo>
                <a:cubicBezTo>
                  <a:pt x="353" y="280"/>
                  <a:pt x="280" y="353"/>
                  <a:pt x="206" y="353"/>
                </a:cubicBezTo>
                <a:cubicBezTo>
                  <a:pt x="132" y="353"/>
                  <a:pt x="73" y="280"/>
                  <a:pt x="73" y="191"/>
                </a:cubicBezTo>
                <a:close/>
                <a:moveTo>
                  <a:pt x="383" y="501"/>
                </a:moveTo>
                <a:lnTo>
                  <a:pt x="383" y="501"/>
                </a:lnTo>
                <a:cubicBezTo>
                  <a:pt x="383" y="545"/>
                  <a:pt x="339" y="589"/>
                  <a:pt x="294" y="589"/>
                </a:cubicBezTo>
                <a:cubicBezTo>
                  <a:pt x="132" y="589"/>
                  <a:pt x="132" y="589"/>
                  <a:pt x="132" y="589"/>
                </a:cubicBezTo>
                <a:cubicBezTo>
                  <a:pt x="73" y="589"/>
                  <a:pt x="29" y="545"/>
                  <a:pt x="29" y="501"/>
                </a:cubicBezTo>
                <a:cubicBezTo>
                  <a:pt x="29" y="442"/>
                  <a:pt x="29" y="442"/>
                  <a:pt x="29" y="442"/>
                </a:cubicBezTo>
                <a:cubicBezTo>
                  <a:pt x="29" y="398"/>
                  <a:pt x="59" y="368"/>
                  <a:pt x="103" y="353"/>
                </a:cubicBezTo>
                <a:cubicBezTo>
                  <a:pt x="132" y="383"/>
                  <a:pt x="177" y="398"/>
                  <a:pt x="206" y="398"/>
                </a:cubicBezTo>
                <a:cubicBezTo>
                  <a:pt x="250" y="398"/>
                  <a:pt x="280" y="383"/>
                  <a:pt x="309" y="353"/>
                </a:cubicBezTo>
                <a:cubicBezTo>
                  <a:pt x="353" y="368"/>
                  <a:pt x="383" y="398"/>
                  <a:pt x="383" y="442"/>
                </a:cubicBezTo>
                <a:lnTo>
                  <a:pt x="383" y="501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603" y="162"/>
                  <a:pt x="603" y="162"/>
                  <a:pt x="603" y="162"/>
                </a:cubicBezTo>
                <a:cubicBezTo>
                  <a:pt x="618" y="162"/>
                  <a:pt x="618" y="148"/>
                  <a:pt x="618" y="132"/>
                </a:cubicBezTo>
                <a:cubicBezTo>
                  <a:pt x="618" y="132"/>
                  <a:pt x="618" y="118"/>
                  <a:pt x="603" y="118"/>
                </a:cubicBezTo>
                <a:cubicBezTo>
                  <a:pt x="441" y="118"/>
                  <a:pt x="441" y="118"/>
                  <a:pt x="441" y="118"/>
                </a:cubicBezTo>
                <a:lnTo>
                  <a:pt x="427" y="132"/>
                </a:lnTo>
                <a:cubicBezTo>
                  <a:pt x="427" y="148"/>
                  <a:pt x="441" y="162"/>
                  <a:pt x="441" y="162"/>
                </a:cubicBezTo>
                <a:close/>
                <a:moveTo>
                  <a:pt x="603" y="471"/>
                </a:moveTo>
                <a:lnTo>
                  <a:pt x="603" y="471"/>
                </a:lnTo>
                <a:cubicBezTo>
                  <a:pt x="486" y="471"/>
                  <a:pt x="486" y="471"/>
                  <a:pt x="486" y="471"/>
                </a:cubicBezTo>
                <a:cubicBezTo>
                  <a:pt x="471" y="471"/>
                  <a:pt x="471" y="486"/>
                  <a:pt x="471" y="486"/>
                </a:cubicBezTo>
                <a:cubicBezTo>
                  <a:pt x="471" y="501"/>
                  <a:pt x="471" y="515"/>
                  <a:pt x="486" y="515"/>
                </a:cubicBezTo>
                <a:cubicBezTo>
                  <a:pt x="603" y="515"/>
                  <a:pt x="603" y="515"/>
                  <a:pt x="603" y="515"/>
                </a:cubicBezTo>
                <a:cubicBezTo>
                  <a:pt x="618" y="515"/>
                  <a:pt x="618" y="501"/>
                  <a:pt x="618" y="486"/>
                </a:cubicBezTo>
                <a:cubicBezTo>
                  <a:pt x="618" y="486"/>
                  <a:pt x="618" y="471"/>
                  <a:pt x="603" y="471"/>
                </a:cubicBezTo>
                <a:close/>
                <a:moveTo>
                  <a:pt x="603" y="236"/>
                </a:moveTo>
                <a:lnTo>
                  <a:pt x="603" y="236"/>
                </a:lnTo>
                <a:cubicBezTo>
                  <a:pt x="441" y="236"/>
                  <a:pt x="441" y="236"/>
                  <a:pt x="441" y="236"/>
                </a:cubicBezTo>
                <a:lnTo>
                  <a:pt x="427" y="250"/>
                </a:lnTo>
                <a:cubicBezTo>
                  <a:pt x="427" y="265"/>
                  <a:pt x="441" y="280"/>
                  <a:pt x="441" y="280"/>
                </a:cubicBezTo>
                <a:cubicBezTo>
                  <a:pt x="603" y="280"/>
                  <a:pt x="603" y="280"/>
                  <a:pt x="603" y="280"/>
                </a:cubicBezTo>
                <a:cubicBezTo>
                  <a:pt x="618" y="280"/>
                  <a:pt x="618" y="265"/>
                  <a:pt x="618" y="250"/>
                </a:cubicBezTo>
                <a:cubicBezTo>
                  <a:pt x="618" y="250"/>
                  <a:pt x="618" y="236"/>
                  <a:pt x="603" y="236"/>
                </a:cubicBezTo>
                <a:close/>
                <a:moveTo>
                  <a:pt x="603" y="353"/>
                </a:moveTo>
                <a:lnTo>
                  <a:pt x="603" y="353"/>
                </a:lnTo>
                <a:cubicBezTo>
                  <a:pt x="486" y="353"/>
                  <a:pt x="486" y="353"/>
                  <a:pt x="486" y="353"/>
                </a:cubicBezTo>
                <a:cubicBezTo>
                  <a:pt x="471" y="353"/>
                  <a:pt x="471" y="368"/>
                  <a:pt x="471" y="368"/>
                </a:cubicBezTo>
                <a:cubicBezTo>
                  <a:pt x="471" y="383"/>
                  <a:pt x="471" y="398"/>
                  <a:pt x="486" y="398"/>
                </a:cubicBezTo>
                <a:cubicBezTo>
                  <a:pt x="603" y="398"/>
                  <a:pt x="603" y="398"/>
                  <a:pt x="603" y="398"/>
                </a:cubicBezTo>
                <a:cubicBezTo>
                  <a:pt x="618" y="398"/>
                  <a:pt x="618" y="383"/>
                  <a:pt x="618" y="368"/>
                </a:cubicBezTo>
                <a:cubicBezTo>
                  <a:pt x="618" y="368"/>
                  <a:pt x="618" y="353"/>
                  <a:pt x="603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1" name="Freeform 176">
            <a:extLst>
              <a:ext uri="{FF2B5EF4-FFF2-40B4-BE49-F238E27FC236}">
                <a16:creationId xmlns:a16="http://schemas.microsoft.com/office/drawing/2014/main" id="{CCCEF8E4-DAD1-4B22-8EC7-7952C5A50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5200" y="3252788"/>
            <a:ext cx="258763" cy="382587"/>
          </a:xfrm>
          <a:custGeom>
            <a:avLst/>
            <a:gdLst>
              <a:gd name="T0" fmla="*/ 354 w 428"/>
              <a:gd name="T1" fmla="*/ 324 h 634"/>
              <a:gd name="T2" fmla="*/ 354 w 428"/>
              <a:gd name="T3" fmla="*/ 324 h 634"/>
              <a:gd name="T4" fmla="*/ 398 w 428"/>
              <a:gd name="T5" fmla="*/ 191 h 634"/>
              <a:gd name="T6" fmla="*/ 221 w 428"/>
              <a:gd name="T7" fmla="*/ 0 h 634"/>
              <a:gd name="T8" fmla="*/ 45 w 428"/>
              <a:gd name="T9" fmla="*/ 191 h 634"/>
              <a:gd name="T10" fmla="*/ 74 w 428"/>
              <a:gd name="T11" fmla="*/ 324 h 634"/>
              <a:gd name="T12" fmla="*/ 0 w 428"/>
              <a:gd name="T13" fmla="*/ 427 h 634"/>
              <a:gd name="T14" fmla="*/ 0 w 428"/>
              <a:gd name="T15" fmla="*/ 515 h 634"/>
              <a:gd name="T16" fmla="*/ 118 w 428"/>
              <a:gd name="T17" fmla="*/ 633 h 634"/>
              <a:gd name="T18" fmla="*/ 309 w 428"/>
              <a:gd name="T19" fmla="*/ 633 h 634"/>
              <a:gd name="T20" fmla="*/ 427 w 428"/>
              <a:gd name="T21" fmla="*/ 515 h 634"/>
              <a:gd name="T22" fmla="*/ 427 w 428"/>
              <a:gd name="T23" fmla="*/ 427 h 634"/>
              <a:gd name="T24" fmla="*/ 354 w 428"/>
              <a:gd name="T25" fmla="*/ 324 h 634"/>
              <a:gd name="T26" fmla="*/ 74 w 428"/>
              <a:gd name="T27" fmla="*/ 191 h 634"/>
              <a:gd name="T28" fmla="*/ 74 w 428"/>
              <a:gd name="T29" fmla="*/ 191 h 634"/>
              <a:gd name="T30" fmla="*/ 221 w 428"/>
              <a:gd name="T31" fmla="*/ 44 h 634"/>
              <a:gd name="T32" fmla="*/ 354 w 428"/>
              <a:gd name="T33" fmla="*/ 191 h 634"/>
              <a:gd name="T34" fmla="*/ 221 w 428"/>
              <a:gd name="T35" fmla="*/ 353 h 634"/>
              <a:gd name="T36" fmla="*/ 74 w 428"/>
              <a:gd name="T37" fmla="*/ 191 h 634"/>
              <a:gd name="T38" fmla="*/ 398 w 428"/>
              <a:gd name="T39" fmla="*/ 501 h 634"/>
              <a:gd name="T40" fmla="*/ 398 w 428"/>
              <a:gd name="T41" fmla="*/ 501 h 634"/>
              <a:gd name="T42" fmla="*/ 295 w 428"/>
              <a:gd name="T43" fmla="*/ 589 h 634"/>
              <a:gd name="T44" fmla="*/ 133 w 428"/>
              <a:gd name="T45" fmla="*/ 589 h 634"/>
              <a:gd name="T46" fmla="*/ 45 w 428"/>
              <a:gd name="T47" fmla="*/ 501 h 634"/>
              <a:gd name="T48" fmla="*/ 45 w 428"/>
              <a:gd name="T49" fmla="*/ 442 h 634"/>
              <a:gd name="T50" fmla="*/ 118 w 428"/>
              <a:gd name="T51" fmla="*/ 353 h 634"/>
              <a:gd name="T52" fmla="*/ 221 w 428"/>
              <a:gd name="T53" fmla="*/ 398 h 634"/>
              <a:gd name="T54" fmla="*/ 325 w 428"/>
              <a:gd name="T55" fmla="*/ 353 h 634"/>
              <a:gd name="T56" fmla="*/ 398 w 428"/>
              <a:gd name="T57" fmla="*/ 442 h 634"/>
              <a:gd name="T58" fmla="*/ 398 w 428"/>
              <a:gd name="T59" fmla="*/ 50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28" h="634">
                <a:moveTo>
                  <a:pt x="354" y="324"/>
                </a:moveTo>
                <a:lnTo>
                  <a:pt x="354" y="324"/>
                </a:lnTo>
                <a:cubicBezTo>
                  <a:pt x="383" y="280"/>
                  <a:pt x="398" y="250"/>
                  <a:pt x="398" y="191"/>
                </a:cubicBezTo>
                <a:cubicBezTo>
                  <a:pt x="398" y="89"/>
                  <a:pt x="309" y="0"/>
                  <a:pt x="221" y="0"/>
                </a:cubicBezTo>
                <a:cubicBezTo>
                  <a:pt x="118" y="0"/>
                  <a:pt x="45" y="89"/>
                  <a:pt x="45" y="191"/>
                </a:cubicBezTo>
                <a:cubicBezTo>
                  <a:pt x="45" y="250"/>
                  <a:pt x="59" y="280"/>
                  <a:pt x="74" y="324"/>
                </a:cubicBezTo>
                <a:cubicBezTo>
                  <a:pt x="30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59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83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4" y="324"/>
                </a:cubicBezTo>
                <a:close/>
                <a:moveTo>
                  <a:pt x="74" y="191"/>
                </a:moveTo>
                <a:lnTo>
                  <a:pt x="74" y="191"/>
                </a:lnTo>
                <a:cubicBezTo>
                  <a:pt x="74" y="103"/>
                  <a:pt x="148" y="44"/>
                  <a:pt x="221" y="44"/>
                </a:cubicBezTo>
                <a:cubicBezTo>
                  <a:pt x="295" y="44"/>
                  <a:pt x="354" y="103"/>
                  <a:pt x="354" y="191"/>
                </a:cubicBezTo>
                <a:cubicBezTo>
                  <a:pt x="354" y="280"/>
                  <a:pt x="295" y="353"/>
                  <a:pt x="221" y="353"/>
                </a:cubicBezTo>
                <a:cubicBezTo>
                  <a:pt x="148" y="353"/>
                  <a:pt x="74" y="280"/>
                  <a:pt x="74" y="191"/>
                </a:cubicBezTo>
                <a:close/>
                <a:moveTo>
                  <a:pt x="398" y="501"/>
                </a:moveTo>
                <a:lnTo>
                  <a:pt x="398" y="501"/>
                </a:lnTo>
                <a:cubicBezTo>
                  <a:pt x="398" y="545"/>
                  <a:pt x="354" y="589"/>
                  <a:pt x="295" y="589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89" y="589"/>
                  <a:pt x="45" y="545"/>
                  <a:pt x="45" y="501"/>
                </a:cubicBezTo>
                <a:cubicBezTo>
                  <a:pt x="45" y="442"/>
                  <a:pt x="45" y="442"/>
                  <a:pt x="45" y="442"/>
                </a:cubicBezTo>
                <a:cubicBezTo>
                  <a:pt x="45" y="398"/>
                  <a:pt x="74" y="368"/>
                  <a:pt x="118" y="353"/>
                </a:cubicBezTo>
                <a:cubicBezTo>
                  <a:pt x="148" y="383"/>
                  <a:pt x="177" y="398"/>
                  <a:pt x="221" y="398"/>
                </a:cubicBezTo>
                <a:cubicBezTo>
                  <a:pt x="251" y="398"/>
                  <a:pt x="295" y="383"/>
                  <a:pt x="325" y="353"/>
                </a:cubicBezTo>
                <a:cubicBezTo>
                  <a:pt x="368" y="368"/>
                  <a:pt x="398" y="398"/>
                  <a:pt x="398" y="442"/>
                </a:cubicBezTo>
                <a:lnTo>
                  <a:pt x="398" y="5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2" name="Freeform 177">
            <a:extLst>
              <a:ext uri="{FF2B5EF4-FFF2-40B4-BE49-F238E27FC236}">
                <a16:creationId xmlns:a16="http://schemas.microsoft.com/office/drawing/2014/main" id="{3BDCA5AB-D7B6-4988-A0D3-565ADECF4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0" y="3241675"/>
            <a:ext cx="390525" cy="390525"/>
          </a:xfrm>
          <a:custGeom>
            <a:avLst/>
            <a:gdLst>
              <a:gd name="T0" fmla="*/ 633 w 649"/>
              <a:gd name="T1" fmla="*/ 30 h 649"/>
              <a:gd name="T2" fmla="*/ 633 w 649"/>
              <a:gd name="T3" fmla="*/ 30 h 649"/>
              <a:gd name="T4" fmla="*/ 530 w 649"/>
              <a:gd name="T5" fmla="*/ 30 h 649"/>
              <a:gd name="T6" fmla="*/ 412 w 649"/>
              <a:gd name="T7" fmla="*/ 163 h 649"/>
              <a:gd name="T8" fmla="*/ 177 w 649"/>
              <a:gd name="T9" fmla="*/ 74 h 649"/>
              <a:gd name="T10" fmla="*/ 103 w 649"/>
              <a:gd name="T11" fmla="*/ 89 h 649"/>
              <a:gd name="T12" fmla="*/ 103 w 649"/>
              <a:gd name="T13" fmla="*/ 177 h 649"/>
              <a:gd name="T14" fmla="*/ 265 w 649"/>
              <a:gd name="T15" fmla="*/ 310 h 649"/>
              <a:gd name="T16" fmla="*/ 162 w 649"/>
              <a:gd name="T17" fmla="*/ 413 h 649"/>
              <a:gd name="T18" fmla="*/ 59 w 649"/>
              <a:gd name="T19" fmla="*/ 383 h 649"/>
              <a:gd name="T20" fmla="*/ 29 w 649"/>
              <a:gd name="T21" fmla="*/ 398 h 649"/>
              <a:gd name="T22" fmla="*/ 15 w 649"/>
              <a:gd name="T23" fmla="*/ 442 h 649"/>
              <a:gd name="T24" fmla="*/ 132 w 649"/>
              <a:gd name="T25" fmla="*/ 530 h 649"/>
              <a:gd name="T26" fmla="*/ 221 w 649"/>
              <a:gd name="T27" fmla="*/ 634 h 649"/>
              <a:gd name="T28" fmla="*/ 265 w 649"/>
              <a:gd name="T29" fmla="*/ 619 h 649"/>
              <a:gd name="T30" fmla="*/ 265 w 649"/>
              <a:gd name="T31" fmla="*/ 589 h 649"/>
              <a:gd name="T32" fmla="*/ 250 w 649"/>
              <a:gd name="T33" fmla="*/ 501 h 649"/>
              <a:gd name="T34" fmla="*/ 353 w 649"/>
              <a:gd name="T35" fmla="*/ 398 h 649"/>
              <a:gd name="T36" fmla="*/ 486 w 649"/>
              <a:gd name="T37" fmla="*/ 560 h 649"/>
              <a:gd name="T38" fmla="*/ 574 w 649"/>
              <a:gd name="T39" fmla="*/ 560 h 649"/>
              <a:gd name="T40" fmla="*/ 589 w 649"/>
              <a:gd name="T41" fmla="*/ 486 h 649"/>
              <a:gd name="T42" fmla="*/ 500 w 649"/>
              <a:gd name="T43" fmla="*/ 251 h 649"/>
              <a:gd name="T44" fmla="*/ 618 w 649"/>
              <a:gd name="T45" fmla="*/ 118 h 649"/>
              <a:gd name="T46" fmla="*/ 633 w 649"/>
              <a:gd name="T47" fmla="*/ 30 h 649"/>
              <a:gd name="T48" fmla="*/ 603 w 649"/>
              <a:gd name="T49" fmla="*/ 104 h 649"/>
              <a:gd name="T50" fmla="*/ 603 w 649"/>
              <a:gd name="T51" fmla="*/ 104 h 649"/>
              <a:gd name="T52" fmla="*/ 456 w 649"/>
              <a:gd name="T53" fmla="*/ 251 h 649"/>
              <a:gd name="T54" fmla="*/ 545 w 649"/>
              <a:gd name="T55" fmla="*/ 486 h 649"/>
              <a:gd name="T56" fmla="*/ 545 w 649"/>
              <a:gd name="T57" fmla="*/ 530 h 649"/>
              <a:gd name="T58" fmla="*/ 500 w 649"/>
              <a:gd name="T59" fmla="*/ 530 h 649"/>
              <a:gd name="T60" fmla="*/ 368 w 649"/>
              <a:gd name="T61" fmla="*/ 339 h 649"/>
              <a:gd name="T62" fmla="*/ 206 w 649"/>
              <a:gd name="T63" fmla="*/ 486 h 649"/>
              <a:gd name="T64" fmla="*/ 236 w 649"/>
              <a:gd name="T65" fmla="*/ 589 h 649"/>
              <a:gd name="T66" fmla="*/ 162 w 649"/>
              <a:gd name="T67" fmla="*/ 501 h 649"/>
              <a:gd name="T68" fmla="*/ 59 w 649"/>
              <a:gd name="T69" fmla="*/ 427 h 649"/>
              <a:gd name="T70" fmla="*/ 162 w 649"/>
              <a:gd name="T71" fmla="*/ 457 h 649"/>
              <a:gd name="T72" fmla="*/ 324 w 649"/>
              <a:gd name="T73" fmla="*/ 295 h 649"/>
              <a:gd name="T74" fmla="*/ 132 w 649"/>
              <a:gd name="T75" fmla="*/ 147 h 649"/>
              <a:gd name="T76" fmla="*/ 132 w 649"/>
              <a:gd name="T77" fmla="*/ 118 h 649"/>
              <a:gd name="T78" fmla="*/ 177 w 649"/>
              <a:gd name="T79" fmla="*/ 118 h 649"/>
              <a:gd name="T80" fmla="*/ 412 w 649"/>
              <a:gd name="T81" fmla="*/ 206 h 649"/>
              <a:gd name="T82" fmla="*/ 559 w 649"/>
              <a:gd name="T83" fmla="*/ 59 h 649"/>
              <a:gd name="T84" fmla="*/ 603 w 649"/>
              <a:gd name="T85" fmla="*/ 59 h 649"/>
              <a:gd name="T86" fmla="*/ 603 w 649"/>
              <a:gd name="T87" fmla="*/ 104 h 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9" h="649">
                <a:moveTo>
                  <a:pt x="633" y="30"/>
                </a:moveTo>
                <a:lnTo>
                  <a:pt x="633" y="30"/>
                </a:lnTo>
                <a:cubicBezTo>
                  <a:pt x="603" y="0"/>
                  <a:pt x="559" y="15"/>
                  <a:pt x="530" y="30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62" y="74"/>
                  <a:pt x="132" y="59"/>
                  <a:pt x="103" y="89"/>
                </a:cubicBezTo>
                <a:cubicBezTo>
                  <a:pt x="88" y="104"/>
                  <a:pt x="59" y="133"/>
                  <a:pt x="103" y="177"/>
                </a:cubicBezTo>
                <a:cubicBezTo>
                  <a:pt x="265" y="310"/>
                  <a:pt x="265" y="310"/>
                  <a:pt x="265" y="310"/>
                </a:cubicBezTo>
                <a:cubicBezTo>
                  <a:pt x="162" y="413"/>
                  <a:pt x="162" y="413"/>
                  <a:pt x="162" y="413"/>
                </a:cubicBezTo>
                <a:cubicBezTo>
                  <a:pt x="59" y="383"/>
                  <a:pt x="59" y="383"/>
                  <a:pt x="59" y="383"/>
                </a:cubicBezTo>
                <a:cubicBezTo>
                  <a:pt x="44" y="383"/>
                  <a:pt x="44" y="383"/>
                  <a:pt x="29" y="398"/>
                </a:cubicBezTo>
                <a:cubicBezTo>
                  <a:pt x="29" y="398"/>
                  <a:pt x="0" y="413"/>
                  <a:pt x="15" y="442"/>
                </a:cubicBezTo>
                <a:cubicBezTo>
                  <a:pt x="132" y="530"/>
                  <a:pt x="132" y="530"/>
                  <a:pt x="132" y="530"/>
                </a:cubicBezTo>
                <a:cubicBezTo>
                  <a:pt x="221" y="634"/>
                  <a:pt x="221" y="634"/>
                  <a:pt x="221" y="634"/>
                </a:cubicBezTo>
                <a:cubicBezTo>
                  <a:pt x="236" y="648"/>
                  <a:pt x="250" y="648"/>
                  <a:pt x="265" y="619"/>
                </a:cubicBezTo>
                <a:cubicBezTo>
                  <a:pt x="280" y="619"/>
                  <a:pt x="280" y="604"/>
                  <a:pt x="265" y="589"/>
                </a:cubicBezTo>
                <a:cubicBezTo>
                  <a:pt x="250" y="501"/>
                  <a:pt x="250" y="501"/>
                  <a:pt x="250" y="501"/>
                </a:cubicBezTo>
                <a:cubicBezTo>
                  <a:pt x="353" y="398"/>
                  <a:pt x="353" y="398"/>
                  <a:pt x="353" y="398"/>
                </a:cubicBezTo>
                <a:cubicBezTo>
                  <a:pt x="486" y="560"/>
                  <a:pt x="486" y="560"/>
                  <a:pt x="486" y="560"/>
                </a:cubicBezTo>
                <a:cubicBezTo>
                  <a:pt x="530" y="589"/>
                  <a:pt x="559" y="560"/>
                  <a:pt x="574" y="560"/>
                </a:cubicBezTo>
                <a:cubicBezTo>
                  <a:pt x="589" y="530"/>
                  <a:pt x="589" y="501"/>
                  <a:pt x="589" y="486"/>
                </a:cubicBezTo>
                <a:cubicBezTo>
                  <a:pt x="500" y="251"/>
                  <a:pt x="500" y="251"/>
                  <a:pt x="500" y="251"/>
                </a:cubicBezTo>
                <a:cubicBezTo>
                  <a:pt x="618" y="118"/>
                  <a:pt x="618" y="118"/>
                  <a:pt x="618" y="118"/>
                </a:cubicBezTo>
                <a:cubicBezTo>
                  <a:pt x="648" y="104"/>
                  <a:pt x="648" y="59"/>
                  <a:pt x="633" y="30"/>
                </a:cubicBezTo>
                <a:close/>
                <a:moveTo>
                  <a:pt x="603" y="104"/>
                </a:moveTo>
                <a:lnTo>
                  <a:pt x="603" y="104"/>
                </a:lnTo>
                <a:cubicBezTo>
                  <a:pt x="456" y="251"/>
                  <a:pt x="456" y="251"/>
                  <a:pt x="456" y="251"/>
                </a:cubicBezTo>
                <a:cubicBezTo>
                  <a:pt x="545" y="486"/>
                  <a:pt x="545" y="486"/>
                  <a:pt x="545" y="486"/>
                </a:cubicBezTo>
                <a:cubicBezTo>
                  <a:pt x="545" y="501"/>
                  <a:pt x="545" y="516"/>
                  <a:pt x="545" y="530"/>
                </a:cubicBezTo>
                <a:cubicBezTo>
                  <a:pt x="530" y="545"/>
                  <a:pt x="515" y="530"/>
                  <a:pt x="500" y="530"/>
                </a:cubicBezTo>
                <a:cubicBezTo>
                  <a:pt x="368" y="339"/>
                  <a:pt x="368" y="339"/>
                  <a:pt x="368" y="339"/>
                </a:cubicBezTo>
                <a:cubicBezTo>
                  <a:pt x="206" y="486"/>
                  <a:pt x="206" y="486"/>
                  <a:pt x="206" y="48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221" y="589"/>
                  <a:pt x="162" y="501"/>
                  <a:pt x="162" y="501"/>
                </a:cubicBezTo>
                <a:cubicBezTo>
                  <a:pt x="162" y="501"/>
                  <a:pt x="73" y="427"/>
                  <a:pt x="59" y="427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2" y="147"/>
                  <a:pt x="118" y="133"/>
                  <a:pt x="132" y="118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412" y="206"/>
                  <a:pt x="412" y="206"/>
                  <a:pt x="412" y="206"/>
                </a:cubicBezTo>
                <a:cubicBezTo>
                  <a:pt x="559" y="59"/>
                  <a:pt x="559" y="59"/>
                  <a:pt x="559" y="59"/>
                </a:cubicBezTo>
                <a:cubicBezTo>
                  <a:pt x="574" y="45"/>
                  <a:pt x="589" y="45"/>
                  <a:pt x="603" y="59"/>
                </a:cubicBezTo>
                <a:cubicBezTo>
                  <a:pt x="603" y="74"/>
                  <a:pt x="618" y="89"/>
                  <a:pt x="603" y="1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3" name="Freeform 178">
            <a:extLst>
              <a:ext uri="{FF2B5EF4-FFF2-40B4-BE49-F238E27FC236}">
                <a16:creationId xmlns:a16="http://schemas.microsoft.com/office/drawing/2014/main" id="{D475CB33-1721-4EF1-9772-64077CFC7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3260725"/>
            <a:ext cx="382588" cy="371475"/>
          </a:xfrm>
          <a:custGeom>
            <a:avLst/>
            <a:gdLst>
              <a:gd name="T0" fmla="*/ 603 w 634"/>
              <a:gd name="T1" fmla="*/ 74 h 619"/>
              <a:gd name="T2" fmla="*/ 603 w 634"/>
              <a:gd name="T3" fmla="*/ 74 h 619"/>
              <a:gd name="T4" fmla="*/ 545 w 634"/>
              <a:gd name="T5" fmla="*/ 15 h 619"/>
              <a:gd name="T6" fmla="*/ 486 w 634"/>
              <a:gd name="T7" fmla="*/ 15 h 619"/>
              <a:gd name="T8" fmla="*/ 412 w 634"/>
              <a:gd name="T9" fmla="*/ 133 h 619"/>
              <a:gd name="T10" fmla="*/ 412 w 634"/>
              <a:gd name="T11" fmla="*/ 191 h 619"/>
              <a:gd name="T12" fmla="*/ 441 w 634"/>
              <a:gd name="T13" fmla="*/ 221 h 619"/>
              <a:gd name="T14" fmla="*/ 353 w 634"/>
              <a:gd name="T15" fmla="*/ 324 h 619"/>
              <a:gd name="T16" fmla="*/ 235 w 634"/>
              <a:gd name="T17" fmla="*/ 427 h 619"/>
              <a:gd name="T18" fmla="*/ 191 w 634"/>
              <a:gd name="T19" fmla="*/ 397 h 619"/>
              <a:gd name="T20" fmla="*/ 132 w 634"/>
              <a:gd name="T21" fmla="*/ 397 h 619"/>
              <a:gd name="T22" fmla="*/ 29 w 634"/>
              <a:gd name="T23" fmla="*/ 486 h 619"/>
              <a:gd name="T24" fmla="*/ 29 w 634"/>
              <a:gd name="T25" fmla="*/ 530 h 619"/>
              <a:gd name="T26" fmla="*/ 88 w 634"/>
              <a:gd name="T27" fmla="*/ 589 h 619"/>
              <a:gd name="T28" fmla="*/ 191 w 634"/>
              <a:gd name="T29" fmla="*/ 589 h 619"/>
              <a:gd name="T30" fmla="*/ 427 w 634"/>
              <a:gd name="T31" fmla="*/ 412 h 619"/>
              <a:gd name="T32" fmla="*/ 603 w 634"/>
              <a:gd name="T33" fmla="*/ 191 h 619"/>
              <a:gd name="T34" fmla="*/ 603 w 634"/>
              <a:gd name="T35" fmla="*/ 74 h 619"/>
              <a:gd name="T36" fmla="*/ 574 w 634"/>
              <a:gd name="T37" fmla="*/ 162 h 619"/>
              <a:gd name="T38" fmla="*/ 574 w 634"/>
              <a:gd name="T39" fmla="*/ 162 h 619"/>
              <a:gd name="T40" fmla="*/ 412 w 634"/>
              <a:gd name="T41" fmla="*/ 383 h 619"/>
              <a:gd name="T42" fmla="*/ 162 w 634"/>
              <a:gd name="T43" fmla="*/ 559 h 619"/>
              <a:gd name="T44" fmla="*/ 103 w 634"/>
              <a:gd name="T45" fmla="*/ 559 h 619"/>
              <a:gd name="T46" fmla="*/ 73 w 634"/>
              <a:gd name="T47" fmla="*/ 530 h 619"/>
              <a:gd name="T48" fmla="*/ 73 w 634"/>
              <a:gd name="T49" fmla="*/ 486 h 619"/>
              <a:gd name="T50" fmla="*/ 147 w 634"/>
              <a:gd name="T51" fmla="*/ 442 h 619"/>
              <a:gd name="T52" fmla="*/ 177 w 634"/>
              <a:gd name="T53" fmla="*/ 442 h 619"/>
              <a:gd name="T54" fmla="*/ 221 w 634"/>
              <a:gd name="T55" fmla="*/ 486 h 619"/>
              <a:gd name="T56" fmla="*/ 500 w 634"/>
              <a:gd name="T57" fmla="*/ 221 h 619"/>
              <a:gd name="T58" fmla="*/ 441 w 634"/>
              <a:gd name="T59" fmla="*/ 176 h 619"/>
              <a:gd name="T60" fmla="*/ 441 w 634"/>
              <a:gd name="T61" fmla="*/ 133 h 619"/>
              <a:gd name="T62" fmla="*/ 500 w 634"/>
              <a:gd name="T63" fmla="*/ 59 h 619"/>
              <a:gd name="T64" fmla="*/ 545 w 634"/>
              <a:gd name="T65" fmla="*/ 59 h 619"/>
              <a:gd name="T66" fmla="*/ 574 w 634"/>
              <a:gd name="T67" fmla="*/ 103 h 619"/>
              <a:gd name="T68" fmla="*/ 574 w 634"/>
              <a:gd name="T69" fmla="*/ 162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34" h="619">
                <a:moveTo>
                  <a:pt x="603" y="74"/>
                </a:moveTo>
                <a:lnTo>
                  <a:pt x="603" y="74"/>
                </a:lnTo>
                <a:cubicBezTo>
                  <a:pt x="545" y="15"/>
                  <a:pt x="545" y="15"/>
                  <a:pt x="545" y="15"/>
                </a:cubicBezTo>
                <a:cubicBezTo>
                  <a:pt x="530" y="0"/>
                  <a:pt x="500" y="0"/>
                  <a:pt x="486" y="15"/>
                </a:cubicBezTo>
                <a:cubicBezTo>
                  <a:pt x="412" y="133"/>
                  <a:pt x="412" y="133"/>
                  <a:pt x="412" y="133"/>
                </a:cubicBezTo>
                <a:cubicBezTo>
                  <a:pt x="398" y="147"/>
                  <a:pt x="398" y="176"/>
                  <a:pt x="412" y="191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12" y="250"/>
                  <a:pt x="382" y="294"/>
                  <a:pt x="353" y="324"/>
                </a:cubicBezTo>
                <a:cubicBezTo>
                  <a:pt x="309" y="368"/>
                  <a:pt x="265" y="397"/>
                  <a:pt x="235" y="427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77" y="383"/>
                  <a:pt x="162" y="383"/>
                  <a:pt x="132" y="397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0" y="500"/>
                  <a:pt x="15" y="515"/>
                  <a:pt x="29" y="530"/>
                </a:cubicBezTo>
                <a:cubicBezTo>
                  <a:pt x="88" y="589"/>
                  <a:pt x="88" y="589"/>
                  <a:pt x="88" y="589"/>
                </a:cubicBezTo>
                <a:cubicBezTo>
                  <a:pt x="118" y="618"/>
                  <a:pt x="147" y="618"/>
                  <a:pt x="191" y="589"/>
                </a:cubicBezTo>
                <a:cubicBezTo>
                  <a:pt x="191" y="589"/>
                  <a:pt x="324" y="530"/>
                  <a:pt x="427" y="412"/>
                </a:cubicBezTo>
                <a:cubicBezTo>
                  <a:pt x="530" y="324"/>
                  <a:pt x="603" y="191"/>
                  <a:pt x="603" y="191"/>
                </a:cubicBezTo>
                <a:cubicBezTo>
                  <a:pt x="618" y="147"/>
                  <a:pt x="633" y="103"/>
                  <a:pt x="603" y="74"/>
                </a:cubicBezTo>
                <a:close/>
                <a:moveTo>
                  <a:pt x="574" y="162"/>
                </a:moveTo>
                <a:lnTo>
                  <a:pt x="574" y="162"/>
                </a:lnTo>
                <a:cubicBezTo>
                  <a:pt x="545" y="221"/>
                  <a:pt x="471" y="324"/>
                  <a:pt x="412" y="383"/>
                </a:cubicBezTo>
                <a:cubicBezTo>
                  <a:pt x="339" y="456"/>
                  <a:pt x="162" y="559"/>
                  <a:pt x="162" y="559"/>
                </a:cubicBezTo>
                <a:cubicBezTo>
                  <a:pt x="147" y="574"/>
                  <a:pt x="118" y="574"/>
                  <a:pt x="103" y="559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59" y="515"/>
                  <a:pt x="59" y="500"/>
                  <a:pt x="73" y="486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62" y="427"/>
                  <a:pt x="177" y="427"/>
                  <a:pt x="177" y="442"/>
                </a:cubicBezTo>
                <a:cubicBezTo>
                  <a:pt x="221" y="486"/>
                  <a:pt x="221" y="486"/>
                  <a:pt x="221" y="486"/>
                </a:cubicBezTo>
                <a:cubicBezTo>
                  <a:pt x="235" y="471"/>
                  <a:pt x="398" y="368"/>
                  <a:pt x="500" y="221"/>
                </a:cubicBezTo>
                <a:cubicBezTo>
                  <a:pt x="441" y="176"/>
                  <a:pt x="441" y="176"/>
                  <a:pt x="441" y="176"/>
                </a:cubicBezTo>
                <a:cubicBezTo>
                  <a:pt x="441" y="162"/>
                  <a:pt x="441" y="147"/>
                  <a:pt x="441" y="133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15" y="44"/>
                  <a:pt x="530" y="59"/>
                  <a:pt x="545" y="59"/>
                </a:cubicBezTo>
                <a:cubicBezTo>
                  <a:pt x="574" y="103"/>
                  <a:pt x="574" y="103"/>
                  <a:pt x="574" y="103"/>
                </a:cubicBezTo>
                <a:cubicBezTo>
                  <a:pt x="589" y="117"/>
                  <a:pt x="589" y="147"/>
                  <a:pt x="574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4" name="Freeform 179">
            <a:extLst>
              <a:ext uri="{FF2B5EF4-FFF2-40B4-BE49-F238E27FC236}">
                <a16:creationId xmlns:a16="http://schemas.microsoft.com/office/drawing/2014/main" id="{59653219-066E-4080-820C-BC08824C4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3260725"/>
            <a:ext cx="382587" cy="355600"/>
          </a:xfrm>
          <a:custGeom>
            <a:avLst/>
            <a:gdLst>
              <a:gd name="T0" fmla="*/ 589 w 634"/>
              <a:gd name="T1" fmla="*/ 0 h 590"/>
              <a:gd name="T2" fmla="*/ 589 w 634"/>
              <a:gd name="T3" fmla="*/ 0 h 590"/>
              <a:gd name="T4" fmla="*/ 412 w 634"/>
              <a:gd name="T5" fmla="*/ 117 h 590"/>
              <a:gd name="T6" fmla="*/ 162 w 634"/>
              <a:gd name="T7" fmla="*/ 117 h 590"/>
              <a:gd name="T8" fmla="*/ 0 w 634"/>
              <a:gd name="T9" fmla="*/ 265 h 590"/>
              <a:gd name="T10" fmla="*/ 118 w 634"/>
              <a:gd name="T11" fmla="*/ 397 h 590"/>
              <a:gd name="T12" fmla="*/ 118 w 634"/>
              <a:gd name="T13" fmla="*/ 559 h 590"/>
              <a:gd name="T14" fmla="*/ 162 w 634"/>
              <a:gd name="T15" fmla="*/ 589 h 590"/>
              <a:gd name="T16" fmla="*/ 221 w 634"/>
              <a:gd name="T17" fmla="*/ 589 h 590"/>
              <a:gd name="T18" fmla="*/ 265 w 634"/>
              <a:gd name="T19" fmla="*/ 559 h 590"/>
              <a:gd name="T20" fmla="*/ 265 w 634"/>
              <a:gd name="T21" fmla="*/ 397 h 590"/>
              <a:gd name="T22" fmla="*/ 412 w 634"/>
              <a:gd name="T23" fmla="*/ 397 h 590"/>
              <a:gd name="T24" fmla="*/ 589 w 634"/>
              <a:gd name="T25" fmla="*/ 515 h 590"/>
              <a:gd name="T26" fmla="*/ 633 w 634"/>
              <a:gd name="T27" fmla="*/ 471 h 590"/>
              <a:gd name="T28" fmla="*/ 633 w 634"/>
              <a:gd name="T29" fmla="*/ 44 h 590"/>
              <a:gd name="T30" fmla="*/ 589 w 634"/>
              <a:gd name="T31" fmla="*/ 0 h 590"/>
              <a:gd name="T32" fmla="*/ 221 w 634"/>
              <a:gd name="T33" fmla="*/ 530 h 590"/>
              <a:gd name="T34" fmla="*/ 221 w 634"/>
              <a:gd name="T35" fmla="*/ 530 h 590"/>
              <a:gd name="T36" fmla="*/ 207 w 634"/>
              <a:gd name="T37" fmla="*/ 559 h 590"/>
              <a:gd name="T38" fmla="*/ 177 w 634"/>
              <a:gd name="T39" fmla="*/ 559 h 590"/>
              <a:gd name="T40" fmla="*/ 162 w 634"/>
              <a:gd name="T41" fmla="*/ 530 h 590"/>
              <a:gd name="T42" fmla="*/ 162 w 634"/>
              <a:gd name="T43" fmla="*/ 397 h 590"/>
              <a:gd name="T44" fmla="*/ 221 w 634"/>
              <a:gd name="T45" fmla="*/ 397 h 590"/>
              <a:gd name="T46" fmla="*/ 221 w 634"/>
              <a:gd name="T47" fmla="*/ 530 h 590"/>
              <a:gd name="T48" fmla="*/ 324 w 634"/>
              <a:gd name="T49" fmla="*/ 353 h 590"/>
              <a:gd name="T50" fmla="*/ 324 w 634"/>
              <a:gd name="T51" fmla="*/ 353 h 590"/>
              <a:gd name="T52" fmla="*/ 162 w 634"/>
              <a:gd name="T53" fmla="*/ 353 h 590"/>
              <a:gd name="T54" fmla="*/ 44 w 634"/>
              <a:gd name="T55" fmla="*/ 265 h 590"/>
              <a:gd name="T56" fmla="*/ 162 w 634"/>
              <a:gd name="T57" fmla="*/ 162 h 590"/>
              <a:gd name="T58" fmla="*/ 324 w 634"/>
              <a:gd name="T59" fmla="*/ 162 h 590"/>
              <a:gd name="T60" fmla="*/ 324 w 634"/>
              <a:gd name="T61" fmla="*/ 353 h 590"/>
              <a:gd name="T62" fmla="*/ 412 w 634"/>
              <a:gd name="T63" fmla="*/ 353 h 590"/>
              <a:gd name="T64" fmla="*/ 412 w 634"/>
              <a:gd name="T65" fmla="*/ 353 h 590"/>
              <a:gd name="T66" fmla="*/ 354 w 634"/>
              <a:gd name="T67" fmla="*/ 353 h 590"/>
              <a:gd name="T68" fmla="*/ 354 w 634"/>
              <a:gd name="T69" fmla="*/ 162 h 590"/>
              <a:gd name="T70" fmla="*/ 412 w 634"/>
              <a:gd name="T71" fmla="*/ 162 h 590"/>
              <a:gd name="T72" fmla="*/ 412 w 634"/>
              <a:gd name="T73" fmla="*/ 353 h 590"/>
              <a:gd name="T74" fmla="*/ 589 w 634"/>
              <a:gd name="T75" fmla="*/ 471 h 590"/>
              <a:gd name="T76" fmla="*/ 589 w 634"/>
              <a:gd name="T77" fmla="*/ 471 h 590"/>
              <a:gd name="T78" fmla="*/ 457 w 634"/>
              <a:gd name="T79" fmla="*/ 383 h 590"/>
              <a:gd name="T80" fmla="*/ 457 w 634"/>
              <a:gd name="T81" fmla="*/ 147 h 590"/>
              <a:gd name="T82" fmla="*/ 589 w 634"/>
              <a:gd name="T83" fmla="*/ 44 h 590"/>
              <a:gd name="T84" fmla="*/ 589 w 634"/>
              <a:gd name="T85" fmla="*/ 471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34" h="590">
                <a:moveTo>
                  <a:pt x="589" y="0"/>
                </a:moveTo>
                <a:lnTo>
                  <a:pt x="589" y="0"/>
                </a:lnTo>
                <a:cubicBezTo>
                  <a:pt x="412" y="117"/>
                  <a:pt x="412" y="117"/>
                  <a:pt x="41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74" y="117"/>
                  <a:pt x="0" y="176"/>
                  <a:pt x="0" y="265"/>
                </a:cubicBezTo>
                <a:cubicBezTo>
                  <a:pt x="0" y="338"/>
                  <a:pt x="59" y="383"/>
                  <a:pt x="118" y="397"/>
                </a:cubicBezTo>
                <a:lnTo>
                  <a:pt x="118" y="559"/>
                </a:lnTo>
                <a:cubicBezTo>
                  <a:pt x="118" y="574"/>
                  <a:pt x="148" y="589"/>
                  <a:pt x="162" y="589"/>
                </a:cubicBezTo>
                <a:cubicBezTo>
                  <a:pt x="221" y="589"/>
                  <a:pt x="221" y="589"/>
                  <a:pt x="221" y="589"/>
                </a:cubicBezTo>
                <a:cubicBezTo>
                  <a:pt x="236" y="589"/>
                  <a:pt x="265" y="574"/>
                  <a:pt x="265" y="559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619" y="515"/>
                  <a:pt x="633" y="500"/>
                  <a:pt x="633" y="471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29"/>
                  <a:pt x="619" y="0"/>
                  <a:pt x="589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221" y="545"/>
                  <a:pt x="207" y="559"/>
                  <a:pt x="207" y="559"/>
                </a:cubicBezTo>
                <a:cubicBezTo>
                  <a:pt x="177" y="559"/>
                  <a:pt x="177" y="559"/>
                  <a:pt x="177" y="559"/>
                </a:cubicBezTo>
                <a:cubicBezTo>
                  <a:pt x="177" y="559"/>
                  <a:pt x="162" y="545"/>
                  <a:pt x="162" y="530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397"/>
                  <a:pt x="207" y="397"/>
                  <a:pt x="221" y="397"/>
                </a:cubicBezTo>
                <a:lnTo>
                  <a:pt x="221" y="530"/>
                </a:lnTo>
                <a:close/>
                <a:moveTo>
                  <a:pt x="324" y="353"/>
                </a:moveTo>
                <a:lnTo>
                  <a:pt x="324" y="353"/>
                </a:ln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44" y="353"/>
                  <a:pt x="44" y="265"/>
                </a:cubicBezTo>
                <a:cubicBezTo>
                  <a:pt x="44" y="176"/>
                  <a:pt x="118" y="162"/>
                  <a:pt x="162" y="162"/>
                </a:cubicBezTo>
                <a:cubicBezTo>
                  <a:pt x="324" y="162"/>
                  <a:pt x="324" y="162"/>
                  <a:pt x="324" y="162"/>
                </a:cubicBezTo>
                <a:lnTo>
                  <a:pt x="324" y="353"/>
                </a:lnTo>
                <a:close/>
                <a:moveTo>
                  <a:pt x="412" y="353"/>
                </a:moveTo>
                <a:lnTo>
                  <a:pt x="412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62"/>
                  <a:pt x="412" y="338"/>
                  <a:pt x="412" y="353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457" y="383"/>
                  <a:pt x="457" y="383"/>
                  <a:pt x="457" y="383"/>
                </a:cubicBezTo>
                <a:cubicBezTo>
                  <a:pt x="457" y="353"/>
                  <a:pt x="457" y="162"/>
                  <a:pt x="457" y="147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74"/>
                  <a:pt x="589" y="456"/>
                  <a:pt x="589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5" name="Freeform 180">
            <a:extLst>
              <a:ext uri="{FF2B5EF4-FFF2-40B4-BE49-F238E27FC236}">
                <a16:creationId xmlns:a16="http://schemas.microsoft.com/office/drawing/2014/main" id="{0E23D895-CCCE-4FD6-8395-3D559B35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252788"/>
            <a:ext cx="292100" cy="382587"/>
          </a:xfrm>
          <a:custGeom>
            <a:avLst/>
            <a:gdLst>
              <a:gd name="T0" fmla="*/ 73 w 487"/>
              <a:gd name="T1" fmla="*/ 383 h 634"/>
              <a:gd name="T2" fmla="*/ 73 w 487"/>
              <a:gd name="T3" fmla="*/ 383 h 634"/>
              <a:gd name="T4" fmla="*/ 73 w 487"/>
              <a:gd name="T5" fmla="*/ 368 h 634"/>
              <a:gd name="T6" fmla="*/ 29 w 487"/>
              <a:gd name="T7" fmla="*/ 368 h 634"/>
              <a:gd name="T8" fmla="*/ 44 w 487"/>
              <a:gd name="T9" fmla="*/ 412 h 634"/>
              <a:gd name="T10" fmla="*/ 73 w 487"/>
              <a:gd name="T11" fmla="*/ 383 h 634"/>
              <a:gd name="T12" fmla="*/ 456 w 487"/>
              <a:gd name="T13" fmla="*/ 59 h 634"/>
              <a:gd name="T14" fmla="*/ 456 w 487"/>
              <a:gd name="T15" fmla="*/ 59 h 634"/>
              <a:gd name="T16" fmla="*/ 0 w 487"/>
              <a:gd name="T17" fmla="*/ 501 h 634"/>
              <a:gd name="T18" fmla="*/ 29 w 487"/>
              <a:gd name="T19" fmla="*/ 530 h 634"/>
              <a:gd name="T20" fmla="*/ 486 w 487"/>
              <a:gd name="T21" fmla="*/ 89 h 634"/>
              <a:gd name="T22" fmla="*/ 456 w 487"/>
              <a:gd name="T23" fmla="*/ 59 h 634"/>
              <a:gd name="T24" fmla="*/ 147 w 487"/>
              <a:gd name="T25" fmla="*/ 132 h 634"/>
              <a:gd name="T26" fmla="*/ 147 w 487"/>
              <a:gd name="T27" fmla="*/ 132 h 634"/>
              <a:gd name="T28" fmla="*/ 250 w 487"/>
              <a:gd name="T29" fmla="*/ 44 h 634"/>
              <a:gd name="T30" fmla="*/ 339 w 487"/>
              <a:gd name="T31" fmla="*/ 103 h 634"/>
              <a:gd name="T32" fmla="*/ 368 w 487"/>
              <a:gd name="T33" fmla="*/ 74 h 634"/>
              <a:gd name="T34" fmla="*/ 250 w 487"/>
              <a:gd name="T35" fmla="*/ 0 h 634"/>
              <a:gd name="T36" fmla="*/ 118 w 487"/>
              <a:gd name="T37" fmla="*/ 132 h 634"/>
              <a:gd name="T38" fmla="*/ 118 w 487"/>
              <a:gd name="T39" fmla="*/ 339 h 634"/>
              <a:gd name="T40" fmla="*/ 147 w 487"/>
              <a:gd name="T41" fmla="*/ 295 h 634"/>
              <a:gd name="T42" fmla="*/ 147 w 487"/>
              <a:gd name="T43" fmla="*/ 132 h 634"/>
              <a:gd name="T44" fmla="*/ 250 w 487"/>
              <a:gd name="T45" fmla="*/ 427 h 634"/>
              <a:gd name="T46" fmla="*/ 250 w 487"/>
              <a:gd name="T47" fmla="*/ 427 h 634"/>
              <a:gd name="T48" fmla="*/ 206 w 487"/>
              <a:gd name="T49" fmla="*/ 412 h 634"/>
              <a:gd name="T50" fmla="*/ 176 w 487"/>
              <a:gd name="T51" fmla="*/ 442 h 634"/>
              <a:gd name="T52" fmla="*/ 250 w 487"/>
              <a:gd name="T53" fmla="*/ 471 h 634"/>
              <a:gd name="T54" fmla="*/ 382 w 487"/>
              <a:gd name="T55" fmla="*/ 339 h 634"/>
              <a:gd name="T56" fmla="*/ 382 w 487"/>
              <a:gd name="T57" fmla="*/ 236 h 634"/>
              <a:gd name="T58" fmla="*/ 353 w 487"/>
              <a:gd name="T59" fmla="*/ 280 h 634"/>
              <a:gd name="T60" fmla="*/ 353 w 487"/>
              <a:gd name="T61" fmla="*/ 339 h 634"/>
              <a:gd name="T62" fmla="*/ 250 w 487"/>
              <a:gd name="T63" fmla="*/ 427 h 634"/>
              <a:gd name="T64" fmla="*/ 250 w 487"/>
              <a:gd name="T65" fmla="*/ 515 h 634"/>
              <a:gd name="T66" fmla="*/ 250 w 487"/>
              <a:gd name="T67" fmla="*/ 515 h 634"/>
              <a:gd name="T68" fmla="*/ 147 w 487"/>
              <a:gd name="T69" fmla="*/ 471 h 634"/>
              <a:gd name="T70" fmla="*/ 118 w 487"/>
              <a:gd name="T71" fmla="*/ 501 h 634"/>
              <a:gd name="T72" fmla="*/ 235 w 487"/>
              <a:gd name="T73" fmla="*/ 545 h 634"/>
              <a:gd name="T74" fmla="*/ 235 w 487"/>
              <a:gd name="T75" fmla="*/ 589 h 634"/>
              <a:gd name="T76" fmla="*/ 206 w 487"/>
              <a:gd name="T77" fmla="*/ 589 h 634"/>
              <a:gd name="T78" fmla="*/ 191 w 487"/>
              <a:gd name="T79" fmla="*/ 604 h 634"/>
              <a:gd name="T80" fmla="*/ 206 w 487"/>
              <a:gd name="T81" fmla="*/ 633 h 634"/>
              <a:gd name="T82" fmla="*/ 294 w 487"/>
              <a:gd name="T83" fmla="*/ 633 h 634"/>
              <a:gd name="T84" fmla="*/ 309 w 487"/>
              <a:gd name="T85" fmla="*/ 604 h 634"/>
              <a:gd name="T86" fmla="*/ 294 w 487"/>
              <a:gd name="T87" fmla="*/ 589 h 634"/>
              <a:gd name="T88" fmla="*/ 265 w 487"/>
              <a:gd name="T89" fmla="*/ 589 h 634"/>
              <a:gd name="T90" fmla="*/ 265 w 487"/>
              <a:gd name="T91" fmla="*/ 545 h 634"/>
              <a:gd name="T92" fmla="*/ 471 w 487"/>
              <a:gd name="T93" fmla="*/ 368 h 634"/>
              <a:gd name="T94" fmla="*/ 427 w 487"/>
              <a:gd name="T95" fmla="*/ 368 h 634"/>
              <a:gd name="T96" fmla="*/ 250 w 487"/>
              <a:gd name="T97" fmla="*/ 51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87" h="634">
                <a:moveTo>
                  <a:pt x="73" y="383"/>
                </a:moveTo>
                <a:lnTo>
                  <a:pt x="73" y="383"/>
                </a:lnTo>
                <a:cubicBezTo>
                  <a:pt x="73" y="368"/>
                  <a:pt x="73" y="368"/>
                  <a:pt x="73" y="368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83"/>
                  <a:pt x="44" y="398"/>
                  <a:pt x="44" y="412"/>
                </a:cubicBezTo>
                <a:lnTo>
                  <a:pt x="73" y="383"/>
                </a:lnTo>
                <a:close/>
                <a:moveTo>
                  <a:pt x="456" y="59"/>
                </a:moveTo>
                <a:lnTo>
                  <a:pt x="456" y="59"/>
                </a:lnTo>
                <a:cubicBezTo>
                  <a:pt x="0" y="501"/>
                  <a:pt x="0" y="501"/>
                  <a:pt x="0" y="501"/>
                </a:cubicBezTo>
                <a:cubicBezTo>
                  <a:pt x="29" y="530"/>
                  <a:pt x="29" y="530"/>
                  <a:pt x="29" y="530"/>
                </a:cubicBezTo>
                <a:cubicBezTo>
                  <a:pt x="486" y="89"/>
                  <a:pt x="486" y="89"/>
                  <a:pt x="486" y="89"/>
                </a:cubicBezTo>
                <a:lnTo>
                  <a:pt x="456" y="59"/>
                </a:lnTo>
                <a:close/>
                <a:moveTo>
                  <a:pt x="147" y="132"/>
                </a:moveTo>
                <a:lnTo>
                  <a:pt x="147" y="132"/>
                </a:lnTo>
                <a:cubicBezTo>
                  <a:pt x="147" y="89"/>
                  <a:pt x="191" y="44"/>
                  <a:pt x="250" y="44"/>
                </a:cubicBezTo>
                <a:cubicBezTo>
                  <a:pt x="294" y="44"/>
                  <a:pt x="323" y="74"/>
                  <a:pt x="339" y="103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53" y="30"/>
                  <a:pt x="309" y="0"/>
                  <a:pt x="250" y="0"/>
                </a:cubicBezTo>
                <a:cubicBezTo>
                  <a:pt x="176" y="0"/>
                  <a:pt x="118" y="59"/>
                  <a:pt x="118" y="132"/>
                </a:cubicBezTo>
                <a:cubicBezTo>
                  <a:pt x="118" y="339"/>
                  <a:pt x="118" y="339"/>
                  <a:pt x="118" y="339"/>
                </a:cubicBezTo>
                <a:lnTo>
                  <a:pt x="147" y="295"/>
                </a:lnTo>
                <a:lnTo>
                  <a:pt x="147" y="132"/>
                </a:lnTo>
                <a:close/>
                <a:moveTo>
                  <a:pt x="250" y="427"/>
                </a:moveTo>
                <a:lnTo>
                  <a:pt x="250" y="427"/>
                </a:lnTo>
                <a:cubicBezTo>
                  <a:pt x="235" y="427"/>
                  <a:pt x="221" y="427"/>
                  <a:pt x="206" y="412"/>
                </a:cubicBezTo>
                <a:cubicBezTo>
                  <a:pt x="176" y="442"/>
                  <a:pt x="176" y="442"/>
                  <a:pt x="176" y="442"/>
                </a:cubicBezTo>
                <a:cubicBezTo>
                  <a:pt x="191" y="457"/>
                  <a:pt x="221" y="471"/>
                  <a:pt x="250" y="471"/>
                </a:cubicBezTo>
                <a:cubicBezTo>
                  <a:pt x="323" y="471"/>
                  <a:pt x="382" y="412"/>
                  <a:pt x="382" y="339"/>
                </a:cubicBezTo>
                <a:cubicBezTo>
                  <a:pt x="382" y="236"/>
                  <a:pt x="382" y="236"/>
                  <a:pt x="382" y="236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339"/>
                  <a:pt x="353" y="339"/>
                  <a:pt x="353" y="339"/>
                </a:cubicBezTo>
                <a:cubicBezTo>
                  <a:pt x="353" y="383"/>
                  <a:pt x="309" y="427"/>
                  <a:pt x="250" y="427"/>
                </a:cubicBezTo>
                <a:close/>
                <a:moveTo>
                  <a:pt x="250" y="515"/>
                </a:moveTo>
                <a:lnTo>
                  <a:pt x="250" y="515"/>
                </a:lnTo>
                <a:cubicBezTo>
                  <a:pt x="206" y="515"/>
                  <a:pt x="176" y="501"/>
                  <a:pt x="147" y="471"/>
                </a:cubicBezTo>
                <a:cubicBezTo>
                  <a:pt x="118" y="501"/>
                  <a:pt x="118" y="501"/>
                  <a:pt x="118" y="501"/>
                </a:cubicBezTo>
                <a:cubicBezTo>
                  <a:pt x="147" y="530"/>
                  <a:pt x="191" y="545"/>
                  <a:pt x="235" y="545"/>
                </a:cubicBezTo>
                <a:cubicBezTo>
                  <a:pt x="235" y="589"/>
                  <a:pt x="235" y="589"/>
                  <a:pt x="235" y="589"/>
                </a:cubicBezTo>
                <a:cubicBezTo>
                  <a:pt x="206" y="589"/>
                  <a:pt x="206" y="589"/>
                  <a:pt x="206" y="589"/>
                </a:cubicBezTo>
                <a:lnTo>
                  <a:pt x="191" y="604"/>
                </a:lnTo>
                <a:cubicBezTo>
                  <a:pt x="191" y="619"/>
                  <a:pt x="206" y="633"/>
                  <a:pt x="206" y="633"/>
                </a:cubicBezTo>
                <a:cubicBezTo>
                  <a:pt x="294" y="633"/>
                  <a:pt x="294" y="633"/>
                  <a:pt x="294" y="633"/>
                </a:cubicBezTo>
                <a:cubicBezTo>
                  <a:pt x="294" y="633"/>
                  <a:pt x="309" y="619"/>
                  <a:pt x="309" y="604"/>
                </a:cubicBezTo>
                <a:lnTo>
                  <a:pt x="294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368" y="545"/>
                  <a:pt x="441" y="471"/>
                  <a:pt x="471" y="368"/>
                </a:cubicBezTo>
                <a:cubicBezTo>
                  <a:pt x="427" y="368"/>
                  <a:pt x="427" y="368"/>
                  <a:pt x="427" y="368"/>
                </a:cubicBezTo>
                <a:cubicBezTo>
                  <a:pt x="412" y="457"/>
                  <a:pt x="339" y="515"/>
                  <a:pt x="250" y="5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6" name="Freeform 181">
            <a:extLst>
              <a:ext uri="{FF2B5EF4-FFF2-40B4-BE49-F238E27FC236}">
                <a16:creationId xmlns:a16="http://schemas.microsoft.com/office/drawing/2014/main" id="{5B771CF3-097D-404C-A766-068C60FF6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3252788"/>
            <a:ext cx="265112" cy="382587"/>
          </a:xfrm>
          <a:custGeom>
            <a:avLst/>
            <a:gdLst>
              <a:gd name="T0" fmla="*/ 442 w 443"/>
              <a:gd name="T1" fmla="*/ 368 h 634"/>
              <a:gd name="T2" fmla="*/ 442 w 443"/>
              <a:gd name="T3" fmla="*/ 368 h 634"/>
              <a:gd name="T4" fmla="*/ 398 w 443"/>
              <a:gd name="T5" fmla="*/ 368 h 634"/>
              <a:gd name="T6" fmla="*/ 221 w 443"/>
              <a:gd name="T7" fmla="*/ 515 h 634"/>
              <a:gd name="T8" fmla="*/ 44 w 443"/>
              <a:gd name="T9" fmla="*/ 368 h 634"/>
              <a:gd name="T10" fmla="*/ 0 w 443"/>
              <a:gd name="T11" fmla="*/ 368 h 634"/>
              <a:gd name="T12" fmla="*/ 206 w 443"/>
              <a:gd name="T13" fmla="*/ 545 h 634"/>
              <a:gd name="T14" fmla="*/ 206 w 443"/>
              <a:gd name="T15" fmla="*/ 589 h 634"/>
              <a:gd name="T16" fmla="*/ 177 w 443"/>
              <a:gd name="T17" fmla="*/ 589 h 634"/>
              <a:gd name="T18" fmla="*/ 162 w 443"/>
              <a:gd name="T19" fmla="*/ 604 h 634"/>
              <a:gd name="T20" fmla="*/ 177 w 443"/>
              <a:gd name="T21" fmla="*/ 633 h 634"/>
              <a:gd name="T22" fmla="*/ 265 w 443"/>
              <a:gd name="T23" fmla="*/ 633 h 634"/>
              <a:gd name="T24" fmla="*/ 280 w 443"/>
              <a:gd name="T25" fmla="*/ 604 h 634"/>
              <a:gd name="T26" fmla="*/ 265 w 443"/>
              <a:gd name="T27" fmla="*/ 589 h 634"/>
              <a:gd name="T28" fmla="*/ 236 w 443"/>
              <a:gd name="T29" fmla="*/ 589 h 634"/>
              <a:gd name="T30" fmla="*/ 236 w 443"/>
              <a:gd name="T31" fmla="*/ 545 h 634"/>
              <a:gd name="T32" fmla="*/ 442 w 443"/>
              <a:gd name="T33" fmla="*/ 368 h 634"/>
              <a:gd name="T34" fmla="*/ 221 w 443"/>
              <a:gd name="T35" fmla="*/ 471 h 634"/>
              <a:gd name="T36" fmla="*/ 221 w 443"/>
              <a:gd name="T37" fmla="*/ 471 h 634"/>
              <a:gd name="T38" fmla="*/ 353 w 443"/>
              <a:gd name="T39" fmla="*/ 339 h 634"/>
              <a:gd name="T40" fmla="*/ 353 w 443"/>
              <a:gd name="T41" fmla="*/ 132 h 634"/>
              <a:gd name="T42" fmla="*/ 221 w 443"/>
              <a:gd name="T43" fmla="*/ 0 h 634"/>
              <a:gd name="T44" fmla="*/ 89 w 443"/>
              <a:gd name="T45" fmla="*/ 132 h 634"/>
              <a:gd name="T46" fmla="*/ 89 w 443"/>
              <a:gd name="T47" fmla="*/ 339 h 634"/>
              <a:gd name="T48" fmla="*/ 221 w 443"/>
              <a:gd name="T49" fmla="*/ 471 h 634"/>
              <a:gd name="T50" fmla="*/ 118 w 443"/>
              <a:gd name="T51" fmla="*/ 132 h 634"/>
              <a:gd name="T52" fmla="*/ 118 w 443"/>
              <a:gd name="T53" fmla="*/ 132 h 634"/>
              <a:gd name="T54" fmla="*/ 221 w 443"/>
              <a:gd name="T55" fmla="*/ 44 h 634"/>
              <a:gd name="T56" fmla="*/ 324 w 443"/>
              <a:gd name="T57" fmla="*/ 132 h 634"/>
              <a:gd name="T58" fmla="*/ 324 w 443"/>
              <a:gd name="T59" fmla="*/ 339 h 634"/>
              <a:gd name="T60" fmla="*/ 221 w 443"/>
              <a:gd name="T61" fmla="*/ 427 h 634"/>
              <a:gd name="T62" fmla="*/ 118 w 443"/>
              <a:gd name="T63" fmla="*/ 339 h 634"/>
              <a:gd name="T64" fmla="*/ 118 w 443"/>
              <a:gd name="T65" fmla="*/ 132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3" h="634">
                <a:moveTo>
                  <a:pt x="442" y="368"/>
                </a:moveTo>
                <a:lnTo>
                  <a:pt x="442" y="368"/>
                </a:lnTo>
                <a:cubicBezTo>
                  <a:pt x="398" y="368"/>
                  <a:pt x="398" y="368"/>
                  <a:pt x="398" y="368"/>
                </a:cubicBezTo>
                <a:cubicBezTo>
                  <a:pt x="383" y="457"/>
                  <a:pt x="309" y="515"/>
                  <a:pt x="221" y="515"/>
                </a:cubicBezTo>
                <a:cubicBezTo>
                  <a:pt x="133" y="515"/>
                  <a:pt x="59" y="457"/>
                  <a:pt x="44" y="368"/>
                </a:cubicBezTo>
                <a:cubicBezTo>
                  <a:pt x="0" y="368"/>
                  <a:pt x="0" y="368"/>
                  <a:pt x="0" y="368"/>
                </a:cubicBezTo>
                <a:cubicBezTo>
                  <a:pt x="30" y="471"/>
                  <a:pt x="103" y="545"/>
                  <a:pt x="206" y="545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177" y="589"/>
                  <a:pt x="177" y="589"/>
                  <a:pt x="177" y="589"/>
                </a:cubicBezTo>
                <a:lnTo>
                  <a:pt x="162" y="604"/>
                </a:lnTo>
                <a:cubicBezTo>
                  <a:pt x="162" y="619"/>
                  <a:pt x="177" y="633"/>
                  <a:pt x="177" y="633"/>
                </a:cubicBezTo>
                <a:cubicBezTo>
                  <a:pt x="265" y="633"/>
                  <a:pt x="265" y="633"/>
                  <a:pt x="265" y="633"/>
                </a:cubicBezTo>
                <a:cubicBezTo>
                  <a:pt x="265" y="633"/>
                  <a:pt x="280" y="619"/>
                  <a:pt x="280" y="604"/>
                </a:cubicBezTo>
                <a:lnTo>
                  <a:pt x="265" y="589"/>
                </a:lnTo>
                <a:cubicBezTo>
                  <a:pt x="236" y="589"/>
                  <a:pt x="236" y="589"/>
                  <a:pt x="236" y="589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339" y="545"/>
                  <a:pt x="412" y="471"/>
                  <a:pt x="442" y="368"/>
                </a:cubicBezTo>
                <a:close/>
                <a:moveTo>
                  <a:pt x="221" y="471"/>
                </a:moveTo>
                <a:lnTo>
                  <a:pt x="221" y="471"/>
                </a:lnTo>
                <a:cubicBezTo>
                  <a:pt x="294" y="471"/>
                  <a:pt x="353" y="412"/>
                  <a:pt x="353" y="339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53" y="59"/>
                  <a:pt x="294" y="0"/>
                  <a:pt x="221" y="0"/>
                </a:cubicBezTo>
                <a:cubicBezTo>
                  <a:pt x="147" y="0"/>
                  <a:pt x="89" y="59"/>
                  <a:pt x="89" y="132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9" y="412"/>
                  <a:pt x="147" y="471"/>
                  <a:pt x="221" y="471"/>
                </a:cubicBezTo>
                <a:close/>
                <a:moveTo>
                  <a:pt x="118" y="132"/>
                </a:moveTo>
                <a:lnTo>
                  <a:pt x="118" y="132"/>
                </a:lnTo>
                <a:cubicBezTo>
                  <a:pt x="118" y="89"/>
                  <a:pt x="162" y="44"/>
                  <a:pt x="221" y="44"/>
                </a:cubicBezTo>
                <a:cubicBezTo>
                  <a:pt x="280" y="44"/>
                  <a:pt x="324" y="89"/>
                  <a:pt x="324" y="13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24" y="383"/>
                  <a:pt x="280" y="427"/>
                  <a:pt x="221" y="427"/>
                </a:cubicBezTo>
                <a:cubicBezTo>
                  <a:pt x="162" y="427"/>
                  <a:pt x="118" y="383"/>
                  <a:pt x="118" y="339"/>
                </a:cubicBezTo>
                <a:lnTo>
                  <a:pt x="118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7" name="Freeform 182">
            <a:extLst>
              <a:ext uri="{FF2B5EF4-FFF2-40B4-BE49-F238E27FC236}">
                <a16:creationId xmlns:a16="http://schemas.microsoft.com/office/drawing/2014/main" id="{383B2814-23C3-4AD0-AFC7-B458A09ED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2630488"/>
            <a:ext cx="382587" cy="382587"/>
          </a:xfrm>
          <a:custGeom>
            <a:avLst/>
            <a:gdLst>
              <a:gd name="T0" fmla="*/ 603 w 634"/>
              <a:gd name="T1" fmla="*/ 14 h 633"/>
              <a:gd name="T2" fmla="*/ 603 w 634"/>
              <a:gd name="T3" fmla="*/ 14 h 633"/>
              <a:gd name="T4" fmla="*/ 0 w 634"/>
              <a:gd name="T5" fmla="*/ 309 h 633"/>
              <a:gd name="T6" fmla="*/ 191 w 634"/>
              <a:gd name="T7" fmla="*/ 427 h 633"/>
              <a:gd name="T8" fmla="*/ 309 w 634"/>
              <a:gd name="T9" fmla="*/ 632 h 633"/>
              <a:gd name="T10" fmla="*/ 618 w 634"/>
              <a:gd name="T11" fmla="*/ 29 h 633"/>
              <a:gd name="T12" fmla="*/ 603 w 634"/>
              <a:gd name="T13" fmla="*/ 14 h 633"/>
              <a:gd name="T14" fmla="*/ 74 w 634"/>
              <a:gd name="T15" fmla="*/ 309 h 633"/>
              <a:gd name="T16" fmla="*/ 74 w 634"/>
              <a:gd name="T17" fmla="*/ 309 h 633"/>
              <a:gd name="T18" fmla="*/ 530 w 634"/>
              <a:gd name="T19" fmla="*/ 88 h 633"/>
              <a:gd name="T20" fmla="*/ 206 w 634"/>
              <a:gd name="T21" fmla="*/ 382 h 633"/>
              <a:gd name="T22" fmla="*/ 74 w 634"/>
              <a:gd name="T23" fmla="*/ 309 h 633"/>
              <a:gd name="T24" fmla="*/ 309 w 634"/>
              <a:gd name="T25" fmla="*/ 559 h 633"/>
              <a:gd name="T26" fmla="*/ 309 w 634"/>
              <a:gd name="T27" fmla="*/ 559 h 633"/>
              <a:gd name="T28" fmla="*/ 236 w 634"/>
              <a:gd name="T29" fmla="*/ 397 h 633"/>
              <a:gd name="T30" fmla="*/ 545 w 634"/>
              <a:gd name="T31" fmla="*/ 102 h 633"/>
              <a:gd name="T32" fmla="*/ 309 w 634"/>
              <a:gd name="T33" fmla="*/ 559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4" h="633">
                <a:moveTo>
                  <a:pt x="603" y="14"/>
                </a:moveTo>
                <a:lnTo>
                  <a:pt x="603" y="14"/>
                </a:lnTo>
                <a:cubicBezTo>
                  <a:pt x="574" y="14"/>
                  <a:pt x="0" y="309"/>
                  <a:pt x="0" y="309"/>
                </a:cubicBezTo>
                <a:lnTo>
                  <a:pt x="191" y="427"/>
                </a:lnTo>
                <a:lnTo>
                  <a:pt x="309" y="632"/>
                </a:lnTo>
                <a:cubicBezTo>
                  <a:pt x="309" y="632"/>
                  <a:pt x="618" y="44"/>
                  <a:pt x="618" y="29"/>
                </a:cubicBezTo>
                <a:cubicBezTo>
                  <a:pt x="633" y="14"/>
                  <a:pt x="618" y="0"/>
                  <a:pt x="603" y="14"/>
                </a:cubicBezTo>
                <a:close/>
                <a:moveTo>
                  <a:pt x="74" y="309"/>
                </a:moveTo>
                <a:lnTo>
                  <a:pt x="74" y="309"/>
                </a:lnTo>
                <a:cubicBezTo>
                  <a:pt x="530" y="88"/>
                  <a:pt x="530" y="88"/>
                  <a:pt x="530" y="88"/>
                </a:cubicBezTo>
                <a:cubicBezTo>
                  <a:pt x="206" y="382"/>
                  <a:pt x="206" y="382"/>
                  <a:pt x="206" y="382"/>
                </a:cubicBezTo>
                <a:lnTo>
                  <a:pt x="74" y="309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309" y="559"/>
                  <a:pt x="250" y="441"/>
                  <a:pt x="236" y="397"/>
                </a:cubicBezTo>
                <a:cubicBezTo>
                  <a:pt x="545" y="102"/>
                  <a:pt x="545" y="102"/>
                  <a:pt x="545" y="102"/>
                </a:cubicBezTo>
                <a:lnTo>
                  <a:pt x="309" y="5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8" name="Freeform 183">
            <a:extLst>
              <a:ext uri="{FF2B5EF4-FFF2-40B4-BE49-F238E27FC236}">
                <a16:creationId xmlns:a16="http://schemas.microsoft.com/office/drawing/2014/main" id="{D3F5DF45-954A-4670-B6FD-B58F467EE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2638425"/>
            <a:ext cx="382587" cy="373063"/>
          </a:xfrm>
          <a:custGeom>
            <a:avLst/>
            <a:gdLst>
              <a:gd name="T0" fmla="*/ 324 w 634"/>
              <a:gd name="T1" fmla="*/ 0 h 619"/>
              <a:gd name="T2" fmla="*/ 324 w 634"/>
              <a:gd name="T3" fmla="*/ 0 h 619"/>
              <a:gd name="T4" fmla="*/ 0 w 634"/>
              <a:gd name="T5" fmla="*/ 177 h 619"/>
              <a:gd name="T6" fmla="*/ 0 w 634"/>
              <a:gd name="T7" fmla="*/ 545 h 619"/>
              <a:gd name="T8" fmla="*/ 89 w 634"/>
              <a:gd name="T9" fmla="*/ 618 h 619"/>
              <a:gd name="T10" fmla="*/ 560 w 634"/>
              <a:gd name="T11" fmla="*/ 618 h 619"/>
              <a:gd name="T12" fmla="*/ 633 w 634"/>
              <a:gd name="T13" fmla="*/ 545 h 619"/>
              <a:gd name="T14" fmla="*/ 633 w 634"/>
              <a:gd name="T15" fmla="*/ 177 h 619"/>
              <a:gd name="T16" fmla="*/ 324 w 634"/>
              <a:gd name="T17" fmla="*/ 0 h 619"/>
              <a:gd name="T18" fmla="*/ 45 w 634"/>
              <a:gd name="T19" fmla="*/ 545 h 619"/>
              <a:gd name="T20" fmla="*/ 45 w 634"/>
              <a:gd name="T21" fmla="*/ 545 h 619"/>
              <a:gd name="T22" fmla="*/ 45 w 634"/>
              <a:gd name="T23" fmla="*/ 236 h 619"/>
              <a:gd name="T24" fmla="*/ 221 w 634"/>
              <a:gd name="T25" fmla="*/ 383 h 619"/>
              <a:gd name="T26" fmla="*/ 45 w 634"/>
              <a:gd name="T27" fmla="*/ 560 h 619"/>
              <a:gd name="T28" fmla="*/ 45 w 634"/>
              <a:gd name="T29" fmla="*/ 545 h 619"/>
              <a:gd name="T30" fmla="*/ 74 w 634"/>
              <a:gd name="T31" fmla="*/ 589 h 619"/>
              <a:gd name="T32" fmla="*/ 74 w 634"/>
              <a:gd name="T33" fmla="*/ 589 h 619"/>
              <a:gd name="T34" fmla="*/ 251 w 634"/>
              <a:gd name="T35" fmla="*/ 398 h 619"/>
              <a:gd name="T36" fmla="*/ 324 w 634"/>
              <a:gd name="T37" fmla="*/ 442 h 619"/>
              <a:gd name="T38" fmla="*/ 383 w 634"/>
              <a:gd name="T39" fmla="*/ 398 h 619"/>
              <a:gd name="T40" fmla="*/ 560 w 634"/>
              <a:gd name="T41" fmla="*/ 589 h 619"/>
              <a:gd name="T42" fmla="*/ 74 w 634"/>
              <a:gd name="T43" fmla="*/ 589 h 619"/>
              <a:gd name="T44" fmla="*/ 589 w 634"/>
              <a:gd name="T45" fmla="*/ 545 h 619"/>
              <a:gd name="T46" fmla="*/ 589 w 634"/>
              <a:gd name="T47" fmla="*/ 545 h 619"/>
              <a:gd name="T48" fmla="*/ 589 w 634"/>
              <a:gd name="T49" fmla="*/ 560 h 619"/>
              <a:gd name="T50" fmla="*/ 412 w 634"/>
              <a:gd name="T51" fmla="*/ 383 h 619"/>
              <a:gd name="T52" fmla="*/ 589 w 634"/>
              <a:gd name="T53" fmla="*/ 236 h 619"/>
              <a:gd name="T54" fmla="*/ 589 w 634"/>
              <a:gd name="T55" fmla="*/ 545 h 619"/>
              <a:gd name="T56" fmla="*/ 324 w 634"/>
              <a:gd name="T57" fmla="*/ 398 h 619"/>
              <a:gd name="T58" fmla="*/ 324 w 634"/>
              <a:gd name="T59" fmla="*/ 398 h 619"/>
              <a:gd name="T60" fmla="*/ 45 w 634"/>
              <a:gd name="T61" fmla="*/ 192 h 619"/>
              <a:gd name="T62" fmla="*/ 324 w 634"/>
              <a:gd name="T63" fmla="*/ 45 h 619"/>
              <a:gd name="T64" fmla="*/ 589 w 634"/>
              <a:gd name="T65" fmla="*/ 192 h 619"/>
              <a:gd name="T66" fmla="*/ 324 w 634"/>
              <a:gd name="T67" fmla="*/ 398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4" h="619">
                <a:moveTo>
                  <a:pt x="324" y="0"/>
                </a:moveTo>
                <a:lnTo>
                  <a:pt x="324" y="0"/>
                </a:lnTo>
                <a:cubicBezTo>
                  <a:pt x="0" y="177"/>
                  <a:pt x="0" y="177"/>
                  <a:pt x="0" y="177"/>
                </a:cubicBezTo>
                <a:cubicBezTo>
                  <a:pt x="0" y="221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545"/>
                  <a:pt x="633" y="221"/>
                  <a:pt x="633" y="177"/>
                </a:cubicBezTo>
                <a:lnTo>
                  <a:pt x="324" y="0"/>
                </a:ln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236"/>
                  <a:pt x="45" y="236"/>
                  <a:pt x="45" y="236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45" y="560"/>
                  <a:pt x="45" y="560"/>
                  <a:pt x="45" y="560"/>
                </a:cubicBezTo>
                <a:lnTo>
                  <a:pt x="45" y="545"/>
                </a:lnTo>
                <a:close/>
                <a:moveTo>
                  <a:pt x="74" y="589"/>
                </a:moveTo>
                <a:lnTo>
                  <a:pt x="74" y="589"/>
                </a:lnTo>
                <a:cubicBezTo>
                  <a:pt x="251" y="398"/>
                  <a:pt x="251" y="398"/>
                  <a:pt x="251" y="398"/>
                </a:cubicBezTo>
                <a:cubicBezTo>
                  <a:pt x="324" y="442"/>
                  <a:pt x="324" y="442"/>
                  <a:pt x="324" y="442"/>
                </a:cubicBezTo>
                <a:cubicBezTo>
                  <a:pt x="383" y="398"/>
                  <a:pt x="383" y="398"/>
                  <a:pt x="383" y="398"/>
                </a:cubicBezTo>
                <a:cubicBezTo>
                  <a:pt x="560" y="589"/>
                  <a:pt x="560" y="589"/>
                  <a:pt x="560" y="589"/>
                </a:cubicBezTo>
                <a:lnTo>
                  <a:pt x="74" y="589"/>
                </a:lnTo>
                <a:close/>
                <a:moveTo>
                  <a:pt x="589" y="545"/>
                </a:moveTo>
                <a:lnTo>
                  <a:pt x="589" y="545"/>
                </a:lnTo>
                <a:lnTo>
                  <a:pt x="589" y="560"/>
                </a:lnTo>
                <a:cubicBezTo>
                  <a:pt x="412" y="383"/>
                  <a:pt x="412" y="383"/>
                  <a:pt x="412" y="383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5" y="192"/>
                  <a:pt x="45" y="192"/>
                  <a:pt x="45" y="192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589" y="192"/>
                  <a:pt x="589" y="192"/>
                  <a:pt x="589" y="192"/>
                </a:cubicBezTo>
                <a:lnTo>
                  <a:pt x="324" y="3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89" name="Freeform 184">
            <a:extLst>
              <a:ext uri="{FF2B5EF4-FFF2-40B4-BE49-F238E27FC236}">
                <a16:creationId xmlns:a16="http://schemas.microsoft.com/office/drawing/2014/main" id="{9A6BCB27-D4EC-4CF6-A0FC-1F8437B1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2684463"/>
            <a:ext cx="382588" cy="284162"/>
          </a:xfrm>
          <a:custGeom>
            <a:avLst/>
            <a:gdLst>
              <a:gd name="T0" fmla="*/ 338 w 634"/>
              <a:gd name="T1" fmla="*/ 280 h 472"/>
              <a:gd name="T2" fmla="*/ 338 w 634"/>
              <a:gd name="T3" fmla="*/ 280 h 472"/>
              <a:gd name="T4" fmla="*/ 103 w 634"/>
              <a:gd name="T5" fmla="*/ 280 h 472"/>
              <a:gd name="T6" fmla="*/ 73 w 634"/>
              <a:gd name="T7" fmla="*/ 294 h 472"/>
              <a:gd name="T8" fmla="*/ 103 w 634"/>
              <a:gd name="T9" fmla="*/ 309 h 472"/>
              <a:gd name="T10" fmla="*/ 338 w 634"/>
              <a:gd name="T11" fmla="*/ 309 h 472"/>
              <a:gd name="T12" fmla="*/ 353 w 634"/>
              <a:gd name="T13" fmla="*/ 294 h 472"/>
              <a:gd name="T14" fmla="*/ 338 w 634"/>
              <a:gd name="T15" fmla="*/ 280 h 472"/>
              <a:gd name="T16" fmla="*/ 338 w 634"/>
              <a:gd name="T17" fmla="*/ 353 h 472"/>
              <a:gd name="T18" fmla="*/ 338 w 634"/>
              <a:gd name="T19" fmla="*/ 353 h 472"/>
              <a:gd name="T20" fmla="*/ 103 w 634"/>
              <a:gd name="T21" fmla="*/ 353 h 472"/>
              <a:gd name="T22" fmla="*/ 73 w 634"/>
              <a:gd name="T23" fmla="*/ 368 h 472"/>
              <a:gd name="T24" fmla="*/ 103 w 634"/>
              <a:gd name="T25" fmla="*/ 397 h 472"/>
              <a:gd name="T26" fmla="*/ 338 w 634"/>
              <a:gd name="T27" fmla="*/ 397 h 472"/>
              <a:gd name="T28" fmla="*/ 353 w 634"/>
              <a:gd name="T29" fmla="*/ 368 h 472"/>
              <a:gd name="T30" fmla="*/ 338 w 634"/>
              <a:gd name="T31" fmla="*/ 353 h 472"/>
              <a:gd name="T32" fmla="*/ 544 w 634"/>
              <a:gd name="T33" fmla="*/ 0 h 472"/>
              <a:gd name="T34" fmla="*/ 544 w 634"/>
              <a:gd name="T35" fmla="*/ 0 h 472"/>
              <a:gd name="T36" fmla="*/ 73 w 634"/>
              <a:gd name="T37" fmla="*/ 0 h 472"/>
              <a:gd name="T38" fmla="*/ 0 w 634"/>
              <a:gd name="T39" fmla="*/ 73 h 472"/>
              <a:gd name="T40" fmla="*/ 0 w 634"/>
              <a:gd name="T41" fmla="*/ 397 h 472"/>
              <a:gd name="T42" fmla="*/ 73 w 634"/>
              <a:gd name="T43" fmla="*/ 471 h 472"/>
              <a:gd name="T44" fmla="*/ 544 w 634"/>
              <a:gd name="T45" fmla="*/ 471 h 472"/>
              <a:gd name="T46" fmla="*/ 633 w 634"/>
              <a:gd name="T47" fmla="*/ 397 h 472"/>
              <a:gd name="T48" fmla="*/ 633 w 634"/>
              <a:gd name="T49" fmla="*/ 73 h 472"/>
              <a:gd name="T50" fmla="*/ 544 w 634"/>
              <a:gd name="T51" fmla="*/ 0 h 472"/>
              <a:gd name="T52" fmla="*/ 588 w 634"/>
              <a:gd name="T53" fmla="*/ 397 h 472"/>
              <a:gd name="T54" fmla="*/ 588 w 634"/>
              <a:gd name="T55" fmla="*/ 397 h 472"/>
              <a:gd name="T56" fmla="*/ 544 w 634"/>
              <a:gd name="T57" fmla="*/ 427 h 472"/>
              <a:gd name="T58" fmla="*/ 73 w 634"/>
              <a:gd name="T59" fmla="*/ 427 h 472"/>
              <a:gd name="T60" fmla="*/ 44 w 634"/>
              <a:gd name="T61" fmla="*/ 397 h 472"/>
              <a:gd name="T62" fmla="*/ 44 w 634"/>
              <a:gd name="T63" fmla="*/ 73 h 472"/>
              <a:gd name="T64" fmla="*/ 73 w 634"/>
              <a:gd name="T65" fmla="*/ 44 h 472"/>
              <a:gd name="T66" fmla="*/ 544 w 634"/>
              <a:gd name="T67" fmla="*/ 44 h 472"/>
              <a:gd name="T68" fmla="*/ 588 w 634"/>
              <a:gd name="T69" fmla="*/ 73 h 472"/>
              <a:gd name="T70" fmla="*/ 588 w 634"/>
              <a:gd name="T71" fmla="*/ 397 h 472"/>
              <a:gd name="T72" fmla="*/ 515 w 634"/>
              <a:gd name="T73" fmla="*/ 73 h 472"/>
              <a:gd name="T74" fmla="*/ 515 w 634"/>
              <a:gd name="T75" fmla="*/ 73 h 472"/>
              <a:gd name="T76" fmla="*/ 426 w 634"/>
              <a:gd name="T77" fmla="*/ 73 h 472"/>
              <a:gd name="T78" fmla="*/ 397 w 634"/>
              <a:gd name="T79" fmla="*/ 118 h 472"/>
              <a:gd name="T80" fmla="*/ 397 w 634"/>
              <a:gd name="T81" fmla="*/ 191 h 472"/>
              <a:gd name="T82" fmla="*/ 426 w 634"/>
              <a:gd name="T83" fmla="*/ 235 h 472"/>
              <a:gd name="T84" fmla="*/ 515 w 634"/>
              <a:gd name="T85" fmla="*/ 235 h 472"/>
              <a:gd name="T86" fmla="*/ 544 w 634"/>
              <a:gd name="T87" fmla="*/ 191 h 472"/>
              <a:gd name="T88" fmla="*/ 544 w 634"/>
              <a:gd name="T89" fmla="*/ 118 h 472"/>
              <a:gd name="T90" fmla="*/ 515 w 634"/>
              <a:gd name="T91" fmla="*/ 73 h 472"/>
              <a:gd name="T92" fmla="*/ 515 w 634"/>
              <a:gd name="T93" fmla="*/ 177 h 472"/>
              <a:gd name="T94" fmla="*/ 515 w 634"/>
              <a:gd name="T95" fmla="*/ 177 h 472"/>
              <a:gd name="T96" fmla="*/ 485 w 634"/>
              <a:gd name="T97" fmla="*/ 191 h 472"/>
              <a:gd name="T98" fmla="*/ 456 w 634"/>
              <a:gd name="T99" fmla="*/ 191 h 472"/>
              <a:gd name="T100" fmla="*/ 426 w 634"/>
              <a:gd name="T101" fmla="*/ 177 h 472"/>
              <a:gd name="T102" fmla="*/ 426 w 634"/>
              <a:gd name="T103" fmla="*/ 132 h 472"/>
              <a:gd name="T104" fmla="*/ 456 w 634"/>
              <a:gd name="T105" fmla="*/ 118 h 472"/>
              <a:gd name="T106" fmla="*/ 485 w 634"/>
              <a:gd name="T107" fmla="*/ 118 h 472"/>
              <a:gd name="T108" fmla="*/ 515 w 634"/>
              <a:gd name="T109" fmla="*/ 132 h 472"/>
              <a:gd name="T110" fmla="*/ 515 w 634"/>
              <a:gd name="T111" fmla="*/ 177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34" h="472">
                <a:moveTo>
                  <a:pt x="338" y="280"/>
                </a:moveTo>
                <a:lnTo>
                  <a:pt x="338" y="280"/>
                </a:lnTo>
                <a:cubicBezTo>
                  <a:pt x="103" y="280"/>
                  <a:pt x="103" y="280"/>
                  <a:pt x="103" y="280"/>
                </a:cubicBezTo>
                <a:cubicBezTo>
                  <a:pt x="88" y="280"/>
                  <a:pt x="73" y="280"/>
                  <a:pt x="73" y="294"/>
                </a:cubicBezTo>
                <a:cubicBezTo>
                  <a:pt x="73" y="309"/>
                  <a:pt x="88" y="309"/>
                  <a:pt x="103" y="309"/>
                </a:cubicBezTo>
                <a:cubicBezTo>
                  <a:pt x="338" y="309"/>
                  <a:pt x="338" y="309"/>
                  <a:pt x="338" y="309"/>
                </a:cubicBezTo>
                <a:cubicBezTo>
                  <a:pt x="338" y="309"/>
                  <a:pt x="353" y="309"/>
                  <a:pt x="353" y="294"/>
                </a:cubicBezTo>
                <a:cubicBezTo>
                  <a:pt x="353" y="280"/>
                  <a:pt x="338" y="280"/>
                  <a:pt x="338" y="280"/>
                </a:cubicBezTo>
                <a:close/>
                <a:moveTo>
                  <a:pt x="338" y="353"/>
                </a:moveTo>
                <a:lnTo>
                  <a:pt x="338" y="353"/>
                </a:lnTo>
                <a:cubicBezTo>
                  <a:pt x="103" y="353"/>
                  <a:pt x="103" y="353"/>
                  <a:pt x="103" y="353"/>
                </a:cubicBezTo>
                <a:cubicBezTo>
                  <a:pt x="88" y="353"/>
                  <a:pt x="73" y="368"/>
                  <a:pt x="73" y="368"/>
                </a:cubicBezTo>
                <a:cubicBezTo>
                  <a:pt x="73" y="383"/>
                  <a:pt x="88" y="397"/>
                  <a:pt x="103" y="397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8" y="397"/>
                  <a:pt x="353" y="383"/>
                  <a:pt x="353" y="368"/>
                </a:cubicBezTo>
                <a:lnTo>
                  <a:pt x="338" y="353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588" y="471"/>
                  <a:pt x="633" y="442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97"/>
                </a:moveTo>
                <a:lnTo>
                  <a:pt x="588" y="397"/>
                </a:lnTo>
                <a:cubicBezTo>
                  <a:pt x="588" y="412"/>
                  <a:pt x="574" y="427"/>
                  <a:pt x="544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59" y="427"/>
                  <a:pt x="44" y="412"/>
                  <a:pt x="44" y="39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73"/>
                </a:cubicBezTo>
                <a:lnTo>
                  <a:pt x="588" y="397"/>
                </a:lnTo>
                <a:close/>
                <a:moveTo>
                  <a:pt x="515" y="73"/>
                </a:moveTo>
                <a:lnTo>
                  <a:pt x="515" y="73"/>
                </a:lnTo>
                <a:cubicBezTo>
                  <a:pt x="426" y="73"/>
                  <a:pt x="426" y="73"/>
                  <a:pt x="426" y="73"/>
                </a:cubicBezTo>
                <a:cubicBezTo>
                  <a:pt x="412" y="73"/>
                  <a:pt x="397" y="103"/>
                  <a:pt x="397" y="118"/>
                </a:cubicBezTo>
                <a:cubicBezTo>
                  <a:pt x="397" y="191"/>
                  <a:pt x="397" y="191"/>
                  <a:pt x="397" y="191"/>
                </a:cubicBezTo>
                <a:cubicBezTo>
                  <a:pt x="397" y="221"/>
                  <a:pt x="412" y="235"/>
                  <a:pt x="426" y="235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30" y="235"/>
                  <a:pt x="544" y="221"/>
                  <a:pt x="544" y="191"/>
                </a:cubicBezTo>
                <a:cubicBezTo>
                  <a:pt x="544" y="118"/>
                  <a:pt x="544" y="118"/>
                  <a:pt x="544" y="118"/>
                </a:cubicBezTo>
                <a:cubicBezTo>
                  <a:pt x="544" y="103"/>
                  <a:pt x="530" y="73"/>
                  <a:pt x="515" y="73"/>
                </a:cubicBezTo>
                <a:close/>
                <a:moveTo>
                  <a:pt x="515" y="177"/>
                </a:moveTo>
                <a:lnTo>
                  <a:pt x="515" y="177"/>
                </a:lnTo>
                <a:cubicBezTo>
                  <a:pt x="515" y="191"/>
                  <a:pt x="500" y="191"/>
                  <a:pt x="485" y="191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42" y="191"/>
                  <a:pt x="426" y="191"/>
                  <a:pt x="426" y="177"/>
                </a:cubicBezTo>
                <a:cubicBezTo>
                  <a:pt x="426" y="132"/>
                  <a:pt x="426" y="132"/>
                  <a:pt x="426" y="132"/>
                </a:cubicBezTo>
                <a:cubicBezTo>
                  <a:pt x="426" y="132"/>
                  <a:pt x="442" y="118"/>
                  <a:pt x="456" y="118"/>
                </a:cubicBezTo>
                <a:cubicBezTo>
                  <a:pt x="485" y="118"/>
                  <a:pt x="485" y="118"/>
                  <a:pt x="485" y="118"/>
                </a:cubicBezTo>
                <a:cubicBezTo>
                  <a:pt x="500" y="118"/>
                  <a:pt x="515" y="132"/>
                  <a:pt x="515" y="132"/>
                </a:cubicBezTo>
                <a:lnTo>
                  <a:pt x="515" y="1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0" name="Freeform 185">
            <a:extLst>
              <a:ext uri="{FF2B5EF4-FFF2-40B4-BE49-F238E27FC236}">
                <a16:creationId xmlns:a16="http://schemas.microsoft.com/office/drawing/2014/main" id="{0C526468-6E97-43F2-A44D-4873E12D4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2684463"/>
            <a:ext cx="371475" cy="284162"/>
          </a:xfrm>
          <a:custGeom>
            <a:avLst/>
            <a:gdLst>
              <a:gd name="T0" fmla="*/ 545 w 619"/>
              <a:gd name="T1" fmla="*/ 0 h 472"/>
              <a:gd name="T2" fmla="*/ 545 w 619"/>
              <a:gd name="T3" fmla="*/ 0 h 472"/>
              <a:gd name="T4" fmla="*/ 73 w 619"/>
              <a:gd name="T5" fmla="*/ 0 h 472"/>
              <a:gd name="T6" fmla="*/ 0 w 619"/>
              <a:gd name="T7" fmla="*/ 73 h 472"/>
              <a:gd name="T8" fmla="*/ 0 w 619"/>
              <a:gd name="T9" fmla="*/ 397 h 472"/>
              <a:gd name="T10" fmla="*/ 73 w 619"/>
              <a:gd name="T11" fmla="*/ 471 h 472"/>
              <a:gd name="T12" fmla="*/ 545 w 619"/>
              <a:gd name="T13" fmla="*/ 471 h 472"/>
              <a:gd name="T14" fmla="*/ 618 w 619"/>
              <a:gd name="T15" fmla="*/ 397 h 472"/>
              <a:gd name="T16" fmla="*/ 618 w 619"/>
              <a:gd name="T17" fmla="*/ 73 h 472"/>
              <a:gd name="T18" fmla="*/ 545 w 619"/>
              <a:gd name="T19" fmla="*/ 0 h 472"/>
              <a:gd name="T20" fmla="*/ 559 w 619"/>
              <a:gd name="T21" fmla="*/ 44 h 472"/>
              <a:gd name="T22" fmla="*/ 559 w 619"/>
              <a:gd name="T23" fmla="*/ 44 h 472"/>
              <a:gd name="T24" fmla="*/ 309 w 619"/>
              <a:gd name="T25" fmla="*/ 235 h 472"/>
              <a:gd name="T26" fmla="*/ 59 w 619"/>
              <a:gd name="T27" fmla="*/ 44 h 472"/>
              <a:gd name="T28" fmla="*/ 559 w 619"/>
              <a:gd name="T29" fmla="*/ 44 h 472"/>
              <a:gd name="T30" fmla="*/ 29 w 619"/>
              <a:gd name="T31" fmla="*/ 397 h 472"/>
              <a:gd name="T32" fmla="*/ 29 w 619"/>
              <a:gd name="T33" fmla="*/ 397 h 472"/>
              <a:gd name="T34" fmla="*/ 29 w 619"/>
              <a:gd name="T35" fmla="*/ 73 h 472"/>
              <a:gd name="T36" fmla="*/ 206 w 619"/>
              <a:gd name="T37" fmla="*/ 221 h 472"/>
              <a:gd name="T38" fmla="*/ 29 w 619"/>
              <a:gd name="T39" fmla="*/ 397 h 472"/>
              <a:gd name="T40" fmla="*/ 59 w 619"/>
              <a:gd name="T41" fmla="*/ 427 h 472"/>
              <a:gd name="T42" fmla="*/ 59 w 619"/>
              <a:gd name="T43" fmla="*/ 427 h 472"/>
              <a:gd name="T44" fmla="*/ 236 w 619"/>
              <a:gd name="T45" fmla="*/ 235 h 472"/>
              <a:gd name="T46" fmla="*/ 309 w 619"/>
              <a:gd name="T47" fmla="*/ 294 h 472"/>
              <a:gd name="T48" fmla="*/ 368 w 619"/>
              <a:gd name="T49" fmla="*/ 235 h 472"/>
              <a:gd name="T50" fmla="*/ 559 w 619"/>
              <a:gd name="T51" fmla="*/ 427 h 472"/>
              <a:gd name="T52" fmla="*/ 59 w 619"/>
              <a:gd name="T53" fmla="*/ 427 h 472"/>
              <a:gd name="T54" fmla="*/ 589 w 619"/>
              <a:gd name="T55" fmla="*/ 397 h 472"/>
              <a:gd name="T56" fmla="*/ 589 w 619"/>
              <a:gd name="T57" fmla="*/ 397 h 472"/>
              <a:gd name="T58" fmla="*/ 589 w 619"/>
              <a:gd name="T59" fmla="*/ 397 h 472"/>
              <a:gd name="T60" fmla="*/ 412 w 619"/>
              <a:gd name="T61" fmla="*/ 221 h 472"/>
              <a:gd name="T62" fmla="*/ 589 w 619"/>
              <a:gd name="T63" fmla="*/ 73 h 472"/>
              <a:gd name="T64" fmla="*/ 589 w 619"/>
              <a:gd name="T65" fmla="*/ 397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9" h="472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5" y="471"/>
                  <a:pt x="545" y="471"/>
                  <a:pt x="545" y="471"/>
                </a:cubicBezTo>
                <a:cubicBezTo>
                  <a:pt x="589" y="471"/>
                  <a:pt x="618" y="442"/>
                  <a:pt x="618" y="397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30"/>
                  <a:pt x="589" y="0"/>
                  <a:pt x="545" y="0"/>
                </a:cubicBezTo>
                <a:close/>
                <a:moveTo>
                  <a:pt x="559" y="44"/>
                </a:moveTo>
                <a:lnTo>
                  <a:pt x="559" y="44"/>
                </a:lnTo>
                <a:cubicBezTo>
                  <a:pt x="309" y="235"/>
                  <a:pt x="309" y="235"/>
                  <a:pt x="309" y="235"/>
                </a:cubicBezTo>
                <a:cubicBezTo>
                  <a:pt x="59" y="44"/>
                  <a:pt x="59" y="44"/>
                  <a:pt x="59" y="44"/>
                </a:cubicBezTo>
                <a:lnTo>
                  <a:pt x="559" y="44"/>
                </a:lnTo>
                <a:close/>
                <a:moveTo>
                  <a:pt x="29" y="397"/>
                </a:moveTo>
                <a:lnTo>
                  <a:pt x="29" y="397"/>
                </a:lnTo>
                <a:cubicBezTo>
                  <a:pt x="29" y="73"/>
                  <a:pt x="29" y="73"/>
                  <a:pt x="29" y="73"/>
                </a:cubicBezTo>
                <a:cubicBezTo>
                  <a:pt x="206" y="221"/>
                  <a:pt x="206" y="221"/>
                  <a:pt x="206" y="221"/>
                </a:cubicBezTo>
                <a:cubicBezTo>
                  <a:pt x="29" y="397"/>
                  <a:pt x="29" y="397"/>
                  <a:pt x="29" y="397"/>
                </a:cubicBezTo>
                <a:close/>
                <a:moveTo>
                  <a:pt x="59" y="427"/>
                </a:moveTo>
                <a:lnTo>
                  <a:pt x="59" y="427"/>
                </a:lnTo>
                <a:cubicBezTo>
                  <a:pt x="236" y="235"/>
                  <a:pt x="236" y="235"/>
                  <a:pt x="236" y="235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68" y="235"/>
                  <a:pt x="368" y="235"/>
                  <a:pt x="368" y="235"/>
                </a:cubicBezTo>
                <a:cubicBezTo>
                  <a:pt x="559" y="427"/>
                  <a:pt x="559" y="427"/>
                  <a:pt x="559" y="427"/>
                </a:cubicBezTo>
                <a:cubicBezTo>
                  <a:pt x="545" y="427"/>
                  <a:pt x="73" y="427"/>
                  <a:pt x="59" y="427"/>
                </a:cubicBezTo>
                <a:close/>
                <a:moveTo>
                  <a:pt x="589" y="397"/>
                </a:moveTo>
                <a:lnTo>
                  <a:pt x="589" y="397"/>
                </a:lnTo>
                <a:lnTo>
                  <a:pt x="589" y="397"/>
                </a:lnTo>
                <a:cubicBezTo>
                  <a:pt x="412" y="221"/>
                  <a:pt x="412" y="221"/>
                  <a:pt x="412" y="221"/>
                </a:cubicBezTo>
                <a:cubicBezTo>
                  <a:pt x="589" y="73"/>
                  <a:pt x="589" y="73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1" name="Freeform 186">
            <a:extLst>
              <a:ext uri="{FF2B5EF4-FFF2-40B4-BE49-F238E27FC236}">
                <a16:creationId xmlns:a16="http://schemas.microsoft.com/office/drawing/2014/main" id="{92F1B82F-E7A3-4C0B-BB63-063569B34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2638425"/>
            <a:ext cx="382588" cy="373063"/>
          </a:xfrm>
          <a:custGeom>
            <a:avLst/>
            <a:gdLst>
              <a:gd name="T0" fmla="*/ 530 w 634"/>
              <a:gd name="T1" fmla="*/ 0 h 619"/>
              <a:gd name="T2" fmla="*/ 530 w 634"/>
              <a:gd name="T3" fmla="*/ 0 h 619"/>
              <a:gd name="T4" fmla="*/ 103 w 634"/>
              <a:gd name="T5" fmla="*/ 0 h 619"/>
              <a:gd name="T6" fmla="*/ 0 w 634"/>
              <a:gd name="T7" fmla="*/ 104 h 619"/>
              <a:gd name="T8" fmla="*/ 0 w 634"/>
              <a:gd name="T9" fmla="*/ 427 h 619"/>
              <a:gd name="T10" fmla="*/ 103 w 634"/>
              <a:gd name="T11" fmla="*/ 530 h 619"/>
              <a:gd name="T12" fmla="*/ 236 w 634"/>
              <a:gd name="T13" fmla="*/ 530 h 619"/>
              <a:gd name="T14" fmla="*/ 324 w 634"/>
              <a:gd name="T15" fmla="*/ 618 h 619"/>
              <a:gd name="T16" fmla="*/ 398 w 634"/>
              <a:gd name="T17" fmla="*/ 530 h 619"/>
              <a:gd name="T18" fmla="*/ 530 w 634"/>
              <a:gd name="T19" fmla="*/ 530 h 619"/>
              <a:gd name="T20" fmla="*/ 633 w 634"/>
              <a:gd name="T21" fmla="*/ 427 h 619"/>
              <a:gd name="T22" fmla="*/ 633 w 634"/>
              <a:gd name="T23" fmla="*/ 104 h 619"/>
              <a:gd name="T24" fmla="*/ 530 w 634"/>
              <a:gd name="T25" fmla="*/ 0 h 619"/>
              <a:gd name="T26" fmla="*/ 589 w 634"/>
              <a:gd name="T27" fmla="*/ 427 h 619"/>
              <a:gd name="T28" fmla="*/ 589 w 634"/>
              <a:gd name="T29" fmla="*/ 427 h 619"/>
              <a:gd name="T30" fmla="*/ 530 w 634"/>
              <a:gd name="T31" fmla="*/ 486 h 619"/>
              <a:gd name="T32" fmla="*/ 383 w 634"/>
              <a:gd name="T33" fmla="*/ 486 h 619"/>
              <a:gd name="T34" fmla="*/ 324 w 634"/>
              <a:gd name="T35" fmla="*/ 560 h 619"/>
              <a:gd name="T36" fmla="*/ 265 w 634"/>
              <a:gd name="T37" fmla="*/ 486 h 619"/>
              <a:gd name="T38" fmla="*/ 103 w 634"/>
              <a:gd name="T39" fmla="*/ 486 h 619"/>
              <a:gd name="T40" fmla="*/ 45 w 634"/>
              <a:gd name="T41" fmla="*/ 427 h 619"/>
              <a:gd name="T42" fmla="*/ 45 w 634"/>
              <a:gd name="T43" fmla="*/ 88 h 619"/>
              <a:gd name="T44" fmla="*/ 103 w 634"/>
              <a:gd name="T45" fmla="*/ 30 h 619"/>
              <a:gd name="T46" fmla="*/ 530 w 634"/>
              <a:gd name="T47" fmla="*/ 30 h 619"/>
              <a:gd name="T48" fmla="*/ 589 w 634"/>
              <a:gd name="T49" fmla="*/ 88 h 619"/>
              <a:gd name="T50" fmla="*/ 589 w 634"/>
              <a:gd name="T51" fmla="*/ 427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34" h="619">
                <a:moveTo>
                  <a:pt x="530" y="0"/>
                </a:moveTo>
                <a:lnTo>
                  <a:pt x="530" y="0"/>
                </a:lnTo>
                <a:cubicBezTo>
                  <a:pt x="103" y="0"/>
                  <a:pt x="103" y="0"/>
                  <a:pt x="103" y="0"/>
                </a:cubicBezTo>
                <a:cubicBezTo>
                  <a:pt x="59" y="0"/>
                  <a:pt x="0" y="45"/>
                  <a:pt x="0" y="10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86"/>
                  <a:pt x="45" y="530"/>
                  <a:pt x="103" y="530"/>
                </a:cubicBezTo>
                <a:cubicBezTo>
                  <a:pt x="236" y="530"/>
                  <a:pt x="236" y="530"/>
                  <a:pt x="236" y="530"/>
                </a:cubicBezTo>
                <a:cubicBezTo>
                  <a:pt x="324" y="618"/>
                  <a:pt x="324" y="618"/>
                  <a:pt x="324" y="618"/>
                </a:cubicBezTo>
                <a:cubicBezTo>
                  <a:pt x="398" y="530"/>
                  <a:pt x="398" y="530"/>
                  <a:pt x="398" y="530"/>
                </a:cubicBezTo>
                <a:cubicBezTo>
                  <a:pt x="530" y="530"/>
                  <a:pt x="530" y="530"/>
                  <a:pt x="530" y="530"/>
                </a:cubicBezTo>
                <a:cubicBezTo>
                  <a:pt x="589" y="530"/>
                  <a:pt x="633" y="486"/>
                  <a:pt x="633" y="427"/>
                </a:cubicBezTo>
                <a:cubicBezTo>
                  <a:pt x="633" y="104"/>
                  <a:pt x="633" y="104"/>
                  <a:pt x="633" y="104"/>
                </a:cubicBezTo>
                <a:cubicBezTo>
                  <a:pt x="633" y="45"/>
                  <a:pt x="589" y="0"/>
                  <a:pt x="530" y="0"/>
                </a:cubicBezTo>
                <a:close/>
                <a:moveTo>
                  <a:pt x="589" y="427"/>
                </a:moveTo>
                <a:lnTo>
                  <a:pt x="589" y="427"/>
                </a:lnTo>
                <a:cubicBezTo>
                  <a:pt x="589" y="457"/>
                  <a:pt x="560" y="486"/>
                  <a:pt x="530" y="486"/>
                </a:cubicBezTo>
                <a:cubicBezTo>
                  <a:pt x="383" y="486"/>
                  <a:pt x="383" y="486"/>
                  <a:pt x="383" y="486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265" y="486"/>
                  <a:pt x="265" y="486"/>
                  <a:pt x="265" y="486"/>
                </a:cubicBezTo>
                <a:cubicBezTo>
                  <a:pt x="103" y="486"/>
                  <a:pt x="103" y="486"/>
                  <a:pt x="103" y="486"/>
                </a:cubicBezTo>
                <a:cubicBezTo>
                  <a:pt x="74" y="486"/>
                  <a:pt x="45" y="457"/>
                  <a:pt x="45" y="427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59"/>
                  <a:pt x="74" y="30"/>
                  <a:pt x="103" y="30"/>
                </a:cubicBezTo>
                <a:cubicBezTo>
                  <a:pt x="530" y="30"/>
                  <a:pt x="530" y="30"/>
                  <a:pt x="530" y="30"/>
                </a:cubicBezTo>
                <a:cubicBezTo>
                  <a:pt x="560" y="30"/>
                  <a:pt x="589" y="59"/>
                  <a:pt x="589" y="88"/>
                </a:cubicBezTo>
                <a:lnTo>
                  <a:pt x="589" y="4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2" name="Freeform 187">
            <a:extLst>
              <a:ext uri="{FF2B5EF4-FFF2-40B4-BE49-F238E27FC236}">
                <a16:creationId xmlns:a16="http://schemas.microsoft.com/office/drawing/2014/main" id="{ED50C6D1-BEDD-4BAF-9634-5D37D8BAC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638425"/>
            <a:ext cx="382587" cy="373063"/>
          </a:xfrm>
          <a:custGeom>
            <a:avLst/>
            <a:gdLst>
              <a:gd name="T0" fmla="*/ 309 w 634"/>
              <a:gd name="T1" fmla="*/ 0 h 619"/>
              <a:gd name="T2" fmla="*/ 309 w 634"/>
              <a:gd name="T3" fmla="*/ 0 h 619"/>
              <a:gd name="T4" fmla="*/ 0 w 634"/>
              <a:gd name="T5" fmla="*/ 265 h 619"/>
              <a:gd name="T6" fmla="*/ 221 w 634"/>
              <a:gd name="T7" fmla="*/ 530 h 619"/>
              <a:gd name="T8" fmla="*/ 309 w 634"/>
              <a:gd name="T9" fmla="*/ 618 h 619"/>
              <a:gd name="T10" fmla="*/ 397 w 634"/>
              <a:gd name="T11" fmla="*/ 530 h 619"/>
              <a:gd name="T12" fmla="*/ 633 w 634"/>
              <a:gd name="T13" fmla="*/ 265 h 619"/>
              <a:gd name="T14" fmla="*/ 309 w 634"/>
              <a:gd name="T15" fmla="*/ 0 h 619"/>
              <a:gd name="T16" fmla="*/ 383 w 634"/>
              <a:gd name="T17" fmla="*/ 486 h 619"/>
              <a:gd name="T18" fmla="*/ 383 w 634"/>
              <a:gd name="T19" fmla="*/ 486 h 619"/>
              <a:gd name="T20" fmla="*/ 338 w 634"/>
              <a:gd name="T21" fmla="*/ 530 h 619"/>
              <a:gd name="T22" fmla="*/ 309 w 634"/>
              <a:gd name="T23" fmla="*/ 560 h 619"/>
              <a:gd name="T24" fmla="*/ 250 w 634"/>
              <a:gd name="T25" fmla="*/ 486 h 619"/>
              <a:gd name="T26" fmla="*/ 44 w 634"/>
              <a:gd name="T27" fmla="*/ 265 h 619"/>
              <a:gd name="T28" fmla="*/ 309 w 634"/>
              <a:gd name="T29" fmla="*/ 30 h 619"/>
              <a:gd name="T30" fmla="*/ 588 w 634"/>
              <a:gd name="T31" fmla="*/ 265 h 619"/>
              <a:gd name="T32" fmla="*/ 383 w 634"/>
              <a:gd name="T33" fmla="*/ 48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4" h="619"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83"/>
                  <a:pt x="103" y="486"/>
                  <a:pt x="221" y="530"/>
                </a:cubicBezTo>
                <a:cubicBezTo>
                  <a:pt x="309" y="618"/>
                  <a:pt x="309" y="618"/>
                  <a:pt x="309" y="618"/>
                </a:cubicBezTo>
                <a:cubicBezTo>
                  <a:pt x="397" y="530"/>
                  <a:pt x="397" y="530"/>
                  <a:pt x="397" y="530"/>
                </a:cubicBezTo>
                <a:cubicBezTo>
                  <a:pt x="530" y="486"/>
                  <a:pt x="633" y="383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83" y="486"/>
                </a:moveTo>
                <a:lnTo>
                  <a:pt x="383" y="486"/>
                </a:lnTo>
                <a:cubicBezTo>
                  <a:pt x="338" y="530"/>
                  <a:pt x="338" y="530"/>
                  <a:pt x="338" y="530"/>
                </a:cubicBezTo>
                <a:cubicBezTo>
                  <a:pt x="309" y="560"/>
                  <a:pt x="309" y="560"/>
                  <a:pt x="309" y="56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132" y="457"/>
                  <a:pt x="44" y="368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68"/>
                  <a:pt x="500" y="457"/>
                  <a:pt x="383" y="4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3" name="Freeform 188">
            <a:extLst>
              <a:ext uri="{FF2B5EF4-FFF2-40B4-BE49-F238E27FC236}">
                <a16:creationId xmlns:a16="http://schemas.microsoft.com/office/drawing/2014/main" id="{35B2FABA-D704-45FF-8FBA-9C456F4D1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2638425"/>
            <a:ext cx="363537" cy="373063"/>
          </a:xfrm>
          <a:custGeom>
            <a:avLst/>
            <a:gdLst>
              <a:gd name="T0" fmla="*/ 250 w 604"/>
              <a:gd name="T1" fmla="*/ 251 h 619"/>
              <a:gd name="T2" fmla="*/ 250 w 604"/>
              <a:gd name="T3" fmla="*/ 251 h 619"/>
              <a:gd name="T4" fmla="*/ 279 w 604"/>
              <a:gd name="T5" fmla="*/ 221 h 619"/>
              <a:gd name="T6" fmla="*/ 250 w 604"/>
              <a:gd name="T7" fmla="*/ 192 h 619"/>
              <a:gd name="T8" fmla="*/ 220 w 604"/>
              <a:gd name="T9" fmla="*/ 221 h 619"/>
              <a:gd name="T10" fmla="*/ 250 w 604"/>
              <a:gd name="T11" fmla="*/ 251 h 619"/>
              <a:gd name="T12" fmla="*/ 132 w 604"/>
              <a:gd name="T13" fmla="*/ 251 h 619"/>
              <a:gd name="T14" fmla="*/ 132 w 604"/>
              <a:gd name="T15" fmla="*/ 251 h 619"/>
              <a:gd name="T16" fmla="*/ 162 w 604"/>
              <a:gd name="T17" fmla="*/ 221 h 619"/>
              <a:gd name="T18" fmla="*/ 132 w 604"/>
              <a:gd name="T19" fmla="*/ 192 h 619"/>
              <a:gd name="T20" fmla="*/ 103 w 604"/>
              <a:gd name="T21" fmla="*/ 221 h 619"/>
              <a:gd name="T22" fmla="*/ 132 w 604"/>
              <a:gd name="T23" fmla="*/ 251 h 619"/>
              <a:gd name="T24" fmla="*/ 367 w 604"/>
              <a:gd name="T25" fmla="*/ 251 h 619"/>
              <a:gd name="T26" fmla="*/ 367 w 604"/>
              <a:gd name="T27" fmla="*/ 251 h 619"/>
              <a:gd name="T28" fmla="*/ 397 w 604"/>
              <a:gd name="T29" fmla="*/ 221 h 619"/>
              <a:gd name="T30" fmla="*/ 367 w 604"/>
              <a:gd name="T31" fmla="*/ 192 h 619"/>
              <a:gd name="T32" fmla="*/ 338 w 604"/>
              <a:gd name="T33" fmla="*/ 221 h 619"/>
              <a:gd name="T34" fmla="*/ 367 w 604"/>
              <a:gd name="T35" fmla="*/ 251 h 619"/>
              <a:gd name="T36" fmla="*/ 530 w 604"/>
              <a:gd name="T37" fmla="*/ 177 h 619"/>
              <a:gd name="T38" fmla="*/ 530 w 604"/>
              <a:gd name="T39" fmla="*/ 177 h 619"/>
              <a:gd name="T40" fmla="*/ 530 w 604"/>
              <a:gd name="T41" fmla="*/ 192 h 619"/>
              <a:gd name="T42" fmla="*/ 530 w 604"/>
              <a:gd name="T43" fmla="*/ 221 h 619"/>
              <a:gd name="T44" fmla="*/ 574 w 604"/>
              <a:gd name="T45" fmla="*/ 339 h 619"/>
              <a:gd name="T46" fmla="*/ 471 w 604"/>
              <a:gd name="T47" fmla="*/ 501 h 619"/>
              <a:gd name="T48" fmla="*/ 471 w 604"/>
              <a:gd name="T49" fmla="*/ 560 h 619"/>
              <a:gd name="T50" fmla="*/ 397 w 604"/>
              <a:gd name="T51" fmla="*/ 516 h 619"/>
              <a:gd name="T52" fmla="*/ 353 w 604"/>
              <a:gd name="T53" fmla="*/ 530 h 619"/>
              <a:gd name="T54" fmla="*/ 235 w 604"/>
              <a:gd name="T55" fmla="*/ 486 h 619"/>
              <a:gd name="T56" fmla="*/ 206 w 604"/>
              <a:gd name="T57" fmla="*/ 486 h 619"/>
              <a:gd name="T58" fmla="*/ 176 w 604"/>
              <a:gd name="T59" fmla="*/ 486 h 619"/>
              <a:gd name="T60" fmla="*/ 353 w 604"/>
              <a:gd name="T61" fmla="*/ 560 h 619"/>
              <a:gd name="T62" fmla="*/ 397 w 604"/>
              <a:gd name="T63" fmla="*/ 560 h 619"/>
              <a:gd name="T64" fmla="*/ 515 w 604"/>
              <a:gd name="T65" fmla="*/ 618 h 619"/>
              <a:gd name="T66" fmla="*/ 515 w 604"/>
              <a:gd name="T67" fmla="*/ 516 h 619"/>
              <a:gd name="T68" fmla="*/ 603 w 604"/>
              <a:gd name="T69" fmla="*/ 339 h 619"/>
              <a:gd name="T70" fmla="*/ 530 w 604"/>
              <a:gd name="T71" fmla="*/ 177 h 619"/>
              <a:gd name="T72" fmla="*/ 191 w 604"/>
              <a:gd name="T73" fmla="*/ 442 h 619"/>
              <a:gd name="T74" fmla="*/ 191 w 604"/>
              <a:gd name="T75" fmla="*/ 442 h 619"/>
              <a:gd name="T76" fmla="*/ 250 w 604"/>
              <a:gd name="T77" fmla="*/ 442 h 619"/>
              <a:gd name="T78" fmla="*/ 485 w 604"/>
              <a:gd name="T79" fmla="*/ 221 h 619"/>
              <a:gd name="T80" fmla="*/ 250 w 604"/>
              <a:gd name="T81" fmla="*/ 0 h 619"/>
              <a:gd name="T82" fmla="*/ 0 w 604"/>
              <a:gd name="T83" fmla="*/ 221 h 619"/>
              <a:gd name="T84" fmla="*/ 73 w 604"/>
              <a:gd name="T85" fmla="*/ 398 h 619"/>
              <a:gd name="T86" fmla="*/ 73 w 604"/>
              <a:gd name="T87" fmla="*/ 501 h 619"/>
              <a:gd name="T88" fmla="*/ 191 w 604"/>
              <a:gd name="T89" fmla="*/ 442 h 619"/>
              <a:gd name="T90" fmla="*/ 44 w 604"/>
              <a:gd name="T91" fmla="*/ 221 h 619"/>
              <a:gd name="T92" fmla="*/ 44 w 604"/>
              <a:gd name="T93" fmla="*/ 221 h 619"/>
              <a:gd name="T94" fmla="*/ 250 w 604"/>
              <a:gd name="T95" fmla="*/ 30 h 619"/>
              <a:gd name="T96" fmla="*/ 456 w 604"/>
              <a:gd name="T97" fmla="*/ 221 h 619"/>
              <a:gd name="T98" fmla="*/ 250 w 604"/>
              <a:gd name="T99" fmla="*/ 413 h 619"/>
              <a:gd name="T100" fmla="*/ 191 w 604"/>
              <a:gd name="T101" fmla="*/ 398 h 619"/>
              <a:gd name="T102" fmla="*/ 117 w 604"/>
              <a:gd name="T103" fmla="*/ 442 h 619"/>
              <a:gd name="T104" fmla="*/ 117 w 604"/>
              <a:gd name="T105" fmla="*/ 383 h 619"/>
              <a:gd name="T106" fmla="*/ 44 w 604"/>
              <a:gd name="T107" fmla="*/ 22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4" h="619">
                <a:moveTo>
                  <a:pt x="250" y="251"/>
                </a:moveTo>
                <a:lnTo>
                  <a:pt x="250" y="251"/>
                </a:lnTo>
                <a:cubicBezTo>
                  <a:pt x="265" y="251"/>
                  <a:pt x="279" y="236"/>
                  <a:pt x="279" y="221"/>
                </a:cubicBezTo>
                <a:cubicBezTo>
                  <a:pt x="279" y="206"/>
                  <a:pt x="265" y="192"/>
                  <a:pt x="250" y="192"/>
                </a:cubicBezTo>
                <a:cubicBezTo>
                  <a:pt x="235" y="192"/>
                  <a:pt x="220" y="206"/>
                  <a:pt x="220" y="221"/>
                </a:cubicBezTo>
                <a:cubicBezTo>
                  <a:pt x="220" y="236"/>
                  <a:pt x="235" y="251"/>
                  <a:pt x="250" y="251"/>
                </a:cubicBezTo>
                <a:close/>
                <a:moveTo>
                  <a:pt x="132" y="251"/>
                </a:moveTo>
                <a:lnTo>
                  <a:pt x="132" y="251"/>
                </a:lnTo>
                <a:cubicBezTo>
                  <a:pt x="147" y="251"/>
                  <a:pt x="162" y="236"/>
                  <a:pt x="162" y="221"/>
                </a:cubicBezTo>
                <a:cubicBezTo>
                  <a:pt x="162" y="206"/>
                  <a:pt x="147" y="192"/>
                  <a:pt x="132" y="192"/>
                </a:cubicBezTo>
                <a:cubicBezTo>
                  <a:pt x="117" y="192"/>
                  <a:pt x="103" y="206"/>
                  <a:pt x="103" y="221"/>
                </a:cubicBezTo>
                <a:cubicBezTo>
                  <a:pt x="103" y="236"/>
                  <a:pt x="117" y="251"/>
                  <a:pt x="132" y="251"/>
                </a:cubicBezTo>
                <a:close/>
                <a:moveTo>
                  <a:pt x="367" y="251"/>
                </a:moveTo>
                <a:lnTo>
                  <a:pt x="367" y="251"/>
                </a:lnTo>
                <a:cubicBezTo>
                  <a:pt x="383" y="251"/>
                  <a:pt x="397" y="236"/>
                  <a:pt x="397" y="221"/>
                </a:cubicBezTo>
                <a:cubicBezTo>
                  <a:pt x="397" y="206"/>
                  <a:pt x="383" y="192"/>
                  <a:pt x="367" y="192"/>
                </a:cubicBezTo>
                <a:cubicBezTo>
                  <a:pt x="353" y="192"/>
                  <a:pt x="338" y="206"/>
                  <a:pt x="338" y="221"/>
                </a:cubicBezTo>
                <a:cubicBezTo>
                  <a:pt x="338" y="236"/>
                  <a:pt x="353" y="251"/>
                  <a:pt x="367" y="251"/>
                </a:cubicBezTo>
                <a:close/>
                <a:moveTo>
                  <a:pt x="530" y="177"/>
                </a:moveTo>
                <a:lnTo>
                  <a:pt x="530" y="177"/>
                </a:lnTo>
                <a:lnTo>
                  <a:pt x="530" y="192"/>
                </a:lnTo>
                <a:cubicBezTo>
                  <a:pt x="530" y="206"/>
                  <a:pt x="530" y="221"/>
                  <a:pt x="530" y="221"/>
                </a:cubicBezTo>
                <a:cubicBezTo>
                  <a:pt x="559" y="265"/>
                  <a:pt x="574" y="295"/>
                  <a:pt x="574" y="339"/>
                </a:cubicBezTo>
                <a:cubicBezTo>
                  <a:pt x="574" y="398"/>
                  <a:pt x="530" y="457"/>
                  <a:pt x="471" y="501"/>
                </a:cubicBezTo>
                <a:cubicBezTo>
                  <a:pt x="471" y="560"/>
                  <a:pt x="471" y="560"/>
                  <a:pt x="471" y="560"/>
                </a:cubicBezTo>
                <a:cubicBezTo>
                  <a:pt x="397" y="516"/>
                  <a:pt x="397" y="516"/>
                  <a:pt x="397" y="516"/>
                </a:cubicBezTo>
                <a:cubicBezTo>
                  <a:pt x="383" y="530"/>
                  <a:pt x="367" y="530"/>
                  <a:pt x="353" y="530"/>
                </a:cubicBezTo>
                <a:cubicBezTo>
                  <a:pt x="309" y="530"/>
                  <a:pt x="279" y="516"/>
                  <a:pt x="235" y="486"/>
                </a:cubicBezTo>
                <a:cubicBezTo>
                  <a:pt x="220" y="486"/>
                  <a:pt x="220" y="486"/>
                  <a:pt x="206" y="486"/>
                </a:cubicBezTo>
                <a:cubicBezTo>
                  <a:pt x="191" y="486"/>
                  <a:pt x="191" y="486"/>
                  <a:pt x="176" y="486"/>
                </a:cubicBezTo>
                <a:cubicBezTo>
                  <a:pt x="235" y="530"/>
                  <a:pt x="279" y="560"/>
                  <a:pt x="353" y="560"/>
                </a:cubicBezTo>
                <a:cubicBezTo>
                  <a:pt x="367" y="560"/>
                  <a:pt x="383" y="560"/>
                  <a:pt x="397" y="560"/>
                </a:cubicBezTo>
                <a:cubicBezTo>
                  <a:pt x="515" y="618"/>
                  <a:pt x="515" y="618"/>
                  <a:pt x="515" y="618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574" y="471"/>
                  <a:pt x="603" y="413"/>
                  <a:pt x="603" y="339"/>
                </a:cubicBezTo>
                <a:cubicBezTo>
                  <a:pt x="603" y="280"/>
                  <a:pt x="574" y="221"/>
                  <a:pt x="530" y="177"/>
                </a:cubicBezTo>
                <a:close/>
                <a:moveTo>
                  <a:pt x="191" y="442"/>
                </a:moveTo>
                <a:lnTo>
                  <a:pt x="191" y="442"/>
                </a:lnTo>
                <a:cubicBezTo>
                  <a:pt x="206" y="442"/>
                  <a:pt x="235" y="442"/>
                  <a:pt x="250" y="442"/>
                </a:cubicBezTo>
                <a:cubicBezTo>
                  <a:pt x="397" y="442"/>
                  <a:pt x="485" y="339"/>
                  <a:pt x="485" y="221"/>
                </a:cubicBezTo>
                <a:cubicBezTo>
                  <a:pt x="485" y="88"/>
                  <a:pt x="367" y="0"/>
                  <a:pt x="250" y="0"/>
                </a:cubicBezTo>
                <a:cubicBezTo>
                  <a:pt x="117" y="0"/>
                  <a:pt x="0" y="88"/>
                  <a:pt x="0" y="221"/>
                </a:cubicBezTo>
                <a:cubicBezTo>
                  <a:pt x="0" y="295"/>
                  <a:pt x="29" y="354"/>
                  <a:pt x="73" y="398"/>
                </a:cubicBezTo>
                <a:cubicBezTo>
                  <a:pt x="73" y="501"/>
                  <a:pt x="73" y="501"/>
                  <a:pt x="73" y="501"/>
                </a:cubicBezTo>
                <a:lnTo>
                  <a:pt x="191" y="442"/>
                </a:lnTo>
                <a:close/>
                <a:moveTo>
                  <a:pt x="44" y="221"/>
                </a:moveTo>
                <a:lnTo>
                  <a:pt x="44" y="221"/>
                </a:lnTo>
                <a:cubicBezTo>
                  <a:pt x="44" y="118"/>
                  <a:pt x="132" y="30"/>
                  <a:pt x="250" y="30"/>
                </a:cubicBezTo>
                <a:cubicBezTo>
                  <a:pt x="353" y="30"/>
                  <a:pt x="456" y="118"/>
                  <a:pt x="456" y="221"/>
                </a:cubicBezTo>
                <a:cubicBezTo>
                  <a:pt x="456" y="324"/>
                  <a:pt x="367" y="413"/>
                  <a:pt x="250" y="413"/>
                </a:cubicBezTo>
                <a:cubicBezTo>
                  <a:pt x="235" y="413"/>
                  <a:pt x="206" y="413"/>
                  <a:pt x="191" y="398"/>
                </a:cubicBezTo>
                <a:cubicBezTo>
                  <a:pt x="117" y="442"/>
                  <a:pt x="117" y="442"/>
                  <a:pt x="117" y="442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73" y="339"/>
                  <a:pt x="44" y="280"/>
                  <a:pt x="44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4" name="Freeform 189">
            <a:extLst>
              <a:ext uri="{FF2B5EF4-FFF2-40B4-BE49-F238E27FC236}">
                <a16:creationId xmlns:a16="http://schemas.microsoft.com/office/drawing/2014/main" id="{2182084F-069D-41DC-A18E-4A8256AEA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2638425"/>
            <a:ext cx="382587" cy="373063"/>
          </a:xfrm>
          <a:custGeom>
            <a:avLst/>
            <a:gdLst>
              <a:gd name="T0" fmla="*/ 324 w 634"/>
              <a:gd name="T1" fmla="*/ 236 h 619"/>
              <a:gd name="T2" fmla="*/ 324 w 634"/>
              <a:gd name="T3" fmla="*/ 236 h 619"/>
              <a:gd name="T4" fmla="*/ 280 w 634"/>
              <a:gd name="T5" fmla="*/ 265 h 619"/>
              <a:gd name="T6" fmla="*/ 324 w 634"/>
              <a:gd name="T7" fmla="*/ 309 h 619"/>
              <a:gd name="T8" fmla="*/ 354 w 634"/>
              <a:gd name="T9" fmla="*/ 265 h 619"/>
              <a:gd name="T10" fmla="*/ 324 w 634"/>
              <a:gd name="T11" fmla="*/ 236 h 619"/>
              <a:gd name="T12" fmla="*/ 162 w 634"/>
              <a:gd name="T13" fmla="*/ 236 h 619"/>
              <a:gd name="T14" fmla="*/ 162 w 634"/>
              <a:gd name="T15" fmla="*/ 236 h 619"/>
              <a:gd name="T16" fmla="*/ 118 w 634"/>
              <a:gd name="T17" fmla="*/ 265 h 619"/>
              <a:gd name="T18" fmla="*/ 162 w 634"/>
              <a:gd name="T19" fmla="*/ 309 h 619"/>
              <a:gd name="T20" fmla="*/ 207 w 634"/>
              <a:gd name="T21" fmla="*/ 265 h 619"/>
              <a:gd name="T22" fmla="*/ 162 w 634"/>
              <a:gd name="T23" fmla="*/ 236 h 619"/>
              <a:gd name="T24" fmla="*/ 324 w 634"/>
              <a:gd name="T25" fmla="*/ 0 h 619"/>
              <a:gd name="T26" fmla="*/ 324 w 634"/>
              <a:gd name="T27" fmla="*/ 0 h 619"/>
              <a:gd name="T28" fmla="*/ 0 w 634"/>
              <a:gd name="T29" fmla="*/ 265 h 619"/>
              <a:gd name="T30" fmla="*/ 118 w 634"/>
              <a:gd name="T31" fmla="*/ 486 h 619"/>
              <a:gd name="T32" fmla="*/ 118 w 634"/>
              <a:gd name="T33" fmla="*/ 618 h 619"/>
              <a:gd name="T34" fmla="*/ 265 w 634"/>
              <a:gd name="T35" fmla="*/ 545 h 619"/>
              <a:gd name="T36" fmla="*/ 324 w 634"/>
              <a:gd name="T37" fmla="*/ 545 h 619"/>
              <a:gd name="T38" fmla="*/ 633 w 634"/>
              <a:gd name="T39" fmla="*/ 265 h 619"/>
              <a:gd name="T40" fmla="*/ 324 w 634"/>
              <a:gd name="T41" fmla="*/ 0 h 619"/>
              <a:gd name="T42" fmla="*/ 324 w 634"/>
              <a:gd name="T43" fmla="*/ 501 h 619"/>
              <a:gd name="T44" fmla="*/ 324 w 634"/>
              <a:gd name="T45" fmla="*/ 501 h 619"/>
              <a:gd name="T46" fmla="*/ 251 w 634"/>
              <a:gd name="T47" fmla="*/ 501 h 619"/>
              <a:gd name="T48" fmla="*/ 162 w 634"/>
              <a:gd name="T49" fmla="*/ 560 h 619"/>
              <a:gd name="T50" fmla="*/ 162 w 634"/>
              <a:gd name="T51" fmla="*/ 457 h 619"/>
              <a:gd name="T52" fmla="*/ 44 w 634"/>
              <a:gd name="T53" fmla="*/ 265 h 619"/>
              <a:gd name="T54" fmla="*/ 324 w 634"/>
              <a:gd name="T55" fmla="*/ 30 h 619"/>
              <a:gd name="T56" fmla="*/ 589 w 634"/>
              <a:gd name="T57" fmla="*/ 265 h 619"/>
              <a:gd name="T58" fmla="*/ 324 w 634"/>
              <a:gd name="T59" fmla="*/ 501 h 619"/>
              <a:gd name="T60" fmla="*/ 471 w 634"/>
              <a:gd name="T61" fmla="*/ 236 h 619"/>
              <a:gd name="T62" fmla="*/ 471 w 634"/>
              <a:gd name="T63" fmla="*/ 236 h 619"/>
              <a:gd name="T64" fmla="*/ 442 w 634"/>
              <a:gd name="T65" fmla="*/ 265 h 619"/>
              <a:gd name="T66" fmla="*/ 471 w 634"/>
              <a:gd name="T67" fmla="*/ 309 h 619"/>
              <a:gd name="T68" fmla="*/ 516 w 634"/>
              <a:gd name="T69" fmla="*/ 265 h 619"/>
              <a:gd name="T70" fmla="*/ 471 w 634"/>
              <a:gd name="T71" fmla="*/ 23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4" h="619">
                <a:moveTo>
                  <a:pt x="324" y="236"/>
                </a:moveTo>
                <a:lnTo>
                  <a:pt x="324" y="236"/>
                </a:lnTo>
                <a:cubicBezTo>
                  <a:pt x="295" y="236"/>
                  <a:pt x="280" y="251"/>
                  <a:pt x="280" y="265"/>
                </a:cubicBezTo>
                <a:cubicBezTo>
                  <a:pt x="280" y="295"/>
                  <a:pt x="295" y="309"/>
                  <a:pt x="324" y="309"/>
                </a:cubicBezTo>
                <a:cubicBezTo>
                  <a:pt x="339" y="309"/>
                  <a:pt x="354" y="295"/>
                  <a:pt x="354" y="265"/>
                </a:cubicBezTo>
                <a:cubicBezTo>
                  <a:pt x="354" y="251"/>
                  <a:pt x="339" y="236"/>
                  <a:pt x="324" y="236"/>
                </a:cubicBezTo>
                <a:close/>
                <a:moveTo>
                  <a:pt x="162" y="236"/>
                </a:moveTo>
                <a:lnTo>
                  <a:pt x="162" y="236"/>
                </a:lnTo>
                <a:cubicBezTo>
                  <a:pt x="148" y="236"/>
                  <a:pt x="118" y="251"/>
                  <a:pt x="118" y="265"/>
                </a:cubicBezTo>
                <a:cubicBezTo>
                  <a:pt x="118" y="295"/>
                  <a:pt x="148" y="309"/>
                  <a:pt x="162" y="309"/>
                </a:cubicBezTo>
                <a:cubicBezTo>
                  <a:pt x="177" y="309"/>
                  <a:pt x="207" y="295"/>
                  <a:pt x="207" y="265"/>
                </a:cubicBezTo>
                <a:cubicBezTo>
                  <a:pt x="207" y="251"/>
                  <a:pt x="177" y="236"/>
                  <a:pt x="162" y="236"/>
                </a:cubicBez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280" y="545"/>
                  <a:pt x="295" y="545"/>
                  <a:pt x="324" y="545"/>
                </a:cubicBezTo>
                <a:cubicBezTo>
                  <a:pt x="486" y="545"/>
                  <a:pt x="633" y="427"/>
                  <a:pt x="633" y="265"/>
                </a:cubicBezTo>
                <a:cubicBezTo>
                  <a:pt x="633" y="118"/>
                  <a:pt x="486" y="0"/>
                  <a:pt x="324" y="0"/>
                </a:cubicBezTo>
                <a:close/>
                <a:moveTo>
                  <a:pt x="324" y="501"/>
                </a:moveTo>
                <a:lnTo>
                  <a:pt x="324" y="501"/>
                </a:lnTo>
                <a:cubicBezTo>
                  <a:pt x="295" y="501"/>
                  <a:pt x="280" y="501"/>
                  <a:pt x="251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9" y="427"/>
                  <a:pt x="44" y="354"/>
                  <a:pt x="44" y="265"/>
                </a:cubicBezTo>
                <a:cubicBezTo>
                  <a:pt x="44" y="133"/>
                  <a:pt x="162" y="30"/>
                  <a:pt x="324" y="30"/>
                </a:cubicBezTo>
                <a:cubicBezTo>
                  <a:pt x="471" y="30"/>
                  <a:pt x="589" y="133"/>
                  <a:pt x="589" y="265"/>
                </a:cubicBezTo>
                <a:cubicBezTo>
                  <a:pt x="589" y="398"/>
                  <a:pt x="471" y="501"/>
                  <a:pt x="324" y="501"/>
                </a:cubicBezTo>
                <a:close/>
                <a:moveTo>
                  <a:pt x="471" y="236"/>
                </a:moveTo>
                <a:lnTo>
                  <a:pt x="471" y="236"/>
                </a:lnTo>
                <a:cubicBezTo>
                  <a:pt x="457" y="236"/>
                  <a:pt x="442" y="251"/>
                  <a:pt x="442" y="265"/>
                </a:cubicBezTo>
                <a:cubicBezTo>
                  <a:pt x="442" y="295"/>
                  <a:pt x="457" y="309"/>
                  <a:pt x="471" y="309"/>
                </a:cubicBezTo>
                <a:cubicBezTo>
                  <a:pt x="501" y="309"/>
                  <a:pt x="516" y="295"/>
                  <a:pt x="516" y="265"/>
                </a:cubicBezTo>
                <a:cubicBezTo>
                  <a:pt x="516" y="251"/>
                  <a:pt x="501" y="236"/>
                  <a:pt x="471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5" name="Freeform 190">
            <a:extLst>
              <a:ext uri="{FF2B5EF4-FFF2-40B4-BE49-F238E27FC236}">
                <a16:creationId xmlns:a16="http://schemas.microsoft.com/office/drawing/2014/main" id="{784298A1-A678-4DC2-B1AB-3FD938861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2638425"/>
            <a:ext cx="382588" cy="373063"/>
          </a:xfrm>
          <a:custGeom>
            <a:avLst/>
            <a:gdLst>
              <a:gd name="T0" fmla="*/ 412 w 634"/>
              <a:gd name="T1" fmla="*/ 324 h 619"/>
              <a:gd name="T2" fmla="*/ 412 w 634"/>
              <a:gd name="T3" fmla="*/ 324 h 619"/>
              <a:gd name="T4" fmla="*/ 220 w 634"/>
              <a:gd name="T5" fmla="*/ 324 h 619"/>
              <a:gd name="T6" fmla="*/ 191 w 634"/>
              <a:gd name="T7" fmla="*/ 354 h 619"/>
              <a:gd name="T8" fmla="*/ 220 w 634"/>
              <a:gd name="T9" fmla="*/ 368 h 619"/>
              <a:gd name="T10" fmla="*/ 412 w 634"/>
              <a:gd name="T11" fmla="*/ 368 h 619"/>
              <a:gd name="T12" fmla="*/ 426 w 634"/>
              <a:gd name="T13" fmla="*/ 354 h 619"/>
              <a:gd name="T14" fmla="*/ 412 w 634"/>
              <a:gd name="T15" fmla="*/ 324 h 619"/>
              <a:gd name="T16" fmla="*/ 456 w 634"/>
              <a:gd name="T17" fmla="*/ 206 h 619"/>
              <a:gd name="T18" fmla="*/ 456 w 634"/>
              <a:gd name="T19" fmla="*/ 206 h 619"/>
              <a:gd name="T20" fmla="*/ 176 w 634"/>
              <a:gd name="T21" fmla="*/ 206 h 619"/>
              <a:gd name="T22" fmla="*/ 162 w 634"/>
              <a:gd name="T23" fmla="*/ 236 h 619"/>
              <a:gd name="T24" fmla="*/ 176 w 634"/>
              <a:gd name="T25" fmla="*/ 251 h 619"/>
              <a:gd name="T26" fmla="*/ 456 w 634"/>
              <a:gd name="T27" fmla="*/ 251 h 619"/>
              <a:gd name="T28" fmla="*/ 471 w 634"/>
              <a:gd name="T29" fmla="*/ 236 h 619"/>
              <a:gd name="T30" fmla="*/ 456 w 634"/>
              <a:gd name="T31" fmla="*/ 206 h 619"/>
              <a:gd name="T32" fmla="*/ 309 w 634"/>
              <a:gd name="T33" fmla="*/ 0 h 619"/>
              <a:gd name="T34" fmla="*/ 309 w 634"/>
              <a:gd name="T35" fmla="*/ 0 h 619"/>
              <a:gd name="T36" fmla="*/ 0 w 634"/>
              <a:gd name="T37" fmla="*/ 265 h 619"/>
              <a:gd name="T38" fmla="*/ 117 w 634"/>
              <a:gd name="T39" fmla="*/ 486 h 619"/>
              <a:gd name="T40" fmla="*/ 117 w 634"/>
              <a:gd name="T41" fmla="*/ 618 h 619"/>
              <a:gd name="T42" fmla="*/ 250 w 634"/>
              <a:gd name="T43" fmla="*/ 545 h 619"/>
              <a:gd name="T44" fmla="*/ 309 w 634"/>
              <a:gd name="T45" fmla="*/ 545 h 619"/>
              <a:gd name="T46" fmla="*/ 633 w 634"/>
              <a:gd name="T47" fmla="*/ 265 h 619"/>
              <a:gd name="T48" fmla="*/ 309 w 634"/>
              <a:gd name="T49" fmla="*/ 0 h 619"/>
              <a:gd name="T50" fmla="*/ 309 w 634"/>
              <a:gd name="T51" fmla="*/ 501 h 619"/>
              <a:gd name="T52" fmla="*/ 309 w 634"/>
              <a:gd name="T53" fmla="*/ 501 h 619"/>
              <a:gd name="T54" fmla="*/ 250 w 634"/>
              <a:gd name="T55" fmla="*/ 501 h 619"/>
              <a:gd name="T56" fmla="*/ 162 w 634"/>
              <a:gd name="T57" fmla="*/ 560 h 619"/>
              <a:gd name="T58" fmla="*/ 162 w 634"/>
              <a:gd name="T59" fmla="*/ 457 h 619"/>
              <a:gd name="T60" fmla="*/ 44 w 634"/>
              <a:gd name="T61" fmla="*/ 265 h 619"/>
              <a:gd name="T62" fmla="*/ 309 w 634"/>
              <a:gd name="T63" fmla="*/ 30 h 619"/>
              <a:gd name="T64" fmla="*/ 588 w 634"/>
              <a:gd name="T65" fmla="*/ 265 h 619"/>
              <a:gd name="T66" fmla="*/ 309 w 634"/>
              <a:gd name="T67" fmla="*/ 50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4" h="619">
                <a:moveTo>
                  <a:pt x="412" y="324"/>
                </a:moveTo>
                <a:lnTo>
                  <a:pt x="412" y="324"/>
                </a:lnTo>
                <a:cubicBezTo>
                  <a:pt x="220" y="324"/>
                  <a:pt x="220" y="324"/>
                  <a:pt x="220" y="324"/>
                </a:cubicBezTo>
                <a:cubicBezTo>
                  <a:pt x="206" y="324"/>
                  <a:pt x="191" y="339"/>
                  <a:pt x="191" y="354"/>
                </a:cubicBezTo>
                <a:cubicBezTo>
                  <a:pt x="191" y="354"/>
                  <a:pt x="206" y="368"/>
                  <a:pt x="220" y="368"/>
                </a:cubicBezTo>
                <a:cubicBezTo>
                  <a:pt x="412" y="368"/>
                  <a:pt x="412" y="368"/>
                  <a:pt x="412" y="368"/>
                </a:cubicBezTo>
                <a:cubicBezTo>
                  <a:pt x="426" y="368"/>
                  <a:pt x="426" y="354"/>
                  <a:pt x="426" y="354"/>
                </a:cubicBezTo>
                <a:cubicBezTo>
                  <a:pt x="426" y="339"/>
                  <a:pt x="426" y="324"/>
                  <a:pt x="412" y="324"/>
                </a:cubicBezTo>
                <a:close/>
                <a:moveTo>
                  <a:pt x="456" y="206"/>
                </a:moveTo>
                <a:lnTo>
                  <a:pt x="456" y="206"/>
                </a:lnTo>
                <a:cubicBezTo>
                  <a:pt x="176" y="206"/>
                  <a:pt x="176" y="206"/>
                  <a:pt x="176" y="206"/>
                </a:cubicBezTo>
                <a:cubicBezTo>
                  <a:pt x="162" y="206"/>
                  <a:pt x="162" y="221"/>
                  <a:pt x="162" y="236"/>
                </a:cubicBezTo>
                <a:cubicBezTo>
                  <a:pt x="162" y="236"/>
                  <a:pt x="162" y="251"/>
                  <a:pt x="176" y="251"/>
                </a:cubicBezTo>
                <a:cubicBezTo>
                  <a:pt x="456" y="251"/>
                  <a:pt x="456" y="251"/>
                  <a:pt x="456" y="251"/>
                </a:cubicBezTo>
                <a:lnTo>
                  <a:pt x="471" y="236"/>
                </a:lnTo>
                <a:cubicBezTo>
                  <a:pt x="471" y="221"/>
                  <a:pt x="456" y="206"/>
                  <a:pt x="456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54"/>
                  <a:pt x="44" y="427"/>
                  <a:pt x="117" y="486"/>
                </a:cubicBezTo>
                <a:cubicBezTo>
                  <a:pt x="117" y="618"/>
                  <a:pt x="117" y="618"/>
                  <a:pt x="117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79" y="545"/>
                  <a:pt x="294" y="545"/>
                  <a:pt x="309" y="545"/>
                </a:cubicBezTo>
                <a:cubicBezTo>
                  <a:pt x="485" y="545"/>
                  <a:pt x="633" y="427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94" y="501"/>
                  <a:pt x="265" y="501"/>
                  <a:pt x="250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8" y="427"/>
                  <a:pt x="44" y="354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98"/>
                  <a:pt x="471" y="501"/>
                  <a:pt x="309" y="5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6" name="Freeform 191">
            <a:extLst>
              <a:ext uri="{FF2B5EF4-FFF2-40B4-BE49-F238E27FC236}">
                <a16:creationId xmlns:a16="http://schemas.microsoft.com/office/drawing/2014/main" id="{965DBE93-233D-411C-8941-5DC109716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638425"/>
            <a:ext cx="371475" cy="373063"/>
          </a:xfrm>
          <a:custGeom>
            <a:avLst/>
            <a:gdLst>
              <a:gd name="T0" fmla="*/ 309 w 619"/>
              <a:gd name="T1" fmla="*/ 0 h 619"/>
              <a:gd name="T2" fmla="*/ 309 w 619"/>
              <a:gd name="T3" fmla="*/ 0 h 619"/>
              <a:gd name="T4" fmla="*/ 0 w 619"/>
              <a:gd name="T5" fmla="*/ 265 h 619"/>
              <a:gd name="T6" fmla="*/ 118 w 619"/>
              <a:gd name="T7" fmla="*/ 486 h 619"/>
              <a:gd name="T8" fmla="*/ 118 w 619"/>
              <a:gd name="T9" fmla="*/ 618 h 619"/>
              <a:gd name="T10" fmla="*/ 250 w 619"/>
              <a:gd name="T11" fmla="*/ 545 h 619"/>
              <a:gd name="T12" fmla="*/ 309 w 619"/>
              <a:gd name="T13" fmla="*/ 545 h 619"/>
              <a:gd name="T14" fmla="*/ 618 w 619"/>
              <a:gd name="T15" fmla="*/ 265 h 619"/>
              <a:gd name="T16" fmla="*/ 309 w 619"/>
              <a:gd name="T17" fmla="*/ 0 h 619"/>
              <a:gd name="T18" fmla="*/ 309 w 619"/>
              <a:gd name="T19" fmla="*/ 501 h 619"/>
              <a:gd name="T20" fmla="*/ 309 w 619"/>
              <a:gd name="T21" fmla="*/ 501 h 619"/>
              <a:gd name="T22" fmla="*/ 235 w 619"/>
              <a:gd name="T23" fmla="*/ 501 h 619"/>
              <a:gd name="T24" fmla="*/ 147 w 619"/>
              <a:gd name="T25" fmla="*/ 560 h 619"/>
              <a:gd name="T26" fmla="*/ 147 w 619"/>
              <a:gd name="T27" fmla="*/ 457 h 619"/>
              <a:gd name="T28" fmla="*/ 29 w 619"/>
              <a:gd name="T29" fmla="*/ 265 h 619"/>
              <a:gd name="T30" fmla="*/ 309 w 619"/>
              <a:gd name="T31" fmla="*/ 30 h 619"/>
              <a:gd name="T32" fmla="*/ 589 w 619"/>
              <a:gd name="T33" fmla="*/ 265 h 619"/>
              <a:gd name="T34" fmla="*/ 309 w 619"/>
              <a:gd name="T35" fmla="*/ 501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19" h="619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65" y="545"/>
                  <a:pt x="294" y="545"/>
                  <a:pt x="309" y="545"/>
                </a:cubicBezTo>
                <a:cubicBezTo>
                  <a:pt x="486" y="545"/>
                  <a:pt x="618" y="427"/>
                  <a:pt x="618" y="265"/>
                </a:cubicBezTo>
                <a:cubicBezTo>
                  <a:pt x="618" y="118"/>
                  <a:pt x="486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80" y="501"/>
                  <a:pt x="265" y="501"/>
                  <a:pt x="235" y="501"/>
                </a:cubicBezTo>
                <a:cubicBezTo>
                  <a:pt x="147" y="560"/>
                  <a:pt x="147" y="560"/>
                  <a:pt x="147" y="560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73" y="427"/>
                  <a:pt x="29" y="354"/>
                  <a:pt x="29" y="265"/>
                </a:cubicBezTo>
                <a:cubicBezTo>
                  <a:pt x="29" y="133"/>
                  <a:pt x="162" y="30"/>
                  <a:pt x="309" y="30"/>
                </a:cubicBezTo>
                <a:cubicBezTo>
                  <a:pt x="456" y="30"/>
                  <a:pt x="589" y="133"/>
                  <a:pt x="589" y="265"/>
                </a:cubicBezTo>
                <a:cubicBezTo>
                  <a:pt x="589" y="398"/>
                  <a:pt x="456" y="501"/>
                  <a:pt x="309" y="5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7" name="Freeform 192">
            <a:extLst>
              <a:ext uri="{FF2B5EF4-FFF2-40B4-BE49-F238E27FC236}">
                <a16:creationId xmlns:a16="http://schemas.microsoft.com/office/drawing/2014/main" id="{4FFDC71E-33F3-43E2-8208-7CA52C626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2089150"/>
            <a:ext cx="336550" cy="239713"/>
          </a:xfrm>
          <a:custGeom>
            <a:avLst/>
            <a:gdLst>
              <a:gd name="T0" fmla="*/ 45 w 561"/>
              <a:gd name="T1" fmla="*/ 325 h 399"/>
              <a:gd name="T2" fmla="*/ 45 w 561"/>
              <a:gd name="T3" fmla="*/ 325 h 399"/>
              <a:gd name="T4" fmla="*/ 0 w 561"/>
              <a:gd name="T5" fmla="*/ 354 h 399"/>
              <a:gd name="T6" fmla="*/ 45 w 561"/>
              <a:gd name="T7" fmla="*/ 398 h 399"/>
              <a:gd name="T8" fmla="*/ 89 w 561"/>
              <a:gd name="T9" fmla="*/ 354 h 399"/>
              <a:gd name="T10" fmla="*/ 45 w 561"/>
              <a:gd name="T11" fmla="*/ 325 h 399"/>
              <a:gd name="T12" fmla="*/ 45 w 561"/>
              <a:gd name="T13" fmla="*/ 162 h 399"/>
              <a:gd name="T14" fmla="*/ 45 w 561"/>
              <a:gd name="T15" fmla="*/ 162 h 399"/>
              <a:gd name="T16" fmla="*/ 0 w 561"/>
              <a:gd name="T17" fmla="*/ 207 h 399"/>
              <a:gd name="T18" fmla="*/ 45 w 561"/>
              <a:gd name="T19" fmla="*/ 236 h 399"/>
              <a:gd name="T20" fmla="*/ 89 w 561"/>
              <a:gd name="T21" fmla="*/ 207 h 399"/>
              <a:gd name="T22" fmla="*/ 45 w 561"/>
              <a:gd name="T23" fmla="*/ 162 h 399"/>
              <a:gd name="T24" fmla="*/ 530 w 561"/>
              <a:gd name="T25" fmla="*/ 177 h 399"/>
              <a:gd name="T26" fmla="*/ 530 w 561"/>
              <a:gd name="T27" fmla="*/ 177 h 399"/>
              <a:gd name="T28" fmla="*/ 177 w 561"/>
              <a:gd name="T29" fmla="*/ 177 h 399"/>
              <a:gd name="T30" fmla="*/ 162 w 561"/>
              <a:gd name="T31" fmla="*/ 207 h 399"/>
              <a:gd name="T32" fmla="*/ 177 w 561"/>
              <a:gd name="T33" fmla="*/ 221 h 399"/>
              <a:gd name="T34" fmla="*/ 530 w 561"/>
              <a:gd name="T35" fmla="*/ 221 h 399"/>
              <a:gd name="T36" fmla="*/ 560 w 561"/>
              <a:gd name="T37" fmla="*/ 207 h 399"/>
              <a:gd name="T38" fmla="*/ 530 w 561"/>
              <a:gd name="T39" fmla="*/ 177 h 399"/>
              <a:gd name="T40" fmla="*/ 177 w 561"/>
              <a:gd name="T41" fmla="*/ 59 h 399"/>
              <a:gd name="T42" fmla="*/ 177 w 561"/>
              <a:gd name="T43" fmla="*/ 59 h 399"/>
              <a:gd name="T44" fmla="*/ 530 w 561"/>
              <a:gd name="T45" fmla="*/ 59 h 399"/>
              <a:gd name="T46" fmla="*/ 560 w 561"/>
              <a:gd name="T47" fmla="*/ 45 h 399"/>
              <a:gd name="T48" fmla="*/ 530 w 561"/>
              <a:gd name="T49" fmla="*/ 30 h 399"/>
              <a:gd name="T50" fmla="*/ 177 w 561"/>
              <a:gd name="T51" fmla="*/ 30 h 399"/>
              <a:gd name="T52" fmla="*/ 162 w 561"/>
              <a:gd name="T53" fmla="*/ 45 h 399"/>
              <a:gd name="T54" fmla="*/ 177 w 561"/>
              <a:gd name="T55" fmla="*/ 59 h 399"/>
              <a:gd name="T56" fmla="*/ 45 w 561"/>
              <a:gd name="T57" fmla="*/ 0 h 399"/>
              <a:gd name="T58" fmla="*/ 45 w 561"/>
              <a:gd name="T59" fmla="*/ 0 h 399"/>
              <a:gd name="T60" fmla="*/ 0 w 561"/>
              <a:gd name="T61" fmla="*/ 45 h 399"/>
              <a:gd name="T62" fmla="*/ 45 w 561"/>
              <a:gd name="T63" fmla="*/ 89 h 399"/>
              <a:gd name="T64" fmla="*/ 89 w 561"/>
              <a:gd name="T65" fmla="*/ 45 h 399"/>
              <a:gd name="T66" fmla="*/ 45 w 561"/>
              <a:gd name="T67" fmla="*/ 0 h 399"/>
              <a:gd name="T68" fmla="*/ 530 w 561"/>
              <a:gd name="T69" fmla="*/ 339 h 399"/>
              <a:gd name="T70" fmla="*/ 530 w 561"/>
              <a:gd name="T71" fmla="*/ 339 h 399"/>
              <a:gd name="T72" fmla="*/ 177 w 561"/>
              <a:gd name="T73" fmla="*/ 339 h 399"/>
              <a:gd name="T74" fmla="*/ 162 w 561"/>
              <a:gd name="T75" fmla="*/ 354 h 399"/>
              <a:gd name="T76" fmla="*/ 177 w 561"/>
              <a:gd name="T77" fmla="*/ 383 h 399"/>
              <a:gd name="T78" fmla="*/ 530 w 561"/>
              <a:gd name="T79" fmla="*/ 383 h 399"/>
              <a:gd name="T80" fmla="*/ 560 w 561"/>
              <a:gd name="T81" fmla="*/ 354 h 399"/>
              <a:gd name="T82" fmla="*/ 530 w 561"/>
              <a:gd name="T83" fmla="*/ 33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61" h="399">
                <a:moveTo>
                  <a:pt x="45" y="325"/>
                </a:moveTo>
                <a:lnTo>
                  <a:pt x="45" y="325"/>
                </a:lnTo>
                <a:cubicBezTo>
                  <a:pt x="30" y="325"/>
                  <a:pt x="0" y="339"/>
                  <a:pt x="0" y="354"/>
                </a:cubicBezTo>
                <a:cubicBezTo>
                  <a:pt x="0" y="383"/>
                  <a:pt x="30" y="398"/>
                  <a:pt x="45" y="398"/>
                </a:cubicBezTo>
                <a:cubicBezTo>
                  <a:pt x="59" y="398"/>
                  <a:pt x="89" y="383"/>
                  <a:pt x="89" y="354"/>
                </a:cubicBezTo>
                <a:cubicBezTo>
                  <a:pt x="89" y="339"/>
                  <a:pt x="59" y="325"/>
                  <a:pt x="45" y="325"/>
                </a:cubicBezTo>
                <a:close/>
                <a:moveTo>
                  <a:pt x="45" y="162"/>
                </a:moveTo>
                <a:lnTo>
                  <a:pt x="45" y="162"/>
                </a:lnTo>
                <a:cubicBezTo>
                  <a:pt x="30" y="162"/>
                  <a:pt x="0" y="177"/>
                  <a:pt x="0" y="207"/>
                </a:cubicBezTo>
                <a:cubicBezTo>
                  <a:pt x="0" y="221"/>
                  <a:pt x="30" y="236"/>
                  <a:pt x="45" y="236"/>
                </a:cubicBezTo>
                <a:cubicBezTo>
                  <a:pt x="59" y="236"/>
                  <a:pt x="89" y="221"/>
                  <a:pt x="89" y="207"/>
                </a:cubicBezTo>
                <a:cubicBezTo>
                  <a:pt x="89" y="177"/>
                  <a:pt x="59" y="162"/>
                  <a:pt x="45" y="162"/>
                </a:cubicBezTo>
                <a:close/>
                <a:moveTo>
                  <a:pt x="530" y="177"/>
                </a:moveTo>
                <a:lnTo>
                  <a:pt x="530" y="177"/>
                </a:ln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62" y="192"/>
                  <a:pt x="162" y="207"/>
                </a:cubicBezTo>
                <a:lnTo>
                  <a:pt x="177" y="221"/>
                </a:lnTo>
                <a:cubicBezTo>
                  <a:pt x="530" y="221"/>
                  <a:pt x="530" y="221"/>
                  <a:pt x="530" y="221"/>
                </a:cubicBezTo>
                <a:cubicBezTo>
                  <a:pt x="545" y="221"/>
                  <a:pt x="560" y="207"/>
                  <a:pt x="560" y="207"/>
                </a:cubicBezTo>
                <a:cubicBezTo>
                  <a:pt x="560" y="192"/>
                  <a:pt x="545" y="177"/>
                  <a:pt x="530" y="177"/>
                </a:cubicBezTo>
                <a:close/>
                <a:moveTo>
                  <a:pt x="177" y="59"/>
                </a:moveTo>
                <a:lnTo>
                  <a:pt x="177" y="59"/>
                </a:lnTo>
                <a:cubicBezTo>
                  <a:pt x="530" y="59"/>
                  <a:pt x="530" y="59"/>
                  <a:pt x="530" y="59"/>
                </a:cubicBezTo>
                <a:cubicBezTo>
                  <a:pt x="545" y="59"/>
                  <a:pt x="560" y="59"/>
                  <a:pt x="560" y="45"/>
                </a:cubicBezTo>
                <a:cubicBezTo>
                  <a:pt x="560" y="30"/>
                  <a:pt x="545" y="30"/>
                  <a:pt x="530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62" y="30"/>
                  <a:pt x="162" y="45"/>
                </a:cubicBezTo>
                <a:cubicBezTo>
                  <a:pt x="162" y="59"/>
                  <a:pt x="177" y="59"/>
                  <a:pt x="177" y="59"/>
                </a:cubicBezTo>
                <a:close/>
                <a:moveTo>
                  <a:pt x="45" y="0"/>
                </a:moveTo>
                <a:lnTo>
                  <a:pt x="45" y="0"/>
                </a:lnTo>
                <a:cubicBezTo>
                  <a:pt x="30" y="0"/>
                  <a:pt x="0" y="30"/>
                  <a:pt x="0" y="45"/>
                </a:cubicBezTo>
                <a:cubicBezTo>
                  <a:pt x="0" y="59"/>
                  <a:pt x="30" y="89"/>
                  <a:pt x="45" y="89"/>
                </a:cubicBezTo>
                <a:cubicBezTo>
                  <a:pt x="59" y="89"/>
                  <a:pt x="89" y="59"/>
                  <a:pt x="89" y="45"/>
                </a:cubicBezTo>
                <a:cubicBezTo>
                  <a:pt x="89" y="30"/>
                  <a:pt x="59" y="0"/>
                  <a:pt x="45" y="0"/>
                </a:cubicBezTo>
                <a:close/>
                <a:moveTo>
                  <a:pt x="530" y="339"/>
                </a:moveTo>
                <a:lnTo>
                  <a:pt x="530" y="339"/>
                </a:lnTo>
                <a:cubicBezTo>
                  <a:pt x="177" y="339"/>
                  <a:pt x="177" y="339"/>
                  <a:pt x="177" y="339"/>
                </a:cubicBezTo>
                <a:lnTo>
                  <a:pt x="162" y="354"/>
                </a:lnTo>
                <a:cubicBezTo>
                  <a:pt x="162" y="369"/>
                  <a:pt x="177" y="383"/>
                  <a:pt x="177" y="383"/>
                </a:cubicBezTo>
                <a:cubicBezTo>
                  <a:pt x="530" y="383"/>
                  <a:pt x="530" y="383"/>
                  <a:pt x="530" y="383"/>
                </a:cubicBezTo>
                <a:cubicBezTo>
                  <a:pt x="545" y="383"/>
                  <a:pt x="560" y="369"/>
                  <a:pt x="560" y="354"/>
                </a:cubicBezTo>
                <a:cubicBezTo>
                  <a:pt x="560" y="354"/>
                  <a:pt x="545" y="339"/>
                  <a:pt x="530" y="3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8" name="Freeform 193">
            <a:extLst>
              <a:ext uri="{FF2B5EF4-FFF2-40B4-BE49-F238E27FC236}">
                <a16:creationId xmlns:a16="http://schemas.microsoft.com/office/drawing/2014/main" id="{9324EA0C-B2DE-4FD4-9ABC-28AEFD80C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2046288"/>
            <a:ext cx="344488" cy="330200"/>
          </a:xfrm>
          <a:custGeom>
            <a:avLst/>
            <a:gdLst>
              <a:gd name="T0" fmla="*/ 544 w 575"/>
              <a:gd name="T1" fmla="*/ 515 h 546"/>
              <a:gd name="T2" fmla="*/ 544 w 575"/>
              <a:gd name="T3" fmla="*/ 515 h 546"/>
              <a:gd name="T4" fmla="*/ 279 w 575"/>
              <a:gd name="T5" fmla="*/ 515 h 546"/>
              <a:gd name="T6" fmla="*/ 250 w 575"/>
              <a:gd name="T7" fmla="*/ 530 h 546"/>
              <a:gd name="T8" fmla="*/ 279 w 575"/>
              <a:gd name="T9" fmla="*/ 545 h 546"/>
              <a:gd name="T10" fmla="*/ 544 w 575"/>
              <a:gd name="T11" fmla="*/ 545 h 546"/>
              <a:gd name="T12" fmla="*/ 574 w 575"/>
              <a:gd name="T13" fmla="*/ 530 h 546"/>
              <a:gd name="T14" fmla="*/ 544 w 575"/>
              <a:gd name="T15" fmla="*/ 515 h 546"/>
              <a:gd name="T16" fmla="*/ 309 w 575"/>
              <a:gd name="T17" fmla="*/ 191 h 546"/>
              <a:gd name="T18" fmla="*/ 309 w 575"/>
              <a:gd name="T19" fmla="*/ 191 h 546"/>
              <a:gd name="T20" fmla="*/ 309 w 575"/>
              <a:gd name="T21" fmla="*/ 162 h 546"/>
              <a:gd name="T22" fmla="*/ 176 w 575"/>
              <a:gd name="T23" fmla="*/ 0 h 546"/>
              <a:gd name="T24" fmla="*/ 162 w 575"/>
              <a:gd name="T25" fmla="*/ 0 h 546"/>
              <a:gd name="T26" fmla="*/ 147 w 575"/>
              <a:gd name="T27" fmla="*/ 0 h 546"/>
              <a:gd name="T28" fmla="*/ 0 w 575"/>
              <a:gd name="T29" fmla="*/ 162 h 546"/>
              <a:gd name="T30" fmla="*/ 0 w 575"/>
              <a:gd name="T31" fmla="*/ 191 h 546"/>
              <a:gd name="T32" fmla="*/ 29 w 575"/>
              <a:gd name="T33" fmla="*/ 191 h 546"/>
              <a:gd name="T34" fmla="*/ 132 w 575"/>
              <a:gd name="T35" fmla="*/ 73 h 546"/>
              <a:gd name="T36" fmla="*/ 132 w 575"/>
              <a:gd name="T37" fmla="*/ 545 h 546"/>
              <a:gd name="T38" fmla="*/ 176 w 575"/>
              <a:gd name="T39" fmla="*/ 545 h 546"/>
              <a:gd name="T40" fmla="*/ 176 w 575"/>
              <a:gd name="T41" fmla="*/ 73 h 546"/>
              <a:gd name="T42" fmla="*/ 279 w 575"/>
              <a:gd name="T43" fmla="*/ 191 h 546"/>
              <a:gd name="T44" fmla="*/ 309 w 575"/>
              <a:gd name="T45" fmla="*/ 191 h 546"/>
              <a:gd name="T46" fmla="*/ 309 w 575"/>
              <a:gd name="T47" fmla="*/ 73 h 546"/>
              <a:gd name="T48" fmla="*/ 309 w 575"/>
              <a:gd name="T49" fmla="*/ 73 h 546"/>
              <a:gd name="T50" fmla="*/ 544 w 575"/>
              <a:gd name="T51" fmla="*/ 73 h 546"/>
              <a:gd name="T52" fmla="*/ 574 w 575"/>
              <a:gd name="T53" fmla="*/ 59 h 546"/>
              <a:gd name="T54" fmla="*/ 544 w 575"/>
              <a:gd name="T55" fmla="*/ 44 h 546"/>
              <a:gd name="T56" fmla="*/ 309 w 575"/>
              <a:gd name="T57" fmla="*/ 44 h 546"/>
              <a:gd name="T58" fmla="*/ 294 w 575"/>
              <a:gd name="T59" fmla="*/ 59 h 546"/>
              <a:gd name="T60" fmla="*/ 309 w 575"/>
              <a:gd name="T61" fmla="*/ 73 h 546"/>
              <a:gd name="T62" fmla="*/ 544 w 575"/>
              <a:gd name="T63" fmla="*/ 398 h 546"/>
              <a:gd name="T64" fmla="*/ 544 w 575"/>
              <a:gd name="T65" fmla="*/ 398 h 546"/>
              <a:gd name="T66" fmla="*/ 279 w 575"/>
              <a:gd name="T67" fmla="*/ 398 h 546"/>
              <a:gd name="T68" fmla="*/ 250 w 575"/>
              <a:gd name="T69" fmla="*/ 412 h 546"/>
              <a:gd name="T70" fmla="*/ 279 w 575"/>
              <a:gd name="T71" fmla="*/ 427 h 546"/>
              <a:gd name="T72" fmla="*/ 544 w 575"/>
              <a:gd name="T73" fmla="*/ 427 h 546"/>
              <a:gd name="T74" fmla="*/ 574 w 575"/>
              <a:gd name="T75" fmla="*/ 412 h 546"/>
              <a:gd name="T76" fmla="*/ 544 w 575"/>
              <a:gd name="T77" fmla="*/ 398 h 546"/>
              <a:gd name="T78" fmla="*/ 544 w 575"/>
              <a:gd name="T79" fmla="*/ 162 h 546"/>
              <a:gd name="T80" fmla="*/ 544 w 575"/>
              <a:gd name="T81" fmla="*/ 162 h 546"/>
              <a:gd name="T82" fmla="*/ 397 w 575"/>
              <a:gd name="T83" fmla="*/ 162 h 546"/>
              <a:gd name="T84" fmla="*/ 367 w 575"/>
              <a:gd name="T85" fmla="*/ 177 h 546"/>
              <a:gd name="T86" fmla="*/ 397 w 575"/>
              <a:gd name="T87" fmla="*/ 191 h 546"/>
              <a:gd name="T88" fmla="*/ 544 w 575"/>
              <a:gd name="T89" fmla="*/ 191 h 546"/>
              <a:gd name="T90" fmla="*/ 574 w 575"/>
              <a:gd name="T91" fmla="*/ 177 h 546"/>
              <a:gd name="T92" fmla="*/ 544 w 575"/>
              <a:gd name="T93" fmla="*/ 162 h 546"/>
              <a:gd name="T94" fmla="*/ 544 w 575"/>
              <a:gd name="T95" fmla="*/ 280 h 546"/>
              <a:gd name="T96" fmla="*/ 544 w 575"/>
              <a:gd name="T97" fmla="*/ 280 h 546"/>
              <a:gd name="T98" fmla="*/ 279 w 575"/>
              <a:gd name="T99" fmla="*/ 280 h 546"/>
              <a:gd name="T100" fmla="*/ 250 w 575"/>
              <a:gd name="T101" fmla="*/ 294 h 546"/>
              <a:gd name="T102" fmla="*/ 279 w 575"/>
              <a:gd name="T103" fmla="*/ 309 h 546"/>
              <a:gd name="T104" fmla="*/ 544 w 575"/>
              <a:gd name="T105" fmla="*/ 309 h 546"/>
              <a:gd name="T106" fmla="*/ 574 w 575"/>
              <a:gd name="T107" fmla="*/ 294 h 546"/>
              <a:gd name="T108" fmla="*/ 544 w 575"/>
              <a:gd name="T109" fmla="*/ 280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75" h="546">
                <a:moveTo>
                  <a:pt x="544" y="515"/>
                </a:moveTo>
                <a:lnTo>
                  <a:pt x="544" y="515"/>
                </a:lnTo>
                <a:cubicBezTo>
                  <a:pt x="279" y="515"/>
                  <a:pt x="279" y="515"/>
                  <a:pt x="279" y="515"/>
                </a:cubicBezTo>
                <a:cubicBezTo>
                  <a:pt x="265" y="515"/>
                  <a:pt x="250" y="515"/>
                  <a:pt x="250" y="530"/>
                </a:cubicBezTo>
                <a:cubicBezTo>
                  <a:pt x="250" y="545"/>
                  <a:pt x="265" y="545"/>
                  <a:pt x="279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59" y="545"/>
                  <a:pt x="574" y="545"/>
                  <a:pt x="574" y="530"/>
                </a:cubicBezTo>
                <a:cubicBezTo>
                  <a:pt x="574" y="515"/>
                  <a:pt x="559" y="515"/>
                  <a:pt x="544" y="515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309" y="177"/>
                  <a:pt x="309" y="177"/>
                  <a:pt x="309" y="162"/>
                </a:cubicBezTo>
                <a:cubicBezTo>
                  <a:pt x="176" y="0"/>
                  <a:pt x="176" y="0"/>
                  <a:pt x="176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7"/>
                  <a:pt x="0" y="177"/>
                  <a:pt x="0" y="191"/>
                </a:cubicBezTo>
                <a:cubicBezTo>
                  <a:pt x="14" y="191"/>
                  <a:pt x="29" y="191"/>
                  <a:pt x="29" y="191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76" y="545"/>
                  <a:pt x="176" y="545"/>
                  <a:pt x="176" y="545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279" y="191"/>
                  <a:pt x="279" y="191"/>
                  <a:pt x="279" y="191"/>
                </a:cubicBezTo>
                <a:cubicBezTo>
                  <a:pt x="294" y="191"/>
                  <a:pt x="294" y="191"/>
                  <a:pt x="309" y="191"/>
                </a:cubicBezTo>
                <a:close/>
                <a:moveTo>
                  <a:pt x="309" y="73"/>
                </a:moveTo>
                <a:lnTo>
                  <a:pt x="309" y="73"/>
                </a:lnTo>
                <a:cubicBezTo>
                  <a:pt x="544" y="73"/>
                  <a:pt x="544" y="73"/>
                  <a:pt x="544" y="73"/>
                </a:cubicBezTo>
                <a:cubicBezTo>
                  <a:pt x="559" y="73"/>
                  <a:pt x="574" y="73"/>
                  <a:pt x="574" y="59"/>
                </a:cubicBezTo>
                <a:cubicBezTo>
                  <a:pt x="574" y="44"/>
                  <a:pt x="559" y="44"/>
                  <a:pt x="544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294" y="44"/>
                  <a:pt x="294" y="59"/>
                </a:cubicBezTo>
                <a:cubicBezTo>
                  <a:pt x="294" y="73"/>
                  <a:pt x="309" y="73"/>
                  <a:pt x="309" y="73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279" y="398"/>
                  <a:pt x="279" y="398"/>
                  <a:pt x="279" y="398"/>
                </a:cubicBezTo>
                <a:cubicBezTo>
                  <a:pt x="265" y="398"/>
                  <a:pt x="250" y="398"/>
                  <a:pt x="250" y="412"/>
                </a:cubicBezTo>
                <a:cubicBezTo>
                  <a:pt x="250" y="427"/>
                  <a:pt x="265" y="427"/>
                  <a:pt x="279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59" y="427"/>
                  <a:pt x="574" y="427"/>
                  <a:pt x="574" y="412"/>
                </a:cubicBezTo>
                <a:cubicBezTo>
                  <a:pt x="574" y="398"/>
                  <a:pt x="559" y="398"/>
                  <a:pt x="544" y="398"/>
                </a:cubicBezTo>
                <a:close/>
                <a:moveTo>
                  <a:pt x="544" y="162"/>
                </a:moveTo>
                <a:lnTo>
                  <a:pt x="544" y="162"/>
                </a:lnTo>
                <a:cubicBezTo>
                  <a:pt x="397" y="162"/>
                  <a:pt x="397" y="162"/>
                  <a:pt x="397" y="162"/>
                </a:cubicBezTo>
                <a:cubicBezTo>
                  <a:pt x="383" y="162"/>
                  <a:pt x="367" y="162"/>
                  <a:pt x="367" y="177"/>
                </a:cubicBezTo>
                <a:cubicBezTo>
                  <a:pt x="367" y="191"/>
                  <a:pt x="383" y="191"/>
                  <a:pt x="397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59" y="191"/>
                  <a:pt x="574" y="191"/>
                  <a:pt x="574" y="177"/>
                </a:cubicBezTo>
                <a:cubicBezTo>
                  <a:pt x="574" y="162"/>
                  <a:pt x="559" y="162"/>
                  <a:pt x="544" y="162"/>
                </a:cubicBezTo>
                <a:close/>
                <a:moveTo>
                  <a:pt x="544" y="280"/>
                </a:moveTo>
                <a:lnTo>
                  <a:pt x="544" y="280"/>
                </a:lnTo>
                <a:cubicBezTo>
                  <a:pt x="279" y="280"/>
                  <a:pt x="279" y="280"/>
                  <a:pt x="279" y="280"/>
                </a:cubicBezTo>
                <a:cubicBezTo>
                  <a:pt x="265" y="280"/>
                  <a:pt x="250" y="280"/>
                  <a:pt x="250" y="294"/>
                </a:cubicBezTo>
                <a:cubicBezTo>
                  <a:pt x="250" y="309"/>
                  <a:pt x="265" y="309"/>
                  <a:pt x="279" y="309"/>
                </a:cubicBezTo>
                <a:cubicBezTo>
                  <a:pt x="544" y="309"/>
                  <a:pt x="544" y="309"/>
                  <a:pt x="544" y="309"/>
                </a:cubicBezTo>
                <a:cubicBezTo>
                  <a:pt x="559" y="309"/>
                  <a:pt x="574" y="309"/>
                  <a:pt x="574" y="294"/>
                </a:cubicBezTo>
                <a:cubicBezTo>
                  <a:pt x="574" y="280"/>
                  <a:pt x="559" y="280"/>
                  <a:pt x="544" y="2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9" name="Freeform 194">
            <a:extLst>
              <a:ext uri="{FF2B5EF4-FFF2-40B4-BE49-F238E27FC236}">
                <a16:creationId xmlns:a16="http://schemas.microsoft.com/office/drawing/2014/main" id="{7F2BA7F2-F0F5-4698-8E4B-75800E0D8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2046288"/>
            <a:ext cx="338137" cy="330200"/>
          </a:xfrm>
          <a:custGeom>
            <a:avLst/>
            <a:gdLst>
              <a:gd name="T0" fmla="*/ 309 w 560"/>
              <a:gd name="T1" fmla="*/ 353 h 546"/>
              <a:gd name="T2" fmla="*/ 309 w 560"/>
              <a:gd name="T3" fmla="*/ 353 h 546"/>
              <a:gd name="T4" fmla="*/ 280 w 560"/>
              <a:gd name="T5" fmla="*/ 353 h 546"/>
              <a:gd name="T6" fmla="*/ 177 w 560"/>
              <a:gd name="T7" fmla="*/ 471 h 546"/>
              <a:gd name="T8" fmla="*/ 177 w 560"/>
              <a:gd name="T9" fmla="*/ 0 h 546"/>
              <a:gd name="T10" fmla="*/ 132 w 560"/>
              <a:gd name="T11" fmla="*/ 0 h 546"/>
              <a:gd name="T12" fmla="*/ 132 w 560"/>
              <a:gd name="T13" fmla="*/ 486 h 546"/>
              <a:gd name="T14" fmla="*/ 29 w 560"/>
              <a:gd name="T15" fmla="*/ 353 h 546"/>
              <a:gd name="T16" fmla="*/ 0 w 560"/>
              <a:gd name="T17" fmla="*/ 353 h 546"/>
              <a:gd name="T18" fmla="*/ 0 w 560"/>
              <a:gd name="T19" fmla="*/ 383 h 546"/>
              <a:gd name="T20" fmla="*/ 132 w 560"/>
              <a:gd name="T21" fmla="*/ 545 h 546"/>
              <a:gd name="T22" fmla="*/ 147 w 560"/>
              <a:gd name="T23" fmla="*/ 545 h 546"/>
              <a:gd name="T24" fmla="*/ 162 w 560"/>
              <a:gd name="T25" fmla="*/ 545 h 546"/>
              <a:gd name="T26" fmla="*/ 309 w 560"/>
              <a:gd name="T27" fmla="*/ 383 h 546"/>
              <a:gd name="T28" fmla="*/ 309 w 560"/>
              <a:gd name="T29" fmla="*/ 353 h 546"/>
              <a:gd name="T30" fmla="*/ 265 w 560"/>
              <a:gd name="T31" fmla="*/ 44 h 546"/>
              <a:gd name="T32" fmla="*/ 265 w 560"/>
              <a:gd name="T33" fmla="*/ 44 h 546"/>
              <a:gd name="T34" fmla="*/ 544 w 560"/>
              <a:gd name="T35" fmla="*/ 44 h 546"/>
              <a:gd name="T36" fmla="*/ 559 w 560"/>
              <a:gd name="T37" fmla="*/ 15 h 546"/>
              <a:gd name="T38" fmla="*/ 544 w 560"/>
              <a:gd name="T39" fmla="*/ 0 h 546"/>
              <a:gd name="T40" fmla="*/ 265 w 560"/>
              <a:gd name="T41" fmla="*/ 0 h 546"/>
              <a:gd name="T42" fmla="*/ 250 w 560"/>
              <a:gd name="T43" fmla="*/ 15 h 546"/>
              <a:gd name="T44" fmla="*/ 265 w 560"/>
              <a:gd name="T45" fmla="*/ 44 h 546"/>
              <a:gd name="T46" fmla="*/ 544 w 560"/>
              <a:gd name="T47" fmla="*/ 471 h 546"/>
              <a:gd name="T48" fmla="*/ 544 w 560"/>
              <a:gd name="T49" fmla="*/ 471 h 546"/>
              <a:gd name="T50" fmla="*/ 309 w 560"/>
              <a:gd name="T51" fmla="*/ 471 h 546"/>
              <a:gd name="T52" fmla="*/ 294 w 560"/>
              <a:gd name="T53" fmla="*/ 486 h 546"/>
              <a:gd name="T54" fmla="*/ 309 w 560"/>
              <a:gd name="T55" fmla="*/ 515 h 546"/>
              <a:gd name="T56" fmla="*/ 544 w 560"/>
              <a:gd name="T57" fmla="*/ 515 h 546"/>
              <a:gd name="T58" fmla="*/ 559 w 560"/>
              <a:gd name="T59" fmla="*/ 486 h 546"/>
              <a:gd name="T60" fmla="*/ 544 w 560"/>
              <a:gd name="T61" fmla="*/ 471 h 546"/>
              <a:gd name="T62" fmla="*/ 544 w 560"/>
              <a:gd name="T63" fmla="*/ 353 h 546"/>
              <a:gd name="T64" fmla="*/ 544 w 560"/>
              <a:gd name="T65" fmla="*/ 353 h 546"/>
              <a:gd name="T66" fmla="*/ 382 w 560"/>
              <a:gd name="T67" fmla="*/ 353 h 546"/>
              <a:gd name="T68" fmla="*/ 368 w 560"/>
              <a:gd name="T69" fmla="*/ 368 h 546"/>
              <a:gd name="T70" fmla="*/ 382 w 560"/>
              <a:gd name="T71" fmla="*/ 398 h 546"/>
              <a:gd name="T72" fmla="*/ 544 w 560"/>
              <a:gd name="T73" fmla="*/ 398 h 546"/>
              <a:gd name="T74" fmla="*/ 559 w 560"/>
              <a:gd name="T75" fmla="*/ 368 h 546"/>
              <a:gd name="T76" fmla="*/ 544 w 560"/>
              <a:gd name="T77" fmla="*/ 353 h 546"/>
              <a:gd name="T78" fmla="*/ 544 w 560"/>
              <a:gd name="T79" fmla="*/ 118 h 546"/>
              <a:gd name="T80" fmla="*/ 544 w 560"/>
              <a:gd name="T81" fmla="*/ 118 h 546"/>
              <a:gd name="T82" fmla="*/ 265 w 560"/>
              <a:gd name="T83" fmla="*/ 118 h 546"/>
              <a:gd name="T84" fmla="*/ 250 w 560"/>
              <a:gd name="T85" fmla="*/ 132 h 546"/>
              <a:gd name="T86" fmla="*/ 265 w 560"/>
              <a:gd name="T87" fmla="*/ 162 h 546"/>
              <a:gd name="T88" fmla="*/ 544 w 560"/>
              <a:gd name="T89" fmla="*/ 162 h 546"/>
              <a:gd name="T90" fmla="*/ 559 w 560"/>
              <a:gd name="T91" fmla="*/ 132 h 546"/>
              <a:gd name="T92" fmla="*/ 544 w 560"/>
              <a:gd name="T93" fmla="*/ 118 h 546"/>
              <a:gd name="T94" fmla="*/ 544 w 560"/>
              <a:gd name="T95" fmla="*/ 235 h 546"/>
              <a:gd name="T96" fmla="*/ 544 w 560"/>
              <a:gd name="T97" fmla="*/ 235 h 546"/>
              <a:gd name="T98" fmla="*/ 265 w 560"/>
              <a:gd name="T99" fmla="*/ 235 h 546"/>
              <a:gd name="T100" fmla="*/ 250 w 560"/>
              <a:gd name="T101" fmla="*/ 250 h 546"/>
              <a:gd name="T102" fmla="*/ 265 w 560"/>
              <a:gd name="T103" fmla="*/ 280 h 546"/>
              <a:gd name="T104" fmla="*/ 544 w 560"/>
              <a:gd name="T105" fmla="*/ 280 h 546"/>
              <a:gd name="T106" fmla="*/ 559 w 560"/>
              <a:gd name="T107" fmla="*/ 250 h 546"/>
              <a:gd name="T108" fmla="*/ 544 w 560"/>
              <a:gd name="T109" fmla="*/ 235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60" h="546">
                <a:moveTo>
                  <a:pt x="309" y="353"/>
                </a:moveTo>
                <a:lnTo>
                  <a:pt x="309" y="353"/>
                </a:lnTo>
                <a:cubicBezTo>
                  <a:pt x="294" y="353"/>
                  <a:pt x="280" y="353"/>
                  <a:pt x="280" y="353"/>
                </a:cubicBezTo>
                <a:cubicBezTo>
                  <a:pt x="177" y="471"/>
                  <a:pt x="177" y="471"/>
                  <a:pt x="177" y="471"/>
                </a:cubicBezTo>
                <a:cubicBezTo>
                  <a:pt x="177" y="0"/>
                  <a:pt x="177" y="0"/>
                  <a:pt x="17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486"/>
                  <a:pt x="132" y="486"/>
                  <a:pt x="132" y="486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15" y="353"/>
                  <a:pt x="0" y="353"/>
                </a:cubicBezTo>
                <a:cubicBezTo>
                  <a:pt x="0" y="368"/>
                  <a:pt x="0" y="383"/>
                  <a:pt x="0" y="38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62" y="545"/>
                  <a:pt x="162" y="545"/>
                  <a:pt x="162" y="545"/>
                </a:cubicBezTo>
                <a:cubicBezTo>
                  <a:pt x="309" y="383"/>
                  <a:pt x="309" y="383"/>
                  <a:pt x="309" y="383"/>
                </a:cubicBezTo>
                <a:cubicBezTo>
                  <a:pt x="309" y="383"/>
                  <a:pt x="309" y="368"/>
                  <a:pt x="309" y="353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59" y="30"/>
                  <a:pt x="559" y="15"/>
                </a:cubicBezTo>
                <a:cubicBezTo>
                  <a:pt x="559" y="15"/>
                  <a:pt x="559" y="0"/>
                  <a:pt x="544" y="0"/>
                </a:cubicBezTo>
                <a:cubicBezTo>
                  <a:pt x="265" y="0"/>
                  <a:pt x="265" y="0"/>
                  <a:pt x="265" y="0"/>
                </a:cubicBezTo>
                <a:lnTo>
                  <a:pt x="250" y="15"/>
                </a:lnTo>
                <a:cubicBezTo>
                  <a:pt x="250" y="30"/>
                  <a:pt x="265" y="44"/>
                  <a:pt x="265" y="44"/>
                </a:cubicBezTo>
                <a:close/>
                <a:moveTo>
                  <a:pt x="544" y="471"/>
                </a:moveTo>
                <a:lnTo>
                  <a:pt x="544" y="471"/>
                </a:lnTo>
                <a:cubicBezTo>
                  <a:pt x="309" y="471"/>
                  <a:pt x="309" y="471"/>
                  <a:pt x="309" y="471"/>
                </a:cubicBezTo>
                <a:cubicBezTo>
                  <a:pt x="294" y="471"/>
                  <a:pt x="294" y="486"/>
                  <a:pt x="294" y="486"/>
                </a:cubicBezTo>
                <a:cubicBezTo>
                  <a:pt x="294" y="501"/>
                  <a:pt x="294" y="515"/>
                  <a:pt x="309" y="515"/>
                </a:cubicBezTo>
                <a:cubicBezTo>
                  <a:pt x="544" y="515"/>
                  <a:pt x="544" y="515"/>
                  <a:pt x="544" y="515"/>
                </a:cubicBezTo>
                <a:cubicBezTo>
                  <a:pt x="559" y="515"/>
                  <a:pt x="559" y="501"/>
                  <a:pt x="559" y="486"/>
                </a:cubicBezTo>
                <a:cubicBezTo>
                  <a:pt x="559" y="486"/>
                  <a:pt x="559" y="471"/>
                  <a:pt x="544" y="471"/>
                </a:cubicBezTo>
                <a:close/>
                <a:moveTo>
                  <a:pt x="544" y="353"/>
                </a:moveTo>
                <a:lnTo>
                  <a:pt x="544" y="353"/>
                </a:lnTo>
                <a:cubicBezTo>
                  <a:pt x="382" y="353"/>
                  <a:pt x="382" y="353"/>
                  <a:pt x="382" y="353"/>
                </a:cubicBezTo>
                <a:lnTo>
                  <a:pt x="368" y="368"/>
                </a:lnTo>
                <a:cubicBezTo>
                  <a:pt x="368" y="383"/>
                  <a:pt x="382" y="398"/>
                  <a:pt x="382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59" y="398"/>
                  <a:pt x="559" y="383"/>
                  <a:pt x="559" y="368"/>
                </a:cubicBezTo>
                <a:cubicBezTo>
                  <a:pt x="559" y="368"/>
                  <a:pt x="559" y="353"/>
                  <a:pt x="544" y="353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265" y="118"/>
                  <a:pt x="265" y="118"/>
                  <a:pt x="265" y="118"/>
                </a:cubicBezTo>
                <a:lnTo>
                  <a:pt x="250" y="132"/>
                </a:lnTo>
                <a:cubicBezTo>
                  <a:pt x="250" y="147"/>
                  <a:pt x="265" y="162"/>
                  <a:pt x="265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59" y="162"/>
                  <a:pt x="559" y="147"/>
                  <a:pt x="559" y="132"/>
                </a:cubicBezTo>
                <a:cubicBezTo>
                  <a:pt x="559" y="132"/>
                  <a:pt x="559" y="118"/>
                  <a:pt x="544" y="118"/>
                </a:cubicBezTo>
                <a:close/>
                <a:moveTo>
                  <a:pt x="544" y="235"/>
                </a:moveTo>
                <a:lnTo>
                  <a:pt x="544" y="235"/>
                </a:lnTo>
                <a:cubicBezTo>
                  <a:pt x="265" y="235"/>
                  <a:pt x="265" y="235"/>
                  <a:pt x="265" y="235"/>
                </a:cubicBezTo>
                <a:lnTo>
                  <a:pt x="250" y="250"/>
                </a:lnTo>
                <a:cubicBezTo>
                  <a:pt x="250" y="265"/>
                  <a:pt x="265" y="280"/>
                  <a:pt x="265" y="280"/>
                </a:cubicBezTo>
                <a:cubicBezTo>
                  <a:pt x="544" y="280"/>
                  <a:pt x="544" y="280"/>
                  <a:pt x="544" y="280"/>
                </a:cubicBezTo>
                <a:cubicBezTo>
                  <a:pt x="559" y="280"/>
                  <a:pt x="559" y="265"/>
                  <a:pt x="559" y="250"/>
                </a:cubicBezTo>
                <a:cubicBezTo>
                  <a:pt x="559" y="250"/>
                  <a:pt x="559" y="235"/>
                  <a:pt x="544" y="2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0" name="Freeform 195">
            <a:extLst>
              <a:ext uri="{FF2B5EF4-FFF2-40B4-BE49-F238E27FC236}">
                <a16:creationId xmlns:a16="http://schemas.microsoft.com/office/drawing/2014/main" id="{B7890616-1286-41F6-B413-6977359C3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2054225"/>
            <a:ext cx="328613" cy="311150"/>
          </a:xfrm>
          <a:custGeom>
            <a:avLst/>
            <a:gdLst>
              <a:gd name="T0" fmla="*/ 309 w 546"/>
              <a:gd name="T1" fmla="*/ 471 h 516"/>
              <a:gd name="T2" fmla="*/ 309 w 546"/>
              <a:gd name="T3" fmla="*/ 471 h 516"/>
              <a:gd name="T4" fmla="*/ 15 w 546"/>
              <a:gd name="T5" fmla="*/ 471 h 516"/>
              <a:gd name="T6" fmla="*/ 0 w 546"/>
              <a:gd name="T7" fmla="*/ 500 h 516"/>
              <a:gd name="T8" fmla="*/ 15 w 546"/>
              <a:gd name="T9" fmla="*/ 515 h 516"/>
              <a:gd name="T10" fmla="*/ 309 w 546"/>
              <a:gd name="T11" fmla="*/ 515 h 516"/>
              <a:gd name="T12" fmla="*/ 324 w 546"/>
              <a:gd name="T13" fmla="*/ 500 h 516"/>
              <a:gd name="T14" fmla="*/ 309 w 546"/>
              <a:gd name="T15" fmla="*/ 471 h 516"/>
              <a:gd name="T16" fmla="*/ 15 w 546"/>
              <a:gd name="T17" fmla="*/ 44 h 516"/>
              <a:gd name="T18" fmla="*/ 15 w 546"/>
              <a:gd name="T19" fmla="*/ 44 h 516"/>
              <a:gd name="T20" fmla="*/ 530 w 546"/>
              <a:gd name="T21" fmla="*/ 44 h 516"/>
              <a:gd name="T22" fmla="*/ 545 w 546"/>
              <a:gd name="T23" fmla="*/ 29 h 516"/>
              <a:gd name="T24" fmla="*/ 530 w 546"/>
              <a:gd name="T25" fmla="*/ 0 h 516"/>
              <a:gd name="T26" fmla="*/ 15 w 546"/>
              <a:gd name="T27" fmla="*/ 0 h 516"/>
              <a:gd name="T28" fmla="*/ 0 w 546"/>
              <a:gd name="T29" fmla="*/ 29 h 516"/>
              <a:gd name="T30" fmla="*/ 15 w 546"/>
              <a:gd name="T31" fmla="*/ 44 h 516"/>
              <a:gd name="T32" fmla="*/ 530 w 546"/>
              <a:gd name="T33" fmla="*/ 324 h 516"/>
              <a:gd name="T34" fmla="*/ 530 w 546"/>
              <a:gd name="T35" fmla="*/ 324 h 516"/>
              <a:gd name="T36" fmla="*/ 15 w 546"/>
              <a:gd name="T37" fmla="*/ 324 h 516"/>
              <a:gd name="T38" fmla="*/ 0 w 546"/>
              <a:gd name="T39" fmla="*/ 338 h 516"/>
              <a:gd name="T40" fmla="*/ 15 w 546"/>
              <a:gd name="T41" fmla="*/ 353 h 516"/>
              <a:gd name="T42" fmla="*/ 530 w 546"/>
              <a:gd name="T43" fmla="*/ 353 h 516"/>
              <a:gd name="T44" fmla="*/ 545 w 546"/>
              <a:gd name="T45" fmla="*/ 338 h 516"/>
              <a:gd name="T46" fmla="*/ 530 w 546"/>
              <a:gd name="T47" fmla="*/ 324 h 516"/>
              <a:gd name="T48" fmla="*/ 530 w 546"/>
              <a:gd name="T49" fmla="*/ 162 h 516"/>
              <a:gd name="T50" fmla="*/ 530 w 546"/>
              <a:gd name="T51" fmla="*/ 162 h 516"/>
              <a:gd name="T52" fmla="*/ 15 w 546"/>
              <a:gd name="T53" fmla="*/ 162 h 516"/>
              <a:gd name="T54" fmla="*/ 0 w 546"/>
              <a:gd name="T55" fmla="*/ 176 h 516"/>
              <a:gd name="T56" fmla="*/ 15 w 546"/>
              <a:gd name="T57" fmla="*/ 206 h 516"/>
              <a:gd name="T58" fmla="*/ 530 w 546"/>
              <a:gd name="T59" fmla="*/ 206 h 516"/>
              <a:gd name="T60" fmla="*/ 545 w 546"/>
              <a:gd name="T61" fmla="*/ 176 h 516"/>
              <a:gd name="T62" fmla="*/ 530 w 546"/>
              <a:gd name="T63" fmla="*/ 162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6" h="516">
                <a:moveTo>
                  <a:pt x="309" y="471"/>
                </a:moveTo>
                <a:lnTo>
                  <a:pt x="309" y="471"/>
                </a:lnTo>
                <a:cubicBezTo>
                  <a:pt x="15" y="471"/>
                  <a:pt x="15" y="471"/>
                  <a:pt x="15" y="471"/>
                </a:cubicBezTo>
                <a:cubicBezTo>
                  <a:pt x="0" y="471"/>
                  <a:pt x="0" y="486"/>
                  <a:pt x="0" y="500"/>
                </a:cubicBezTo>
                <a:cubicBezTo>
                  <a:pt x="0" y="500"/>
                  <a:pt x="0" y="515"/>
                  <a:pt x="15" y="515"/>
                </a:cubicBez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24" y="500"/>
                  <a:pt x="324" y="500"/>
                </a:cubicBezTo>
                <a:cubicBezTo>
                  <a:pt x="324" y="486"/>
                  <a:pt x="324" y="471"/>
                  <a:pt x="309" y="471"/>
                </a:cubicBezTo>
                <a:close/>
                <a:moveTo>
                  <a:pt x="15" y="44"/>
                </a:moveTo>
                <a:lnTo>
                  <a:pt x="15" y="44"/>
                </a:lnTo>
                <a:cubicBezTo>
                  <a:pt x="530" y="44"/>
                  <a:pt x="530" y="44"/>
                  <a:pt x="530" y="44"/>
                </a:cubicBezTo>
                <a:lnTo>
                  <a:pt x="545" y="29"/>
                </a:lnTo>
                <a:cubicBezTo>
                  <a:pt x="545" y="15"/>
                  <a:pt x="530" y="0"/>
                  <a:pt x="5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15"/>
                  <a:pt x="0" y="29"/>
                </a:cubicBezTo>
                <a:cubicBezTo>
                  <a:pt x="0" y="29"/>
                  <a:pt x="0" y="44"/>
                  <a:pt x="15" y="44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5" y="324"/>
                  <a:pt x="15" y="324"/>
                  <a:pt x="15" y="324"/>
                </a:cubicBezTo>
                <a:cubicBezTo>
                  <a:pt x="0" y="324"/>
                  <a:pt x="0" y="324"/>
                  <a:pt x="0" y="338"/>
                </a:cubicBezTo>
                <a:cubicBezTo>
                  <a:pt x="0" y="353"/>
                  <a:pt x="0" y="353"/>
                  <a:pt x="15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30" y="353"/>
                  <a:pt x="545" y="353"/>
                  <a:pt x="545" y="338"/>
                </a:cubicBezTo>
                <a:cubicBezTo>
                  <a:pt x="545" y="324"/>
                  <a:pt x="530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5" y="162"/>
                  <a:pt x="15" y="162"/>
                  <a:pt x="15" y="162"/>
                </a:cubicBezTo>
                <a:cubicBezTo>
                  <a:pt x="0" y="162"/>
                  <a:pt x="0" y="176"/>
                  <a:pt x="0" y="176"/>
                </a:cubicBezTo>
                <a:cubicBezTo>
                  <a:pt x="0" y="191"/>
                  <a:pt x="0" y="206"/>
                  <a:pt x="15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30" y="206"/>
                  <a:pt x="545" y="191"/>
                  <a:pt x="545" y="176"/>
                </a:cubicBezTo>
                <a:lnTo>
                  <a:pt x="530" y="1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1" name="Freeform 196">
            <a:extLst>
              <a:ext uri="{FF2B5EF4-FFF2-40B4-BE49-F238E27FC236}">
                <a16:creationId xmlns:a16="http://schemas.microsoft.com/office/drawing/2014/main" id="{B33F3FC7-07FA-4F2D-801F-33F5E670F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1863" y="2054225"/>
            <a:ext cx="328612" cy="311150"/>
          </a:xfrm>
          <a:custGeom>
            <a:avLst/>
            <a:gdLst>
              <a:gd name="T0" fmla="*/ 14 w 545"/>
              <a:gd name="T1" fmla="*/ 44 h 516"/>
              <a:gd name="T2" fmla="*/ 14 w 545"/>
              <a:gd name="T3" fmla="*/ 44 h 516"/>
              <a:gd name="T4" fmla="*/ 530 w 545"/>
              <a:gd name="T5" fmla="*/ 44 h 516"/>
              <a:gd name="T6" fmla="*/ 544 w 545"/>
              <a:gd name="T7" fmla="*/ 29 h 516"/>
              <a:gd name="T8" fmla="*/ 530 w 545"/>
              <a:gd name="T9" fmla="*/ 0 h 516"/>
              <a:gd name="T10" fmla="*/ 14 w 545"/>
              <a:gd name="T11" fmla="*/ 0 h 516"/>
              <a:gd name="T12" fmla="*/ 0 w 545"/>
              <a:gd name="T13" fmla="*/ 29 h 516"/>
              <a:gd name="T14" fmla="*/ 14 w 545"/>
              <a:gd name="T15" fmla="*/ 44 h 516"/>
              <a:gd name="T16" fmla="*/ 103 w 545"/>
              <a:gd name="T17" fmla="*/ 162 h 516"/>
              <a:gd name="T18" fmla="*/ 103 w 545"/>
              <a:gd name="T19" fmla="*/ 162 h 516"/>
              <a:gd name="T20" fmla="*/ 73 w 545"/>
              <a:gd name="T21" fmla="*/ 176 h 516"/>
              <a:gd name="T22" fmla="*/ 103 w 545"/>
              <a:gd name="T23" fmla="*/ 206 h 516"/>
              <a:gd name="T24" fmla="*/ 456 w 545"/>
              <a:gd name="T25" fmla="*/ 206 h 516"/>
              <a:gd name="T26" fmla="*/ 471 w 545"/>
              <a:gd name="T27" fmla="*/ 176 h 516"/>
              <a:gd name="T28" fmla="*/ 456 w 545"/>
              <a:gd name="T29" fmla="*/ 162 h 516"/>
              <a:gd name="T30" fmla="*/ 103 w 545"/>
              <a:gd name="T31" fmla="*/ 162 h 516"/>
              <a:gd name="T32" fmla="*/ 530 w 545"/>
              <a:gd name="T33" fmla="*/ 324 h 516"/>
              <a:gd name="T34" fmla="*/ 530 w 545"/>
              <a:gd name="T35" fmla="*/ 324 h 516"/>
              <a:gd name="T36" fmla="*/ 14 w 545"/>
              <a:gd name="T37" fmla="*/ 324 h 516"/>
              <a:gd name="T38" fmla="*/ 0 w 545"/>
              <a:gd name="T39" fmla="*/ 338 h 516"/>
              <a:gd name="T40" fmla="*/ 14 w 545"/>
              <a:gd name="T41" fmla="*/ 353 h 516"/>
              <a:gd name="T42" fmla="*/ 530 w 545"/>
              <a:gd name="T43" fmla="*/ 353 h 516"/>
              <a:gd name="T44" fmla="*/ 544 w 545"/>
              <a:gd name="T45" fmla="*/ 338 h 516"/>
              <a:gd name="T46" fmla="*/ 530 w 545"/>
              <a:gd name="T47" fmla="*/ 324 h 516"/>
              <a:gd name="T48" fmla="*/ 412 w 545"/>
              <a:gd name="T49" fmla="*/ 471 h 516"/>
              <a:gd name="T50" fmla="*/ 412 w 545"/>
              <a:gd name="T51" fmla="*/ 471 h 516"/>
              <a:gd name="T52" fmla="*/ 132 w 545"/>
              <a:gd name="T53" fmla="*/ 471 h 516"/>
              <a:gd name="T54" fmla="*/ 117 w 545"/>
              <a:gd name="T55" fmla="*/ 500 h 516"/>
              <a:gd name="T56" fmla="*/ 132 w 545"/>
              <a:gd name="T57" fmla="*/ 515 h 516"/>
              <a:gd name="T58" fmla="*/ 412 w 545"/>
              <a:gd name="T59" fmla="*/ 515 h 516"/>
              <a:gd name="T60" fmla="*/ 426 w 545"/>
              <a:gd name="T61" fmla="*/ 500 h 516"/>
              <a:gd name="T62" fmla="*/ 412 w 545"/>
              <a:gd name="T63" fmla="*/ 471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16"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103" y="162"/>
                </a:moveTo>
                <a:lnTo>
                  <a:pt x="103" y="162"/>
                </a:lnTo>
                <a:cubicBezTo>
                  <a:pt x="88" y="162"/>
                  <a:pt x="73" y="176"/>
                  <a:pt x="73" y="176"/>
                </a:cubicBezTo>
                <a:cubicBezTo>
                  <a:pt x="73" y="191"/>
                  <a:pt x="88" y="206"/>
                  <a:pt x="103" y="206"/>
                </a:cubicBezTo>
                <a:cubicBezTo>
                  <a:pt x="456" y="206"/>
                  <a:pt x="456" y="206"/>
                  <a:pt x="456" y="206"/>
                </a:cubicBezTo>
                <a:cubicBezTo>
                  <a:pt x="456" y="206"/>
                  <a:pt x="471" y="191"/>
                  <a:pt x="471" y="176"/>
                </a:cubicBezTo>
                <a:lnTo>
                  <a:pt x="456" y="162"/>
                </a:lnTo>
                <a:lnTo>
                  <a:pt x="103" y="162"/>
                </a:ln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32" y="471"/>
                  <a:pt x="117" y="486"/>
                  <a:pt x="117" y="500"/>
                </a:cubicBezTo>
                <a:lnTo>
                  <a:pt x="132" y="515"/>
                </a:lnTo>
                <a:cubicBezTo>
                  <a:pt x="412" y="515"/>
                  <a:pt x="412" y="515"/>
                  <a:pt x="412" y="515"/>
                </a:cubicBezTo>
                <a:cubicBezTo>
                  <a:pt x="426" y="515"/>
                  <a:pt x="426" y="500"/>
                  <a:pt x="426" y="500"/>
                </a:cubicBezTo>
                <a:cubicBezTo>
                  <a:pt x="426" y="486"/>
                  <a:pt x="426" y="471"/>
                  <a:pt x="412" y="4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2" name="Freeform 197">
            <a:extLst>
              <a:ext uri="{FF2B5EF4-FFF2-40B4-BE49-F238E27FC236}">
                <a16:creationId xmlns:a16="http://schemas.microsoft.com/office/drawing/2014/main" id="{50B72711-1FC8-4D67-9E27-5C5678387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2054225"/>
            <a:ext cx="330200" cy="311150"/>
          </a:xfrm>
          <a:custGeom>
            <a:avLst/>
            <a:gdLst>
              <a:gd name="T0" fmla="*/ 14 w 545"/>
              <a:gd name="T1" fmla="*/ 206 h 516"/>
              <a:gd name="T2" fmla="*/ 14 w 545"/>
              <a:gd name="T3" fmla="*/ 206 h 516"/>
              <a:gd name="T4" fmla="*/ 368 w 545"/>
              <a:gd name="T5" fmla="*/ 206 h 516"/>
              <a:gd name="T6" fmla="*/ 397 w 545"/>
              <a:gd name="T7" fmla="*/ 176 h 516"/>
              <a:gd name="T8" fmla="*/ 368 w 545"/>
              <a:gd name="T9" fmla="*/ 162 h 516"/>
              <a:gd name="T10" fmla="*/ 14 w 545"/>
              <a:gd name="T11" fmla="*/ 162 h 516"/>
              <a:gd name="T12" fmla="*/ 0 w 545"/>
              <a:gd name="T13" fmla="*/ 176 h 516"/>
              <a:gd name="T14" fmla="*/ 14 w 545"/>
              <a:gd name="T15" fmla="*/ 206 h 516"/>
              <a:gd name="T16" fmla="*/ 14 w 545"/>
              <a:gd name="T17" fmla="*/ 44 h 516"/>
              <a:gd name="T18" fmla="*/ 14 w 545"/>
              <a:gd name="T19" fmla="*/ 44 h 516"/>
              <a:gd name="T20" fmla="*/ 530 w 545"/>
              <a:gd name="T21" fmla="*/ 44 h 516"/>
              <a:gd name="T22" fmla="*/ 544 w 545"/>
              <a:gd name="T23" fmla="*/ 29 h 516"/>
              <a:gd name="T24" fmla="*/ 530 w 545"/>
              <a:gd name="T25" fmla="*/ 0 h 516"/>
              <a:gd name="T26" fmla="*/ 14 w 545"/>
              <a:gd name="T27" fmla="*/ 0 h 516"/>
              <a:gd name="T28" fmla="*/ 0 w 545"/>
              <a:gd name="T29" fmla="*/ 29 h 516"/>
              <a:gd name="T30" fmla="*/ 14 w 545"/>
              <a:gd name="T31" fmla="*/ 44 h 516"/>
              <a:gd name="T32" fmla="*/ 309 w 545"/>
              <a:gd name="T33" fmla="*/ 471 h 516"/>
              <a:gd name="T34" fmla="*/ 309 w 545"/>
              <a:gd name="T35" fmla="*/ 471 h 516"/>
              <a:gd name="T36" fmla="*/ 14 w 545"/>
              <a:gd name="T37" fmla="*/ 471 h 516"/>
              <a:gd name="T38" fmla="*/ 0 w 545"/>
              <a:gd name="T39" fmla="*/ 500 h 516"/>
              <a:gd name="T40" fmla="*/ 14 w 545"/>
              <a:gd name="T41" fmla="*/ 515 h 516"/>
              <a:gd name="T42" fmla="*/ 309 w 545"/>
              <a:gd name="T43" fmla="*/ 515 h 516"/>
              <a:gd name="T44" fmla="*/ 338 w 545"/>
              <a:gd name="T45" fmla="*/ 500 h 516"/>
              <a:gd name="T46" fmla="*/ 309 w 545"/>
              <a:gd name="T47" fmla="*/ 471 h 516"/>
              <a:gd name="T48" fmla="*/ 530 w 545"/>
              <a:gd name="T49" fmla="*/ 324 h 516"/>
              <a:gd name="T50" fmla="*/ 530 w 545"/>
              <a:gd name="T51" fmla="*/ 324 h 516"/>
              <a:gd name="T52" fmla="*/ 14 w 545"/>
              <a:gd name="T53" fmla="*/ 324 h 516"/>
              <a:gd name="T54" fmla="*/ 0 w 545"/>
              <a:gd name="T55" fmla="*/ 338 h 516"/>
              <a:gd name="T56" fmla="*/ 14 w 545"/>
              <a:gd name="T57" fmla="*/ 353 h 516"/>
              <a:gd name="T58" fmla="*/ 530 w 545"/>
              <a:gd name="T59" fmla="*/ 353 h 516"/>
              <a:gd name="T60" fmla="*/ 544 w 545"/>
              <a:gd name="T61" fmla="*/ 338 h 516"/>
              <a:gd name="T62" fmla="*/ 530 w 545"/>
              <a:gd name="T63" fmla="*/ 324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16">
                <a:moveTo>
                  <a:pt x="14" y="206"/>
                </a:moveTo>
                <a:lnTo>
                  <a:pt x="14" y="206"/>
                </a:lnTo>
                <a:cubicBezTo>
                  <a:pt x="368" y="206"/>
                  <a:pt x="368" y="206"/>
                  <a:pt x="368" y="206"/>
                </a:cubicBezTo>
                <a:cubicBezTo>
                  <a:pt x="383" y="206"/>
                  <a:pt x="397" y="191"/>
                  <a:pt x="397" y="176"/>
                </a:cubicBezTo>
                <a:cubicBezTo>
                  <a:pt x="397" y="176"/>
                  <a:pt x="383" y="162"/>
                  <a:pt x="368" y="162"/>
                </a:cubicBezTo>
                <a:cubicBezTo>
                  <a:pt x="14" y="162"/>
                  <a:pt x="14" y="162"/>
                  <a:pt x="14" y="162"/>
                </a:cubicBezTo>
                <a:lnTo>
                  <a:pt x="0" y="176"/>
                </a:lnTo>
                <a:cubicBezTo>
                  <a:pt x="0" y="191"/>
                  <a:pt x="14" y="206"/>
                  <a:pt x="14" y="206"/>
                </a:cubicBezTo>
                <a:close/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309" y="471"/>
                </a:moveTo>
                <a:lnTo>
                  <a:pt x="309" y="471"/>
                </a:lnTo>
                <a:cubicBezTo>
                  <a:pt x="14" y="471"/>
                  <a:pt x="14" y="471"/>
                  <a:pt x="14" y="471"/>
                </a:cubicBezTo>
                <a:cubicBezTo>
                  <a:pt x="14" y="471"/>
                  <a:pt x="0" y="486"/>
                  <a:pt x="0" y="500"/>
                </a:cubicBezTo>
                <a:lnTo>
                  <a:pt x="14" y="515"/>
                </a:ln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38" y="500"/>
                  <a:pt x="338" y="500"/>
                </a:cubicBezTo>
                <a:cubicBezTo>
                  <a:pt x="338" y="486"/>
                  <a:pt x="324" y="471"/>
                  <a:pt x="309" y="471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3" name="Freeform 198">
            <a:extLst>
              <a:ext uri="{FF2B5EF4-FFF2-40B4-BE49-F238E27FC236}">
                <a16:creationId xmlns:a16="http://schemas.microsoft.com/office/drawing/2014/main" id="{4CA34430-4B85-4006-89D4-0C70EC0CF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2020888"/>
            <a:ext cx="303213" cy="382587"/>
          </a:xfrm>
          <a:custGeom>
            <a:avLst/>
            <a:gdLst>
              <a:gd name="T0" fmla="*/ 353 w 501"/>
              <a:gd name="T1" fmla="*/ 559 h 634"/>
              <a:gd name="T2" fmla="*/ 368 w 501"/>
              <a:gd name="T3" fmla="*/ 294 h 634"/>
              <a:gd name="T4" fmla="*/ 323 w 501"/>
              <a:gd name="T5" fmla="*/ 294 h 634"/>
              <a:gd name="T6" fmla="*/ 353 w 501"/>
              <a:gd name="T7" fmla="*/ 559 h 634"/>
              <a:gd name="T8" fmla="*/ 147 w 501"/>
              <a:gd name="T9" fmla="*/ 559 h 634"/>
              <a:gd name="T10" fmla="*/ 176 w 501"/>
              <a:gd name="T11" fmla="*/ 294 h 634"/>
              <a:gd name="T12" fmla="*/ 132 w 501"/>
              <a:gd name="T13" fmla="*/ 294 h 634"/>
              <a:gd name="T14" fmla="*/ 147 w 501"/>
              <a:gd name="T15" fmla="*/ 559 h 634"/>
              <a:gd name="T16" fmla="*/ 250 w 501"/>
              <a:gd name="T17" fmla="*/ 559 h 634"/>
              <a:gd name="T18" fmla="*/ 265 w 501"/>
              <a:gd name="T19" fmla="*/ 294 h 634"/>
              <a:gd name="T20" fmla="*/ 235 w 501"/>
              <a:gd name="T21" fmla="*/ 294 h 634"/>
              <a:gd name="T22" fmla="*/ 250 w 501"/>
              <a:gd name="T23" fmla="*/ 559 h 634"/>
              <a:gd name="T24" fmla="*/ 471 w 501"/>
              <a:gd name="T25" fmla="*/ 88 h 634"/>
              <a:gd name="T26" fmla="*/ 353 w 501"/>
              <a:gd name="T27" fmla="*/ 44 h 634"/>
              <a:gd name="T28" fmla="*/ 191 w 501"/>
              <a:gd name="T29" fmla="*/ 0 h 634"/>
              <a:gd name="T30" fmla="*/ 147 w 501"/>
              <a:gd name="T31" fmla="*/ 88 h 634"/>
              <a:gd name="T32" fmla="*/ 0 w 501"/>
              <a:gd name="T33" fmla="*/ 117 h 634"/>
              <a:gd name="T34" fmla="*/ 29 w 501"/>
              <a:gd name="T35" fmla="*/ 206 h 634"/>
              <a:gd name="T36" fmla="*/ 118 w 501"/>
              <a:gd name="T37" fmla="*/ 633 h 634"/>
              <a:gd name="T38" fmla="*/ 471 w 501"/>
              <a:gd name="T39" fmla="*/ 559 h 634"/>
              <a:gd name="T40" fmla="*/ 500 w 501"/>
              <a:gd name="T41" fmla="*/ 162 h 634"/>
              <a:gd name="T42" fmla="*/ 471 w 501"/>
              <a:gd name="T43" fmla="*/ 88 h 634"/>
              <a:gd name="T44" fmla="*/ 191 w 501"/>
              <a:gd name="T45" fmla="*/ 59 h 634"/>
              <a:gd name="T46" fmla="*/ 294 w 501"/>
              <a:gd name="T47" fmla="*/ 44 h 634"/>
              <a:gd name="T48" fmla="*/ 309 w 501"/>
              <a:gd name="T49" fmla="*/ 88 h 634"/>
              <a:gd name="T50" fmla="*/ 191 w 501"/>
              <a:gd name="T51" fmla="*/ 59 h 634"/>
              <a:gd name="T52" fmla="*/ 427 w 501"/>
              <a:gd name="T53" fmla="*/ 559 h 634"/>
              <a:gd name="T54" fmla="*/ 118 w 501"/>
              <a:gd name="T55" fmla="*/ 589 h 634"/>
              <a:gd name="T56" fmla="*/ 73 w 501"/>
              <a:gd name="T57" fmla="*/ 206 h 634"/>
              <a:gd name="T58" fmla="*/ 427 w 501"/>
              <a:gd name="T59" fmla="*/ 559 h 634"/>
              <a:gd name="T60" fmla="*/ 441 w 501"/>
              <a:gd name="T61" fmla="*/ 162 h 634"/>
              <a:gd name="T62" fmla="*/ 29 w 501"/>
              <a:gd name="T63" fmla="*/ 147 h 634"/>
              <a:gd name="T64" fmla="*/ 441 w 501"/>
              <a:gd name="T65" fmla="*/ 117 h 634"/>
              <a:gd name="T66" fmla="*/ 441 w 501"/>
              <a:gd name="T67" fmla="*/ 162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1" h="634">
                <a:moveTo>
                  <a:pt x="353" y="559"/>
                </a:moveTo>
                <a:lnTo>
                  <a:pt x="353" y="559"/>
                </a:lnTo>
                <a:cubicBezTo>
                  <a:pt x="353" y="559"/>
                  <a:pt x="368" y="545"/>
                  <a:pt x="368" y="530"/>
                </a:cubicBezTo>
                <a:cubicBezTo>
                  <a:pt x="368" y="294"/>
                  <a:pt x="368" y="294"/>
                  <a:pt x="368" y="294"/>
                </a:cubicBezTo>
                <a:lnTo>
                  <a:pt x="353" y="279"/>
                </a:lnTo>
                <a:cubicBezTo>
                  <a:pt x="339" y="279"/>
                  <a:pt x="323" y="294"/>
                  <a:pt x="323" y="294"/>
                </a:cubicBezTo>
                <a:cubicBezTo>
                  <a:pt x="323" y="530"/>
                  <a:pt x="323" y="530"/>
                  <a:pt x="323" y="530"/>
                </a:cubicBezTo>
                <a:cubicBezTo>
                  <a:pt x="323" y="545"/>
                  <a:pt x="339" y="559"/>
                  <a:pt x="353" y="559"/>
                </a:cubicBezTo>
                <a:close/>
                <a:moveTo>
                  <a:pt x="147" y="559"/>
                </a:moveTo>
                <a:lnTo>
                  <a:pt x="147" y="559"/>
                </a:lnTo>
                <a:cubicBezTo>
                  <a:pt x="162" y="559"/>
                  <a:pt x="176" y="545"/>
                  <a:pt x="176" y="530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76" y="294"/>
                  <a:pt x="162" y="279"/>
                  <a:pt x="147" y="279"/>
                </a:cubicBezTo>
                <a:lnTo>
                  <a:pt x="132" y="294"/>
                </a:lnTo>
                <a:cubicBezTo>
                  <a:pt x="132" y="530"/>
                  <a:pt x="132" y="530"/>
                  <a:pt x="132" y="530"/>
                </a:cubicBezTo>
                <a:cubicBezTo>
                  <a:pt x="132" y="545"/>
                  <a:pt x="147" y="559"/>
                  <a:pt x="147" y="559"/>
                </a:cubicBezTo>
                <a:close/>
                <a:moveTo>
                  <a:pt x="250" y="559"/>
                </a:moveTo>
                <a:lnTo>
                  <a:pt x="250" y="559"/>
                </a:lnTo>
                <a:cubicBezTo>
                  <a:pt x="265" y="559"/>
                  <a:pt x="265" y="545"/>
                  <a:pt x="265" y="530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65" y="294"/>
                  <a:pt x="265" y="279"/>
                  <a:pt x="250" y="279"/>
                </a:cubicBezTo>
                <a:cubicBezTo>
                  <a:pt x="235" y="279"/>
                  <a:pt x="235" y="294"/>
                  <a:pt x="235" y="294"/>
                </a:cubicBezTo>
                <a:cubicBezTo>
                  <a:pt x="235" y="530"/>
                  <a:pt x="235" y="530"/>
                  <a:pt x="235" y="530"/>
                </a:cubicBezTo>
                <a:cubicBezTo>
                  <a:pt x="235" y="545"/>
                  <a:pt x="235" y="559"/>
                  <a:pt x="250" y="559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353" y="88"/>
                  <a:pt x="353" y="88"/>
                  <a:pt x="353" y="88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29"/>
                  <a:pt x="323" y="0"/>
                  <a:pt x="3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6" y="0"/>
                  <a:pt x="147" y="29"/>
                  <a:pt x="147" y="44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14" y="88"/>
                  <a:pt x="0" y="103"/>
                  <a:pt x="0" y="117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6"/>
                  <a:pt x="14" y="206"/>
                  <a:pt x="29" y="206"/>
                </a:cubicBezTo>
                <a:cubicBezTo>
                  <a:pt x="29" y="559"/>
                  <a:pt x="29" y="559"/>
                  <a:pt x="29" y="559"/>
                </a:cubicBezTo>
                <a:cubicBezTo>
                  <a:pt x="29" y="604"/>
                  <a:pt x="73" y="633"/>
                  <a:pt x="118" y="633"/>
                </a:cubicBezTo>
                <a:cubicBezTo>
                  <a:pt x="382" y="633"/>
                  <a:pt x="382" y="633"/>
                  <a:pt x="382" y="633"/>
                </a:cubicBezTo>
                <a:cubicBezTo>
                  <a:pt x="427" y="633"/>
                  <a:pt x="471" y="604"/>
                  <a:pt x="471" y="559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486" y="206"/>
                  <a:pt x="500" y="176"/>
                  <a:pt x="500" y="162"/>
                </a:cubicBezTo>
                <a:cubicBezTo>
                  <a:pt x="500" y="117"/>
                  <a:pt x="500" y="117"/>
                  <a:pt x="500" y="117"/>
                </a:cubicBezTo>
                <a:cubicBezTo>
                  <a:pt x="500" y="103"/>
                  <a:pt x="486" y="88"/>
                  <a:pt x="471" y="88"/>
                </a:cubicBezTo>
                <a:close/>
                <a:moveTo>
                  <a:pt x="191" y="59"/>
                </a:moveTo>
                <a:lnTo>
                  <a:pt x="191" y="59"/>
                </a:lnTo>
                <a:lnTo>
                  <a:pt x="206" y="44"/>
                </a:lnTo>
                <a:cubicBezTo>
                  <a:pt x="294" y="44"/>
                  <a:pt x="294" y="44"/>
                  <a:pt x="294" y="44"/>
                </a:cubicBezTo>
                <a:lnTo>
                  <a:pt x="309" y="59"/>
                </a:lnTo>
                <a:cubicBezTo>
                  <a:pt x="309" y="88"/>
                  <a:pt x="309" y="88"/>
                  <a:pt x="309" y="88"/>
                </a:cubicBezTo>
                <a:cubicBezTo>
                  <a:pt x="294" y="88"/>
                  <a:pt x="191" y="88"/>
                  <a:pt x="191" y="88"/>
                </a:cubicBezTo>
                <a:lnTo>
                  <a:pt x="191" y="59"/>
                </a:lnTo>
                <a:close/>
                <a:moveTo>
                  <a:pt x="427" y="559"/>
                </a:moveTo>
                <a:lnTo>
                  <a:pt x="427" y="559"/>
                </a:lnTo>
                <a:cubicBezTo>
                  <a:pt x="427" y="574"/>
                  <a:pt x="412" y="589"/>
                  <a:pt x="382" y="589"/>
                </a:cubicBez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4"/>
                  <a:pt x="73" y="559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103" y="206"/>
                  <a:pt x="412" y="206"/>
                  <a:pt x="427" y="206"/>
                </a:cubicBezTo>
                <a:lnTo>
                  <a:pt x="427" y="559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59" y="162"/>
                  <a:pt x="59" y="162"/>
                  <a:pt x="59" y="162"/>
                </a:cubicBezTo>
                <a:cubicBezTo>
                  <a:pt x="44" y="162"/>
                  <a:pt x="29" y="147"/>
                  <a:pt x="29" y="147"/>
                </a:cubicBezTo>
                <a:cubicBezTo>
                  <a:pt x="29" y="132"/>
                  <a:pt x="44" y="117"/>
                  <a:pt x="59" y="117"/>
                </a:cubicBezTo>
                <a:cubicBezTo>
                  <a:pt x="441" y="117"/>
                  <a:pt x="441" y="117"/>
                  <a:pt x="441" y="117"/>
                </a:cubicBezTo>
                <a:cubicBezTo>
                  <a:pt x="456" y="117"/>
                  <a:pt x="471" y="132"/>
                  <a:pt x="471" y="147"/>
                </a:cubicBezTo>
                <a:cubicBezTo>
                  <a:pt x="471" y="147"/>
                  <a:pt x="456" y="162"/>
                  <a:pt x="441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4" name="Freeform 199">
            <a:extLst>
              <a:ext uri="{FF2B5EF4-FFF2-40B4-BE49-F238E27FC236}">
                <a16:creationId xmlns:a16="http://schemas.microsoft.com/office/drawing/2014/main" id="{A23C2149-42DD-4E4E-B67E-DA8416AB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2036763"/>
            <a:ext cx="382587" cy="355600"/>
          </a:xfrm>
          <a:custGeom>
            <a:avLst/>
            <a:gdLst>
              <a:gd name="T0" fmla="*/ 560 w 634"/>
              <a:gd name="T1" fmla="*/ 74 h 590"/>
              <a:gd name="T2" fmla="*/ 560 w 634"/>
              <a:gd name="T3" fmla="*/ 74 h 590"/>
              <a:gd name="T4" fmla="*/ 442 w 634"/>
              <a:gd name="T5" fmla="*/ 74 h 590"/>
              <a:gd name="T6" fmla="*/ 442 w 634"/>
              <a:gd name="T7" fmla="*/ 30 h 590"/>
              <a:gd name="T8" fmla="*/ 398 w 634"/>
              <a:gd name="T9" fmla="*/ 0 h 590"/>
              <a:gd name="T10" fmla="*/ 236 w 634"/>
              <a:gd name="T11" fmla="*/ 0 h 590"/>
              <a:gd name="T12" fmla="*/ 207 w 634"/>
              <a:gd name="T13" fmla="*/ 30 h 590"/>
              <a:gd name="T14" fmla="*/ 207 w 634"/>
              <a:gd name="T15" fmla="*/ 74 h 590"/>
              <a:gd name="T16" fmla="*/ 89 w 634"/>
              <a:gd name="T17" fmla="*/ 74 h 590"/>
              <a:gd name="T18" fmla="*/ 0 w 634"/>
              <a:gd name="T19" fmla="*/ 147 h 590"/>
              <a:gd name="T20" fmla="*/ 0 w 634"/>
              <a:gd name="T21" fmla="*/ 501 h 590"/>
              <a:gd name="T22" fmla="*/ 89 w 634"/>
              <a:gd name="T23" fmla="*/ 589 h 590"/>
              <a:gd name="T24" fmla="*/ 560 w 634"/>
              <a:gd name="T25" fmla="*/ 589 h 590"/>
              <a:gd name="T26" fmla="*/ 633 w 634"/>
              <a:gd name="T27" fmla="*/ 501 h 590"/>
              <a:gd name="T28" fmla="*/ 633 w 634"/>
              <a:gd name="T29" fmla="*/ 147 h 590"/>
              <a:gd name="T30" fmla="*/ 560 w 634"/>
              <a:gd name="T31" fmla="*/ 74 h 590"/>
              <a:gd name="T32" fmla="*/ 236 w 634"/>
              <a:gd name="T33" fmla="*/ 59 h 590"/>
              <a:gd name="T34" fmla="*/ 236 w 634"/>
              <a:gd name="T35" fmla="*/ 59 h 590"/>
              <a:gd name="T36" fmla="*/ 265 w 634"/>
              <a:gd name="T37" fmla="*/ 30 h 590"/>
              <a:gd name="T38" fmla="*/ 383 w 634"/>
              <a:gd name="T39" fmla="*/ 30 h 590"/>
              <a:gd name="T40" fmla="*/ 398 w 634"/>
              <a:gd name="T41" fmla="*/ 59 h 590"/>
              <a:gd name="T42" fmla="*/ 398 w 634"/>
              <a:gd name="T43" fmla="*/ 74 h 590"/>
              <a:gd name="T44" fmla="*/ 236 w 634"/>
              <a:gd name="T45" fmla="*/ 74 h 590"/>
              <a:gd name="T46" fmla="*/ 236 w 634"/>
              <a:gd name="T47" fmla="*/ 59 h 590"/>
              <a:gd name="T48" fmla="*/ 589 w 634"/>
              <a:gd name="T49" fmla="*/ 501 h 590"/>
              <a:gd name="T50" fmla="*/ 589 w 634"/>
              <a:gd name="T51" fmla="*/ 501 h 590"/>
              <a:gd name="T52" fmla="*/ 560 w 634"/>
              <a:gd name="T53" fmla="*/ 545 h 590"/>
              <a:gd name="T54" fmla="*/ 89 w 634"/>
              <a:gd name="T55" fmla="*/ 545 h 590"/>
              <a:gd name="T56" fmla="*/ 44 w 634"/>
              <a:gd name="T57" fmla="*/ 501 h 590"/>
              <a:gd name="T58" fmla="*/ 44 w 634"/>
              <a:gd name="T59" fmla="*/ 295 h 590"/>
              <a:gd name="T60" fmla="*/ 251 w 634"/>
              <a:gd name="T61" fmla="*/ 295 h 590"/>
              <a:gd name="T62" fmla="*/ 236 w 634"/>
              <a:gd name="T63" fmla="*/ 309 h 590"/>
              <a:gd name="T64" fmla="*/ 324 w 634"/>
              <a:gd name="T65" fmla="*/ 383 h 590"/>
              <a:gd name="T66" fmla="*/ 398 w 634"/>
              <a:gd name="T67" fmla="*/ 309 h 590"/>
              <a:gd name="T68" fmla="*/ 398 w 634"/>
              <a:gd name="T69" fmla="*/ 295 h 590"/>
              <a:gd name="T70" fmla="*/ 589 w 634"/>
              <a:gd name="T71" fmla="*/ 295 h 590"/>
              <a:gd name="T72" fmla="*/ 589 w 634"/>
              <a:gd name="T73" fmla="*/ 501 h 590"/>
              <a:gd name="T74" fmla="*/ 280 w 634"/>
              <a:gd name="T75" fmla="*/ 309 h 590"/>
              <a:gd name="T76" fmla="*/ 280 w 634"/>
              <a:gd name="T77" fmla="*/ 309 h 590"/>
              <a:gd name="T78" fmla="*/ 280 w 634"/>
              <a:gd name="T79" fmla="*/ 295 h 590"/>
              <a:gd name="T80" fmla="*/ 354 w 634"/>
              <a:gd name="T81" fmla="*/ 295 h 590"/>
              <a:gd name="T82" fmla="*/ 354 w 634"/>
              <a:gd name="T83" fmla="*/ 309 h 590"/>
              <a:gd name="T84" fmla="*/ 324 w 634"/>
              <a:gd name="T85" fmla="*/ 354 h 590"/>
              <a:gd name="T86" fmla="*/ 280 w 634"/>
              <a:gd name="T87" fmla="*/ 309 h 590"/>
              <a:gd name="T88" fmla="*/ 589 w 634"/>
              <a:gd name="T89" fmla="*/ 250 h 590"/>
              <a:gd name="T90" fmla="*/ 589 w 634"/>
              <a:gd name="T91" fmla="*/ 250 h 590"/>
              <a:gd name="T92" fmla="*/ 44 w 634"/>
              <a:gd name="T93" fmla="*/ 250 h 590"/>
              <a:gd name="T94" fmla="*/ 44 w 634"/>
              <a:gd name="T95" fmla="*/ 147 h 590"/>
              <a:gd name="T96" fmla="*/ 89 w 634"/>
              <a:gd name="T97" fmla="*/ 118 h 590"/>
              <a:gd name="T98" fmla="*/ 560 w 634"/>
              <a:gd name="T99" fmla="*/ 118 h 590"/>
              <a:gd name="T100" fmla="*/ 589 w 634"/>
              <a:gd name="T101" fmla="*/ 147 h 590"/>
              <a:gd name="T102" fmla="*/ 589 w 634"/>
              <a:gd name="T103" fmla="*/ 250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34" h="590">
                <a:moveTo>
                  <a:pt x="560" y="74"/>
                </a:moveTo>
                <a:lnTo>
                  <a:pt x="560" y="74"/>
                </a:lnTo>
                <a:cubicBezTo>
                  <a:pt x="442" y="74"/>
                  <a:pt x="442" y="74"/>
                  <a:pt x="442" y="74"/>
                </a:cubicBezTo>
                <a:cubicBezTo>
                  <a:pt x="442" y="30"/>
                  <a:pt x="442" y="30"/>
                  <a:pt x="442" y="30"/>
                </a:cubicBezTo>
                <a:cubicBezTo>
                  <a:pt x="442" y="15"/>
                  <a:pt x="412" y="0"/>
                  <a:pt x="398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7" y="15"/>
                  <a:pt x="207" y="30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44" y="74"/>
                  <a:pt x="0" y="103"/>
                  <a:pt x="0" y="147"/>
                </a:cubicBezTo>
                <a:cubicBezTo>
                  <a:pt x="0" y="501"/>
                  <a:pt x="0" y="501"/>
                  <a:pt x="0" y="501"/>
                </a:cubicBezTo>
                <a:cubicBezTo>
                  <a:pt x="0" y="545"/>
                  <a:pt x="44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5"/>
                  <a:pt x="633" y="501"/>
                </a:cubicBezTo>
                <a:cubicBezTo>
                  <a:pt x="633" y="147"/>
                  <a:pt x="633" y="147"/>
                  <a:pt x="633" y="147"/>
                </a:cubicBezTo>
                <a:cubicBezTo>
                  <a:pt x="633" y="103"/>
                  <a:pt x="604" y="74"/>
                  <a:pt x="560" y="74"/>
                </a:cubicBezTo>
                <a:close/>
                <a:moveTo>
                  <a:pt x="236" y="59"/>
                </a:moveTo>
                <a:lnTo>
                  <a:pt x="236" y="59"/>
                </a:lnTo>
                <a:cubicBezTo>
                  <a:pt x="236" y="45"/>
                  <a:pt x="251" y="30"/>
                  <a:pt x="265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3" y="30"/>
                  <a:pt x="398" y="45"/>
                  <a:pt x="398" y="59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59"/>
                </a:lnTo>
                <a:close/>
                <a:moveTo>
                  <a:pt x="589" y="501"/>
                </a:moveTo>
                <a:lnTo>
                  <a:pt x="589" y="501"/>
                </a:lnTo>
                <a:cubicBezTo>
                  <a:pt x="589" y="530"/>
                  <a:pt x="574" y="545"/>
                  <a:pt x="560" y="545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01"/>
                </a:cubicBezTo>
                <a:cubicBezTo>
                  <a:pt x="44" y="295"/>
                  <a:pt x="44" y="295"/>
                  <a:pt x="44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36" y="295"/>
                  <a:pt x="236" y="309"/>
                  <a:pt x="236" y="309"/>
                </a:cubicBezTo>
                <a:cubicBezTo>
                  <a:pt x="236" y="354"/>
                  <a:pt x="280" y="383"/>
                  <a:pt x="324" y="383"/>
                </a:cubicBezTo>
                <a:cubicBezTo>
                  <a:pt x="369" y="383"/>
                  <a:pt x="398" y="354"/>
                  <a:pt x="398" y="309"/>
                </a:cubicBezTo>
                <a:lnTo>
                  <a:pt x="398" y="295"/>
                </a:lnTo>
                <a:cubicBezTo>
                  <a:pt x="589" y="295"/>
                  <a:pt x="589" y="295"/>
                  <a:pt x="589" y="295"/>
                </a:cubicBezTo>
                <a:lnTo>
                  <a:pt x="589" y="501"/>
                </a:lnTo>
                <a:close/>
                <a:moveTo>
                  <a:pt x="280" y="309"/>
                </a:moveTo>
                <a:lnTo>
                  <a:pt x="280" y="309"/>
                </a:lnTo>
                <a:lnTo>
                  <a:pt x="280" y="295"/>
                </a:lnTo>
                <a:cubicBezTo>
                  <a:pt x="354" y="295"/>
                  <a:pt x="354" y="295"/>
                  <a:pt x="354" y="295"/>
                </a:cubicBezTo>
                <a:lnTo>
                  <a:pt x="354" y="309"/>
                </a:lnTo>
                <a:cubicBezTo>
                  <a:pt x="354" y="324"/>
                  <a:pt x="339" y="354"/>
                  <a:pt x="324" y="354"/>
                </a:cubicBezTo>
                <a:cubicBezTo>
                  <a:pt x="295" y="354"/>
                  <a:pt x="280" y="324"/>
                  <a:pt x="280" y="309"/>
                </a:cubicBezTo>
                <a:close/>
                <a:moveTo>
                  <a:pt x="589" y="250"/>
                </a:moveTo>
                <a:lnTo>
                  <a:pt x="589" y="250"/>
                </a:lnTo>
                <a:cubicBezTo>
                  <a:pt x="44" y="250"/>
                  <a:pt x="44" y="250"/>
                  <a:pt x="44" y="25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3"/>
                  <a:pt x="59" y="118"/>
                  <a:pt x="89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4" y="118"/>
                  <a:pt x="589" y="133"/>
                  <a:pt x="589" y="147"/>
                </a:cubicBezTo>
                <a:lnTo>
                  <a:pt x="589" y="2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5" name="Freeform 200">
            <a:extLst>
              <a:ext uri="{FF2B5EF4-FFF2-40B4-BE49-F238E27FC236}">
                <a16:creationId xmlns:a16="http://schemas.microsoft.com/office/drawing/2014/main" id="{45ECAC52-A35E-496E-89FD-9F60B4B61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2028825"/>
            <a:ext cx="382588" cy="363538"/>
          </a:xfrm>
          <a:custGeom>
            <a:avLst/>
            <a:gdLst>
              <a:gd name="T0" fmla="*/ 309 w 634"/>
              <a:gd name="T1" fmla="*/ 44 h 604"/>
              <a:gd name="T2" fmla="*/ 309 w 634"/>
              <a:gd name="T3" fmla="*/ 44 h 604"/>
              <a:gd name="T4" fmla="*/ 14 w 634"/>
              <a:gd name="T5" fmla="*/ 220 h 604"/>
              <a:gd name="T6" fmla="*/ 14 w 634"/>
              <a:gd name="T7" fmla="*/ 220 h 604"/>
              <a:gd name="T8" fmla="*/ 279 w 634"/>
              <a:gd name="T9" fmla="*/ 338 h 604"/>
              <a:gd name="T10" fmla="*/ 338 w 634"/>
              <a:gd name="T11" fmla="*/ 338 h 604"/>
              <a:gd name="T12" fmla="*/ 603 w 634"/>
              <a:gd name="T13" fmla="*/ 220 h 604"/>
              <a:gd name="T14" fmla="*/ 603 w 634"/>
              <a:gd name="T15" fmla="*/ 161 h 604"/>
              <a:gd name="T16" fmla="*/ 338 w 634"/>
              <a:gd name="T17" fmla="*/ 14 h 604"/>
              <a:gd name="T18" fmla="*/ 279 w 634"/>
              <a:gd name="T19" fmla="*/ 14 h 604"/>
              <a:gd name="T20" fmla="*/ 14 w 634"/>
              <a:gd name="T21" fmla="*/ 161 h 604"/>
              <a:gd name="T22" fmla="*/ 14 w 634"/>
              <a:gd name="T23" fmla="*/ 220 h 604"/>
              <a:gd name="T24" fmla="*/ 309 w 634"/>
              <a:gd name="T25" fmla="*/ 44 h 604"/>
              <a:gd name="T26" fmla="*/ 309 w 634"/>
              <a:gd name="T27" fmla="*/ 44 h 604"/>
              <a:gd name="T28" fmla="*/ 588 w 634"/>
              <a:gd name="T29" fmla="*/ 191 h 604"/>
              <a:gd name="T30" fmla="*/ 309 w 634"/>
              <a:gd name="T31" fmla="*/ 309 h 604"/>
              <a:gd name="T32" fmla="*/ 44 w 634"/>
              <a:gd name="T33" fmla="*/ 191 h 604"/>
              <a:gd name="T34" fmla="*/ 309 w 634"/>
              <a:gd name="T35" fmla="*/ 44 h 604"/>
              <a:gd name="T36" fmla="*/ 309 w 634"/>
              <a:gd name="T37" fmla="*/ 559 h 604"/>
              <a:gd name="T38" fmla="*/ 309 w 634"/>
              <a:gd name="T39" fmla="*/ 559 h 604"/>
              <a:gd name="T40" fmla="*/ 44 w 634"/>
              <a:gd name="T41" fmla="*/ 441 h 604"/>
              <a:gd name="T42" fmla="*/ 0 w 634"/>
              <a:gd name="T43" fmla="*/ 427 h 604"/>
              <a:gd name="T44" fmla="*/ 14 w 634"/>
              <a:gd name="T45" fmla="*/ 471 h 604"/>
              <a:gd name="T46" fmla="*/ 279 w 634"/>
              <a:gd name="T47" fmla="*/ 589 h 604"/>
              <a:gd name="T48" fmla="*/ 338 w 634"/>
              <a:gd name="T49" fmla="*/ 589 h 604"/>
              <a:gd name="T50" fmla="*/ 603 w 634"/>
              <a:gd name="T51" fmla="*/ 471 h 604"/>
              <a:gd name="T52" fmla="*/ 633 w 634"/>
              <a:gd name="T53" fmla="*/ 427 h 604"/>
              <a:gd name="T54" fmla="*/ 588 w 634"/>
              <a:gd name="T55" fmla="*/ 441 h 604"/>
              <a:gd name="T56" fmla="*/ 309 w 634"/>
              <a:gd name="T57" fmla="*/ 559 h 604"/>
              <a:gd name="T58" fmla="*/ 14 w 634"/>
              <a:gd name="T59" fmla="*/ 338 h 604"/>
              <a:gd name="T60" fmla="*/ 14 w 634"/>
              <a:gd name="T61" fmla="*/ 338 h 604"/>
              <a:gd name="T62" fmla="*/ 279 w 634"/>
              <a:gd name="T63" fmla="*/ 471 h 604"/>
              <a:gd name="T64" fmla="*/ 338 w 634"/>
              <a:gd name="T65" fmla="*/ 471 h 604"/>
              <a:gd name="T66" fmla="*/ 603 w 634"/>
              <a:gd name="T67" fmla="*/ 338 h 604"/>
              <a:gd name="T68" fmla="*/ 633 w 634"/>
              <a:gd name="T69" fmla="*/ 294 h 604"/>
              <a:gd name="T70" fmla="*/ 588 w 634"/>
              <a:gd name="T71" fmla="*/ 309 h 604"/>
              <a:gd name="T72" fmla="*/ 309 w 634"/>
              <a:gd name="T73" fmla="*/ 441 h 604"/>
              <a:gd name="T74" fmla="*/ 44 w 634"/>
              <a:gd name="T75" fmla="*/ 309 h 604"/>
              <a:gd name="T76" fmla="*/ 0 w 634"/>
              <a:gd name="T77" fmla="*/ 294 h 604"/>
              <a:gd name="T78" fmla="*/ 14 w 634"/>
              <a:gd name="T79" fmla="*/ 338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4" h="604">
                <a:moveTo>
                  <a:pt x="309" y="44"/>
                </a:moveTo>
                <a:lnTo>
                  <a:pt x="309" y="44"/>
                </a:lnTo>
                <a:close/>
                <a:moveTo>
                  <a:pt x="14" y="220"/>
                </a:moveTo>
                <a:lnTo>
                  <a:pt x="14" y="220"/>
                </a:lnTo>
                <a:cubicBezTo>
                  <a:pt x="279" y="338"/>
                  <a:pt x="279" y="338"/>
                  <a:pt x="279" y="338"/>
                </a:cubicBezTo>
                <a:cubicBezTo>
                  <a:pt x="309" y="353"/>
                  <a:pt x="324" y="353"/>
                  <a:pt x="338" y="338"/>
                </a:cubicBezTo>
                <a:cubicBezTo>
                  <a:pt x="603" y="220"/>
                  <a:pt x="603" y="220"/>
                  <a:pt x="603" y="220"/>
                </a:cubicBezTo>
                <a:cubicBezTo>
                  <a:pt x="633" y="206"/>
                  <a:pt x="633" y="176"/>
                  <a:pt x="603" y="161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0"/>
                  <a:pt x="309" y="14"/>
                  <a:pt x="279" y="14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0" y="176"/>
                  <a:pt x="0" y="206"/>
                  <a:pt x="14" y="220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588" y="191"/>
                  <a:pt x="588" y="191"/>
                  <a:pt x="588" y="191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44" y="191"/>
                  <a:pt x="44" y="191"/>
                  <a:pt x="44" y="191"/>
                </a:cubicBezTo>
                <a:lnTo>
                  <a:pt x="309" y="44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44" y="441"/>
                  <a:pt x="44" y="441"/>
                  <a:pt x="44" y="441"/>
                </a:cubicBezTo>
                <a:cubicBezTo>
                  <a:pt x="44" y="441"/>
                  <a:pt x="14" y="427"/>
                  <a:pt x="0" y="427"/>
                </a:cubicBezTo>
                <a:cubicBezTo>
                  <a:pt x="0" y="441"/>
                  <a:pt x="0" y="456"/>
                  <a:pt x="14" y="471"/>
                </a:cubicBezTo>
                <a:cubicBezTo>
                  <a:pt x="279" y="589"/>
                  <a:pt x="279" y="589"/>
                  <a:pt x="279" y="589"/>
                </a:cubicBezTo>
                <a:cubicBezTo>
                  <a:pt x="309" y="603"/>
                  <a:pt x="324" y="603"/>
                  <a:pt x="338" y="589"/>
                </a:cubicBezTo>
                <a:cubicBezTo>
                  <a:pt x="603" y="471"/>
                  <a:pt x="603" y="471"/>
                  <a:pt x="603" y="471"/>
                </a:cubicBezTo>
                <a:cubicBezTo>
                  <a:pt x="618" y="471"/>
                  <a:pt x="633" y="441"/>
                  <a:pt x="633" y="427"/>
                </a:cubicBezTo>
                <a:cubicBezTo>
                  <a:pt x="618" y="427"/>
                  <a:pt x="588" y="441"/>
                  <a:pt x="588" y="441"/>
                </a:cubicBezTo>
                <a:lnTo>
                  <a:pt x="309" y="559"/>
                </a:lnTo>
                <a:close/>
                <a:moveTo>
                  <a:pt x="14" y="338"/>
                </a:moveTo>
                <a:lnTo>
                  <a:pt x="14" y="338"/>
                </a:lnTo>
                <a:cubicBezTo>
                  <a:pt x="279" y="471"/>
                  <a:pt x="279" y="471"/>
                  <a:pt x="279" y="471"/>
                </a:cubicBezTo>
                <a:cubicBezTo>
                  <a:pt x="309" y="471"/>
                  <a:pt x="324" y="471"/>
                  <a:pt x="338" y="471"/>
                </a:cubicBezTo>
                <a:cubicBezTo>
                  <a:pt x="603" y="338"/>
                  <a:pt x="603" y="338"/>
                  <a:pt x="603" y="338"/>
                </a:cubicBezTo>
                <a:cubicBezTo>
                  <a:pt x="618" y="338"/>
                  <a:pt x="633" y="309"/>
                  <a:pt x="633" y="294"/>
                </a:cubicBezTo>
                <a:cubicBezTo>
                  <a:pt x="618" y="309"/>
                  <a:pt x="588" y="309"/>
                  <a:pt x="588" y="309"/>
                </a:cubicBezTo>
                <a:cubicBezTo>
                  <a:pt x="309" y="441"/>
                  <a:pt x="309" y="441"/>
                  <a:pt x="309" y="44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309"/>
                  <a:pt x="14" y="309"/>
                  <a:pt x="0" y="294"/>
                </a:cubicBezTo>
                <a:cubicBezTo>
                  <a:pt x="0" y="309"/>
                  <a:pt x="0" y="338"/>
                  <a:pt x="14" y="3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6" name="Freeform 201">
            <a:extLst>
              <a:ext uri="{FF2B5EF4-FFF2-40B4-BE49-F238E27FC236}">
                <a16:creationId xmlns:a16="http://schemas.microsoft.com/office/drawing/2014/main" id="{BB13FD7A-20AA-478D-B16B-FB77EF45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2046288"/>
            <a:ext cx="371475" cy="330200"/>
          </a:xfrm>
          <a:custGeom>
            <a:avLst/>
            <a:gdLst>
              <a:gd name="T0" fmla="*/ 544 w 619"/>
              <a:gd name="T1" fmla="*/ 294 h 546"/>
              <a:gd name="T2" fmla="*/ 544 w 619"/>
              <a:gd name="T3" fmla="*/ 294 h 546"/>
              <a:gd name="T4" fmla="*/ 500 w 619"/>
              <a:gd name="T5" fmla="*/ 294 h 546"/>
              <a:gd name="T6" fmla="*/ 500 w 619"/>
              <a:gd name="T7" fmla="*/ 73 h 546"/>
              <a:gd name="T8" fmla="*/ 427 w 619"/>
              <a:gd name="T9" fmla="*/ 0 h 546"/>
              <a:gd name="T10" fmla="*/ 191 w 619"/>
              <a:gd name="T11" fmla="*/ 0 h 546"/>
              <a:gd name="T12" fmla="*/ 118 w 619"/>
              <a:gd name="T13" fmla="*/ 73 h 546"/>
              <a:gd name="T14" fmla="*/ 118 w 619"/>
              <a:gd name="T15" fmla="*/ 294 h 546"/>
              <a:gd name="T16" fmla="*/ 73 w 619"/>
              <a:gd name="T17" fmla="*/ 294 h 546"/>
              <a:gd name="T18" fmla="*/ 0 w 619"/>
              <a:gd name="T19" fmla="*/ 368 h 546"/>
              <a:gd name="T20" fmla="*/ 0 w 619"/>
              <a:gd name="T21" fmla="*/ 412 h 546"/>
              <a:gd name="T22" fmla="*/ 73 w 619"/>
              <a:gd name="T23" fmla="*/ 486 h 546"/>
              <a:gd name="T24" fmla="*/ 118 w 619"/>
              <a:gd name="T25" fmla="*/ 486 h 546"/>
              <a:gd name="T26" fmla="*/ 191 w 619"/>
              <a:gd name="T27" fmla="*/ 545 h 546"/>
              <a:gd name="T28" fmla="*/ 427 w 619"/>
              <a:gd name="T29" fmla="*/ 545 h 546"/>
              <a:gd name="T30" fmla="*/ 500 w 619"/>
              <a:gd name="T31" fmla="*/ 486 h 546"/>
              <a:gd name="T32" fmla="*/ 544 w 619"/>
              <a:gd name="T33" fmla="*/ 486 h 546"/>
              <a:gd name="T34" fmla="*/ 618 w 619"/>
              <a:gd name="T35" fmla="*/ 412 h 546"/>
              <a:gd name="T36" fmla="*/ 618 w 619"/>
              <a:gd name="T37" fmla="*/ 368 h 546"/>
              <a:gd name="T38" fmla="*/ 544 w 619"/>
              <a:gd name="T39" fmla="*/ 294 h 546"/>
              <a:gd name="T40" fmla="*/ 147 w 619"/>
              <a:gd name="T41" fmla="*/ 73 h 546"/>
              <a:gd name="T42" fmla="*/ 147 w 619"/>
              <a:gd name="T43" fmla="*/ 73 h 546"/>
              <a:gd name="T44" fmla="*/ 191 w 619"/>
              <a:gd name="T45" fmla="*/ 44 h 546"/>
              <a:gd name="T46" fmla="*/ 427 w 619"/>
              <a:gd name="T47" fmla="*/ 44 h 546"/>
              <a:gd name="T48" fmla="*/ 471 w 619"/>
              <a:gd name="T49" fmla="*/ 73 h 546"/>
              <a:gd name="T50" fmla="*/ 471 w 619"/>
              <a:gd name="T51" fmla="*/ 294 h 546"/>
              <a:gd name="T52" fmla="*/ 147 w 619"/>
              <a:gd name="T53" fmla="*/ 294 h 546"/>
              <a:gd name="T54" fmla="*/ 147 w 619"/>
              <a:gd name="T55" fmla="*/ 73 h 546"/>
              <a:gd name="T56" fmla="*/ 427 w 619"/>
              <a:gd name="T57" fmla="*/ 515 h 546"/>
              <a:gd name="T58" fmla="*/ 427 w 619"/>
              <a:gd name="T59" fmla="*/ 515 h 546"/>
              <a:gd name="T60" fmla="*/ 191 w 619"/>
              <a:gd name="T61" fmla="*/ 515 h 546"/>
              <a:gd name="T62" fmla="*/ 147 w 619"/>
              <a:gd name="T63" fmla="*/ 471 h 546"/>
              <a:gd name="T64" fmla="*/ 191 w 619"/>
              <a:gd name="T65" fmla="*/ 427 h 546"/>
              <a:gd name="T66" fmla="*/ 427 w 619"/>
              <a:gd name="T67" fmla="*/ 427 h 546"/>
              <a:gd name="T68" fmla="*/ 471 w 619"/>
              <a:gd name="T69" fmla="*/ 471 h 546"/>
              <a:gd name="T70" fmla="*/ 427 w 619"/>
              <a:gd name="T71" fmla="*/ 515 h 546"/>
              <a:gd name="T72" fmla="*/ 589 w 619"/>
              <a:gd name="T73" fmla="*/ 412 h 546"/>
              <a:gd name="T74" fmla="*/ 589 w 619"/>
              <a:gd name="T75" fmla="*/ 412 h 546"/>
              <a:gd name="T76" fmla="*/ 544 w 619"/>
              <a:gd name="T77" fmla="*/ 456 h 546"/>
              <a:gd name="T78" fmla="*/ 500 w 619"/>
              <a:gd name="T79" fmla="*/ 456 h 546"/>
              <a:gd name="T80" fmla="*/ 427 w 619"/>
              <a:gd name="T81" fmla="*/ 398 h 546"/>
              <a:gd name="T82" fmla="*/ 191 w 619"/>
              <a:gd name="T83" fmla="*/ 398 h 546"/>
              <a:gd name="T84" fmla="*/ 118 w 619"/>
              <a:gd name="T85" fmla="*/ 456 h 546"/>
              <a:gd name="T86" fmla="*/ 73 w 619"/>
              <a:gd name="T87" fmla="*/ 456 h 546"/>
              <a:gd name="T88" fmla="*/ 29 w 619"/>
              <a:gd name="T89" fmla="*/ 412 h 546"/>
              <a:gd name="T90" fmla="*/ 29 w 619"/>
              <a:gd name="T91" fmla="*/ 368 h 546"/>
              <a:gd name="T92" fmla="*/ 73 w 619"/>
              <a:gd name="T93" fmla="*/ 339 h 546"/>
              <a:gd name="T94" fmla="*/ 544 w 619"/>
              <a:gd name="T95" fmla="*/ 339 h 546"/>
              <a:gd name="T96" fmla="*/ 589 w 619"/>
              <a:gd name="T97" fmla="*/ 368 h 546"/>
              <a:gd name="T98" fmla="*/ 589 w 619"/>
              <a:gd name="T99" fmla="*/ 412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19" h="546">
                <a:moveTo>
                  <a:pt x="544" y="294"/>
                </a:moveTo>
                <a:lnTo>
                  <a:pt x="544" y="294"/>
                </a:lnTo>
                <a:cubicBezTo>
                  <a:pt x="500" y="294"/>
                  <a:pt x="500" y="294"/>
                  <a:pt x="500" y="294"/>
                </a:cubicBezTo>
                <a:cubicBezTo>
                  <a:pt x="500" y="73"/>
                  <a:pt x="500" y="73"/>
                  <a:pt x="500" y="73"/>
                </a:cubicBezTo>
                <a:cubicBezTo>
                  <a:pt x="500" y="30"/>
                  <a:pt x="47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7" y="0"/>
                  <a:pt x="118" y="30"/>
                  <a:pt x="118" y="73"/>
                </a:cubicBezTo>
                <a:cubicBezTo>
                  <a:pt x="118" y="73"/>
                  <a:pt x="118" y="280"/>
                  <a:pt x="118" y="294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29" y="294"/>
                  <a:pt x="0" y="324"/>
                  <a:pt x="0" y="368"/>
                </a:cubicBezTo>
                <a:cubicBezTo>
                  <a:pt x="0" y="412"/>
                  <a:pt x="0" y="412"/>
                  <a:pt x="0" y="412"/>
                </a:cubicBezTo>
                <a:cubicBezTo>
                  <a:pt x="0" y="456"/>
                  <a:pt x="29" y="486"/>
                  <a:pt x="73" y="486"/>
                </a:cubicBezTo>
                <a:cubicBezTo>
                  <a:pt x="118" y="486"/>
                  <a:pt x="118" y="486"/>
                  <a:pt x="118" y="486"/>
                </a:cubicBezTo>
                <a:cubicBezTo>
                  <a:pt x="118" y="530"/>
                  <a:pt x="162" y="545"/>
                  <a:pt x="191" y="545"/>
                </a:cubicBezTo>
                <a:cubicBezTo>
                  <a:pt x="427" y="545"/>
                  <a:pt x="427" y="545"/>
                  <a:pt x="427" y="545"/>
                </a:cubicBezTo>
                <a:cubicBezTo>
                  <a:pt x="456" y="545"/>
                  <a:pt x="500" y="530"/>
                  <a:pt x="500" y="486"/>
                </a:cubicBezTo>
                <a:cubicBezTo>
                  <a:pt x="544" y="486"/>
                  <a:pt x="544" y="486"/>
                  <a:pt x="544" y="486"/>
                </a:cubicBezTo>
                <a:cubicBezTo>
                  <a:pt x="589" y="486"/>
                  <a:pt x="618" y="456"/>
                  <a:pt x="618" y="412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18" y="324"/>
                  <a:pt x="589" y="294"/>
                  <a:pt x="544" y="294"/>
                </a:cubicBezTo>
                <a:close/>
                <a:moveTo>
                  <a:pt x="147" y="73"/>
                </a:moveTo>
                <a:lnTo>
                  <a:pt x="147" y="73"/>
                </a:lnTo>
                <a:cubicBezTo>
                  <a:pt x="147" y="59"/>
                  <a:pt x="177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3"/>
                </a:cubicBezTo>
                <a:cubicBezTo>
                  <a:pt x="471" y="294"/>
                  <a:pt x="471" y="294"/>
                  <a:pt x="471" y="294"/>
                </a:cubicBezTo>
                <a:cubicBezTo>
                  <a:pt x="147" y="294"/>
                  <a:pt x="147" y="294"/>
                  <a:pt x="147" y="294"/>
                </a:cubicBezTo>
                <a:lnTo>
                  <a:pt x="147" y="73"/>
                </a:lnTo>
                <a:close/>
                <a:moveTo>
                  <a:pt x="427" y="515"/>
                </a:moveTo>
                <a:lnTo>
                  <a:pt x="427" y="515"/>
                </a:lnTo>
                <a:cubicBezTo>
                  <a:pt x="191" y="515"/>
                  <a:pt x="191" y="515"/>
                  <a:pt x="191" y="515"/>
                </a:cubicBezTo>
                <a:cubicBezTo>
                  <a:pt x="177" y="515"/>
                  <a:pt x="147" y="486"/>
                  <a:pt x="147" y="471"/>
                </a:cubicBezTo>
                <a:cubicBezTo>
                  <a:pt x="147" y="456"/>
                  <a:pt x="177" y="427"/>
                  <a:pt x="191" y="427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41" y="427"/>
                  <a:pt x="471" y="456"/>
                  <a:pt x="471" y="471"/>
                </a:cubicBezTo>
                <a:cubicBezTo>
                  <a:pt x="471" y="486"/>
                  <a:pt x="441" y="515"/>
                  <a:pt x="427" y="515"/>
                </a:cubicBezTo>
                <a:close/>
                <a:moveTo>
                  <a:pt x="589" y="412"/>
                </a:moveTo>
                <a:lnTo>
                  <a:pt x="589" y="412"/>
                </a:lnTo>
                <a:cubicBezTo>
                  <a:pt x="589" y="427"/>
                  <a:pt x="559" y="456"/>
                  <a:pt x="544" y="456"/>
                </a:cubicBezTo>
                <a:cubicBezTo>
                  <a:pt x="500" y="456"/>
                  <a:pt x="500" y="456"/>
                  <a:pt x="500" y="456"/>
                </a:cubicBezTo>
                <a:cubicBezTo>
                  <a:pt x="500" y="412"/>
                  <a:pt x="456" y="398"/>
                  <a:pt x="427" y="398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62" y="398"/>
                  <a:pt x="118" y="412"/>
                  <a:pt x="118" y="456"/>
                </a:cubicBezTo>
                <a:cubicBezTo>
                  <a:pt x="73" y="456"/>
                  <a:pt x="73" y="456"/>
                  <a:pt x="73" y="456"/>
                </a:cubicBezTo>
                <a:cubicBezTo>
                  <a:pt x="59" y="456"/>
                  <a:pt x="29" y="427"/>
                  <a:pt x="29" y="412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53"/>
                  <a:pt x="59" y="339"/>
                  <a:pt x="7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89" y="353"/>
                  <a:pt x="589" y="368"/>
                </a:cubicBezTo>
                <a:lnTo>
                  <a:pt x="589" y="4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7" name="Freeform 202">
            <a:extLst>
              <a:ext uri="{FF2B5EF4-FFF2-40B4-BE49-F238E27FC236}">
                <a16:creationId xmlns:a16="http://schemas.microsoft.com/office/drawing/2014/main" id="{F24881E1-EEA9-447C-B33A-9D50E7008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1406525"/>
            <a:ext cx="355600" cy="382588"/>
          </a:xfrm>
          <a:custGeom>
            <a:avLst/>
            <a:gdLst>
              <a:gd name="T0" fmla="*/ 456 w 589"/>
              <a:gd name="T1" fmla="*/ 353 h 634"/>
              <a:gd name="T2" fmla="*/ 456 w 589"/>
              <a:gd name="T3" fmla="*/ 236 h 634"/>
              <a:gd name="T4" fmla="*/ 456 w 589"/>
              <a:gd name="T5" fmla="*/ 353 h 634"/>
              <a:gd name="T6" fmla="*/ 426 w 589"/>
              <a:gd name="T7" fmla="*/ 280 h 634"/>
              <a:gd name="T8" fmla="*/ 471 w 589"/>
              <a:gd name="T9" fmla="*/ 309 h 634"/>
              <a:gd name="T10" fmla="*/ 426 w 589"/>
              <a:gd name="T11" fmla="*/ 280 h 634"/>
              <a:gd name="T12" fmla="*/ 456 w 589"/>
              <a:gd name="T13" fmla="*/ 515 h 634"/>
              <a:gd name="T14" fmla="*/ 456 w 589"/>
              <a:gd name="T15" fmla="*/ 398 h 634"/>
              <a:gd name="T16" fmla="*/ 456 w 589"/>
              <a:gd name="T17" fmla="*/ 515 h 634"/>
              <a:gd name="T18" fmla="*/ 426 w 589"/>
              <a:gd name="T19" fmla="*/ 427 h 634"/>
              <a:gd name="T20" fmla="*/ 471 w 589"/>
              <a:gd name="T21" fmla="*/ 471 h 634"/>
              <a:gd name="T22" fmla="*/ 426 w 589"/>
              <a:gd name="T23" fmla="*/ 427 h 634"/>
              <a:gd name="T24" fmla="*/ 294 w 589"/>
              <a:gd name="T25" fmla="*/ 515 h 634"/>
              <a:gd name="T26" fmla="*/ 294 w 589"/>
              <a:gd name="T27" fmla="*/ 398 h 634"/>
              <a:gd name="T28" fmla="*/ 294 w 589"/>
              <a:gd name="T29" fmla="*/ 515 h 634"/>
              <a:gd name="T30" fmla="*/ 279 w 589"/>
              <a:gd name="T31" fmla="*/ 427 h 634"/>
              <a:gd name="T32" fmla="*/ 309 w 589"/>
              <a:gd name="T33" fmla="*/ 471 h 634"/>
              <a:gd name="T34" fmla="*/ 279 w 589"/>
              <a:gd name="T35" fmla="*/ 427 h 634"/>
              <a:gd name="T36" fmla="*/ 515 w 589"/>
              <a:gd name="T37" fmla="*/ 0 h 634"/>
              <a:gd name="T38" fmla="*/ 0 w 589"/>
              <a:gd name="T39" fmla="*/ 73 h 634"/>
              <a:gd name="T40" fmla="*/ 73 w 589"/>
              <a:gd name="T41" fmla="*/ 633 h 634"/>
              <a:gd name="T42" fmla="*/ 588 w 589"/>
              <a:gd name="T43" fmla="*/ 545 h 634"/>
              <a:gd name="T44" fmla="*/ 515 w 589"/>
              <a:gd name="T45" fmla="*/ 0 h 634"/>
              <a:gd name="T46" fmla="*/ 544 w 589"/>
              <a:gd name="T47" fmla="*/ 545 h 634"/>
              <a:gd name="T48" fmla="*/ 73 w 589"/>
              <a:gd name="T49" fmla="*/ 589 h 634"/>
              <a:gd name="T50" fmla="*/ 44 w 589"/>
              <a:gd name="T51" fmla="*/ 162 h 634"/>
              <a:gd name="T52" fmla="*/ 544 w 589"/>
              <a:gd name="T53" fmla="*/ 545 h 634"/>
              <a:gd name="T54" fmla="*/ 544 w 589"/>
              <a:gd name="T55" fmla="*/ 118 h 634"/>
              <a:gd name="T56" fmla="*/ 44 w 589"/>
              <a:gd name="T57" fmla="*/ 73 h 634"/>
              <a:gd name="T58" fmla="*/ 515 w 589"/>
              <a:gd name="T59" fmla="*/ 44 h 634"/>
              <a:gd name="T60" fmla="*/ 544 w 589"/>
              <a:gd name="T61" fmla="*/ 118 h 634"/>
              <a:gd name="T62" fmla="*/ 294 w 589"/>
              <a:gd name="T63" fmla="*/ 353 h 634"/>
              <a:gd name="T64" fmla="*/ 294 w 589"/>
              <a:gd name="T65" fmla="*/ 236 h 634"/>
              <a:gd name="T66" fmla="*/ 294 w 589"/>
              <a:gd name="T67" fmla="*/ 353 h 634"/>
              <a:gd name="T68" fmla="*/ 279 w 589"/>
              <a:gd name="T69" fmla="*/ 280 h 634"/>
              <a:gd name="T70" fmla="*/ 309 w 589"/>
              <a:gd name="T71" fmla="*/ 309 h 634"/>
              <a:gd name="T72" fmla="*/ 279 w 589"/>
              <a:gd name="T73" fmla="*/ 280 h 634"/>
              <a:gd name="T74" fmla="*/ 132 w 589"/>
              <a:gd name="T75" fmla="*/ 515 h 634"/>
              <a:gd name="T76" fmla="*/ 132 w 589"/>
              <a:gd name="T77" fmla="*/ 398 h 634"/>
              <a:gd name="T78" fmla="*/ 132 w 589"/>
              <a:gd name="T79" fmla="*/ 515 h 634"/>
              <a:gd name="T80" fmla="*/ 117 w 589"/>
              <a:gd name="T81" fmla="*/ 427 h 634"/>
              <a:gd name="T82" fmla="*/ 162 w 589"/>
              <a:gd name="T83" fmla="*/ 471 h 634"/>
              <a:gd name="T84" fmla="*/ 117 w 589"/>
              <a:gd name="T85" fmla="*/ 427 h 634"/>
              <a:gd name="T86" fmla="*/ 132 w 589"/>
              <a:gd name="T87" fmla="*/ 353 h 634"/>
              <a:gd name="T88" fmla="*/ 132 w 589"/>
              <a:gd name="T89" fmla="*/ 236 h 634"/>
              <a:gd name="T90" fmla="*/ 132 w 589"/>
              <a:gd name="T91" fmla="*/ 353 h 634"/>
              <a:gd name="T92" fmla="*/ 117 w 589"/>
              <a:gd name="T93" fmla="*/ 280 h 634"/>
              <a:gd name="T94" fmla="*/ 162 w 589"/>
              <a:gd name="T95" fmla="*/ 309 h 634"/>
              <a:gd name="T96" fmla="*/ 117 w 589"/>
              <a:gd name="T97" fmla="*/ 28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24"/>
                  <a:pt x="515" y="294"/>
                </a:cubicBezTo>
                <a:cubicBezTo>
                  <a:pt x="515" y="265"/>
                  <a:pt x="485" y="236"/>
                  <a:pt x="456" y="236"/>
                </a:cubicBezTo>
                <a:cubicBezTo>
                  <a:pt x="412" y="236"/>
                  <a:pt x="397" y="265"/>
                  <a:pt x="397" y="294"/>
                </a:cubicBezTo>
                <a:cubicBezTo>
                  <a:pt x="397" y="324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26" y="309"/>
                  <a:pt x="426" y="309"/>
                  <a:pt x="426" y="309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12"/>
                  <a:pt x="485" y="398"/>
                  <a:pt x="456" y="398"/>
                </a:cubicBezTo>
                <a:cubicBezTo>
                  <a:pt x="412" y="398"/>
                  <a:pt x="397" y="412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27"/>
                </a:moveTo>
                <a:lnTo>
                  <a:pt x="426" y="427"/>
                </a:lnTo>
                <a:cubicBezTo>
                  <a:pt x="471" y="427"/>
                  <a:pt x="471" y="427"/>
                  <a:pt x="471" y="427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27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12"/>
                  <a:pt x="324" y="398"/>
                  <a:pt x="294" y="398"/>
                </a:cubicBezTo>
                <a:cubicBezTo>
                  <a:pt x="265" y="398"/>
                  <a:pt x="235" y="412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27"/>
                </a:moveTo>
                <a:lnTo>
                  <a:pt x="279" y="427"/>
                </a:lnTo>
                <a:cubicBezTo>
                  <a:pt x="309" y="427"/>
                  <a:pt x="309" y="427"/>
                  <a:pt x="309" y="427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27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589"/>
                  <a:pt x="588" y="545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88" y="30"/>
                  <a:pt x="559" y="0"/>
                  <a:pt x="515" y="0"/>
                </a:cubicBez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45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73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24"/>
                  <a:pt x="353" y="294"/>
                </a:cubicBezTo>
                <a:cubicBezTo>
                  <a:pt x="353" y="265"/>
                  <a:pt x="324" y="236"/>
                  <a:pt x="294" y="236"/>
                </a:cubicBezTo>
                <a:cubicBezTo>
                  <a:pt x="265" y="236"/>
                  <a:pt x="235" y="265"/>
                  <a:pt x="235" y="294"/>
                </a:cubicBezTo>
                <a:cubicBezTo>
                  <a:pt x="235" y="324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279" y="309"/>
                  <a:pt x="279" y="309"/>
                  <a:pt x="279" y="309"/>
                </a:cubicBezTo>
                <a:lnTo>
                  <a:pt x="279" y="280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12"/>
                  <a:pt x="176" y="398"/>
                  <a:pt x="132" y="398"/>
                </a:cubicBezTo>
                <a:cubicBezTo>
                  <a:pt x="103" y="398"/>
                  <a:pt x="73" y="412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27"/>
                </a:moveTo>
                <a:lnTo>
                  <a:pt x="117" y="427"/>
                </a:lnTo>
                <a:cubicBezTo>
                  <a:pt x="162" y="427"/>
                  <a:pt x="162" y="427"/>
                  <a:pt x="162" y="427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27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24"/>
                  <a:pt x="191" y="294"/>
                </a:cubicBezTo>
                <a:cubicBezTo>
                  <a:pt x="191" y="265"/>
                  <a:pt x="176" y="236"/>
                  <a:pt x="132" y="236"/>
                </a:cubicBezTo>
                <a:cubicBezTo>
                  <a:pt x="103" y="236"/>
                  <a:pt x="73" y="265"/>
                  <a:pt x="73" y="294"/>
                </a:cubicBezTo>
                <a:cubicBezTo>
                  <a:pt x="73" y="324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17" y="309"/>
                  <a:pt x="117" y="309"/>
                  <a:pt x="117" y="309"/>
                </a:cubicBezTo>
                <a:lnTo>
                  <a:pt x="117" y="2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8" name="Freeform 203">
            <a:extLst>
              <a:ext uri="{FF2B5EF4-FFF2-40B4-BE49-F238E27FC236}">
                <a16:creationId xmlns:a16="http://schemas.microsoft.com/office/drawing/2014/main" id="{38D0ABD3-BE40-48C7-9724-4A2A2E2B1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1406525"/>
            <a:ext cx="382587" cy="382588"/>
          </a:xfrm>
          <a:custGeom>
            <a:avLst/>
            <a:gdLst>
              <a:gd name="T0" fmla="*/ 295 w 634"/>
              <a:gd name="T1" fmla="*/ 0 h 634"/>
              <a:gd name="T2" fmla="*/ 295 w 634"/>
              <a:gd name="T3" fmla="*/ 0 h 634"/>
              <a:gd name="T4" fmla="*/ 266 w 634"/>
              <a:gd name="T5" fmla="*/ 0 h 634"/>
              <a:gd name="T6" fmla="*/ 266 w 634"/>
              <a:gd name="T7" fmla="*/ 59 h 634"/>
              <a:gd name="T8" fmla="*/ 0 w 634"/>
              <a:gd name="T9" fmla="*/ 339 h 634"/>
              <a:gd name="T10" fmla="*/ 295 w 634"/>
              <a:gd name="T11" fmla="*/ 633 h 634"/>
              <a:gd name="T12" fmla="*/ 545 w 634"/>
              <a:gd name="T13" fmla="*/ 456 h 634"/>
              <a:gd name="T14" fmla="*/ 589 w 634"/>
              <a:gd name="T15" fmla="*/ 471 h 634"/>
              <a:gd name="T16" fmla="*/ 633 w 634"/>
              <a:gd name="T17" fmla="*/ 324 h 634"/>
              <a:gd name="T18" fmla="*/ 295 w 634"/>
              <a:gd name="T19" fmla="*/ 0 h 634"/>
              <a:gd name="T20" fmla="*/ 295 w 634"/>
              <a:gd name="T21" fmla="*/ 589 h 634"/>
              <a:gd name="T22" fmla="*/ 295 w 634"/>
              <a:gd name="T23" fmla="*/ 589 h 634"/>
              <a:gd name="T24" fmla="*/ 45 w 634"/>
              <a:gd name="T25" fmla="*/ 339 h 634"/>
              <a:gd name="T26" fmla="*/ 266 w 634"/>
              <a:gd name="T27" fmla="*/ 103 h 634"/>
              <a:gd name="T28" fmla="*/ 266 w 634"/>
              <a:gd name="T29" fmla="*/ 368 h 634"/>
              <a:gd name="T30" fmla="*/ 516 w 634"/>
              <a:gd name="T31" fmla="*/ 442 h 634"/>
              <a:gd name="T32" fmla="*/ 295 w 634"/>
              <a:gd name="T33" fmla="*/ 589 h 634"/>
              <a:gd name="T34" fmla="*/ 560 w 634"/>
              <a:gd name="T35" fmla="*/ 427 h 634"/>
              <a:gd name="T36" fmla="*/ 560 w 634"/>
              <a:gd name="T37" fmla="*/ 427 h 634"/>
              <a:gd name="T38" fmla="*/ 295 w 634"/>
              <a:gd name="T39" fmla="*/ 339 h 634"/>
              <a:gd name="T40" fmla="*/ 295 w 634"/>
              <a:gd name="T41" fmla="*/ 44 h 634"/>
              <a:gd name="T42" fmla="*/ 589 w 634"/>
              <a:gd name="T43" fmla="*/ 324 h 634"/>
              <a:gd name="T44" fmla="*/ 560 w 634"/>
              <a:gd name="T45" fmla="*/ 427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4" h="634">
                <a:moveTo>
                  <a:pt x="295" y="0"/>
                </a:moveTo>
                <a:lnTo>
                  <a:pt x="295" y="0"/>
                </a:lnTo>
                <a:cubicBezTo>
                  <a:pt x="266" y="0"/>
                  <a:pt x="266" y="0"/>
                  <a:pt x="266" y="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118" y="73"/>
                  <a:pt x="0" y="191"/>
                  <a:pt x="0" y="339"/>
                </a:cubicBezTo>
                <a:cubicBezTo>
                  <a:pt x="0" y="501"/>
                  <a:pt x="133" y="633"/>
                  <a:pt x="295" y="633"/>
                </a:cubicBezTo>
                <a:cubicBezTo>
                  <a:pt x="412" y="633"/>
                  <a:pt x="501" y="560"/>
                  <a:pt x="545" y="456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619" y="442"/>
                  <a:pt x="633" y="383"/>
                  <a:pt x="633" y="324"/>
                </a:cubicBezTo>
                <a:cubicBezTo>
                  <a:pt x="633" y="147"/>
                  <a:pt x="471" y="0"/>
                  <a:pt x="295" y="0"/>
                </a:cubicBezTo>
                <a:close/>
                <a:moveTo>
                  <a:pt x="295" y="589"/>
                </a:moveTo>
                <a:lnTo>
                  <a:pt x="295" y="589"/>
                </a:lnTo>
                <a:cubicBezTo>
                  <a:pt x="148" y="589"/>
                  <a:pt x="45" y="486"/>
                  <a:pt x="45" y="339"/>
                </a:cubicBezTo>
                <a:cubicBezTo>
                  <a:pt x="45" y="221"/>
                  <a:pt x="148" y="118"/>
                  <a:pt x="266" y="103"/>
                </a:cubicBezTo>
                <a:cubicBezTo>
                  <a:pt x="266" y="368"/>
                  <a:pt x="266" y="368"/>
                  <a:pt x="266" y="368"/>
                </a:cubicBezTo>
                <a:cubicBezTo>
                  <a:pt x="516" y="442"/>
                  <a:pt x="516" y="442"/>
                  <a:pt x="516" y="442"/>
                </a:cubicBezTo>
                <a:cubicBezTo>
                  <a:pt x="471" y="530"/>
                  <a:pt x="383" y="589"/>
                  <a:pt x="295" y="589"/>
                </a:cubicBezTo>
                <a:close/>
                <a:moveTo>
                  <a:pt x="560" y="427"/>
                </a:moveTo>
                <a:lnTo>
                  <a:pt x="560" y="427"/>
                </a:lnTo>
                <a:cubicBezTo>
                  <a:pt x="295" y="339"/>
                  <a:pt x="295" y="339"/>
                  <a:pt x="295" y="339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457" y="44"/>
                  <a:pt x="589" y="177"/>
                  <a:pt x="589" y="324"/>
                </a:cubicBezTo>
                <a:cubicBezTo>
                  <a:pt x="589" y="368"/>
                  <a:pt x="575" y="398"/>
                  <a:pt x="560" y="4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9" name="Freeform 204">
            <a:extLst>
              <a:ext uri="{FF2B5EF4-FFF2-40B4-BE49-F238E27FC236}">
                <a16:creationId xmlns:a16="http://schemas.microsoft.com/office/drawing/2014/main" id="{1C2C7B22-CADF-462D-9DF9-191797313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6775" y="1406525"/>
            <a:ext cx="382588" cy="382588"/>
          </a:xfrm>
          <a:custGeom>
            <a:avLst/>
            <a:gdLst>
              <a:gd name="T0" fmla="*/ 309 w 634"/>
              <a:gd name="T1" fmla="*/ 398 h 634"/>
              <a:gd name="T2" fmla="*/ 309 w 634"/>
              <a:gd name="T3" fmla="*/ 398 h 634"/>
              <a:gd name="T4" fmla="*/ 338 w 634"/>
              <a:gd name="T5" fmla="*/ 368 h 634"/>
              <a:gd name="T6" fmla="*/ 338 w 634"/>
              <a:gd name="T7" fmla="*/ 132 h 634"/>
              <a:gd name="T8" fmla="*/ 309 w 634"/>
              <a:gd name="T9" fmla="*/ 118 h 634"/>
              <a:gd name="T10" fmla="*/ 294 w 634"/>
              <a:gd name="T11" fmla="*/ 132 h 634"/>
              <a:gd name="T12" fmla="*/ 294 w 634"/>
              <a:gd name="T13" fmla="*/ 368 h 634"/>
              <a:gd name="T14" fmla="*/ 309 w 634"/>
              <a:gd name="T15" fmla="*/ 398 h 634"/>
              <a:gd name="T16" fmla="*/ 426 w 634"/>
              <a:gd name="T17" fmla="*/ 398 h 634"/>
              <a:gd name="T18" fmla="*/ 426 w 634"/>
              <a:gd name="T19" fmla="*/ 398 h 634"/>
              <a:gd name="T20" fmla="*/ 456 w 634"/>
              <a:gd name="T21" fmla="*/ 368 h 634"/>
              <a:gd name="T22" fmla="*/ 456 w 634"/>
              <a:gd name="T23" fmla="*/ 191 h 634"/>
              <a:gd name="T24" fmla="*/ 426 w 634"/>
              <a:gd name="T25" fmla="*/ 177 h 634"/>
              <a:gd name="T26" fmla="*/ 412 w 634"/>
              <a:gd name="T27" fmla="*/ 191 h 634"/>
              <a:gd name="T28" fmla="*/ 412 w 634"/>
              <a:gd name="T29" fmla="*/ 368 h 634"/>
              <a:gd name="T30" fmla="*/ 426 w 634"/>
              <a:gd name="T31" fmla="*/ 398 h 634"/>
              <a:gd name="T32" fmla="*/ 191 w 634"/>
              <a:gd name="T33" fmla="*/ 398 h 634"/>
              <a:gd name="T34" fmla="*/ 191 w 634"/>
              <a:gd name="T35" fmla="*/ 398 h 634"/>
              <a:gd name="T36" fmla="*/ 221 w 634"/>
              <a:gd name="T37" fmla="*/ 368 h 634"/>
              <a:gd name="T38" fmla="*/ 221 w 634"/>
              <a:gd name="T39" fmla="*/ 294 h 634"/>
              <a:gd name="T40" fmla="*/ 191 w 634"/>
              <a:gd name="T41" fmla="*/ 280 h 634"/>
              <a:gd name="T42" fmla="*/ 176 w 634"/>
              <a:gd name="T43" fmla="*/ 294 h 634"/>
              <a:gd name="T44" fmla="*/ 176 w 634"/>
              <a:gd name="T45" fmla="*/ 368 h 634"/>
              <a:gd name="T46" fmla="*/ 191 w 634"/>
              <a:gd name="T47" fmla="*/ 398 h 634"/>
              <a:gd name="T48" fmla="*/ 0 w 634"/>
              <a:gd name="T49" fmla="*/ 0 h 634"/>
              <a:gd name="T50" fmla="*/ 0 w 634"/>
              <a:gd name="T51" fmla="*/ 0 h 634"/>
              <a:gd name="T52" fmla="*/ 0 w 634"/>
              <a:gd name="T53" fmla="*/ 44 h 634"/>
              <a:gd name="T54" fmla="*/ 44 w 634"/>
              <a:gd name="T55" fmla="*/ 44 h 634"/>
              <a:gd name="T56" fmla="*/ 44 w 634"/>
              <a:gd name="T57" fmla="*/ 412 h 634"/>
              <a:gd name="T58" fmla="*/ 117 w 634"/>
              <a:gd name="T59" fmla="*/ 486 h 634"/>
              <a:gd name="T60" fmla="*/ 235 w 634"/>
              <a:gd name="T61" fmla="*/ 486 h 634"/>
              <a:gd name="T62" fmla="*/ 162 w 634"/>
              <a:gd name="T63" fmla="*/ 633 h 634"/>
              <a:gd name="T64" fmla="*/ 221 w 634"/>
              <a:gd name="T65" fmla="*/ 633 h 634"/>
              <a:gd name="T66" fmla="*/ 294 w 634"/>
              <a:gd name="T67" fmla="*/ 486 h 634"/>
              <a:gd name="T68" fmla="*/ 338 w 634"/>
              <a:gd name="T69" fmla="*/ 486 h 634"/>
              <a:gd name="T70" fmla="*/ 412 w 634"/>
              <a:gd name="T71" fmla="*/ 633 h 634"/>
              <a:gd name="T72" fmla="*/ 471 w 634"/>
              <a:gd name="T73" fmla="*/ 633 h 634"/>
              <a:gd name="T74" fmla="*/ 397 w 634"/>
              <a:gd name="T75" fmla="*/ 486 h 634"/>
              <a:gd name="T76" fmla="*/ 515 w 634"/>
              <a:gd name="T77" fmla="*/ 486 h 634"/>
              <a:gd name="T78" fmla="*/ 588 w 634"/>
              <a:gd name="T79" fmla="*/ 412 h 634"/>
              <a:gd name="T80" fmla="*/ 588 w 634"/>
              <a:gd name="T81" fmla="*/ 44 h 634"/>
              <a:gd name="T82" fmla="*/ 633 w 634"/>
              <a:gd name="T83" fmla="*/ 44 h 634"/>
              <a:gd name="T84" fmla="*/ 633 w 634"/>
              <a:gd name="T85" fmla="*/ 0 h 634"/>
              <a:gd name="T86" fmla="*/ 0 w 634"/>
              <a:gd name="T87" fmla="*/ 0 h 634"/>
              <a:gd name="T88" fmla="*/ 544 w 634"/>
              <a:gd name="T89" fmla="*/ 412 h 634"/>
              <a:gd name="T90" fmla="*/ 544 w 634"/>
              <a:gd name="T91" fmla="*/ 412 h 634"/>
              <a:gd name="T92" fmla="*/ 515 w 634"/>
              <a:gd name="T93" fmla="*/ 456 h 634"/>
              <a:gd name="T94" fmla="*/ 117 w 634"/>
              <a:gd name="T95" fmla="*/ 456 h 634"/>
              <a:gd name="T96" fmla="*/ 73 w 634"/>
              <a:gd name="T97" fmla="*/ 412 h 634"/>
              <a:gd name="T98" fmla="*/ 73 w 634"/>
              <a:gd name="T99" fmla="*/ 44 h 634"/>
              <a:gd name="T100" fmla="*/ 544 w 634"/>
              <a:gd name="T101" fmla="*/ 44 h 634"/>
              <a:gd name="T102" fmla="*/ 544 w 634"/>
              <a:gd name="T103" fmla="*/ 412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34" h="634">
                <a:moveTo>
                  <a:pt x="309" y="398"/>
                </a:moveTo>
                <a:lnTo>
                  <a:pt x="309" y="398"/>
                </a:lnTo>
                <a:cubicBezTo>
                  <a:pt x="324" y="398"/>
                  <a:pt x="338" y="383"/>
                  <a:pt x="338" y="36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2"/>
                  <a:pt x="324" y="118"/>
                  <a:pt x="309" y="118"/>
                </a:cubicBezTo>
                <a:lnTo>
                  <a:pt x="294" y="132"/>
                </a:lnTo>
                <a:cubicBezTo>
                  <a:pt x="294" y="368"/>
                  <a:pt x="294" y="368"/>
                  <a:pt x="294" y="368"/>
                </a:cubicBezTo>
                <a:cubicBezTo>
                  <a:pt x="294" y="383"/>
                  <a:pt x="309" y="398"/>
                  <a:pt x="309" y="398"/>
                </a:cubicBezTo>
                <a:close/>
                <a:moveTo>
                  <a:pt x="426" y="398"/>
                </a:moveTo>
                <a:lnTo>
                  <a:pt x="426" y="398"/>
                </a:lnTo>
                <a:cubicBezTo>
                  <a:pt x="442" y="398"/>
                  <a:pt x="456" y="383"/>
                  <a:pt x="456" y="368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56" y="191"/>
                  <a:pt x="442" y="177"/>
                  <a:pt x="426" y="177"/>
                </a:cubicBezTo>
                <a:lnTo>
                  <a:pt x="412" y="191"/>
                </a:lnTo>
                <a:cubicBezTo>
                  <a:pt x="412" y="368"/>
                  <a:pt x="412" y="368"/>
                  <a:pt x="412" y="368"/>
                </a:cubicBezTo>
                <a:cubicBezTo>
                  <a:pt x="412" y="383"/>
                  <a:pt x="426" y="398"/>
                  <a:pt x="426" y="398"/>
                </a:cubicBezTo>
                <a:close/>
                <a:moveTo>
                  <a:pt x="191" y="398"/>
                </a:moveTo>
                <a:lnTo>
                  <a:pt x="191" y="398"/>
                </a:lnTo>
                <a:cubicBezTo>
                  <a:pt x="206" y="398"/>
                  <a:pt x="221" y="383"/>
                  <a:pt x="221" y="368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1" y="280"/>
                  <a:pt x="206" y="280"/>
                  <a:pt x="191" y="280"/>
                </a:cubicBezTo>
                <a:cubicBezTo>
                  <a:pt x="191" y="280"/>
                  <a:pt x="176" y="280"/>
                  <a:pt x="176" y="294"/>
                </a:cubicBezTo>
                <a:cubicBezTo>
                  <a:pt x="176" y="368"/>
                  <a:pt x="176" y="368"/>
                  <a:pt x="176" y="368"/>
                </a:cubicBezTo>
                <a:cubicBezTo>
                  <a:pt x="176" y="383"/>
                  <a:pt x="191" y="398"/>
                  <a:pt x="191" y="398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73"/>
                  <a:pt x="44" y="412"/>
                  <a:pt x="44" y="412"/>
                </a:cubicBezTo>
                <a:cubicBezTo>
                  <a:pt x="44" y="456"/>
                  <a:pt x="73" y="486"/>
                  <a:pt x="117" y="486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162" y="633"/>
                  <a:pt x="162" y="633"/>
                  <a:pt x="162" y="633"/>
                </a:cubicBezTo>
                <a:cubicBezTo>
                  <a:pt x="221" y="633"/>
                  <a:pt x="221" y="633"/>
                  <a:pt x="221" y="633"/>
                </a:cubicBezTo>
                <a:cubicBezTo>
                  <a:pt x="294" y="486"/>
                  <a:pt x="294" y="486"/>
                  <a:pt x="294" y="486"/>
                </a:cubicBezTo>
                <a:cubicBezTo>
                  <a:pt x="338" y="486"/>
                  <a:pt x="338" y="486"/>
                  <a:pt x="338" y="486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397" y="486"/>
                  <a:pt x="397" y="486"/>
                  <a:pt x="397" y="486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59" y="486"/>
                  <a:pt x="588" y="456"/>
                  <a:pt x="588" y="412"/>
                </a:cubicBezTo>
                <a:cubicBezTo>
                  <a:pt x="588" y="412"/>
                  <a:pt x="588" y="73"/>
                  <a:pt x="588" y="44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33" y="0"/>
                  <a:pt x="633" y="0"/>
                </a:cubicBezTo>
                <a:lnTo>
                  <a:pt x="0" y="0"/>
                </a:lnTo>
                <a:close/>
                <a:moveTo>
                  <a:pt x="544" y="412"/>
                </a:moveTo>
                <a:lnTo>
                  <a:pt x="544" y="412"/>
                </a:lnTo>
                <a:cubicBezTo>
                  <a:pt x="544" y="442"/>
                  <a:pt x="530" y="456"/>
                  <a:pt x="515" y="456"/>
                </a:cubicBezTo>
                <a:cubicBezTo>
                  <a:pt x="117" y="456"/>
                  <a:pt x="117" y="456"/>
                  <a:pt x="117" y="456"/>
                </a:cubicBezTo>
                <a:cubicBezTo>
                  <a:pt x="88" y="456"/>
                  <a:pt x="73" y="442"/>
                  <a:pt x="73" y="412"/>
                </a:cubicBezTo>
                <a:cubicBezTo>
                  <a:pt x="73" y="412"/>
                  <a:pt x="73" y="59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73"/>
                  <a:pt x="544" y="412"/>
                  <a:pt x="544" y="4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0" name="Freeform 205">
            <a:extLst>
              <a:ext uri="{FF2B5EF4-FFF2-40B4-BE49-F238E27FC236}">
                <a16:creationId xmlns:a16="http://schemas.microsoft.com/office/drawing/2014/main" id="{2A2CDD50-053F-4231-BA77-1C80C322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63" y="1406525"/>
            <a:ext cx="265112" cy="355600"/>
          </a:xfrm>
          <a:custGeom>
            <a:avLst/>
            <a:gdLst>
              <a:gd name="T0" fmla="*/ 353 w 443"/>
              <a:gd name="T1" fmla="*/ 0 h 590"/>
              <a:gd name="T2" fmla="*/ 353 w 443"/>
              <a:gd name="T3" fmla="*/ 0 h 590"/>
              <a:gd name="T4" fmla="*/ 89 w 443"/>
              <a:gd name="T5" fmla="*/ 0 h 590"/>
              <a:gd name="T6" fmla="*/ 0 w 443"/>
              <a:gd name="T7" fmla="*/ 73 h 590"/>
              <a:gd name="T8" fmla="*/ 0 w 443"/>
              <a:gd name="T9" fmla="*/ 515 h 590"/>
              <a:gd name="T10" fmla="*/ 89 w 443"/>
              <a:gd name="T11" fmla="*/ 589 h 590"/>
              <a:gd name="T12" fmla="*/ 221 w 443"/>
              <a:gd name="T13" fmla="*/ 456 h 590"/>
              <a:gd name="T14" fmla="*/ 353 w 443"/>
              <a:gd name="T15" fmla="*/ 589 h 590"/>
              <a:gd name="T16" fmla="*/ 442 w 443"/>
              <a:gd name="T17" fmla="*/ 515 h 590"/>
              <a:gd name="T18" fmla="*/ 442 w 443"/>
              <a:gd name="T19" fmla="*/ 73 h 590"/>
              <a:gd name="T20" fmla="*/ 353 w 443"/>
              <a:gd name="T21" fmla="*/ 0 h 590"/>
              <a:gd name="T22" fmla="*/ 398 w 443"/>
              <a:gd name="T23" fmla="*/ 515 h 590"/>
              <a:gd name="T24" fmla="*/ 398 w 443"/>
              <a:gd name="T25" fmla="*/ 515 h 590"/>
              <a:gd name="T26" fmla="*/ 353 w 443"/>
              <a:gd name="T27" fmla="*/ 545 h 590"/>
              <a:gd name="T28" fmla="*/ 221 w 443"/>
              <a:gd name="T29" fmla="*/ 412 h 590"/>
              <a:gd name="T30" fmla="*/ 89 w 443"/>
              <a:gd name="T31" fmla="*/ 545 h 590"/>
              <a:gd name="T32" fmla="*/ 44 w 443"/>
              <a:gd name="T33" fmla="*/ 515 h 590"/>
              <a:gd name="T34" fmla="*/ 44 w 443"/>
              <a:gd name="T35" fmla="*/ 73 h 590"/>
              <a:gd name="T36" fmla="*/ 89 w 443"/>
              <a:gd name="T37" fmla="*/ 44 h 590"/>
              <a:gd name="T38" fmla="*/ 353 w 443"/>
              <a:gd name="T39" fmla="*/ 44 h 590"/>
              <a:gd name="T40" fmla="*/ 398 w 443"/>
              <a:gd name="T41" fmla="*/ 73 h 590"/>
              <a:gd name="T42" fmla="*/ 398 w 443"/>
              <a:gd name="T43" fmla="*/ 515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3" h="590">
                <a:moveTo>
                  <a:pt x="353" y="0"/>
                </a:moveTo>
                <a:lnTo>
                  <a:pt x="353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44" y="589"/>
                  <a:pt x="89" y="58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98" y="589"/>
                  <a:pt x="442" y="560"/>
                  <a:pt x="442" y="515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2" y="30"/>
                  <a:pt x="398" y="0"/>
                  <a:pt x="353" y="0"/>
                </a:cubicBezTo>
                <a:close/>
                <a:moveTo>
                  <a:pt x="398" y="515"/>
                </a:moveTo>
                <a:lnTo>
                  <a:pt x="398" y="515"/>
                </a:lnTo>
                <a:cubicBezTo>
                  <a:pt x="398" y="530"/>
                  <a:pt x="383" y="545"/>
                  <a:pt x="353" y="545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15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89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83" y="44"/>
                  <a:pt x="398" y="59"/>
                  <a:pt x="398" y="73"/>
                </a:cubicBezTo>
                <a:lnTo>
                  <a:pt x="398" y="5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1" name="Freeform 206">
            <a:extLst>
              <a:ext uri="{FF2B5EF4-FFF2-40B4-BE49-F238E27FC236}">
                <a16:creationId xmlns:a16="http://schemas.microsoft.com/office/drawing/2014/main" id="{95985688-5AC6-4B24-8DE4-D95DB5921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1406525"/>
            <a:ext cx="382588" cy="382588"/>
          </a:xfrm>
          <a:custGeom>
            <a:avLst/>
            <a:gdLst>
              <a:gd name="T0" fmla="*/ 560 w 634"/>
              <a:gd name="T1" fmla="*/ 73 h 634"/>
              <a:gd name="T2" fmla="*/ 560 w 634"/>
              <a:gd name="T3" fmla="*/ 73 h 634"/>
              <a:gd name="T4" fmla="*/ 280 w 634"/>
              <a:gd name="T5" fmla="*/ 73 h 634"/>
              <a:gd name="T6" fmla="*/ 207 w 634"/>
              <a:gd name="T7" fmla="*/ 0 h 634"/>
              <a:gd name="T8" fmla="*/ 89 w 634"/>
              <a:gd name="T9" fmla="*/ 0 h 634"/>
              <a:gd name="T10" fmla="*/ 0 w 634"/>
              <a:gd name="T11" fmla="*/ 73 h 634"/>
              <a:gd name="T12" fmla="*/ 0 w 634"/>
              <a:gd name="T13" fmla="*/ 545 h 634"/>
              <a:gd name="T14" fmla="*/ 89 w 634"/>
              <a:gd name="T15" fmla="*/ 633 h 634"/>
              <a:gd name="T16" fmla="*/ 560 w 634"/>
              <a:gd name="T17" fmla="*/ 633 h 634"/>
              <a:gd name="T18" fmla="*/ 633 w 634"/>
              <a:gd name="T19" fmla="*/ 545 h 634"/>
              <a:gd name="T20" fmla="*/ 633 w 634"/>
              <a:gd name="T21" fmla="*/ 162 h 634"/>
              <a:gd name="T22" fmla="*/ 560 w 634"/>
              <a:gd name="T23" fmla="*/ 73 h 634"/>
              <a:gd name="T24" fmla="*/ 589 w 634"/>
              <a:gd name="T25" fmla="*/ 545 h 634"/>
              <a:gd name="T26" fmla="*/ 589 w 634"/>
              <a:gd name="T27" fmla="*/ 545 h 634"/>
              <a:gd name="T28" fmla="*/ 560 w 634"/>
              <a:gd name="T29" fmla="*/ 589 h 634"/>
              <a:gd name="T30" fmla="*/ 89 w 634"/>
              <a:gd name="T31" fmla="*/ 589 h 634"/>
              <a:gd name="T32" fmla="*/ 45 w 634"/>
              <a:gd name="T33" fmla="*/ 545 h 634"/>
              <a:gd name="T34" fmla="*/ 45 w 634"/>
              <a:gd name="T35" fmla="*/ 236 h 634"/>
              <a:gd name="T36" fmla="*/ 589 w 634"/>
              <a:gd name="T37" fmla="*/ 236 h 634"/>
              <a:gd name="T38" fmla="*/ 589 w 634"/>
              <a:gd name="T39" fmla="*/ 545 h 634"/>
              <a:gd name="T40" fmla="*/ 589 w 634"/>
              <a:gd name="T41" fmla="*/ 191 h 634"/>
              <a:gd name="T42" fmla="*/ 589 w 634"/>
              <a:gd name="T43" fmla="*/ 191 h 634"/>
              <a:gd name="T44" fmla="*/ 45 w 634"/>
              <a:gd name="T45" fmla="*/ 191 h 634"/>
              <a:gd name="T46" fmla="*/ 45 w 634"/>
              <a:gd name="T47" fmla="*/ 73 h 634"/>
              <a:gd name="T48" fmla="*/ 89 w 634"/>
              <a:gd name="T49" fmla="*/ 44 h 634"/>
              <a:gd name="T50" fmla="*/ 207 w 634"/>
              <a:gd name="T51" fmla="*/ 44 h 634"/>
              <a:gd name="T52" fmla="*/ 236 w 634"/>
              <a:gd name="T53" fmla="*/ 73 h 634"/>
              <a:gd name="T54" fmla="*/ 236 w 634"/>
              <a:gd name="T55" fmla="*/ 118 h 634"/>
              <a:gd name="T56" fmla="*/ 560 w 634"/>
              <a:gd name="T57" fmla="*/ 118 h 634"/>
              <a:gd name="T58" fmla="*/ 589 w 634"/>
              <a:gd name="T59" fmla="*/ 162 h 634"/>
              <a:gd name="T60" fmla="*/ 589 w 634"/>
              <a:gd name="T61" fmla="*/ 191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34" h="634">
                <a:moveTo>
                  <a:pt x="560" y="73"/>
                </a:moveTo>
                <a:lnTo>
                  <a:pt x="560" y="73"/>
                </a:lnTo>
                <a:cubicBezTo>
                  <a:pt x="280" y="73"/>
                  <a:pt x="280" y="73"/>
                  <a:pt x="280" y="73"/>
                </a:cubicBezTo>
                <a:cubicBezTo>
                  <a:pt x="280" y="30"/>
                  <a:pt x="251" y="0"/>
                  <a:pt x="2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589"/>
                  <a:pt x="633" y="545"/>
                </a:cubicBezTo>
                <a:cubicBezTo>
                  <a:pt x="633" y="162"/>
                  <a:pt x="633" y="162"/>
                  <a:pt x="633" y="162"/>
                </a:cubicBezTo>
                <a:cubicBezTo>
                  <a:pt x="633" y="118"/>
                  <a:pt x="604" y="73"/>
                  <a:pt x="560" y="73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45"/>
                </a:cubicBezTo>
                <a:cubicBezTo>
                  <a:pt x="45" y="236"/>
                  <a:pt x="45" y="236"/>
                  <a:pt x="45" y="236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589" y="191"/>
                </a:moveTo>
                <a:lnTo>
                  <a:pt x="589" y="191"/>
                </a:lnTo>
                <a:cubicBezTo>
                  <a:pt x="45" y="191"/>
                  <a:pt x="45" y="191"/>
                  <a:pt x="45" y="191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44"/>
                  <a:pt x="89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21" y="44"/>
                  <a:pt x="236" y="59"/>
                  <a:pt x="236" y="73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5" y="118"/>
                  <a:pt x="589" y="132"/>
                  <a:pt x="589" y="162"/>
                </a:cubicBezTo>
                <a:lnTo>
                  <a:pt x="589" y="1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2" name="Freeform 207">
            <a:extLst>
              <a:ext uri="{FF2B5EF4-FFF2-40B4-BE49-F238E27FC236}">
                <a16:creationId xmlns:a16="http://schemas.microsoft.com/office/drawing/2014/main" id="{778FEE48-2B81-42F1-8EA6-40DC08B59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1406525"/>
            <a:ext cx="355600" cy="382588"/>
          </a:xfrm>
          <a:custGeom>
            <a:avLst/>
            <a:gdLst>
              <a:gd name="T0" fmla="*/ 516 w 590"/>
              <a:gd name="T1" fmla="*/ 0 h 634"/>
              <a:gd name="T2" fmla="*/ 516 w 590"/>
              <a:gd name="T3" fmla="*/ 0 h 634"/>
              <a:gd name="T4" fmla="*/ 89 w 590"/>
              <a:gd name="T5" fmla="*/ 0 h 634"/>
              <a:gd name="T6" fmla="*/ 0 w 590"/>
              <a:gd name="T7" fmla="*/ 73 h 634"/>
              <a:gd name="T8" fmla="*/ 0 w 590"/>
              <a:gd name="T9" fmla="*/ 545 h 634"/>
              <a:gd name="T10" fmla="*/ 89 w 590"/>
              <a:gd name="T11" fmla="*/ 633 h 634"/>
              <a:gd name="T12" fmla="*/ 516 w 590"/>
              <a:gd name="T13" fmla="*/ 633 h 634"/>
              <a:gd name="T14" fmla="*/ 589 w 590"/>
              <a:gd name="T15" fmla="*/ 545 h 634"/>
              <a:gd name="T16" fmla="*/ 589 w 590"/>
              <a:gd name="T17" fmla="*/ 73 h 634"/>
              <a:gd name="T18" fmla="*/ 516 w 590"/>
              <a:gd name="T19" fmla="*/ 0 h 634"/>
              <a:gd name="T20" fmla="*/ 89 w 590"/>
              <a:gd name="T21" fmla="*/ 44 h 634"/>
              <a:gd name="T22" fmla="*/ 89 w 590"/>
              <a:gd name="T23" fmla="*/ 44 h 634"/>
              <a:gd name="T24" fmla="*/ 516 w 590"/>
              <a:gd name="T25" fmla="*/ 44 h 634"/>
              <a:gd name="T26" fmla="*/ 530 w 590"/>
              <a:gd name="T27" fmla="*/ 44 h 634"/>
              <a:gd name="T28" fmla="*/ 457 w 590"/>
              <a:gd name="T29" fmla="*/ 118 h 634"/>
              <a:gd name="T30" fmla="*/ 148 w 590"/>
              <a:gd name="T31" fmla="*/ 118 h 634"/>
              <a:gd name="T32" fmla="*/ 59 w 590"/>
              <a:gd name="T33" fmla="*/ 44 h 634"/>
              <a:gd name="T34" fmla="*/ 89 w 590"/>
              <a:gd name="T35" fmla="*/ 44 h 634"/>
              <a:gd name="T36" fmla="*/ 560 w 590"/>
              <a:gd name="T37" fmla="*/ 545 h 634"/>
              <a:gd name="T38" fmla="*/ 560 w 590"/>
              <a:gd name="T39" fmla="*/ 545 h 634"/>
              <a:gd name="T40" fmla="*/ 516 w 590"/>
              <a:gd name="T41" fmla="*/ 589 h 634"/>
              <a:gd name="T42" fmla="*/ 89 w 590"/>
              <a:gd name="T43" fmla="*/ 589 h 634"/>
              <a:gd name="T44" fmla="*/ 44 w 590"/>
              <a:gd name="T45" fmla="*/ 545 h 634"/>
              <a:gd name="T46" fmla="*/ 44 w 590"/>
              <a:gd name="T47" fmla="*/ 89 h 634"/>
              <a:gd name="T48" fmla="*/ 118 w 590"/>
              <a:gd name="T49" fmla="*/ 162 h 634"/>
              <a:gd name="T50" fmla="*/ 471 w 590"/>
              <a:gd name="T51" fmla="*/ 162 h 634"/>
              <a:gd name="T52" fmla="*/ 560 w 590"/>
              <a:gd name="T53" fmla="*/ 89 h 634"/>
              <a:gd name="T54" fmla="*/ 560 w 590"/>
              <a:gd name="T55" fmla="*/ 545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0" h="634">
                <a:moveTo>
                  <a:pt x="516" y="0"/>
                </a:moveTo>
                <a:lnTo>
                  <a:pt x="516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589"/>
                  <a:pt x="589" y="545"/>
                </a:cubicBezTo>
                <a:cubicBezTo>
                  <a:pt x="589" y="73"/>
                  <a:pt x="589" y="73"/>
                  <a:pt x="589" y="73"/>
                </a:cubicBezTo>
                <a:cubicBezTo>
                  <a:pt x="589" y="30"/>
                  <a:pt x="560" y="0"/>
                  <a:pt x="516" y="0"/>
                </a:cubicBezTo>
                <a:close/>
                <a:moveTo>
                  <a:pt x="89" y="44"/>
                </a:moveTo>
                <a:lnTo>
                  <a:pt x="89" y="44"/>
                </a:lnTo>
                <a:cubicBezTo>
                  <a:pt x="516" y="44"/>
                  <a:pt x="516" y="44"/>
                  <a:pt x="516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457" y="118"/>
                  <a:pt x="457" y="118"/>
                  <a:pt x="457" y="118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59" y="44"/>
                  <a:pt x="59" y="44"/>
                  <a:pt x="59" y="44"/>
                </a:cubicBezTo>
                <a:cubicBezTo>
                  <a:pt x="74" y="44"/>
                  <a:pt x="74" y="44"/>
                  <a:pt x="89" y="44"/>
                </a:cubicBezTo>
                <a:close/>
                <a:moveTo>
                  <a:pt x="560" y="545"/>
                </a:moveTo>
                <a:lnTo>
                  <a:pt x="560" y="545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89"/>
                  <a:pt x="44" y="89"/>
                  <a:pt x="44" y="8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471" y="162"/>
                  <a:pt x="471" y="162"/>
                  <a:pt x="471" y="162"/>
                </a:cubicBezTo>
                <a:cubicBezTo>
                  <a:pt x="560" y="89"/>
                  <a:pt x="560" y="89"/>
                  <a:pt x="560" y="89"/>
                </a:cubicBezTo>
                <a:lnTo>
                  <a:pt x="560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3" name="Freeform 208">
            <a:extLst>
              <a:ext uri="{FF2B5EF4-FFF2-40B4-BE49-F238E27FC236}">
                <a16:creationId xmlns:a16="http://schemas.microsoft.com/office/drawing/2014/main" id="{CD76D8C8-4D97-48F5-881A-14DDFEB2E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1433513"/>
            <a:ext cx="346075" cy="347662"/>
          </a:xfrm>
          <a:custGeom>
            <a:avLst/>
            <a:gdLst>
              <a:gd name="T0" fmla="*/ 544 w 575"/>
              <a:gd name="T1" fmla="*/ 221 h 576"/>
              <a:gd name="T2" fmla="*/ 544 w 575"/>
              <a:gd name="T3" fmla="*/ 221 h 576"/>
              <a:gd name="T4" fmla="*/ 265 w 575"/>
              <a:gd name="T5" fmla="*/ 486 h 576"/>
              <a:gd name="T6" fmla="*/ 88 w 575"/>
              <a:gd name="T7" fmla="*/ 486 h 576"/>
              <a:gd name="T8" fmla="*/ 88 w 575"/>
              <a:gd name="T9" fmla="*/ 324 h 576"/>
              <a:gd name="T10" fmla="*/ 338 w 575"/>
              <a:gd name="T11" fmla="*/ 74 h 576"/>
              <a:gd name="T12" fmla="*/ 456 w 575"/>
              <a:gd name="T13" fmla="*/ 74 h 576"/>
              <a:gd name="T14" fmla="*/ 456 w 575"/>
              <a:gd name="T15" fmla="*/ 192 h 576"/>
              <a:gd name="T16" fmla="*/ 206 w 575"/>
              <a:gd name="T17" fmla="*/ 442 h 576"/>
              <a:gd name="T18" fmla="*/ 147 w 575"/>
              <a:gd name="T19" fmla="*/ 442 h 576"/>
              <a:gd name="T20" fmla="*/ 147 w 575"/>
              <a:gd name="T21" fmla="*/ 383 h 576"/>
              <a:gd name="T22" fmla="*/ 367 w 575"/>
              <a:gd name="T23" fmla="*/ 162 h 576"/>
              <a:gd name="T24" fmla="*/ 338 w 575"/>
              <a:gd name="T25" fmla="*/ 133 h 576"/>
              <a:gd name="T26" fmla="*/ 117 w 575"/>
              <a:gd name="T27" fmla="*/ 354 h 576"/>
              <a:gd name="T28" fmla="*/ 117 w 575"/>
              <a:gd name="T29" fmla="*/ 457 h 576"/>
              <a:gd name="T30" fmla="*/ 235 w 575"/>
              <a:gd name="T31" fmla="*/ 457 h 576"/>
              <a:gd name="T32" fmla="*/ 485 w 575"/>
              <a:gd name="T33" fmla="*/ 221 h 576"/>
              <a:gd name="T34" fmla="*/ 485 w 575"/>
              <a:gd name="T35" fmla="*/ 45 h 576"/>
              <a:gd name="T36" fmla="*/ 324 w 575"/>
              <a:gd name="T37" fmla="*/ 45 h 576"/>
              <a:gd name="T38" fmla="*/ 58 w 575"/>
              <a:gd name="T39" fmla="*/ 309 h 576"/>
              <a:gd name="T40" fmla="*/ 58 w 575"/>
              <a:gd name="T41" fmla="*/ 309 h 576"/>
              <a:gd name="T42" fmla="*/ 58 w 575"/>
              <a:gd name="T43" fmla="*/ 516 h 576"/>
              <a:gd name="T44" fmla="*/ 279 w 575"/>
              <a:gd name="T45" fmla="*/ 530 h 576"/>
              <a:gd name="T46" fmla="*/ 279 w 575"/>
              <a:gd name="T47" fmla="*/ 530 h 576"/>
              <a:gd name="T48" fmla="*/ 574 w 575"/>
              <a:gd name="T49" fmla="*/ 236 h 576"/>
              <a:gd name="T50" fmla="*/ 544 w 575"/>
              <a:gd name="T51" fmla="*/ 221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75" h="576">
                <a:moveTo>
                  <a:pt x="544" y="221"/>
                </a:moveTo>
                <a:lnTo>
                  <a:pt x="544" y="221"/>
                </a:lnTo>
                <a:cubicBezTo>
                  <a:pt x="265" y="486"/>
                  <a:pt x="265" y="486"/>
                  <a:pt x="265" y="486"/>
                </a:cubicBezTo>
                <a:cubicBezTo>
                  <a:pt x="220" y="530"/>
                  <a:pt x="147" y="530"/>
                  <a:pt x="88" y="486"/>
                </a:cubicBezTo>
                <a:cubicBezTo>
                  <a:pt x="44" y="442"/>
                  <a:pt x="44" y="368"/>
                  <a:pt x="88" y="324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383" y="45"/>
                  <a:pt x="426" y="45"/>
                  <a:pt x="456" y="74"/>
                </a:cubicBezTo>
                <a:cubicBezTo>
                  <a:pt x="485" y="103"/>
                  <a:pt x="485" y="162"/>
                  <a:pt x="456" y="192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191" y="457"/>
                  <a:pt x="162" y="457"/>
                  <a:pt x="147" y="442"/>
                </a:cubicBezTo>
                <a:cubicBezTo>
                  <a:pt x="132" y="427"/>
                  <a:pt x="132" y="398"/>
                  <a:pt x="147" y="383"/>
                </a:cubicBezTo>
                <a:cubicBezTo>
                  <a:pt x="367" y="162"/>
                  <a:pt x="367" y="162"/>
                  <a:pt x="367" y="16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117" y="354"/>
                  <a:pt x="117" y="354"/>
                  <a:pt x="117" y="354"/>
                </a:cubicBezTo>
                <a:cubicBezTo>
                  <a:pt x="88" y="383"/>
                  <a:pt x="88" y="427"/>
                  <a:pt x="117" y="457"/>
                </a:cubicBezTo>
                <a:cubicBezTo>
                  <a:pt x="147" y="501"/>
                  <a:pt x="206" y="501"/>
                  <a:pt x="235" y="457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530" y="162"/>
                  <a:pt x="530" y="88"/>
                  <a:pt x="485" y="45"/>
                </a:cubicBezTo>
                <a:cubicBezTo>
                  <a:pt x="441" y="0"/>
                  <a:pt x="367" y="0"/>
                  <a:pt x="324" y="45"/>
                </a:cubicBezTo>
                <a:cubicBezTo>
                  <a:pt x="58" y="309"/>
                  <a:pt x="58" y="309"/>
                  <a:pt x="58" y="309"/>
                </a:cubicBezTo>
                <a:lnTo>
                  <a:pt x="58" y="309"/>
                </a:lnTo>
                <a:cubicBezTo>
                  <a:pt x="0" y="368"/>
                  <a:pt x="14" y="457"/>
                  <a:pt x="58" y="516"/>
                </a:cubicBezTo>
                <a:cubicBezTo>
                  <a:pt x="117" y="575"/>
                  <a:pt x="206" y="575"/>
                  <a:pt x="279" y="530"/>
                </a:cubicBezTo>
                <a:lnTo>
                  <a:pt x="279" y="530"/>
                </a:lnTo>
                <a:cubicBezTo>
                  <a:pt x="574" y="236"/>
                  <a:pt x="574" y="236"/>
                  <a:pt x="574" y="236"/>
                </a:cubicBezTo>
                <a:lnTo>
                  <a:pt x="544" y="221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4" name="Freeform 209">
            <a:extLst>
              <a:ext uri="{FF2B5EF4-FFF2-40B4-BE49-F238E27FC236}">
                <a16:creationId xmlns:a16="http://schemas.microsoft.com/office/drawing/2014/main" id="{D6FB8A97-235F-488A-BC3B-4FA0C0CCB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1406525"/>
            <a:ext cx="187325" cy="382588"/>
          </a:xfrm>
          <a:custGeom>
            <a:avLst/>
            <a:gdLst>
              <a:gd name="T0" fmla="*/ 280 w 310"/>
              <a:gd name="T1" fmla="*/ 73 h 634"/>
              <a:gd name="T2" fmla="*/ 280 w 310"/>
              <a:gd name="T3" fmla="*/ 73 h 634"/>
              <a:gd name="T4" fmla="*/ 280 w 310"/>
              <a:gd name="T5" fmla="*/ 471 h 634"/>
              <a:gd name="T6" fmla="*/ 162 w 310"/>
              <a:gd name="T7" fmla="*/ 589 h 634"/>
              <a:gd name="T8" fmla="*/ 45 w 310"/>
              <a:gd name="T9" fmla="*/ 471 h 634"/>
              <a:gd name="T10" fmla="*/ 45 w 310"/>
              <a:gd name="T11" fmla="*/ 118 h 634"/>
              <a:gd name="T12" fmla="*/ 118 w 310"/>
              <a:gd name="T13" fmla="*/ 44 h 634"/>
              <a:gd name="T14" fmla="*/ 192 w 310"/>
              <a:gd name="T15" fmla="*/ 118 h 634"/>
              <a:gd name="T16" fmla="*/ 192 w 310"/>
              <a:gd name="T17" fmla="*/ 471 h 634"/>
              <a:gd name="T18" fmla="*/ 162 w 310"/>
              <a:gd name="T19" fmla="*/ 515 h 634"/>
              <a:gd name="T20" fmla="*/ 118 w 310"/>
              <a:gd name="T21" fmla="*/ 471 h 634"/>
              <a:gd name="T22" fmla="*/ 118 w 310"/>
              <a:gd name="T23" fmla="*/ 162 h 634"/>
              <a:gd name="T24" fmla="*/ 74 w 310"/>
              <a:gd name="T25" fmla="*/ 162 h 634"/>
              <a:gd name="T26" fmla="*/ 74 w 310"/>
              <a:gd name="T27" fmla="*/ 471 h 634"/>
              <a:gd name="T28" fmla="*/ 162 w 310"/>
              <a:gd name="T29" fmla="*/ 545 h 634"/>
              <a:gd name="T30" fmla="*/ 236 w 310"/>
              <a:gd name="T31" fmla="*/ 471 h 634"/>
              <a:gd name="T32" fmla="*/ 236 w 310"/>
              <a:gd name="T33" fmla="*/ 118 h 634"/>
              <a:gd name="T34" fmla="*/ 118 w 310"/>
              <a:gd name="T35" fmla="*/ 0 h 634"/>
              <a:gd name="T36" fmla="*/ 0 w 310"/>
              <a:gd name="T37" fmla="*/ 118 h 634"/>
              <a:gd name="T38" fmla="*/ 0 w 310"/>
              <a:gd name="T39" fmla="*/ 486 h 634"/>
              <a:gd name="T40" fmla="*/ 162 w 310"/>
              <a:gd name="T41" fmla="*/ 633 h 634"/>
              <a:gd name="T42" fmla="*/ 309 w 310"/>
              <a:gd name="T43" fmla="*/ 486 h 634"/>
              <a:gd name="T44" fmla="*/ 309 w 310"/>
              <a:gd name="T45" fmla="*/ 73 h 634"/>
              <a:gd name="T46" fmla="*/ 280 w 310"/>
              <a:gd name="T47" fmla="*/ 7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0" h="634">
                <a:moveTo>
                  <a:pt x="280" y="73"/>
                </a:moveTo>
                <a:lnTo>
                  <a:pt x="280" y="73"/>
                </a:lnTo>
                <a:cubicBezTo>
                  <a:pt x="280" y="471"/>
                  <a:pt x="280" y="471"/>
                  <a:pt x="280" y="471"/>
                </a:cubicBezTo>
                <a:cubicBezTo>
                  <a:pt x="280" y="530"/>
                  <a:pt x="221" y="589"/>
                  <a:pt x="162" y="589"/>
                </a:cubicBezTo>
                <a:cubicBezTo>
                  <a:pt x="89" y="589"/>
                  <a:pt x="45" y="530"/>
                  <a:pt x="45" y="471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73"/>
                  <a:pt x="74" y="44"/>
                  <a:pt x="118" y="44"/>
                </a:cubicBezTo>
                <a:cubicBezTo>
                  <a:pt x="162" y="44"/>
                  <a:pt x="192" y="73"/>
                  <a:pt x="192" y="118"/>
                </a:cubicBezTo>
                <a:cubicBezTo>
                  <a:pt x="192" y="471"/>
                  <a:pt x="192" y="471"/>
                  <a:pt x="192" y="471"/>
                </a:cubicBezTo>
                <a:cubicBezTo>
                  <a:pt x="192" y="486"/>
                  <a:pt x="177" y="515"/>
                  <a:pt x="162" y="515"/>
                </a:cubicBezTo>
                <a:cubicBezTo>
                  <a:pt x="133" y="515"/>
                  <a:pt x="118" y="486"/>
                  <a:pt x="118" y="47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74" y="515"/>
                  <a:pt x="118" y="545"/>
                  <a:pt x="162" y="545"/>
                </a:cubicBezTo>
                <a:cubicBezTo>
                  <a:pt x="207" y="545"/>
                  <a:pt x="236" y="515"/>
                  <a:pt x="236" y="471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6" y="59"/>
                  <a:pt x="177" y="0"/>
                  <a:pt x="11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486"/>
                  <a:pt x="0" y="486"/>
                  <a:pt x="0" y="486"/>
                </a:cubicBezTo>
                <a:cubicBezTo>
                  <a:pt x="15" y="574"/>
                  <a:pt x="74" y="633"/>
                  <a:pt x="162" y="633"/>
                </a:cubicBezTo>
                <a:cubicBezTo>
                  <a:pt x="236" y="633"/>
                  <a:pt x="309" y="574"/>
                  <a:pt x="309" y="486"/>
                </a:cubicBezTo>
                <a:cubicBezTo>
                  <a:pt x="309" y="73"/>
                  <a:pt x="309" y="73"/>
                  <a:pt x="309" y="73"/>
                </a:cubicBezTo>
                <a:lnTo>
                  <a:pt x="280" y="7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5" name="Freeform 210">
            <a:extLst>
              <a:ext uri="{FF2B5EF4-FFF2-40B4-BE49-F238E27FC236}">
                <a16:creationId xmlns:a16="http://schemas.microsoft.com/office/drawing/2014/main" id="{25655571-9696-466F-9C5A-56F9299C5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1417638"/>
            <a:ext cx="355600" cy="355600"/>
          </a:xfrm>
          <a:custGeom>
            <a:avLst/>
            <a:gdLst>
              <a:gd name="T0" fmla="*/ 457 w 590"/>
              <a:gd name="T1" fmla="*/ 412 h 589"/>
              <a:gd name="T2" fmla="*/ 560 w 590"/>
              <a:gd name="T3" fmla="*/ 324 h 589"/>
              <a:gd name="T4" fmla="*/ 501 w 590"/>
              <a:gd name="T5" fmla="*/ 324 h 589"/>
              <a:gd name="T6" fmla="*/ 280 w 590"/>
              <a:gd name="T7" fmla="*/ 103 h 589"/>
              <a:gd name="T8" fmla="*/ 280 w 590"/>
              <a:gd name="T9" fmla="*/ 0 h 589"/>
              <a:gd name="T10" fmla="*/ 0 w 590"/>
              <a:gd name="T11" fmla="*/ 279 h 589"/>
              <a:gd name="T12" fmla="*/ 103 w 590"/>
              <a:gd name="T13" fmla="*/ 279 h 589"/>
              <a:gd name="T14" fmla="*/ 324 w 590"/>
              <a:gd name="T15" fmla="*/ 500 h 589"/>
              <a:gd name="T16" fmla="*/ 324 w 590"/>
              <a:gd name="T17" fmla="*/ 559 h 589"/>
              <a:gd name="T18" fmla="*/ 412 w 590"/>
              <a:gd name="T19" fmla="*/ 456 h 589"/>
              <a:gd name="T20" fmla="*/ 574 w 590"/>
              <a:gd name="T21" fmla="*/ 588 h 589"/>
              <a:gd name="T22" fmla="*/ 589 w 590"/>
              <a:gd name="T23" fmla="*/ 574 h 589"/>
              <a:gd name="T24" fmla="*/ 457 w 590"/>
              <a:gd name="T25" fmla="*/ 412 h 589"/>
              <a:gd name="T26" fmla="*/ 353 w 590"/>
              <a:gd name="T27" fmla="*/ 471 h 589"/>
              <a:gd name="T28" fmla="*/ 133 w 590"/>
              <a:gd name="T29" fmla="*/ 250 h 589"/>
              <a:gd name="T30" fmla="*/ 251 w 590"/>
              <a:gd name="T31" fmla="*/ 132 h 589"/>
              <a:gd name="T32" fmla="*/ 471 w 590"/>
              <a:gd name="T33" fmla="*/ 353 h 589"/>
              <a:gd name="T34" fmla="*/ 353 w 590"/>
              <a:gd name="T35" fmla="*/ 471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0" h="589">
                <a:moveTo>
                  <a:pt x="457" y="412"/>
                </a:moveTo>
                <a:lnTo>
                  <a:pt x="560" y="324"/>
                </a:lnTo>
                <a:lnTo>
                  <a:pt x="501" y="324"/>
                </a:lnTo>
                <a:lnTo>
                  <a:pt x="280" y="103"/>
                </a:lnTo>
                <a:lnTo>
                  <a:pt x="280" y="0"/>
                </a:lnTo>
                <a:lnTo>
                  <a:pt x="0" y="279"/>
                </a:lnTo>
                <a:lnTo>
                  <a:pt x="103" y="279"/>
                </a:lnTo>
                <a:lnTo>
                  <a:pt x="324" y="500"/>
                </a:lnTo>
                <a:lnTo>
                  <a:pt x="324" y="559"/>
                </a:lnTo>
                <a:lnTo>
                  <a:pt x="412" y="456"/>
                </a:lnTo>
                <a:lnTo>
                  <a:pt x="574" y="588"/>
                </a:lnTo>
                <a:lnTo>
                  <a:pt x="589" y="574"/>
                </a:lnTo>
                <a:lnTo>
                  <a:pt x="457" y="412"/>
                </a:lnTo>
                <a:close/>
                <a:moveTo>
                  <a:pt x="353" y="471"/>
                </a:moveTo>
                <a:lnTo>
                  <a:pt x="133" y="250"/>
                </a:lnTo>
                <a:lnTo>
                  <a:pt x="251" y="132"/>
                </a:lnTo>
                <a:lnTo>
                  <a:pt x="471" y="353"/>
                </a:lnTo>
                <a:lnTo>
                  <a:pt x="353" y="4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6" name="Freeform 211">
            <a:extLst>
              <a:ext uri="{FF2B5EF4-FFF2-40B4-BE49-F238E27FC236}">
                <a16:creationId xmlns:a16="http://schemas.microsoft.com/office/drawing/2014/main" id="{4371AA1D-F34E-4C97-B978-FA7937E84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1443038"/>
            <a:ext cx="382587" cy="365125"/>
          </a:xfrm>
          <a:custGeom>
            <a:avLst/>
            <a:gdLst>
              <a:gd name="T0" fmla="*/ 619 w 634"/>
              <a:gd name="T1" fmla="*/ 14 h 604"/>
              <a:gd name="T2" fmla="*/ 619 w 634"/>
              <a:gd name="T3" fmla="*/ 14 h 604"/>
              <a:gd name="T4" fmla="*/ 530 w 634"/>
              <a:gd name="T5" fmla="*/ 14 h 604"/>
              <a:gd name="T6" fmla="*/ 192 w 634"/>
              <a:gd name="T7" fmla="*/ 353 h 604"/>
              <a:gd name="T8" fmla="*/ 74 w 634"/>
              <a:gd name="T9" fmla="*/ 442 h 604"/>
              <a:gd name="T10" fmla="*/ 0 w 634"/>
              <a:gd name="T11" fmla="*/ 486 h 604"/>
              <a:gd name="T12" fmla="*/ 251 w 634"/>
              <a:gd name="T13" fmla="*/ 501 h 604"/>
              <a:gd name="T14" fmla="*/ 280 w 634"/>
              <a:gd name="T15" fmla="*/ 427 h 604"/>
              <a:gd name="T16" fmla="*/ 619 w 634"/>
              <a:gd name="T17" fmla="*/ 103 h 604"/>
              <a:gd name="T18" fmla="*/ 619 w 634"/>
              <a:gd name="T19" fmla="*/ 14 h 604"/>
              <a:gd name="T20" fmla="*/ 236 w 634"/>
              <a:gd name="T21" fmla="*/ 486 h 604"/>
              <a:gd name="T22" fmla="*/ 236 w 634"/>
              <a:gd name="T23" fmla="*/ 486 h 604"/>
              <a:gd name="T24" fmla="*/ 74 w 634"/>
              <a:gd name="T25" fmla="*/ 501 h 604"/>
              <a:gd name="T26" fmla="*/ 103 w 634"/>
              <a:gd name="T27" fmla="*/ 456 h 604"/>
              <a:gd name="T28" fmla="*/ 221 w 634"/>
              <a:gd name="T29" fmla="*/ 383 h 604"/>
              <a:gd name="T30" fmla="*/ 251 w 634"/>
              <a:gd name="T31" fmla="*/ 412 h 604"/>
              <a:gd name="T32" fmla="*/ 236 w 634"/>
              <a:gd name="T33" fmla="*/ 486 h 604"/>
              <a:gd name="T34" fmla="*/ 265 w 634"/>
              <a:gd name="T35" fmla="*/ 383 h 604"/>
              <a:gd name="T36" fmla="*/ 265 w 634"/>
              <a:gd name="T37" fmla="*/ 383 h 604"/>
              <a:gd name="T38" fmla="*/ 251 w 634"/>
              <a:gd name="T39" fmla="*/ 353 h 604"/>
              <a:gd name="T40" fmla="*/ 280 w 634"/>
              <a:gd name="T41" fmla="*/ 309 h 604"/>
              <a:gd name="T42" fmla="*/ 310 w 634"/>
              <a:gd name="T43" fmla="*/ 339 h 604"/>
              <a:gd name="T44" fmla="*/ 265 w 634"/>
              <a:gd name="T45" fmla="*/ 383 h 604"/>
              <a:gd name="T46" fmla="*/ 589 w 634"/>
              <a:gd name="T47" fmla="*/ 73 h 604"/>
              <a:gd name="T48" fmla="*/ 589 w 634"/>
              <a:gd name="T49" fmla="*/ 73 h 604"/>
              <a:gd name="T50" fmla="*/ 339 w 634"/>
              <a:gd name="T51" fmla="*/ 309 h 604"/>
              <a:gd name="T52" fmla="*/ 310 w 634"/>
              <a:gd name="T53" fmla="*/ 294 h 604"/>
              <a:gd name="T54" fmla="*/ 560 w 634"/>
              <a:gd name="T55" fmla="*/ 44 h 604"/>
              <a:gd name="T56" fmla="*/ 589 w 634"/>
              <a:gd name="T57" fmla="*/ 44 h 604"/>
              <a:gd name="T58" fmla="*/ 589 w 634"/>
              <a:gd name="T59" fmla="*/ 73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4" h="604">
                <a:moveTo>
                  <a:pt x="619" y="14"/>
                </a:moveTo>
                <a:lnTo>
                  <a:pt x="619" y="14"/>
                </a:lnTo>
                <a:cubicBezTo>
                  <a:pt x="589" y="0"/>
                  <a:pt x="560" y="0"/>
                  <a:pt x="530" y="14"/>
                </a:cubicBezTo>
                <a:cubicBezTo>
                  <a:pt x="192" y="353"/>
                  <a:pt x="192" y="353"/>
                  <a:pt x="192" y="353"/>
                </a:cubicBezTo>
                <a:cubicBezTo>
                  <a:pt x="162" y="353"/>
                  <a:pt x="103" y="368"/>
                  <a:pt x="74" y="442"/>
                </a:cubicBezTo>
                <a:cubicBezTo>
                  <a:pt x="59" y="486"/>
                  <a:pt x="0" y="486"/>
                  <a:pt x="0" y="486"/>
                </a:cubicBezTo>
                <a:cubicBezTo>
                  <a:pt x="103" y="603"/>
                  <a:pt x="236" y="530"/>
                  <a:pt x="251" y="501"/>
                </a:cubicBezTo>
                <a:cubicBezTo>
                  <a:pt x="280" y="486"/>
                  <a:pt x="280" y="456"/>
                  <a:pt x="280" y="427"/>
                </a:cubicBezTo>
                <a:cubicBezTo>
                  <a:pt x="619" y="103"/>
                  <a:pt x="619" y="103"/>
                  <a:pt x="619" y="103"/>
                </a:cubicBezTo>
                <a:cubicBezTo>
                  <a:pt x="633" y="73"/>
                  <a:pt x="633" y="44"/>
                  <a:pt x="619" y="14"/>
                </a:cubicBezTo>
                <a:close/>
                <a:moveTo>
                  <a:pt x="236" y="486"/>
                </a:moveTo>
                <a:lnTo>
                  <a:pt x="236" y="486"/>
                </a:lnTo>
                <a:cubicBezTo>
                  <a:pt x="207" y="501"/>
                  <a:pt x="118" y="530"/>
                  <a:pt x="74" y="501"/>
                </a:cubicBezTo>
                <a:cubicBezTo>
                  <a:pt x="74" y="501"/>
                  <a:pt x="89" y="486"/>
                  <a:pt x="103" y="456"/>
                </a:cubicBezTo>
                <a:cubicBezTo>
                  <a:pt x="133" y="368"/>
                  <a:pt x="221" y="383"/>
                  <a:pt x="221" y="383"/>
                </a:cubicBezTo>
                <a:cubicBezTo>
                  <a:pt x="251" y="412"/>
                  <a:pt x="251" y="412"/>
                  <a:pt x="251" y="412"/>
                </a:cubicBezTo>
                <a:cubicBezTo>
                  <a:pt x="251" y="412"/>
                  <a:pt x="265" y="442"/>
                  <a:pt x="236" y="486"/>
                </a:cubicBezTo>
                <a:close/>
                <a:moveTo>
                  <a:pt x="265" y="383"/>
                </a:moveTo>
                <a:lnTo>
                  <a:pt x="265" y="383"/>
                </a:lnTo>
                <a:lnTo>
                  <a:pt x="251" y="353"/>
                </a:lnTo>
                <a:cubicBezTo>
                  <a:pt x="280" y="309"/>
                  <a:pt x="280" y="309"/>
                  <a:pt x="280" y="309"/>
                </a:cubicBezTo>
                <a:cubicBezTo>
                  <a:pt x="310" y="339"/>
                  <a:pt x="310" y="339"/>
                  <a:pt x="310" y="339"/>
                </a:cubicBezTo>
                <a:lnTo>
                  <a:pt x="265" y="383"/>
                </a:lnTo>
                <a:close/>
                <a:moveTo>
                  <a:pt x="589" y="73"/>
                </a:moveTo>
                <a:lnTo>
                  <a:pt x="589" y="73"/>
                </a:lnTo>
                <a:cubicBezTo>
                  <a:pt x="339" y="309"/>
                  <a:pt x="339" y="309"/>
                  <a:pt x="339" y="309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30"/>
                  <a:pt x="574" y="30"/>
                  <a:pt x="589" y="44"/>
                </a:cubicBezTo>
                <a:cubicBezTo>
                  <a:pt x="589" y="44"/>
                  <a:pt x="589" y="59"/>
                  <a:pt x="589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7" name="Freeform 212">
            <a:extLst>
              <a:ext uri="{FF2B5EF4-FFF2-40B4-BE49-F238E27FC236}">
                <a16:creationId xmlns:a16="http://schemas.microsoft.com/office/drawing/2014/main" id="{5653FA74-506E-469D-A60D-54BEC60E3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675" y="795338"/>
            <a:ext cx="123825" cy="382587"/>
          </a:xfrm>
          <a:custGeom>
            <a:avLst/>
            <a:gdLst>
              <a:gd name="T0" fmla="*/ 162 w 207"/>
              <a:gd name="T1" fmla="*/ 0 h 634"/>
              <a:gd name="T2" fmla="*/ 162 w 207"/>
              <a:gd name="T3" fmla="*/ 0 h 634"/>
              <a:gd name="T4" fmla="*/ 44 w 207"/>
              <a:gd name="T5" fmla="*/ 0 h 634"/>
              <a:gd name="T6" fmla="*/ 0 w 207"/>
              <a:gd name="T7" fmla="*/ 29 h 634"/>
              <a:gd name="T8" fmla="*/ 0 w 207"/>
              <a:gd name="T9" fmla="*/ 471 h 634"/>
              <a:gd name="T10" fmla="*/ 88 w 207"/>
              <a:gd name="T11" fmla="*/ 604 h 634"/>
              <a:gd name="T12" fmla="*/ 118 w 207"/>
              <a:gd name="T13" fmla="*/ 604 h 634"/>
              <a:gd name="T14" fmla="*/ 206 w 207"/>
              <a:gd name="T15" fmla="*/ 471 h 634"/>
              <a:gd name="T16" fmla="*/ 206 w 207"/>
              <a:gd name="T17" fmla="*/ 29 h 634"/>
              <a:gd name="T18" fmla="*/ 162 w 207"/>
              <a:gd name="T19" fmla="*/ 0 h 634"/>
              <a:gd name="T20" fmla="*/ 103 w 207"/>
              <a:gd name="T21" fmla="*/ 575 h 634"/>
              <a:gd name="T22" fmla="*/ 103 w 207"/>
              <a:gd name="T23" fmla="*/ 575 h 634"/>
              <a:gd name="T24" fmla="*/ 44 w 207"/>
              <a:gd name="T25" fmla="*/ 471 h 634"/>
              <a:gd name="T26" fmla="*/ 162 w 207"/>
              <a:gd name="T27" fmla="*/ 471 h 634"/>
              <a:gd name="T28" fmla="*/ 103 w 207"/>
              <a:gd name="T29" fmla="*/ 575 h 634"/>
              <a:gd name="T30" fmla="*/ 162 w 207"/>
              <a:gd name="T31" fmla="*/ 427 h 634"/>
              <a:gd name="T32" fmla="*/ 162 w 207"/>
              <a:gd name="T33" fmla="*/ 427 h 634"/>
              <a:gd name="T34" fmla="*/ 44 w 207"/>
              <a:gd name="T35" fmla="*/ 427 h 634"/>
              <a:gd name="T36" fmla="*/ 44 w 207"/>
              <a:gd name="T37" fmla="*/ 177 h 634"/>
              <a:gd name="T38" fmla="*/ 162 w 207"/>
              <a:gd name="T39" fmla="*/ 177 h 634"/>
              <a:gd name="T40" fmla="*/ 162 w 207"/>
              <a:gd name="T41" fmla="*/ 427 h 634"/>
              <a:gd name="T42" fmla="*/ 162 w 207"/>
              <a:gd name="T43" fmla="*/ 133 h 634"/>
              <a:gd name="T44" fmla="*/ 162 w 207"/>
              <a:gd name="T45" fmla="*/ 133 h 634"/>
              <a:gd name="T46" fmla="*/ 44 w 207"/>
              <a:gd name="T47" fmla="*/ 133 h 634"/>
              <a:gd name="T48" fmla="*/ 44 w 207"/>
              <a:gd name="T49" fmla="*/ 59 h 634"/>
              <a:gd name="T50" fmla="*/ 59 w 207"/>
              <a:gd name="T51" fmla="*/ 29 h 634"/>
              <a:gd name="T52" fmla="*/ 147 w 207"/>
              <a:gd name="T53" fmla="*/ 29 h 634"/>
              <a:gd name="T54" fmla="*/ 162 w 207"/>
              <a:gd name="T55" fmla="*/ 59 h 634"/>
              <a:gd name="T56" fmla="*/ 162 w 207"/>
              <a:gd name="T57" fmla="*/ 13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7" h="634">
                <a:moveTo>
                  <a:pt x="162" y="0"/>
                </a:moveTo>
                <a:lnTo>
                  <a:pt x="162" y="0"/>
                </a:lnTo>
                <a:cubicBezTo>
                  <a:pt x="44" y="0"/>
                  <a:pt x="44" y="0"/>
                  <a:pt x="44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471"/>
                  <a:pt x="0" y="471"/>
                  <a:pt x="0" y="471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33"/>
                  <a:pt x="118" y="633"/>
                  <a:pt x="118" y="604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15"/>
                  <a:pt x="192" y="0"/>
                  <a:pt x="162" y="0"/>
                </a:cubicBezTo>
                <a:close/>
                <a:moveTo>
                  <a:pt x="103" y="575"/>
                </a:moveTo>
                <a:lnTo>
                  <a:pt x="103" y="575"/>
                </a:lnTo>
                <a:cubicBezTo>
                  <a:pt x="44" y="471"/>
                  <a:pt x="44" y="471"/>
                  <a:pt x="44" y="471"/>
                </a:cubicBezTo>
                <a:cubicBezTo>
                  <a:pt x="162" y="471"/>
                  <a:pt x="162" y="471"/>
                  <a:pt x="162" y="471"/>
                </a:cubicBezTo>
                <a:lnTo>
                  <a:pt x="103" y="575"/>
                </a:ln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18" y="427"/>
                  <a:pt x="59" y="427"/>
                  <a:pt x="44" y="427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162" y="177"/>
                  <a:pt x="162" y="177"/>
                  <a:pt x="162" y="177"/>
                </a:cubicBezTo>
                <a:lnTo>
                  <a:pt x="162" y="427"/>
                </a:lnTo>
                <a:close/>
                <a:moveTo>
                  <a:pt x="162" y="133"/>
                </a:moveTo>
                <a:lnTo>
                  <a:pt x="162" y="133"/>
                </a:lnTo>
                <a:cubicBezTo>
                  <a:pt x="44" y="133"/>
                  <a:pt x="44" y="133"/>
                  <a:pt x="44" y="133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9"/>
                  <a:pt x="44" y="29"/>
                  <a:pt x="5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62" y="29"/>
                  <a:pt x="162" y="29"/>
                  <a:pt x="162" y="59"/>
                </a:cubicBezTo>
                <a:lnTo>
                  <a:pt x="162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8" name="Freeform 213">
            <a:extLst>
              <a:ext uri="{FF2B5EF4-FFF2-40B4-BE49-F238E27FC236}">
                <a16:creationId xmlns:a16="http://schemas.microsoft.com/office/drawing/2014/main" id="{F0A2495C-7411-4A7C-BE1C-4F9D702A8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795338"/>
            <a:ext cx="382587" cy="371475"/>
          </a:xfrm>
          <a:custGeom>
            <a:avLst/>
            <a:gdLst>
              <a:gd name="T0" fmla="*/ 589 w 634"/>
              <a:gd name="T1" fmla="*/ 236 h 619"/>
              <a:gd name="T2" fmla="*/ 589 w 634"/>
              <a:gd name="T3" fmla="*/ 236 h 619"/>
              <a:gd name="T4" fmla="*/ 589 w 634"/>
              <a:gd name="T5" fmla="*/ 545 h 619"/>
              <a:gd name="T6" fmla="*/ 545 w 634"/>
              <a:gd name="T7" fmla="*/ 589 h 619"/>
              <a:gd name="T8" fmla="*/ 89 w 634"/>
              <a:gd name="T9" fmla="*/ 589 h 619"/>
              <a:gd name="T10" fmla="*/ 45 w 634"/>
              <a:gd name="T11" fmla="*/ 545 h 619"/>
              <a:gd name="T12" fmla="*/ 45 w 634"/>
              <a:gd name="T13" fmla="*/ 74 h 619"/>
              <a:gd name="T14" fmla="*/ 89 w 634"/>
              <a:gd name="T15" fmla="*/ 29 h 619"/>
              <a:gd name="T16" fmla="*/ 398 w 634"/>
              <a:gd name="T17" fmla="*/ 29 h 619"/>
              <a:gd name="T18" fmla="*/ 398 w 634"/>
              <a:gd name="T19" fmla="*/ 0 h 619"/>
              <a:gd name="T20" fmla="*/ 89 w 634"/>
              <a:gd name="T21" fmla="*/ 0 h 619"/>
              <a:gd name="T22" fmla="*/ 0 w 634"/>
              <a:gd name="T23" fmla="*/ 74 h 619"/>
              <a:gd name="T24" fmla="*/ 0 w 634"/>
              <a:gd name="T25" fmla="*/ 545 h 619"/>
              <a:gd name="T26" fmla="*/ 89 w 634"/>
              <a:gd name="T27" fmla="*/ 618 h 619"/>
              <a:gd name="T28" fmla="*/ 545 w 634"/>
              <a:gd name="T29" fmla="*/ 618 h 619"/>
              <a:gd name="T30" fmla="*/ 633 w 634"/>
              <a:gd name="T31" fmla="*/ 545 h 619"/>
              <a:gd name="T32" fmla="*/ 633 w 634"/>
              <a:gd name="T33" fmla="*/ 236 h 619"/>
              <a:gd name="T34" fmla="*/ 589 w 634"/>
              <a:gd name="T35" fmla="*/ 236 h 619"/>
              <a:gd name="T36" fmla="*/ 162 w 634"/>
              <a:gd name="T37" fmla="*/ 354 h 619"/>
              <a:gd name="T38" fmla="*/ 162 w 634"/>
              <a:gd name="T39" fmla="*/ 354 h 619"/>
              <a:gd name="T40" fmla="*/ 74 w 634"/>
              <a:gd name="T41" fmla="*/ 516 h 619"/>
              <a:gd name="T42" fmla="*/ 103 w 634"/>
              <a:gd name="T43" fmla="*/ 545 h 619"/>
              <a:gd name="T44" fmla="*/ 280 w 634"/>
              <a:gd name="T45" fmla="*/ 457 h 619"/>
              <a:gd name="T46" fmla="*/ 295 w 634"/>
              <a:gd name="T47" fmla="*/ 457 h 619"/>
              <a:gd name="T48" fmla="*/ 604 w 634"/>
              <a:gd name="T49" fmla="*/ 147 h 619"/>
              <a:gd name="T50" fmla="*/ 604 w 634"/>
              <a:gd name="T51" fmla="*/ 88 h 619"/>
              <a:gd name="T52" fmla="*/ 530 w 634"/>
              <a:gd name="T53" fmla="*/ 29 h 619"/>
              <a:gd name="T54" fmla="*/ 471 w 634"/>
              <a:gd name="T55" fmla="*/ 29 h 619"/>
              <a:gd name="T56" fmla="*/ 177 w 634"/>
              <a:gd name="T57" fmla="*/ 324 h 619"/>
              <a:gd name="T58" fmla="*/ 162 w 634"/>
              <a:gd name="T59" fmla="*/ 354 h 619"/>
              <a:gd name="T60" fmla="*/ 486 w 634"/>
              <a:gd name="T61" fmla="*/ 74 h 619"/>
              <a:gd name="T62" fmla="*/ 486 w 634"/>
              <a:gd name="T63" fmla="*/ 74 h 619"/>
              <a:gd name="T64" fmla="*/ 516 w 634"/>
              <a:gd name="T65" fmla="*/ 74 h 619"/>
              <a:gd name="T66" fmla="*/ 560 w 634"/>
              <a:gd name="T67" fmla="*/ 103 h 619"/>
              <a:gd name="T68" fmla="*/ 560 w 634"/>
              <a:gd name="T69" fmla="*/ 133 h 619"/>
              <a:gd name="T70" fmla="*/ 516 w 634"/>
              <a:gd name="T71" fmla="*/ 177 h 619"/>
              <a:gd name="T72" fmla="*/ 457 w 634"/>
              <a:gd name="T73" fmla="*/ 103 h 619"/>
              <a:gd name="T74" fmla="*/ 486 w 634"/>
              <a:gd name="T75" fmla="*/ 74 h 619"/>
              <a:gd name="T76" fmla="*/ 428 w 634"/>
              <a:gd name="T77" fmla="*/ 133 h 619"/>
              <a:gd name="T78" fmla="*/ 428 w 634"/>
              <a:gd name="T79" fmla="*/ 133 h 619"/>
              <a:gd name="T80" fmla="*/ 486 w 634"/>
              <a:gd name="T81" fmla="*/ 206 h 619"/>
              <a:gd name="T82" fmla="*/ 266 w 634"/>
              <a:gd name="T83" fmla="*/ 427 h 619"/>
              <a:gd name="T84" fmla="*/ 207 w 634"/>
              <a:gd name="T85" fmla="*/ 354 h 619"/>
              <a:gd name="T86" fmla="*/ 428 w 634"/>
              <a:gd name="T87" fmla="*/ 133 h 619"/>
              <a:gd name="T88" fmla="*/ 236 w 634"/>
              <a:gd name="T89" fmla="*/ 442 h 619"/>
              <a:gd name="T90" fmla="*/ 236 w 634"/>
              <a:gd name="T91" fmla="*/ 442 h 619"/>
              <a:gd name="T92" fmla="*/ 133 w 634"/>
              <a:gd name="T93" fmla="*/ 516 h 619"/>
              <a:gd name="T94" fmla="*/ 118 w 634"/>
              <a:gd name="T95" fmla="*/ 501 h 619"/>
              <a:gd name="T96" fmla="*/ 177 w 634"/>
              <a:gd name="T97" fmla="*/ 398 h 619"/>
              <a:gd name="T98" fmla="*/ 236 w 634"/>
              <a:gd name="T99" fmla="*/ 442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34" h="619">
                <a:moveTo>
                  <a:pt x="589" y="236"/>
                </a:moveTo>
                <a:lnTo>
                  <a:pt x="589" y="236"/>
                </a:lnTo>
                <a:cubicBezTo>
                  <a:pt x="589" y="545"/>
                  <a:pt x="589" y="545"/>
                  <a:pt x="589" y="545"/>
                </a:cubicBezTo>
                <a:cubicBezTo>
                  <a:pt x="589" y="559"/>
                  <a:pt x="575" y="589"/>
                  <a:pt x="545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0"/>
                  <a:pt x="398" y="0"/>
                  <a:pt x="39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33" y="589"/>
                  <a:pt x="633" y="545"/>
                </a:cubicBezTo>
                <a:cubicBezTo>
                  <a:pt x="633" y="236"/>
                  <a:pt x="633" y="236"/>
                  <a:pt x="633" y="236"/>
                </a:cubicBezTo>
                <a:lnTo>
                  <a:pt x="589" y="236"/>
                </a:lnTo>
                <a:close/>
                <a:moveTo>
                  <a:pt x="162" y="354"/>
                </a:moveTo>
                <a:lnTo>
                  <a:pt x="162" y="354"/>
                </a:lnTo>
                <a:cubicBezTo>
                  <a:pt x="74" y="516"/>
                  <a:pt x="74" y="516"/>
                  <a:pt x="74" y="516"/>
                </a:cubicBezTo>
                <a:cubicBezTo>
                  <a:pt x="74" y="545"/>
                  <a:pt x="89" y="559"/>
                  <a:pt x="103" y="545"/>
                </a:cubicBezTo>
                <a:cubicBezTo>
                  <a:pt x="280" y="457"/>
                  <a:pt x="280" y="457"/>
                  <a:pt x="280" y="457"/>
                </a:cubicBezTo>
                <a:lnTo>
                  <a:pt x="295" y="457"/>
                </a:lnTo>
                <a:cubicBezTo>
                  <a:pt x="604" y="147"/>
                  <a:pt x="604" y="147"/>
                  <a:pt x="604" y="147"/>
                </a:cubicBezTo>
                <a:cubicBezTo>
                  <a:pt x="619" y="133"/>
                  <a:pt x="619" y="103"/>
                  <a:pt x="604" y="8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16" y="15"/>
                  <a:pt x="486" y="15"/>
                  <a:pt x="471" y="29"/>
                </a:cubicBezTo>
                <a:cubicBezTo>
                  <a:pt x="177" y="324"/>
                  <a:pt x="177" y="324"/>
                  <a:pt x="177" y="324"/>
                </a:cubicBezTo>
                <a:cubicBezTo>
                  <a:pt x="162" y="339"/>
                  <a:pt x="162" y="339"/>
                  <a:pt x="162" y="354"/>
                </a:cubicBezTo>
                <a:close/>
                <a:moveTo>
                  <a:pt x="486" y="74"/>
                </a:moveTo>
                <a:lnTo>
                  <a:pt x="486" y="74"/>
                </a:lnTo>
                <a:cubicBezTo>
                  <a:pt x="501" y="59"/>
                  <a:pt x="516" y="59"/>
                  <a:pt x="516" y="74"/>
                </a:cubicBezTo>
                <a:cubicBezTo>
                  <a:pt x="560" y="103"/>
                  <a:pt x="560" y="103"/>
                  <a:pt x="560" y="103"/>
                </a:cubicBezTo>
                <a:cubicBezTo>
                  <a:pt x="575" y="118"/>
                  <a:pt x="575" y="133"/>
                  <a:pt x="560" y="133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457" y="103"/>
                  <a:pt x="457" y="103"/>
                  <a:pt x="457" y="103"/>
                </a:cubicBezTo>
                <a:lnTo>
                  <a:pt x="486" y="74"/>
                </a:lnTo>
                <a:close/>
                <a:moveTo>
                  <a:pt x="428" y="133"/>
                </a:moveTo>
                <a:lnTo>
                  <a:pt x="428" y="133"/>
                </a:lnTo>
                <a:cubicBezTo>
                  <a:pt x="486" y="206"/>
                  <a:pt x="486" y="206"/>
                  <a:pt x="486" y="206"/>
                </a:cubicBezTo>
                <a:cubicBezTo>
                  <a:pt x="266" y="427"/>
                  <a:pt x="266" y="427"/>
                  <a:pt x="266" y="427"/>
                </a:cubicBezTo>
                <a:cubicBezTo>
                  <a:pt x="251" y="398"/>
                  <a:pt x="207" y="368"/>
                  <a:pt x="207" y="354"/>
                </a:cubicBezTo>
                <a:lnTo>
                  <a:pt x="428" y="133"/>
                </a:lnTo>
                <a:close/>
                <a:moveTo>
                  <a:pt x="236" y="442"/>
                </a:moveTo>
                <a:lnTo>
                  <a:pt x="236" y="442"/>
                </a:lnTo>
                <a:cubicBezTo>
                  <a:pt x="133" y="516"/>
                  <a:pt x="133" y="516"/>
                  <a:pt x="133" y="516"/>
                </a:cubicBezTo>
                <a:cubicBezTo>
                  <a:pt x="118" y="516"/>
                  <a:pt x="118" y="501"/>
                  <a:pt x="118" y="501"/>
                </a:cubicBezTo>
                <a:cubicBezTo>
                  <a:pt x="177" y="398"/>
                  <a:pt x="177" y="398"/>
                  <a:pt x="177" y="398"/>
                </a:cubicBezTo>
                <a:lnTo>
                  <a:pt x="236" y="4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9" name="Freeform 214">
            <a:extLst>
              <a:ext uri="{FF2B5EF4-FFF2-40B4-BE49-F238E27FC236}">
                <a16:creationId xmlns:a16="http://schemas.microsoft.com/office/drawing/2014/main" id="{FEEC7530-7CD4-4170-94F0-2DE723692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3763" y="795338"/>
            <a:ext cx="330200" cy="371475"/>
          </a:xfrm>
          <a:custGeom>
            <a:avLst/>
            <a:gdLst>
              <a:gd name="T0" fmla="*/ 412 w 545"/>
              <a:gd name="T1" fmla="*/ 368 h 619"/>
              <a:gd name="T2" fmla="*/ 118 w 545"/>
              <a:gd name="T3" fmla="*/ 383 h 619"/>
              <a:gd name="T4" fmla="*/ 412 w 545"/>
              <a:gd name="T5" fmla="*/ 412 h 619"/>
              <a:gd name="T6" fmla="*/ 412 w 545"/>
              <a:gd name="T7" fmla="*/ 368 h 619"/>
              <a:gd name="T8" fmla="*/ 412 w 545"/>
              <a:gd name="T9" fmla="*/ 471 h 619"/>
              <a:gd name="T10" fmla="*/ 118 w 545"/>
              <a:gd name="T11" fmla="*/ 486 h 619"/>
              <a:gd name="T12" fmla="*/ 412 w 545"/>
              <a:gd name="T13" fmla="*/ 501 h 619"/>
              <a:gd name="T14" fmla="*/ 412 w 545"/>
              <a:gd name="T15" fmla="*/ 471 h 619"/>
              <a:gd name="T16" fmla="*/ 471 w 545"/>
              <a:gd name="T17" fmla="*/ 74 h 619"/>
              <a:gd name="T18" fmla="*/ 412 w 545"/>
              <a:gd name="T19" fmla="*/ 29 h 619"/>
              <a:gd name="T20" fmla="*/ 265 w 545"/>
              <a:gd name="T21" fmla="*/ 0 h 619"/>
              <a:gd name="T22" fmla="*/ 132 w 545"/>
              <a:gd name="T23" fmla="*/ 29 h 619"/>
              <a:gd name="T24" fmla="*/ 73 w 545"/>
              <a:gd name="T25" fmla="*/ 74 h 619"/>
              <a:gd name="T26" fmla="*/ 0 w 545"/>
              <a:gd name="T27" fmla="*/ 545 h 619"/>
              <a:gd name="T28" fmla="*/ 471 w 545"/>
              <a:gd name="T29" fmla="*/ 618 h 619"/>
              <a:gd name="T30" fmla="*/ 544 w 545"/>
              <a:gd name="T31" fmla="*/ 147 h 619"/>
              <a:gd name="T32" fmla="*/ 177 w 545"/>
              <a:gd name="T33" fmla="*/ 74 h 619"/>
              <a:gd name="T34" fmla="*/ 221 w 545"/>
              <a:gd name="T35" fmla="*/ 74 h 619"/>
              <a:gd name="T36" fmla="*/ 324 w 545"/>
              <a:gd name="T37" fmla="*/ 74 h 619"/>
              <a:gd name="T38" fmla="*/ 368 w 545"/>
              <a:gd name="T39" fmla="*/ 147 h 619"/>
              <a:gd name="T40" fmla="*/ 177 w 545"/>
              <a:gd name="T41" fmla="*/ 74 h 619"/>
              <a:gd name="T42" fmla="*/ 500 w 545"/>
              <a:gd name="T43" fmla="*/ 545 h 619"/>
              <a:gd name="T44" fmla="*/ 73 w 545"/>
              <a:gd name="T45" fmla="*/ 589 h 619"/>
              <a:gd name="T46" fmla="*/ 29 w 545"/>
              <a:gd name="T47" fmla="*/ 147 h 619"/>
              <a:gd name="T48" fmla="*/ 132 w 545"/>
              <a:gd name="T49" fmla="*/ 118 h 619"/>
              <a:gd name="T50" fmla="*/ 412 w 545"/>
              <a:gd name="T51" fmla="*/ 192 h 619"/>
              <a:gd name="T52" fmla="*/ 471 w 545"/>
              <a:gd name="T53" fmla="*/ 118 h 619"/>
              <a:gd name="T54" fmla="*/ 500 w 545"/>
              <a:gd name="T55" fmla="*/ 545 h 619"/>
              <a:gd name="T56" fmla="*/ 412 w 545"/>
              <a:gd name="T57" fmla="*/ 265 h 619"/>
              <a:gd name="T58" fmla="*/ 118 w 545"/>
              <a:gd name="T59" fmla="*/ 295 h 619"/>
              <a:gd name="T60" fmla="*/ 412 w 545"/>
              <a:gd name="T61" fmla="*/ 309 h 619"/>
              <a:gd name="T62" fmla="*/ 412 w 545"/>
              <a:gd name="T63" fmla="*/ 26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619">
                <a:moveTo>
                  <a:pt x="412" y="368"/>
                </a:moveTo>
                <a:lnTo>
                  <a:pt x="412" y="368"/>
                </a:lnTo>
                <a:cubicBezTo>
                  <a:pt x="132" y="368"/>
                  <a:pt x="132" y="368"/>
                  <a:pt x="132" y="368"/>
                </a:cubicBezTo>
                <a:cubicBezTo>
                  <a:pt x="118" y="368"/>
                  <a:pt x="118" y="383"/>
                  <a:pt x="118" y="383"/>
                </a:cubicBezTo>
                <a:cubicBezTo>
                  <a:pt x="118" y="398"/>
                  <a:pt x="118" y="412"/>
                  <a:pt x="132" y="412"/>
                </a:cubicBezTo>
                <a:cubicBezTo>
                  <a:pt x="412" y="412"/>
                  <a:pt x="412" y="412"/>
                  <a:pt x="412" y="412"/>
                </a:cubicBezTo>
                <a:cubicBezTo>
                  <a:pt x="412" y="412"/>
                  <a:pt x="427" y="398"/>
                  <a:pt x="427" y="383"/>
                </a:cubicBezTo>
                <a:lnTo>
                  <a:pt x="412" y="368"/>
                </a:ln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118" y="471"/>
                  <a:pt x="118" y="486"/>
                </a:cubicBezTo>
                <a:cubicBezTo>
                  <a:pt x="118" y="501"/>
                  <a:pt x="118" y="501"/>
                  <a:pt x="132" y="501"/>
                </a:cubicBezTo>
                <a:cubicBezTo>
                  <a:pt x="412" y="501"/>
                  <a:pt x="412" y="501"/>
                  <a:pt x="412" y="501"/>
                </a:cubicBezTo>
                <a:cubicBezTo>
                  <a:pt x="412" y="501"/>
                  <a:pt x="427" y="501"/>
                  <a:pt x="427" y="486"/>
                </a:cubicBezTo>
                <a:cubicBezTo>
                  <a:pt x="427" y="471"/>
                  <a:pt x="412" y="471"/>
                  <a:pt x="412" y="471"/>
                </a:cubicBezTo>
                <a:close/>
                <a:moveTo>
                  <a:pt x="471" y="74"/>
                </a:moveTo>
                <a:lnTo>
                  <a:pt x="471" y="74"/>
                </a:lnTo>
                <a:cubicBezTo>
                  <a:pt x="412" y="74"/>
                  <a:pt x="412" y="74"/>
                  <a:pt x="412" y="74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39" y="15"/>
                  <a:pt x="309" y="0"/>
                  <a:pt x="265" y="0"/>
                </a:cubicBezTo>
                <a:cubicBezTo>
                  <a:pt x="235" y="0"/>
                  <a:pt x="206" y="15"/>
                  <a:pt x="19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3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515" y="618"/>
                  <a:pt x="544" y="589"/>
                  <a:pt x="544" y="545"/>
                </a:cubicBezTo>
                <a:cubicBezTo>
                  <a:pt x="544" y="147"/>
                  <a:pt x="544" y="147"/>
                  <a:pt x="544" y="147"/>
                </a:cubicBezTo>
                <a:cubicBezTo>
                  <a:pt x="544" y="103"/>
                  <a:pt x="515" y="74"/>
                  <a:pt x="471" y="74"/>
                </a:cubicBezTo>
                <a:close/>
                <a:moveTo>
                  <a:pt x="177" y="74"/>
                </a:moveTo>
                <a:lnTo>
                  <a:pt x="177" y="74"/>
                </a:lnTo>
                <a:cubicBezTo>
                  <a:pt x="221" y="74"/>
                  <a:pt x="221" y="74"/>
                  <a:pt x="221" y="74"/>
                </a:cubicBezTo>
                <a:cubicBezTo>
                  <a:pt x="221" y="59"/>
                  <a:pt x="235" y="29"/>
                  <a:pt x="265" y="29"/>
                </a:cubicBezTo>
                <a:cubicBezTo>
                  <a:pt x="294" y="29"/>
                  <a:pt x="324" y="59"/>
                  <a:pt x="324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177" y="147"/>
                  <a:pt x="177" y="147"/>
                  <a:pt x="177" y="147"/>
                </a:cubicBezTo>
                <a:lnTo>
                  <a:pt x="177" y="74"/>
                </a:lnTo>
                <a:close/>
                <a:moveTo>
                  <a:pt x="500" y="545"/>
                </a:moveTo>
                <a:lnTo>
                  <a:pt x="500" y="545"/>
                </a:lnTo>
                <a:cubicBezTo>
                  <a:pt x="500" y="559"/>
                  <a:pt x="486" y="589"/>
                  <a:pt x="471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412" y="192"/>
                  <a:pt x="412" y="192"/>
                  <a:pt x="412" y="192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486" y="118"/>
                  <a:pt x="500" y="133"/>
                  <a:pt x="500" y="147"/>
                </a:cubicBezTo>
                <a:lnTo>
                  <a:pt x="500" y="545"/>
                </a:lnTo>
                <a:close/>
                <a:moveTo>
                  <a:pt x="412" y="265"/>
                </a:moveTo>
                <a:lnTo>
                  <a:pt x="412" y="265"/>
                </a:lnTo>
                <a:cubicBezTo>
                  <a:pt x="132" y="265"/>
                  <a:pt x="132" y="265"/>
                  <a:pt x="132" y="265"/>
                </a:cubicBezTo>
                <a:cubicBezTo>
                  <a:pt x="118" y="265"/>
                  <a:pt x="118" y="280"/>
                  <a:pt x="118" y="295"/>
                </a:cubicBezTo>
                <a:cubicBezTo>
                  <a:pt x="118" y="295"/>
                  <a:pt x="118" y="309"/>
                  <a:pt x="132" y="309"/>
                </a:cubicBezTo>
                <a:cubicBezTo>
                  <a:pt x="412" y="309"/>
                  <a:pt x="412" y="309"/>
                  <a:pt x="412" y="309"/>
                </a:cubicBezTo>
                <a:lnTo>
                  <a:pt x="427" y="295"/>
                </a:lnTo>
                <a:cubicBezTo>
                  <a:pt x="427" y="280"/>
                  <a:pt x="412" y="265"/>
                  <a:pt x="412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0" name="Freeform 215">
            <a:extLst>
              <a:ext uri="{FF2B5EF4-FFF2-40B4-BE49-F238E27FC236}">
                <a16:creationId xmlns:a16="http://schemas.microsoft.com/office/drawing/2014/main" id="{D0A0E251-EDF6-4E83-AB87-31B401A7F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175" y="795338"/>
            <a:ext cx="371475" cy="371475"/>
          </a:xfrm>
          <a:custGeom>
            <a:avLst/>
            <a:gdLst>
              <a:gd name="T0" fmla="*/ 545 w 619"/>
              <a:gd name="T1" fmla="*/ 0 h 619"/>
              <a:gd name="T2" fmla="*/ 545 w 619"/>
              <a:gd name="T3" fmla="*/ 0 h 619"/>
              <a:gd name="T4" fmla="*/ 324 w 619"/>
              <a:gd name="T5" fmla="*/ 59 h 619"/>
              <a:gd name="T6" fmla="*/ 294 w 619"/>
              <a:gd name="T7" fmla="*/ 59 h 619"/>
              <a:gd name="T8" fmla="*/ 73 w 619"/>
              <a:gd name="T9" fmla="*/ 0 h 619"/>
              <a:gd name="T10" fmla="*/ 0 w 619"/>
              <a:gd name="T11" fmla="*/ 74 h 619"/>
              <a:gd name="T12" fmla="*/ 0 w 619"/>
              <a:gd name="T13" fmla="*/ 486 h 619"/>
              <a:gd name="T14" fmla="*/ 73 w 619"/>
              <a:gd name="T15" fmla="*/ 559 h 619"/>
              <a:gd name="T16" fmla="*/ 294 w 619"/>
              <a:gd name="T17" fmla="*/ 618 h 619"/>
              <a:gd name="T18" fmla="*/ 324 w 619"/>
              <a:gd name="T19" fmla="*/ 618 h 619"/>
              <a:gd name="T20" fmla="*/ 545 w 619"/>
              <a:gd name="T21" fmla="*/ 559 h 619"/>
              <a:gd name="T22" fmla="*/ 618 w 619"/>
              <a:gd name="T23" fmla="*/ 486 h 619"/>
              <a:gd name="T24" fmla="*/ 618 w 619"/>
              <a:gd name="T25" fmla="*/ 74 h 619"/>
              <a:gd name="T26" fmla="*/ 545 w 619"/>
              <a:gd name="T27" fmla="*/ 0 h 619"/>
              <a:gd name="T28" fmla="*/ 294 w 619"/>
              <a:gd name="T29" fmla="*/ 589 h 619"/>
              <a:gd name="T30" fmla="*/ 294 w 619"/>
              <a:gd name="T31" fmla="*/ 589 h 619"/>
              <a:gd name="T32" fmla="*/ 73 w 619"/>
              <a:gd name="T33" fmla="*/ 530 h 619"/>
              <a:gd name="T34" fmla="*/ 29 w 619"/>
              <a:gd name="T35" fmla="*/ 486 h 619"/>
              <a:gd name="T36" fmla="*/ 29 w 619"/>
              <a:gd name="T37" fmla="*/ 74 h 619"/>
              <a:gd name="T38" fmla="*/ 73 w 619"/>
              <a:gd name="T39" fmla="*/ 29 h 619"/>
              <a:gd name="T40" fmla="*/ 294 w 619"/>
              <a:gd name="T41" fmla="*/ 88 h 619"/>
              <a:gd name="T42" fmla="*/ 294 w 619"/>
              <a:gd name="T43" fmla="*/ 589 h 619"/>
              <a:gd name="T44" fmla="*/ 589 w 619"/>
              <a:gd name="T45" fmla="*/ 486 h 619"/>
              <a:gd name="T46" fmla="*/ 589 w 619"/>
              <a:gd name="T47" fmla="*/ 486 h 619"/>
              <a:gd name="T48" fmla="*/ 545 w 619"/>
              <a:gd name="T49" fmla="*/ 530 h 619"/>
              <a:gd name="T50" fmla="*/ 324 w 619"/>
              <a:gd name="T51" fmla="*/ 589 h 619"/>
              <a:gd name="T52" fmla="*/ 324 w 619"/>
              <a:gd name="T53" fmla="*/ 88 h 619"/>
              <a:gd name="T54" fmla="*/ 545 w 619"/>
              <a:gd name="T55" fmla="*/ 29 h 619"/>
              <a:gd name="T56" fmla="*/ 589 w 619"/>
              <a:gd name="T57" fmla="*/ 74 h 619"/>
              <a:gd name="T58" fmla="*/ 589 w 619"/>
              <a:gd name="T59" fmla="*/ 48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19" h="619">
                <a:moveTo>
                  <a:pt x="545" y="0"/>
                </a:moveTo>
                <a:lnTo>
                  <a:pt x="545" y="0"/>
                </a:lnTo>
                <a:cubicBezTo>
                  <a:pt x="545" y="0"/>
                  <a:pt x="427" y="29"/>
                  <a:pt x="324" y="59"/>
                </a:cubicBezTo>
                <a:cubicBezTo>
                  <a:pt x="309" y="59"/>
                  <a:pt x="309" y="59"/>
                  <a:pt x="294" y="59"/>
                </a:cubicBezTo>
                <a:cubicBezTo>
                  <a:pt x="191" y="29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30"/>
                  <a:pt x="29" y="545"/>
                  <a:pt x="73" y="559"/>
                </a:cubicBezTo>
                <a:cubicBezTo>
                  <a:pt x="73" y="559"/>
                  <a:pt x="177" y="589"/>
                  <a:pt x="294" y="618"/>
                </a:cubicBezTo>
                <a:cubicBezTo>
                  <a:pt x="309" y="618"/>
                  <a:pt x="309" y="618"/>
                  <a:pt x="324" y="618"/>
                </a:cubicBezTo>
                <a:cubicBezTo>
                  <a:pt x="441" y="589"/>
                  <a:pt x="545" y="559"/>
                  <a:pt x="545" y="559"/>
                </a:cubicBezTo>
                <a:cubicBezTo>
                  <a:pt x="589" y="559"/>
                  <a:pt x="618" y="530"/>
                  <a:pt x="618" y="486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77" y="559"/>
                  <a:pt x="73" y="530"/>
                  <a:pt x="73" y="530"/>
                </a:cubicBezTo>
                <a:cubicBezTo>
                  <a:pt x="44" y="516"/>
                  <a:pt x="29" y="501"/>
                  <a:pt x="29" y="486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88"/>
                  <a:pt x="294" y="88"/>
                  <a:pt x="294" y="88"/>
                </a:cubicBezTo>
                <a:lnTo>
                  <a:pt x="294" y="589"/>
                </a:lnTo>
                <a:close/>
                <a:moveTo>
                  <a:pt x="589" y="486"/>
                </a:moveTo>
                <a:lnTo>
                  <a:pt x="589" y="486"/>
                </a:lnTo>
                <a:cubicBezTo>
                  <a:pt x="589" y="501"/>
                  <a:pt x="559" y="516"/>
                  <a:pt x="545" y="530"/>
                </a:cubicBezTo>
                <a:cubicBezTo>
                  <a:pt x="545" y="530"/>
                  <a:pt x="441" y="559"/>
                  <a:pt x="324" y="589"/>
                </a:cubicBezTo>
                <a:cubicBezTo>
                  <a:pt x="324" y="88"/>
                  <a:pt x="324" y="88"/>
                  <a:pt x="324" y="88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4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1" name="Freeform 216">
            <a:extLst>
              <a:ext uri="{FF2B5EF4-FFF2-40B4-BE49-F238E27FC236}">
                <a16:creationId xmlns:a16="http://schemas.microsoft.com/office/drawing/2014/main" id="{1C1A32BC-5D29-46F8-8F04-3DDD5502E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795338"/>
            <a:ext cx="382588" cy="371475"/>
          </a:xfrm>
          <a:custGeom>
            <a:avLst/>
            <a:gdLst>
              <a:gd name="T0" fmla="*/ 560 w 634"/>
              <a:gd name="T1" fmla="*/ 0 h 619"/>
              <a:gd name="T2" fmla="*/ 560 w 634"/>
              <a:gd name="T3" fmla="*/ 0 h 619"/>
              <a:gd name="T4" fmla="*/ 89 w 634"/>
              <a:gd name="T5" fmla="*/ 0 h 619"/>
              <a:gd name="T6" fmla="*/ 0 w 634"/>
              <a:gd name="T7" fmla="*/ 74 h 619"/>
              <a:gd name="T8" fmla="*/ 0 w 634"/>
              <a:gd name="T9" fmla="*/ 545 h 619"/>
              <a:gd name="T10" fmla="*/ 89 w 634"/>
              <a:gd name="T11" fmla="*/ 618 h 619"/>
              <a:gd name="T12" fmla="*/ 560 w 634"/>
              <a:gd name="T13" fmla="*/ 618 h 619"/>
              <a:gd name="T14" fmla="*/ 633 w 634"/>
              <a:gd name="T15" fmla="*/ 545 h 619"/>
              <a:gd name="T16" fmla="*/ 633 w 634"/>
              <a:gd name="T17" fmla="*/ 74 h 619"/>
              <a:gd name="T18" fmla="*/ 560 w 634"/>
              <a:gd name="T19" fmla="*/ 0 h 619"/>
              <a:gd name="T20" fmla="*/ 89 w 634"/>
              <a:gd name="T21" fmla="*/ 589 h 619"/>
              <a:gd name="T22" fmla="*/ 89 w 634"/>
              <a:gd name="T23" fmla="*/ 589 h 619"/>
              <a:gd name="T24" fmla="*/ 45 w 634"/>
              <a:gd name="T25" fmla="*/ 545 h 619"/>
              <a:gd name="T26" fmla="*/ 45 w 634"/>
              <a:gd name="T27" fmla="*/ 530 h 619"/>
              <a:gd name="T28" fmla="*/ 207 w 634"/>
              <a:gd name="T29" fmla="*/ 383 h 619"/>
              <a:gd name="T30" fmla="*/ 398 w 634"/>
              <a:gd name="T31" fmla="*/ 589 h 619"/>
              <a:gd name="T32" fmla="*/ 89 w 634"/>
              <a:gd name="T33" fmla="*/ 589 h 619"/>
              <a:gd name="T34" fmla="*/ 589 w 634"/>
              <a:gd name="T35" fmla="*/ 545 h 619"/>
              <a:gd name="T36" fmla="*/ 589 w 634"/>
              <a:gd name="T37" fmla="*/ 545 h 619"/>
              <a:gd name="T38" fmla="*/ 560 w 634"/>
              <a:gd name="T39" fmla="*/ 589 h 619"/>
              <a:gd name="T40" fmla="*/ 457 w 634"/>
              <a:gd name="T41" fmla="*/ 589 h 619"/>
              <a:gd name="T42" fmla="*/ 310 w 634"/>
              <a:gd name="T43" fmla="*/ 442 h 619"/>
              <a:gd name="T44" fmla="*/ 471 w 634"/>
              <a:gd name="T45" fmla="*/ 265 h 619"/>
              <a:gd name="T46" fmla="*/ 589 w 634"/>
              <a:gd name="T47" fmla="*/ 383 h 619"/>
              <a:gd name="T48" fmla="*/ 589 w 634"/>
              <a:gd name="T49" fmla="*/ 545 h 619"/>
              <a:gd name="T50" fmla="*/ 589 w 634"/>
              <a:gd name="T51" fmla="*/ 339 h 619"/>
              <a:gd name="T52" fmla="*/ 589 w 634"/>
              <a:gd name="T53" fmla="*/ 339 h 619"/>
              <a:gd name="T54" fmla="*/ 471 w 634"/>
              <a:gd name="T55" fmla="*/ 206 h 619"/>
              <a:gd name="T56" fmla="*/ 280 w 634"/>
              <a:gd name="T57" fmla="*/ 412 h 619"/>
              <a:gd name="T58" fmla="*/ 207 w 634"/>
              <a:gd name="T59" fmla="*/ 324 h 619"/>
              <a:gd name="T60" fmla="*/ 45 w 634"/>
              <a:gd name="T61" fmla="*/ 471 h 619"/>
              <a:gd name="T62" fmla="*/ 45 w 634"/>
              <a:gd name="T63" fmla="*/ 74 h 619"/>
              <a:gd name="T64" fmla="*/ 89 w 634"/>
              <a:gd name="T65" fmla="*/ 29 h 619"/>
              <a:gd name="T66" fmla="*/ 560 w 634"/>
              <a:gd name="T67" fmla="*/ 29 h 619"/>
              <a:gd name="T68" fmla="*/ 589 w 634"/>
              <a:gd name="T69" fmla="*/ 74 h 619"/>
              <a:gd name="T70" fmla="*/ 589 w 634"/>
              <a:gd name="T71" fmla="*/ 339 h 619"/>
              <a:gd name="T72" fmla="*/ 162 w 634"/>
              <a:gd name="T73" fmla="*/ 74 h 619"/>
              <a:gd name="T74" fmla="*/ 162 w 634"/>
              <a:gd name="T75" fmla="*/ 74 h 619"/>
              <a:gd name="T76" fmla="*/ 89 w 634"/>
              <a:gd name="T77" fmla="*/ 147 h 619"/>
              <a:gd name="T78" fmla="*/ 162 w 634"/>
              <a:gd name="T79" fmla="*/ 236 h 619"/>
              <a:gd name="T80" fmla="*/ 236 w 634"/>
              <a:gd name="T81" fmla="*/ 147 h 619"/>
              <a:gd name="T82" fmla="*/ 162 w 634"/>
              <a:gd name="T83" fmla="*/ 74 h 619"/>
              <a:gd name="T84" fmla="*/ 162 w 634"/>
              <a:gd name="T85" fmla="*/ 192 h 619"/>
              <a:gd name="T86" fmla="*/ 162 w 634"/>
              <a:gd name="T87" fmla="*/ 192 h 619"/>
              <a:gd name="T88" fmla="*/ 118 w 634"/>
              <a:gd name="T89" fmla="*/ 147 h 619"/>
              <a:gd name="T90" fmla="*/ 162 w 634"/>
              <a:gd name="T91" fmla="*/ 118 h 619"/>
              <a:gd name="T92" fmla="*/ 207 w 634"/>
              <a:gd name="T93" fmla="*/ 147 h 619"/>
              <a:gd name="T94" fmla="*/ 162 w 634"/>
              <a:gd name="T95" fmla="*/ 192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89" y="589"/>
                </a:moveTo>
                <a:lnTo>
                  <a:pt x="89" y="589"/>
                </a:lnTo>
                <a:cubicBezTo>
                  <a:pt x="59" y="589"/>
                  <a:pt x="45" y="559"/>
                  <a:pt x="45" y="545"/>
                </a:cubicBezTo>
                <a:cubicBezTo>
                  <a:pt x="45" y="530"/>
                  <a:pt x="45" y="530"/>
                  <a:pt x="45" y="530"/>
                </a:cubicBezTo>
                <a:cubicBezTo>
                  <a:pt x="207" y="383"/>
                  <a:pt x="207" y="383"/>
                  <a:pt x="207" y="383"/>
                </a:cubicBezTo>
                <a:cubicBezTo>
                  <a:pt x="398" y="589"/>
                  <a:pt x="398" y="589"/>
                  <a:pt x="398" y="589"/>
                </a:cubicBezTo>
                <a:lnTo>
                  <a:pt x="89" y="589"/>
                </a:ln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310" y="442"/>
                  <a:pt x="310" y="442"/>
                  <a:pt x="310" y="442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89" y="383"/>
                  <a:pt x="589" y="383"/>
                  <a:pt x="589" y="383"/>
                </a:cubicBezTo>
                <a:lnTo>
                  <a:pt x="589" y="545"/>
                </a:lnTo>
                <a:close/>
                <a:moveTo>
                  <a:pt x="589" y="339"/>
                </a:moveTo>
                <a:lnTo>
                  <a:pt x="589" y="339"/>
                </a:lnTo>
                <a:cubicBezTo>
                  <a:pt x="471" y="206"/>
                  <a:pt x="471" y="206"/>
                  <a:pt x="471" y="206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45" y="471"/>
                  <a:pt x="45" y="471"/>
                  <a:pt x="45" y="471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4"/>
                </a:cubicBezTo>
                <a:lnTo>
                  <a:pt x="589" y="339"/>
                </a:lnTo>
                <a:close/>
                <a:moveTo>
                  <a:pt x="162" y="74"/>
                </a:moveTo>
                <a:lnTo>
                  <a:pt x="162" y="74"/>
                </a:lnTo>
                <a:cubicBezTo>
                  <a:pt x="118" y="74"/>
                  <a:pt x="89" y="103"/>
                  <a:pt x="89" y="147"/>
                </a:cubicBezTo>
                <a:cubicBezTo>
                  <a:pt x="89" y="192"/>
                  <a:pt x="118" y="236"/>
                  <a:pt x="162" y="236"/>
                </a:cubicBezTo>
                <a:cubicBezTo>
                  <a:pt x="207" y="236"/>
                  <a:pt x="236" y="192"/>
                  <a:pt x="236" y="147"/>
                </a:cubicBezTo>
                <a:cubicBezTo>
                  <a:pt x="236" y="103"/>
                  <a:pt x="207" y="74"/>
                  <a:pt x="162" y="74"/>
                </a:cubicBezTo>
                <a:close/>
                <a:moveTo>
                  <a:pt x="162" y="192"/>
                </a:moveTo>
                <a:lnTo>
                  <a:pt x="162" y="192"/>
                </a:lnTo>
                <a:cubicBezTo>
                  <a:pt x="148" y="192"/>
                  <a:pt x="118" y="177"/>
                  <a:pt x="118" y="147"/>
                </a:cubicBezTo>
                <a:cubicBezTo>
                  <a:pt x="118" y="133"/>
                  <a:pt x="148" y="118"/>
                  <a:pt x="162" y="118"/>
                </a:cubicBezTo>
                <a:cubicBezTo>
                  <a:pt x="177" y="118"/>
                  <a:pt x="207" y="133"/>
                  <a:pt x="207" y="147"/>
                </a:cubicBezTo>
                <a:cubicBezTo>
                  <a:pt x="207" y="177"/>
                  <a:pt x="177" y="192"/>
                  <a:pt x="162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2" name="Freeform 217">
            <a:extLst>
              <a:ext uri="{FF2B5EF4-FFF2-40B4-BE49-F238E27FC236}">
                <a16:creationId xmlns:a16="http://schemas.microsoft.com/office/drawing/2014/main" id="{3B241E18-A011-48FA-97BF-D955B70BE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795338"/>
            <a:ext cx="382587" cy="371475"/>
          </a:xfrm>
          <a:custGeom>
            <a:avLst/>
            <a:gdLst>
              <a:gd name="T0" fmla="*/ 471 w 634"/>
              <a:gd name="T1" fmla="*/ 265 h 619"/>
              <a:gd name="T2" fmla="*/ 471 w 634"/>
              <a:gd name="T3" fmla="*/ 265 h 619"/>
              <a:gd name="T4" fmla="*/ 162 w 634"/>
              <a:gd name="T5" fmla="*/ 265 h 619"/>
              <a:gd name="T6" fmla="*/ 132 w 634"/>
              <a:gd name="T7" fmla="*/ 295 h 619"/>
              <a:gd name="T8" fmla="*/ 162 w 634"/>
              <a:gd name="T9" fmla="*/ 309 h 619"/>
              <a:gd name="T10" fmla="*/ 471 w 634"/>
              <a:gd name="T11" fmla="*/ 309 h 619"/>
              <a:gd name="T12" fmla="*/ 485 w 634"/>
              <a:gd name="T13" fmla="*/ 295 h 619"/>
              <a:gd name="T14" fmla="*/ 471 w 634"/>
              <a:gd name="T15" fmla="*/ 265 h 619"/>
              <a:gd name="T16" fmla="*/ 471 w 634"/>
              <a:gd name="T17" fmla="*/ 383 h 619"/>
              <a:gd name="T18" fmla="*/ 471 w 634"/>
              <a:gd name="T19" fmla="*/ 383 h 619"/>
              <a:gd name="T20" fmla="*/ 162 w 634"/>
              <a:gd name="T21" fmla="*/ 383 h 619"/>
              <a:gd name="T22" fmla="*/ 132 w 634"/>
              <a:gd name="T23" fmla="*/ 412 h 619"/>
              <a:gd name="T24" fmla="*/ 162 w 634"/>
              <a:gd name="T25" fmla="*/ 427 h 619"/>
              <a:gd name="T26" fmla="*/ 471 w 634"/>
              <a:gd name="T27" fmla="*/ 427 h 619"/>
              <a:gd name="T28" fmla="*/ 485 w 634"/>
              <a:gd name="T29" fmla="*/ 412 h 619"/>
              <a:gd name="T30" fmla="*/ 471 w 634"/>
              <a:gd name="T31" fmla="*/ 383 h 619"/>
              <a:gd name="T32" fmla="*/ 544 w 634"/>
              <a:gd name="T33" fmla="*/ 0 h 619"/>
              <a:gd name="T34" fmla="*/ 544 w 634"/>
              <a:gd name="T35" fmla="*/ 0 h 619"/>
              <a:gd name="T36" fmla="*/ 73 w 634"/>
              <a:gd name="T37" fmla="*/ 0 h 619"/>
              <a:gd name="T38" fmla="*/ 0 w 634"/>
              <a:gd name="T39" fmla="*/ 74 h 619"/>
              <a:gd name="T40" fmla="*/ 0 w 634"/>
              <a:gd name="T41" fmla="*/ 545 h 619"/>
              <a:gd name="T42" fmla="*/ 73 w 634"/>
              <a:gd name="T43" fmla="*/ 618 h 619"/>
              <a:gd name="T44" fmla="*/ 544 w 634"/>
              <a:gd name="T45" fmla="*/ 618 h 619"/>
              <a:gd name="T46" fmla="*/ 633 w 634"/>
              <a:gd name="T47" fmla="*/ 545 h 619"/>
              <a:gd name="T48" fmla="*/ 633 w 634"/>
              <a:gd name="T49" fmla="*/ 74 h 619"/>
              <a:gd name="T50" fmla="*/ 544 w 634"/>
              <a:gd name="T51" fmla="*/ 0 h 619"/>
              <a:gd name="T52" fmla="*/ 588 w 634"/>
              <a:gd name="T53" fmla="*/ 545 h 619"/>
              <a:gd name="T54" fmla="*/ 588 w 634"/>
              <a:gd name="T55" fmla="*/ 545 h 619"/>
              <a:gd name="T56" fmla="*/ 544 w 634"/>
              <a:gd name="T57" fmla="*/ 589 h 619"/>
              <a:gd name="T58" fmla="*/ 73 w 634"/>
              <a:gd name="T59" fmla="*/ 589 h 619"/>
              <a:gd name="T60" fmla="*/ 44 w 634"/>
              <a:gd name="T61" fmla="*/ 545 h 619"/>
              <a:gd name="T62" fmla="*/ 44 w 634"/>
              <a:gd name="T63" fmla="*/ 74 h 619"/>
              <a:gd name="T64" fmla="*/ 73 w 634"/>
              <a:gd name="T65" fmla="*/ 29 h 619"/>
              <a:gd name="T66" fmla="*/ 544 w 634"/>
              <a:gd name="T67" fmla="*/ 29 h 619"/>
              <a:gd name="T68" fmla="*/ 588 w 634"/>
              <a:gd name="T69" fmla="*/ 74 h 619"/>
              <a:gd name="T70" fmla="*/ 588 w 634"/>
              <a:gd name="T71" fmla="*/ 545 h 619"/>
              <a:gd name="T72" fmla="*/ 471 w 634"/>
              <a:gd name="T73" fmla="*/ 147 h 619"/>
              <a:gd name="T74" fmla="*/ 471 w 634"/>
              <a:gd name="T75" fmla="*/ 147 h 619"/>
              <a:gd name="T76" fmla="*/ 162 w 634"/>
              <a:gd name="T77" fmla="*/ 147 h 619"/>
              <a:gd name="T78" fmla="*/ 132 w 634"/>
              <a:gd name="T79" fmla="*/ 177 h 619"/>
              <a:gd name="T80" fmla="*/ 162 w 634"/>
              <a:gd name="T81" fmla="*/ 192 h 619"/>
              <a:gd name="T82" fmla="*/ 471 w 634"/>
              <a:gd name="T83" fmla="*/ 192 h 619"/>
              <a:gd name="T84" fmla="*/ 485 w 634"/>
              <a:gd name="T85" fmla="*/ 177 h 619"/>
              <a:gd name="T86" fmla="*/ 471 w 634"/>
              <a:gd name="T87" fmla="*/ 147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34" h="619">
                <a:moveTo>
                  <a:pt x="471" y="265"/>
                </a:moveTo>
                <a:lnTo>
                  <a:pt x="471" y="265"/>
                </a:lnTo>
                <a:cubicBezTo>
                  <a:pt x="162" y="265"/>
                  <a:pt x="162" y="265"/>
                  <a:pt x="162" y="265"/>
                </a:cubicBezTo>
                <a:cubicBezTo>
                  <a:pt x="147" y="265"/>
                  <a:pt x="132" y="280"/>
                  <a:pt x="132" y="295"/>
                </a:cubicBezTo>
                <a:cubicBezTo>
                  <a:pt x="132" y="295"/>
                  <a:pt x="147" y="309"/>
                  <a:pt x="162" y="309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85" y="309"/>
                  <a:pt x="485" y="295"/>
                  <a:pt x="485" y="295"/>
                </a:cubicBezTo>
                <a:cubicBezTo>
                  <a:pt x="485" y="280"/>
                  <a:pt x="485" y="265"/>
                  <a:pt x="471" y="265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162" y="383"/>
                  <a:pt x="162" y="383"/>
                  <a:pt x="162" y="383"/>
                </a:cubicBezTo>
                <a:cubicBezTo>
                  <a:pt x="147" y="383"/>
                  <a:pt x="132" y="398"/>
                  <a:pt x="132" y="412"/>
                </a:cubicBezTo>
                <a:cubicBezTo>
                  <a:pt x="132" y="412"/>
                  <a:pt x="147" y="427"/>
                  <a:pt x="162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85" y="427"/>
                  <a:pt x="485" y="412"/>
                  <a:pt x="485" y="412"/>
                </a:cubicBezTo>
                <a:cubicBezTo>
                  <a:pt x="485" y="398"/>
                  <a:pt x="485" y="383"/>
                  <a:pt x="471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71" y="147"/>
                </a:moveTo>
                <a:lnTo>
                  <a:pt x="471" y="147"/>
                </a:lnTo>
                <a:cubicBezTo>
                  <a:pt x="162" y="147"/>
                  <a:pt x="162" y="147"/>
                  <a:pt x="162" y="147"/>
                </a:cubicBezTo>
                <a:cubicBezTo>
                  <a:pt x="147" y="147"/>
                  <a:pt x="132" y="162"/>
                  <a:pt x="132" y="177"/>
                </a:cubicBezTo>
                <a:cubicBezTo>
                  <a:pt x="132" y="177"/>
                  <a:pt x="147" y="192"/>
                  <a:pt x="162" y="192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85" y="192"/>
                  <a:pt x="485" y="177"/>
                  <a:pt x="485" y="177"/>
                </a:cubicBezTo>
                <a:cubicBezTo>
                  <a:pt x="485" y="162"/>
                  <a:pt x="485" y="147"/>
                  <a:pt x="471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3" name="Freeform 218">
            <a:extLst>
              <a:ext uri="{FF2B5EF4-FFF2-40B4-BE49-F238E27FC236}">
                <a16:creationId xmlns:a16="http://schemas.microsoft.com/office/drawing/2014/main" id="{82CA6D7D-A363-4D60-AE54-8DDD1FF97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6475" y="795338"/>
            <a:ext cx="265113" cy="371475"/>
          </a:xfrm>
          <a:custGeom>
            <a:avLst/>
            <a:gdLst>
              <a:gd name="T0" fmla="*/ 339 w 443"/>
              <a:gd name="T1" fmla="*/ 309 h 619"/>
              <a:gd name="T2" fmla="*/ 339 w 443"/>
              <a:gd name="T3" fmla="*/ 309 h 619"/>
              <a:gd name="T4" fmla="*/ 103 w 443"/>
              <a:gd name="T5" fmla="*/ 309 h 619"/>
              <a:gd name="T6" fmla="*/ 89 w 443"/>
              <a:gd name="T7" fmla="*/ 324 h 619"/>
              <a:gd name="T8" fmla="*/ 103 w 443"/>
              <a:gd name="T9" fmla="*/ 354 h 619"/>
              <a:gd name="T10" fmla="*/ 339 w 443"/>
              <a:gd name="T11" fmla="*/ 354 h 619"/>
              <a:gd name="T12" fmla="*/ 353 w 443"/>
              <a:gd name="T13" fmla="*/ 324 h 619"/>
              <a:gd name="T14" fmla="*/ 339 w 443"/>
              <a:gd name="T15" fmla="*/ 309 h 619"/>
              <a:gd name="T16" fmla="*/ 339 w 443"/>
              <a:gd name="T17" fmla="*/ 427 h 619"/>
              <a:gd name="T18" fmla="*/ 339 w 443"/>
              <a:gd name="T19" fmla="*/ 427 h 619"/>
              <a:gd name="T20" fmla="*/ 103 w 443"/>
              <a:gd name="T21" fmla="*/ 427 h 619"/>
              <a:gd name="T22" fmla="*/ 89 w 443"/>
              <a:gd name="T23" fmla="*/ 442 h 619"/>
              <a:gd name="T24" fmla="*/ 103 w 443"/>
              <a:gd name="T25" fmla="*/ 471 h 619"/>
              <a:gd name="T26" fmla="*/ 339 w 443"/>
              <a:gd name="T27" fmla="*/ 471 h 619"/>
              <a:gd name="T28" fmla="*/ 353 w 443"/>
              <a:gd name="T29" fmla="*/ 442 h 619"/>
              <a:gd name="T30" fmla="*/ 339 w 443"/>
              <a:gd name="T31" fmla="*/ 427 h 619"/>
              <a:gd name="T32" fmla="*/ 339 w 443"/>
              <a:gd name="T33" fmla="*/ 192 h 619"/>
              <a:gd name="T34" fmla="*/ 339 w 443"/>
              <a:gd name="T35" fmla="*/ 192 h 619"/>
              <a:gd name="T36" fmla="*/ 103 w 443"/>
              <a:gd name="T37" fmla="*/ 192 h 619"/>
              <a:gd name="T38" fmla="*/ 89 w 443"/>
              <a:gd name="T39" fmla="*/ 206 h 619"/>
              <a:gd name="T40" fmla="*/ 103 w 443"/>
              <a:gd name="T41" fmla="*/ 236 h 619"/>
              <a:gd name="T42" fmla="*/ 339 w 443"/>
              <a:gd name="T43" fmla="*/ 236 h 619"/>
              <a:gd name="T44" fmla="*/ 353 w 443"/>
              <a:gd name="T45" fmla="*/ 206 h 619"/>
              <a:gd name="T46" fmla="*/ 339 w 443"/>
              <a:gd name="T47" fmla="*/ 192 h 619"/>
              <a:gd name="T48" fmla="*/ 353 w 443"/>
              <a:gd name="T49" fmla="*/ 29 h 619"/>
              <a:gd name="T50" fmla="*/ 353 w 443"/>
              <a:gd name="T51" fmla="*/ 29 h 619"/>
              <a:gd name="T52" fmla="*/ 353 w 443"/>
              <a:gd name="T53" fmla="*/ 0 h 619"/>
              <a:gd name="T54" fmla="*/ 324 w 443"/>
              <a:gd name="T55" fmla="*/ 0 h 619"/>
              <a:gd name="T56" fmla="*/ 324 w 443"/>
              <a:gd name="T57" fmla="*/ 29 h 619"/>
              <a:gd name="T58" fmla="*/ 236 w 443"/>
              <a:gd name="T59" fmla="*/ 29 h 619"/>
              <a:gd name="T60" fmla="*/ 236 w 443"/>
              <a:gd name="T61" fmla="*/ 0 h 619"/>
              <a:gd name="T62" fmla="*/ 206 w 443"/>
              <a:gd name="T63" fmla="*/ 0 h 619"/>
              <a:gd name="T64" fmla="*/ 206 w 443"/>
              <a:gd name="T65" fmla="*/ 29 h 619"/>
              <a:gd name="T66" fmla="*/ 118 w 443"/>
              <a:gd name="T67" fmla="*/ 29 h 619"/>
              <a:gd name="T68" fmla="*/ 118 w 443"/>
              <a:gd name="T69" fmla="*/ 0 h 619"/>
              <a:gd name="T70" fmla="*/ 89 w 443"/>
              <a:gd name="T71" fmla="*/ 0 h 619"/>
              <a:gd name="T72" fmla="*/ 89 w 443"/>
              <a:gd name="T73" fmla="*/ 29 h 619"/>
              <a:gd name="T74" fmla="*/ 0 w 443"/>
              <a:gd name="T75" fmla="*/ 118 h 619"/>
              <a:gd name="T76" fmla="*/ 0 w 443"/>
              <a:gd name="T77" fmla="*/ 545 h 619"/>
              <a:gd name="T78" fmla="*/ 89 w 443"/>
              <a:gd name="T79" fmla="*/ 618 h 619"/>
              <a:gd name="T80" fmla="*/ 353 w 443"/>
              <a:gd name="T81" fmla="*/ 618 h 619"/>
              <a:gd name="T82" fmla="*/ 442 w 443"/>
              <a:gd name="T83" fmla="*/ 545 h 619"/>
              <a:gd name="T84" fmla="*/ 442 w 443"/>
              <a:gd name="T85" fmla="*/ 118 h 619"/>
              <a:gd name="T86" fmla="*/ 353 w 443"/>
              <a:gd name="T87" fmla="*/ 29 h 619"/>
              <a:gd name="T88" fmla="*/ 398 w 443"/>
              <a:gd name="T89" fmla="*/ 545 h 619"/>
              <a:gd name="T90" fmla="*/ 398 w 443"/>
              <a:gd name="T91" fmla="*/ 545 h 619"/>
              <a:gd name="T92" fmla="*/ 353 w 443"/>
              <a:gd name="T93" fmla="*/ 589 h 619"/>
              <a:gd name="T94" fmla="*/ 89 w 443"/>
              <a:gd name="T95" fmla="*/ 589 h 619"/>
              <a:gd name="T96" fmla="*/ 44 w 443"/>
              <a:gd name="T97" fmla="*/ 545 h 619"/>
              <a:gd name="T98" fmla="*/ 44 w 443"/>
              <a:gd name="T99" fmla="*/ 118 h 619"/>
              <a:gd name="T100" fmla="*/ 89 w 443"/>
              <a:gd name="T101" fmla="*/ 74 h 619"/>
              <a:gd name="T102" fmla="*/ 353 w 443"/>
              <a:gd name="T103" fmla="*/ 74 h 619"/>
              <a:gd name="T104" fmla="*/ 398 w 443"/>
              <a:gd name="T105" fmla="*/ 118 h 619"/>
              <a:gd name="T106" fmla="*/ 398 w 443"/>
              <a:gd name="T107" fmla="*/ 545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3" h="619">
                <a:moveTo>
                  <a:pt x="339" y="309"/>
                </a:moveTo>
                <a:lnTo>
                  <a:pt x="339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9" y="309"/>
                  <a:pt x="89" y="324"/>
                  <a:pt x="89" y="324"/>
                </a:cubicBezTo>
                <a:cubicBezTo>
                  <a:pt x="89" y="339"/>
                  <a:pt x="89" y="354"/>
                  <a:pt x="103" y="354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353" y="354"/>
                  <a:pt x="353" y="339"/>
                  <a:pt x="353" y="324"/>
                </a:cubicBezTo>
                <a:cubicBezTo>
                  <a:pt x="353" y="324"/>
                  <a:pt x="353" y="309"/>
                  <a:pt x="339" y="309"/>
                </a:cubicBezTo>
                <a:close/>
                <a:moveTo>
                  <a:pt x="339" y="427"/>
                </a:moveTo>
                <a:lnTo>
                  <a:pt x="339" y="427"/>
                </a:lnTo>
                <a:cubicBezTo>
                  <a:pt x="103" y="427"/>
                  <a:pt x="103" y="427"/>
                  <a:pt x="103" y="427"/>
                </a:cubicBezTo>
                <a:cubicBezTo>
                  <a:pt x="89" y="427"/>
                  <a:pt x="89" y="442"/>
                  <a:pt x="89" y="442"/>
                </a:cubicBezTo>
                <a:cubicBezTo>
                  <a:pt x="89" y="457"/>
                  <a:pt x="89" y="471"/>
                  <a:pt x="103" y="471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53" y="471"/>
                  <a:pt x="353" y="457"/>
                  <a:pt x="353" y="442"/>
                </a:cubicBezTo>
                <a:cubicBezTo>
                  <a:pt x="353" y="442"/>
                  <a:pt x="353" y="427"/>
                  <a:pt x="339" y="427"/>
                </a:cubicBezTo>
                <a:close/>
                <a:moveTo>
                  <a:pt x="339" y="192"/>
                </a:moveTo>
                <a:lnTo>
                  <a:pt x="339" y="192"/>
                </a:lnTo>
                <a:cubicBezTo>
                  <a:pt x="103" y="192"/>
                  <a:pt x="103" y="192"/>
                  <a:pt x="103" y="192"/>
                </a:cubicBezTo>
                <a:cubicBezTo>
                  <a:pt x="89" y="192"/>
                  <a:pt x="89" y="206"/>
                  <a:pt x="89" y="206"/>
                </a:cubicBezTo>
                <a:cubicBezTo>
                  <a:pt x="89" y="221"/>
                  <a:pt x="89" y="236"/>
                  <a:pt x="103" y="236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53" y="236"/>
                  <a:pt x="353" y="221"/>
                  <a:pt x="353" y="206"/>
                </a:cubicBezTo>
                <a:cubicBezTo>
                  <a:pt x="353" y="206"/>
                  <a:pt x="353" y="192"/>
                  <a:pt x="339" y="192"/>
                </a:cubicBezTo>
                <a:close/>
                <a:moveTo>
                  <a:pt x="353" y="29"/>
                </a:moveTo>
                <a:lnTo>
                  <a:pt x="353" y="29"/>
                </a:lnTo>
                <a:cubicBezTo>
                  <a:pt x="353" y="0"/>
                  <a:pt x="353" y="0"/>
                  <a:pt x="353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29"/>
                  <a:pt x="324" y="29"/>
                  <a:pt x="324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0"/>
                  <a:pt x="118" y="0"/>
                  <a:pt x="11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29"/>
                  <a:pt x="89" y="29"/>
                  <a:pt x="89" y="29"/>
                </a:cubicBezTo>
                <a:cubicBezTo>
                  <a:pt x="44" y="29"/>
                  <a:pt x="0" y="74"/>
                  <a:pt x="0" y="118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353" y="618"/>
                  <a:pt x="353" y="618"/>
                  <a:pt x="353" y="618"/>
                </a:cubicBezTo>
                <a:cubicBezTo>
                  <a:pt x="398" y="618"/>
                  <a:pt x="442" y="589"/>
                  <a:pt x="442" y="545"/>
                </a:cubicBezTo>
                <a:cubicBezTo>
                  <a:pt x="442" y="118"/>
                  <a:pt x="442" y="118"/>
                  <a:pt x="442" y="118"/>
                </a:cubicBezTo>
                <a:cubicBezTo>
                  <a:pt x="442" y="74"/>
                  <a:pt x="398" y="29"/>
                  <a:pt x="353" y="29"/>
                </a:cubicBezTo>
                <a:close/>
                <a:moveTo>
                  <a:pt x="398" y="545"/>
                </a:moveTo>
                <a:lnTo>
                  <a:pt x="398" y="545"/>
                </a:lnTo>
                <a:cubicBezTo>
                  <a:pt x="398" y="559"/>
                  <a:pt x="383" y="589"/>
                  <a:pt x="353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59" y="74"/>
                  <a:pt x="89" y="74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83" y="74"/>
                  <a:pt x="398" y="88"/>
                  <a:pt x="398" y="118"/>
                </a:cubicBezTo>
                <a:lnTo>
                  <a:pt x="398" y="5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4" name="Freeform 219">
            <a:extLst>
              <a:ext uri="{FF2B5EF4-FFF2-40B4-BE49-F238E27FC236}">
                <a16:creationId xmlns:a16="http://schemas.microsoft.com/office/drawing/2014/main" id="{F464875F-9E7E-4678-A208-DA874EB82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795338"/>
            <a:ext cx="330200" cy="371475"/>
          </a:xfrm>
          <a:custGeom>
            <a:avLst/>
            <a:gdLst>
              <a:gd name="T0" fmla="*/ 413 w 546"/>
              <a:gd name="T1" fmla="*/ 368 h 619"/>
              <a:gd name="T2" fmla="*/ 413 w 546"/>
              <a:gd name="T3" fmla="*/ 368 h 619"/>
              <a:gd name="T4" fmla="*/ 236 w 546"/>
              <a:gd name="T5" fmla="*/ 368 h 619"/>
              <a:gd name="T6" fmla="*/ 221 w 546"/>
              <a:gd name="T7" fmla="*/ 383 h 619"/>
              <a:gd name="T8" fmla="*/ 236 w 546"/>
              <a:gd name="T9" fmla="*/ 412 h 619"/>
              <a:gd name="T10" fmla="*/ 413 w 546"/>
              <a:gd name="T11" fmla="*/ 412 h 619"/>
              <a:gd name="T12" fmla="*/ 427 w 546"/>
              <a:gd name="T13" fmla="*/ 383 h 619"/>
              <a:gd name="T14" fmla="*/ 413 w 546"/>
              <a:gd name="T15" fmla="*/ 368 h 619"/>
              <a:gd name="T16" fmla="*/ 413 w 546"/>
              <a:gd name="T17" fmla="*/ 265 h 619"/>
              <a:gd name="T18" fmla="*/ 413 w 546"/>
              <a:gd name="T19" fmla="*/ 265 h 619"/>
              <a:gd name="T20" fmla="*/ 236 w 546"/>
              <a:gd name="T21" fmla="*/ 265 h 619"/>
              <a:gd name="T22" fmla="*/ 221 w 546"/>
              <a:gd name="T23" fmla="*/ 295 h 619"/>
              <a:gd name="T24" fmla="*/ 236 w 546"/>
              <a:gd name="T25" fmla="*/ 309 h 619"/>
              <a:gd name="T26" fmla="*/ 413 w 546"/>
              <a:gd name="T27" fmla="*/ 309 h 619"/>
              <a:gd name="T28" fmla="*/ 427 w 546"/>
              <a:gd name="T29" fmla="*/ 295 h 619"/>
              <a:gd name="T30" fmla="*/ 413 w 546"/>
              <a:gd name="T31" fmla="*/ 265 h 619"/>
              <a:gd name="T32" fmla="*/ 413 w 546"/>
              <a:gd name="T33" fmla="*/ 0 h 619"/>
              <a:gd name="T34" fmla="*/ 413 w 546"/>
              <a:gd name="T35" fmla="*/ 0 h 619"/>
              <a:gd name="T36" fmla="*/ 177 w 546"/>
              <a:gd name="T37" fmla="*/ 0 h 619"/>
              <a:gd name="T38" fmla="*/ 104 w 546"/>
              <a:gd name="T39" fmla="*/ 74 h 619"/>
              <a:gd name="T40" fmla="*/ 74 w 546"/>
              <a:gd name="T41" fmla="*/ 74 h 619"/>
              <a:gd name="T42" fmla="*/ 0 w 546"/>
              <a:gd name="T43" fmla="*/ 147 h 619"/>
              <a:gd name="T44" fmla="*/ 0 w 546"/>
              <a:gd name="T45" fmla="*/ 545 h 619"/>
              <a:gd name="T46" fmla="*/ 74 w 546"/>
              <a:gd name="T47" fmla="*/ 618 h 619"/>
              <a:gd name="T48" fmla="*/ 368 w 546"/>
              <a:gd name="T49" fmla="*/ 618 h 619"/>
              <a:gd name="T50" fmla="*/ 457 w 546"/>
              <a:gd name="T51" fmla="*/ 545 h 619"/>
              <a:gd name="T52" fmla="*/ 472 w 546"/>
              <a:gd name="T53" fmla="*/ 545 h 619"/>
              <a:gd name="T54" fmla="*/ 545 w 546"/>
              <a:gd name="T55" fmla="*/ 471 h 619"/>
              <a:gd name="T56" fmla="*/ 545 w 546"/>
              <a:gd name="T57" fmla="*/ 192 h 619"/>
              <a:gd name="T58" fmla="*/ 545 w 546"/>
              <a:gd name="T59" fmla="*/ 147 h 619"/>
              <a:gd name="T60" fmla="*/ 413 w 546"/>
              <a:gd name="T61" fmla="*/ 0 h 619"/>
              <a:gd name="T62" fmla="*/ 368 w 546"/>
              <a:gd name="T63" fmla="*/ 589 h 619"/>
              <a:gd name="T64" fmla="*/ 368 w 546"/>
              <a:gd name="T65" fmla="*/ 589 h 619"/>
              <a:gd name="T66" fmla="*/ 74 w 546"/>
              <a:gd name="T67" fmla="*/ 589 h 619"/>
              <a:gd name="T68" fmla="*/ 45 w 546"/>
              <a:gd name="T69" fmla="*/ 545 h 619"/>
              <a:gd name="T70" fmla="*/ 45 w 546"/>
              <a:gd name="T71" fmla="*/ 147 h 619"/>
              <a:gd name="T72" fmla="*/ 74 w 546"/>
              <a:gd name="T73" fmla="*/ 118 h 619"/>
              <a:gd name="T74" fmla="*/ 104 w 546"/>
              <a:gd name="T75" fmla="*/ 118 h 619"/>
              <a:gd name="T76" fmla="*/ 104 w 546"/>
              <a:gd name="T77" fmla="*/ 471 h 619"/>
              <a:gd name="T78" fmla="*/ 177 w 546"/>
              <a:gd name="T79" fmla="*/ 545 h 619"/>
              <a:gd name="T80" fmla="*/ 413 w 546"/>
              <a:gd name="T81" fmla="*/ 545 h 619"/>
              <a:gd name="T82" fmla="*/ 368 w 546"/>
              <a:gd name="T83" fmla="*/ 589 h 619"/>
              <a:gd name="T84" fmla="*/ 516 w 546"/>
              <a:gd name="T85" fmla="*/ 471 h 619"/>
              <a:gd name="T86" fmla="*/ 516 w 546"/>
              <a:gd name="T87" fmla="*/ 471 h 619"/>
              <a:gd name="T88" fmla="*/ 472 w 546"/>
              <a:gd name="T89" fmla="*/ 501 h 619"/>
              <a:gd name="T90" fmla="*/ 177 w 546"/>
              <a:gd name="T91" fmla="*/ 501 h 619"/>
              <a:gd name="T92" fmla="*/ 133 w 546"/>
              <a:gd name="T93" fmla="*/ 471 h 619"/>
              <a:gd name="T94" fmla="*/ 133 w 546"/>
              <a:gd name="T95" fmla="*/ 74 h 619"/>
              <a:gd name="T96" fmla="*/ 177 w 546"/>
              <a:gd name="T97" fmla="*/ 29 h 619"/>
              <a:gd name="T98" fmla="*/ 368 w 546"/>
              <a:gd name="T99" fmla="*/ 29 h 619"/>
              <a:gd name="T100" fmla="*/ 368 w 546"/>
              <a:gd name="T101" fmla="*/ 118 h 619"/>
              <a:gd name="T102" fmla="*/ 457 w 546"/>
              <a:gd name="T103" fmla="*/ 192 h 619"/>
              <a:gd name="T104" fmla="*/ 516 w 546"/>
              <a:gd name="T105" fmla="*/ 192 h 619"/>
              <a:gd name="T106" fmla="*/ 516 w 546"/>
              <a:gd name="T107" fmla="*/ 471 h 619"/>
              <a:gd name="T108" fmla="*/ 457 w 546"/>
              <a:gd name="T109" fmla="*/ 147 h 619"/>
              <a:gd name="T110" fmla="*/ 457 w 546"/>
              <a:gd name="T111" fmla="*/ 147 h 619"/>
              <a:gd name="T112" fmla="*/ 413 w 546"/>
              <a:gd name="T113" fmla="*/ 88 h 619"/>
              <a:gd name="T114" fmla="*/ 413 w 546"/>
              <a:gd name="T115" fmla="*/ 29 h 619"/>
              <a:gd name="T116" fmla="*/ 413 w 546"/>
              <a:gd name="T117" fmla="*/ 29 h 619"/>
              <a:gd name="T118" fmla="*/ 516 w 546"/>
              <a:gd name="T119" fmla="*/ 147 h 619"/>
              <a:gd name="T120" fmla="*/ 457 w 546"/>
              <a:gd name="T121" fmla="*/ 147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6" h="619">
                <a:moveTo>
                  <a:pt x="413" y="368"/>
                </a:moveTo>
                <a:lnTo>
                  <a:pt x="413" y="368"/>
                </a:lnTo>
                <a:cubicBezTo>
                  <a:pt x="236" y="368"/>
                  <a:pt x="236" y="368"/>
                  <a:pt x="236" y="368"/>
                </a:cubicBezTo>
                <a:cubicBezTo>
                  <a:pt x="221" y="368"/>
                  <a:pt x="221" y="383"/>
                  <a:pt x="221" y="383"/>
                </a:cubicBezTo>
                <a:cubicBezTo>
                  <a:pt x="221" y="398"/>
                  <a:pt x="221" y="412"/>
                  <a:pt x="236" y="412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27" y="412"/>
                  <a:pt x="427" y="398"/>
                  <a:pt x="427" y="383"/>
                </a:cubicBezTo>
                <a:cubicBezTo>
                  <a:pt x="427" y="383"/>
                  <a:pt x="427" y="368"/>
                  <a:pt x="413" y="368"/>
                </a:cubicBezTo>
                <a:close/>
                <a:moveTo>
                  <a:pt x="413" y="265"/>
                </a:moveTo>
                <a:lnTo>
                  <a:pt x="413" y="265"/>
                </a:lnTo>
                <a:cubicBezTo>
                  <a:pt x="236" y="265"/>
                  <a:pt x="236" y="265"/>
                  <a:pt x="236" y="265"/>
                </a:cubicBezTo>
                <a:cubicBezTo>
                  <a:pt x="221" y="265"/>
                  <a:pt x="221" y="280"/>
                  <a:pt x="221" y="295"/>
                </a:cubicBezTo>
                <a:cubicBezTo>
                  <a:pt x="221" y="295"/>
                  <a:pt x="221" y="309"/>
                  <a:pt x="236" y="309"/>
                </a:cubicBezTo>
                <a:cubicBezTo>
                  <a:pt x="413" y="309"/>
                  <a:pt x="413" y="309"/>
                  <a:pt x="413" y="309"/>
                </a:cubicBezTo>
                <a:cubicBezTo>
                  <a:pt x="427" y="309"/>
                  <a:pt x="427" y="295"/>
                  <a:pt x="427" y="295"/>
                </a:cubicBezTo>
                <a:cubicBezTo>
                  <a:pt x="427" y="280"/>
                  <a:pt x="427" y="265"/>
                  <a:pt x="413" y="265"/>
                </a:cubicBezTo>
                <a:close/>
                <a:moveTo>
                  <a:pt x="413" y="0"/>
                </a:moveTo>
                <a:lnTo>
                  <a:pt x="413" y="0"/>
                </a:lnTo>
                <a:lnTo>
                  <a:pt x="177" y="0"/>
                </a:lnTo>
                <a:cubicBezTo>
                  <a:pt x="133" y="0"/>
                  <a:pt x="104" y="29"/>
                  <a:pt x="10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30" y="74"/>
                  <a:pt x="0" y="118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74" y="618"/>
                </a:cubicBezTo>
                <a:cubicBezTo>
                  <a:pt x="368" y="618"/>
                  <a:pt x="368" y="618"/>
                  <a:pt x="368" y="618"/>
                </a:cubicBezTo>
                <a:cubicBezTo>
                  <a:pt x="413" y="618"/>
                  <a:pt x="457" y="589"/>
                  <a:pt x="457" y="545"/>
                </a:cubicBezTo>
                <a:cubicBezTo>
                  <a:pt x="472" y="545"/>
                  <a:pt x="472" y="545"/>
                  <a:pt x="472" y="545"/>
                </a:cubicBezTo>
                <a:cubicBezTo>
                  <a:pt x="516" y="545"/>
                  <a:pt x="545" y="501"/>
                  <a:pt x="545" y="471"/>
                </a:cubicBezTo>
                <a:cubicBezTo>
                  <a:pt x="545" y="192"/>
                  <a:pt x="545" y="192"/>
                  <a:pt x="545" y="192"/>
                </a:cubicBezTo>
                <a:cubicBezTo>
                  <a:pt x="545" y="147"/>
                  <a:pt x="545" y="147"/>
                  <a:pt x="545" y="147"/>
                </a:cubicBezTo>
                <a:lnTo>
                  <a:pt x="413" y="0"/>
                </a:lnTo>
                <a:close/>
                <a:moveTo>
                  <a:pt x="368" y="589"/>
                </a:moveTo>
                <a:lnTo>
                  <a:pt x="368" y="589"/>
                </a:ln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33"/>
                  <a:pt x="59" y="118"/>
                  <a:pt x="7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4" y="501"/>
                  <a:pt x="133" y="545"/>
                  <a:pt x="177" y="545"/>
                </a:cubicBezTo>
                <a:cubicBezTo>
                  <a:pt x="413" y="545"/>
                  <a:pt x="413" y="545"/>
                  <a:pt x="413" y="545"/>
                </a:cubicBezTo>
                <a:cubicBezTo>
                  <a:pt x="413" y="559"/>
                  <a:pt x="398" y="589"/>
                  <a:pt x="368" y="589"/>
                </a:cubicBezTo>
                <a:close/>
                <a:moveTo>
                  <a:pt x="516" y="471"/>
                </a:moveTo>
                <a:lnTo>
                  <a:pt x="516" y="471"/>
                </a:lnTo>
                <a:cubicBezTo>
                  <a:pt x="516" y="486"/>
                  <a:pt x="486" y="501"/>
                  <a:pt x="472" y="501"/>
                </a:cubicBezTo>
                <a:cubicBezTo>
                  <a:pt x="177" y="501"/>
                  <a:pt x="177" y="501"/>
                  <a:pt x="177" y="501"/>
                </a:cubicBezTo>
                <a:cubicBezTo>
                  <a:pt x="163" y="501"/>
                  <a:pt x="133" y="486"/>
                  <a:pt x="133" y="471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59"/>
                  <a:pt x="163" y="29"/>
                  <a:pt x="177" y="29"/>
                </a:cubicBezTo>
                <a:cubicBezTo>
                  <a:pt x="368" y="29"/>
                  <a:pt x="368" y="29"/>
                  <a:pt x="368" y="29"/>
                </a:cubicBezTo>
                <a:cubicBezTo>
                  <a:pt x="368" y="74"/>
                  <a:pt x="368" y="118"/>
                  <a:pt x="368" y="118"/>
                </a:cubicBezTo>
                <a:cubicBezTo>
                  <a:pt x="368" y="147"/>
                  <a:pt x="413" y="192"/>
                  <a:pt x="457" y="192"/>
                </a:cubicBezTo>
                <a:cubicBezTo>
                  <a:pt x="457" y="192"/>
                  <a:pt x="472" y="192"/>
                  <a:pt x="516" y="192"/>
                </a:cubicBezTo>
                <a:lnTo>
                  <a:pt x="516" y="471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27" y="147"/>
                  <a:pt x="413" y="118"/>
                  <a:pt x="413" y="88"/>
                </a:cubicBezTo>
                <a:cubicBezTo>
                  <a:pt x="413" y="88"/>
                  <a:pt x="413" y="74"/>
                  <a:pt x="413" y="29"/>
                </a:cubicBezTo>
                <a:lnTo>
                  <a:pt x="413" y="29"/>
                </a:lnTo>
                <a:cubicBezTo>
                  <a:pt x="516" y="147"/>
                  <a:pt x="516" y="147"/>
                  <a:pt x="516" y="147"/>
                </a:cubicBezTo>
                <a:lnTo>
                  <a:pt x="457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5" name="Freeform 220">
            <a:extLst>
              <a:ext uri="{FF2B5EF4-FFF2-40B4-BE49-F238E27FC236}">
                <a16:creationId xmlns:a16="http://schemas.microsoft.com/office/drawing/2014/main" id="{843B13CC-4193-4861-BE9F-45CEDC1C1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795338"/>
            <a:ext cx="303213" cy="371475"/>
          </a:xfrm>
          <a:custGeom>
            <a:avLst/>
            <a:gdLst>
              <a:gd name="T0" fmla="*/ 353 w 501"/>
              <a:gd name="T1" fmla="*/ 0 h 619"/>
              <a:gd name="T2" fmla="*/ 353 w 501"/>
              <a:gd name="T3" fmla="*/ 0 h 619"/>
              <a:gd name="T4" fmla="*/ 353 w 501"/>
              <a:gd name="T5" fmla="*/ 0 h 619"/>
              <a:gd name="T6" fmla="*/ 309 w 501"/>
              <a:gd name="T7" fmla="*/ 0 h 619"/>
              <a:gd name="T8" fmla="*/ 73 w 501"/>
              <a:gd name="T9" fmla="*/ 0 h 619"/>
              <a:gd name="T10" fmla="*/ 0 w 501"/>
              <a:gd name="T11" fmla="*/ 74 h 619"/>
              <a:gd name="T12" fmla="*/ 0 w 501"/>
              <a:gd name="T13" fmla="*/ 545 h 619"/>
              <a:gd name="T14" fmla="*/ 73 w 501"/>
              <a:gd name="T15" fmla="*/ 618 h 619"/>
              <a:gd name="T16" fmla="*/ 427 w 501"/>
              <a:gd name="T17" fmla="*/ 618 h 619"/>
              <a:gd name="T18" fmla="*/ 500 w 501"/>
              <a:gd name="T19" fmla="*/ 545 h 619"/>
              <a:gd name="T20" fmla="*/ 500 w 501"/>
              <a:gd name="T21" fmla="*/ 192 h 619"/>
              <a:gd name="T22" fmla="*/ 500 w 501"/>
              <a:gd name="T23" fmla="*/ 147 h 619"/>
              <a:gd name="T24" fmla="*/ 353 w 501"/>
              <a:gd name="T25" fmla="*/ 0 h 619"/>
              <a:gd name="T26" fmla="*/ 471 w 501"/>
              <a:gd name="T27" fmla="*/ 545 h 619"/>
              <a:gd name="T28" fmla="*/ 471 w 501"/>
              <a:gd name="T29" fmla="*/ 545 h 619"/>
              <a:gd name="T30" fmla="*/ 427 w 501"/>
              <a:gd name="T31" fmla="*/ 589 h 619"/>
              <a:gd name="T32" fmla="*/ 73 w 501"/>
              <a:gd name="T33" fmla="*/ 589 h 619"/>
              <a:gd name="T34" fmla="*/ 29 w 501"/>
              <a:gd name="T35" fmla="*/ 545 h 619"/>
              <a:gd name="T36" fmla="*/ 29 w 501"/>
              <a:gd name="T37" fmla="*/ 74 h 619"/>
              <a:gd name="T38" fmla="*/ 73 w 501"/>
              <a:gd name="T39" fmla="*/ 29 h 619"/>
              <a:gd name="T40" fmla="*/ 309 w 501"/>
              <a:gd name="T41" fmla="*/ 29 h 619"/>
              <a:gd name="T42" fmla="*/ 309 w 501"/>
              <a:gd name="T43" fmla="*/ 118 h 619"/>
              <a:gd name="T44" fmla="*/ 382 w 501"/>
              <a:gd name="T45" fmla="*/ 192 h 619"/>
              <a:gd name="T46" fmla="*/ 471 w 501"/>
              <a:gd name="T47" fmla="*/ 192 h 619"/>
              <a:gd name="T48" fmla="*/ 471 w 501"/>
              <a:gd name="T49" fmla="*/ 545 h 619"/>
              <a:gd name="T50" fmla="*/ 382 w 501"/>
              <a:gd name="T51" fmla="*/ 147 h 619"/>
              <a:gd name="T52" fmla="*/ 382 w 501"/>
              <a:gd name="T53" fmla="*/ 147 h 619"/>
              <a:gd name="T54" fmla="*/ 353 w 501"/>
              <a:gd name="T55" fmla="*/ 118 h 619"/>
              <a:gd name="T56" fmla="*/ 353 w 501"/>
              <a:gd name="T57" fmla="*/ 29 h 619"/>
              <a:gd name="T58" fmla="*/ 471 w 501"/>
              <a:gd name="T59" fmla="*/ 147 h 619"/>
              <a:gd name="T60" fmla="*/ 382 w 501"/>
              <a:gd name="T61" fmla="*/ 147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lnTo>
                  <a:pt x="353" y="0"/>
                </a:lnTo>
                <a:cubicBezTo>
                  <a:pt x="339" y="0"/>
                  <a:pt x="339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92"/>
                  <a:pt x="500" y="192"/>
                  <a:pt x="500" y="192"/>
                </a:cubicBezTo>
                <a:cubicBezTo>
                  <a:pt x="500" y="192"/>
                  <a:pt x="500" y="17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9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6" name="Freeform 221">
            <a:extLst>
              <a:ext uri="{FF2B5EF4-FFF2-40B4-BE49-F238E27FC236}">
                <a16:creationId xmlns:a16="http://schemas.microsoft.com/office/drawing/2014/main" id="{58A3A5C4-C986-40D3-98FF-E6EB1BBE3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795338"/>
            <a:ext cx="303213" cy="371475"/>
          </a:xfrm>
          <a:custGeom>
            <a:avLst/>
            <a:gdLst>
              <a:gd name="T0" fmla="*/ 353 w 501"/>
              <a:gd name="T1" fmla="*/ 0 h 619"/>
              <a:gd name="T2" fmla="*/ 353 w 501"/>
              <a:gd name="T3" fmla="*/ 0 h 619"/>
              <a:gd name="T4" fmla="*/ 353 w 501"/>
              <a:gd name="T5" fmla="*/ 0 h 619"/>
              <a:gd name="T6" fmla="*/ 309 w 501"/>
              <a:gd name="T7" fmla="*/ 0 h 619"/>
              <a:gd name="T8" fmla="*/ 73 w 501"/>
              <a:gd name="T9" fmla="*/ 0 h 619"/>
              <a:gd name="T10" fmla="*/ 0 w 501"/>
              <a:gd name="T11" fmla="*/ 74 h 619"/>
              <a:gd name="T12" fmla="*/ 0 w 501"/>
              <a:gd name="T13" fmla="*/ 545 h 619"/>
              <a:gd name="T14" fmla="*/ 73 w 501"/>
              <a:gd name="T15" fmla="*/ 618 h 619"/>
              <a:gd name="T16" fmla="*/ 427 w 501"/>
              <a:gd name="T17" fmla="*/ 618 h 619"/>
              <a:gd name="T18" fmla="*/ 500 w 501"/>
              <a:gd name="T19" fmla="*/ 545 h 619"/>
              <a:gd name="T20" fmla="*/ 500 w 501"/>
              <a:gd name="T21" fmla="*/ 147 h 619"/>
              <a:gd name="T22" fmla="*/ 353 w 501"/>
              <a:gd name="T23" fmla="*/ 0 h 619"/>
              <a:gd name="T24" fmla="*/ 471 w 501"/>
              <a:gd name="T25" fmla="*/ 545 h 619"/>
              <a:gd name="T26" fmla="*/ 471 w 501"/>
              <a:gd name="T27" fmla="*/ 545 h 619"/>
              <a:gd name="T28" fmla="*/ 427 w 501"/>
              <a:gd name="T29" fmla="*/ 589 h 619"/>
              <a:gd name="T30" fmla="*/ 73 w 501"/>
              <a:gd name="T31" fmla="*/ 589 h 619"/>
              <a:gd name="T32" fmla="*/ 29 w 501"/>
              <a:gd name="T33" fmla="*/ 545 h 619"/>
              <a:gd name="T34" fmla="*/ 29 w 501"/>
              <a:gd name="T35" fmla="*/ 74 h 619"/>
              <a:gd name="T36" fmla="*/ 73 w 501"/>
              <a:gd name="T37" fmla="*/ 29 h 619"/>
              <a:gd name="T38" fmla="*/ 309 w 501"/>
              <a:gd name="T39" fmla="*/ 29 h 619"/>
              <a:gd name="T40" fmla="*/ 309 w 501"/>
              <a:gd name="T41" fmla="*/ 118 h 619"/>
              <a:gd name="T42" fmla="*/ 382 w 501"/>
              <a:gd name="T43" fmla="*/ 192 h 619"/>
              <a:gd name="T44" fmla="*/ 471 w 501"/>
              <a:gd name="T45" fmla="*/ 192 h 619"/>
              <a:gd name="T46" fmla="*/ 471 w 501"/>
              <a:gd name="T47" fmla="*/ 545 h 619"/>
              <a:gd name="T48" fmla="*/ 382 w 501"/>
              <a:gd name="T49" fmla="*/ 147 h 619"/>
              <a:gd name="T50" fmla="*/ 382 w 501"/>
              <a:gd name="T51" fmla="*/ 147 h 619"/>
              <a:gd name="T52" fmla="*/ 353 w 501"/>
              <a:gd name="T53" fmla="*/ 118 h 619"/>
              <a:gd name="T54" fmla="*/ 353 w 501"/>
              <a:gd name="T55" fmla="*/ 29 h 619"/>
              <a:gd name="T56" fmla="*/ 471 w 501"/>
              <a:gd name="T57" fmla="*/ 147 h 619"/>
              <a:gd name="T58" fmla="*/ 382 w 501"/>
              <a:gd name="T59" fmla="*/ 147 h 619"/>
              <a:gd name="T60" fmla="*/ 368 w 501"/>
              <a:gd name="T61" fmla="*/ 427 h 619"/>
              <a:gd name="T62" fmla="*/ 368 w 501"/>
              <a:gd name="T63" fmla="*/ 427 h 619"/>
              <a:gd name="T64" fmla="*/ 132 w 501"/>
              <a:gd name="T65" fmla="*/ 427 h 619"/>
              <a:gd name="T66" fmla="*/ 118 w 501"/>
              <a:gd name="T67" fmla="*/ 442 h 619"/>
              <a:gd name="T68" fmla="*/ 132 w 501"/>
              <a:gd name="T69" fmla="*/ 471 h 619"/>
              <a:gd name="T70" fmla="*/ 368 w 501"/>
              <a:gd name="T71" fmla="*/ 471 h 619"/>
              <a:gd name="T72" fmla="*/ 382 w 501"/>
              <a:gd name="T73" fmla="*/ 442 h 619"/>
              <a:gd name="T74" fmla="*/ 368 w 501"/>
              <a:gd name="T75" fmla="*/ 427 h 619"/>
              <a:gd name="T76" fmla="*/ 368 w 501"/>
              <a:gd name="T77" fmla="*/ 309 h 619"/>
              <a:gd name="T78" fmla="*/ 368 w 501"/>
              <a:gd name="T79" fmla="*/ 309 h 619"/>
              <a:gd name="T80" fmla="*/ 132 w 501"/>
              <a:gd name="T81" fmla="*/ 309 h 619"/>
              <a:gd name="T82" fmla="*/ 118 w 501"/>
              <a:gd name="T83" fmla="*/ 324 h 619"/>
              <a:gd name="T84" fmla="*/ 132 w 501"/>
              <a:gd name="T85" fmla="*/ 354 h 619"/>
              <a:gd name="T86" fmla="*/ 368 w 501"/>
              <a:gd name="T87" fmla="*/ 354 h 619"/>
              <a:gd name="T88" fmla="*/ 382 w 501"/>
              <a:gd name="T89" fmla="*/ 324 h 619"/>
              <a:gd name="T90" fmla="*/ 368 w 501"/>
              <a:gd name="T91" fmla="*/ 309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lnTo>
                  <a:pt x="353" y="0"/>
                </a:lnTo>
                <a:cubicBezTo>
                  <a:pt x="338" y="0"/>
                  <a:pt x="338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47"/>
                  <a:pt x="500" y="14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8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  <a:moveTo>
                  <a:pt x="368" y="427"/>
                </a:moveTo>
                <a:lnTo>
                  <a:pt x="368" y="427"/>
                </a:lnTo>
                <a:cubicBezTo>
                  <a:pt x="132" y="427"/>
                  <a:pt x="132" y="427"/>
                  <a:pt x="132" y="427"/>
                </a:cubicBezTo>
                <a:cubicBezTo>
                  <a:pt x="118" y="427"/>
                  <a:pt x="118" y="442"/>
                  <a:pt x="118" y="442"/>
                </a:cubicBezTo>
                <a:cubicBezTo>
                  <a:pt x="118" y="457"/>
                  <a:pt x="118" y="471"/>
                  <a:pt x="132" y="471"/>
                </a:cubicBezTo>
                <a:cubicBezTo>
                  <a:pt x="368" y="471"/>
                  <a:pt x="368" y="471"/>
                  <a:pt x="368" y="471"/>
                </a:cubicBezTo>
                <a:cubicBezTo>
                  <a:pt x="382" y="471"/>
                  <a:pt x="382" y="457"/>
                  <a:pt x="382" y="442"/>
                </a:cubicBezTo>
                <a:cubicBezTo>
                  <a:pt x="382" y="442"/>
                  <a:pt x="382" y="427"/>
                  <a:pt x="368" y="427"/>
                </a:cubicBezTo>
                <a:close/>
                <a:moveTo>
                  <a:pt x="368" y="309"/>
                </a:moveTo>
                <a:lnTo>
                  <a:pt x="368" y="309"/>
                </a:lnTo>
                <a:cubicBezTo>
                  <a:pt x="132" y="309"/>
                  <a:pt x="132" y="309"/>
                  <a:pt x="132" y="309"/>
                </a:cubicBezTo>
                <a:cubicBezTo>
                  <a:pt x="118" y="309"/>
                  <a:pt x="118" y="324"/>
                  <a:pt x="118" y="324"/>
                </a:cubicBezTo>
                <a:cubicBezTo>
                  <a:pt x="118" y="339"/>
                  <a:pt x="118" y="354"/>
                  <a:pt x="132" y="354"/>
                </a:cubicBezTo>
                <a:cubicBezTo>
                  <a:pt x="368" y="354"/>
                  <a:pt x="368" y="354"/>
                  <a:pt x="368" y="354"/>
                </a:cubicBezTo>
                <a:cubicBezTo>
                  <a:pt x="382" y="354"/>
                  <a:pt x="382" y="339"/>
                  <a:pt x="382" y="324"/>
                </a:cubicBezTo>
                <a:cubicBezTo>
                  <a:pt x="382" y="324"/>
                  <a:pt x="382" y="309"/>
                  <a:pt x="368" y="3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lIns="91431" tIns="45716" rIns="91431" bIns="45716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Freeform 1">
            <a:extLst>
              <a:ext uri="{FF2B5EF4-FFF2-40B4-BE49-F238E27FC236}">
                <a16:creationId xmlns:a16="http://schemas.microsoft.com/office/drawing/2014/main" id="{773E7E0C-7251-4E3F-8B80-BE9AE6562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4370388"/>
            <a:ext cx="223837" cy="69850"/>
          </a:xfrm>
          <a:custGeom>
            <a:avLst/>
            <a:gdLst>
              <a:gd name="T0" fmla="*/ 2147483646 w 623"/>
              <a:gd name="T1" fmla="*/ 2147483646 h 192"/>
              <a:gd name="T2" fmla="*/ 2147483646 w 623"/>
              <a:gd name="T3" fmla="*/ 2147483646 h 192"/>
              <a:gd name="T4" fmla="*/ 2147483646 w 623"/>
              <a:gd name="T5" fmla="*/ 2147483646 h 192"/>
              <a:gd name="T6" fmla="*/ 2147483646 w 623"/>
              <a:gd name="T7" fmla="*/ 0 h 192"/>
              <a:gd name="T8" fmla="*/ 2147483646 w 623"/>
              <a:gd name="T9" fmla="*/ 2147483646 h 192"/>
              <a:gd name="T10" fmla="*/ 2147483646 w 623"/>
              <a:gd name="T11" fmla="*/ 0 h 192"/>
              <a:gd name="T12" fmla="*/ 2147483646 w 623"/>
              <a:gd name="T13" fmla="*/ 2147483646 h 192"/>
              <a:gd name="T14" fmla="*/ 2147483646 w 623"/>
              <a:gd name="T15" fmla="*/ 2147483646 h 192"/>
              <a:gd name="T16" fmla="*/ 2147483646 w 623"/>
              <a:gd name="T17" fmla="*/ 2147483646 h 192"/>
              <a:gd name="T18" fmla="*/ 2147483646 w 623"/>
              <a:gd name="T19" fmla="*/ 2147483646 h 192"/>
              <a:gd name="T20" fmla="*/ 2147483646 w 623"/>
              <a:gd name="T21" fmla="*/ 2147483646 h 192"/>
              <a:gd name="T22" fmla="*/ 2147483646 w 623"/>
              <a:gd name="T23" fmla="*/ 2147483646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78" name="Freeform 2">
            <a:extLst>
              <a:ext uri="{FF2B5EF4-FFF2-40B4-BE49-F238E27FC236}">
                <a16:creationId xmlns:a16="http://schemas.microsoft.com/office/drawing/2014/main" id="{301FA252-9B24-414D-BFEF-99DC39493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4340225"/>
            <a:ext cx="219075" cy="130175"/>
          </a:xfrm>
          <a:custGeom>
            <a:avLst/>
            <a:gdLst>
              <a:gd name="T0" fmla="*/ 2147483646 w 609"/>
              <a:gd name="T1" fmla="*/ 2147483646 h 361"/>
              <a:gd name="T2" fmla="*/ 2147483646 w 609"/>
              <a:gd name="T3" fmla="*/ 2147483646 h 361"/>
              <a:gd name="T4" fmla="*/ 2147483646 w 609"/>
              <a:gd name="T5" fmla="*/ 2147483646 h 361"/>
              <a:gd name="T6" fmla="*/ 2147483646 w 609"/>
              <a:gd name="T7" fmla="*/ 2147483646 h 361"/>
              <a:gd name="T8" fmla="*/ 2147483646 w 609"/>
              <a:gd name="T9" fmla="*/ 2147483646 h 361"/>
              <a:gd name="T10" fmla="*/ 2147483646 w 609"/>
              <a:gd name="T11" fmla="*/ 2147483646 h 361"/>
              <a:gd name="T12" fmla="*/ 2147483646 w 609"/>
              <a:gd name="T13" fmla="*/ 2147483646 h 361"/>
              <a:gd name="T14" fmla="*/ 2147483646 w 609"/>
              <a:gd name="T15" fmla="*/ 2147483646 h 361"/>
              <a:gd name="T16" fmla="*/ 2147483646 w 609"/>
              <a:gd name="T17" fmla="*/ 2147483646 h 361"/>
              <a:gd name="T18" fmla="*/ 2147483646 w 609"/>
              <a:gd name="T19" fmla="*/ 2147483646 h 361"/>
              <a:gd name="T20" fmla="*/ 2147483646 w 609"/>
              <a:gd name="T21" fmla="*/ 2147483646 h 361"/>
              <a:gd name="T22" fmla="*/ 2147483646 w 609"/>
              <a:gd name="T23" fmla="*/ 2147483646 h 361"/>
              <a:gd name="T24" fmla="*/ 2147483646 w 609"/>
              <a:gd name="T25" fmla="*/ 2147483646 h 361"/>
              <a:gd name="T26" fmla="*/ 2147483646 w 609"/>
              <a:gd name="T27" fmla="*/ 2147483646 h 361"/>
              <a:gd name="T28" fmla="*/ 2147483646 w 609"/>
              <a:gd name="T29" fmla="*/ 2147483646 h 361"/>
              <a:gd name="T30" fmla="*/ 2147483646 w 609"/>
              <a:gd name="T31" fmla="*/ 0 h 361"/>
              <a:gd name="T32" fmla="*/ 2147483646 w 609"/>
              <a:gd name="T33" fmla="*/ 0 h 361"/>
              <a:gd name="T34" fmla="*/ 2147483646 w 609"/>
              <a:gd name="T35" fmla="*/ 0 h 361"/>
              <a:gd name="T36" fmla="*/ 2147483646 w 609"/>
              <a:gd name="T37" fmla="*/ 2147483646 h 361"/>
              <a:gd name="T38" fmla="*/ 2147483646 w 609"/>
              <a:gd name="T39" fmla="*/ 2147483646 h 361"/>
              <a:gd name="T40" fmla="*/ 2147483646 w 609"/>
              <a:gd name="T41" fmla="*/ 2147483646 h 361"/>
              <a:gd name="T42" fmla="*/ 2147483646 w 609"/>
              <a:gd name="T43" fmla="*/ 2147483646 h 361"/>
              <a:gd name="T44" fmla="*/ 2147483646 w 609"/>
              <a:gd name="T45" fmla="*/ 2147483646 h 361"/>
              <a:gd name="T46" fmla="*/ 2147483646 w 609"/>
              <a:gd name="T47" fmla="*/ 2147483646 h 361"/>
              <a:gd name="T48" fmla="*/ 0 w 609"/>
              <a:gd name="T49" fmla="*/ 2147483646 h 361"/>
              <a:gd name="T50" fmla="*/ 2147483646 w 609"/>
              <a:gd name="T51" fmla="*/ 2147483646 h 361"/>
              <a:gd name="T52" fmla="*/ 2147483646 w 609"/>
              <a:gd name="T53" fmla="*/ 2147483646 h 361"/>
              <a:gd name="T54" fmla="*/ 2147483646 w 609"/>
              <a:gd name="T55" fmla="*/ 2147483646 h 361"/>
              <a:gd name="T56" fmla="*/ 2147483646 w 609"/>
              <a:gd name="T57" fmla="*/ 2147483646 h 361"/>
              <a:gd name="T58" fmla="*/ 2147483646 w 609"/>
              <a:gd name="T59" fmla="*/ 2147483646 h 361"/>
              <a:gd name="T60" fmla="*/ 2147483646 w 609"/>
              <a:gd name="T61" fmla="*/ 2147483646 h 361"/>
              <a:gd name="T62" fmla="*/ 2147483646 w 609"/>
              <a:gd name="T63" fmla="*/ 2147483646 h 361"/>
              <a:gd name="T64" fmla="*/ 2147483646 w 609"/>
              <a:gd name="T65" fmla="*/ 2147483646 h 361"/>
              <a:gd name="T66" fmla="*/ 2147483646 w 609"/>
              <a:gd name="T67" fmla="*/ 2147483646 h 361"/>
              <a:gd name="T68" fmla="*/ 0 w 609"/>
              <a:gd name="T69" fmla="*/ 2147483646 h 361"/>
              <a:gd name="T70" fmla="*/ 2147483646 w 609"/>
              <a:gd name="T71" fmla="*/ 2147483646 h 361"/>
              <a:gd name="T72" fmla="*/ 2147483646 w 609"/>
              <a:gd name="T73" fmla="*/ 2147483646 h 361"/>
              <a:gd name="T74" fmla="*/ 2147483646 w 609"/>
              <a:gd name="T75" fmla="*/ 2147483646 h 361"/>
              <a:gd name="T76" fmla="*/ 2147483646 w 609"/>
              <a:gd name="T77" fmla="*/ 2147483646 h 361"/>
              <a:gd name="T78" fmla="*/ 2147483646 w 609"/>
              <a:gd name="T79" fmla="*/ 2147483646 h 361"/>
              <a:gd name="T80" fmla="*/ 2147483646 w 609"/>
              <a:gd name="T81" fmla="*/ 2147483646 h 361"/>
              <a:gd name="T82" fmla="*/ 2147483646 w 609"/>
              <a:gd name="T83" fmla="*/ 2147483646 h 361"/>
              <a:gd name="T84" fmla="*/ 2147483646 w 609"/>
              <a:gd name="T85" fmla="*/ 2147483646 h 361"/>
              <a:gd name="T86" fmla="*/ 2147483646 w 609"/>
              <a:gd name="T87" fmla="*/ 2147483646 h 361"/>
              <a:gd name="T88" fmla="*/ 0 w 609"/>
              <a:gd name="T89" fmla="*/ 2147483646 h 361"/>
              <a:gd name="T90" fmla="*/ 2147483646 w 609"/>
              <a:gd name="T91" fmla="*/ 0 h 361"/>
              <a:gd name="T92" fmla="*/ 2147483646 w 609"/>
              <a:gd name="T93" fmla="*/ 0 h 361"/>
              <a:gd name="T94" fmla="*/ 2147483646 w 609"/>
              <a:gd name="T95" fmla="*/ 0 h 361"/>
              <a:gd name="T96" fmla="*/ 2147483646 w 609"/>
              <a:gd name="T97" fmla="*/ 2147483646 h 361"/>
              <a:gd name="T98" fmla="*/ 2147483646 w 609"/>
              <a:gd name="T99" fmla="*/ 2147483646 h 361"/>
              <a:gd name="T100" fmla="*/ 2147483646 w 609"/>
              <a:gd name="T101" fmla="*/ 2147483646 h 361"/>
              <a:gd name="T102" fmla="*/ 2147483646 w 609"/>
              <a:gd name="T103" fmla="*/ 2147483646 h 361"/>
              <a:gd name="T104" fmla="*/ 2147483646 w 609"/>
              <a:gd name="T105" fmla="*/ 2147483646 h 361"/>
              <a:gd name="T106" fmla="*/ 2147483646 w 609"/>
              <a:gd name="T107" fmla="*/ 2147483646 h 361"/>
              <a:gd name="T108" fmla="*/ 2147483646 w 609"/>
              <a:gd name="T109" fmla="*/ 2147483646 h 361"/>
              <a:gd name="T110" fmla="*/ 2147483646 w 609"/>
              <a:gd name="T111" fmla="*/ 2147483646 h 361"/>
              <a:gd name="T112" fmla="*/ 2147483646 w 609"/>
              <a:gd name="T113" fmla="*/ 2147483646 h 361"/>
              <a:gd name="T114" fmla="*/ 2147483646 w 609"/>
              <a:gd name="T115" fmla="*/ 2147483646 h 361"/>
              <a:gd name="T116" fmla="*/ 2147483646 w 609"/>
              <a:gd name="T117" fmla="*/ 2147483646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79" name="Freeform 3">
            <a:extLst>
              <a:ext uri="{FF2B5EF4-FFF2-40B4-BE49-F238E27FC236}">
                <a16:creationId xmlns:a16="http://schemas.microsoft.com/office/drawing/2014/main" id="{A7F04F9C-40F9-42C9-BB50-221ECEC37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340225"/>
            <a:ext cx="217487" cy="130175"/>
          </a:xfrm>
          <a:custGeom>
            <a:avLst/>
            <a:gdLst>
              <a:gd name="T0" fmla="*/ 2147483646 w 602"/>
              <a:gd name="T1" fmla="*/ 2147483646 h 361"/>
              <a:gd name="T2" fmla="*/ 2147483646 w 602"/>
              <a:gd name="T3" fmla="*/ 2147483646 h 361"/>
              <a:gd name="T4" fmla="*/ 2147483646 w 602"/>
              <a:gd name="T5" fmla="*/ 2147483646 h 361"/>
              <a:gd name="T6" fmla="*/ 0 w 602"/>
              <a:gd name="T7" fmla="*/ 2147483646 h 361"/>
              <a:gd name="T8" fmla="*/ 2147483646 w 602"/>
              <a:gd name="T9" fmla="*/ 2147483646 h 361"/>
              <a:gd name="T10" fmla="*/ 2147483646 w 602"/>
              <a:gd name="T11" fmla="*/ 2147483646 h 361"/>
              <a:gd name="T12" fmla="*/ 2147483646 w 602"/>
              <a:gd name="T13" fmla="*/ 2147483646 h 361"/>
              <a:gd name="T14" fmla="*/ 2147483646 w 602"/>
              <a:gd name="T15" fmla="*/ 2147483646 h 361"/>
              <a:gd name="T16" fmla="*/ 2147483646 w 602"/>
              <a:gd name="T17" fmla="*/ 2147483646 h 361"/>
              <a:gd name="T18" fmla="*/ 2147483646 w 602"/>
              <a:gd name="T19" fmla="*/ 2147483646 h 361"/>
              <a:gd name="T20" fmla="*/ 2147483646 w 602"/>
              <a:gd name="T21" fmla="*/ 2147483646 h 361"/>
              <a:gd name="T22" fmla="*/ 0 w 602"/>
              <a:gd name="T23" fmla="*/ 2147483646 h 361"/>
              <a:gd name="T24" fmla="*/ 2147483646 w 602"/>
              <a:gd name="T25" fmla="*/ 0 h 361"/>
              <a:gd name="T26" fmla="*/ 2147483646 w 602"/>
              <a:gd name="T27" fmla="*/ 0 h 361"/>
              <a:gd name="T28" fmla="*/ 2147483646 w 602"/>
              <a:gd name="T29" fmla="*/ 2147483646 h 361"/>
              <a:gd name="T30" fmla="*/ 2147483646 w 602"/>
              <a:gd name="T31" fmla="*/ 2147483646 h 361"/>
              <a:gd name="T32" fmla="*/ 2147483646 w 602"/>
              <a:gd name="T33" fmla="*/ 2147483646 h 361"/>
              <a:gd name="T34" fmla="*/ 2147483646 w 602"/>
              <a:gd name="T35" fmla="*/ 2147483646 h 361"/>
              <a:gd name="T36" fmla="*/ 2147483646 w 602"/>
              <a:gd name="T37" fmla="*/ 2147483646 h 361"/>
              <a:gd name="T38" fmla="*/ 2147483646 w 602"/>
              <a:gd name="T39" fmla="*/ 2147483646 h 361"/>
              <a:gd name="T40" fmla="*/ 2147483646 w 602"/>
              <a:gd name="T41" fmla="*/ 2147483646 h 361"/>
              <a:gd name="T42" fmla="*/ 2147483646 w 602"/>
              <a:gd name="T43" fmla="*/ 2147483646 h 361"/>
              <a:gd name="T44" fmla="*/ 0 w 602"/>
              <a:gd name="T45" fmla="*/ 2147483646 h 361"/>
              <a:gd name="T46" fmla="*/ 2147483646 w 602"/>
              <a:gd name="T47" fmla="*/ 2147483646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0" name="Freeform 4">
            <a:extLst>
              <a:ext uri="{FF2B5EF4-FFF2-40B4-BE49-F238E27FC236}">
                <a16:creationId xmlns:a16="http://schemas.microsoft.com/office/drawing/2014/main" id="{02D5CB02-0976-41AE-9B4D-E123D6471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4383088"/>
            <a:ext cx="171450" cy="41275"/>
          </a:xfrm>
          <a:custGeom>
            <a:avLst/>
            <a:gdLst>
              <a:gd name="T0" fmla="*/ 2147483646 w 475"/>
              <a:gd name="T1" fmla="*/ 2147483646 h 114"/>
              <a:gd name="T2" fmla="*/ 2147483646 w 475"/>
              <a:gd name="T3" fmla="*/ 2147483646 h 114"/>
              <a:gd name="T4" fmla="*/ 2147483646 w 475"/>
              <a:gd name="T5" fmla="*/ 2147483646 h 114"/>
              <a:gd name="T6" fmla="*/ 2147483646 w 475"/>
              <a:gd name="T7" fmla="*/ 0 h 114"/>
              <a:gd name="T8" fmla="*/ 2147483646 w 475"/>
              <a:gd name="T9" fmla="*/ 2147483646 h 114"/>
              <a:gd name="T10" fmla="*/ 2147483646 w 475"/>
              <a:gd name="T11" fmla="*/ 2147483646 h 114"/>
              <a:gd name="T12" fmla="*/ 2147483646 w 475"/>
              <a:gd name="T13" fmla="*/ 2147483646 h 114"/>
              <a:gd name="T14" fmla="*/ 2147483646 w 475"/>
              <a:gd name="T15" fmla="*/ 2147483646 h 114"/>
              <a:gd name="T16" fmla="*/ 2147483646 w 475"/>
              <a:gd name="T17" fmla="*/ 2147483646 h 114"/>
              <a:gd name="T18" fmla="*/ 2147483646 w 475"/>
              <a:gd name="T19" fmla="*/ 0 h 114"/>
              <a:gd name="T20" fmla="*/ 2147483646 w 475"/>
              <a:gd name="T21" fmla="*/ 2147483646 h 114"/>
              <a:gd name="T22" fmla="*/ 2147483646 w 475"/>
              <a:gd name="T23" fmla="*/ 2147483646 h 114"/>
              <a:gd name="T24" fmla="*/ 2147483646 w 475"/>
              <a:gd name="T25" fmla="*/ 2147483646 h 114"/>
              <a:gd name="T26" fmla="*/ 2147483646 w 475"/>
              <a:gd name="T27" fmla="*/ 2147483646 h 114"/>
              <a:gd name="T28" fmla="*/ 0 w 475"/>
              <a:gd name="T29" fmla="*/ 2147483646 h 114"/>
              <a:gd name="T30" fmla="*/ 2147483646 w 475"/>
              <a:gd name="T31" fmla="*/ 0 h 114"/>
              <a:gd name="T32" fmla="*/ 2147483646 w 475"/>
              <a:gd name="T33" fmla="*/ 2147483646 h 114"/>
              <a:gd name="T34" fmla="*/ 2147483646 w 475"/>
              <a:gd name="T35" fmla="*/ 2147483646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1" name="Freeform 5">
            <a:extLst>
              <a:ext uri="{FF2B5EF4-FFF2-40B4-BE49-F238E27FC236}">
                <a16:creationId xmlns:a16="http://schemas.microsoft.com/office/drawing/2014/main" id="{5CC88378-4541-4F48-9EDE-F6633F72B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3338" y="4332288"/>
            <a:ext cx="82550" cy="142875"/>
          </a:xfrm>
          <a:custGeom>
            <a:avLst/>
            <a:gdLst>
              <a:gd name="T0" fmla="*/ 2147483646 w 228"/>
              <a:gd name="T1" fmla="*/ 2147483646 h 396"/>
              <a:gd name="T2" fmla="*/ 2147483646 w 228"/>
              <a:gd name="T3" fmla="*/ 2147483646 h 396"/>
              <a:gd name="T4" fmla="*/ 2147483646 w 228"/>
              <a:gd name="T5" fmla="*/ 2147483646 h 396"/>
              <a:gd name="T6" fmla="*/ 2147483646 w 228"/>
              <a:gd name="T7" fmla="*/ 2147483646 h 396"/>
              <a:gd name="T8" fmla="*/ 2147483646 w 228"/>
              <a:gd name="T9" fmla="*/ 2147483646 h 396"/>
              <a:gd name="T10" fmla="*/ 0 w 228"/>
              <a:gd name="T11" fmla="*/ 2147483646 h 396"/>
              <a:gd name="T12" fmla="*/ 2147483646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2147483646 w 228"/>
              <a:gd name="T19" fmla="*/ 2147483646 h 396"/>
              <a:gd name="T20" fmla="*/ 2147483646 w 228"/>
              <a:gd name="T21" fmla="*/ 2147483646 h 396"/>
              <a:gd name="T22" fmla="*/ 2147483646 w 228"/>
              <a:gd name="T23" fmla="*/ 2147483646 h 396"/>
              <a:gd name="T24" fmla="*/ 2147483646 w 228"/>
              <a:gd name="T25" fmla="*/ 2147483646 h 396"/>
              <a:gd name="T26" fmla="*/ 2147483646 w 228"/>
              <a:gd name="T27" fmla="*/ 2147483646 h 396"/>
              <a:gd name="T28" fmla="*/ 2147483646 w 228"/>
              <a:gd name="T29" fmla="*/ 2147483646 h 396"/>
              <a:gd name="T30" fmla="*/ 2147483646 w 228"/>
              <a:gd name="T31" fmla="*/ 2147483646 h 396"/>
              <a:gd name="T32" fmla="*/ 2147483646 w 228"/>
              <a:gd name="T33" fmla="*/ 2147483646 h 396"/>
              <a:gd name="T34" fmla="*/ 2147483646 w 228"/>
              <a:gd name="T35" fmla="*/ 2147483646 h 396"/>
              <a:gd name="T36" fmla="*/ 2147483646 w 228"/>
              <a:gd name="T37" fmla="*/ 0 h 396"/>
              <a:gd name="T38" fmla="*/ 0 w 228"/>
              <a:gd name="T39" fmla="*/ 2147483646 h 396"/>
              <a:gd name="T40" fmla="*/ 2147483646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2" name="Freeform 6">
            <a:extLst>
              <a:ext uri="{FF2B5EF4-FFF2-40B4-BE49-F238E27FC236}">
                <a16:creationId xmlns:a16="http://schemas.microsoft.com/office/drawing/2014/main" id="{FDFC267D-48F0-4907-B1A2-B0E2A5B8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4332288"/>
            <a:ext cx="82550" cy="142875"/>
          </a:xfrm>
          <a:custGeom>
            <a:avLst/>
            <a:gdLst>
              <a:gd name="T0" fmla="*/ 2147483646 w 228"/>
              <a:gd name="T1" fmla="*/ 2147483646 h 396"/>
              <a:gd name="T2" fmla="*/ 2147483646 w 228"/>
              <a:gd name="T3" fmla="*/ 2147483646 h 396"/>
              <a:gd name="T4" fmla="*/ 2147483646 w 228"/>
              <a:gd name="T5" fmla="*/ 2147483646 h 396"/>
              <a:gd name="T6" fmla="*/ 2147483646 w 228"/>
              <a:gd name="T7" fmla="*/ 2147483646 h 396"/>
              <a:gd name="T8" fmla="*/ 2147483646 w 228"/>
              <a:gd name="T9" fmla="*/ 2147483646 h 396"/>
              <a:gd name="T10" fmla="*/ 2147483646 w 228"/>
              <a:gd name="T11" fmla="*/ 2147483646 h 396"/>
              <a:gd name="T12" fmla="*/ 2147483646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2147483646 w 228"/>
              <a:gd name="T19" fmla="*/ 2147483646 h 396"/>
              <a:gd name="T20" fmla="*/ 2147483646 w 228"/>
              <a:gd name="T21" fmla="*/ 2147483646 h 396"/>
              <a:gd name="T22" fmla="*/ 0 w 228"/>
              <a:gd name="T23" fmla="*/ 2147483646 h 396"/>
              <a:gd name="T24" fmla="*/ 0 w 228"/>
              <a:gd name="T25" fmla="*/ 2147483646 h 396"/>
              <a:gd name="T26" fmla="*/ 0 w 228"/>
              <a:gd name="T27" fmla="*/ 2147483646 h 396"/>
              <a:gd name="T28" fmla="*/ 2147483646 w 228"/>
              <a:gd name="T29" fmla="*/ 2147483646 h 396"/>
              <a:gd name="T30" fmla="*/ 2147483646 w 228"/>
              <a:gd name="T31" fmla="*/ 2147483646 h 396"/>
              <a:gd name="T32" fmla="*/ 2147483646 w 228"/>
              <a:gd name="T33" fmla="*/ 2147483646 h 396"/>
              <a:gd name="T34" fmla="*/ 2147483646 w 228"/>
              <a:gd name="T35" fmla="*/ 2147483646 h 396"/>
              <a:gd name="T36" fmla="*/ 2147483646 w 228"/>
              <a:gd name="T37" fmla="*/ 0 h 396"/>
              <a:gd name="T38" fmla="*/ 2147483646 w 228"/>
              <a:gd name="T39" fmla="*/ 2147483646 h 396"/>
              <a:gd name="T40" fmla="*/ 2147483646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3" name="Freeform 7">
            <a:extLst>
              <a:ext uri="{FF2B5EF4-FFF2-40B4-BE49-F238E27FC236}">
                <a16:creationId xmlns:a16="http://schemas.microsoft.com/office/drawing/2014/main" id="{B81F9F6F-730B-4CF0-8E07-289F1043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1175" y="4362450"/>
            <a:ext cx="142875" cy="82550"/>
          </a:xfrm>
          <a:custGeom>
            <a:avLst/>
            <a:gdLst>
              <a:gd name="T0" fmla="*/ 2147483646 w 397"/>
              <a:gd name="T1" fmla="*/ 2147483646 h 228"/>
              <a:gd name="T2" fmla="*/ 2147483646 w 397"/>
              <a:gd name="T3" fmla="*/ 2147483646 h 228"/>
              <a:gd name="T4" fmla="*/ 2147483646 w 397"/>
              <a:gd name="T5" fmla="*/ 2147483646 h 228"/>
              <a:gd name="T6" fmla="*/ 2147483646 w 397"/>
              <a:gd name="T7" fmla="*/ 2147483646 h 228"/>
              <a:gd name="T8" fmla="*/ 2147483646 w 397"/>
              <a:gd name="T9" fmla="*/ 2147483646 h 228"/>
              <a:gd name="T10" fmla="*/ 2147483646 w 397"/>
              <a:gd name="T11" fmla="*/ 2147483646 h 228"/>
              <a:gd name="T12" fmla="*/ 2147483646 w 397"/>
              <a:gd name="T13" fmla="*/ 2147483646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2147483646 h 228"/>
              <a:gd name="T20" fmla="*/ 2147483646 w 397"/>
              <a:gd name="T21" fmla="*/ 2147483646 h 228"/>
              <a:gd name="T22" fmla="*/ 2147483646 w 397"/>
              <a:gd name="T23" fmla="*/ 0 h 228"/>
              <a:gd name="T24" fmla="*/ 2147483646 w 397"/>
              <a:gd name="T25" fmla="*/ 0 h 228"/>
              <a:gd name="T26" fmla="*/ 2147483646 w 397"/>
              <a:gd name="T27" fmla="*/ 0 h 228"/>
              <a:gd name="T28" fmla="*/ 2147483646 w 397"/>
              <a:gd name="T29" fmla="*/ 2147483646 h 228"/>
              <a:gd name="T30" fmla="*/ 2147483646 w 397"/>
              <a:gd name="T31" fmla="*/ 2147483646 h 228"/>
              <a:gd name="T32" fmla="*/ 2147483646 w 397"/>
              <a:gd name="T33" fmla="*/ 2147483646 h 228"/>
              <a:gd name="T34" fmla="*/ 2147483646 w 397"/>
              <a:gd name="T35" fmla="*/ 2147483646 h 228"/>
              <a:gd name="T36" fmla="*/ 0 w 397"/>
              <a:gd name="T37" fmla="*/ 2147483646 h 228"/>
              <a:gd name="T38" fmla="*/ 2147483646 w 397"/>
              <a:gd name="T39" fmla="*/ 2147483646 h 228"/>
              <a:gd name="T40" fmla="*/ 2147483646 w 397"/>
              <a:gd name="T41" fmla="*/ 2147483646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4" name="Freeform 8">
            <a:extLst>
              <a:ext uri="{FF2B5EF4-FFF2-40B4-BE49-F238E27FC236}">
                <a16:creationId xmlns:a16="http://schemas.microsoft.com/office/drawing/2014/main" id="{9ABDA8A4-3242-47CA-AAC6-3BFAA4892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4362450"/>
            <a:ext cx="142875" cy="82550"/>
          </a:xfrm>
          <a:custGeom>
            <a:avLst/>
            <a:gdLst>
              <a:gd name="T0" fmla="*/ 2147483646 w 397"/>
              <a:gd name="T1" fmla="*/ 2147483646 h 228"/>
              <a:gd name="T2" fmla="*/ 2147483646 w 397"/>
              <a:gd name="T3" fmla="*/ 2147483646 h 228"/>
              <a:gd name="T4" fmla="*/ 2147483646 w 397"/>
              <a:gd name="T5" fmla="*/ 2147483646 h 228"/>
              <a:gd name="T6" fmla="*/ 2147483646 w 397"/>
              <a:gd name="T7" fmla="*/ 2147483646 h 228"/>
              <a:gd name="T8" fmla="*/ 2147483646 w 397"/>
              <a:gd name="T9" fmla="*/ 2147483646 h 228"/>
              <a:gd name="T10" fmla="*/ 2147483646 w 397"/>
              <a:gd name="T11" fmla="*/ 0 h 228"/>
              <a:gd name="T12" fmla="*/ 2147483646 w 397"/>
              <a:gd name="T13" fmla="*/ 2147483646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2147483646 h 228"/>
              <a:gd name="T20" fmla="*/ 2147483646 w 397"/>
              <a:gd name="T21" fmla="*/ 2147483646 h 228"/>
              <a:gd name="T22" fmla="*/ 2147483646 w 397"/>
              <a:gd name="T23" fmla="*/ 2147483646 h 228"/>
              <a:gd name="T24" fmla="*/ 2147483646 w 397"/>
              <a:gd name="T25" fmla="*/ 2147483646 h 228"/>
              <a:gd name="T26" fmla="*/ 2147483646 w 397"/>
              <a:gd name="T27" fmla="*/ 2147483646 h 228"/>
              <a:gd name="T28" fmla="*/ 2147483646 w 397"/>
              <a:gd name="T29" fmla="*/ 2147483646 h 228"/>
              <a:gd name="T30" fmla="*/ 2147483646 w 397"/>
              <a:gd name="T31" fmla="*/ 2147483646 h 228"/>
              <a:gd name="T32" fmla="*/ 2147483646 w 397"/>
              <a:gd name="T33" fmla="*/ 2147483646 h 228"/>
              <a:gd name="T34" fmla="*/ 2147483646 w 397"/>
              <a:gd name="T35" fmla="*/ 2147483646 h 228"/>
              <a:gd name="T36" fmla="*/ 0 w 397"/>
              <a:gd name="T37" fmla="*/ 2147483646 h 228"/>
              <a:gd name="T38" fmla="*/ 2147483646 w 397"/>
              <a:gd name="T39" fmla="*/ 0 h 228"/>
              <a:gd name="T40" fmla="*/ 2147483646 w 397"/>
              <a:gd name="T41" fmla="*/ 2147483646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5" name="Freeform 9">
            <a:extLst>
              <a:ext uri="{FF2B5EF4-FFF2-40B4-BE49-F238E27FC236}">
                <a16:creationId xmlns:a16="http://schemas.microsoft.com/office/drawing/2014/main" id="{E6FE6E9E-ACA3-41AE-A923-AFD0A8D13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4348163"/>
            <a:ext cx="114300" cy="114300"/>
          </a:xfrm>
          <a:custGeom>
            <a:avLst/>
            <a:gdLst>
              <a:gd name="T0" fmla="*/ 2147483646 w 319"/>
              <a:gd name="T1" fmla="*/ 2147483646 h 319"/>
              <a:gd name="T2" fmla="*/ 2147483646 w 319"/>
              <a:gd name="T3" fmla="*/ 2147483646 h 319"/>
              <a:gd name="T4" fmla="*/ 2147483646 w 319"/>
              <a:gd name="T5" fmla="*/ 2147483646 h 319"/>
              <a:gd name="T6" fmla="*/ 2147483646 w 319"/>
              <a:gd name="T7" fmla="*/ 2147483646 h 319"/>
              <a:gd name="T8" fmla="*/ 2147483646 w 319"/>
              <a:gd name="T9" fmla="*/ 2147483646 h 319"/>
              <a:gd name="T10" fmla="*/ 2147483646 w 319"/>
              <a:gd name="T11" fmla="*/ 2147483646 h 319"/>
              <a:gd name="T12" fmla="*/ 2147483646 w 319"/>
              <a:gd name="T13" fmla="*/ 2147483646 h 319"/>
              <a:gd name="T14" fmla="*/ 2147483646 w 319"/>
              <a:gd name="T15" fmla="*/ 2147483646 h 319"/>
              <a:gd name="T16" fmla="*/ 2147483646 w 319"/>
              <a:gd name="T17" fmla="*/ 2147483646 h 319"/>
              <a:gd name="T18" fmla="*/ 2147483646 w 319"/>
              <a:gd name="T19" fmla="*/ 2147483646 h 319"/>
              <a:gd name="T20" fmla="*/ 2147483646 w 319"/>
              <a:gd name="T21" fmla="*/ 2147483646 h 319"/>
              <a:gd name="T22" fmla="*/ 2147483646 w 319"/>
              <a:gd name="T23" fmla="*/ 2147483646 h 319"/>
              <a:gd name="T24" fmla="*/ 2147483646 w 319"/>
              <a:gd name="T25" fmla="*/ 2147483646 h 319"/>
              <a:gd name="T26" fmla="*/ 0 w 319"/>
              <a:gd name="T27" fmla="*/ 2147483646 h 319"/>
              <a:gd name="T28" fmla="*/ 2147483646 w 319"/>
              <a:gd name="T29" fmla="*/ 2147483646 h 319"/>
              <a:gd name="T30" fmla="*/ 2147483646 w 319"/>
              <a:gd name="T31" fmla="*/ 2147483646 h 319"/>
              <a:gd name="T32" fmla="*/ 2147483646 w 319"/>
              <a:gd name="T33" fmla="*/ 2147483646 h 319"/>
              <a:gd name="T34" fmla="*/ 2147483646 w 319"/>
              <a:gd name="T35" fmla="*/ 2147483646 h 319"/>
              <a:gd name="T36" fmla="*/ 2147483646 w 319"/>
              <a:gd name="T37" fmla="*/ 2147483646 h 319"/>
              <a:gd name="T38" fmla="*/ 0 w 319"/>
              <a:gd name="T39" fmla="*/ 2147483646 h 319"/>
              <a:gd name="T40" fmla="*/ 2147483646 w 319"/>
              <a:gd name="T41" fmla="*/ 0 h 319"/>
              <a:gd name="T42" fmla="*/ 2147483646 w 319"/>
              <a:gd name="T43" fmla="*/ 2147483646 h 319"/>
              <a:gd name="T44" fmla="*/ 2147483646 w 319"/>
              <a:gd name="T45" fmla="*/ 2147483646 h 319"/>
              <a:gd name="T46" fmla="*/ 2147483646 w 319"/>
              <a:gd name="T47" fmla="*/ 2147483646 h 319"/>
              <a:gd name="T48" fmla="*/ 2147483646 w 319"/>
              <a:gd name="T49" fmla="*/ 2147483646 h 319"/>
              <a:gd name="T50" fmla="*/ 2147483646 w 319"/>
              <a:gd name="T51" fmla="*/ 2147483646 h 319"/>
              <a:gd name="T52" fmla="*/ 2147483646 w 319"/>
              <a:gd name="T53" fmla="*/ 0 h 319"/>
              <a:gd name="T54" fmla="*/ 2147483646 w 319"/>
              <a:gd name="T55" fmla="*/ 2147483646 h 319"/>
              <a:gd name="T56" fmla="*/ 2147483646 w 319"/>
              <a:gd name="T57" fmla="*/ 2147483646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6" name="Freeform 10">
            <a:extLst>
              <a:ext uri="{FF2B5EF4-FFF2-40B4-BE49-F238E27FC236}">
                <a16:creationId xmlns:a16="http://schemas.microsoft.com/office/drawing/2014/main" id="{1AF2A11D-3056-4E38-8ABD-FB6F4D00B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357688"/>
            <a:ext cx="142875" cy="96837"/>
          </a:xfrm>
          <a:custGeom>
            <a:avLst/>
            <a:gdLst>
              <a:gd name="T0" fmla="*/ 2147483646 w 397"/>
              <a:gd name="T1" fmla="*/ 2147483646 h 270"/>
              <a:gd name="T2" fmla="*/ 2147483646 w 397"/>
              <a:gd name="T3" fmla="*/ 2147483646 h 270"/>
              <a:gd name="T4" fmla="*/ 2147483646 w 397"/>
              <a:gd name="T5" fmla="*/ 2147483646 h 270"/>
              <a:gd name="T6" fmla="*/ 2147483646 w 397"/>
              <a:gd name="T7" fmla="*/ 2147483646 h 270"/>
              <a:gd name="T8" fmla="*/ 2147483646 w 397"/>
              <a:gd name="T9" fmla="*/ 2147483646 h 270"/>
              <a:gd name="T10" fmla="*/ 2147483646 w 397"/>
              <a:gd name="T11" fmla="*/ 2147483646 h 270"/>
              <a:gd name="T12" fmla="*/ 2147483646 w 397"/>
              <a:gd name="T13" fmla="*/ 2147483646 h 270"/>
              <a:gd name="T14" fmla="*/ 2147483646 w 397"/>
              <a:gd name="T15" fmla="*/ 2147483646 h 270"/>
              <a:gd name="T16" fmla="*/ 2147483646 w 397"/>
              <a:gd name="T17" fmla="*/ 2147483646 h 270"/>
              <a:gd name="T18" fmla="*/ 2147483646 w 397"/>
              <a:gd name="T19" fmla="*/ 2147483646 h 270"/>
              <a:gd name="T20" fmla="*/ 0 w 397"/>
              <a:gd name="T21" fmla="*/ 2147483646 h 270"/>
              <a:gd name="T22" fmla="*/ 2147483646 w 397"/>
              <a:gd name="T23" fmla="*/ 2147483646 h 270"/>
              <a:gd name="T24" fmla="*/ 2147483646 w 397"/>
              <a:gd name="T25" fmla="*/ 2147483646 h 270"/>
              <a:gd name="T26" fmla="*/ 2147483646 w 397"/>
              <a:gd name="T27" fmla="*/ 2147483646 h 270"/>
              <a:gd name="T28" fmla="*/ 2147483646 w 397"/>
              <a:gd name="T29" fmla="*/ 2147483646 h 270"/>
              <a:gd name="T30" fmla="*/ 2147483646 w 397"/>
              <a:gd name="T31" fmla="*/ 2147483646 h 270"/>
              <a:gd name="T32" fmla="*/ 2147483646 w 397"/>
              <a:gd name="T33" fmla="*/ 2147483646 h 270"/>
              <a:gd name="T34" fmla="*/ 2147483646 w 397"/>
              <a:gd name="T35" fmla="*/ 0 h 270"/>
              <a:gd name="T36" fmla="*/ 2147483646 w 397"/>
              <a:gd name="T37" fmla="*/ 2147483646 h 270"/>
              <a:gd name="T38" fmla="*/ 2147483646 w 397"/>
              <a:gd name="T39" fmla="*/ 2147483646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7" name="Freeform 11">
            <a:extLst>
              <a:ext uri="{FF2B5EF4-FFF2-40B4-BE49-F238E27FC236}">
                <a16:creationId xmlns:a16="http://schemas.microsoft.com/office/drawing/2014/main" id="{40C45B7F-EA50-404C-84F2-F95C949FF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4392613"/>
            <a:ext cx="158750" cy="20637"/>
          </a:xfrm>
          <a:custGeom>
            <a:avLst/>
            <a:gdLst>
              <a:gd name="T0" fmla="*/ 2147483646 w 439"/>
              <a:gd name="T1" fmla="*/ 2147483646 h 58"/>
              <a:gd name="T2" fmla="*/ 2147483646 w 439"/>
              <a:gd name="T3" fmla="*/ 2147483646 h 58"/>
              <a:gd name="T4" fmla="*/ 2147483646 w 439"/>
              <a:gd name="T5" fmla="*/ 2147483646 h 58"/>
              <a:gd name="T6" fmla="*/ 2147483646 w 439"/>
              <a:gd name="T7" fmla="*/ 2147483646 h 58"/>
              <a:gd name="T8" fmla="*/ 2147483646 w 439"/>
              <a:gd name="T9" fmla="*/ 2147483646 h 58"/>
              <a:gd name="T10" fmla="*/ 0 w 439"/>
              <a:gd name="T11" fmla="*/ 2147483646 h 58"/>
              <a:gd name="T12" fmla="*/ 2147483646 w 439"/>
              <a:gd name="T13" fmla="*/ 0 h 58"/>
              <a:gd name="T14" fmla="*/ 2147483646 w 439"/>
              <a:gd name="T15" fmla="*/ 0 h 58"/>
              <a:gd name="T16" fmla="*/ 2147483646 w 439"/>
              <a:gd name="T17" fmla="*/ 0 h 58"/>
              <a:gd name="T18" fmla="*/ 2147483646 w 439"/>
              <a:gd name="T19" fmla="*/ 0 h 58"/>
              <a:gd name="T20" fmla="*/ 2147483646 w 439"/>
              <a:gd name="T21" fmla="*/ 2147483646 h 58"/>
              <a:gd name="T22" fmla="*/ 2147483646 w 439"/>
              <a:gd name="T23" fmla="*/ 214748364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8" name="Freeform 12">
            <a:extLst>
              <a:ext uri="{FF2B5EF4-FFF2-40B4-BE49-F238E27FC236}">
                <a16:creationId xmlns:a16="http://schemas.microsoft.com/office/drawing/2014/main" id="{8AC06969-2127-45EE-9E24-320475379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6175" y="4327525"/>
            <a:ext cx="155575" cy="155575"/>
          </a:xfrm>
          <a:custGeom>
            <a:avLst/>
            <a:gdLst>
              <a:gd name="T0" fmla="*/ 2147483646 w 432"/>
              <a:gd name="T1" fmla="*/ 2147483646 h 432"/>
              <a:gd name="T2" fmla="*/ 2147483646 w 432"/>
              <a:gd name="T3" fmla="*/ 2147483646 h 432"/>
              <a:gd name="T4" fmla="*/ 2147483646 w 432"/>
              <a:gd name="T5" fmla="*/ 2147483646 h 432"/>
              <a:gd name="T6" fmla="*/ 2147483646 w 432"/>
              <a:gd name="T7" fmla="*/ 2147483646 h 432"/>
              <a:gd name="T8" fmla="*/ 2147483646 w 432"/>
              <a:gd name="T9" fmla="*/ 2147483646 h 432"/>
              <a:gd name="T10" fmla="*/ 2147483646 w 432"/>
              <a:gd name="T11" fmla="*/ 2147483646 h 432"/>
              <a:gd name="T12" fmla="*/ 2147483646 w 432"/>
              <a:gd name="T13" fmla="*/ 2147483646 h 432"/>
              <a:gd name="T14" fmla="*/ 2147483646 w 432"/>
              <a:gd name="T15" fmla="*/ 2147483646 h 432"/>
              <a:gd name="T16" fmla="*/ 0 w 432"/>
              <a:gd name="T17" fmla="*/ 2147483646 h 432"/>
              <a:gd name="T18" fmla="*/ 2147483646 w 432"/>
              <a:gd name="T19" fmla="*/ 2147483646 h 432"/>
              <a:gd name="T20" fmla="*/ 2147483646 w 432"/>
              <a:gd name="T21" fmla="*/ 2147483646 h 432"/>
              <a:gd name="T22" fmla="*/ 2147483646 w 432"/>
              <a:gd name="T23" fmla="*/ 2147483646 h 432"/>
              <a:gd name="T24" fmla="*/ 2147483646 w 432"/>
              <a:gd name="T25" fmla="*/ 0 h 432"/>
              <a:gd name="T26" fmla="*/ 2147483646 w 432"/>
              <a:gd name="T27" fmla="*/ 2147483646 h 432"/>
              <a:gd name="T28" fmla="*/ 2147483646 w 432"/>
              <a:gd name="T29" fmla="*/ 2147483646 h 432"/>
              <a:gd name="T30" fmla="*/ 2147483646 w 432"/>
              <a:gd name="T31" fmla="*/ 2147483646 h 432"/>
              <a:gd name="T32" fmla="*/ 2147483646 w 432"/>
              <a:gd name="T33" fmla="*/ 2147483646 h 432"/>
              <a:gd name="T34" fmla="*/ 2147483646 w 432"/>
              <a:gd name="T35" fmla="*/ 2147483646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89" name="Freeform 13">
            <a:extLst>
              <a:ext uri="{FF2B5EF4-FFF2-40B4-BE49-F238E27FC236}">
                <a16:creationId xmlns:a16="http://schemas.microsoft.com/office/drawing/2014/main" id="{1179D832-5011-443F-A398-7EEEBEDA1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2575" y="3914775"/>
            <a:ext cx="80963" cy="184150"/>
          </a:xfrm>
          <a:custGeom>
            <a:avLst/>
            <a:gdLst>
              <a:gd name="T0" fmla="*/ 2147483646 w 227"/>
              <a:gd name="T1" fmla="*/ 2147483646 h 510"/>
              <a:gd name="T2" fmla="*/ 2147483646 w 227"/>
              <a:gd name="T3" fmla="*/ 2147483646 h 510"/>
              <a:gd name="T4" fmla="*/ 0 w 227"/>
              <a:gd name="T5" fmla="*/ 2147483646 h 510"/>
              <a:gd name="T6" fmla="*/ 0 w 227"/>
              <a:gd name="T7" fmla="*/ 2147483646 h 510"/>
              <a:gd name="T8" fmla="*/ 0 w 227"/>
              <a:gd name="T9" fmla="*/ 2147483646 h 510"/>
              <a:gd name="T10" fmla="*/ 0 w 227"/>
              <a:gd name="T11" fmla="*/ 2147483646 h 510"/>
              <a:gd name="T12" fmla="*/ 0 w 227"/>
              <a:gd name="T13" fmla="*/ 2147483646 h 510"/>
              <a:gd name="T14" fmla="*/ 0 w 227"/>
              <a:gd name="T15" fmla="*/ 2147483646 h 510"/>
              <a:gd name="T16" fmla="*/ 2147483646 w 227"/>
              <a:gd name="T17" fmla="*/ 0 h 510"/>
              <a:gd name="T18" fmla="*/ 2147483646 w 227"/>
              <a:gd name="T19" fmla="*/ 0 h 510"/>
              <a:gd name="T20" fmla="*/ 2147483646 w 227"/>
              <a:gd name="T21" fmla="*/ 2147483646 h 510"/>
              <a:gd name="T22" fmla="*/ 2147483646 w 227"/>
              <a:gd name="T23" fmla="*/ 2147483646 h 510"/>
              <a:gd name="T24" fmla="*/ 2147483646 w 227"/>
              <a:gd name="T25" fmla="*/ 2147483646 h 510"/>
              <a:gd name="T26" fmla="*/ 2147483646 w 227"/>
              <a:gd name="T27" fmla="*/ 2147483646 h 510"/>
              <a:gd name="T28" fmla="*/ 2147483646 w 227"/>
              <a:gd name="T29" fmla="*/ 2147483646 h 510"/>
              <a:gd name="T30" fmla="*/ 2147483646 w 227"/>
              <a:gd name="T31" fmla="*/ 2147483646 h 510"/>
              <a:gd name="T32" fmla="*/ 2147483646 w 227"/>
              <a:gd name="T33" fmla="*/ 2147483646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0" name="Freeform 14">
            <a:extLst>
              <a:ext uri="{FF2B5EF4-FFF2-40B4-BE49-F238E27FC236}">
                <a16:creationId xmlns:a16="http://schemas.microsoft.com/office/drawing/2014/main" id="{4434DE0F-84AB-4A46-881F-247056B6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914775"/>
            <a:ext cx="219075" cy="219075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2147483646 w 609"/>
              <a:gd name="T5" fmla="*/ 2147483646 h 609"/>
              <a:gd name="T6" fmla="*/ 0 w 609"/>
              <a:gd name="T7" fmla="*/ 2147483646 h 609"/>
              <a:gd name="T8" fmla="*/ 2147483646 w 609"/>
              <a:gd name="T9" fmla="*/ 2147483646 h 609"/>
              <a:gd name="T10" fmla="*/ 2147483646 w 609"/>
              <a:gd name="T11" fmla="*/ 2147483646 h 609"/>
              <a:gd name="T12" fmla="*/ 2147483646 w 609"/>
              <a:gd name="T13" fmla="*/ 2147483646 h 609"/>
              <a:gd name="T14" fmla="*/ 2147483646 w 609"/>
              <a:gd name="T15" fmla="*/ 2147483646 h 609"/>
              <a:gd name="T16" fmla="*/ 2147483646 w 609"/>
              <a:gd name="T17" fmla="*/ 2147483646 h 609"/>
              <a:gd name="T18" fmla="*/ 2147483646 w 609"/>
              <a:gd name="T19" fmla="*/ 2147483646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2147483646 w 609"/>
              <a:gd name="T51" fmla="*/ 2147483646 h 609"/>
              <a:gd name="T52" fmla="*/ 2147483646 w 609"/>
              <a:gd name="T53" fmla="*/ 2147483646 h 609"/>
              <a:gd name="T54" fmla="*/ 2147483646 w 609"/>
              <a:gd name="T55" fmla="*/ 2147483646 h 609"/>
              <a:gd name="T56" fmla="*/ 2147483646 w 609"/>
              <a:gd name="T57" fmla="*/ 2147483646 h 609"/>
              <a:gd name="T58" fmla="*/ 2147483646 w 609"/>
              <a:gd name="T59" fmla="*/ 2147483646 h 609"/>
              <a:gd name="T60" fmla="*/ 2147483646 w 609"/>
              <a:gd name="T61" fmla="*/ 2147483646 h 609"/>
              <a:gd name="T62" fmla="*/ 2147483646 w 609"/>
              <a:gd name="T63" fmla="*/ 2147483646 h 609"/>
              <a:gd name="T64" fmla="*/ 2147483646 w 609"/>
              <a:gd name="T65" fmla="*/ 2147483646 h 609"/>
              <a:gd name="T66" fmla="*/ 2147483646 w 609"/>
              <a:gd name="T67" fmla="*/ 2147483646 h 609"/>
              <a:gd name="T68" fmla="*/ 2147483646 w 609"/>
              <a:gd name="T69" fmla="*/ 2147483646 h 609"/>
              <a:gd name="T70" fmla="*/ 2147483646 w 609"/>
              <a:gd name="T71" fmla="*/ 2147483646 h 609"/>
              <a:gd name="T72" fmla="*/ 2147483646 w 609"/>
              <a:gd name="T73" fmla="*/ 2147483646 h 609"/>
              <a:gd name="T74" fmla="*/ 2147483646 w 609"/>
              <a:gd name="T75" fmla="*/ 2147483646 h 609"/>
              <a:gd name="T76" fmla="*/ 2147483646 w 609"/>
              <a:gd name="T77" fmla="*/ 2147483646 h 609"/>
              <a:gd name="T78" fmla="*/ 2147483646 w 609"/>
              <a:gd name="T79" fmla="*/ 2147483646 h 609"/>
              <a:gd name="T80" fmla="*/ 2147483646 w 609"/>
              <a:gd name="T81" fmla="*/ 2147483646 h 609"/>
              <a:gd name="T82" fmla="*/ 2147483646 w 609"/>
              <a:gd name="T83" fmla="*/ 2147483646 h 609"/>
              <a:gd name="T84" fmla="*/ 2147483646 w 609"/>
              <a:gd name="T85" fmla="*/ 2147483646 h 609"/>
              <a:gd name="T86" fmla="*/ 2147483646 w 609"/>
              <a:gd name="T87" fmla="*/ 2147483646 h 609"/>
              <a:gd name="T88" fmla="*/ 2147483646 w 609"/>
              <a:gd name="T89" fmla="*/ 2147483646 h 609"/>
              <a:gd name="T90" fmla="*/ 2147483646 w 609"/>
              <a:gd name="T91" fmla="*/ 2147483646 h 609"/>
              <a:gd name="T92" fmla="*/ 2147483646 w 609"/>
              <a:gd name="T93" fmla="*/ 2147483646 h 609"/>
              <a:gd name="T94" fmla="*/ 2147483646 w 609"/>
              <a:gd name="T95" fmla="*/ 2147483646 h 609"/>
              <a:gd name="T96" fmla="*/ 2147483646 w 609"/>
              <a:gd name="T97" fmla="*/ 2147483646 h 609"/>
              <a:gd name="T98" fmla="*/ 2147483646 w 609"/>
              <a:gd name="T99" fmla="*/ 2147483646 h 609"/>
              <a:gd name="T100" fmla="*/ 2147483646 w 609"/>
              <a:gd name="T101" fmla="*/ 2147483646 h 609"/>
              <a:gd name="T102" fmla="*/ 2147483646 w 609"/>
              <a:gd name="T103" fmla="*/ 2147483646 h 609"/>
              <a:gd name="T104" fmla="*/ 2147483646 w 609"/>
              <a:gd name="T105" fmla="*/ 2147483646 h 609"/>
              <a:gd name="T106" fmla="*/ 2147483646 w 609"/>
              <a:gd name="T107" fmla="*/ 2147483646 h 609"/>
              <a:gd name="T108" fmla="*/ 2147483646 w 609"/>
              <a:gd name="T109" fmla="*/ 2147483646 h 609"/>
              <a:gd name="T110" fmla="*/ 2147483646 w 609"/>
              <a:gd name="T111" fmla="*/ 2147483646 h 609"/>
              <a:gd name="T112" fmla="*/ 2147483646 w 609"/>
              <a:gd name="T113" fmla="*/ 2147483646 h 609"/>
              <a:gd name="T114" fmla="*/ 2147483646 w 609"/>
              <a:gd name="T115" fmla="*/ 2147483646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1" name="Freeform 15">
            <a:extLst>
              <a:ext uri="{FF2B5EF4-FFF2-40B4-BE49-F238E27FC236}">
                <a16:creationId xmlns:a16="http://schemas.microsoft.com/office/drawing/2014/main" id="{F416D975-3C85-4836-B63C-3D9460BE0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914775"/>
            <a:ext cx="217487" cy="21907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0 w 602"/>
              <a:gd name="T13" fmla="*/ 2147483646 h 609"/>
              <a:gd name="T14" fmla="*/ 0 w 602"/>
              <a:gd name="T15" fmla="*/ 2147483646 h 609"/>
              <a:gd name="T16" fmla="*/ 2147483646 w 602"/>
              <a:gd name="T17" fmla="*/ 0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0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2" name="Freeform 16">
            <a:extLst>
              <a:ext uri="{FF2B5EF4-FFF2-40B4-BE49-F238E27FC236}">
                <a16:creationId xmlns:a16="http://schemas.microsoft.com/office/drawing/2014/main" id="{780FA085-F715-4B16-8318-79CCE5F81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925888"/>
            <a:ext cx="171450" cy="198437"/>
          </a:xfrm>
          <a:custGeom>
            <a:avLst/>
            <a:gdLst>
              <a:gd name="T0" fmla="*/ 2147483646 w 475"/>
              <a:gd name="T1" fmla="*/ 2147483646 h 552"/>
              <a:gd name="T2" fmla="*/ 2147483646 w 475"/>
              <a:gd name="T3" fmla="*/ 2147483646 h 552"/>
              <a:gd name="T4" fmla="*/ 2147483646 w 475"/>
              <a:gd name="T5" fmla="*/ 2147483646 h 552"/>
              <a:gd name="T6" fmla="*/ 2147483646 w 475"/>
              <a:gd name="T7" fmla="*/ 0 h 552"/>
              <a:gd name="T8" fmla="*/ 2147483646 w 475"/>
              <a:gd name="T9" fmla="*/ 0 h 552"/>
              <a:gd name="T10" fmla="*/ 2147483646 w 475"/>
              <a:gd name="T11" fmla="*/ 2147483646 h 552"/>
              <a:gd name="T12" fmla="*/ 2147483646 w 475"/>
              <a:gd name="T13" fmla="*/ 2147483646 h 552"/>
              <a:gd name="T14" fmla="*/ 2147483646 w 475"/>
              <a:gd name="T15" fmla="*/ 2147483646 h 552"/>
              <a:gd name="T16" fmla="*/ 2147483646 w 475"/>
              <a:gd name="T17" fmla="*/ 2147483646 h 552"/>
              <a:gd name="T18" fmla="*/ 2147483646 w 475"/>
              <a:gd name="T19" fmla="*/ 2147483646 h 552"/>
              <a:gd name="T20" fmla="*/ 2147483646 w 475"/>
              <a:gd name="T21" fmla="*/ 2147483646 h 552"/>
              <a:gd name="T22" fmla="*/ 2147483646 w 475"/>
              <a:gd name="T23" fmla="*/ 2147483646 h 552"/>
              <a:gd name="T24" fmla="*/ 2147483646 w 475"/>
              <a:gd name="T25" fmla="*/ 2147483646 h 552"/>
              <a:gd name="T26" fmla="*/ 2147483646 w 475"/>
              <a:gd name="T27" fmla="*/ 2147483646 h 552"/>
              <a:gd name="T28" fmla="*/ 2147483646 w 475"/>
              <a:gd name="T29" fmla="*/ 2147483646 h 552"/>
              <a:gd name="T30" fmla="*/ 2147483646 w 475"/>
              <a:gd name="T31" fmla="*/ 2147483646 h 552"/>
              <a:gd name="T32" fmla="*/ 2147483646 w 475"/>
              <a:gd name="T33" fmla="*/ 2147483646 h 552"/>
              <a:gd name="T34" fmla="*/ 2147483646 w 475"/>
              <a:gd name="T35" fmla="*/ 2147483646 h 552"/>
              <a:gd name="T36" fmla="*/ 2147483646 w 475"/>
              <a:gd name="T37" fmla="*/ 2147483646 h 552"/>
              <a:gd name="T38" fmla="*/ 2147483646 w 475"/>
              <a:gd name="T39" fmla="*/ 2147483646 h 552"/>
              <a:gd name="T40" fmla="*/ 2147483646 w 475"/>
              <a:gd name="T41" fmla="*/ 2147483646 h 552"/>
              <a:gd name="T42" fmla="*/ 2147483646 w 475"/>
              <a:gd name="T43" fmla="*/ 2147483646 h 552"/>
              <a:gd name="T44" fmla="*/ 2147483646 w 475"/>
              <a:gd name="T45" fmla="*/ 2147483646 h 552"/>
              <a:gd name="T46" fmla="*/ 2147483646 w 475"/>
              <a:gd name="T47" fmla="*/ 2147483646 h 552"/>
              <a:gd name="T48" fmla="*/ 2147483646 w 475"/>
              <a:gd name="T49" fmla="*/ 2147483646 h 552"/>
              <a:gd name="T50" fmla="*/ 2147483646 w 475"/>
              <a:gd name="T51" fmla="*/ 2147483646 h 552"/>
              <a:gd name="T52" fmla="*/ 2147483646 w 475"/>
              <a:gd name="T53" fmla="*/ 0 h 552"/>
              <a:gd name="T54" fmla="*/ 2147483646 w 475"/>
              <a:gd name="T55" fmla="*/ 0 h 552"/>
              <a:gd name="T56" fmla="*/ 2147483646 w 475"/>
              <a:gd name="T57" fmla="*/ 2147483646 h 552"/>
              <a:gd name="T58" fmla="*/ 2147483646 w 475"/>
              <a:gd name="T59" fmla="*/ 2147483646 h 552"/>
              <a:gd name="T60" fmla="*/ 2147483646 w 475"/>
              <a:gd name="T61" fmla="*/ 2147483646 h 552"/>
              <a:gd name="T62" fmla="*/ 2147483646 w 475"/>
              <a:gd name="T63" fmla="*/ 2147483646 h 552"/>
              <a:gd name="T64" fmla="*/ 2147483646 w 475"/>
              <a:gd name="T65" fmla="*/ 2147483646 h 552"/>
              <a:gd name="T66" fmla="*/ 2147483646 w 475"/>
              <a:gd name="T67" fmla="*/ 2147483646 h 552"/>
              <a:gd name="T68" fmla="*/ 2147483646 w 475"/>
              <a:gd name="T69" fmla="*/ 2147483646 h 552"/>
              <a:gd name="T70" fmla="*/ 0 w 475"/>
              <a:gd name="T71" fmla="*/ 2147483646 h 552"/>
              <a:gd name="T72" fmla="*/ 2147483646 w 475"/>
              <a:gd name="T73" fmla="*/ 2147483646 h 552"/>
              <a:gd name="T74" fmla="*/ 2147483646 w 475"/>
              <a:gd name="T75" fmla="*/ 2147483646 h 552"/>
              <a:gd name="T76" fmla="*/ 2147483646 w 475"/>
              <a:gd name="T77" fmla="*/ 2147483646 h 552"/>
              <a:gd name="T78" fmla="*/ 2147483646 w 475"/>
              <a:gd name="T79" fmla="*/ 2147483646 h 552"/>
              <a:gd name="T80" fmla="*/ 2147483646 w 475"/>
              <a:gd name="T81" fmla="*/ 2147483646 h 552"/>
              <a:gd name="T82" fmla="*/ 2147483646 w 475"/>
              <a:gd name="T83" fmla="*/ 2147483646 h 552"/>
              <a:gd name="T84" fmla="*/ 2147483646 w 475"/>
              <a:gd name="T85" fmla="*/ 2147483646 h 552"/>
              <a:gd name="T86" fmla="*/ 2147483646 w 475"/>
              <a:gd name="T87" fmla="*/ 2147483646 h 552"/>
              <a:gd name="T88" fmla="*/ 2147483646 w 475"/>
              <a:gd name="T89" fmla="*/ 2147483646 h 552"/>
              <a:gd name="T90" fmla="*/ 0 w 475"/>
              <a:gd name="T91" fmla="*/ 2147483646 h 552"/>
              <a:gd name="T92" fmla="*/ 2147483646 w 475"/>
              <a:gd name="T93" fmla="*/ 2147483646 h 552"/>
              <a:gd name="T94" fmla="*/ 2147483646 w 475"/>
              <a:gd name="T95" fmla="*/ 2147483646 h 552"/>
              <a:gd name="T96" fmla="*/ 2147483646 w 475"/>
              <a:gd name="T97" fmla="*/ 2147483646 h 552"/>
              <a:gd name="T98" fmla="*/ 2147483646 w 475"/>
              <a:gd name="T99" fmla="*/ 2147483646 h 552"/>
              <a:gd name="T100" fmla="*/ 2147483646 w 475"/>
              <a:gd name="T101" fmla="*/ 2147483646 h 552"/>
              <a:gd name="T102" fmla="*/ 2147483646 w 475"/>
              <a:gd name="T103" fmla="*/ 2147483646 h 552"/>
              <a:gd name="T104" fmla="*/ 2147483646 w 475"/>
              <a:gd name="T105" fmla="*/ 2147483646 h 552"/>
              <a:gd name="T106" fmla="*/ 0 w 475"/>
              <a:gd name="T107" fmla="*/ 2147483646 h 552"/>
              <a:gd name="T108" fmla="*/ 2147483646 w 475"/>
              <a:gd name="T109" fmla="*/ 2147483646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3" name="Freeform 17">
            <a:extLst>
              <a:ext uri="{FF2B5EF4-FFF2-40B4-BE49-F238E27FC236}">
                <a16:creationId xmlns:a16="http://schemas.microsoft.com/office/drawing/2014/main" id="{67397B79-2100-4BF5-8A1B-6DD6862B7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0" y="3922713"/>
            <a:ext cx="182563" cy="211137"/>
          </a:xfrm>
          <a:custGeom>
            <a:avLst/>
            <a:gdLst>
              <a:gd name="T0" fmla="*/ 2147483646 w 509"/>
              <a:gd name="T1" fmla="*/ 2147483646 h 587"/>
              <a:gd name="T2" fmla="*/ 2147483646 w 509"/>
              <a:gd name="T3" fmla="*/ 2147483646 h 587"/>
              <a:gd name="T4" fmla="*/ 2147483646 w 509"/>
              <a:gd name="T5" fmla="*/ 2147483646 h 587"/>
              <a:gd name="T6" fmla="*/ 2147483646 w 509"/>
              <a:gd name="T7" fmla="*/ 2147483646 h 587"/>
              <a:gd name="T8" fmla="*/ 2147483646 w 509"/>
              <a:gd name="T9" fmla="*/ 2147483646 h 587"/>
              <a:gd name="T10" fmla="*/ 2147483646 w 509"/>
              <a:gd name="T11" fmla="*/ 2147483646 h 587"/>
              <a:gd name="T12" fmla="*/ 2147483646 w 509"/>
              <a:gd name="T13" fmla="*/ 2147483646 h 587"/>
              <a:gd name="T14" fmla="*/ 2147483646 w 509"/>
              <a:gd name="T15" fmla="*/ 2147483646 h 587"/>
              <a:gd name="T16" fmla="*/ 2147483646 w 509"/>
              <a:gd name="T17" fmla="*/ 2147483646 h 587"/>
              <a:gd name="T18" fmla="*/ 2147483646 w 509"/>
              <a:gd name="T19" fmla="*/ 2147483646 h 587"/>
              <a:gd name="T20" fmla="*/ 2147483646 w 509"/>
              <a:gd name="T21" fmla="*/ 2147483646 h 587"/>
              <a:gd name="T22" fmla="*/ 2147483646 w 509"/>
              <a:gd name="T23" fmla="*/ 2147483646 h 587"/>
              <a:gd name="T24" fmla="*/ 2147483646 w 509"/>
              <a:gd name="T25" fmla="*/ 2147483646 h 587"/>
              <a:gd name="T26" fmla="*/ 2147483646 w 509"/>
              <a:gd name="T27" fmla="*/ 2147483646 h 587"/>
              <a:gd name="T28" fmla="*/ 2147483646 w 509"/>
              <a:gd name="T29" fmla="*/ 2147483646 h 587"/>
              <a:gd name="T30" fmla="*/ 2147483646 w 509"/>
              <a:gd name="T31" fmla="*/ 2147483646 h 587"/>
              <a:gd name="T32" fmla="*/ 2147483646 w 509"/>
              <a:gd name="T33" fmla="*/ 2147483646 h 587"/>
              <a:gd name="T34" fmla="*/ 2147483646 w 509"/>
              <a:gd name="T35" fmla="*/ 2147483646 h 587"/>
              <a:gd name="T36" fmla="*/ 2147483646 w 509"/>
              <a:gd name="T37" fmla="*/ 2147483646 h 587"/>
              <a:gd name="T38" fmla="*/ 2147483646 w 509"/>
              <a:gd name="T39" fmla="*/ 2147483646 h 587"/>
              <a:gd name="T40" fmla="*/ 2147483646 w 509"/>
              <a:gd name="T41" fmla="*/ 2147483646 h 587"/>
              <a:gd name="T42" fmla="*/ 2147483646 w 509"/>
              <a:gd name="T43" fmla="*/ 2147483646 h 587"/>
              <a:gd name="T44" fmla="*/ 2147483646 w 509"/>
              <a:gd name="T45" fmla="*/ 2147483646 h 587"/>
              <a:gd name="T46" fmla="*/ 2147483646 w 509"/>
              <a:gd name="T47" fmla="*/ 2147483646 h 587"/>
              <a:gd name="T48" fmla="*/ 2147483646 w 509"/>
              <a:gd name="T49" fmla="*/ 2147483646 h 587"/>
              <a:gd name="T50" fmla="*/ 0 w 509"/>
              <a:gd name="T51" fmla="*/ 2147483646 h 587"/>
              <a:gd name="T52" fmla="*/ 0 w 509"/>
              <a:gd name="T53" fmla="*/ 2147483646 h 587"/>
              <a:gd name="T54" fmla="*/ 2147483646 w 509"/>
              <a:gd name="T55" fmla="*/ 0 h 587"/>
              <a:gd name="T56" fmla="*/ 2147483646 w 509"/>
              <a:gd name="T57" fmla="*/ 0 h 587"/>
              <a:gd name="T58" fmla="*/ 2147483646 w 509"/>
              <a:gd name="T59" fmla="*/ 0 h 587"/>
              <a:gd name="T60" fmla="*/ 2147483646 w 509"/>
              <a:gd name="T61" fmla="*/ 0 h 587"/>
              <a:gd name="T62" fmla="*/ 2147483646 w 509"/>
              <a:gd name="T63" fmla="*/ 2147483646 h 587"/>
              <a:gd name="T64" fmla="*/ 2147483646 w 509"/>
              <a:gd name="T65" fmla="*/ 2147483646 h 587"/>
              <a:gd name="T66" fmla="*/ 2147483646 w 509"/>
              <a:gd name="T67" fmla="*/ 2147483646 h 587"/>
              <a:gd name="T68" fmla="*/ 2147483646 w 509"/>
              <a:gd name="T69" fmla="*/ 2147483646 h 587"/>
              <a:gd name="T70" fmla="*/ 2147483646 w 509"/>
              <a:gd name="T71" fmla="*/ 2147483646 h 587"/>
              <a:gd name="T72" fmla="*/ 2147483646 w 509"/>
              <a:gd name="T73" fmla="*/ 2147483646 h 587"/>
              <a:gd name="T74" fmla="*/ 2147483646 w 509"/>
              <a:gd name="T75" fmla="*/ 2147483646 h 587"/>
              <a:gd name="T76" fmla="*/ 2147483646 w 509"/>
              <a:gd name="T77" fmla="*/ 2147483646 h 587"/>
              <a:gd name="T78" fmla="*/ 2147483646 w 509"/>
              <a:gd name="T79" fmla="*/ 2147483646 h 587"/>
              <a:gd name="T80" fmla="*/ 2147483646 w 509"/>
              <a:gd name="T81" fmla="*/ 2147483646 h 587"/>
              <a:gd name="T82" fmla="*/ 2147483646 w 509"/>
              <a:gd name="T83" fmla="*/ 2147483646 h 587"/>
              <a:gd name="T84" fmla="*/ 2147483646 w 509"/>
              <a:gd name="T85" fmla="*/ 2147483646 h 587"/>
              <a:gd name="T86" fmla="*/ 2147483646 w 509"/>
              <a:gd name="T87" fmla="*/ 0 h 587"/>
              <a:gd name="T88" fmla="*/ 2147483646 w 509"/>
              <a:gd name="T89" fmla="*/ 0 h 587"/>
              <a:gd name="T90" fmla="*/ 2147483646 w 509"/>
              <a:gd name="T91" fmla="*/ 2147483646 h 587"/>
              <a:gd name="T92" fmla="*/ 2147483646 w 509"/>
              <a:gd name="T93" fmla="*/ 2147483646 h 587"/>
              <a:gd name="T94" fmla="*/ 2147483646 w 509"/>
              <a:gd name="T95" fmla="*/ 2147483646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4" name="Freeform 18">
            <a:extLst>
              <a:ext uri="{FF2B5EF4-FFF2-40B4-BE49-F238E27FC236}">
                <a16:creationId xmlns:a16="http://schemas.microsoft.com/office/drawing/2014/main" id="{20E500CA-2073-4B39-B288-BA5E14C8F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7413" y="3922713"/>
            <a:ext cx="184150" cy="211137"/>
          </a:xfrm>
          <a:custGeom>
            <a:avLst/>
            <a:gdLst>
              <a:gd name="T0" fmla="*/ 2147483646 w 510"/>
              <a:gd name="T1" fmla="*/ 2147483646 h 587"/>
              <a:gd name="T2" fmla="*/ 2147483646 w 510"/>
              <a:gd name="T3" fmla="*/ 2147483646 h 587"/>
              <a:gd name="T4" fmla="*/ 2147483646 w 510"/>
              <a:gd name="T5" fmla="*/ 2147483646 h 587"/>
              <a:gd name="T6" fmla="*/ 2147483646 w 510"/>
              <a:gd name="T7" fmla="*/ 2147483646 h 587"/>
              <a:gd name="T8" fmla="*/ 2147483646 w 510"/>
              <a:gd name="T9" fmla="*/ 2147483646 h 587"/>
              <a:gd name="T10" fmla="*/ 2147483646 w 510"/>
              <a:gd name="T11" fmla="*/ 2147483646 h 587"/>
              <a:gd name="T12" fmla="*/ 2147483646 w 510"/>
              <a:gd name="T13" fmla="*/ 2147483646 h 587"/>
              <a:gd name="T14" fmla="*/ 2147483646 w 510"/>
              <a:gd name="T15" fmla="*/ 2147483646 h 587"/>
              <a:gd name="T16" fmla="*/ 2147483646 w 510"/>
              <a:gd name="T17" fmla="*/ 2147483646 h 587"/>
              <a:gd name="T18" fmla="*/ 2147483646 w 510"/>
              <a:gd name="T19" fmla="*/ 2147483646 h 587"/>
              <a:gd name="T20" fmla="*/ 2147483646 w 510"/>
              <a:gd name="T21" fmla="*/ 2147483646 h 587"/>
              <a:gd name="T22" fmla="*/ 2147483646 w 510"/>
              <a:gd name="T23" fmla="*/ 2147483646 h 587"/>
              <a:gd name="T24" fmla="*/ 2147483646 w 510"/>
              <a:gd name="T25" fmla="*/ 2147483646 h 587"/>
              <a:gd name="T26" fmla="*/ 2147483646 w 510"/>
              <a:gd name="T27" fmla="*/ 2147483646 h 587"/>
              <a:gd name="T28" fmla="*/ 2147483646 w 510"/>
              <a:gd name="T29" fmla="*/ 2147483646 h 587"/>
              <a:gd name="T30" fmla="*/ 2147483646 w 510"/>
              <a:gd name="T31" fmla="*/ 2147483646 h 587"/>
              <a:gd name="T32" fmla="*/ 2147483646 w 510"/>
              <a:gd name="T33" fmla="*/ 2147483646 h 587"/>
              <a:gd name="T34" fmla="*/ 2147483646 w 510"/>
              <a:gd name="T35" fmla="*/ 2147483646 h 587"/>
              <a:gd name="T36" fmla="*/ 2147483646 w 510"/>
              <a:gd name="T37" fmla="*/ 2147483646 h 587"/>
              <a:gd name="T38" fmla="*/ 2147483646 w 510"/>
              <a:gd name="T39" fmla="*/ 2147483646 h 587"/>
              <a:gd name="T40" fmla="*/ 2147483646 w 510"/>
              <a:gd name="T41" fmla="*/ 2147483646 h 587"/>
              <a:gd name="T42" fmla="*/ 2147483646 w 510"/>
              <a:gd name="T43" fmla="*/ 2147483646 h 587"/>
              <a:gd name="T44" fmla="*/ 2147483646 w 510"/>
              <a:gd name="T45" fmla="*/ 2147483646 h 587"/>
              <a:gd name="T46" fmla="*/ 2147483646 w 510"/>
              <a:gd name="T47" fmla="*/ 2147483646 h 587"/>
              <a:gd name="T48" fmla="*/ 2147483646 w 510"/>
              <a:gd name="T49" fmla="*/ 2147483646 h 587"/>
              <a:gd name="T50" fmla="*/ 2147483646 w 510"/>
              <a:gd name="T51" fmla="*/ 2147483646 h 587"/>
              <a:gd name="T52" fmla="*/ 0 w 510"/>
              <a:gd name="T53" fmla="*/ 2147483646 h 587"/>
              <a:gd name="T54" fmla="*/ 0 w 510"/>
              <a:gd name="T55" fmla="*/ 2147483646 h 587"/>
              <a:gd name="T56" fmla="*/ 2147483646 w 510"/>
              <a:gd name="T57" fmla="*/ 0 h 587"/>
              <a:gd name="T58" fmla="*/ 2147483646 w 510"/>
              <a:gd name="T59" fmla="*/ 0 h 587"/>
              <a:gd name="T60" fmla="*/ 2147483646 w 510"/>
              <a:gd name="T61" fmla="*/ 0 h 587"/>
              <a:gd name="T62" fmla="*/ 2147483646 w 510"/>
              <a:gd name="T63" fmla="*/ 0 h 587"/>
              <a:gd name="T64" fmla="*/ 2147483646 w 510"/>
              <a:gd name="T65" fmla="*/ 2147483646 h 587"/>
              <a:gd name="T66" fmla="*/ 2147483646 w 510"/>
              <a:gd name="T67" fmla="*/ 2147483646 h 587"/>
              <a:gd name="T68" fmla="*/ 2147483646 w 510"/>
              <a:gd name="T69" fmla="*/ 2147483646 h 587"/>
              <a:gd name="T70" fmla="*/ 2147483646 w 510"/>
              <a:gd name="T71" fmla="*/ 2147483646 h 587"/>
              <a:gd name="T72" fmla="*/ 2147483646 w 510"/>
              <a:gd name="T73" fmla="*/ 2147483646 h 587"/>
              <a:gd name="T74" fmla="*/ 2147483646 w 510"/>
              <a:gd name="T75" fmla="*/ 2147483646 h 587"/>
              <a:gd name="T76" fmla="*/ 2147483646 w 510"/>
              <a:gd name="T77" fmla="*/ 2147483646 h 587"/>
              <a:gd name="T78" fmla="*/ 2147483646 w 510"/>
              <a:gd name="T79" fmla="*/ 2147483646 h 587"/>
              <a:gd name="T80" fmla="*/ 2147483646 w 510"/>
              <a:gd name="T81" fmla="*/ 2147483646 h 587"/>
              <a:gd name="T82" fmla="*/ 2147483646 w 510"/>
              <a:gd name="T83" fmla="*/ 2147483646 h 587"/>
              <a:gd name="T84" fmla="*/ 2147483646 w 510"/>
              <a:gd name="T85" fmla="*/ 2147483646 h 587"/>
              <a:gd name="T86" fmla="*/ 2147483646 w 510"/>
              <a:gd name="T87" fmla="*/ 2147483646 h 587"/>
              <a:gd name="T88" fmla="*/ 2147483646 w 510"/>
              <a:gd name="T89" fmla="*/ 0 h 587"/>
              <a:gd name="T90" fmla="*/ 2147483646 w 510"/>
              <a:gd name="T91" fmla="*/ 0 h 587"/>
              <a:gd name="T92" fmla="*/ 2147483646 w 510"/>
              <a:gd name="T93" fmla="*/ 2147483646 h 587"/>
              <a:gd name="T94" fmla="*/ 2147483646 w 510"/>
              <a:gd name="T95" fmla="*/ 2147483646 h 587"/>
              <a:gd name="T96" fmla="*/ 2147483646 w 510"/>
              <a:gd name="T97" fmla="*/ 2147483646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5" name="Freeform 19">
            <a:extLst>
              <a:ext uri="{FF2B5EF4-FFF2-40B4-BE49-F238E27FC236}">
                <a16:creationId xmlns:a16="http://schemas.microsoft.com/office/drawing/2014/main" id="{5ED58FAD-C572-4548-81BA-31815110D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3922713"/>
            <a:ext cx="184150" cy="206375"/>
          </a:xfrm>
          <a:custGeom>
            <a:avLst/>
            <a:gdLst>
              <a:gd name="T0" fmla="*/ 2147483646 w 510"/>
              <a:gd name="T1" fmla="*/ 2147483646 h 573"/>
              <a:gd name="T2" fmla="*/ 2147483646 w 510"/>
              <a:gd name="T3" fmla="*/ 2147483646 h 573"/>
              <a:gd name="T4" fmla="*/ 2147483646 w 510"/>
              <a:gd name="T5" fmla="*/ 2147483646 h 573"/>
              <a:gd name="T6" fmla="*/ 2147483646 w 510"/>
              <a:gd name="T7" fmla="*/ 2147483646 h 573"/>
              <a:gd name="T8" fmla="*/ 2147483646 w 510"/>
              <a:gd name="T9" fmla="*/ 2147483646 h 573"/>
              <a:gd name="T10" fmla="*/ 2147483646 w 510"/>
              <a:gd name="T11" fmla="*/ 2147483646 h 573"/>
              <a:gd name="T12" fmla="*/ 2147483646 w 510"/>
              <a:gd name="T13" fmla="*/ 2147483646 h 573"/>
              <a:gd name="T14" fmla="*/ 2147483646 w 510"/>
              <a:gd name="T15" fmla="*/ 2147483646 h 573"/>
              <a:gd name="T16" fmla="*/ 2147483646 w 510"/>
              <a:gd name="T17" fmla="*/ 2147483646 h 573"/>
              <a:gd name="T18" fmla="*/ 2147483646 w 510"/>
              <a:gd name="T19" fmla="*/ 2147483646 h 573"/>
              <a:gd name="T20" fmla="*/ 2147483646 w 510"/>
              <a:gd name="T21" fmla="*/ 2147483646 h 573"/>
              <a:gd name="T22" fmla="*/ 2147483646 w 510"/>
              <a:gd name="T23" fmla="*/ 2147483646 h 573"/>
              <a:gd name="T24" fmla="*/ 2147483646 w 510"/>
              <a:gd name="T25" fmla="*/ 2147483646 h 573"/>
              <a:gd name="T26" fmla="*/ 2147483646 w 510"/>
              <a:gd name="T27" fmla="*/ 2147483646 h 573"/>
              <a:gd name="T28" fmla="*/ 2147483646 w 510"/>
              <a:gd name="T29" fmla="*/ 2147483646 h 573"/>
              <a:gd name="T30" fmla="*/ 2147483646 w 510"/>
              <a:gd name="T31" fmla="*/ 2147483646 h 573"/>
              <a:gd name="T32" fmla="*/ 2147483646 w 510"/>
              <a:gd name="T33" fmla="*/ 2147483646 h 573"/>
              <a:gd name="T34" fmla="*/ 2147483646 w 510"/>
              <a:gd name="T35" fmla="*/ 2147483646 h 573"/>
              <a:gd name="T36" fmla="*/ 2147483646 w 510"/>
              <a:gd name="T37" fmla="*/ 2147483646 h 573"/>
              <a:gd name="T38" fmla="*/ 2147483646 w 510"/>
              <a:gd name="T39" fmla="*/ 2147483646 h 573"/>
              <a:gd name="T40" fmla="*/ 2147483646 w 510"/>
              <a:gd name="T41" fmla="*/ 2147483646 h 573"/>
              <a:gd name="T42" fmla="*/ 2147483646 w 510"/>
              <a:gd name="T43" fmla="*/ 2147483646 h 573"/>
              <a:gd name="T44" fmla="*/ 2147483646 w 510"/>
              <a:gd name="T45" fmla="*/ 2147483646 h 573"/>
              <a:gd name="T46" fmla="*/ 2147483646 w 510"/>
              <a:gd name="T47" fmla="*/ 2147483646 h 573"/>
              <a:gd name="T48" fmla="*/ 2147483646 w 510"/>
              <a:gd name="T49" fmla="*/ 2147483646 h 573"/>
              <a:gd name="T50" fmla="*/ 2147483646 w 510"/>
              <a:gd name="T51" fmla="*/ 2147483646 h 573"/>
              <a:gd name="T52" fmla="*/ 2147483646 w 510"/>
              <a:gd name="T53" fmla="*/ 2147483646 h 573"/>
              <a:gd name="T54" fmla="*/ 2147483646 w 510"/>
              <a:gd name="T55" fmla="*/ 2147483646 h 573"/>
              <a:gd name="T56" fmla="*/ 2147483646 w 510"/>
              <a:gd name="T57" fmla="*/ 2147483646 h 573"/>
              <a:gd name="T58" fmla="*/ 2147483646 w 510"/>
              <a:gd name="T59" fmla="*/ 2147483646 h 573"/>
              <a:gd name="T60" fmla="*/ 2147483646 w 510"/>
              <a:gd name="T61" fmla="*/ 2147483646 h 573"/>
              <a:gd name="T62" fmla="*/ 2147483646 w 510"/>
              <a:gd name="T63" fmla="*/ 2147483646 h 573"/>
              <a:gd name="T64" fmla="*/ 2147483646 w 510"/>
              <a:gd name="T65" fmla="*/ 2147483646 h 573"/>
              <a:gd name="T66" fmla="*/ 2147483646 w 510"/>
              <a:gd name="T67" fmla="*/ 2147483646 h 573"/>
              <a:gd name="T68" fmla="*/ 2147483646 w 510"/>
              <a:gd name="T69" fmla="*/ 2147483646 h 573"/>
              <a:gd name="T70" fmla="*/ 2147483646 w 510"/>
              <a:gd name="T71" fmla="*/ 2147483646 h 573"/>
              <a:gd name="T72" fmla="*/ 2147483646 w 510"/>
              <a:gd name="T73" fmla="*/ 2147483646 h 573"/>
              <a:gd name="T74" fmla="*/ 2147483646 w 510"/>
              <a:gd name="T75" fmla="*/ 2147483646 h 573"/>
              <a:gd name="T76" fmla="*/ 2147483646 w 510"/>
              <a:gd name="T77" fmla="*/ 2147483646 h 573"/>
              <a:gd name="T78" fmla="*/ 2147483646 w 510"/>
              <a:gd name="T79" fmla="*/ 2147483646 h 573"/>
              <a:gd name="T80" fmla="*/ 0 w 510"/>
              <a:gd name="T81" fmla="*/ 2147483646 h 573"/>
              <a:gd name="T82" fmla="*/ 0 w 510"/>
              <a:gd name="T83" fmla="*/ 2147483646 h 573"/>
              <a:gd name="T84" fmla="*/ 2147483646 w 510"/>
              <a:gd name="T85" fmla="*/ 0 h 573"/>
              <a:gd name="T86" fmla="*/ 2147483646 w 510"/>
              <a:gd name="T87" fmla="*/ 0 h 573"/>
              <a:gd name="T88" fmla="*/ 2147483646 w 510"/>
              <a:gd name="T89" fmla="*/ 0 h 573"/>
              <a:gd name="T90" fmla="*/ 2147483646 w 510"/>
              <a:gd name="T91" fmla="*/ 2147483646 h 573"/>
              <a:gd name="T92" fmla="*/ 2147483646 w 510"/>
              <a:gd name="T93" fmla="*/ 2147483646 h 573"/>
              <a:gd name="T94" fmla="*/ 2147483646 w 510"/>
              <a:gd name="T95" fmla="*/ 2147483646 h 573"/>
              <a:gd name="T96" fmla="*/ 2147483646 w 510"/>
              <a:gd name="T97" fmla="*/ 2147483646 h 573"/>
              <a:gd name="T98" fmla="*/ 2147483646 w 510"/>
              <a:gd name="T99" fmla="*/ 2147483646 h 573"/>
              <a:gd name="T100" fmla="*/ 2147483646 w 510"/>
              <a:gd name="T101" fmla="*/ 2147483646 h 573"/>
              <a:gd name="T102" fmla="*/ 2147483646 w 510"/>
              <a:gd name="T103" fmla="*/ 2147483646 h 573"/>
              <a:gd name="T104" fmla="*/ 2147483646 w 510"/>
              <a:gd name="T105" fmla="*/ 2147483646 h 573"/>
              <a:gd name="T106" fmla="*/ 2147483646 w 510"/>
              <a:gd name="T107" fmla="*/ 2147483646 h 573"/>
              <a:gd name="T108" fmla="*/ 2147483646 w 510"/>
              <a:gd name="T109" fmla="*/ 2147483646 h 573"/>
              <a:gd name="T110" fmla="*/ 2147483646 w 510"/>
              <a:gd name="T111" fmla="*/ 2147483646 h 573"/>
              <a:gd name="T112" fmla="*/ 2147483646 w 510"/>
              <a:gd name="T113" fmla="*/ 2147483646 h 573"/>
              <a:gd name="T114" fmla="*/ 2147483646 w 510"/>
              <a:gd name="T115" fmla="*/ 0 h 573"/>
              <a:gd name="T116" fmla="*/ 2147483646 w 510"/>
              <a:gd name="T117" fmla="*/ 2147483646 h 573"/>
              <a:gd name="T118" fmla="*/ 2147483646 w 510"/>
              <a:gd name="T119" fmla="*/ 2147483646 h 573"/>
              <a:gd name="T120" fmla="*/ 2147483646 w 510"/>
              <a:gd name="T121" fmla="*/ 2147483646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6" name="Freeform 20">
            <a:extLst>
              <a:ext uri="{FF2B5EF4-FFF2-40B4-BE49-F238E27FC236}">
                <a16:creationId xmlns:a16="http://schemas.microsoft.com/office/drawing/2014/main" id="{91407D0F-4B8A-4BA1-976D-1E41806CC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0175" y="3922713"/>
            <a:ext cx="184150" cy="201612"/>
          </a:xfrm>
          <a:custGeom>
            <a:avLst/>
            <a:gdLst>
              <a:gd name="T0" fmla="*/ 2147483646 w 510"/>
              <a:gd name="T1" fmla="*/ 2147483646 h 559"/>
              <a:gd name="T2" fmla="*/ 2147483646 w 510"/>
              <a:gd name="T3" fmla="*/ 2147483646 h 559"/>
              <a:gd name="T4" fmla="*/ 2147483646 w 510"/>
              <a:gd name="T5" fmla="*/ 2147483646 h 559"/>
              <a:gd name="T6" fmla="*/ 2147483646 w 510"/>
              <a:gd name="T7" fmla="*/ 2147483646 h 559"/>
              <a:gd name="T8" fmla="*/ 2147483646 w 510"/>
              <a:gd name="T9" fmla="*/ 2147483646 h 559"/>
              <a:gd name="T10" fmla="*/ 2147483646 w 510"/>
              <a:gd name="T11" fmla="*/ 2147483646 h 559"/>
              <a:gd name="T12" fmla="*/ 2147483646 w 510"/>
              <a:gd name="T13" fmla="*/ 2147483646 h 559"/>
              <a:gd name="T14" fmla="*/ 2147483646 w 510"/>
              <a:gd name="T15" fmla="*/ 2147483646 h 559"/>
              <a:gd name="T16" fmla="*/ 2147483646 w 510"/>
              <a:gd name="T17" fmla="*/ 2147483646 h 559"/>
              <a:gd name="T18" fmla="*/ 2147483646 w 510"/>
              <a:gd name="T19" fmla="*/ 2147483646 h 559"/>
              <a:gd name="T20" fmla="*/ 2147483646 w 510"/>
              <a:gd name="T21" fmla="*/ 2147483646 h 559"/>
              <a:gd name="T22" fmla="*/ 2147483646 w 510"/>
              <a:gd name="T23" fmla="*/ 2147483646 h 559"/>
              <a:gd name="T24" fmla="*/ 2147483646 w 510"/>
              <a:gd name="T25" fmla="*/ 2147483646 h 559"/>
              <a:gd name="T26" fmla="*/ 2147483646 w 510"/>
              <a:gd name="T27" fmla="*/ 2147483646 h 559"/>
              <a:gd name="T28" fmla="*/ 2147483646 w 510"/>
              <a:gd name="T29" fmla="*/ 2147483646 h 559"/>
              <a:gd name="T30" fmla="*/ 2147483646 w 510"/>
              <a:gd name="T31" fmla="*/ 2147483646 h 559"/>
              <a:gd name="T32" fmla="*/ 2147483646 w 510"/>
              <a:gd name="T33" fmla="*/ 2147483646 h 559"/>
              <a:gd name="T34" fmla="*/ 2147483646 w 510"/>
              <a:gd name="T35" fmla="*/ 2147483646 h 559"/>
              <a:gd name="T36" fmla="*/ 2147483646 w 510"/>
              <a:gd name="T37" fmla="*/ 2147483646 h 559"/>
              <a:gd name="T38" fmla="*/ 2147483646 w 510"/>
              <a:gd name="T39" fmla="*/ 2147483646 h 559"/>
              <a:gd name="T40" fmla="*/ 2147483646 w 510"/>
              <a:gd name="T41" fmla="*/ 2147483646 h 559"/>
              <a:gd name="T42" fmla="*/ 2147483646 w 510"/>
              <a:gd name="T43" fmla="*/ 2147483646 h 559"/>
              <a:gd name="T44" fmla="*/ 2147483646 w 510"/>
              <a:gd name="T45" fmla="*/ 2147483646 h 559"/>
              <a:gd name="T46" fmla="*/ 2147483646 w 510"/>
              <a:gd name="T47" fmla="*/ 2147483646 h 559"/>
              <a:gd name="T48" fmla="*/ 2147483646 w 510"/>
              <a:gd name="T49" fmla="*/ 2147483646 h 559"/>
              <a:gd name="T50" fmla="*/ 2147483646 w 510"/>
              <a:gd name="T51" fmla="*/ 2147483646 h 559"/>
              <a:gd name="T52" fmla="*/ 2147483646 w 510"/>
              <a:gd name="T53" fmla="*/ 2147483646 h 559"/>
              <a:gd name="T54" fmla="*/ 0 w 510"/>
              <a:gd name="T55" fmla="*/ 2147483646 h 559"/>
              <a:gd name="T56" fmla="*/ 0 w 510"/>
              <a:gd name="T57" fmla="*/ 2147483646 h 559"/>
              <a:gd name="T58" fmla="*/ 2147483646 w 510"/>
              <a:gd name="T59" fmla="*/ 0 h 559"/>
              <a:gd name="T60" fmla="*/ 2147483646 w 510"/>
              <a:gd name="T61" fmla="*/ 0 h 559"/>
              <a:gd name="T62" fmla="*/ 2147483646 w 510"/>
              <a:gd name="T63" fmla="*/ 0 h 559"/>
              <a:gd name="T64" fmla="*/ 2147483646 w 510"/>
              <a:gd name="T65" fmla="*/ 2147483646 h 559"/>
              <a:gd name="T66" fmla="*/ 2147483646 w 510"/>
              <a:gd name="T67" fmla="*/ 2147483646 h 559"/>
              <a:gd name="T68" fmla="*/ 2147483646 w 510"/>
              <a:gd name="T69" fmla="*/ 2147483646 h 559"/>
              <a:gd name="T70" fmla="*/ 2147483646 w 510"/>
              <a:gd name="T71" fmla="*/ 2147483646 h 559"/>
              <a:gd name="T72" fmla="*/ 2147483646 w 510"/>
              <a:gd name="T73" fmla="*/ 2147483646 h 559"/>
              <a:gd name="T74" fmla="*/ 2147483646 w 510"/>
              <a:gd name="T75" fmla="*/ 2147483646 h 559"/>
              <a:gd name="T76" fmla="*/ 2147483646 w 510"/>
              <a:gd name="T77" fmla="*/ 2147483646 h 559"/>
              <a:gd name="T78" fmla="*/ 2147483646 w 510"/>
              <a:gd name="T79" fmla="*/ 2147483646 h 559"/>
              <a:gd name="T80" fmla="*/ 2147483646 w 510"/>
              <a:gd name="T81" fmla="*/ 2147483646 h 559"/>
              <a:gd name="T82" fmla="*/ 2147483646 w 510"/>
              <a:gd name="T83" fmla="*/ 2147483646 h 559"/>
              <a:gd name="T84" fmla="*/ 2147483646 w 510"/>
              <a:gd name="T85" fmla="*/ 2147483646 h 559"/>
              <a:gd name="T86" fmla="*/ 2147483646 w 510"/>
              <a:gd name="T87" fmla="*/ 2147483646 h 559"/>
              <a:gd name="T88" fmla="*/ 2147483646 w 510"/>
              <a:gd name="T89" fmla="*/ 0 h 559"/>
              <a:gd name="T90" fmla="*/ 2147483646 w 510"/>
              <a:gd name="T91" fmla="*/ 2147483646 h 559"/>
              <a:gd name="T92" fmla="*/ 2147483646 w 510"/>
              <a:gd name="T93" fmla="*/ 2147483646 h 559"/>
              <a:gd name="T94" fmla="*/ 2147483646 w 510"/>
              <a:gd name="T95" fmla="*/ 2147483646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7" name="Freeform 21">
            <a:extLst>
              <a:ext uri="{FF2B5EF4-FFF2-40B4-BE49-F238E27FC236}">
                <a16:creationId xmlns:a16="http://schemas.microsoft.com/office/drawing/2014/main" id="{A05F07EF-9B60-4D10-B368-9B10C6CE9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3922713"/>
            <a:ext cx="180975" cy="196850"/>
          </a:xfrm>
          <a:custGeom>
            <a:avLst/>
            <a:gdLst>
              <a:gd name="T0" fmla="*/ 2147483646 w 503"/>
              <a:gd name="T1" fmla="*/ 2147483646 h 545"/>
              <a:gd name="T2" fmla="*/ 2147483646 w 503"/>
              <a:gd name="T3" fmla="*/ 2147483646 h 545"/>
              <a:gd name="T4" fmla="*/ 2147483646 w 503"/>
              <a:gd name="T5" fmla="*/ 2147483646 h 545"/>
              <a:gd name="T6" fmla="*/ 2147483646 w 503"/>
              <a:gd name="T7" fmla="*/ 2147483646 h 545"/>
              <a:gd name="T8" fmla="*/ 2147483646 w 503"/>
              <a:gd name="T9" fmla="*/ 2147483646 h 545"/>
              <a:gd name="T10" fmla="*/ 2147483646 w 503"/>
              <a:gd name="T11" fmla="*/ 2147483646 h 545"/>
              <a:gd name="T12" fmla="*/ 2147483646 w 503"/>
              <a:gd name="T13" fmla="*/ 2147483646 h 545"/>
              <a:gd name="T14" fmla="*/ 2147483646 w 503"/>
              <a:gd name="T15" fmla="*/ 2147483646 h 545"/>
              <a:gd name="T16" fmla="*/ 2147483646 w 503"/>
              <a:gd name="T17" fmla="*/ 2147483646 h 545"/>
              <a:gd name="T18" fmla="*/ 2147483646 w 503"/>
              <a:gd name="T19" fmla="*/ 2147483646 h 545"/>
              <a:gd name="T20" fmla="*/ 2147483646 w 503"/>
              <a:gd name="T21" fmla="*/ 2147483646 h 545"/>
              <a:gd name="T22" fmla="*/ 2147483646 w 503"/>
              <a:gd name="T23" fmla="*/ 2147483646 h 545"/>
              <a:gd name="T24" fmla="*/ 2147483646 w 503"/>
              <a:gd name="T25" fmla="*/ 2147483646 h 545"/>
              <a:gd name="T26" fmla="*/ 2147483646 w 503"/>
              <a:gd name="T27" fmla="*/ 2147483646 h 545"/>
              <a:gd name="T28" fmla="*/ 2147483646 w 503"/>
              <a:gd name="T29" fmla="*/ 2147483646 h 545"/>
              <a:gd name="T30" fmla="*/ 2147483646 w 503"/>
              <a:gd name="T31" fmla="*/ 2147483646 h 545"/>
              <a:gd name="T32" fmla="*/ 2147483646 w 503"/>
              <a:gd name="T33" fmla="*/ 2147483646 h 545"/>
              <a:gd name="T34" fmla="*/ 2147483646 w 503"/>
              <a:gd name="T35" fmla="*/ 2147483646 h 545"/>
              <a:gd name="T36" fmla="*/ 2147483646 w 503"/>
              <a:gd name="T37" fmla="*/ 2147483646 h 545"/>
              <a:gd name="T38" fmla="*/ 2147483646 w 503"/>
              <a:gd name="T39" fmla="*/ 2147483646 h 545"/>
              <a:gd name="T40" fmla="*/ 2147483646 w 503"/>
              <a:gd name="T41" fmla="*/ 2147483646 h 545"/>
              <a:gd name="T42" fmla="*/ 2147483646 w 503"/>
              <a:gd name="T43" fmla="*/ 2147483646 h 545"/>
              <a:gd name="T44" fmla="*/ 2147483646 w 503"/>
              <a:gd name="T45" fmla="*/ 2147483646 h 545"/>
              <a:gd name="T46" fmla="*/ 0 w 503"/>
              <a:gd name="T47" fmla="*/ 2147483646 h 545"/>
              <a:gd name="T48" fmla="*/ 0 w 503"/>
              <a:gd name="T49" fmla="*/ 2147483646 h 545"/>
              <a:gd name="T50" fmla="*/ 2147483646 w 503"/>
              <a:gd name="T51" fmla="*/ 0 h 545"/>
              <a:gd name="T52" fmla="*/ 2147483646 w 503"/>
              <a:gd name="T53" fmla="*/ 0 h 545"/>
              <a:gd name="T54" fmla="*/ 2147483646 w 503"/>
              <a:gd name="T55" fmla="*/ 0 h 545"/>
              <a:gd name="T56" fmla="*/ 2147483646 w 503"/>
              <a:gd name="T57" fmla="*/ 0 h 545"/>
              <a:gd name="T58" fmla="*/ 2147483646 w 503"/>
              <a:gd name="T59" fmla="*/ 2147483646 h 545"/>
              <a:gd name="T60" fmla="*/ 2147483646 w 503"/>
              <a:gd name="T61" fmla="*/ 2147483646 h 545"/>
              <a:gd name="T62" fmla="*/ 2147483646 w 503"/>
              <a:gd name="T63" fmla="*/ 2147483646 h 545"/>
              <a:gd name="T64" fmla="*/ 2147483646 w 503"/>
              <a:gd name="T65" fmla="*/ 2147483646 h 545"/>
              <a:gd name="T66" fmla="*/ 2147483646 w 503"/>
              <a:gd name="T67" fmla="*/ 2147483646 h 545"/>
              <a:gd name="T68" fmla="*/ 2147483646 w 503"/>
              <a:gd name="T69" fmla="*/ 2147483646 h 545"/>
              <a:gd name="T70" fmla="*/ 2147483646 w 503"/>
              <a:gd name="T71" fmla="*/ 2147483646 h 545"/>
              <a:gd name="T72" fmla="*/ 2147483646 w 503"/>
              <a:gd name="T73" fmla="*/ 2147483646 h 545"/>
              <a:gd name="T74" fmla="*/ 2147483646 w 503"/>
              <a:gd name="T75" fmla="*/ 2147483646 h 545"/>
              <a:gd name="T76" fmla="*/ 2147483646 w 503"/>
              <a:gd name="T77" fmla="*/ 2147483646 h 545"/>
              <a:gd name="T78" fmla="*/ 2147483646 w 503"/>
              <a:gd name="T79" fmla="*/ 0 h 545"/>
              <a:gd name="T80" fmla="*/ 2147483646 w 503"/>
              <a:gd name="T81" fmla="*/ 2147483646 h 545"/>
              <a:gd name="T82" fmla="*/ 2147483646 w 503"/>
              <a:gd name="T83" fmla="*/ 2147483646 h 545"/>
              <a:gd name="T84" fmla="*/ 2147483646 w 503"/>
              <a:gd name="T85" fmla="*/ 2147483646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8" name="Freeform 22">
            <a:extLst>
              <a:ext uri="{FF2B5EF4-FFF2-40B4-BE49-F238E27FC236}">
                <a16:creationId xmlns:a16="http://schemas.microsoft.com/office/drawing/2014/main" id="{F0083149-CE2E-4314-B2EB-0A69E8EDD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3922713"/>
            <a:ext cx="180975" cy="206375"/>
          </a:xfrm>
          <a:custGeom>
            <a:avLst/>
            <a:gdLst>
              <a:gd name="T0" fmla="*/ 2147483646 w 503"/>
              <a:gd name="T1" fmla="*/ 2147483646 h 573"/>
              <a:gd name="T2" fmla="*/ 2147483646 w 503"/>
              <a:gd name="T3" fmla="*/ 2147483646 h 573"/>
              <a:gd name="T4" fmla="*/ 2147483646 w 503"/>
              <a:gd name="T5" fmla="*/ 2147483646 h 573"/>
              <a:gd name="T6" fmla="*/ 2147483646 w 503"/>
              <a:gd name="T7" fmla="*/ 2147483646 h 573"/>
              <a:gd name="T8" fmla="*/ 2147483646 w 503"/>
              <a:gd name="T9" fmla="*/ 2147483646 h 573"/>
              <a:gd name="T10" fmla="*/ 2147483646 w 503"/>
              <a:gd name="T11" fmla="*/ 2147483646 h 573"/>
              <a:gd name="T12" fmla="*/ 2147483646 w 503"/>
              <a:gd name="T13" fmla="*/ 2147483646 h 573"/>
              <a:gd name="T14" fmla="*/ 2147483646 w 503"/>
              <a:gd name="T15" fmla="*/ 2147483646 h 573"/>
              <a:gd name="T16" fmla="*/ 2147483646 w 503"/>
              <a:gd name="T17" fmla="*/ 2147483646 h 573"/>
              <a:gd name="T18" fmla="*/ 2147483646 w 503"/>
              <a:gd name="T19" fmla="*/ 2147483646 h 573"/>
              <a:gd name="T20" fmla="*/ 2147483646 w 503"/>
              <a:gd name="T21" fmla="*/ 2147483646 h 573"/>
              <a:gd name="T22" fmla="*/ 2147483646 w 503"/>
              <a:gd name="T23" fmla="*/ 2147483646 h 573"/>
              <a:gd name="T24" fmla="*/ 2147483646 w 503"/>
              <a:gd name="T25" fmla="*/ 2147483646 h 573"/>
              <a:gd name="T26" fmla="*/ 2147483646 w 503"/>
              <a:gd name="T27" fmla="*/ 2147483646 h 573"/>
              <a:gd name="T28" fmla="*/ 2147483646 w 503"/>
              <a:gd name="T29" fmla="*/ 2147483646 h 573"/>
              <a:gd name="T30" fmla="*/ 2147483646 w 503"/>
              <a:gd name="T31" fmla="*/ 2147483646 h 573"/>
              <a:gd name="T32" fmla="*/ 2147483646 w 503"/>
              <a:gd name="T33" fmla="*/ 2147483646 h 573"/>
              <a:gd name="T34" fmla="*/ 2147483646 w 503"/>
              <a:gd name="T35" fmla="*/ 2147483646 h 573"/>
              <a:gd name="T36" fmla="*/ 2147483646 w 503"/>
              <a:gd name="T37" fmla="*/ 2147483646 h 573"/>
              <a:gd name="T38" fmla="*/ 2147483646 w 503"/>
              <a:gd name="T39" fmla="*/ 2147483646 h 573"/>
              <a:gd name="T40" fmla="*/ 2147483646 w 503"/>
              <a:gd name="T41" fmla="*/ 2147483646 h 573"/>
              <a:gd name="T42" fmla="*/ 2147483646 w 503"/>
              <a:gd name="T43" fmla="*/ 2147483646 h 573"/>
              <a:gd name="T44" fmla="*/ 2147483646 w 503"/>
              <a:gd name="T45" fmla="*/ 2147483646 h 573"/>
              <a:gd name="T46" fmla="*/ 2147483646 w 503"/>
              <a:gd name="T47" fmla="*/ 2147483646 h 573"/>
              <a:gd name="T48" fmla="*/ 0 w 503"/>
              <a:gd name="T49" fmla="*/ 2147483646 h 573"/>
              <a:gd name="T50" fmla="*/ 0 w 503"/>
              <a:gd name="T51" fmla="*/ 2147483646 h 573"/>
              <a:gd name="T52" fmla="*/ 2147483646 w 503"/>
              <a:gd name="T53" fmla="*/ 0 h 573"/>
              <a:gd name="T54" fmla="*/ 2147483646 w 503"/>
              <a:gd name="T55" fmla="*/ 0 h 573"/>
              <a:gd name="T56" fmla="*/ 2147483646 w 503"/>
              <a:gd name="T57" fmla="*/ 0 h 573"/>
              <a:gd name="T58" fmla="*/ 2147483646 w 503"/>
              <a:gd name="T59" fmla="*/ 0 h 573"/>
              <a:gd name="T60" fmla="*/ 2147483646 w 503"/>
              <a:gd name="T61" fmla="*/ 2147483646 h 573"/>
              <a:gd name="T62" fmla="*/ 2147483646 w 503"/>
              <a:gd name="T63" fmla="*/ 2147483646 h 573"/>
              <a:gd name="T64" fmla="*/ 2147483646 w 503"/>
              <a:gd name="T65" fmla="*/ 2147483646 h 573"/>
              <a:gd name="T66" fmla="*/ 2147483646 w 503"/>
              <a:gd name="T67" fmla="*/ 2147483646 h 573"/>
              <a:gd name="T68" fmla="*/ 2147483646 w 503"/>
              <a:gd name="T69" fmla="*/ 2147483646 h 573"/>
              <a:gd name="T70" fmla="*/ 2147483646 w 503"/>
              <a:gd name="T71" fmla="*/ 2147483646 h 573"/>
              <a:gd name="T72" fmla="*/ 2147483646 w 503"/>
              <a:gd name="T73" fmla="*/ 2147483646 h 573"/>
              <a:gd name="T74" fmla="*/ 2147483646 w 503"/>
              <a:gd name="T75" fmla="*/ 2147483646 h 573"/>
              <a:gd name="T76" fmla="*/ 2147483646 w 503"/>
              <a:gd name="T77" fmla="*/ 2147483646 h 573"/>
              <a:gd name="T78" fmla="*/ 2147483646 w 503"/>
              <a:gd name="T79" fmla="*/ 2147483646 h 573"/>
              <a:gd name="T80" fmla="*/ 2147483646 w 503"/>
              <a:gd name="T81" fmla="*/ 2147483646 h 573"/>
              <a:gd name="T82" fmla="*/ 2147483646 w 503"/>
              <a:gd name="T83" fmla="*/ 2147483646 h 573"/>
              <a:gd name="T84" fmla="*/ 2147483646 w 503"/>
              <a:gd name="T85" fmla="*/ 0 h 573"/>
              <a:gd name="T86" fmla="*/ 2147483646 w 503"/>
              <a:gd name="T87" fmla="*/ 2147483646 h 573"/>
              <a:gd name="T88" fmla="*/ 2147483646 w 503"/>
              <a:gd name="T89" fmla="*/ 2147483646 h 573"/>
              <a:gd name="T90" fmla="*/ 2147483646 w 503"/>
              <a:gd name="T91" fmla="*/ 2147483646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599" name="Freeform 23">
            <a:extLst>
              <a:ext uri="{FF2B5EF4-FFF2-40B4-BE49-F238E27FC236}">
                <a16:creationId xmlns:a16="http://schemas.microsoft.com/office/drawing/2014/main" id="{CE15A361-59C8-4A1F-A689-D948BFEC1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914775"/>
            <a:ext cx="168275" cy="219075"/>
          </a:xfrm>
          <a:custGeom>
            <a:avLst/>
            <a:gdLst>
              <a:gd name="T0" fmla="*/ 2147483646 w 467"/>
              <a:gd name="T1" fmla="*/ 2147483646 h 609"/>
              <a:gd name="T2" fmla="*/ 2147483646 w 467"/>
              <a:gd name="T3" fmla="*/ 2147483646 h 609"/>
              <a:gd name="T4" fmla="*/ 2147483646 w 467"/>
              <a:gd name="T5" fmla="*/ 2147483646 h 609"/>
              <a:gd name="T6" fmla="*/ 2147483646 w 467"/>
              <a:gd name="T7" fmla="*/ 2147483646 h 609"/>
              <a:gd name="T8" fmla="*/ 2147483646 w 467"/>
              <a:gd name="T9" fmla="*/ 2147483646 h 609"/>
              <a:gd name="T10" fmla="*/ 2147483646 w 467"/>
              <a:gd name="T11" fmla="*/ 0 h 609"/>
              <a:gd name="T12" fmla="*/ 2147483646 w 467"/>
              <a:gd name="T13" fmla="*/ 0 h 609"/>
              <a:gd name="T14" fmla="*/ 2147483646 w 467"/>
              <a:gd name="T15" fmla="*/ 2147483646 h 609"/>
              <a:gd name="T16" fmla="*/ 2147483646 w 467"/>
              <a:gd name="T17" fmla="*/ 2147483646 h 609"/>
              <a:gd name="T18" fmla="*/ 2147483646 w 467"/>
              <a:gd name="T19" fmla="*/ 2147483646 h 609"/>
              <a:gd name="T20" fmla="*/ 2147483646 w 467"/>
              <a:gd name="T21" fmla="*/ 2147483646 h 609"/>
              <a:gd name="T22" fmla="*/ 2147483646 w 467"/>
              <a:gd name="T23" fmla="*/ 2147483646 h 609"/>
              <a:gd name="T24" fmla="*/ 2147483646 w 467"/>
              <a:gd name="T25" fmla="*/ 2147483646 h 609"/>
              <a:gd name="T26" fmla="*/ 2147483646 w 467"/>
              <a:gd name="T27" fmla="*/ 2147483646 h 609"/>
              <a:gd name="T28" fmla="*/ 2147483646 w 467"/>
              <a:gd name="T29" fmla="*/ 2147483646 h 609"/>
              <a:gd name="T30" fmla="*/ 2147483646 w 467"/>
              <a:gd name="T31" fmla="*/ 2147483646 h 609"/>
              <a:gd name="T32" fmla="*/ 2147483646 w 467"/>
              <a:gd name="T33" fmla="*/ 2147483646 h 609"/>
              <a:gd name="T34" fmla="*/ 2147483646 w 467"/>
              <a:gd name="T35" fmla="*/ 2147483646 h 609"/>
              <a:gd name="T36" fmla="*/ 2147483646 w 467"/>
              <a:gd name="T37" fmla="*/ 2147483646 h 609"/>
              <a:gd name="T38" fmla="*/ 2147483646 w 467"/>
              <a:gd name="T39" fmla="*/ 0 h 609"/>
              <a:gd name="T40" fmla="*/ 2147483646 w 467"/>
              <a:gd name="T41" fmla="*/ 2147483646 h 609"/>
              <a:gd name="T42" fmla="*/ 2147483646 w 467"/>
              <a:gd name="T43" fmla="*/ 2147483646 h 609"/>
              <a:gd name="T44" fmla="*/ 2147483646 w 467"/>
              <a:gd name="T45" fmla="*/ 2147483646 h 609"/>
              <a:gd name="T46" fmla="*/ 2147483646 w 467"/>
              <a:gd name="T47" fmla="*/ 2147483646 h 609"/>
              <a:gd name="T48" fmla="*/ 2147483646 w 467"/>
              <a:gd name="T49" fmla="*/ 2147483646 h 609"/>
              <a:gd name="T50" fmla="*/ 2147483646 w 467"/>
              <a:gd name="T51" fmla="*/ 2147483646 h 609"/>
              <a:gd name="T52" fmla="*/ 2147483646 w 467"/>
              <a:gd name="T53" fmla="*/ 2147483646 h 609"/>
              <a:gd name="T54" fmla="*/ 2147483646 w 467"/>
              <a:gd name="T55" fmla="*/ 2147483646 h 609"/>
              <a:gd name="T56" fmla="*/ 2147483646 w 467"/>
              <a:gd name="T57" fmla="*/ 2147483646 h 609"/>
              <a:gd name="T58" fmla="*/ 2147483646 w 467"/>
              <a:gd name="T59" fmla="*/ 2147483646 h 609"/>
              <a:gd name="T60" fmla="*/ 2147483646 w 467"/>
              <a:gd name="T61" fmla="*/ 2147483646 h 609"/>
              <a:gd name="T62" fmla="*/ 0 w 467"/>
              <a:gd name="T63" fmla="*/ 2147483646 h 609"/>
              <a:gd name="T64" fmla="*/ 0 w 467"/>
              <a:gd name="T65" fmla="*/ 2147483646 h 609"/>
              <a:gd name="T66" fmla="*/ 2147483646 w 467"/>
              <a:gd name="T67" fmla="*/ 2147483646 h 609"/>
              <a:gd name="T68" fmla="*/ 2147483646 w 467"/>
              <a:gd name="T69" fmla="*/ 2147483646 h 609"/>
              <a:gd name="T70" fmla="*/ 2147483646 w 467"/>
              <a:gd name="T71" fmla="*/ 2147483646 h 609"/>
              <a:gd name="T72" fmla="*/ 2147483646 w 467"/>
              <a:gd name="T73" fmla="*/ 2147483646 h 609"/>
              <a:gd name="T74" fmla="*/ 2147483646 w 467"/>
              <a:gd name="T75" fmla="*/ 2147483646 h 609"/>
              <a:gd name="T76" fmla="*/ 2147483646 w 467"/>
              <a:gd name="T77" fmla="*/ 2147483646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0" name="Freeform 24">
            <a:extLst>
              <a:ext uri="{FF2B5EF4-FFF2-40B4-BE49-F238E27FC236}">
                <a16:creationId xmlns:a16="http://schemas.microsoft.com/office/drawing/2014/main" id="{07090677-9C18-41DC-9E08-ACD4ED4D0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350" y="3922713"/>
            <a:ext cx="150813" cy="196850"/>
          </a:xfrm>
          <a:custGeom>
            <a:avLst/>
            <a:gdLst>
              <a:gd name="T0" fmla="*/ 2147483646 w 418"/>
              <a:gd name="T1" fmla="*/ 2147483646 h 545"/>
              <a:gd name="T2" fmla="*/ 2147483646 w 418"/>
              <a:gd name="T3" fmla="*/ 2147483646 h 545"/>
              <a:gd name="T4" fmla="*/ 2147483646 w 418"/>
              <a:gd name="T5" fmla="*/ 2147483646 h 545"/>
              <a:gd name="T6" fmla="*/ 0 w 418"/>
              <a:gd name="T7" fmla="*/ 2147483646 h 545"/>
              <a:gd name="T8" fmla="*/ 0 w 418"/>
              <a:gd name="T9" fmla="*/ 2147483646 h 545"/>
              <a:gd name="T10" fmla="*/ 2147483646 w 418"/>
              <a:gd name="T11" fmla="*/ 0 h 545"/>
              <a:gd name="T12" fmla="*/ 2147483646 w 418"/>
              <a:gd name="T13" fmla="*/ 0 h 545"/>
              <a:gd name="T14" fmla="*/ 2147483646 w 418"/>
              <a:gd name="T15" fmla="*/ 2147483646 h 545"/>
              <a:gd name="T16" fmla="*/ 2147483646 w 418"/>
              <a:gd name="T17" fmla="*/ 2147483646 h 545"/>
              <a:gd name="T18" fmla="*/ 2147483646 w 418"/>
              <a:gd name="T19" fmla="*/ 2147483646 h 545"/>
              <a:gd name="T20" fmla="*/ 2147483646 w 418"/>
              <a:gd name="T21" fmla="*/ 2147483646 h 545"/>
              <a:gd name="T22" fmla="*/ 2147483646 w 418"/>
              <a:gd name="T23" fmla="*/ 2147483646 h 545"/>
              <a:gd name="T24" fmla="*/ 2147483646 w 418"/>
              <a:gd name="T25" fmla="*/ 2147483646 h 545"/>
              <a:gd name="T26" fmla="*/ 2147483646 w 418"/>
              <a:gd name="T27" fmla="*/ 2147483646 h 545"/>
              <a:gd name="T28" fmla="*/ 2147483646 w 418"/>
              <a:gd name="T29" fmla="*/ 2147483646 h 545"/>
              <a:gd name="T30" fmla="*/ 2147483646 w 418"/>
              <a:gd name="T31" fmla="*/ 2147483646 h 545"/>
              <a:gd name="T32" fmla="*/ 2147483646 w 418"/>
              <a:gd name="T33" fmla="*/ 2147483646 h 545"/>
              <a:gd name="T34" fmla="*/ 2147483646 w 418"/>
              <a:gd name="T35" fmla="*/ 2147483646 h 545"/>
              <a:gd name="T36" fmla="*/ 2147483646 w 418"/>
              <a:gd name="T37" fmla="*/ 2147483646 h 545"/>
              <a:gd name="T38" fmla="*/ 2147483646 w 418"/>
              <a:gd name="T39" fmla="*/ 0 h 545"/>
              <a:gd name="T40" fmla="*/ 2147483646 w 418"/>
              <a:gd name="T41" fmla="*/ 2147483646 h 545"/>
              <a:gd name="T42" fmla="*/ 2147483646 w 418"/>
              <a:gd name="T43" fmla="*/ 2147483646 h 545"/>
              <a:gd name="T44" fmla="*/ 2147483646 w 418"/>
              <a:gd name="T45" fmla="*/ 2147483646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1" name="Freeform 25">
            <a:extLst>
              <a:ext uri="{FF2B5EF4-FFF2-40B4-BE49-F238E27FC236}">
                <a16:creationId xmlns:a16="http://schemas.microsoft.com/office/drawing/2014/main" id="{D2F4ABB1-BD04-42CC-9F16-3C0BFA4C7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3559175"/>
            <a:ext cx="217488" cy="193675"/>
          </a:xfrm>
          <a:custGeom>
            <a:avLst/>
            <a:gdLst>
              <a:gd name="T0" fmla="*/ 2147483646 w 602"/>
              <a:gd name="T1" fmla="*/ 2147483646 h 538"/>
              <a:gd name="T2" fmla="*/ 2147483646 w 602"/>
              <a:gd name="T3" fmla="*/ 2147483646 h 538"/>
              <a:gd name="T4" fmla="*/ 2147483646 w 602"/>
              <a:gd name="T5" fmla="*/ 2147483646 h 538"/>
              <a:gd name="T6" fmla="*/ 2147483646 w 602"/>
              <a:gd name="T7" fmla="*/ 2147483646 h 538"/>
              <a:gd name="T8" fmla="*/ 2147483646 w 602"/>
              <a:gd name="T9" fmla="*/ 2147483646 h 538"/>
              <a:gd name="T10" fmla="*/ 2147483646 w 602"/>
              <a:gd name="T11" fmla="*/ 2147483646 h 538"/>
              <a:gd name="T12" fmla="*/ 2147483646 w 602"/>
              <a:gd name="T13" fmla="*/ 2147483646 h 538"/>
              <a:gd name="T14" fmla="*/ 2147483646 w 602"/>
              <a:gd name="T15" fmla="*/ 2147483646 h 538"/>
              <a:gd name="T16" fmla="*/ 2147483646 w 602"/>
              <a:gd name="T17" fmla="*/ 2147483646 h 538"/>
              <a:gd name="T18" fmla="*/ 0 w 602"/>
              <a:gd name="T19" fmla="*/ 2147483646 h 538"/>
              <a:gd name="T20" fmla="*/ 0 w 602"/>
              <a:gd name="T21" fmla="*/ 2147483646 h 538"/>
              <a:gd name="T22" fmla="*/ 0 w 602"/>
              <a:gd name="T23" fmla="*/ 2147483646 h 538"/>
              <a:gd name="T24" fmla="*/ 2147483646 w 602"/>
              <a:gd name="T25" fmla="*/ 2147483646 h 538"/>
              <a:gd name="T26" fmla="*/ 2147483646 w 602"/>
              <a:gd name="T27" fmla="*/ 2147483646 h 538"/>
              <a:gd name="T28" fmla="*/ 2147483646 w 602"/>
              <a:gd name="T29" fmla="*/ 2147483646 h 538"/>
              <a:gd name="T30" fmla="*/ 0 w 602"/>
              <a:gd name="T31" fmla="*/ 2147483646 h 538"/>
              <a:gd name="T32" fmla="*/ 0 w 602"/>
              <a:gd name="T33" fmla="*/ 2147483646 h 538"/>
              <a:gd name="T34" fmla="*/ 2147483646 w 602"/>
              <a:gd name="T35" fmla="*/ 0 h 538"/>
              <a:gd name="T36" fmla="*/ 2147483646 w 602"/>
              <a:gd name="T37" fmla="*/ 0 h 538"/>
              <a:gd name="T38" fmla="*/ 2147483646 w 602"/>
              <a:gd name="T39" fmla="*/ 0 h 538"/>
              <a:gd name="T40" fmla="*/ 2147483646 w 602"/>
              <a:gd name="T41" fmla="*/ 2147483646 h 538"/>
              <a:gd name="T42" fmla="*/ 2147483646 w 602"/>
              <a:gd name="T43" fmla="*/ 2147483646 h 538"/>
              <a:gd name="T44" fmla="*/ 0 w 602"/>
              <a:gd name="T45" fmla="*/ 2147483646 h 538"/>
              <a:gd name="T46" fmla="*/ 2147483646 w 602"/>
              <a:gd name="T47" fmla="*/ 2147483646 h 538"/>
              <a:gd name="T48" fmla="*/ 2147483646 w 602"/>
              <a:gd name="T49" fmla="*/ 2147483646 h 538"/>
              <a:gd name="T50" fmla="*/ 2147483646 w 602"/>
              <a:gd name="T51" fmla="*/ 2147483646 h 538"/>
              <a:gd name="T52" fmla="*/ 2147483646 w 602"/>
              <a:gd name="T53" fmla="*/ 2147483646 h 538"/>
              <a:gd name="T54" fmla="*/ 2147483646 w 602"/>
              <a:gd name="T55" fmla="*/ 2147483646 h 538"/>
              <a:gd name="T56" fmla="*/ 2147483646 w 602"/>
              <a:gd name="T57" fmla="*/ 2147483646 h 538"/>
              <a:gd name="T58" fmla="*/ 2147483646 w 602"/>
              <a:gd name="T59" fmla="*/ 2147483646 h 538"/>
              <a:gd name="T60" fmla="*/ 2147483646 w 602"/>
              <a:gd name="T61" fmla="*/ 2147483646 h 538"/>
              <a:gd name="T62" fmla="*/ 2147483646 w 602"/>
              <a:gd name="T63" fmla="*/ 2147483646 h 538"/>
              <a:gd name="T64" fmla="*/ 2147483646 w 602"/>
              <a:gd name="T65" fmla="*/ 2147483646 h 538"/>
              <a:gd name="T66" fmla="*/ 2147483646 w 602"/>
              <a:gd name="T67" fmla="*/ 2147483646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2" name="Freeform 26">
            <a:extLst>
              <a:ext uri="{FF2B5EF4-FFF2-40B4-BE49-F238E27FC236}">
                <a16:creationId xmlns:a16="http://schemas.microsoft.com/office/drawing/2014/main" id="{7074CEA4-F552-426D-844F-35976350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559175"/>
            <a:ext cx="219075" cy="188913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2147483646 w 609"/>
              <a:gd name="T15" fmla="*/ 2147483646 h 524"/>
              <a:gd name="T16" fmla="*/ 0 w 609"/>
              <a:gd name="T17" fmla="*/ 2147483646 h 524"/>
              <a:gd name="T18" fmla="*/ 0 w 609"/>
              <a:gd name="T19" fmla="*/ 2147483646 h 524"/>
              <a:gd name="T20" fmla="*/ 0 w 609"/>
              <a:gd name="T21" fmla="*/ 2147483646 h 524"/>
              <a:gd name="T22" fmla="*/ 0 w 609"/>
              <a:gd name="T23" fmla="*/ 2147483646 h 524"/>
              <a:gd name="T24" fmla="*/ 0 w 609"/>
              <a:gd name="T25" fmla="*/ 2147483646 h 524"/>
              <a:gd name="T26" fmla="*/ 0 w 609"/>
              <a:gd name="T27" fmla="*/ 2147483646 h 524"/>
              <a:gd name="T28" fmla="*/ 0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0 w 609"/>
              <a:gd name="T45" fmla="*/ 2147483646 h 524"/>
              <a:gd name="T46" fmla="*/ 0 w 609"/>
              <a:gd name="T47" fmla="*/ 2147483646 h 524"/>
              <a:gd name="T48" fmla="*/ 0 w 609"/>
              <a:gd name="T49" fmla="*/ 2147483646 h 524"/>
              <a:gd name="T50" fmla="*/ 0 w 609"/>
              <a:gd name="T51" fmla="*/ 2147483646 h 524"/>
              <a:gd name="T52" fmla="*/ 2147483646 w 609"/>
              <a:gd name="T53" fmla="*/ 0 h 524"/>
              <a:gd name="T54" fmla="*/ 2147483646 w 609"/>
              <a:gd name="T55" fmla="*/ 0 h 524"/>
              <a:gd name="T56" fmla="*/ 2147483646 w 609"/>
              <a:gd name="T57" fmla="*/ 0 h 524"/>
              <a:gd name="T58" fmla="*/ 2147483646 w 609"/>
              <a:gd name="T59" fmla="*/ 0 h 524"/>
              <a:gd name="T60" fmla="*/ 2147483646 w 609"/>
              <a:gd name="T61" fmla="*/ 0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0 w 609"/>
              <a:gd name="T71" fmla="*/ 2147483646 h 524"/>
              <a:gd name="T72" fmla="*/ 0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2147483646 w 609"/>
              <a:gd name="T85" fmla="*/ 2147483646 h 524"/>
              <a:gd name="T86" fmla="*/ 2147483646 w 609"/>
              <a:gd name="T87" fmla="*/ 2147483646 h 524"/>
              <a:gd name="T88" fmla="*/ 2147483646 w 609"/>
              <a:gd name="T89" fmla="*/ 2147483646 h 524"/>
              <a:gd name="T90" fmla="*/ 2147483646 w 609"/>
              <a:gd name="T91" fmla="*/ 2147483646 h 524"/>
              <a:gd name="T92" fmla="*/ 2147483646 w 609"/>
              <a:gd name="T93" fmla="*/ 2147483646 h 524"/>
              <a:gd name="T94" fmla="*/ 2147483646 w 609"/>
              <a:gd name="T95" fmla="*/ 2147483646 h 524"/>
              <a:gd name="T96" fmla="*/ 2147483646 w 609"/>
              <a:gd name="T97" fmla="*/ 2147483646 h 524"/>
              <a:gd name="T98" fmla="*/ 2147483646 w 609"/>
              <a:gd name="T99" fmla="*/ 2147483646 h 524"/>
              <a:gd name="T100" fmla="*/ 2147483646 w 609"/>
              <a:gd name="T101" fmla="*/ 2147483646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3" name="Freeform 27">
            <a:extLst>
              <a:ext uri="{FF2B5EF4-FFF2-40B4-BE49-F238E27FC236}">
                <a16:creationId xmlns:a16="http://schemas.microsoft.com/office/drawing/2014/main" id="{BF5B74F1-7366-407C-865F-C87920D26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3559175"/>
            <a:ext cx="217487" cy="173038"/>
          </a:xfrm>
          <a:custGeom>
            <a:avLst/>
            <a:gdLst>
              <a:gd name="T0" fmla="*/ 2147483646 w 602"/>
              <a:gd name="T1" fmla="*/ 2147483646 h 482"/>
              <a:gd name="T2" fmla="*/ 2147483646 w 602"/>
              <a:gd name="T3" fmla="*/ 2147483646 h 482"/>
              <a:gd name="T4" fmla="*/ 2147483646 w 602"/>
              <a:gd name="T5" fmla="*/ 2147483646 h 482"/>
              <a:gd name="T6" fmla="*/ 2147483646 w 602"/>
              <a:gd name="T7" fmla="*/ 2147483646 h 482"/>
              <a:gd name="T8" fmla="*/ 2147483646 w 602"/>
              <a:gd name="T9" fmla="*/ 2147483646 h 482"/>
              <a:gd name="T10" fmla="*/ 2147483646 w 602"/>
              <a:gd name="T11" fmla="*/ 2147483646 h 482"/>
              <a:gd name="T12" fmla="*/ 0 w 602"/>
              <a:gd name="T13" fmla="*/ 2147483646 h 482"/>
              <a:gd name="T14" fmla="*/ 0 w 602"/>
              <a:gd name="T15" fmla="*/ 2147483646 h 482"/>
              <a:gd name="T16" fmla="*/ 0 w 602"/>
              <a:gd name="T17" fmla="*/ 2147483646 h 482"/>
              <a:gd name="T18" fmla="*/ 0 w 602"/>
              <a:gd name="T19" fmla="*/ 2147483646 h 482"/>
              <a:gd name="T20" fmla="*/ 0 w 602"/>
              <a:gd name="T21" fmla="*/ 2147483646 h 482"/>
              <a:gd name="T22" fmla="*/ 0 w 602"/>
              <a:gd name="T23" fmla="*/ 2147483646 h 482"/>
              <a:gd name="T24" fmla="*/ 0 w 602"/>
              <a:gd name="T25" fmla="*/ 2147483646 h 482"/>
              <a:gd name="T26" fmla="*/ 2147483646 w 602"/>
              <a:gd name="T27" fmla="*/ 2147483646 h 482"/>
              <a:gd name="T28" fmla="*/ 2147483646 w 602"/>
              <a:gd name="T29" fmla="*/ 2147483646 h 482"/>
              <a:gd name="T30" fmla="*/ 2147483646 w 602"/>
              <a:gd name="T31" fmla="*/ 2147483646 h 482"/>
              <a:gd name="T32" fmla="*/ 2147483646 w 602"/>
              <a:gd name="T33" fmla="*/ 2147483646 h 482"/>
              <a:gd name="T34" fmla="*/ 2147483646 w 602"/>
              <a:gd name="T35" fmla="*/ 2147483646 h 482"/>
              <a:gd name="T36" fmla="*/ 2147483646 w 602"/>
              <a:gd name="T37" fmla="*/ 2147483646 h 482"/>
              <a:gd name="T38" fmla="*/ 2147483646 w 602"/>
              <a:gd name="T39" fmla="*/ 2147483646 h 482"/>
              <a:gd name="T40" fmla="*/ 2147483646 w 602"/>
              <a:gd name="T41" fmla="*/ 2147483646 h 482"/>
              <a:gd name="T42" fmla="*/ 0 w 602"/>
              <a:gd name="T43" fmla="*/ 2147483646 h 482"/>
              <a:gd name="T44" fmla="*/ 0 w 602"/>
              <a:gd name="T45" fmla="*/ 2147483646 h 482"/>
              <a:gd name="T46" fmla="*/ 0 w 602"/>
              <a:gd name="T47" fmla="*/ 2147483646 h 482"/>
              <a:gd name="T48" fmla="*/ 0 w 602"/>
              <a:gd name="T49" fmla="*/ 2147483646 h 482"/>
              <a:gd name="T50" fmla="*/ 2147483646 w 602"/>
              <a:gd name="T51" fmla="*/ 0 h 482"/>
              <a:gd name="T52" fmla="*/ 2147483646 w 602"/>
              <a:gd name="T53" fmla="*/ 0 h 482"/>
              <a:gd name="T54" fmla="*/ 2147483646 w 602"/>
              <a:gd name="T55" fmla="*/ 0 h 482"/>
              <a:gd name="T56" fmla="*/ 2147483646 w 602"/>
              <a:gd name="T57" fmla="*/ 0 h 482"/>
              <a:gd name="T58" fmla="*/ 2147483646 w 602"/>
              <a:gd name="T59" fmla="*/ 0 h 482"/>
              <a:gd name="T60" fmla="*/ 2147483646 w 602"/>
              <a:gd name="T61" fmla="*/ 2147483646 h 482"/>
              <a:gd name="T62" fmla="*/ 2147483646 w 602"/>
              <a:gd name="T63" fmla="*/ 2147483646 h 482"/>
              <a:gd name="T64" fmla="*/ 2147483646 w 602"/>
              <a:gd name="T65" fmla="*/ 2147483646 h 482"/>
              <a:gd name="T66" fmla="*/ 2147483646 w 602"/>
              <a:gd name="T67" fmla="*/ 2147483646 h 482"/>
              <a:gd name="T68" fmla="*/ 0 w 602"/>
              <a:gd name="T69" fmla="*/ 2147483646 h 482"/>
              <a:gd name="T70" fmla="*/ 0 w 602"/>
              <a:gd name="T71" fmla="*/ 2147483646 h 482"/>
              <a:gd name="T72" fmla="*/ 2147483646 w 602"/>
              <a:gd name="T73" fmla="*/ 2147483646 h 482"/>
              <a:gd name="T74" fmla="*/ 2147483646 w 602"/>
              <a:gd name="T75" fmla="*/ 2147483646 h 482"/>
              <a:gd name="T76" fmla="*/ 2147483646 w 602"/>
              <a:gd name="T77" fmla="*/ 2147483646 h 482"/>
              <a:gd name="T78" fmla="*/ 2147483646 w 602"/>
              <a:gd name="T79" fmla="*/ 2147483646 h 482"/>
              <a:gd name="T80" fmla="*/ 2147483646 w 602"/>
              <a:gd name="T81" fmla="*/ 2147483646 h 482"/>
              <a:gd name="T82" fmla="*/ 2147483646 w 602"/>
              <a:gd name="T83" fmla="*/ 2147483646 h 482"/>
              <a:gd name="T84" fmla="*/ 2147483646 w 602"/>
              <a:gd name="T85" fmla="*/ 2147483646 h 482"/>
              <a:gd name="T86" fmla="*/ 2147483646 w 602"/>
              <a:gd name="T87" fmla="*/ 2147483646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4" name="Freeform 28">
            <a:extLst>
              <a:ext uri="{FF2B5EF4-FFF2-40B4-BE49-F238E27FC236}">
                <a16:creationId xmlns:a16="http://schemas.microsoft.com/office/drawing/2014/main" id="{A2CC2570-B56E-4775-8491-FED85FC63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3559175"/>
            <a:ext cx="215900" cy="193675"/>
          </a:xfrm>
          <a:custGeom>
            <a:avLst/>
            <a:gdLst>
              <a:gd name="T0" fmla="*/ 2147483646 w 601"/>
              <a:gd name="T1" fmla="*/ 2147483646 h 538"/>
              <a:gd name="T2" fmla="*/ 2147483646 w 601"/>
              <a:gd name="T3" fmla="*/ 2147483646 h 538"/>
              <a:gd name="T4" fmla="*/ 2147483646 w 601"/>
              <a:gd name="T5" fmla="*/ 2147483646 h 538"/>
              <a:gd name="T6" fmla="*/ 2147483646 w 601"/>
              <a:gd name="T7" fmla="*/ 2147483646 h 538"/>
              <a:gd name="T8" fmla="*/ 2147483646 w 601"/>
              <a:gd name="T9" fmla="*/ 2147483646 h 538"/>
              <a:gd name="T10" fmla="*/ 2147483646 w 601"/>
              <a:gd name="T11" fmla="*/ 2147483646 h 538"/>
              <a:gd name="T12" fmla="*/ 2147483646 w 601"/>
              <a:gd name="T13" fmla="*/ 2147483646 h 538"/>
              <a:gd name="T14" fmla="*/ 0 w 601"/>
              <a:gd name="T15" fmla="*/ 2147483646 h 538"/>
              <a:gd name="T16" fmla="*/ 0 w 601"/>
              <a:gd name="T17" fmla="*/ 2147483646 h 538"/>
              <a:gd name="T18" fmla="*/ 0 w 601"/>
              <a:gd name="T19" fmla="*/ 2147483646 h 538"/>
              <a:gd name="T20" fmla="*/ 0 w 601"/>
              <a:gd name="T21" fmla="*/ 2147483646 h 538"/>
              <a:gd name="T22" fmla="*/ 0 w 601"/>
              <a:gd name="T23" fmla="*/ 2147483646 h 538"/>
              <a:gd name="T24" fmla="*/ 0 w 601"/>
              <a:gd name="T25" fmla="*/ 2147483646 h 538"/>
              <a:gd name="T26" fmla="*/ 0 w 601"/>
              <a:gd name="T27" fmla="*/ 2147483646 h 538"/>
              <a:gd name="T28" fmla="*/ 2147483646 w 601"/>
              <a:gd name="T29" fmla="*/ 2147483646 h 538"/>
              <a:gd name="T30" fmla="*/ 2147483646 w 601"/>
              <a:gd name="T31" fmla="*/ 2147483646 h 538"/>
              <a:gd name="T32" fmla="*/ 2147483646 w 601"/>
              <a:gd name="T33" fmla="*/ 2147483646 h 538"/>
              <a:gd name="T34" fmla="*/ 2147483646 w 601"/>
              <a:gd name="T35" fmla="*/ 2147483646 h 538"/>
              <a:gd name="T36" fmla="*/ 2147483646 w 601"/>
              <a:gd name="T37" fmla="*/ 2147483646 h 538"/>
              <a:gd name="T38" fmla="*/ 2147483646 w 601"/>
              <a:gd name="T39" fmla="*/ 2147483646 h 538"/>
              <a:gd name="T40" fmla="*/ 2147483646 w 601"/>
              <a:gd name="T41" fmla="*/ 2147483646 h 538"/>
              <a:gd name="T42" fmla="*/ 2147483646 w 601"/>
              <a:gd name="T43" fmla="*/ 2147483646 h 538"/>
              <a:gd name="T44" fmla="*/ 0 w 601"/>
              <a:gd name="T45" fmla="*/ 2147483646 h 538"/>
              <a:gd name="T46" fmla="*/ 0 w 601"/>
              <a:gd name="T47" fmla="*/ 2147483646 h 538"/>
              <a:gd name="T48" fmla="*/ 0 w 601"/>
              <a:gd name="T49" fmla="*/ 2147483646 h 538"/>
              <a:gd name="T50" fmla="*/ 0 w 601"/>
              <a:gd name="T51" fmla="*/ 2147483646 h 538"/>
              <a:gd name="T52" fmla="*/ 2147483646 w 601"/>
              <a:gd name="T53" fmla="*/ 0 h 538"/>
              <a:gd name="T54" fmla="*/ 2147483646 w 601"/>
              <a:gd name="T55" fmla="*/ 0 h 538"/>
              <a:gd name="T56" fmla="*/ 2147483646 w 601"/>
              <a:gd name="T57" fmla="*/ 0 h 538"/>
              <a:gd name="T58" fmla="*/ 2147483646 w 601"/>
              <a:gd name="T59" fmla="*/ 0 h 538"/>
              <a:gd name="T60" fmla="*/ 2147483646 w 601"/>
              <a:gd name="T61" fmla="*/ 0 h 538"/>
              <a:gd name="T62" fmla="*/ 2147483646 w 601"/>
              <a:gd name="T63" fmla="*/ 2147483646 h 538"/>
              <a:gd name="T64" fmla="*/ 2147483646 w 601"/>
              <a:gd name="T65" fmla="*/ 2147483646 h 538"/>
              <a:gd name="T66" fmla="*/ 2147483646 w 601"/>
              <a:gd name="T67" fmla="*/ 2147483646 h 538"/>
              <a:gd name="T68" fmla="*/ 2147483646 w 601"/>
              <a:gd name="T69" fmla="*/ 2147483646 h 538"/>
              <a:gd name="T70" fmla="*/ 0 w 601"/>
              <a:gd name="T71" fmla="*/ 2147483646 h 538"/>
              <a:gd name="T72" fmla="*/ 0 w 601"/>
              <a:gd name="T73" fmla="*/ 2147483646 h 538"/>
              <a:gd name="T74" fmla="*/ 2147483646 w 601"/>
              <a:gd name="T75" fmla="*/ 2147483646 h 538"/>
              <a:gd name="T76" fmla="*/ 2147483646 w 601"/>
              <a:gd name="T77" fmla="*/ 2147483646 h 538"/>
              <a:gd name="T78" fmla="*/ 2147483646 w 601"/>
              <a:gd name="T79" fmla="*/ 2147483646 h 538"/>
              <a:gd name="T80" fmla="*/ 2147483646 w 601"/>
              <a:gd name="T81" fmla="*/ 2147483646 h 538"/>
              <a:gd name="T82" fmla="*/ 2147483646 w 601"/>
              <a:gd name="T83" fmla="*/ 2147483646 h 538"/>
              <a:gd name="T84" fmla="*/ 2147483646 w 601"/>
              <a:gd name="T85" fmla="*/ 2147483646 h 538"/>
              <a:gd name="T86" fmla="*/ 2147483646 w 601"/>
              <a:gd name="T87" fmla="*/ 2147483646 h 538"/>
              <a:gd name="T88" fmla="*/ 2147483646 w 601"/>
              <a:gd name="T89" fmla="*/ 2147483646 h 538"/>
              <a:gd name="T90" fmla="*/ 2147483646 w 601"/>
              <a:gd name="T91" fmla="*/ 2147483646 h 538"/>
              <a:gd name="T92" fmla="*/ 2147483646 w 601"/>
              <a:gd name="T93" fmla="*/ 2147483646 h 538"/>
              <a:gd name="T94" fmla="*/ 2147483646 w 601"/>
              <a:gd name="T95" fmla="*/ 2147483646 h 538"/>
              <a:gd name="T96" fmla="*/ 2147483646 w 601"/>
              <a:gd name="T97" fmla="*/ 2147483646 h 538"/>
              <a:gd name="T98" fmla="*/ 2147483646 w 601"/>
              <a:gd name="T99" fmla="*/ 2147483646 h 538"/>
              <a:gd name="T100" fmla="*/ 2147483646 w 601"/>
              <a:gd name="T101" fmla="*/ 2147483646 h 538"/>
              <a:gd name="T102" fmla="*/ 2147483646 w 601"/>
              <a:gd name="T103" fmla="*/ 2147483646 h 538"/>
              <a:gd name="T104" fmla="*/ 2147483646 w 601"/>
              <a:gd name="T105" fmla="*/ 2147483646 h 538"/>
              <a:gd name="T106" fmla="*/ 2147483646 w 601"/>
              <a:gd name="T107" fmla="*/ 2147483646 h 538"/>
              <a:gd name="T108" fmla="*/ 2147483646 w 601"/>
              <a:gd name="T109" fmla="*/ 2147483646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5" name="Freeform 29">
            <a:extLst>
              <a:ext uri="{FF2B5EF4-FFF2-40B4-BE49-F238E27FC236}">
                <a16:creationId xmlns:a16="http://schemas.microsoft.com/office/drawing/2014/main" id="{A531D6CA-2BC7-4537-A226-EFEA04B5D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3559175"/>
            <a:ext cx="219075" cy="171450"/>
          </a:xfrm>
          <a:custGeom>
            <a:avLst/>
            <a:gdLst>
              <a:gd name="T0" fmla="*/ 2147483646 w 608"/>
              <a:gd name="T1" fmla="*/ 2147483646 h 475"/>
              <a:gd name="T2" fmla="*/ 2147483646 w 608"/>
              <a:gd name="T3" fmla="*/ 2147483646 h 475"/>
              <a:gd name="T4" fmla="*/ 2147483646 w 608"/>
              <a:gd name="T5" fmla="*/ 2147483646 h 475"/>
              <a:gd name="T6" fmla="*/ 0 w 608"/>
              <a:gd name="T7" fmla="*/ 2147483646 h 475"/>
              <a:gd name="T8" fmla="*/ 0 w 608"/>
              <a:gd name="T9" fmla="*/ 2147483646 h 475"/>
              <a:gd name="T10" fmla="*/ 0 w 608"/>
              <a:gd name="T11" fmla="*/ 2147483646 h 475"/>
              <a:gd name="T12" fmla="*/ 0 w 608"/>
              <a:gd name="T13" fmla="*/ 2147483646 h 475"/>
              <a:gd name="T14" fmla="*/ 0 w 608"/>
              <a:gd name="T15" fmla="*/ 2147483646 h 475"/>
              <a:gd name="T16" fmla="*/ 0 w 608"/>
              <a:gd name="T17" fmla="*/ 2147483646 h 475"/>
              <a:gd name="T18" fmla="*/ 0 w 608"/>
              <a:gd name="T19" fmla="*/ 2147483646 h 475"/>
              <a:gd name="T20" fmla="*/ 2147483646 w 608"/>
              <a:gd name="T21" fmla="*/ 2147483646 h 475"/>
              <a:gd name="T22" fmla="*/ 2147483646 w 608"/>
              <a:gd name="T23" fmla="*/ 2147483646 h 475"/>
              <a:gd name="T24" fmla="*/ 2147483646 w 608"/>
              <a:gd name="T25" fmla="*/ 2147483646 h 475"/>
              <a:gd name="T26" fmla="*/ 2147483646 w 608"/>
              <a:gd name="T27" fmla="*/ 2147483646 h 475"/>
              <a:gd name="T28" fmla="*/ 2147483646 w 608"/>
              <a:gd name="T29" fmla="*/ 2147483646 h 475"/>
              <a:gd name="T30" fmla="*/ 2147483646 w 608"/>
              <a:gd name="T31" fmla="*/ 2147483646 h 475"/>
              <a:gd name="T32" fmla="*/ 2147483646 w 608"/>
              <a:gd name="T33" fmla="*/ 2147483646 h 475"/>
              <a:gd name="T34" fmla="*/ 2147483646 w 608"/>
              <a:gd name="T35" fmla="*/ 2147483646 h 475"/>
              <a:gd name="T36" fmla="*/ 0 w 608"/>
              <a:gd name="T37" fmla="*/ 2147483646 h 475"/>
              <a:gd name="T38" fmla="*/ 0 w 608"/>
              <a:gd name="T39" fmla="*/ 2147483646 h 475"/>
              <a:gd name="T40" fmla="*/ 0 w 608"/>
              <a:gd name="T41" fmla="*/ 2147483646 h 475"/>
              <a:gd name="T42" fmla="*/ 0 w 608"/>
              <a:gd name="T43" fmla="*/ 2147483646 h 475"/>
              <a:gd name="T44" fmla="*/ 2147483646 w 608"/>
              <a:gd name="T45" fmla="*/ 0 h 475"/>
              <a:gd name="T46" fmla="*/ 2147483646 w 608"/>
              <a:gd name="T47" fmla="*/ 0 h 475"/>
              <a:gd name="T48" fmla="*/ 2147483646 w 608"/>
              <a:gd name="T49" fmla="*/ 0 h 475"/>
              <a:gd name="T50" fmla="*/ 2147483646 w 608"/>
              <a:gd name="T51" fmla="*/ 0 h 475"/>
              <a:gd name="T52" fmla="*/ 2147483646 w 608"/>
              <a:gd name="T53" fmla="*/ 0 h 475"/>
              <a:gd name="T54" fmla="*/ 2147483646 w 608"/>
              <a:gd name="T55" fmla="*/ 2147483646 h 475"/>
              <a:gd name="T56" fmla="*/ 2147483646 w 608"/>
              <a:gd name="T57" fmla="*/ 2147483646 h 475"/>
              <a:gd name="T58" fmla="*/ 2147483646 w 608"/>
              <a:gd name="T59" fmla="*/ 2147483646 h 475"/>
              <a:gd name="T60" fmla="*/ 2147483646 w 608"/>
              <a:gd name="T61" fmla="*/ 2147483646 h 475"/>
              <a:gd name="T62" fmla="*/ 0 w 608"/>
              <a:gd name="T63" fmla="*/ 2147483646 h 475"/>
              <a:gd name="T64" fmla="*/ 0 w 608"/>
              <a:gd name="T65" fmla="*/ 2147483646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6" name="Freeform 30">
            <a:extLst>
              <a:ext uri="{FF2B5EF4-FFF2-40B4-BE49-F238E27FC236}">
                <a16:creationId xmlns:a16="http://schemas.microsoft.com/office/drawing/2014/main" id="{C3ABF1ED-547D-44C2-8551-65FE7BA56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3535363"/>
            <a:ext cx="215900" cy="21748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7" name="Freeform 31">
            <a:extLst>
              <a:ext uri="{FF2B5EF4-FFF2-40B4-BE49-F238E27FC236}">
                <a16:creationId xmlns:a16="http://schemas.microsoft.com/office/drawing/2014/main" id="{C5DE2D48-A056-49F6-92EC-6EDCC06E6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3535363"/>
            <a:ext cx="215900" cy="21748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8" name="Freeform 32">
            <a:extLst>
              <a:ext uri="{FF2B5EF4-FFF2-40B4-BE49-F238E27FC236}">
                <a16:creationId xmlns:a16="http://schemas.microsoft.com/office/drawing/2014/main" id="{40D14C88-A4A7-433D-82A0-48228670C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535363"/>
            <a:ext cx="219075" cy="21748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09" name="Freeform 33">
            <a:extLst>
              <a:ext uri="{FF2B5EF4-FFF2-40B4-BE49-F238E27FC236}">
                <a16:creationId xmlns:a16="http://schemas.microsoft.com/office/drawing/2014/main" id="{4C55C725-FE4B-4EC7-90E8-378A607F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353536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0 h 602"/>
              <a:gd name="T8" fmla="*/ 0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0" name="Freeform 34">
            <a:extLst>
              <a:ext uri="{FF2B5EF4-FFF2-40B4-BE49-F238E27FC236}">
                <a16:creationId xmlns:a16="http://schemas.microsoft.com/office/drawing/2014/main" id="{4B160B18-A59A-4F71-AEB7-9FB730F8F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3535363"/>
            <a:ext cx="217488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1" name="Freeform 35">
            <a:extLst>
              <a:ext uri="{FF2B5EF4-FFF2-40B4-BE49-F238E27FC236}">
                <a16:creationId xmlns:a16="http://schemas.microsoft.com/office/drawing/2014/main" id="{0AFC9A88-A11E-48A5-9146-E1BC5A6BC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" y="3535363"/>
            <a:ext cx="219075" cy="21748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2" name="Freeform 36">
            <a:extLst>
              <a:ext uri="{FF2B5EF4-FFF2-40B4-BE49-F238E27FC236}">
                <a16:creationId xmlns:a16="http://schemas.microsoft.com/office/drawing/2014/main" id="{5361CDAD-8EDF-457D-B56A-C3BF629F2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353536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3" name="Freeform 37">
            <a:extLst>
              <a:ext uri="{FF2B5EF4-FFF2-40B4-BE49-F238E27FC236}">
                <a16:creationId xmlns:a16="http://schemas.microsoft.com/office/drawing/2014/main" id="{499C72D2-A1F0-4310-8567-E82DA8786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3157538"/>
            <a:ext cx="217488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4" name="Freeform 38">
            <a:extLst>
              <a:ext uri="{FF2B5EF4-FFF2-40B4-BE49-F238E27FC236}">
                <a16:creationId xmlns:a16="http://schemas.microsoft.com/office/drawing/2014/main" id="{FA8A7F73-6CF5-42FB-9E4F-47BE9EB96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157538"/>
            <a:ext cx="219075" cy="21748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0 w 609"/>
              <a:gd name="T7" fmla="*/ 2147483646 h 602"/>
              <a:gd name="T8" fmla="*/ 0 w 609"/>
              <a:gd name="T9" fmla="*/ 2147483646 h 602"/>
              <a:gd name="T10" fmla="*/ 2147483646 w 609"/>
              <a:gd name="T11" fmla="*/ 0 h 602"/>
              <a:gd name="T12" fmla="*/ 2147483646 w 609"/>
              <a:gd name="T13" fmla="*/ 0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5" name="Freeform 39">
            <a:extLst>
              <a:ext uri="{FF2B5EF4-FFF2-40B4-BE49-F238E27FC236}">
                <a16:creationId xmlns:a16="http://schemas.microsoft.com/office/drawing/2014/main" id="{33174787-CECE-44E7-A9BE-76815147D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3162300"/>
            <a:ext cx="211138" cy="204788"/>
          </a:xfrm>
          <a:custGeom>
            <a:avLst/>
            <a:gdLst>
              <a:gd name="T0" fmla="*/ 2147483646 w 588"/>
              <a:gd name="T1" fmla="*/ 2147483646 h 567"/>
              <a:gd name="T2" fmla="*/ 2147483646 w 588"/>
              <a:gd name="T3" fmla="*/ 2147483646 h 567"/>
              <a:gd name="T4" fmla="*/ 2147483646 w 588"/>
              <a:gd name="T5" fmla="*/ 2147483646 h 567"/>
              <a:gd name="T6" fmla="*/ 2147483646 w 588"/>
              <a:gd name="T7" fmla="*/ 2147483646 h 567"/>
              <a:gd name="T8" fmla="*/ 2147483646 w 588"/>
              <a:gd name="T9" fmla="*/ 2147483646 h 567"/>
              <a:gd name="T10" fmla="*/ 2147483646 w 588"/>
              <a:gd name="T11" fmla="*/ 2147483646 h 567"/>
              <a:gd name="T12" fmla="*/ 2147483646 w 588"/>
              <a:gd name="T13" fmla="*/ 2147483646 h 567"/>
              <a:gd name="T14" fmla="*/ 2147483646 w 588"/>
              <a:gd name="T15" fmla="*/ 2147483646 h 567"/>
              <a:gd name="T16" fmla="*/ 2147483646 w 588"/>
              <a:gd name="T17" fmla="*/ 2147483646 h 567"/>
              <a:gd name="T18" fmla="*/ 2147483646 w 588"/>
              <a:gd name="T19" fmla="*/ 2147483646 h 567"/>
              <a:gd name="T20" fmla="*/ 2147483646 w 588"/>
              <a:gd name="T21" fmla="*/ 2147483646 h 567"/>
              <a:gd name="T22" fmla="*/ 2147483646 w 588"/>
              <a:gd name="T23" fmla="*/ 2147483646 h 567"/>
              <a:gd name="T24" fmla="*/ 2147483646 w 588"/>
              <a:gd name="T25" fmla="*/ 2147483646 h 567"/>
              <a:gd name="T26" fmla="*/ 0 w 588"/>
              <a:gd name="T27" fmla="*/ 2147483646 h 567"/>
              <a:gd name="T28" fmla="*/ 0 w 588"/>
              <a:gd name="T29" fmla="*/ 2147483646 h 567"/>
              <a:gd name="T30" fmla="*/ 2147483646 w 588"/>
              <a:gd name="T31" fmla="*/ 2147483646 h 567"/>
              <a:gd name="T32" fmla="*/ 2147483646 w 588"/>
              <a:gd name="T33" fmla="*/ 2147483646 h 567"/>
              <a:gd name="T34" fmla="*/ 2147483646 w 588"/>
              <a:gd name="T35" fmla="*/ 2147483646 h 567"/>
              <a:gd name="T36" fmla="*/ 2147483646 w 588"/>
              <a:gd name="T37" fmla="*/ 2147483646 h 567"/>
              <a:gd name="T38" fmla="*/ 2147483646 w 588"/>
              <a:gd name="T39" fmla="*/ 2147483646 h 567"/>
              <a:gd name="T40" fmla="*/ 2147483646 w 588"/>
              <a:gd name="T41" fmla="*/ 2147483646 h 567"/>
              <a:gd name="T42" fmla="*/ 2147483646 w 588"/>
              <a:gd name="T43" fmla="*/ 2147483646 h 567"/>
              <a:gd name="T44" fmla="*/ 2147483646 w 588"/>
              <a:gd name="T45" fmla="*/ 2147483646 h 567"/>
              <a:gd name="T46" fmla="*/ 2147483646 w 588"/>
              <a:gd name="T47" fmla="*/ 2147483646 h 567"/>
              <a:gd name="T48" fmla="*/ 2147483646 w 588"/>
              <a:gd name="T49" fmla="*/ 2147483646 h 567"/>
              <a:gd name="T50" fmla="*/ 2147483646 w 588"/>
              <a:gd name="T51" fmla="*/ 2147483646 h 567"/>
              <a:gd name="T52" fmla="*/ 2147483646 w 588"/>
              <a:gd name="T53" fmla="*/ 2147483646 h 567"/>
              <a:gd name="T54" fmla="*/ 2147483646 w 588"/>
              <a:gd name="T55" fmla="*/ 2147483646 h 567"/>
              <a:gd name="T56" fmla="*/ 2147483646 w 588"/>
              <a:gd name="T57" fmla="*/ 2147483646 h 567"/>
              <a:gd name="T58" fmla="*/ 2147483646 w 588"/>
              <a:gd name="T59" fmla="*/ 2147483646 h 567"/>
              <a:gd name="T60" fmla="*/ 2147483646 w 588"/>
              <a:gd name="T61" fmla="*/ 2147483646 h 567"/>
              <a:gd name="T62" fmla="*/ 2147483646 w 588"/>
              <a:gd name="T63" fmla="*/ 2147483646 h 567"/>
              <a:gd name="T64" fmla="*/ 2147483646 w 588"/>
              <a:gd name="T65" fmla="*/ 2147483646 h 567"/>
              <a:gd name="T66" fmla="*/ 2147483646 w 588"/>
              <a:gd name="T67" fmla="*/ 2147483646 h 567"/>
              <a:gd name="T68" fmla="*/ 2147483646 w 588"/>
              <a:gd name="T69" fmla="*/ 2147483646 h 567"/>
              <a:gd name="T70" fmla="*/ 2147483646 w 588"/>
              <a:gd name="T71" fmla="*/ 2147483646 h 567"/>
              <a:gd name="T72" fmla="*/ 2147483646 w 588"/>
              <a:gd name="T73" fmla="*/ 2147483646 h 567"/>
              <a:gd name="T74" fmla="*/ 2147483646 w 588"/>
              <a:gd name="T75" fmla="*/ 2147483646 h 567"/>
              <a:gd name="T76" fmla="*/ 2147483646 w 588"/>
              <a:gd name="T77" fmla="*/ 2147483646 h 567"/>
              <a:gd name="T78" fmla="*/ 2147483646 w 588"/>
              <a:gd name="T79" fmla="*/ 2147483646 h 567"/>
              <a:gd name="T80" fmla="*/ 2147483646 w 588"/>
              <a:gd name="T81" fmla="*/ 2147483646 h 567"/>
              <a:gd name="T82" fmla="*/ 2147483646 w 588"/>
              <a:gd name="T83" fmla="*/ 0 h 567"/>
              <a:gd name="T84" fmla="*/ 2147483646 w 588"/>
              <a:gd name="T85" fmla="*/ 2147483646 h 567"/>
              <a:gd name="T86" fmla="*/ 2147483646 w 588"/>
              <a:gd name="T87" fmla="*/ 2147483646 h 567"/>
              <a:gd name="T88" fmla="*/ 2147483646 w 588"/>
              <a:gd name="T89" fmla="*/ 2147483646 h 567"/>
              <a:gd name="T90" fmla="*/ 2147483646 w 588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6" name="Freeform 40">
            <a:extLst>
              <a:ext uri="{FF2B5EF4-FFF2-40B4-BE49-F238E27FC236}">
                <a16:creationId xmlns:a16="http://schemas.microsoft.com/office/drawing/2014/main" id="{B40EF9FF-ACB8-4024-B85D-D3D40F94A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7663" y="3162300"/>
            <a:ext cx="211137" cy="204788"/>
          </a:xfrm>
          <a:custGeom>
            <a:avLst/>
            <a:gdLst>
              <a:gd name="T0" fmla="*/ 2147483646 w 587"/>
              <a:gd name="T1" fmla="*/ 2147483646 h 567"/>
              <a:gd name="T2" fmla="*/ 2147483646 w 587"/>
              <a:gd name="T3" fmla="*/ 2147483646 h 567"/>
              <a:gd name="T4" fmla="*/ 2147483646 w 587"/>
              <a:gd name="T5" fmla="*/ 2147483646 h 567"/>
              <a:gd name="T6" fmla="*/ 2147483646 w 587"/>
              <a:gd name="T7" fmla="*/ 2147483646 h 567"/>
              <a:gd name="T8" fmla="*/ 2147483646 w 587"/>
              <a:gd name="T9" fmla="*/ 2147483646 h 567"/>
              <a:gd name="T10" fmla="*/ 2147483646 w 587"/>
              <a:gd name="T11" fmla="*/ 2147483646 h 567"/>
              <a:gd name="T12" fmla="*/ 2147483646 w 587"/>
              <a:gd name="T13" fmla="*/ 2147483646 h 567"/>
              <a:gd name="T14" fmla="*/ 2147483646 w 587"/>
              <a:gd name="T15" fmla="*/ 2147483646 h 567"/>
              <a:gd name="T16" fmla="*/ 2147483646 w 587"/>
              <a:gd name="T17" fmla="*/ 2147483646 h 567"/>
              <a:gd name="T18" fmla="*/ 2147483646 w 587"/>
              <a:gd name="T19" fmla="*/ 2147483646 h 567"/>
              <a:gd name="T20" fmla="*/ 2147483646 w 587"/>
              <a:gd name="T21" fmla="*/ 2147483646 h 567"/>
              <a:gd name="T22" fmla="*/ 2147483646 w 587"/>
              <a:gd name="T23" fmla="*/ 2147483646 h 567"/>
              <a:gd name="T24" fmla="*/ 2147483646 w 587"/>
              <a:gd name="T25" fmla="*/ 2147483646 h 567"/>
              <a:gd name="T26" fmla="*/ 0 w 587"/>
              <a:gd name="T27" fmla="*/ 2147483646 h 567"/>
              <a:gd name="T28" fmla="*/ 0 w 587"/>
              <a:gd name="T29" fmla="*/ 2147483646 h 567"/>
              <a:gd name="T30" fmla="*/ 2147483646 w 587"/>
              <a:gd name="T31" fmla="*/ 2147483646 h 567"/>
              <a:gd name="T32" fmla="*/ 2147483646 w 587"/>
              <a:gd name="T33" fmla="*/ 2147483646 h 567"/>
              <a:gd name="T34" fmla="*/ 2147483646 w 587"/>
              <a:gd name="T35" fmla="*/ 2147483646 h 567"/>
              <a:gd name="T36" fmla="*/ 2147483646 w 587"/>
              <a:gd name="T37" fmla="*/ 2147483646 h 567"/>
              <a:gd name="T38" fmla="*/ 2147483646 w 587"/>
              <a:gd name="T39" fmla="*/ 2147483646 h 567"/>
              <a:gd name="T40" fmla="*/ 2147483646 w 587"/>
              <a:gd name="T41" fmla="*/ 2147483646 h 567"/>
              <a:gd name="T42" fmla="*/ 2147483646 w 587"/>
              <a:gd name="T43" fmla="*/ 2147483646 h 567"/>
              <a:gd name="T44" fmla="*/ 2147483646 w 587"/>
              <a:gd name="T45" fmla="*/ 2147483646 h 567"/>
              <a:gd name="T46" fmla="*/ 2147483646 w 587"/>
              <a:gd name="T47" fmla="*/ 2147483646 h 567"/>
              <a:gd name="T48" fmla="*/ 2147483646 w 587"/>
              <a:gd name="T49" fmla="*/ 2147483646 h 567"/>
              <a:gd name="T50" fmla="*/ 2147483646 w 587"/>
              <a:gd name="T51" fmla="*/ 2147483646 h 567"/>
              <a:gd name="T52" fmla="*/ 2147483646 w 587"/>
              <a:gd name="T53" fmla="*/ 2147483646 h 567"/>
              <a:gd name="T54" fmla="*/ 2147483646 w 587"/>
              <a:gd name="T55" fmla="*/ 2147483646 h 567"/>
              <a:gd name="T56" fmla="*/ 2147483646 w 587"/>
              <a:gd name="T57" fmla="*/ 2147483646 h 567"/>
              <a:gd name="T58" fmla="*/ 2147483646 w 587"/>
              <a:gd name="T59" fmla="*/ 2147483646 h 567"/>
              <a:gd name="T60" fmla="*/ 2147483646 w 587"/>
              <a:gd name="T61" fmla="*/ 2147483646 h 567"/>
              <a:gd name="T62" fmla="*/ 2147483646 w 587"/>
              <a:gd name="T63" fmla="*/ 2147483646 h 567"/>
              <a:gd name="T64" fmla="*/ 2147483646 w 587"/>
              <a:gd name="T65" fmla="*/ 2147483646 h 567"/>
              <a:gd name="T66" fmla="*/ 2147483646 w 587"/>
              <a:gd name="T67" fmla="*/ 2147483646 h 567"/>
              <a:gd name="T68" fmla="*/ 2147483646 w 587"/>
              <a:gd name="T69" fmla="*/ 2147483646 h 567"/>
              <a:gd name="T70" fmla="*/ 2147483646 w 587"/>
              <a:gd name="T71" fmla="*/ 2147483646 h 567"/>
              <a:gd name="T72" fmla="*/ 2147483646 w 587"/>
              <a:gd name="T73" fmla="*/ 2147483646 h 567"/>
              <a:gd name="T74" fmla="*/ 2147483646 w 587"/>
              <a:gd name="T75" fmla="*/ 2147483646 h 567"/>
              <a:gd name="T76" fmla="*/ 2147483646 w 587"/>
              <a:gd name="T77" fmla="*/ 2147483646 h 567"/>
              <a:gd name="T78" fmla="*/ 2147483646 w 587"/>
              <a:gd name="T79" fmla="*/ 2147483646 h 567"/>
              <a:gd name="T80" fmla="*/ 2147483646 w 587"/>
              <a:gd name="T81" fmla="*/ 0 h 567"/>
              <a:gd name="T82" fmla="*/ 2147483646 w 587"/>
              <a:gd name="T83" fmla="*/ 2147483646 h 567"/>
              <a:gd name="T84" fmla="*/ 2147483646 w 587"/>
              <a:gd name="T85" fmla="*/ 2147483646 h 567"/>
              <a:gd name="T86" fmla="*/ 2147483646 w 587"/>
              <a:gd name="T87" fmla="*/ 2147483646 h 567"/>
              <a:gd name="T88" fmla="*/ 2147483646 w 587"/>
              <a:gd name="T89" fmla="*/ 2147483646 h 567"/>
              <a:gd name="T90" fmla="*/ 2147483646 w 587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7" name="Freeform 41">
            <a:extLst>
              <a:ext uri="{FF2B5EF4-FFF2-40B4-BE49-F238E27FC236}">
                <a16:creationId xmlns:a16="http://schemas.microsoft.com/office/drawing/2014/main" id="{7955F924-64C8-486D-8458-08B57B2A7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9838" y="3176588"/>
            <a:ext cx="209550" cy="188912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2147483646 w 580"/>
              <a:gd name="T25" fmla="*/ 2147483646 h 524"/>
              <a:gd name="T26" fmla="*/ 0 w 580"/>
              <a:gd name="T27" fmla="*/ 2147483646 h 524"/>
              <a:gd name="T28" fmla="*/ 0 w 580"/>
              <a:gd name="T29" fmla="*/ 2147483646 h 524"/>
              <a:gd name="T30" fmla="*/ 2147483646 w 580"/>
              <a:gd name="T31" fmla="*/ 0 h 524"/>
              <a:gd name="T32" fmla="*/ 2147483646 w 580"/>
              <a:gd name="T33" fmla="*/ 0 h 524"/>
              <a:gd name="T34" fmla="*/ 2147483646 w 580"/>
              <a:gd name="T35" fmla="*/ 2147483646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2147483646 h 524"/>
              <a:gd name="T42" fmla="*/ 2147483646 w 580"/>
              <a:gd name="T43" fmla="*/ 2147483646 h 524"/>
              <a:gd name="T44" fmla="*/ 2147483646 w 580"/>
              <a:gd name="T45" fmla="*/ 2147483646 h 524"/>
              <a:gd name="T46" fmla="*/ 2147483646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2147483646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2147483646 w 580"/>
              <a:gd name="T89" fmla="*/ 2147483646 h 524"/>
              <a:gd name="T90" fmla="*/ 2147483646 w 580"/>
              <a:gd name="T91" fmla="*/ 2147483646 h 524"/>
              <a:gd name="T92" fmla="*/ 2147483646 w 580"/>
              <a:gd name="T93" fmla="*/ 2147483646 h 524"/>
              <a:gd name="T94" fmla="*/ 2147483646 w 580"/>
              <a:gd name="T95" fmla="*/ 2147483646 h 524"/>
              <a:gd name="T96" fmla="*/ 2147483646 w 580"/>
              <a:gd name="T97" fmla="*/ 2147483646 h 524"/>
              <a:gd name="T98" fmla="*/ 2147483646 w 580"/>
              <a:gd name="T99" fmla="*/ 2147483646 h 524"/>
              <a:gd name="T100" fmla="*/ 2147483646 w 580"/>
              <a:gd name="T101" fmla="*/ 2147483646 h 524"/>
              <a:gd name="T102" fmla="*/ 2147483646 w 580"/>
              <a:gd name="T103" fmla="*/ 2147483646 h 524"/>
              <a:gd name="T104" fmla="*/ 2147483646 w 580"/>
              <a:gd name="T105" fmla="*/ 2147483646 h 524"/>
              <a:gd name="T106" fmla="*/ 2147483646 w 580"/>
              <a:gd name="T107" fmla="*/ 2147483646 h 524"/>
              <a:gd name="T108" fmla="*/ 2147483646 w 580"/>
              <a:gd name="T109" fmla="*/ 2147483646 h 524"/>
              <a:gd name="T110" fmla="*/ 2147483646 w 580"/>
              <a:gd name="T111" fmla="*/ 2147483646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8" name="Freeform 42">
            <a:extLst>
              <a:ext uri="{FF2B5EF4-FFF2-40B4-BE49-F238E27FC236}">
                <a16:creationId xmlns:a16="http://schemas.microsoft.com/office/drawing/2014/main" id="{5750887E-C928-45C4-92A0-7C4EE5F70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3176588"/>
            <a:ext cx="211138" cy="188912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2147483646 w 587"/>
              <a:gd name="T25" fmla="*/ 2147483646 h 524"/>
              <a:gd name="T26" fmla="*/ 0 w 587"/>
              <a:gd name="T27" fmla="*/ 2147483646 h 524"/>
              <a:gd name="T28" fmla="*/ 0 w 587"/>
              <a:gd name="T29" fmla="*/ 2147483646 h 524"/>
              <a:gd name="T30" fmla="*/ 2147483646 w 587"/>
              <a:gd name="T31" fmla="*/ 0 h 524"/>
              <a:gd name="T32" fmla="*/ 2147483646 w 587"/>
              <a:gd name="T33" fmla="*/ 0 h 524"/>
              <a:gd name="T34" fmla="*/ 2147483646 w 587"/>
              <a:gd name="T35" fmla="*/ 2147483646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2147483646 h 524"/>
              <a:gd name="T42" fmla="*/ 2147483646 w 587"/>
              <a:gd name="T43" fmla="*/ 2147483646 h 524"/>
              <a:gd name="T44" fmla="*/ 2147483646 w 587"/>
              <a:gd name="T45" fmla="*/ 2147483646 h 524"/>
              <a:gd name="T46" fmla="*/ 2147483646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2147483646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2147483646 w 587"/>
              <a:gd name="T69" fmla="*/ 2147483646 h 524"/>
              <a:gd name="T70" fmla="*/ 2147483646 w 587"/>
              <a:gd name="T71" fmla="*/ 2147483646 h 524"/>
              <a:gd name="T72" fmla="*/ 2147483646 w 587"/>
              <a:gd name="T73" fmla="*/ 2147483646 h 524"/>
              <a:gd name="T74" fmla="*/ 2147483646 w 587"/>
              <a:gd name="T75" fmla="*/ 2147483646 h 524"/>
              <a:gd name="T76" fmla="*/ 2147483646 w 587"/>
              <a:gd name="T77" fmla="*/ 2147483646 h 524"/>
              <a:gd name="T78" fmla="*/ 2147483646 w 587"/>
              <a:gd name="T79" fmla="*/ 2147483646 h 524"/>
              <a:gd name="T80" fmla="*/ 2147483646 w 587"/>
              <a:gd name="T81" fmla="*/ 2147483646 h 524"/>
              <a:gd name="T82" fmla="*/ 2147483646 w 587"/>
              <a:gd name="T83" fmla="*/ 2147483646 h 524"/>
              <a:gd name="T84" fmla="*/ 2147483646 w 587"/>
              <a:gd name="T85" fmla="*/ 2147483646 h 524"/>
              <a:gd name="T86" fmla="*/ 2147483646 w 587"/>
              <a:gd name="T87" fmla="*/ 2147483646 h 524"/>
              <a:gd name="T88" fmla="*/ 2147483646 w 587"/>
              <a:gd name="T89" fmla="*/ 2147483646 h 524"/>
              <a:gd name="T90" fmla="*/ 2147483646 w 587"/>
              <a:gd name="T91" fmla="*/ 2147483646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19" name="Freeform 43">
            <a:extLst>
              <a:ext uri="{FF2B5EF4-FFF2-40B4-BE49-F238E27FC236}">
                <a16:creationId xmlns:a16="http://schemas.microsoft.com/office/drawing/2014/main" id="{5B0739AD-B2C0-42DB-8040-CD67AFC97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9425" y="3176588"/>
            <a:ext cx="211138" cy="188912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2147483646 w 587"/>
              <a:gd name="T25" fmla="*/ 2147483646 h 524"/>
              <a:gd name="T26" fmla="*/ 0 w 587"/>
              <a:gd name="T27" fmla="*/ 2147483646 h 524"/>
              <a:gd name="T28" fmla="*/ 0 w 587"/>
              <a:gd name="T29" fmla="*/ 2147483646 h 524"/>
              <a:gd name="T30" fmla="*/ 2147483646 w 587"/>
              <a:gd name="T31" fmla="*/ 0 h 524"/>
              <a:gd name="T32" fmla="*/ 2147483646 w 587"/>
              <a:gd name="T33" fmla="*/ 0 h 524"/>
              <a:gd name="T34" fmla="*/ 2147483646 w 587"/>
              <a:gd name="T35" fmla="*/ 2147483646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2147483646 h 524"/>
              <a:gd name="T42" fmla="*/ 2147483646 w 587"/>
              <a:gd name="T43" fmla="*/ 2147483646 h 524"/>
              <a:gd name="T44" fmla="*/ 2147483646 w 587"/>
              <a:gd name="T45" fmla="*/ 2147483646 h 524"/>
              <a:gd name="T46" fmla="*/ 2147483646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2147483646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0" name="Freeform 44">
            <a:extLst>
              <a:ext uri="{FF2B5EF4-FFF2-40B4-BE49-F238E27FC236}">
                <a16:creationId xmlns:a16="http://schemas.microsoft.com/office/drawing/2014/main" id="{E2E7AC94-8759-4B7F-9F03-4C641648F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0013" y="3176588"/>
            <a:ext cx="209550" cy="188912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2147483646 w 580"/>
              <a:gd name="T25" fmla="*/ 2147483646 h 524"/>
              <a:gd name="T26" fmla="*/ 0 w 580"/>
              <a:gd name="T27" fmla="*/ 2147483646 h 524"/>
              <a:gd name="T28" fmla="*/ 0 w 580"/>
              <a:gd name="T29" fmla="*/ 2147483646 h 524"/>
              <a:gd name="T30" fmla="*/ 2147483646 w 580"/>
              <a:gd name="T31" fmla="*/ 0 h 524"/>
              <a:gd name="T32" fmla="*/ 2147483646 w 580"/>
              <a:gd name="T33" fmla="*/ 0 h 524"/>
              <a:gd name="T34" fmla="*/ 2147483646 w 580"/>
              <a:gd name="T35" fmla="*/ 2147483646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2147483646 h 524"/>
              <a:gd name="T42" fmla="*/ 2147483646 w 580"/>
              <a:gd name="T43" fmla="*/ 2147483646 h 524"/>
              <a:gd name="T44" fmla="*/ 2147483646 w 580"/>
              <a:gd name="T45" fmla="*/ 2147483646 h 524"/>
              <a:gd name="T46" fmla="*/ 2147483646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2147483646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1" name="Freeform 45">
            <a:extLst>
              <a:ext uri="{FF2B5EF4-FFF2-40B4-BE49-F238E27FC236}">
                <a16:creationId xmlns:a16="http://schemas.microsoft.com/office/drawing/2014/main" id="{478FC833-1EBD-499E-935D-BD930E44E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5" y="3176588"/>
            <a:ext cx="211138" cy="188912"/>
          </a:xfrm>
          <a:custGeom>
            <a:avLst/>
            <a:gdLst>
              <a:gd name="T0" fmla="*/ 2147483646 w 588"/>
              <a:gd name="T1" fmla="*/ 2147483646 h 524"/>
              <a:gd name="T2" fmla="*/ 2147483646 w 588"/>
              <a:gd name="T3" fmla="*/ 2147483646 h 524"/>
              <a:gd name="T4" fmla="*/ 2147483646 w 588"/>
              <a:gd name="T5" fmla="*/ 2147483646 h 524"/>
              <a:gd name="T6" fmla="*/ 2147483646 w 588"/>
              <a:gd name="T7" fmla="*/ 2147483646 h 524"/>
              <a:gd name="T8" fmla="*/ 2147483646 w 588"/>
              <a:gd name="T9" fmla="*/ 2147483646 h 524"/>
              <a:gd name="T10" fmla="*/ 2147483646 w 588"/>
              <a:gd name="T11" fmla="*/ 2147483646 h 524"/>
              <a:gd name="T12" fmla="*/ 2147483646 w 588"/>
              <a:gd name="T13" fmla="*/ 2147483646 h 524"/>
              <a:gd name="T14" fmla="*/ 2147483646 w 588"/>
              <a:gd name="T15" fmla="*/ 2147483646 h 524"/>
              <a:gd name="T16" fmla="*/ 2147483646 w 588"/>
              <a:gd name="T17" fmla="*/ 2147483646 h 524"/>
              <a:gd name="T18" fmla="*/ 2147483646 w 588"/>
              <a:gd name="T19" fmla="*/ 2147483646 h 524"/>
              <a:gd name="T20" fmla="*/ 2147483646 w 588"/>
              <a:gd name="T21" fmla="*/ 2147483646 h 524"/>
              <a:gd name="T22" fmla="*/ 2147483646 w 588"/>
              <a:gd name="T23" fmla="*/ 2147483646 h 524"/>
              <a:gd name="T24" fmla="*/ 2147483646 w 588"/>
              <a:gd name="T25" fmla="*/ 2147483646 h 524"/>
              <a:gd name="T26" fmla="*/ 0 w 588"/>
              <a:gd name="T27" fmla="*/ 2147483646 h 524"/>
              <a:gd name="T28" fmla="*/ 0 w 588"/>
              <a:gd name="T29" fmla="*/ 2147483646 h 524"/>
              <a:gd name="T30" fmla="*/ 2147483646 w 588"/>
              <a:gd name="T31" fmla="*/ 0 h 524"/>
              <a:gd name="T32" fmla="*/ 2147483646 w 588"/>
              <a:gd name="T33" fmla="*/ 0 h 524"/>
              <a:gd name="T34" fmla="*/ 2147483646 w 588"/>
              <a:gd name="T35" fmla="*/ 2147483646 h 524"/>
              <a:gd name="T36" fmla="*/ 2147483646 w 588"/>
              <a:gd name="T37" fmla="*/ 2147483646 h 524"/>
              <a:gd name="T38" fmla="*/ 2147483646 w 588"/>
              <a:gd name="T39" fmla="*/ 2147483646 h 524"/>
              <a:gd name="T40" fmla="*/ 2147483646 w 588"/>
              <a:gd name="T41" fmla="*/ 2147483646 h 524"/>
              <a:gd name="T42" fmla="*/ 2147483646 w 588"/>
              <a:gd name="T43" fmla="*/ 2147483646 h 524"/>
              <a:gd name="T44" fmla="*/ 2147483646 w 588"/>
              <a:gd name="T45" fmla="*/ 2147483646 h 524"/>
              <a:gd name="T46" fmla="*/ 2147483646 w 588"/>
              <a:gd name="T47" fmla="*/ 2147483646 h 524"/>
              <a:gd name="T48" fmla="*/ 2147483646 w 588"/>
              <a:gd name="T49" fmla="*/ 2147483646 h 524"/>
              <a:gd name="T50" fmla="*/ 2147483646 w 588"/>
              <a:gd name="T51" fmla="*/ 2147483646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2" name="Freeform 46">
            <a:extLst>
              <a:ext uri="{FF2B5EF4-FFF2-40B4-BE49-F238E27FC236}">
                <a16:creationId xmlns:a16="http://schemas.microsoft.com/office/drawing/2014/main" id="{3EBCCE01-EEC2-41B2-804D-628C65323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3197225"/>
            <a:ext cx="217488" cy="134938"/>
          </a:xfrm>
          <a:custGeom>
            <a:avLst/>
            <a:gdLst>
              <a:gd name="T0" fmla="*/ 2147483646 w 602"/>
              <a:gd name="T1" fmla="*/ 2147483646 h 376"/>
              <a:gd name="T2" fmla="*/ 2147483646 w 602"/>
              <a:gd name="T3" fmla="*/ 2147483646 h 376"/>
              <a:gd name="T4" fmla="*/ 2147483646 w 602"/>
              <a:gd name="T5" fmla="*/ 2147483646 h 376"/>
              <a:gd name="T6" fmla="*/ 2147483646 w 602"/>
              <a:gd name="T7" fmla="*/ 2147483646 h 376"/>
              <a:gd name="T8" fmla="*/ 2147483646 w 602"/>
              <a:gd name="T9" fmla="*/ 2147483646 h 376"/>
              <a:gd name="T10" fmla="*/ 0 w 602"/>
              <a:gd name="T11" fmla="*/ 2147483646 h 376"/>
              <a:gd name="T12" fmla="*/ 0 w 602"/>
              <a:gd name="T13" fmla="*/ 2147483646 h 376"/>
              <a:gd name="T14" fmla="*/ 2147483646 w 602"/>
              <a:gd name="T15" fmla="*/ 2147483646 h 376"/>
              <a:gd name="T16" fmla="*/ 2147483646 w 602"/>
              <a:gd name="T17" fmla="*/ 2147483646 h 376"/>
              <a:gd name="T18" fmla="*/ 2147483646 w 602"/>
              <a:gd name="T19" fmla="*/ 0 h 376"/>
              <a:gd name="T20" fmla="*/ 2147483646 w 602"/>
              <a:gd name="T21" fmla="*/ 0 h 376"/>
              <a:gd name="T22" fmla="*/ 2147483646 w 602"/>
              <a:gd name="T23" fmla="*/ 2147483646 h 376"/>
              <a:gd name="T24" fmla="*/ 2147483646 w 602"/>
              <a:gd name="T25" fmla="*/ 2147483646 h 376"/>
              <a:gd name="T26" fmla="*/ 2147483646 w 602"/>
              <a:gd name="T27" fmla="*/ 2147483646 h 376"/>
              <a:gd name="T28" fmla="*/ 2147483646 w 602"/>
              <a:gd name="T29" fmla="*/ 2147483646 h 376"/>
              <a:gd name="T30" fmla="*/ 2147483646 w 602"/>
              <a:gd name="T31" fmla="*/ 2147483646 h 376"/>
              <a:gd name="T32" fmla="*/ 2147483646 w 602"/>
              <a:gd name="T33" fmla="*/ 2147483646 h 376"/>
              <a:gd name="T34" fmla="*/ 2147483646 w 602"/>
              <a:gd name="T35" fmla="*/ 2147483646 h 376"/>
              <a:gd name="T36" fmla="*/ 2147483646 w 602"/>
              <a:gd name="T37" fmla="*/ 2147483646 h 376"/>
              <a:gd name="T38" fmla="*/ 2147483646 w 602"/>
              <a:gd name="T39" fmla="*/ 2147483646 h 376"/>
              <a:gd name="T40" fmla="*/ 2147483646 w 602"/>
              <a:gd name="T41" fmla="*/ 2147483646 h 376"/>
              <a:gd name="T42" fmla="*/ 2147483646 w 602"/>
              <a:gd name="T43" fmla="*/ 2147483646 h 376"/>
              <a:gd name="T44" fmla="*/ 2147483646 w 602"/>
              <a:gd name="T45" fmla="*/ 2147483646 h 376"/>
              <a:gd name="T46" fmla="*/ 2147483646 w 602"/>
              <a:gd name="T47" fmla="*/ 2147483646 h 376"/>
              <a:gd name="T48" fmla="*/ 2147483646 w 602"/>
              <a:gd name="T49" fmla="*/ 2147483646 h 376"/>
              <a:gd name="T50" fmla="*/ 2147483646 w 602"/>
              <a:gd name="T51" fmla="*/ 2147483646 h 376"/>
              <a:gd name="T52" fmla="*/ 2147483646 w 602"/>
              <a:gd name="T53" fmla="*/ 2147483646 h 376"/>
              <a:gd name="T54" fmla="*/ 2147483646 w 602"/>
              <a:gd name="T55" fmla="*/ 2147483646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3" name="Freeform 47">
            <a:extLst>
              <a:ext uri="{FF2B5EF4-FFF2-40B4-BE49-F238E27FC236}">
                <a16:creationId xmlns:a16="http://schemas.microsoft.com/office/drawing/2014/main" id="{4A4572B1-BB37-4F7B-AC7F-47B4D58FE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825" y="3167063"/>
            <a:ext cx="168275" cy="196850"/>
          </a:xfrm>
          <a:custGeom>
            <a:avLst/>
            <a:gdLst>
              <a:gd name="T0" fmla="*/ 2147483646 w 467"/>
              <a:gd name="T1" fmla="*/ 2147483646 h 545"/>
              <a:gd name="T2" fmla="*/ 2147483646 w 467"/>
              <a:gd name="T3" fmla="*/ 2147483646 h 545"/>
              <a:gd name="T4" fmla="*/ 2147483646 w 467"/>
              <a:gd name="T5" fmla="*/ 2147483646 h 545"/>
              <a:gd name="T6" fmla="*/ 0 w 467"/>
              <a:gd name="T7" fmla="*/ 2147483646 h 545"/>
              <a:gd name="T8" fmla="*/ 0 w 467"/>
              <a:gd name="T9" fmla="*/ 2147483646 h 545"/>
              <a:gd name="T10" fmla="*/ 2147483646 w 467"/>
              <a:gd name="T11" fmla="*/ 0 h 545"/>
              <a:gd name="T12" fmla="*/ 2147483646 w 467"/>
              <a:gd name="T13" fmla="*/ 0 h 545"/>
              <a:gd name="T14" fmla="*/ 2147483646 w 467"/>
              <a:gd name="T15" fmla="*/ 2147483646 h 545"/>
              <a:gd name="T16" fmla="*/ 2147483646 w 467"/>
              <a:gd name="T17" fmla="*/ 2147483646 h 545"/>
              <a:gd name="T18" fmla="*/ 2147483646 w 467"/>
              <a:gd name="T19" fmla="*/ 2147483646 h 545"/>
              <a:gd name="T20" fmla="*/ 2147483646 w 467"/>
              <a:gd name="T21" fmla="*/ 2147483646 h 545"/>
              <a:gd name="T22" fmla="*/ 2147483646 w 467"/>
              <a:gd name="T23" fmla="*/ 2147483646 h 545"/>
              <a:gd name="T24" fmla="*/ 2147483646 w 467"/>
              <a:gd name="T25" fmla="*/ 2147483646 h 545"/>
              <a:gd name="T26" fmla="*/ 2147483646 w 467"/>
              <a:gd name="T27" fmla="*/ 2147483646 h 545"/>
              <a:gd name="T28" fmla="*/ 2147483646 w 467"/>
              <a:gd name="T29" fmla="*/ 2147483646 h 545"/>
              <a:gd name="T30" fmla="*/ 2147483646 w 467"/>
              <a:gd name="T31" fmla="*/ 2147483646 h 545"/>
              <a:gd name="T32" fmla="*/ 2147483646 w 467"/>
              <a:gd name="T33" fmla="*/ 2147483646 h 545"/>
              <a:gd name="T34" fmla="*/ 2147483646 w 467"/>
              <a:gd name="T35" fmla="*/ 2147483646 h 545"/>
              <a:gd name="T36" fmla="*/ 2147483646 w 467"/>
              <a:gd name="T37" fmla="*/ 2147483646 h 545"/>
              <a:gd name="T38" fmla="*/ 2147483646 w 467"/>
              <a:gd name="T39" fmla="*/ 2147483646 h 545"/>
              <a:gd name="T40" fmla="*/ 2147483646 w 467"/>
              <a:gd name="T41" fmla="*/ 2147483646 h 545"/>
              <a:gd name="T42" fmla="*/ 2147483646 w 467"/>
              <a:gd name="T43" fmla="*/ 2147483646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4" name="Freeform 48">
            <a:extLst>
              <a:ext uri="{FF2B5EF4-FFF2-40B4-BE49-F238E27FC236}">
                <a16:creationId xmlns:a16="http://schemas.microsoft.com/office/drawing/2014/main" id="{8FDB70EC-A69F-4EE3-8712-30349257D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167063"/>
            <a:ext cx="114300" cy="196850"/>
          </a:xfrm>
          <a:custGeom>
            <a:avLst/>
            <a:gdLst>
              <a:gd name="T0" fmla="*/ 2147483646 w 319"/>
              <a:gd name="T1" fmla="*/ 2147483646 h 545"/>
              <a:gd name="T2" fmla="*/ 2147483646 w 319"/>
              <a:gd name="T3" fmla="*/ 2147483646 h 545"/>
              <a:gd name="T4" fmla="*/ 2147483646 w 319"/>
              <a:gd name="T5" fmla="*/ 2147483646 h 545"/>
              <a:gd name="T6" fmla="*/ 0 w 319"/>
              <a:gd name="T7" fmla="*/ 2147483646 h 545"/>
              <a:gd name="T8" fmla="*/ 0 w 319"/>
              <a:gd name="T9" fmla="*/ 2147483646 h 545"/>
              <a:gd name="T10" fmla="*/ 2147483646 w 319"/>
              <a:gd name="T11" fmla="*/ 0 h 545"/>
              <a:gd name="T12" fmla="*/ 2147483646 w 319"/>
              <a:gd name="T13" fmla="*/ 0 h 545"/>
              <a:gd name="T14" fmla="*/ 2147483646 w 319"/>
              <a:gd name="T15" fmla="*/ 2147483646 h 545"/>
              <a:gd name="T16" fmla="*/ 2147483646 w 319"/>
              <a:gd name="T17" fmla="*/ 2147483646 h 545"/>
              <a:gd name="T18" fmla="*/ 2147483646 w 319"/>
              <a:gd name="T19" fmla="*/ 2147483646 h 545"/>
              <a:gd name="T20" fmla="*/ 2147483646 w 319"/>
              <a:gd name="T21" fmla="*/ 2147483646 h 545"/>
              <a:gd name="T22" fmla="*/ 2147483646 w 319"/>
              <a:gd name="T23" fmla="*/ 2147483646 h 545"/>
              <a:gd name="T24" fmla="*/ 2147483646 w 319"/>
              <a:gd name="T25" fmla="*/ 2147483646 h 545"/>
              <a:gd name="T26" fmla="*/ 2147483646 w 319"/>
              <a:gd name="T27" fmla="*/ 2147483646 h 545"/>
              <a:gd name="T28" fmla="*/ 2147483646 w 319"/>
              <a:gd name="T29" fmla="*/ 2147483646 h 545"/>
              <a:gd name="T30" fmla="*/ 2147483646 w 319"/>
              <a:gd name="T31" fmla="*/ 2147483646 h 545"/>
              <a:gd name="T32" fmla="*/ 2147483646 w 319"/>
              <a:gd name="T33" fmla="*/ 2147483646 h 545"/>
              <a:gd name="T34" fmla="*/ 2147483646 w 319"/>
              <a:gd name="T35" fmla="*/ 2147483646 h 545"/>
              <a:gd name="T36" fmla="*/ 2147483646 w 319"/>
              <a:gd name="T37" fmla="*/ 2147483646 h 545"/>
              <a:gd name="T38" fmla="*/ 2147483646 w 319"/>
              <a:gd name="T39" fmla="*/ 2147483646 h 545"/>
              <a:gd name="T40" fmla="*/ 2147483646 w 319"/>
              <a:gd name="T41" fmla="*/ 2147483646 h 545"/>
              <a:gd name="T42" fmla="*/ 2147483646 w 319"/>
              <a:gd name="T43" fmla="*/ 2147483646 h 545"/>
              <a:gd name="T44" fmla="*/ 2147483646 w 319"/>
              <a:gd name="T45" fmla="*/ 2147483646 h 545"/>
              <a:gd name="T46" fmla="*/ 2147483646 w 319"/>
              <a:gd name="T47" fmla="*/ 2147483646 h 545"/>
              <a:gd name="T48" fmla="*/ 2147483646 w 319"/>
              <a:gd name="T49" fmla="*/ 2147483646 h 545"/>
              <a:gd name="T50" fmla="*/ 2147483646 w 319"/>
              <a:gd name="T51" fmla="*/ 2147483646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5" name="Freeform 49">
            <a:extLst>
              <a:ext uri="{FF2B5EF4-FFF2-40B4-BE49-F238E27FC236}">
                <a16:creationId xmlns:a16="http://schemas.microsoft.com/office/drawing/2014/main" id="{AA070A4D-A217-41C3-9569-AB4197BAA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2795588"/>
            <a:ext cx="163512" cy="177800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2147483646 h 496"/>
              <a:gd name="T22" fmla="*/ 2147483646 w 453"/>
              <a:gd name="T23" fmla="*/ 2147483646 h 496"/>
              <a:gd name="T24" fmla="*/ 2147483646 w 453"/>
              <a:gd name="T25" fmla="*/ 2147483646 h 496"/>
              <a:gd name="T26" fmla="*/ 2147483646 w 453"/>
              <a:gd name="T27" fmla="*/ 2147483646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2147483646 w 453"/>
              <a:gd name="T55" fmla="*/ 2147483646 h 496"/>
              <a:gd name="T56" fmla="*/ 2147483646 w 453"/>
              <a:gd name="T57" fmla="*/ 2147483646 h 496"/>
              <a:gd name="T58" fmla="*/ 2147483646 w 453"/>
              <a:gd name="T59" fmla="*/ 2147483646 h 496"/>
              <a:gd name="T60" fmla="*/ 2147483646 w 453"/>
              <a:gd name="T61" fmla="*/ 2147483646 h 496"/>
              <a:gd name="T62" fmla="*/ 2147483646 w 453"/>
              <a:gd name="T63" fmla="*/ 2147483646 h 496"/>
              <a:gd name="T64" fmla="*/ 2147483646 w 453"/>
              <a:gd name="T65" fmla="*/ 2147483646 h 496"/>
              <a:gd name="T66" fmla="*/ 2147483646 w 453"/>
              <a:gd name="T67" fmla="*/ 2147483646 h 496"/>
              <a:gd name="T68" fmla="*/ 0 w 453"/>
              <a:gd name="T69" fmla="*/ 2147483646 h 496"/>
              <a:gd name="T70" fmla="*/ 0 w 453"/>
              <a:gd name="T71" fmla="*/ 2147483646 h 496"/>
              <a:gd name="T72" fmla="*/ 2147483646 w 453"/>
              <a:gd name="T73" fmla="*/ 0 h 496"/>
              <a:gd name="T74" fmla="*/ 2147483646 w 453"/>
              <a:gd name="T75" fmla="*/ 0 h 496"/>
              <a:gd name="T76" fmla="*/ 2147483646 w 453"/>
              <a:gd name="T77" fmla="*/ 2147483646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6" name="Freeform 50">
            <a:extLst>
              <a:ext uri="{FF2B5EF4-FFF2-40B4-BE49-F238E27FC236}">
                <a16:creationId xmlns:a16="http://schemas.microsoft.com/office/drawing/2014/main" id="{076E3D3F-1B2F-41A6-8DD4-7D0049133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795588"/>
            <a:ext cx="163513" cy="177800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2147483646 h 496"/>
              <a:gd name="T22" fmla="*/ 2147483646 w 453"/>
              <a:gd name="T23" fmla="*/ 0 h 496"/>
              <a:gd name="T24" fmla="*/ 2147483646 w 453"/>
              <a:gd name="T25" fmla="*/ 0 h 496"/>
              <a:gd name="T26" fmla="*/ 2147483646 w 453"/>
              <a:gd name="T27" fmla="*/ 2147483646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2147483646 w 453"/>
              <a:gd name="T55" fmla="*/ 2147483646 h 496"/>
              <a:gd name="T56" fmla="*/ 2147483646 w 453"/>
              <a:gd name="T57" fmla="*/ 2147483646 h 496"/>
              <a:gd name="T58" fmla="*/ 0 w 453"/>
              <a:gd name="T59" fmla="*/ 2147483646 h 496"/>
              <a:gd name="T60" fmla="*/ 2147483646 w 453"/>
              <a:gd name="T61" fmla="*/ 2147483646 h 496"/>
              <a:gd name="T62" fmla="*/ 2147483646 w 453"/>
              <a:gd name="T63" fmla="*/ 2147483646 h 496"/>
              <a:gd name="T64" fmla="*/ 2147483646 w 453"/>
              <a:gd name="T65" fmla="*/ 2147483646 h 496"/>
              <a:gd name="T66" fmla="*/ 2147483646 w 453"/>
              <a:gd name="T67" fmla="*/ 2147483646 h 496"/>
              <a:gd name="T68" fmla="*/ 2147483646 w 453"/>
              <a:gd name="T69" fmla="*/ 2147483646 h 496"/>
              <a:gd name="T70" fmla="*/ 2147483646 w 453"/>
              <a:gd name="T71" fmla="*/ 2147483646 h 496"/>
              <a:gd name="T72" fmla="*/ 2147483646 w 453"/>
              <a:gd name="T73" fmla="*/ 2147483646 h 496"/>
              <a:gd name="T74" fmla="*/ 2147483646 w 453"/>
              <a:gd name="T75" fmla="*/ 2147483646 h 496"/>
              <a:gd name="T76" fmla="*/ 2147483646 w 453"/>
              <a:gd name="T77" fmla="*/ 2147483646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7" name="Freeform 51">
            <a:extLst>
              <a:ext uri="{FF2B5EF4-FFF2-40B4-BE49-F238E27FC236}">
                <a16:creationId xmlns:a16="http://schemas.microsoft.com/office/drawing/2014/main" id="{36904A92-A9D1-4F88-830D-9DF0DBA30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4538" y="2803525"/>
            <a:ext cx="176212" cy="163513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2147483646 w 489"/>
              <a:gd name="T5" fmla="*/ 2147483646 h 453"/>
              <a:gd name="T6" fmla="*/ 0 w 489"/>
              <a:gd name="T7" fmla="*/ 2147483646 h 453"/>
              <a:gd name="T8" fmla="*/ 0 w 489"/>
              <a:gd name="T9" fmla="*/ 2147483646 h 453"/>
              <a:gd name="T10" fmla="*/ 2147483646 w 489"/>
              <a:gd name="T11" fmla="*/ 2147483646 h 453"/>
              <a:gd name="T12" fmla="*/ 2147483646 w 489"/>
              <a:gd name="T13" fmla="*/ 2147483646 h 453"/>
              <a:gd name="T14" fmla="*/ 2147483646 w 489"/>
              <a:gd name="T15" fmla="*/ 2147483646 h 453"/>
              <a:gd name="T16" fmla="*/ 2147483646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2147483646 h 453"/>
              <a:gd name="T64" fmla="*/ 2147483646 w 489"/>
              <a:gd name="T65" fmla="*/ 2147483646 h 453"/>
              <a:gd name="T66" fmla="*/ 2147483646 w 489"/>
              <a:gd name="T67" fmla="*/ 0 h 453"/>
              <a:gd name="T68" fmla="*/ 2147483646 w 489"/>
              <a:gd name="T69" fmla="*/ 2147483646 h 453"/>
              <a:gd name="T70" fmla="*/ 2147483646 w 489"/>
              <a:gd name="T71" fmla="*/ 2147483646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8" name="Freeform 52">
            <a:extLst>
              <a:ext uri="{FF2B5EF4-FFF2-40B4-BE49-F238E27FC236}">
                <a16:creationId xmlns:a16="http://schemas.microsoft.com/office/drawing/2014/main" id="{7079E090-2947-4024-A2AE-07806C4C2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803525"/>
            <a:ext cx="176212" cy="163513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2147483646 w 489"/>
              <a:gd name="T5" fmla="*/ 2147483646 h 453"/>
              <a:gd name="T6" fmla="*/ 2147483646 w 489"/>
              <a:gd name="T7" fmla="*/ 2147483646 h 453"/>
              <a:gd name="T8" fmla="*/ 2147483646 w 489"/>
              <a:gd name="T9" fmla="*/ 2147483646 h 453"/>
              <a:gd name="T10" fmla="*/ 2147483646 w 489"/>
              <a:gd name="T11" fmla="*/ 2147483646 h 453"/>
              <a:gd name="T12" fmla="*/ 0 w 489"/>
              <a:gd name="T13" fmla="*/ 2147483646 h 453"/>
              <a:gd name="T14" fmla="*/ 0 w 489"/>
              <a:gd name="T15" fmla="*/ 2147483646 h 453"/>
              <a:gd name="T16" fmla="*/ 2147483646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2147483646 h 453"/>
              <a:gd name="T64" fmla="*/ 2147483646 w 489"/>
              <a:gd name="T65" fmla="*/ 2147483646 h 453"/>
              <a:gd name="T66" fmla="*/ 2147483646 w 489"/>
              <a:gd name="T67" fmla="*/ 0 h 453"/>
              <a:gd name="T68" fmla="*/ 2147483646 w 489"/>
              <a:gd name="T69" fmla="*/ 2147483646 h 453"/>
              <a:gd name="T70" fmla="*/ 2147483646 w 489"/>
              <a:gd name="T71" fmla="*/ 2147483646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2147483646 w 489"/>
              <a:gd name="T81" fmla="*/ 2147483646 h 453"/>
              <a:gd name="T82" fmla="*/ 2147483646 w 489"/>
              <a:gd name="T83" fmla="*/ 2147483646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29" name="Freeform 53">
            <a:extLst>
              <a:ext uri="{FF2B5EF4-FFF2-40B4-BE49-F238E27FC236}">
                <a16:creationId xmlns:a16="http://schemas.microsoft.com/office/drawing/2014/main" id="{DD12F0EC-EE8A-4F75-9FBA-EF67AF6E7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2774950"/>
            <a:ext cx="219075" cy="219075"/>
          </a:xfrm>
          <a:custGeom>
            <a:avLst/>
            <a:gdLst>
              <a:gd name="T0" fmla="*/ 2147483646 w 608"/>
              <a:gd name="T1" fmla="*/ 2147483646 h 609"/>
              <a:gd name="T2" fmla="*/ 0 w 608"/>
              <a:gd name="T3" fmla="*/ 2147483646 h 609"/>
              <a:gd name="T4" fmla="*/ 2147483646 w 608"/>
              <a:gd name="T5" fmla="*/ 2147483646 h 609"/>
              <a:gd name="T6" fmla="*/ 2147483646 w 608"/>
              <a:gd name="T7" fmla="*/ 2147483646 h 609"/>
              <a:gd name="T8" fmla="*/ 2147483646 w 608"/>
              <a:gd name="T9" fmla="*/ 2147483646 h 609"/>
              <a:gd name="T10" fmla="*/ 2147483646 w 608"/>
              <a:gd name="T11" fmla="*/ 2147483646 h 609"/>
              <a:gd name="T12" fmla="*/ 2147483646 w 608"/>
              <a:gd name="T13" fmla="*/ 2147483646 h 609"/>
              <a:gd name="T14" fmla="*/ 2147483646 w 608"/>
              <a:gd name="T15" fmla="*/ 2147483646 h 609"/>
              <a:gd name="T16" fmla="*/ 2147483646 w 608"/>
              <a:gd name="T17" fmla="*/ 2147483646 h 609"/>
              <a:gd name="T18" fmla="*/ 2147483646 w 608"/>
              <a:gd name="T19" fmla="*/ 2147483646 h 609"/>
              <a:gd name="T20" fmla="*/ 2147483646 w 608"/>
              <a:gd name="T21" fmla="*/ 2147483646 h 609"/>
              <a:gd name="T22" fmla="*/ 2147483646 w 608"/>
              <a:gd name="T23" fmla="*/ 2147483646 h 609"/>
              <a:gd name="T24" fmla="*/ 2147483646 w 608"/>
              <a:gd name="T25" fmla="*/ 2147483646 h 609"/>
              <a:gd name="T26" fmla="*/ 2147483646 w 608"/>
              <a:gd name="T27" fmla="*/ 2147483646 h 609"/>
              <a:gd name="T28" fmla="*/ 2147483646 w 608"/>
              <a:gd name="T29" fmla="*/ 2147483646 h 609"/>
              <a:gd name="T30" fmla="*/ 2147483646 w 608"/>
              <a:gd name="T31" fmla="*/ 2147483646 h 609"/>
              <a:gd name="T32" fmla="*/ 2147483646 w 608"/>
              <a:gd name="T33" fmla="*/ 2147483646 h 609"/>
              <a:gd name="T34" fmla="*/ 2147483646 w 608"/>
              <a:gd name="T35" fmla="*/ 2147483646 h 609"/>
              <a:gd name="T36" fmla="*/ 2147483646 w 608"/>
              <a:gd name="T37" fmla="*/ 2147483646 h 609"/>
              <a:gd name="T38" fmla="*/ 2147483646 w 608"/>
              <a:gd name="T39" fmla="*/ 2147483646 h 609"/>
              <a:gd name="T40" fmla="*/ 2147483646 w 608"/>
              <a:gd name="T41" fmla="*/ 2147483646 h 609"/>
              <a:gd name="T42" fmla="*/ 2147483646 w 608"/>
              <a:gd name="T43" fmla="*/ 2147483646 h 609"/>
              <a:gd name="T44" fmla="*/ 2147483646 w 608"/>
              <a:gd name="T45" fmla="*/ 2147483646 h 609"/>
              <a:gd name="T46" fmla="*/ 2147483646 w 608"/>
              <a:gd name="T47" fmla="*/ 2147483646 h 609"/>
              <a:gd name="T48" fmla="*/ 2147483646 w 608"/>
              <a:gd name="T49" fmla="*/ 2147483646 h 609"/>
              <a:gd name="T50" fmla="*/ 2147483646 w 608"/>
              <a:gd name="T51" fmla="*/ 2147483646 h 609"/>
              <a:gd name="T52" fmla="*/ 2147483646 w 608"/>
              <a:gd name="T53" fmla="*/ 2147483646 h 609"/>
              <a:gd name="T54" fmla="*/ 2147483646 w 608"/>
              <a:gd name="T55" fmla="*/ 2147483646 h 609"/>
              <a:gd name="T56" fmla="*/ 2147483646 w 608"/>
              <a:gd name="T57" fmla="*/ 2147483646 h 609"/>
              <a:gd name="T58" fmla="*/ 2147483646 w 608"/>
              <a:gd name="T59" fmla="*/ 2147483646 h 609"/>
              <a:gd name="T60" fmla="*/ 2147483646 w 608"/>
              <a:gd name="T61" fmla="*/ 2147483646 h 609"/>
              <a:gd name="T62" fmla="*/ 2147483646 w 608"/>
              <a:gd name="T63" fmla="*/ 2147483646 h 609"/>
              <a:gd name="T64" fmla="*/ 2147483646 w 608"/>
              <a:gd name="T65" fmla="*/ 2147483646 h 609"/>
              <a:gd name="T66" fmla="*/ 2147483646 w 608"/>
              <a:gd name="T67" fmla="*/ 2147483646 h 609"/>
              <a:gd name="T68" fmla="*/ 2147483646 w 608"/>
              <a:gd name="T69" fmla="*/ 2147483646 h 609"/>
              <a:gd name="T70" fmla="*/ 2147483646 w 608"/>
              <a:gd name="T71" fmla="*/ 2147483646 h 609"/>
              <a:gd name="T72" fmla="*/ 2147483646 w 608"/>
              <a:gd name="T73" fmla="*/ 2147483646 h 609"/>
              <a:gd name="T74" fmla="*/ 2147483646 w 608"/>
              <a:gd name="T75" fmla="*/ 2147483646 h 609"/>
              <a:gd name="T76" fmla="*/ 2147483646 w 608"/>
              <a:gd name="T77" fmla="*/ 2147483646 h 609"/>
              <a:gd name="T78" fmla="*/ 2147483646 w 608"/>
              <a:gd name="T79" fmla="*/ 2147483646 h 609"/>
              <a:gd name="T80" fmla="*/ 2147483646 w 608"/>
              <a:gd name="T81" fmla="*/ 2147483646 h 609"/>
              <a:gd name="T82" fmla="*/ 2147483646 w 608"/>
              <a:gd name="T83" fmla="*/ 2147483646 h 609"/>
              <a:gd name="T84" fmla="*/ 2147483646 w 608"/>
              <a:gd name="T85" fmla="*/ 2147483646 h 609"/>
              <a:gd name="T86" fmla="*/ 2147483646 w 608"/>
              <a:gd name="T87" fmla="*/ 2147483646 h 609"/>
              <a:gd name="T88" fmla="*/ 2147483646 w 608"/>
              <a:gd name="T89" fmla="*/ 2147483646 h 609"/>
              <a:gd name="T90" fmla="*/ 2147483646 w 608"/>
              <a:gd name="T91" fmla="*/ 2147483646 h 609"/>
              <a:gd name="T92" fmla="*/ 2147483646 w 608"/>
              <a:gd name="T93" fmla="*/ 2147483646 h 609"/>
              <a:gd name="T94" fmla="*/ 2147483646 w 608"/>
              <a:gd name="T95" fmla="*/ 2147483646 h 609"/>
              <a:gd name="T96" fmla="*/ 2147483646 w 608"/>
              <a:gd name="T97" fmla="*/ 2147483646 h 609"/>
              <a:gd name="T98" fmla="*/ 2147483646 w 608"/>
              <a:gd name="T99" fmla="*/ 2147483646 h 609"/>
              <a:gd name="T100" fmla="*/ 2147483646 w 608"/>
              <a:gd name="T101" fmla="*/ 2147483646 h 609"/>
              <a:gd name="T102" fmla="*/ 2147483646 w 608"/>
              <a:gd name="T103" fmla="*/ 2147483646 h 609"/>
              <a:gd name="T104" fmla="*/ 2147483646 w 608"/>
              <a:gd name="T105" fmla="*/ 2147483646 h 609"/>
              <a:gd name="T106" fmla="*/ 2147483646 w 608"/>
              <a:gd name="T107" fmla="*/ 2147483646 h 609"/>
              <a:gd name="T108" fmla="*/ 2147483646 w 608"/>
              <a:gd name="T109" fmla="*/ 2147483646 h 609"/>
              <a:gd name="T110" fmla="*/ 2147483646 w 608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0" name="Freeform 54">
            <a:extLst>
              <a:ext uri="{FF2B5EF4-FFF2-40B4-BE49-F238E27FC236}">
                <a16:creationId xmlns:a16="http://schemas.microsoft.com/office/drawing/2014/main" id="{2FC8BEC0-A93B-4980-9CD8-7F035236C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2774950"/>
            <a:ext cx="215900" cy="219075"/>
          </a:xfrm>
          <a:custGeom>
            <a:avLst/>
            <a:gdLst>
              <a:gd name="T0" fmla="*/ 2147483646 w 601"/>
              <a:gd name="T1" fmla="*/ 2147483646 h 609"/>
              <a:gd name="T2" fmla="*/ 0 w 601"/>
              <a:gd name="T3" fmla="*/ 2147483646 h 609"/>
              <a:gd name="T4" fmla="*/ 2147483646 w 601"/>
              <a:gd name="T5" fmla="*/ 2147483646 h 609"/>
              <a:gd name="T6" fmla="*/ 2147483646 w 601"/>
              <a:gd name="T7" fmla="*/ 2147483646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0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0 h 609"/>
              <a:gd name="T62" fmla="*/ 2147483646 w 601"/>
              <a:gd name="T63" fmla="*/ 2147483646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1" name="Freeform 55">
            <a:extLst>
              <a:ext uri="{FF2B5EF4-FFF2-40B4-BE49-F238E27FC236}">
                <a16:creationId xmlns:a16="http://schemas.microsoft.com/office/drawing/2014/main" id="{3C4426B4-D42B-4A5A-B0DA-341484A6A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2774950"/>
            <a:ext cx="215900" cy="219075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2147483646 w 601"/>
              <a:gd name="T5" fmla="*/ 2147483646 h 609"/>
              <a:gd name="T6" fmla="*/ 0 w 601"/>
              <a:gd name="T7" fmla="*/ 2147483646 h 609"/>
              <a:gd name="T8" fmla="*/ 0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2147483646 h 609"/>
              <a:gd name="T62" fmla="*/ 2147483646 w 601"/>
              <a:gd name="T63" fmla="*/ 2147483646 h 609"/>
              <a:gd name="T64" fmla="*/ 2147483646 w 601"/>
              <a:gd name="T65" fmla="*/ 2147483646 h 609"/>
              <a:gd name="T66" fmla="*/ 2147483646 w 601"/>
              <a:gd name="T67" fmla="*/ 2147483646 h 609"/>
              <a:gd name="T68" fmla="*/ 2147483646 w 601"/>
              <a:gd name="T69" fmla="*/ 2147483646 h 609"/>
              <a:gd name="T70" fmla="*/ 2147483646 w 601"/>
              <a:gd name="T71" fmla="*/ 2147483646 h 609"/>
              <a:gd name="T72" fmla="*/ 2147483646 w 601"/>
              <a:gd name="T73" fmla="*/ 2147483646 h 609"/>
              <a:gd name="T74" fmla="*/ 2147483646 w 601"/>
              <a:gd name="T75" fmla="*/ 2147483646 h 609"/>
              <a:gd name="T76" fmla="*/ 2147483646 w 601"/>
              <a:gd name="T77" fmla="*/ 2147483646 h 609"/>
              <a:gd name="T78" fmla="*/ 2147483646 w 601"/>
              <a:gd name="T79" fmla="*/ 2147483646 h 609"/>
              <a:gd name="T80" fmla="*/ 2147483646 w 601"/>
              <a:gd name="T81" fmla="*/ 2147483646 h 609"/>
              <a:gd name="T82" fmla="*/ 2147483646 w 601"/>
              <a:gd name="T83" fmla="*/ 2147483646 h 609"/>
              <a:gd name="T84" fmla="*/ 2147483646 w 601"/>
              <a:gd name="T85" fmla="*/ 2147483646 h 609"/>
              <a:gd name="T86" fmla="*/ 2147483646 w 601"/>
              <a:gd name="T87" fmla="*/ 2147483646 h 609"/>
              <a:gd name="T88" fmla="*/ 2147483646 w 601"/>
              <a:gd name="T89" fmla="*/ 0 h 609"/>
              <a:gd name="T90" fmla="*/ 2147483646 w 601"/>
              <a:gd name="T91" fmla="*/ 2147483646 h 609"/>
              <a:gd name="T92" fmla="*/ 2147483646 w 601"/>
              <a:gd name="T93" fmla="*/ 2147483646 h 609"/>
              <a:gd name="T94" fmla="*/ 2147483646 w 601"/>
              <a:gd name="T95" fmla="*/ 2147483646 h 609"/>
              <a:gd name="T96" fmla="*/ 2147483646 w 601"/>
              <a:gd name="T97" fmla="*/ 2147483646 h 609"/>
              <a:gd name="T98" fmla="*/ 2147483646 w 601"/>
              <a:gd name="T99" fmla="*/ 2147483646 h 609"/>
              <a:gd name="T100" fmla="*/ 2147483646 w 601"/>
              <a:gd name="T101" fmla="*/ 2147483646 h 609"/>
              <a:gd name="T102" fmla="*/ 2147483646 w 601"/>
              <a:gd name="T103" fmla="*/ 2147483646 h 609"/>
              <a:gd name="T104" fmla="*/ 2147483646 w 601"/>
              <a:gd name="T105" fmla="*/ 0 h 609"/>
              <a:gd name="T106" fmla="*/ 2147483646 w 601"/>
              <a:gd name="T107" fmla="*/ 2147483646 h 609"/>
              <a:gd name="T108" fmla="*/ 2147483646 w 601"/>
              <a:gd name="T109" fmla="*/ 2147483646 h 609"/>
              <a:gd name="T110" fmla="*/ 2147483646 w 601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2" name="Freeform 56">
            <a:extLst>
              <a:ext uri="{FF2B5EF4-FFF2-40B4-BE49-F238E27FC236}">
                <a16:creationId xmlns:a16="http://schemas.microsoft.com/office/drawing/2014/main" id="{56CEE67A-6AA7-4F3E-80C6-8978C9B92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4775" y="2774950"/>
            <a:ext cx="209550" cy="219075"/>
          </a:xfrm>
          <a:custGeom>
            <a:avLst/>
            <a:gdLst>
              <a:gd name="T0" fmla="*/ 2147483646 w 580"/>
              <a:gd name="T1" fmla="*/ 2147483646 h 609"/>
              <a:gd name="T2" fmla="*/ 2147483646 w 580"/>
              <a:gd name="T3" fmla="*/ 2147483646 h 609"/>
              <a:gd name="T4" fmla="*/ 2147483646 w 580"/>
              <a:gd name="T5" fmla="*/ 2147483646 h 609"/>
              <a:gd name="T6" fmla="*/ 2147483646 w 580"/>
              <a:gd name="T7" fmla="*/ 2147483646 h 609"/>
              <a:gd name="T8" fmla="*/ 2147483646 w 580"/>
              <a:gd name="T9" fmla="*/ 2147483646 h 609"/>
              <a:gd name="T10" fmla="*/ 2147483646 w 580"/>
              <a:gd name="T11" fmla="*/ 2147483646 h 609"/>
              <a:gd name="T12" fmla="*/ 2147483646 w 580"/>
              <a:gd name="T13" fmla="*/ 2147483646 h 609"/>
              <a:gd name="T14" fmla="*/ 2147483646 w 580"/>
              <a:gd name="T15" fmla="*/ 2147483646 h 609"/>
              <a:gd name="T16" fmla="*/ 0 w 580"/>
              <a:gd name="T17" fmla="*/ 2147483646 h 609"/>
              <a:gd name="T18" fmla="*/ 2147483646 w 580"/>
              <a:gd name="T19" fmla="*/ 2147483646 h 609"/>
              <a:gd name="T20" fmla="*/ 2147483646 w 580"/>
              <a:gd name="T21" fmla="*/ 2147483646 h 609"/>
              <a:gd name="T22" fmla="*/ 2147483646 w 580"/>
              <a:gd name="T23" fmla="*/ 2147483646 h 609"/>
              <a:gd name="T24" fmla="*/ 2147483646 w 580"/>
              <a:gd name="T25" fmla="*/ 2147483646 h 609"/>
              <a:gd name="T26" fmla="*/ 2147483646 w 580"/>
              <a:gd name="T27" fmla="*/ 2147483646 h 609"/>
              <a:gd name="T28" fmla="*/ 2147483646 w 580"/>
              <a:gd name="T29" fmla="*/ 2147483646 h 609"/>
              <a:gd name="T30" fmla="*/ 2147483646 w 580"/>
              <a:gd name="T31" fmla="*/ 2147483646 h 609"/>
              <a:gd name="T32" fmla="*/ 2147483646 w 580"/>
              <a:gd name="T33" fmla="*/ 2147483646 h 609"/>
              <a:gd name="T34" fmla="*/ 2147483646 w 580"/>
              <a:gd name="T35" fmla="*/ 2147483646 h 609"/>
              <a:gd name="T36" fmla="*/ 2147483646 w 580"/>
              <a:gd name="T37" fmla="*/ 2147483646 h 609"/>
              <a:gd name="T38" fmla="*/ 2147483646 w 580"/>
              <a:gd name="T39" fmla="*/ 2147483646 h 609"/>
              <a:gd name="T40" fmla="*/ 2147483646 w 580"/>
              <a:gd name="T41" fmla="*/ 2147483646 h 609"/>
              <a:gd name="T42" fmla="*/ 2147483646 w 580"/>
              <a:gd name="T43" fmla="*/ 2147483646 h 609"/>
              <a:gd name="T44" fmla="*/ 2147483646 w 580"/>
              <a:gd name="T45" fmla="*/ 2147483646 h 609"/>
              <a:gd name="T46" fmla="*/ 2147483646 w 580"/>
              <a:gd name="T47" fmla="*/ 2147483646 h 609"/>
              <a:gd name="T48" fmla="*/ 2147483646 w 580"/>
              <a:gd name="T49" fmla="*/ 2147483646 h 609"/>
              <a:gd name="T50" fmla="*/ 2147483646 w 580"/>
              <a:gd name="T51" fmla="*/ 2147483646 h 609"/>
              <a:gd name="T52" fmla="*/ 2147483646 w 580"/>
              <a:gd name="T53" fmla="*/ 2147483646 h 609"/>
              <a:gd name="T54" fmla="*/ 2147483646 w 580"/>
              <a:gd name="T55" fmla="*/ 2147483646 h 609"/>
              <a:gd name="T56" fmla="*/ 2147483646 w 580"/>
              <a:gd name="T57" fmla="*/ 2147483646 h 609"/>
              <a:gd name="T58" fmla="*/ 2147483646 w 580"/>
              <a:gd name="T59" fmla="*/ 2147483646 h 609"/>
              <a:gd name="T60" fmla="*/ 2147483646 w 580"/>
              <a:gd name="T61" fmla="*/ 2147483646 h 609"/>
              <a:gd name="T62" fmla="*/ 2147483646 w 580"/>
              <a:gd name="T63" fmla="*/ 2147483646 h 609"/>
              <a:gd name="T64" fmla="*/ 2147483646 w 580"/>
              <a:gd name="T65" fmla="*/ 2147483646 h 609"/>
              <a:gd name="T66" fmla="*/ 2147483646 w 580"/>
              <a:gd name="T67" fmla="*/ 2147483646 h 609"/>
              <a:gd name="T68" fmla="*/ 2147483646 w 580"/>
              <a:gd name="T69" fmla="*/ 2147483646 h 609"/>
              <a:gd name="T70" fmla="*/ 2147483646 w 580"/>
              <a:gd name="T71" fmla="*/ 2147483646 h 609"/>
              <a:gd name="T72" fmla="*/ 2147483646 w 580"/>
              <a:gd name="T73" fmla="*/ 2147483646 h 609"/>
              <a:gd name="T74" fmla="*/ 2147483646 w 580"/>
              <a:gd name="T75" fmla="*/ 2147483646 h 609"/>
              <a:gd name="T76" fmla="*/ 2147483646 w 580"/>
              <a:gd name="T77" fmla="*/ 2147483646 h 609"/>
              <a:gd name="T78" fmla="*/ 2147483646 w 580"/>
              <a:gd name="T79" fmla="*/ 2147483646 h 609"/>
              <a:gd name="T80" fmla="*/ 2147483646 w 580"/>
              <a:gd name="T81" fmla="*/ 2147483646 h 609"/>
              <a:gd name="T82" fmla="*/ 2147483646 w 580"/>
              <a:gd name="T83" fmla="*/ 2147483646 h 609"/>
              <a:gd name="T84" fmla="*/ 2147483646 w 580"/>
              <a:gd name="T85" fmla="*/ 2147483646 h 609"/>
              <a:gd name="T86" fmla="*/ 2147483646 w 580"/>
              <a:gd name="T87" fmla="*/ 2147483646 h 609"/>
              <a:gd name="T88" fmla="*/ 2147483646 w 580"/>
              <a:gd name="T89" fmla="*/ 2147483646 h 609"/>
              <a:gd name="T90" fmla="*/ 2147483646 w 580"/>
              <a:gd name="T91" fmla="*/ 2147483646 h 609"/>
              <a:gd name="T92" fmla="*/ 2147483646 w 580"/>
              <a:gd name="T93" fmla="*/ 2147483646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3" name="Freeform 57">
            <a:extLst>
              <a:ext uri="{FF2B5EF4-FFF2-40B4-BE49-F238E27FC236}">
                <a16:creationId xmlns:a16="http://schemas.microsoft.com/office/drawing/2014/main" id="{A0AC4C73-6462-434B-8B75-63C4A44AA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5363" y="2774950"/>
            <a:ext cx="206375" cy="219075"/>
          </a:xfrm>
          <a:custGeom>
            <a:avLst/>
            <a:gdLst>
              <a:gd name="T0" fmla="*/ 2147483646 w 573"/>
              <a:gd name="T1" fmla="*/ 2147483646 h 609"/>
              <a:gd name="T2" fmla="*/ 2147483646 w 573"/>
              <a:gd name="T3" fmla="*/ 2147483646 h 609"/>
              <a:gd name="T4" fmla="*/ 2147483646 w 573"/>
              <a:gd name="T5" fmla="*/ 2147483646 h 609"/>
              <a:gd name="T6" fmla="*/ 2147483646 w 573"/>
              <a:gd name="T7" fmla="*/ 2147483646 h 609"/>
              <a:gd name="T8" fmla="*/ 2147483646 w 573"/>
              <a:gd name="T9" fmla="*/ 2147483646 h 609"/>
              <a:gd name="T10" fmla="*/ 2147483646 w 573"/>
              <a:gd name="T11" fmla="*/ 2147483646 h 609"/>
              <a:gd name="T12" fmla="*/ 2147483646 w 573"/>
              <a:gd name="T13" fmla="*/ 2147483646 h 609"/>
              <a:gd name="T14" fmla="*/ 2147483646 w 573"/>
              <a:gd name="T15" fmla="*/ 2147483646 h 609"/>
              <a:gd name="T16" fmla="*/ 2147483646 w 573"/>
              <a:gd name="T17" fmla="*/ 2147483646 h 609"/>
              <a:gd name="T18" fmla="*/ 2147483646 w 573"/>
              <a:gd name="T19" fmla="*/ 2147483646 h 609"/>
              <a:gd name="T20" fmla="*/ 2147483646 w 573"/>
              <a:gd name="T21" fmla="*/ 2147483646 h 609"/>
              <a:gd name="T22" fmla="*/ 2147483646 w 573"/>
              <a:gd name="T23" fmla="*/ 2147483646 h 609"/>
              <a:gd name="T24" fmla="*/ 0 w 573"/>
              <a:gd name="T25" fmla="*/ 2147483646 h 609"/>
              <a:gd name="T26" fmla="*/ 2147483646 w 573"/>
              <a:gd name="T27" fmla="*/ 2147483646 h 609"/>
              <a:gd name="T28" fmla="*/ 2147483646 w 573"/>
              <a:gd name="T29" fmla="*/ 2147483646 h 609"/>
              <a:gd name="T30" fmla="*/ 2147483646 w 573"/>
              <a:gd name="T31" fmla="*/ 2147483646 h 609"/>
              <a:gd name="T32" fmla="*/ 2147483646 w 573"/>
              <a:gd name="T33" fmla="*/ 2147483646 h 609"/>
              <a:gd name="T34" fmla="*/ 2147483646 w 573"/>
              <a:gd name="T35" fmla="*/ 2147483646 h 609"/>
              <a:gd name="T36" fmla="*/ 2147483646 w 573"/>
              <a:gd name="T37" fmla="*/ 2147483646 h 609"/>
              <a:gd name="T38" fmla="*/ 2147483646 w 573"/>
              <a:gd name="T39" fmla="*/ 2147483646 h 609"/>
              <a:gd name="T40" fmla="*/ 2147483646 w 573"/>
              <a:gd name="T41" fmla="*/ 2147483646 h 609"/>
              <a:gd name="T42" fmla="*/ 2147483646 w 573"/>
              <a:gd name="T43" fmla="*/ 2147483646 h 609"/>
              <a:gd name="T44" fmla="*/ 2147483646 w 573"/>
              <a:gd name="T45" fmla="*/ 2147483646 h 609"/>
              <a:gd name="T46" fmla="*/ 2147483646 w 573"/>
              <a:gd name="T47" fmla="*/ 2147483646 h 609"/>
              <a:gd name="T48" fmla="*/ 2147483646 w 573"/>
              <a:gd name="T49" fmla="*/ 2147483646 h 609"/>
              <a:gd name="T50" fmla="*/ 2147483646 w 573"/>
              <a:gd name="T51" fmla="*/ 2147483646 h 609"/>
              <a:gd name="T52" fmla="*/ 2147483646 w 573"/>
              <a:gd name="T53" fmla="*/ 2147483646 h 609"/>
              <a:gd name="T54" fmla="*/ 2147483646 w 573"/>
              <a:gd name="T55" fmla="*/ 2147483646 h 609"/>
              <a:gd name="T56" fmla="*/ 2147483646 w 573"/>
              <a:gd name="T57" fmla="*/ 2147483646 h 609"/>
              <a:gd name="T58" fmla="*/ 2147483646 w 573"/>
              <a:gd name="T59" fmla="*/ 2147483646 h 609"/>
              <a:gd name="T60" fmla="*/ 2147483646 w 573"/>
              <a:gd name="T61" fmla="*/ 2147483646 h 609"/>
              <a:gd name="T62" fmla="*/ 2147483646 w 573"/>
              <a:gd name="T63" fmla="*/ 2147483646 h 609"/>
              <a:gd name="T64" fmla="*/ 2147483646 w 573"/>
              <a:gd name="T65" fmla="*/ 2147483646 h 609"/>
              <a:gd name="T66" fmla="*/ 2147483646 w 573"/>
              <a:gd name="T67" fmla="*/ 2147483646 h 609"/>
              <a:gd name="T68" fmla="*/ 2147483646 w 573"/>
              <a:gd name="T69" fmla="*/ 2147483646 h 609"/>
              <a:gd name="T70" fmla="*/ 2147483646 w 573"/>
              <a:gd name="T71" fmla="*/ 2147483646 h 609"/>
              <a:gd name="T72" fmla="*/ 2147483646 w 573"/>
              <a:gd name="T73" fmla="*/ 2147483646 h 609"/>
              <a:gd name="T74" fmla="*/ 2147483646 w 573"/>
              <a:gd name="T75" fmla="*/ 2147483646 h 609"/>
              <a:gd name="T76" fmla="*/ 2147483646 w 573"/>
              <a:gd name="T77" fmla="*/ 2147483646 h 609"/>
              <a:gd name="T78" fmla="*/ 2147483646 w 573"/>
              <a:gd name="T79" fmla="*/ 2147483646 h 609"/>
              <a:gd name="T80" fmla="*/ 2147483646 w 573"/>
              <a:gd name="T81" fmla="*/ 2147483646 h 609"/>
              <a:gd name="T82" fmla="*/ 2147483646 w 573"/>
              <a:gd name="T83" fmla="*/ 2147483646 h 609"/>
              <a:gd name="T84" fmla="*/ 2147483646 w 573"/>
              <a:gd name="T85" fmla="*/ 2147483646 h 609"/>
              <a:gd name="T86" fmla="*/ 2147483646 w 573"/>
              <a:gd name="T87" fmla="*/ 0 h 609"/>
              <a:gd name="T88" fmla="*/ 2147483646 w 573"/>
              <a:gd name="T89" fmla="*/ 2147483646 h 609"/>
              <a:gd name="T90" fmla="*/ 2147483646 w 573"/>
              <a:gd name="T91" fmla="*/ 2147483646 h 609"/>
              <a:gd name="T92" fmla="*/ 2147483646 w 573"/>
              <a:gd name="T93" fmla="*/ 2147483646 h 609"/>
              <a:gd name="T94" fmla="*/ 2147483646 w 573"/>
              <a:gd name="T95" fmla="*/ 0 h 609"/>
              <a:gd name="T96" fmla="*/ 2147483646 w 573"/>
              <a:gd name="T97" fmla="*/ 2147483646 h 609"/>
              <a:gd name="T98" fmla="*/ 2147483646 w 573"/>
              <a:gd name="T99" fmla="*/ 2147483646 h 609"/>
              <a:gd name="T100" fmla="*/ 2147483646 w 573"/>
              <a:gd name="T101" fmla="*/ 2147483646 h 609"/>
              <a:gd name="T102" fmla="*/ 2147483646 w 573"/>
              <a:gd name="T103" fmla="*/ 0 h 609"/>
              <a:gd name="T104" fmla="*/ 2147483646 w 573"/>
              <a:gd name="T105" fmla="*/ 2147483646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4" name="Freeform 58">
            <a:extLst>
              <a:ext uri="{FF2B5EF4-FFF2-40B4-BE49-F238E27FC236}">
                <a16:creationId xmlns:a16="http://schemas.microsoft.com/office/drawing/2014/main" id="{75F3A867-A90A-492A-9721-667D81989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7538" y="2773363"/>
            <a:ext cx="206375" cy="217487"/>
          </a:xfrm>
          <a:custGeom>
            <a:avLst/>
            <a:gdLst>
              <a:gd name="T0" fmla="*/ 2147483646 w 573"/>
              <a:gd name="T1" fmla="*/ 2147483646 h 602"/>
              <a:gd name="T2" fmla="*/ 2147483646 w 573"/>
              <a:gd name="T3" fmla="*/ 2147483646 h 602"/>
              <a:gd name="T4" fmla="*/ 2147483646 w 573"/>
              <a:gd name="T5" fmla="*/ 2147483646 h 602"/>
              <a:gd name="T6" fmla="*/ 2147483646 w 573"/>
              <a:gd name="T7" fmla="*/ 2147483646 h 602"/>
              <a:gd name="T8" fmla="*/ 2147483646 w 573"/>
              <a:gd name="T9" fmla="*/ 2147483646 h 602"/>
              <a:gd name="T10" fmla="*/ 2147483646 w 573"/>
              <a:gd name="T11" fmla="*/ 2147483646 h 602"/>
              <a:gd name="T12" fmla="*/ 2147483646 w 573"/>
              <a:gd name="T13" fmla="*/ 2147483646 h 602"/>
              <a:gd name="T14" fmla="*/ 2147483646 w 573"/>
              <a:gd name="T15" fmla="*/ 2147483646 h 602"/>
              <a:gd name="T16" fmla="*/ 2147483646 w 573"/>
              <a:gd name="T17" fmla="*/ 2147483646 h 602"/>
              <a:gd name="T18" fmla="*/ 2147483646 w 573"/>
              <a:gd name="T19" fmla="*/ 2147483646 h 602"/>
              <a:gd name="T20" fmla="*/ 2147483646 w 573"/>
              <a:gd name="T21" fmla="*/ 2147483646 h 602"/>
              <a:gd name="T22" fmla="*/ 2147483646 w 573"/>
              <a:gd name="T23" fmla="*/ 2147483646 h 602"/>
              <a:gd name="T24" fmla="*/ 2147483646 w 573"/>
              <a:gd name="T25" fmla="*/ 2147483646 h 602"/>
              <a:gd name="T26" fmla="*/ 2147483646 w 573"/>
              <a:gd name="T27" fmla="*/ 2147483646 h 602"/>
              <a:gd name="T28" fmla="*/ 2147483646 w 573"/>
              <a:gd name="T29" fmla="*/ 2147483646 h 602"/>
              <a:gd name="T30" fmla="*/ 2147483646 w 573"/>
              <a:gd name="T31" fmla="*/ 2147483646 h 602"/>
              <a:gd name="T32" fmla="*/ 2147483646 w 573"/>
              <a:gd name="T33" fmla="*/ 2147483646 h 602"/>
              <a:gd name="T34" fmla="*/ 0 w 573"/>
              <a:gd name="T35" fmla="*/ 2147483646 h 602"/>
              <a:gd name="T36" fmla="*/ 2147483646 w 573"/>
              <a:gd name="T37" fmla="*/ 2147483646 h 602"/>
              <a:gd name="T38" fmla="*/ 2147483646 w 573"/>
              <a:gd name="T39" fmla="*/ 2147483646 h 602"/>
              <a:gd name="T40" fmla="*/ 2147483646 w 573"/>
              <a:gd name="T41" fmla="*/ 2147483646 h 602"/>
              <a:gd name="T42" fmla="*/ 2147483646 w 573"/>
              <a:gd name="T43" fmla="*/ 2147483646 h 602"/>
              <a:gd name="T44" fmla="*/ 2147483646 w 573"/>
              <a:gd name="T45" fmla="*/ 2147483646 h 602"/>
              <a:gd name="T46" fmla="*/ 2147483646 w 573"/>
              <a:gd name="T47" fmla="*/ 2147483646 h 602"/>
              <a:gd name="T48" fmla="*/ 2147483646 w 573"/>
              <a:gd name="T49" fmla="*/ 2147483646 h 602"/>
              <a:gd name="T50" fmla="*/ 2147483646 w 573"/>
              <a:gd name="T51" fmla="*/ 2147483646 h 602"/>
              <a:gd name="T52" fmla="*/ 2147483646 w 573"/>
              <a:gd name="T53" fmla="*/ 2147483646 h 602"/>
              <a:gd name="T54" fmla="*/ 2147483646 w 573"/>
              <a:gd name="T55" fmla="*/ 2147483646 h 602"/>
              <a:gd name="T56" fmla="*/ 2147483646 w 573"/>
              <a:gd name="T57" fmla="*/ 2147483646 h 602"/>
              <a:gd name="T58" fmla="*/ 2147483646 w 573"/>
              <a:gd name="T59" fmla="*/ 2147483646 h 602"/>
              <a:gd name="T60" fmla="*/ 2147483646 w 573"/>
              <a:gd name="T61" fmla="*/ 2147483646 h 602"/>
              <a:gd name="T62" fmla="*/ 2147483646 w 573"/>
              <a:gd name="T63" fmla="*/ 2147483646 h 602"/>
              <a:gd name="T64" fmla="*/ 2147483646 w 573"/>
              <a:gd name="T65" fmla="*/ 2147483646 h 602"/>
              <a:gd name="T66" fmla="*/ 2147483646 w 573"/>
              <a:gd name="T67" fmla="*/ 2147483646 h 602"/>
              <a:gd name="T68" fmla="*/ 2147483646 w 573"/>
              <a:gd name="T69" fmla="*/ 2147483646 h 602"/>
              <a:gd name="T70" fmla="*/ 2147483646 w 573"/>
              <a:gd name="T71" fmla="*/ 2147483646 h 602"/>
              <a:gd name="T72" fmla="*/ 2147483646 w 573"/>
              <a:gd name="T73" fmla="*/ 2147483646 h 602"/>
              <a:gd name="T74" fmla="*/ 2147483646 w 573"/>
              <a:gd name="T75" fmla="*/ 2147483646 h 602"/>
              <a:gd name="T76" fmla="*/ 2147483646 w 573"/>
              <a:gd name="T77" fmla="*/ 2147483646 h 602"/>
              <a:gd name="T78" fmla="*/ 2147483646 w 573"/>
              <a:gd name="T79" fmla="*/ 2147483646 h 602"/>
              <a:gd name="T80" fmla="*/ 2147483646 w 573"/>
              <a:gd name="T81" fmla="*/ 2147483646 h 602"/>
              <a:gd name="T82" fmla="*/ 2147483646 w 573"/>
              <a:gd name="T83" fmla="*/ 2147483646 h 602"/>
              <a:gd name="T84" fmla="*/ 2147483646 w 573"/>
              <a:gd name="T85" fmla="*/ 2147483646 h 602"/>
              <a:gd name="T86" fmla="*/ 2147483646 w 573"/>
              <a:gd name="T87" fmla="*/ 2147483646 h 602"/>
              <a:gd name="T88" fmla="*/ 2147483646 w 573"/>
              <a:gd name="T89" fmla="*/ 0 h 602"/>
              <a:gd name="T90" fmla="*/ 2147483646 w 573"/>
              <a:gd name="T91" fmla="*/ 2147483646 h 602"/>
              <a:gd name="T92" fmla="*/ 2147483646 w 573"/>
              <a:gd name="T93" fmla="*/ 2147483646 h 602"/>
              <a:gd name="T94" fmla="*/ 2147483646 w 573"/>
              <a:gd name="T95" fmla="*/ 2147483646 h 602"/>
              <a:gd name="T96" fmla="*/ 2147483646 w 573"/>
              <a:gd name="T97" fmla="*/ 0 h 602"/>
              <a:gd name="T98" fmla="*/ 2147483646 w 573"/>
              <a:gd name="T99" fmla="*/ 2147483646 h 602"/>
              <a:gd name="T100" fmla="*/ 2147483646 w 573"/>
              <a:gd name="T101" fmla="*/ 2147483646 h 602"/>
              <a:gd name="T102" fmla="*/ 2147483646 w 573"/>
              <a:gd name="T103" fmla="*/ 2147483646 h 602"/>
              <a:gd name="T104" fmla="*/ 2147483646 w 573"/>
              <a:gd name="T105" fmla="*/ 0 h 602"/>
              <a:gd name="T106" fmla="*/ 2147483646 w 573"/>
              <a:gd name="T107" fmla="*/ 214748364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5" name="Freeform 59">
            <a:extLst>
              <a:ext uri="{FF2B5EF4-FFF2-40B4-BE49-F238E27FC236}">
                <a16:creationId xmlns:a16="http://schemas.microsoft.com/office/drawing/2014/main" id="{2431272E-F2D7-4EAB-BCC3-CA64CC95A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2774950"/>
            <a:ext cx="209550" cy="219075"/>
          </a:xfrm>
          <a:custGeom>
            <a:avLst/>
            <a:gdLst>
              <a:gd name="T0" fmla="*/ 2147483646 w 581"/>
              <a:gd name="T1" fmla="*/ 2147483646 h 609"/>
              <a:gd name="T2" fmla="*/ 2147483646 w 581"/>
              <a:gd name="T3" fmla="*/ 2147483646 h 609"/>
              <a:gd name="T4" fmla="*/ 2147483646 w 581"/>
              <a:gd name="T5" fmla="*/ 2147483646 h 609"/>
              <a:gd name="T6" fmla="*/ 2147483646 w 581"/>
              <a:gd name="T7" fmla="*/ 2147483646 h 609"/>
              <a:gd name="T8" fmla="*/ 2147483646 w 581"/>
              <a:gd name="T9" fmla="*/ 2147483646 h 609"/>
              <a:gd name="T10" fmla="*/ 2147483646 w 581"/>
              <a:gd name="T11" fmla="*/ 2147483646 h 609"/>
              <a:gd name="T12" fmla="*/ 2147483646 w 581"/>
              <a:gd name="T13" fmla="*/ 2147483646 h 609"/>
              <a:gd name="T14" fmla="*/ 2147483646 w 581"/>
              <a:gd name="T15" fmla="*/ 2147483646 h 609"/>
              <a:gd name="T16" fmla="*/ 2147483646 w 581"/>
              <a:gd name="T17" fmla="*/ 2147483646 h 609"/>
              <a:gd name="T18" fmla="*/ 2147483646 w 581"/>
              <a:gd name="T19" fmla="*/ 2147483646 h 609"/>
              <a:gd name="T20" fmla="*/ 2147483646 w 581"/>
              <a:gd name="T21" fmla="*/ 2147483646 h 609"/>
              <a:gd name="T22" fmla="*/ 0 w 581"/>
              <a:gd name="T23" fmla="*/ 2147483646 h 609"/>
              <a:gd name="T24" fmla="*/ 2147483646 w 581"/>
              <a:gd name="T25" fmla="*/ 2147483646 h 609"/>
              <a:gd name="T26" fmla="*/ 2147483646 w 581"/>
              <a:gd name="T27" fmla="*/ 2147483646 h 609"/>
              <a:gd name="T28" fmla="*/ 2147483646 w 581"/>
              <a:gd name="T29" fmla="*/ 2147483646 h 609"/>
              <a:gd name="T30" fmla="*/ 2147483646 w 581"/>
              <a:gd name="T31" fmla="*/ 2147483646 h 609"/>
              <a:gd name="T32" fmla="*/ 2147483646 w 581"/>
              <a:gd name="T33" fmla="*/ 2147483646 h 609"/>
              <a:gd name="T34" fmla="*/ 2147483646 w 581"/>
              <a:gd name="T35" fmla="*/ 2147483646 h 609"/>
              <a:gd name="T36" fmla="*/ 2147483646 w 581"/>
              <a:gd name="T37" fmla="*/ 2147483646 h 609"/>
              <a:gd name="T38" fmla="*/ 2147483646 w 581"/>
              <a:gd name="T39" fmla="*/ 2147483646 h 609"/>
              <a:gd name="T40" fmla="*/ 2147483646 w 581"/>
              <a:gd name="T41" fmla="*/ 2147483646 h 609"/>
              <a:gd name="T42" fmla="*/ 2147483646 w 581"/>
              <a:gd name="T43" fmla="*/ 2147483646 h 609"/>
              <a:gd name="T44" fmla="*/ 2147483646 w 581"/>
              <a:gd name="T45" fmla="*/ 2147483646 h 609"/>
              <a:gd name="T46" fmla="*/ 2147483646 w 581"/>
              <a:gd name="T47" fmla="*/ 2147483646 h 609"/>
              <a:gd name="T48" fmla="*/ 2147483646 w 581"/>
              <a:gd name="T49" fmla="*/ 2147483646 h 609"/>
              <a:gd name="T50" fmla="*/ 2147483646 w 581"/>
              <a:gd name="T51" fmla="*/ 2147483646 h 609"/>
              <a:gd name="T52" fmla="*/ 2147483646 w 581"/>
              <a:gd name="T53" fmla="*/ 2147483646 h 609"/>
              <a:gd name="T54" fmla="*/ 2147483646 w 581"/>
              <a:gd name="T55" fmla="*/ 2147483646 h 609"/>
              <a:gd name="T56" fmla="*/ 2147483646 w 581"/>
              <a:gd name="T57" fmla="*/ 2147483646 h 609"/>
              <a:gd name="T58" fmla="*/ 2147483646 w 581"/>
              <a:gd name="T59" fmla="*/ 2147483646 h 609"/>
              <a:gd name="T60" fmla="*/ 2147483646 w 581"/>
              <a:gd name="T61" fmla="*/ 2147483646 h 609"/>
              <a:gd name="T62" fmla="*/ 2147483646 w 581"/>
              <a:gd name="T63" fmla="*/ 2147483646 h 609"/>
              <a:gd name="T64" fmla="*/ 2147483646 w 581"/>
              <a:gd name="T65" fmla="*/ 2147483646 h 609"/>
              <a:gd name="T66" fmla="*/ 2147483646 w 581"/>
              <a:gd name="T67" fmla="*/ 2147483646 h 609"/>
              <a:gd name="T68" fmla="*/ 2147483646 w 581"/>
              <a:gd name="T69" fmla="*/ 2147483646 h 609"/>
              <a:gd name="T70" fmla="*/ 2147483646 w 581"/>
              <a:gd name="T71" fmla="*/ 2147483646 h 609"/>
              <a:gd name="T72" fmla="*/ 2147483646 w 581"/>
              <a:gd name="T73" fmla="*/ 2147483646 h 609"/>
              <a:gd name="T74" fmla="*/ 2147483646 w 581"/>
              <a:gd name="T75" fmla="*/ 2147483646 h 609"/>
              <a:gd name="T76" fmla="*/ 2147483646 w 581"/>
              <a:gd name="T77" fmla="*/ 2147483646 h 609"/>
              <a:gd name="T78" fmla="*/ 2147483646 w 581"/>
              <a:gd name="T79" fmla="*/ 2147483646 h 609"/>
              <a:gd name="T80" fmla="*/ 2147483646 w 581"/>
              <a:gd name="T81" fmla="*/ 0 h 609"/>
              <a:gd name="T82" fmla="*/ 2147483646 w 581"/>
              <a:gd name="T83" fmla="*/ 2147483646 h 609"/>
              <a:gd name="T84" fmla="*/ 2147483646 w 581"/>
              <a:gd name="T85" fmla="*/ 2147483646 h 609"/>
              <a:gd name="T86" fmla="*/ 2147483646 w 581"/>
              <a:gd name="T87" fmla="*/ 2147483646 h 609"/>
              <a:gd name="T88" fmla="*/ 2147483646 w 581"/>
              <a:gd name="T89" fmla="*/ 0 h 609"/>
              <a:gd name="T90" fmla="*/ 2147483646 w 581"/>
              <a:gd name="T91" fmla="*/ 2147483646 h 609"/>
              <a:gd name="T92" fmla="*/ 2147483646 w 581"/>
              <a:gd name="T93" fmla="*/ 2147483646 h 609"/>
              <a:gd name="T94" fmla="*/ 2147483646 w 581"/>
              <a:gd name="T95" fmla="*/ 2147483646 h 609"/>
              <a:gd name="T96" fmla="*/ 2147483646 w 581"/>
              <a:gd name="T97" fmla="*/ 0 h 609"/>
              <a:gd name="T98" fmla="*/ 2147483646 w 581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6" name="Freeform 60">
            <a:extLst>
              <a:ext uri="{FF2B5EF4-FFF2-40B4-BE49-F238E27FC236}">
                <a16:creationId xmlns:a16="http://schemas.microsoft.com/office/drawing/2014/main" id="{B5957D65-4603-4E36-82FB-2B9F1B2D6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2774950"/>
            <a:ext cx="196850" cy="219075"/>
          </a:xfrm>
          <a:custGeom>
            <a:avLst/>
            <a:gdLst>
              <a:gd name="T0" fmla="*/ 2147483646 w 545"/>
              <a:gd name="T1" fmla="*/ 2147483646 h 609"/>
              <a:gd name="T2" fmla="*/ 0 w 545"/>
              <a:gd name="T3" fmla="*/ 2147483646 h 609"/>
              <a:gd name="T4" fmla="*/ 2147483646 w 545"/>
              <a:gd name="T5" fmla="*/ 2147483646 h 609"/>
              <a:gd name="T6" fmla="*/ 2147483646 w 545"/>
              <a:gd name="T7" fmla="*/ 2147483646 h 609"/>
              <a:gd name="T8" fmla="*/ 2147483646 w 545"/>
              <a:gd name="T9" fmla="*/ 2147483646 h 609"/>
              <a:gd name="T10" fmla="*/ 2147483646 w 545"/>
              <a:gd name="T11" fmla="*/ 2147483646 h 609"/>
              <a:gd name="T12" fmla="*/ 2147483646 w 545"/>
              <a:gd name="T13" fmla="*/ 2147483646 h 609"/>
              <a:gd name="T14" fmla="*/ 2147483646 w 545"/>
              <a:gd name="T15" fmla="*/ 2147483646 h 609"/>
              <a:gd name="T16" fmla="*/ 2147483646 w 545"/>
              <a:gd name="T17" fmla="*/ 2147483646 h 609"/>
              <a:gd name="T18" fmla="*/ 2147483646 w 545"/>
              <a:gd name="T19" fmla="*/ 2147483646 h 609"/>
              <a:gd name="T20" fmla="*/ 2147483646 w 545"/>
              <a:gd name="T21" fmla="*/ 2147483646 h 609"/>
              <a:gd name="T22" fmla="*/ 2147483646 w 545"/>
              <a:gd name="T23" fmla="*/ 2147483646 h 609"/>
              <a:gd name="T24" fmla="*/ 2147483646 w 545"/>
              <a:gd name="T25" fmla="*/ 2147483646 h 609"/>
              <a:gd name="T26" fmla="*/ 2147483646 w 545"/>
              <a:gd name="T27" fmla="*/ 2147483646 h 609"/>
              <a:gd name="T28" fmla="*/ 2147483646 w 545"/>
              <a:gd name="T29" fmla="*/ 2147483646 h 609"/>
              <a:gd name="T30" fmla="*/ 2147483646 w 545"/>
              <a:gd name="T31" fmla="*/ 2147483646 h 609"/>
              <a:gd name="T32" fmla="*/ 2147483646 w 545"/>
              <a:gd name="T33" fmla="*/ 2147483646 h 609"/>
              <a:gd name="T34" fmla="*/ 2147483646 w 545"/>
              <a:gd name="T35" fmla="*/ 2147483646 h 609"/>
              <a:gd name="T36" fmla="*/ 2147483646 w 545"/>
              <a:gd name="T37" fmla="*/ 2147483646 h 609"/>
              <a:gd name="T38" fmla="*/ 2147483646 w 545"/>
              <a:gd name="T39" fmla="*/ 2147483646 h 609"/>
              <a:gd name="T40" fmla="*/ 2147483646 w 545"/>
              <a:gd name="T41" fmla="*/ 2147483646 h 609"/>
              <a:gd name="T42" fmla="*/ 2147483646 w 545"/>
              <a:gd name="T43" fmla="*/ 2147483646 h 609"/>
              <a:gd name="T44" fmla="*/ 2147483646 w 545"/>
              <a:gd name="T45" fmla="*/ 2147483646 h 609"/>
              <a:gd name="T46" fmla="*/ 2147483646 w 545"/>
              <a:gd name="T47" fmla="*/ 2147483646 h 609"/>
              <a:gd name="T48" fmla="*/ 2147483646 w 545"/>
              <a:gd name="T49" fmla="*/ 2147483646 h 609"/>
              <a:gd name="T50" fmla="*/ 2147483646 w 545"/>
              <a:gd name="T51" fmla="*/ 2147483646 h 609"/>
              <a:gd name="T52" fmla="*/ 2147483646 w 545"/>
              <a:gd name="T53" fmla="*/ 0 h 609"/>
              <a:gd name="T54" fmla="*/ 2147483646 w 545"/>
              <a:gd name="T55" fmla="*/ 2147483646 h 609"/>
              <a:gd name="T56" fmla="*/ 2147483646 w 545"/>
              <a:gd name="T57" fmla="*/ 2147483646 h 609"/>
              <a:gd name="T58" fmla="*/ 2147483646 w 545"/>
              <a:gd name="T59" fmla="*/ 2147483646 h 609"/>
              <a:gd name="T60" fmla="*/ 2147483646 w 545"/>
              <a:gd name="T61" fmla="*/ 0 h 609"/>
              <a:gd name="T62" fmla="*/ 2147483646 w 545"/>
              <a:gd name="T63" fmla="*/ 2147483646 h 609"/>
              <a:gd name="T64" fmla="*/ 2147483646 w 545"/>
              <a:gd name="T65" fmla="*/ 2147483646 h 609"/>
              <a:gd name="T66" fmla="*/ 2147483646 w 545"/>
              <a:gd name="T67" fmla="*/ 2147483646 h 609"/>
              <a:gd name="T68" fmla="*/ 2147483646 w 545"/>
              <a:gd name="T69" fmla="*/ 0 h 609"/>
              <a:gd name="T70" fmla="*/ 2147483646 w 545"/>
              <a:gd name="T71" fmla="*/ 2147483646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7" name="Freeform 61">
            <a:extLst>
              <a:ext uri="{FF2B5EF4-FFF2-40B4-BE49-F238E27FC236}">
                <a16:creationId xmlns:a16="http://schemas.microsoft.com/office/drawing/2014/main" id="{932022DF-2EB4-4C53-ABC6-DAA82A75A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2395538"/>
            <a:ext cx="150812" cy="217487"/>
          </a:xfrm>
          <a:custGeom>
            <a:avLst/>
            <a:gdLst>
              <a:gd name="T0" fmla="*/ 2147483646 w 418"/>
              <a:gd name="T1" fmla="*/ 2147483646 h 602"/>
              <a:gd name="T2" fmla="*/ 2147483646 w 418"/>
              <a:gd name="T3" fmla="*/ 2147483646 h 602"/>
              <a:gd name="T4" fmla="*/ 2147483646 w 418"/>
              <a:gd name="T5" fmla="*/ 2147483646 h 602"/>
              <a:gd name="T6" fmla="*/ 2147483646 w 418"/>
              <a:gd name="T7" fmla="*/ 2147483646 h 602"/>
              <a:gd name="T8" fmla="*/ 2147483646 w 418"/>
              <a:gd name="T9" fmla="*/ 2147483646 h 602"/>
              <a:gd name="T10" fmla="*/ 2147483646 w 418"/>
              <a:gd name="T11" fmla="*/ 2147483646 h 602"/>
              <a:gd name="T12" fmla="*/ 2147483646 w 418"/>
              <a:gd name="T13" fmla="*/ 2147483646 h 602"/>
              <a:gd name="T14" fmla="*/ 2147483646 w 418"/>
              <a:gd name="T15" fmla="*/ 2147483646 h 602"/>
              <a:gd name="T16" fmla="*/ 2147483646 w 418"/>
              <a:gd name="T17" fmla="*/ 2147483646 h 602"/>
              <a:gd name="T18" fmla="*/ 2147483646 w 418"/>
              <a:gd name="T19" fmla="*/ 2147483646 h 602"/>
              <a:gd name="T20" fmla="*/ 2147483646 w 418"/>
              <a:gd name="T21" fmla="*/ 2147483646 h 602"/>
              <a:gd name="T22" fmla="*/ 2147483646 w 418"/>
              <a:gd name="T23" fmla="*/ 2147483646 h 602"/>
              <a:gd name="T24" fmla="*/ 2147483646 w 418"/>
              <a:gd name="T25" fmla="*/ 2147483646 h 602"/>
              <a:gd name="T26" fmla="*/ 0 w 418"/>
              <a:gd name="T27" fmla="*/ 2147483646 h 602"/>
              <a:gd name="T28" fmla="*/ 0 w 418"/>
              <a:gd name="T29" fmla="*/ 2147483646 h 602"/>
              <a:gd name="T30" fmla="*/ 0 w 418"/>
              <a:gd name="T31" fmla="*/ 2147483646 h 602"/>
              <a:gd name="T32" fmla="*/ 2147483646 w 418"/>
              <a:gd name="T33" fmla="*/ 2147483646 h 602"/>
              <a:gd name="T34" fmla="*/ 2147483646 w 418"/>
              <a:gd name="T35" fmla="*/ 2147483646 h 602"/>
              <a:gd name="T36" fmla="*/ 2147483646 w 418"/>
              <a:gd name="T37" fmla="*/ 2147483646 h 602"/>
              <a:gd name="T38" fmla="*/ 2147483646 w 418"/>
              <a:gd name="T39" fmla="*/ 2147483646 h 602"/>
              <a:gd name="T40" fmla="*/ 2147483646 w 418"/>
              <a:gd name="T41" fmla="*/ 2147483646 h 602"/>
              <a:gd name="T42" fmla="*/ 2147483646 w 418"/>
              <a:gd name="T43" fmla="*/ 2147483646 h 602"/>
              <a:gd name="T44" fmla="*/ 2147483646 w 418"/>
              <a:gd name="T45" fmla="*/ 2147483646 h 602"/>
              <a:gd name="T46" fmla="*/ 2147483646 w 418"/>
              <a:gd name="T47" fmla="*/ 2147483646 h 602"/>
              <a:gd name="T48" fmla="*/ 2147483646 w 418"/>
              <a:gd name="T49" fmla="*/ 2147483646 h 602"/>
              <a:gd name="T50" fmla="*/ 2147483646 w 418"/>
              <a:gd name="T51" fmla="*/ 2147483646 h 602"/>
              <a:gd name="T52" fmla="*/ 2147483646 w 418"/>
              <a:gd name="T53" fmla="*/ 2147483646 h 602"/>
              <a:gd name="T54" fmla="*/ 2147483646 w 418"/>
              <a:gd name="T55" fmla="*/ 2147483646 h 602"/>
              <a:gd name="T56" fmla="*/ 2147483646 w 418"/>
              <a:gd name="T57" fmla="*/ 2147483646 h 602"/>
              <a:gd name="T58" fmla="*/ 2147483646 w 418"/>
              <a:gd name="T59" fmla="*/ 0 h 602"/>
              <a:gd name="T60" fmla="*/ 2147483646 w 418"/>
              <a:gd name="T61" fmla="*/ 0 h 602"/>
              <a:gd name="T62" fmla="*/ 2147483646 w 418"/>
              <a:gd name="T63" fmla="*/ 2147483646 h 602"/>
              <a:gd name="T64" fmla="*/ 2147483646 w 418"/>
              <a:gd name="T65" fmla="*/ 2147483646 h 602"/>
              <a:gd name="T66" fmla="*/ 2147483646 w 418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8" name="Freeform 62">
            <a:extLst>
              <a:ext uri="{FF2B5EF4-FFF2-40B4-BE49-F238E27FC236}">
                <a16:creationId xmlns:a16="http://schemas.microsoft.com/office/drawing/2014/main" id="{61ED7C65-10AA-4DA3-B05D-CECFE54EA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395538"/>
            <a:ext cx="188912" cy="217487"/>
          </a:xfrm>
          <a:custGeom>
            <a:avLst/>
            <a:gdLst>
              <a:gd name="T0" fmla="*/ 2147483646 w 524"/>
              <a:gd name="T1" fmla="*/ 2147483646 h 602"/>
              <a:gd name="T2" fmla="*/ 2147483646 w 524"/>
              <a:gd name="T3" fmla="*/ 2147483646 h 602"/>
              <a:gd name="T4" fmla="*/ 2147483646 w 524"/>
              <a:gd name="T5" fmla="*/ 2147483646 h 602"/>
              <a:gd name="T6" fmla="*/ 2147483646 w 524"/>
              <a:gd name="T7" fmla="*/ 2147483646 h 602"/>
              <a:gd name="T8" fmla="*/ 2147483646 w 524"/>
              <a:gd name="T9" fmla="*/ 2147483646 h 602"/>
              <a:gd name="T10" fmla="*/ 2147483646 w 524"/>
              <a:gd name="T11" fmla="*/ 2147483646 h 602"/>
              <a:gd name="T12" fmla="*/ 2147483646 w 524"/>
              <a:gd name="T13" fmla="*/ 2147483646 h 602"/>
              <a:gd name="T14" fmla="*/ 2147483646 w 524"/>
              <a:gd name="T15" fmla="*/ 2147483646 h 602"/>
              <a:gd name="T16" fmla="*/ 2147483646 w 524"/>
              <a:gd name="T17" fmla="*/ 2147483646 h 602"/>
              <a:gd name="T18" fmla="*/ 2147483646 w 524"/>
              <a:gd name="T19" fmla="*/ 2147483646 h 602"/>
              <a:gd name="T20" fmla="*/ 2147483646 w 524"/>
              <a:gd name="T21" fmla="*/ 0 h 602"/>
              <a:gd name="T22" fmla="*/ 2147483646 w 524"/>
              <a:gd name="T23" fmla="*/ 2147483646 h 602"/>
              <a:gd name="T24" fmla="*/ 2147483646 w 524"/>
              <a:gd name="T25" fmla="*/ 2147483646 h 602"/>
              <a:gd name="T26" fmla="*/ 2147483646 w 524"/>
              <a:gd name="T27" fmla="*/ 2147483646 h 602"/>
              <a:gd name="T28" fmla="*/ 2147483646 w 524"/>
              <a:gd name="T29" fmla="*/ 2147483646 h 602"/>
              <a:gd name="T30" fmla="*/ 2147483646 w 524"/>
              <a:gd name="T31" fmla="*/ 2147483646 h 602"/>
              <a:gd name="T32" fmla="*/ 2147483646 w 524"/>
              <a:gd name="T33" fmla="*/ 2147483646 h 602"/>
              <a:gd name="T34" fmla="*/ 2147483646 w 524"/>
              <a:gd name="T35" fmla="*/ 2147483646 h 602"/>
              <a:gd name="T36" fmla="*/ 2147483646 w 524"/>
              <a:gd name="T37" fmla="*/ 2147483646 h 602"/>
              <a:gd name="T38" fmla="*/ 2147483646 w 524"/>
              <a:gd name="T39" fmla="*/ 2147483646 h 602"/>
              <a:gd name="T40" fmla="*/ 2147483646 w 524"/>
              <a:gd name="T41" fmla="*/ 2147483646 h 602"/>
              <a:gd name="T42" fmla="*/ 2147483646 w 524"/>
              <a:gd name="T43" fmla="*/ 2147483646 h 602"/>
              <a:gd name="T44" fmla="*/ 2147483646 w 524"/>
              <a:gd name="T45" fmla="*/ 2147483646 h 602"/>
              <a:gd name="T46" fmla="*/ 2147483646 w 524"/>
              <a:gd name="T47" fmla="*/ 2147483646 h 602"/>
              <a:gd name="T48" fmla="*/ 2147483646 w 524"/>
              <a:gd name="T49" fmla="*/ 2147483646 h 602"/>
              <a:gd name="T50" fmla="*/ 2147483646 w 524"/>
              <a:gd name="T51" fmla="*/ 2147483646 h 602"/>
              <a:gd name="T52" fmla="*/ 2147483646 w 524"/>
              <a:gd name="T53" fmla="*/ 2147483646 h 602"/>
              <a:gd name="T54" fmla="*/ 2147483646 w 524"/>
              <a:gd name="T55" fmla="*/ 2147483646 h 602"/>
              <a:gd name="T56" fmla="*/ 2147483646 w 524"/>
              <a:gd name="T57" fmla="*/ 2147483646 h 602"/>
              <a:gd name="T58" fmla="*/ 2147483646 w 524"/>
              <a:gd name="T59" fmla="*/ 2147483646 h 602"/>
              <a:gd name="T60" fmla="*/ 2147483646 w 524"/>
              <a:gd name="T61" fmla="*/ 2147483646 h 602"/>
              <a:gd name="T62" fmla="*/ 2147483646 w 524"/>
              <a:gd name="T63" fmla="*/ 2147483646 h 602"/>
              <a:gd name="T64" fmla="*/ 2147483646 w 524"/>
              <a:gd name="T65" fmla="*/ 2147483646 h 602"/>
              <a:gd name="T66" fmla="*/ 2147483646 w 524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39" name="Freeform 63">
            <a:extLst>
              <a:ext uri="{FF2B5EF4-FFF2-40B4-BE49-F238E27FC236}">
                <a16:creationId xmlns:a16="http://schemas.microsoft.com/office/drawing/2014/main" id="{8A72BE1F-786A-4167-980E-0D0FB2FAF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2413000"/>
            <a:ext cx="155575" cy="185738"/>
          </a:xfrm>
          <a:custGeom>
            <a:avLst/>
            <a:gdLst>
              <a:gd name="T0" fmla="*/ 2147483646 w 432"/>
              <a:gd name="T1" fmla="*/ 2147483646 h 517"/>
              <a:gd name="T2" fmla="*/ 2147483646 w 432"/>
              <a:gd name="T3" fmla="*/ 2147483646 h 517"/>
              <a:gd name="T4" fmla="*/ 2147483646 w 432"/>
              <a:gd name="T5" fmla="*/ 2147483646 h 517"/>
              <a:gd name="T6" fmla="*/ 0 w 432"/>
              <a:gd name="T7" fmla="*/ 2147483646 h 517"/>
              <a:gd name="T8" fmla="*/ 2147483646 w 432"/>
              <a:gd name="T9" fmla="*/ 2147483646 h 517"/>
              <a:gd name="T10" fmla="*/ 2147483646 w 432"/>
              <a:gd name="T11" fmla="*/ 2147483646 h 517"/>
              <a:gd name="T12" fmla="*/ 2147483646 w 432"/>
              <a:gd name="T13" fmla="*/ 2147483646 h 517"/>
              <a:gd name="T14" fmla="*/ 2147483646 w 432"/>
              <a:gd name="T15" fmla="*/ 2147483646 h 517"/>
              <a:gd name="T16" fmla="*/ 2147483646 w 432"/>
              <a:gd name="T17" fmla="*/ 0 h 517"/>
              <a:gd name="T18" fmla="*/ 2147483646 w 432"/>
              <a:gd name="T19" fmla="*/ 2147483646 h 517"/>
              <a:gd name="T20" fmla="*/ 2147483646 w 432"/>
              <a:gd name="T21" fmla="*/ 2147483646 h 517"/>
              <a:gd name="T22" fmla="*/ 2147483646 w 432"/>
              <a:gd name="T23" fmla="*/ 2147483646 h 517"/>
              <a:gd name="T24" fmla="*/ 2147483646 w 432"/>
              <a:gd name="T25" fmla="*/ 2147483646 h 517"/>
              <a:gd name="T26" fmla="*/ 2147483646 w 432"/>
              <a:gd name="T27" fmla="*/ 2147483646 h 517"/>
              <a:gd name="T28" fmla="*/ 2147483646 w 432"/>
              <a:gd name="T29" fmla="*/ 2147483646 h 517"/>
              <a:gd name="T30" fmla="*/ 2147483646 w 432"/>
              <a:gd name="T31" fmla="*/ 2147483646 h 517"/>
              <a:gd name="T32" fmla="*/ 2147483646 w 432"/>
              <a:gd name="T33" fmla="*/ 2147483646 h 517"/>
              <a:gd name="T34" fmla="*/ 2147483646 w 432"/>
              <a:gd name="T35" fmla="*/ 2147483646 h 517"/>
              <a:gd name="T36" fmla="*/ 2147483646 w 432"/>
              <a:gd name="T37" fmla="*/ 2147483646 h 517"/>
              <a:gd name="T38" fmla="*/ 2147483646 w 432"/>
              <a:gd name="T39" fmla="*/ 2147483646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0" name="Freeform 64">
            <a:extLst>
              <a:ext uri="{FF2B5EF4-FFF2-40B4-BE49-F238E27FC236}">
                <a16:creationId xmlns:a16="http://schemas.microsoft.com/office/drawing/2014/main" id="{4230AEBA-5612-41D7-A4E3-580DDD57E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9575" y="2454275"/>
            <a:ext cx="88900" cy="104775"/>
          </a:xfrm>
          <a:custGeom>
            <a:avLst/>
            <a:gdLst>
              <a:gd name="T0" fmla="*/ 2147483646 w 249"/>
              <a:gd name="T1" fmla="*/ 2147483646 h 291"/>
              <a:gd name="T2" fmla="*/ 2147483646 w 249"/>
              <a:gd name="T3" fmla="*/ 2147483646 h 291"/>
              <a:gd name="T4" fmla="*/ 2147483646 w 249"/>
              <a:gd name="T5" fmla="*/ 2147483646 h 291"/>
              <a:gd name="T6" fmla="*/ 2147483646 w 249"/>
              <a:gd name="T7" fmla="*/ 2147483646 h 291"/>
              <a:gd name="T8" fmla="*/ 0 w 249"/>
              <a:gd name="T9" fmla="*/ 2147483646 h 291"/>
              <a:gd name="T10" fmla="*/ 2147483646 w 249"/>
              <a:gd name="T11" fmla="*/ 2147483646 h 291"/>
              <a:gd name="T12" fmla="*/ 2147483646 w 249"/>
              <a:gd name="T13" fmla="*/ 2147483646 h 291"/>
              <a:gd name="T14" fmla="*/ 2147483646 w 249"/>
              <a:gd name="T15" fmla="*/ 2147483646 h 291"/>
              <a:gd name="T16" fmla="*/ 2147483646 w 249"/>
              <a:gd name="T17" fmla="*/ 2147483646 h 291"/>
              <a:gd name="T18" fmla="*/ 2147483646 w 249"/>
              <a:gd name="T19" fmla="*/ 2147483646 h 291"/>
              <a:gd name="T20" fmla="*/ 2147483646 w 249"/>
              <a:gd name="T21" fmla="*/ 2147483646 h 291"/>
              <a:gd name="T22" fmla="*/ 2147483646 w 249"/>
              <a:gd name="T23" fmla="*/ 0 h 291"/>
              <a:gd name="T24" fmla="*/ 2147483646 w 249"/>
              <a:gd name="T25" fmla="*/ 2147483646 h 291"/>
              <a:gd name="T26" fmla="*/ 2147483646 w 249"/>
              <a:gd name="T27" fmla="*/ 2147483646 h 291"/>
              <a:gd name="T28" fmla="*/ 2147483646 w 249"/>
              <a:gd name="T29" fmla="*/ 2147483646 h 291"/>
              <a:gd name="T30" fmla="*/ 2147483646 w 249"/>
              <a:gd name="T31" fmla="*/ 2147483646 h 291"/>
              <a:gd name="T32" fmla="*/ 2147483646 w 249"/>
              <a:gd name="T33" fmla="*/ 2147483646 h 291"/>
              <a:gd name="T34" fmla="*/ 2147483646 w 249"/>
              <a:gd name="T35" fmla="*/ 2147483646 h 291"/>
              <a:gd name="T36" fmla="*/ 2147483646 w 249"/>
              <a:gd name="T37" fmla="*/ 2147483646 h 291"/>
              <a:gd name="T38" fmla="*/ 2147483646 w 249"/>
              <a:gd name="T39" fmla="*/ 2147483646 h 291"/>
              <a:gd name="T40" fmla="*/ 2147483646 w 249"/>
              <a:gd name="T41" fmla="*/ 2147483646 h 291"/>
              <a:gd name="T42" fmla="*/ 2147483646 w 249"/>
              <a:gd name="T43" fmla="*/ 2147483646 h 291"/>
              <a:gd name="T44" fmla="*/ 2147483646 w 249"/>
              <a:gd name="T45" fmla="*/ 2147483646 h 291"/>
              <a:gd name="T46" fmla="*/ 2147483646 w 249"/>
              <a:gd name="T47" fmla="*/ 2147483646 h 291"/>
              <a:gd name="T48" fmla="*/ 2147483646 w 249"/>
              <a:gd name="T49" fmla="*/ 2147483646 h 291"/>
              <a:gd name="T50" fmla="*/ 0 w 249"/>
              <a:gd name="T51" fmla="*/ 2147483646 h 291"/>
              <a:gd name="T52" fmla="*/ 2147483646 w 249"/>
              <a:gd name="T53" fmla="*/ 2147483646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1" name="Freeform 65">
            <a:extLst>
              <a:ext uri="{FF2B5EF4-FFF2-40B4-BE49-F238E27FC236}">
                <a16:creationId xmlns:a16="http://schemas.microsoft.com/office/drawing/2014/main" id="{2AF6B1A7-45EF-4A3D-9023-055744A98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3338" y="2459038"/>
            <a:ext cx="82550" cy="88900"/>
          </a:xfrm>
          <a:custGeom>
            <a:avLst/>
            <a:gdLst>
              <a:gd name="T0" fmla="*/ 0 w 228"/>
              <a:gd name="T1" fmla="*/ 2147483646 h 248"/>
              <a:gd name="T2" fmla="*/ 0 w 228"/>
              <a:gd name="T3" fmla="*/ 2147483646 h 248"/>
              <a:gd name="T4" fmla="*/ 0 w 228"/>
              <a:gd name="T5" fmla="*/ 2147483646 h 248"/>
              <a:gd name="T6" fmla="*/ 0 w 228"/>
              <a:gd name="T7" fmla="*/ 2147483646 h 248"/>
              <a:gd name="T8" fmla="*/ 2147483646 w 228"/>
              <a:gd name="T9" fmla="*/ 2147483646 h 248"/>
              <a:gd name="T10" fmla="*/ 2147483646 w 228"/>
              <a:gd name="T11" fmla="*/ 2147483646 h 248"/>
              <a:gd name="T12" fmla="*/ 214748364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2147483646 w 228"/>
              <a:gd name="T19" fmla="*/ 2147483646 h 248"/>
              <a:gd name="T20" fmla="*/ 2147483646 w 228"/>
              <a:gd name="T21" fmla="*/ 2147483646 h 248"/>
              <a:gd name="T22" fmla="*/ 2147483646 w 228"/>
              <a:gd name="T23" fmla="*/ 2147483646 h 248"/>
              <a:gd name="T24" fmla="*/ 2147483646 w 228"/>
              <a:gd name="T25" fmla="*/ 0 h 248"/>
              <a:gd name="T26" fmla="*/ 2147483646 w 228"/>
              <a:gd name="T27" fmla="*/ 2147483646 h 248"/>
              <a:gd name="T28" fmla="*/ 2147483646 w 228"/>
              <a:gd name="T29" fmla="*/ 2147483646 h 248"/>
              <a:gd name="T30" fmla="*/ 2147483646 w 228"/>
              <a:gd name="T31" fmla="*/ 2147483646 h 248"/>
              <a:gd name="T32" fmla="*/ 2147483646 w 228"/>
              <a:gd name="T33" fmla="*/ 2147483646 h 248"/>
              <a:gd name="T34" fmla="*/ 2147483646 w 228"/>
              <a:gd name="T35" fmla="*/ 0 h 248"/>
              <a:gd name="T36" fmla="*/ 0 w 228"/>
              <a:gd name="T37" fmla="*/ 214748364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2" name="Freeform 66">
            <a:extLst>
              <a:ext uri="{FF2B5EF4-FFF2-40B4-BE49-F238E27FC236}">
                <a16:creationId xmlns:a16="http://schemas.microsoft.com/office/drawing/2014/main" id="{40C0829C-610E-4EAD-8D99-B8AEDC73C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2459038"/>
            <a:ext cx="82550" cy="88900"/>
          </a:xfrm>
          <a:custGeom>
            <a:avLst/>
            <a:gdLst>
              <a:gd name="T0" fmla="*/ 2147483646 w 228"/>
              <a:gd name="T1" fmla="*/ 2147483646 h 248"/>
              <a:gd name="T2" fmla="*/ 2147483646 w 228"/>
              <a:gd name="T3" fmla="*/ 2147483646 h 248"/>
              <a:gd name="T4" fmla="*/ 2147483646 w 228"/>
              <a:gd name="T5" fmla="*/ 2147483646 h 248"/>
              <a:gd name="T6" fmla="*/ 2147483646 w 228"/>
              <a:gd name="T7" fmla="*/ 2147483646 h 248"/>
              <a:gd name="T8" fmla="*/ 2147483646 w 228"/>
              <a:gd name="T9" fmla="*/ 2147483646 h 248"/>
              <a:gd name="T10" fmla="*/ 2147483646 w 228"/>
              <a:gd name="T11" fmla="*/ 2147483646 h 248"/>
              <a:gd name="T12" fmla="*/ 214748364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2147483646 w 228"/>
              <a:gd name="T19" fmla="*/ 2147483646 h 248"/>
              <a:gd name="T20" fmla="*/ 0 w 228"/>
              <a:gd name="T21" fmla="*/ 2147483646 h 248"/>
              <a:gd name="T22" fmla="*/ 0 w 228"/>
              <a:gd name="T23" fmla="*/ 2147483646 h 248"/>
              <a:gd name="T24" fmla="*/ 2147483646 w 228"/>
              <a:gd name="T25" fmla="*/ 0 h 248"/>
              <a:gd name="T26" fmla="*/ 2147483646 w 228"/>
              <a:gd name="T27" fmla="*/ 2147483646 h 248"/>
              <a:gd name="T28" fmla="*/ 2147483646 w 228"/>
              <a:gd name="T29" fmla="*/ 2147483646 h 248"/>
              <a:gd name="T30" fmla="*/ 2147483646 w 228"/>
              <a:gd name="T31" fmla="*/ 2147483646 h 248"/>
              <a:gd name="T32" fmla="*/ 2147483646 w 228"/>
              <a:gd name="T33" fmla="*/ 2147483646 h 248"/>
              <a:gd name="T34" fmla="*/ 2147483646 w 228"/>
              <a:gd name="T35" fmla="*/ 0 h 248"/>
              <a:gd name="T36" fmla="*/ 2147483646 w 228"/>
              <a:gd name="T37" fmla="*/ 214748364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3" name="Freeform 67">
            <a:extLst>
              <a:ext uri="{FF2B5EF4-FFF2-40B4-BE49-F238E27FC236}">
                <a16:creationId xmlns:a16="http://schemas.microsoft.com/office/drawing/2014/main" id="{1FDA78F4-B5F4-445D-8496-A2ADB5F1E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9113" y="2459038"/>
            <a:ext cx="130175" cy="88900"/>
          </a:xfrm>
          <a:custGeom>
            <a:avLst/>
            <a:gdLst>
              <a:gd name="T0" fmla="*/ 0 w 361"/>
              <a:gd name="T1" fmla="*/ 2147483646 h 248"/>
              <a:gd name="T2" fmla="*/ 0 w 361"/>
              <a:gd name="T3" fmla="*/ 2147483646 h 248"/>
              <a:gd name="T4" fmla="*/ 0 w 361"/>
              <a:gd name="T5" fmla="*/ 2147483646 h 248"/>
              <a:gd name="T6" fmla="*/ 2147483646 w 361"/>
              <a:gd name="T7" fmla="*/ 2147483646 h 248"/>
              <a:gd name="T8" fmla="*/ 2147483646 w 361"/>
              <a:gd name="T9" fmla="*/ 2147483646 h 248"/>
              <a:gd name="T10" fmla="*/ 2147483646 w 361"/>
              <a:gd name="T11" fmla="*/ 2147483646 h 248"/>
              <a:gd name="T12" fmla="*/ 2147483646 w 361"/>
              <a:gd name="T13" fmla="*/ 2147483646 h 248"/>
              <a:gd name="T14" fmla="*/ 2147483646 w 361"/>
              <a:gd name="T15" fmla="*/ 2147483646 h 248"/>
              <a:gd name="T16" fmla="*/ 2147483646 w 361"/>
              <a:gd name="T17" fmla="*/ 2147483646 h 248"/>
              <a:gd name="T18" fmla="*/ 2147483646 w 361"/>
              <a:gd name="T19" fmla="*/ 2147483646 h 248"/>
              <a:gd name="T20" fmla="*/ 2147483646 w 361"/>
              <a:gd name="T21" fmla="*/ 2147483646 h 248"/>
              <a:gd name="T22" fmla="*/ 2147483646 w 361"/>
              <a:gd name="T23" fmla="*/ 2147483646 h 248"/>
              <a:gd name="T24" fmla="*/ 2147483646 w 361"/>
              <a:gd name="T25" fmla="*/ 2147483646 h 248"/>
              <a:gd name="T26" fmla="*/ 2147483646 w 361"/>
              <a:gd name="T27" fmla="*/ 2147483646 h 248"/>
              <a:gd name="T28" fmla="*/ 2147483646 w 361"/>
              <a:gd name="T29" fmla="*/ 2147483646 h 248"/>
              <a:gd name="T30" fmla="*/ 2147483646 w 361"/>
              <a:gd name="T31" fmla="*/ 2147483646 h 248"/>
              <a:gd name="T32" fmla="*/ 2147483646 w 361"/>
              <a:gd name="T33" fmla="*/ 2147483646 h 248"/>
              <a:gd name="T34" fmla="*/ 2147483646 w 361"/>
              <a:gd name="T35" fmla="*/ 2147483646 h 248"/>
              <a:gd name="T36" fmla="*/ 2147483646 w 361"/>
              <a:gd name="T37" fmla="*/ 2147483646 h 248"/>
              <a:gd name="T38" fmla="*/ 2147483646 w 361"/>
              <a:gd name="T39" fmla="*/ 2147483646 h 248"/>
              <a:gd name="T40" fmla="*/ 2147483646 w 361"/>
              <a:gd name="T41" fmla="*/ 2147483646 h 248"/>
              <a:gd name="T42" fmla="*/ 2147483646 w 361"/>
              <a:gd name="T43" fmla="*/ 2147483646 h 248"/>
              <a:gd name="T44" fmla="*/ 2147483646 w 361"/>
              <a:gd name="T45" fmla="*/ 0 h 248"/>
              <a:gd name="T46" fmla="*/ 2147483646 w 361"/>
              <a:gd name="T47" fmla="*/ 2147483646 h 248"/>
              <a:gd name="T48" fmla="*/ 2147483646 w 361"/>
              <a:gd name="T49" fmla="*/ 2147483646 h 248"/>
              <a:gd name="T50" fmla="*/ 2147483646 w 361"/>
              <a:gd name="T51" fmla="*/ 2147483646 h 248"/>
              <a:gd name="T52" fmla="*/ 2147483646 w 361"/>
              <a:gd name="T53" fmla="*/ 2147483646 h 248"/>
              <a:gd name="T54" fmla="*/ 2147483646 w 361"/>
              <a:gd name="T55" fmla="*/ 2147483646 h 248"/>
              <a:gd name="T56" fmla="*/ 2147483646 w 361"/>
              <a:gd name="T57" fmla="*/ 0 h 248"/>
              <a:gd name="T58" fmla="*/ 0 w 361"/>
              <a:gd name="T59" fmla="*/ 214748364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4" name="Freeform 68">
            <a:extLst>
              <a:ext uri="{FF2B5EF4-FFF2-40B4-BE49-F238E27FC236}">
                <a16:creationId xmlns:a16="http://schemas.microsoft.com/office/drawing/2014/main" id="{F3F1F5A6-D02F-4B97-9228-FBD770C1F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8" y="2459038"/>
            <a:ext cx="127000" cy="88900"/>
          </a:xfrm>
          <a:custGeom>
            <a:avLst/>
            <a:gdLst>
              <a:gd name="T0" fmla="*/ 2147483646 w 354"/>
              <a:gd name="T1" fmla="*/ 2147483646 h 248"/>
              <a:gd name="T2" fmla="*/ 2147483646 w 354"/>
              <a:gd name="T3" fmla="*/ 2147483646 h 248"/>
              <a:gd name="T4" fmla="*/ 2147483646 w 354"/>
              <a:gd name="T5" fmla="*/ 2147483646 h 248"/>
              <a:gd name="T6" fmla="*/ 2147483646 w 354"/>
              <a:gd name="T7" fmla="*/ 2147483646 h 248"/>
              <a:gd name="T8" fmla="*/ 2147483646 w 354"/>
              <a:gd name="T9" fmla="*/ 2147483646 h 248"/>
              <a:gd name="T10" fmla="*/ 2147483646 w 354"/>
              <a:gd name="T11" fmla="*/ 2147483646 h 248"/>
              <a:gd name="T12" fmla="*/ 2147483646 w 354"/>
              <a:gd name="T13" fmla="*/ 2147483646 h 248"/>
              <a:gd name="T14" fmla="*/ 2147483646 w 354"/>
              <a:gd name="T15" fmla="*/ 2147483646 h 248"/>
              <a:gd name="T16" fmla="*/ 2147483646 w 354"/>
              <a:gd name="T17" fmla="*/ 2147483646 h 248"/>
              <a:gd name="T18" fmla="*/ 2147483646 w 354"/>
              <a:gd name="T19" fmla="*/ 2147483646 h 248"/>
              <a:gd name="T20" fmla="*/ 2147483646 w 354"/>
              <a:gd name="T21" fmla="*/ 2147483646 h 248"/>
              <a:gd name="T22" fmla="*/ 2147483646 w 354"/>
              <a:gd name="T23" fmla="*/ 2147483646 h 248"/>
              <a:gd name="T24" fmla="*/ 2147483646 w 354"/>
              <a:gd name="T25" fmla="*/ 2147483646 h 248"/>
              <a:gd name="T26" fmla="*/ 2147483646 w 354"/>
              <a:gd name="T27" fmla="*/ 2147483646 h 248"/>
              <a:gd name="T28" fmla="*/ 2147483646 w 354"/>
              <a:gd name="T29" fmla="*/ 2147483646 h 248"/>
              <a:gd name="T30" fmla="*/ 0 w 354"/>
              <a:gd name="T31" fmla="*/ 2147483646 h 248"/>
              <a:gd name="T32" fmla="*/ 2147483646 w 354"/>
              <a:gd name="T33" fmla="*/ 2147483646 h 248"/>
              <a:gd name="T34" fmla="*/ 2147483646 w 354"/>
              <a:gd name="T35" fmla="*/ 2147483646 h 248"/>
              <a:gd name="T36" fmla="*/ 2147483646 w 354"/>
              <a:gd name="T37" fmla="*/ 2147483646 h 248"/>
              <a:gd name="T38" fmla="*/ 2147483646 w 354"/>
              <a:gd name="T39" fmla="*/ 2147483646 h 248"/>
              <a:gd name="T40" fmla="*/ 2147483646 w 354"/>
              <a:gd name="T41" fmla="*/ 2147483646 h 248"/>
              <a:gd name="T42" fmla="*/ 2147483646 w 354"/>
              <a:gd name="T43" fmla="*/ 2147483646 h 248"/>
              <a:gd name="T44" fmla="*/ 2147483646 w 354"/>
              <a:gd name="T45" fmla="*/ 0 h 248"/>
              <a:gd name="T46" fmla="*/ 2147483646 w 354"/>
              <a:gd name="T47" fmla="*/ 2147483646 h 248"/>
              <a:gd name="T48" fmla="*/ 2147483646 w 354"/>
              <a:gd name="T49" fmla="*/ 2147483646 h 248"/>
              <a:gd name="T50" fmla="*/ 2147483646 w 354"/>
              <a:gd name="T51" fmla="*/ 2147483646 h 248"/>
              <a:gd name="T52" fmla="*/ 2147483646 w 354"/>
              <a:gd name="T53" fmla="*/ 2147483646 h 248"/>
              <a:gd name="T54" fmla="*/ 2147483646 w 354"/>
              <a:gd name="T55" fmla="*/ 2147483646 h 248"/>
              <a:gd name="T56" fmla="*/ 2147483646 w 354"/>
              <a:gd name="T57" fmla="*/ 0 h 248"/>
              <a:gd name="T58" fmla="*/ 2147483646 w 354"/>
              <a:gd name="T59" fmla="*/ 214748364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5" name="Freeform 69">
            <a:extLst>
              <a:ext uri="{FF2B5EF4-FFF2-40B4-BE49-F238E27FC236}">
                <a16:creationId xmlns:a16="http://schemas.microsoft.com/office/drawing/2014/main" id="{EDDAFBC7-43EB-41CB-944C-B94DF0AB6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2459038"/>
            <a:ext cx="61913" cy="88900"/>
          </a:xfrm>
          <a:custGeom>
            <a:avLst/>
            <a:gdLst>
              <a:gd name="T0" fmla="*/ 2147483646 w 171"/>
              <a:gd name="T1" fmla="*/ 2147483646 h 248"/>
              <a:gd name="T2" fmla="*/ 2147483646 w 171"/>
              <a:gd name="T3" fmla="*/ 2147483646 h 248"/>
              <a:gd name="T4" fmla="*/ 2147483646 w 171"/>
              <a:gd name="T5" fmla="*/ 2147483646 h 248"/>
              <a:gd name="T6" fmla="*/ 2147483646 w 171"/>
              <a:gd name="T7" fmla="*/ 2147483646 h 248"/>
              <a:gd name="T8" fmla="*/ 2147483646 w 171"/>
              <a:gd name="T9" fmla="*/ 0 h 248"/>
              <a:gd name="T10" fmla="*/ 2147483646 w 171"/>
              <a:gd name="T11" fmla="*/ 2147483646 h 248"/>
              <a:gd name="T12" fmla="*/ 2147483646 w 171"/>
              <a:gd name="T13" fmla="*/ 2147483646 h 248"/>
              <a:gd name="T14" fmla="*/ 2147483646 w 171"/>
              <a:gd name="T15" fmla="*/ 2147483646 h 248"/>
              <a:gd name="T16" fmla="*/ 2147483646 w 171"/>
              <a:gd name="T17" fmla="*/ 2147483646 h 248"/>
              <a:gd name="T18" fmla="*/ 2147483646 w 171"/>
              <a:gd name="T19" fmla="*/ 2147483646 h 248"/>
              <a:gd name="T20" fmla="*/ 0 w 171"/>
              <a:gd name="T21" fmla="*/ 2147483646 h 248"/>
              <a:gd name="T22" fmla="*/ 0 w 171"/>
              <a:gd name="T23" fmla="*/ 2147483646 h 248"/>
              <a:gd name="T24" fmla="*/ 2147483646 w 171"/>
              <a:gd name="T25" fmla="*/ 0 h 248"/>
              <a:gd name="T26" fmla="*/ 2147483646 w 171"/>
              <a:gd name="T27" fmla="*/ 2147483646 h 248"/>
              <a:gd name="T28" fmla="*/ 2147483646 w 171"/>
              <a:gd name="T29" fmla="*/ 2147483646 h 248"/>
              <a:gd name="T30" fmla="*/ 2147483646 w 171"/>
              <a:gd name="T31" fmla="*/ 2147483646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6" name="Freeform 70">
            <a:extLst>
              <a:ext uri="{FF2B5EF4-FFF2-40B4-BE49-F238E27FC236}">
                <a16:creationId xmlns:a16="http://schemas.microsoft.com/office/drawing/2014/main" id="{E4A5280D-79E4-4B5B-BA0E-8C1A493C7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8338" y="2457450"/>
            <a:ext cx="93662" cy="93663"/>
          </a:xfrm>
          <a:custGeom>
            <a:avLst/>
            <a:gdLst>
              <a:gd name="T0" fmla="*/ 2147483646 w 262"/>
              <a:gd name="T1" fmla="*/ 2147483646 h 262"/>
              <a:gd name="T2" fmla="*/ 2147483646 w 262"/>
              <a:gd name="T3" fmla="*/ 2147483646 h 262"/>
              <a:gd name="T4" fmla="*/ 2147483646 w 262"/>
              <a:gd name="T5" fmla="*/ 2147483646 h 262"/>
              <a:gd name="T6" fmla="*/ 0 w 262"/>
              <a:gd name="T7" fmla="*/ 2147483646 h 262"/>
              <a:gd name="T8" fmla="*/ 0 w 262"/>
              <a:gd name="T9" fmla="*/ 2147483646 h 262"/>
              <a:gd name="T10" fmla="*/ 2147483646 w 262"/>
              <a:gd name="T11" fmla="*/ 0 h 262"/>
              <a:gd name="T12" fmla="*/ 2147483646 w 262"/>
              <a:gd name="T13" fmla="*/ 0 h 262"/>
              <a:gd name="T14" fmla="*/ 2147483646 w 262"/>
              <a:gd name="T15" fmla="*/ 2147483646 h 262"/>
              <a:gd name="T16" fmla="*/ 2147483646 w 262"/>
              <a:gd name="T17" fmla="*/ 2147483646 h 262"/>
              <a:gd name="T18" fmla="*/ 2147483646 w 262"/>
              <a:gd name="T19" fmla="*/ 2147483646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7" name="Freeform 71">
            <a:extLst>
              <a:ext uri="{FF2B5EF4-FFF2-40B4-BE49-F238E27FC236}">
                <a16:creationId xmlns:a16="http://schemas.microsoft.com/office/drawing/2014/main" id="{59F89990-7478-4219-9ACB-C0321F4CE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2457450"/>
            <a:ext cx="96838" cy="93663"/>
          </a:xfrm>
          <a:custGeom>
            <a:avLst/>
            <a:gdLst>
              <a:gd name="T0" fmla="*/ 2147483646 w 269"/>
              <a:gd name="T1" fmla="*/ 0 h 262"/>
              <a:gd name="T2" fmla="*/ 2147483646 w 269"/>
              <a:gd name="T3" fmla="*/ 0 h 262"/>
              <a:gd name="T4" fmla="*/ 2147483646 w 269"/>
              <a:gd name="T5" fmla="*/ 2147483646 h 262"/>
              <a:gd name="T6" fmla="*/ 2147483646 w 269"/>
              <a:gd name="T7" fmla="*/ 2147483646 h 262"/>
              <a:gd name="T8" fmla="*/ 0 w 269"/>
              <a:gd name="T9" fmla="*/ 2147483646 h 262"/>
              <a:gd name="T10" fmla="*/ 2147483646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8" name="Freeform 72">
            <a:extLst>
              <a:ext uri="{FF2B5EF4-FFF2-40B4-BE49-F238E27FC236}">
                <a16:creationId xmlns:a16="http://schemas.microsoft.com/office/drawing/2014/main" id="{B7E6B12D-4505-47F1-A6E2-9C946BA55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6338" y="2449513"/>
            <a:ext cx="93662" cy="109537"/>
          </a:xfrm>
          <a:custGeom>
            <a:avLst/>
            <a:gdLst>
              <a:gd name="T0" fmla="*/ 2147483646 w 262"/>
              <a:gd name="T1" fmla="*/ 2147483646 h 305"/>
              <a:gd name="T2" fmla="*/ 2147483646 w 262"/>
              <a:gd name="T3" fmla="*/ 2147483646 h 305"/>
              <a:gd name="T4" fmla="*/ 2147483646 w 262"/>
              <a:gd name="T5" fmla="*/ 2147483646 h 305"/>
              <a:gd name="T6" fmla="*/ 2147483646 w 262"/>
              <a:gd name="T7" fmla="*/ 2147483646 h 305"/>
              <a:gd name="T8" fmla="*/ 2147483646 w 262"/>
              <a:gd name="T9" fmla="*/ 2147483646 h 305"/>
              <a:gd name="T10" fmla="*/ 2147483646 w 262"/>
              <a:gd name="T11" fmla="*/ 2147483646 h 305"/>
              <a:gd name="T12" fmla="*/ 2147483646 w 262"/>
              <a:gd name="T13" fmla="*/ 2147483646 h 305"/>
              <a:gd name="T14" fmla="*/ 2147483646 w 262"/>
              <a:gd name="T15" fmla="*/ 2147483646 h 305"/>
              <a:gd name="T16" fmla="*/ 2147483646 w 262"/>
              <a:gd name="T17" fmla="*/ 2147483646 h 305"/>
              <a:gd name="T18" fmla="*/ 0 w 262"/>
              <a:gd name="T19" fmla="*/ 2147483646 h 305"/>
              <a:gd name="T20" fmla="*/ 0 w 262"/>
              <a:gd name="T21" fmla="*/ 2147483646 h 305"/>
              <a:gd name="T22" fmla="*/ 0 w 262"/>
              <a:gd name="T23" fmla="*/ 2147483646 h 305"/>
              <a:gd name="T24" fmla="*/ 0 w 262"/>
              <a:gd name="T25" fmla="*/ 2147483646 h 305"/>
              <a:gd name="T26" fmla="*/ 2147483646 w 262"/>
              <a:gd name="T27" fmla="*/ 0 h 305"/>
              <a:gd name="T28" fmla="*/ 2147483646 w 262"/>
              <a:gd name="T29" fmla="*/ 2147483646 h 305"/>
              <a:gd name="T30" fmla="*/ 2147483646 w 262"/>
              <a:gd name="T31" fmla="*/ 2147483646 h 305"/>
              <a:gd name="T32" fmla="*/ 2147483646 w 262"/>
              <a:gd name="T33" fmla="*/ 2147483646 h 305"/>
              <a:gd name="T34" fmla="*/ 2147483646 w 262"/>
              <a:gd name="T35" fmla="*/ 2147483646 h 305"/>
              <a:gd name="T36" fmla="*/ 2147483646 w 262"/>
              <a:gd name="T37" fmla="*/ 2147483646 h 305"/>
              <a:gd name="T38" fmla="*/ 2147483646 w 262"/>
              <a:gd name="T39" fmla="*/ 2147483646 h 305"/>
              <a:gd name="T40" fmla="*/ 2147483646 w 262"/>
              <a:gd name="T41" fmla="*/ 2147483646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49" name="Freeform 73">
            <a:extLst>
              <a:ext uri="{FF2B5EF4-FFF2-40B4-BE49-F238E27FC236}">
                <a16:creationId xmlns:a16="http://schemas.microsoft.com/office/drawing/2014/main" id="{E3C675BA-8F95-451F-A01E-FABD2412B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2017713"/>
            <a:ext cx="217488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0 w 602"/>
              <a:gd name="T7" fmla="*/ 2147483646 h 602"/>
              <a:gd name="T8" fmla="*/ 0 w 602"/>
              <a:gd name="T9" fmla="*/ 2147483646 h 602"/>
              <a:gd name="T10" fmla="*/ 2147483646 w 602"/>
              <a:gd name="T11" fmla="*/ 0 h 602"/>
              <a:gd name="T12" fmla="*/ 2147483646 w 602"/>
              <a:gd name="T13" fmla="*/ 0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2147483646 w 602"/>
              <a:gd name="T85" fmla="*/ 2147483646 h 602"/>
              <a:gd name="T86" fmla="*/ 2147483646 w 602"/>
              <a:gd name="T87" fmla="*/ 2147483646 h 602"/>
              <a:gd name="T88" fmla="*/ 2147483646 w 602"/>
              <a:gd name="T89" fmla="*/ 2147483646 h 602"/>
              <a:gd name="T90" fmla="*/ 2147483646 w 602"/>
              <a:gd name="T91" fmla="*/ 214748364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0" name="Freeform 74">
            <a:extLst>
              <a:ext uri="{FF2B5EF4-FFF2-40B4-BE49-F238E27FC236}">
                <a16:creationId xmlns:a16="http://schemas.microsoft.com/office/drawing/2014/main" id="{4B168C6E-66AC-4EF8-98DF-BE26347D5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2017713"/>
            <a:ext cx="219075" cy="21748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0 w 609"/>
              <a:gd name="T7" fmla="*/ 2147483646 h 602"/>
              <a:gd name="T8" fmla="*/ 0 w 609"/>
              <a:gd name="T9" fmla="*/ 2147483646 h 602"/>
              <a:gd name="T10" fmla="*/ 2147483646 w 609"/>
              <a:gd name="T11" fmla="*/ 0 h 602"/>
              <a:gd name="T12" fmla="*/ 2147483646 w 609"/>
              <a:gd name="T13" fmla="*/ 0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2147483646 w 609"/>
              <a:gd name="T75" fmla="*/ 2147483646 h 602"/>
              <a:gd name="T76" fmla="*/ 2147483646 w 609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1" name="Freeform 75">
            <a:extLst>
              <a:ext uri="{FF2B5EF4-FFF2-40B4-BE49-F238E27FC236}">
                <a16:creationId xmlns:a16="http://schemas.microsoft.com/office/drawing/2014/main" id="{65E3FC4A-A728-40EF-AB1C-4B74DBA27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2032000"/>
            <a:ext cx="217487" cy="184150"/>
          </a:xfrm>
          <a:custGeom>
            <a:avLst/>
            <a:gdLst>
              <a:gd name="T0" fmla="*/ 2147483646 w 602"/>
              <a:gd name="T1" fmla="*/ 2147483646 h 510"/>
              <a:gd name="T2" fmla="*/ 2147483646 w 602"/>
              <a:gd name="T3" fmla="*/ 2147483646 h 510"/>
              <a:gd name="T4" fmla="*/ 2147483646 w 602"/>
              <a:gd name="T5" fmla="*/ 2147483646 h 510"/>
              <a:gd name="T6" fmla="*/ 0 w 602"/>
              <a:gd name="T7" fmla="*/ 2147483646 h 510"/>
              <a:gd name="T8" fmla="*/ 0 w 602"/>
              <a:gd name="T9" fmla="*/ 2147483646 h 510"/>
              <a:gd name="T10" fmla="*/ 2147483646 w 602"/>
              <a:gd name="T11" fmla="*/ 0 h 510"/>
              <a:gd name="T12" fmla="*/ 2147483646 w 602"/>
              <a:gd name="T13" fmla="*/ 2147483646 h 510"/>
              <a:gd name="T14" fmla="*/ 2147483646 w 602"/>
              <a:gd name="T15" fmla="*/ 2147483646 h 510"/>
              <a:gd name="T16" fmla="*/ 2147483646 w 602"/>
              <a:gd name="T17" fmla="*/ 2147483646 h 510"/>
              <a:gd name="T18" fmla="*/ 2147483646 w 602"/>
              <a:gd name="T19" fmla="*/ 2147483646 h 510"/>
              <a:gd name="T20" fmla="*/ 2147483646 w 602"/>
              <a:gd name="T21" fmla="*/ 2147483646 h 510"/>
              <a:gd name="T22" fmla="*/ 2147483646 w 602"/>
              <a:gd name="T23" fmla="*/ 2147483646 h 510"/>
              <a:gd name="T24" fmla="*/ 2147483646 w 602"/>
              <a:gd name="T25" fmla="*/ 2147483646 h 510"/>
              <a:gd name="T26" fmla="*/ 2147483646 w 602"/>
              <a:gd name="T27" fmla="*/ 2147483646 h 510"/>
              <a:gd name="T28" fmla="*/ 2147483646 w 602"/>
              <a:gd name="T29" fmla="*/ 2147483646 h 510"/>
              <a:gd name="T30" fmla="*/ 2147483646 w 602"/>
              <a:gd name="T31" fmla="*/ 2147483646 h 510"/>
              <a:gd name="T32" fmla="*/ 2147483646 w 602"/>
              <a:gd name="T33" fmla="*/ 2147483646 h 510"/>
              <a:gd name="T34" fmla="*/ 2147483646 w 602"/>
              <a:gd name="T35" fmla="*/ 2147483646 h 510"/>
              <a:gd name="T36" fmla="*/ 2147483646 w 602"/>
              <a:gd name="T37" fmla="*/ 2147483646 h 510"/>
              <a:gd name="T38" fmla="*/ 2147483646 w 602"/>
              <a:gd name="T39" fmla="*/ 2147483646 h 510"/>
              <a:gd name="T40" fmla="*/ 2147483646 w 602"/>
              <a:gd name="T41" fmla="*/ 2147483646 h 510"/>
              <a:gd name="T42" fmla="*/ 2147483646 w 602"/>
              <a:gd name="T43" fmla="*/ 2147483646 h 510"/>
              <a:gd name="T44" fmla="*/ 2147483646 w 602"/>
              <a:gd name="T45" fmla="*/ 2147483646 h 510"/>
              <a:gd name="T46" fmla="*/ 2147483646 w 602"/>
              <a:gd name="T47" fmla="*/ 2147483646 h 510"/>
              <a:gd name="T48" fmla="*/ 2147483646 w 602"/>
              <a:gd name="T49" fmla="*/ 2147483646 h 510"/>
              <a:gd name="T50" fmla="*/ 2147483646 w 602"/>
              <a:gd name="T51" fmla="*/ 2147483646 h 510"/>
              <a:gd name="T52" fmla="*/ 2147483646 w 602"/>
              <a:gd name="T53" fmla="*/ 2147483646 h 510"/>
              <a:gd name="T54" fmla="*/ 2147483646 w 602"/>
              <a:gd name="T55" fmla="*/ 2147483646 h 510"/>
              <a:gd name="T56" fmla="*/ 2147483646 w 602"/>
              <a:gd name="T57" fmla="*/ 2147483646 h 510"/>
              <a:gd name="T58" fmla="*/ 2147483646 w 602"/>
              <a:gd name="T59" fmla="*/ 2147483646 h 510"/>
              <a:gd name="T60" fmla="*/ 2147483646 w 602"/>
              <a:gd name="T61" fmla="*/ 2147483646 h 510"/>
              <a:gd name="T62" fmla="*/ 2147483646 w 602"/>
              <a:gd name="T63" fmla="*/ 2147483646 h 510"/>
              <a:gd name="T64" fmla="*/ 2147483646 w 602"/>
              <a:gd name="T65" fmla="*/ 2147483646 h 510"/>
              <a:gd name="T66" fmla="*/ 2147483646 w 602"/>
              <a:gd name="T67" fmla="*/ 2147483646 h 510"/>
              <a:gd name="T68" fmla="*/ 2147483646 w 602"/>
              <a:gd name="T69" fmla="*/ 2147483646 h 510"/>
              <a:gd name="T70" fmla="*/ 2147483646 w 602"/>
              <a:gd name="T71" fmla="*/ 2147483646 h 510"/>
              <a:gd name="T72" fmla="*/ 2147483646 w 602"/>
              <a:gd name="T73" fmla="*/ 2147483646 h 510"/>
              <a:gd name="T74" fmla="*/ 2147483646 w 602"/>
              <a:gd name="T75" fmla="*/ 2147483646 h 510"/>
              <a:gd name="T76" fmla="*/ 2147483646 w 602"/>
              <a:gd name="T77" fmla="*/ 2147483646 h 510"/>
              <a:gd name="T78" fmla="*/ 2147483646 w 602"/>
              <a:gd name="T79" fmla="*/ 2147483646 h 510"/>
              <a:gd name="T80" fmla="*/ 2147483646 w 602"/>
              <a:gd name="T81" fmla="*/ 2147483646 h 510"/>
              <a:gd name="T82" fmla="*/ 2147483646 w 602"/>
              <a:gd name="T83" fmla="*/ 2147483646 h 510"/>
              <a:gd name="T84" fmla="*/ 2147483646 w 602"/>
              <a:gd name="T85" fmla="*/ 2147483646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2" name="Freeform 76">
            <a:extLst>
              <a:ext uri="{FF2B5EF4-FFF2-40B4-BE49-F238E27FC236}">
                <a16:creationId xmlns:a16="http://schemas.microsoft.com/office/drawing/2014/main" id="{FA5C0501-1A82-4362-8915-B336B8537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2032000"/>
            <a:ext cx="215900" cy="184150"/>
          </a:xfrm>
          <a:custGeom>
            <a:avLst/>
            <a:gdLst>
              <a:gd name="T0" fmla="*/ 2147483646 w 601"/>
              <a:gd name="T1" fmla="*/ 2147483646 h 510"/>
              <a:gd name="T2" fmla="*/ 2147483646 w 601"/>
              <a:gd name="T3" fmla="*/ 2147483646 h 510"/>
              <a:gd name="T4" fmla="*/ 2147483646 w 601"/>
              <a:gd name="T5" fmla="*/ 2147483646 h 510"/>
              <a:gd name="T6" fmla="*/ 2147483646 w 601"/>
              <a:gd name="T7" fmla="*/ 2147483646 h 510"/>
              <a:gd name="T8" fmla="*/ 2147483646 w 601"/>
              <a:gd name="T9" fmla="*/ 2147483646 h 510"/>
              <a:gd name="T10" fmla="*/ 2147483646 w 601"/>
              <a:gd name="T11" fmla="*/ 2147483646 h 510"/>
              <a:gd name="T12" fmla="*/ 2147483646 w 601"/>
              <a:gd name="T13" fmla="*/ 2147483646 h 510"/>
              <a:gd name="T14" fmla="*/ 2147483646 w 601"/>
              <a:gd name="T15" fmla="*/ 2147483646 h 510"/>
              <a:gd name="T16" fmla="*/ 2147483646 w 601"/>
              <a:gd name="T17" fmla="*/ 2147483646 h 510"/>
              <a:gd name="T18" fmla="*/ 2147483646 w 601"/>
              <a:gd name="T19" fmla="*/ 2147483646 h 510"/>
              <a:gd name="T20" fmla="*/ 2147483646 w 601"/>
              <a:gd name="T21" fmla="*/ 2147483646 h 510"/>
              <a:gd name="T22" fmla="*/ 2147483646 w 601"/>
              <a:gd name="T23" fmla="*/ 2147483646 h 510"/>
              <a:gd name="T24" fmla="*/ 2147483646 w 601"/>
              <a:gd name="T25" fmla="*/ 2147483646 h 510"/>
              <a:gd name="T26" fmla="*/ 2147483646 w 601"/>
              <a:gd name="T27" fmla="*/ 2147483646 h 510"/>
              <a:gd name="T28" fmla="*/ 2147483646 w 601"/>
              <a:gd name="T29" fmla="*/ 2147483646 h 510"/>
              <a:gd name="T30" fmla="*/ 2147483646 w 601"/>
              <a:gd name="T31" fmla="*/ 2147483646 h 510"/>
              <a:gd name="T32" fmla="*/ 2147483646 w 601"/>
              <a:gd name="T33" fmla="*/ 2147483646 h 510"/>
              <a:gd name="T34" fmla="*/ 2147483646 w 601"/>
              <a:gd name="T35" fmla="*/ 2147483646 h 510"/>
              <a:gd name="T36" fmla="*/ 0 w 601"/>
              <a:gd name="T37" fmla="*/ 2147483646 h 510"/>
              <a:gd name="T38" fmla="*/ 0 w 601"/>
              <a:gd name="T39" fmla="*/ 2147483646 h 510"/>
              <a:gd name="T40" fmla="*/ 2147483646 w 601"/>
              <a:gd name="T41" fmla="*/ 0 h 510"/>
              <a:gd name="T42" fmla="*/ 2147483646 w 601"/>
              <a:gd name="T43" fmla="*/ 2147483646 h 510"/>
              <a:gd name="T44" fmla="*/ 2147483646 w 601"/>
              <a:gd name="T45" fmla="*/ 2147483646 h 510"/>
              <a:gd name="T46" fmla="*/ 2147483646 w 601"/>
              <a:gd name="T47" fmla="*/ 2147483646 h 510"/>
              <a:gd name="T48" fmla="*/ 2147483646 w 601"/>
              <a:gd name="T49" fmla="*/ 2147483646 h 510"/>
              <a:gd name="T50" fmla="*/ 2147483646 w 601"/>
              <a:gd name="T51" fmla="*/ 2147483646 h 510"/>
              <a:gd name="T52" fmla="*/ 2147483646 w 601"/>
              <a:gd name="T53" fmla="*/ 2147483646 h 510"/>
              <a:gd name="T54" fmla="*/ 2147483646 w 601"/>
              <a:gd name="T55" fmla="*/ 2147483646 h 510"/>
              <a:gd name="T56" fmla="*/ 2147483646 w 601"/>
              <a:gd name="T57" fmla="*/ 2147483646 h 510"/>
              <a:gd name="T58" fmla="*/ 2147483646 w 601"/>
              <a:gd name="T59" fmla="*/ 2147483646 h 510"/>
              <a:gd name="T60" fmla="*/ 2147483646 w 601"/>
              <a:gd name="T61" fmla="*/ 2147483646 h 510"/>
              <a:gd name="T62" fmla="*/ 2147483646 w 601"/>
              <a:gd name="T63" fmla="*/ 2147483646 h 510"/>
              <a:gd name="T64" fmla="*/ 2147483646 w 601"/>
              <a:gd name="T65" fmla="*/ 2147483646 h 510"/>
              <a:gd name="T66" fmla="*/ 2147483646 w 601"/>
              <a:gd name="T67" fmla="*/ 2147483646 h 510"/>
              <a:gd name="T68" fmla="*/ 2147483646 w 601"/>
              <a:gd name="T69" fmla="*/ 2147483646 h 510"/>
              <a:gd name="T70" fmla="*/ 2147483646 w 601"/>
              <a:gd name="T71" fmla="*/ 2147483646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3" name="Freeform 77">
            <a:extLst>
              <a:ext uri="{FF2B5EF4-FFF2-40B4-BE49-F238E27FC236}">
                <a16:creationId xmlns:a16="http://schemas.microsoft.com/office/drawing/2014/main" id="{75F475F7-01C8-4DDE-8ED5-D163A4979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2017713"/>
            <a:ext cx="219075" cy="217487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4" name="Freeform 78">
            <a:extLst>
              <a:ext uri="{FF2B5EF4-FFF2-40B4-BE49-F238E27FC236}">
                <a16:creationId xmlns:a16="http://schemas.microsoft.com/office/drawing/2014/main" id="{BADA239A-0C93-44B4-9CC4-CD2365997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2017713"/>
            <a:ext cx="215900" cy="21748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5" name="Freeform 79">
            <a:extLst>
              <a:ext uri="{FF2B5EF4-FFF2-40B4-BE49-F238E27FC236}">
                <a16:creationId xmlns:a16="http://schemas.microsoft.com/office/drawing/2014/main" id="{1409EE41-F1E3-406A-BC76-C59937FC0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2017713"/>
            <a:ext cx="215900" cy="21748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6" name="Freeform 80">
            <a:extLst>
              <a:ext uri="{FF2B5EF4-FFF2-40B4-BE49-F238E27FC236}">
                <a16:creationId xmlns:a16="http://schemas.microsoft.com/office/drawing/2014/main" id="{ADA69B73-F303-4EAA-B99B-F0A372338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017713"/>
            <a:ext cx="219075" cy="21748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7" name="Freeform 81">
            <a:extLst>
              <a:ext uri="{FF2B5EF4-FFF2-40B4-BE49-F238E27FC236}">
                <a16:creationId xmlns:a16="http://schemas.microsoft.com/office/drawing/2014/main" id="{2729F970-6721-4F89-9EDF-6503D09D7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201771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8" name="Freeform 82">
            <a:extLst>
              <a:ext uri="{FF2B5EF4-FFF2-40B4-BE49-F238E27FC236}">
                <a16:creationId xmlns:a16="http://schemas.microsoft.com/office/drawing/2014/main" id="{4D237628-85A0-4A4E-847D-572C21757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2017713"/>
            <a:ext cx="217488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59" name="Freeform 83">
            <a:extLst>
              <a:ext uri="{FF2B5EF4-FFF2-40B4-BE49-F238E27FC236}">
                <a16:creationId xmlns:a16="http://schemas.microsoft.com/office/drawing/2014/main" id="{B1AD8DE4-C27F-4AB9-B85D-293D3D47B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01771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0" name="Freeform 84">
            <a:extLst>
              <a:ext uri="{FF2B5EF4-FFF2-40B4-BE49-F238E27FC236}">
                <a16:creationId xmlns:a16="http://schemas.microsoft.com/office/drawing/2014/main" id="{F0C0E8BD-A473-4849-BD19-97184D5B5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201771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0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0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1" name="Freeform 85">
            <a:extLst>
              <a:ext uri="{FF2B5EF4-FFF2-40B4-BE49-F238E27FC236}">
                <a16:creationId xmlns:a16="http://schemas.microsoft.com/office/drawing/2014/main" id="{21B7F254-1D7E-4E89-AE0A-26E573C0E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1635125"/>
            <a:ext cx="206375" cy="219075"/>
          </a:xfrm>
          <a:custGeom>
            <a:avLst/>
            <a:gdLst>
              <a:gd name="T0" fmla="*/ 2147483646 w 574"/>
              <a:gd name="T1" fmla="*/ 2147483646 h 609"/>
              <a:gd name="T2" fmla="*/ 2147483646 w 574"/>
              <a:gd name="T3" fmla="*/ 2147483646 h 609"/>
              <a:gd name="T4" fmla="*/ 2147483646 w 574"/>
              <a:gd name="T5" fmla="*/ 2147483646 h 609"/>
              <a:gd name="T6" fmla="*/ 2147483646 w 574"/>
              <a:gd name="T7" fmla="*/ 2147483646 h 609"/>
              <a:gd name="T8" fmla="*/ 2147483646 w 574"/>
              <a:gd name="T9" fmla="*/ 2147483646 h 609"/>
              <a:gd name="T10" fmla="*/ 0 w 574"/>
              <a:gd name="T11" fmla="*/ 2147483646 h 609"/>
              <a:gd name="T12" fmla="*/ 2147483646 w 574"/>
              <a:gd name="T13" fmla="*/ 2147483646 h 609"/>
              <a:gd name="T14" fmla="*/ 2147483646 w 574"/>
              <a:gd name="T15" fmla="*/ 2147483646 h 609"/>
              <a:gd name="T16" fmla="*/ 2147483646 w 574"/>
              <a:gd name="T17" fmla="*/ 2147483646 h 609"/>
              <a:gd name="T18" fmla="*/ 2147483646 w 574"/>
              <a:gd name="T19" fmla="*/ 2147483646 h 609"/>
              <a:gd name="T20" fmla="*/ 2147483646 w 574"/>
              <a:gd name="T21" fmla="*/ 2147483646 h 609"/>
              <a:gd name="T22" fmla="*/ 2147483646 w 574"/>
              <a:gd name="T23" fmla="*/ 2147483646 h 609"/>
              <a:gd name="T24" fmla="*/ 2147483646 w 574"/>
              <a:gd name="T25" fmla="*/ 2147483646 h 609"/>
              <a:gd name="T26" fmla="*/ 2147483646 w 574"/>
              <a:gd name="T27" fmla="*/ 2147483646 h 609"/>
              <a:gd name="T28" fmla="*/ 2147483646 w 574"/>
              <a:gd name="T29" fmla="*/ 2147483646 h 609"/>
              <a:gd name="T30" fmla="*/ 2147483646 w 574"/>
              <a:gd name="T31" fmla="*/ 2147483646 h 609"/>
              <a:gd name="T32" fmla="*/ 2147483646 w 574"/>
              <a:gd name="T33" fmla="*/ 2147483646 h 609"/>
              <a:gd name="T34" fmla="*/ 2147483646 w 574"/>
              <a:gd name="T35" fmla="*/ 2147483646 h 609"/>
              <a:gd name="T36" fmla="*/ 2147483646 w 574"/>
              <a:gd name="T37" fmla="*/ 2147483646 h 609"/>
              <a:gd name="T38" fmla="*/ 2147483646 w 574"/>
              <a:gd name="T39" fmla="*/ 2147483646 h 609"/>
              <a:gd name="T40" fmla="*/ 2147483646 w 574"/>
              <a:gd name="T41" fmla="*/ 2147483646 h 609"/>
              <a:gd name="T42" fmla="*/ 2147483646 w 574"/>
              <a:gd name="T43" fmla="*/ 2147483646 h 609"/>
              <a:gd name="T44" fmla="*/ 2147483646 w 574"/>
              <a:gd name="T45" fmla="*/ 2147483646 h 609"/>
              <a:gd name="T46" fmla="*/ 2147483646 w 574"/>
              <a:gd name="T47" fmla="*/ 2147483646 h 609"/>
              <a:gd name="T48" fmla="*/ 2147483646 w 574"/>
              <a:gd name="T49" fmla="*/ 2147483646 h 609"/>
              <a:gd name="T50" fmla="*/ 2147483646 w 574"/>
              <a:gd name="T51" fmla="*/ 2147483646 h 609"/>
              <a:gd name="T52" fmla="*/ 2147483646 w 574"/>
              <a:gd name="T53" fmla="*/ 2147483646 h 609"/>
              <a:gd name="T54" fmla="*/ 2147483646 w 574"/>
              <a:gd name="T55" fmla="*/ 2147483646 h 609"/>
              <a:gd name="T56" fmla="*/ 2147483646 w 574"/>
              <a:gd name="T57" fmla="*/ 2147483646 h 609"/>
              <a:gd name="T58" fmla="*/ 2147483646 w 574"/>
              <a:gd name="T59" fmla="*/ 2147483646 h 609"/>
              <a:gd name="T60" fmla="*/ 2147483646 w 574"/>
              <a:gd name="T61" fmla="*/ 2147483646 h 609"/>
              <a:gd name="T62" fmla="*/ 2147483646 w 574"/>
              <a:gd name="T63" fmla="*/ 0 h 609"/>
              <a:gd name="T64" fmla="*/ 2147483646 w 574"/>
              <a:gd name="T65" fmla="*/ 2147483646 h 609"/>
              <a:gd name="T66" fmla="*/ 2147483646 w 574"/>
              <a:gd name="T67" fmla="*/ 2147483646 h 609"/>
              <a:gd name="T68" fmla="*/ 2147483646 w 574"/>
              <a:gd name="T69" fmla="*/ 2147483646 h 609"/>
              <a:gd name="T70" fmla="*/ 2147483646 w 574"/>
              <a:gd name="T71" fmla="*/ 2147483646 h 609"/>
              <a:gd name="T72" fmla="*/ 2147483646 w 574"/>
              <a:gd name="T73" fmla="*/ 2147483646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2" name="Freeform 86">
            <a:extLst>
              <a:ext uri="{FF2B5EF4-FFF2-40B4-BE49-F238E27FC236}">
                <a16:creationId xmlns:a16="http://schemas.microsoft.com/office/drawing/2014/main" id="{9ACF3E38-B268-45EC-A3AA-E87213500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1643063"/>
            <a:ext cx="219075" cy="206375"/>
          </a:xfrm>
          <a:custGeom>
            <a:avLst/>
            <a:gdLst>
              <a:gd name="T0" fmla="*/ 2147483646 w 609"/>
              <a:gd name="T1" fmla="*/ 2147483646 h 573"/>
              <a:gd name="T2" fmla="*/ 2147483646 w 609"/>
              <a:gd name="T3" fmla="*/ 2147483646 h 573"/>
              <a:gd name="T4" fmla="*/ 2147483646 w 609"/>
              <a:gd name="T5" fmla="*/ 2147483646 h 573"/>
              <a:gd name="T6" fmla="*/ 2147483646 w 609"/>
              <a:gd name="T7" fmla="*/ 0 h 573"/>
              <a:gd name="T8" fmla="*/ 2147483646 w 609"/>
              <a:gd name="T9" fmla="*/ 2147483646 h 573"/>
              <a:gd name="T10" fmla="*/ 2147483646 w 609"/>
              <a:gd name="T11" fmla="*/ 2147483646 h 573"/>
              <a:gd name="T12" fmla="*/ 2147483646 w 609"/>
              <a:gd name="T13" fmla="*/ 2147483646 h 573"/>
              <a:gd name="T14" fmla="*/ 2147483646 w 609"/>
              <a:gd name="T15" fmla="*/ 2147483646 h 573"/>
              <a:gd name="T16" fmla="*/ 2147483646 w 609"/>
              <a:gd name="T17" fmla="*/ 2147483646 h 573"/>
              <a:gd name="T18" fmla="*/ 2147483646 w 609"/>
              <a:gd name="T19" fmla="*/ 2147483646 h 573"/>
              <a:gd name="T20" fmla="*/ 2147483646 w 609"/>
              <a:gd name="T21" fmla="*/ 2147483646 h 573"/>
              <a:gd name="T22" fmla="*/ 2147483646 w 609"/>
              <a:gd name="T23" fmla="*/ 2147483646 h 573"/>
              <a:gd name="T24" fmla="*/ 2147483646 w 609"/>
              <a:gd name="T25" fmla="*/ 2147483646 h 573"/>
              <a:gd name="T26" fmla="*/ 2147483646 w 609"/>
              <a:gd name="T27" fmla="*/ 2147483646 h 573"/>
              <a:gd name="T28" fmla="*/ 2147483646 w 609"/>
              <a:gd name="T29" fmla="*/ 2147483646 h 573"/>
              <a:gd name="T30" fmla="*/ 2147483646 w 609"/>
              <a:gd name="T31" fmla="*/ 2147483646 h 573"/>
              <a:gd name="T32" fmla="*/ 2147483646 w 609"/>
              <a:gd name="T33" fmla="*/ 2147483646 h 573"/>
              <a:gd name="T34" fmla="*/ 2147483646 w 609"/>
              <a:gd name="T35" fmla="*/ 2147483646 h 573"/>
              <a:gd name="T36" fmla="*/ 2147483646 w 609"/>
              <a:gd name="T37" fmla="*/ 2147483646 h 573"/>
              <a:gd name="T38" fmla="*/ 2147483646 w 609"/>
              <a:gd name="T39" fmla="*/ 2147483646 h 573"/>
              <a:gd name="T40" fmla="*/ 2147483646 w 609"/>
              <a:gd name="T41" fmla="*/ 2147483646 h 573"/>
              <a:gd name="T42" fmla="*/ 2147483646 w 609"/>
              <a:gd name="T43" fmla="*/ 2147483646 h 573"/>
              <a:gd name="T44" fmla="*/ 2147483646 w 609"/>
              <a:gd name="T45" fmla="*/ 2147483646 h 573"/>
              <a:gd name="T46" fmla="*/ 2147483646 w 609"/>
              <a:gd name="T47" fmla="*/ 2147483646 h 573"/>
              <a:gd name="T48" fmla="*/ 2147483646 w 609"/>
              <a:gd name="T49" fmla="*/ 2147483646 h 573"/>
              <a:gd name="T50" fmla="*/ 2147483646 w 609"/>
              <a:gd name="T51" fmla="*/ 2147483646 h 573"/>
              <a:gd name="T52" fmla="*/ 2147483646 w 609"/>
              <a:gd name="T53" fmla="*/ 2147483646 h 573"/>
              <a:gd name="T54" fmla="*/ 2147483646 w 609"/>
              <a:gd name="T55" fmla="*/ 2147483646 h 573"/>
              <a:gd name="T56" fmla="*/ 2147483646 w 609"/>
              <a:gd name="T57" fmla="*/ 2147483646 h 573"/>
              <a:gd name="T58" fmla="*/ 2147483646 w 609"/>
              <a:gd name="T59" fmla="*/ 2147483646 h 573"/>
              <a:gd name="T60" fmla="*/ 2147483646 w 609"/>
              <a:gd name="T61" fmla="*/ 2147483646 h 573"/>
              <a:gd name="T62" fmla="*/ 2147483646 w 609"/>
              <a:gd name="T63" fmla="*/ 2147483646 h 573"/>
              <a:gd name="T64" fmla="*/ 2147483646 w 609"/>
              <a:gd name="T65" fmla="*/ 2147483646 h 573"/>
              <a:gd name="T66" fmla="*/ 2147483646 w 609"/>
              <a:gd name="T67" fmla="*/ 2147483646 h 573"/>
              <a:gd name="T68" fmla="*/ 2147483646 w 609"/>
              <a:gd name="T69" fmla="*/ 2147483646 h 573"/>
              <a:gd name="T70" fmla="*/ 2147483646 w 609"/>
              <a:gd name="T71" fmla="*/ 2147483646 h 573"/>
              <a:gd name="T72" fmla="*/ 2147483646 w 609"/>
              <a:gd name="T73" fmla="*/ 2147483646 h 573"/>
              <a:gd name="T74" fmla="*/ 2147483646 w 609"/>
              <a:gd name="T75" fmla="*/ 2147483646 h 573"/>
              <a:gd name="T76" fmla="*/ 2147483646 w 609"/>
              <a:gd name="T77" fmla="*/ 2147483646 h 573"/>
              <a:gd name="T78" fmla="*/ 2147483646 w 609"/>
              <a:gd name="T79" fmla="*/ 2147483646 h 573"/>
              <a:gd name="T80" fmla="*/ 2147483646 w 609"/>
              <a:gd name="T81" fmla="*/ 2147483646 h 573"/>
              <a:gd name="T82" fmla="*/ 2147483646 w 609"/>
              <a:gd name="T83" fmla="*/ 2147483646 h 573"/>
              <a:gd name="T84" fmla="*/ 2147483646 w 609"/>
              <a:gd name="T85" fmla="*/ 2147483646 h 573"/>
              <a:gd name="T86" fmla="*/ 0 w 609"/>
              <a:gd name="T87" fmla="*/ 2147483646 h 573"/>
              <a:gd name="T88" fmla="*/ 2147483646 w 609"/>
              <a:gd name="T89" fmla="*/ 0 h 573"/>
              <a:gd name="T90" fmla="*/ 2147483646 w 609"/>
              <a:gd name="T91" fmla="*/ 2147483646 h 573"/>
              <a:gd name="T92" fmla="*/ 2147483646 w 609"/>
              <a:gd name="T93" fmla="*/ 2147483646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3" name="Freeform 87">
            <a:extLst>
              <a:ext uri="{FF2B5EF4-FFF2-40B4-BE49-F238E27FC236}">
                <a16:creationId xmlns:a16="http://schemas.microsoft.com/office/drawing/2014/main" id="{4ED91640-3C7E-4FBD-BB94-A2B0B10C9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1635125"/>
            <a:ext cx="217487" cy="21907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0 w 602"/>
              <a:gd name="T5" fmla="*/ 2147483646 h 609"/>
              <a:gd name="T6" fmla="*/ 2147483646 w 602"/>
              <a:gd name="T7" fmla="*/ 0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4" name="Freeform 88">
            <a:extLst>
              <a:ext uri="{FF2B5EF4-FFF2-40B4-BE49-F238E27FC236}">
                <a16:creationId xmlns:a16="http://schemas.microsoft.com/office/drawing/2014/main" id="{4D017115-F834-49CE-BC89-686127B56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1635125"/>
            <a:ext cx="215900" cy="219075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0 w 601"/>
              <a:gd name="T5" fmla="*/ 2147483646 h 609"/>
              <a:gd name="T6" fmla="*/ 2147483646 w 601"/>
              <a:gd name="T7" fmla="*/ 0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5" name="Freeform 89">
            <a:extLst>
              <a:ext uri="{FF2B5EF4-FFF2-40B4-BE49-F238E27FC236}">
                <a16:creationId xmlns:a16="http://schemas.microsoft.com/office/drawing/2014/main" id="{BF693EF4-E6C0-4D3C-97B4-80CD6EC6E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1697038"/>
            <a:ext cx="219075" cy="152400"/>
          </a:xfrm>
          <a:custGeom>
            <a:avLst/>
            <a:gdLst>
              <a:gd name="T0" fmla="*/ 2147483646 w 608"/>
              <a:gd name="T1" fmla="*/ 2147483646 h 425"/>
              <a:gd name="T2" fmla="*/ 2147483646 w 608"/>
              <a:gd name="T3" fmla="*/ 2147483646 h 425"/>
              <a:gd name="T4" fmla="*/ 2147483646 w 608"/>
              <a:gd name="T5" fmla="*/ 2147483646 h 425"/>
              <a:gd name="T6" fmla="*/ 2147483646 w 608"/>
              <a:gd name="T7" fmla="*/ 2147483646 h 425"/>
              <a:gd name="T8" fmla="*/ 2147483646 w 608"/>
              <a:gd name="T9" fmla="*/ 2147483646 h 425"/>
              <a:gd name="T10" fmla="*/ 2147483646 w 608"/>
              <a:gd name="T11" fmla="*/ 2147483646 h 425"/>
              <a:gd name="T12" fmla="*/ 2147483646 w 608"/>
              <a:gd name="T13" fmla="*/ 2147483646 h 425"/>
              <a:gd name="T14" fmla="*/ 2147483646 w 608"/>
              <a:gd name="T15" fmla="*/ 2147483646 h 425"/>
              <a:gd name="T16" fmla="*/ 2147483646 w 608"/>
              <a:gd name="T17" fmla="*/ 2147483646 h 425"/>
              <a:gd name="T18" fmla="*/ 2147483646 w 608"/>
              <a:gd name="T19" fmla="*/ 2147483646 h 425"/>
              <a:gd name="T20" fmla="*/ 2147483646 w 608"/>
              <a:gd name="T21" fmla="*/ 2147483646 h 425"/>
              <a:gd name="T22" fmla="*/ 2147483646 w 608"/>
              <a:gd name="T23" fmla="*/ 2147483646 h 425"/>
              <a:gd name="T24" fmla="*/ 2147483646 w 608"/>
              <a:gd name="T25" fmla="*/ 2147483646 h 425"/>
              <a:gd name="T26" fmla="*/ 2147483646 w 608"/>
              <a:gd name="T27" fmla="*/ 2147483646 h 425"/>
              <a:gd name="T28" fmla="*/ 2147483646 w 608"/>
              <a:gd name="T29" fmla="*/ 2147483646 h 425"/>
              <a:gd name="T30" fmla="*/ 2147483646 w 608"/>
              <a:gd name="T31" fmla="*/ 2147483646 h 425"/>
              <a:gd name="T32" fmla="*/ 2147483646 w 608"/>
              <a:gd name="T33" fmla="*/ 2147483646 h 425"/>
              <a:gd name="T34" fmla="*/ 2147483646 w 608"/>
              <a:gd name="T35" fmla="*/ 2147483646 h 425"/>
              <a:gd name="T36" fmla="*/ 2147483646 w 608"/>
              <a:gd name="T37" fmla="*/ 2147483646 h 425"/>
              <a:gd name="T38" fmla="*/ 2147483646 w 608"/>
              <a:gd name="T39" fmla="*/ 2147483646 h 425"/>
              <a:gd name="T40" fmla="*/ 2147483646 w 608"/>
              <a:gd name="T41" fmla="*/ 2147483646 h 425"/>
              <a:gd name="T42" fmla="*/ 2147483646 w 608"/>
              <a:gd name="T43" fmla="*/ 2147483646 h 425"/>
              <a:gd name="T44" fmla="*/ 2147483646 w 608"/>
              <a:gd name="T45" fmla="*/ 2147483646 h 425"/>
              <a:gd name="T46" fmla="*/ 2147483646 w 608"/>
              <a:gd name="T47" fmla="*/ 2147483646 h 425"/>
              <a:gd name="T48" fmla="*/ 2147483646 w 608"/>
              <a:gd name="T49" fmla="*/ 2147483646 h 425"/>
              <a:gd name="T50" fmla="*/ 2147483646 w 608"/>
              <a:gd name="T51" fmla="*/ 2147483646 h 425"/>
              <a:gd name="T52" fmla="*/ 2147483646 w 608"/>
              <a:gd name="T53" fmla="*/ 2147483646 h 425"/>
              <a:gd name="T54" fmla="*/ 2147483646 w 608"/>
              <a:gd name="T55" fmla="*/ 2147483646 h 425"/>
              <a:gd name="T56" fmla="*/ 2147483646 w 608"/>
              <a:gd name="T57" fmla="*/ 2147483646 h 425"/>
              <a:gd name="T58" fmla="*/ 2147483646 w 608"/>
              <a:gd name="T59" fmla="*/ 2147483646 h 425"/>
              <a:gd name="T60" fmla="*/ 2147483646 w 608"/>
              <a:gd name="T61" fmla="*/ 2147483646 h 425"/>
              <a:gd name="T62" fmla="*/ 2147483646 w 608"/>
              <a:gd name="T63" fmla="*/ 2147483646 h 425"/>
              <a:gd name="T64" fmla="*/ 2147483646 w 608"/>
              <a:gd name="T65" fmla="*/ 2147483646 h 425"/>
              <a:gd name="T66" fmla="*/ 0 w 608"/>
              <a:gd name="T67" fmla="*/ 2147483646 h 425"/>
              <a:gd name="T68" fmla="*/ 0 w 608"/>
              <a:gd name="T69" fmla="*/ 2147483646 h 425"/>
              <a:gd name="T70" fmla="*/ 0 w 608"/>
              <a:gd name="T71" fmla="*/ 2147483646 h 425"/>
              <a:gd name="T72" fmla="*/ 2147483646 w 608"/>
              <a:gd name="T73" fmla="*/ 2147483646 h 425"/>
              <a:gd name="T74" fmla="*/ 2147483646 w 608"/>
              <a:gd name="T75" fmla="*/ 2147483646 h 425"/>
              <a:gd name="T76" fmla="*/ 2147483646 w 608"/>
              <a:gd name="T77" fmla="*/ 2147483646 h 425"/>
              <a:gd name="T78" fmla="*/ 2147483646 w 608"/>
              <a:gd name="T79" fmla="*/ 2147483646 h 425"/>
              <a:gd name="T80" fmla="*/ 2147483646 w 608"/>
              <a:gd name="T81" fmla="*/ 2147483646 h 425"/>
              <a:gd name="T82" fmla="*/ 2147483646 w 608"/>
              <a:gd name="T83" fmla="*/ 2147483646 h 425"/>
              <a:gd name="T84" fmla="*/ 2147483646 w 608"/>
              <a:gd name="T85" fmla="*/ 2147483646 h 425"/>
              <a:gd name="T86" fmla="*/ 2147483646 w 608"/>
              <a:gd name="T87" fmla="*/ 2147483646 h 425"/>
              <a:gd name="T88" fmla="*/ 2147483646 w 608"/>
              <a:gd name="T89" fmla="*/ 0 h 425"/>
              <a:gd name="T90" fmla="*/ 2147483646 w 608"/>
              <a:gd name="T91" fmla="*/ 2147483646 h 425"/>
              <a:gd name="T92" fmla="*/ 2147483646 w 608"/>
              <a:gd name="T93" fmla="*/ 2147483646 h 425"/>
              <a:gd name="T94" fmla="*/ 2147483646 w 608"/>
              <a:gd name="T95" fmla="*/ 2147483646 h 425"/>
              <a:gd name="T96" fmla="*/ 2147483646 w 608"/>
              <a:gd name="T97" fmla="*/ 2147483646 h 425"/>
              <a:gd name="T98" fmla="*/ 2147483646 w 608"/>
              <a:gd name="T99" fmla="*/ 2147483646 h 425"/>
              <a:gd name="T100" fmla="*/ 2147483646 w 608"/>
              <a:gd name="T101" fmla="*/ 2147483646 h 425"/>
              <a:gd name="T102" fmla="*/ 2147483646 w 608"/>
              <a:gd name="T103" fmla="*/ 2147483646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6" name="Freeform 90">
            <a:extLst>
              <a:ext uri="{FF2B5EF4-FFF2-40B4-BE49-F238E27FC236}">
                <a16:creationId xmlns:a16="http://schemas.microsoft.com/office/drawing/2014/main" id="{D038F376-5DA1-4647-8AFF-8EFA65158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1639888"/>
            <a:ext cx="215900" cy="209550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2147483646 w 601"/>
              <a:gd name="T45" fmla="*/ 2147483646 h 580"/>
              <a:gd name="T46" fmla="*/ 2147483646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2147483646 w 601"/>
              <a:gd name="T65" fmla="*/ 2147483646 h 580"/>
              <a:gd name="T66" fmla="*/ 0 w 601"/>
              <a:gd name="T67" fmla="*/ 2147483646 h 580"/>
              <a:gd name="T68" fmla="*/ 0 w 601"/>
              <a:gd name="T69" fmla="*/ 2147483646 h 580"/>
              <a:gd name="T70" fmla="*/ 0 w 601"/>
              <a:gd name="T71" fmla="*/ 2147483646 h 580"/>
              <a:gd name="T72" fmla="*/ 2147483646 w 601"/>
              <a:gd name="T73" fmla="*/ 2147483646 h 580"/>
              <a:gd name="T74" fmla="*/ 2147483646 w 601"/>
              <a:gd name="T75" fmla="*/ 2147483646 h 580"/>
              <a:gd name="T76" fmla="*/ 2147483646 w 601"/>
              <a:gd name="T77" fmla="*/ 2147483646 h 580"/>
              <a:gd name="T78" fmla="*/ 2147483646 w 601"/>
              <a:gd name="T79" fmla="*/ 2147483646 h 580"/>
              <a:gd name="T80" fmla="*/ 2147483646 w 601"/>
              <a:gd name="T81" fmla="*/ 2147483646 h 580"/>
              <a:gd name="T82" fmla="*/ 2147483646 w 601"/>
              <a:gd name="T83" fmla="*/ 2147483646 h 580"/>
              <a:gd name="T84" fmla="*/ 2147483646 w 601"/>
              <a:gd name="T85" fmla="*/ 2147483646 h 580"/>
              <a:gd name="T86" fmla="*/ 2147483646 w 601"/>
              <a:gd name="T87" fmla="*/ 2147483646 h 580"/>
              <a:gd name="T88" fmla="*/ 2147483646 w 601"/>
              <a:gd name="T89" fmla="*/ 0 h 580"/>
              <a:gd name="T90" fmla="*/ 2147483646 w 601"/>
              <a:gd name="T91" fmla="*/ 2147483646 h 580"/>
              <a:gd name="T92" fmla="*/ 2147483646 w 601"/>
              <a:gd name="T93" fmla="*/ 2147483646 h 580"/>
              <a:gd name="T94" fmla="*/ 2147483646 w 601"/>
              <a:gd name="T95" fmla="*/ 2147483646 h 580"/>
              <a:gd name="T96" fmla="*/ 2147483646 w 601"/>
              <a:gd name="T97" fmla="*/ 2147483646 h 580"/>
              <a:gd name="T98" fmla="*/ 2147483646 w 601"/>
              <a:gd name="T99" fmla="*/ 2147483646 h 580"/>
              <a:gd name="T100" fmla="*/ 2147483646 w 601"/>
              <a:gd name="T101" fmla="*/ 2147483646 h 580"/>
              <a:gd name="T102" fmla="*/ 2147483646 w 601"/>
              <a:gd name="T103" fmla="*/ 2147483646 h 580"/>
              <a:gd name="T104" fmla="*/ 2147483646 w 601"/>
              <a:gd name="T105" fmla="*/ 2147483646 h 580"/>
              <a:gd name="T106" fmla="*/ 2147483646 w 601"/>
              <a:gd name="T107" fmla="*/ 2147483646 h 580"/>
              <a:gd name="T108" fmla="*/ 2147483646 w 601"/>
              <a:gd name="T109" fmla="*/ 2147483646 h 580"/>
              <a:gd name="T110" fmla="*/ 2147483646 w 601"/>
              <a:gd name="T111" fmla="*/ 2147483646 h 580"/>
              <a:gd name="T112" fmla="*/ 2147483646 w 601"/>
              <a:gd name="T113" fmla="*/ 2147483646 h 580"/>
              <a:gd name="T114" fmla="*/ 2147483646 w 601"/>
              <a:gd name="T115" fmla="*/ 2147483646 h 580"/>
              <a:gd name="T116" fmla="*/ 2147483646 w 601"/>
              <a:gd name="T117" fmla="*/ 2147483646 h 580"/>
              <a:gd name="T118" fmla="*/ 2147483646 w 601"/>
              <a:gd name="T119" fmla="*/ 2147483646 h 580"/>
              <a:gd name="T120" fmla="*/ 2147483646 w 601"/>
              <a:gd name="T121" fmla="*/ 2147483646 h 580"/>
              <a:gd name="T122" fmla="*/ 2147483646 w 601"/>
              <a:gd name="T123" fmla="*/ 2147483646 h 580"/>
              <a:gd name="T124" fmla="*/ 2147483646 w 601"/>
              <a:gd name="T125" fmla="*/ 2147483646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7" name="Freeform 91">
            <a:extLst>
              <a:ext uri="{FF2B5EF4-FFF2-40B4-BE49-F238E27FC236}">
                <a16:creationId xmlns:a16="http://schemas.microsoft.com/office/drawing/2014/main" id="{CD67AED3-D87C-4474-9D8C-CCB640EAF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1639888"/>
            <a:ext cx="215900" cy="209550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0 w 601"/>
              <a:gd name="T45" fmla="*/ 2147483646 h 580"/>
              <a:gd name="T46" fmla="*/ 0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2147483646 w 601"/>
              <a:gd name="T65" fmla="*/ 2147483646 h 580"/>
              <a:gd name="T66" fmla="*/ 2147483646 w 601"/>
              <a:gd name="T67" fmla="*/ 2147483646 h 580"/>
              <a:gd name="T68" fmla="*/ 2147483646 w 601"/>
              <a:gd name="T69" fmla="*/ 2147483646 h 580"/>
              <a:gd name="T70" fmla="*/ 2147483646 w 601"/>
              <a:gd name="T71" fmla="*/ 2147483646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8" name="Freeform 92">
            <a:extLst>
              <a:ext uri="{FF2B5EF4-FFF2-40B4-BE49-F238E27FC236}">
                <a16:creationId xmlns:a16="http://schemas.microsoft.com/office/drawing/2014/main" id="{2FE4333D-5FF9-4CB9-8DB6-0BD048F1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1639888"/>
            <a:ext cx="219075" cy="209550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2147483646 w 609"/>
              <a:gd name="T63" fmla="*/ 2147483646 h 580"/>
              <a:gd name="T64" fmla="*/ 2147483646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0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2147483646 h 580"/>
              <a:gd name="T88" fmla="*/ 2147483646 w 609"/>
              <a:gd name="T89" fmla="*/ 0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2147483646 w 609"/>
              <a:gd name="T107" fmla="*/ 2147483646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69" name="Freeform 93">
            <a:extLst>
              <a:ext uri="{FF2B5EF4-FFF2-40B4-BE49-F238E27FC236}">
                <a16:creationId xmlns:a16="http://schemas.microsoft.com/office/drawing/2014/main" id="{0C749F0C-FAEC-4478-B3FC-4C97AA1D7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639888"/>
            <a:ext cx="217487" cy="209550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2147483646 w 602"/>
              <a:gd name="T11" fmla="*/ 2147483646 h 580"/>
              <a:gd name="T12" fmla="*/ 2147483646 w 602"/>
              <a:gd name="T13" fmla="*/ 2147483646 h 580"/>
              <a:gd name="T14" fmla="*/ 2147483646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2147483646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0 w 602"/>
              <a:gd name="T47" fmla="*/ 2147483646 h 580"/>
              <a:gd name="T48" fmla="*/ 0 w 602"/>
              <a:gd name="T49" fmla="*/ 2147483646 h 580"/>
              <a:gd name="T50" fmla="*/ 0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0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2147483646 w 602"/>
              <a:gd name="T81" fmla="*/ 2147483646 h 580"/>
              <a:gd name="T82" fmla="*/ 2147483646 w 602"/>
              <a:gd name="T83" fmla="*/ 2147483646 h 580"/>
              <a:gd name="T84" fmla="*/ 2147483646 w 602"/>
              <a:gd name="T85" fmla="*/ 2147483646 h 580"/>
              <a:gd name="T86" fmla="*/ 2147483646 w 602"/>
              <a:gd name="T87" fmla="*/ 2147483646 h 580"/>
              <a:gd name="T88" fmla="*/ 2147483646 w 602"/>
              <a:gd name="T89" fmla="*/ 2147483646 h 580"/>
              <a:gd name="T90" fmla="*/ 2147483646 w 602"/>
              <a:gd name="T91" fmla="*/ 2147483646 h 580"/>
              <a:gd name="T92" fmla="*/ 2147483646 w 602"/>
              <a:gd name="T93" fmla="*/ 2147483646 h 580"/>
              <a:gd name="T94" fmla="*/ 2147483646 w 602"/>
              <a:gd name="T95" fmla="*/ 2147483646 h 580"/>
              <a:gd name="T96" fmla="*/ 2147483646 w 602"/>
              <a:gd name="T97" fmla="*/ 2147483646 h 580"/>
              <a:gd name="T98" fmla="*/ 2147483646 w 602"/>
              <a:gd name="T99" fmla="*/ 2147483646 h 580"/>
              <a:gd name="T100" fmla="*/ 2147483646 w 602"/>
              <a:gd name="T101" fmla="*/ 2147483646 h 580"/>
              <a:gd name="T102" fmla="*/ 2147483646 w 602"/>
              <a:gd name="T103" fmla="*/ 2147483646 h 580"/>
              <a:gd name="T104" fmla="*/ 2147483646 w 602"/>
              <a:gd name="T105" fmla="*/ 2147483646 h 580"/>
              <a:gd name="T106" fmla="*/ 2147483646 w 602"/>
              <a:gd name="T107" fmla="*/ 2147483646 h 580"/>
              <a:gd name="T108" fmla="*/ 2147483646 w 602"/>
              <a:gd name="T109" fmla="*/ 2147483646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0" name="Freeform 94">
            <a:extLst>
              <a:ext uri="{FF2B5EF4-FFF2-40B4-BE49-F238E27FC236}">
                <a16:creationId xmlns:a16="http://schemas.microsoft.com/office/drawing/2014/main" id="{B4A39A77-8D91-4D5F-A3A0-8688D17EC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1639888"/>
            <a:ext cx="217488" cy="209550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2147483646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1" name="Freeform 95">
            <a:extLst>
              <a:ext uri="{FF2B5EF4-FFF2-40B4-BE49-F238E27FC236}">
                <a16:creationId xmlns:a16="http://schemas.microsoft.com/office/drawing/2014/main" id="{5C12E781-F429-42BA-8978-6EC8BD4A5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" y="1639888"/>
            <a:ext cx="219075" cy="209550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2147483646 w 609"/>
              <a:gd name="T63" fmla="*/ 2147483646 h 580"/>
              <a:gd name="T64" fmla="*/ 0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2147483646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0 h 580"/>
              <a:gd name="T88" fmla="*/ 2147483646 w 609"/>
              <a:gd name="T89" fmla="*/ 2147483646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2" name="Freeform 96">
            <a:extLst>
              <a:ext uri="{FF2B5EF4-FFF2-40B4-BE49-F238E27FC236}">
                <a16:creationId xmlns:a16="http://schemas.microsoft.com/office/drawing/2014/main" id="{FC354ED3-7CDC-4B45-97F9-FEEC2D6C5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1639888"/>
            <a:ext cx="217487" cy="209550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3" name="Freeform 97">
            <a:extLst>
              <a:ext uri="{FF2B5EF4-FFF2-40B4-BE49-F238E27FC236}">
                <a16:creationId xmlns:a16="http://schemas.microsoft.com/office/drawing/2014/main" id="{0BF25E69-FF98-4B04-A5BC-BC7A59737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1268413"/>
            <a:ext cx="217488" cy="190500"/>
          </a:xfrm>
          <a:custGeom>
            <a:avLst/>
            <a:gdLst>
              <a:gd name="T0" fmla="*/ 2147483646 w 602"/>
              <a:gd name="T1" fmla="*/ 0 h 531"/>
              <a:gd name="T2" fmla="*/ 2147483646 w 602"/>
              <a:gd name="T3" fmla="*/ 0 h 531"/>
              <a:gd name="T4" fmla="*/ 2147483646 w 602"/>
              <a:gd name="T5" fmla="*/ 2147483646 h 531"/>
              <a:gd name="T6" fmla="*/ 2147483646 w 602"/>
              <a:gd name="T7" fmla="*/ 2147483646 h 531"/>
              <a:gd name="T8" fmla="*/ 2147483646 w 602"/>
              <a:gd name="T9" fmla="*/ 2147483646 h 531"/>
              <a:gd name="T10" fmla="*/ 2147483646 w 602"/>
              <a:gd name="T11" fmla="*/ 2147483646 h 531"/>
              <a:gd name="T12" fmla="*/ 2147483646 w 602"/>
              <a:gd name="T13" fmla="*/ 2147483646 h 531"/>
              <a:gd name="T14" fmla="*/ 2147483646 w 602"/>
              <a:gd name="T15" fmla="*/ 2147483646 h 531"/>
              <a:gd name="T16" fmla="*/ 2147483646 w 602"/>
              <a:gd name="T17" fmla="*/ 2147483646 h 531"/>
              <a:gd name="T18" fmla="*/ 2147483646 w 602"/>
              <a:gd name="T19" fmla="*/ 2147483646 h 531"/>
              <a:gd name="T20" fmla="*/ 2147483646 w 602"/>
              <a:gd name="T21" fmla="*/ 0 h 531"/>
              <a:gd name="T22" fmla="*/ 2147483646 w 602"/>
              <a:gd name="T23" fmla="*/ 2147483646 h 531"/>
              <a:gd name="T24" fmla="*/ 0 w 602"/>
              <a:gd name="T25" fmla="*/ 2147483646 h 531"/>
              <a:gd name="T26" fmla="*/ 2147483646 w 602"/>
              <a:gd name="T27" fmla="*/ 2147483646 h 531"/>
              <a:gd name="T28" fmla="*/ 2147483646 w 602"/>
              <a:gd name="T29" fmla="*/ 2147483646 h 531"/>
              <a:gd name="T30" fmla="*/ 2147483646 w 602"/>
              <a:gd name="T31" fmla="*/ 2147483646 h 531"/>
              <a:gd name="T32" fmla="*/ 2147483646 w 602"/>
              <a:gd name="T33" fmla="*/ 2147483646 h 531"/>
              <a:gd name="T34" fmla="*/ 2147483646 w 602"/>
              <a:gd name="T35" fmla="*/ 2147483646 h 531"/>
              <a:gd name="T36" fmla="*/ 2147483646 w 602"/>
              <a:gd name="T37" fmla="*/ 2147483646 h 531"/>
              <a:gd name="T38" fmla="*/ 2147483646 w 602"/>
              <a:gd name="T39" fmla="*/ 2147483646 h 531"/>
              <a:gd name="T40" fmla="*/ 2147483646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4" name="Freeform 98">
            <a:extLst>
              <a:ext uri="{FF2B5EF4-FFF2-40B4-BE49-F238E27FC236}">
                <a16:creationId xmlns:a16="http://schemas.microsoft.com/office/drawing/2014/main" id="{4F3997B3-E7DC-4159-85E8-A287F70C5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266825"/>
            <a:ext cx="211138" cy="196850"/>
          </a:xfrm>
          <a:custGeom>
            <a:avLst/>
            <a:gdLst>
              <a:gd name="T0" fmla="*/ 2147483646 w 588"/>
              <a:gd name="T1" fmla="*/ 2147483646 h 545"/>
              <a:gd name="T2" fmla="*/ 2147483646 w 588"/>
              <a:gd name="T3" fmla="*/ 2147483646 h 545"/>
              <a:gd name="T4" fmla="*/ 2147483646 w 588"/>
              <a:gd name="T5" fmla="*/ 2147483646 h 545"/>
              <a:gd name="T6" fmla="*/ 2147483646 w 588"/>
              <a:gd name="T7" fmla="*/ 2147483646 h 545"/>
              <a:gd name="T8" fmla="*/ 2147483646 w 588"/>
              <a:gd name="T9" fmla="*/ 2147483646 h 545"/>
              <a:gd name="T10" fmla="*/ 2147483646 w 588"/>
              <a:gd name="T11" fmla="*/ 2147483646 h 545"/>
              <a:gd name="T12" fmla="*/ 2147483646 w 588"/>
              <a:gd name="T13" fmla="*/ 2147483646 h 545"/>
              <a:gd name="T14" fmla="*/ 2147483646 w 588"/>
              <a:gd name="T15" fmla="*/ 2147483646 h 545"/>
              <a:gd name="T16" fmla="*/ 0 w 588"/>
              <a:gd name="T17" fmla="*/ 2147483646 h 545"/>
              <a:gd name="T18" fmla="*/ 2147483646 w 588"/>
              <a:gd name="T19" fmla="*/ 2147483646 h 545"/>
              <a:gd name="T20" fmla="*/ 2147483646 w 588"/>
              <a:gd name="T21" fmla="*/ 2147483646 h 545"/>
              <a:gd name="T22" fmla="*/ 2147483646 w 588"/>
              <a:gd name="T23" fmla="*/ 0 h 545"/>
              <a:gd name="T24" fmla="*/ 2147483646 w 588"/>
              <a:gd name="T25" fmla="*/ 2147483646 h 545"/>
              <a:gd name="T26" fmla="*/ 2147483646 w 588"/>
              <a:gd name="T27" fmla="*/ 2147483646 h 545"/>
              <a:gd name="T28" fmla="*/ 2147483646 w 588"/>
              <a:gd name="T29" fmla="*/ 2147483646 h 545"/>
              <a:gd name="T30" fmla="*/ 2147483646 w 588"/>
              <a:gd name="T31" fmla="*/ 2147483646 h 545"/>
              <a:gd name="T32" fmla="*/ 2147483646 w 588"/>
              <a:gd name="T33" fmla="*/ 2147483646 h 545"/>
              <a:gd name="T34" fmla="*/ 2147483646 w 588"/>
              <a:gd name="T35" fmla="*/ 2147483646 h 545"/>
              <a:gd name="T36" fmla="*/ 2147483646 w 588"/>
              <a:gd name="T37" fmla="*/ 2147483646 h 545"/>
              <a:gd name="T38" fmla="*/ 2147483646 w 588"/>
              <a:gd name="T39" fmla="*/ 2147483646 h 545"/>
              <a:gd name="T40" fmla="*/ 2147483646 w 588"/>
              <a:gd name="T41" fmla="*/ 2147483646 h 545"/>
              <a:gd name="T42" fmla="*/ 2147483646 w 588"/>
              <a:gd name="T43" fmla="*/ 2147483646 h 545"/>
              <a:gd name="T44" fmla="*/ 2147483646 w 588"/>
              <a:gd name="T45" fmla="*/ 2147483646 h 545"/>
              <a:gd name="T46" fmla="*/ 2147483646 w 588"/>
              <a:gd name="T47" fmla="*/ 2147483646 h 545"/>
              <a:gd name="T48" fmla="*/ 2147483646 w 588"/>
              <a:gd name="T49" fmla="*/ 2147483646 h 545"/>
              <a:gd name="T50" fmla="*/ 2147483646 w 588"/>
              <a:gd name="T51" fmla="*/ 2147483646 h 545"/>
              <a:gd name="T52" fmla="*/ 2147483646 w 588"/>
              <a:gd name="T53" fmla="*/ 2147483646 h 545"/>
              <a:gd name="T54" fmla="*/ 2147483646 w 588"/>
              <a:gd name="T55" fmla="*/ 2147483646 h 545"/>
              <a:gd name="T56" fmla="*/ 2147483646 w 588"/>
              <a:gd name="T57" fmla="*/ 2147483646 h 545"/>
              <a:gd name="T58" fmla="*/ 2147483646 w 588"/>
              <a:gd name="T59" fmla="*/ 2147483646 h 545"/>
              <a:gd name="T60" fmla="*/ 2147483646 w 588"/>
              <a:gd name="T61" fmla="*/ 2147483646 h 545"/>
              <a:gd name="T62" fmla="*/ 2147483646 w 588"/>
              <a:gd name="T63" fmla="*/ 2147483646 h 545"/>
              <a:gd name="T64" fmla="*/ 2147483646 w 588"/>
              <a:gd name="T65" fmla="*/ 2147483646 h 545"/>
              <a:gd name="T66" fmla="*/ 2147483646 w 588"/>
              <a:gd name="T67" fmla="*/ 2147483646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5" name="Freeform 99">
            <a:extLst>
              <a:ext uri="{FF2B5EF4-FFF2-40B4-BE49-F238E27FC236}">
                <a16:creationId xmlns:a16="http://schemas.microsoft.com/office/drawing/2014/main" id="{3B789B5B-B1D3-4F45-8527-E2C3ED0AA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1266825"/>
            <a:ext cx="209550" cy="196850"/>
          </a:xfrm>
          <a:custGeom>
            <a:avLst/>
            <a:gdLst>
              <a:gd name="T0" fmla="*/ 2147483646 w 581"/>
              <a:gd name="T1" fmla="*/ 2147483646 h 545"/>
              <a:gd name="T2" fmla="*/ 2147483646 w 581"/>
              <a:gd name="T3" fmla="*/ 2147483646 h 545"/>
              <a:gd name="T4" fmla="*/ 2147483646 w 581"/>
              <a:gd name="T5" fmla="*/ 2147483646 h 545"/>
              <a:gd name="T6" fmla="*/ 2147483646 w 581"/>
              <a:gd name="T7" fmla="*/ 2147483646 h 545"/>
              <a:gd name="T8" fmla="*/ 2147483646 w 581"/>
              <a:gd name="T9" fmla="*/ 2147483646 h 545"/>
              <a:gd name="T10" fmla="*/ 2147483646 w 581"/>
              <a:gd name="T11" fmla="*/ 2147483646 h 545"/>
              <a:gd name="T12" fmla="*/ 2147483646 w 581"/>
              <a:gd name="T13" fmla="*/ 2147483646 h 545"/>
              <a:gd name="T14" fmla="*/ 2147483646 w 581"/>
              <a:gd name="T15" fmla="*/ 2147483646 h 545"/>
              <a:gd name="T16" fmla="*/ 2147483646 w 581"/>
              <a:gd name="T17" fmla="*/ 2147483646 h 545"/>
              <a:gd name="T18" fmla="*/ 2147483646 w 581"/>
              <a:gd name="T19" fmla="*/ 2147483646 h 545"/>
              <a:gd name="T20" fmla="*/ 2147483646 w 581"/>
              <a:gd name="T21" fmla="*/ 2147483646 h 545"/>
              <a:gd name="T22" fmla="*/ 2147483646 w 581"/>
              <a:gd name="T23" fmla="*/ 2147483646 h 545"/>
              <a:gd name="T24" fmla="*/ 2147483646 w 581"/>
              <a:gd name="T25" fmla="*/ 2147483646 h 545"/>
              <a:gd name="T26" fmla="*/ 2147483646 w 581"/>
              <a:gd name="T27" fmla="*/ 2147483646 h 545"/>
              <a:gd name="T28" fmla="*/ 2147483646 w 581"/>
              <a:gd name="T29" fmla="*/ 2147483646 h 545"/>
              <a:gd name="T30" fmla="*/ 2147483646 w 581"/>
              <a:gd name="T31" fmla="*/ 2147483646 h 545"/>
              <a:gd name="T32" fmla="*/ 0 w 581"/>
              <a:gd name="T33" fmla="*/ 2147483646 h 545"/>
              <a:gd name="T34" fmla="*/ 0 w 581"/>
              <a:gd name="T35" fmla="*/ 2147483646 h 545"/>
              <a:gd name="T36" fmla="*/ 2147483646 w 581"/>
              <a:gd name="T37" fmla="*/ 0 h 545"/>
              <a:gd name="T38" fmla="*/ 2147483646 w 581"/>
              <a:gd name="T39" fmla="*/ 2147483646 h 545"/>
              <a:gd name="T40" fmla="*/ 2147483646 w 581"/>
              <a:gd name="T41" fmla="*/ 2147483646 h 545"/>
              <a:gd name="T42" fmla="*/ 2147483646 w 581"/>
              <a:gd name="T43" fmla="*/ 2147483646 h 545"/>
              <a:gd name="T44" fmla="*/ 2147483646 w 581"/>
              <a:gd name="T45" fmla="*/ 0 h 545"/>
              <a:gd name="T46" fmla="*/ 2147483646 w 581"/>
              <a:gd name="T47" fmla="*/ 0 h 545"/>
              <a:gd name="T48" fmla="*/ 2147483646 w 581"/>
              <a:gd name="T49" fmla="*/ 0 h 545"/>
              <a:gd name="T50" fmla="*/ 2147483646 w 581"/>
              <a:gd name="T51" fmla="*/ 2147483646 h 545"/>
              <a:gd name="T52" fmla="*/ 2147483646 w 581"/>
              <a:gd name="T53" fmla="*/ 2147483646 h 545"/>
              <a:gd name="T54" fmla="*/ 2147483646 w 581"/>
              <a:gd name="T55" fmla="*/ 2147483646 h 545"/>
              <a:gd name="T56" fmla="*/ 2147483646 w 581"/>
              <a:gd name="T57" fmla="*/ 2147483646 h 545"/>
              <a:gd name="T58" fmla="*/ 2147483646 w 581"/>
              <a:gd name="T59" fmla="*/ 2147483646 h 545"/>
              <a:gd name="T60" fmla="*/ 2147483646 w 581"/>
              <a:gd name="T61" fmla="*/ 2147483646 h 545"/>
              <a:gd name="T62" fmla="*/ 2147483646 w 581"/>
              <a:gd name="T63" fmla="*/ 2147483646 h 545"/>
              <a:gd name="T64" fmla="*/ 2147483646 w 581"/>
              <a:gd name="T65" fmla="*/ 2147483646 h 545"/>
              <a:gd name="T66" fmla="*/ 2147483646 w 581"/>
              <a:gd name="T67" fmla="*/ 2147483646 h 545"/>
              <a:gd name="T68" fmla="*/ 2147483646 w 581"/>
              <a:gd name="T69" fmla="*/ 2147483646 h 545"/>
              <a:gd name="T70" fmla="*/ 2147483646 w 581"/>
              <a:gd name="T71" fmla="*/ 2147483646 h 545"/>
              <a:gd name="T72" fmla="*/ 2147483646 w 581"/>
              <a:gd name="T73" fmla="*/ 2147483646 h 545"/>
              <a:gd name="T74" fmla="*/ 2147483646 w 581"/>
              <a:gd name="T75" fmla="*/ 2147483646 h 545"/>
              <a:gd name="T76" fmla="*/ 2147483646 w 581"/>
              <a:gd name="T77" fmla="*/ 2147483646 h 545"/>
              <a:gd name="T78" fmla="*/ 2147483646 w 581"/>
              <a:gd name="T79" fmla="*/ 2147483646 h 545"/>
              <a:gd name="T80" fmla="*/ 2147483646 w 581"/>
              <a:gd name="T81" fmla="*/ 2147483646 h 545"/>
              <a:gd name="T82" fmla="*/ 2147483646 w 581"/>
              <a:gd name="T83" fmla="*/ 2147483646 h 545"/>
              <a:gd name="T84" fmla="*/ 2147483646 w 581"/>
              <a:gd name="T85" fmla="*/ 2147483646 h 545"/>
              <a:gd name="T86" fmla="*/ 2147483646 w 581"/>
              <a:gd name="T87" fmla="*/ 2147483646 h 545"/>
              <a:gd name="T88" fmla="*/ 2147483646 w 581"/>
              <a:gd name="T89" fmla="*/ 2147483646 h 545"/>
              <a:gd name="T90" fmla="*/ 2147483646 w 581"/>
              <a:gd name="T91" fmla="*/ 2147483646 h 545"/>
              <a:gd name="T92" fmla="*/ 2147483646 w 581"/>
              <a:gd name="T93" fmla="*/ 2147483646 h 545"/>
              <a:gd name="T94" fmla="*/ 2147483646 w 581"/>
              <a:gd name="T95" fmla="*/ 2147483646 h 545"/>
              <a:gd name="T96" fmla="*/ 2147483646 w 581"/>
              <a:gd name="T97" fmla="*/ 2147483646 h 545"/>
              <a:gd name="T98" fmla="*/ 2147483646 w 581"/>
              <a:gd name="T99" fmla="*/ 2147483646 h 545"/>
              <a:gd name="T100" fmla="*/ 2147483646 w 581"/>
              <a:gd name="T101" fmla="*/ 2147483646 h 545"/>
              <a:gd name="T102" fmla="*/ 2147483646 w 581"/>
              <a:gd name="T103" fmla="*/ 2147483646 h 545"/>
              <a:gd name="T104" fmla="*/ 2147483646 w 581"/>
              <a:gd name="T105" fmla="*/ 2147483646 h 545"/>
              <a:gd name="T106" fmla="*/ 2147483646 w 581"/>
              <a:gd name="T107" fmla="*/ 2147483646 h 545"/>
              <a:gd name="T108" fmla="*/ 2147483646 w 581"/>
              <a:gd name="T109" fmla="*/ 2147483646 h 545"/>
              <a:gd name="T110" fmla="*/ 2147483646 w 581"/>
              <a:gd name="T111" fmla="*/ 2147483646 h 545"/>
              <a:gd name="T112" fmla="*/ 2147483646 w 581"/>
              <a:gd name="T113" fmla="*/ 2147483646 h 545"/>
              <a:gd name="T114" fmla="*/ 2147483646 w 581"/>
              <a:gd name="T115" fmla="*/ 2147483646 h 545"/>
              <a:gd name="T116" fmla="*/ 2147483646 w 581"/>
              <a:gd name="T117" fmla="*/ 2147483646 h 545"/>
              <a:gd name="T118" fmla="*/ 2147483646 w 581"/>
              <a:gd name="T119" fmla="*/ 2147483646 h 545"/>
              <a:gd name="T120" fmla="*/ 2147483646 w 581"/>
              <a:gd name="T121" fmla="*/ 21474836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6" name="Freeform 100">
            <a:extLst>
              <a:ext uri="{FF2B5EF4-FFF2-40B4-BE49-F238E27FC236}">
                <a16:creationId xmlns:a16="http://schemas.microsoft.com/office/drawing/2014/main" id="{84A4FBC6-D9B0-419F-970A-BA68E7BDA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838" y="1266825"/>
            <a:ext cx="211137" cy="196850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2147483646 w 587"/>
              <a:gd name="T15" fmla="*/ 2147483646 h 545"/>
              <a:gd name="T16" fmla="*/ 2147483646 w 587"/>
              <a:gd name="T17" fmla="*/ 2147483646 h 545"/>
              <a:gd name="T18" fmla="*/ 2147483646 w 587"/>
              <a:gd name="T19" fmla="*/ 2147483646 h 545"/>
              <a:gd name="T20" fmla="*/ 2147483646 w 587"/>
              <a:gd name="T21" fmla="*/ 2147483646 h 545"/>
              <a:gd name="T22" fmla="*/ 2147483646 w 587"/>
              <a:gd name="T23" fmla="*/ 2147483646 h 545"/>
              <a:gd name="T24" fmla="*/ 2147483646 w 587"/>
              <a:gd name="T25" fmla="*/ 2147483646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2147483646 w 587"/>
              <a:gd name="T31" fmla="*/ 2147483646 h 545"/>
              <a:gd name="T32" fmla="*/ 0 w 587"/>
              <a:gd name="T33" fmla="*/ 2147483646 h 545"/>
              <a:gd name="T34" fmla="*/ 0 w 587"/>
              <a:gd name="T35" fmla="*/ 2147483646 h 545"/>
              <a:gd name="T36" fmla="*/ 2147483646 w 587"/>
              <a:gd name="T37" fmla="*/ 0 h 545"/>
              <a:gd name="T38" fmla="*/ 2147483646 w 587"/>
              <a:gd name="T39" fmla="*/ 2147483646 h 545"/>
              <a:gd name="T40" fmla="*/ 2147483646 w 587"/>
              <a:gd name="T41" fmla="*/ 2147483646 h 545"/>
              <a:gd name="T42" fmla="*/ 2147483646 w 587"/>
              <a:gd name="T43" fmla="*/ 2147483646 h 545"/>
              <a:gd name="T44" fmla="*/ 2147483646 w 587"/>
              <a:gd name="T45" fmla="*/ 0 h 545"/>
              <a:gd name="T46" fmla="*/ 2147483646 w 587"/>
              <a:gd name="T47" fmla="*/ 0 h 545"/>
              <a:gd name="T48" fmla="*/ 2147483646 w 587"/>
              <a:gd name="T49" fmla="*/ 0 h 545"/>
              <a:gd name="T50" fmla="*/ 2147483646 w 587"/>
              <a:gd name="T51" fmla="*/ 2147483646 h 545"/>
              <a:gd name="T52" fmla="*/ 2147483646 w 587"/>
              <a:gd name="T53" fmla="*/ 2147483646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2147483646 w 587"/>
              <a:gd name="T65" fmla="*/ 2147483646 h 545"/>
              <a:gd name="T66" fmla="*/ 2147483646 w 587"/>
              <a:gd name="T67" fmla="*/ 2147483646 h 545"/>
              <a:gd name="T68" fmla="*/ 2147483646 w 587"/>
              <a:gd name="T69" fmla="*/ 2147483646 h 545"/>
              <a:gd name="T70" fmla="*/ 2147483646 w 587"/>
              <a:gd name="T71" fmla="*/ 2147483646 h 545"/>
              <a:gd name="T72" fmla="*/ 2147483646 w 587"/>
              <a:gd name="T73" fmla="*/ 2147483646 h 545"/>
              <a:gd name="T74" fmla="*/ 2147483646 w 587"/>
              <a:gd name="T75" fmla="*/ 2147483646 h 545"/>
              <a:gd name="T76" fmla="*/ 2147483646 w 587"/>
              <a:gd name="T77" fmla="*/ 2147483646 h 545"/>
              <a:gd name="T78" fmla="*/ 2147483646 w 587"/>
              <a:gd name="T79" fmla="*/ 2147483646 h 545"/>
              <a:gd name="T80" fmla="*/ 2147483646 w 587"/>
              <a:gd name="T81" fmla="*/ 2147483646 h 545"/>
              <a:gd name="T82" fmla="*/ 2147483646 w 587"/>
              <a:gd name="T83" fmla="*/ 2147483646 h 545"/>
              <a:gd name="T84" fmla="*/ 2147483646 w 587"/>
              <a:gd name="T85" fmla="*/ 2147483646 h 545"/>
              <a:gd name="T86" fmla="*/ 2147483646 w 587"/>
              <a:gd name="T87" fmla="*/ 2147483646 h 545"/>
              <a:gd name="T88" fmla="*/ 2147483646 w 587"/>
              <a:gd name="T89" fmla="*/ 2147483646 h 545"/>
              <a:gd name="T90" fmla="*/ 2147483646 w 587"/>
              <a:gd name="T91" fmla="*/ 2147483646 h 545"/>
              <a:gd name="T92" fmla="*/ 2147483646 w 587"/>
              <a:gd name="T93" fmla="*/ 2147483646 h 545"/>
              <a:gd name="T94" fmla="*/ 2147483646 w 587"/>
              <a:gd name="T95" fmla="*/ 2147483646 h 545"/>
              <a:gd name="T96" fmla="*/ 2147483646 w 587"/>
              <a:gd name="T97" fmla="*/ 2147483646 h 545"/>
              <a:gd name="T98" fmla="*/ 2147483646 w 587"/>
              <a:gd name="T99" fmla="*/ 2147483646 h 545"/>
              <a:gd name="T100" fmla="*/ 2147483646 w 587"/>
              <a:gd name="T101" fmla="*/ 2147483646 h 545"/>
              <a:gd name="T102" fmla="*/ 2147483646 w 587"/>
              <a:gd name="T103" fmla="*/ 2147483646 h 545"/>
              <a:gd name="T104" fmla="*/ 2147483646 w 587"/>
              <a:gd name="T105" fmla="*/ 2147483646 h 545"/>
              <a:gd name="T106" fmla="*/ 2147483646 w 587"/>
              <a:gd name="T107" fmla="*/ 2147483646 h 545"/>
              <a:gd name="T108" fmla="*/ 2147483646 w 587"/>
              <a:gd name="T109" fmla="*/ 2147483646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7" name="Freeform 101">
            <a:extLst>
              <a:ext uri="{FF2B5EF4-FFF2-40B4-BE49-F238E27FC236}">
                <a16:creationId xmlns:a16="http://schemas.microsoft.com/office/drawing/2014/main" id="{BDDF2FD4-05A1-491A-9A31-7E0B35BD5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1425" y="1266825"/>
            <a:ext cx="211138" cy="196850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2147483646 w 587"/>
              <a:gd name="T15" fmla="*/ 2147483646 h 545"/>
              <a:gd name="T16" fmla="*/ 0 w 587"/>
              <a:gd name="T17" fmla="*/ 2147483646 h 545"/>
              <a:gd name="T18" fmla="*/ 2147483646 w 587"/>
              <a:gd name="T19" fmla="*/ 2147483646 h 545"/>
              <a:gd name="T20" fmla="*/ 2147483646 w 587"/>
              <a:gd name="T21" fmla="*/ 2147483646 h 545"/>
              <a:gd name="T22" fmla="*/ 2147483646 w 587"/>
              <a:gd name="T23" fmla="*/ 0 h 545"/>
              <a:gd name="T24" fmla="*/ 2147483646 w 587"/>
              <a:gd name="T25" fmla="*/ 2147483646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2147483646 w 587"/>
              <a:gd name="T31" fmla="*/ 2147483646 h 545"/>
              <a:gd name="T32" fmla="*/ 2147483646 w 587"/>
              <a:gd name="T33" fmla="*/ 2147483646 h 545"/>
              <a:gd name="T34" fmla="*/ 2147483646 w 587"/>
              <a:gd name="T35" fmla="*/ 2147483646 h 545"/>
              <a:gd name="T36" fmla="*/ 2147483646 w 587"/>
              <a:gd name="T37" fmla="*/ 2147483646 h 545"/>
              <a:gd name="T38" fmla="*/ 2147483646 w 587"/>
              <a:gd name="T39" fmla="*/ 2147483646 h 545"/>
              <a:gd name="T40" fmla="*/ 2147483646 w 587"/>
              <a:gd name="T41" fmla="*/ 2147483646 h 545"/>
              <a:gd name="T42" fmla="*/ 2147483646 w 587"/>
              <a:gd name="T43" fmla="*/ 2147483646 h 545"/>
              <a:gd name="T44" fmla="*/ 2147483646 w 587"/>
              <a:gd name="T45" fmla="*/ 2147483646 h 545"/>
              <a:gd name="T46" fmla="*/ 2147483646 w 587"/>
              <a:gd name="T47" fmla="*/ 2147483646 h 545"/>
              <a:gd name="T48" fmla="*/ 2147483646 w 587"/>
              <a:gd name="T49" fmla="*/ 2147483646 h 545"/>
              <a:gd name="T50" fmla="*/ 2147483646 w 587"/>
              <a:gd name="T51" fmla="*/ 2147483646 h 545"/>
              <a:gd name="T52" fmla="*/ 2147483646 w 587"/>
              <a:gd name="T53" fmla="*/ 2147483646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8" name="Freeform 102">
            <a:extLst>
              <a:ext uri="{FF2B5EF4-FFF2-40B4-BE49-F238E27FC236}">
                <a16:creationId xmlns:a16="http://schemas.microsoft.com/office/drawing/2014/main" id="{85A08C41-3B97-4B47-9051-3D137A494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013" y="1266825"/>
            <a:ext cx="203200" cy="196850"/>
          </a:xfrm>
          <a:custGeom>
            <a:avLst/>
            <a:gdLst>
              <a:gd name="T0" fmla="*/ 2147483646 w 566"/>
              <a:gd name="T1" fmla="*/ 2147483646 h 545"/>
              <a:gd name="T2" fmla="*/ 2147483646 w 566"/>
              <a:gd name="T3" fmla="*/ 2147483646 h 545"/>
              <a:gd name="T4" fmla="*/ 2147483646 w 566"/>
              <a:gd name="T5" fmla="*/ 2147483646 h 545"/>
              <a:gd name="T6" fmla="*/ 2147483646 w 566"/>
              <a:gd name="T7" fmla="*/ 2147483646 h 545"/>
              <a:gd name="T8" fmla="*/ 2147483646 w 566"/>
              <a:gd name="T9" fmla="*/ 2147483646 h 545"/>
              <a:gd name="T10" fmla="*/ 2147483646 w 566"/>
              <a:gd name="T11" fmla="*/ 2147483646 h 545"/>
              <a:gd name="T12" fmla="*/ 2147483646 w 566"/>
              <a:gd name="T13" fmla="*/ 2147483646 h 545"/>
              <a:gd name="T14" fmla="*/ 2147483646 w 566"/>
              <a:gd name="T15" fmla="*/ 2147483646 h 545"/>
              <a:gd name="T16" fmla="*/ 2147483646 w 566"/>
              <a:gd name="T17" fmla="*/ 2147483646 h 545"/>
              <a:gd name="T18" fmla="*/ 2147483646 w 566"/>
              <a:gd name="T19" fmla="*/ 2147483646 h 545"/>
              <a:gd name="T20" fmla="*/ 2147483646 w 566"/>
              <a:gd name="T21" fmla="*/ 2147483646 h 545"/>
              <a:gd name="T22" fmla="*/ 0 w 566"/>
              <a:gd name="T23" fmla="*/ 2147483646 h 545"/>
              <a:gd name="T24" fmla="*/ 0 w 566"/>
              <a:gd name="T25" fmla="*/ 2147483646 h 545"/>
              <a:gd name="T26" fmla="*/ 2147483646 w 566"/>
              <a:gd name="T27" fmla="*/ 0 h 545"/>
              <a:gd name="T28" fmla="*/ 2147483646 w 566"/>
              <a:gd name="T29" fmla="*/ 2147483646 h 545"/>
              <a:gd name="T30" fmla="*/ 2147483646 w 566"/>
              <a:gd name="T31" fmla="*/ 2147483646 h 545"/>
              <a:gd name="T32" fmla="*/ 2147483646 w 566"/>
              <a:gd name="T33" fmla="*/ 2147483646 h 545"/>
              <a:gd name="T34" fmla="*/ 2147483646 w 566"/>
              <a:gd name="T35" fmla="*/ 0 h 545"/>
              <a:gd name="T36" fmla="*/ 2147483646 w 566"/>
              <a:gd name="T37" fmla="*/ 0 h 545"/>
              <a:gd name="T38" fmla="*/ 2147483646 w 566"/>
              <a:gd name="T39" fmla="*/ 0 h 545"/>
              <a:gd name="T40" fmla="*/ 2147483646 w 566"/>
              <a:gd name="T41" fmla="*/ 2147483646 h 545"/>
              <a:gd name="T42" fmla="*/ 2147483646 w 566"/>
              <a:gd name="T43" fmla="*/ 2147483646 h 545"/>
              <a:gd name="T44" fmla="*/ 2147483646 w 566"/>
              <a:gd name="T45" fmla="*/ 2147483646 h 545"/>
              <a:gd name="T46" fmla="*/ 2147483646 w 566"/>
              <a:gd name="T47" fmla="*/ 2147483646 h 545"/>
              <a:gd name="T48" fmla="*/ 2147483646 w 566"/>
              <a:gd name="T49" fmla="*/ 2147483646 h 545"/>
              <a:gd name="T50" fmla="*/ 2147483646 w 566"/>
              <a:gd name="T51" fmla="*/ 2147483646 h 545"/>
              <a:gd name="T52" fmla="*/ 2147483646 w 566"/>
              <a:gd name="T53" fmla="*/ 2147483646 h 545"/>
              <a:gd name="T54" fmla="*/ 2147483646 w 566"/>
              <a:gd name="T55" fmla="*/ 2147483646 h 545"/>
              <a:gd name="T56" fmla="*/ 2147483646 w 566"/>
              <a:gd name="T57" fmla="*/ 2147483646 h 545"/>
              <a:gd name="T58" fmla="*/ 2147483646 w 566"/>
              <a:gd name="T59" fmla="*/ 2147483646 h 545"/>
              <a:gd name="T60" fmla="*/ 2147483646 w 566"/>
              <a:gd name="T61" fmla="*/ 2147483646 h 545"/>
              <a:gd name="T62" fmla="*/ 2147483646 w 566"/>
              <a:gd name="T63" fmla="*/ 2147483646 h 545"/>
              <a:gd name="T64" fmla="*/ 2147483646 w 566"/>
              <a:gd name="T65" fmla="*/ 2147483646 h 545"/>
              <a:gd name="T66" fmla="*/ 2147483646 w 566"/>
              <a:gd name="T67" fmla="*/ 2147483646 h 545"/>
              <a:gd name="T68" fmla="*/ 2147483646 w 566"/>
              <a:gd name="T69" fmla="*/ 2147483646 h 545"/>
              <a:gd name="T70" fmla="*/ 2147483646 w 566"/>
              <a:gd name="T71" fmla="*/ 2147483646 h 545"/>
              <a:gd name="T72" fmla="*/ 2147483646 w 566"/>
              <a:gd name="T73" fmla="*/ 2147483646 h 545"/>
              <a:gd name="T74" fmla="*/ 2147483646 w 566"/>
              <a:gd name="T75" fmla="*/ 2147483646 h 545"/>
              <a:gd name="T76" fmla="*/ 2147483646 w 566"/>
              <a:gd name="T77" fmla="*/ 2147483646 h 545"/>
              <a:gd name="T78" fmla="*/ 2147483646 w 566"/>
              <a:gd name="T79" fmla="*/ 2147483646 h 545"/>
              <a:gd name="T80" fmla="*/ 2147483646 w 566"/>
              <a:gd name="T81" fmla="*/ 2147483646 h 545"/>
              <a:gd name="T82" fmla="*/ 2147483646 w 566"/>
              <a:gd name="T83" fmla="*/ 2147483646 h 545"/>
              <a:gd name="T84" fmla="*/ 2147483646 w 566"/>
              <a:gd name="T85" fmla="*/ 2147483646 h 545"/>
              <a:gd name="T86" fmla="*/ 2147483646 w 566"/>
              <a:gd name="T87" fmla="*/ 2147483646 h 545"/>
              <a:gd name="T88" fmla="*/ 2147483646 w 566"/>
              <a:gd name="T89" fmla="*/ 2147483646 h 545"/>
              <a:gd name="T90" fmla="*/ 2147483646 w 566"/>
              <a:gd name="T91" fmla="*/ 2147483646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79" name="Freeform 103">
            <a:extLst>
              <a:ext uri="{FF2B5EF4-FFF2-40B4-BE49-F238E27FC236}">
                <a16:creationId xmlns:a16="http://schemas.microsoft.com/office/drawing/2014/main" id="{A69D36EF-8A8E-4551-8B1B-92D69A217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1255713"/>
            <a:ext cx="215900" cy="21748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2147483646 w 601"/>
              <a:gd name="T5" fmla="*/ 2147483646 h 602"/>
              <a:gd name="T6" fmla="*/ 2147483646 w 601"/>
              <a:gd name="T7" fmla="*/ 2147483646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2147483646 w 601"/>
              <a:gd name="T73" fmla="*/ 2147483646 h 602"/>
              <a:gd name="T74" fmla="*/ 2147483646 w 601"/>
              <a:gd name="T75" fmla="*/ 2147483646 h 602"/>
              <a:gd name="T76" fmla="*/ 2147483646 w 601"/>
              <a:gd name="T77" fmla="*/ 2147483646 h 602"/>
              <a:gd name="T78" fmla="*/ 2147483646 w 601"/>
              <a:gd name="T79" fmla="*/ 2147483646 h 602"/>
              <a:gd name="T80" fmla="*/ 2147483646 w 601"/>
              <a:gd name="T81" fmla="*/ 2147483646 h 602"/>
              <a:gd name="T82" fmla="*/ 2147483646 w 601"/>
              <a:gd name="T83" fmla="*/ 2147483646 h 602"/>
              <a:gd name="T84" fmla="*/ 2147483646 w 601"/>
              <a:gd name="T85" fmla="*/ 2147483646 h 602"/>
              <a:gd name="T86" fmla="*/ 2147483646 w 601"/>
              <a:gd name="T87" fmla="*/ 2147483646 h 602"/>
              <a:gd name="T88" fmla="*/ 2147483646 w 601"/>
              <a:gd name="T89" fmla="*/ 2147483646 h 602"/>
              <a:gd name="T90" fmla="*/ 2147483646 w 601"/>
              <a:gd name="T91" fmla="*/ 2147483646 h 602"/>
              <a:gd name="T92" fmla="*/ 2147483646 w 601"/>
              <a:gd name="T93" fmla="*/ 2147483646 h 602"/>
              <a:gd name="T94" fmla="*/ 2147483646 w 601"/>
              <a:gd name="T95" fmla="*/ 2147483646 h 602"/>
              <a:gd name="T96" fmla="*/ 2147483646 w 601"/>
              <a:gd name="T97" fmla="*/ 2147483646 h 602"/>
              <a:gd name="T98" fmla="*/ 2147483646 w 601"/>
              <a:gd name="T99" fmla="*/ 2147483646 h 602"/>
              <a:gd name="T100" fmla="*/ 2147483646 w 601"/>
              <a:gd name="T101" fmla="*/ 2147483646 h 602"/>
              <a:gd name="T102" fmla="*/ 2147483646 w 601"/>
              <a:gd name="T103" fmla="*/ 2147483646 h 602"/>
              <a:gd name="T104" fmla="*/ 2147483646 w 601"/>
              <a:gd name="T105" fmla="*/ 2147483646 h 602"/>
              <a:gd name="T106" fmla="*/ 2147483646 w 601"/>
              <a:gd name="T107" fmla="*/ 2147483646 h 602"/>
              <a:gd name="T108" fmla="*/ 2147483646 w 601"/>
              <a:gd name="T109" fmla="*/ 2147483646 h 602"/>
              <a:gd name="T110" fmla="*/ 2147483646 w 601"/>
              <a:gd name="T111" fmla="*/ 2147483646 h 602"/>
              <a:gd name="T112" fmla="*/ 2147483646 w 601"/>
              <a:gd name="T113" fmla="*/ 2147483646 h 602"/>
              <a:gd name="T114" fmla="*/ 2147483646 w 601"/>
              <a:gd name="T115" fmla="*/ 2147483646 h 602"/>
              <a:gd name="T116" fmla="*/ 2147483646 w 601"/>
              <a:gd name="T117" fmla="*/ 2147483646 h 602"/>
              <a:gd name="T118" fmla="*/ 2147483646 w 601"/>
              <a:gd name="T119" fmla="*/ 2147483646 h 602"/>
              <a:gd name="T120" fmla="*/ 2147483646 w 601"/>
              <a:gd name="T121" fmla="*/ 2147483646 h 602"/>
              <a:gd name="T122" fmla="*/ 2147483646 w 601"/>
              <a:gd name="T123" fmla="*/ 2147483646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0" name="Freeform 104">
            <a:extLst>
              <a:ext uri="{FF2B5EF4-FFF2-40B4-BE49-F238E27FC236}">
                <a16:creationId xmlns:a16="http://schemas.microsoft.com/office/drawing/2014/main" id="{45986AB4-1746-4939-8C19-1DEB9EAA7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1276350"/>
            <a:ext cx="177800" cy="176213"/>
          </a:xfrm>
          <a:custGeom>
            <a:avLst/>
            <a:gdLst>
              <a:gd name="T0" fmla="*/ 2147483646 w 496"/>
              <a:gd name="T1" fmla="*/ 2147483646 h 489"/>
              <a:gd name="T2" fmla="*/ 2147483646 w 496"/>
              <a:gd name="T3" fmla="*/ 2147483646 h 489"/>
              <a:gd name="T4" fmla="*/ 2147483646 w 496"/>
              <a:gd name="T5" fmla="*/ 2147483646 h 489"/>
              <a:gd name="T6" fmla="*/ 2147483646 w 496"/>
              <a:gd name="T7" fmla="*/ 2147483646 h 489"/>
              <a:gd name="T8" fmla="*/ 2147483646 w 496"/>
              <a:gd name="T9" fmla="*/ 2147483646 h 489"/>
              <a:gd name="T10" fmla="*/ 2147483646 w 496"/>
              <a:gd name="T11" fmla="*/ 2147483646 h 489"/>
              <a:gd name="T12" fmla="*/ 2147483646 w 496"/>
              <a:gd name="T13" fmla="*/ 2147483646 h 489"/>
              <a:gd name="T14" fmla="*/ 2147483646 w 496"/>
              <a:gd name="T15" fmla="*/ 2147483646 h 489"/>
              <a:gd name="T16" fmla="*/ 2147483646 w 496"/>
              <a:gd name="T17" fmla="*/ 2147483646 h 489"/>
              <a:gd name="T18" fmla="*/ 2147483646 w 496"/>
              <a:gd name="T19" fmla="*/ 2147483646 h 489"/>
              <a:gd name="T20" fmla="*/ 2147483646 w 496"/>
              <a:gd name="T21" fmla="*/ 2147483646 h 489"/>
              <a:gd name="T22" fmla="*/ 2147483646 w 496"/>
              <a:gd name="T23" fmla="*/ 2147483646 h 489"/>
              <a:gd name="T24" fmla="*/ 2147483646 w 496"/>
              <a:gd name="T25" fmla="*/ 2147483646 h 489"/>
              <a:gd name="T26" fmla="*/ 2147483646 w 496"/>
              <a:gd name="T27" fmla="*/ 2147483646 h 489"/>
              <a:gd name="T28" fmla="*/ 2147483646 w 496"/>
              <a:gd name="T29" fmla="*/ 2147483646 h 489"/>
              <a:gd name="T30" fmla="*/ 2147483646 w 496"/>
              <a:gd name="T31" fmla="*/ 2147483646 h 489"/>
              <a:gd name="T32" fmla="*/ 2147483646 w 496"/>
              <a:gd name="T33" fmla="*/ 2147483646 h 489"/>
              <a:gd name="T34" fmla="*/ 2147483646 w 496"/>
              <a:gd name="T35" fmla="*/ 2147483646 h 489"/>
              <a:gd name="T36" fmla="*/ 2147483646 w 496"/>
              <a:gd name="T37" fmla="*/ 2147483646 h 489"/>
              <a:gd name="T38" fmla="*/ 2147483646 w 496"/>
              <a:gd name="T39" fmla="*/ 0 h 489"/>
              <a:gd name="T40" fmla="*/ 2147483646 w 496"/>
              <a:gd name="T41" fmla="*/ 2147483646 h 489"/>
              <a:gd name="T42" fmla="*/ 2147483646 w 496"/>
              <a:gd name="T43" fmla="*/ 2147483646 h 489"/>
              <a:gd name="T44" fmla="*/ 2147483646 w 496"/>
              <a:gd name="T45" fmla="*/ 2147483646 h 489"/>
              <a:gd name="T46" fmla="*/ 2147483646 w 496"/>
              <a:gd name="T47" fmla="*/ 2147483646 h 489"/>
              <a:gd name="T48" fmla="*/ 2147483646 w 496"/>
              <a:gd name="T49" fmla="*/ 2147483646 h 489"/>
              <a:gd name="T50" fmla="*/ 2147483646 w 496"/>
              <a:gd name="T51" fmla="*/ 2147483646 h 489"/>
              <a:gd name="T52" fmla="*/ 2147483646 w 496"/>
              <a:gd name="T53" fmla="*/ 2147483646 h 489"/>
              <a:gd name="T54" fmla="*/ 2147483646 w 496"/>
              <a:gd name="T55" fmla="*/ 2147483646 h 489"/>
              <a:gd name="T56" fmla="*/ 2147483646 w 496"/>
              <a:gd name="T57" fmla="*/ 2147483646 h 489"/>
              <a:gd name="T58" fmla="*/ 2147483646 w 496"/>
              <a:gd name="T59" fmla="*/ 2147483646 h 489"/>
              <a:gd name="T60" fmla="*/ 0 w 496"/>
              <a:gd name="T61" fmla="*/ 2147483646 h 489"/>
              <a:gd name="T62" fmla="*/ 2147483646 w 496"/>
              <a:gd name="T63" fmla="*/ 2147483646 h 489"/>
              <a:gd name="T64" fmla="*/ 2147483646 w 496"/>
              <a:gd name="T65" fmla="*/ 2147483646 h 489"/>
              <a:gd name="T66" fmla="*/ 2147483646 w 496"/>
              <a:gd name="T67" fmla="*/ 2147483646 h 489"/>
              <a:gd name="T68" fmla="*/ 2147483646 w 496"/>
              <a:gd name="T69" fmla="*/ 2147483646 h 489"/>
              <a:gd name="T70" fmla="*/ 2147483646 w 496"/>
              <a:gd name="T71" fmla="*/ 2147483646 h 489"/>
              <a:gd name="T72" fmla="*/ 2147483646 w 496"/>
              <a:gd name="T73" fmla="*/ 2147483646 h 489"/>
              <a:gd name="T74" fmla="*/ 2147483646 w 496"/>
              <a:gd name="T75" fmla="*/ 2147483646 h 489"/>
              <a:gd name="T76" fmla="*/ 2147483646 w 496"/>
              <a:gd name="T77" fmla="*/ 2147483646 h 489"/>
              <a:gd name="T78" fmla="*/ 2147483646 w 496"/>
              <a:gd name="T79" fmla="*/ 2147483646 h 489"/>
              <a:gd name="T80" fmla="*/ 2147483646 w 496"/>
              <a:gd name="T81" fmla="*/ 2147483646 h 489"/>
              <a:gd name="T82" fmla="*/ 2147483646 w 496"/>
              <a:gd name="T83" fmla="*/ 2147483646 h 489"/>
              <a:gd name="T84" fmla="*/ 2147483646 w 496"/>
              <a:gd name="T85" fmla="*/ 2147483646 h 489"/>
              <a:gd name="T86" fmla="*/ 2147483646 w 496"/>
              <a:gd name="T87" fmla="*/ 2147483646 h 489"/>
              <a:gd name="T88" fmla="*/ 2147483646 w 496"/>
              <a:gd name="T89" fmla="*/ 2147483646 h 489"/>
              <a:gd name="T90" fmla="*/ 2147483646 w 496"/>
              <a:gd name="T91" fmla="*/ 2147483646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1" name="Freeform 105">
            <a:extLst>
              <a:ext uri="{FF2B5EF4-FFF2-40B4-BE49-F238E27FC236}">
                <a16:creationId xmlns:a16="http://schemas.microsoft.com/office/drawing/2014/main" id="{9F1049A9-B39B-4D4E-A3D7-5B16800FA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1255713"/>
            <a:ext cx="217487" cy="21748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0 h 602"/>
              <a:gd name="T22" fmla="*/ 2147483646 w 602"/>
              <a:gd name="T23" fmla="*/ 0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0 w 602"/>
              <a:gd name="T41" fmla="*/ 2147483646 h 602"/>
              <a:gd name="T42" fmla="*/ 0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2" name="Freeform 106">
            <a:extLst>
              <a:ext uri="{FF2B5EF4-FFF2-40B4-BE49-F238E27FC236}">
                <a16:creationId xmlns:a16="http://schemas.microsoft.com/office/drawing/2014/main" id="{2A63256F-6A03-41BF-8EE0-5F05F5016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1825" y="1276350"/>
            <a:ext cx="163513" cy="176213"/>
          </a:xfrm>
          <a:custGeom>
            <a:avLst/>
            <a:gdLst>
              <a:gd name="T0" fmla="*/ 2147483646 w 453"/>
              <a:gd name="T1" fmla="*/ 2147483646 h 489"/>
              <a:gd name="T2" fmla="*/ 2147483646 w 453"/>
              <a:gd name="T3" fmla="*/ 2147483646 h 489"/>
              <a:gd name="T4" fmla="*/ 2147483646 w 453"/>
              <a:gd name="T5" fmla="*/ 2147483646 h 489"/>
              <a:gd name="T6" fmla="*/ 0 w 453"/>
              <a:gd name="T7" fmla="*/ 2147483646 h 489"/>
              <a:gd name="T8" fmla="*/ 0 w 453"/>
              <a:gd name="T9" fmla="*/ 2147483646 h 489"/>
              <a:gd name="T10" fmla="*/ 2147483646 w 453"/>
              <a:gd name="T11" fmla="*/ 0 h 489"/>
              <a:gd name="T12" fmla="*/ 2147483646 w 453"/>
              <a:gd name="T13" fmla="*/ 0 h 489"/>
              <a:gd name="T14" fmla="*/ 2147483646 w 453"/>
              <a:gd name="T15" fmla="*/ 2147483646 h 489"/>
              <a:gd name="T16" fmla="*/ 2147483646 w 453"/>
              <a:gd name="T17" fmla="*/ 2147483646 h 489"/>
              <a:gd name="T18" fmla="*/ 2147483646 w 453"/>
              <a:gd name="T19" fmla="*/ 2147483646 h 489"/>
              <a:gd name="T20" fmla="*/ 2147483646 w 453"/>
              <a:gd name="T21" fmla="*/ 2147483646 h 489"/>
              <a:gd name="T22" fmla="*/ 2147483646 w 453"/>
              <a:gd name="T23" fmla="*/ 2147483646 h 489"/>
              <a:gd name="T24" fmla="*/ 2147483646 w 453"/>
              <a:gd name="T25" fmla="*/ 2147483646 h 489"/>
              <a:gd name="T26" fmla="*/ 2147483646 w 453"/>
              <a:gd name="T27" fmla="*/ 2147483646 h 489"/>
              <a:gd name="T28" fmla="*/ 2147483646 w 453"/>
              <a:gd name="T29" fmla="*/ 2147483646 h 489"/>
              <a:gd name="T30" fmla="*/ 2147483646 w 453"/>
              <a:gd name="T31" fmla="*/ 2147483646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3" name="Freeform 107">
            <a:extLst>
              <a:ext uri="{FF2B5EF4-FFF2-40B4-BE49-F238E27FC236}">
                <a16:creationId xmlns:a16="http://schemas.microsoft.com/office/drawing/2014/main" id="{14954771-D099-42FD-8098-B8788E4B9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1263650"/>
            <a:ext cx="204788" cy="203200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2147483646 w 567"/>
              <a:gd name="T23" fmla="*/ 2147483646 h 566"/>
              <a:gd name="T24" fmla="*/ 2147483646 w 567"/>
              <a:gd name="T25" fmla="*/ 2147483646 h 566"/>
              <a:gd name="T26" fmla="*/ 0 w 567"/>
              <a:gd name="T27" fmla="*/ 2147483646 h 566"/>
              <a:gd name="T28" fmla="*/ 2147483646 w 567"/>
              <a:gd name="T29" fmla="*/ 2147483646 h 566"/>
              <a:gd name="T30" fmla="*/ 2147483646 w 567"/>
              <a:gd name="T31" fmla="*/ 2147483646 h 566"/>
              <a:gd name="T32" fmla="*/ 0 w 567"/>
              <a:gd name="T33" fmla="*/ 2147483646 h 566"/>
              <a:gd name="T34" fmla="*/ 2147483646 w 567"/>
              <a:gd name="T35" fmla="*/ 2147483646 h 566"/>
              <a:gd name="T36" fmla="*/ 2147483646 w 567"/>
              <a:gd name="T37" fmla="*/ 2147483646 h 566"/>
              <a:gd name="T38" fmla="*/ 0 w 567"/>
              <a:gd name="T39" fmla="*/ 2147483646 h 566"/>
              <a:gd name="T40" fmla="*/ 2147483646 w 567"/>
              <a:gd name="T41" fmla="*/ 2147483646 h 566"/>
              <a:gd name="T42" fmla="*/ 2147483646 w 567"/>
              <a:gd name="T43" fmla="*/ 0 h 566"/>
              <a:gd name="T44" fmla="*/ 2147483646 w 567"/>
              <a:gd name="T45" fmla="*/ 2147483646 h 566"/>
              <a:gd name="T46" fmla="*/ 2147483646 w 567"/>
              <a:gd name="T47" fmla="*/ 2147483646 h 566"/>
              <a:gd name="T48" fmla="*/ 2147483646 w 567"/>
              <a:gd name="T49" fmla="*/ 0 h 566"/>
              <a:gd name="T50" fmla="*/ 2147483646 w 567"/>
              <a:gd name="T51" fmla="*/ 2147483646 h 566"/>
              <a:gd name="T52" fmla="*/ 2147483646 w 567"/>
              <a:gd name="T53" fmla="*/ 2147483646 h 566"/>
              <a:gd name="T54" fmla="*/ 2147483646 w 567"/>
              <a:gd name="T55" fmla="*/ 0 h 566"/>
              <a:gd name="T56" fmla="*/ 2147483646 w 567"/>
              <a:gd name="T57" fmla="*/ 2147483646 h 566"/>
              <a:gd name="T58" fmla="*/ 2147483646 w 567"/>
              <a:gd name="T59" fmla="*/ 2147483646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2147483646 w 567"/>
              <a:gd name="T85" fmla="*/ 2147483646 h 566"/>
              <a:gd name="T86" fmla="*/ 2147483646 w 567"/>
              <a:gd name="T87" fmla="*/ 2147483646 h 566"/>
              <a:gd name="T88" fmla="*/ 2147483646 w 567"/>
              <a:gd name="T89" fmla="*/ 2147483646 h 566"/>
              <a:gd name="T90" fmla="*/ 2147483646 w 567"/>
              <a:gd name="T91" fmla="*/ 2147483646 h 566"/>
              <a:gd name="T92" fmla="*/ 2147483646 w 567"/>
              <a:gd name="T93" fmla="*/ 2147483646 h 566"/>
              <a:gd name="T94" fmla="*/ 2147483646 w 567"/>
              <a:gd name="T95" fmla="*/ 2147483646 h 566"/>
              <a:gd name="T96" fmla="*/ 2147483646 w 567"/>
              <a:gd name="T97" fmla="*/ 2147483646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4" name="Freeform 108">
            <a:extLst>
              <a:ext uri="{FF2B5EF4-FFF2-40B4-BE49-F238E27FC236}">
                <a16:creationId xmlns:a16="http://schemas.microsoft.com/office/drawing/2014/main" id="{C2D1273A-96EC-4829-9C23-7A012F048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1263650"/>
            <a:ext cx="204788" cy="203200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2147483646 w 567"/>
              <a:gd name="T23" fmla="*/ 2147483646 h 566"/>
              <a:gd name="T24" fmla="*/ 2147483646 w 567"/>
              <a:gd name="T25" fmla="*/ 2147483646 h 566"/>
              <a:gd name="T26" fmla="*/ 0 w 567"/>
              <a:gd name="T27" fmla="*/ 2147483646 h 566"/>
              <a:gd name="T28" fmla="*/ 2147483646 w 567"/>
              <a:gd name="T29" fmla="*/ 2147483646 h 566"/>
              <a:gd name="T30" fmla="*/ 2147483646 w 567"/>
              <a:gd name="T31" fmla="*/ 2147483646 h 566"/>
              <a:gd name="T32" fmla="*/ 0 w 567"/>
              <a:gd name="T33" fmla="*/ 2147483646 h 566"/>
              <a:gd name="T34" fmla="*/ 2147483646 w 567"/>
              <a:gd name="T35" fmla="*/ 2147483646 h 566"/>
              <a:gd name="T36" fmla="*/ 2147483646 w 567"/>
              <a:gd name="T37" fmla="*/ 2147483646 h 566"/>
              <a:gd name="T38" fmla="*/ 0 w 567"/>
              <a:gd name="T39" fmla="*/ 2147483646 h 566"/>
              <a:gd name="T40" fmla="*/ 2147483646 w 567"/>
              <a:gd name="T41" fmla="*/ 2147483646 h 566"/>
              <a:gd name="T42" fmla="*/ 2147483646 w 567"/>
              <a:gd name="T43" fmla="*/ 0 h 566"/>
              <a:gd name="T44" fmla="*/ 2147483646 w 567"/>
              <a:gd name="T45" fmla="*/ 2147483646 h 566"/>
              <a:gd name="T46" fmla="*/ 2147483646 w 567"/>
              <a:gd name="T47" fmla="*/ 2147483646 h 566"/>
              <a:gd name="T48" fmla="*/ 2147483646 w 567"/>
              <a:gd name="T49" fmla="*/ 0 h 566"/>
              <a:gd name="T50" fmla="*/ 2147483646 w 567"/>
              <a:gd name="T51" fmla="*/ 2147483646 h 566"/>
              <a:gd name="T52" fmla="*/ 2147483646 w 567"/>
              <a:gd name="T53" fmla="*/ 2147483646 h 566"/>
              <a:gd name="T54" fmla="*/ 2147483646 w 567"/>
              <a:gd name="T55" fmla="*/ 0 h 566"/>
              <a:gd name="T56" fmla="*/ 2147483646 w 567"/>
              <a:gd name="T57" fmla="*/ 2147483646 h 566"/>
              <a:gd name="T58" fmla="*/ 2147483646 w 567"/>
              <a:gd name="T59" fmla="*/ 2147483646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5" name="Freeform 109">
            <a:extLst>
              <a:ext uri="{FF2B5EF4-FFF2-40B4-BE49-F238E27FC236}">
                <a16:creationId xmlns:a16="http://schemas.microsoft.com/office/drawing/2014/main" id="{36847084-7189-4542-AF68-0B9C766D0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876300"/>
            <a:ext cx="217488" cy="217488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0 w 602"/>
              <a:gd name="T13" fmla="*/ 2147483646 h 602"/>
              <a:gd name="T14" fmla="*/ 2147483646 w 602"/>
              <a:gd name="T15" fmla="*/ 0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6" name="Freeform 110">
            <a:extLst>
              <a:ext uri="{FF2B5EF4-FFF2-40B4-BE49-F238E27FC236}">
                <a16:creationId xmlns:a16="http://schemas.microsoft.com/office/drawing/2014/main" id="{E6E6666A-E853-4EFF-B0A8-C67C68B0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876300"/>
            <a:ext cx="219075" cy="217488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2147483646 w 609"/>
              <a:gd name="T7" fmla="*/ 2147483646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0 w 609"/>
              <a:gd name="T13" fmla="*/ 2147483646 h 602"/>
              <a:gd name="T14" fmla="*/ 2147483646 w 609"/>
              <a:gd name="T15" fmla="*/ 0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7" name="Freeform 111">
            <a:extLst>
              <a:ext uri="{FF2B5EF4-FFF2-40B4-BE49-F238E27FC236}">
                <a16:creationId xmlns:a16="http://schemas.microsoft.com/office/drawing/2014/main" id="{F79D416F-C465-4246-AE5B-FB03A7CF0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876300"/>
            <a:ext cx="217487" cy="217488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0 w 602"/>
              <a:gd name="T17" fmla="*/ 2147483646 h 602"/>
              <a:gd name="T18" fmla="*/ 2147483646 w 602"/>
              <a:gd name="T19" fmla="*/ 0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8" name="Freeform 112">
            <a:extLst>
              <a:ext uri="{FF2B5EF4-FFF2-40B4-BE49-F238E27FC236}">
                <a16:creationId xmlns:a16="http://schemas.microsoft.com/office/drawing/2014/main" id="{C4E84CE3-DD11-492B-8EC6-8A5C70E8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075" y="876300"/>
            <a:ext cx="215900" cy="217488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89" name="Freeform 113">
            <a:extLst>
              <a:ext uri="{FF2B5EF4-FFF2-40B4-BE49-F238E27FC236}">
                <a16:creationId xmlns:a16="http://schemas.microsoft.com/office/drawing/2014/main" id="{5A54807F-5F97-45E8-BB7E-7AF655EB1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876300"/>
            <a:ext cx="219075" cy="217488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2147483646 w 608"/>
              <a:gd name="T23" fmla="*/ 2147483646 h 602"/>
              <a:gd name="T24" fmla="*/ 2147483646 w 608"/>
              <a:gd name="T25" fmla="*/ 2147483646 h 602"/>
              <a:gd name="T26" fmla="*/ 2147483646 w 608"/>
              <a:gd name="T27" fmla="*/ 2147483646 h 602"/>
              <a:gd name="T28" fmla="*/ 2147483646 w 608"/>
              <a:gd name="T29" fmla="*/ 2147483646 h 602"/>
              <a:gd name="T30" fmla="*/ 2147483646 w 608"/>
              <a:gd name="T31" fmla="*/ 2147483646 h 602"/>
              <a:gd name="T32" fmla="*/ 2147483646 w 608"/>
              <a:gd name="T33" fmla="*/ 2147483646 h 602"/>
              <a:gd name="T34" fmla="*/ 2147483646 w 608"/>
              <a:gd name="T35" fmla="*/ 2147483646 h 602"/>
              <a:gd name="T36" fmla="*/ 2147483646 w 608"/>
              <a:gd name="T37" fmla="*/ 2147483646 h 602"/>
              <a:gd name="T38" fmla="*/ 2147483646 w 608"/>
              <a:gd name="T39" fmla="*/ 2147483646 h 602"/>
              <a:gd name="T40" fmla="*/ 2147483646 w 608"/>
              <a:gd name="T41" fmla="*/ 2147483646 h 602"/>
              <a:gd name="T42" fmla="*/ 2147483646 w 608"/>
              <a:gd name="T43" fmla="*/ 2147483646 h 602"/>
              <a:gd name="T44" fmla="*/ 2147483646 w 608"/>
              <a:gd name="T45" fmla="*/ 2147483646 h 602"/>
              <a:gd name="T46" fmla="*/ 2147483646 w 608"/>
              <a:gd name="T47" fmla="*/ 2147483646 h 602"/>
              <a:gd name="T48" fmla="*/ 2147483646 w 608"/>
              <a:gd name="T49" fmla="*/ 2147483646 h 602"/>
              <a:gd name="T50" fmla="*/ 2147483646 w 608"/>
              <a:gd name="T51" fmla="*/ 2147483646 h 602"/>
              <a:gd name="T52" fmla="*/ 2147483646 w 608"/>
              <a:gd name="T53" fmla="*/ 2147483646 h 602"/>
              <a:gd name="T54" fmla="*/ 2147483646 w 608"/>
              <a:gd name="T55" fmla="*/ 2147483646 h 602"/>
              <a:gd name="T56" fmla="*/ 2147483646 w 608"/>
              <a:gd name="T57" fmla="*/ 2147483646 h 602"/>
              <a:gd name="T58" fmla="*/ 2147483646 w 608"/>
              <a:gd name="T59" fmla="*/ 2147483646 h 602"/>
              <a:gd name="T60" fmla="*/ 2147483646 w 608"/>
              <a:gd name="T61" fmla="*/ 2147483646 h 602"/>
              <a:gd name="T62" fmla="*/ 2147483646 w 608"/>
              <a:gd name="T63" fmla="*/ 2147483646 h 602"/>
              <a:gd name="T64" fmla="*/ 2147483646 w 608"/>
              <a:gd name="T65" fmla="*/ 2147483646 h 602"/>
              <a:gd name="T66" fmla="*/ 2147483646 w 608"/>
              <a:gd name="T67" fmla="*/ 2147483646 h 602"/>
              <a:gd name="T68" fmla="*/ 2147483646 w 608"/>
              <a:gd name="T69" fmla="*/ 2147483646 h 602"/>
              <a:gd name="T70" fmla="*/ 2147483646 w 608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0" name="Freeform 114">
            <a:extLst>
              <a:ext uri="{FF2B5EF4-FFF2-40B4-BE49-F238E27FC236}">
                <a16:creationId xmlns:a16="http://schemas.microsoft.com/office/drawing/2014/main" id="{FBAB47F5-6FFD-45A9-9757-235320872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876300"/>
            <a:ext cx="215900" cy="217488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1" name="Freeform 115">
            <a:extLst>
              <a:ext uri="{FF2B5EF4-FFF2-40B4-BE49-F238E27FC236}">
                <a16:creationId xmlns:a16="http://schemas.microsoft.com/office/drawing/2014/main" id="{E4347E4F-3FB0-4405-B050-598850577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876300"/>
            <a:ext cx="215900" cy="217488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2" name="Freeform 116">
            <a:extLst>
              <a:ext uri="{FF2B5EF4-FFF2-40B4-BE49-F238E27FC236}">
                <a16:creationId xmlns:a16="http://schemas.microsoft.com/office/drawing/2014/main" id="{3638FF42-9E18-42D9-B29C-02009EF9A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876300"/>
            <a:ext cx="219075" cy="217488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3" name="Freeform 117">
            <a:extLst>
              <a:ext uri="{FF2B5EF4-FFF2-40B4-BE49-F238E27FC236}">
                <a16:creationId xmlns:a16="http://schemas.microsoft.com/office/drawing/2014/main" id="{82D41B86-51FC-47A1-B1EB-3314914EB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876300"/>
            <a:ext cx="217487" cy="217488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4" name="Freeform 118">
            <a:extLst>
              <a:ext uri="{FF2B5EF4-FFF2-40B4-BE49-F238E27FC236}">
                <a16:creationId xmlns:a16="http://schemas.microsoft.com/office/drawing/2014/main" id="{64B07E1E-9AB5-458D-9F87-188158092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876300"/>
            <a:ext cx="217488" cy="217488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5" name="Freeform 119">
            <a:extLst>
              <a:ext uri="{FF2B5EF4-FFF2-40B4-BE49-F238E27FC236}">
                <a16:creationId xmlns:a16="http://schemas.microsoft.com/office/drawing/2014/main" id="{0FCFD9BC-7683-4604-A1B1-7DBE3B5AA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" y="876300"/>
            <a:ext cx="219075" cy="217488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6" name="Freeform 120">
            <a:extLst>
              <a:ext uri="{FF2B5EF4-FFF2-40B4-BE49-F238E27FC236}">
                <a16:creationId xmlns:a16="http://schemas.microsoft.com/office/drawing/2014/main" id="{B9496ACB-3062-4868-A0AD-F22B954EC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876300"/>
            <a:ext cx="217487" cy="217488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7" name="Freeform 121">
            <a:extLst>
              <a:ext uri="{FF2B5EF4-FFF2-40B4-BE49-F238E27FC236}">
                <a16:creationId xmlns:a16="http://schemas.microsoft.com/office/drawing/2014/main" id="{550229BC-3705-419E-838A-71E4A6F5E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900" y="495300"/>
            <a:ext cx="217488" cy="21907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2147483646 w 602"/>
              <a:gd name="T101" fmla="*/ 2147483646 h 609"/>
              <a:gd name="T102" fmla="*/ 2147483646 w 602"/>
              <a:gd name="T103" fmla="*/ 2147483646 h 609"/>
              <a:gd name="T104" fmla="*/ 2147483646 w 602"/>
              <a:gd name="T105" fmla="*/ 2147483646 h 609"/>
              <a:gd name="T106" fmla="*/ 2147483646 w 602"/>
              <a:gd name="T107" fmla="*/ 2147483646 h 609"/>
              <a:gd name="T108" fmla="*/ 2147483646 w 602"/>
              <a:gd name="T109" fmla="*/ 2147483646 h 609"/>
              <a:gd name="T110" fmla="*/ 2147483646 w 602"/>
              <a:gd name="T111" fmla="*/ 2147483646 h 609"/>
              <a:gd name="T112" fmla="*/ 2147483646 w 602"/>
              <a:gd name="T113" fmla="*/ 2147483646 h 609"/>
              <a:gd name="T114" fmla="*/ 2147483646 w 602"/>
              <a:gd name="T115" fmla="*/ 2147483646 h 609"/>
              <a:gd name="T116" fmla="*/ 2147483646 w 602"/>
              <a:gd name="T117" fmla="*/ 2147483646 h 609"/>
              <a:gd name="T118" fmla="*/ 2147483646 w 602"/>
              <a:gd name="T119" fmla="*/ 2147483646 h 609"/>
              <a:gd name="T120" fmla="*/ 2147483646 w 602"/>
              <a:gd name="T121" fmla="*/ 2147483646 h 609"/>
              <a:gd name="T122" fmla="*/ 2147483646 w 602"/>
              <a:gd name="T123" fmla="*/ 2147483646 h 609"/>
              <a:gd name="T124" fmla="*/ 2147483646 w 602"/>
              <a:gd name="T125" fmla="*/ 2147483646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8" name="Freeform 122">
            <a:extLst>
              <a:ext uri="{FF2B5EF4-FFF2-40B4-BE49-F238E27FC236}">
                <a16:creationId xmlns:a16="http://schemas.microsoft.com/office/drawing/2014/main" id="{9A8653A2-F35C-415B-988E-412A217D5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495300"/>
            <a:ext cx="219075" cy="219075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0 w 609"/>
              <a:gd name="T5" fmla="*/ 2147483646 h 609"/>
              <a:gd name="T6" fmla="*/ 2147483646 w 609"/>
              <a:gd name="T7" fmla="*/ 0 h 609"/>
              <a:gd name="T8" fmla="*/ 2147483646 w 609"/>
              <a:gd name="T9" fmla="*/ 2147483646 h 609"/>
              <a:gd name="T10" fmla="*/ 2147483646 w 609"/>
              <a:gd name="T11" fmla="*/ 2147483646 h 609"/>
              <a:gd name="T12" fmla="*/ 2147483646 w 609"/>
              <a:gd name="T13" fmla="*/ 2147483646 h 609"/>
              <a:gd name="T14" fmla="*/ 2147483646 w 609"/>
              <a:gd name="T15" fmla="*/ 2147483646 h 609"/>
              <a:gd name="T16" fmla="*/ 2147483646 w 609"/>
              <a:gd name="T17" fmla="*/ 2147483646 h 609"/>
              <a:gd name="T18" fmla="*/ 2147483646 w 609"/>
              <a:gd name="T19" fmla="*/ 2147483646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699" name="Freeform 123">
            <a:extLst>
              <a:ext uri="{FF2B5EF4-FFF2-40B4-BE49-F238E27FC236}">
                <a16:creationId xmlns:a16="http://schemas.microsoft.com/office/drawing/2014/main" id="{4531841E-EB56-4CE0-A04D-965613AB3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5488" y="495300"/>
            <a:ext cx="217487" cy="219075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0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0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0" name="Freeform 124">
            <a:extLst>
              <a:ext uri="{FF2B5EF4-FFF2-40B4-BE49-F238E27FC236}">
                <a16:creationId xmlns:a16="http://schemas.microsoft.com/office/drawing/2014/main" id="{41FD3015-C9A8-41EA-8034-68535101D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5" y="495300"/>
            <a:ext cx="163513" cy="21907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1" name="Freeform 125">
            <a:extLst>
              <a:ext uri="{FF2B5EF4-FFF2-40B4-BE49-F238E27FC236}">
                <a16:creationId xmlns:a16="http://schemas.microsoft.com/office/drawing/2014/main" id="{C23CB35D-9F46-4200-96FB-CE177B527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2063" y="495300"/>
            <a:ext cx="163512" cy="21907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2147483646 w 454"/>
              <a:gd name="T41" fmla="*/ 2147483646 h 609"/>
              <a:gd name="T42" fmla="*/ 2147483646 w 454"/>
              <a:gd name="T43" fmla="*/ 2147483646 h 609"/>
              <a:gd name="T44" fmla="*/ 2147483646 w 454"/>
              <a:gd name="T45" fmla="*/ 2147483646 h 609"/>
              <a:gd name="T46" fmla="*/ 2147483646 w 454"/>
              <a:gd name="T47" fmla="*/ 2147483646 h 609"/>
              <a:gd name="T48" fmla="*/ 2147483646 w 454"/>
              <a:gd name="T49" fmla="*/ 2147483646 h 609"/>
              <a:gd name="T50" fmla="*/ 2147483646 w 454"/>
              <a:gd name="T51" fmla="*/ 2147483646 h 609"/>
              <a:gd name="T52" fmla="*/ 2147483646 w 454"/>
              <a:gd name="T53" fmla="*/ 2147483646 h 609"/>
              <a:gd name="T54" fmla="*/ 2147483646 w 454"/>
              <a:gd name="T55" fmla="*/ 2147483646 h 609"/>
              <a:gd name="T56" fmla="*/ 2147483646 w 454"/>
              <a:gd name="T57" fmla="*/ 2147483646 h 609"/>
              <a:gd name="T58" fmla="*/ 2147483646 w 454"/>
              <a:gd name="T59" fmla="*/ 2147483646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2" name="Freeform 126">
            <a:extLst>
              <a:ext uri="{FF2B5EF4-FFF2-40B4-BE49-F238E27FC236}">
                <a16:creationId xmlns:a16="http://schemas.microsoft.com/office/drawing/2014/main" id="{B2B15ADA-C5BD-45C1-893D-3FE9A46A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0" y="495300"/>
            <a:ext cx="163513" cy="219075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3" name="Freeform 127">
            <a:extLst>
              <a:ext uri="{FF2B5EF4-FFF2-40B4-BE49-F238E27FC236}">
                <a16:creationId xmlns:a16="http://schemas.microsoft.com/office/drawing/2014/main" id="{EEB56482-D5DC-4853-B92D-466E5623A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0" y="495300"/>
            <a:ext cx="163513" cy="219075"/>
          </a:xfrm>
          <a:custGeom>
            <a:avLst/>
            <a:gdLst>
              <a:gd name="T0" fmla="*/ 2147483646 w 453"/>
              <a:gd name="T1" fmla="*/ 2147483646 h 609"/>
              <a:gd name="T2" fmla="*/ 2147483646 w 453"/>
              <a:gd name="T3" fmla="*/ 2147483646 h 609"/>
              <a:gd name="T4" fmla="*/ 0 w 453"/>
              <a:gd name="T5" fmla="*/ 2147483646 h 609"/>
              <a:gd name="T6" fmla="*/ 2147483646 w 453"/>
              <a:gd name="T7" fmla="*/ 0 h 609"/>
              <a:gd name="T8" fmla="*/ 2147483646 w 453"/>
              <a:gd name="T9" fmla="*/ 2147483646 h 609"/>
              <a:gd name="T10" fmla="*/ 2147483646 w 453"/>
              <a:gd name="T11" fmla="*/ 2147483646 h 609"/>
              <a:gd name="T12" fmla="*/ 2147483646 w 453"/>
              <a:gd name="T13" fmla="*/ 2147483646 h 609"/>
              <a:gd name="T14" fmla="*/ 2147483646 w 453"/>
              <a:gd name="T15" fmla="*/ 2147483646 h 609"/>
              <a:gd name="T16" fmla="*/ 2147483646 w 453"/>
              <a:gd name="T17" fmla="*/ 2147483646 h 609"/>
              <a:gd name="T18" fmla="*/ 2147483646 w 453"/>
              <a:gd name="T19" fmla="*/ 2147483646 h 609"/>
              <a:gd name="T20" fmla="*/ 2147483646 w 453"/>
              <a:gd name="T21" fmla="*/ 2147483646 h 609"/>
              <a:gd name="T22" fmla="*/ 2147483646 w 453"/>
              <a:gd name="T23" fmla="*/ 2147483646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4" name="Freeform 128">
            <a:extLst>
              <a:ext uri="{FF2B5EF4-FFF2-40B4-BE49-F238E27FC236}">
                <a16:creationId xmlns:a16="http://schemas.microsoft.com/office/drawing/2014/main" id="{2CE66080-56EB-4DB6-BE14-D4DC47900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525463"/>
            <a:ext cx="219075" cy="188912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2147483646 w 609"/>
              <a:gd name="T15" fmla="*/ 2147483646 h 524"/>
              <a:gd name="T16" fmla="*/ 2147483646 w 609"/>
              <a:gd name="T17" fmla="*/ 2147483646 h 524"/>
              <a:gd name="T18" fmla="*/ 2147483646 w 609"/>
              <a:gd name="T19" fmla="*/ 2147483646 h 524"/>
              <a:gd name="T20" fmla="*/ 2147483646 w 609"/>
              <a:gd name="T21" fmla="*/ 2147483646 h 524"/>
              <a:gd name="T22" fmla="*/ 2147483646 w 609"/>
              <a:gd name="T23" fmla="*/ 2147483646 h 524"/>
              <a:gd name="T24" fmla="*/ 2147483646 w 609"/>
              <a:gd name="T25" fmla="*/ 2147483646 h 524"/>
              <a:gd name="T26" fmla="*/ 2147483646 w 609"/>
              <a:gd name="T27" fmla="*/ 2147483646 h 524"/>
              <a:gd name="T28" fmla="*/ 2147483646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2147483646 w 609"/>
              <a:gd name="T45" fmla="*/ 2147483646 h 524"/>
              <a:gd name="T46" fmla="*/ 2147483646 w 609"/>
              <a:gd name="T47" fmla="*/ 2147483646 h 524"/>
              <a:gd name="T48" fmla="*/ 2147483646 w 609"/>
              <a:gd name="T49" fmla="*/ 2147483646 h 524"/>
              <a:gd name="T50" fmla="*/ 2147483646 w 609"/>
              <a:gd name="T51" fmla="*/ 2147483646 h 524"/>
              <a:gd name="T52" fmla="*/ 2147483646 w 609"/>
              <a:gd name="T53" fmla="*/ 2147483646 h 524"/>
              <a:gd name="T54" fmla="*/ 2147483646 w 609"/>
              <a:gd name="T55" fmla="*/ 2147483646 h 524"/>
              <a:gd name="T56" fmla="*/ 2147483646 w 609"/>
              <a:gd name="T57" fmla="*/ 2147483646 h 524"/>
              <a:gd name="T58" fmla="*/ 2147483646 w 609"/>
              <a:gd name="T59" fmla="*/ 2147483646 h 524"/>
              <a:gd name="T60" fmla="*/ 2147483646 w 609"/>
              <a:gd name="T61" fmla="*/ 2147483646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2147483646 w 609"/>
              <a:gd name="T71" fmla="*/ 2147483646 h 524"/>
              <a:gd name="T72" fmla="*/ 2147483646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5" name="Freeform 129">
            <a:extLst>
              <a:ext uri="{FF2B5EF4-FFF2-40B4-BE49-F238E27FC236}">
                <a16:creationId xmlns:a16="http://schemas.microsoft.com/office/drawing/2014/main" id="{3E429CE3-35D3-4866-AE1C-E0669293B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838" y="525463"/>
            <a:ext cx="217487" cy="188912"/>
          </a:xfrm>
          <a:custGeom>
            <a:avLst/>
            <a:gdLst>
              <a:gd name="T0" fmla="*/ 2147483646 w 602"/>
              <a:gd name="T1" fmla="*/ 2147483646 h 524"/>
              <a:gd name="T2" fmla="*/ 2147483646 w 602"/>
              <a:gd name="T3" fmla="*/ 2147483646 h 524"/>
              <a:gd name="T4" fmla="*/ 2147483646 w 602"/>
              <a:gd name="T5" fmla="*/ 2147483646 h 524"/>
              <a:gd name="T6" fmla="*/ 2147483646 w 602"/>
              <a:gd name="T7" fmla="*/ 2147483646 h 524"/>
              <a:gd name="T8" fmla="*/ 2147483646 w 602"/>
              <a:gd name="T9" fmla="*/ 2147483646 h 524"/>
              <a:gd name="T10" fmla="*/ 2147483646 w 602"/>
              <a:gd name="T11" fmla="*/ 2147483646 h 524"/>
              <a:gd name="T12" fmla="*/ 2147483646 w 602"/>
              <a:gd name="T13" fmla="*/ 2147483646 h 524"/>
              <a:gd name="T14" fmla="*/ 2147483646 w 602"/>
              <a:gd name="T15" fmla="*/ 2147483646 h 524"/>
              <a:gd name="T16" fmla="*/ 2147483646 w 602"/>
              <a:gd name="T17" fmla="*/ 2147483646 h 524"/>
              <a:gd name="T18" fmla="*/ 2147483646 w 602"/>
              <a:gd name="T19" fmla="*/ 2147483646 h 524"/>
              <a:gd name="T20" fmla="*/ 2147483646 w 602"/>
              <a:gd name="T21" fmla="*/ 2147483646 h 524"/>
              <a:gd name="T22" fmla="*/ 2147483646 w 602"/>
              <a:gd name="T23" fmla="*/ 2147483646 h 524"/>
              <a:gd name="T24" fmla="*/ 2147483646 w 602"/>
              <a:gd name="T25" fmla="*/ 2147483646 h 524"/>
              <a:gd name="T26" fmla="*/ 2147483646 w 602"/>
              <a:gd name="T27" fmla="*/ 2147483646 h 524"/>
              <a:gd name="T28" fmla="*/ 2147483646 w 602"/>
              <a:gd name="T29" fmla="*/ 2147483646 h 524"/>
              <a:gd name="T30" fmla="*/ 2147483646 w 602"/>
              <a:gd name="T31" fmla="*/ 2147483646 h 524"/>
              <a:gd name="T32" fmla="*/ 2147483646 w 602"/>
              <a:gd name="T33" fmla="*/ 2147483646 h 524"/>
              <a:gd name="T34" fmla="*/ 2147483646 w 602"/>
              <a:gd name="T35" fmla="*/ 2147483646 h 524"/>
              <a:gd name="T36" fmla="*/ 2147483646 w 602"/>
              <a:gd name="T37" fmla="*/ 2147483646 h 524"/>
              <a:gd name="T38" fmla="*/ 2147483646 w 602"/>
              <a:gd name="T39" fmla="*/ 2147483646 h 524"/>
              <a:gd name="T40" fmla="*/ 2147483646 w 602"/>
              <a:gd name="T41" fmla="*/ 2147483646 h 524"/>
              <a:gd name="T42" fmla="*/ 2147483646 w 602"/>
              <a:gd name="T43" fmla="*/ 2147483646 h 524"/>
              <a:gd name="T44" fmla="*/ 2147483646 w 602"/>
              <a:gd name="T45" fmla="*/ 2147483646 h 524"/>
              <a:gd name="T46" fmla="*/ 2147483646 w 602"/>
              <a:gd name="T47" fmla="*/ 2147483646 h 524"/>
              <a:gd name="T48" fmla="*/ 2147483646 w 602"/>
              <a:gd name="T49" fmla="*/ 2147483646 h 524"/>
              <a:gd name="T50" fmla="*/ 2147483646 w 602"/>
              <a:gd name="T51" fmla="*/ 2147483646 h 524"/>
              <a:gd name="T52" fmla="*/ 2147483646 w 602"/>
              <a:gd name="T53" fmla="*/ 2147483646 h 524"/>
              <a:gd name="T54" fmla="*/ 2147483646 w 602"/>
              <a:gd name="T55" fmla="*/ 2147483646 h 524"/>
              <a:gd name="T56" fmla="*/ 2147483646 w 602"/>
              <a:gd name="T57" fmla="*/ 2147483646 h 524"/>
              <a:gd name="T58" fmla="*/ 2147483646 w 602"/>
              <a:gd name="T59" fmla="*/ 2147483646 h 524"/>
              <a:gd name="T60" fmla="*/ 2147483646 w 602"/>
              <a:gd name="T61" fmla="*/ 2147483646 h 524"/>
              <a:gd name="T62" fmla="*/ 2147483646 w 602"/>
              <a:gd name="T63" fmla="*/ 2147483646 h 524"/>
              <a:gd name="T64" fmla="*/ 2147483646 w 602"/>
              <a:gd name="T65" fmla="*/ 2147483646 h 524"/>
              <a:gd name="T66" fmla="*/ 2147483646 w 602"/>
              <a:gd name="T67" fmla="*/ 2147483646 h 524"/>
              <a:gd name="T68" fmla="*/ 2147483646 w 602"/>
              <a:gd name="T69" fmla="*/ 2147483646 h 524"/>
              <a:gd name="T70" fmla="*/ 2147483646 w 602"/>
              <a:gd name="T71" fmla="*/ 2147483646 h 524"/>
              <a:gd name="T72" fmla="*/ 2147483646 w 602"/>
              <a:gd name="T73" fmla="*/ 2147483646 h 524"/>
              <a:gd name="T74" fmla="*/ 2147483646 w 602"/>
              <a:gd name="T75" fmla="*/ 2147483646 h 524"/>
              <a:gd name="T76" fmla="*/ 2147483646 w 602"/>
              <a:gd name="T77" fmla="*/ 2147483646 h 524"/>
              <a:gd name="T78" fmla="*/ 2147483646 w 602"/>
              <a:gd name="T79" fmla="*/ 2147483646 h 524"/>
              <a:gd name="T80" fmla="*/ 2147483646 w 602"/>
              <a:gd name="T81" fmla="*/ 2147483646 h 524"/>
              <a:gd name="T82" fmla="*/ 2147483646 w 602"/>
              <a:gd name="T83" fmla="*/ 2147483646 h 524"/>
              <a:gd name="T84" fmla="*/ 2147483646 w 602"/>
              <a:gd name="T85" fmla="*/ 2147483646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6" name="Freeform 130">
            <a:extLst>
              <a:ext uri="{FF2B5EF4-FFF2-40B4-BE49-F238E27FC236}">
                <a16:creationId xmlns:a16="http://schemas.microsoft.com/office/drawing/2014/main" id="{423CA875-F024-4A3D-B76F-6FB163FDA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525463"/>
            <a:ext cx="217488" cy="177800"/>
          </a:xfrm>
          <a:custGeom>
            <a:avLst/>
            <a:gdLst>
              <a:gd name="T0" fmla="*/ 2147483646 w 602"/>
              <a:gd name="T1" fmla="*/ 2147483646 h 496"/>
              <a:gd name="T2" fmla="*/ 2147483646 w 602"/>
              <a:gd name="T3" fmla="*/ 2147483646 h 496"/>
              <a:gd name="T4" fmla="*/ 2147483646 w 602"/>
              <a:gd name="T5" fmla="*/ 2147483646 h 496"/>
              <a:gd name="T6" fmla="*/ 2147483646 w 602"/>
              <a:gd name="T7" fmla="*/ 2147483646 h 496"/>
              <a:gd name="T8" fmla="*/ 2147483646 w 602"/>
              <a:gd name="T9" fmla="*/ 2147483646 h 496"/>
              <a:gd name="T10" fmla="*/ 2147483646 w 602"/>
              <a:gd name="T11" fmla="*/ 2147483646 h 496"/>
              <a:gd name="T12" fmla="*/ 2147483646 w 602"/>
              <a:gd name="T13" fmla="*/ 2147483646 h 496"/>
              <a:gd name="T14" fmla="*/ 2147483646 w 602"/>
              <a:gd name="T15" fmla="*/ 2147483646 h 496"/>
              <a:gd name="T16" fmla="*/ 2147483646 w 602"/>
              <a:gd name="T17" fmla="*/ 2147483646 h 496"/>
              <a:gd name="T18" fmla="*/ 2147483646 w 602"/>
              <a:gd name="T19" fmla="*/ 2147483646 h 496"/>
              <a:gd name="T20" fmla="*/ 2147483646 w 602"/>
              <a:gd name="T21" fmla="*/ 2147483646 h 496"/>
              <a:gd name="T22" fmla="*/ 2147483646 w 602"/>
              <a:gd name="T23" fmla="*/ 2147483646 h 496"/>
              <a:gd name="T24" fmla="*/ 2147483646 w 602"/>
              <a:gd name="T25" fmla="*/ 2147483646 h 496"/>
              <a:gd name="T26" fmla="*/ 2147483646 w 602"/>
              <a:gd name="T27" fmla="*/ 2147483646 h 496"/>
              <a:gd name="T28" fmla="*/ 2147483646 w 602"/>
              <a:gd name="T29" fmla="*/ 2147483646 h 496"/>
              <a:gd name="T30" fmla="*/ 2147483646 w 602"/>
              <a:gd name="T31" fmla="*/ 2147483646 h 496"/>
              <a:gd name="T32" fmla="*/ 2147483646 w 602"/>
              <a:gd name="T33" fmla="*/ 2147483646 h 496"/>
              <a:gd name="T34" fmla="*/ 2147483646 w 602"/>
              <a:gd name="T35" fmla="*/ 2147483646 h 496"/>
              <a:gd name="T36" fmla="*/ 2147483646 w 602"/>
              <a:gd name="T37" fmla="*/ 2147483646 h 496"/>
              <a:gd name="T38" fmla="*/ 2147483646 w 602"/>
              <a:gd name="T39" fmla="*/ 2147483646 h 496"/>
              <a:gd name="T40" fmla="*/ 2147483646 w 602"/>
              <a:gd name="T41" fmla="*/ 2147483646 h 496"/>
              <a:gd name="T42" fmla="*/ 2147483646 w 602"/>
              <a:gd name="T43" fmla="*/ 2147483646 h 496"/>
              <a:gd name="T44" fmla="*/ 2147483646 w 602"/>
              <a:gd name="T45" fmla="*/ 2147483646 h 496"/>
              <a:gd name="T46" fmla="*/ 2147483646 w 602"/>
              <a:gd name="T47" fmla="*/ 2147483646 h 496"/>
              <a:gd name="T48" fmla="*/ 2147483646 w 602"/>
              <a:gd name="T49" fmla="*/ 2147483646 h 496"/>
              <a:gd name="T50" fmla="*/ 2147483646 w 602"/>
              <a:gd name="T51" fmla="*/ 2147483646 h 496"/>
              <a:gd name="T52" fmla="*/ 2147483646 w 602"/>
              <a:gd name="T53" fmla="*/ 2147483646 h 496"/>
              <a:gd name="T54" fmla="*/ 2147483646 w 602"/>
              <a:gd name="T55" fmla="*/ 2147483646 h 496"/>
              <a:gd name="T56" fmla="*/ 2147483646 w 602"/>
              <a:gd name="T57" fmla="*/ 2147483646 h 496"/>
              <a:gd name="T58" fmla="*/ 2147483646 w 602"/>
              <a:gd name="T59" fmla="*/ 2147483646 h 496"/>
              <a:gd name="T60" fmla="*/ 2147483646 w 602"/>
              <a:gd name="T61" fmla="*/ 2147483646 h 496"/>
              <a:gd name="T62" fmla="*/ 2147483646 w 602"/>
              <a:gd name="T63" fmla="*/ 2147483646 h 496"/>
              <a:gd name="T64" fmla="*/ 2147483646 w 602"/>
              <a:gd name="T65" fmla="*/ 2147483646 h 496"/>
              <a:gd name="T66" fmla="*/ 2147483646 w 602"/>
              <a:gd name="T67" fmla="*/ 2147483646 h 496"/>
              <a:gd name="T68" fmla="*/ 2147483646 w 602"/>
              <a:gd name="T69" fmla="*/ 2147483646 h 496"/>
              <a:gd name="T70" fmla="*/ 2147483646 w 602"/>
              <a:gd name="T71" fmla="*/ 2147483646 h 496"/>
              <a:gd name="T72" fmla="*/ 2147483646 w 602"/>
              <a:gd name="T73" fmla="*/ 2147483646 h 496"/>
              <a:gd name="T74" fmla="*/ 2147483646 w 602"/>
              <a:gd name="T75" fmla="*/ 2147483646 h 496"/>
              <a:gd name="T76" fmla="*/ 2147483646 w 602"/>
              <a:gd name="T77" fmla="*/ 2147483646 h 496"/>
              <a:gd name="T78" fmla="*/ 2147483646 w 602"/>
              <a:gd name="T79" fmla="*/ 2147483646 h 496"/>
              <a:gd name="T80" fmla="*/ 2147483646 w 602"/>
              <a:gd name="T81" fmla="*/ 2147483646 h 496"/>
              <a:gd name="T82" fmla="*/ 2147483646 w 602"/>
              <a:gd name="T83" fmla="*/ 2147483646 h 496"/>
              <a:gd name="T84" fmla="*/ 2147483646 w 602"/>
              <a:gd name="T85" fmla="*/ 2147483646 h 496"/>
              <a:gd name="T86" fmla="*/ 2147483646 w 602"/>
              <a:gd name="T87" fmla="*/ 2147483646 h 496"/>
              <a:gd name="T88" fmla="*/ 2147483646 w 602"/>
              <a:gd name="T89" fmla="*/ 2147483646 h 496"/>
              <a:gd name="T90" fmla="*/ 2147483646 w 602"/>
              <a:gd name="T91" fmla="*/ 2147483646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7" name="Freeform 131">
            <a:extLst>
              <a:ext uri="{FF2B5EF4-FFF2-40B4-BE49-F238E27FC236}">
                <a16:creationId xmlns:a16="http://schemas.microsoft.com/office/drawing/2014/main" id="{B388D993-1DB3-42F6-8A13-EB4B6151F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" y="525463"/>
            <a:ext cx="219075" cy="177800"/>
          </a:xfrm>
          <a:custGeom>
            <a:avLst/>
            <a:gdLst>
              <a:gd name="T0" fmla="*/ 2147483646 w 609"/>
              <a:gd name="T1" fmla="*/ 2147483646 h 496"/>
              <a:gd name="T2" fmla="*/ 2147483646 w 609"/>
              <a:gd name="T3" fmla="*/ 2147483646 h 496"/>
              <a:gd name="T4" fmla="*/ 2147483646 w 609"/>
              <a:gd name="T5" fmla="*/ 2147483646 h 496"/>
              <a:gd name="T6" fmla="*/ 2147483646 w 609"/>
              <a:gd name="T7" fmla="*/ 2147483646 h 496"/>
              <a:gd name="T8" fmla="*/ 2147483646 w 609"/>
              <a:gd name="T9" fmla="*/ 2147483646 h 496"/>
              <a:gd name="T10" fmla="*/ 2147483646 w 609"/>
              <a:gd name="T11" fmla="*/ 2147483646 h 496"/>
              <a:gd name="T12" fmla="*/ 2147483646 w 609"/>
              <a:gd name="T13" fmla="*/ 2147483646 h 496"/>
              <a:gd name="T14" fmla="*/ 2147483646 w 609"/>
              <a:gd name="T15" fmla="*/ 2147483646 h 496"/>
              <a:gd name="T16" fmla="*/ 2147483646 w 609"/>
              <a:gd name="T17" fmla="*/ 2147483646 h 496"/>
              <a:gd name="T18" fmla="*/ 2147483646 w 609"/>
              <a:gd name="T19" fmla="*/ 2147483646 h 496"/>
              <a:gd name="T20" fmla="*/ 2147483646 w 609"/>
              <a:gd name="T21" fmla="*/ 2147483646 h 496"/>
              <a:gd name="T22" fmla="*/ 2147483646 w 609"/>
              <a:gd name="T23" fmla="*/ 2147483646 h 496"/>
              <a:gd name="T24" fmla="*/ 2147483646 w 609"/>
              <a:gd name="T25" fmla="*/ 2147483646 h 496"/>
              <a:gd name="T26" fmla="*/ 2147483646 w 609"/>
              <a:gd name="T27" fmla="*/ 2147483646 h 496"/>
              <a:gd name="T28" fmla="*/ 2147483646 w 609"/>
              <a:gd name="T29" fmla="*/ 2147483646 h 496"/>
              <a:gd name="T30" fmla="*/ 2147483646 w 609"/>
              <a:gd name="T31" fmla="*/ 2147483646 h 496"/>
              <a:gd name="T32" fmla="*/ 2147483646 w 609"/>
              <a:gd name="T33" fmla="*/ 2147483646 h 496"/>
              <a:gd name="T34" fmla="*/ 2147483646 w 609"/>
              <a:gd name="T35" fmla="*/ 2147483646 h 496"/>
              <a:gd name="T36" fmla="*/ 2147483646 w 609"/>
              <a:gd name="T37" fmla="*/ 2147483646 h 496"/>
              <a:gd name="T38" fmla="*/ 2147483646 w 609"/>
              <a:gd name="T39" fmla="*/ 2147483646 h 496"/>
              <a:gd name="T40" fmla="*/ 2147483646 w 609"/>
              <a:gd name="T41" fmla="*/ 2147483646 h 496"/>
              <a:gd name="T42" fmla="*/ 2147483646 w 609"/>
              <a:gd name="T43" fmla="*/ 2147483646 h 496"/>
              <a:gd name="T44" fmla="*/ 2147483646 w 609"/>
              <a:gd name="T45" fmla="*/ 2147483646 h 496"/>
              <a:gd name="T46" fmla="*/ 2147483646 w 609"/>
              <a:gd name="T47" fmla="*/ 2147483646 h 496"/>
              <a:gd name="T48" fmla="*/ 2147483646 w 609"/>
              <a:gd name="T49" fmla="*/ 2147483646 h 496"/>
              <a:gd name="T50" fmla="*/ 2147483646 w 609"/>
              <a:gd name="T51" fmla="*/ 2147483646 h 496"/>
              <a:gd name="T52" fmla="*/ 2147483646 w 609"/>
              <a:gd name="T53" fmla="*/ 2147483646 h 496"/>
              <a:gd name="T54" fmla="*/ 2147483646 w 609"/>
              <a:gd name="T55" fmla="*/ 2147483646 h 496"/>
              <a:gd name="T56" fmla="*/ 2147483646 w 609"/>
              <a:gd name="T57" fmla="*/ 2147483646 h 496"/>
              <a:gd name="T58" fmla="*/ 2147483646 w 609"/>
              <a:gd name="T59" fmla="*/ 2147483646 h 496"/>
              <a:gd name="T60" fmla="*/ 2147483646 w 609"/>
              <a:gd name="T61" fmla="*/ 2147483646 h 496"/>
              <a:gd name="T62" fmla="*/ 2147483646 w 609"/>
              <a:gd name="T63" fmla="*/ 2147483646 h 496"/>
              <a:gd name="T64" fmla="*/ 2147483646 w 609"/>
              <a:gd name="T65" fmla="*/ 2147483646 h 496"/>
              <a:gd name="T66" fmla="*/ 2147483646 w 609"/>
              <a:gd name="T67" fmla="*/ 2147483646 h 496"/>
              <a:gd name="T68" fmla="*/ 2147483646 w 609"/>
              <a:gd name="T69" fmla="*/ 2147483646 h 496"/>
              <a:gd name="T70" fmla="*/ 2147483646 w 609"/>
              <a:gd name="T71" fmla="*/ 2147483646 h 496"/>
              <a:gd name="T72" fmla="*/ 2147483646 w 609"/>
              <a:gd name="T73" fmla="*/ 2147483646 h 496"/>
              <a:gd name="T74" fmla="*/ 2147483646 w 609"/>
              <a:gd name="T75" fmla="*/ 2147483646 h 496"/>
              <a:gd name="T76" fmla="*/ 2147483646 w 609"/>
              <a:gd name="T77" fmla="*/ 2147483646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  <p:sp>
        <p:nvSpPr>
          <p:cNvPr id="24708" name="Freeform 132">
            <a:extLst>
              <a:ext uri="{FF2B5EF4-FFF2-40B4-BE49-F238E27FC236}">
                <a16:creationId xmlns:a16="http://schemas.microsoft.com/office/drawing/2014/main" id="{75F5E29A-49E5-40C3-A3F2-9A59B652D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525463"/>
            <a:ext cx="217487" cy="150812"/>
          </a:xfrm>
          <a:custGeom>
            <a:avLst/>
            <a:gdLst>
              <a:gd name="T0" fmla="*/ 2147483646 w 602"/>
              <a:gd name="T1" fmla="*/ 2147483646 h 418"/>
              <a:gd name="T2" fmla="*/ 2147483646 w 602"/>
              <a:gd name="T3" fmla="*/ 2147483646 h 418"/>
              <a:gd name="T4" fmla="*/ 2147483646 w 602"/>
              <a:gd name="T5" fmla="*/ 2147483646 h 418"/>
              <a:gd name="T6" fmla="*/ 0 w 602"/>
              <a:gd name="T7" fmla="*/ 2147483646 h 418"/>
              <a:gd name="T8" fmla="*/ 2147483646 w 602"/>
              <a:gd name="T9" fmla="*/ 2147483646 h 418"/>
              <a:gd name="T10" fmla="*/ 2147483646 w 602"/>
              <a:gd name="T11" fmla="*/ 0 h 418"/>
              <a:gd name="T12" fmla="*/ 2147483646 w 602"/>
              <a:gd name="T13" fmla="*/ 2147483646 h 418"/>
              <a:gd name="T14" fmla="*/ 2147483646 w 602"/>
              <a:gd name="T15" fmla="*/ 2147483646 h 418"/>
              <a:gd name="T16" fmla="*/ 2147483646 w 602"/>
              <a:gd name="T17" fmla="*/ 2147483646 h 418"/>
              <a:gd name="T18" fmla="*/ 2147483646 w 602"/>
              <a:gd name="T19" fmla="*/ 2147483646 h 418"/>
              <a:gd name="T20" fmla="*/ 2147483646 w 602"/>
              <a:gd name="T21" fmla="*/ 2147483646 h 418"/>
              <a:gd name="T22" fmla="*/ 2147483646 w 602"/>
              <a:gd name="T23" fmla="*/ 2147483646 h 418"/>
              <a:gd name="T24" fmla="*/ 2147483646 w 602"/>
              <a:gd name="T25" fmla="*/ 2147483646 h 418"/>
              <a:gd name="T26" fmla="*/ 2147483646 w 602"/>
              <a:gd name="T27" fmla="*/ 2147483646 h 418"/>
              <a:gd name="T28" fmla="*/ 2147483646 w 602"/>
              <a:gd name="T29" fmla="*/ 2147483646 h 418"/>
              <a:gd name="T30" fmla="*/ 2147483646 w 602"/>
              <a:gd name="T31" fmla="*/ 2147483646 h 418"/>
              <a:gd name="T32" fmla="*/ 2147483646 w 602"/>
              <a:gd name="T33" fmla="*/ 2147483646 h 418"/>
              <a:gd name="T34" fmla="*/ 2147483646 w 602"/>
              <a:gd name="T35" fmla="*/ 2147483646 h 418"/>
              <a:gd name="T36" fmla="*/ 2147483646 w 602"/>
              <a:gd name="T37" fmla="*/ 2147483646 h 418"/>
              <a:gd name="T38" fmla="*/ 2147483646 w 602"/>
              <a:gd name="T39" fmla="*/ 2147483646 h 418"/>
              <a:gd name="T40" fmla="*/ 2147483646 w 602"/>
              <a:gd name="T41" fmla="*/ 2147483646 h 418"/>
              <a:gd name="T42" fmla="*/ 2147483646 w 602"/>
              <a:gd name="T43" fmla="*/ 2147483646 h 418"/>
              <a:gd name="T44" fmla="*/ 2147483646 w 602"/>
              <a:gd name="T45" fmla="*/ 2147483646 h 418"/>
              <a:gd name="T46" fmla="*/ 2147483646 w 602"/>
              <a:gd name="T47" fmla="*/ 2147483646 h 418"/>
              <a:gd name="T48" fmla="*/ 2147483646 w 602"/>
              <a:gd name="T49" fmla="*/ 2147483646 h 418"/>
              <a:gd name="T50" fmla="*/ 2147483646 w 602"/>
              <a:gd name="T51" fmla="*/ 2147483646 h 418"/>
              <a:gd name="T52" fmla="*/ 2147483646 w 602"/>
              <a:gd name="T53" fmla="*/ 2147483646 h 418"/>
              <a:gd name="T54" fmla="*/ 2147483646 w 602"/>
              <a:gd name="T55" fmla="*/ 2147483646 h 418"/>
              <a:gd name="T56" fmla="*/ 2147483646 w 602"/>
              <a:gd name="T57" fmla="*/ 2147483646 h 418"/>
              <a:gd name="T58" fmla="*/ 2147483646 w 602"/>
              <a:gd name="T59" fmla="*/ 2147483646 h 418"/>
              <a:gd name="T60" fmla="*/ 2147483646 w 602"/>
              <a:gd name="T61" fmla="*/ 2147483646 h 418"/>
              <a:gd name="T62" fmla="*/ 2147483646 w 602"/>
              <a:gd name="T63" fmla="*/ 2147483646 h 418"/>
              <a:gd name="T64" fmla="*/ 2147483646 w 602"/>
              <a:gd name="T65" fmla="*/ 2147483646 h 418"/>
              <a:gd name="T66" fmla="*/ 2147483646 w 602"/>
              <a:gd name="T67" fmla="*/ 2147483646 h 418"/>
              <a:gd name="T68" fmla="*/ 2147483646 w 602"/>
              <a:gd name="T69" fmla="*/ 2147483646 h 418"/>
              <a:gd name="T70" fmla="*/ 2147483646 w 602"/>
              <a:gd name="T71" fmla="*/ 2147483646 h 418"/>
              <a:gd name="T72" fmla="*/ 2147483646 w 602"/>
              <a:gd name="T73" fmla="*/ 2147483646 h 418"/>
              <a:gd name="T74" fmla="*/ 2147483646 w 602"/>
              <a:gd name="T75" fmla="*/ 2147483646 h 418"/>
              <a:gd name="T76" fmla="*/ 2147483646 w 602"/>
              <a:gd name="T77" fmla="*/ 2147483646 h 418"/>
              <a:gd name="T78" fmla="*/ 2147483646 w 602"/>
              <a:gd name="T79" fmla="*/ 2147483646 h 418"/>
              <a:gd name="T80" fmla="*/ 2147483646 w 602"/>
              <a:gd name="T81" fmla="*/ 2147483646 h 418"/>
              <a:gd name="T82" fmla="*/ 2147483646 w 602"/>
              <a:gd name="T83" fmla="*/ 2147483646 h 418"/>
              <a:gd name="T84" fmla="*/ 2147483646 w 602"/>
              <a:gd name="T85" fmla="*/ 2147483646 h 418"/>
              <a:gd name="T86" fmla="*/ 2147483646 w 602"/>
              <a:gd name="T87" fmla="*/ 2147483646 h 418"/>
              <a:gd name="T88" fmla="*/ 2147483646 w 602"/>
              <a:gd name="T89" fmla="*/ 2147483646 h 418"/>
              <a:gd name="T90" fmla="*/ 2147483646 w 602"/>
              <a:gd name="T91" fmla="*/ 2147483646 h 418"/>
              <a:gd name="T92" fmla="*/ 2147483646 w 602"/>
              <a:gd name="T93" fmla="*/ 2147483646 h 418"/>
              <a:gd name="T94" fmla="*/ 2147483646 w 602"/>
              <a:gd name="T95" fmla="*/ 2147483646 h 418"/>
              <a:gd name="T96" fmla="*/ 2147483646 w 602"/>
              <a:gd name="T97" fmla="*/ 2147483646 h 418"/>
              <a:gd name="T98" fmla="*/ 2147483646 w 602"/>
              <a:gd name="T99" fmla="*/ 2147483646 h 418"/>
              <a:gd name="T100" fmla="*/ 2147483646 w 602"/>
              <a:gd name="T101" fmla="*/ 2147483646 h 418"/>
              <a:gd name="T102" fmla="*/ 2147483646 w 602"/>
              <a:gd name="T103" fmla="*/ 2147483646 h 418"/>
              <a:gd name="T104" fmla="*/ 2147483646 w 602"/>
              <a:gd name="T105" fmla="*/ 2147483646 h 418"/>
              <a:gd name="T106" fmla="*/ 2147483646 w 602"/>
              <a:gd name="T107" fmla="*/ 2147483646 h 418"/>
              <a:gd name="T108" fmla="*/ 2147483646 w 602"/>
              <a:gd name="T109" fmla="*/ 2147483646 h 418"/>
              <a:gd name="T110" fmla="*/ 2147483646 w 602"/>
              <a:gd name="T111" fmla="*/ 2147483646 h 418"/>
              <a:gd name="T112" fmla="*/ 2147483646 w 602"/>
              <a:gd name="T113" fmla="*/ 2147483646 h 418"/>
              <a:gd name="T114" fmla="*/ 2147483646 w 602"/>
              <a:gd name="T115" fmla="*/ 2147483646 h 418"/>
              <a:gd name="T116" fmla="*/ 2147483646 w 602"/>
              <a:gd name="T117" fmla="*/ 2147483646 h 418"/>
              <a:gd name="T118" fmla="*/ 2147483646 w 602"/>
              <a:gd name="T119" fmla="*/ 2147483646 h 418"/>
              <a:gd name="T120" fmla="*/ 2147483646 w 602"/>
              <a:gd name="T121" fmla="*/ 2147483646 h 418"/>
              <a:gd name="T122" fmla="*/ 2147483646 w 602"/>
              <a:gd name="T123" fmla="*/ 2147483646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id-ID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Freeform 37">
            <a:extLst>
              <a:ext uri="{FF2B5EF4-FFF2-40B4-BE49-F238E27FC236}">
                <a16:creationId xmlns:a16="http://schemas.microsoft.com/office/drawing/2014/main" id="{7049CDAF-2A27-4E70-8022-291536A1A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3724275"/>
            <a:ext cx="206375" cy="184150"/>
          </a:xfrm>
          <a:custGeom>
            <a:avLst/>
            <a:gdLst>
              <a:gd name="T0" fmla="*/ 509 w 574"/>
              <a:gd name="T1" fmla="*/ 304 h 510"/>
              <a:gd name="T2" fmla="*/ 509 w 574"/>
              <a:gd name="T3" fmla="*/ 304 h 510"/>
              <a:gd name="T4" fmla="*/ 318 w 574"/>
              <a:gd name="T5" fmla="*/ 495 h 510"/>
              <a:gd name="T6" fmla="*/ 283 w 574"/>
              <a:gd name="T7" fmla="*/ 495 h 510"/>
              <a:gd name="T8" fmla="*/ 283 w 574"/>
              <a:gd name="T9" fmla="*/ 452 h 510"/>
              <a:gd name="T10" fmla="*/ 467 w 574"/>
              <a:gd name="T11" fmla="*/ 268 h 510"/>
              <a:gd name="T12" fmla="*/ 467 w 574"/>
              <a:gd name="T13" fmla="*/ 268 h 510"/>
              <a:gd name="T14" fmla="*/ 467 w 574"/>
              <a:gd name="T15" fmla="*/ 106 h 510"/>
              <a:gd name="T16" fmla="*/ 311 w 574"/>
              <a:gd name="T17" fmla="*/ 106 h 510"/>
              <a:gd name="T18" fmla="*/ 85 w 574"/>
              <a:gd name="T19" fmla="*/ 325 h 510"/>
              <a:gd name="T20" fmla="*/ 85 w 574"/>
              <a:gd name="T21" fmla="*/ 417 h 510"/>
              <a:gd name="T22" fmla="*/ 184 w 574"/>
              <a:gd name="T23" fmla="*/ 417 h 510"/>
              <a:gd name="T24" fmla="*/ 389 w 574"/>
              <a:gd name="T25" fmla="*/ 212 h 510"/>
              <a:gd name="T26" fmla="*/ 389 w 574"/>
              <a:gd name="T27" fmla="*/ 184 h 510"/>
              <a:gd name="T28" fmla="*/ 361 w 574"/>
              <a:gd name="T29" fmla="*/ 184 h 510"/>
              <a:gd name="T30" fmla="*/ 191 w 574"/>
              <a:gd name="T31" fmla="*/ 360 h 510"/>
              <a:gd name="T32" fmla="*/ 149 w 574"/>
              <a:gd name="T33" fmla="*/ 360 h 510"/>
              <a:gd name="T34" fmla="*/ 149 w 574"/>
              <a:gd name="T35" fmla="*/ 318 h 510"/>
              <a:gd name="T36" fmla="*/ 318 w 574"/>
              <a:gd name="T37" fmla="*/ 148 h 510"/>
              <a:gd name="T38" fmla="*/ 431 w 574"/>
              <a:gd name="T39" fmla="*/ 148 h 510"/>
              <a:gd name="T40" fmla="*/ 431 w 574"/>
              <a:gd name="T41" fmla="*/ 254 h 510"/>
              <a:gd name="T42" fmla="*/ 219 w 574"/>
              <a:gd name="T43" fmla="*/ 459 h 510"/>
              <a:gd name="T44" fmla="*/ 50 w 574"/>
              <a:gd name="T45" fmla="*/ 459 h 510"/>
              <a:gd name="T46" fmla="*/ 50 w 574"/>
              <a:gd name="T47" fmla="*/ 290 h 510"/>
              <a:gd name="T48" fmla="*/ 50 w 574"/>
              <a:gd name="T49" fmla="*/ 290 h 510"/>
              <a:gd name="T50" fmla="*/ 269 w 574"/>
              <a:gd name="T51" fmla="*/ 63 h 510"/>
              <a:gd name="T52" fmla="*/ 269 w 574"/>
              <a:gd name="T53" fmla="*/ 63 h 510"/>
              <a:gd name="T54" fmla="*/ 509 w 574"/>
              <a:gd name="T55" fmla="*/ 63 h 510"/>
              <a:gd name="T56" fmla="*/ 509 w 574"/>
              <a:gd name="T57" fmla="*/ 30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lnTo>
                  <a:pt x="467" y="268"/>
                </a:ln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lnTo>
                  <a:pt x="50" y="290"/>
                </a:lnTo>
                <a:cubicBezTo>
                  <a:pt x="269" y="63"/>
                  <a:pt x="269" y="63"/>
                  <a:pt x="269" y="63"/>
                </a:cubicBezTo>
                <a:lnTo>
                  <a:pt x="269" y="63"/>
                </a:ln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4" name="Freeform 38">
            <a:extLst>
              <a:ext uri="{FF2B5EF4-FFF2-40B4-BE49-F238E27FC236}">
                <a16:creationId xmlns:a16="http://schemas.microsoft.com/office/drawing/2014/main" id="{4453F67A-A921-4BD8-837D-83ED83D2C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3708400"/>
            <a:ext cx="219075" cy="219075"/>
          </a:xfrm>
          <a:custGeom>
            <a:avLst/>
            <a:gdLst>
              <a:gd name="T0" fmla="*/ 601 w 609"/>
              <a:gd name="T1" fmla="*/ 43 h 609"/>
              <a:gd name="T2" fmla="*/ 601 w 609"/>
              <a:gd name="T3" fmla="*/ 43 h 609"/>
              <a:gd name="T4" fmla="*/ 601 w 609"/>
              <a:gd name="T5" fmla="*/ 43 h 609"/>
              <a:gd name="T6" fmla="*/ 396 w 609"/>
              <a:gd name="T7" fmla="*/ 587 h 609"/>
              <a:gd name="T8" fmla="*/ 396 w 609"/>
              <a:gd name="T9" fmla="*/ 587 h 609"/>
              <a:gd name="T10" fmla="*/ 367 w 609"/>
              <a:gd name="T11" fmla="*/ 608 h 609"/>
              <a:gd name="T12" fmla="*/ 339 w 609"/>
              <a:gd name="T13" fmla="*/ 587 h 609"/>
              <a:gd name="T14" fmla="*/ 339 w 609"/>
              <a:gd name="T15" fmla="*/ 587 h 609"/>
              <a:gd name="T16" fmla="*/ 283 w 609"/>
              <a:gd name="T17" fmla="*/ 326 h 609"/>
              <a:gd name="T18" fmla="*/ 21 w 609"/>
              <a:gd name="T19" fmla="*/ 269 h 609"/>
              <a:gd name="T20" fmla="*/ 21 w 609"/>
              <a:gd name="T21" fmla="*/ 269 h 609"/>
              <a:gd name="T22" fmla="*/ 0 w 609"/>
              <a:gd name="T23" fmla="*/ 241 h 609"/>
              <a:gd name="T24" fmla="*/ 21 w 609"/>
              <a:gd name="T25" fmla="*/ 212 h 609"/>
              <a:gd name="T26" fmla="*/ 21 w 609"/>
              <a:gd name="T27" fmla="*/ 212 h 609"/>
              <a:gd name="T28" fmla="*/ 565 w 609"/>
              <a:gd name="T29" fmla="*/ 8 h 609"/>
              <a:gd name="T30" fmla="*/ 565 w 609"/>
              <a:gd name="T31" fmla="*/ 8 h 609"/>
              <a:gd name="T32" fmla="*/ 579 w 609"/>
              <a:gd name="T33" fmla="*/ 0 h 609"/>
              <a:gd name="T34" fmla="*/ 608 w 609"/>
              <a:gd name="T35" fmla="*/ 29 h 609"/>
              <a:gd name="T36" fmla="*/ 601 w 609"/>
              <a:gd name="T37" fmla="*/ 43 h 609"/>
              <a:gd name="T38" fmla="*/ 127 w 609"/>
              <a:gd name="T39" fmla="*/ 234 h 609"/>
              <a:gd name="T40" fmla="*/ 127 w 609"/>
              <a:gd name="T41" fmla="*/ 234 h 609"/>
              <a:gd name="T42" fmla="*/ 311 w 609"/>
              <a:gd name="T43" fmla="*/ 276 h 609"/>
              <a:gd name="T44" fmla="*/ 311 w 609"/>
              <a:gd name="T45" fmla="*/ 276 h 609"/>
              <a:gd name="T46" fmla="*/ 332 w 609"/>
              <a:gd name="T47" fmla="*/ 297 h 609"/>
              <a:gd name="T48" fmla="*/ 332 w 609"/>
              <a:gd name="T49" fmla="*/ 297 h 609"/>
              <a:gd name="T50" fmla="*/ 375 w 609"/>
              <a:gd name="T51" fmla="*/ 481 h 609"/>
              <a:gd name="T52" fmla="*/ 530 w 609"/>
              <a:gd name="T53" fmla="*/ 78 h 609"/>
              <a:gd name="T54" fmla="*/ 127 w 609"/>
              <a:gd name="T55" fmla="*/ 23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lnTo>
                  <a:pt x="396" y="587"/>
                </a:ln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lnTo>
                  <a:pt x="339" y="587"/>
                </a:ln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lnTo>
                  <a:pt x="21" y="269"/>
                </a:ln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lnTo>
                  <a:pt x="21" y="212"/>
                </a:lnTo>
                <a:cubicBezTo>
                  <a:pt x="565" y="8"/>
                  <a:pt x="565" y="8"/>
                  <a:pt x="565" y="8"/>
                </a:cubicBezTo>
                <a:lnTo>
                  <a:pt x="565" y="8"/>
                </a:ln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lnTo>
                  <a:pt x="311" y="276"/>
                </a:lnTo>
                <a:cubicBezTo>
                  <a:pt x="318" y="276"/>
                  <a:pt x="332" y="290"/>
                  <a:pt x="332" y="297"/>
                </a:cubicBezTo>
                <a:lnTo>
                  <a:pt x="332" y="297"/>
                </a:ln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5" name="Freeform 39">
            <a:extLst>
              <a:ext uri="{FF2B5EF4-FFF2-40B4-BE49-F238E27FC236}">
                <a16:creationId xmlns:a16="http://schemas.microsoft.com/office/drawing/2014/main" id="{BDCDD8CE-83A2-4196-84BB-FC65BF5C0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3708400"/>
            <a:ext cx="217488" cy="219075"/>
          </a:xfrm>
          <a:custGeom>
            <a:avLst/>
            <a:gdLst>
              <a:gd name="T0" fmla="*/ 594 w 602"/>
              <a:gd name="T1" fmla="*/ 50 h 609"/>
              <a:gd name="T2" fmla="*/ 594 w 602"/>
              <a:gd name="T3" fmla="*/ 50 h 609"/>
              <a:gd name="T4" fmla="*/ 516 w 602"/>
              <a:gd name="T5" fmla="*/ 128 h 609"/>
              <a:gd name="T6" fmla="*/ 516 w 602"/>
              <a:gd name="T7" fmla="*/ 467 h 609"/>
              <a:gd name="T8" fmla="*/ 572 w 602"/>
              <a:gd name="T9" fmla="*/ 467 h 609"/>
              <a:gd name="T10" fmla="*/ 601 w 602"/>
              <a:gd name="T11" fmla="*/ 495 h 609"/>
              <a:gd name="T12" fmla="*/ 572 w 602"/>
              <a:gd name="T13" fmla="*/ 523 h 609"/>
              <a:gd name="T14" fmla="*/ 516 w 602"/>
              <a:gd name="T15" fmla="*/ 523 h 609"/>
              <a:gd name="T16" fmla="*/ 516 w 602"/>
              <a:gd name="T17" fmla="*/ 580 h 609"/>
              <a:gd name="T18" fmla="*/ 516 w 602"/>
              <a:gd name="T19" fmla="*/ 580 h 609"/>
              <a:gd name="T20" fmla="*/ 487 w 602"/>
              <a:gd name="T21" fmla="*/ 608 h 609"/>
              <a:gd name="T22" fmla="*/ 459 w 602"/>
              <a:gd name="T23" fmla="*/ 580 h 609"/>
              <a:gd name="T24" fmla="*/ 459 w 602"/>
              <a:gd name="T25" fmla="*/ 523 h 609"/>
              <a:gd name="T26" fmla="*/ 127 w 602"/>
              <a:gd name="T27" fmla="*/ 523 h 609"/>
              <a:gd name="T28" fmla="*/ 120 w 602"/>
              <a:gd name="T29" fmla="*/ 523 h 609"/>
              <a:gd name="T30" fmla="*/ 120 w 602"/>
              <a:gd name="T31" fmla="*/ 523 h 609"/>
              <a:gd name="T32" fmla="*/ 120 w 602"/>
              <a:gd name="T33" fmla="*/ 523 h 609"/>
              <a:gd name="T34" fmla="*/ 106 w 602"/>
              <a:gd name="T35" fmla="*/ 523 h 609"/>
              <a:gd name="T36" fmla="*/ 85 w 602"/>
              <a:gd name="T37" fmla="*/ 495 h 609"/>
              <a:gd name="T38" fmla="*/ 85 w 602"/>
              <a:gd name="T39" fmla="*/ 488 h 609"/>
              <a:gd name="T40" fmla="*/ 85 w 602"/>
              <a:gd name="T41" fmla="*/ 481 h 609"/>
              <a:gd name="T42" fmla="*/ 85 w 602"/>
              <a:gd name="T43" fmla="*/ 481 h 609"/>
              <a:gd name="T44" fmla="*/ 85 w 602"/>
              <a:gd name="T45" fmla="*/ 481 h 609"/>
              <a:gd name="T46" fmla="*/ 85 w 602"/>
              <a:gd name="T47" fmla="*/ 142 h 609"/>
              <a:gd name="T48" fmla="*/ 28 w 602"/>
              <a:gd name="T49" fmla="*/ 142 h 609"/>
              <a:gd name="T50" fmla="*/ 0 w 602"/>
              <a:gd name="T51" fmla="*/ 113 h 609"/>
              <a:gd name="T52" fmla="*/ 28 w 602"/>
              <a:gd name="T53" fmla="*/ 85 h 609"/>
              <a:gd name="T54" fmla="*/ 85 w 602"/>
              <a:gd name="T55" fmla="*/ 85 h 609"/>
              <a:gd name="T56" fmla="*/ 85 w 602"/>
              <a:gd name="T57" fmla="*/ 29 h 609"/>
              <a:gd name="T58" fmla="*/ 113 w 602"/>
              <a:gd name="T59" fmla="*/ 0 h 609"/>
              <a:gd name="T60" fmla="*/ 141 w 602"/>
              <a:gd name="T61" fmla="*/ 29 h 609"/>
              <a:gd name="T62" fmla="*/ 141 w 602"/>
              <a:gd name="T63" fmla="*/ 85 h 609"/>
              <a:gd name="T64" fmla="*/ 480 w 602"/>
              <a:gd name="T65" fmla="*/ 85 h 609"/>
              <a:gd name="T66" fmla="*/ 558 w 602"/>
              <a:gd name="T67" fmla="*/ 15 h 609"/>
              <a:gd name="T68" fmla="*/ 558 w 602"/>
              <a:gd name="T69" fmla="*/ 15 h 609"/>
              <a:gd name="T70" fmla="*/ 572 w 602"/>
              <a:gd name="T71" fmla="*/ 0 h 609"/>
              <a:gd name="T72" fmla="*/ 601 w 602"/>
              <a:gd name="T73" fmla="*/ 29 h 609"/>
              <a:gd name="T74" fmla="*/ 594 w 602"/>
              <a:gd name="T75" fmla="*/ 50 h 609"/>
              <a:gd name="T76" fmla="*/ 141 w 602"/>
              <a:gd name="T77" fmla="*/ 142 h 609"/>
              <a:gd name="T78" fmla="*/ 141 w 602"/>
              <a:gd name="T79" fmla="*/ 142 h 609"/>
              <a:gd name="T80" fmla="*/ 141 w 602"/>
              <a:gd name="T81" fmla="*/ 424 h 609"/>
              <a:gd name="T82" fmla="*/ 424 w 602"/>
              <a:gd name="T83" fmla="*/ 142 h 609"/>
              <a:gd name="T84" fmla="*/ 141 w 602"/>
              <a:gd name="T85" fmla="*/ 142 h 609"/>
              <a:gd name="T86" fmla="*/ 459 w 602"/>
              <a:gd name="T87" fmla="*/ 184 h 609"/>
              <a:gd name="T88" fmla="*/ 459 w 602"/>
              <a:gd name="T89" fmla="*/ 184 h 609"/>
              <a:gd name="T90" fmla="*/ 184 w 602"/>
              <a:gd name="T91" fmla="*/ 467 h 609"/>
              <a:gd name="T92" fmla="*/ 459 w 602"/>
              <a:gd name="T93" fmla="*/ 467 h 609"/>
              <a:gd name="T94" fmla="*/ 459 w 602"/>
              <a:gd name="T95" fmla="*/ 18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lnTo>
                  <a:pt x="516" y="580"/>
                </a:ln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lnTo>
                  <a:pt x="120" y="523"/>
                </a:lnTo>
                <a:lnTo>
                  <a:pt x="120" y="523"/>
                </a:ln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lnTo>
                  <a:pt x="85" y="481"/>
                </a:lnTo>
                <a:lnTo>
                  <a:pt x="85" y="481"/>
                </a:ln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lnTo>
                  <a:pt x="558" y="15"/>
                </a:ln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6" name="Freeform 40">
            <a:extLst>
              <a:ext uri="{FF2B5EF4-FFF2-40B4-BE49-F238E27FC236}">
                <a16:creationId xmlns:a16="http://schemas.microsoft.com/office/drawing/2014/main" id="{14871E1B-C677-4B0E-A157-65DB2893B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3719513"/>
            <a:ext cx="215900" cy="198437"/>
          </a:xfrm>
          <a:custGeom>
            <a:avLst/>
            <a:gdLst>
              <a:gd name="T0" fmla="*/ 572 w 601"/>
              <a:gd name="T1" fmla="*/ 551 h 552"/>
              <a:gd name="T2" fmla="*/ 572 w 601"/>
              <a:gd name="T3" fmla="*/ 551 h 552"/>
              <a:gd name="T4" fmla="*/ 523 w 601"/>
              <a:gd name="T5" fmla="*/ 551 h 552"/>
              <a:gd name="T6" fmla="*/ 523 w 601"/>
              <a:gd name="T7" fmla="*/ 551 h 552"/>
              <a:gd name="T8" fmla="*/ 494 w 601"/>
              <a:gd name="T9" fmla="*/ 551 h 552"/>
              <a:gd name="T10" fmla="*/ 494 w 601"/>
              <a:gd name="T11" fmla="*/ 551 h 552"/>
              <a:gd name="T12" fmla="*/ 99 w 601"/>
              <a:gd name="T13" fmla="*/ 551 h 552"/>
              <a:gd name="T14" fmla="*/ 99 w 601"/>
              <a:gd name="T15" fmla="*/ 551 h 552"/>
              <a:gd name="T16" fmla="*/ 70 w 601"/>
              <a:gd name="T17" fmla="*/ 551 h 552"/>
              <a:gd name="T18" fmla="*/ 70 w 601"/>
              <a:gd name="T19" fmla="*/ 551 h 552"/>
              <a:gd name="T20" fmla="*/ 28 w 601"/>
              <a:gd name="T21" fmla="*/ 551 h 552"/>
              <a:gd name="T22" fmla="*/ 0 w 601"/>
              <a:gd name="T23" fmla="*/ 523 h 552"/>
              <a:gd name="T24" fmla="*/ 0 w 601"/>
              <a:gd name="T25" fmla="*/ 466 h 552"/>
              <a:gd name="T26" fmla="*/ 0 w 601"/>
              <a:gd name="T27" fmla="*/ 353 h 552"/>
              <a:gd name="T28" fmla="*/ 0 w 601"/>
              <a:gd name="T29" fmla="*/ 169 h 552"/>
              <a:gd name="T30" fmla="*/ 28 w 601"/>
              <a:gd name="T31" fmla="*/ 141 h 552"/>
              <a:gd name="T32" fmla="*/ 63 w 601"/>
              <a:gd name="T33" fmla="*/ 141 h 552"/>
              <a:gd name="T34" fmla="*/ 120 w 601"/>
              <a:gd name="T35" fmla="*/ 141 h 552"/>
              <a:gd name="T36" fmla="*/ 155 w 601"/>
              <a:gd name="T37" fmla="*/ 141 h 552"/>
              <a:gd name="T38" fmla="*/ 297 w 601"/>
              <a:gd name="T39" fmla="*/ 0 h 552"/>
              <a:gd name="T40" fmla="*/ 438 w 601"/>
              <a:gd name="T41" fmla="*/ 141 h 552"/>
              <a:gd name="T42" fmla="*/ 487 w 601"/>
              <a:gd name="T43" fmla="*/ 141 h 552"/>
              <a:gd name="T44" fmla="*/ 544 w 601"/>
              <a:gd name="T45" fmla="*/ 141 h 552"/>
              <a:gd name="T46" fmla="*/ 572 w 601"/>
              <a:gd name="T47" fmla="*/ 141 h 552"/>
              <a:gd name="T48" fmla="*/ 600 w 601"/>
              <a:gd name="T49" fmla="*/ 169 h 552"/>
              <a:gd name="T50" fmla="*/ 600 w 601"/>
              <a:gd name="T51" fmla="*/ 353 h 552"/>
              <a:gd name="T52" fmla="*/ 600 w 601"/>
              <a:gd name="T53" fmla="*/ 466 h 552"/>
              <a:gd name="T54" fmla="*/ 600 w 601"/>
              <a:gd name="T55" fmla="*/ 523 h 552"/>
              <a:gd name="T56" fmla="*/ 572 w 601"/>
              <a:gd name="T57" fmla="*/ 551 h 552"/>
              <a:gd name="T58" fmla="*/ 297 w 601"/>
              <a:gd name="T59" fmla="*/ 56 h 552"/>
              <a:gd name="T60" fmla="*/ 297 w 601"/>
              <a:gd name="T61" fmla="*/ 56 h 552"/>
              <a:gd name="T62" fmla="*/ 212 w 601"/>
              <a:gd name="T63" fmla="*/ 141 h 552"/>
              <a:gd name="T64" fmla="*/ 381 w 601"/>
              <a:gd name="T65" fmla="*/ 141 h 552"/>
              <a:gd name="T66" fmla="*/ 297 w 601"/>
              <a:gd name="T67" fmla="*/ 56 h 552"/>
              <a:gd name="T68" fmla="*/ 403 w 601"/>
              <a:gd name="T69" fmla="*/ 311 h 552"/>
              <a:gd name="T70" fmla="*/ 403 w 601"/>
              <a:gd name="T71" fmla="*/ 311 h 552"/>
              <a:gd name="T72" fmla="*/ 325 w 601"/>
              <a:gd name="T73" fmla="*/ 311 h 552"/>
              <a:gd name="T74" fmla="*/ 325 w 601"/>
              <a:gd name="T75" fmla="*/ 240 h 552"/>
              <a:gd name="T76" fmla="*/ 297 w 601"/>
              <a:gd name="T77" fmla="*/ 212 h 552"/>
              <a:gd name="T78" fmla="*/ 268 w 601"/>
              <a:gd name="T79" fmla="*/ 240 h 552"/>
              <a:gd name="T80" fmla="*/ 268 w 601"/>
              <a:gd name="T81" fmla="*/ 311 h 552"/>
              <a:gd name="T82" fmla="*/ 198 w 601"/>
              <a:gd name="T83" fmla="*/ 311 h 552"/>
              <a:gd name="T84" fmla="*/ 169 w 601"/>
              <a:gd name="T85" fmla="*/ 339 h 552"/>
              <a:gd name="T86" fmla="*/ 198 w 601"/>
              <a:gd name="T87" fmla="*/ 367 h 552"/>
              <a:gd name="T88" fmla="*/ 268 w 601"/>
              <a:gd name="T89" fmla="*/ 367 h 552"/>
              <a:gd name="T90" fmla="*/ 268 w 601"/>
              <a:gd name="T91" fmla="*/ 445 h 552"/>
              <a:gd name="T92" fmla="*/ 297 w 601"/>
              <a:gd name="T93" fmla="*/ 473 h 552"/>
              <a:gd name="T94" fmla="*/ 325 w 601"/>
              <a:gd name="T95" fmla="*/ 445 h 552"/>
              <a:gd name="T96" fmla="*/ 325 w 601"/>
              <a:gd name="T97" fmla="*/ 367 h 552"/>
              <a:gd name="T98" fmla="*/ 403 w 601"/>
              <a:gd name="T99" fmla="*/ 367 h 552"/>
              <a:gd name="T100" fmla="*/ 431 w 601"/>
              <a:gd name="T101" fmla="*/ 339 h 552"/>
              <a:gd name="T102" fmla="*/ 403 w 601"/>
              <a:gd name="T103" fmla="*/ 311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lnTo>
                  <a:pt x="523" y="551"/>
                </a:lnTo>
                <a:cubicBezTo>
                  <a:pt x="494" y="551"/>
                  <a:pt x="494" y="551"/>
                  <a:pt x="494" y="551"/>
                </a:cubicBezTo>
                <a:lnTo>
                  <a:pt x="494" y="551"/>
                </a:lnTo>
                <a:cubicBezTo>
                  <a:pt x="99" y="551"/>
                  <a:pt x="99" y="551"/>
                  <a:pt x="99" y="551"/>
                </a:cubicBezTo>
                <a:lnTo>
                  <a:pt x="99" y="551"/>
                </a:lnTo>
                <a:cubicBezTo>
                  <a:pt x="70" y="551"/>
                  <a:pt x="70" y="551"/>
                  <a:pt x="70" y="551"/>
                </a:cubicBezTo>
                <a:lnTo>
                  <a:pt x="70" y="551"/>
                </a:ln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7" name="Freeform 41">
            <a:extLst>
              <a:ext uri="{FF2B5EF4-FFF2-40B4-BE49-F238E27FC236}">
                <a16:creationId xmlns:a16="http://schemas.microsoft.com/office/drawing/2014/main" id="{1A74A6B5-378C-4C1B-8153-88092DC4B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708400"/>
            <a:ext cx="219075" cy="219075"/>
          </a:xfrm>
          <a:custGeom>
            <a:avLst/>
            <a:gdLst>
              <a:gd name="T0" fmla="*/ 579 w 608"/>
              <a:gd name="T1" fmla="*/ 608 h 609"/>
              <a:gd name="T2" fmla="*/ 579 w 608"/>
              <a:gd name="T3" fmla="*/ 608 h 609"/>
              <a:gd name="T4" fmla="*/ 28 w 608"/>
              <a:gd name="T5" fmla="*/ 608 h 609"/>
              <a:gd name="T6" fmla="*/ 0 w 608"/>
              <a:gd name="T7" fmla="*/ 580 h 609"/>
              <a:gd name="T8" fmla="*/ 0 w 608"/>
              <a:gd name="T9" fmla="*/ 29 h 609"/>
              <a:gd name="T10" fmla="*/ 28 w 608"/>
              <a:gd name="T11" fmla="*/ 0 h 609"/>
              <a:gd name="T12" fmla="*/ 579 w 608"/>
              <a:gd name="T13" fmla="*/ 0 h 609"/>
              <a:gd name="T14" fmla="*/ 607 w 608"/>
              <a:gd name="T15" fmla="*/ 29 h 609"/>
              <a:gd name="T16" fmla="*/ 607 w 608"/>
              <a:gd name="T17" fmla="*/ 580 h 609"/>
              <a:gd name="T18" fmla="*/ 579 w 608"/>
              <a:gd name="T19" fmla="*/ 608 h 609"/>
              <a:gd name="T20" fmla="*/ 56 w 608"/>
              <a:gd name="T21" fmla="*/ 57 h 609"/>
              <a:gd name="T22" fmla="*/ 56 w 608"/>
              <a:gd name="T23" fmla="*/ 57 h 609"/>
              <a:gd name="T24" fmla="*/ 56 w 608"/>
              <a:gd name="T25" fmla="*/ 538 h 609"/>
              <a:gd name="T26" fmla="*/ 113 w 608"/>
              <a:gd name="T27" fmla="*/ 474 h 609"/>
              <a:gd name="T28" fmla="*/ 183 w 608"/>
              <a:gd name="T29" fmla="*/ 446 h 609"/>
              <a:gd name="T30" fmla="*/ 247 w 608"/>
              <a:gd name="T31" fmla="*/ 417 h 609"/>
              <a:gd name="T32" fmla="*/ 247 w 608"/>
              <a:gd name="T33" fmla="*/ 368 h 609"/>
              <a:gd name="T34" fmla="*/ 226 w 608"/>
              <a:gd name="T35" fmla="*/ 311 h 609"/>
              <a:gd name="T36" fmla="*/ 205 w 608"/>
              <a:gd name="T37" fmla="*/ 290 h 609"/>
              <a:gd name="T38" fmla="*/ 219 w 608"/>
              <a:gd name="T39" fmla="*/ 248 h 609"/>
              <a:gd name="T40" fmla="*/ 212 w 608"/>
              <a:gd name="T41" fmla="*/ 191 h 609"/>
              <a:gd name="T42" fmla="*/ 304 w 608"/>
              <a:gd name="T43" fmla="*/ 113 h 609"/>
              <a:gd name="T44" fmla="*/ 395 w 608"/>
              <a:gd name="T45" fmla="*/ 191 h 609"/>
              <a:gd name="T46" fmla="*/ 395 w 608"/>
              <a:gd name="T47" fmla="*/ 248 h 609"/>
              <a:gd name="T48" fmla="*/ 403 w 608"/>
              <a:gd name="T49" fmla="*/ 290 h 609"/>
              <a:gd name="T50" fmla="*/ 381 w 608"/>
              <a:gd name="T51" fmla="*/ 311 h 609"/>
              <a:gd name="T52" fmla="*/ 360 w 608"/>
              <a:gd name="T53" fmla="*/ 368 h 609"/>
              <a:gd name="T54" fmla="*/ 360 w 608"/>
              <a:gd name="T55" fmla="*/ 417 h 609"/>
              <a:gd name="T56" fmla="*/ 424 w 608"/>
              <a:gd name="T57" fmla="*/ 446 h 609"/>
              <a:gd name="T58" fmla="*/ 494 w 608"/>
              <a:gd name="T59" fmla="*/ 474 h 609"/>
              <a:gd name="T60" fmla="*/ 551 w 608"/>
              <a:gd name="T61" fmla="*/ 538 h 609"/>
              <a:gd name="T62" fmla="*/ 551 w 608"/>
              <a:gd name="T63" fmla="*/ 57 h 609"/>
              <a:gd name="T64" fmla="*/ 56 w 608"/>
              <a:gd name="T65" fmla="*/ 5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8" name="Freeform 42">
            <a:extLst>
              <a:ext uri="{FF2B5EF4-FFF2-40B4-BE49-F238E27FC236}">
                <a16:creationId xmlns:a16="http://schemas.microsoft.com/office/drawing/2014/main" id="{F00589BE-AA0E-489A-97A2-C13EFCCFB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5" y="3708400"/>
            <a:ext cx="215900" cy="219075"/>
          </a:xfrm>
          <a:custGeom>
            <a:avLst/>
            <a:gdLst>
              <a:gd name="T0" fmla="*/ 572 w 601"/>
              <a:gd name="T1" fmla="*/ 608 h 609"/>
              <a:gd name="T2" fmla="*/ 431 w 601"/>
              <a:gd name="T3" fmla="*/ 580 h 609"/>
              <a:gd name="T4" fmla="*/ 544 w 601"/>
              <a:gd name="T5" fmla="*/ 552 h 609"/>
              <a:gd name="T6" fmla="*/ 544 w 601"/>
              <a:gd name="T7" fmla="*/ 467 h 609"/>
              <a:gd name="T8" fmla="*/ 600 w 601"/>
              <a:gd name="T9" fmla="*/ 467 h 609"/>
              <a:gd name="T10" fmla="*/ 572 w 601"/>
              <a:gd name="T11" fmla="*/ 608 h 609"/>
              <a:gd name="T12" fmla="*/ 572 w 601"/>
              <a:gd name="T13" fmla="*/ 227 h 609"/>
              <a:gd name="T14" fmla="*/ 600 w 601"/>
              <a:gd name="T15" fmla="*/ 354 h 609"/>
              <a:gd name="T16" fmla="*/ 544 w 601"/>
              <a:gd name="T17" fmla="*/ 354 h 609"/>
              <a:gd name="T18" fmla="*/ 572 w 601"/>
              <a:gd name="T19" fmla="*/ 227 h 609"/>
              <a:gd name="T20" fmla="*/ 572 w 601"/>
              <a:gd name="T21" fmla="*/ 170 h 609"/>
              <a:gd name="T22" fmla="*/ 544 w 601"/>
              <a:gd name="T23" fmla="*/ 142 h 609"/>
              <a:gd name="T24" fmla="*/ 459 w 601"/>
              <a:gd name="T25" fmla="*/ 57 h 609"/>
              <a:gd name="T26" fmla="*/ 431 w 601"/>
              <a:gd name="T27" fmla="*/ 29 h 609"/>
              <a:gd name="T28" fmla="*/ 459 w 601"/>
              <a:gd name="T29" fmla="*/ 0 h 609"/>
              <a:gd name="T30" fmla="*/ 600 w 601"/>
              <a:gd name="T31" fmla="*/ 29 h 609"/>
              <a:gd name="T32" fmla="*/ 572 w 601"/>
              <a:gd name="T33" fmla="*/ 170 h 609"/>
              <a:gd name="T34" fmla="*/ 346 w 601"/>
              <a:gd name="T35" fmla="*/ 57 h 609"/>
              <a:gd name="T36" fmla="*/ 226 w 601"/>
              <a:gd name="T37" fmla="*/ 29 h 609"/>
              <a:gd name="T38" fmla="*/ 346 w 601"/>
              <a:gd name="T39" fmla="*/ 0 h 609"/>
              <a:gd name="T40" fmla="*/ 346 w 601"/>
              <a:gd name="T41" fmla="*/ 57 h 609"/>
              <a:gd name="T42" fmla="*/ 311 w 601"/>
              <a:gd name="T43" fmla="*/ 241 h 609"/>
              <a:gd name="T44" fmla="*/ 304 w 601"/>
              <a:gd name="T45" fmla="*/ 219 h 609"/>
              <a:gd name="T46" fmla="*/ 346 w 601"/>
              <a:gd name="T47" fmla="*/ 198 h 609"/>
              <a:gd name="T48" fmla="*/ 445 w 601"/>
              <a:gd name="T49" fmla="*/ 283 h 609"/>
              <a:gd name="T50" fmla="*/ 452 w 601"/>
              <a:gd name="T51" fmla="*/ 304 h 609"/>
              <a:gd name="T52" fmla="*/ 445 w 601"/>
              <a:gd name="T53" fmla="*/ 326 h 609"/>
              <a:gd name="T54" fmla="*/ 346 w 601"/>
              <a:gd name="T55" fmla="*/ 410 h 609"/>
              <a:gd name="T56" fmla="*/ 304 w 601"/>
              <a:gd name="T57" fmla="*/ 389 h 609"/>
              <a:gd name="T58" fmla="*/ 311 w 601"/>
              <a:gd name="T59" fmla="*/ 368 h 609"/>
              <a:gd name="T60" fmla="*/ 176 w 601"/>
              <a:gd name="T61" fmla="*/ 333 h 609"/>
              <a:gd name="T62" fmla="*/ 176 w 601"/>
              <a:gd name="T63" fmla="*/ 276 h 609"/>
              <a:gd name="T64" fmla="*/ 311 w 601"/>
              <a:gd name="T65" fmla="*/ 241 h 609"/>
              <a:gd name="T66" fmla="*/ 141 w 601"/>
              <a:gd name="T67" fmla="*/ 57 h 609"/>
              <a:gd name="T68" fmla="*/ 56 w 601"/>
              <a:gd name="T69" fmla="*/ 57 h 609"/>
              <a:gd name="T70" fmla="*/ 28 w 601"/>
              <a:gd name="T71" fmla="*/ 170 h 609"/>
              <a:gd name="T72" fmla="*/ 0 w 601"/>
              <a:gd name="T73" fmla="*/ 142 h 609"/>
              <a:gd name="T74" fmla="*/ 28 w 601"/>
              <a:gd name="T75" fmla="*/ 0 h 609"/>
              <a:gd name="T76" fmla="*/ 141 w 601"/>
              <a:gd name="T77" fmla="*/ 0 h 609"/>
              <a:gd name="T78" fmla="*/ 141 w 601"/>
              <a:gd name="T79" fmla="*/ 57 h 609"/>
              <a:gd name="T80" fmla="*/ 28 w 601"/>
              <a:gd name="T81" fmla="*/ 382 h 609"/>
              <a:gd name="T82" fmla="*/ 0 w 601"/>
              <a:gd name="T83" fmla="*/ 255 h 609"/>
              <a:gd name="T84" fmla="*/ 56 w 601"/>
              <a:gd name="T85" fmla="*/ 255 h 609"/>
              <a:gd name="T86" fmla="*/ 28 w 601"/>
              <a:gd name="T87" fmla="*/ 382 h 609"/>
              <a:gd name="T88" fmla="*/ 28 w 601"/>
              <a:gd name="T89" fmla="*/ 439 h 609"/>
              <a:gd name="T90" fmla="*/ 56 w 601"/>
              <a:gd name="T91" fmla="*/ 552 h 609"/>
              <a:gd name="T92" fmla="*/ 169 w 601"/>
              <a:gd name="T93" fmla="*/ 580 h 609"/>
              <a:gd name="T94" fmla="*/ 28 w 601"/>
              <a:gd name="T95" fmla="*/ 608 h 609"/>
              <a:gd name="T96" fmla="*/ 0 w 601"/>
              <a:gd name="T97" fmla="*/ 467 h 609"/>
              <a:gd name="T98" fmla="*/ 28 w 601"/>
              <a:gd name="T99" fmla="*/ 439 h 609"/>
              <a:gd name="T100" fmla="*/ 254 w 601"/>
              <a:gd name="T101" fmla="*/ 552 h 609"/>
              <a:gd name="T102" fmla="*/ 374 w 601"/>
              <a:gd name="T103" fmla="*/ 580 h 609"/>
              <a:gd name="T104" fmla="*/ 254 w 601"/>
              <a:gd name="T105" fmla="*/ 608 h 609"/>
              <a:gd name="T106" fmla="*/ 254 w 601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lnTo>
                  <a:pt x="459" y="57"/>
                </a:ln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lnTo>
                  <a:pt x="346" y="198"/>
                </a:lnTo>
                <a:cubicBezTo>
                  <a:pt x="445" y="283"/>
                  <a:pt x="445" y="283"/>
                  <a:pt x="445" y="283"/>
                </a:cubicBezTo>
                <a:lnTo>
                  <a:pt x="445" y="283"/>
                </a:ln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lnTo>
                  <a:pt x="445" y="326"/>
                </a:lnTo>
                <a:cubicBezTo>
                  <a:pt x="346" y="410"/>
                  <a:pt x="346" y="410"/>
                  <a:pt x="346" y="410"/>
                </a:cubicBezTo>
                <a:lnTo>
                  <a:pt x="346" y="410"/>
                </a:ln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lnTo>
                  <a:pt x="311" y="368"/>
                </a:ln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9" name="Freeform 43">
            <a:extLst>
              <a:ext uri="{FF2B5EF4-FFF2-40B4-BE49-F238E27FC236}">
                <a16:creationId xmlns:a16="http://schemas.microsoft.com/office/drawing/2014/main" id="{6FC5AB0B-E370-4CEC-8EBE-989171908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3702050"/>
            <a:ext cx="215900" cy="219075"/>
          </a:xfrm>
          <a:custGeom>
            <a:avLst/>
            <a:gdLst>
              <a:gd name="T0" fmla="*/ 572 w 601"/>
              <a:gd name="T1" fmla="*/ 608 h 609"/>
              <a:gd name="T2" fmla="*/ 431 w 601"/>
              <a:gd name="T3" fmla="*/ 580 h 609"/>
              <a:gd name="T4" fmla="*/ 544 w 601"/>
              <a:gd name="T5" fmla="*/ 552 h 609"/>
              <a:gd name="T6" fmla="*/ 544 w 601"/>
              <a:gd name="T7" fmla="*/ 467 h 609"/>
              <a:gd name="T8" fmla="*/ 600 w 601"/>
              <a:gd name="T9" fmla="*/ 467 h 609"/>
              <a:gd name="T10" fmla="*/ 572 w 601"/>
              <a:gd name="T11" fmla="*/ 608 h 609"/>
              <a:gd name="T12" fmla="*/ 572 w 601"/>
              <a:gd name="T13" fmla="*/ 227 h 609"/>
              <a:gd name="T14" fmla="*/ 600 w 601"/>
              <a:gd name="T15" fmla="*/ 354 h 609"/>
              <a:gd name="T16" fmla="*/ 544 w 601"/>
              <a:gd name="T17" fmla="*/ 354 h 609"/>
              <a:gd name="T18" fmla="*/ 572 w 601"/>
              <a:gd name="T19" fmla="*/ 227 h 609"/>
              <a:gd name="T20" fmla="*/ 572 w 601"/>
              <a:gd name="T21" fmla="*/ 170 h 609"/>
              <a:gd name="T22" fmla="*/ 544 w 601"/>
              <a:gd name="T23" fmla="*/ 142 h 609"/>
              <a:gd name="T24" fmla="*/ 459 w 601"/>
              <a:gd name="T25" fmla="*/ 57 h 609"/>
              <a:gd name="T26" fmla="*/ 431 w 601"/>
              <a:gd name="T27" fmla="*/ 29 h 609"/>
              <a:gd name="T28" fmla="*/ 459 w 601"/>
              <a:gd name="T29" fmla="*/ 0 h 609"/>
              <a:gd name="T30" fmla="*/ 600 w 601"/>
              <a:gd name="T31" fmla="*/ 29 h 609"/>
              <a:gd name="T32" fmla="*/ 572 w 601"/>
              <a:gd name="T33" fmla="*/ 170 h 609"/>
              <a:gd name="T34" fmla="*/ 452 w 601"/>
              <a:gd name="T35" fmla="*/ 304 h 609"/>
              <a:gd name="T36" fmla="*/ 247 w 601"/>
              <a:gd name="T37" fmla="*/ 333 h 609"/>
              <a:gd name="T38" fmla="*/ 289 w 601"/>
              <a:gd name="T39" fmla="*/ 368 h 609"/>
              <a:gd name="T40" fmla="*/ 268 w 601"/>
              <a:gd name="T41" fmla="*/ 417 h 609"/>
              <a:gd name="T42" fmla="*/ 254 w 601"/>
              <a:gd name="T43" fmla="*/ 410 h 609"/>
              <a:gd name="T44" fmla="*/ 155 w 601"/>
              <a:gd name="T45" fmla="*/ 326 h 609"/>
              <a:gd name="T46" fmla="*/ 155 w 601"/>
              <a:gd name="T47" fmla="*/ 283 h 609"/>
              <a:gd name="T48" fmla="*/ 254 w 601"/>
              <a:gd name="T49" fmla="*/ 198 h 609"/>
              <a:gd name="T50" fmla="*/ 268 w 601"/>
              <a:gd name="T51" fmla="*/ 191 h 609"/>
              <a:gd name="T52" fmla="*/ 289 w 601"/>
              <a:gd name="T53" fmla="*/ 241 h 609"/>
              <a:gd name="T54" fmla="*/ 247 w 601"/>
              <a:gd name="T55" fmla="*/ 276 h 609"/>
              <a:gd name="T56" fmla="*/ 452 w 601"/>
              <a:gd name="T57" fmla="*/ 304 h 609"/>
              <a:gd name="T58" fmla="*/ 346 w 601"/>
              <a:gd name="T59" fmla="*/ 57 h 609"/>
              <a:gd name="T60" fmla="*/ 226 w 601"/>
              <a:gd name="T61" fmla="*/ 29 h 609"/>
              <a:gd name="T62" fmla="*/ 346 w 601"/>
              <a:gd name="T63" fmla="*/ 0 h 609"/>
              <a:gd name="T64" fmla="*/ 346 w 601"/>
              <a:gd name="T65" fmla="*/ 57 h 609"/>
              <a:gd name="T66" fmla="*/ 141 w 601"/>
              <a:gd name="T67" fmla="*/ 57 h 609"/>
              <a:gd name="T68" fmla="*/ 56 w 601"/>
              <a:gd name="T69" fmla="*/ 57 h 609"/>
              <a:gd name="T70" fmla="*/ 28 w 601"/>
              <a:gd name="T71" fmla="*/ 170 h 609"/>
              <a:gd name="T72" fmla="*/ 0 w 601"/>
              <a:gd name="T73" fmla="*/ 142 h 609"/>
              <a:gd name="T74" fmla="*/ 28 w 601"/>
              <a:gd name="T75" fmla="*/ 0 h 609"/>
              <a:gd name="T76" fmla="*/ 141 w 601"/>
              <a:gd name="T77" fmla="*/ 0 h 609"/>
              <a:gd name="T78" fmla="*/ 141 w 601"/>
              <a:gd name="T79" fmla="*/ 57 h 609"/>
              <a:gd name="T80" fmla="*/ 28 w 601"/>
              <a:gd name="T81" fmla="*/ 382 h 609"/>
              <a:gd name="T82" fmla="*/ 0 w 601"/>
              <a:gd name="T83" fmla="*/ 255 h 609"/>
              <a:gd name="T84" fmla="*/ 56 w 601"/>
              <a:gd name="T85" fmla="*/ 255 h 609"/>
              <a:gd name="T86" fmla="*/ 28 w 601"/>
              <a:gd name="T87" fmla="*/ 382 h 609"/>
              <a:gd name="T88" fmla="*/ 28 w 601"/>
              <a:gd name="T89" fmla="*/ 439 h 609"/>
              <a:gd name="T90" fmla="*/ 56 w 601"/>
              <a:gd name="T91" fmla="*/ 552 h 609"/>
              <a:gd name="T92" fmla="*/ 169 w 601"/>
              <a:gd name="T93" fmla="*/ 580 h 609"/>
              <a:gd name="T94" fmla="*/ 28 w 601"/>
              <a:gd name="T95" fmla="*/ 608 h 609"/>
              <a:gd name="T96" fmla="*/ 0 w 601"/>
              <a:gd name="T97" fmla="*/ 467 h 609"/>
              <a:gd name="T98" fmla="*/ 28 w 601"/>
              <a:gd name="T99" fmla="*/ 439 h 609"/>
              <a:gd name="T100" fmla="*/ 254 w 601"/>
              <a:gd name="T101" fmla="*/ 552 h 609"/>
              <a:gd name="T102" fmla="*/ 374 w 601"/>
              <a:gd name="T103" fmla="*/ 580 h 609"/>
              <a:gd name="T104" fmla="*/ 254 w 601"/>
              <a:gd name="T105" fmla="*/ 608 h 609"/>
              <a:gd name="T106" fmla="*/ 254 w 601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lnTo>
                  <a:pt x="459" y="57"/>
                </a:ln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lnTo>
                  <a:pt x="289" y="368"/>
                </a:ln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lnTo>
                  <a:pt x="254" y="410"/>
                </a:lnTo>
                <a:cubicBezTo>
                  <a:pt x="155" y="326"/>
                  <a:pt x="155" y="326"/>
                  <a:pt x="155" y="326"/>
                </a:cubicBezTo>
                <a:lnTo>
                  <a:pt x="155" y="326"/>
                </a:ln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lnTo>
                  <a:pt x="155" y="283"/>
                </a:lnTo>
                <a:cubicBezTo>
                  <a:pt x="254" y="198"/>
                  <a:pt x="254" y="198"/>
                  <a:pt x="254" y="198"/>
                </a:cubicBezTo>
                <a:lnTo>
                  <a:pt x="254" y="198"/>
                </a:ln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lnTo>
                  <a:pt x="289" y="241"/>
                </a:ln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0" name="Freeform 44">
            <a:extLst>
              <a:ext uri="{FF2B5EF4-FFF2-40B4-BE49-F238E27FC236}">
                <a16:creationId xmlns:a16="http://schemas.microsoft.com/office/drawing/2014/main" id="{72DDBD1C-6F70-4B46-875F-0097C534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75" y="3702050"/>
            <a:ext cx="219075" cy="219075"/>
          </a:xfrm>
          <a:custGeom>
            <a:avLst/>
            <a:gdLst>
              <a:gd name="T0" fmla="*/ 580 w 609"/>
              <a:gd name="T1" fmla="*/ 608 h 609"/>
              <a:gd name="T2" fmla="*/ 439 w 609"/>
              <a:gd name="T3" fmla="*/ 580 h 609"/>
              <a:gd name="T4" fmla="*/ 552 w 609"/>
              <a:gd name="T5" fmla="*/ 552 h 609"/>
              <a:gd name="T6" fmla="*/ 552 w 609"/>
              <a:gd name="T7" fmla="*/ 467 h 609"/>
              <a:gd name="T8" fmla="*/ 608 w 609"/>
              <a:gd name="T9" fmla="*/ 467 h 609"/>
              <a:gd name="T10" fmla="*/ 580 w 609"/>
              <a:gd name="T11" fmla="*/ 608 h 609"/>
              <a:gd name="T12" fmla="*/ 580 w 609"/>
              <a:gd name="T13" fmla="*/ 227 h 609"/>
              <a:gd name="T14" fmla="*/ 608 w 609"/>
              <a:gd name="T15" fmla="*/ 354 h 609"/>
              <a:gd name="T16" fmla="*/ 552 w 609"/>
              <a:gd name="T17" fmla="*/ 354 h 609"/>
              <a:gd name="T18" fmla="*/ 580 w 609"/>
              <a:gd name="T19" fmla="*/ 227 h 609"/>
              <a:gd name="T20" fmla="*/ 580 w 609"/>
              <a:gd name="T21" fmla="*/ 170 h 609"/>
              <a:gd name="T22" fmla="*/ 552 w 609"/>
              <a:gd name="T23" fmla="*/ 142 h 609"/>
              <a:gd name="T24" fmla="*/ 467 w 609"/>
              <a:gd name="T25" fmla="*/ 57 h 609"/>
              <a:gd name="T26" fmla="*/ 439 w 609"/>
              <a:gd name="T27" fmla="*/ 29 h 609"/>
              <a:gd name="T28" fmla="*/ 467 w 609"/>
              <a:gd name="T29" fmla="*/ 0 h 609"/>
              <a:gd name="T30" fmla="*/ 608 w 609"/>
              <a:gd name="T31" fmla="*/ 29 h 609"/>
              <a:gd name="T32" fmla="*/ 580 w 609"/>
              <a:gd name="T33" fmla="*/ 170 h 609"/>
              <a:gd name="T34" fmla="*/ 389 w 609"/>
              <a:gd name="T35" fmla="*/ 304 h 609"/>
              <a:gd name="T36" fmla="*/ 368 w 609"/>
              <a:gd name="T37" fmla="*/ 297 h 609"/>
              <a:gd name="T38" fmla="*/ 333 w 609"/>
              <a:gd name="T39" fmla="*/ 424 h 609"/>
              <a:gd name="T40" fmla="*/ 276 w 609"/>
              <a:gd name="T41" fmla="*/ 424 h 609"/>
              <a:gd name="T42" fmla="*/ 241 w 609"/>
              <a:gd name="T43" fmla="*/ 297 h 609"/>
              <a:gd name="T44" fmla="*/ 219 w 609"/>
              <a:gd name="T45" fmla="*/ 304 h 609"/>
              <a:gd name="T46" fmla="*/ 198 w 609"/>
              <a:gd name="T47" fmla="*/ 255 h 609"/>
              <a:gd name="T48" fmla="*/ 283 w 609"/>
              <a:gd name="T49" fmla="*/ 163 h 609"/>
              <a:gd name="T50" fmla="*/ 304 w 609"/>
              <a:gd name="T51" fmla="*/ 156 h 609"/>
              <a:gd name="T52" fmla="*/ 326 w 609"/>
              <a:gd name="T53" fmla="*/ 163 h 609"/>
              <a:gd name="T54" fmla="*/ 410 w 609"/>
              <a:gd name="T55" fmla="*/ 255 h 609"/>
              <a:gd name="T56" fmla="*/ 389 w 609"/>
              <a:gd name="T57" fmla="*/ 304 h 609"/>
              <a:gd name="T58" fmla="*/ 354 w 609"/>
              <a:gd name="T59" fmla="*/ 57 h 609"/>
              <a:gd name="T60" fmla="*/ 226 w 609"/>
              <a:gd name="T61" fmla="*/ 29 h 609"/>
              <a:gd name="T62" fmla="*/ 354 w 609"/>
              <a:gd name="T63" fmla="*/ 0 h 609"/>
              <a:gd name="T64" fmla="*/ 354 w 609"/>
              <a:gd name="T65" fmla="*/ 57 h 609"/>
              <a:gd name="T66" fmla="*/ 142 w 609"/>
              <a:gd name="T67" fmla="*/ 608 h 609"/>
              <a:gd name="T68" fmla="*/ 0 w 609"/>
              <a:gd name="T69" fmla="*/ 580 h 609"/>
              <a:gd name="T70" fmla="*/ 0 w 609"/>
              <a:gd name="T71" fmla="*/ 467 h 609"/>
              <a:gd name="T72" fmla="*/ 57 w 609"/>
              <a:gd name="T73" fmla="*/ 467 h 609"/>
              <a:gd name="T74" fmla="*/ 142 w 609"/>
              <a:gd name="T75" fmla="*/ 552 h 609"/>
              <a:gd name="T76" fmla="*/ 142 w 609"/>
              <a:gd name="T77" fmla="*/ 608 h 609"/>
              <a:gd name="T78" fmla="*/ 57 w 609"/>
              <a:gd name="T79" fmla="*/ 255 h 609"/>
              <a:gd name="T80" fmla="*/ 29 w 609"/>
              <a:gd name="T81" fmla="*/ 382 h 609"/>
              <a:gd name="T82" fmla="*/ 0 w 609"/>
              <a:gd name="T83" fmla="*/ 255 h 609"/>
              <a:gd name="T84" fmla="*/ 57 w 609"/>
              <a:gd name="T85" fmla="*/ 255 h 609"/>
              <a:gd name="T86" fmla="*/ 142 w 609"/>
              <a:gd name="T87" fmla="*/ 57 h 609"/>
              <a:gd name="T88" fmla="*/ 57 w 609"/>
              <a:gd name="T89" fmla="*/ 57 h 609"/>
              <a:gd name="T90" fmla="*/ 29 w 609"/>
              <a:gd name="T91" fmla="*/ 170 h 609"/>
              <a:gd name="T92" fmla="*/ 0 w 609"/>
              <a:gd name="T93" fmla="*/ 142 h 609"/>
              <a:gd name="T94" fmla="*/ 29 w 609"/>
              <a:gd name="T95" fmla="*/ 0 h 609"/>
              <a:gd name="T96" fmla="*/ 142 w 609"/>
              <a:gd name="T97" fmla="*/ 0 h 609"/>
              <a:gd name="T98" fmla="*/ 142 w 609"/>
              <a:gd name="T99" fmla="*/ 57 h 609"/>
              <a:gd name="T100" fmla="*/ 255 w 609"/>
              <a:gd name="T101" fmla="*/ 552 h 609"/>
              <a:gd name="T102" fmla="*/ 382 w 609"/>
              <a:gd name="T103" fmla="*/ 580 h 609"/>
              <a:gd name="T104" fmla="*/ 255 w 609"/>
              <a:gd name="T105" fmla="*/ 608 h 609"/>
              <a:gd name="T106" fmla="*/ 255 w 609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lnTo>
                  <a:pt x="552" y="467"/>
                </a:ln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lnTo>
                  <a:pt x="552" y="142"/>
                </a:ln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lnTo>
                  <a:pt x="467" y="57"/>
                </a:ln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lnTo>
                  <a:pt x="467" y="0"/>
                </a:ln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lnTo>
                  <a:pt x="368" y="297"/>
                </a:ln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lnTo>
                  <a:pt x="241" y="297"/>
                </a:ln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lnTo>
                  <a:pt x="198" y="255"/>
                </a:lnTo>
                <a:cubicBezTo>
                  <a:pt x="283" y="163"/>
                  <a:pt x="283" y="163"/>
                  <a:pt x="283" y="163"/>
                </a:cubicBezTo>
                <a:lnTo>
                  <a:pt x="283" y="163"/>
                </a:ln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lnTo>
                  <a:pt x="326" y="163"/>
                </a:lnTo>
                <a:cubicBezTo>
                  <a:pt x="410" y="255"/>
                  <a:pt x="410" y="255"/>
                  <a:pt x="410" y="255"/>
                </a:cubicBezTo>
                <a:lnTo>
                  <a:pt x="410" y="255"/>
                </a:ln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1" name="Freeform 45">
            <a:extLst>
              <a:ext uri="{FF2B5EF4-FFF2-40B4-BE49-F238E27FC236}">
                <a16:creationId xmlns:a16="http://schemas.microsoft.com/office/drawing/2014/main" id="{3B2583C9-C157-4A1A-96B5-8F4E81901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3702050"/>
            <a:ext cx="217488" cy="219075"/>
          </a:xfrm>
          <a:custGeom>
            <a:avLst/>
            <a:gdLst>
              <a:gd name="T0" fmla="*/ 573 w 602"/>
              <a:gd name="T1" fmla="*/ 608 h 609"/>
              <a:gd name="T2" fmla="*/ 431 w 602"/>
              <a:gd name="T3" fmla="*/ 580 h 609"/>
              <a:gd name="T4" fmla="*/ 544 w 602"/>
              <a:gd name="T5" fmla="*/ 552 h 609"/>
              <a:gd name="T6" fmla="*/ 544 w 602"/>
              <a:gd name="T7" fmla="*/ 467 h 609"/>
              <a:gd name="T8" fmla="*/ 601 w 602"/>
              <a:gd name="T9" fmla="*/ 467 h 609"/>
              <a:gd name="T10" fmla="*/ 573 w 602"/>
              <a:gd name="T11" fmla="*/ 608 h 609"/>
              <a:gd name="T12" fmla="*/ 573 w 602"/>
              <a:gd name="T13" fmla="*/ 227 h 609"/>
              <a:gd name="T14" fmla="*/ 601 w 602"/>
              <a:gd name="T15" fmla="*/ 354 h 609"/>
              <a:gd name="T16" fmla="*/ 544 w 602"/>
              <a:gd name="T17" fmla="*/ 354 h 609"/>
              <a:gd name="T18" fmla="*/ 573 w 602"/>
              <a:gd name="T19" fmla="*/ 227 h 609"/>
              <a:gd name="T20" fmla="*/ 573 w 602"/>
              <a:gd name="T21" fmla="*/ 170 h 609"/>
              <a:gd name="T22" fmla="*/ 544 w 602"/>
              <a:gd name="T23" fmla="*/ 142 h 609"/>
              <a:gd name="T24" fmla="*/ 460 w 602"/>
              <a:gd name="T25" fmla="*/ 57 h 609"/>
              <a:gd name="T26" fmla="*/ 431 w 602"/>
              <a:gd name="T27" fmla="*/ 29 h 609"/>
              <a:gd name="T28" fmla="*/ 460 w 602"/>
              <a:gd name="T29" fmla="*/ 0 h 609"/>
              <a:gd name="T30" fmla="*/ 601 w 602"/>
              <a:gd name="T31" fmla="*/ 29 h 609"/>
              <a:gd name="T32" fmla="*/ 573 w 602"/>
              <a:gd name="T33" fmla="*/ 170 h 609"/>
              <a:gd name="T34" fmla="*/ 410 w 602"/>
              <a:gd name="T35" fmla="*/ 354 h 609"/>
              <a:gd name="T36" fmla="*/ 325 w 602"/>
              <a:gd name="T37" fmla="*/ 446 h 609"/>
              <a:gd name="T38" fmla="*/ 283 w 602"/>
              <a:gd name="T39" fmla="*/ 446 h 609"/>
              <a:gd name="T40" fmla="*/ 198 w 602"/>
              <a:gd name="T41" fmla="*/ 354 h 609"/>
              <a:gd name="T42" fmla="*/ 191 w 602"/>
              <a:gd name="T43" fmla="*/ 333 h 609"/>
              <a:gd name="T44" fmla="*/ 241 w 602"/>
              <a:gd name="T45" fmla="*/ 311 h 609"/>
              <a:gd name="T46" fmla="*/ 276 w 602"/>
              <a:gd name="T47" fmla="*/ 354 h 609"/>
              <a:gd name="T48" fmla="*/ 304 w 602"/>
              <a:gd name="T49" fmla="*/ 156 h 609"/>
              <a:gd name="T50" fmla="*/ 333 w 602"/>
              <a:gd name="T51" fmla="*/ 354 h 609"/>
              <a:gd name="T52" fmla="*/ 368 w 602"/>
              <a:gd name="T53" fmla="*/ 311 h 609"/>
              <a:gd name="T54" fmla="*/ 417 w 602"/>
              <a:gd name="T55" fmla="*/ 333 h 609"/>
              <a:gd name="T56" fmla="*/ 347 w 602"/>
              <a:gd name="T57" fmla="*/ 57 h 609"/>
              <a:gd name="T58" fmla="*/ 255 w 602"/>
              <a:gd name="T59" fmla="*/ 57 h 609"/>
              <a:gd name="T60" fmla="*/ 255 w 602"/>
              <a:gd name="T61" fmla="*/ 0 h 609"/>
              <a:gd name="T62" fmla="*/ 375 w 602"/>
              <a:gd name="T63" fmla="*/ 29 h 609"/>
              <a:gd name="T64" fmla="*/ 142 w 602"/>
              <a:gd name="T65" fmla="*/ 608 h 609"/>
              <a:gd name="T66" fmla="*/ 29 w 602"/>
              <a:gd name="T67" fmla="*/ 608 h 609"/>
              <a:gd name="T68" fmla="*/ 0 w 602"/>
              <a:gd name="T69" fmla="*/ 467 h 609"/>
              <a:gd name="T70" fmla="*/ 29 w 602"/>
              <a:gd name="T71" fmla="*/ 439 h 609"/>
              <a:gd name="T72" fmla="*/ 57 w 602"/>
              <a:gd name="T73" fmla="*/ 552 h 609"/>
              <a:gd name="T74" fmla="*/ 170 w 602"/>
              <a:gd name="T75" fmla="*/ 580 h 609"/>
              <a:gd name="T76" fmla="*/ 57 w 602"/>
              <a:gd name="T77" fmla="*/ 255 h 609"/>
              <a:gd name="T78" fmla="*/ 57 w 602"/>
              <a:gd name="T79" fmla="*/ 354 h 609"/>
              <a:gd name="T80" fmla="*/ 0 w 602"/>
              <a:gd name="T81" fmla="*/ 354 h 609"/>
              <a:gd name="T82" fmla="*/ 29 w 602"/>
              <a:gd name="T83" fmla="*/ 227 h 609"/>
              <a:gd name="T84" fmla="*/ 142 w 602"/>
              <a:gd name="T85" fmla="*/ 57 h 609"/>
              <a:gd name="T86" fmla="*/ 142 w 602"/>
              <a:gd name="T87" fmla="*/ 57 h 609"/>
              <a:gd name="T88" fmla="*/ 57 w 602"/>
              <a:gd name="T89" fmla="*/ 142 h 609"/>
              <a:gd name="T90" fmla="*/ 0 w 602"/>
              <a:gd name="T91" fmla="*/ 142 h 609"/>
              <a:gd name="T92" fmla="*/ 0 w 602"/>
              <a:gd name="T93" fmla="*/ 29 h 609"/>
              <a:gd name="T94" fmla="*/ 142 w 602"/>
              <a:gd name="T95" fmla="*/ 0 h 609"/>
              <a:gd name="T96" fmla="*/ 170 w 602"/>
              <a:gd name="T97" fmla="*/ 29 h 609"/>
              <a:gd name="T98" fmla="*/ 255 w 602"/>
              <a:gd name="T99" fmla="*/ 552 h 609"/>
              <a:gd name="T100" fmla="*/ 347 w 602"/>
              <a:gd name="T101" fmla="*/ 552 h 609"/>
              <a:gd name="T102" fmla="*/ 347 w 602"/>
              <a:gd name="T103" fmla="*/ 608 h 609"/>
              <a:gd name="T104" fmla="*/ 226 w 602"/>
              <a:gd name="T105" fmla="*/ 580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lnTo>
                  <a:pt x="460" y="57"/>
                </a:ln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lnTo>
                  <a:pt x="460" y="0"/>
                </a:ln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lnTo>
                  <a:pt x="325" y="446"/>
                </a:ln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lnTo>
                  <a:pt x="283" y="446"/>
                </a:lnTo>
                <a:cubicBezTo>
                  <a:pt x="198" y="354"/>
                  <a:pt x="198" y="354"/>
                  <a:pt x="198" y="354"/>
                </a:cubicBezTo>
                <a:lnTo>
                  <a:pt x="198" y="354"/>
                </a:ln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lnTo>
                  <a:pt x="241" y="311"/>
                </a:ln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lnTo>
                  <a:pt x="368" y="311"/>
                </a:ln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2" name="Freeform 46">
            <a:extLst>
              <a:ext uri="{FF2B5EF4-FFF2-40B4-BE49-F238E27FC236}">
                <a16:creationId xmlns:a16="http://schemas.microsoft.com/office/drawing/2014/main" id="{C2D25CEC-E8C8-419B-A44E-99EDD5D8E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3702050"/>
            <a:ext cx="217487" cy="219075"/>
          </a:xfrm>
          <a:custGeom>
            <a:avLst/>
            <a:gdLst>
              <a:gd name="T0" fmla="*/ 573 w 602"/>
              <a:gd name="T1" fmla="*/ 608 h 609"/>
              <a:gd name="T2" fmla="*/ 431 w 602"/>
              <a:gd name="T3" fmla="*/ 580 h 609"/>
              <a:gd name="T4" fmla="*/ 544 w 602"/>
              <a:gd name="T5" fmla="*/ 552 h 609"/>
              <a:gd name="T6" fmla="*/ 544 w 602"/>
              <a:gd name="T7" fmla="*/ 467 h 609"/>
              <a:gd name="T8" fmla="*/ 601 w 602"/>
              <a:gd name="T9" fmla="*/ 467 h 609"/>
              <a:gd name="T10" fmla="*/ 573 w 602"/>
              <a:gd name="T11" fmla="*/ 608 h 609"/>
              <a:gd name="T12" fmla="*/ 573 w 602"/>
              <a:gd name="T13" fmla="*/ 227 h 609"/>
              <a:gd name="T14" fmla="*/ 601 w 602"/>
              <a:gd name="T15" fmla="*/ 354 h 609"/>
              <a:gd name="T16" fmla="*/ 544 w 602"/>
              <a:gd name="T17" fmla="*/ 354 h 609"/>
              <a:gd name="T18" fmla="*/ 573 w 602"/>
              <a:gd name="T19" fmla="*/ 227 h 609"/>
              <a:gd name="T20" fmla="*/ 573 w 602"/>
              <a:gd name="T21" fmla="*/ 170 h 609"/>
              <a:gd name="T22" fmla="*/ 544 w 602"/>
              <a:gd name="T23" fmla="*/ 142 h 609"/>
              <a:gd name="T24" fmla="*/ 460 w 602"/>
              <a:gd name="T25" fmla="*/ 57 h 609"/>
              <a:gd name="T26" fmla="*/ 431 w 602"/>
              <a:gd name="T27" fmla="*/ 29 h 609"/>
              <a:gd name="T28" fmla="*/ 460 w 602"/>
              <a:gd name="T29" fmla="*/ 0 h 609"/>
              <a:gd name="T30" fmla="*/ 601 w 602"/>
              <a:gd name="T31" fmla="*/ 29 h 609"/>
              <a:gd name="T32" fmla="*/ 573 w 602"/>
              <a:gd name="T33" fmla="*/ 170 h 609"/>
              <a:gd name="T34" fmla="*/ 347 w 602"/>
              <a:gd name="T35" fmla="*/ 608 h 609"/>
              <a:gd name="T36" fmla="*/ 226 w 602"/>
              <a:gd name="T37" fmla="*/ 580 h 609"/>
              <a:gd name="T38" fmla="*/ 347 w 602"/>
              <a:gd name="T39" fmla="*/ 552 h 609"/>
              <a:gd name="T40" fmla="*/ 347 w 602"/>
              <a:gd name="T41" fmla="*/ 608 h 609"/>
              <a:gd name="T42" fmla="*/ 347 w 602"/>
              <a:gd name="T43" fmla="*/ 57 h 609"/>
              <a:gd name="T44" fmla="*/ 226 w 602"/>
              <a:gd name="T45" fmla="*/ 29 h 609"/>
              <a:gd name="T46" fmla="*/ 347 w 602"/>
              <a:gd name="T47" fmla="*/ 0 h 609"/>
              <a:gd name="T48" fmla="*/ 347 w 602"/>
              <a:gd name="T49" fmla="*/ 57 h 609"/>
              <a:gd name="T50" fmla="*/ 142 w 602"/>
              <a:gd name="T51" fmla="*/ 608 h 609"/>
              <a:gd name="T52" fmla="*/ 0 w 602"/>
              <a:gd name="T53" fmla="*/ 580 h 609"/>
              <a:gd name="T54" fmla="*/ 0 w 602"/>
              <a:gd name="T55" fmla="*/ 467 h 609"/>
              <a:gd name="T56" fmla="*/ 57 w 602"/>
              <a:gd name="T57" fmla="*/ 467 h 609"/>
              <a:gd name="T58" fmla="*/ 142 w 602"/>
              <a:gd name="T59" fmla="*/ 552 h 609"/>
              <a:gd name="T60" fmla="*/ 142 w 602"/>
              <a:gd name="T61" fmla="*/ 608 h 609"/>
              <a:gd name="T62" fmla="*/ 57 w 602"/>
              <a:gd name="T63" fmla="*/ 255 h 609"/>
              <a:gd name="T64" fmla="*/ 29 w 602"/>
              <a:gd name="T65" fmla="*/ 382 h 609"/>
              <a:gd name="T66" fmla="*/ 0 w 602"/>
              <a:gd name="T67" fmla="*/ 255 h 609"/>
              <a:gd name="T68" fmla="*/ 57 w 602"/>
              <a:gd name="T69" fmla="*/ 255 h 609"/>
              <a:gd name="T70" fmla="*/ 142 w 602"/>
              <a:gd name="T71" fmla="*/ 57 h 609"/>
              <a:gd name="T72" fmla="*/ 57 w 602"/>
              <a:gd name="T73" fmla="*/ 57 h 609"/>
              <a:gd name="T74" fmla="*/ 29 w 602"/>
              <a:gd name="T75" fmla="*/ 170 h 609"/>
              <a:gd name="T76" fmla="*/ 0 w 602"/>
              <a:gd name="T77" fmla="*/ 142 h 609"/>
              <a:gd name="T78" fmla="*/ 29 w 602"/>
              <a:gd name="T79" fmla="*/ 0 h 609"/>
              <a:gd name="T80" fmla="*/ 142 w 602"/>
              <a:gd name="T81" fmla="*/ 0 h 609"/>
              <a:gd name="T82" fmla="*/ 142 w 602"/>
              <a:gd name="T83" fmla="*/ 5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lnTo>
                  <a:pt x="460" y="57"/>
                </a:ln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lnTo>
                  <a:pt x="460" y="0"/>
                </a:ln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3" name="Freeform 47">
            <a:extLst>
              <a:ext uri="{FF2B5EF4-FFF2-40B4-BE49-F238E27FC236}">
                <a16:creationId xmlns:a16="http://schemas.microsoft.com/office/drawing/2014/main" id="{C3F828A1-8D5E-4C42-A18F-55BABA8BB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3708400"/>
            <a:ext cx="219075" cy="209550"/>
          </a:xfrm>
          <a:custGeom>
            <a:avLst/>
            <a:gdLst>
              <a:gd name="T0" fmla="*/ 608 w 609"/>
              <a:gd name="T1" fmla="*/ 551 h 580"/>
              <a:gd name="T2" fmla="*/ 608 w 609"/>
              <a:gd name="T3" fmla="*/ 551 h 580"/>
              <a:gd name="T4" fmla="*/ 580 w 609"/>
              <a:gd name="T5" fmla="*/ 579 h 580"/>
              <a:gd name="T6" fmla="*/ 28 w 609"/>
              <a:gd name="T7" fmla="*/ 579 h 580"/>
              <a:gd name="T8" fmla="*/ 0 w 609"/>
              <a:gd name="T9" fmla="*/ 551 h 580"/>
              <a:gd name="T10" fmla="*/ 0 w 609"/>
              <a:gd name="T11" fmla="*/ 28 h 580"/>
              <a:gd name="T12" fmla="*/ 28 w 609"/>
              <a:gd name="T13" fmla="*/ 0 h 580"/>
              <a:gd name="T14" fmla="*/ 57 w 609"/>
              <a:gd name="T15" fmla="*/ 0 h 580"/>
              <a:gd name="T16" fmla="*/ 85 w 609"/>
              <a:gd name="T17" fmla="*/ 0 h 580"/>
              <a:gd name="T18" fmla="*/ 113 w 609"/>
              <a:gd name="T19" fmla="*/ 0 h 580"/>
              <a:gd name="T20" fmla="*/ 113 w 609"/>
              <a:gd name="T21" fmla="*/ 28 h 580"/>
              <a:gd name="T22" fmla="*/ 113 w 609"/>
              <a:gd name="T23" fmla="*/ 35 h 580"/>
              <a:gd name="T24" fmla="*/ 113 w 609"/>
              <a:gd name="T25" fmla="*/ 35 h 580"/>
              <a:gd name="T26" fmla="*/ 113 w 609"/>
              <a:gd name="T27" fmla="*/ 141 h 580"/>
              <a:gd name="T28" fmla="*/ 113 w 609"/>
              <a:gd name="T29" fmla="*/ 141 h 580"/>
              <a:gd name="T30" fmla="*/ 113 w 609"/>
              <a:gd name="T31" fmla="*/ 169 h 580"/>
              <a:gd name="T32" fmla="*/ 113 w 609"/>
              <a:gd name="T33" fmla="*/ 226 h 580"/>
              <a:gd name="T34" fmla="*/ 170 w 609"/>
              <a:gd name="T35" fmla="*/ 282 h 580"/>
              <a:gd name="T36" fmla="*/ 417 w 609"/>
              <a:gd name="T37" fmla="*/ 282 h 580"/>
              <a:gd name="T38" fmla="*/ 474 w 609"/>
              <a:gd name="T39" fmla="*/ 226 h 580"/>
              <a:gd name="T40" fmla="*/ 474 w 609"/>
              <a:gd name="T41" fmla="*/ 169 h 580"/>
              <a:gd name="T42" fmla="*/ 474 w 609"/>
              <a:gd name="T43" fmla="*/ 141 h 580"/>
              <a:gd name="T44" fmla="*/ 474 w 609"/>
              <a:gd name="T45" fmla="*/ 141 h 580"/>
              <a:gd name="T46" fmla="*/ 474 w 609"/>
              <a:gd name="T47" fmla="*/ 56 h 580"/>
              <a:gd name="T48" fmla="*/ 474 w 609"/>
              <a:gd name="T49" fmla="*/ 35 h 580"/>
              <a:gd name="T50" fmla="*/ 474 w 609"/>
              <a:gd name="T51" fmla="*/ 35 h 580"/>
              <a:gd name="T52" fmla="*/ 474 w 609"/>
              <a:gd name="T53" fmla="*/ 28 h 580"/>
              <a:gd name="T54" fmla="*/ 474 w 609"/>
              <a:gd name="T55" fmla="*/ 0 h 580"/>
              <a:gd name="T56" fmla="*/ 481 w 609"/>
              <a:gd name="T57" fmla="*/ 0 h 580"/>
              <a:gd name="T58" fmla="*/ 495 w 609"/>
              <a:gd name="T59" fmla="*/ 0 h 580"/>
              <a:gd name="T60" fmla="*/ 495 w 609"/>
              <a:gd name="T61" fmla="*/ 0 h 580"/>
              <a:gd name="T62" fmla="*/ 509 w 609"/>
              <a:gd name="T63" fmla="*/ 7 h 580"/>
              <a:gd name="T64" fmla="*/ 509 w 609"/>
              <a:gd name="T65" fmla="*/ 7 h 580"/>
              <a:gd name="T66" fmla="*/ 594 w 609"/>
              <a:gd name="T67" fmla="*/ 91 h 580"/>
              <a:gd name="T68" fmla="*/ 594 w 609"/>
              <a:gd name="T69" fmla="*/ 91 h 580"/>
              <a:gd name="T70" fmla="*/ 608 w 609"/>
              <a:gd name="T71" fmla="*/ 113 h 580"/>
              <a:gd name="T72" fmla="*/ 608 w 609"/>
              <a:gd name="T73" fmla="*/ 551 h 580"/>
              <a:gd name="T74" fmla="*/ 445 w 609"/>
              <a:gd name="T75" fmla="*/ 226 h 580"/>
              <a:gd name="T76" fmla="*/ 445 w 609"/>
              <a:gd name="T77" fmla="*/ 226 h 580"/>
              <a:gd name="T78" fmla="*/ 417 w 609"/>
              <a:gd name="T79" fmla="*/ 254 h 580"/>
              <a:gd name="T80" fmla="*/ 382 w 609"/>
              <a:gd name="T81" fmla="*/ 254 h 580"/>
              <a:gd name="T82" fmla="*/ 382 w 609"/>
              <a:gd name="T83" fmla="*/ 254 h 580"/>
              <a:gd name="T84" fmla="*/ 212 w 609"/>
              <a:gd name="T85" fmla="*/ 254 h 580"/>
              <a:gd name="T86" fmla="*/ 212 w 609"/>
              <a:gd name="T87" fmla="*/ 254 h 580"/>
              <a:gd name="T88" fmla="*/ 170 w 609"/>
              <a:gd name="T89" fmla="*/ 254 h 580"/>
              <a:gd name="T90" fmla="*/ 141 w 609"/>
              <a:gd name="T91" fmla="*/ 226 h 580"/>
              <a:gd name="T92" fmla="*/ 141 w 609"/>
              <a:gd name="T93" fmla="*/ 169 h 580"/>
              <a:gd name="T94" fmla="*/ 141 w 609"/>
              <a:gd name="T95" fmla="*/ 169 h 580"/>
              <a:gd name="T96" fmla="*/ 141 w 609"/>
              <a:gd name="T97" fmla="*/ 0 h 580"/>
              <a:gd name="T98" fmla="*/ 445 w 609"/>
              <a:gd name="T99" fmla="*/ 0 h 580"/>
              <a:gd name="T100" fmla="*/ 445 w 609"/>
              <a:gd name="T101" fmla="*/ 169 h 580"/>
              <a:gd name="T102" fmla="*/ 445 w 609"/>
              <a:gd name="T103" fmla="*/ 169 h 580"/>
              <a:gd name="T104" fmla="*/ 445 w 609"/>
              <a:gd name="T105" fmla="*/ 226 h 580"/>
              <a:gd name="T106" fmla="*/ 389 w 609"/>
              <a:gd name="T107" fmla="*/ 35 h 580"/>
              <a:gd name="T108" fmla="*/ 389 w 609"/>
              <a:gd name="T109" fmla="*/ 35 h 580"/>
              <a:gd name="T110" fmla="*/ 304 w 609"/>
              <a:gd name="T111" fmla="*/ 35 h 580"/>
              <a:gd name="T112" fmla="*/ 304 w 609"/>
              <a:gd name="T113" fmla="*/ 212 h 580"/>
              <a:gd name="T114" fmla="*/ 389 w 609"/>
              <a:gd name="T115" fmla="*/ 212 h 580"/>
              <a:gd name="T116" fmla="*/ 389 w 609"/>
              <a:gd name="T117" fmla="*/ 35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lnTo>
                  <a:pt x="113" y="35"/>
                </a:lnTo>
                <a:cubicBezTo>
                  <a:pt x="113" y="141"/>
                  <a:pt x="113" y="141"/>
                  <a:pt x="113" y="141"/>
                </a:cubicBezTo>
                <a:lnTo>
                  <a:pt x="113" y="141"/>
                </a:ln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lnTo>
                  <a:pt x="474" y="141"/>
                </a:ln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lnTo>
                  <a:pt x="474" y="35"/>
                </a:ln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lnTo>
                  <a:pt x="495" y="0"/>
                </a:lnTo>
                <a:cubicBezTo>
                  <a:pt x="502" y="0"/>
                  <a:pt x="509" y="0"/>
                  <a:pt x="509" y="7"/>
                </a:cubicBezTo>
                <a:lnTo>
                  <a:pt x="509" y="7"/>
                </a:lnTo>
                <a:cubicBezTo>
                  <a:pt x="594" y="91"/>
                  <a:pt x="594" y="91"/>
                  <a:pt x="594" y="91"/>
                </a:cubicBezTo>
                <a:lnTo>
                  <a:pt x="594" y="91"/>
                </a:ln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lnTo>
                  <a:pt x="382" y="254"/>
                </a:lnTo>
                <a:cubicBezTo>
                  <a:pt x="212" y="254"/>
                  <a:pt x="212" y="254"/>
                  <a:pt x="212" y="254"/>
                </a:cubicBezTo>
                <a:lnTo>
                  <a:pt x="212" y="254"/>
                </a:ln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lnTo>
                  <a:pt x="141" y="169"/>
                </a:ln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169"/>
                </a:ln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4" name="Freeform 48">
            <a:extLst>
              <a:ext uri="{FF2B5EF4-FFF2-40B4-BE49-F238E27FC236}">
                <a16:creationId xmlns:a16="http://schemas.microsoft.com/office/drawing/2014/main" id="{ED70B3A1-2B1B-406C-9F66-8EA24A78E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3733800"/>
            <a:ext cx="217488" cy="158750"/>
          </a:xfrm>
          <a:custGeom>
            <a:avLst/>
            <a:gdLst>
              <a:gd name="T0" fmla="*/ 572 w 602"/>
              <a:gd name="T1" fmla="*/ 438 h 439"/>
              <a:gd name="T2" fmla="*/ 572 w 602"/>
              <a:gd name="T3" fmla="*/ 438 h 439"/>
              <a:gd name="T4" fmla="*/ 544 w 602"/>
              <a:gd name="T5" fmla="*/ 438 h 439"/>
              <a:gd name="T6" fmla="*/ 537 w 602"/>
              <a:gd name="T7" fmla="*/ 438 h 439"/>
              <a:gd name="T8" fmla="*/ 495 w 602"/>
              <a:gd name="T9" fmla="*/ 438 h 439"/>
              <a:gd name="T10" fmla="*/ 452 w 602"/>
              <a:gd name="T11" fmla="*/ 325 h 439"/>
              <a:gd name="T12" fmla="*/ 452 w 602"/>
              <a:gd name="T13" fmla="*/ 325 h 439"/>
              <a:gd name="T14" fmla="*/ 424 w 602"/>
              <a:gd name="T15" fmla="*/ 304 h 439"/>
              <a:gd name="T16" fmla="*/ 177 w 602"/>
              <a:gd name="T17" fmla="*/ 304 h 439"/>
              <a:gd name="T18" fmla="*/ 156 w 602"/>
              <a:gd name="T19" fmla="*/ 325 h 439"/>
              <a:gd name="T20" fmla="*/ 156 w 602"/>
              <a:gd name="T21" fmla="*/ 325 h 439"/>
              <a:gd name="T22" fmla="*/ 106 w 602"/>
              <a:gd name="T23" fmla="*/ 438 h 439"/>
              <a:gd name="T24" fmla="*/ 64 w 602"/>
              <a:gd name="T25" fmla="*/ 438 h 439"/>
              <a:gd name="T26" fmla="*/ 57 w 602"/>
              <a:gd name="T27" fmla="*/ 438 h 439"/>
              <a:gd name="T28" fmla="*/ 28 w 602"/>
              <a:gd name="T29" fmla="*/ 438 h 439"/>
              <a:gd name="T30" fmla="*/ 0 w 602"/>
              <a:gd name="T31" fmla="*/ 410 h 439"/>
              <a:gd name="T32" fmla="*/ 0 w 602"/>
              <a:gd name="T33" fmla="*/ 28 h 439"/>
              <a:gd name="T34" fmla="*/ 28 w 602"/>
              <a:gd name="T35" fmla="*/ 0 h 439"/>
              <a:gd name="T36" fmla="*/ 572 w 602"/>
              <a:gd name="T37" fmla="*/ 0 h 439"/>
              <a:gd name="T38" fmla="*/ 601 w 602"/>
              <a:gd name="T39" fmla="*/ 28 h 439"/>
              <a:gd name="T40" fmla="*/ 601 w 602"/>
              <a:gd name="T41" fmla="*/ 410 h 439"/>
              <a:gd name="T42" fmla="*/ 572 w 602"/>
              <a:gd name="T43" fmla="*/ 438 h 439"/>
              <a:gd name="T44" fmla="*/ 148 w 602"/>
              <a:gd name="T45" fmla="*/ 142 h 439"/>
              <a:gd name="T46" fmla="*/ 148 w 602"/>
              <a:gd name="T47" fmla="*/ 142 h 439"/>
              <a:gd name="T48" fmla="*/ 113 w 602"/>
              <a:gd name="T49" fmla="*/ 184 h 439"/>
              <a:gd name="T50" fmla="*/ 148 w 602"/>
              <a:gd name="T51" fmla="*/ 219 h 439"/>
              <a:gd name="T52" fmla="*/ 191 w 602"/>
              <a:gd name="T53" fmla="*/ 184 h 439"/>
              <a:gd name="T54" fmla="*/ 148 w 602"/>
              <a:gd name="T55" fmla="*/ 142 h 439"/>
              <a:gd name="T56" fmla="*/ 375 w 602"/>
              <a:gd name="T57" fmla="*/ 142 h 439"/>
              <a:gd name="T58" fmla="*/ 375 w 602"/>
              <a:gd name="T59" fmla="*/ 142 h 439"/>
              <a:gd name="T60" fmla="*/ 226 w 602"/>
              <a:gd name="T61" fmla="*/ 142 h 439"/>
              <a:gd name="T62" fmla="*/ 226 w 602"/>
              <a:gd name="T63" fmla="*/ 219 h 439"/>
              <a:gd name="T64" fmla="*/ 375 w 602"/>
              <a:gd name="T65" fmla="*/ 219 h 439"/>
              <a:gd name="T66" fmla="*/ 375 w 602"/>
              <a:gd name="T67" fmla="*/ 142 h 439"/>
              <a:gd name="T68" fmla="*/ 452 w 602"/>
              <a:gd name="T69" fmla="*/ 142 h 439"/>
              <a:gd name="T70" fmla="*/ 452 w 602"/>
              <a:gd name="T71" fmla="*/ 142 h 439"/>
              <a:gd name="T72" fmla="*/ 417 w 602"/>
              <a:gd name="T73" fmla="*/ 184 h 439"/>
              <a:gd name="T74" fmla="*/ 452 w 602"/>
              <a:gd name="T75" fmla="*/ 219 h 439"/>
              <a:gd name="T76" fmla="*/ 488 w 602"/>
              <a:gd name="T77" fmla="*/ 184 h 439"/>
              <a:gd name="T78" fmla="*/ 452 w 602"/>
              <a:gd name="T79" fmla="*/ 142 h 439"/>
              <a:gd name="T80" fmla="*/ 170 w 602"/>
              <a:gd name="T81" fmla="*/ 354 h 439"/>
              <a:gd name="T82" fmla="*/ 170 w 602"/>
              <a:gd name="T83" fmla="*/ 354 h 439"/>
              <a:gd name="T84" fmla="*/ 198 w 602"/>
              <a:gd name="T85" fmla="*/ 332 h 439"/>
              <a:gd name="T86" fmla="*/ 403 w 602"/>
              <a:gd name="T87" fmla="*/ 332 h 439"/>
              <a:gd name="T88" fmla="*/ 431 w 602"/>
              <a:gd name="T89" fmla="*/ 354 h 439"/>
              <a:gd name="T90" fmla="*/ 431 w 602"/>
              <a:gd name="T91" fmla="*/ 354 h 439"/>
              <a:gd name="T92" fmla="*/ 459 w 602"/>
              <a:gd name="T93" fmla="*/ 438 h 439"/>
              <a:gd name="T94" fmla="*/ 403 w 602"/>
              <a:gd name="T95" fmla="*/ 438 h 439"/>
              <a:gd name="T96" fmla="*/ 403 w 602"/>
              <a:gd name="T97" fmla="*/ 438 h 439"/>
              <a:gd name="T98" fmla="*/ 198 w 602"/>
              <a:gd name="T99" fmla="*/ 438 h 439"/>
              <a:gd name="T100" fmla="*/ 198 w 602"/>
              <a:gd name="T101" fmla="*/ 438 h 439"/>
              <a:gd name="T102" fmla="*/ 141 w 602"/>
              <a:gd name="T103" fmla="*/ 438 h 439"/>
              <a:gd name="T104" fmla="*/ 170 w 602"/>
              <a:gd name="T105" fmla="*/ 35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lnTo>
                  <a:pt x="452" y="325"/>
                </a:ln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lnTo>
                  <a:pt x="156" y="325"/>
                </a:ln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lnTo>
                  <a:pt x="431" y="354"/>
                </a:ln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lnTo>
                  <a:pt x="403" y="438"/>
                </a:lnTo>
                <a:cubicBezTo>
                  <a:pt x="198" y="438"/>
                  <a:pt x="198" y="438"/>
                  <a:pt x="198" y="438"/>
                </a:cubicBezTo>
                <a:lnTo>
                  <a:pt x="198" y="438"/>
                </a:ln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5" name="Freeform 49">
            <a:extLst>
              <a:ext uri="{FF2B5EF4-FFF2-40B4-BE49-F238E27FC236}">
                <a16:creationId xmlns:a16="http://schemas.microsoft.com/office/drawing/2014/main" id="{1B8BACCE-F94F-4F67-A661-2E9E897B8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3330575"/>
            <a:ext cx="217487" cy="217488"/>
          </a:xfrm>
          <a:custGeom>
            <a:avLst/>
            <a:gdLst>
              <a:gd name="T0" fmla="*/ 601 w 602"/>
              <a:gd name="T1" fmla="*/ 304 h 602"/>
              <a:gd name="T2" fmla="*/ 601 w 602"/>
              <a:gd name="T3" fmla="*/ 304 h 602"/>
              <a:gd name="T4" fmla="*/ 601 w 602"/>
              <a:gd name="T5" fmla="*/ 573 h 602"/>
              <a:gd name="T6" fmla="*/ 573 w 602"/>
              <a:gd name="T7" fmla="*/ 601 h 602"/>
              <a:gd name="T8" fmla="*/ 297 w 602"/>
              <a:gd name="T9" fmla="*/ 601 h 602"/>
              <a:gd name="T10" fmla="*/ 297 w 602"/>
              <a:gd name="T11" fmla="*/ 601 h 602"/>
              <a:gd name="T12" fmla="*/ 0 w 602"/>
              <a:gd name="T13" fmla="*/ 304 h 602"/>
              <a:gd name="T14" fmla="*/ 297 w 602"/>
              <a:gd name="T15" fmla="*/ 0 h 602"/>
              <a:gd name="T16" fmla="*/ 601 w 602"/>
              <a:gd name="T17" fmla="*/ 304 h 602"/>
              <a:gd name="T18" fmla="*/ 297 w 602"/>
              <a:gd name="T19" fmla="*/ 57 h 602"/>
              <a:gd name="T20" fmla="*/ 297 w 602"/>
              <a:gd name="T21" fmla="*/ 57 h 602"/>
              <a:gd name="T22" fmla="*/ 57 w 602"/>
              <a:gd name="T23" fmla="*/ 304 h 602"/>
              <a:gd name="T24" fmla="*/ 297 w 602"/>
              <a:gd name="T25" fmla="*/ 544 h 602"/>
              <a:gd name="T26" fmla="*/ 297 w 602"/>
              <a:gd name="T27" fmla="*/ 544 h 602"/>
              <a:gd name="T28" fmla="*/ 297 w 602"/>
              <a:gd name="T29" fmla="*/ 544 h 602"/>
              <a:gd name="T30" fmla="*/ 544 w 602"/>
              <a:gd name="T31" fmla="*/ 304 h 602"/>
              <a:gd name="T32" fmla="*/ 544 w 602"/>
              <a:gd name="T33" fmla="*/ 304 h 602"/>
              <a:gd name="T34" fmla="*/ 544 w 602"/>
              <a:gd name="T35" fmla="*/ 304 h 602"/>
              <a:gd name="T36" fmla="*/ 297 w 602"/>
              <a:gd name="T37" fmla="*/ 57 h 602"/>
              <a:gd name="T38" fmla="*/ 424 w 602"/>
              <a:gd name="T39" fmla="*/ 333 h 602"/>
              <a:gd name="T40" fmla="*/ 424 w 602"/>
              <a:gd name="T41" fmla="*/ 333 h 602"/>
              <a:gd name="T42" fmla="*/ 403 w 602"/>
              <a:gd name="T43" fmla="*/ 333 h 602"/>
              <a:gd name="T44" fmla="*/ 403 w 602"/>
              <a:gd name="T45" fmla="*/ 333 h 602"/>
              <a:gd name="T46" fmla="*/ 226 w 602"/>
              <a:gd name="T47" fmla="*/ 333 h 602"/>
              <a:gd name="T48" fmla="*/ 226 w 602"/>
              <a:gd name="T49" fmla="*/ 333 h 602"/>
              <a:gd name="T50" fmla="*/ 177 w 602"/>
              <a:gd name="T51" fmla="*/ 333 h 602"/>
              <a:gd name="T52" fmla="*/ 148 w 602"/>
              <a:gd name="T53" fmla="*/ 304 h 602"/>
              <a:gd name="T54" fmla="*/ 177 w 602"/>
              <a:gd name="T55" fmla="*/ 276 h 602"/>
              <a:gd name="T56" fmla="*/ 269 w 602"/>
              <a:gd name="T57" fmla="*/ 276 h 602"/>
              <a:gd name="T58" fmla="*/ 269 w 602"/>
              <a:gd name="T59" fmla="*/ 276 h 602"/>
              <a:gd name="T60" fmla="*/ 325 w 602"/>
              <a:gd name="T61" fmla="*/ 276 h 602"/>
              <a:gd name="T62" fmla="*/ 325 w 602"/>
              <a:gd name="T63" fmla="*/ 276 h 602"/>
              <a:gd name="T64" fmla="*/ 424 w 602"/>
              <a:gd name="T65" fmla="*/ 276 h 602"/>
              <a:gd name="T66" fmla="*/ 452 w 602"/>
              <a:gd name="T67" fmla="*/ 304 h 602"/>
              <a:gd name="T68" fmla="*/ 424 w 602"/>
              <a:gd name="T69" fmla="*/ 33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lnTo>
                  <a:pt x="297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lnTo>
                  <a:pt x="297" y="544"/>
                </a:lnTo>
                <a:lnTo>
                  <a:pt x="297" y="544"/>
                </a:lnTo>
                <a:cubicBezTo>
                  <a:pt x="431" y="544"/>
                  <a:pt x="544" y="439"/>
                  <a:pt x="544" y="304"/>
                </a:cubicBezTo>
                <a:lnTo>
                  <a:pt x="544" y="304"/>
                </a:lnTo>
                <a:lnTo>
                  <a:pt x="544" y="304"/>
                </a:ln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lnTo>
                  <a:pt x="403" y="333"/>
                </a:lnTo>
                <a:cubicBezTo>
                  <a:pt x="226" y="333"/>
                  <a:pt x="226" y="333"/>
                  <a:pt x="226" y="333"/>
                </a:cubicBezTo>
                <a:lnTo>
                  <a:pt x="226" y="333"/>
                </a:ln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lnTo>
                  <a:pt x="269" y="276"/>
                </a:lnTo>
                <a:cubicBezTo>
                  <a:pt x="325" y="276"/>
                  <a:pt x="325" y="276"/>
                  <a:pt x="325" y="276"/>
                </a:cubicBezTo>
                <a:lnTo>
                  <a:pt x="325" y="276"/>
                </a:ln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6" name="Freeform 50">
            <a:extLst>
              <a:ext uri="{FF2B5EF4-FFF2-40B4-BE49-F238E27FC236}">
                <a16:creationId xmlns:a16="http://schemas.microsoft.com/office/drawing/2014/main" id="{746C49C5-A439-42BA-AB3A-61501C06C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3330575"/>
            <a:ext cx="219075" cy="217488"/>
          </a:xfrm>
          <a:custGeom>
            <a:avLst/>
            <a:gdLst>
              <a:gd name="T0" fmla="*/ 608 w 609"/>
              <a:gd name="T1" fmla="*/ 304 h 602"/>
              <a:gd name="T2" fmla="*/ 608 w 609"/>
              <a:gd name="T3" fmla="*/ 304 h 602"/>
              <a:gd name="T4" fmla="*/ 608 w 609"/>
              <a:gd name="T5" fmla="*/ 573 h 602"/>
              <a:gd name="T6" fmla="*/ 579 w 609"/>
              <a:gd name="T7" fmla="*/ 601 h 602"/>
              <a:gd name="T8" fmla="*/ 304 w 609"/>
              <a:gd name="T9" fmla="*/ 601 h 602"/>
              <a:gd name="T10" fmla="*/ 304 w 609"/>
              <a:gd name="T11" fmla="*/ 601 h 602"/>
              <a:gd name="T12" fmla="*/ 0 w 609"/>
              <a:gd name="T13" fmla="*/ 304 h 602"/>
              <a:gd name="T14" fmla="*/ 304 w 609"/>
              <a:gd name="T15" fmla="*/ 0 h 602"/>
              <a:gd name="T16" fmla="*/ 608 w 609"/>
              <a:gd name="T17" fmla="*/ 304 h 602"/>
              <a:gd name="T18" fmla="*/ 304 w 609"/>
              <a:gd name="T19" fmla="*/ 57 h 602"/>
              <a:gd name="T20" fmla="*/ 304 w 609"/>
              <a:gd name="T21" fmla="*/ 57 h 602"/>
              <a:gd name="T22" fmla="*/ 56 w 609"/>
              <a:gd name="T23" fmla="*/ 304 h 602"/>
              <a:gd name="T24" fmla="*/ 304 w 609"/>
              <a:gd name="T25" fmla="*/ 544 h 602"/>
              <a:gd name="T26" fmla="*/ 304 w 609"/>
              <a:gd name="T27" fmla="*/ 544 h 602"/>
              <a:gd name="T28" fmla="*/ 304 w 609"/>
              <a:gd name="T29" fmla="*/ 544 h 602"/>
              <a:gd name="T30" fmla="*/ 551 w 609"/>
              <a:gd name="T31" fmla="*/ 304 h 602"/>
              <a:gd name="T32" fmla="*/ 551 w 609"/>
              <a:gd name="T33" fmla="*/ 304 h 602"/>
              <a:gd name="T34" fmla="*/ 551 w 609"/>
              <a:gd name="T35" fmla="*/ 304 h 602"/>
              <a:gd name="T36" fmla="*/ 304 w 609"/>
              <a:gd name="T37" fmla="*/ 57 h 602"/>
              <a:gd name="T38" fmla="*/ 424 w 609"/>
              <a:gd name="T39" fmla="*/ 333 h 602"/>
              <a:gd name="T40" fmla="*/ 424 w 609"/>
              <a:gd name="T41" fmla="*/ 333 h 602"/>
              <a:gd name="T42" fmla="*/ 332 w 609"/>
              <a:gd name="T43" fmla="*/ 333 h 602"/>
              <a:gd name="T44" fmla="*/ 332 w 609"/>
              <a:gd name="T45" fmla="*/ 424 h 602"/>
              <a:gd name="T46" fmla="*/ 304 w 609"/>
              <a:gd name="T47" fmla="*/ 453 h 602"/>
              <a:gd name="T48" fmla="*/ 276 w 609"/>
              <a:gd name="T49" fmla="*/ 424 h 602"/>
              <a:gd name="T50" fmla="*/ 276 w 609"/>
              <a:gd name="T51" fmla="*/ 333 h 602"/>
              <a:gd name="T52" fmla="*/ 184 w 609"/>
              <a:gd name="T53" fmla="*/ 333 h 602"/>
              <a:gd name="T54" fmla="*/ 155 w 609"/>
              <a:gd name="T55" fmla="*/ 304 h 602"/>
              <a:gd name="T56" fmla="*/ 184 w 609"/>
              <a:gd name="T57" fmla="*/ 276 h 602"/>
              <a:gd name="T58" fmla="*/ 276 w 609"/>
              <a:gd name="T59" fmla="*/ 276 h 602"/>
              <a:gd name="T60" fmla="*/ 276 w 609"/>
              <a:gd name="T61" fmla="*/ 177 h 602"/>
              <a:gd name="T62" fmla="*/ 304 w 609"/>
              <a:gd name="T63" fmla="*/ 149 h 602"/>
              <a:gd name="T64" fmla="*/ 332 w 609"/>
              <a:gd name="T65" fmla="*/ 177 h 602"/>
              <a:gd name="T66" fmla="*/ 332 w 609"/>
              <a:gd name="T67" fmla="*/ 276 h 602"/>
              <a:gd name="T68" fmla="*/ 424 w 609"/>
              <a:gd name="T69" fmla="*/ 276 h 602"/>
              <a:gd name="T70" fmla="*/ 452 w 609"/>
              <a:gd name="T71" fmla="*/ 304 h 602"/>
              <a:gd name="T72" fmla="*/ 424 w 609"/>
              <a:gd name="T73" fmla="*/ 33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lnTo>
                  <a:pt x="304" y="544"/>
                </a:lnTo>
                <a:lnTo>
                  <a:pt x="304" y="544"/>
                </a:lnTo>
                <a:cubicBezTo>
                  <a:pt x="438" y="544"/>
                  <a:pt x="551" y="439"/>
                  <a:pt x="551" y="304"/>
                </a:cubicBezTo>
                <a:lnTo>
                  <a:pt x="551" y="304"/>
                </a:lnTo>
                <a:lnTo>
                  <a:pt x="551" y="304"/>
                </a:ln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7" name="Freeform 51">
            <a:extLst>
              <a:ext uri="{FF2B5EF4-FFF2-40B4-BE49-F238E27FC236}">
                <a16:creationId xmlns:a16="http://schemas.microsoft.com/office/drawing/2014/main" id="{AD5703E2-CC71-4B8C-BCEB-80F306C7C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3352800"/>
            <a:ext cx="217488" cy="169863"/>
          </a:xfrm>
          <a:custGeom>
            <a:avLst/>
            <a:gdLst>
              <a:gd name="T0" fmla="*/ 572 w 602"/>
              <a:gd name="T1" fmla="*/ 269 h 474"/>
              <a:gd name="T2" fmla="*/ 572 w 602"/>
              <a:gd name="T3" fmla="*/ 269 h 474"/>
              <a:gd name="T4" fmla="*/ 403 w 602"/>
              <a:gd name="T5" fmla="*/ 269 h 474"/>
              <a:gd name="T6" fmla="*/ 374 w 602"/>
              <a:gd name="T7" fmla="*/ 240 h 474"/>
              <a:gd name="T8" fmla="*/ 403 w 602"/>
              <a:gd name="T9" fmla="*/ 212 h 474"/>
              <a:gd name="T10" fmla="*/ 572 w 602"/>
              <a:gd name="T11" fmla="*/ 212 h 474"/>
              <a:gd name="T12" fmla="*/ 601 w 602"/>
              <a:gd name="T13" fmla="*/ 240 h 474"/>
              <a:gd name="T14" fmla="*/ 572 w 602"/>
              <a:gd name="T15" fmla="*/ 269 h 474"/>
              <a:gd name="T16" fmla="*/ 374 w 602"/>
              <a:gd name="T17" fmla="*/ 445 h 474"/>
              <a:gd name="T18" fmla="*/ 374 w 602"/>
              <a:gd name="T19" fmla="*/ 445 h 474"/>
              <a:gd name="T20" fmla="*/ 346 w 602"/>
              <a:gd name="T21" fmla="*/ 473 h 474"/>
              <a:gd name="T22" fmla="*/ 325 w 602"/>
              <a:gd name="T23" fmla="*/ 452 h 474"/>
              <a:gd name="T24" fmla="*/ 325 w 602"/>
              <a:gd name="T25" fmla="*/ 452 h 474"/>
              <a:gd name="T26" fmla="*/ 283 w 602"/>
              <a:gd name="T27" fmla="*/ 360 h 474"/>
              <a:gd name="T28" fmla="*/ 92 w 602"/>
              <a:gd name="T29" fmla="*/ 360 h 474"/>
              <a:gd name="T30" fmla="*/ 56 w 602"/>
              <a:gd name="T31" fmla="*/ 452 h 474"/>
              <a:gd name="T32" fmla="*/ 56 w 602"/>
              <a:gd name="T33" fmla="*/ 452 h 474"/>
              <a:gd name="T34" fmla="*/ 28 w 602"/>
              <a:gd name="T35" fmla="*/ 473 h 474"/>
              <a:gd name="T36" fmla="*/ 0 w 602"/>
              <a:gd name="T37" fmla="*/ 445 h 474"/>
              <a:gd name="T38" fmla="*/ 0 w 602"/>
              <a:gd name="T39" fmla="*/ 438 h 474"/>
              <a:gd name="T40" fmla="*/ 0 w 602"/>
              <a:gd name="T41" fmla="*/ 438 h 474"/>
              <a:gd name="T42" fmla="*/ 162 w 602"/>
              <a:gd name="T43" fmla="*/ 21 h 474"/>
              <a:gd name="T44" fmla="*/ 162 w 602"/>
              <a:gd name="T45" fmla="*/ 21 h 474"/>
              <a:gd name="T46" fmla="*/ 191 w 602"/>
              <a:gd name="T47" fmla="*/ 0 h 474"/>
              <a:gd name="T48" fmla="*/ 212 w 602"/>
              <a:gd name="T49" fmla="*/ 21 h 474"/>
              <a:gd name="T50" fmla="*/ 212 w 602"/>
              <a:gd name="T51" fmla="*/ 21 h 474"/>
              <a:gd name="T52" fmla="*/ 374 w 602"/>
              <a:gd name="T53" fmla="*/ 438 h 474"/>
              <a:gd name="T54" fmla="*/ 374 w 602"/>
              <a:gd name="T55" fmla="*/ 438 h 474"/>
              <a:gd name="T56" fmla="*/ 374 w 602"/>
              <a:gd name="T57" fmla="*/ 445 h 474"/>
              <a:gd name="T58" fmla="*/ 191 w 602"/>
              <a:gd name="T59" fmla="*/ 106 h 474"/>
              <a:gd name="T60" fmla="*/ 191 w 602"/>
              <a:gd name="T61" fmla="*/ 106 h 474"/>
              <a:gd name="T62" fmla="*/ 113 w 602"/>
              <a:gd name="T63" fmla="*/ 304 h 474"/>
              <a:gd name="T64" fmla="*/ 261 w 602"/>
              <a:gd name="T65" fmla="*/ 304 h 474"/>
              <a:gd name="T66" fmla="*/ 191 w 602"/>
              <a:gd name="T67" fmla="*/ 10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lnTo>
                  <a:pt x="325" y="452"/>
                </a:ln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lnTo>
                  <a:pt x="56" y="452"/>
                </a:ln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lnTo>
                  <a:pt x="0" y="438"/>
                </a:lnTo>
                <a:cubicBezTo>
                  <a:pt x="162" y="21"/>
                  <a:pt x="162" y="21"/>
                  <a:pt x="162" y="21"/>
                </a:cubicBezTo>
                <a:lnTo>
                  <a:pt x="162" y="21"/>
                </a:ln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lnTo>
                  <a:pt x="212" y="21"/>
                </a:lnTo>
                <a:cubicBezTo>
                  <a:pt x="374" y="438"/>
                  <a:pt x="374" y="438"/>
                  <a:pt x="374" y="438"/>
                </a:cubicBezTo>
                <a:lnTo>
                  <a:pt x="374" y="438"/>
                </a:ln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8" name="Freeform 52">
            <a:extLst>
              <a:ext uri="{FF2B5EF4-FFF2-40B4-BE49-F238E27FC236}">
                <a16:creationId xmlns:a16="http://schemas.microsoft.com/office/drawing/2014/main" id="{6192C500-AFFF-4A9E-AAB3-7D94BB301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3352800"/>
            <a:ext cx="215900" cy="169863"/>
          </a:xfrm>
          <a:custGeom>
            <a:avLst/>
            <a:gdLst>
              <a:gd name="T0" fmla="*/ 572 w 601"/>
              <a:gd name="T1" fmla="*/ 269 h 474"/>
              <a:gd name="T2" fmla="*/ 572 w 601"/>
              <a:gd name="T3" fmla="*/ 269 h 474"/>
              <a:gd name="T4" fmla="*/ 516 w 601"/>
              <a:gd name="T5" fmla="*/ 269 h 474"/>
              <a:gd name="T6" fmla="*/ 516 w 601"/>
              <a:gd name="T7" fmla="*/ 325 h 474"/>
              <a:gd name="T8" fmla="*/ 487 w 601"/>
              <a:gd name="T9" fmla="*/ 353 h 474"/>
              <a:gd name="T10" fmla="*/ 459 w 601"/>
              <a:gd name="T11" fmla="*/ 325 h 474"/>
              <a:gd name="T12" fmla="*/ 459 w 601"/>
              <a:gd name="T13" fmla="*/ 269 h 474"/>
              <a:gd name="T14" fmla="*/ 403 w 601"/>
              <a:gd name="T15" fmla="*/ 269 h 474"/>
              <a:gd name="T16" fmla="*/ 374 w 601"/>
              <a:gd name="T17" fmla="*/ 240 h 474"/>
              <a:gd name="T18" fmla="*/ 403 w 601"/>
              <a:gd name="T19" fmla="*/ 212 h 474"/>
              <a:gd name="T20" fmla="*/ 459 w 601"/>
              <a:gd name="T21" fmla="*/ 212 h 474"/>
              <a:gd name="T22" fmla="*/ 459 w 601"/>
              <a:gd name="T23" fmla="*/ 155 h 474"/>
              <a:gd name="T24" fmla="*/ 487 w 601"/>
              <a:gd name="T25" fmla="*/ 127 h 474"/>
              <a:gd name="T26" fmla="*/ 516 w 601"/>
              <a:gd name="T27" fmla="*/ 155 h 474"/>
              <a:gd name="T28" fmla="*/ 516 w 601"/>
              <a:gd name="T29" fmla="*/ 212 h 474"/>
              <a:gd name="T30" fmla="*/ 572 w 601"/>
              <a:gd name="T31" fmla="*/ 212 h 474"/>
              <a:gd name="T32" fmla="*/ 600 w 601"/>
              <a:gd name="T33" fmla="*/ 240 h 474"/>
              <a:gd name="T34" fmla="*/ 572 w 601"/>
              <a:gd name="T35" fmla="*/ 269 h 474"/>
              <a:gd name="T36" fmla="*/ 374 w 601"/>
              <a:gd name="T37" fmla="*/ 445 h 474"/>
              <a:gd name="T38" fmla="*/ 374 w 601"/>
              <a:gd name="T39" fmla="*/ 445 h 474"/>
              <a:gd name="T40" fmla="*/ 346 w 601"/>
              <a:gd name="T41" fmla="*/ 473 h 474"/>
              <a:gd name="T42" fmla="*/ 318 w 601"/>
              <a:gd name="T43" fmla="*/ 452 h 474"/>
              <a:gd name="T44" fmla="*/ 318 w 601"/>
              <a:gd name="T45" fmla="*/ 452 h 474"/>
              <a:gd name="T46" fmla="*/ 283 w 601"/>
              <a:gd name="T47" fmla="*/ 360 h 474"/>
              <a:gd name="T48" fmla="*/ 92 w 601"/>
              <a:gd name="T49" fmla="*/ 360 h 474"/>
              <a:gd name="T50" fmla="*/ 49 w 601"/>
              <a:gd name="T51" fmla="*/ 452 h 474"/>
              <a:gd name="T52" fmla="*/ 49 w 601"/>
              <a:gd name="T53" fmla="*/ 452 h 474"/>
              <a:gd name="T54" fmla="*/ 28 w 601"/>
              <a:gd name="T55" fmla="*/ 473 h 474"/>
              <a:gd name="T56" fmla="*/ 0 w 601"/>
              <a:gd name="T57" fmla="*/ 445 h 474"/>
              <a:gd name="T58" fmla="*/ 0 w 601"/>
              <a:gd name="T59" fmla="*/ 438 h 474"/>
              <a:gd name="T60" fmla="*/ 0 w 601"/>
              <a:gd name="T61" fmla="*/ 438 h 474"/>
              <a:gd name="T62" fmla="*/ 162 w 601"/>
              <a:gd name="T63" fmla="*/ 21 h 474"/>
              <a:gd name="T64" fmla="*/ 162 w 601"/>
              <a:gd name="T65" fmla="*/ 21 h 474"/>
              <a:gd name="T66" fmla="*/ 183 w 601"/>
              <a:gd name="T67" fmla="*/ 0 h 474"/>
              <a:gd name="T68" fmla="*/ 212 w 601"/>
              <a:gd name="T69" fmla="*/ 21 h 474"/>
              <a:gd name="T70" fmla="*/ 212 w 601"/>
              <a:gd name="T71" fmla="*/ 21 h 474"/>
              <a:gd name="T72" fmla="*/ 374 w 601"/>
              <a:gd name="T73" fmla="*/ 438 h 474"/>
              <a:gd name="T74" fmla="*/ 374 w 601"/>
              <a:gd name="T75" fmla="*/ 438 h 474"/>
              <a:gd name="T76" fmla="*/ 374 w 601"/>
              <a:gd name="T77" fmla="*/ 445 h 474"/>
              <a:gd name="T78" fmla="*/ 183 w 601"/>
              <a:gd name="T79" fmla="*/ 106 h 474"/>
              <a:gd name="T80" fmla="*/ 183 w 601"/>
              <a:gd name="T81" fmla="*/ 106 h 474"/>
              <a:gd name="T82" fmla="*/ 113 w 601"/>
              <a:gd name="T83" fmla="*/ 304 h 474"/>
              <a:gd name="T84" fmla="*/ 261 w 601"/>
              <a:gd name="T85" fmla="*/ 304 h 474"/>
              <a:gd name="T86" fmla="*/ 183 w 601"/>
              <a:gd name="T87" fmla="*/ 10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lnTo>
                  <a:pt x="318" y="452"/>
                </a:ln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lnTo>
                  <a:pt x="49" y="452"/>
                </a:ln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lnTo>
                  <a:pt x="0" y="438"/>
                </a:lnTo>
                <a:cubicBezTo>
                  <a:pt x="162" y="21"/>
                  <a:pt x="162" y="21"/>
                  <a:pt x="162" y="21"/>
                </a:cubicBezTo>
                <a:lnTo>
                  <a:pt x="162" y="21"/>
                </a:ln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lnTo>
                  <a:pt x="212" y="21"/>
                </a:lnTo>
                <a:cubicBezTo>
                  <a:pt x="374" y="438"/>
                  <a:pt x="374" y="438"/>
                  <a:pt x="374" y="438"/>
                </a:cubicBezTo>
                <a:lnTo>
                  <a:pt x="374" y="438"/>
                </a:ln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9" name="Freeform 53">
            <a:extLst>
              <a:ext uri="{FF2B5EF4-FFF2-40B4-BE49-F238E27FC236}">
                <a16:creationId xmlns:a16="http://schemas.microsoft.com/office/drawing/2014/main" id="{41B61658-FB85-4C3A-95ED-1BFEE3970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1413" y="3330575"/>
            <a:ext cx="122237" cy="217488"/>
          </a:xfrm>
          <a:custGeom>
            <a:avLst/>
            <a:gdLst>
              <a:gd name="T0" fmla="*/ 332 w 340"/>
              <a:gd name="T1" fmla="*/ 191 h 602"/>
              <a:gd name="T2" fmla="*/ 332 w 340"/>
              <a:gd name="T3" fmla="*/ 191 h 602"/>
              <a:gd name="T4" fmla="*/ 332 w 340"/>
              <a:gd name="T5" fmla="*/ 191 h 602"/>
              <a:gd name="T6" fmla="*/ 219 w 340"/>
              <a:gd name="T7" fmla="*/ 304 h 602"/>
              <a:gd name="T8" fmla="*/ 332 w 340"/>
              <a:gd name="T9" fmla="*/ 417 h 602"/>
              <a:gd name="T10" fmla="*/ 332 w 340"/>
              <a:gd name="T11" fmla="*/ 417 h 602"/>
              <a:gd name="T12" fmla="*/ 339 w 340"/>
              <a:gd name="T13" fmla="*/ 431 h 602"/>
              <a:gd name="T14" fmla="*/ 332 w 340"/>
              <a:gd name="T15" fmla="*/ 453 h 602"/>
              <a:gd name="T16" fmla="*/ 332 w 340"/>
              <a:gd name="T17" fmla="*/ 453 h 602"/>
              <a:gd name="T18" fmla="*/ 191 w 340"/>
              <a:gd name="T19" fmla="*/ 594 h 602"/>
              <a:gd name="T20" fmla="*/ 191 w 340"/>
              <a:gd name="T21" fmla="*/ 594 h 602"/>
              <a:gd name="T22" fmla="*/ 170 w 340"/>
              <a:gd name="T23" fmla="*/ 601 h 602"/>
              <a:gd name="T24" fmla="*/ 141 w 340"/>
              <a:gd name="T25" fmla="*/ 573 h 602"/>
              <a:gd name="T26" fmla="*/ 141 w 340"/>
              <a:gd name="T27" fmla="*/ 382 h 602"/>
              <a:gd name="T28" fmla="*/ 49 w 340"/>
              <a:gd name="T29" fmla="*/ 474 h 602"/>
              <a:gd name="T30" fmla="*/ 49 w 340"/>
              <a:gd name="T31" fmla="*/ 474 h 602"/>
              <a:gd name="T32" fmla="*/ 28 w 340"/>
              <a:gd name="T33" fmla="*/ 481 h 602"/>
              <a:gd name="T34" fmla="*/ 0 w 340"/>
              <a:gd name="T35" fmla="*/ 453 h 602"/>
              <a:gd name="T36" fmla="*/ 7 w 340"/>
              <a:gd name="T37" fmla="*/ 431 h 602"/>
              <a:gd name="T38" fmla="*/ 7 w 340"/>
              <a:gd name="T39" fmla="*/ 431 h 602"/>
              <a:gd name="T40" fmla="*/ 141 w 340"/>
              <a:gd name="T41" fmla="*/ 304 h 602"/>
              <a:gd name="T42" fmla="*/ 7 w 340"/>
              <a:gd name="T43" fmla="*/ 170 h 602"/>
              <a:gd name="T44" fmla="*/ 7 w 340"/>
              <a:gd name="T45" fmla="*/ 170 h 602"/>
              <a:gd name="T46" fmla="*/ 0 w 340"/>
              <a:gd name="T47" fmla="*/ 149 h 602"/>
              <a:gd name="T48" fmla="*/ 28 w 340"/>
              <a:gd name="T49" fmla="*/ 120 h 602"/>
              <a:gd name="T50" fmla="*/ 49 w 340"/>
              <a:gd name="T51" fmla="*/ 135 h 602"/>
              <a:gd name="T52" fmla="*/ 49 w 340"/>
              <a:gd name="T53" fmla="*/ 135 h 602"/>
              <a:gd name="T54" fmla="*/ 141 w 340"/>
              <a:gd name="T55" fmla="*/ 226 h 602"/>
              <a:gd name="T56" fmla="*/ 141 w 340"/>
              <a:gd name="T57" fmla="*/ 29 h 602"/>
              <a:gd name="T58" fmla="*/ 170 w 340"/>
              <a:gd name="T59" fmla="*/ 0 h 602"/>
              <a:gd name="T60" fmla="*/ 191 w 340"/>
              <a:gd name="T61" fmla="*/ 7 h 602"/>
              <a:gd name="T62" fmla="*/ 191 w 340"/>
              <a:gd name="T63" fmla="*/ 7 h 602"/>
              <a:gd name="T64" fmla="*/ 332 w 340"/>
              <a:gd name="T65" fmla="*/ 149 h 602"/>
              <a:gd name="T66" fmla="*/ 332 w 340"/>
              <a:gd name="T67" fmla="*/ 149 h 602"/>
              <a:gd name="T68" fmla="*/ 339 w 340"/>
              <a:gd name="T69" fmla="*/ 170 h 602"/>
              <a:gd name="T70" fmla="*/ 332 w 340"/>
              <a:gd name="T71" fmla="*/ 191 h 602"/>
              <a:gd name="T72" fmla="*/ 198 w 340"/>
              <a:gd name="T73" fmla="*/ 509 h 602"/>
              <a:gd name="T74" fmla="*/ 198 w 340"/>
              <a:gd name="T75" fmla="*/ 509 h 602"/>
              <a:gd name="T76" fmla="*/ 269 w 340"/>
              <a:gd name="T77" fmla="*/ 431 h 602"/>
              <a:gd name="T78" fmla="*/ 198 w 340"/>
              <a:gd name="T79" fmla="*/ 361 h 602"/>
              <a:gd name="T80" fmla="*/ 198 w 340"/>
              <a:gd name="T81" fmla="*/ 509 h 602"/>
              <a:gd name="T82" fmla="*/ 198 w 340"/>
              <a:gd name="T83" fmla="*/ 99 h 602"/>
              <a:gd name="T84" fmla="*/ 198 w 340"/>
              <a:gd name="T85" fmla="*/ 99 h 602"/>
              <a:gd name="T86" fmla="*/ 198 w 340"/>
              <a:gd name="T87" fmla="*/ 241 h 602"/>
              <a:gd name="T88" fmla="*/ 269 w 340"/>
              <a:gd name="T89" fmla="*/ 170 h 602"/>
              <a:gd name="T90" fmla="*/ 198 w 340"/>
              <a:gd name="T91" fmla="*/ 99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lnTo>
                  <a:pt x="332" y="417"/>
                </a:ln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lnTo>
                  <a:pt x="332" y="453"/>
                </a:lnTo>
                <a:cubicBezTo>
                  <a:pt x="191" y="594"/>
                  <a:pt x="191" y="594"/>
                  <a:pt x="191" y="594"/>
                </a:cubicBezTo>
                <a:lnTo>
                  <a:pt x="191" y="594"/>
                </a:ln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lnTo>
                  <a:pt x="49" y="474"/>
                </a:ln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lnTo>
                  <a:pt x="7" y="431"/>
                </a:ln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lnTo>
                  <a:pt x="7" y="170"/>
                </a:ln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lnTo>
                  <a:pt x="49" y="135"/>
                </a:ln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lnTo>
                  <a:pt x="191" y="7"/>
                </a:lnTo>
                <a:cubicBezTo>
                  <a:pt x="332" y="149"/>
                  <a:pt x="332" y="149"/>
                  <a:pt x="332" y="149"/>
                </a:cubicBezTo>
                <a:lnTo>
                  <a:pt x="332" y="149"/>
                </a:ln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0" name="Freeform 54">
            <a:extLst>
              <a:ext uri="{FF2B5EF4-FFF2-40B4-BE49-F238E27FC236}">
                <a16:creationId xmlns:a16="http://schemas.microsoft.com/office/drawing/2014/main" id="{70BF99E9-8895-4788-984E-5351EC06A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3" y="3357563"/>
            <a:ext cx="163512" cy="163512"/>
          </a:xfrm>
          <a:custGeom>
            <a:avLst/>
            <a:gdLst>
              <a:gd name="T0" fmla="*/ 354 w 454"/>
              <a:gd name="T1" fmla="*/ 332 h 453"/>
              <a:gd name="T2" fmla="*/ 354 w 454"/>
              <a:gd name="T3" fmla="*/ 332 h 453"/>
              <a:gd name="T4" fmla="*/ 142 w 454"/>
              <a:gd name="T5" fmla="*/ 346 h 453"/>
              <a:gd name="T6" fmla="*/ 50 w 454"/>
              <a:gd name="T7" fmla="*/ 438 h 453"/>
              <a:gd name="T8" fmla="*/ 7 w 454"/>
              <a:gd name="T9" fmla="*/ 438 h 453"/>
              <a:gd name="T10" fmla="*/ 7 w 454"/>
              <a:gd name="T11" fmla="*/ 396 h 453"/>
              <a:gd name="T12" fmla="*/ 106 w 454"/>
              <a:gd name="T13" fmla="*/ 304 h 453"/>
              <a:gd name="T14" fmla="*/ 120 w 454"/>
              <a:gd name="T15" fmla="*/ 92 h 453"/>
              <a:gd name="T16" fmla="*/ 177 w 454"/>
              <a:gd name="T17" fmla="*/ 35 h 453"/>
              <a:gd name="T18" fmla="*/ 212 w 454"/>
              <a:gd name="T19" fmla="*/ 78 h 453"/>
              <a:gd name="T20" fmla="*/ 283 w 454"/>
              <a:gd name="T21" fmla="*/ 7 h 453"/>
              <a:gd name="T22" fmla="*/ 318 w 454"/>
              <a:gd name="T23" fmla="*/ 7 h 453"/>
              <a:gd name="T24" fmla="*/ 318 w 454"/>
              <a:gd name="T25" fmla="*/ 50 h 453"/>
              <a:gd name="T26" fmla="*/ 255 w 454"/>
              <a:gd name="T27" fmla="*/ 113 h 453"/>
              <a:gd name="T28" fmla="*/ 333 w 454"/>
              <a:gd name="T29" fmla="*/ 191 h 453"/>
              <a:gd name="T30" fmla="*/ 396 w 454"/>
              <a:gd name="T31" fmla="*/ 127 h 453"/>
              <a:gd name="T32" fmla="*/ 438 w 454"/>
              <a:gd name="T33" fmla="*/ 127 h 453"/>
              <a:gd name="T34" fmla="*/ 438 w 454"/>
              <a:gd name="T35" fmla="*/ 170 h 453"/>
              <a:gd name="T36" fmla="*/ 375 w 454"/>
              <a:gd name="T37" fmla="*/ 233 h 453"/>
              <a:gd name="T38" fmla="*/ 410 w 454"/>
              <a:gd name="T39" fmla="*/ 276 h 453"/>
              <a:gd name="T40" fmla="*/ 354 w 454"/>
              <a:gd name="T41" fmla="*/ 33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1" name="Freeform 55">
            <a:extLst>
              <a:ext uri="{FF2B5EF4-FFF2-40B4-BE49-F238E27FC236}">
                <a16:creationId xmlns:a16="http://schemas.microsoft.com/office/drawing/2014/main" id="{C338B08D-40D3-4981-B91C-7107D5075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4038" y="4092575"/>
            <a:ext cx="201612" cy="201613"/>
          </a:xfrm>
          <a:custGeom>
            <a:avLst/>
            <a:gdLst>
              <a:gd name="T0" fmla="*/ 70 w 559"/>
              <a:gd name="T1" fmla="*/ 494 h 559"/>
              <a:gd name="T2" fmla="*/ 70 w 559"/>
              <a:gd name="T3" fmla="*/ 494 h 559"/>
              <a:gd name="T4" fmla="*/ 63 w 559"/>
              <a:gd name="T5" fmla="*/ 487 h 559"/>
              <a:gd name="T6" fmla="*/ 63 w 559"/>
              <a:gd name="T7" fmla="*/ 254 h 559"/>
              <a:gd name="T8" fmla="*/ 254 w 559"/>
              <a:gd name="T9" fmla="*/ 63 h 559"/>
              <a:gd name="T10" fmla="*/ 487 w 559"/>
              <a:gd name="T11" fmla="*/ 63 h 559"/>
              <a:gd name="T12" fmla="*/ 494 w 559"/>
              <a:gd name="T13" fmla="*/ 70 h 559"/>
              <a:gd name="T14" fmla="*/ 494 w 559"/>
              <a:gd name="T15" fmla="*/ 303 h 559"/>
              <a:gd name="T16" fmla="*/ 304 w 559"/>
              <a:gd name="T17" fmla="*/ 494 h 559"/>
              <a:gd name="T18" fmla="*/ 70 w 559"/>
              <a:gd name="T19" fmla="*/ 494 h 559"/>
              <a:gd name="T20" fmla="*/ 360 w 559"/>
              <a:gd name="T21" fmla="*/ 360 h 559"/>
              <a:gd name="T22" fmla="*/ 360 w 559"/>
              <a:gd name="T23" fmla="*/ 360 h 559"/>
              <a:gd name="T24" fmla="*/ 198 w 559"/>
              <a:gd name="T25" fmla="*/ 197 h 559"/>
              <a:gd name="T26" fmla="*/ 99 w 559"/>
              <a:gd name="T27" fmla="*/ 296 h 559"/>
              <a:gd name="T28" fmla="*/ 99 w 559"/>
              <a:gd name="T29" fmla="*/ 452 h 559"/>
              <a:gd name="T30" fmla="*/ 106 w 559"/>
              <a:gd name="T31" fmla="*/ 459 h 559"/>
              <a:gd name="T32" fmla="*/ 261 w 559"/>
              <a:gd name="T33" fmla="*/ 459 h 559"/>
              <a:gd name="T34" fmla="*/ 360 w 559"/>
              <a:gd name="T35" fmla="*/ 360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2" name="Freeform 56">
            <a:extLst>
              <a:ext uri="{FF2B5EF4-FFF2-40B4-BE49-F238E27FC236}">
                <a16:creationId xmlns:a16="http://schemas.microsoft.com/office/drawing/2014/main" id="{1EB5814E-6102-4B8B-9B7A-D3749F5F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788" y="4097338"/>
            <a:ext cx="138112" cy="190500"/>
          </a:xfrm>
          <a:custGeom>
            <a:avLst/>
            <a:gdLst>
              <a:gd name="T0" fmla="*/ 191 w 383"/>
              <a:gd name="T1" fmla="*/ 530 h 531"/>
              <a:gd name="T2" fmla="*/ 191 w 383"/>
              <a:gd name="T3" fmla="*/ 530 h 531"/>
              <a:gd name="T4" fmla="*/ 0 w 383"/>
              <a:gd name="T5" fmla="*/ 339 h 531"/>
              <a:gd name="T6" fmla="*/ 184 w 383"/>
              <a:gd name="T7" fmla="*/ 0 h 531"/>
              <a:gd name="T8" fmla="*/ 382 w 383"/>
              <a:gd name="T9" fmla="*/ 339 h 531"/>
              <a:gd name="T10" fmla="*/ 191 w 383"/>
              <a:gd name="T11" fmla="*/ 53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3" name="Freeform 57">
            <a:extLst>
              <a:ext uri="{FF2B5EF4-FFF2-40B4-BE49-F238E27FC236}">
                <a16:creationId xmlns:a16="http://schemas.microsoft.com/office/drawing/2014/main" id="{D9788D61-B251-40A1-81A0-D21FE5082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4097338"/>
            <a:ext cx="217487" cy="190500"/>
          </a:xfrm>
          <a:custGeom>
            <a:avLst/>
            <a:gdLst>
              <a:gd name="T0" fmla="*/ 587 w 602"/>
              <a:gd name="T1" fmla="*/ 289 h 531"/>
              <a:gd name="T2" fmla="*/ 311 w 602"/>
              <a:gd name="T3" fmla="*/ 403 h 531"/>
              <a:gd name="T4" fmla="*/ 311 w 602"/>
              <a:gd name="T5" fmla="*/ 403 h 531"/>
              <a:gd name="T6" fmla="*/ 304 w 602"/>
              <a:gd name="T7" fmla="*/ 410 h 531"/>
              <a:gd name="T8" fmla="*/ 290 w 602"/>
              <a:gd name="T9" fmla="*/ 403 h 531"/>
              <a:gd name="T10" fmla="*/ 290 w 602"/>
              <a:gd name="T11" fmla="*/ 403 h 531"/>
              <a:gd name="T12" fmla="*/ 15 w 602"/>
              <a:gd name="T13" fmla="*/ 289 h 531"/>
              <a:gd name="T14" fmla="*/ 29 w 602"/>
              <a:gd name="T15" fmla="*/ 240 h 531"/>
              <a:gd name="T16" fmla="*/ 43 w 602"/>
              <a:gd name="T17" fmla="*/ 240 h 531"/>
              <a:gd name="T18" fmla="*/ 43 w 602"/>
              <a:gd name="T19" fmla="*/ 240 h 531"/>
              <a:gd name="T20" fmla="*/ 566 w 602"/>
              <a:gd name="T21" fmla="*/ 240 h 531"/>
              <a:gd name="T22" fmla="*/ 566 w 602"/>
              <a:gd name="T23" fmla="*/ 240 h 531"/>
              <a:gd name="T24" fmla="*/ 573 w 602"/>
              <a:gd name="T25" fmla="*/ 240 h 531"/>
              <a:gd name="T26" fmla="*/ 587 w 602"/>
              <a:gd name="T27" fmla="*/ 289 h 531"/>
              <a:gd name="T28" fmla="*/ 587 w 602"/>
              <a:gd name="T29" fmla="*/ 169 h 531"/>
              <a:gd name="T30" fmla="*/ 311 w 602"/>
              <a:gd name="T31" fmla="*/ 282 h 531"/>
              <a:gd name="T32" fmla="*/ 311 w 602"/>
              <a:gd name="T33" fmla="*/ 282 h 531"/>
              <a:gd name="T34" fmla="*/ 304 w 602"/>
              <a:gd name="T35" fmla="*/ 282 h 531"/>
              <a:gd name="T36" fmla="*/ 290 w 602"/>
              <a:gd name="T37" fmla="*/ 282 h 531"/>
              <a:gd name="T38" fmla="*/ 290 w 602"/>
              <a:gd name="T39" fmla="*/ 282 h 531"/>
              <a:gd name="T40" fmla="*/ 15 w 602"/>
              <a:gd name="T41" fmla="*/ 169 h 531"/>
              <a:gd name="T42" fmla="*/ 15 w 602"/>
              <a:gd name="T43" fmla="*/ 120 h 531"/>
              <a:gd name="T44" fmla="*/ 290 w 602"/>
              <a:gd name="T45" fmla="*/ 7 h 531"/>
              <a:gd name="T46" fmla="*/ 290 w 602"/>
              <a:gd name="T47" fmla="*/ 7 h 531"/>
              <a:gd name="T48" fmla="*/ 304 w 602"/>
              <a:gd name="T49" fmla="*/ 0 h 531"/>
              <a:gd name="T50" fmla="*/ 311 w 602"/>
              <a:gd name="T51" fmla="*/ 7 h 531"/>
              <a:gd name="T52" fmla="*/ 311 w 602"/>
              <a:gd name="T53" fmla="*/ 7 h 531"/>
              <a:gd name="T54" fmla="*/ 587 w 602"/>
              <a:gd name="T55" fmla="*/ 120 h 531"/>
              <a:gd name="T56" fmla="*/ 587 w 602"/>
              <a:gd name="T57" fmla="*/ 169 h 531"/>
              <a:gd name="T58" fmla="*/ 29 w 602"/>
              <a:gd name="T59" fmla="*/ 360 h 531"/>
              <a:gd name="T60" fmla="*/ 43 w 602"/>
              <a:gd name="T61" fmla="*/ 360 h 531"/>
              <a:gd name="T62" fmla="*/ 43 w 602"/>
              <a:gd name="T63" fmla="*/ 360 h 531"/>
              <a:gd name="T64" fmla="*/ 566 w 602"/>
              <a:gd name="T65" fmla="*/ 360 h 531"/>
              <a:gd name="T66" fmla="*/ 566 w 602"/>
              <a:gd name="T67" fmla="*/ 360 h 531"/>
              <a:gd name="T68" fmla="*/ 573 w 602"/>
              <a:gd name="T69" fmla="*/ 360 h 531"/>
              <a:gd name="T70" fmla="*/ 587 w 602"/>
              <a:gd name="T71" fmla="*/ 417 h 531"/>
              <a:gd name="T72" fmla="*/ 311 w 602"/>
              <a:gd name="T73" fmla="*/ 530 h 531"/>
              <a:gd name="T74" fmla="*/ 311 w 602"/>
              <a:gd name="T75" fmla="*/ 530 h 531"/>
              <a:gd name="T76" fmla="*/ 304 w 602"/>
              <a:gd name="T77" fmla="*/ 530 h 531"/>
              <a:gd name="T78" fmla="*/ 290 w 602"/>
              <a:gd name="T79" fmla="*/ 530 h 531"/>
              <a:gd name="T80" fmla="*/ 290 w 602"/>
              <a:gd name="T81" fmla="*/ 530 h 531"/>
              <a:gd name="T82" fmla="*/ 15 w 602"/>
              <a:gd name="T83" fmla="*/ 417 h 531"/>
              <a:gd name="T84" fmla="*/ 29 w 602"/>
              <a:gd name="T85" fmla="*/ 36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lnTo>
                  <a:pt x="311" y="403"/>
                </a:lnTo>
                <a:lnTo>
                  <a:pt x="311" y="403"/>
                </a:lnTo>
                <a:lnTo>
                  <a:pt x="311" y="403"/>
                </a:ln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lnTo>
                  <a:pt x="290" y="403"/>
                </a:lnTo>
                <a:lnTo>
                  <a:pt x="290" y="403"/>
                </a:lnTo>
                <a:lnTo>
                  <a:pt x="290" y="403"/>
                </a:lnTo>
                <a:cubicBezTo>
                  <a:pt x="15" y="289"/>
                  <a:pt x="15" y="289"/>
                  <a:pt x="15" y="289"/>
                </a:cubicBezTo>
                <a:lnTo>
                  <a:pt x="15" y="289"/>
                </a:ln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lnTo>
                  <a:pt x="43" y="240"/>
                </a:lnTo>
                <a:lnTo>
                  <a:pt x="43" y="240"/>
                </a:lnTo>
                <a:lnTo>
                  <a:pt x="43" y="240"/>
                </a:ln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66" y="240"/>
                </a:lnTo>
                <a:lnTo>
                  <a:pt x="566" y="240"/>
                </a:lnTo>
                <a:lnTo>
                  <a:pt x="566" y="240"/>
                </a:ln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lnTo>
                  <a:pt x="290" y="282"/>
                </a:lnTo>
                <a:lnTo>
                  <a:pt x="290" y="282"/>
                </a:lnTo>
                <a:lnTo>
                  <a:pt x="290" y="282"/>
                </a:lnTo>
                <a:cubicBezTo>
                  <a:pt x="15" y="169"/>
                  <a:pt x="15" y="169"/>
                  <a:pt x="15" y="169"/>
                </a:cubicBezTo>
                <a:lnTo>
                  <a:pt x="15" y="169"/>
                </a:ln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lnTo>
                  <a:pt x="15" y="120"/>
                </a:lnTo>
                <a:cubicBezTo>
                  <a:pt x="290" y="7"/>
                  <a:pt x="290" y="7"/>
                  <a:pt x="290" y="7"/>
                </a:cubicBezTo>
                <a:lnTo>
                  <a:pt x="290" y="7"/>
                </a:lnTo>
                <a:lnTo>
                  <a:pt x="290" y="7"/>
                </a:lnTo>
                <a:lnTo>
                  <a:pt x="290" y="7"/>
                </a:ln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cubicBezTo>
                  <a:pt x="587" y="120"/>
                  <a:pt x="587" y="120"/>
                  <a:pt x="587" y="120"/>
                </a:cubicBezTo>
                <a:lnTo>
                  <a:pt x="587" y="120"/>
                </a:ln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lnTo>
                  <a:pt x="43" y="360"/>
                </a:lnTo>
                <a:lnTo>
                  <a:pt x="43" y="360"/>
                </a:lnTo>
                <a:lnTo>
                  <a:pt x="43" y="360"/>
                </a:ln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66" y="360"/>
                </a:lnTo>
                <a:lnTo>
                  <a:pt x="566" y="360"/>
                </a:lnTo>
                <a:lnTo>
                  <a:pt x="566" y="360"/>
                </a:ln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lnTo>
                  <a:pt x="587" y="417"/>
                </a:lnTo>
                <a:cubicBezTo>
                  <a:pt x="311" y="530"/>
                  <a:pt x="311" y="530"/>
                  <a:pt x="311" y="530"/>
                </a:cubicBezTo>
                <a:lnTo>
                  <a:pt x="311" y="530"/>
                </a:lnTo>
                <a:lnTo>
                  <a:pt x="311" y="530"/>
                </a:lnTo>
                <a:lnTo>
                  <a:pt x="311" y="530"/>
                </a:ln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lnTo>
                  <a:pt x="290" y="530"/>
                </a:lnTo>
                <a:lnTo>
                  <a:pt x="290" y="530"/>
                </a:lnTo>
                <a:lnTo>
                  <a:pt x="290" y="530"/>
                </a:lnTo>
                <a:cubicBezTo>
                  <a:pt x="15" y="417"/>
                  <a:pt x="15" y="417"/>
                  <a:pt x="15" y="417"/>
                </a:cubicBezTo>
                <a:lnTo>
                  <a:pt x="15" y="417"/>
                </a:ln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4" name="Freeform 58">
            <a:extLst>
              <a:ext uri="{FF2B5EF4-FFF2-40B4-BE49-F238E27FC236}">
                <a16:creationId xmlns:a16="http://schemas.microsoft.com/office/drawing/2014/main" id="{A6F9DE90-2D26-4314-94D8-0389C3A57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4084638"/>
            <a:ext cx="217488" cy="217487"/>
          </a:xfrm>
          <a:custGeom>
            <a:avLst/>
            <a:gdLst>
              <a:gd name="T0" fmla="*/ 297 w 602"/>
              <a:gd name="T1" fmla="*/ 601 h 602"/>
              <a:gd name="T2" fmla="*/ 297 w 602"/>
              <a:gd name="T3" fmla="*/ 601 h 602"/>
              <a:gd name="T4" fmla="*/ 0 w 602"/>
              <a:gd name="T5" fmla="*/ 304 h 602"/>
              <a:gd name="T6" fmla="*/ 297 w 602"/>
              <a:gd name="T7" fmla="*/ 0 h 602"/>
              <a:gd name="T8" fmla="*/ 601 w 602"/>
              <a:gd name="T9" fmla="*/ 304 h 602"/>
              <a:gd name="T10" fmla="*/ 297 w 602"/>
              <a:gd name="T11" fmla="*/ 601 h 602"/>
              <a:gd name="T12" fmla="*/ 297 w 602"/>
              <a:gd name="T13" fmla="*/ 57 h 602"/>
              <a:gd name="T14" fmla="*/ 297 w 602"/>
              <a:gd name="T15" fmla="*/ 57 h 602"/>
              <a:gd name="T16" fmla="*/ 57 w 602"/>
              <a:gd name="T17" fmla="*/ 304 h 602"/>
              <a:gd name="T18" fmla="*/ 297 w 602"/>
              <a:gd name="T19" fmla="*/ 544 h 602"/>
              <a:gd name="T20" fmla="*/ 544 w 602"/>
              <a:gd name="T21" fmla="*/ 304 h 602"/>
              <a:gd name="T22" fmla="*/ 297 w 602"/>
              <a:gd name="T23" fmla="*/ 57 h 602"/>
              <a:gd name="T24" fmla="*/ 297 w 602"/>
              <a:gd name="T25" fmla="*/ 481 h 602"/>
              <a:gd name="T26" fmla="*/ 297 w 602"/>
              <a:gd name="T27" fmla="*/ 481 h 602"/>
              <a:gd name="T28" fmla="*/ 120 w 602"/>
              <a:gd name="T29" fmla="*/ 304 h 602"/>
              <a:gd name="T30" fmla="*/ 297 w 602"/>
              <a:gd name="T31" fmla="*/ 120 h 602"/>
              <a:gd name="T32" fmla="*/ 481 w 602"/>
              <a:gd name="T33" fmla="*/ 304 h 602"/>
              <a:gd name="T34" fmla="*/ 297 w 602"/>
              <a:gd name="T35" fmla="*/ 481 h 602"/>
              <a:gd name="T36" fmla="*/ 297 w 602"/>
              <a:gd name="T37" fmla="*/ 177 h 602"/>
              <a:gd name="T38" fmla="*/ 297 w 602"/>
              <a:gd name="T39" fmla="*/ 177 h 602"/>
              <a:gd name="T40" fmla="*/ 177 w 602"/>
              <a:gd name="T41" fmla="*/ 304 h 602"/>
              <a:gd name="T42" fmla="*/ 297 w 602"/>
              <a:gd name="T43" fmla="*/ 424 h 602"/>
              <a:gd name="T44" fmla="*/ 424 w 602"/>
              <a:gd name="T45" fmla="*/ 304 h 602"/>
              <a:gd name="T46" fmla="*/ 297 w 602"/>
              <a:gd name="T47" fmla="*/ 177 h 602"/>
              <a:gd name="T48" fmla="*/ 297 w 602"/>
              <a:gd name="T49" fmla="*/ 361 h 602"/>
              <a:gd name="T50" fmla="*/ 297 w 602"/>
              <a:gd name="T51" fmla="*/ 361 h 602"/>
              <a:gd name="T52" fmla="*/ 240 w 602"/>
              <a:gd name="T53" fmla="*/ 304 h 602"/>
              <a:gd name="T54" fmla="*/ 297 w 602"/>
              <a:gd name="T55" fmla="*/ 248 h 602"/>
              <a:gd name="T56" fmla="*/ 354 w 602"/>
              <a:gd name="T57" fmla="*/ 304 h 602"/>
              <a:gd name="T58" fmla="*/ 297 w 602"/>
              <a:gd name="T59" fmla="*/ 36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5" name="Freeform 59">
            <a:extLst>
              <a:ext uri="{FF2B5EF4-FFF2-40B4-BE49-F238E27FC236}">
                <a16:creationId xmlns:a16="http://schemas.microsoft.com/office/drawing/2014/main" id="{B0F6226C-D0C4-4367-9F07-4A44AF05D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4084638"/>
            <a:ext cx="219075" cy="217487"/>
          </a:xfrm>
          <a:custGeom>
            <a:avLst/>
            <a:gdLst>
              <a:gd name="T0" fmla="*/ 580 w 609"/>
              <a:gd name="T1" fmla="*/ 333 h 602"/>
              <a:gd name="T2" fmla="*/ 474 w 609"/>
              <a:gd name="T3" fmla="*/ 304 h 602"/>
              <a:gd name="T4" fmla="*/ 580 w 609"/>
              <a:gd name="T5" fmla="*/ 276 h 602"/>
              <a:gd name="T6" fmla="*/ 580 w 609"/>
              <a:gd name="T7" fmla="*/ 333 h 602"/>
              <a:gd name="T8" fmla="*/ 523 w 609"/>
              <a:gd name="T9" fmla="*/ 120 h 602"/>
              <a:gd name="T10" fmla="*/ 467 w 609"/>
              <a:gd name="T11" fmla="*/ 177 h 602"/>
              <a:gd name="T12" fmla="*/ 417 w 609"/>
              <a:gd name="T13" fmla="*/ 163 h 602"/>
              <a:gd name="T14" fmla="*/ 424 w 609"/>
              <a:gd name="T15" fmla="*/ 142 h 602"/>
              <a:gd name="T16" fmla="*/ 481 w 609"/>
              <a:gd name="T17" fmla="*/ 85 h 602"/>
              <a:gd name="T18" fmla="*/ 530 w 609"/>
              <a:gd name="T19" fmla="*/ 106 h 602"/>
              <a:gd name="T20" fmla="*/ 304 w 609"/>
              <a:gd name="T21" fmla="*/ 601 h 602"/>
              <a:gd name="T22" fmla="*/ 276 w 609"/>
              <a:gd name="T23" fmla="*/ 573 h 602"/>
              <a:gd name="T24" fmla="*/ 304 w 609"/>
              <a:gd name="T25" fmla="*/ 474 h 602"/>
              <a:gd name="T26" fmla="*/ 332 w 609"/>
              <a:gd name="T27" fmla="*/ 573 h 602"/>
              <a:gd name="T28" fmla="*/ 304 w 609"/>
              <a:gd name="T29" fmla="*/ 135 h 602"/>
              <a:gd name="T30" fmla="*/ 276 w 609"/>
              <a:gd name="T31" fmla="*/ 106 h 602"/>
              <a:gd name="T32" fmla="*/ 304 w 609"/>
              <a:gd name="T33" fmla="*/ 0 h 602"/>
              <a:gd name="T34" fmla="*/ 332 w 609"/>
              <a:gd name="T35" fmla="*/ 106 h 602"/>
              <a:gd name="T36" fmla="*/ 184 w 609"/>
              <a:gd name="T37" fmla="*/ 460 h 602"/>
              <a:gd name="T38" fmla="*/ 127 w 609"/>
              <a:gd name="T39" fmla="*/ 516 h 602"/>
              <a:gd name="T40" fmla="*/ 106 w 609"/>
              <a:gd name="T41" fmla="*/ 530 h 602"/>
              <a:gd name="T42" fmla="*/ 85 w 609"/>
              <a:gd name="T43" fmla="*/ 481 h 602"/>
              <a:gd name="T44" fmla="*/ 141 w 609"/>
              <a:gd name="T45" fmla="*/ 424 h 602"/>
              <a:gd name="T46" fmla="*/ 163 w 609"/>
              <a:gd name="T47" fmla="*/ 417 h 602"/>
              <a:gd name="T48" fmla="*/ 184 w 609"/>
              <a:gd name="T49" fmla="*/ 460 h 602"/>
              <a:gd name="T50" fmla="*/ 163 w 609"/>
              <a:gd name="T51" fmla="*/ 191 h 602"/>
              <a:gd name="T52" fmla="*/ 141 w 609"/>
              <a:gd name="T53" fmla="*/ 177 h 602"/>
              <a:gd name="T54" fmla="*/ 85 w 609"/>
              <a:gd name="T55" fmla="*/ 120 h 602"/>
              <a:gd name="T56" fmla="*/ 106 w 609"/>
              <a:gd name="T57" fmla="*/ 78 h 602"/>
              <a:gd name="T58" fmla="*/ 127 w 609"/>
              <a:gd name="T59" fmla="*/ 85 h 602"/>
              <a:gd name="T60" fmla="*/ 184 w 609"/>
              <a:gd name="T61" fmla="*/ 142 h 602"/>
              <a:gd name="T62" fmla="*/ 163 w 609"/>
              <a:gd name="T63" fmla="*/ 191 h 602"/>
              <a:gd name="T64" fmla="*/ 134 w 609"/>
              <a:gd name="T65" fmla="*/ 304 h 602"/>
              <a:gd name="T66" fmla="*/ 28 w 609"/>
              <a:gd name="T67" fmla="*/ 333 h 602"/>
              <a:gd name="T68" fmla="*/ 28 w 609"/>
              <a:gd name="T69" fmla="*/ 276 h 602"/>
              <a:gd name="T70" fmla="*/ 134 w 609"/>
              <a:gd name="T71" fmla="*/ 304 h 602"/>
              <a:gd name="T72" fmla="*/ 445 w 609"/>
              <a:gd name="T73" fmla="*/ 417 h 602"/>
              <a:gd name="T74" fmla="*/ 467 w 609"/>
              <a:gd name="T75" fmla="*/ 424 h 602"/>
              <a:gd name="T76" fmla="*/ 523 w 609"/>
              <a:gd name="T77" fmla="*/ 481 h 602"/>
              <a:gd name="T78" fmla="*/ 502 w 609"/>
              <a:gd name="T79" fmla="*/ 530 h 602"/>
              <a:gd name="T80" fmla="*/ 481 w 609"/>
              <a:gd name="T81" fmla="*/ 516 h 602"/>
              <a:gd name="T82" fmla="*/ 424 w 609"/>
              <a:gd name="T83" fmla="*/ 460 h 602"/>
              <a:gd name="T84" fmla="*/ 445 w 609"/>
              <a:gd name="T85" fmla="*/ 417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lnTo>
                  <a:pt x="467" y="177"/>
                </a:ln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lnTo>
                  <a:pt x="424" y="142"/>
                </a:lnTo>
                <a:cubicBezTo>
                  <a:pt x="481" y="85"/>
                  <a:pt x="481" y="85"/>
                  <a:pt x="481" y="85"/>
                </a:cubicBezTo>
                <a:lnTo>
                  <a:pt x="481" y="85"/>
                </a:ln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lnTo>
                  <a:pt x="127" y="516"/>
                </a:ln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lnTo>
                  <a:pt x="85" y="481"/>
                </a:lnTo>
                <a:cubicBezTo>
                  <a:pt x="141" y="424"/>
                  <a:pt x="141" y="424"/>
                  <a:pt x="141" y="424"/>
                </a:cubicBezTo>
                <a:lnTo>
                  <a:pt x="141" y="424"/>
                </a:ln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lnTo>
                  <a:pt x="141" y="177"/>
                </a:lnTo>
                <a:cubicBezTo>
                  <a:pt x="85" y="120"/>
                  <a:pt x="85" y="120"/>
                  <a:pt x="85" y="120"/>
                </a:cubicBezTo>
                <a:lnTo>
                  <a:pt x="85" y="120"/>
                </a:ln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lnTo>
                  <a:pt x="127" y="85"/>
                </a:lnTo>
                <a:cubicBezTo>
                  <a:pt x="184" y="142"/>
                  <a:pt x="184" y="142"/>
                  <a:pt x="184" y="142"/>
                </a:cubicBezTo>
                <a:lnTo>
                  <a:pt x="184" y="142"/>
                </a:ln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lnTo>
                  <a:pt x="467" y="424"/>
                </a:lnTo>
                <a:cubicBezTo>
                  <a:pt x="523" y="481"/>
                  <a:pt x="523" y="481"/>
                  <a:pt x="523" y="481"/>
                </a:cubicBezTo>
                <a:lnTo>
                  <a:pt x="523" y="481"/>
                </a:ln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lnTo>
                  <a:pt x="481" y="516"/>
                </a:lnTo>
                <a:cubicBezTo>
                  <a:pt x="424" y="460"/>
                  <a:pt x="424" y="460"/>
                  <a:pt x="424" y="460"/>
                </a:cubicBezTo>
                <a:lnTo>
                  <a:pt x="424" y="460"/>
                </a:ln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6" name="Freeform 60">
            <a:extLst>
              <a:ext uri="{FF2B5EF4-FFF2-40B4-BE49-F238E27FC236}">
                <a16:creationId xmlns:a16="http://schemas.microsoft.com/office/drawing/2014/main" id="{2D0C6E72-03EA-46B6-A37E-927A97EE3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4084638"/>
            <a:ext cx="217487" cy="217487"/>
          </a:xfrm>
          <a:custGeom>
            <a:avLst/>
            <a:gdLst>
              <a:gd name="T0" fmla="*/ 304 w 602"/>
              <a:gd name="T1" fmla="*/ 601 h 602"/>
              <a:gd name="T2" fmla="*/ 304 w 602"/>
              <a:gd name="T3" fmla="*/ 601 h 602"/>
              <a:gd name="T4" fmla="*/ 0 w 602"/>
              <a:gd name="T5" fmla="*/ 304 h 602"/>
              <a:gd name="T6" fmla="*/ 304 w 602"/>
              <a:gd name="T7" fmla="*/ 0 h 602"/>
              <a:gd name="T8" fmla="*/ 601 w 602"/>
              <a:gd name="T9" fmla="*/ 304 h 602"/>
              <a:gd name="T10" fmla="*/ 304 w 602"/>
              <a:gd name="T11" fmla="*/ 601 h 602"/>
              <a:gd name="T12" fmla="*/ 304 w 602"/>
              <a:gd name="T13" fmla="*/ 57 h 602"/>
              <a:gd name="T14" fmla="*/ 304 w 602"/>
              <a:gd name="T15" fmla="*/ 57 h 602"/>
              <a:gd name="T16" fmla="*/ 57 w 602"/>
              <a:gd name="T17" fmla="*/ 304 h 602"/>
              <a:gd name="T18" fmla="*/ 304 w 602"/>
              <a:gd name="T19" fmla="*/ 544 h 602"/>
              <a:gd name="T20" fmla="*/ 544 w 602"/>
              <a:gd name="T21" fmla="*/ 304 h 602"/>
              <a:gd name="T22" fmla="*/ 304 w 602"/>
              <a:gd name="T23" fmla="*/ 57 h 602"/>
              <a:gd name="T24" fmla="*/ 304 w 602"/>
              <a:gd name="T25" fmla="*/ 431 h 602"/>
              <a:gd name="T26" fmla="*/ 304 w 602"/>
              <a:gd name="T27" fmla="*/ 431 h 602"/>
              <a:gd name="T28" fmla="*/ 247 w 602"/>
              <a:gd name="T29" fmla="*/ 354 h 602"/>
              <a:gd name="T30" fmla="*/ 304 w 602"/>
              <a:gd name="T31" fmla="*/ 149 h 602"/>
              <a:gd name="T32" fmla="*/ 353 w 602"/>
              <a:gd name="T33" fmla="*/ 354 h 602"/>
              <a:gd name="T34" fmla="*/ 304 w 602"/>
              <a:gd name="T35" fmla="*/ 43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5" name="Freeform 61">
            <a:extLst>
              <a:ext uri="{FF2B5EF4-FFF2-40B4-BE49-F238E27FC236}">
                <a16:creationId xmlns:a16="http://schemas.microsoft.com/office/drawing/2014/main" id="{383DDF97-4369-49E7-9EE1-A51155640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2951163"/>
            <a:ext cx="217487" cy="217487"/>
          </a:xfrm>
          <a:custGeom>
            <a:avLst/>
            <a:gdLst>
              <a:gd name="T0" fmla="*/ 495 w 602"/>
              <a:gd name="T1" fmla="*/ 601 h 602"/>
              <a:gd name="T2" fmla="*/ 495 w 602"/>
              <a:gd name="T3" fmla="*/ 601 h 602"/>
              <a:gd name="T4" fmla="*/ 0 w 602"/>
              <a:gd name="T5" fmla="*/ 99 h 602"/>
              <a:gd name="T6" fmla="*/ 0 w 602"/>
              <a:gd name="T7" fmla="*/ 0 h 602"/>
              <a:gd name="T8" fmla="*/ 601 w 602"/>
              <a:gd name="T9" fmla="*/ 601 h 602"/>
              <a:gd name="T10" fmla="*/ 495 w 602"/>
              <a:gd name="T11" fmla="*/ 601 h 602"/>
              <a:gd name="T12" fmla="*/ 382 w 602"/>
              <a:gd name="T13" fmla="*/ 601 h 602"/>
              <a:gd name="T14" fmla="*/ 382 w 602"/>
              <a:gd name="T15" fmla="*/ 601 h 602"/>
              <a:gd name="T16" fmla="*/ 283 w 602"/>
              <a:gd name="T17" fmla="*/ 601 h 602"/>
              <a:gd name="T18" fmla="*/ 0 w 602"/>
              <a:gd name="T19" fmla="*/ 318 h 602"/>
              <a:gd name="T20" fmla="*/ 0 w 602"/>
              <a:gd name="T21" fmla="*/ 212 h 602"/>
              <a:gd name="T22" fmla="*/ 382 w 602"/>
              <a:gd name="T23" fmla="*/ 601 h 602"/>
              <a:gd name="T24" fmla="*/ 71 w 602"/>
              <a:gd name="T25" fmla="*/ 453 h 602"/>
              <a:gd name="T26" fmla="*/ 71 w 602"/>
              <a:gd name="T27" fmla="*/ 453 h 602"/>
              <a:gd name="T28" fmla="*/ 148 w 602"/>
              <a:gd name="T29" fmla="*/ 523 h 602"/>
              <a:gd name="T30" fmla="*/ 71 w 602"/>
              <a:gd name="T31" fmla="*/ 601 h 602"/>
              <a:gd name="T32" fmla="*/ 0 w 602"/>
              <a:gd name="T33" fmla="*/ 523 h 602"/>
              <a:gd name="T34" fmla="*/ 71 w 602"/>
              <a:gd name="T35" fmla="*/ 45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6" name="Freeform 62">
            <a:extLst>
              <a:ext uri="{FF2B5EF4-FFF2-40B4-BE49-F238E27FC236}">
                <a16:creationId xmlns:a16="http://schemas.microsoft.com/office/drawing/2014/main" id="{AC0E560A-122A-4DDF-BD92-2F211E993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2960688"/>
            <a:ext cx="198437" cy="196850"/>
          </a:xfrm>
          <a:custGeom>
            <a:avLst/>
            <a:gdLst>
              <a:gd name="T0" fmla="*/ 523 w 552"/>
              <a:gd name="T1" fmla="*/ 198 h 546"/>
              <a:gd name="T2" fmla="*/ 523 w 552"/>
              <a:gd name="T3" fmla="*/ 198 h 546"/>
              <a:gd name="T4" fmla="*/ 424 w 552"/>
              <a:gd name="T5" fmla="*/ 198 h 546"/>
              <a:gd name="T6" fmla="*/ 389 w 552"/>
              <a:gd name="T7" fmla="*/ 347 h 546"/>
              <a:gd name="T8" fmla="*/ 467 w 552"/>
              <a:gd name="T9" fmla="*/ 347 h 546"/>
              <a:gd name="T10" fmla="*/ 495 w 552"/>
              <a:gd name="T11" fmla="*/ 375 h 546"/>
              <a:gd name="T12" fmla="*/ 467 w 552"/>
              <a:gd name="T13" fmla="*/ 403 h 546"/>
              <a:gd name="T14" fmla="*/ 375 w 552"/>
              <a:gd name="T15" fmla="*/ 403 h 546"/>
              <a:gd name="T16" fmla="*/ 354 w 552"/>
              <a:gd name="T17" fmla="*/ 523 h 546"/>
              <a:gd name="T18" fmla="*/ 354 w 552"/>
              <a:gd name="T19" fmla="*/ 523 h 546"/>
              <a:gd name="T20" fmla="*/ 325 w 552"/>
              <a:gd name="T21" fmla="*/ 545 h 546"/>
              <a:gd name="T22" fmla="*/ 297 w 552"/>
              <a:gd name="T23" fmla="*/ 516 h 546"/>
              <a:gd name="T24" fmla="*/ 297 w 552"/>
              <a:gd name="T25" fmla="*/ 509 h 546"/>
              <a:gd name="T26" fmla="*/ 297 w 552"/>
              <a:gd name="T27" fmla="*/ 509 h 546"/>
              <a:gd name="T28" fmla="*/ 318 w 552"/>
              <a:gd name="T29" fmla="*/ 403 h 546"/>
              <a:gd name="T30" fmla="*/ 170 w 552"/>
              <a:gd name="T31" fmla="*/ 403 h 546"/>
              <a:gd name="T32" fmla="*/ 141 w 552"/>
              <a:gd name="T33" fmla="*/ 523 h 546"/>
              <a:gd name="T34" fmla="*/ 141 w 552"/>
              <a:gd name="T35" fmla="*/ 523 h 546"/>
              <a:gd name="T36" fmla="*/ 113 w 552"/>
              <a:gd name="T37" fmla="*/ 545 h 546"/>
              <a:gd name="T38" fmla="*/ 85 w 552"/>
              <a:gd name="T39" fmla="*/ 516 h 546"/>
              <a:gd name="T40" fmla="*/ 85 w 552"/>
              <a:gd name="T41" fmla="*/ 509 h 546"/>
              <a:gd name="T42" fmla="*/ 85 w 552"/>
              <a:gd name="T43" fmla="*/ 509 h 546"/>
              <a:gd name="T44" fmla="*/ 113 w 552"/>
              <a:gd name="T45" fmla="*/ 403 h 546"/>
              <a:gd name="T46" fmla="*/ 28 w 552"/>
              <a:gd name="T47" fmla="*/ 403 h 546"/>
              <a:gd name="T48" fmla="*/ 0 w 552"/>
              <a:gd name="T49" fmla="*/ 375 h 546"/>
              <a:gd name="T50" fmla="*/ 28 w 552"/>
              <a:gd name="T51" fmla="*/ 347 h 546"/>
              <a:gd name="T52" fmla="*/ 127 w 552"/>
              <a:gd name="T53" fmla="*/ 347 h 546"/>
              <a:gd name="T54" fmla="*/ 163 w 552"/>
              <a:gd name="T55" fmla="*/ 198 h 546"/>
              <a:gd name="T56" fmla="*/ 85 w 552"/>
              <a:gd name="T57" fmla="*/ 198 h 546"/>
              <a:gd name="T58" fmla="*/ 57 w 552"/>
              <a:gd name="T59" fmla="*/ 170 h 546"/>
              <a:gd name="T60" fmla="*/ 85 w 552"/>
              <a:gd name="T61" fmla="*/ 142 h 546"/>
              <a:gd name="T62" fmla="*/ 177 w 552"/>
              <a:gd name="T63" fmla="*/ 142 h 546"/>
              <a:gd name="T64" fmla="*/ 198 w 552"/>
              <a:gd name="T65" fmla="*/ 22 h 546"/>
              <a:gd name="T66" fmla="*/ 198 w 552"/>
              <a:gd name="T67" fmla="*/ 22 h 546"/>
              <a:gd name="T68" fmla="*/ 226 w 552"/>
              <a:gd name="T69" fmla="*/ 0 h 546"/>
              <a:gd name="T70" fmla="*/ 255 w 552"/>
              <a:gd name="T71" fmla="*/ 29 h 546"/>
              <a:gd name="T72" fmla="*/ 255 w 552"/>
              <a:gd name="T73" fmla="*/ 36 h 546"/>
              <a:gd name="T74" fmla="*/ 255 w 552"/>
              <a:gd name="T75" fmla="*/ 36 h 546"/>
              <a:gd name="T76" fmla="*/ 234 w 552"/>
              <a:gd name="T77" fmla="*/ 142 h 546"/>
              <a:gd name="T78" fmla="*/ 382 w 552"/>
              <a:gd name="T79" fmla="*/ 142 h 546"/>
              <a:gd name="T80" fmla="*/ 410 w 552"/>
              <a:gd name="T81" fmla="*/ 22 h 546"/>
              <a:gd name="T82" fmla="*/ 410 w 552"/>
              <a:gd name="T83" fmla="*/ 22 h 546"/>
              <a:gd name="T84" fmla="*/ 438 w 552"/>
              <a:gd name="T85" fmla="*/ 0 h 546"/>
              <a:gd name="T86" fmla="*/ 467 w 552"/>
              <a:gd name="T87" fmla="*/ 29 h 546"/>
              <a:gd name="T88" fmla="*/ 467 w 552"/>
              <a:gd name="T89" fmla="*/ 36 h 546"/>
              <a:gd name="T90" fmla="*/ 467 w 552"/>
              <a:gd name="T91" fmla="*/ 36 h 546"/>
              <a:gd name="T92" fmla="*/ 438 w 552"/>
              <a:gd name="T93" fmla="*/ 142 h 546"/>
              <a:gd name="T94" fmla="*/ 523 w 552"/>
              <a:gd name="T95" fmla="*/ 142 h 546"/>
              <a:gd name="T96" fmla="*/ 551 w 552"/>
              <a:gd name="T97" fmla="*/ 170 h 546"/>
              <a:gd name="T98" fmla="*/ 523 w 552"/>
              <a:gd name="T99" fmla="*/ 198 h 546"/>
              <a:gd name="T100" fmla="*/ 219 w 552"/>
              <a:gd name="T101" fmla="*/ 198 h 546"/>
              <a:gd name="T102" fmla="*/ 219 w 552"/>
              <a:gd name="T103" fmla="*/ 198 h 546"/>
              <a:gd name="T104" fmla="*/ 184 w 552"/>
              <a:gd name="T105" fmla="*/ 347 h 546"/>
              <a:gd name="T106" fmla="*/ 332 w 552"/>
              <a:gd name="T107" fmla="*/ 347 h 546"/>
              <a:gd name="T108" fmla="*/ 368 w 552"/>
              <a:gd name="T109" fmla="*/ 198 h 546"/>
              <a:gd name="T110" fmla="*/ 219 w 552"/>
              <a:gd name="T111" fmla="*/ 19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lnTo>
                  <a:pt x="354" y="523"/>
                </a:ln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lnTo>
                  <a:pt x="141" y="523"/>
                </a:ln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lnTo>
                  <a:pt x="198" y="22"/>
                </a:ln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lnTo>
                  <a:pt x="255" y="36"/>
                </a:ln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lnTo>
                  <a:pt x="410" y="22"/>
                </a:ln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lnTo>
                  <a:pt x="467" y="36"/>
                </a:ln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7" name="Freeform 63">
            <a:extLst>
              <a:ext uri="{FF2B5EF4-FFF2-40B4-BE49-F238E27FC236}">
                <a16:creationId xmlns:a16="http://schemas.microsoft.com/office/drawing/2014/main" id="{7EB270D3-5BEE-4D37-AF28-E67604A6A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2971800"/>
            <a:ext cx="217488" cy="176213"/>
          </a:xfrm>
          <a:custGeom>
            <a:avLst/>
            <a:gdLst>
              <a:gd name="T0" fmla="*/ 572 w 602"/>
              <a:gd name="T1" fmla="*/ 487 h 488"/>
              <a:gd name="T2" fmla="*/ 572 w 602"/>
              <a:gd name="T3" fmla="*/ 487 h 488"/>
              <a:gd name="T4" fmla="*/ 28 w 602"/>
              <a:gd name="T5" fmla="*/ 487 h 488"/>
              <a:gd name="T6" fmla="*/ 0 w 602"/>
              <a:gd name="T7" fmla="*/ 459 h 488"/>
              <a:gd name="T8" fmla="*/ 0 w 602"/>
              <a:gd name="T9" fmla="*/ 28 h 488"/>
              <a:gd name="T10" fmla="*/ 28 w 602"/>
              <a:gd name="T11" fmla="*/ 0 h 488"/>
              <a:gd name="T12" fmla="*/ 572 w 602"/>
              <a:gd name="T13" fmla="*/ 0 h 488"/>
              <a:gd name="T14" fmla="*/ 601 w 602"/>
              <a:gd name="T15" fmla="*/ 28 h 488"/>
              <a:gd name="T16" fmla="*/ 601 w 602"/>
              <a:gd name="T17" fmla="*/ 459 h 488"/>
              <a:gd name="T18" fmla="*/ 572 w 602"/>
              <a:gd name="T19" fmla="*/ 487 h 488"/>
              <a:gd name="T20" fmla="*/ 198 w 602"/>
              <a:gd name="T21" fmla="*/ 56 h 488"/>
              <a:gd name="T22" fmla="*/ 198 w 602"/>
              <a:gd name="T23" fmla="*/ 56 h 488"/>
              <a:gd name="T24" fmla="*/ 56 w 602"/>
              <a:gd name="T25" fmla="*/ 56 h 488"/>
              <a:gd name="T26" fmla="*/ 56 w 602"/>
              <a:gd name="T27" fmla="*/ 431 h 488"/>
              <a:gd name="T28" fmla="*/ 198 w 602"/>
              <a:gd name="T29" fmla="*/ 431 h 488"/>
              <a:gd name="T30" fmla="*/ 198 w 602"/>
              <a:gd name="T31" fmla="*/ 56 h 488"/>
              <a:gd name="T32" fmla="*/ 226 w 602"/>
              <a:gd name="T33" fmla="*/ 56 h 488"/>
              <a:gd name="T34" fmla="*/ 226 w 602"/>
              <a:gd name="T35" fmla="*/ 56 h 488"/>
              <a:gd name="T36" fmla="*/ 226 w 602"/>
              <a:gd name="T37" fmla="*/ 431 h 488"/>
              <a:gd name="T38" fmla="*/ 374 w 602"/>
              <a:gd name="T39" fmla="*/ 431 h 488"/>
              <a:gd name="T40" fmla="*/ 374 w 602"/>
              <a:gd name="T41" fmla="*/ 56 h 488"/>
              <a:gd name="T42" fmla="*/ 226 w 602"/>
              <a:gd name="T43" fmla="*/ 56 h 488"/>
              <a:gd name="T44" fmla="*/ 544 w 602"/>
              <a:gd name="T45" fmla="*/ 56 h 488"/>
              <a:gd name="T46" fmla="*/ 544 w 602"/>
              <a:gd name="T47" fmla="*/ 56 h 488"/>
              <a:gd name="T48" fmla="*/ 403 w 602"/>
              <a:gd name="T49" fmla="*/ 56 h 488"/>
              <a:gd name="T50" fmla="*/ 403 w 602"/>
              <a:gd name="T51" fmla="*/ 431 h 488"/>
              <a:gd name="T52" fmla="*/ 544 w 602"/>
              <a:gd name="T53" fmla="*/ 431 h 488"/>
              <a:gd name="T54" fmla="*/ 544 w 602"/>
              <a:gd name="T55" fmla="*/ 56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8" name="Freeform 64">
            <a:extLst>
              <a:ext uri="{FF2B5EF4-FFF2-40B4-BE49-F238E27FC236}">
                <a16:creationId xmlns:a16="http://schemas.microsoft.com/office/drawing/2014/main" id="{FA1D3AC0-9A21-43F1-90CF-B6997D856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0" y="2955925"/>
            <a:ext cx="209550" cy="209550"/>
          </a:xfrm>
          <a:custGeom>
            <a:avLst/>
            <a:gdLst>
              <a:gd name="T0" fmla="*/ 572 w 580"/>
              <a:gd name="T1" fmla="*/ 92 h 581"/>
              <a:gd name="T2" fmla="*/ 572 w 580"/>
              <a:gd name="T3" fmla="*/ 92 h 581"/>
              <a:gd name="T4" fmla="*/ 509 w 580"/>
              <a:gd name="T5" fmla="*/ 149 h 581"/>
              <a:gd name="T6" fmla="*/ 431 w 580"/>
              <a:gd name="T7" fmla="*/ 71 h 581"/>
              <a:gd name="T8" fmla="*/ 488 w 580"/>
              <a:gd name="T9" fmla="*/ 7 h 581"/>
              <a:gd name="T10" fmla="*/ 530 w 580"/>
              <a:gd name="T11" fmla="*/ 7 h 581"/>
              <a:gd name="T12" fmla="*/ 572 w 580"/>
              <a:gd name="T13" fmla="*/ 50 h 581"/>
              <a:gd name="T14" fmla="*/ 572 w 580"/>
              <a:gd name="T15" fmla="*/ 92 h 581"/>
              <a:gd name="T16" fmla="*/ 148 w 580"/>
              <a:gd name="T17" fmla="*/ 347 h 581"/>
              <a:gd name="T18" fmla="*/ 148 w 580"/>
              <a:gd name="T19" fmla="*/ 347 h 581"/>
              <a:gd name="T20" fmla="*/ 233 w 580"/>
              <a:gd name="T21" fmla="*/ 424 h 581"/>
              <a:gd name="T22" fmla="*/ 127 w 580"/>
              <a:gd name="T23" fmla="*/ 453 h 581"/>
              <a:gd name="T24" fmla="*/ 148 w 580"/>
              <a:gd name="T25" fmla="*/ 347 h 581"/>
              <a:gd name="T26" fmla="*/ 488 w 580"/>
              <a:gd name="T27" fmla="*/ 170 h 581"/>
              <a:gd name="T28" fmla="*/ 488 w 580"/>
              <a:gd name="T29" fmla="*/ 170 h 581"/>
              <a:gd name="T30" fmla="*/ 254 w 580"/>
              <a:gd name="T31" fmla="*/ 410 h 581"/>
              <a:gd name="T32" fmla="*/ 169 w 580"/>
              <a:gd name="T33" fmla="*/ 325 h 581"/>
              <a:gd name="T34" fmla="*/ 410 w 580"/>
              <a:gd name="T35" fmla="*/ 92 h 581"/>
              <a:gd name="T36" fmla="*/ 488 w 580"/>
              <a:gd name="T37" fmla="*/ 170 h 581"/>
              <a:gd name="T38" fmla="*/ 56 w 580"/>
              <a:gd name="T39" fmla="*/ 85 h 581"/>
              <a:gd name="T40" fmla="*/ 56 w 580"/>
              <a:gd name="T41" fmla="*/ 85 h 581"/>
              <a:gd name="T42" fmla="*/ 56 w 580"/>
              <a:gd name="T43" fmla="*/ 523 h 581"/>
              <a:gd name="T44" fmla="*/ 495 w 580"/>
              <a:gd name="T45" fmla="*/ 523 h 581"/>
              <a:gd name="T46" fmla="*/ 495 w 580"/>
              <a:gd name="T47" fmla="*/ 205 h 581"/>
              <a:gd name="T48" fmla="*/ 551 w 580"/>
              <a:gd name="T49" fmla="*/ 149 h 581"/>
              <a:gd name="T50" fmla="*/ 551 w 580"/>
              <a:gd name="T51" fmla="*/ 552 h 581"/>
              <a:gd name="T52" fmla="*/ 523 w 580"/>
              <a:gd name="T53" fmla="*/ 580 h 581"/>
              <a:gd name="T54" fmla="*/ 28 w 580"/>
              <a:gd name="T55" fmla="*/ 580 h 581"/>
              <a:gd name="T56" fmla="*/ 0 w 580"/>
              <a:gd name="T57" fmla="*/ 552 h 581"/>
              <a:gd name="T58" fmla="*/ 0 w 580"/>
              <a:gd name="T59" fmla="*/ 57 h 581"/>
              <a:gd name="T60" fmla="*/ 28 w 580"/>
              <a:gd name="T61" fmla="*/ 28 h 581"/>
              <a:gd name="T62" fmla="*/ 431 w 580"/>
              <a:gd name="T63" fmla="*/ 28 h 581"/>
              <a:gd name="T64" fmla="*/ 375 w 580"/>
              <a:gd name="T65" fmla="*/ 85 h 581"/>
              <a:gd name="T66" fmla="*/ 56 w 580"/>
              <a:gd name="T67" fmla="*/ 85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9" name="Freeform 65">
            <a:extLst>
              <a:ext uri="{FF2B5EF4-FFF2-40B4-BE49-F238E27FC236}">
                <a16:creationId xmlns:a16="http://schemas.microsoft.com/office/drawing/2014/main" id="{A765AEA3-BE67-4E68-B322-AC6394C50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955925"/>
            <a:ext cx="219075" cy="204788"/>
          </a:xfrm>
          <a:custGeom>
            <a:avLst/>
            <a:gdLst>
              <a:gd name="T0" fmla="*/ 579 w 608"/>
              <a:gd name="T1" fmla="*/ 566 h 567"/>
              <a:gd name="T2" fmla="*/ 579 w 608"/>
              <a:gd name="T3" fmla="*/ 566 h 567"/>
              <a:gd name="T4" fmla="*/ 28 w 608"/>
              <a:gd name="T5" fmla="*/ 566 h 567"/>
              <a:gd name="T6" fmla="*/ 0 w 608"/>
              <a:gd name="T7" fmla="*/ 537 h 567"/>
              <a:gd name="T8" fmla="*/ 28 w 608"/>
              <a:gd name="T9" fmla="*/ 509 h 567"/>
              <a:gd name="T10" fmla="*/ 579 w 608"/>
              <a:gd name="T11" fmla="*/ 509 h 567"/>
              <a:gd name="T12" fmla="*/ 607 w 608"/>
              <a:gd name="T13" fmla="*/ 537 h 567"/>
              <a:gd name="T14" fmla="*/ 579 w 608"/>
              <a:gd name="T15" fmla="*/ 566 h 567"/>
              <a:gd name="T16" fmla="*/ 459 w 608"/>
              <a:gd name="T17" fmla="*/ 149 h 567"/>
              <a:gd name="T18" fmla="*/ 459 w 608"/>
              <a:gd name="T19" fmla="*/ 149 h 567"/>
              <a:gd name="T20" fmla="*/ 381 w 608"/>
              <a:gd name="T21" fmla="*/ 71 h 567"/>
              <a:gd name="T22" fmla="*/ 445 w 608"/>
              <a:gd name="T23" fmla="*/ 7 h 567"/>
              <a:gd name="T24" fmla="*/ 480 w 608"/>
              <a:gd name="T25" fmla="*/ 7 h 567"/>
              <a:gd name="T26" fmla="*/ 523 w 608"/>
              <a:gd name="T27" fmla="*/ 50 h 567"/>
              <a:gd name="T28" fmla="*/ 523 w 608"/>
              <a:gd name="T29" fmla="*/ 92 h 567"/>
              <a:gd name="T30" fmla="*/ 459 w 608"/>
              <a:gd name="T31" fmla="*/ 149 h 567"/>
              <a:gd name="T32" fmla="*/ 205 w 608"/>
              <a:gd name="T33" fmla="*/ 410 h 567"/>
              <a:gd name="T34" fmla="*/ 205 w 608"/>
              <a:gd name="T35" fmla="*/ 410 h 567"/>
              <a:gd name="T36" fmla="*/ 127 w 608"/>
              <a:gd name="T37" fmla="*/ 325 h 567"/>
              <a:gd name="T38" fmla="*/ 360 w 608"/>
              <a:gd name="T39" fmla="*/ 92 h 567"/>
              <a:gd name="T40" fmla="*/ 445 w 608"/>
              <a:gd name="T41" fmla="*/ 170 h 567"/>
              <a:gd name="T42" fmla="*/ 205 w 608"/>
              <a:gd name="T43" fmla="*/ 410 h 567"/>
              <a:gd name="T44" fmla="*/ 77 w 608"/>
              <a:gd name="T45" fmla="*/ 453 h 567"/>
              <a:gd name="T46" fmla="*/ 77 w 608"/>
              <a:gd name="T47" fmla="*/ 453 h 567"/>
              <a:gd name="T48" fmla="*/ 106 w 608"/>
              <a:gd name="T49" fmla="*/ 347 h 567"/>
              <a:gd name="T50" fmla="*/ 183 w 608"/>
              <a:gd name="T51" fmla="*/ 424 h 567"/>
              <a:gd name="T52" fmla="*/ 77 w 608"/>
              <a:gd name="T53" fmla="*/ 453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0" name="Freeform 66">
            <a:extLst>
              <a:ext uri="{FF2B5EF4-FFF2-40B4-BE49-F238E27FC236}">
                <a16:creationId xmlns:a16="http://schemas.microsoft.com/office/drawing/2014/main" id="{E2C25EE4-347E-45BC-AE3F-BC8E37F16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3" y="2976563"/>
            <a:ext cx="163512" cy="163512"/>
          </a:xfrm>
          <a:custGeom>
            <a:avLst/>
            <a:gdLst>
              <a:gd name="T0" fmla="*/ 43 w 454"/>
              <a:gd name="T1" fmla="*/ 325 h 453"/>
              <a:gd name="T2" fmla="*/ 43 w 454"/>
              <a:gd name="T3" fmla="*/ 325 h 453"/>
              <a:gd name="T4" fmla="*/ 283 w 454"/>
              <a:gd name="T5" fmla="*/ 92 h 453"/>
              <a:gd name="T6" fmla="*/ 361 w 454"/>
              <a:gd name="T7" fmla="*/ 169 h 453"/>
              <a:gd name="T8" fmla="*/ 127 w 454"/>
              <a:gd name="T9" fmla="*/ 410 h 453"/>
              <a:gd name="T10" fmla="*/ 43 w 454"/>
              <a:gd name="T11" fmla="*/ 325 h 453"/>
              <a:gd name="T12" fmla="*/ 361 w 454"/>
              <a:gd name="T13" fmla="*/ 7 h 453"/>
              <a:gd name="T14" fmla="*/ 361 w 454"/>
              <a:gd name="T15" fmla="*/ 7 h 453"/>
              <a:gd name="T16" fmla="*/ 403 w 454"/>
              <a:gd name="T17" fmla="*/ 7 h 453"/>
              <a:gd name="T18" fmla="*/ 446 w 454"/>
              <a:gd name="T19" fmla="*/ 49 h 453"/>
              <a:gd name="T20" fmla="*/ 446 w 454"/>
              <a:gd name="T21" fmla="*/ 92 h 453"/>
              <a:gd name="T22" fmla="*/ 382 w 454"/>
              <a:gd name="T23" fmla="*/ 148 h 453"/>
              <a:gd name="T24" fmla="*/ 304 w 454"/>
              <a:gd name="T25" fmla="*/ 71 h 453"/>
              <a:gd name="T26" fmla="*/ 361 w 454"/>
              <a:gd name="T27" fmla="*/ 7 h 453"/>
              <a:gd name="T28" fmla="*/ 0 w 454"/>
              <a:gd name="T29" fmla="*/ 452 h 453"/>
              <a:gd name="T30" fmla="*/ 0 w 454"/>
              <a:gd name="T31" fmla="*/ 452 h 453"/>
              <a:gd name="T32" fmla="*/ 22 w 454"/>
              <a:gd name="T33" fmla="*/ 346 h 453"/>
              <a:gd name="T34" fmla="*/ 106 w 454"/>
              <a:gd name="T35" fmla="*/ 424 h 453"/>
              <a:gd name="T36" fmla="*/ 0 w 454"/>
              <a:gd name="T37" fmla="*/ 4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1" name="Freeform 67">
            <a:extLst>
              <a:ext uri="{FF2B5EF4-FFF2-40B4-BE49-F238E27FC236}">
                <a16:creationId xmlns:a16="http://schemas.microsoft.com/office/drawing/2014/main" id="{190F6BD1-F843-4719-B6CC-63F62463D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3705225"/>
            <a:ext cx="215900" cy="217488"/>
          </a:xfrm>
          <a:custGeom>
            <a:avLst/>
            <a:gdLst>
              <a:gd name="T0" fmla="*/ 593 w 601"/>
              <a:gd name="T1" fmla="*/ 42 h 602"/>
              <a:gd name="T2" fmla="*/ 593 w 601"/>
              <a:gd name="T3" fmla="*/ 42 h 602"/>
              <a:gd name="T4" fmla="*/ 501 w 601"/>
              <a:gd name="T5" fmla="*/ 142 h 602"/>
              <a:gd name="T6" fmla="*/ 544 w 601"/>
              <a:gd name="T7" fmla="*/ 142 h 602"/>
              <a:gd name="T8" fmla="*/ 572 w 601"/>
              <a:gd name="T9" fmla="*/ 170 h 602"/>
              <a:gd name="T10" fmla="*/ 544 w 601"/>
              <a:gd name="T11" fmla="*/ 198 h 602"/>
              <a:gd name="T12" fmla="*/ 431 w 601"/>
              <a:gd name="T13" fmla="*/ 198 h 602"/>
              <a:gd name="T14" fmla="*/ 402 w 601"/>
              <a:gd name="T15" fmla="*/ 170 h 602"/>
              <a:gd name="T16" fmla="*/ 402 w 601"/>
              <a:gd name="T17" fmla="*/ 57 h 602"/>
              <a:gd name="T18" fmla="*/ 431 w 601"/>
              <a:gd name="T19" fmla="*/ 28 h 602"/>
              <a:gd name="T20" fmla="*/ 459 w 601"/>
              <a:gd name="T21" fmla="*/ 57 h 602"/>
              <a:gd name="T22" fmla="*/ 459 w 601"/>
              <a:gd name="T23" fmla="*/ 99 h 602"/>
              <a:gd name="T24" fmla="*/ 551 w 601"/>
              <a:gd name="T25" fmla="*/ 7 h 602"/>
              <a:gd name="T26" fmla="*/ 572 w 601"/>
              <a:gd name="T27" fmla="*/ 0 h 602"/>
              <a:gd name="T28" fmla="*/ 600 w 601"/>
              <a:gd name="T29" fmla="*/ 28 h 602"/>
              <a:gd name="T30" fmla="*/ 593 w 601"/>
              <a:gd name="T31" fmla="*/ 42 h 602"/>
              <a:gd name="T32" fmla="*/ 296 w 601"/>
              <a:gd name="T33" fmla="*/ 382 h 602"/>
              <a:gd name="T34" fmla="*/ 296 w 601"/>
              <a:gd name="T35" fmla="*/ 382 h 602"/>
              <a:gd name="T36" fmla="*/ 211 w 601"/>
              <a:gd name="T37" fmla="*/ 297 h 602"/>
              <a:gd name="T38" fmla="*/ 296 w 601"/>
              <a:gd name="T39" fmla="*/ 212 h 602"/>
              <a:gd name="T40" fmla="*/ 381 w 601"/>
              <a:gd name="T41" fmla="*/ 297 h 602"/>
              <a:gd name="T42" fmla="*/ 296 w 601"/>
              <a:gd name="T43" fmla="*/ 382 h 602"/>
              <a:gd name="T44" fmla="*/ 169 w 601"/>
              <a:gd name="T45" fmla="*/ 573 h 602"/>
              <a:gd name="T46" fmla="*/ 169 w 601"/>
              <a:gd name="T47" fmla="*/ 573 h 602"/>
              <a:gd name="T48" fmla="*/ 141 w 601"/>
              <a:gd name="T49" fmla="*/ 544 h 602"/>
              <a:gd name="T50" fmla="*/ 141 w 601"/>
              <a:gd name="T51" fmla="*/ 502 h 602"/>
              <a:gd name="T52" fmla="*/ 42 w 601"/>
              <a:gd name="T53" fmla="*/ 594 h 602"/>
              <a:gd name="T54" fmla="*/ 28 w 601"/>
              <a:gd name="T55" fmla="*/ 601 h 602"/>
              <a:gd name="T56" fmla="*/ 0 w 601"/>
              <a:gd name="T57" fmla="*/ 573 h 602"/>
              <a:gd name="T58" fmla="*/ 7 w 601"/>
              <a:gd name="T59" fmla="*/ 551 h 602"/>
              <a:gd name="T60" fmla="*/ 98 w 601"/>
              <a:gd name="T61" fmla="*/ 460 h 602"/>
              <a:gd name="T62" fmla="*/ 56 w 601"/>
              <a:gd name="T63" fmla="*/ 460 h 602"/>
              <a:gd name="T64" fmla="*/ 28 w 601"/>
              <a:gd name="T65" fmla="*/ 431 h 602"/>
              <a:gd name="T66" fmla="*/ 56 w 601"/>
              <a:gd name="T67" fmla="*/ 403 h 602"/>
              <a:gd name="T68" fmla="*/ 169 w 601"/>
              <a:gd name="T69" fmla="*/ 403 h 602"/>
              <a:gd name="T70" fmla="*/ 197 w 601"/>
              <a:gd name="T71" fmla="*/ 431 h 602"/>
              <a:gd name="T72" fmla="*/ 197 w 601"/>
              <a:gd name="T73" fmla="*/ 544 h 602"/>
              <a:gd name="T74" fmla="*/ 169 w 601"/>
              <a:gd name="T75" fmla="*/ 57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2" name="Freeform 68">
            <a:extLst>
              <a:ext uri="{FF2B5EF4-FFF2-40B4-BE49-F238E27FC236}">
                <a16:creationId xmlns:a16="http://schemas.microsoft.com/office/drawing/2014/main" id="{0B6FDD39-5816-4833-8CF6-E30471B7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3705225"/>
            <a:ext cx="219075" cy="217488"/>
          </a:xfrm>
          <a:custGeom>
            <a:avLst/>
            <a:gdLst>
              <a:gd name="T0" fmla="*/ 580 w 609"/>
              <a:gd name="T1" fmla="*/ 170 h 602"/>
              <a:gd name="T2" fmla="*/ 580 w 609"/>
              <a:gd name="T3" fmla="*/ 170 h 602"/>
              <a:gd name="T4" fmla="*/ 552 w 609"/>
              <a:gd name="T5" fmla="*/ 142 h 602"/>
              <a:gd name="T6" fmla="*/ 552 w 609"/>
              <a:gd name="T7" fmla="*/ 92 h 602"/>
              <a:gd name="T8" fmla="*/ 453 w 609"/>
              <a:gd name="T9" fmla="*/ 184 h 602"/>
              <a:gd name="T10" fmla="*/ 439 w 609"/>
              <a:gd name="T11" fmla="*/ 198 h 602"/>
              <a:gd name="T12" fmla="*/ 410 w 609"/>
              <a:gd name="T13" fmla="*/ 170 h 602"/>
              <a:gd name="T14" fmla="*/ 417 w 609"/>
              <a:gd name="T15" fmla="*/ 149 h 602"/>
              <a:gd name="T16" fmla="*/ 509 w 609"/>
              <a:gd name="T17" fmla="*/ 57 h 602"/>
              <a:gd name="T18" fmla="*/ 467 w 609"/>
              <a:gd name="T19" fmla="*/ 57 h 602"/>
              <a:gd name="T20" fmla="*/ 439 w 609"/>
              <a:gd name="T21" fmla="*/ 28 h 602"/>
              <a:gd name="T22" fmla="*/ 467 w 609"/>
              <a:gd name="T23" fmla="*/ 0 h 602"/>
              <a:gd name="T24" fmla="*/ 580 w 609"/>
              <a:gd name="T25" fmla="*/ 0 h 602"/>
              <a:gd name="T26" fmla="*/ 608 w 609"/>
              <a:gd name="T27" fmla="*/ 28 h 602"/>
              <a:gd name="T28" fmla="*/ 608 w 609"/>
              <a:gd name="T29" fmla="*/ 142 h 602"/>
              <a:gd name="T30" fmla="*/ 580 w 609"/>
              <a:gd name="T31" fmla="*/ 170 h 602"/>
              <a:gd name="T32" fmla="*/ 304 w 609"/>
              <a:gd name="T33" fmla="*/ 382 h 602"/>
              <a:gd name="T34" fmla="*/ 304 w 609"/>
              <a:gd name="T35" fmla="*/ 382 h 602"/>
              <a:gd name="T36" fmla="*/ 219 w 609"/>
              <a:gd name="T37" fmla="*/ 297 h 602"/>
              <a:gd name="T38" fmla="*/ 304 w 609"/>
              <a:gd name="T39" fmla="*/ 212 h 602"/>
              <a:gd name="T40" fmla="*/ 389 w 609"/>
              <a:gd name="T41" fmla="*/ 297 h 602"/>
              <a:gd name="T42" fmla="*/ 304 w 609"/>
              <a:gd name="T43" fmla="*/ 382 h 602"/>
              <a:gd name="T44" fmla="*/ 99 w 609"/>
              <a:gd name="T45" fmla="*/ 544 h 602"/>
              <a:gd name="T46" fmla="*/ 99 w 609"/>
              <a:gd name="T47" fmla="*/ 544 h 602"/>
              <a:gd name="T48" fmla="*/ 142 w 609"/>
              <a:gd name="T49" fmla="*/ 544 h 602"/>
              <a:gd name="T50" fmla="*/ 170 w 609"/>
              <a:gd name="T51" fmla="*/ 573 h 602"/>
              <a:gd name="T52" fmla="*/ 142 w 609"/>
              <a:gd name="T53" fmla="*/ 601 h 602"/>
              <a:gd name="T54" fmla="*/ 29 w 609"/>
              <a:gd name="T55" fmla="*/ 601 h 602"/>
              <a:gd name="T56" fmla="*/ 0 w 609"/>
              <a:gd name="T57" fmla="*/ 573 h 602"/>
              <a:gd name="T58" fmla="*/ 0 w 609"/>
              <a:gd name="T59" fmla="*/ 460 h 602"/>
              <a:gd name="T60" fmla="*/ 29 w 609"/>
              <a:gd name="T61" fmla="*/ 431 h 602"/>
              <a:gd name="T62" fmla="*/ 57 w 609"/>
              <a:gd name="T63" fmla="*/ 460 h 602"/>
              <a:gd name="T64" fmla="*/ 57 w 609"/>
              <a:gd name="T65" fmla="*/ 502 h 602"/>
              <a:gd name="T66" fmla="*/ 156 w 609"/>
              <a:gd name="T67" fmla="*/ 410 h 602"/>
              <a:gd name="T68" fmla="*/ 170 w 609"/>
              <a:gd name="T69" fmla="*/ 403 h 602"/>
              <a:gd name="T70" fmla="*/ 198 w 609"/>
              <a:gd name="T71" fmla="*/ 431 h 602"/>
              <a:gd name="T72" fmla="*/ 191 w 609"/>
              <a:gd name="T73" fmla="*/ 453 h 602"/>
              <a:gd name="T74" fmla="*/ 99 w 609"/>
              <a:gd name="T75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3" name="Freeform 69">
            <a:extLst>
              <a:ext uri="{FF2B5EF4-FFF2-40B4-BE49-F238E27FC236}">
                <a16:creationId xmlns:a16="http://schemas.microsoft.com/office/drawing/2014/main" id="{C1E8A122-654C-4C81-88F9-5A16E4F66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3714750"/>
            <a:ext cx="196850" cy="196850"/>
          </a:xfrm>
          <a:custGeom>
            <a:avLst/>
            <a:gdLst>
              <a:gd name="T0" fmla="*/ 537 w 545"/>
              <a:gd name="T1" fmla="*/ 43 h 546"/>
              <a:gd name="T2" fmla="*/ 537 w 545"/>
              <a:gd name="T3" fmla="*/ 43 h 546"/>
              <a:gd name="T4" fmla="*/ 395 w 545"/>
              <a:gd name="T5" fmla="*/ 184 h 546"/>
              <a:gd name="T6" fmla="*/ 445 w 545"/>
              <a:gd name="T7" fmla="*/ 184 h 546"/>
              <a:gd name="T8" fmla="*/ 473 w 545"/>
              <a:gd name="T9" fmla="*/ 212 h 546"/>
              <a:gd name="T10" fmla="*/ 445 w 545"/>
              <a:gd name="T11" fmla="*/ 241 h 546"/>
              <a:gd name="T12" fmla="*/ 332 w 545"/>
              <a:gd name="T13" fmla="*/ 241 h 546"/>
              <a:gd name="T14" fmla="*/ 304 w 545"/>
              <a:gd name="T15" fmla="*/ 212 h 546"/>
              <a:gd name="T16" fmla="*/ 304 w 545"/>
              <a:gd name="T17" fmla="*/ 99 h 546"/>
              <a:gd name="T18" fmla="*/ 332 w 545"/>
              <a:gd name="T19" fmla="*/ 71 h 546"/>
              <a:gd name="T20" fmla="*/ 360 w 545"/>
              <a:gd name="T21" fmla="*/ 99 h 546"/>
              <a:gd name="T22" fmla="*/ 360 w 545"/>
              <a:gd name="T23" fmla="*/ 149 h 546"/>
              <a:gd name="T24" fmla="*/ 501 w 545"/>
              <a:gd name="T25" fmla="*/ 7 h 546"/>
              <a:gd name="T26" fmla="*/ 515 w 545"/>
              <a:gd name="T27" fmla="*/ 0 h 546"/>
              <a:gd name="T28" fmla="*/ 544 w 545"/>
              <a:gd name="T29" fmla="*/ 29 h 546"/>
              <a:gd name="T30" fmla="*/ 537 w 545"/>
              <a:gd name="T31" fmla="*/ 43 h 546"/>
              <a:gd name="T32" fmla="*/ 219 w 545"/>
              <a:gd name="T33" fmla="*/ 467 h 546"/>
              <a:gd name="T34" fmla="*/ 219 w 545"/>
              <a:gd name="T35" fmla="*/ 467 h 546"/>
              <a:gd name="T36" fmla="*/ 190 w 545"/>
              <a:gd name="T37" fmla="*/ 439 h 546"/>
              <a:gd name="T38" fmla="*/ 190 w 545"/>
              <a:gd name="T39" fmla="*/ 396 h 546"/>
              <a:gd name="T40" fmla="*/ 49 w 545"/>
              <a:gd name="T41" fmla="*/ 538 h 546"/>
              <a:gd name="T42" fmla="*/ 28 w 545"/>
              <a:gd name="T43" fmla="*/ 545 h 546"/>
              <a:gd name="T44" fmla="*/ 0 w 545"/>
              <a:gd name="T45" fmla="*/ 516 h 546"/>
              <a:gd name="T46" fmla="*/ 7 w 545"/>
              <a:gd name="T47" fmla="*/ 495 h 546"/>
              <a:gd name="T48" fmla="*/ 148 w 545"/>
              <a:gd name="T49" fmla="*/ 354 h 546"/>
              <a:gd name="T50" fmla="*/ 106 w 545"/>
              <a:gd name="T51" fmla="*/ 354 h 546"/>
              <a:gd name="T52" fmla="*/ 77 w 545"/>
              <a:gd name="T53" fmla="*/ 325 h 546"/>
              <a:gd name="T54" fmla="*/ 106 w 545"/>
              <a:gd name="T55" fmla="*/ 297 h 546"/>
              <a:gd name="T56" fmla="*/ 219 w 545"/>
              <a:gd name="T57" fmla="*/ 297 h 546"/>
              <a:gd name="T58" fmla="*/ 247 w 545"/>
              <a:gd name="T59" fmla="*/ 325 h 546"/>
              <a:gd name="T60" fmla="*/ 247 w 545"/>
              <a:gd name="T61" fmla="*/ 439 h 546"/>
              <a:gd name="T62" fmla="*/ 219 w 545"/>
              <a:gd name="T63" fmla="*/ 46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4" name="Freeform 70">
            <a:extLst>
              <a:ext uri="{FF2B5EF4-FFF2-40B4-BE49-F238E27FC236}">
                <a16:creationId xmlns:a16="http://schemas.microsoft.com/office/drawing/2014/main" id="{C7432091-6E03-42CE-A324-4211DAD95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5800" y="3714750"/>
            <a:ext cx="196850" cy="196850"/>
          </a:xfrm>
          <a:custGeom>
            <a:avLst/>
            <a:gdLst>
              <a:gd name="T0" fmla="*/ 544 w 545"/>
              <a:gd name="T1" fmla="*/ 142 h 546"/>
              <a:gd name="T2" fmla="*/ 544 w 545"/>
              <a:gd name="T3" fmla="*/ 142 h 546"/>
              <a:gd name="T4" fmla="*/ 544 w 545"/>
              <a:gd name="T5" fmla="*/ 142 h 546"/>
              <a:gd name="T6" fmla="*/ 515 w 545"/>
              <a:gd name="T7" fmla="*/ 170 h 546"/>
              <a:gd name="T8" fmla="*/ 487 w 545"/>
              <a:gd name="T9" fmla="*/ 142 h 546"/>
              <a:gd name="T10" fmla="*/ 487 w 545"/>
              <a:gd name="T11" fmla="*/ 142 h 546"/>
              <a:gd name="T12" fmla="*/ 487 w 545"/>
              <a:gd name="T13" fmla="*/ 92 h 546"/>
              <a:gd name="T14" fmla="*/ 346 w 545"/>
              <a:gd name="T15" fmla="*/ 234 h 546"/>
              <a:gd name="T16" fmla="*/ 325 w 545"/>
              <a:gd name="T17" fmla="*/ 241 h 546"/>
              <a:gd name="T18" fmla="*/ 296 w 545"/>
              <a:gd name="T19" fmla="*/ 212 h 546"/>
              <a:gd name="T20" fmla="*/ 311 w 545"/>
              <a:gd name="T21" fmla="*/ 198 h 546"/>
              <a:gd name="T22" fmla="*/ 311 w 545"/>
              <a:gd name="T23" fmla="*/ 198 h 546"/>
              <a:gd name="T24" fmla="*/ 445 w 545"/>
              <a:gd name="T25" fmla="*/ 57 h 546"/>
              <a:gd name="T26" fmla="*/ 402 w 545"/>
              <a:gd name="T27" fmla="*/ 57 h 546"/>
              <a:gd name="T28" fmla="*/ 402 w 545"/>
              <a:gd name="T29" fmla="*/ 57 h 546"/>
              <a:gd name="T30" fmla="*/ 374 w 545"/>
              <a:gd name="T31" fmla="*/ 29 h 546"/>
              <a:gd name="T32" fmla="*/ 402 w 545"/>
              <a:gd name="T33" fmla="*/ 0 h 546"/>
              <a:gd name="T34" fmla="*/ 402 w 545"/>
              <a:gd name="T35" fmla="*/ 0 h 546"/>
              <a:gd name="T36" fmla="*/ 515 w 545"/>
              <a:gd name="T37" fmla="*/ 0 h 546"/>
              <a:gd name="T38" fmla="*/ 515 w 545"/>
              <a:gd name="T39" fmla="*/ 0 h 546"/>
              <a:gd name="T40" fmla="*/ 544 w 545"/>
              <a:gd name="T41" fmla="*/ 29 h 546"/>
              <a:gd name="T42" fmla="*/ 544 w 545"/>
              <a:gd name="T43" fmla="*/ 29 h 546"/>
              <a:gd name="T44" fmla="*/ 544 w 545"/>
              <a:gd name="T45" fmla="*/ 142 h 546"/>
              <a:gd name="T46" fmla="*/ 233 w 545"/>
              <a:gd name="T47" fmla="*/ 347 h 546"/>
              <a:gd name="T48" fmla="*/ 233 w 545"/>
              <a:gd name="T49" fmla="*/ 347 h 546"/>
              <a:gd name="T50" fmla="*/ 91 w 545"/>
              <a:gd name="T51" fmla="*/ 488 h 546"/>
              <a:gd name="T52" fmla="*/ 141 w 545"/>
              <a:gd name="T53" fmla="*/ 488 h 546"/>
              <a:gd name="T54" fmla="*/ 141 w 545"/>
              <a:gd name="T55" fmla="*/ 488 h 546"/>
              <a:gd name="T56" fmla="*/ 169 w 545"/>
              <a:gd name="T57" fmla="*/ 516 h 546"/>
              <a:gd name="T58" fmla="*/ 141 w 545"/>
              <a:gd name="T59" fmla="*/ 545 h 546"/>
              <a:gd name="T60" fmla="*/ 141 w 545"/>
              <a:gd name="T61" fmla="*/ 545 h 546"/>
              <a:gd name="T62" fmla="*/ 28 w 545"/>
              <a:gd name="T63" fmla="*/ 545 h 546"/>
              <a:gd name="T64" fmla="*/ 28 w 545"/>
              <a:gd name="T65" fmla="*/ 545 h 546"/>
              <a:gd name="T66" fmla="*/ 0 w 545"/>
              <a:gd name="T67" fmla="*/ 516 h 546"/>
              <a:gd name="T68" fmla="*/ 0 w 545"/>
              <a:gd name="T69" fmla="*/ 516 h 546"/>
              <a:gd name="T70" fmla="*/ 0 w 545"/>
              <a:gd name="T71" fmla="*/ 403 h 546"/>
              <a:gd name="T72" fmla="*/ 0 w 545"/>
              <a:gd name="T73" fmla="*/ 403 h 546"/>
              <a:gd name="T74" fmla="*/ 28 w 545"/>
              <a:gd name="T75" fmla="*/ 375 h 546"/>
              <a:gd name="T76" fmla="*/ 56 w 545"/>
              <a:gd name="T77" fmla="*/ 403 h 546"/>
              <a:gd name="T78" fmla="*/ 56 w 545"/>
              <a:gd name="T79" fmla="*/ 403 h 546"/>
              <a:gd name="T80" fmla="*/ 56 w 545"/>
              <a:gd name="T81" fmla="*/ 446 h 546"/>
              <a:gd name="T82" fmla="*/ 197 w 545"/>
              <a:gd name="T83" fmla="*/ 311 h 546"/>
              <a:gd name="T84" fmla="*/ 211 w 545"/>
              <a:gd name="T85" fmla="*/ 297 h 546"/>
              <a:gd name="T86" fmla="*/ 240 w 545"/>
              <a:gd name="T87" fmla="*/ 325 h 546"/>
              <a:gd name="T88" fmla="*/ 233 w 545"/>
              <a:gd name="T89" fmla="*/ 34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lnTo>
                  <a:pt x="487" y="142"/>
                </a:ln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lnTo>
                  <a:pt x="311" y="198"/>
                </a:ln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lnTo>
                  <a:pt x="402" y="57"/>
                </a:ln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lnTo>
                  <a:pt x="402" y="0"/>
                </a:lnTo>
                <a:cubicBezTo>
                  <a:pt x="515" y="0"/>
                  <a:pt x="515" y="0"/>
                  <a:pt x="515" y="0"/>
                </a:cubicBezTo>
                <a:lnTo>
                  <a:pt x="515" y="0"/>
                </a:lnTo>
                <a:cubicBezTo>
                  <a:pt x="530" y="0"/>
                  <a:pt x="544" y="7"/>
                  <a:pt x="544" y="29"/>
                </a:cubicBezTo>
                <a:lnTo>
                  <a:pt x="544" y="29"/>
                </a:ln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lnTo>
                  <a:pt x="141" y="488"/>
                </a:ln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lnTo>
                  <a:pt x="141" y="545"/>
                </a:lnTo>
                <a:cubicBezTo>
                  <a:pt x="28" y="545"/>
                  <a:pt x="28" y="545"/>
                  <a:pt x="28" y="545"/>
                </a:cubicBezTo>
                <a:lnTo>
                  <a:pt x="28" y="545"/>
                </a:lnTo>
                <a:cubicBezTo>
                  <a:pt x="7" y="545"/>
                  <a:pt x="0" y="531"/>
                  <a:pt x="0" y="516"/>
                </a:cubicBezTo>
                <a:lnTo>
                  <a:pt x="0" y="516"/>
                </a:lnTo>
                <a:cubicBezTo>
                  <a:pt x="0" y="403"/>
                  <a:pt x="0" y="403"/>
                  <a:pt x="0" y="403"/>
                </a:cubicBezTo>
                <a:lnTo>
                  <a:pt x="0" y="403"/>
                </a:ln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lnTo>
                  <a:pt x="56" y="403"/>
                </a:ln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5" name="Freeform 71">
            <a:extLst>
              <a:ext uri="{FF2B5EF4-FFF2-40B4-BE49-F238E27FC236}">
                <a16:creationId xmlns:a16="http://schemas.microsoft.com/office/drawing/2014/main" id="{2D571029-C4F3-484A-B292-22661AE7D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705225"/>
            <a:ext cx="219075" cy="217488"/>
          </a:xfrm>
          <a:custGeom>
            <a:avLst/>
            <a:gdLst>
              <a:gd name="T0" fmla="*/ 523 w 609"/>
              <a:gd name="T1" fmla="*/ 361 h 602"/>
              <a:gd name="T2" fmla="*/ 523 w 609"/>
              <a:gd name="T3" fmla="*/ 361 h 602"/>
              <a:gd name="T4" fmla="*/ 502 w 609"/>
              <a:gd name="T5" fmla="*/ 410 h 602"/>
              <a:gd name="T6" fmla="*/ 523 w 609"/>
              <a:gd name="T7" fmla="*/ 502 h 602"/>
              <a:gd name="T8" fmla="*/ 509 w 609"/>
              <a:gd name="T9" fmla="*/ 523 h 602"/>
              <a:gd name="T10" fmla="*/ 417 w 609"/>
              <a:gd name="T11" fmla="*/ 495 h 602"/>
              <a:gd name="T12" fmla="*/ 361 w 609"/>
              <a:gd name="T13" fmla="*/ 523 h 602"/>
              <a:gd name="T14" fmla="*/ 368 w 609"/>
              <a:gd name="T15" fmla="*/ 523 h 602"/>
              <a:gd name="T16" fmla="*/ 311 w 609"/>
              <a:gd name="T17" fmla="*/ 601 h 602"/>
              <a:gd name="T18" fmla="*/ 297 w 609"/>
              <a:gd name="T19" fmla="*/ 601 h 602"/>
              <a:gd name="T20" fmla="*/ 240 w 609"/>
              <a:gd name="T21" fmla="*/ 516 h 602"/>
              <a:gd name="T22" fmla="*/ 191 w 609"/>
              <a:gd name="T23" fmla="*/ 495 h 602"/>
              <a:gd name="T24" fmla="*/ 191 w 609"/>
              <a:gd name="T25" fmla="*/ 502 h 602"/>
              <a:gd name="T26" fmla="*/ 99 w 609"/>
              <a:gd name="T27" fmla="*/ 516 h 602"/>
              <a:gd name="T28" fmla="*/ 85 w 609"/>
              <a:gd name="T29" fmla="*/ 509 h 602"/>
              <a:gd name="T30" fmla="*/ 106 w 609"/>
              <a:gd name="T31" fmla="*/ 410 h 602"/>
              <a:gd name="T32" fmla="*/ 85 w 609"/>
              <a:gd name="T33" fmla="*/ 361 h 602"/>
              <a:gd name="T34" fmla="*/ 0 w 609"/>
              <a:gd name="T35" fmla="*/ 304 h 602"/>
              <a:gd name="T36" fmla="*/ 0 w 609"/>
              <a:gd name="T37" fmla="*/ 290 h 602"/>
              <a:gd name="T38" fmla="*/ 85 w 609"/>
              <a:gd name="T39" fmla="*/ 240 h 602"/>
              <a:gd name="T40" fmla="*/ 106 w 609"/>
              <a:gd name="T41" fmla="*/ 184 h 602"/>
              <a:gd name="T42" fmla="*/ 85 w 609"/>
              <a:gd name="T43" fmla="*/ 92 h 602"/>
              <a:gd name="T44" fmla="*/ 99 w 609"/>
              <a:gd name="T45" fmla="*/ 78 h 602"/>
              <a:gd name="T46" fmla="*/ 191 w 609"/>
              <a:gd name="T47" fmla="*/ 99 h 602"/>
              <a:gd name="T48" fmla="*/ 240 w 609"/>
              <a:gd name="T49" fmla="*/ 78 h 602"/>
              <a:gd name="T50" fmla="*/ 297 w 609"/>
              <a:gd name="T51" fmla="*/ 0 h 602"/>
              <a:gd name="T52" fmla="*/ 311 w 609"/>
              <a:gd name="T53" fmla="*/ 0 h 602"/>
              <a:gd name="T54" fmla="*/ 368 w 609"/>
              <a:gd name="T55" fmla="*/ 78 h 602"/>
              <a:gd name="T56" fmla="*/ 417 w 609"/>
              <a:gd name="T57" fmla="*/ 99 h 602"/>
              <a:gd name="T58" fmla="*/ 509 w 609"/>
              <a:gd name="T59" fmla="*/ 78 h 602"/>
              <a:gd name="T60" fmla="*/ 523 w 609"/>
              <a:gd name="T61" fmla="*/ 92 h 602"/>
              <a:gd name="T62" fmla="*/ 502 w 609"/>
              <a:gd name="T63" fmla="*/ 184 h 602"/>
              <a:gd name="T64" fmla="*/ 523 w 609"/>
              <a:gd name="T65" fmla="*/ 240 h 602"/>
              <a:gd name="T66" fmla="*/ 608 w 609"/>
              <a:gd name="T67" fmla="*/ 290 h 602"/>
              <a:gd name="T68" fmla="*/ 608 w 609"/>
              <a:gd name="T69" fmla="*/ 304 h 602"/>
              <a:gd name="T70" fmla="*/ 523 w 609"/>
              <a:gd name="T71" fmla="*/ 361 h 602"/>
              <a:gd name="T72" fmla="*/ 304 w 609"/>
              <a:gd name="T73" fmla="*/ 127 h 602"/>
              <a:gd name="T74" fmla="*/ 304 w 609"/>
              <a:gd name="T75" fmla="*/ 127 h 602"/>
              <a:gd name="T76" fmla="*/ 134 w 609"/>
              <a:gd name="T77" fmla="*/ 297 h 602"/>
              <a:gd name="T78" fmla="*/ 304 w 609"/>
              <a:gd name="T79" fmla="*/ 467 h 602"/>
              <a:gd name="T80" fmla="*/ 474 w 609"/>
              <a:gd name="T81" fmla="*/ 297 h 602"/>
              <a:gd name="T82" fmla="*/ 304 w 609"/>
              <a:gd name="T83" fmla="*/ 127 h 602"/>
              <a:gd name="T84" fmla="*/ 304 w 609"/>
              <a:gd name="T85" fmla="*/ 410 h 602"/>
              <a:gd name="T86" fmla="*/ 304 w 609"/>
              <a:gd name="T87" fmla="*/ 410 h 602"/>
              <a:gd name="T88" fmla="*/ 191 w 609"/>
              <a:gd name="T89" fmla="*/ 297 h 602"/>
              <a:gd name="T90" fmla="*/ 304 w 609"/>
              <a:gd name="T91" fmla="*/ 184 h 602"/>
              <a:gd name="T92" fmla="*/ 417 w 609"/>
              <a:gd name="T93" fmla="*/ 297 h 602"/>
              <a:gd name="T94" fmla="*/ 304 w 609"/>
              <a:gd name="T95" fmla="*/ 410 h 602"/>
              <a:gd name="T96" fmla="*/ 304 w 609"/>
              <a:gd name="T97" fmla="*/ 240 h 602"/>
              <a:gd name="T98" fmla="*/ 304 w 609"/>
              <a:gd name="T99" fmla="*/ 240 h 602"/>
              <a:gd name="T100" fmla="*/ 247 w 609"/>
              <a:gd name="T101" fmla="*/ 297 h 602"/>
              <a:gd name="T102" fmla="*/ 304 w 609"/>
              <a:gd name="T103" fmla="*/ 353 h 602"/>
              <a:gd name="T104" fmla="*/ 361 w 609"/>
              <a:gd name="T105" fmla="*/ 297 h 602"/>
              <a:gd name="T106" fmla="*/ 304 w 609"/>
              <a:gd name="T107" fmla="*/ 240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6" name="Freeform 72">
            <a:extLst>
              <a:ext uri="{FF2B5EF4-FFF2-40B4-BE49-F238E27FC236}">
                <a16:creationId xmlns:a16="http://schemas.microsoft.com/office/drawing/2014/main" id="{996E4D55-E09E-4193-9A3A-097B53FFC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3725863"/>
            <a:ext cx="217487" cy="177800"/>
          </a:xfrm>
          <a:custGeom>
            <a:avLst/>
            <a:gdLst>
              <a:gd name="T0" fmla="*/ 601 w 602"/>
              <a:gd name="T1" fmla="*/ 466 h 495"/>
              <a:gd name="T2" fmla="*/ 601 w 602"/>
              <a:gd name="T3" fmla="*/ 466 h 495"/>
              <a:gd name="T4" fmla="*/ 572 w 602"/>
              <a:gd name="T5" fmla="*/ 494 h 495"/>
              <a:gd name="T6" fmla="*/ 572 w 602"/>
              <a:gd name="T7" fmla="*/ 494 h 495"/>
              <a:gd name="T8" fmla="*/ 28 w 602"/>
              <a:gd name="T9" fmla="*/ 494 h 495"/>
              <a:gd name="T10" fmla="*/ 28 w 602"/>
              <a:gd name="T11" fmla="*/ 494 h 495"/>
              <a:gd name="T12" fmla="*/ 28 w 602"/>
              <a:gd name="T13" fmla="*/ 494 h 495"/>
              <a:gd name="T14" fmla="*/ 0 w 602"/>
              <a:gd name="T15" fmla="*/ 466 h 495"/>
              <a:gd name="T16" fmla="*/ 7 w 602"/>
              <a:gd name="T17" fmla="*/ 452 h 495"/>
              <a:gd name="T18" fmla="*/ 7 w 602"/>
              <a:gd name="T19" fmla="*/ 452 h 495"/>
              <a:gd name="T20" fmla="*/ 276 w 602"/>
              <a:gd name="T21" fmla="*/ 7 h 495"/>
              <a:gd name="T22" fmla="*/ 276 w 602"/>
              <a:gd name="T23" fmla="*/ 7 h 495"/>
              <a:gd name="T24" fmla="*/ 304 w 602"/>
              <a:gd name="T25" fmla="*/ 0 h 495"/>
              <a:gd name="T26" fmla="*/ 325 w 602"/>
              <a:gd name="T27" fmla="*/ 14 h 495"/>
              <a:gd name="T28" fmla="*/ 325 w 602"/>
              <a:gd name="T29" fmla="*/ 14 h 495"/>
              <a:gd name="T30" fmla="*/ 601 w 602"/>
              <a:gd name="T31" fmla="*/ 452 h 495"/>
              <a:gd name="T32" fmla="*/ 601 w 602"/>
              <a:gd name="T33" fmla="*/ 452 h 495"/>
              <a:gd name="T34" fmla="*/ 601 w 602"/>
              <a:gd name="T35" fmla="*/ 466 h 495"/>
              <a:gd name="T36" fmla="*/ 339 w 602"/>
              <a:gd name="T37" fmla="*/ 155 h 495"/>
              <a:gd name="T38" fmla="*/ 339 w 602"/>
              <a:gd name="T39" fmla="*/ 155 h 495"/>
              <a:gd name="T40" fmla="*/ 304 w 602"/>
              <a:gd name="T41" fmla="*/ 120 h 495"/>
              <a:gd name="T42" fmla="*/ 261 w 602"/>
              <a:gd name="T43" fmla="*/ 155 h 495"/>
              <a:gd name="T44" fmla="*/ 261 w 602"/>
              <a:gd name="T45" fmla="*/ 296 h 495"/>
              <a:gd name="T46" fmla="*/ 304 w 602"/>
              <a:gd name="T47" fmla="*/ 339 h 495"/>
              <a:gd name="T48" fmla="*/ 339 w 602"/>
              <a:gd name="T49" fmla="*/ 296 h 495"/>
              <a:gd name="T50" fmla="*/ 339 w 602"/>
              <a:gd name="T51" fmla="*/ 155 h 495"/>
              <a:gd name="T52" fmla="*/ 304 w 602"/>
              <a:gd name="T53" fmla="*/ 367 h 495"/>
              <a:gd name="T54" fmla="*/ 304 w 602"/>
              <a:gd name="T55" fmla="*/ 367 h 495"/>
              <a:gd name="T56" fmla="*/ 261 w 602"/>
              <a:gd name="T57" fmla="*/ 403 h 495"/>
              <a:gd name="T58" fmla="*/ 304 w 602"/>
              <a:gd name="T59" fmla="*/ 438 h 495"/>
              <a:gd name="T60" fmla="*/ 339 w 602"/>
              <a:gd name="T61" fmla="*/ 403 h 495"/>
              <a:gd name="T62" fmla="*/ 304 w 602"/>
              <a:gd name="T63" fmla="*/ 367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lnTo>
                  <a:pt x="572" y="494"/>
                </a:lnTo>
                <a:cubicBezTo>
                  <a:pt x="28" y="494"/>
                  <a:pt x="28" y="494"/>
                  <a:pt x="28" y="494"/>
                </a:cubicBezTo>
                <a:lnTo>
                  <a:pt x="28" y="494"/>
                </a:lnTo>
                <a:lnTo>
                  <a:pt x="28" y="494"/>
                </a:ln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lnTo>
                  <a:pt x="7" y="452"/>
                </a:lnTo>
                <a:cubicBezTo>
                  <a:pt x="276" y="7"/>
                  <a:pt x="276" y="7"/>
                  <a:pt x="276" y="7"/>
                </a:cubicBezTo>
                <a:lnTo>
                  <a:pt x="276" y="7"/>
                </a:ln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lnTo>
                  <a:pt x="325" y="14"/>
                </a:lnTo>
                <a:cubicBezTo>
                  <a:pt x="601" y="452"/>
                  <a:pt x="601" y="452"/>
                  <a:pt x="601" y="452"/>
                </a:cubicBezTo>
                <a:lnTo>
                  <a:pt x="601" y="452"/>
                </a:ln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7" name="Freeform 73">
            <a:extLst>
              <a:ext uri="{FF2B5EF4-FFF2-40B4-BE49-F238E27FC236}">
                <a16:creationId xmlns:a16="http://schemas.microsoft.com/office/drawing/2014/main" id="{35D2876D-A10B-4FDB-A6A1-F1A4F1EAB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3322638"/>
            <a:ext cx="217488" cy="219075"/>
          </a:xfrm>
          <a:custGeom>
            <a:avLst/>
            <a:gdLst>
              <a:gd name="T0" fmla="*/ 573 w 602"/>
              <a:gd name="T1" fmla="*/ 219 h 609"/>
              <a:gd name="T2" fmla="*/ 573 w 602"/>
              <a:gd name="T3" fmla="*/ 219 h 609"/>
              <a:gd name="T4" fmla="*/ 544 w 602"/>
              <a:gd name="T5" fmla="*/ 219 h 609"/>
              <a:gd name="T6" fmla="*/ 530 w 602"/>
              <a:gd name="T7" fmla="*/ 219 h 609"/>
              <a:gd name="T8" fmla="*/ 452 w 602"/>
              <a:gd name="T9" fmla="*/ 219 h 609"/>
              <a:gd name="T10" fmla="*/ 424 w 602"/>
              <a:gd name="T11" fmla="*/ 191 h 609"/>
              <a:gd name="T12" fmla="*/ 452 w 602"/>
              <a:gd name="T13" fmla="*/ 162 h 609"/>
              <a:gd name="T14" fmla="*/ 502 w 602"/>
              <a:gd name="T15" fmla="*/ 162 h 609"/>
              <a:gd name="T16" fmla="*/ 297 w 602"/>
              <a:gd name="T17" fmla="*/ 56 h 609"/>
              <a:gd name="T18" fmla="*/ 57 w 602"/>
              <a:gd name="T19" fmla="*/ 304 h 609"/>
              <a:gd name="T20" fmla="*/ 28 w 602"/>
              <a:gd name="T21" fmla="*/ 332 h 609"/>
              <a:gd name="T22" fmla="*/ 0 w 602"/>
              <a:gd name="T23" fmla="*/ 304 h 609"/>
              <a:gd name="T24" fmla="*/ 0 w 602"/>
              <a:gd name="T25" fmla="*/ 304 h 609"/>
              <a:gd name="T26" fmla="*/ 297 w 602"/>
              <a:gd name="T27" fmla="*/ 0 h 609"/>
              <a:gd name="T28" fmla="*/ 544 w 602"/>
              <a:gd name="T29" fmla="*/ 127 h 609"/>
              <a:gd name="T30" fmla="*/ 544 w 602"/>
              <a:gd name="T31" fmla="*/ 78 h 609"/>
              <a:gd name="T32" fmla="*/ 573 w 602"/>
              <a:gd name="T33" fmla="*/ 49 h 609"/>
              <a:gd name="T34" fmla="*/ 601 w 602"/>
              <a:gd name="T35" fmla="*/ 78 h 609"/>
              <a:gd name="T36" fmla="*/ 601 w 602"/>
              <a:gd name="T37" fmla="*/ 191 h 609"/>
              <a:gd name="T38" fmla="*/ 573 w 602"/>
              <a:gd name="T39" fmla="*/ 219 h 609"/>
              <a:gd name="T40" fmla="*/ 28 w 602"/>
              <a:gd name="T41" fmla="*/ 389 h 609"/>
              <a:gd name="T42" fmla="*/ 28 w 602"/>
              <a:gd name="T43" fmla="*/ 389 h 609"/>
              <a:gd name="T44" fmla="*/ 148 w 602"/>
              <a:gd name="T45" fmla="*/ 389 h 609"/>
              <a:gd name="T46" fmla="*/ 177 w 602"/>
              <a:gd name="T47" fmla="*/ 417 h 609"/>
              <a:gd name="T48" fmla="*/ 148 w 602"/>
              <a:gd name="T49" fmla="*/ 445 h 609"/>
              <a:gd name="T50" fmla="*/ 99 w 602"/>
              <a:gd name="T51" fmla="*/ 445 h 609"/>
              <a:gd name="T52" fmla="*/ 297 w 602"/>
              <a:gd name="T53" fmla="*/ 551 h 609"/>
              <a:gd name="T54" fmla="*/ 544 w 602"/>
              <a:gd name="T55" fmla="*/ 304 h 609"/>
              <a:gd name="T56" fmla="*/ 573 w 602"/>
              <a:gd name="T57" fmla="*/ 276 h 609"/>
              <a:gd name="T58" fmla="*/ 601 w 602"/>
              <a:gd name="T59" fmla="*/ 304 h 609"/>
              <a:gd name="T60" fmla="*/ 601 w 602"/>
              <a:gd name="T61" fmla="*/ 304 h 609"/>
              <a:gd name="T62" fmla="*/ 297 w 602"/>
              <a:gd name="T63" fmla="*/ 608 h 609"/>
              <a:gd name="T64" fmla="*/ 57 w 602"/>
              <a:gd name="T65" fmla="*/ 480 h 609"/>
              <a:gd name="T66" fmla="*/ 57 w 602"/>
              <a:gd name="T67" fmla="*/ 530 h 609"/>
              <a:gd name="T68" fmla="*/ 28 w 602"/>
              <a:gd name="T69" fmla="*/ 558 h 609"/>
              <a:gd name="T70" fmla="*/ 0 w 602"/>
              <a:gd name="T71" fmla="*/ 530 h 609"/>
              <a:gd name="T72" fmla="*/ 0 w 602"/>
              <a:gd name="T73" fmla="*/ 417 h 609"/>
              <a:gd name="T74" fmla="*/ 28 w 602"/>
              <a:gd name="T75" fmla="*/ 38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lnTo>
                  <a:pt x="0" y="304"/>
                </a:ln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lnTo>
                  <a:pt x="601" y="304"/>
                </a:ln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8" name="Freeform 74">
            <a:extLst>
              <a:ext uri="{FF2B5EF4-FFF2-40B4-BE49-F238E27FC236}">
                <a16:creationId xmlns:a16="http://schemas.microsoft.com/office/drawing/2014/main" id="{5D2E340A-F4DF-46A7-9A8A-7026B4E57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3322638"/>
            <a:ext cx="219075" cy="219075"/>
          </a:xfrm>
          <a:custGeom>
            <a:avLst/>
            <a:gdLst>
              <a:gd name="T0" fmla="*/ 579 w 609"/>
              <a:gd name="T1" fmla="*/ 219 h 609"/>
              <a:gd name="T2" fmla="*/ 579 w 609"/>
              <a:gd name="T3" fmla="*/ 219 h 609"/>
              <a:gd name="T4" fmla="*/ 452 w 609"/>
              <a:gd name="T5" fmla="*/ 219 h 609"/>
              <a:gd name="T6" fmla="*/ 424 w 609"/>
              <a:gd name="T7" fmla="*/ 191 h 609"/>
              <a:gd name="T8" fmla="*/ 452 w 609"/>
              <a:gd name="T9" fmla="*/ 162 h 609"/>
              <a:gd name="T10" fmla="*/ 502 w 609"/>
              <a:gd name="T11" fmla="*/ 162 h 609"/>
              <a:gd name="T12" fmla="*/ 304 w 609"/>
              <a:gd name="T13" fmla="*/ 56 h 609"/>
              <a:gd name="T14" fmla="*/ 56 w 609"/>
              <a:gd name="T15" fmla="*/ 304 h 609"/>
              <a:gd name="T16" fmla="*/ 304 w 609"/>
              <a:gd name="T17" fmla="*/ 551 h 609"/>
              <a:gd name="T18" fmla="*/ 551 w 609"/>
              <a:gd name="T19" fmla="*/ 304 h 609"/>
              <a:gd name="T20" fmla="*/ 579 w 609"/>
              <a:gd name="T21" fmla="*/ 276 h 609"/>
              <a:gd name="T22" fmla="*/ 608 w 609"/>
              <a:gd name="T23" fmla="*/ 304 h 609"/>
              <a:gd name="T24" fmla="*/ 304 w 609"/>
              <a:gd name="T25" fmla="*/ 608 h 609"/>
              <a:gd name="T26" fmla="*/ 0 w 609"/>
              <a:gd name="T27" fmla="*/ 304 h 609"/>
              <a:gd name="T28" fmla="*/ 304 w 609"/>
              <a:gd name="T29" fmla="*/ 0 h 609"/>
              <a:gd name="T30" fmla="*/ 551 w 609"/>
              <a:gd name="T31" fmla="*/ 127 h 609"/>
              <a:gd name="T32" fmla="*/ 551 w 609"/>
              <a:gd name="T33" fmla="*/ 78 h 609"/>
              <a:gd name="T34" fmla="*/ 579 w 609"/>
              <a:gd name="T35" fmla="*/ 49 h 609"/>
              <a:gd name="T36" fmla="*/ 608 w 609"/>
              <a:gd name="T37" fmla="*/ 78 h 609"/>
              <a:gd name="T38" fmla="*/ 608 w 609"/>
              <a:gd name="T39" fmla="*/ 191 h 609"/>
              <a:gd name="T40" fmla="*/ 579 w 609"/>
              <a:gd name="T41" fmla="*/ 21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9" name="Freeform 75">
            <a:extLst>
              <a:ext uri="{FF2B5EF4-FFF2-40B4-BE49-F238E27FC236}">
                <a16:creationId xmlns:a16="http://schemas.microsoft.com/office/drawing/2014/main" id="{F483FCAE-EC38-4FF5-B792-23D5C756D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3343275"/>
            <a:ext cx="217487" cy="152400"/>
          </a:xfrm>
          <a:custGeom>
            <a:avLst/>
            <a:gdLst>
              <a:gd name="T0" fmla="*/ 530 w 602"/>
              <a:gd name="T1" fmla="*/ 184 h 425"/>
              <a:gd name="T2" fmla="*/ 530 w 602"/>
              <a:gd name="T3" fmla="*/ 184 h 425"/>
              <a:gd name="T4" fmla="*/ 509 w 602"/>
              <a:gd name="T5" fmla="*/ 191 h 425"/>
              <a:gd name="T6" fmla="*/ 480 w 602"/>
              <a:gd name="T7" fmla="*/ 163 h 425"/>
              <a:gd name="T8" fmla="*/ 487 w 602"/>
              <a:gd name="T9" fmla="*/ 142 h 425"/>
              <a:gd name="T10" fmla="*/ 509 w 602"/>
              <a:gd name="T11" fmla="*/ 128 h 425"/>
              <a:gd name="T12" fmla="*/ 487 w 602"/>
              <a:gd name="T13" fmla="*/ 128 h 425"/>
              <a:gd name="T14" fmla="*/ 487 w 602"/>
              <a:gd name="T15" fmla="*/ 128 h 425"/>
              <a:gd name="T16" fmla="*/ 459 w 602"/>
              <a:gd name="T17" fmla="*/ 128 h 425"/>
              <a:gd name="T18" fmla="*/ 459 w 602"/>
              <a:gd name="T19" fmla="*/ 128 h 425"/>
              <a:gd name="T20" fmla="*/ 438 w 602"/>
              <a:gd name="T21" fmla="*/ 128 h 425"/>
              <a:gd name="T22" fmla="*/ 141 w 602"/>
              <a:gd name="T23" fmla="*/ 417 h 425"/>
              <a:gd name="T24" fmla="*/ 120 w 602"/>
              <a:gd name="T25" fmla="*/ 424 h 425"/>
              <a:gd name="T26" fmla="*/ 120 w 602"/>
              <a:gd name="T27" fmla="*/ 424 h 425"/>
              <a:gd name="T28" fmla="*/ 85 w 602"/>
              <a:gd name="T29" fmla="*/ 424 h 425"/>
              <a:gd name="T30" fmla="*/ 85 w 602"/>
              <a:gd name="T31" fmla="*/ 424 h 425"/>
              <a:gd name="T32" fmla="*/ 28 w 602"/>
              <a:gd name="T33" fmla="*/ 424 h 425"/>
              <a:gd name="T34" fmla="*/ 0 w 602"/>
              <a:gd name="T35" fmla="*/ 396 h 425"/>
              <a:gd name="T36" fmla="*/ 28 w 602"/>
              <a:gd name="T37" fmla="*/ 368 h 425"/>
              <a:gd name="T38" fmla="*/ 85 w 602"/>
              <a:gd name="T39" fmla="*/ 368 h 425"/>
              <a:gd name="T40" fmla="*/ 85 w 602"/>
              <a:gd name="T41" fmla="*/ 368 h 425"/>
              <a:gd name="T42" fmla="*/ 113 w 602"/>
              <a:gd name="T43" fmla="*/ 368 h 425"/>
              <a:gd name="T44" fmla="*/ 403 w 602"/>
              <a:gd name="T45" fmla="*/ 78 h 425"/>
              <a:gd name="T46" fmla="*/ 403 w 602"/>
              <a:gd name="T47" fmla="*/ 78 h 425"/>
              <a:gd name="T48" fmla="*/ 424 w 602"/>
              <a:gd name="T49" fmla="*/ 71 h 425"/>
              <a:gd name="T50" fmla="*/ 424 w 602"/>
              <a:gd name="T51" fmla="*/ 71 h 425"/>
              <a:gd name="T52" fmla="*/ 473 w 602"/>
              <a:gd name="T53" fmla="*/ 71 h 425"/>
              <a:gd name="T54" fmla="*/ 473 w 602"/>
              <a:gd name="T55" fmla="*/ 71 h 425"/>
              <a:gd name="T56" fmla="*/ 509 w 602"/>
              <a:gd name="T57" fmla="*/ 71 h 425"/>
              <a:gd name="T58" fmla="*/ 487 w 602"/>
              <a:gd name="T59" fmla="*/ 50 h 425"/>
              <a:gd name="T60" fmla="*/ 480 w 602"/>
              <a:gd name="T61" fmla="*/ 29 h 425"/>
              <a:gd name="T62" fmla="*/ 509 w 602"/>
              <a:gd name="T63" fmla="*/ 0 h 425"/>
              <a:gd name="T64" fmla="*/ 530 w 602"/>
              <a:gd name="T65" fmla="*/ 15 h 425"/>
              <a:gd name="T66" fmla="*/ 594 w 602"/>
              <a:gd name="T67" fmla="*/ 78 h 425"/>
              <a:gd name="T68" fmla="*/ 601 w 602"/>
              <a:gd name="T69" fmla="*/ 99 h 425"/>
              <a:gd name="T70" fmla="*/ 594 w 602"/>
              <a:gd name="T71" fmla="*/ 121 h 425"/>
              <a:gd name="T72" fmla="*/ 530 w 602"/>
              <a:gd name="T73" fmla="*/ 184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lnTo>
                  <a:pt x="487" y="128"/>
                </a:lnTo>
                <a:cubicBezTo>
                  <a:pt x="459" y="128"/>
                  <a:pt x="459" y="128"/>
                  <a:pt x="459" y="128"/>
                </a:cubicBezTo>
                <a:lnTo>
                  <a:pt x="459" y="128"/>
                </a:ln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lnTo>
                  <a:pt x="120" y="424"/>
                </a:lnTo>
                <a:cubicBezTo>
                  <a:pt x="85" y="424"/>
                  <a:pt x="85" y="424"/>
                  <a:pt x="85" y="424"/>
                </a:cubicBezTo>
                <a:lnTo>
                  <a:pt x="85" y="424"/>
                </a:ln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lnTo>
                  <a:pt x="85" y="368"/>
                </a:ln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lnTo>
                  <a:pt x="403" y="78"/>
                </a:lnTo>
                <a:cubicBezTo>
                  <a:pt x="410" y="71"/>
                  <a:pt x="417" y="71"/>
                  <a:pt x="424" y="71"/>
                </a:cubicBezTo>
                <a:lnTo>
                  <a:pt x="424" y="71"/>
                </a:lnTo>
                <a:cubicBezTo>
                  <a:pt x="473" y="71"/>
                  <a:pt x="473" y="71"/>
                  <a:pt x="473" y="71"/>
                </a:cubicBezTo>
                <a:lnTo>
                  <a:pt x="473" y="71"/>
                </a:ln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0" name="Freeform 76">
            <a:extLst>
              <a:ext uri="{FF2B5EF4-FFF2-40B4-BE49-F238E27FC236}">
                <a16:creationId xmlns:a16="http://schemas.microsoft.com/office/drawing/2014/main" id="{03C78EDD-D598-446C-BF47-841D23F5A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3368675"/>
            <a:ext cx="215900" cy="152400"/>
          </a:xfrm>
          <a:custGeom>
            <a:avLst/>
            <a:gdLst>
              <a:gd name="T0" fmla="*/ 523 w 601"/>
              <a:gd name="T1" fmla="*/ 240 h 425"/>
              <a:gd name="T2" fmla="*/ 523 w 601"/>
              <a:gd name="T3" fmla="*/ 240 h 425"/>
              <a:gd name="T4" fmla="*/ 509 w 601"/>
              <a:gd name="T5" fmla="*/ 233 h 425"/>
              <a:gd name="T6" fmla="*/ 480 w 601"/>
              <a:gd name="T7" fmla="*/ 262 h 425"/>
              <a:gd name="T8" fmla="*/ 487 w 601"/>
              <a:gd name="T9" fmla="*/ 283 h 425"/>
              <a:gd name="T10" fmla="*/ 502 w 601"/>
              <a:gd name="T11" fmla="*/ 297 h 425"/>
              <a:gd name="T12" fmla="*/ 487 w 601"/>
              <a:gd name="T13" fmla="*/ 297 h 425"/>
              <a:gd name="T14" fmla="*/ 487 w 601"/>
              <a:gd name="T15" fmla="*/ 297 h 425"/>
              <a:gd name="T16" fmla="*/ 459 w 601"/>
              <a:gd name="T17" fmla="*/ 297 h 425"/>
              <a:gd name="T18" fmla="*/ 459 w 601"/>
              <a:gd name="T19" fmla="*/ 297 h 425"/>
              <a:gd name="T20" fmla="*/ 431 w 601"/>
              <a:gd name="T21" fmla="*/ 297 h 425"/>
              <a:gd name="T22" fmla="*/ 141 w 601"/>
              <a:gd name="T23" fmla="*/ 7 h 425"/>
              <a:gd name="T24" fmla="*/ 120 w 601"/>
              <a:gd name="T25" fmla="*/ 0 h 425"/>
              <a:gd name="T26" fmla="*/ 120 w 601"/>
              <a:gd name="T27" fmla="*/ 0 h 425"/>
              <a:gd name="T28" fmla="*/ 85 w 601"/>
              <a:gd name="T29" fmla="*/ 0 h 425"/>
              <a:gd name="T30" fmla="*/ 85 w 601"/>
              <a:gd name="T31" fmla="*/ 0 h 425"/>
              <a:gd name="T32" fmla="*/ 28 w 601"/>
              <a:gd name="T33" fmla="*/ 0 h 425"/>
              <a:gd name="T34" fmla="*/ 0 w 601"/>
              <a:gd name="T35" fmla="*/ 28 h 425"/>
              <a:gd name="T36" fmla="*/ 28 w 601"/>
              <a:gd name="T37" fmla="*/ 57 h 425"/>
              <a:gd name="T38" fmla="*/ 85 w 601"/>
              <a:gd name="T39" fmla="*/ 57 h 425"/>
              <a:gd name="T40" fmla="*/ 85 w 601"/>
              <a:gd name="T41" fmla="*/ 57 h 425"/>
              <a:gd name="T42" fmla="*/ 106 w 601"/>
              <a:gd name="T43" fmla="*/ 57 h 425"/>
              <a:gd name="T44" fmla="*/ 403 w 601"/>
              <a:gd name="T45" fmla="*/ 346 h 425"/>
              <a:gd name="T46" fmla="*/ 403 w 601"/>
              <a:gd name="T47" fmla="*/ 346 h 425"/>
              <a:gd name="T48" fmla="*/ 424 w 601"/>
              <a:gd name="T49" fmla="*/ 353 h 425"/>
              <a:gd name="T50" fmla="*/ 424 w 601"/>
              <a:gd name="T51" fmla="*/ 353 h 425"/>
              <a:gd name="T52" fmla="*/ 466 w 601"/>
              <a:gd name="T53" fmla="*/ 353 h 425"/>
              <a:gd name="T54" fmla="*/ 466 w 601"/>
              <a:gd name="T55" fmla="*/ 353 h 425"/>
              <a:gd name="T56" fmla="*/ 502 w 601"/>
              <a:gd name="T57" fmla="*/ 353 h 425"/>
              <a:gd name="T58" fmla="*/ 487 w 601"/>
              <a:gd name="T59" fmla="*/ 375 h 425"/>
              <a:gd name="T60" fmla="*/ 480 w 601"/>
              <a:gd name="T61" fmla="*/ 396 h 425"/>
              <a:gd name="T62" fmla="*/ 509 w 601"/>
              <a:gd name="T63" fmla="*/ 424 h 425"/>
              <a:gd name="T64" fmla="*/ 523 w 601"/>
              <a:gd name="T65" fmla="*/ 410 h 425"/>
              <a:gd name="T66" fmla="*/ 593 w 601"/>
              <a:gd name="T67" fmla="*/ 346 h 425"/>
              <a:gd name="T68" fmla="*/ 600 w 601"/>
              <a:gd name="T69" fmla="*/ 325 h 425"/>
              <a:gd name="T70" fmla="*/ 593 w 601"/>
              <a:gd name="T71" fmla="*/ 311 h 425"/>
              <a:gd name="T72" fmla="*/ 523 w 601"/>
              <a:gd name="T73" fmla="*/ 240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lnTo>
                  <a:pt x="487" y="297"/>
                </a:lnTo>
                <a:cubicBezTo>
                  <a:pt x="459" y="297"/>
                  <a:pt x="459" y="297"/>
                  <a:pt x="459" y="297"/>
                </a:cubicBezTo>
                <a:lnTo>
                  <a:pt x="459" y="297"/>
                </a:ln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lnTo>
                  <a:pt x="120" y="0"/>
                </a:lnTo>
                <a:cubicBezTo>
                  <a:pt x="85" y="0"/>
                  <a:pt x="85" y="0"/>
                  <a:pt x="85" y="0"/>
                </a:cubicBezTo>
                <a:lnTo>
                  <a:pt x="85" y="0"/>
                </a:ln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lnTo>
                  <a:pt x="85" y="57"/>
                </a:ln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lnTo>
                  <a:pt x="403" y="346"/>
                </a:lnTo>
                <a:cubicBezTo>
                  <a:pt x="410" y="353"/>
                  <a:pt x="417" y="353"/>
                  <a:pt x="424" y="353"/>
                </a:cubicBezTo>
                <a:lnTo>
                  <a:pt x="424" y="353"/>
                </a:lnTo>
                <a:cubicBezTo>
                  <a:pt x="466" y="353"/>
                  <a:pt x="466" y="353"/>
                  <a:pt x="466" y="353"/>
                </a:cubicBezTo>
                <a:lnTo>
                  <a:pt x="466" y="353"/>
                </a:ln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1" name="Freeform 77">
            <a:extLst>
              <a:ext uri="{FF2B5EF4-FFF2-40B4-BE49-F238E27FC236}">
                <a16:creationId xmlns:a16="http://schemas.microsoft.com/office/drawing/2014/main" id="{6DB8AA69-8F78-4547-9721-7C4C3F84C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3343275"/>
            <a:ext cx="219075" cy="177800"/>
          </a:xfrm>
          <a:custGeom>
            <a:avLst/>
            <a:gdLst>
              <a:gd name="T0" fmla="*/ 530 w 608"/>
              <a:gd name="T1" fmla="*/ 184 h 496"/>
              <a:gd name="T2" fmla="*/ 480 w 608"/>
              <a:gd name="T3" fmla="*/ 163 h 496"/>
              <a:gd name="T4" fmla="*/ 508 w 608"/>
              <a:gd name="T5" fmla="*/ 128 h 496"/>
              <a:gd name="T6" fmla="*/ 494 w 608"/>
              <a:gd name="T7" fmla="*/ 128 h 496"/>
              <a:gd name="T8" fmla="*/ 466 w 608"/>
              <a:gd name="T9" fmla="*/ 128 h 496"/>
              <a:gd name="T10" fmla="*/ 141 w 608"/>
              <a:gd name="T11" fmla="*/ 417 h 496"/>
              <a:gd name="T12" fmla="*/ 127 w 608"/>
              <a:gd name="T13" fmla="*/ 424 h 496"/>
              <a:gd name="T14" fmla="*/ 84 w 608"/>
              <a:gd name="T15" fmla="*/ 424 h 496"/>
              <a:gd name="T16" fmla="*/ 0 w 608"/>
              <a:gd name="T17" fmla="*/ 396 h 496"/>
              <a:gd name="T18" fmla="*/ 84 w 608"/>
              <a:gd name="T19" fmla="*/ 368 h 496"/>
              <a:gd name="T20" fmla="*/ 113 w 608"/>
              <a:gd name="T21" fmla="*/ 368 h 496"/>
              <a:gd name="T22" fmla="*/ 410 w 608"/>
              <a:gd name="T23" fmla="*/ 78 h 496"/>
              <a:gd name="T24" fmla="*/ 424 w 608"/>
              <a:gd name="T25" fmla="*/ 71 h 496"/>
              <a:gd name="T26" fmla="*/ 473 w 608"/>
              <a:gd name="T27" fmla="*/ 71 h 496"/>
              <a:gd name="T28" fmla="*/ 494 w 608"/>
              <a:gd name="T29" fmla="*/ 50 h 496"/>
              <a:gd name="T30" fmla="*/ 508 w 608"/>
              <a:gd name="T31" fmla="*/ 0 h 496"/>
              <a:gd name="T32" fmla="*/ 600 w 608"/>
              <a:gd name="T33" fmla="*/ 78 h 496"/>
              <a:gd name="T34" fmla="*/ 600 w 608"/>
              <a:gd name="T35" fmla="*/ 121 h 496"/>
              <a:gd name="T36" fmla="*/ 219 w 608"/>
              <a:gd name="T37" fmla="*/ 227 h 496"/>
              <a:gd name="T38" fmla="*/ 113 w 608"/>
              <a:gd name="T39" fmla="*/ 128 h 496"/>
              <a:gd name="T40" fmla="*/ 84 w 608"/>
              <a:gd name="T41" fmla="*/ 128 h 496"/>
              <a:gd name="T42" fmla="*/ 0 w 608"/>
              <a:gd name="T43" fmla="*/ 99 h 496"/>
              <a:gd name="T44" fmla="*/ 77 w 608"/>
              <a:gd name="T45" fmla="*/ 71 h 496"/>
              <a:gd name="T46" fmla="*/ 127 w 608"/>
              <a:gd name="T47" fmla="*/ 71 h 496"/>
              <a:gd name="T48" fmla="*/ 141 w 608"/>
              <a:gd name="T49" fmla="*/ 78 h 496"/>
              <a:gd name="T50" fmla="*/ 219 w 608"/>
              <a:gd name="T51" fmla="*/ 227 h 496"/>
              <a:gd name="T52" fmla="*/ 438 w 608"/>
              <a:gd name="T53" fmla="*/ 368 h 496"/>
              <a:gd name="T54" fmla="*/ 466 w 608"/>
              <a:gd name="T55" fmla="*/ 368 h 496"/>
              <a:gd name="T56" fmla="*/ 494 w 608"/>
              <a:gd name="T57" fmla="*/ 368 h 496"/>
              <a:gd name="T58" fmla="*/ 494 w 608"/>
              <a:gd name="T59" fmla="*/ 354 h 496"/>
              <a:gd name="T60" fmla="*/ 508 w 608"/>
              <a:gd name="T61" fmla="*/ 304 h 496"/>
              <a:gd name="T62" fmla="*/ 600 w 608"/>
              <a:gd name="T63" fmla="*/ 375 h 496"/>
              <a:gd name="T64" fmla="*/ 600 w 608"/>
              <a:gd name="T65" fmla="*/ 417 h 496"/>
              <a:gd name="T66" fmla="*/ 508 w 608"/>
              <a:gd name="T67" fmla="*/ 495 h 496"/>
              <a:gd name="T68" fmla="*/ 494 w 608"/>
              <a:gd name="T69" fmla="*/ 446 h 496"/>
              <a:gd name="T70" fmla="*/ 466 w 608"/>
              <a:gd name="T71" fmla="*/ 424 h 496"/>
              <a:gd name="T72" fmla="*/ 424 w 608"/>
              <a:gd name="T73" fmla="*/ 424 h 496"/>
              <a:gd name="T74" fmla="*/ 410 w 608"/>
              <a:gd name="T75" fmla="*/ 417 h 496"/>
              <a:gd name="T76" fmla="*/ 332 w 608"/>
              <a:gd name="T77" fmla="*/ 269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lnTo>
                  <a:pt x="494" y="128"/>
                </a:lnTo>
                <a:cubicBezTo>
                  <a:pt x="466" y="128"/>
                  <a:pt x="466" y="128"/>
                  <a:pt x="466" y="128"/>
                </a:cubicBezTo>
                <a:lnTo>
                  <a:pt x="466" y="128"/>
                </a:ln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lnTo>
                  <a:pt x="127" y="424"/>
                </a:lnTo>
                <a:cubicBezTo>
                  <a:pt x="84" y="424"/>
                  <a:pt x="84" y="424"/>
                  <a:pt x="84" y="424"/>
                </a:cubicBezTo>
                <a:lnTo>
                  <a:pt x="84" y="424"/>
                </a:ln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lnTo>
                  <a:pt x="84" y="368"/>
                </a:ln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lnTo>
                  <a:pt x="410" y="78"/>
                </a:lnTo>
                <a:cubicBezTo>
                  <a:pt x="410" y="71"/>
                  <a:pt x="417" y="71"/>
                  <a:pt x="424" y="71"/>
                </a:cubicBezTo>
                <a:lnTo>
                  <a:pt x="424" y="71"/>
                </a:lnTo>
                <a:cubicBezTo>
                  <a:pt x="473" y="71"/>
                  <a:pt x="473" y="71"/>
                  <a:pt x="473" y="71"/>
                </a:cubicBezTo>
                <a:lnTo>
                  <a:pt x="473" y="71"/>
                </a:ln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lnTo>
                  <a:pt x="84" y="128"/>
                </a:ln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lnTo>
                  <a:pt x="77" y="71"/>
                </a:lnTo>
                <a:cubicBezTo>
                  <a:pt x="127" y="71"/>
                  <a:pt x="127" y="71"/>
                  <a:pt x="127" y="71"/>
                </a:cubicBezTo>
                <a:lnTo>
                  <a:pt x="127" y="71"/>
                </a:ln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lnTo>
                  <a:pt x="466" y="368"/>
                </a:lnTo>
                <a:cubicBezTo>
                  <a:pt x="494" y="368"/>
                  <a:pt x="494" y="368"/>
                  <a:pt x="494" y="368"/>
                </a:cubicBezTo>
                <a:lnTo>
                  <a:pt x="494" y="368"/>
                </a:ln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lnTo>
                  <a:pt x="466" y="424"/>
                </a:lnTo>
                <a:cubicBezTo>
                  <a:pt x="424" y="424"/>
                  <a:pt x="424" y="424"/>
                  <a:pt x="424" y="424"/>
                </a:cubicBezTo>
                <a:lnTo>
                  <a:pt x="424" y="424"/>
                </a:ln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2" name="Freeform 78">
            <a:extLst>
              <a:ext uri="{FF2B5EF4-FFF2-40B4-BE49-F238E27FC236}">
                <a16:creationId xmlns:a16="http://schemas.microsoft.com/office/drawing/2014/main" id="{5236EBD6-40EF-4307-8663-A1468B765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38" y="3333750"/>
            <a:ext cx="196850" cy="198438"/>
          </a:xfrm>
          <a:custGeom>
            <a:avLst/>
            <a:gdLst>
              <a:gd name="T0" fmla="*/ 537 w 545"/>
              <a:gd name="T1" fmla="*/ 50 h 553"/>
              <a:gd name="T2" fmla="*/ 445 w 545"/>
              <a:gd name="T3" fmla="*/ 191 h 553"/>
              <a:gd name="T4" fmla="*/ 445 w 545"/>
              <a:gd name="T5" fmla="*/ 248 h 553"/>
              <a:gd name="T6" fmla="*/ 304 w 545"/>
              <a:gd name="T7" fmla="*/ 219 h 553"/>
              <a:gd name="T8" fmla="*/ 332 w 545"/>
              <a:gd name="T9" fmla="*/ 78 h 553"/>
              <a:gd name="T10" fmla="*/ 360 w 545"/>
              <a:gd name="T11" fmla="*/ 149 h 553"/>
              <a:gd name="T12" fmla="*/ 502 w 545"/>
              <a:gd name="T13" fmla="*/ 7 h 553"/>
              <a:gd name="T14" fmla="*/ 544 w 545"/>
              <a:gd name="T15" fmla="*/ 28 h 553"/>
              <a:gd name="T16" fmla="*/ 332 w 545"/>
              <a:gd name="T17" fmla="*/ 304 h 553"/>
              <a:gd name="T18" fmla="*/ 445 w 545"/>
              <a:gd name="T19" fmla="*/ 304 h 553"/>
              <a:gd name="T20" fmla="*/ 445 w 545"/>
              <a:gd name="T21" fmla="*/ 361 h 553"/>
              <a:gd name="T22" fmla="*/ 537 w 545"/>
              <a:gd name="T23" fmla="*/ 502 h 553"/>
              <a:gd name="T24" fmla="*/ 544 w 545"/>
              <a:gd name="T25" fmla="*/ 523 h 553"/>
              <a:gd name="T26" fmla="*/ 502 w 545"/>
              <a:gd name="T27" fmla="*/ 545 h 553"/>
              <a:gd name="T28" fmla="*/ 360 w 545"/>
              <a:gd name="T29" fmla="*/ 403 h 553"/>
              <a:gd name="T30" fmla="*/ 332 w 545"/>
              <a:gd name="T31" fmla="*/ 474 h 553"/>
              <a:gd name="T32" fmla="*/ 304 w 545"/>
              <a:gd name="T33" fmla="*/ 332 h 553"/>
              <a:gd name="T34" fmla="*/ 219 w 545"/>
              <a:gd name="T35" fmla="*/ 474 h 553"/>
              <a:gd name="T36" fmla="*/ 191 w 545"/>
              <a:gd name="T37" fmla="*/ 445 h 553"/>
              <a:gd name="T38" fmla="*/ 49 w 545"/>
              <a:gd name="T39" fmla="*/ 545 h 553"/>
              <a:gd name="T40" fmla="*/ 28 w 545"/>
              <a:gd name="T41" fmla="*/ 552 h 553"/>
              <a:gd name="T42" fmla="*/ 7 w 545"/>
              <a:gd name="T43" fmla="*/ 502 h 553"/>
              <a:gd name="T44" fmla="*/ 148 w 545"/>
              <a:gd name="T45" fmla="*/ 361 h 553"/>
              <a:gd name="T46" fmla="*/ 78 w 545"/>
              <a:gd name="T47" fmla="*/ 332 h 553"/>
              <a:gd name="T48" fmla="*/ 219 w 545"/>
              <a:gd name="T49" fmla="*/ 304 h 553"/>
              <a:gd name="T50" fmla="*/ 247 w 545"/>
              <a:gd name="T51" fmla="*/ 445 h 553"/>
              <a:gd name="T52" fmla="*/ 219 w 545"/>
              <a:gd name="T53" fmla="*/ 248 h 553"/>
              <a:gd name="T54" fmla="*/ 106 w 545"/>
              <a:gd name="T55" fmla="*/ 248 h 553"/>
              <a:gd name="T56" fmla="*/ 106 w 545"/>
              <a:gd name="T57" fmla="*/ 191 h 553"/>
              <a:gd name="T58" fmla="*/ 7 w 545"/>
              <a:gd name="T59" fmla="*/ 50 h 553"/>
              <a:gd name="T60" fmla="*/ 0 w 545"/>
              <a:gd name="T61" fmla="*/ 28 h 553"/>
              <a:gd name="T62" fmla="*/ 49 w 545"/>
              <a:gd name="T63" fmla="*/ 7 h 553"/>
              <a:gd name="T64" fmla="*/ 191 w 545"/>
              <a:gd name="T65" fmla="*/ 149 h 553"/>
              <a:gd name="T66" fmla="*/ 219 w 545"/>
              <a:gd name="T67" fmla="*/ 78 h 553"/>
              <a:gd name="T68" fmla="*/ 247 w 545"/>
              <a:gd name="T69" fmla="*/ 219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lnTo>
                  <a:pt x="502" y="7"/>
                </a:ln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lnTo>
                  <a:pt x="537" y="502"/>
                </a:ln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lnTo>
                  <a:pt x="502" y="545"/>
                </a:ln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lnTo>
                  <a:pt x="49" y="545"/>
                </a:ln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lnTo>
                  <a:pt x="7" y="502"/>
                </a:ln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lnTo>
                  <a:pt x="7" y="50"/>
                </a:ln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lnTo>
                  <a:pt x="49" y="7"/>
                </a:ln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3" name="Freeform 79">
            <a:extLst>
              <a:ext uri="{FF2B5EF4-FFF2-40B4-BE49-F238E27FC236}">
                <a16:creationId xmlns:a16="http://schemas.microsoft.com/office/drawing/2014/main" id="{6D0491E9-7D41-48BF-9580-2A6C79660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25" y="3333750"/>
            <a:ext cx="196850" cy="198438"/>
          </a:xfrm>
          <a:custGeom>
            <a:avLst/>
            <a:gdLst>
              <a:gd name="T0" fmla="*/ 516 w 545"/>
              <a:gd name="T1" fmla="*/ 552 h 553"/>
              <a:gd name="T2" fmla="*/ 374 w 545"/>
              <a:gd name="T3" fmla="*/ 523 h 553"/>
              <a:gd name="T4" fmla="*/ 445 w 545"/>
              <a:gd name="T5" fmla="*/ 495 h 553"/>
              <a:gd name="T6" fmla="*/ 304 w 545"/>
              <a:gd name="T7" fmla="*/ 354 h 553"/>
              <a:gd name="T8" fmla="*/ 325 w 545"/>
              <a:gd name="T9" fmla="*/ 304 h 553"/>
              <a:gd name="T10" fmla="*/ 346 w 545"/>
              <a:gd name="T11" fmla="*/ 311 h 553"/>
              <a:gd name="T12" fmla="*/ 487 w 545"/>
              <a:gd name="T13" fmla="*/ 410 h 553"/>
              <a:gd name="T14" fmla="*/ 544 w 545"/>
              <a:gd name="T15" fmla="*/ 410 h 553"/>
              <a:gd name="T16" fmla="*/ 516 w 545"/>
              <a:gd name="T17" fmla="*/ 552 h 553"/>
              <a:gd name="T18" fmla="*/ 516 w 545"/>
              <a:gd name="T19" fmla="*/ 170 h 553"/>
              <a:gd name="T20" fmla="*/ 487 w 545"/>
              <a:gd name="T21" fmla="*/ 99 h 553"/>
              <a:gd name="T22" fmla="*/ 346 w 545"/>
              <a:gd name="T23" fmla="*/ 241 h 553"/>
              <a:gd name="T24" fmla="*/ 297 w 545"/>
              <a:gd name="T25" fmla="*/ 219 h 553"/>
              <a:gd name="T26" fmla="*/ 304 w 545"/>
              <a:gd name="T27" fmla="*/ 198 h 553"/>
              <a:gd name="T28" fmla="*/ 403 w 545"/>
              <a:gd name="T29" fmla="*/ 57 h 553"/>
              <a:gd name="T30" fmla="*/ 403 w 545"/>
              <a:gd name="T31" fmla="*/ 0 h 553"/>
              <a:gd name="T32" fmla="*/ 544 w 545"/>
              <a:gd name="T33" fmla="*/ 28 h 553"/>
              <a:gd name="T34" fmla="*/ 516 w 545"/>
              <a:gd name="T35" fmla="*/ 170 h 553"/>
              <a:gd name="T36" fmla="*/ 233 w 545"/>
              <a:gd name="T37" fmla="*/ 354 h 553"/>
              <a:gd name="T38" fmla="*/ 141 w 545"/>
              <a:gd name="T39" fmla="*/ 495 h 553"/>
              <a:gd name="T40" fmla="*/ 141 w 545"/>
              <a:gd name="T41" fmla="*/ 552 h 553"/>
              <a:gd name="T42" fmla="*/ 0 w 545"/>
              <a:gd name="T43" fmla="*/ 523 h 553"/>
              <a:gd name="T44" fmla="*/ 28 w 545"/>
              <a:gd name="T45" fmla="*/ 382 h 553"/>
              <a:gd name="T46" fmla="*/ 56 w 545"/>
              <a:gd name="T47" fmla="*/ 452 h 553"/>
              <a:gd name="T48" fmla="*/ 198 w 545"/>
              <a:gd name="T49" fmla="*/ 311 h 553"/>
              <a:gd name="T50" fmla="*/ 240 w 545"/>
              <a:gd name="T51" fmla="*/ 332 h 553"/>
              <a:gd name="T52" fmla="*/ 212 w 545"/>
              <a:gd name="T53" fmla="*/ 248 h 553"/>
              <a:gd name="T54" fmla="*/ 198 w 545"/>
              <a:gd name="T55" fmla="*/ 241 h 553"/>
              <a:gd name="T56" fmla="*/ 56 w 545"/>
              <a:gd name="T57" fmla="*/ 99 h 553"/>
              <a:gd name="T58" fmla="*/ 28 w 545"/>
              <a:gd name="T59" fmla="*/ 170 h 553"/>
              <a:gd name="T60" fmla="*/ 0 w 545"/>
              <a:gd name="T61" fmla="*/ 28 h 553"/>
              <a:gd name="T62" fmla="*/ 141 w 545"/>
              <a:gd name="T63" fmla="*/ 0 h 553"/>
              <a:gd name="T64" fmla="*/ 141 w 545"/>
              <a:gd name="T65" fmla="*/ 57 h 553"/>
              <a:gd name="T66" fmla="*/ 233 w 545"/>
              <a:gd name="T67" fmla="*/ 198 h 553"/>
              <a:gd name="T68" fmla="*/ 240 w 545"/>
              <a:gd name="T69" fmla="*/ 219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lnTo>
                  <a:pt x="304" y="354"/>
                </a:ln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lnTo>
                  <a:pt x="346" y="311"/>
                </a:ln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lnTo>
                  <a:pt x="346" y="241"/>
                </a:ln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lnTo>
                  <a:pt x="304" y="198"/>
                </a:ln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lnTo>
                  <a:pt x="198" y="311"/>
                </a:ln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lnTo>
                  <a:pt x="198" y="241"/>
                </a:ln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lnTo>
                  <a:pt x="233" y="198"/>
                </a:ln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4" name="Freeform 80">
            <a:extLst>
              <a:ext uri="{FF2B5EF4-FFF2-40B4-BE49-F238E27FC236}">
                <a16:creationId xmlns:a16="http://schemas.microsoft.com/office/drawing/2014/main" id="{7AD7E360-2BAB-47B2-9C5F-2F45C241B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3322638"/>
            <a:ext cx="219075" cy="219075"/>
          </a:xfrm>
          <a:custGeom>
            <a:avLst/>
            <a:gdLst>
              <a:gd name="T0" fmla="*/ 608 w 609"/>
              <a:gd name="T1" fmla="*/ 304 h 609"/>
              <a:gd name="T2" fmla="*/ 594 w 609"/>
              <a:gd name="T3" fmla="*/ 325 h 609"/>
              <a:gd name="T4" fmla="*/ 502 w 609"/>
              <a:gd name="T5" fmla="*/ 410 h 609"/>
              <a:gd name="T6" fmla="*/ 453 w 609"/>
              <a:gd name="T7" fmla="*/ 389 h 609"/>
              <a:gd name="T8" fmla="*/ 467 w 609"/>
              <a:gd name="T9" fmla="*/ 367 h 609"/>
              <a:gd name="T10" fmla="*/ 333 w 609"/>
              <a:gd name="T11" fmla="*/ 332 h 609"/>
              <a:gd name="T12" fmla="*/ 368 w 609"/>
              <a:gd name="T13" fmla="*/ 466 h 609"/>
              <a:gd name="T14" fmla="*/ 389 w 609"/>
              <a:gd name="T15" fmla="*/ 452 h 609"/>
              <a:gd name="T16" fmla="*/ 410 w 609"/>
              <a:gd name="T17" fmla="*/ 502 h 609"/>
              <a:gd name="T18" fmla="*/ 326 w 609"/>
              <a:gd name="T19" fmla="*/ 594 h 609"/>
              <a:gd name="T20" fmla="*/ 304 w 609"/>
              <a:gd name="T21" fmla="*/ 608 h 609"/>
              <a:gd name="T22" fmla="*/ 283 w 609"/>
              <a:gd name="T23" fmla="*/ 594 h 609"/>
              <a:gd name="T24" fmla="*/ 198 w 609"/>
              <a:gd name="T25" fmla="*/ 502 h 609"/>
              <a:gd name="T26" fmla="*/ 219 w 609"/>
              <a:gd name="T27" fmla="*/ 452 h 609"/>
              <a:gd name="T28" fmla="*/ 241 w 609"/>
              <a:gd name="T29" fmla="*/ 466 h 609"/>
              <a:gd name="T30" fmla="*/ 276 w 609"/>
              <a:gd name="T31" fmla="*/ 332 h 609"/>
              <a:gd name="T32" fmla="*/ 142 w 609"/>
              <a:gd name="T33" fmla="*/ 367 h 609"/>
              <a:gd name="T34" fmla="*/ 156 w 609"/>
              <a:gd name="T35" fmla="*/ 389 h 609"/>
              <a:gd name="T36" fmla="*/ 106 w 609"/>
              <a:gd name="T37" fmla="*/ 410 h 609"/>
              <a:gd name="T38" fmla="*/ 15 w 609"/>
              <a:gd name="T39" fmla="*/ 325 h 609"/>
              <a:gd name="T40" fmla="*/ 0 w 609"/>
              <a:gd name="T41" fmla="*/ 304 h 609"/>
              <a:gd name="T42" fmla="*/ 15 w 609"/>
              <a:gd name="T43" fmla="*/ 283 h 609"/>
              <a:gd name="T44" fmla="*/ 106 w 609"/>
              <a:gd name="T45" fmla="*/ 198 h 609"/>
              <a:gd name="T46" fmla="*/ 156 w 609"/>
              <a:gd name="T47" fmla="*/ 219 h 609"/>
              <a:gd name="T48" fmla="*/ 142 w 609"/>
              <a:gd name="T49" fmla="*/ 240 h 609"/>
              <a:gd name="T50" fmla="*/ 276 w 609"/>
              <a:gd name="T51" fmla="*/ 276 h 609"/>
              <a:gd name="T52" fmla="*/ 241 w 609"/>
              <a:gd name="T53" fmla="*/ 141 h 609"/>
              <a:gd name="T54" fmla="*/ 219 w 609"/>
              <a:gd name="T55" fmla="*/ 155 h 609"/>
              <a:gd name="T56" fmla="*/ 198 w 609"/>
              <a:gd name="T57" fmla="*/ 106 h 609"/>
              <a:gd name="T58" fmla="*/ 283 w 609"/>
              <a:gd name="T59" fmla="*/ 14 h 609"/>
              <a:gd name="T60" fmla="*/ 304 w 609"/>
              <a:gd name="T61" fmla="*/ 0 h 609"/>
              <a:gd name="T62" fmla="*/ 326 w 609"/>
              <a:gd name="T63" fmla="*/ 14 h 609"/>
              <a:gd name="T64" fmla="*/ 410 w 609"/>
              <a:gd name="T65" fmla="*/ 106 h 609"/>
              <a:gd name="T66" fmla="*/ 389 w 609"/>
              <a:gd name="T67" fmla="*/ 155 h 609"/>
              <a:gd name="T68" fmla="*/ 368 w 609"/>
              <a:gd name="T69" fmla="*/ 141 h 609"/>
              <a:gd name="T70" fmla="*/ 333 w 609"/>
              <a:gd name="T71" fmla="*/ 276 h 609"/>
              <a:gd name="T72" fmla="*/ 467 w 609"/>
              <a:gd name="T73" fmla="*/ 240 h 609"/>
              <a:gd name="T74" fmla="*/ 453 w 609"/>
              <a:gd name="T75" fmla="*/ 219 h 609"/>
              <a:gd name="T76" fmla="*/ 502 w 609"/>
              <a:gd name="T77" fmla="*/ 198 h 609"/>
              <a:gd name="T78" fmla="*/ 594 w 609"/>
              <a:gd name="T79" fmla="*/ 283 h 609"/>
              <a:gd name="T80" fmla="*/ 608 w 609"/>
              <a:gd name="T81" fmla="*/ 30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lnTo>
                  <a:pt x="594" y="325"/>
                </a:lnTo>
                <a:cubicBezTo>
                  <a:pt x="502" y="410"/>
                  <a:pt x="502" y="410"/>
                  <a:pt x="502" y="410"/>
                </a:cubicBezTo>
                <a:lnTo>
                  <a:pt x="502" y="410"/>
                </a:ln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lnTo>
                  <a:pt x="467" y="367"/>
                </a:ln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lnTo>
                  <a:pt x="368" y="466"/>
                </a:ln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lnTo>
                  <a:pt x="410" y="502"/>
                </a:lnTo>
                <a:cubicBezTo>
                  <a:pt x="326" y="594"/>
                  <a:pt x="326" y="594"/>
                  <a:pt x="326" y="594"/>
                </a:cubicBezTo>
                <a:lnTo>
                  <a:pt x="326" y="594"/>
                </a:ln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lnTo>
                  <a:pt x="283" y="594"/>
                </a:lnTo>
                <a:cubicBezTo>
                  <a:pt x="198" y="502"/>
                  <a:pt x="198" y="502"/>
                  <a:pt x="198" y="502"/>
                </a:cubicBezTo>
                <a:lnTo>
                  <a:pt x="198" y="502"/>
                </a:ln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lnTo>
                  <a:pt x="241" y="466"/>
                </a:ln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lnTo>
                  <a:pt x="142" y="367"/>
                </a:ln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lnTo>
                  <a:pt x="106" y="410"/>
                </a:lnTo>
                <a:cubicBezTo>
                  <a:pt x="15" y="325"/>
                  <a:pt x="15" y="325"/>
                  <a:pt x="15" y="325"/>
                </a:cubicBezTo>
                <a:lnTo>
                  <a:pt x="15" y="325"/>
                </a:ln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lnTo>
                  <a:pt x="15" y="283"/>
                </a:lnTo>
                <a:cubicBezTo>
                  <a:pt x="106" y="198"/>
                  <a:pt x="106" y="198"/>
                  <a:pt x="106" y="198"/>
                </a:cubicBezTo>
                <a:lnTo>
                  <a:pt x="106" y="198"/>
                </a:ln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lnTo>
                  <a:pt x="142" y="240"/>
                </a:ln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lnTo>
                  <a:pt x="241" y="141"/>
                </a:ln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lnTo>
                  <a:pt x="198" y="106"/>
                </a:lnTo>
                <a:cubicBezTo>
                  <a:pt x="283" y="14"/>
                  <a:pt x="283" y="14"/>
                  <a:pt x="283" y="14"/>
                </a:cubicBezTo>
                <a:lnTo>
                  <a:pt x="283" y="14"/>
                </a:ln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lnTo>
                  <a:pt x="326" y="14"/>
                </a:lnTo>
                <a:cubicBezTo>
                  <a:pt x="410" y="106"/>
                  <a:pt x="410" y="106"/>
                  <a:pt x="410" y="106"/>
                </a:cubicBezTo>
                <a:lnTo>
                  <a:pt x="410" y="106"/>
                </a:ln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lnTo>
                  <a:pt x="368" y="141"/>
                </a:ln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lnTo>
                  <a:pt x="467" y="240"/>
                </a:ln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lnTo>
                  <a:pt x="502" y="198"/>
                </a:lnTo>
                <a:cubicBezTo>
                  <a:pt x="594" y="283"/>
                  <a:pt x="594" y="283"/>
                  <a:pt x="594" y="283"/>
                </a:cubicBezTo>
                <a:lnTo>
                  <a:pt x="594" y="283"/>
                </a:ln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5" name="Freeform 81">
            <a:extLst>
              <a:ext uri="{FF2B5EF4-FFF2-40B4-BE49-F238E27FC236}">
                <a16:creationId xmlns:a16="http://schemas.microsoft.com/office/drawing/2014/main" id="{6CCF788E-B46A-48D1-A080-0D6413344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3392488"/>
            <a:ext cx="217487" cy="80962"/>
          </a:xfrm>
          <a:custGeom>
            <a:avLst/>
            <a:gdLst>
              <a:gd name="T0" fmla="*/ 601 w 602"/>
              <a:gd name="T1" fmla="*/ 113 h 227"/>
              <a:gd name="T2" fmla="*/ 601 w 602"/>
              <a:gd name="T3" fmla="*/ 113 h 227"/>
              <a:gd name="T4" fmla="*/ 594 w 602"/>
              <a:gd name="T5" fmla="*/ 134 h 227"/>
              <a:gd name="T6" fmla="*/ 594 w 602"/>
              <a:gd name="T7" fmla="*/ 134 h 227"/>
              <a:gd name="T8" fmla="*/ 502 w 602"/>
              <a:gd name="T9" fmla="*/ 219 h 227"/>
              <a:gd name="T10" fmla="*/ 502 w 602"/>
              <a:gd name="T11" fmla="*/ 219 h 227"/>
              <a:gd name="T12" fmla="*/ 481 w 602"/>
              <a:gd name="T13" fmla="*/ 226 h 227"/>
              <a:gd name="T14" fmla="*/ 453 w 602"/>
              <a:gd name="T15" fmla="*/ 198 h 227"/>
              <a:gd name="T16" fmla="*/ 460 w 602"/>
              <a:gd name="T17" fmla="*/ 176 h 227"/>
              <a:gd name="T18" fmla="*/ 460 w 602"/>
              <a:gd name="T19" fmla="*/ 176 h 227"/>
              <a:gd name="T20" fmla="*/ 502 w 602"/>
              <a:gd name="T21" fmla="*/ 141 h 227"/>
              <a:gd name="T22" fmla="*/ 333 w 602"/>
              <a:gd name="T23" fmla="*/ 141 h 227"/>
              <a:gd name="T24" fmla="*/ 333 w 602"/>
              <a:gd name="T25" fmla="*/ 141 h 227"/>
              <a:gd name="T26" fmla="*/ 276 w 602"/>
              <a:gd name="T27" fmla="*/ 141 h 227"/>
              <a:gd name="T28" fmla="*/ 276 w 602"/>
              <a:gd name="T29" fmla="*/ 141 h 227"/>
              <a:gd name="T30" fmla="*/ 99 w 602"/>
              <a:gd name="T31" fmla="*/ 141 h 227"/>
              <a:gd name="T32" fmla="*/ 142 w 602"/>
              <a:gd name="T33" fmla="*/ 176 h 227"/>
              <a:gd name="T34" fmla="*/ 142 w 602"/>
              <a:gd name="T35" fmla="*/ 176 h 227"/>
              <a:gd name="T36" fmla="*/ 149 w 602"/>
              <a:gd name="T37" fmla="*/ 198 h 227"/>
              <a:gd name="T38" fmla="*/ 120 w 602"/>
              <a:gd name="T39" fmla="*/ 226 h 227"/>
              <a:gd name="T40" fmla="*/ 106 w 602"/>
              <a:gd name="T41" fmla="*/ 219 h 227"/>
              <a:gd name="T42" fmla="*/ 106 w 602"/>
              <a:gd name="T43" fmla="*/ 219 h 227"/>
              <a:gd name="T44" fmla="*/ 7 w 602"/>
              <a:gd name="T45" fmla="*/ 134 h 227"/>
              <a:gd name="T46" fmla="*/ 7 w 602"/>
              <a:gd name="T47" fmla="*/ 134 h 227"/>
              <a:gd name="T48" fmla="*/ 0 w 602"/>
              <a:gd name="T49" fmla="*/ 113 h 227"/>
              <a:gd name="T50" fmla="*/ 7 w 602"/>
              <a:gd name="T51" fmla="*/ 92 h 227"/>
              <a:gd name="T52" fmla="*/ 7 w 602"/>
              <a:gd name="T53" fmla="*/ 92 h 227"/>
              <a:gd name="T54" fmla="*/ 106 w 602"/>
              <a:gd name="T55" fmla="*/ 7 h 227"/>
              <a:gd name="T56" fmla="*/ 106 w 602"/>
              <a:gd name="T57" fmla="*/ 7 h 227"/>
              <a:gd name="T58" fmla="*/ 120 w 602"/>
              <a:gd name="T59" fmla="*/ 0 h 227"/>
              <a:gd name="T60" fmla="*/ 149 w 602"/>
              <a:gd name="T61" fmla="*/ 28 h 227"/>
              <a:gd name="T62" fmla="*/ 142 w 602"/>
              <a:gd name="T63" fmla="*/ 49 h 227"/>
              <a:gd name="T64" fmla="*/ 142 w 602"/>
              <a:gd name="T65" fmla="*/ 49 h 227"/>
              <a:gd name="T66" fmla="*/ 99 w 602"/>
              <a:gd name="T67" fmla="*/ 85 h 227"/>
              <a:gd name="T68" fmla="*/ 276 w 602"/>
              <a:gd name="T69" fmla="*/ 85 h 227"/>
              <a:gd name="T70" fmla="*/ 276 w 602"/>
              <a:gd name="T71" fmla="*/ 85 h 227"/>
              <a:gd name="T72" fmla="*/ 333 w 602"/>
              <a:gd name="T73" fmla="*/ 85 h 227"/>
              <a:gd name="T74" fmla="*/ 333 w 602"/>
              <a:gd name="T75" fmla="*/ 85 h 227"/>
              <a:gd name="T76" fmla="*/ 502 w 602"/>
              <a:gd name="T77" fmla="*/ 85 h 227"/>
              <a:gd name="T78" fmla="*/ 460 w 602"/>
              <a:gd name="T79" fmla="*/ 49 h 227"/>
              <a:gd name="T80" fmla="*/ 460 w 602"/>
              <a:gd name="T81" fmla="*/ 49 h 227"/>
              <a:gd name="T82" fmla="*/ 453 w 602"/>
              <a:gd name="T83" fmla="*/ 28 h 227"/>
              <a:gd name="T84" fmla="*/ 481 w 602"/>
              <a:gd name="T85" fmla="*/ 0 h 227"/>
              <a:gd name="T86" fmla="*/ 502 w 602"/>
              <a:gd name="T87" fmla="*/ 7 h 227"/>
              <a:gd name="T88" fmla="*/ 502 w 602"/>
              <a:gd name="T89" fmla="*/ 7 h 227"/>
              <a:gd name="T90" fmla="*/ 594 w 602"/>
              <a:gd name="T91" fmla="*/ 92 h 227"/>
              <a:gd name="T92" fmla="*/ 594 w 602"/>
              <a:gd name="T93" fmla="*/ 92 h 227"/>
              <a:gd name="T94" fmla="*/ 601 w 602"/>
              <a:gd name="T95" fmla="*/ 11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lnTo>
                  <a:pt x="502" y="219"/>
                </a:ln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lnTo>
                  <a:pt x="460" y="176"/>
                </a:ln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lnTo>
                  <a:pt x="333" y="141"/>
                </a:lnTo>
                <a:cubicBezTo>
                  <a:pt x="276" y="141"/>
                  <a:pt x="276" y="141"/>
                  <a:pt x="276" y="141"/>
                </a:cubicBezTo>
                <a:lnTo>
                  <a:pt x="276" y="141"/>
                </a:ln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lnTo>
                  <a:pt x="142" y="176"/>
                </a:ln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lnTo>
                  <a:pt x="106" y="219"/>
                </a:lnTo>
                <a:cubicBezTo>
                  <a:pt x="7" y="134"/>
                  <a:pt x="7" y="134"/>
                  <a:pt x="7" y="134"/>
                </a:cubicBezTo>
                <a:lnTo>
                  <a:pt x="7" y="134"/>
                </a:ln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lnTo>
                  <a:pt x="7" y="92"/>
                </a:lnTo>
                <a:cubicBezTo>
                  <a:pt x="106" y="7"/>
                  <a:pt x="106" y="7"/>
                  <a:pt x="106" y="7"/>
                </a:cubicBezTo>
                <a:lnTo>
                  <a:pt x="106" y="7"/>
                </a:ln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lnTo>
                  <a:pt x="142" y="49"/>
                </a:ln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lnTo>
                  <a:pt x="276" y="85"/>
                </a:lnTo>
                <a:cubicBezTo>
                  <a:pt x="333" y="85"/>
                  <a:pt x="333" y="85"/>
                  <a:pt x="333" y="85"/>
                </a:cubicBezTo>
                <a:lnTo>
                  <a:pt x="333" y="85"/>
                </a:ln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lnTo>
                  <a:pt x="460" y="49"/>
                </a:ln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lnTo>
                  <a:pt x="502" y="7"/>
                </a:lnTo>
                <a:cubicBezTo>
                  <a:pt x="594" y="92"/>
                  <a:pt x="594" y="92"/>
                  <a:pt x="594" y="92"/>
                </a:cubicBezTo>
                <a:lnTo>
                  <a:pt x="594" y="92"/>
                </a:ln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6" name="Freeform 82">
            <a:extLst>
              <a:ext uri="{FF2B5EF4-FFF2-40B4-BE49-F238E27FC236}">
                <a16:creationId xmlns:a16="http://schemas.microsoft.com/office/drawing/2014/main" id="{08470C93-9F01-49A4-9D0A-DD86F9506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3322638"/>
            <a:ext cx="80963" cy="219075"/>
          </a:xfrm>
          <a:custGeom>
            <a:avLst/>
            <a:gdLst>
              <a:gd name="T0" fmla="*/ 198 w 227"/>
              <a:gd name="T1" fmla="*/ 155 h 609"/>
              <a:gd name="T2" fmla="*/ 198 w 227"/>
              <a:gd name="T3" fmla="*/ 155 h 609"/>
              <a:gd name="T4" fmla="*/ 177 w 227"/>
              <a:gd name="T5" fmla="*/ 141 h 609"/>
              <a:gd name="T6" fmla="*/ 177 w 227"/>
              <a:gd name="T7" fmla="*/ 141 h 609"/>
              <a:gd name="T8" fmla="*/ 141 w 227"/>
              <a:gd name="T9" fmla="*/ 106 h 609"/>
              <a:gd name="T10" fmla="*/ 141 w 227"/>
              <a:gd name="T11" fmla="*/ 276 h 609"/>
              <a:gd name="T12" fmla="*/ 141 w 227"/>
              <a:gd name="T13" fmla="*/ 276 h 609"/>
              <a:gd name="T14" fmla="*/ 141 w 227"/>
              <a:gd name="T15" fmla="*/ 332 h 609"/>
              <a:gd name="T16" fmla="*/ 141 w 227"/>
              <a:gd name="T17" fmla="*/ 332 h 609"/>
              <a:gd name="T18" fmla="*/ 141 w 227"/>
              <a:gd name="T19" fmla="*/ 502 h 609"/>
              <a:gd name="T20" fmla="*/ 177 w 227"/>
              <a:gd name="T21" fmla="*/ 466 h 609"/>
              <a:gd name="T22" fmla="*/ 177 w 227"/>
              <a:gd name="T23" fmla="*/ 466 h 609"/>
              <a:gd name="T24" fmla="*/ 198 w 227"/>
              <a:gd name="T25" fmla="*/ 452 h 609"/>
              <a:gd name="T26" fmla="*/ 226 w 227"/>
              <a:gd name="T27" fmla="*/ 480 h 609"/>
              <a:gd name="T28" fmla="*/ 219 w 227"/>
              <a:gd name="T29" fmla="*/ 502 h 609"/>
              <a:gd name="T30" fmla="*/ 219 w 227"/>
              <a:gd name="T31" fmla="*/ 502 h 609"/>
              <a:gd name="T32" fmla="*/ 134 w 227"/>
              <a:gd name="T33" fmla="*/ 594 h 609"/>
              <a:gd name="T34" fmla="*/ 134 w 227"/>
              <a:gd name="T35" fmla="*/ 594 h 609"/>
              <a:gd name="T36" fmla="*/ 113 w 227"/>
              <a:gd name="T37" fmla="*/ 608 h 609"/>
              <a:gd name="T38" fmla="*/ 92 w 227"/>
              <a:gd name="T39" fmla="*/ 594 h 609"/>
              <a:gd name="T40" fmla="*/ 92 w 227"/>
              <a:gd name="T41" fmla="*/ 594 h 609"/>
              <a:gd name="T42" fmla="*/ 7 w 227"/>
              <a:gd name="T43" fmla="*/ 502 h 609"/>
              <a:gd name="T44" fmla="*/ 7 w 227"/>
              <a:gd name="T45" fmla="*/ 502 h 609"/>
              <a:gd name="T46" fmla="*/ 0 w 227"/>
              <a:gd name="T47" fmla="*/ 480 h 609"/>
              <a:gd name="T48" fmla="*/ 28 w 227"/>
              <a:gd name="T49" fmla="*/ 452 h 609"/>
              <a:gd name="T50" fmla="*/ 49 w 227"/>
              <a:gd name="T51" fmla="*/ 466 h 609"/>
              <a:gd name="T52" fmla="*/ 49 w 227"/>
              <a:gd name="T53" fmla="*/ 466 h 609"/>
              <a:gd name="T54" fmla="*/ 85 w 227"/>
              <a:gd name="T55" fmla="*/ 502 h 609"/>
              <a:gd name="T56" fmla="*/ 85 w 227"/>
              <a:gd name="T57" fmla="*/ 332 h 609"/>
              <a:gd name="T58" fmla="*/ 85 w 227"/>
              <a:gd name="T59" fmla="*/ 332 h 609"/>
              <a:gd name="T60" fmla="*/ 85 w 227"/>
              <a:gd name="T61" fmla="*/ 276 h 609"/>
              <a:gd name="T62" fmla="*/ 85 w 227"/>
              <a:gd name="T63" fmla="*/ 276 h 609"/>
              <a:gd name="T64" fmla="*/ 85 w 227"/>
              <a:gd name="T65" fmla="*/ 106 h 609"/>
              <a:gd name="T66" fmla="*/ 49 w 227"/>
              <a:gd name="T67" fmla="*/ 141 h 609"/>
              <a:gd name="T68" fmla="*/ 49 w 227"/>
              <a:gd name="T69" fmla="*/ 141 h 609"/>
              <a:gd name="T70" fmla="*/ 28 w 227"/>
              <a:gd name="T71" fmla="*/ 155 h 609"/>
              <a:gd name="T72" fmla="*/ 0 w 227"/>
              <a:gd name="T73" fmla="*/ 127 h 609"/>
              <a:gd name="T74" fmla="*/ 7 w 227"/>
              <a:gd name="T75" fmla="*/ 106 h 609"/>
              <a:gd name="T76" fmla="*/ 7 w 227"/>
              <a:gd name="T77" fmla="*/ 106 h 609"/>
              <a:gd name="T78" fmla="*/ 92 w 227"/>
              <a:gd name="T79" fmla="*/ 14 h 609"/>
              <a:gd name="T80" fmla="*/ 92 w 227"/>
              <a:gd name="T81" fmla="*/ 14 h 609"/>
              <a:gd name="T82" fmla="*/ 113 w 227"/>
              <a:gd name="T83" fmla="*/ 0 h 609"/>
              <a:gd name="T84" fmla="*/ 134 w 227"/>
              <a:gd name="T85" fmla="*/ 14 h 609"/>
              <a:gd name="T86" fmla="*/ 134 w 227"/>
              <a:gd name="T87" fmla="*/ 14 h 609"/>
              <a:gd name="T88" fmla="*/ 219 w 227"/>
              <a:gd name="T89" fmla="*/ 106 h 609"/>
              <a:gd name="T90" fmla="*/ 219 w 227"/>
              <a:gd name="T91" fmla="*/ 106 h 609"/>
              <a:gd name="T92" fmla="*/ 226 w 227"/>
              <a:gd name="T93" fmla="*/ 127 h 609"/>
              <a:gd name="T94" fmla="*/ 198 w 227"/>
              <a:gd name="T95" fmla="*/ 155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lnTo>
                  <a:pt x="177" y="141"/>
                </a:ln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lnTo>
                  <a:pt x="141" y="276"/>
                </a:lnTo>
                <a:cubicBezTo>
                  <a:pt x="141" y="332"/>
                  <a:pt x="141" y="332"/>
                  <a:pt x="141" y="332"/>
                </a:cubicBezTo>
                <a:lnTo>
                  <a:pt x="141" y="332"/>
                </a:ln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lnTo>
                  <a:pt x="177" y="466"/>
                </a:ln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lnTo>
                  <a:pt x="219" y="502"/>
                </a:lnTo>
                <a:cubicBezTo>
                  <a:pt x="134" y="594"/>
                  <a:pt x="134" y="594"/>
                  <a:pt x="134" y="594"/>
                </a:cubicBezTo>
                <a:lnTo>
                  <a:pt x="134" y="594"/>
                </a:ln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lnTo>
                  <a:pt x="92" y="594"/>
                </a:lnTo>
                <a:cubicBezTo>
                  <a:pt x="7" y="502"/>
                  <a:pt x="7" y="502"/>
                  <a:pt x="7" y="502"/>
                </a:cubicBezTo>
                <a:lnTo>
                  <a:pt x="7" y="502"/>
                </a:ln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lnTo>
                  <a:pt x="49" y="466"/>
                </a:ln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lnTo>
                  <a:pt x="85" y="332"/>
                </a:lnTo>
                <a:cubicBezTo>
                  <a:pt x="85" y="276"/>
                  <a:pt x="85" y="276"/>
                  <a:pt x="85" y="276"/>
                </a:cubicBezTo>
                <a:lnTo>
                  <a:pt x="85" y="276"/>
                </a:ln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lnTo>
                  <a:pt x="49" y="141"/>
                </a:ln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lnTo>
                  <a:pt x="7" y="106"/>
                </a:lnTo>
                <a:cubicBezTo>
                  <a:pt x="92" y="14"/>
                  <a:pt x="92" y="14"/>
                  <a:pt x="92" y="14"/>
                </a:cubicBezTo>
                <a:lnTo>
                  <a:pt x="92" y="14"/>
                </a:ln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lnTo>
                  <a:pt x="134" y="14"/>
                </a:lnTo>
                <a:cubicBezTo>
                  <a:pt x="219" y="106"/>
                  <a:pt x="219" y="106"/>
                  <a:pt x="219" y="106"/>
                </a:cubicBezTo>
                <a:lnTo>
                  <a:pt x="219" y="106"/>
                </a:ln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7" name="Freeform 83">
            <a:extLst>
              <a:ext uri="{FF2B5EF4-FFF2-40B4-BE49-F238E27FC236}">
                <a16:creationId xmlns:a16="http://schemas.microsoft.com/office/drawing/2014/main" id="{0F150212-5469-47D1-BAC4-B643929FA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3322638"/>
            <a:ext cx="168275" cy="219075"/>
          </a:xfrm>
          <a:custGeom>
            <a:avLst/>
            <a:gdLst>
              <a:gd name="T0" fmla="*/ 459 w 467"/>
              <a:gd name="T1" fmla="*/ 502 h 609"/>
              <a:gd name="T2" fmla="*/ 374 w 467"/>
              <a:gd name="T3" fmla="*/ 594 h 609"/>
              <a:gd name="T4" fmla="*/ 353 w 467"/>
              <a:gd name="T5" fmla="*/ 608 h 609"/>
              <a:gd name="T6" fmla="*/ 332 w 467"/>
              <a:gd name="T7" fmla="*/ 594 h 609"/>
              <a:gd name="T8" fmla="*/ 247 w 467"/>
              <a:gd name="T9" fmla="*/ 502 h 609"/>
              <a:gd name="T10" fmla="*/ 268 w 467"/>
              <a:gd name="T11" fmla="*/ 452 h 609"/>
              <a:gd name="T12" fmla="*/ 290 w 467"/>
              <a:gd name="T13" fmla="*/ 466 h 609"/>
              <a:gd name="T14" fmla="*/ 325 w 467"/>
              <a:gd name="T15" fmla="*/ 367 h 609"/>
              <a:gd name="T16" fmla="*/ 325 w 467"/>
              <a:gd name="T17" fmla="*/ 247 h 609"/>
              <a:gd name="T18" fmla="*/ 325 w 467"/>
              <a:gd name="T19" fmla="*/ 106 h 609"/>
              <a:gd name="T20" fmla="*/ 325 w 467"/>
              <a:gd name="T21" fmla="*/ 28 h 609"/>
              <a:gd name="T22" fmla="*/ 381 w 467"/>
              <a:gd name="T23" fmla="*/ 28 h 609"/>
              <a:gd name="T24" fmla="*/ 381 w 467"/>
              <a:gd name="T25" fmla="*/ 276 h 609"/>
              <a:gd name="T26" fmla="*/ 381 w 467"/>
              <a:gd name="T27" fmla="*/ 332 h 609"/>
              <a:gd name="T28" fmla="*/ 417 w 467"/>
              <a:gd name="T29" fmla="*/ 466 h 609"/>
              <a:gd name="T30" fmla="*/ 438 w 467"/>
              <a:gd name="T31" fmla="*/ 452 h 609"/>
              <a:gd name="T32" fmla="*/ 459 w 467"/>
              <a:gd name="T33" fmla="*/ 502 h 609"/>
              <a:gd name="T34" fmla="*/ 198 w 467"/>
              <a:gd name="T35" fmla="*/ 155 h 609"/>
              <a:gd name="T36" fmla="*/ 176 w 467"/>
              <a:gd name="T37" fmla="*/ 141 h 609"/>
              <a:gd name="T38" fmla="*/ 141 w 467"/>
              <a:gd name="T39" fmla="*/ 276 h 609"/>
              <a:gd name="T40" fmla="*/ 141 w 467"/>
              <a:gd name="T41" fmla="*/ 332 h 609"/>
              <a:gd name="T42" fmla="*/ 141 w 467"/>
              <a:gd name="T43" fmla="*/ 580 h 609"/>
              <a:gd name="T44" fmla="*/ 85 w 467"/>
              <a:gd name="T45" fmla="*/ 580 h 609"/>
              <a:gd name="T46" fmla="*/ 85 w 467"/>
              <a:gd name="T47" fmla="*/ 502 h 609"/>
              <a:gd name="T48" fmla="*/ 85 w 467"/>
              <a:gd name="T49" fmla="*/ 360 h 609"/>
              <a:gd name="T50" fmla="*/ 85 w 467"/>
              <a:gd name="T51" fmla="*/ 240 h 609"/>
              <a:gd name="T52" fmla="*/ 49 w 467"/>
              <a:gd name="T53" fmla="*/ 141 h 609"/>
              <a:gd name="T54" fmla="*/ 28 w 467"/>
              <a:gd name="T55" fmla="*/ 155 h 609"/>
              <a:gd name="T56" fmla="*/ 7 w 467"/>
              <a:gd name="T57" fmla="*/ 106 h 609"/>
              <a:gd name="T58" fmla="*/ 92 w 467"/>
              <a:gd name="T59" fmla="*/ 14 h 609"/>
              <a:gd name="T60" fmla="*/ 113 w 467"/>
              <a:gd name="T61" fmla="*/ 0 h 609"/>
              <a:gd name="T62" fmla="*/ 134 w 467"/>
              <a:gd name="T63" fmla="*/ 14 h 609"/>
              <a:gd name="T64" fmla="*/ 219 w 467"/>
              <a:gd name="T65" fmla="*/ 106 h 609"/>
              <a:gd name="T66" fmla="*/ 198 w 467"/>
              <a:gd name="T67" fmla="*/ 155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lnTo>
                  <a:pt x="374" y="594"/>
                </a:ln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lnTo>
                  <a:pt x="332" y="594"/>
                </a:lnTo>
                <a:cubicBezTo>
                  <a:pt x="247" y="502"/>
                  <a:pt x="247" y="502"/>
                  <a:pt x="247" y="502"/>
                </a:cubicBezTo>
                <a:lnTo>
                  <a:pt x="247" y="502"/>
                </a:ln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lnTo>
                  <a:pt x="290" y="466"/>
                </a:ln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lnTo>
                  <a:pt x="325" y="367"/>
                </a:lnTo>
                <a:cubicBezTo>
                  <a:pt x="325" y="247"/>
                  <a:pt x="325" y="247"/>
                  <a:pt x="325" y="247"/>
                </a:cubicBezTo>
                <a:lnTo>
                  <a:pt x="325" y="247"/>
                </a:lnTo>
                <a:cubicBezTo>
                  <a:pt x="325" y="106"/>
                  <a:pt x="325" y="106"/>
                  <a:pt x="325" y="106"/>
                </a:cubicBezTo>
                <a:lnTo>
                  <a:pt x="325" y="106"/>
                </a:ln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lnTo>
                  <a:pt x="381" y="276"/>
                </a:ln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lnTo>
                  <a:pt x="417" y="466"/>
                </a:ln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lnTo>
                  <a:pt x="176" y="141"/>
                </a:ln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lnTo>
                  <a:pt x="141" y="276"/>
                </a:ln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lnTo>
                  <a:pt x="85" y="502"/>
                </a:lnTo>
                <a:cubicBezTo>
                  <a:pt x="85" y="360"/>
                  <a:pt x="85" y="360"/>
                  <a:pt x="85" y="360"/>
                </a:cubicBezTo>
                <a:lnTo>
                  <a:pt x="85" y="360"/>
                </a:lnTo>
                <a:cubicBezTo>
                  <a:pt x="85" y="240"/>
                  <a:pt x="85" y="240"/>
                  <a:pt x="85" y="240"/>
                </a:cubicBezTo>
                <a:lnTo>
                  <a:pt x="85" y="240"/>
                </a:ln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lnTo>
                  <a:pt x="49" y="141"/>
                </a:ln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lnTo>
                  <a:pt x="7" y="106"/>
                </a:lnTo>
                <a:cubicBezTo>
                  <a:pt x="92" y="14"/>
                  <a:pt x="92" y="14"/>
                  <a:pt x="92" y="14"/>
                </a:cubicBezTo>
                <a:lnTo>
                  <a:pt x="92" y="14"/>
                </a:ln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lnTo>
                  <a:pt x="134" y="14"/>
                </a:lnTo>
                <a:cubicBezTo>
                  <a:pt x="219" y="106"/>
                  <a:pt x="219" y="106"/>
                  <a:pt x="219" y="106"/>
                </a:cubicBezTo>
                <a:lnTo>
                  <a:pt x="219" y="106"/>
                </a:ln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8" name="Freeform 84">
            <a:extLst>
              <a:ext uri="{FF2B5EF4-FFF2-40B4-BE49-F238E27FC236}">
                <a16:creationId xmlns:a16="http://schemas.microsoft.com/office/drawing/2014/main" id="{CDD4A2FD-7CE7-46EC-BE57-21A1D4FB7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3348038"/>
            <a:ext cx="217487" cy="168275"/>
          </a:xfrm>
          <a:custGeom>
            <a:avLst/>
            <a:gdLst>
              <a:gd name="T0" fmla="*/ 594 w 602"/>
              <a:gd name="T1" fmla="*/ 134 h 467"/>
              <a:gd name="T2" fmla="*/ 502 w 602"/>
              <a:gd name="T3" fmla="*/ 219 h 467"/>
              <a:gd name="T4" fmla="*/ 481 w 602"/>
              <a:gd name="T5" fmla="*/ 226 h 467"/>
              <a:gd name="T6" fmla="*/ 459 w 602"/>
              <a:gd name="T7" fmla="*/ 176 h 467"/>
              <a:gd name="T8" fmla="*/ 502 w 602"/>
              <a:gd name="T9" fmla="*/ 141 h 467"/>
              <a:gd name="T10" fmla="*/ 332 w 602"/>
              <a:gd name="T11" fmla="*/ 141 h 467"/>
              <a:gd name="T12" fmla="*/ 276 w 602"/>
              <a:gd name="T13" fmla="*/ 141 h 467"/>
              <a:gd name="T14" fmla="*/ 28 w 602"/>
              <a:gd name="T15" fmla="*/ 141 h 467"/>
              <a:gd name="T16" fmla="*/ 28 w 602"/>
              <a:gd name="T17" fmla="*/ 84 h 467"/>
              <a:gd name="T18" fmla="*/ 99 w 602"/>
              <a:gd name="T19" fmla="*/ 84 h 467"/>
              <a:gd name="T20" fmla="*/ 247 w 602"/>
              <a:gd name="T21" fmla="*/ 84 h 467"/>
              <a:gd name="T22" fmla="*/ 368 w 602"/>
              <a:gd name="T23" fmla="*/ 84 h 467"/>
              <a:gd name="T24" fmla="*/ 459 w 602"/>
              <a:gd name="T25" fmla="*/ 49 h 467"/>
              <a:gd name="T26" fmla="*/ 452 w 602"/>
              <a:gd name="T27" fmla="*/ 28 h 467"/>
              <a:gd name="T28" fmla="*/ 502 w 602"/>
              <a:gd name="T29" fmla="*/ 7 h 467"/>
              <a:gd name="T30" fmla="*/ 594 w 602"/>
              <a:gd name="T31" fmla="*/ 91 h 467"/>
              <a:gd name="T32" fmla="*/ 601 w 602"/>
              <a:gd name="T33" fmla="*/ 113 h 467"/>
              <a:gd name="T34" fmla="*/ 7 w 602"/>
              <a:gd name="T35" fmla="*/ 332 h 467"/>
              <a:gd name="T36" fmla="*/ 7 w 602"/>
              <a:gd name="T37" fmla="*/ 332 h 467"/>
              <a:gd name="T38" fmla="*/ 106 w 602"/>
              <a:gd name="T39" fmla="*/ 247 h 467"/>
              <a:gd name="T40" fmla="*/ 148 w 602"/>
              <a:gd name="T41" fmla="*/ 268 h 467"/>
              <a:gd name="T42" fmla="*/ 141 w 602"/>
              <a:gd name="T43" fmla="*/ 289 h 467"/>
              <a:gd name="T44" fmla="*/ 233 w 602"/>
              <a:gd name="T45" fmla="*/ 325 h 467"/>
              <a:gd name="T46" fmla="*/ 361 w 602"/>
              <a:gd name="T47" fmla="*/ 325 h 467"/>
              <a:gd name="T48" fmla="*/ 502 w 602"/>
              <a:gd name="T49" fmla="*/ 325 h 467"/>
              <a:gd name="T50" fmla="*/ 572 w 602"/>
              <a:gd name="T51" fmla="*/ 325 h 467"/>
              <a:gd name="T52" fmla="*/ 572 w 602"/>
              <a:gd name="T53" fmla="*/ 381 h 467"/>
              <a:gd name="T54" fmla="*/ 332 w 602"/>
              <a:gd name="T55" fmla="*/ 381 h 467"/>
              <a:gd name="T56" fmla="*/ 276 w 602"/>
              <a:gd name="T57" fmla="*/ 381 h 467"/>
              <a:gd name="T58" fmla="*/ 99 w 602"/>
              <a:gd name="T59" fmla="*/ 381 h 467"/>
              <a:gd name="T60" fmla="*/ 141 w 602"/>
              <a:gd name="T61" fmla="*/ 417 h 467"/>
              <a:gd name="T62" fmla="*/ 120 w 602"/>
              <a:gd name="T63" fmla="*/ 466 h 467"/>
              <a:gd name="T64" fmla="*/ 106 w 602"/>
              <a:gd name="T65" fmla="*/ 459 h 467"/>
              <a:gd name="T66" fmla="*/ 7 w 602"/>
              <a:gd name="T67" fmla="*/ 374 h 467"/>
              <a:gd name="T68" fmla="*/ 7 w 602"/>
              <a:gd name="T69" fmla="*/ 332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lnTo>
                  <a:pt x="502" y="219"/>
                </a:ln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lnTo>
                  <a:pt x="459" y="176"/>
                </a:ln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lnTo>
                  <a:pt x="332" y="141"/>
                </a:lnTo>
                <a:cubicBezTo>
                  <a:pt x="276" y="141"/>
                  <a:pt x="276" y="141"/>
                  <a:pt x="276" y="141"/>
                </a:cubicBezTo>
                <a:lnTo>
                  <a:pt x="276" y="141"/>
                </a:ln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lnTo>
                  <a:pt x="99" y="84"/>
                </a:lnTo>
                <a:cubicBezTo>
                  <a:pt x="247" y="84"/>
                  <a:pt x="247" y="84"/>
                  <a:pt x="247" y="84"/>
                </a:cubicBezTo>
                <a:lnTo>
                  <a:pt x="247" y="84"/>
                </a:lnTo>
                <a:cubicBezTo>
                  <a:pt x="368" y="84"/>
                  <a:pt x="368" y="84"/>
                  <a:pt x="368" y="84"/>
                </a:cubicBezTo>
                <a:lnTo>
                  <a:pt x="368" y="84"/>
                </a:ln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lnTo>
                  <a:pt x="459" y="49"/>
                </a:ln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lnTo>
                  <a:pt x="502" y="7"/>
                </a:lnTo>
                <a:cubicBezTo>
                  <a:pt x="594" y="91"/>
                  <a:pt x="594" y="91"/>
                  <a:pt x="594" y="91"/>
                </a:cubicBezTo>
                <a:lnTo>
                  <a:pt x="594" y="91"/>
                </a:ln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lnTo>
                  <a:pt x="106" y="247"/>
                </a:ln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lnTo>
                  <a:pt x="141" y="289"/>
                </a:ln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25"/>
                </a:lnTo>
                <a:cubicBezTo>
                  <a:pt x="361" y="325"/>
                  <a:pt x="361" y="325"/>
                  <a:pt x="361" y="325"/>
                </a:cubicBezTo>
                <a:lnTo>
                  <a:pt x="361" y="325"/>
                </a:lnTo>
                <a:cubicBezTo>
                  <a:pt x="502" y="325"/>
                  <a:pt x="502" y="325"/>
                  <a:pt x="502" y="325"/>
                </a:cubicBezTo>
                <a:lnTo>
                  <a:pt x="502" y="325"/>
                </a:ln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lnTo>
                  <a:pt x="332" y="381"/>
                </a:lnTo>
                <a:cubicBezTo>
                  <a:pt x="276" y="381"/>
                  <a:pt x="276" y="381"/>
                  <a:pt x="276" y="381"/>
                </a:cubicBezTo>
                <a:lnTo>
                  <a:pt x="276" y="381"/>
                </a:ln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lnTo>
                  <a:pt x="141" y="417"/>
                </a:ln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lnTo>
                  <a:pt x="106" y="459"/>
                </a:lnTo>
                <a:cubicBezTo>
                  <a:pt x="7" y="374"/>
                  <a:pt x="7" y="374"/>
                  <a:pt x="7" y="374"/>
                </a:cubicBezTo>
                <a:lnTo>
                  <a:pt x="7" y="374"/>
                </a:ln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9" name="Freeform 85">
            <a:extLst>
              <a:ext uri="{FF2B5EF4-FFF2-40B4-BE49-F238E27FC236}">
                <a16:creationId xmlns:a16="http://schemas.microsoft.com/office/drawing/2014/main" id="{03E2C1D1-9B1A-481C-8F59-8DB78B89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88" y="2944813"/>
            <a:ext cx="150812" cy="217487"/>
          </a:xfrm>
          <a:custGeom>
            <a:avLst/>
            <a:gdLst>
              <a:gd name="T0" fmla="*/ 389 w 418"/>
              <a:gd name="T1" fmla="*/ 601 h 602"/>
              <a:gd name="T2" fmla="*/ 389 w 418"/>
              <a:gd name="T3" fmla="*/ 601 h 602"/>
              <a:gd name="T4" fmla="*/ 28 w 418"/>
              <a:gd name="T5" fmla="*/ 601 h 602"/>
              <a:gd name="T6" fmla="*/ 0 w 418"/>
              <a:gd name="T7" fmla="*/ 572 h 602"/>
              <a:gd name="T8" fmla="*/ 0 w 418"/>
              <a:gd name="T9" fmla="*/ 219 h 602"/>
              <a:gd name="T10" fmla="*/ 28 w 418"/>
              <a:gd name="T11" fmla="*/ 191 h 602"/>
              <a:gd name="T12" fmla="*/ 141 w 418"/>
              <a:gd name="T13" fmla="*/ 191 h 602"/>
              <a:gd name="T14" fmla="*/ 141 w 418"/>
              <a:gd name="T15" fmla="*/ 247 h 602"/>
              <a:gd name="T16" fmla="*/ 56 w 418"/>
              <a:gd name="T17" fmla="*/ 247 h 602"/>
              <a:gd name="T18" fmla="*/ 56 w 418"/>
              <a:gd name="T19" fmla="*/ 544 h 602"/>
              <a:gd name="T20" fmla="*/ 360 w 418"/>
              <a:gd name="T21" fmla="*/ 544 h 602"/>
              <a:gd name="T22" fmla="*/ 360 w 418"/>
              <a:gd name="T23" fmla="*/ 247 h 602"/>
              <a:gd name="T24" fmla="*/ 261 w 418"/>
              <a:gd name="T25" fmla="*/ 247 h 602"/>
              <a:gd name="T26" fmla="*/ 261 w 418"/>
              <a:gd name="T27" fmla="*/ 191 h 602"/>
              <a:gd name="T28" fmla="*/ 389 w 418"/>
              <a:gd name="T29" fmla="*/ 191 h 602"/>
              <a:gd name="T30" fmla="*/ 417 w 418"/>
              <a:gd name="T31" fmla="*/ 219 h 602"/>
              <a:gd name="T32" fmla="*/ 417 w 418"/>
              <a:gd name="T33" fmla="*/ 572 h 602"/>
              <a:gd name="T34" fmla="*/ 389 w 418"/>
              <a:gd name="T35" fmla="*/ 601 h 602"/>
              <a:gd name="T36" fmla="*/ 290 w 418"/>
              <a:gd name="T37" fmla="*/ 148 h 602"/>
              <a:gd name="T38" fmla="*/ 290 w 418"/>
              <a:gd name="T39" fmla="*/ 148 h 602"/>
              <a:gd name="T40" fmla="*/ 269 w 418"/>
              <a:gd name="T41" fmla="*/ 141 h 602"/>
              <a:gd name="T42" fmla="*/ 269 w 418"/>
              <a:gd name="T43" fmla="*/ 141 h 602"/>
              <a:gd name="T44" fmla="*/ 233 w 418"/>
              <a:gd name="T45" fmla="*/ 99 h 602"/>
              <a:gd name="T46" fmla="*/ 233 w 418"/>
              <a:gd name="T47" fmla="*/ 275 h 602"/>
              <a:gd name="T48" fmla="*/ 233 w 418"/>
              <a:gd name="T49" fmla="*/ 275 h 602"/>
              <a:gd name="T50" fmla="*/ 205 w 418"/>
              <a:gd name="T51" fmla="*/ 304 h 602"/>
              <a:gd name="T52" fmla="*/ 177 w 418"/>
              <a:gd name="T53" fmla="*/ 275 h 602"/>
              <a:gd name="T54" fmla="*/ 177 w 418"/>
              <a:gd name="T55" fmla="*/ 275 h 602"/>
              <a:gd name="T56" fmla="*/ 177 w 418"/>
              <a:gd name="T57" fmla="*/ 99 h 602"/>
              <a:gd name="T58" fmla="*/ 141 w 418"/>
              <a:gd name="T59" fmla="*/ 141 h 602"/>
              <a:gd name="T60" fmla="*/ 141 w 418"/>
              <a:gd name="T61" fmla="*/ 141 h 602"/>
              <a:gd name="T62" fmla="*/ 120 w 418"/>
              <a:gd name="T63" fmla="*/ 148 h 602"/>
              <a:gd name="T64" fmla="*/ 92 w 418"/>
              <a:gd name="T65" fmla="*/ 120 h 602"/>
              <a:gd name="T66" fmla="*/ 99 w 418"/>
              <a:gd name="T67" fmla="*/ 106 h 602"/>
              <a:gd name="T68" fmla="*/ 99 w 418"/>
              <a:gd name="T69" fmla="*/ 106 h 602"/>
              <a:gd name="T70" fmla="*/ 184 w 418"/>
              <a:gd name="T71" fmla="*/ 7 h 602"/>
              <a:gd name="T72" fmla="*/ 184 w 418"/>
              <a:gd name="T73" fmla="*/ 7 h 602"/>
              <a:gd name="T74" fmla="*/ 205 w 418"/>
              <a:gd name="T75" fmla="*/ 0 h 602"/>
              <a:gd name="T76" fmla="*/ 226 w 418"/>
              <a:gd name="T77" fmla="*/ 7 h 602"/>
              <a:gd name="T78" fmla="*/ 226 w 418"/>
              <a:gd name="T79" fmla="*/ 7 h 602"/>
              <a:gd name="T80" fmla="*/ 311 w 418"/>
              <a:gd name="T81" fmla="*/ 106 h 602"/>
              <a:gd name="T82" fmla="*/ 311 w 418"/>
              <a:gd name="T83" fmla="*/ 106 h 602"/>
              <a:gd name="T84" fmla="*/ 318 w 418"/>
              <a:gd name="T85" fmla="*/ 120 h 602"/>
              <a:gd name="T86" fmla="*/ 290 w 418"/>
              <a:gd name="T87" fmla="*/ 14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lnTo>
                  <a:pt x="269" y="141"/>
                </a:ln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lnTo>
                  <a:pt x="233" y="275"/>
                </a:ln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lnTo>
                  <a:pt x="177" y="275"/>
                </a:ln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141"/>
                </a:ln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lnTo>
                  <a:pt x="99" y="106"/>
                </a:lnTo>
                <a:cubicBezTo>
                  <a:pt x="184" y="7"/>
                  <a:pt x="184" y="7"/>
                  <a:pt x="184" y="7"/>
                </a:cubicBezTo>
                <a:lnTo>
                  <a:pt x="184" y="7"/>
                </a:ln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lnTo>
                  <a:pt x="226" y="7"/>
                </a:lnTo>
                <a:cubicBezTo>
                  <a:pt x="311" y="106"/>
                  <a:pt x="311" y="106"/>
                  <a:pt x="311" y="106"/>
                </a:cubicBezTo>
                <a:lnTo>
                  <a:pt x="311" y="106"/>
                </a:ln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0" name="Freeform 86">
            <a:extLst>
              <a:ext uri="{FF2B5EF4-FFF2-40B4-BE49-F238E27FC236}">
                <a16:creationId xmlns:a16="http://schemas.microsoft.com/office/drawing/2014/main" id="{AABDF1C3-9635-4641-A550-4494CE324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2963863"/>
            <a:ext cx="177800" cy="176212"/>
          </a:xfrm>
          <a:custGeom>
            <a:avLst/>
            <a:gdLst>
              <a:gd name="T0" fmla="*/ 467 w 496"/>
              <a:gd name="T1" fmla="*/ 170 h 489"/>
              <a:gd name="T2" fmla="*/ 467 w 496"/>
              <a:gd name="T3" fmla="*/ 170 h 489"/>
              <a:gd name="T4" fmla="*/ 467 w 496"/>
              <a:gd name="T5" fmla="*/ 170 h 489"/>
              <a:gd name="T6" fmla="*/ 439 w 496"/>
              <a:gd name="T7" fmla="*/ 142 h 489"/>
              <a:gd name="T8" fmla="*/ 439 w 496"/>
              <a:gd name="T9" fmla="*/ 99 h 489"/>
              <a:gd name="T10" fmla="*/ 297 w 496"/>
              <a:gd name="T11" fmla="*/ 241 h 489"/>
              <a:gd name="T12" fmla="*/ 297 w 496"/>
              <a:gd name="T13" fmla="*/ 241 h 489"/>
              <a:gd name="T14" fmla="*/ 276 w 496"/>
              <a:gd name="T15" fmla="*/ 248 h 489"/>
              <a:gd name="T16" fmla="*/ 248 w 496"/>
              <a:gd name="T17" fmla="*/ 219 h 489"/>
              <a:gd name="T18" fmla="*/ 255 w 496"/>
              <a:gd name="T19" fmla="*/ 198 h 489"/>
              <a:gd name="T20" fmla="*/ 255 w 496"/>
              <a:gd name="T21" fmla="*/ 198 h 489"/>
              <a:gd name="T22" fmla="*/ 396 w 496"/>
              <a:gd name="T23" fmla="*/ 57 h 489"/>
              <a:gd name="T24" fmla="*/ 354 w 496"/>
              <a:gd name="T25" fmla="*/ 57 h 489"/>
              <a:gd name="T26" fmla="*/ 326 w 496"/>
              <a:gd name="T27" fmla="*/ 29 h 489"/>
              <a:gd name="T28" fmla="*/ 354 w 496"/>
              <a:gd name="T29" fmla="*/ 0 h 489"/>
              <a:gd name="T30" fmla="*/ 467 w 496"/>
              <a:gd name="T31" fmla="*/ 0 h 489"/>
              <a:gd name="T32" fmla="*/ 495 w 496"/>
              <a:gd name="T33" fmla="*/ 29 h 489"/>
              <a:gd name="T34" fmla="*/ 495 w 496"/>
              <a:gd name="T35" fmla="*/ 142 h 489"/>
              <a:gd name="T36" fmla="*/ 467 w 496"/>
              <a:gd name="T37" fmla="*/ 170 h 489"/>
              <a:gd name="T38" fmla="*/ 241 w 496"/>
              <a:gd name="T39" fmla="*/ 57 h 489"/>
              <a:gd name="T40" fmla="*/ 241 w 496"/>
              <a:gd name="T41" fmla="*/ 57 h 489"/>
              <a:gd name="T42" fmla="*/ 241 w 496"/>
              <a:gd name="T43" fmla="*/ 57 h 489"/>
              <a:gd name="T44" fmla="*/ 57 w 496"/>
              <a:gd name="T45" fmla="*/ 57 h 489"/>
              <a:gd name="T46" fmla="*/ 57 w 496"/>
              <a:gd name="T47" fmla="*/ 431 h 489"/>
              <a:gd name="T48" fmla="*/ 439 w 496"/>
              <a:gd name="T49" fmla="*/ 431 h 489"/>
              <a:gd name="T50" fmla="*/ 439 w 496"/>
              <a:gd name="T51" fmla="*/ 403 h 489"/>
              <a:gd name="T52" fmla="*/ 439 w 496"/>
              <a:gd name="T53" fmla="*/ 255 h 489"/>
              <a:gd name="T54" fmla="*/ 439 w 496"/>
              <a:gd name="T55" fmla="*/ 255 h 489"/>
              <a:gd name="T56" fmla="*/ 439 w 496"/>
              <a:gd name="T57" fmla="*/ 191 h 489"/>
              <a:gd name="T58" fmla="*/ 467 w 496"/>
              <a:gd name="T59" fmla="*/ 198 h 489"/>
              <a:gd name="T60" fmla="*/ 495 w 496"/>
              <a:gd name="T61" fmla="*/ 191 h 489"/>
              <a:gd name="T62" fmla="*/ 495 w 496"/>
              <a:gd name="T63" fmla="*/ 276 h 489"/>
              <a:gd name="T64" fmla="*/ 495 w 496"/>
              <a:gd name="T65" fmla="*/ 276 h 489"/>
              <a:gd name="T66" fmla="*/ 495 w 496"/>
              <a:gd name="T67" fmla="*/ 460 h 489"/>
              <a:gd name="T68" fmla="*/ 467 w 496"/>
              <a:gd name="T69" fmla="*/ 488 h 489"/>
              <a:gd name="T70" fmla="*/ 29 w 496"/>
              <a:gd name="T71" fmla="*/ 488 h 489"/>
              <a:gd name="T72" fmla="*/ 0 w 496"/>
              <a:gd name="T73" fmla="*/ 460 h 489"/>
              <a:gd name="T74" fmla="*/ 0 w 496"/>
              <a:gd name="T75" fmla="*/ 29 h 489"/>
              <a:gd name="T76" fmla="*/ 29 w 496"/>
              <a:gd name="T77" fmla="*/ 0 h 489"/>
              <a:gd name="T78" fmla="*/ 241 w 496"/>
              <a:gd name="T79" fmla="*/ 0 h 489"/>
              <a:gd name="T80" fmla="*/ 241 w 496"/>
              <a:gd name="T81" fmla="*/ 0 h 489"/>
              <a:gd name="T82" fmla="*/ 304 w 496"/>
              <a:gd name="T83" fmla="*/ 0 h 489"/>
              <a:gd name="T84" fmla="*/ 297 w 496"/>
              <a:gd name="T85" fmla="*/ 29 h 489"/>
              <a:gd name="T86" fmla="*/ 304 w 496"/>
              <a:gd name="T87" fmla="*/ 57 h 489"/>
              <a:gd name="T88" fmla="*/ 241 w 496"/>
              <a:gd name="T89" fmla="*/ 57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lnTo>
                  <a:pt x="297" y="241"/>
                </a:ln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lnTo>
                  <a:pt x="255" y="198"/>
                </a:ln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lnTo>
                  <a:pt x="439" y="255"/>
                </a:ln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lnTo>
                  <a:pt x="495" y="276"/>
                </a:ln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lnTo>
                  <a:pt x="241" y="0"/>
                </a:ln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1" name="Freeform 87">
            <a:extLst>
              <a:ext uri="{FF2B5EF4-FFF2-40B4-BE49-F238E27FC236}">
                <a16:creationId xmlns:a16="http://schemas.microsoft.com/office/drawing/2014/main" id="{30376520-7127-4C8A-8096-C20A284F0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2944813"/>
            <a:ext cx="217487" cy="217487"/>
          </a:xfrm>
          <a:custGeom>
            <a:avLst/>
            <a:gdLst>
              <a:gd name="T0" fmla="*/ 572 w 602"/>
              <a:gd name="T1" fmla="*/ 601 h 602"/>
              <a:gd name="T2" fmla="*/ 459 w 602"/>
              <a:gd name="T3" fmla="*/ 601 h 602"/>
              <a:gd name="T4" fmla="*/ 459 w 602"/>
              <a:gd name="T5" fmla="*/ 544 h 602"/>
              <a:gd name="T6" fmla="*/ 544 w 602"/>
              <a:gd name="T7" fmla="*/ 544 h 602"/>
              <a:gd name="T8" fmla="*/ 544 w 602"/>
              <a:gd name="T9" fmla="*/ 459 h 602"/>
              <a:gd name="T10" fmla="*/ 601 w 602"/>
              <a:gd name="T11" fmla="*/ 459 h 602"/>
              <a:gd name="T12" fmla="*/ 601 w 602"/>
              <a:gd name="T13" fmla="*/ 572 h 602"/>
              <a:gd name="T14" fmla="*/ 572 w 602"/>
              <a:gd name="T15" fmla="*/ 169 h 602"/>
              <a:gd name="T16" fmla="*/ 544 w 602"/>
              <a:gd name="T17" fmla="*/ 141 h 602"/>
              <a:gd name="T18" fmla="*/ 544 w 602"/>
              <a:gd name="T19" fmla="*/ 56 h 602"/>
              <a:gd name="T20" fmla="*/ 459 w 602"/>
              <a:gd name="T21" fmla="*/ 56 h 602"/>
              <a:gd name="T22" fmla="*/ 459 w 602"/>
              <a:gd name="T23" fmla="*/ 0 h 602"/>
              <a:gd name="T24" fmla="*/ 572 w 602"/>
              <a:gd name="T25" fmla="*/ 0 h 602"/>
              <a:gd name="T26" fmla="*/ 601 w 602"/>
              <a:gd name="T27" fmla="*/ 141 h 602"/>
              <a:gd name="T28" fmla="*/ 572 w 602"/>
              <a:gd name="T29" fmla="*/ 169 h 602"/>
              <a:gd name="T30" fmla="*/ 141 w 602"/>
              <a:gd name="T31" fmla="*/ 56 h 602"/>
              <a:gd name="T32" fmla="*/ 56 w 602"/>
              <a:gd name="T33" fmla="*/ 56 h 602"/>
              <a:gd name="T34" fmla="*/ 56 w 602"/>
              <a:gd name="T35" fmla="*/ 141 h 602"/>
              <a:gd name="T36" fmla="*/ 0 w 602"/>
              <a:gd name="T37" fmla="*/ 141 h 602"/>
              <a:gd name="T38" fmla="*/ 0 w 602"/>
              <a:gd name="T39" fmla="*/ 28 h 602"/>
              <a:gd name="T40" fmla="*/ 141 w 602"/>
              <a:gd name="T41" fmla="*/ 0 h 602"/>
              <a:gd name="T42" fmla="*/ 169 w 602"/>
              <a:gd name="T43" fmla="*/ 28 h 602"/>
              <a:gd name="T44" fmla="*/ 85 w 602"/>
              <a:gd name="T45" fmla="*/ 85 h 602"/>
              <a:gd name="T46" fmla="*/ 516 w 602"/>
              <a:gd name="T47" fmla="*/ 85 h 602"/>
              <a:gd name="T48" fmla="*/ 85 w 602"/>
              <a:gd name="T49" fmla="*/ 516 h 602"/>
              <a:gd name="T50" fmla="*/ 141 w 602"/>
              <a:gd name="T51" fmla="*/ 459 h 602"/>
              <a:gd name="T52" fmla="*/ 459 w 602"/>
              <a:gd name="T53" fmla="*/ 459 h 602"/>
              <a:gd name="T54" fmla="*/ 141 w 602"/>
              <a:gd name="T55" fmla="*/ 141 h 602"/>
              <a:gd name="T56" fmla="*/ 28 w 602"/>
              <a:gd name="T57" fmla="*/ 431 h 602"/>
              <a:gd name="T58" fmla="*/ 56 w 602"/>
              <a:gd name="T59" fmla="*/ 459 h 602"/>
              <a:gd name="T60" fmla="*/ 56 w 602"/>
              <a:gd name="T61" fmla="*/ 544 h 602"/>
              <a:gd name="T62" fmla="*/ 141 w 602"/>
              <a:gd name="T63" fmla="*/ 544 h 602"/>
              <a:gd name="T64" fmla="*/ 141 w 602"/>
              <a:gd name="T65" fmla="*/ 601 h 602"/>
              <a:gd name="T66" fmla="*/ 28 w 602"/>
              <a:gd name="T67" fmla="*/ 601 h 602"/>
              <a:gd name="T68" fmla="*/ 0 w 602"/>
              <a:gd name="T69" fmla="*/ 459 h 602"/>
              <a:gd name="T70" fmla="*/ 28 w 602"/>
              <a:gd name="T71" fmla="*/ 43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lnTo>
                  <a:pt x="459" y="601"/>
                </a:ln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lnTo>
                  <a:pt x="459" y="544"/>
                </a:ln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lnTo>
                  <a:pt x="544" y="459"/>
                </a:ln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lnTo>
                  <a:pt x="601" y="459"/>
                </a:ln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lnTo>
                  <a:pt x="544" y="141"/>
                </a:ln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lnTo>
                  <a:pt x="459" y="56"/>
                </a:ln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lnTo>
                  <a:pt x="601" y="141"/>
                </a:ln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lnTo>
                  <a:pt x="56" y="141"/>
                </a:ln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lnTo>
                  <a:pt x="0" y="141"/>
                </a:ln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lnTo>
                  <a:pt x="56" y="459"/>
                </a:ln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lnTo>
                  <a:pt x="141" y="544"/>
                </a:ln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lnTo>
                  <a:pt x="141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lnTo>
                  <a:pt x="0" y="459"/>
                </a:ln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2" name="Freeform 88">
            <a:extLst>
              <a:ext uri="{FF2B5EF4-FFF2-40B4-BE49-F238E27FC236}">
                <a16:creationId xmlns:a16="http://schemas.microsoft.com/office/drawing/2014/main" id="{4029BDDC-539E-49C0-B10A-031ABC0F2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2944813"/>
            <a:ext cx="215900" cy="217487"/>
          </a:xfrm>
          <a:custGeom>
            <a:avLst/>
            <a:gdLst>
              <a:gd name="T0" fmla="*/ 572 w 601"/>
              <a:gd name="T1" fmla="*/ 601 h 602"/>
              <a:gd name="T2" fmla="*/ 572 w 601"/>
              <a:gd name="T3" fmla="*/ 601 h 602"/>
              <a:gd name="T4" fmla="*/ 459 w 601"/>
              <a:gd name="T5" fmla="*/ 601 h 602"/>
              <a:gd name="T6" fmla="*/ 459 w 601"/>
              <a:gd name="T7" fmla="*/ 601 h 602"/>
              <a:gd name="T8" fmla="*/ 431 w 601"/>
              <a:gd name="T9" fmla="*/ 572 h 602"/>
              <a:gd name="T10" fmla="*/ 459 w 601"/>
              <a:gd name="T11" fmla="*/ 544 h 602"/>
              <a:gd name="T12" fmla="*/ 459 w 601"/>
              <a:gd name="T13" fmla="*/ 544 h 602"/>
              <a:gd name="T14" fmla="*/ 544 w 601"/>
              <a:gd name="T15" fmla="*/ 544 h 602"/>
              <a:gd name="T16" fmla="*/ 544 w 601"/>
              <a:gd name="T17" fmla="*/ 459 h 602"/>
              <a:gd name="T18" fmla="*/ 544 w 601"/>
              <a:gd name="T19" fmla="*/ 459 h 602"/>
              <a:gd name="T20" fmla="*/ 572 w 601"/>
              <a:gd name="T21" fmla="*/ 431 h 602"/>
              <a:gd name="T22" fmla="*/ 600 w 601"/>
              <a:gd name="T23" fmla="*/ 459 h 602"/>
              <a:gd name="T24" fmla="*/ 600 w 601"/>
              <a:gd name="T25" fmla="*/ 459 h 602"/>
              <a:gd name="T26" fmla="*/ 600 w 601"/>
              <a:gd name="T27" fmla="*/ 572 h 602"/>
              <a:gd name="T28" fmla="*/ 572 w 601"/>
              <a:gd name="T29" fmla="*/ 601 h 602"/>
              <a:gd name="T30" fmla="*/ 85 w 601"/>
              <a:gd name="T31" fmla="*/ 85 h 602"/>
              <a:gd name="T32" fmla="*/ 85 w 601"/>
              <a:gd name="T33" fmla="*/ 85 h 602"/>
              <a:gd name="T34" fmla="*/ 516 w 601"/>
              <a:gd name="T35" fmla="*/ 85 h 602"/>
              <a:gd name="T36" fmla="*/ 516 w 601"/>
              <a:gd name="T37" fmla="*/ 516 h 602"/>
              <a:gd name="T38" fmla="*/ 85 w 601"/>
              <a:gd name="T39" fmla="*/ 516 h 602"/>
              <a:gd name="T40" fmla="*/ 85 w 601"/>
              <a:gd name="T41" fmla="*/ 85 h 602"/>
              <a:gd name="T42" fmla="*/ 141 w 601"/>
              <a:gd name="T43" fmla="*/ 459 h 602"/>
              <a:gd name="T44" fmla="*/ 141 w 601"/>
              <a:gd name="T45" fmla="*/ 459 h 602"/>
              <a:gd name="T46" fmla="*/ 459 w 601"/>
              <a:gd name="T47" fmla="*/ 459 h 602"/>
              <a:gd name="T48" fmla="*/ 459 w 601"/>
              <a:gd name="T49" fmla="*/ 141 h 602"/>
              <a:gd name="T50" fmla="*/ 141 w 601"/>
              <a:gd name="T51" fmla="*/ 141 h 602"/>
              <a:gd name="T52" fmla="*/ 141 w 601"/>
              <a:gd name="T53" fmla="*/ 459 h 602"/>
              <a:gd name="T54" fmla="*/ 141 w 601"/>
              <a:gd name="T55" fmla="*/ 56 h 602"/>
              <a:gd name="T56" fmla="*/ 141 w 601"/>
              <a:gd name="T57" fmla="*/ 56 h 602"/>
              <a:gd name="T58" fmla="*/ 141 w 601"/>
              <a:gd name="T59" fmla="*/ 56 h 602"/>
              <a:gd name="T60" fmla="*/ 56 w 601"/>
              <a:gd name="T61" fmla="*/ 56 h 602"/>
              <a:gd name="T62" fmla="*/ 56 w 601"/>
              <a:gd name="T63" fmla="*/ 141 h 602"/>
              <a:gd name="T64" fmla="*/ 56 w 601"/>
              <a:gd name="T65" fmla="*/ 141 h 602"/>
              <a:gd name="T66" fmla="*/ 28 w 601"/>
              <a:gd name="T67" fmla="*/ 169 h 602"/>
              <a:gd name="T68" fmla="*/ 0 w 601"/>
              <a:gd name="T69" fmla="*/ 141 h 602"/>
              <a:gd name="T70" fmla="*/ 0 w 601"/>
              <a:gd name="T71" fmla="*/ 141 h 602"/>
              <a:gd name="T72" fmla="*/ 0 w 601"/>
              <a:gd name="T73" fmla="*/ 28 h 602"/>
              <a:gd name="T74" fmla="*/ 28 w 601"/>
              <a:gd name="T75" fmla="*/ 0 h 602"/>
              <a:gd name="T76" fmla="*/ 141 w 601"/>
              <a:gd name="T77" fmla="*/ 0 h 602"/>
              <a:gd name="T78" fmla="*/ 141 w 601"/>
              <a:gd name="T79" fmla="*/ 0 h 602"/>
              <a:gd name="T80" fmla="*/ 169 w 601"/>
              <a:gd name="T81" fmla="*/ 28 h 602"/>
              <a:gd name="T82" fmla="*/ 141 w 601"/>
              <a:gd name="T83" fmla="*/ 56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lnTo>
                  <a:pt x="459" y="601"/>
                </a:ln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lnTo>
                  <a:pt x="459" y="544"/>
                </a:ln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lnTo>
                  <a:pt x="544" y="459"/>
                </a:ln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lnTo>
                  <a:pt x="600" y="459"/>
                </a:ln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lnTo>
                  <a:pt x="56" y="141"/>
                </a:ln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lnTo>
                  <a:pt x="0" y="141"/>
                </a:ln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3" name="Freeform 89">
            <a:extLst>
              <a:ext uri="{FF2B5EF4-FFF2-40B4-BE49-F238E27FC236}">
                <a16:creationId xmlns:a16="http://schemas.microsoft.com/office/drawing/2014/main" id="{82E5A70B-8F2E-4163-8199-C3E5031F9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944813"/>
            <a:ext cx="219075" cy="217487"/>
          </a:xfrm>
          <a:custGeom>
            <a:avLst/>
            <a:gdLst>
              <a:gd name="T0" fmla="*/ 579 w 608"/>
              <a:gd name="T1" fmla="*/ 169 h 602"/>
              <a:gd name="T2" fmla="*/ 579 w 608"/>
              <a:gd name="T3" fmla="*/ 169 h 602"/>
              <a:gd name="T4" fmla="*/ 551 w 608"/>
              <a:gd name="T5" fmla="*/ 141 h 602"/>
              <a:gd name="T6" fmla="*/ 551 w 608"/>
              <a:gd name="T7" fmla="*/ 141 h 602"/>
              <a:gd name="T8" fmla="*/ 551 w 608"/>
              <a:gd name="T9" fmla="*/ 56 h 602"/>
              <a:gd name="T10" fmla="*/ 466 w 608"/>
              <a:gd name="T11" fmla="*/ 56 h 602"/>
              <a:gd name="T12" fmla="*/ 466 w 608"/>
              <a:gd name="T13" fmla="*/ 56 h 602"/>
              <a:gd name="T14" fmla="*/ 438 w 608"/>
              <a:gd name="T15" fmla="*/ 28 h 602"/>
              <a:gd name="T16" fmla="*/ 466 w 608"/>
              <a:gd name="T17" fmla="*/ 0 h 602"/>
              <a:gd name="T18" fmla="*/ 466 w 608"/>
              <a:gd name="T19" fmla="*/ 0 h 602"/>
              <a:gd name="T20" fmla="*/ 579 w 608"/>
              <a:gd name="T21" fmla="*/ 0 h 602"/>
              <a:gd name="T22" fmla="*/ 607 w 608"/>
              <a:gd name="T23" fmla="*/ 28 h 602"/>
              <a:gd name="T24" fmla="*/ 607 w 608"/>
              <a:gd name="T25" fmla="*/ 141 h 602"/>
              <a:gd name="T26" fmla="*/ 607 w 608"/>
              <a:gd name="T27" fmla="*/ 141 h 602"/>
              <a:gd name="T28" fmla="*/ 579 w 608"/>
              <a:gd name="T29" fmla="*/ 169 h 602"/>
              <a:gd name="T30" fmla="*/ 523 w 608"/>
              <a:gd name="T31" fmla="*/ 516 h 602"/>
              <a:gd name="T32" fmla="*/ 523 w 608"/>
              <a:gd name="T33" fmla="*/ 516 h 602"/>
              <a:gd name="T34" fmla="*/ 84 w 608"/>
              <a:gd name="T35" fmla="*/ 516 h 602"/>
              <a:gd name="T36" fmla="*/ 84 w 608"/>
              <a:gd name="T37" fmla="*/ 85 h 602"/>
              <a:gd name="T38" fmla="*/ 523 w 608"/>
              <a:gd name="T39" fmla="*/ 85 h 602"/>
              <a:gd name="T40" fmla="*/ 523 w 608"/>
              <a:gd name="T41" fmla="*/ 516 h 602"/>
              <a:gd name="T42" fmla="*/ 466 w 608"/>
              <a:gd name="T43" fmla="*/ 141 h 602"/>
              <a:gd name="T44" fmla="*/ 466 w 608"/>
              <a:gd name="T45" fmla="*/ 141 h 602"/>
              <a:gd name="T46" fmla="*/ 141 w 608"/>
              <a:gd name="T47" fmla="*/ 141 h 602"/>
              <a:gd name="T48" fmla="*/ 141 w 608"/>
              <a:gd name="T49" fmla="*/ 459 h 602"/>
              <a:gd name="T50" fmla="*/ 466 w 608"/>
              <a:gd name="T51" fmla="*/ 459 h 602"/>
              <a:gd name="T52" fmla="*/ 466 w 608"/>
              <a:gd name="T53" fmla="*/ 141 h 602"/>
              <a:gd name="T54" fmla="*/ 141 w 608"/>
              <a:gd name="T55" fmla="*/ 544 h 602"/>
              <a:gd name="T56" fmla="*/ 141 w 608"/>
              <a:gd name="T57" fmla="*/ 544 h 602"/>
              <a:gd name="T58" fmla="*/ 169 w 608"/>
              <a:gd name="T59" fmla="*/ 572 h 602"/>
              <a:gd name="T60" fmla="*/ 141 w 608"/>
              <a:gd name="T61" fmla="*/ 601 h 602"/>
              <a:gd name="T62" fmla="*/ 141 w 608"/>
              <a:gd name="T63" fmla="*/ 601 h 602"/>
              <a:gd name="T64" fmla="*/ 28 w 608"/>
              <a:gd name="T65" fmla="*/ 601 h 602"/>
              <a:gd name="T66" fmla="*/ 0 w 608"/>
              <a:gd name="T67" fmla="*/ 572 h 602"/>
              <a:gd name="T68" fmla="*/ 0 w 608"/>
              <a:gd name="T69" fmla="*/ 459 h 602"/>
              <a:gd name="T70" fmla="*/ 0 w 608"/>
              <a:gd name="T71" fmla="*/ 459 h 602"/>
              <a:gd name="T72" fmla="*/ 28 w 608"/>
              <a:gd name="T73" fmla="*/ 431 h 602"/>
              <a:gd name="T74" fmla="*/ 56 w 608"/>
              <a:gd name="T75" fmla="*/ 459 h 602"/>
              <a:gd name="T76" fmla="*/ 56 w 608"/>
              <a:gd name="T77" fmla="*/ 459 h 602"/>
              <a:gd name="T78" fmla="*/ 56 w 608"/>
              <a:gd name="T79" fmla="*/ 544 h 602"/>
              <a:gd name="T80" fmla="*/ 141 w 608"/>
              <a:gd name="T81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lnTo>
                  <a:pt x="551" y="141"/>
                </a:ln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lnTo>
                  <a:pt x="466" y="56"/>
                </a:ln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lnTo>
                  <a:pt x="466" y="0"/>
                </a:ln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lnTo>
                  <a:pt x="607" y="141"/>
                </a:ln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lnTo>
                  <a:pt x="141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lnTo>
                  <a:pt x="0" y="459"/>
                </a:ln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lnTo>
                  <a:pt x="56" y="459"/>
                </a:ln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4" name="Freeform 90">
            <a:extLst>
              <a:ext uri="{FF2B5EF4-FFF2-40B4-BE49-F238E27FC236}">
                <a16:creationId xmlns:a16="http://schemas.microsoft.com/office/drawing/2014/main" id="{10AF2206-35C2-40F1-B5CA-721E3965D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944813"/>
            <a:ext cx="215900" cy="217487"/>
          </a:xfrm>
          <a:custGeom>
            <a:avLst/>
            <a:gdLst>
              <a:gd name="T0" fmla="*/ 572 w 601"/>
              <a:gd name="T1" fmla="*/ 601 h 602"/>
              <a:gd name="T2" fmla="*/ 0 w 601"/>
              <a:gd name="T3" fmla="*/ 572 h 602"/>
              <a:gd name="T4" fmla="*/ 28 w 601"/>
              <a:gd name="T5" fmla="*/ 0 h 602"/>
              <a:gd name="T6" fmla="*/ 600 w 601"/>
              <a:gd name="T7" fmla="*/ 28 h 602"/>
              <a:gd name="T8" fmla="*/ 572 w 601"/>
              <a:gd name="T9" fmla="*/ 601 h 602"/>
              <a:gd name="T10" fmla="*/ 544 w 601"/>
              <a:gd name="T11" fmla="*/ 56 h 602"/>
              <a:gd name="T12" fmla="*/ 56 w 601"/>
              <a:gd name="T13" fmla="*/ 544 h 602"/>
              <a:gd name="T14" fmla="*/ 544 w 601"/>
              <a:gd name="T15" fmla="*/ 56 h 602"/>
              <a:gd name="T16" fmla="*/ 120 w 601"/>
              <a:gd name="T17" fmla="*/ 85 h 602"/>
              <a:gd name="T18" fmla="*/ 226 w 601"/>
              <a:gd name="T19" fmla="*/ 85 h 602"/>
              <a:gd name="T20" fmla="*/ 226 w 601"/>
              <a:gd name="T21" fmla="*/ 141 h 602"/>
              <a:gd name="T22" fmla="*/ 141 w 601"/>
              <a:gd name="T23" fmla="*/ 141 h 602"/>
              <a:gd name="T24" fmla="*/ 141 w 601"/>
              <a:gd name="T25" fmla="*/ 226 h 602"/>
              <a:gd name="T26" fmla="*/ 84 w 601"/>
              <a:gd name="T27" fmla="*/ 226 h 602"/>
              <a:gd name="T28" fmla="*/ 84 w 601"/>
              <a:gd name="T29" fmla="*/ 120 h 602"/>
              <a:gd name="T30" fmla="*/ 84 w 601"/>
              <a:gd name="T31" fmla="*/ 85 h 602"/>
              <a:gd name="T32" fmla="*/ 84 w 601"/>
              <a:gd name="T33" fmla="*/ 374 h 602"/>
              <a:gd name="T34" fmla="*/ 84 w 601"/>
              <a:gd name="T35" fmla="*/ 374 h 602"/>
              <a:gd name="T36" fmla="*/ 141 w 601"/>
              <a:gd name="T37" fmla="*/ 374 h 602"/>
              <a:gd name="T38" fmla="*/ 141 w 601"/>
              <a:gd name="T39" fmla="*/ 459 h 602"/>
              <a:gd name="T40" fmla="*/ 226 w 601"/>
              <a:gd name="T41" fmla="*/ 459 h 602"/>
              <a:gd name="T42" fmla="*/ 226 w 601"/>
              <a:gd name="T43" fmla="*/ 516 h 602"/>
              <a:gd name="T44" fmla="*/ 120 w 601"/>
              <a:gd name="T45" fmla="*/ 516 h 602"/>
              <a:gd name="T46" fmla="*/ 84 w 601"/>
              <a:gd name="T47" fmla="*/ 516 h 602"/>
              <a:gd name="T48" fmla="*/ 84 w 601"/>
              <a:gd name="T49" fmla="*/ 480 h 602"/>
              <a:gd name="T50" fmla="*/ 374 w 601"/>
              <a:gd name="T51" fmla="*/ 85 h 602"/>
              <a:gd name="T52" fmla="*/ 374 w 601"/>
              <a:gd name="T53" fmla="*/ 85 h 602"/>
              <a:gd name="T54" fmla="*/ 480 w 601"/>
              <a:gd name="T55" fmla="*/ 85 h 602"/>
              <a:gd name="T56" fmla="*/ 515 w 601"/>
              <a:gd name="T57" fmla="*/ 120 h 602"/>
              <a:gd name="T58" fmla="*/ 515 w 601"/>
              <a:gd name="T59" fmla="*/ 226 h 602"/>
              <a:gd name="T60" fmla="*/ 487 w 601"/>
              <a:gd name="T61" fmla="*/ 254 h 602"/>
              <a:gd name="T62" fmla="*/ 459 w 601"/>
              <a:gd name="T63" fmla="*/ 226 h 602"/>
              <a:gd name="T64" fmla="*/ 374 w 601"/>
              <a:gd name="T65" fmla="*/ 141 h 602"/>
              <a:gd name="T66" fmla="*/ 346 w 601"/>
              <a:gd name="T67" fmla="*/ 113 h 602"/>
              <a:gd name="T68" fmla="*/ 374 w 601"/>
              <a:gd name="T69" fmla="*/ 459 h 602"/>
              <a:gd name="T70" fmla="*/ 374 w 601"/>
              <a:gd name="T71" fmla="*/ 459 h 602"/>
              <a:gd name="T72" fmla="*/ 459 w 601"/>
              <a:gd name="T73" fmla="*/ 374 h 602"/>
              <a:gd name="T74" fmla="*/ 487 w 601"/>
              <a:gd name="T75" fmla="*/ 346 h 602"/>
              <a:gd name="T76" fmla="*/ 515 w 601"/>
              <a:gd name="T77" fmla="*/ 374 h 602"/>
              <a:gd name="T78" fmla="*/ 515 w 601"/>
              <a:gd name="T79" fmla="*/ 480 h 602"/>
              <a:gd name="T80" fmla="*/ 480 w 601"/>
              <a:gd name="T81" fmla="*/ 516 h 602"/>
              <a:gd name="T82" fmla="*/ 374 w 601"/>
              <a:gd name="T83" fmla="*/ 516 h 602"/>
              <a:gd name="T84" fmla="*/ 346 w 601"/>
              <a:gd name="T85" fmla="*/ 487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lnTo>
                  <a:pt x="226" y="85"/>
                </a:ln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lnTo>
                  <a:pt x="22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lnTo>
                  <a:pt x="141" y="226"/>
                </a:ln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lnTo>
                  <a:pt x="84" y="226"/>
                </a:lnTo>
                <a:cubicBezTo>
                  <a:pt x="84" y="120"/>
                  <a:pt x="84" y="120"/>
                  <a:pt x="84" y="120"/>
                </a:cubicBezTo>
                <a:lnTo>
                  <a:pt x="84" y="120"/>
                </a:ln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lnTo>
                  <a:pt x="141" y="374"/>
                </a:ln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lnTo>
                  <a:pt x="226" y="459"/>
                </a:ln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lnTo>
                  <a:pt x="226" y="516"/>
                </a:lnTo>
                <a:cubicBezTo>
                  <a:pt x="120" y="516"/>
                  <a:pt x="120" y="516"/>
                  <a:pt x="120" y="516"/>
                </a:cubicBezTo>
                <a:lnTo>
                  <a:pt x="120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480"/>
                </a:ln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lnTo>
                  <a:pt x="480" y="85"/>
                </a:ln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lnTo>
                  <a:pt x="515" y="120"/>
                </a:lnTo>
                <a:cubicBezTo>
                  <a:pt x="515" y="226"/>
                  <a:pt x="515" y="226"/>
                  <a:pt x="515" y="226"/>
                </a:cubicBezTo>
                <a:lnTo>
                  <a:pt x="515" y="226"/>
                </a:ln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lnTo>
                  <a:pt x="459" y="226"/>
                </a:ln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lnTo>
                  <a:pt x="374" y="141"/>
                </a:ln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lnTo>
                  <a:pt x="459" y="374"/>
                </a:ln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lnTo>
                  <a:pt x="515" y="374"/>
                </a:lnTo>
                <a:cubicBezTo>
                  <a:pt x="515" y="480"/>
                  <a:pt x="515" y="480"/>
                  <a:pt x="515" y="480"/>
                </a:cubicBezTo>
                <a:lnTo>
                  <a:pt x="515" y="480"/>
                </a:ln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lnTo>
                  <a:pt x="480" y="516"/>
                </a:lnTo>
                <a:cubicBezTo>
                  <a:pt x="374" y="516"/>
                  <a:pt x="374" y="516"/>
                  <a:pt x="374" y="516"/>
                </a:cubicBezTo>
                <a:lnTo>
                  <a:pt x="374" y="516"/>
                </a:ln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5" name="Freeform 91">
            <a:extLst>
              <a:ext uri="{FF2B5EF4-FFF2-40B4-BE49-F238E27FC236}">
                <a16:creationId xmlns:a16="http://schemas.microsoft.com/office/drawing/2014/main" id="{95EB942A-0117-4C51-B6EE-CE658068F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2944813"/>
            <a:ext cx="215900" cy="217487"/>
          </a:xfrm>
          <a:custGeom>
            <a:avLst/>
            <a:gdLst>
              <a:gd name="T0" fmla="*/ 572 w 601"/>
              <a:gd name="T1" fmla="*/ 601 h 602"/>
              <a:gd name="T2" fmla="*/ 572 w 601"/>
              <a:gd name="T3" fmla="*/ 601 h 602"/>
              <a:gd name="T4" fmla="*/ 28 w 601"/>
              <a:gd name="T5" fmla="*/ 601 h 602"/>
              <a:gd name="T6" fmla="*/ 0 w 601"/>
              <a:gd name="T7" fmla="*/ 572 h 602"/>
              <a:gd name="T8" fmla="*/ 0 w 601"/>
              <a:gd name="T9" fmla="*/ 28 h 602"/>
              <a:gd name="T10" fmla="*/ 28 w 601"/>
              <a:gd name="T11" fmla="*/ 0 h 602"/>
              <a:gd name="T12" fmla="*/ 572 w 601"/>
              <a:gd name="T13" fmla="*/ 0 h 602"/>
              <a:gd name="T14" fmla="*/ 600 w 601"/>
              <a:gd name="T15" fmla="*/ 28 h 602"/>
              <a:gd name="T16" fmla="*/ 600 w 601"/>
              <a:gd name="T17" fmla="*/ 572 h 602"/>
              <a:gd name="T18" fmla="*/ 572 w 601"/>
              <a:gd name="T19" fmla="*/ 601 h 602"/>
              <a:gd name="T20" fmla="*/ 544 w 601"/>
              <a:gd name="T21" fmla="*/ 56 h 602"/>
              <a:gd name="T22" fmla="*/ 544 w 601"/>
              <a:gd name="T23" fmla="*/ 56 h 602"/>
              <a:gd name="T24" fmla="*/ 56 w 601"/>
              <a:gd name="T25" fmla="*/ 56 h 602"/>
              <a:gd name="T26" fmla="*/ 56 w 601"/>
              <a:gd name="T27" fmla="*/ 544 h 602"/>
              <a:gd name="T28" fmla="*/ 544 w 601"/>
              <a:gd name="T29" fmla="*/ 544 h 602"/>
              <a:gd name="T30" fmla="*/ 544 w 601"/>
              <a:gd name="T31" fmla="*/ 56 h 602"/>
              <a:gd name="T32" fmla="*/ 169 w 601"/>
              <a:gd name="T33" fmla="*/ 198 h 602"/>
              <a:gd name="T34" fmla="*/ 169 w 601"/>
              <a:gd name="T35" fmla="*/ 198 h 602"/>
              <a:gd name="T36" fmla="*/ 197 w 601"/>
              <a:gd name="T37" fmla="*/ 169 h 602"/>
              <a:gd name="T38" fmla="*/ 211 w 601"/>
              <a:gd name="T39" fmla="*/ 176 h 602"/>
              <a:gd name="T40" fmla="*/ 296 w 601"/>
              <a:gd name="T41" fmla="*/ 261 h 602"/>
              <a:gd name="T42" fmla="*/ 381 w 601"/>
              <a:gd name="T43" fmla="*/ 176 h 602"/>
              <a:gd name="T44" fmla="*/ 402 w 601"/>
              <a:gd name="T45" fmla="*/ 169 h 602"/>
              <a:gd name="T46" fmla="*/ 431 w 601"/>
              <a:gd name="T47" fmla="*/ 198 h 602"/>
              <a:gd name="T48" fmla="*/ 424 w 601"/>
              <a:gd name="T49" fmla="*/ 219 h 602"/>
              <a:gd name="T50" fmla="*/ 339 w 601"/>
              <a:gd name="T51" fmla="*/ 304 h 602"/>
              <a:gd name="T52" fmla="*/ 424 w 601"/>
              <a:gd name="T53" fmla="*/ 389 h 602"/>
              <a:gd name="T54" fmla="*/ 431 w 601"/>
              <a:gd name="T55" fmla="*/ 403 h 602"/>
              <a:gd name="T56" fmla="*/ 402 w 601"/>
              <a:gd name="T57" fmla="*/ 431 h 602"/>
              <a:gd name="T58" fmla="*/ 381 w 601"/>
              <a:gd name="T59" fmla="*/ 424 h 602"/>
              <a:gd name="T60" fmla="*/ 296 w 601"/>
              <a:gd name="T61" fmla="*/ 339 h 602"/>
              <a:gd name="T62" fmla="*/ 211 w 601"/>
              <a:gd name="T63" fmla="*/ 424 h 602"/>
              <a:gd name="T64" fmla="*/ 197 w 601"/>
              <a:gd name="T65" fmla="*/ 431 h 602"/>
              <a:gd name="T66" fmla="*/ 169 w 601"/>
              <a:gd name="T67" fmla="*/ 403 h 602"/>
              <a:gd name="T68" fmla="*/ 176 w 601"/>
              <a:gd name="T69" fmla="*/ 389 h 602"/>
              <a:gd name="T70" fmla="*/ 261 w 601"/>
              <a:gd name="T71" fmla="*/ 304 h 602"/>
              <a:gd name="T72" fmla="*/ 176 w 601"/>
              <a:gd name="T73" fmla="*/ 219 h 602"/>
              <a:gd name="T74" fmla="*/ 169 w 601"/>
              <a:gd name="T75" fmla="*/ 19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6" name="Freeform 92">
            <a:extLst>
              <a:ext uri="{FF2B5EF4-FFF2-40B4-BE49-F238E27FC236}">
                <a16:creationId xmlns:a16="http://schemas.microsoft.com/office/drawing/2014/main" id="{FBC0E77E-4107-40D0-9F19-7E960713E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2944813"/>
            <a:ext cx="219075" cy="217487"/>
          </a:xfrm>
          <a:custGeom>
            <a:avLst/>
            <a:gdLst>
              <a:gd name="T0" fmla="*/ 580 w 609"/>
              <a:gd name="T1" fmla="*/ 601 h 602"/>
              <a:gd name="T2" fmla="*/ 580 w 609"/>
              <a:gd name="T3" fmla="*/ 601 h 602"/>
              <a:gd name="T4" fmla="*/ 29 w 609"/>
              <a:gd name="T5" fmla="*/ 601 h 602"/>
              <a:gd name="T6" fmla="*/ 0 w 609"/>
              <a:gd name="T7" fmla="*/ 572 h 602"/>
              <a:gd name="T8" fmla="*/ 0 w 609"/>
              <a:gd name="T9" fmla="*/ 28 h 602"/>
              <a:gd name="T10" fmla="*/ 29 w 609"/>
              <a:gd name="T11" fmla="*/ 0 h 602"/>
              <a:gd name="T12" fmla="*/ 580 w 609"/>
              <a:gd name="T13" fmla="*/ 0 h 602"/>
              <a:gd name="T14" fmla="*/ 608 w 609"/>
              <a:gd name="T15" fmla="*/ 28 h 602"/>
              <a:gd name="T16" fmla="*/ 608 w 609"/>
              <a:gd name="T17" fmla="*/ 572 h 602"/>
              <a:gd name="T18" fmla="*/ 580 w 609"/>
              <a:gd name="T19" fmla="*/ 601 h 602"/>
              <a:gd name="T20" fmla="*/ 552 w 609"/>
              <a:gd name="T21" fmla="*/ 56 h 602"/>
              <a:gd name="T22" fmla="*/ 552 w 609"/>
              <a:gd name="T23" fmla="*/ 56 h 602"/>
              <a:gd name="T24" fmla="*/ 57 w 609"/>
              <a:gd name="T25" fmla="*/ 56 h 602"/>
              <a:gd name="T26" fmla="*/ 57 w 609"/>
              <a:gd name="T27" fmla="*/ 544 h 602"/>
              <a:gd name="T28" fmla="*/ 552 w 609"/>
              <a:gd name="T29" fmla="*/ 544 h 602"/>
              <a:gd name="T30" fmla="*/ 552 w 609"/>
              <a:gd name="T31" fmla="*/ 56 h 602"/>
              <a:gd name="T32" fmla="*/ 184 w 609"/>
              <a:gd name="T33" fmla="*/ 261 h 602"/>
              <a:gd name="T34" fmla="*/ 184 w 609"/>
              <a:gd name="T35" fmla="*/ 261 h 602"/>
              <a:gd name="T36" fmla="*/ 198 w 609"/>
              <a:gd name="T37" fmla="*/ 275 h 602"/>
              <a:gd name="T38" fmla="*/ 269 w 609"/>
              <a:gd name="T39" fmla="*/ 339 h 602"/>
              <a:gd name="T40" fmla="*/ 396 w 609"/>
              <a:gd name="T41" fmla="*/ 205 h 602"/>
              <a:gd name="T42" fmla="*/ 417 w 609"/>
              <a:gd name="T43" fmla="*/ 198 h 602"/>
              <a:gd name="T44" fmla="*/ 446 w 609"/>
              <a:gd name="T45" fmla="*/ 226 h 602"/>
              <a:gd name="T46" fmla="*/ 439 w 609"/>
              <a:gd name="T47" fmla="*/ 247 h 602"/>
              <a:gd name="T48" fmla="*/ 283 w 609"/>
              <a:gd name="T49" fmla="*/ 396 h 602"/>
              <a:gd name="T50" fmla="*/ 269 w 609"/>
              <a:gd name="T51" fmla="*/ 403 h 602"/>
              <a:gd name="T52" fmla="*/ 248 w 609"/>
              <a:gd name="T53" fmla="*/ 396 h 602"/>
              <a:gd name="T54" fmla="*/ 163 w 609"/>
              <a:gd name="T55" fmla="*/ 311 h 602"/>
              <a:gd name="T56" fmla="*/ 156 w 609"/>
              <a:gd name="T57" fmla="*/ 290 h 602"/>
              <a:gd name="T58" fmla="*/ 184 w 609"/>
              <a:gd name="T59" fmla="*/ 261 h 602"/>
              <a:gd name="T60" fmla="*/ 439 w 609"/>
              <a:gd name="T61" fmla="*/ 403 h 602"/>
              <a:gd name="T62" fmla="*/ 439 w 609"/>
              <a:gd name="T63" fmla="*/ 403 h 602"/>
              <a:gd name="T64" fmla="*/ 439 w 609"/>
              <a:gd name="T65" fmla="*/ 198 h 602"/>
              <a:gd name="T66" fmla="*/ 439 w 609"/>
              <a:gd name="T67" fmla="*/ 19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7" name="Freeform 93">
            <a:extLst>
              <a:ext uri="{FF2B5EF4-FFF2-40B4-BE49-F238E27FC236}">
                <a16:creationId xmlns:a16="http://schemas.microsoft.com/office/drawing/2014/main" id="{3044EB72-288E-45F8-96DD-1810DE288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2944813"/>
            <a:ext cx="217487" cy="217487"/>
          </a:xfrm>
          <a:custGeom>
            <a:avLst/>
            <a:gdLst>
              <a:gd name="T0" fmla="*/ 573 w 602"/>
              <a:gd name="T1" fmla="*/ 601 h 602"/>
              <a:gd name="T2" fmla="*/ 573 w 602"/>
              <a:gd name="T3" fmla="*/ 601 h 602"/>
              <a:gd name="T4" fmla="*/ 29 w 602"/>
              <a:gd name="T5" fmla="*/ 601 h 602"/>
              <a:gd name="T6" fmla="*/ 0 w 602"/>
              <a:gd name="T7" fmla="*/ 572 h 602"/>
              <a:gd name="T8" fmla="*/ 0 w 602"/>
              <a:gd name="T9" fmla="*/ 28 h 602"/>
              <a:gd name="T10" fmla="*/ 29 w 602"/>
              <a:gd name="T11" fmla="*/ 0 h 602"/>
              <a:gd name="T12" fmla="*/ 573 w 602"/>
              <a:gd name="T13" fmla="*/ 0 h 602"/>
              <a:gd name="T14" fmla="*/ 601 w 602"/>
              <a:gd name="T15" fmla="*/ 28 h 602"/>
              <a:gd name="T16" fmla="*/ 601 w 602"/>
              <a:gd name="T17" fmla="*/ 572 h 602"/>
              <a:gd name="T18" fmla="*/ 573 w 602"/>
              <a:gd name="T19" fmla="*/ 601 h 602"/>
              <a:gd name="T20" fmla="*/ 544 w 602"/>
              <a:gd name="T21" fmla="*/ 56 h 602"/>
              <a:gd name="T22" fmla="*/ 544 w 602"/>
              <a:gd name="T23" fmla="*/ 56 h 602"/>
              <a:gd name="T24" fmla="*/ 57 w 602"/>
              <a:gd name="T25" fmla="*/ 56 h 602"/>
              <a:gd name="T26" fmla="*/ 57 w 602"/>
              <a:gd name="T27" fmla="*/ 544 h 602"/>
              <a:gd name="T28" fmla="*/ 544 w 602"/>
              <a:gd name="T29" fmla="*/ 544 h 602"/>
              <a:gd name="T30" fmla="*/ 544 w 602"/>
              <a:gd name="T31" fmla="*/ 56 h 602"/>
              <a:gd name="T32" fmla="*/ 177 w 602"/>
              <a:gd name="T33" fmla="*/ 275 h 602"/>
              <a:gd name="T34" fmla="*/ 177 w 602"/>
              <a:gd name="T35" fmla="*/ 275 h 602"/>
              <a:gd name="T36" fmla="*/ 248 w 602"/>
              <a:gd name="T37" fmla="*/ 275 h 602"/>
              <a:gd name="T38" fmla="*/ 276 w 602"/>
              <a:gd name="T39" fmla="*/ 275 h 602"/>
              <a:gd name="T40" fmla="*/ 333 w 602"/>
              <a:gd name="T41" fmla="*/ 275 h 602"/>
              <a:gd name="T42" fmla="*/ 368 w 602"/>
              <a:gd name="T43" fmla="*/ 275 h 602"/>
              <a:gd name="T44" fmla="*/ 424 w 602"/>
              <a:gd name="T45" fmla="*/ 275 h 602"/>
              <a:gd name="T46" fmla="*/ 453 w 602"/>
              <a:gd name="T47" fmla="*/ 304 h 602"/>
              <a:gd name="T48" fmla="*/ 424 w 602"/>
              <a:gd name="T49" fmla="*/ 332 h 602"/>
              <a:gd name="T50" fmla="*/ 368 w 602"/>
              <a:gd name="T51" fmla="*/ 332 h 602"/>
              <a:gd name="T52" fmla="*/ 333 w 602"/>
              <a:gd name="T53" fmla="*/ 332 h 602"/>
              <a:gd name="T54" fmla="*/ 276 w 602"/>
              <a:gd name="T55" fmla="*/ 332 h 602"/>
              <a:gd name="T56" fmla="*/ 233 w 602"/>
              <a:gd name="T57" fmla="*/ 332 h 602"/>
              <a:gd name="T58" fmla="*/ 177 w 602"/>
              <a:gd name="T59" fmla="*/ 332 h 602"/>
              <a:gd name="T60" fmla="*/ 149 w 602"/>
              <a:gd name="T61" fmla="*/ 304 h 602"/>
              <a:gd name="T62" fmla="*/ 177 w 602"/>
              <a:gd name="T63" fmla="*/ 275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8" name="Freeform 94">
            <a:extLst>
              <a:ext uri="{FF2B5EF4-FFF2-40B4-BE49-F238E27FC236}">
                <a16:creationId xmlns:a16="http://schemas.microsoft.com/office/drawing/2014/main" id="{AFF3587F-3806-4BFA-A666-71730D169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2944813"/>
            <a:ext cx="217488" cy="217487"/>
          </a:xfrm>
          <a:custGeom>
            <a:avLst/>
            <a:gdLst>
              <a:gd name="T0" fmla="*/ 573 w 602"/>
              <a:gd name="T1" fmla="*/ 601 h 602"/>
              <a:gd name="T2" fmla="*/ 573 w 602"/>
              <a:gd name="T3" fmla="*/ 601 h 602"/>
              <a:gd name="T4" fmla="*/ 29 w 602"/>
              <a:gd name="T5" fmla="*/ 601 h 602"/>
              <a:gd name="T6" fmla="*/ 0 w 602"/>
              <a:gd name="T7" fmla="*/ 572 h 602"/>
              <a:gd name="T8" fmla="*/ 0 w 602"/>
              <a:gd name="T9" fmla="*/ 28 h 602"/>
              <a:gd name="T10" fmla="*/ 29 w 602"/>
              <a:gd name="T11" fmla="*/ 0 h 602"/>
              <a:gd name="T12" fmla="*/ 573 w 602"/>
              <a:gd name="T13" fmla="*/ 0 h 602"/>
              <a:gd name="T14" fmla="*/ 601 w 602"/>
              <a:gd name="T15" fmla="*/ 28 h 602"/>
              <a:gd name="T16" fmla="*/ 601 w 602"/>
              <a:gd name="T17" fmla="*/ 572 h 602"/>
              <a:gd name="T18" fmla="*/ 573 w 602"/>
              <a:gd name="T19" fmla="*/ 601 h 602"/>
              <a:gd name="T20" fmla="*/ 544 w 602"/>
              <a:gd name="T21" fmla="*/ 56 h 602"/>
              <a:gd name="T22" fmla="*/ 544 w 602"/>
              <a:gd name="T23" fmla="*/ 56 h 602"/>
              <a:gd name="T24" fmla="*/ 57 w 602"/>
              <a:gd name="T25" fmla="*/ 56 h 602"/>
              <a:gd name="T26" fmla="*/ 57 w 602"/>
              <a:gd name="T27" fmla="*/ 544 h 602"/>
              <a:gd name="T28" fmla="*/ 544 w 602"/>
              <a:gd name="T29" fmla="*/ 544 h 602"/>
              <a:gd name="T30" fmla="*/ 544 w 602"/>
              <a:gd name="T31" fmla="*/ 56 h 602"/>
              <a:gd name="T32" fmla="*/ 177 w 602"/>
              <a:gd name="T33" fmla="*/ 275 h 602"/>
              <a:gd name="T34" fmla="*/ 177 w 602"/>
              <a:gd name="T35" fmla="*/ 275 h 602"/>
              <a:gd name="T36" fmla="*/ 269 w 602"/>
              <a:gd name="T37" fmla="*/ 275 h 602"/>
              <a:gd name="T38" fmla="*/ 269 w 602"/>
              <a:gd name="T39" fmla="*/ 176 h 602"/>
              <a:gd name="T40" fmla="*/ 297 w 602"/>
              <a:gd name="T41" fmla="*/ 148 h 602"/>
              <a:gd name="T42" fmla="*/ 325 w 602"/>
              <a:gd name="T43" fmla="*/ 176 h 602"/>
              <a:gd name="T44" fmla="*/ 325 w 602"/>
              <a:gd name="T45" fmla="*/ 275 h 602"/>
              <a:gd name="T46" fmla="*/ 424 w 602"/>
              <a:gd name="T47" fmla="*/ 275 h 602"/>
              <a:gd name="T48" fmla="*/ 453 w 602"/>
              <a:gd name="T49" fmla="*/ 304 h 602"/>
              <a:gd name="T50" fmla="*/ 424 w 602"/>
              <a:gd name="T51" fmla="*/ 332 h 602"/>
              <a:gd name="T52" fmla="*/ 325 w 602"/>
              <a:gd name="T53" fmla="*/ 332 h 602"/>
              <a:gd name="T54" fmla="*/ 325 w 602"/>
              <a:gd name="T55" fmla="*/ 424 h 602"/>
              <a:gd name="T56" fmla="*/ 297 w 602"/>
              <a:gd name="T57" fmla="*/ 452 h 602"/>
              <a:gd name="T58" fmla="*/ 269 w 602"/>
              <a:gd name="T59" fmla="*/ 424 h 602"/>
              <a:gd name="T60" fmla="*/ 269 w 602"/>
              <a:gd name="T61" fmla="*/ 332 h 602"/>
              <a:gd name="T62" fmla="*/ 177 w 602"/>
              <a:gd name="T63" fmla="*/ 332 h 602"/>
              <a:gd name="T64" fmla="*/ 149 w 602"/>
              <a:gd name="T65" fmla="*/ 304 h 602"/>
              <a:gd name="T66" fmla="*/ 177 w 602"/>
              <a:gd name="T67" fmla="*/ 275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9" name="Freeform 95">
            <a:extLst>
              <a:ext uri="{FF2B5EF4-FFF2-40B4-BE49-F238E27FC236}">
                <a16:creationId xmlns:a16="http://schemas.microsoft.com/office/drawing/2014/main" id="{0C30DAD3-3A60-4521-B7AD-68B09328C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2954338"/>
            <a:ext cx="198438" cy="196850"/>
          </a:xfrm>
          <a:custGeom>
            <a:avLst/>
            <a:gdLst>
              <a:gd name="T0" fmla="*/ 523 w 553"/>
              <a:gd name="T1" fmla="*/ 544 h 545"/>
              <a:gd name="T2" fmla="*/ 523 w 553"/>
              <a:gd name="T3" fmla="*/ 544 h 545"/>
              <a:gd name="T4" fmla="*/ 333 w 553"/>
              <a:gd name="T5" fmla="*/ 544 h 545"/>
              <a:gd name="T6" fmla="*/ 304 w 553"/>
              <a:gd name="T7" fmla="*/ 516 h 545"/>
              <a:gd name="T8" fmla="*/ 304 w 553"/>
              <a:gd name="T9" fmla="*/ 332 h 545"/>
              <a:gd name="T10" fmla="*/ 333 w 553"/>
              <a:gd name="T11" fmla="*/ 304 h 545"/>
              <a:gd name="T12" fmla="*/ 523 w 553"/>
              <a:gd name="T13" fmla="*/ 304 h 545"/>
              <a:gd name="T14" fmla="*/ 552 w 553"/>
              <a:gd name="T15" fmla="*/ 332 h 545"/>
              <a:gd name="T16" fmla="*/ 552 w 553"/>
              <a:gd name="T17" fmla="*/ 516 h 545"/>
              <a:gd name="T18" fmla="*/ 523 w 553"/>
              <a:gd name="T19" fmla="*/ 544 h 545"/>
              <a:gd name="T20" fmla="*/ 523 w 553"/>
              <a:gd name="T21" fmla="*/ 247 h 545"/>
              <a:gd name="T22" fmla="*/ 523 w 553"/>
              <a:gd name="T23" fmla="*/ 247 h 545"/>
              <a:gd name="T24" fmla="*/ 333 w 553"/>
              <a:gd name="T25" fmla="*/ 247 h 545"/>
              <a:gd name="T26" fmla="*/ 304 w 553"/>
              <a:gd name="T27" fmla="*/ 219 h 545"/>
              <a:gd name="T28" fmla="*/ 304 w 553"/>
              <a:gd name="T29" fmla="*/ 28 h 545"/>
              <a:gd name="T30" fmla="*/ 333 w 553"/>
              <a:gd name="T31" fmla="*/ 0 h 545"/>
              <a:gd name="T32" fmla="*/ 523 w 553"/>
              <a:gd name="T33" fmla="*/ 0 h 545"/>
              <a:gd name="T34" fmla="*/ 552 w 553"/>
              <a:gd name="T35" fmla="*/ 28 h 545"/>
              <a:gd name="T36" fmla="*/ 552 w 553"/>
              <a:gd name="T37" fmla="*/ 219 h 545"/>
              <a:gd name="T38" fmla="*/ 523 w 553"/>
              <a:gd name="T39" fmla="*/ 247 h 545"/>
              <a:gd name="T40" fmla="*/ 219 w 553"/>
              <a:gd name="T41" fmla="*/ 544 h 545"/>
              <a:gd name="T42" fmla="*/ 219 w 553"/>
              <a:gd name="T43" fmla="*/ 544 h 545"/>
              <a:gd name="T44" fmla="*/ 29 w 553"/>
              <a:gd name="T45" fmla="*/ 544 h 545"/>
              <a:gd name="T46" fmla="*/ 0 w 553"/>
              <a:gd name="T47" fmla="*/ 516 h 545"/>
              <a:gd name="T48" fmla="*/ 0 w 553"/>
              <a:gd name="T49" fmla="*/ 332 h 545"/>
              <a:gd name="T50" fmla="*/ 29 w 553"/>
              <a:gd name="T51" fmla="*/ 304 h 545"/>
              <a:gd name="T52" fmla="*/ 219 w 553"/>
              <a:gd name="T53" fmla="*/ 304 h 545"/>
              <a:gd name="T54" fmla="*/ 248 w 553"/>
              <a:gd name="T55" fmla="*/ 332 h 545"/>
              <a:gd name="T56" fmla="*/ 248 w 553"/>
              <a:gd name="T57" fmla="*/ 516 h 545"/>
              <a:gd name="T58" fmla="*/ 219 w 553"/>
              <a:gd name="T59" fmla="*/ 544 h 545"/>
              <a:gd name="T60" fmla="*/ 219 w 553"/>
              <a:gd name="T61" fmla="*/ 247 h 545"/>
              <a:gd name="T62" fmla="*/ 219 w 553"/>
              <a:gd name="T63" fmla="*/ 247 h 545"/>
              <a:gd name="T64" fmla="*/ 29 w 553"/>
              <a:gd name="T65" fmla="*/ 247 h 545"/>
              <a:gd name="T66" fmla="*/ 0 w 553"/>
              <a:gd name="T67" fmla="*/ 219 h 545"/>
              <a:gd name="T68" fmla="*/ 0 w 553"/>
              <a:gd name="T69" fmla="*/ 28 h 545"/>
              <a:gd name="T70" fmla="*/ 29 w 553"/>
              <a:gd name="T71" fmla="*/ 0 h 545"/>
              <a:gd name="T72" fmla="*/ 219 w 553"/>
              <a:gd name="T73" fmla="*/ 0 h 545"/>
              <a:gd name="T74" fmla="*/ 248 w 553"/>
              <a:gd name="T75" fmla="*/ 28 h 545"/>
              <a:gd name="T76" fmla="*/ 248 w 553"/>
              <a:gd name="T77" fmla="*/ 219 h 545"/>
              <a:gd name="T78" fmla="*/ 219 w 553"/>
              <a:gd name="T79" fmla="*/ 24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0" name="Freeform 96">
            <a:extLst>
              <a:ext uri="{FF2B5EF4-FFF2-40B4-BE49-F238E27FC236}">
                <a16:creationId xmlns:a16="http://schemas.microsoft.com/office/drawing/2014/main" id="{6D540E80-4212-4945-B28B-8D90F6754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388" y="2954338"/>
            <a:ext cx="196850" cy="196850"/>
          </a:xfrm>
          <a:custGeom>
            <a:avLst/>
            <a:gdLst>
              <a:gd name="T0" fmla="*/ 516 w 545"/>
              <a:gd name="T1" fmla="*/ 544 h 545"/>
              <a:gd name="T2" fmla="*/ 304 w 545"/>
              <a:gd name="T3" fmla="*/ 516 h 545"/>
              <a:gd name="T4" fmla="*/ 333 w 545"/>
              <a:gd name="T5" fmla="*/ 304 h 545"/>
              <a:gd name="T6" fmla="*/ 544 w 545"/>
              <a:gd name="T7" fmla="*/ 332 h 545"/>
              <a:gd name="T8" fmla="*/ 516 w 545"/>
              <a:gd name="T9" fmla="*/ 544 h 545"/>
              <a:gd name="T10" fmla="*/ 488 w 545"/>
              <a:gd name="T11" fmla="*/ 361 h 545"/>
              <a:gd name="T12" fmla="*/ 361 w 545"/>
              <a:gd name="T13" fmla="*/ 488 h 545"/>
              <a:gd name="T14" fmla="*/ 488 w 545"/>
              <a:gd name="T15" fmla="*/ 361 h 545"/>
              <a:gd name="T16" fmla="*/ 516 w 545"/>
              <a:gd name="T17" fmla="*/ 247 h 545"/>
              <a:gd name="T18" fmla="*/ 304 w 545"/>
              <a:gd name="T19" fmla="*/ 219 h 545"/>
              <a:gd name="T20" fmla="*/ 333 w 545"/>
              <a:gd name="T21" fmla="*/ 0 h 545"/>
              <a:gd name="T22" fmla="*/ 544 w 545"/>
              <a:gd name="T23" fmla="*/ 28 h 545"/>
              <a:gd name="T24" fmla="*/ 516 w 545"/>
              <a:gd name="T25" fmla="*/ 247 h 545"/>
              <a:gd name="T26" fmla="*/ 488 w 545"/>
              <a:gd name="T27" fmla="*/ 57 h 545"/>
              <a:gd name="T28" fmla="*/ 361 w 545"/>
              <a:gd name="T29" fmla="*/ 191 h 545"/>
              <a:gd name="T30" fmla="*/ 488 w 545"/>
              <a:gd name="T31" fmla="*/ 57 h 545"/>
              <a:gd name="T32" fmla="*/ 219 w 545"/>
              <a:gd name="T33" fmla="*/ 544 h 545"/>
              <a:gd name="T34" fmla="*/ 0 w 545"/>
              <a:gd name="T35" fmla="*/ 516 h 545"/>
              <a:gd name="T36" fmla="*/ 29 w 545"/>
              <a:gd name="T37" fmla="*/ 304 h 545"/>
              <a:gd name="T38" fmla="*/ 248 w 545"/>
              <a:gd name="T39" fmla="*/ 332 h 545"/>
              <a:gd name="T40" fmla="*/ 219 w 545"/>
              <a:gd name="T41" fmla="*/ 544 h 545"/>
              <a:gd name="T42" fmla="*/ 191 w 545"/>
              <a:gd name="T43" fmla="*/ 361 h 545"/>
              <a:gd name="T44" fmla="*/ 57 w 545"/>
              <a:gd name="T45" fmla="*/ 488 h 545"/>
              <a:gd name="T46" fmla="*/ 191 w 545"/>
              <a:gd name="T47" fmla="*/ 361 h 545"/>
              <a:gd name="T48" fmla="*/ 219 w 545"/>
              <a:gd name="T49" fmla="*/ 247 h 545"/>
              <a:gd name="T50" fmla="*/ 0 w 545"/>
              <a:gd name="T51" fmla="*/ 219 h 545"/>
              <a:gd name="T52" fmla="*/ 29 w 545"/>
              <a:gd name="T53" fmla="*/ 0 h 545"/>
              <a:gd name="T54" fmla="*/ 248 w 545"/>
              <a:gd name="T55" fmla="*/ 28 h 545"/>
              <a:gd name="T56" fmla="*/ 219 w 545"/>
              <a:gd name="T57" fmla="*/ 247 h 545"/>
              <a:gd name="T58" fmla="*/ 191 w 545"/>
              <a:gd name="T59" fmla="*/ 57 h 545"/>
              <a:gd name="T60" fmla="*/ 57 w 545"/>
              <a:gd name="T61" fmla="*/ 191 h 545"/>
              <a:gd name="T62" fmla="*/ 191 w 545"/>
              <a:gd name="T63" fmla="*/ 5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1" name="Freeform 97">
            <a:extLst>
              <a:ext uri="{FF2B5EF4-FFF2-40B4-BE49-F238E27FC236}">
                <a16:creationId xmlns:a16="http://schemas.microsoft.com/office/drawing/2014/main" id="{CD70E5EE-FA5F-4320-8179-D0F90A29A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2565400"/>
            <a:ext cx="176212" cy="215900"/>
          </a:xfrm>
          <a:custGeom>
            <a:avLst/>
            <a:gdLst>
              <a:gd name="T0" fmla="*/ 459 w 488"/>
              <a:gd name="T1" fmla="*/ 600 h 601"/>
              <a:gd name="T2" fmla="*/ 459 w 488"/>
              <a:gd name="T3" fmla="*/ 600 h 601"/>
              <a:gd name="T4" fmla="*/ 28 w 488"/>
              <a:gd name="T5" fmla="*/ 600 h 601"/>
              <a:gd name="T6" fmla="*/ 0 w 488"/>
              <a:gd name="T7" fmla="*/ 572 h 601"/>
              <a:gd name="T8" fmla="*/ 0 w 488"/>
              <a:gd name="T9" fmla="*/ 325 h 601"/>
              <a:gd name="T10" fmla="*/ 28 w 488"/>
              <a:gd name="T11" fmla="*/ 296 h 601"/>
              <a:gd name="T12" fmla="*/ 70 w 488"/>
              <a:gd name="T13" fmla="*/ 296 h 601"/>
              <a:gd name="T14" fmla="*/ 70 w 488"/>
              <a:gd name="T15" fmla="*/ 169 h 601"/>
              <a:gd name="T16" fmla="*/ 240 w 488"/>
              <a:gd name="T17" fmla="*/ 0 h 601"/>
              <a:gd name="T18" fmla="*/ 409 w 488"/>
              <a:gd name="T19" fmla="*/ 169 h 601"/>
              <a:gd name="T20" fmla="*/ 381 w 488"/>
              <a:gd name="T21" fmla="*/ 198 h 601"/>
              <a:gd name="T22" fmla="*/ 353 w 488"/>
              <a:gd name="T23" fmla="*/ 169 h 601"/>
              <a:gd name="T24" fmla="*/ 240 w 488"/>
              <a:gd name="T25" fmla="*/ 56 h 601"/>
              <a:gd name="T26" fmla="*/ 127 w 488"/>
              <a:gd name="T27" fmla="*/ 169 h 601"/>
              <a:gd name="T28" fmla="*/ 127 w 488"/>
              <a:gd name="T29" fmla="*/ 296 h 601"/>
              <a:gd name="T30" fmla="*/ 353 w 488"/>
              <a:gd name="T31" fmla="*/ 296 h 601"/>
              <a:gd name="T32" fmla="*/ 409 w 488"/>
              <a:gd name="T33" fmla="*/ 296 h 601"/>
              <a:gd name="T34" fmla="*/ 459 w 488"/>
              <a:gd name="T35" fmla="*/ 296 h 601"/>
              <a:gd name="T36" fmla="*/ 487 w 488"/>
              <a:gd name="T37" fmla="*/ 325 h 601"/>
              <a:gd name="T38" fmla="*/ 487 w 488"/>
              <a:gd name="T39" fmla="*/ 572 h 601"/>
              <a:gd name="T40" fmla="*/ 459 w 488"/>
              <a:gd name="T41" fmla="*/ 600 h 601"/>
              <a:gd name="T42" fmla="*/ 240 w 488"/>
              <a:gd name="T43" fmla="*/ 353 h 601"/>
              <a:gd name="T44" fmla="*/ 240 w 488"/>
              <a:gd name="T45" fmla="*/ 353 h 601"/>
              <a:gd name="T46" fmla="*/ 183 w 488"/>
              <a:gd name="T47" fmla="*/ 410 h 601"/>
              <a:gd name="T48" fmla="*/ 212 w 488"/>
              <a:gd name="T49" fmla="*/ 459 h 601"/>
              <a:gd name="T50" fmla="*/ 212 w 488"/>
              <a:gd name="T51" fmla="*/ 516 h 601"/>
              <a:gd name="T52" fmla="*/ 240 w 488"/>
              <a:gd name="T53" fmla="*/ 544 h 601"/>
              <a:gd name="T54" fmla="*/ 268 w 488"/>
              <a:gd name="T55" fmla="*/ 516 h 601"/>
              <a:gd name="T56" fmla="*/ 268 w 488"/>
              <a:gd name="T57" fmla="*/ 459 h 601"/>
              <a:gd name="T58" fmla="*/ 296 w 488"/>
              <a:gd name="T59" fmla="*/ 410 h 601"/>
              <a:gd name="T60" fmla="*/ 240 w 488"/>
              <a:gd name="T61" fmla="*/ 35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2" name="Freeform 98">
            <a:extLst>
              <a:ext uri="{FF2B5EF4-FFF2-40B4-BE49-F238E27FC236}">
                <a16:creationId xmlns:a16="http://schemas.microsoft.com/office/drawing/2014/main" id="{D8F7D277-BEF5-4EF3-99C5-10F6CEBDA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150" y="2565400"/>
            <a:ext cx="176213" cy="215900"/>
          </a:xfrm>
          <a:custGeom>
            <a:avLst/>
            <a:gdLst>
              <a:gd name="T0" fmla="*/ 459 w 488"/>
              <a:gd name="T1" fmla="*/ 600 h 601"/>
              <a:gd name="T2" fmla="*/ 459 w 488"/>
              <a:gd name="T3" fmla="*/ 600 h 601"/>
              <a:gd name="T4" fmla="*/ 28 w 488"/>
              <a:gd name="T5" fmla="*/ 600 h 601"/>
              <a:gd name="T6" fmla="*/ 0 w 488"/>
              <a:gd name="T7" fmla="*/ 572 h 601"/>
              <a:gd name="T8" fmla="*/ 0 w 488"/>
              <a:gd name="T9" fmla="*/ 325 h 601"/>
              <a:gd name="T10" fmla="*/ 28 w 488"/>
              <a:gd name="T11" fmla="*/ 296 h 601"/>
              <a:gd name="T12" fmla="*/ 70 w 488"/>
              <a:gd name="T13" fmla="*/ 296 h 601"/>
              <a:gd name="T14" fmla="*/ 70 w 488"/>
              <a:gd name="T15" fmla="*/ 169 h 601"/>
              <a:gd name="T16" fmla="*/ 240 w 488"/>
              <a:gd name="T17" fmla="*/ 0 h 601"/>
              <a:gd name="T18" fmla="*/ 409 w 488"/>
              <a:gd name="T19" fmla="*/ 169 h 601"/>
              <a:gd name="T20" fmla="*/ 409 w 488"/>
              <a:gd name="T21" fmla="*/ 296 h 601"/>
              <a:gd name="T22" fmla="*/ 459 w 488"/>
              <a:gd name="T23" fmla="*/ 296 h 601"/>
              <a:gd name="T24" fmla="*/ 487 w 488"/>
              <a:gd name="T25" fmla="*/ 325 h 601"/>
              <a:gd name="T26" fmla="*/ 487 w 488"/>
              <a:gd name="T27" fmla="*/ 572 h 601"/>
              <a:gd name="T28" fmla="*/ 459 w 488"/>
              <a:gd name="T29" fmla="*/ 600 h 601"/>
              <a:gd name="T30" fmla="*/ 212 w 488"/>
              <a:gd name="T31" fmla="*/ 459 h 601"/>
              <a:gd name="T32" fmla="*/ 212 w 488"/>
              <a:gd name="T33" fmla="*/ 459 h 601"/>
              <a:gd name="T34" fmla="*/ 212 w 488"/>
              <a:gd name="T35" fmla="*/ 516 h 601"/>
              <a:gd name="T36" fmla="*/ 240 w 488"/>
              <a:gd name="T37" fmla="*/ 544 h 601"/>
              <a:gd name="T38" fmla="*/ 268 w 488"/>
              <a:gd name="T39" fmla="*/ 516 h 601"/>
              <a:gd name="T40" fmla="*/ 268 w 488"/>
              <a:gd name="T41" fmla="*/ 459 h 601"/>
              <a:gd name="T42" fmla="*/ 296 w 488"/>
              <a:gd name="T43" fmla="*/ 410 h 601"/>
              <a:gd name="T44" fmla="*/ 240 w 488"/>
              <a:gd name="T45" fmla="*/ 353 h 601"/>
              <a:gd name="T46" fmla="*/ 183 w 488"/>
              <a:gd name="T47" fmla="*/ 410 h 601"/>
              <a:gd name="T48" fmla="*/ 212 w 488"/>
              <a:gd name="T49" fmla="*/ 459 h 601"/>
              <a:gd name="T50" fmla="*/ 353 w 488"/>
              <a:gd name="T51" fmla="*/ 169 h 601"/>
              <a:gd name="T52" fmla="*/ 353 w 488"/>
              <a:gd name="T53" fmla="*/ 169 h 601"/>
              <a:gd name="T54" fmla="*/ 240 w 488"/>
              <a:gd name="T55" fmla="*/ 56 h 601"/>
              <a:gd name="T56" fmla="*/ 127 w 488"/>
              <a:gd name="T57" fmla="*/ 169 h 601"/>
              <a:gd name="T58" fmla="*/ 127 w 488"/>
              <a:gd name="T59" fmla="*/ 296 h 601"/>
              <a:gd name="T60" fmla="*/ 353 w 488"/>
              <a:gd name="T61" fmla="*/ 296 h 601"/>
              <a:gd name="T62" fmla="*/ 353 w 488"/>
              <a:gd name="T63" fmla="*/ 169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3" name="Freeform 99">
            <a:extLst>
              <a:ext uri="{FF2B5EF4-FFF2-40B4-BE49-F238E27FC236}">
                <a16:creationId xmlns:a16="http://schemas.microsoft.com/office/drawing/2014/main" id="{2A7F5275-6374-4474-B780-5D74CFCE8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2565400"/>
            <a:ext cx="217487" cy="185738"/>
          </a:xfrm>
          <a:custGeom>
            <a:avLst/>
            <a:gdLst>
              <a:gd name="T0" fmla="*/ 572 w 602"/>
              <a:gd name="T1" fmla="*/ 516 h 517"/>
              <a:gd name="T2" fmla="*/ 0 w 602"/>
              <a:gd name="T3" fmla="*/ 487 h 517"/>
              <a:gd name="T4" fmla="*/ 0 w 602"/>
              <a:gd name="T5" fmla="*/ 311 h 517"/>
              <a:gd name="T6" fmla="*/ 78 w 602"/>
              <a:gd name="T7" fmla="*/ 99 h 517"/>
              <a:gd name="T8" fmla="*/ 106 w 602"/>
              <a:gd name="T9" fmla="*/ 85 h 517"/>
              <a:gd name="T10" fmla="*/ 148 w 602"/>
              <a:gd name="T11" fmla="*/ 85 h 517"/>
              <a:gd name="T12" fmla="*/ 176 w 602"/>
              <a:gd name="T13" fmla="*/ 92 h 517"/>
              <a:gd name="T14" fmla="*/ 148 w 602"/>
              <a:gd name="T15" fmla="*/ 141 h 517"/>
              <a:gd name="T16" fmla="*/ 120 w 602"/>
              <a:gd name="T17" fmla="*/ 141 h 517"/>
              <a:gd name="T18" fmla="*/ 141 w 602"/>
              <a:gd name="T19" fmla="*/ 282 h 517"/>
              <a:gd name="T20" fmla="*/ 162 w 602"/>
              <a:gd name="T21" fmla="*/ 282 h 517"/>
              <a:gd name="T22" fmla="*/ 191 w 602"/>
              <a:gd name="T23" fmla="*/ 339 h 517"/>
              <a:gd name="T24" fmla="*/ 417 w 602"/>
              <a:gd name="T25" fmla="*/ 311 h 517"/>
              <a:gd name="T26" fmla="*/ 473 w 602"/>
              <a:gd name="T27" fmla="*/ 282 h 517"/>
              <a:gd name="T28" fmla="*/ 537 w 602"/>
              <a:gd name="T29" fmla="*/ 282 h 517"/>
              <a:gd name="T30" fmla="*/ 452 w 602"/>
              <a:gd name="T31" fmla="*/ 141 h 517"/>
              <a:gd name="T32" fmla="*/ 396 w 602"/>
              <a:gd name="T33" fmla="*/ 141 h 517"/>
              <a:gd name="T34" fmla="*/ 424 w 602"/>
              <a:gd name="T35" fmla="*/ 85 h 517"/>
              <a:gd name="T36" fmla="*/ 452 w 602"/>
              <a:gd name="T37" fmla="*/ 85 h 517"/>
              <a:gd name="T38" fmla="*/ 502 w 602"/>
              <a:gd name="T39" fmla="*/ 85 h 517"/>
              <a:gd name="T40" fmla="*/ 601 w 602"/>
              <a:gd name="T41" fmla="*/ 296 h 517"/>
              <a:gd name="T42" fmla="*/ 601 w 602"/>
              <a:gd name="T43" fmla="*/ 311 h 517"/>
              <a:gd name="T44" fmla="*/ 601 w 602"/>
              <a:gd name="T45" fmla="*/ 487 h 517"/>
              <a:gd name="T46" fmla="*/ 367 w 602"/>
              <a:gd name="T47" fmla="*/ 120 h 517"/>
              <a:gd name="T48" fmla="*/ 346 w 602"/>
              <a:gd name="T49" fmla="*/ 113 h 517"/>
              <a:gd name="T50" fmla="*/ 332 w 602"/>
              <a:gd name="T51" fmla="*/ 205 h 517"/>
              <a:gd name="T52" fmla="*/ 304 w 602"/>
              <a:gd name="T53" fmla="*/ 296 h 517"/>
              <a:gd name="T54" fmla="*/ 276 w 602"/>
              <a:gd name="T55" fmla="*/ 226 h 517"/>
              <a:gd name="T56" fmla="*/ 276 w 602"/>
              <a:gd name="T57" fmla="*/ 92 h 517"/>
              <a:gd name="T58" fmla="*/ 233 w 602"/>
              <a:gd name="T59" fmla="*/ 120 h 517"/>
              <a:gd name="T60" fmla="*/ 219 w 602"/>
              <a:gd name="T61" fmla="*/ 70 h 517"/>
              <a:gd name="T62" fmla="*/ 304 w 602"/>
              <a:gd name="T63" fmla="*/ 0 h 517"/>
              <a:gd name="T64" fmla="*/ 389 w 602"/>
              <a:gd name="T65" fmla="*/ 70 h 517"/>
              <a:gd name="T66" fmla="*/ 367 w 602"/>
              <a:gd name="T67" fmla="*/ 120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lnTo>
                  <a:pt x="0" y="311"/>
                </a:ln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lnTo>
                  <a:pt x="106" y="85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lnTo>
                  <a:pt x="148" y="141"/>
                </a:ln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lnTo>
                  <a:pt x="141" y="282"/>
                </a:ln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lnTo>
                  <a:pt x="473" y="282"/>
                </a:ln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lnTo>
                  <a:pt x="452" y="141"/>
                </a:ln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lnTo>
                  <a:pt x="452" y="85"/>
                </a:lnTo>
                <a:cubicBezTo>
                  <a:pt x="502" y="85"/>
                  <a:pt x="502" y="85"/>
                  <a:pt x="502" y="85"/>
                </a:cubicBezTo>
                <a:lnTo>
                  <a:pt x="502" y="85"/>
                </a:ln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lnTo>
                  <a:pt x="601" y="311"/>
                </a:lnTo>
                <a:lnTo>
                  <a:pt x="601" y="311"/>
                </a:ln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lnTo>
                  <a:pt x="276" y="226"/>
                </a:ln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4" name="Freeform 100">
            <a:extLst>
              <a:ext uri="{FF2B5EF4-FFF2-40B4-BE49-F238E27FC236}">
                <a16:creationId xmlns:a16="http://schemas.microsoft.com/office/drawing/2014/main" id="{46557DCC-7D83-4AD6-B5C3-E18B36DA6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2565400"/>
            <a:ext cx="215900" cy="185738"/>
          </a:xfrm>
          <a:custGeom>
            <a:avLst/>
            <a:gdLst>
              <a:gd name="T0" fmla="*/ 572 w 601"/>
              <a:gd name="T1" fmla="*/ 516 h 517"/>
              <a:gd name="T2" fmla="*/ 0 w 601"/>
              <a:gd name="T3" fmla="*/ 487 h 517"/>
              <a:gd name="T4" fmla="*/ 0 w 601"/>
              <a:gd name="T5" fmla="*/ 311 h 517"/>
              <a:gd name="T6" fmla="*/ 78 w 601"/>
              <a:gd name="T7" fmla="*/ 99 h 517"/>
              <a:gd name="T8" fmla="*/ 99 w 601"/>
              <a:gd name="T9" fmla="*/ 85 h 517"/>
              <a:gd name="T10" fmla="*/ 148 w 601"/>
              <a:gd name="T11" fmla="*/ 85 h 517"/>
              <a:gd name="T12" fmla="*/ 240 w 601"/>
              <a:gd name="T13" fmla="*/ 99 h 517"/>
              <a:gd name="T14" fmla="*/ 148 w 601"/>
              <a:gd name="T15" fmla="*/ 141 h 517"/>
              <a:gd name="T16" fmla="*/ 120 w 601"/>
              <a:gd name="T17" fmla="*/ 141 h 517"/>
              <a:gd name="T18" fmla="*/ 127 w 601"/>
              <a:gd name="T19" fmla="*/ 282 h 517"/>
              <a:gd name="T20" fmla="*/ 155 w 601"/>
              <a:gd name="T21" fmla="*/ 282 h 517"/>
              <a:gd name="T22" fmla="*/ 183 w 601"/>
              <a:gd name="T23" fmla="*/ 339 h 517"/>
              <a:gd name="T24" fmla="*/ 410 w 601"/>
              <a:gd name="T25" fmla="*/ 311 h 517"/>
              <a:gd name="T26" fmla="*/ 466 w 601"/>
              <a:gd name="T27" fmla="*/ 282 h 517"/>
              <a:gd name="T28" fmla="*/ 530 w 601"/>
              <a:gd name="T29" fmla="*/ 282 h 517"/>
              <a:gd name="T30" fmla="*/ 452 w 601"/>
              <a:gd name="T31" fmla="*/ 141 h 517"/>
              <a:gd name="T32" fmla="*/ 353 w 601"/>
              <a:gd name="T33" fmla="*/ 141 h 517"/>
              <a:gd name="T34" fmla="*/ 353 w 601"/>
              <a:gd name="T35" fmla="*/ 85 h 517"/>
              <a:gd name="T36" fmla="*/ 452 w 601"/>
              <a:gd name="T37" fmla="*/ 85 h 517"/>
              <a:gd name="T38" fmla="*/ 494 w 601"/>
              <a:gd name="T39" fmla="*/ 85 h 517"/>
              <a:gd name="T40" fmla="*/ 600 w 601"/>
              <a:gd name="T41" fmla="*/ 296 h 517"/>
              <a:gd name="T42" fmla="*/ 600 w 601"/>
              <a:gd name="T43" fmla="*/ 311 h 517"/>
              <a:gd name="T44" fmla="*/ 600 w 601"/>
              <a:gd name="T45" fmla="*/ 487 h 517"/>
              <a:gd name="T46" fmla="*/ 396 w 601"/>
              <a:gd name="T47" fmla="*/ 205 h 517"/>
              <a:gd name="T48" fmla="*/ 381 w 601"/>
              <a:gd name="T49" fmla="*/ 226 h 517"/>
              <a:gd name="T50" fmla="*/ 297 w 601"/>
              <a:gd name="T51" fmla="*/ 296 h 517"/>
              <a:gd name="T52" fmla="*/ 212 w 601"/>
              <a:gd name="T53" fmla="*/ 226 h 517"/>
              <a:gd name="T54" fmla="*/ 233 w 601"/>
              <a:gd name="T55" fmla="*/ 176 h 517"/>
              <a:gd name="T56" fmla="*/ 268 w 601"/>
              <a:gd name="T57" fmla="*/ 205 h 517"/>
              <a:gd name="T58" fmla="*/ 268 w 601"/>
              <a:gd name="T59" fmla="*/ 70 h 517"/>
              <a:gd name="T60" fmla="*/ 297 w 601"/>
              <a:gd name="T61" fmla="*/ 0 h 517"/>
              <a:gd name="T62" fmla="*/ 325 w 601"/>
              <a:gd name="T63" fmla="*/ 85 h 517"/>
              <a:gd name="T64" fmla="*/ 325 w 601"/>
              <a:gd name="T65" fmla="*/ 205 h 517"/>
              <a:gd name="T66" fmla="*/ 367 w 601"/>
              <a:gd name="T67" fmla="*/ 17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lnTo>
                  <a:pt x="0" y="311"/>
                </a:ln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lnTo>
                  <a:pt x="99" y="85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lnTo>
                  <a:pt x="148" y="141"/>
                </a:ln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lnTo>
                  <a:pt x="127" y="282"/>
                </a:ln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lnTo>
                  <a:pt x="466" y="282"/>
                </a:ln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lnTo>
                  <a:pt x="452" y="141"/>
                </a:ln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lnTo>
                  <a:pt x="452" y="85"/>
                </a:lnTo>
                <a:cubicBezTo>
                  <a:pt x="494" y="85"/>
                  <a:pt x="494" y="85"/>
                  <a:pt x="494" y="85"/>
                </a:cubicBezTo>
                <a:lnTo>
                  <a:pt x="494" y="85"/>
                </a:ln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lnTo>
                  <a:pt x="600" y="311"/>
                </a:lnTo>
                <a:lnTo>
                  <a:pt x="600" y="311"/>
                </a:ln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5" name="Freeform 101">
            <a:extLst>
              <a:ext uri="{FF2B5EF4-FFF2-40B4-BE49-F238E27FC236}">
                <a16:creationId xmlns:a16="http://schemas.microsoft.com/office/drawing/2014/main" id="{9FA73EB2-136B-4DBA-B7FB-159B7FFF7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595563"/>
            <a:ext cx="219075" cy="155575"/>
          </a:xfrm>
          <a:custGeom>
            <a:avLst/>
            <a:gdLst>
              <a:gd name="T0" fmla="*/ 607 w 608"/>
              <a:gd name="T1" fmla="*/ 402 h 432"/>
              <a:gd name="T2" fmla="*/ 607 w 608"/>
              <a:gd name="T3" fmla="*/ 402 h 432"/>
              <a:gd name="T4" fmla="*/ 579 w 608"/>
              <a:gd name="T5" fmla="*/ 431 h 432"/>
              <a:gd name="T6" fmla="*/ 28 w 608"/>
              <a:gd name="T7" fmla="*/ 431 h 432"/>
              <a:gd name="T8" fmla="*/ 0 w 608"/>
              <a:gd name="T9" fmla="*/ 402 h 432"/>
              <a:gd name="T10" fmla="*/ 0 w 608"/>
              <a:gd name="T11" fmla="*/ 402 h 432"/>
              <a:gd name="T12" fmla="*/ 0 w 608"/>
              <a:gd name="T13" fmla="*/ 226 h 432"/>
              <a:gd name="T14" fmla="*/ 0 w 608"/>
              <a:gd name="T15" fmla="*/ 226 h 432"/>
              <a:gd name="T16" fmla="*/ 0 w 608"/>
              <a:gd name="T17" fmla="*/ 226 h 432"/>
              <a:gd name="T18" fmla="*/ 7 w 608"/>
              <a:gd name="T19" fmla="*/ 211 h 432"/>
              <a:gd name="T20" fmla="*/ 7 w 608"/>
              <a:gd name="T21" fmla="*/ 211 h 432"/>
              <a:gd name="T22" fmla="*/ 77 w 608"/>
              <a:gd name="T23" fmla="*/ 14 h 432"/>
              <a:gd name="T24" fmla="*/ 77 w 608"/>
              <a:gd name="T25" fmla="*/ 14 h 432"/>
              <a:gd name="T26" fmla="*/ 106 w 608"/>
              <a:gd name="T27" fmla="*/ 0 h 432"/>
              <a:gd name="T28" fmla="*/ 501 w 608"/>
              <a:gd name="T29" fmla="*/ 0 h 432"/>
              <a:gd name="T30" fmla="*/ 530 w 608"/>
              <a:gd name="T31" fmla="*/ 14 h 432"/>
              <a:gd name="T32" fmla="*/ 530 w 608"/>
              <a:gd name="T33" fmla="*/ 14 h 432"/>
              <a:gd name="T34" fmla="*/ 600 w 608"/>
              <a:gd name="T35" fmla="*/ 211 h 432"/>
              <a:gd name="T36" fmla="*/ 600 w 608"/>
              <a:gd name="T37" fmla="*/ 211 h 432"/>
              <a:gd name="T38" fmla="*/ 607 w 608"/>
              <a:gd name="T39" fmla="*/ 226 h 432"/>
              <a:gd name="T40" fmla="*/ 607 w 608"/>
              <a:gd name="T41" fmla="*/ 226 h 432"/>
              <a:gd name="T42" fmla="*/ 607 w 608"/>
              <a:gd name="T43" fmla="*/ 226 h 432"/>
              <a:gd name="T44" fmla="*/ 607 w 608"/>
              <a:gd name="T45" fmla="*/ 402 h 432"/>
              <a:gd name="T46" fmla="*/ 480 w 608"/>
              <a:gd name="T47" fmla="*/ 56 h 432"/>
              <a:gd name="T48" fmla="*/ 480 w 608"/>
              <a:gd name="T49" fmla="*/ 56 h 432"/>
              <a:gd name="T50" fmla="*/ 127 w 608"/>
              <a:gd name="T51" fmla="*/ 56 h 432"/>
              <a:gd name="T52" fmla="*/ 70 w 608"/>
              <a:gd name="T53" fmla="*/ 197 h 432"/>
              <a:gd name="T54" fmla="*/ 162 w 608"/>
              <a:gd name="T55" fmla="*/ 197 h 432"/>
              <a:gd name="T56" fmla="*/ 190 w 608"/>
              <a:gd name="T57" fmla="*/ 226 h 432"/>
              <a:gd name="T58" fmla="*/ 190 w 608"/>
              <a:gd name="T59" fmla="*/ 254 h 432"/>
              <a:gd name="T60" fmla="*/ 417 w 608"/>
              <a:gd name="T61" fmla="*/ 254 h 432"/>
              <a:gd name="T62" fmla="*/ 417 w 608"/>
              <a:gd name="T63" fmla="*/ 226 h 432"/>
              <a:gd name="T64" fmla="*/ 445 w 608"/>
              <a:gd name="T65" fmla="*/ 197 h 432"/>
              <a:gd name="T66" fmla="*/ 537 w 608"/>
              <a:gd name="T67" fmla="*/ 197 h 432"/>
              <a:gd name="T68" fmla="*/ 480 w 608"/>
              <a:gd name="T69" fmla="*/ 56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lnTo>
                  <a:pt x="0" y="402"/>
                </a:lnTo>
                <a:cubicBezTo>
                  <a:pt x="0" y="226"/>
                  <a:pt x="0" y="226"/>
                  <a:pt x="0" y="226"/>
                </a:cubicBezTo>
                <a:lnTo>
                  <a:pt x="0" y="226"/>
                </a:lnTo>
                <a:lnTo>
                  <a:pt x="0" y="226"/>
                </a:lnTo>
                <a:cubicBezTo>
                  <a:pt x="0" y="219"/>
                  <a:pt x="0" y="219"/>
                  <a:pt x="7" y="211"/>
                </a:cubicBezTo>
                <a:lnTo>
                  <a:pt x="7" y="211"/>
                </a:lnTo>
                <a:cubicBezTo>
                  <a:pt x="77" y="14"/>
                  <a:pt x="77" y="14"/>
                  <a:pt x="77" y="14"/>
                </a:cubicBezTo>
                <a:lnTo>
                  <a:pt x="77" y="14"/>
                </a:ln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lnTo>
                  <a:pt x="530" y="14"/>
                </a:lnTo>
                <a:cubicBezTo>
                  <a:pt x="600" y="211"/>
                  <a:pt x="600" y="211"/>
                  <a:pt x="600" y="211"/>
                </a:cubicBezTo>
                <a:lnTo>
                  <a:pt x="600" y="211"/>
                </a:lnTo>
                <a:cubicBezTo>
                  <a:pt x="607" y="219"/>
                  <a:pt x="607" y="219"/>
                  <a:pt x="607" y="226"/>
                </a:cubicBezTo>
                <a:lnTo>
                  <a:pt x="607" y="226"/>
                </a:lnTo>
                <a:lnTo>
                  <a:pt x="607" y="226"/>
                </a:ln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6" name="Freeform 102">
            <a:extLst>
              <a:ext uri="{FF2B5EF4-FFF2-40B4-BE49-F238E27FC236}">
                <a16:creationId xmlns:a16="http://schemas.microsoft.com/office/drawing/2014/main" id="{339F26B1-4995-46E1-947E-73BF221E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605088"/>
            <a:ext cx="215900" cy="134937"/>
          </a:xfrm>
          <a:custGeom>
            <a:avLst/>
            <a:gdLst>
              <a:gd name="T0" fmla="*/ 572 w 601"/>
              <a:gd name="T1" fmla="*/ 374 h 375"/>
              <a:gd name="T2" fmla="*/ 544 w 601"/>
              <a:gd name="T3" fmla="*/ 325 h 375"/>
              <a:gd name="T4" fmla="*/ 544 w 601"/>
              <a:gd name="T5" fmla="*/ 212 h 375"/>
              <a:gd name="T6" fmla="*/ 544 w 601"/>
              <a:gd name="T7" fmla="*/ 141 h 375"/>
              <a:gd name="T8" fmla="*/ 544 w 601"/>
              <a:gd name="T9" fmla="*/ 28 h 375"/>
              <a:gd name="T10" fmla="*/ 600 w 601"/>
              <a:gd name="T11" fmla="*/ 28 h 375"/>
              <a:gd name="T12" fmla="*/ 600 w 601"/>
              <a:gd name="T13" fmla="*/ 141 h 375"/>
              <a:gd name="T14" fmla="*/ 600 w 601"/>
              <a:gd name="T15" fmla="*/ 212 h 375"/>
              <a:gd name="T16" fmla="*/ 600 w 601"/>
              <a:gd name="T17" fmla="*/ 325 h 375"/>
              <a:gd name="T18" fmla="*/ 572 w 601"/>
              <a:gd name="T19" fmla="*/ 374 h 375"/>
              <a:gd name="T20" fmla="*/ 487 w 601"/>
              <a:gd name="T21" fmla="*/ 318 h 375"/>
              <a:gd name="T22" fmla="*/ 459 w 601"/>
              <a:gd name="T23" fmla="*/ 268 h 375"/>
              <a:gd name="T24" fmla="*/ 459 w 601"/>
              <a:gd name="T25" fmla="*/ 85 h 375"/>
              <a:gd name="T26" fmla="*/ 515 w 601"/>
              <a:gd name="T27" fmla="*/ 85 h 375"/>
              <a:gd name="T28" fmla="*/ 515 w 601"/>
              <a:gd name="T29" fmla="*/ 268 h 375"/>
              <a:gd name="T30" fmla="*/ 487 w 601"/>
              <a:gd name="T31" fmla="*/ 318 h 375"/>
              <a:gd name="T32" fmla="*/ 402 w 601"/>
              <a:gd name="T33" fmla="*/ 318 h 375"/>
              <a:gd name="T34" fmla="*/ 169 w 601"/>
              <a:gd name="T35" fmla="*/ 290 h 375"/>
              <a:gd name="T36" fmla="*/ 197 w 601"/>
              <a:gd name="T37" fmla="*/ 56 h 375"/>
              <a:gd name="T38" fmla="*/ 431 w 601"/>
              <a:gd name="T39" fmla="*/ 85 h 375"/>
              <a:gd name="T40" fmla="*/ 402 w 601"/>
              <a:gd name="T41" fmla="*/ 318 h 375"/>
              <a:gd name="T42" fmla="*/ 374 w 601"/>
              <a:gd name="T43" fmla="*/ 113 h 375"/>
              <a:gd name="T44" fmla="*/ 226 w 601"/>
              <a:gd name="T45" fmla="*/ 261 h 375"/>
              <a:gd name="T46" fmla="*/ 374 w 601"/>
              <a:gd name="T47" fmla="*/ 113 h 375"/>
              <a:gd name="T48" fmla="*/ 113 w 601"/>
              <a:gd name="T49" fmla="*/ 318 h 375"/>
              <a:gd name="T50" fmla="*/ 84 w 601"/>
              <a:gd name="T51" fmla="*/ 268 h 375"/>
              <a:gd name="T52" fmla="*/ 84 w 601"/>
              <a:gd name="T53" fmla="*/ 85 h 375"/>
              <a:gd name="T54" fmla="*/ 141 w 601"/>
              <a:gd name="T55" fmla="*/ 85 h 375"/>
              <a:gd name="T56" fmla="*/ 141 w 601"/>
              <a:gd name="T57" fmla="*/ 268 h 375"/>
              <a:gd name="T58" fmla="*/ 113 w 601"/>
              <a:gd name="T59" fmla="*/ 318 h 375"/>
              <a:gd name="T60" fmla="*/ 28 w 601"/>
              <a:gd name="T61" fmla="*/ 374 h 375"/>
              <a:gd name="T62" fmla="*/ 0 w 601"/>
              <a:gd name="T63" fmla="*/ 325 h 375"/>
              <a:gd name="T64" fmla="*/ 0 w 601"/>
              <a:gd name="T65" fmla="*/ 212 h 375"/>
              <a:gd name="T66" fmla="*/ 0 w 601"/>
              <a:gd name="T67" fmla="*/ 141 h 375"/>
              <a:gd name="T68" fmla="*/ 0 w 601"/>
              <a:gd name="T69" fmla="*/ 28 h 375"/>
              <a:gd name="T70" fmla="*/ 56 w 601"/>
              <a:gd name="T71" fmla="*/ 28 h 375"/>
              <a:gd name="T72" fmla="*/ 56 w 601"/>
              <a:gd name="T73" fmla="*/ 141 h 375"/>
              <a:gd name="T74" fmla="*/ 56 w 601"/>
              <a:gd name="T75" fmla="*/ 212 h 375"/>
              <a:gd name="T76" fmla="*/ 56 w 601"/>
              <a:gd name="T77" fmla="*/ 325 h 375"/>
              <a:gd name="T78" fmla="*/ 28 w 601"/>
              <a:gd name="T79" fmla="*/ 37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7" name="Freeform 103">
            <a:extLst>
              <a:ext uri="{FF2B5EF4-FFF2-40B4-BE49-F238E27FC236}">
                <a16:creationId xmlns:a16="http://schemas.microsoft.com/office/drawing/2014/main" id="{8010780A-E83F-4BCF-9EB6-5ABDC1202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2625725"/>
            <a:ext cx="215900" cy="95250"/>
          </a:xfrm>
          <a:custGeom>
            <a:avLst/>
            <a:gdLst>
              <a:gd name="T0" fmla="*/ 466 w 601"/>
              <a:gd name="T1" fmla="*/ 262 h 263"/>
              <a:gd name="T2" fmla="*/ 466 w 601"/>
              <a:gd name="T3" fmla="*/ 262 h 263"/>
              <a:gd name="T4" fmla="*/ 127 w 601"/>
              <a:gd name="T5" fmla="*/ 262 h 263"/>
              <a:gd name="T6" fmla="*/ 0 w 601"/>
              <a:gd name="T7" fmla="*/ 127 h 263"/>
              <a:gd name="T8" fmla="*/ 127 w 601"/>
              <a:gd name="T9" fmla="*/ 0 h 263"/>
              <a:gd name="T10" fmla="*/ 261 w 601"/>
              <a:gd name="T11" fmla="*/ 127 h 263"/>
              <a:gd name="T12" fmla="*/ 240 w 601"/>
              <a:gd name="T13" fmla="*/ 205 h 263"/>
              <a:gd name="T14" fmla="*/ 360 w 601"/>
              <a:gd name="T15" fmla="*/ 205 h 263"/>
              <a:gd name="T16" fmla="*/ 339 w 601"/>
              <a:gd name="T17" fmla="*/ 127 h 263"/>
              <a:gd name="T18" fmla="*/ 466 w 601"/>
              <a:gd name="T19" fmla="*/ 0 h 263"/>
              <a:gd name="T20" fmla="*/ 600 w 601"/>
              <a:gd name="T21" fmla="*/ 127 h 263"/>
              <a:gd name="T22" fmla="*/ 466 w 601"/>
              <a:gd name="T23" fmla="*/ 262 h 263"/>
              <a:gd name="T24" fmla="*/ 204 w 601"/>
              <a:gd name="T25" fmla="*/ 127 h 263"/>
              <a:gd name="T26" fmla="*/ 204 w 601"/>
              <a:gd name="T27" fmla="*/ 127 h 263"/>
              <a:gd name="T28" fmla="*/ 127 w 601"/>
              <a:gd name="T29" fmla="*/ 57 h 263"/>
              <a:gd name="T30" fmla="*/ 56 w 601"/>
              <a:gd name="T31" fmla="*/ 127 h 263"/>
              <a:gd name="T32" fmla="*/ 127 w 601"/>
              <a:gd name="T33" fmla="*/ 205 h 263"/>
              <a:gd name="T34" fmla="*/ 204 w 601"/>
              <a:gd name="T35" fmla="*/ 127 h 263"/>
              <a:gd name="T36" fmla="*/ 466 w 601"/>
              <a:gd name="T37" fmla="*/ 57 h 263"/>
              <a:gd name="T38" fmla="*/ 466 w 601"/>
              <a:gd name="T39" fmla="*/ 57 h 263"/>
              <a:gd name="T40" fmla="*/ 395 w 601"/>
              <a:gd name="T41" fmla="*/ 127 h 263"/>
              <a:gd name="T42" fmla="*/ 466 w 601"/>
              <a:gd name="T43" fmla="*/ 205 h 263"/>
              <a:gd name="T44" fmla="*/ 544 w 601"/>
              <a:gd name="T45" fmla="*/ 127 h 263"/>
              <a:gd name="T46" fmla="*/ 466 w 601"/>
              <a:gd name="T47" fmla="*/ 57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8" name="Freeform 104">
            <a:extLst>
              <a:ext uri="{FF2B5EF4-FFF2-40B4-BE49-F238E27FC236}">
                <a16:creationId xmlns:a16="http://schemas.microsoft.com/office/drawing/2014/main" id="{2AF03E60-9DEB-402E-85E5-FE2686C6D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2598738"/>
            <a:ext cx="219075" cy="150812"/>
          </a:xfrm>
          <a:custGeom>
            <a:avLst/>
            <a:gdLst>
              <a:gd name="T0" fmla="*/ 580 w 609"/>
              <a:gd name="T1" fmla="*/ 417 h 418"/>
              <a:gd name="T2" fmla="*/ 580 w 609"/>
              <a:gd name="T3" fmla="*/ 417 h 418"/>
              <a:gd name="T4" fmla="*/ 29 w 609"/>
              <a:gd name="T5" fmla="*/ 417 h 418"/>
              <a:gd name="T6" fmla="*/ 0 w 609"/>
              <a:gd name="T7" fmla="*/ 388 h 418"/>
              <a:gd name="T8" fmla="*/ 0 w 609"/>
              <a:gd name="T9" fmla="*/ 169 h 418"/>
              <a:gd name="T10" fmla="*/ 608 w 609"/>
              <a:gd name="T11" fmla="*/ 169 h 418"/>
              <a:gd name="T12" fmla="*/ 608 w 609"/>
              <a:gd name="T13" fmla="*/ 388 h 418"/>
              <a:gd name="T14" fmla="*/ 580 w 609"/>
              <a:gd name="T15" fmla="*/ 417 h 418"/>
              <a:gd name="T16" fmla="*/ 57 w 609"/>
              <a:gd name="T17" fmla="*/ 360 h 418"/>
              <a:gd name="T18" fmla="*/ 57 w 609"/>
              <a:gd name="T19" fmla="*/ 360 h 418"/>
              <a:gd name="T20" fmla="*/ 170 w 609"/>
              <a:gd name="T21" fmla="*/ 360 h 418"/>
              <a:gd name="T22" fmla="*/ 170 w 609"/>
              <a:gd name="T23" fmla="*/ 332 h 418"/>
              <a:gd name="T24" fmla="*/ 57 w 609"/>
              <a:gd name="T25" fmla="*/ 332 h 418"/>
              <a:gd name="T26" fmla="*/ 57 w 609"/>
              <a:gd name="T27" fmla="*/ 360 h 418"/>
              <a:gd name="T28" fmla="*/ 340 w 609"/>
              <a:gd name="T29" fmla="*/ 275 h 418"/>
              <a:gd name="T30" fmla="*/ 340 w 609"/>
              <a:gd name="T31" fmla="*/ 275 h 418"/>
              <a:gd name="T32" fmla="*/ 57 w 609"/>
              <a:gd name="T33" fmla="*/ 275 h 418"/>
              <a:gd name="T34" fmla="*/ 57 w 609"/>
              <a:gd name="T35" fmla="*/ 304 h 418"/>
              <a:gd name="T36" fmla="*/ 340 w 609"/>
              <a:gd name="T37" fmla="*/ 304 h 418"/>
              <a:gd name="T38" fmla="*/ 340 w 609"/>
              <a:gd name="T39" fmla="*/ 275 h 418"/>
              <a:gd name="T40" fmla="*/ 0 w 609"/>
              <a:gd name="T41" fmla="*/ 28 h 418"/>
              <a:gd name="T42" fmla="*/ 0 w 609"/>
              <a:gd name="T43" fmla="*/ 28 h 418"/>
              <a:gd name="T44" fmla="*/ 29 w 609"/>
              <a:gd name="T45" fmla="*/ 0 h 418"/>
              <a:gd name="T46" fmla="*/ 580 w 609"/>
              <a:gd name="T47" fmla="*/ 0 h 418"/>
              <a:gd name="T48" fmla="*/ 608 w 609"/>
              <a:gd name="T49" fmla="*/ 28 h 418"/>
              <a:gd name="T50" fmla="*/ 608 w 609"/>
              <a:gd name="T51" fmla="*/ 113 h 418"/>
              <a:gd name="T52" fmla="*/ 0 w 609"/>
              <a:gd name="T53" fmla="*/ 113 h 418"/>
              <a:gd name="T54" fmla="*/ 0 w 609"/>
              <a:gd name="T55" fmla="*/ 2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9" name="Freeform 105">
            <a:extLst>
              <a:ext uri="{FF2B5EF4-FFF2-40B4-BE49-F238E27FC236}">
                <a16:creationId xmlns:a16="http://schemas.microsoft.com/office/drawing/2014/main" id="{0A3ACE27-A16A-4B2D-BB1F-E023CFA6D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2566988"/>
            <a:ext cx="217487" cy="206375"/>
          </a:xfrm>
          <a:custGeom>
            <a:avLst/>
            <a:gdLst>
              <a:gd name="T0" fmla="*/ 601 w 602"/>
              <a:gd name="T1" fmla="*/ 304 h 573"/>
              <a:gd name="T2" fmla="*/ 601 w 602"/>
              <a:gd name="T3" fmla="*/ 304 h 573"/>
              <a:gd name="T4" fmla="*/ 573 w 602"/>
              <a:gd name="T5" fmla="*/ 332 h 573"/>
              <a:gd name="T6" fmla="*/ 559 w 602"/>
              <a:gd name="T7" fmla="*/ 325 h 573"/>
              <a:gd name="T8" fmla="*/ 559 w 602"/>
              <a:gd name="T9" fmla="*/ 325 h 573"/>
              <a:gd name="T10" fmla="*/ 304 w 602"/>
              <a:gd name="T11" fmla="*/ 71 h 573"/>
              <a:gd name="T12" fmla="*/ 304 w 602"/>
              <a:gd name="T13" fmla="*/ 71 h 573"/>
              <a:gd name="T14" fmla="*/ 304 w 602"/>
              <a:gd name="T15" fmla="*/ 71 h 573"/>
              <a:gd name="T16" fmla="*/ 304 w 602"/>
              <a:gd name="T17" fmla="*/ 71 h 573"/>
              <a:gd name="T18" fmla="*/ 50 w 602"/>
              <a:gd name="T19" fmla="*/ 325 h 573"/>
              <a:gd name="T20" fmla="*/ 50 w 602"/>
              <a:gd name="T21" fmla="*/ 325 h 573"/>
              <a:gd name="T22" fmla="*/ 29 w 602"/>
              <a:gd name="T23" fmla="*/ 332 h 573"/>
              <a:gd name="T24" fmla="*/ 0 w 602"/>
              <a:gd name="T25" fmla="*/ 304 h 573"/>
              <a:gd name="T26" fmla="*/ 7 w 602"/>
              <a:gd name="T27" fmla="*/ 282 h 573"/>
              <a:gd name="T28" fmla="*/ 283 w 602"/>
              <a:gd name="T29" fmla="*/ 7 h 573"/>
              <a:gd name="T30" fmla="*/ 304 w 602"/>
              <a:gd name="T31" fmla="*/ 0 h 573"/>
              <a:gd name="T32" fmla="*/ 304 w 602"/>
              <a:gd name="T33" fmla="*/ 0 h 573"/>
              <a:gd name="T34" fmla="*/ 304 w 602"/>
              <a:gd name="T35" fmla="*/ 0 h 573"/>
              <a:gd name="T36" fmla="*/ 304 w 602"/>
              <a:gd name="T37" fmla="*/ 0 h 573"/>
              <a:gd name="T38" fmla="*/ 304 w 602"/>
              <a:gd name="T39" fmla="*/ 0 h 573"/>
              <a:gd name="T40" fmla="*/ 304 w 602"/>
              <a:gd name="T41" fmla="*/ 0 h 573"/>
              <a:gd name="T42" fmla="*/ 304 w 602"/>
              <a:gd name="T43" fmla="*/ 0 h 573"/>
              <a:gd name="T44" fmla="*/ 304 w 602"/>
              <a:gd name="T45" fmla="*/ 0 h 573"/>
              <a:gd name="T46" fmla="*/ 325 w 602"/>
              <a:gd name="T47" fmla="*/ 7 h 573"/>
              <a:gd name="T48" fmla="*/ 325 w 602"/>
              <a:gd name="T49" fmla="*/ 7 h 573"/>
              <a:gd name="T50" fmla="*/ 431 w 602"/>
              <a:gd name="T51" fmla="*/ 120 h 573"/>
              <a:gd name="T52" fmla="*/ 431 w 602"/>
              <a:gd name="T53" fmla="*/ 92 h 573"/>
              <a:gd name="T54" fmla="*/ 460 w 602"/>
              <a:gd name="T55" fmla="*/ 63 h 573"/>
              <a:gd name="T56" fmla="*/ 488 w 602"/>
              <a:gd name="T57" fmla="*/ 92 h 573"/>
              <a:gd name="T58" fmla="*/ 488 w 602"/>
              <a:gd name="T59" fmla="*/ 176 h 573"/>
              <a:gd name="T60" fmla="*/ 594 w 602"/>
              <a:gd name="T61" fmla="*/ 282 h 573"/>
              <a:gd name="T62" fmla="*/ 594 w 602"/>
              <a:gd name="T63" fmla="*/ 282 h 573"/>
              <a:gd name="T64" fmla="*/ 601 w 602"/>
              <a:gd name="T65" fmla="*/ 304 h 573"/>
              <a:gd name="T66" fmla="*/ 544 w 602"/>
              <a:gd name="T67" fmla="*/ 346 h 573"/>
              <a:gd name="T68" fmla="*/ 544 w 602"/>
              <a:gd name="T69" fmla="*/ 346 h 573"/>
              <a:gd name="T70" fmla="*/ 544 w 602"/>
              <a:gd name="T71" fmla="*/ 431 h 573"/>
              <a:gd name="T72" fmla="*/ 544 w 602"/>
              <a:gd name="T73" fmla="*/ 473 h 573"/>
              <a:gd name="T74" fmla="*/ 544 w 602"/>
              <a:gd name="T75" fmla="*/ 544 h 573"/>
              <a:gd name="T76" fmla="*/ 516 w 602"/>
              <a:gd name="T77" fmla="*/ 572 h 573"/>
              <a:gd name="T78" fmla="*/ 460 w 602"/>
              <a:gd name="T79" fmla="*/ 572 h 573"/>
              <a:gd name="T80" fmla="*/ 460 w 602"/>
              <a:gd name="T81" fmla="*/ 346 h 573"/>
              <a:gd name="T82" fmla="*/ 347 w 602"/>
              <a:gd name="T83" fmla="*/ 346 h 573"/>
              <a:gd name="T84" fmla="*/ 347 w 602"/>
              <a:gd name="T85" fmla="*/ 572 h 573"/>
              <a:gd name="T86" fmla="*/ 85 w 602"/>
              <a:gd name="T87" fmla="*/ 572 h 573"/>
              <a:gd name="T88" fmla="*/ 57 w 602"/>
              <a:gd name="T89" fmla="*/ 544 h 573"/>
              <a:gd name="T90" fmla="*/ 57 w 602"/>
              <a:gd name="T91" fmla="*/ 473 h 573"/>
              <a:gd name="T92" fmla="*/ 57 w 602"/>
              <a:gd name="T93" fmla="*/ 431 h 573"/>
              <a:gd name="T94" fmla="*/ 57 w 602"/>
              <a:gd name="T95" fmla="*/ 346 h 573"/>
              <a:gd name="T96" fmla="*/ 304 w 602"/>
              <a:gd name="T97" fmla="*/ 106 h 573"/>
              <a:gd name="T98" fmla="*/ 544 w 602"/>
              <a:gd name="T99" fmla="*/ 346 h 573"/>
              <a:gd name="T100" fmla="*/ 255 w 602"/>
              <a:gd name="T101" fmla="*/ 346 h 573"/>
              <a:gd name="T102" fmla="*/ 255 w 602"/>
              <a:gd name="T103" fmla="*/ 346 h 573"/>
              <a:gd name="T104" fmla="*/ 142 w 602"/>
              <a:gd name="T105" fmla="*/ 346 h 573"/>
              <a:gd name="T106" fmla="*/ 142 w 602"/>
              <a:gd name="T107" fmla="*/ 459 h 573"/>
              <a:gd name="T108" fmla="*/ 255 w 602"/>
              <a:gd name="T109" fmla="*/ 459 h 573"/>
              <a:gd name="T110" fmla="*/ 255 w 602"/>
              <a:gd name="T111" fmla="*/ 346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lnTo>
                  <a:pt x="559" y="325"/>
                </a:lnTo>
                <a:cubicBezTo>
                  <a:pt x="304" y="71"/>
                  <a:pt x="304" y="71"/>
                  <a:pt x="304" y="71"/>
                </a:cubicBezTo>
                <a:lnTo>
                  <a:pt x="304" y="71"/>
                </a:lnTo>
                <a:lnTo>
                  <a:pt x="304" y="71"/>
                </a:lnTo>
                <a:lnTo>
                  <a:pt x="304" y="71"/>
                </a:lnTo>
                <a:cubicBezTo>
                  <a:pt x="50" y="325"/>
                  <a:pt x="50" y="325"/>
                  <a:pt x="50" y="325"/>
                </a:cubicBezTo>
                <a:lnTo>
                  <a:pt x="50" y="325"/>
                </a:ln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cubicBezTo>
                  <a:pt x="311" y="0"/>
                  <a:pt x="318" y="7"/>
                  <a:pt x="325" y="7"/>
                </a:cubicBezTo>
                <a:lnTo>
                  <a:pt x="325" y="7"/>
                </a:ln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lnTo>
                  <a:pt x="594" y="282"/>
                </a:ln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0" name="Freeform 106">
            <a:extLst>
              <a:ext uri="{FF2B5EF4-FFF2-40B4-BE49-F238E27FC236}">
                <a16:creationId xmlns:a16="http://schemas.microsoft.com/office/drawing/2014/main" id="{0E32CE58-9DCE-4397-8D8D-DC126C18E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2574925"/>
            <a:ext cx="217488" cy="196850"/>
          </a:xfrm>
          <a:custGeom>
            <a:avLst/>
            <a:gdLst>
              <a:gd name="T0" fmla="*/ 573 w 602"/>
              <a:gd name="T1" fmla="*/ 544 h 545"/>
              <a:gd name="T2" fmla="*/ 573 w 602"/>
              <a:gd name="T3" fmla="*/ 544 h 545"/>
              <a:gd name="T4" fmla="*/ 523 w 602"/>
              <a:gd name="T5" fmla="*/ 544 h 545"/>
              <a:gd name="T6" fmla="*/ 523 w 602"/>
              <a:gd name="T7" fmla="*/ 318 h 545"/>
              <a:gd name="T8" fmla="*/ 523 w 602"/>
              <a:gd name="T9" fmla="*/ 141 h 545"/>
              <a:gd name="T10" fmla="*/ 573 w 602"/>
              <a:gd name="T11" fmla="*/ 141 h 545"/>
              <a:gd name="T12" fmla="*/ 601 w 602"/>
              <a:gd name="T13" fmla="*/ 170 h 545"/>
              <a:gd name="T14" fmla="*/ 601 w 602"/>
              <a:gd name="T15" fmla="*/ 346 h 545"/>
              <a:gd name="T16" fmla="*/ 601 w 602"/>
              <a:gd name="T17" fmla="*/ 459 h 545"/>
              <a:gd name="T18" fmla="*/ 601 w 602"/>
              <a:gd name="T19" fmla="*/ 516 h 545"/>
              <a:gd name="T20" fmla="*/ 573 w 602"/>
              <a:gd name="T21" fmla="*/ 544 h 545"/>
              <a:gd name="T22" fmla="*/ 99 w 602"/>
              <a:gd name="T23" fmla="*/ 544 h 545"/>
              <a:gd name="T24" fmla="*/ 99 w 602"/>
              <a:gd name="T25" fmla="*/ 544 h 545"/>
              <a:gd name="T26" fmla="*/ 99 w 602"/>
              <a:gd name="T27" fmla="*/ 318 h 545"/>
              <a:gd name="T28" fmla="*/ 99 w 602"/>
              <a:gd name="T29" fmla="*/ 311 h 545"/>
              <a:gd name="T30" fmla="*/ 99 w 602"/>
              <a:gd name="T31" fmla="*/ 141 h 545"/>
              <a:gd name="T32" fmla="*/ 156 w 602"/>
              <a:gd name="T33" fmla="*/ 141 h 545"/>
              <a:gd name="T34" fmla="*/ 297 w 602"/>
              <a:gd name="T35" fmla="*/ 0 h 545"/>
              <a:gd name="T36" fmla="*/ 438 w 602"/>
              <a:gd name="T37" fmla="*/ 141 h 545"/>
              <a:gd name="T38" fmla="*/ 495 w 602"/>
              <a:gd name="T39" fmla="*/ 141 h 545"/>
              <a:gd name="T40" fmla="*/ 495 w 602"/>
              <a:gd name="T41" fmla="*/ 318 h 545"/>
              <a:gd name="T42" fmla="*/ 495 w 602"/>
              <a:gd name="T43" fmla="*/ 544 h 545"/>
              <a:gd name="T44" fmla="*/ 99 w 602"/>
              <a:gd name="T45" fmla="*/ 544 h 545"/>
              <a:gd name="T46" fmla="*/ 297 w 602"/>
              <a:gd name="T47" fmla="*/ 57 h 545"/>
              <a:gd name="T48" fmla="*/ 297 w 602"/>
              <a:gd name="T49" fmla="*/ 57 h 545"/>
              <a:gd name="T50" fmla="*/ 212 w 602"/>
              <a:gd name="T51" fmla="*/ 141 h 545"/>
              <a:gd name="T52" fmla="*/ 382 w 602"/>
              <a:gd name="T53" fmla="*/ 141 h 545"/>
              <a:gd name="T54" fmla="*/ 297 w 602"/>
              <a:gd name="T55" fmla="*/ 57 h 545"/>
              <a:gd name="T56" fmla="*/ 0 w 602"/>
              <a:gd name="T57" fmla="*/ 516 h 545"/>
              <a:gd name="T58" fmla="*/ 0 w 602"/>
              <a:gd name="T59" fmla="*/ 516 h 545"/>
              <a:gd name="T60" fmla="*/ 0 w 602"/>
              <a:gd name="T61" fmla="*/ 459 h 545"/>
              <a:gd name="T62" fmla="*/ 0 w 602"/>
              <a:gd name="T63" fmla="*/ 346 h 545"/>
              <a:gd name="T64" fmla="*/ 0 w 602"/>
              <a:gd name="T65" fmla="*/ 170 h 545"/>
              <a:gd name="T66" fmla="*/ 29 w 602"/>
              <a:gd name="T67" fmla="*/ 141 h 545"/>
              <a:gd name="T68" fmla="*/ 71 w 602"/>
              <a:gd name="T69" fmla="*/ 141 h 545"/>
              <a:gd name="T70" fmla="*/ 71 w 602"/>
              <a:gd name="T71" fmla="*/ 311 h 545"/>
              <a:gd name="T72" fmla="*/ 71 w 602"/>
              <a:gd name="T73" fmla="*/ 318 h 545"/>
              <a:gd name="T74" fmla="*/ 71 w 602"/>
              <a:gd name="T75" fmla="*/ 544 h 545"/>
              <a:gd name="T76" fmla="*/ 29 w 602"/>
              <a:gd name="T77" fmla="*/ 544 h 545"/>
              <a:gd name="T78" fmla="*/ 0 w 602"/>
              <a:gd name="T79" fmla="*/ 516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1" name="Freeform 107">
            <a:extLst>
              <a:ext uri="{FF2B5EF4-FFF2-40B4-BE49-F238E27FC236}">
                <a16:creationId xmlns:a16="http://schemas.microsoft.com/office/drawing/2014/main" id="{E04D993C-CEB3-458B-B825-B7EB7C170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2579688"/>
            <a:ext cx="168275" cy="184150"/>
          </a:xfrm>
          <a:custGeom>
            <a:avLst/>
            <a:gdLst>
              <a:gd name="T0" fmla="*/ 459 w 467"/>
              <a:gd name="T1" fmla="*/ 247 h 510"/>
              <a:gd name="T2" fmla="*/ 459 w 467"/>
              <a:gd name="T3" fmla="*/ 247 h 510"/>
              <a:gd name="T4" fmla="*/ 459 w 467"/>
              <a:gd name="T5" fmla="*/ 247 h 510"/>
              <a:gd name="T6" fmla="*/ 459 w 467"/>
              <a:gd name="T7" fmla="*/ 247 h 510"/>
              <a:gd name="T8" fmla="*/ 233 w 467"/>
              <a:gd name="T9" fmla="*/ 28 h 510"/>
              <a:gd name="T10" fmla="*/ 63 w 467"/>
              <a:gd name="T11" fmla="*/ 28 h 510"/>
              <a:gd name="T12" fmla="*/ 28 w 467"/>
              <a:gd name="T13" fmla="*/ 28 h 510"/>
              <a:gd name="T14" fmla="*/ 56 w 467"/>
              <a:gd name="T15" fmla="*/ 0 h 510"/>
              <a:gd name="T16" fmla="*/ 56 w 467"/>
              <a:gd name="T17" fmla="*/ 0 h 510"/>
              <a:gd name="T18" fmla="*/ 233 w 467"/>
              <a:gd name="T19" fmla="*/ 0 h 510"/>
              <a:gd name="T20" fmla="*/ 233 w 467"/>
              <a:gd name="T21" fmla="*/ 0 h 510"/>
              <a:gd name="T22" fmla="*/ 233 w 467"/>
              <a:gd name="T23" fmla="*/ 0 h 510"/>
              <a:gd name="T24" fmla="*/ 254 w 467"/>
              <a:gd name="T25" fmla="*/ 14 h 510"/>
              <a:gd name="T26" fmla="*/ 410 w 467"/>
              <a:gd name="T27" fmla="*/ 163 h 510"/>
              <a:gd name="T28" fmla="*/ 410 w 467"/>
              <a:gd name="T29" fmla="*/ 163 h 510"/>
              <a:gd name="T30" fmla="*/ 459 w 467"/>
              <a:gd name="T31" fmla="*/ 205 h 510"/>
              <a:gd name="T32" fmla="*/ 466 w 467"/>
              <a:gd name="T33" fmla="*/ 226 h 510"/>
              <a:gd name="T34" fmla="*/ 459 w 467"/>
              <a:gd name="T35" fmla="*/ 247 h 510"/>
              <a:gd name="T36" fmla="*/ 205 w 467"/>
              <a:gd name="T37" fmla="*/ 57 h 510"/>
              <a:gd name="T38" fmla="*/ 205 w 467"/>
              <a:gd name="T39" fmla="*/ 57 h 510"/>
              <a:gd name="T40" fmla="*/ 205 w 467"/>
              <a:gd name="T41" fmla="*/ 57 h 510"/>
              <a:gd name="T42" fmla="*/ 205 w 467"/>
              <a:gd name="T43" fmla="*/ 57 h 510"/>
              <a:gd name="T44" fmla="*/ 226 w 467"/>
              <a:gd name="T45" fmla="*/ 71 h 510"/>
              <a:gd name="T46" fmla="*/ 438 w 467"/>
              <a:gd name="T47" fmla="*/ 276 h 510"/>
              <a:gd name="T48" fmla="*/ 452 w 467"/>
              <a:gd name="T49" fmla="*/ 290 h 510"/>
              <a:gd name="T50" fmla="*/ 452 w 467"/>
              <a:gd name="T51" fmla="*/ 290 h 510"/>
              <a:gd name="T52" fmla="*/ 452 w 467"/>
              <a:gd name="T53" fmla="*/ 290 h 510"/>
              <a:gd name="T54" fmla="*/ 452 w 467"/>
              <a:gd name="T55" fmla="*/ 290 h 510"/>
              <a:gd name="T56" fmla="*/ 452 w 467"/>
              <a:gd name="T57" fmla="*/ 297 h 510"/>
              <a:gd name="T58" fmla="*/ 452 w 467"/>
              <a:gd name="T59" fmla="*/ 297 h 510"/>
              <a:gd name="T60" fmla="*/ 452 w 467"/>
              <a:gd name="T61" fmla="*/ 297 h 510"/>
              <a:gd name="T62" fmla="*/ 452 w 467"/>
              <a:gd name="T63" fmla="*/ 297 h 510"/>
              <a:gd name="T64" fmla="*/ 445 w 467"/>
              <a:gd name="T65" fmla="*/ 311 h 510"/>
              <a:gd name="T66" fmla="*/ 445 w 467"/>
              <a:gd name="T67" fmla="*/ 311 h 510"/>
              <a:gd name="T68" fmla="*/ 283 w 467"/>
              <a:gd name="T69" fmla="*/ 502 h 510"/>
              <a:gd name="T70" fmla="*/ 283 w 467"/>
              <a:gd name="T71" fmla="*/ 502 h 510"/>
              <a:gd name="T72" fmla="*/ 261 w 467"/>
              <a:gd name="T73" fmla="*/ 509 h 510"/>
              <a:gd name="T74" fmla="*/ 261 w 467"/>
              <a:gd name="T75" fmla="*/ 509 h 510"/>
              <a:gd name="T76" fmla="*/ 261 w 467"/>
              <a:gd name="T77" fmla="*/ 509 h 510"/>
              <a:gd name="T78" fmla="*/ 261 w 467"/>
              <a:gd name="T79" fmla="*/ 509 h 510"/>
              <a:gd name="T80" fmla="*/ 254 w 467"/>
              <a:gd name="T81" fmla="*/ 509 h 510"/>
              <a:gd name="T82" fmla="*/ 254 w 467"/>
              <a:gd name="T83" fmla="*/ 509 h 510"/>
              <a:gd name="T84" fmla="*/ 240 w 467"/>
              <a:gd name="T85" fmla="*/ 502 h 510"/>
              <a:gd name="T86" fmla="*/ 240 w 467"/>
              <a:gd name="T87" fmla="*/ 502 h 510"/>
              <a:gd name="T88" fmla="*/ 7 w 467"/>
              <a:gd name="T89" fmla="*/ 290 h 510"/>
              <a:gd name="T90" fmla="*/ 7 w 467"/>
              <a:gd name="T91" fmla="*/ 290 h 510"/>
              <a:gd name="T92" fmla="*/ 0 w 467"/>
              <a:gd name="T93" fmla="*/ 269 h 510"/>
              <a:gd name="T94" fmla="*/ 0 w 467"/>
              <a:gd name="T95" fmla="*/ 269 h 510"/>
              <a:gd name="T96" fmla="*/ 0 w 467"/>
              <a:gd name="T97" fmla="*/ 113 h 510"/>
              <a:gd name="T98" fmla="*/ 0 w 467"/>
              <a:gd name="T99" fmla="*/ 85 h 510"/>
              <a:gd name="T100" fmla="*/ 0 w 467"/>
              <a:gd name="T101" fmla="*/ 85 h 510"/>
              <a:gd name="T102" fmla="*/ 0 w 467"/>
              <a:gd name="T103" fmla="*/ 85 h 510"/>
              <a:gd name="T104" fmla="*/ 28 w 467"/>
              <a:gd name="T105" fmla="*/ 57 h 510"/>
              <a:gd name="T106" fmla="*/ 28 w 467"/>
              <a:gd name="T107" fmla="*/ 57 h 510"/>
              <a:gd name="T108" fmla="*/ 205 w 467"/>
              <a:gd name="T109" fmla="*/ 57 h 510"/>
              <a:gd name="T110" fmla="*/ 70 w 467"/>
              <a:gd name="T111" fmla="*/ 170 h 510"/>
              <a:gd name="T112" fmla="*/ 70 w 467"/>
              <a:gd name="T113" fmla="*/ 170 h 510"/>
              <a:gd name="T114" fmla="*/ 113 w 467"/>
              <a:gd name="T115" fmla="*/ 134 h 510"/>
              <a:gd name="T116" fmla="*/ 70 w 467"/>
              <a:gd name="T117" fmla="*/ 99 h 510"/>
              <a:gd name="T118" fmla="*/ 35 w 467"/>
              <a:gd name="T119" fmla="*/ 134 h 510"/>
              <a:gd name="T120" fmla="*/ 70 w 467"/>
              <a:gd name="T121" fmla="*/ 17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lnTo>
                  <a:pt x="459" y="247"/>
                </a:ln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lnTo>
                  <a:pt x="56" y="0"/>
                </a:lnTo>
                <a:cubicBezTo>
                  <a:pt x="233" y="0"/>
                  <a:pt x="233" y="0"/>
                  <a:pt x="233" y="0"/>
                </a:cubicBezTo>
                <a:lnTo>
                  <a:pt x="233" y="0"/>
                </a:lnTo>
                <a:lnTo>
                  <a:pt x="233" y="0"/>
                </a:ln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lnTo>
                  <a:pt x="410" y="163"/>
                </a:ln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lnTo>
                  <a:pt x="205" y="57"/>
                </a:ln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lnTo>
                  <a:pt x="452" y="290"/>
                </a:lnTo>
                <a:lnTo>
                  <a:pt x="452" y="290"/>
                </a:lnTo>
                <a:lnTo>
                  <a:pt x="452" y="290"/>
                </a:lnTo>
                <a:cubicBezTo>
                  <a:pt x="452" y="290"/>
                  <a:pt x="452" y="290"/>
                  <a:pt x="452" y="297"/>
                </a:cubicBezTo>
                <a:lnTo>
                  <a:pt x="452" y="297"/>
                </a:lnTo>
                <a:lnTo>
                  <a:pt x="452" y="297"/>
                </a:lnTo>
                <a:lnTo>
                  <a:pt x="452" y="297"/>
                </a:lnTo>
                <a:cubicBezTo>
                  <a:pt x="452" y="304"/>
                  <a:pt x="445" y="311"/>
                  <a:pt x="445" y="311"/>
                </a:cubicBezTo>
                <a:lnTo>
                  <a:pt x="445" y="311"/>
                </a:lnTo>
                <a:cubicBezTo>
                  <a:pt x="283" y="502"/>
                  <a:pt x="283" y="502"/>
                  <a:pt x="283" y="502"/>
                </a:cubicBezTo>
                <a:lnTo>
                  <a:pt x="283" y="502"/>
                </a:lnTo>
                <a:cubicBezTo>
                  <a:pt x="275" y="509"/>
                  <a:pt x="268" y="509"/>
                  <a:pt x="261" y="509"/>
                </a:cubicBez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54" y="509"/>
                </a:ln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lnTo>
                  <a:pt x="240" y="502"/>
                </a:lnTo>
                <a:cubicBezTo>
                  <a:pt x="7" y="290"/>
                  <a:pt x="7" y="290"/>
                  <a:pt x="7" y="290"/>
                </a:cubicBezTo>
                <a:lnTo>
                  <a:pt x="7" y="290"/>
                </a:lnTo>
                <a:cubicBezTo>
                  <a:pt x="0" y="283"/>
                  <a:pt x="0" y="276"/>
                  <a:pt x="0" y="269"/>
                </a:cubicBezTo>
                <a:lnTo>
                  <a:pt x="0" y="269"/>
                </a:ln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lnTo>
                  <a:pt x="0" y="85"/>
                </a:lnTo>
                <a:lnTo>
                  <a:pt x="0" y="85"/>
                </a:lnTo>
                <a:cubicBezTo>
                  <a:pt x="0" y="71"/>
                  <a:pt x="7" y="57"/>
                  <a:pt x="28" y="57"/>
                </a:cubicBezTo>
                <a:lnTo>
                  <a:pt x="28" y="57"/>
                </a:ln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2" name="Freeform 108">
            <a:extLst>
              <a:ext uri="{FF2B5EF4-FFF2-40B4-BE49-F238E27FC236}">
                <a16:creationId xmlns:a16="http://schemas.microsoft.com/office/drawing/2014/main" id="{6C4AB0D9-BB5D-4667-BB5A-F9463C645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850" y="2590800"/>
            <a:ext cx="163513" cy="163513"/>
          </a:xfrm>
          <a:custGeom>
            <a:avLst/>
            <a:gdLst>
              <a:gd name="T0" fmla="*/ 452 w 453"/>
              <a:gd name="T1" fmla="*/ 234 h 454"/>
              <a:gd name="T2" fmla="*/ 452 w 453"/>
              <a:gd name="T3" fmla="*/ 234 h 454"/>
              <a:gd name="T4" fmla="*/ 452 w 453"/>
              <a:gd name="T5" fmla="*/ 234 h 454"/>
              <a:gd name="T6" fmla="*/ 452 w 453"/>
              <a:gd name="T7" fmla="*/ 234 h 454"/>
              <a:gd name="T8" fmla="*/ 452 w 453"/>
              <a:gd name="T9" fmla="*/ 234 h 454"/>
              <a:gd name="T10" fmla="*/ 452 w 453"/>
              <a:gd name="T11" fmla="*/ 241 h 454"/>
              <a:gd name="T12" fmla="*/ 452 w 453"/>
              <a:gd name="T13" fmla="*/ 241 h 454"/>
              <a:gd name="T14" fmla="*/ 452 w 453"/>
              <a:gd name="T15" fmla="*/ 241 h 454"/>
              <a:gd name="T16" fmla="*/ 452 w 453"/>
              <a:gd name="T17" fmla="*/ 241 h 454"/>
              <a:gd name="T18" fmla="*/ 445 w 453"/>
              <a:gd name="T19" fmla="*/ 255 h 454"/>
              <a:gd name="T20" fmla="*/ 445 w 453"/>
              <a:gd name="T21" fmla="*/ 255 h 454"/>
              <a:gd name="T22" fmla="*/ 283 w 453"/>
              <a:gd name="T23" fmla="*/ 446 h 454"/>
              <a:gd name="T24" fmla="*/ 283 w 453"/>
              <a:gd name="T25" fmla="*/ 446 h 454"/>
              <a:gd name="T26" fmla="*/ 261 w 453"/>
              <a:gd name="T27" fmla="*/ 453 h 454"/>
              <a:gd name="T28" fmla="*/ 261 w 453"/>
              <a:gd name="T29" fmla="*/ 453 h 454"/>
              <a:gd name="T30" fmla="*/ 261 w 453"/>
              <a:gd name="T31" fmla="*/ 453 h 454"/>
              <a:gd name="T32" fmla="*/ 261 w 453"/>
              <a:gd name="T33" fmla="*/ 453 h 454"/>
              <a:gd name="T34" fmla="*/ 254 w 453"/>
              <a:gd name="T35" fmla="*/ 453 h 454"/>
              <a:gd name="T36" fmla="*/ 254 w 453"/>
              <a:gd name="T37" fmla="*/ 453 h 454"/>
              <a:gd name="T38" fmla="*/ 240 w 453"/>
              <a:gd name="T39" fmla="*/ 446 h 454"/>
              <a:gd name="T40" fmla="*/ 240 w 453"/>
              <a:gd name="T41" fmla="*/ 446 h 454"/>
              <a:gd name="T42" fmla="*/ 7 w 453"/>
              <a:gd name="T43" fmla="*/ 234 h 454"/>
              <a:gd name="T44" fmla="*/ 7 w 453"/>
              <a:gd name="T45" fmla="*/ 234 h 454"/>
              <a:gd name="T46" fmla="*/ 0 w 453"/>
              <a:gd name="T47" fmla="*/ 212 h 454"/>
              <a:gd name="T48" fmla="*/ 0 w 453"/>
              <a:gd name="T49" fmla="*/ 212 h 454"/>
              <a:gd name="T50" fmla="*/ 0 w 453"/>
              <a:gd name="T51" fmla="*/ 57 h 454"/>
              <a:gd name="T52" fmla="*/ 0 w 453"/>
              <a:gd name="T53" fmla="*/ 29 h 454"/>
              <a:gd name="T54" fmla="*/ 0 w 453"/>
              <a:gd name="T55" fmla="*/ 29 h 454"/>
              <a:gd name="T56" fmla="*/ 0 w 453"/>
              <a:gd name="T57" fmla="*/ 29 h 454"/>
              <a:gd name="T58" fmla="*/ 28 w 453"/>
              <a:gd name="T59" fmla="*/ 0 h 454"/>
              <a:gd name="T60" fmla="*/ 28 w 453"/>
              <a:gd name="T61" fmla="*/ 0 h 454"/>
              <a:gd name="T62" fmla="*/ 205 w 453"/>
              <a:gd name="T63" fmla="*/ 0 h 454"/>
              <a:gd name="T64" fmla="*/ 205 w 453"/>
              <a:gd name="T65" fmla="*/ 0 h 454"/>
              <a:gd name="T66" fmla="*/ 205 w 453"/>
              <a:gd name="T67" fmla="*/ 0 h 454"/>
              <a:gd name="T68" fmla="*/ 226 w 453"/>
              <a:gd name="T69" fmla="*/ 15 h 454"/>
              <a:gd name="T70" fmla="*/ 438 w 453"/>
              <a:gd name="T71" fmla="*/ 219 h 454"/>
              <a:gd name="T72" fmla="*/ 452 w 453"/>
              <a:gd name="T73" fmla="*/ 234 h 454"/>
              <a:gd name="T74" fmla="*/ 70 w 453"/>
              <a:gd name="T75" fmla="*/ 43 h 454"/>
              <a:gd name="T76" fmla="*/ 70 w 453"/>
              <a:gd name="T77" fmla="*/ 43 h 454"/>
              <a:gd name="T78" fmla="*/ 35 w 453"/>
              <a:gd name="T79" fmla="*/ 78 h 454"/>
              <a:gd name="T80" fmla="*/ 70 w 453"/>
              <a:gd name="T81" fmla="*/ 113 h 454"/>
              <a:gd name="T82" fmla="*/ 113 w 453"/>
              <a:gd name="T83" fmla="*/ 78 h 454"/>
              <a:gd name="T84" fmla="*/ 70 w 453"/>
              <a:gd name="T85" fmla="*/ 43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lnTo>
                  <a:pt x="452" y="234"/>
                </a:lnTo>
                <a:lnTo>
                  <a:pt x="452" y="234"/>
                </a:ln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lnTo>
                  <a:pt x="452" y="241"/>
                </a:lnTo>
                <a:lnTo>
                  <a:pt x="452" y="241"/>
                </a:lnTo>
                <a:lnTo>
                  <a:pt x="452" y="241"/>
                </a:lnTo>
                <a:cubicBezTo>
                  <a:pt x="452" y="248"/>
                  <a:pt x="445" y="255"/>
                  <a:pt x="445" y="255"/>
                </a:cubicBezTo>
                <a:lnTo>
                  <a:pt x="445" y="255"/>
                </a:lnTo>
                <a:cubicBezTo>
                  <a:pt x="283" y="446"/>
                  <a:pt x="283" y="446"/>
                  <a:pt x="283" y="446"/>
                </a:cubicBezTo>
                <a:lnTo>
                  <a:pt x="283" y="446"/>
                </a:lnTo>
                <a:cubicBezTo>
                  <a:pt x="275" y="453"/>
                  <a:pt x="268" y="453"/>
                  <a:pt x="261" y="453"/>
                </a:cubicBezTo>
                <a:lnTo>
                  <a:pt x="261" y="453"/>
                </a:lnTo>
                <a:lnTo>
                  <a:pt x="261" y="453"/>
                </a:lnTo>
                <a:lnTo>
                  <a:pt x="261" y="453"/>
                </a:lnTo>
                <a:lnTo>
                  <a:pt x="254" y="453"/>
                </a:ln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lnTo>
                  <a:pt x="240" y="446"/>
                </a:lnTo>
                <a:cubicBezTo>
                  <a:pt x="7" y="234"/>
                  <a:pt x="7" y="234"/>
                  <a:pt x="7" y="234"/>
                </a:cubicBezTo>
                <a:lnTo>
                  <a:pt x="7" y="234"/>
                </a:lnTo>
                <a:cubicBezTo>
                  <a:pt x="0" y="226"/>
                  <a:pt x="0" y="219"/>
                  <a:pt x="0" y="212"/>
                </a:cubicBezTo>
                <a:lnTo>
                  <a:pt x="0" y="212"/>
                </a:ln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lnTo>
                  <a:pt x="0" y="29"/>
                </a:lnTo>
                <a:lnTo>
                  <a:pt x="0" y="29"/>
                </a:lnTo>
                <a:cubicBezTo>
                  <a:pt x="0" y="15"/>
                  <a:pt x="7" y="0"/>
                  <a:pt x="28" y="0"/>
                </a:cubicBezTo>
                <a:lnTo>
                  <a:pt x="28" y="0"/>
                </a:lnTo>
                <a:cubicBezTo>
                  <a:pt x="205" y="0"/>
                  <a:pt x="205" y="0"/>
                  <a:pt x="205" y="0"/>
                </a:cubicBezTo>
                <a:lnTo>
                  <a:pt x="205" y="0"/>
                </a:lnTo>
                <a:lnTo>
                  <a:pt x="205" y="0"/>
                </a:ln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3" name="Freeform 109">
            <a:extLst>
              <a:ext uri="{FF2B5EF4-FFF2-40B4-BE49-F238E27FC236}">
                <a16:creationId xmlns:a16="http://schemas.microsoft.com/office/drawing/2014/main" id="{F4131C61-DE73-4549-90B6-322068E62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2201863"/>
            <a:ext cx="217488" cy="184150"/>
          </a:xfrm>
          <a:custGeom>
            <a:avLst/>
            <a:gdLst>
              <a:gd name="T0" fmla="*/ 481 w 602"/>
              <a:gd name="T1" fmla="*/ 318 h 510"/>
              <a:gd name="T2" fmla="*/ 481 w 602"/>
              <a:gd name="T3" fmla="*/ 78 h 510"/>
              <a:gd name="T4" fmla="*/ 481 w 602"/>
              <a:gd name="T5" fmla="*/ 318 h 510"/>
              <a:gd name="T6" fmla="*/ 537 w 602"/>
              <a:gd name="T7" fmla="*/ 219 h 510"/>
              <a:gd name="T8" fmla="*/ 537 w 602"/>
              <a:gd name="T9" fmla="*/ 177 h 510"/>
              <a:gd name="T10" fmla="*/ 544 w 602"/>
              <a:gd name="T11" fmla="*/ 163 h 510"/>
              <a:gd name="T12" fmla="*/ 495 w 602"/>
              <a:gd name="T13" fmla="*/ 141 h 510"/>
              <a:gd name="T14" fmla="*/ 481 w 602"/>
              <a:gd name="T15" fmla="*/ 156 h 510"/>
              <a:gd name="T16" fmla="*/ 459 w 602"/>
              <a:gd name="T17" fmla="*/ 141 h 510"/>
              <a:gd name="T18" fmla="*/ 410 w 602"/>
              <a:gd name="T19" fmla="*/ 163 h 510"/>
              <a:gd name="T20" fmla="*/ 424 w 602"/>
              <a:gd name="T21" fmla="*/ 177 h 510"/>
              <a:gd name="T22" fmla="*/ 424 w 602"/>
              <a:gd name="T23" fmla="*/ 219 h 510"/>
              <a:gd name="T24" fmla="*/ 410 w 602"/>
              <a:gd name="T25" fmla="*/ 233 h 510"/>
              <a:gd name="T26" fmla="*/ 459 w 602"/>
              <a:gd name="T27" fmla="*/ 254 h 510"/>
              <a:gd name="T28" fmla="*/ 481 w 602"/>
              <a:gd name="T29" fmla="*/ 240 h 510"/>
              <a:gd name="T30" fmla="*/ 495 w 602"/>
              <a:gd name="T31" fmla="*/ 254 h 510"/>
              <a:gd name="T32" fmla="*/ 544 w 602"/>
              <a:gd name="T33" fmla="*/ 233 h 510"/>
              <a:gd name="T34" fmla="*/ 361 w 602"/>
              <a:gd name="T35" fmla="*/ 99 h 510"/>
              <a:gd name="T36" fmla="*/ 332 w 602"/>
              <a:gd name="T37" fmla="*/ 42 h 510"/>
              <a:gd name="T38" fmla="*/ 325 w 602"/>
              <a:gd name="T39" fmla="*/ 28 h 510"/>
              <a:gd name="T40" fmla="*/ 382 w 602"/>
              <a:gd name="T41" fmla="*/ 14 h 510"/>
              <a:gd name="T42" fmla="*/ 410 w 602"/>
              <a:gd name="T43" fmla="*/ 63 h 510"/>
              <a:gd name="T44" fmla="*/ 269 w 602"/>
              <a:gd name="T45" fmla="*/ 42 h 510"/>
              <a:gd name="T46" fmla="*/ 205 w 602"/>
              <a:gd name="T47" fmla="*/ 163 h 510"/>
              <a:gd name="T48" fmla="*/ 219 w 602"/>
              <a:gd name="T49" fmla="*/ 14 h 510"/>
              <a:gd name="T50" fmla="*/ 240 w 602"/>
              <a:gd name="T51" fmla="*/ 0 h 510"/>
              <a:gd name="T52" fmla="*/ 269 w 602"/>
              <a:gd name="T53" fmla="*/ 42 h 510"/>
              <a:gd name="T54" fmla="*/ 226 w 602"/>
              <a:gd name="T55" fmla="*/ 191 h 510"/>
              <a:gd name="T56" fmla="*/ 325 w 602"/>
              <a:gd name="T57" fmla="*/ 198 h 510"/>
              <a:gd name="T58" fmla="*/ 382 w 602"/>
              <a:gd name="T59" fmla="*/ 424 h 510"/>
              <a:gd name="T60" fmla="*/ 438 w 602"/>
              <a:gd name="T61" fmla="*/ 424 h 510"/>
              <a:gd name="T62" fmla="*/ 481 w 602"/>
              <a:gd name="T63" fmla="*/ 346 h 510"/>
              <a:gd name="T64" fmla="*/ 488 w 602"/>
              <a:gd name="T65" fmla="*/ 488 h 510"/>
              <a:gd name="T66" fmla="*/ 459 w 602"/>
              <a:gd name="T67" fmla="*/ 509 h 510"/>
              <a:gd name="T68" fmla="*/ 452 w 602"/>
              <a:gd name="T69" fmla="*/ 509 h 510"/>
              <a:gd name="T70" fmla="*/ 141 w 602"/>
              <a:gd name="T71" fmla="*/ 509 h 510"/>
              <a:gd name="T72" fmla="*/ 141 w 602"/>
              <a:gd name="T73" fmla="*/ 509 h 510"/>
              <a:gd name="T74" fmla="*/ 113 w 602"/>
              <a:gd name="T75" fmla="*/ 488 h 510"/>
              <a:gd name="T76" fmla="*/ 50 w 602"/>
              <a:gd name="T77" fmla="*/ 247 h 510"/>
              <a:gd name="T78" fmla="*/ 0 w 602"/>
              <a:gd name="T79" fmla="*/ 219 h 510"/>
              <a:gd name="T80" fmla="*/ 134 w 602"/>
              <a:gd name="T81" fmla="*/ 191 h 510"/>
              <a:gd name="T82" fmla="*/ 269 w 602"/>
              <a:gd name="T83" fmla="*/ 424 h 510"/>
              <a:gd name="T84" fmla="*/ 297 w 602"/>
              <a:gd name="T85" fmla="*/ 452 h 510"/>
              <a:gd name="T86" fmla="*/ 325 w 602"/>
              <a:gd name="T87" fmla="*/ 276 h 510"/>
              <a:gd name="T88" fmla="*/ 269 w 602"/>
              <a:gd name="T89" fmla="*/ 276 h 510"/>
              <a:gd name="T90" fmla="*/ 212 w 602"/>
              <a:gd name="T91" fmla="*/ 276 h 510"/>
              <a:gd name="T92" fmla="*/ 184 w 602"/>
              <a:gd name="T93" fmla="*/ 247 h 510"/>
              <a:gd name="T94" fmla="*/ 155 w 602"/>
              <a:gd name="T95" fmla="*/ 424 h 510"/>
              <a:gd name="T96" fmla="*/ 212 w 602"/>
              <a:gd name="T97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lnTo>
                  <a:pt x="537" y="177"/>
                </a:ln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lnTo>
                  <a:pt x="495" y="141"/>
                </a:ln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lnTo>
                  <a:pt x="459" y="141"/>
                </a:ln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lnTo>
                  <a:pt x="424" y="177"/>
                </a:ln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lnTo>
                  <a:pt x="424" y="219"/>
                </a:ln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lnTo>
                  <a:pt x="459" y="254"/>
                </a:ln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lnTo>
                  <a:pt x="495" y="254"/>
                </a:ln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lnTo>
                  <a:pt x="382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488"/>
                </a:lnTo>
                <a:cubicBezTo>
                  <a:pt x="481" y="502"/>
                  <a:pt x="474" y="509"/>
                  <a:pt x="459" y="509"/>
                </a:cubicBez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13" y="502"/>
                  <a:pt x="113" y="488"/>
                </a:cubicBezTo>
                <a:lnTo>
                  <a:pt x="113" y="488"/>
                </a:ln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4" name="Freeform 110">
            <a:extLst>
              <a:ext uri="{FF2B5EF4-FFF2-40B4-BE49-F238E27FC236}">
                <a16:creationId xmlns:a16="http://schemas.microsoft.com/office/drawing/2014/main" id="{C27170C9-658D-4B9F-8AE9-03EE666D7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2201863"/>
            <a:ext cx="219075" cy="184150"/>
          </a:xfrm>
          <a:custGeom>
            <a:avLst/>
            <a:gdLst>
              <a:gd name="T0" fmla="*/ 480 w 609"/>
              <a:gd name="T1" fmla="*/ 318 h 510"/>
              <a:gd name="T2" fmla="*/ 480 w 609"/>
              <a:gd name="T3" fmla="*/ 78 h 510"/>
              <a:gd name="T4" fmla="*/ 480 w 609"/>
              <a:gd name="T5" fmla="*/ 318 h 510"/>
              <a:gd name="T6" fmla="*/ 537 w 609"/>
              <a:gd name="T7" fmla="*/ 141 h 510"/>
              <a:gd name="T8" fmla="*/ 466 w 609"/>
              <a:gd name="T9" fmla="*/ 205 h 510"/>
              <a:gd name="T10" fmla="*/ 424 w 609"/>
              <a:gd name="T11" fmla="*/ 177 h 510"/>
              <a:gd name="T12" fmla="*/ 410 w 609"/>
              <a:gd name="T13" fmla="*/ 226 h 510"/>
              <a:gd name="T14" fmla="*/ 466 w 609"/>
              <a:gd name="T15" fmla="*/ 276 h 510"/>
              <a:gd name="T16" fmla="*/ 558 w 609"/>
              <a:gd name="T17" fmla="*/ 191 h 510"/>
              <a:gd name="T18" fmla="*/ 537 w 609"/>
              <a:gd name="T19" fmla="*/ 141 h 510"/>
              <a:gd name="T20" fmla="*/ 367 w 609"/>
              <a:gd name="T21" fmla="*/ 99 h 510"/>
              <a:gd name="T22" fmla="*/ 339 w 609"/>
              <a:gd name="T23" fmla="*/ 42 h 510"/>
              <a:gd name="T24" fmla="*/ 360 w 609"/>
              <a:gd name="T25" fmla="*/ 0 h 510"/>
              <a:gd name="T26" fmla="*/ 389 w 609"/>
              <a:gd name="T27" fmla="*/ 14 h 510"/>
              <a:gd name="T28" fmla="*/ 367 w 609"/>
              <a:gd name="T29" fmla="*/ 99 h 510"/>
              <a:gd name="T30" fmla="*/ 269 w 609"/>
              <a:gd name="T31" fmla="*/ 42 h 510"/>
              <a:gd name="T32" fmla="*/ 148 w 609"/>
              <a:gd name="T33" fmla="*/ 163 h 510"/>
              <a:gd name="T34" fmla="*/ 219 w 609"/>
              <a:gd name="T35" fmla="*/ 14 h 510"/>
              <a:gd name="T36" fmla="*/ 276 w 609"/>
              <a:gd name="T37" fmla="*/ 28 h 510"/>
              <a:gd name="T38" fmla="*/ 233 w 609"/>
              <a:gd name="T39" fmla="*/ 191 h 510"/>
              <a:gd name="T40" fmla="*/ 332 w 609"/>
              <a:gd name="T41" fmla="*/ 191 h 510"/>
              <a:gd name="T42" fmla="*/ 389 w 609"/>
              <a:gd name="T43" fmla="*/ 318 h 510"/>
              <a:gd name="T44" fmla="*/ 417 w 609"/>
              <a:gd name="T45" fmla="*/ 452 h 510"/>
              <a:gd name="T46" fmla="*/ 445 w 609"/>
              <a:gd name="T47" fmla="*/ 346 h 510"/>
              <a:gd name="T48" fmla="*/ 530 w 609"/>
              <a:gd name="T49" fmla="*/ 339 h 510"/>
              <a:gd name="T50" fmla="*/ 495 w 609"/>
              <a:gd name="T51" fmla="*/ 488 h 510"/>
              <a:gd name="T52" fmla="*/ 466 w 609"/>
              <a:gd name="T53" fmla="*/ 509 h 510"/>
              <a:gd name="T54" fmla="*/ 452 w 609"/>
              <a:gd name="T55" fmla="*/ 509 h 510"/>
              <a:gd name="T56" fmla="*/ 141 w 609"/>
              <a:gd name="T57" fmla="*/ 509 h 510"/>
              <a:gd name="T58" fmla="*/ 141 w 609"/>
              <a:gd name="T59" fmla="*/ 509 h 510"/>
              <a:gd name="T60" fmla="*/ 113 w 609"/>
              <a:gd name="T61" fmla="*/ 488 h 510"/>
              <a:gd name="T62" fmla="*/ 28 w 609"/>
              <a:gd name="T63" fmla="*/ 247 h 510"/>
              <a:gd name="T64" fmla="*/ 28 w 609"/>
              <a:gd name="T65" fmla="*/ 191 h 510"/>
              <a:gd name="T66" fmla="*/ 233 w 609"/>
              <a:gd name="T67" fmla="*/ 191 h 510"/>
              <a:gd name="T68" fmla="*/ 276 w 609"/>
              <a:gd name="T69" fmla="*/ 424 h 510"/>
              <a:gd name="T70" fmla="*/ 332 w 609"/>
              <a:gd name="T71" fmla="*/ 424 h 510"/>
              <a:gd name="T72" fmla="*/ 304 w 609"/>
              <a:gd name="T73" fmla="*/ 247 h 510"/>
              <a:gd name="T74" fmla="*/ 276 w 609"/>
              <a:gd name="T75" fmla="*/ 424 h 510"/>
              <a:gd name="T76" fmla="*/ 219 w 609"/>
              <a:gd name="T77" fmla="*/ 276 h 510"/>
              <a:gd name="T78" fmla="*/ 162 w 609"/>
              <a:gd name="T79" fmla="*/ 276 h 510"/>
              <a:gd name="T80" fmla="*/ 191 w 609"/>
              <a:gd name="T81" fmla="*/ 452 h 510"/>
              <a:gd name="T82" fmla="*/ 219 w 609"/>
              <a:gd name="T83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lnTo>
                  <a:pt x="389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lnTo>
                  <a:pt x="495" y="488"/>
                </a:lnTo>
                <a:cubicBezTo>
                  <a:pt x="488" y="502"/>
                  <a:pt x="480" y="509"/>
                  <a:pt x="466" y="509"/>
                </a:cubicBezTo>
                <a:lnTo>
                  <a:pt x="466" y="509"/>
                </a:ln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5" name="Freeform 111">
            <a:extLst>
              <a:ext uri="{FF2B5EF4-FFF2-40B4-BE49-F238E27FC236}">
                <a16:creationId xmlns:a16="http://schemas.microsoft.com/office/drawing/2014/main" id="{18F25DA7-67C2-439D-9AF8-0C6D8554D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2201863"/>
            <a:ext cx="217487" cy="184150"/>
          </a:xfrm>
          <a:custGeom>
            <a:avLst/>
            <a:gdLst>
              <a:gd name="T0" fmla="*/ 480 w 602"/>
              <a:gd name="T1" fmla="*/ 318 h 510"/>
              <a:gd name="T2" fmla="*/ 480 w 602"/>
              <a:gd name="T3" fmla="*/ 78 h 510"/>
              <a:gd name="T4" fmla="*/ 480 w 602"/>
              <a:gd name="T5" fmla="*/ 318 h 510"/>
              <a:gd name="T6" fmla="*/ 537 w 602"/>
              <a:gd name="T7" fmla="*/ 170 h 510"/>
              <a:gd name="T8" fmla="*/ 396 w 602"/>
              <a:gd name="T9" fmla="*/ 198 h 510"/>
              <a:gd name="T10" fmla="*/ 537 w 602"/>
              <a:gd name="T11" fmla="*/ 226 h 510"/>
              <a:gd name="T12" fmla="*/ 537 w 602"/>
              <a:gd name="T13" fmla="*/ 170 h 510"/>
              <a:gd name="T14" fmla="*/ 367 w 602"/>
              <a:gd name="T15" fmla="*/ 99 h 510"/>
              <a:gd name="T16" fmla="*/ 332 w 602"/>
              <a:gd name="T17" fmla="*/ 42 h 510"/>
              <a:gd name="T18" fmla="*/ 360 w 602"/>
              <a:gd name="T19" fmla="*/ 0 h 510"/>
              <a:gd name="T20" fmla="*/ 382 w 602"/>
              <a:gd name="T21" fmla="*/ 14 h 510"/>
              <a:gd name="T22" fmla="*/ 367 w 602"/>
              <a:gd name="T23" fmla="*/ 99 h 510"/>
              <a:gd name="T24" fmla="*/ 269 w 602"/>
              <a:gd name="T25" fmla="*/ 42 h 510"/>
              <a:gd name="T26" fmla="*/ 141 w 602"/>
              <a:gd name="T27" fmla="*/ 163 h 510"/>
              <a:gd name="T28" fmla="*/ 219 w 602"/>
              <a:gd name="T29" fmla="*/ 14 h 510"/>
              <a:gd name="T30" fmla="*/ 276 w 602"/>
              <a:gd name="T31" fmla="*/ 28 h 510"/>
              <a:gd name="T32" fmla="*/ 233 w 602"/>
              <a:gd name="T33" fmla="*/ 191 h 510"/>
              <a:gd name="T34" fmla="*/ 332 w 602"/>
              <a:gd name="T35" fmla="*/ 191 h 510"/>
              <a:gd name="T36" fmla="*/ 389 w 602"/>
              <a:gd name="T37" fmla="*/ 318 h 510"/>
              <a:gd name="T38" fmla="*/ 417 w 602"/>
              <a:gd name="T39" fmla="*/ 452 h 510"/>
              <a:gd name="T40" fmla="*/ 445 w 602"/>
              <a:gd name="T41" fmla="*/ 346 h 510"/>
              <a:gd name="T42" fmla="*/ 523 w 602"/>
              <a:gd name="T43" fmla="*/ 339 h 510"/>
              <a:gd name="T44" fmla="*/ 487 w 602"/>
              <a:gd name="T45" fmla="*/ 488 h 510"/>
              <a:gd name="T46" fmla="*/ 459 w 602"/>
              <a:gd name="T47" fmla="*/ 509 h 510"/>
              <a:gd name="T48" fmla="*/ 452 w 602"/>
              <a:gd name="T49" fmla="*/ 509 h 510"/>
              <a:gd name="T50" fmla="*/ 141 w 602"/>
              <a:gd name="T51" fmla="*/ 509 h 510"/>
              <a:gd name="T52" fmla="*/ 141 w 602"/>
              <a:gd name="T53" fmla="*/ 509 h 510"/>
              <a:gd name="T54" fmla="*/ 113 w 602"/>
              <a:gd name="T55" fmla="*/ 488 h 510"/>
              <a:gd name="T56" fmla="*/ 28 w 602"/>
              <a:gd name="T57" fmla="*/ 247 h 510"/>
              <a:gd name="T58" fmla="*/ 28 w 602"/>
              <a:gd name="T59" fmla="*/ 191 h 510"/>
              <a:gd name="T60" fmla="*/ 233 w 602"/>
              <a:gd name="T61" fmla="*/ 191 h 510"/>
              <a:gd name="T62" fmla="*/ 276 w 602"/>
              <a:gd name="T63" fmla="*/ 424 h 510"/>
              <a:gd name="T64" fmla="*/ 332 w 602"/>
              <a:gd name="T65" fmla="*/ 424 h 510"/>
              <a:gd name="T66" fmla="*/ 304 w 602"/>
              <a:gd name="T67" fmla="*/ 247 h 510"/>
              <a:gd name="T68" fmla="*/ 276 w 602"/>
              <a:gd name="T69" fmla="*/ 424 h 510"/>
              <a:gd name="T70" fmla="*/ 219 w 602"/>
              <a:gd name="T71" fmla="*/ 276 h 510"/>
              <a:gd name="T72" fmla="*/ 162 w 602"/>
              <a:gd name="T73" fmla="*/ 276 h 510"/>
              <a:gd name="T74" fmla="*/ 191 w 602"/>
              <a:gd name="T75" fmla="*/ 452 h 510"/>
              <a:gd name="T76" fmla="*/ 219 w 602"/>
              <a:gd name="T77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lnTo>
                  <a:pt x="382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lnTo>
                  <a:pt x="487" y="488"/>
                </a:lnTo>
                <a:cubicBezTo>
                  <a:pt x="487" y="502"/>
                  <a:pt x="473" y="509"/>
                  <a:pt x="459" y="509"/>
                </a:cubicBezTo>
                <a:lnTo>
                  <a:pt x="459" y="509"/>
                </a:ln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6" name="Freeform 112">
            <a:extLst>
              <a:ext uri="{FF2B5EF4-FFF2-40B4-BE49-F238E27FC236}">
                <a16:creationId xmlns:a16="http://schemas.microsoft.com/office/drawing/2014/main" id="{C164B360-42A0-490B-A157-9630BACF2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2201863"/>
            <a:ext cx="215900" cy="184150"/>
          </a:xfrm>
          <a:custGeom>
            <a:avLst/>
            <a:gdLst>
              <a:gd name="T0" fmla="*/ 480 w 601"/>
              <a:gd name="T1" fmla="*/ 318 h 510"/>
              <a:gd name="T2" fmla="*/ 480 w 601"/>
              <a:gd name="T3" fmla="*/ 78 h 510"/>
              <a:gd name="T4" fmla="*/ 480 w 601"/>
              <a:gd name="T5" fmla="*/ 318 h 510"/>
              <a:gd name="T6" fmla="*/ 537 w 601"/>
              <a:gd name="T7" fmla="*/ 170 h 510"/>
              <a:gd name="T8" fmla="*/ 509 w 601"/>
              <a:gd name="T9" fmla="*/ 141 h 510"/>
              <a:gd name="T10" fmla="*/ 452 w 601"/>
              <a:gd name="T11" fmla="*/ 141 h 510"/>
              <a:gd name="T12" fmla="*/ 424 w 601"/>
              <a:gd name="T13" fmla="*/ 170 h 510"/>
              <a:gd name="T14" fmla="*/ 424 w 601"/>
              <a:gd name="T15" fmla="*/ 226 h 510"/>
              <a:gd name="T16" fmla="*/ 452 w 601"/>
              <a:gd name="T17" fmla="*/ 254 h 510"/>
              <a:gd name="T18" fmla="*/ 509 w 601"/>
              <a:gd name="T19" fmla="*/ 254 h 510"/>
              <a:gd name="T20" fmla="*/ 537 w 601"/>
              <a:gd name="T21" fmla="*/ 226 h 510"/>
              <a:gd name="T22" fmla="*/ 537 w 601"/>
              <a:gd name="T23" fmla="*/ 170 h 510"/>
              <a:gd name="T24" fmla="*/ 360 w 601"/>
              <a:gd name="T25" fmla="*/ 99 h 510"/>
              <a:gd name="T26" fmla="*/ 332 w 601"/>
              <a:gd name="T27" fmla="*/ 42 h 510"/>
              <a:gd name="T28" fmla="*/ 353 w 601"/>
              <a:gd name="T29" fmla="*/ 0 h 510"/>
              <a:gd name="T30" fmla="*/ 381 w 601"/>
              <a:gd name="T31" fmla="*/ 14 h 510"/>
              <a:gd name="T32" fmla="*/ 360 w 601"/>
              <a:gd name="T33" fmla="*/ 99 h 510"/>
              <a:gd name="T34" fmla="*/ 268 w 601"/>
              <a:gd name="T35" fmla="*/ 42 h 510"/>
              <a:gd name="T36" fmla="*/ 141 w 601"/>
              <a:gd name="T37" fmla="*/ 163 h 510"/>
              <a:gd name="T38" fmla="*/ 219 w 601"/>
              <a:gd name="T39" fmla="*/ 14 h 510"/>
              <a:gd name="T40" fmla="*/ 268 w 601"/>
              <a:gd name="T41" fmla="*/ 28 h 510"/>
              <a:gd name="T42" fmla="*/ 226 w 601"/>
              <a:gd name="T43" fmla="*/ 191 h 510"/>
              <a:gd name="T44" fmla="*/ 325 w 601"/>
              <a:gd name="T45" fmla="*/ 191 h 510"/>
              <a:gd name="T46" fmla="*/ 381 w 601"/>
              <a:gd name="T47" fmla="*/ 318 h 510"/>
              <a:gd name="T48" fmla="*/ 410 w 601"/>
              <a:gd name="T49" fmla="*/ 452 h 510"/>
              <a:gd name="T50" fmla="*/ 438 w 601"/>
              <a:gd name="T51" fmla="*/ 346 h 510"/>
              <a:gd name="T52" fmla="*/ 523 w 601"/>
              <a:gd name="T53" fmla="*/ 339 h 510"/>
              <a:gd name="T54" fmla="*/ 487 w 601"/>
              <a:gd name="T55" fmla="*/ 488 h 510"/>
              <a:gd name="T56" fmla="*/ 459 w 601"/>
              <a:gd name="T57" fmla="*/ 509 h 510"/>
              <a:gd name="T58" fmla="*/ 445 w 601"/>
              <a:gd name="T59" fmla="*/ 509 h 510"/>
              <a:gd name="T60" fmla="*/ 141 w 601"/>
              <a:gd name="T61" fmla="*/ 509 h 510"/>
              <a:gd name="T62" fmla="*/ 141 w 601"/>
              <a:gd name="T63" fmla="*/ 509 h 510"/>
              <a:gd name="T64" fmla="*/ 113 w 601"/>
              <a:gd name="T65" fmla="*/ 488 h 510"/>
              <a:gd name="T66" fmla="*/ 28 w 601"/>
              <a:gd name="T67" fmla="*/ 247 h 510"/>
              <a:gd name="T68" fmla="*/ 28 w 601"/>
              <a:gd name="T69" fmla="*/ 191 h 510"/>
              <a:gd name="T70" fmla="*/ 226 w 601"/>
              <a:gd name="T71" fmla="*/ 191 h 510"/>
              <a:gd name="T72" fmla="*/ 268 w 601"/>
              <a:gd name="T73" fmla="*/ 424 h 510"/>
              <a:gd name="T74" fmla="*/ 325 w 601"/>
              <a:gd name="T75" fmla="*/ 424 h 510"/>
              <a:gd name="T76" fmla="*/ 297 w 601"/>
              <a:gd name="T77" fmla="*/ 247 h 510"/>
              <a:gd name="T78" fmla="*/ 268 w 601"/>
              <a:gd name="T79" fmla="*/ 424 h 510"/>
              <a:gd name="T80" fmla="*/ 212 w 601"/>
              <a:gd name="T81" fmla="*/ 276 h 510"/>
              <a:gd name="T82" fmla="*/ 155 w 601"/>
              <a:gd name="T83" fmla="*/ 276 h 510"/>
              <a:gd name="T84" fmla="*/ 183 w 601"/>
              <a:gd name="T85" fmla="*/ 452 h 510"/>
              <a:gd name="T86" fmla="*/ 212 w 601"/>
              <a:gd name="T87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lnTo>
                  <a:pt x="381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lnTo>
                  <a:pt x="487" y="488"/>
                </a:lnTo>
                <a:cubicBezTo>
                  <a:pt x="480" y="502"/>
                  <a:pt x="473" y="509"/>
                  <a:pt x="459" y="509"/>
                </a:cubicBez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13" y="502"/>
                  <a:pt x="113" y="488"/>
                </a:cubicBezTo>
                <a:lnTo>
                  <a:pt x="113" y="488"/>
                </a:ln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7" name="Freeform 113">
            <a:extLst>
              <a:ext uri="{FF2B5EF4-FFF2-40B4-BE49-F238E27FC236}">
                <a16:creationId xmlns:a16="http://schemas.microsoft.com/office/drawing/2014/main" id="{00C67ECF-4856-483F-8027-0A53B1F3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201863"/>
            <a:ext cx="219075" cy="184150"/>
          </a:xfrm>
          <a:custGeom>
            <a:avLst/>
            <a:gdLst>
              <a:gd name="T0" fmla="*/ 607 w 608"/>
              <a:gd name="T1" fmla="*/ 212 h 510"/>
              <a:gd name="T2" fmla="*/ 607 w 608"/>
              <a:gd name="T3" fmla="*/ 219 h 510"/>
              <a:gd name="T4" fmla="*/ 607 w 608"/>
              <a:gd name="T5" fmla="*/ 219 h 510"/>
              <a:gd name="T6" fmla="*/ 579 w 608"/>
              <a:gd name="T7" fmla="*/ 247 h 510"/>
              <a:gd name="T8" fmla="*/ 494 w 608"/>
              <a:gd name="T9" fmla="*/ 488 h 510"/>
              <a:gd name="T10" fmla="*/ 466 w 608"/>
              <a:gd name="T11" fmla="*/ 509 h 510"/>
              <a:gd name="T12" fmla="*/ 466 w 608"/>
              <a:gd name="T13" fmla="*/ 509 h 510"/>
              <a:gd name="T14" fmla="*/ 452 w 608"/>
              <a:gd name="T15" fmla="*/ 509 h 510"/>
              <a:gd name="T16" fmla="*/ 141 w 608"/>
              <a:gd name="T17" fmla="*/ 509 h 510"/>
              <a:gd name="T18" fmla="*/ 141 w 608"/>
              <a:gd name="T19" fmla="*/ 509 h 510"/>
              <a:gd name="T20" fmla="*/ 113 w 608"/>
              <a:gd name="T21" fmla="*/ 488 h 510"/>
              <a:gd name="T22" fmla="*/ 28 w 608"/>
              <a:gd name="T23" fmla="*/ 247 h 510"/>
              <a:gd name="T24" fmla="*/ 28 w 608"/>
              <a:gd name="T25" fmla="*/ 191 h 510"/>
              <a:gd name="T26" fmla="*/ 141 w 608"/>
              <a:gd name="T27" fmla="*/ 191 h 510"/>
              <a:gd name="T28" fmla="*/ 233 w 608"/>
              <a:gd name="T29" fmla="*/ 191 h 510"/>
              <a:gd name="T30" fmla="*/ 353 w 608"/>
              <a:gd name="T31" fmla="*/ 191 h 510"/>
              <a:gd name="T32" fmla="*/ 424 w 608"/>
              <a:gd name="T33" fmla="*/ 191 h 510"/>
              <a:gd name="T34" fmla="*/ 466 w 608"/>
              <a:gd name="T35" fmla="*/ 191 h 510"/>
              <a:gd name="T36" fmla="*/ 579 w 608"/>
              <a:gd name="T37" fmla="*/ 191 h 510"/>
              <a:gd name="T38" fmla="*/ 579 w 608"/>
              <a:gd name="T39" fmla="*/ 191 h 510"/>
              <a:gd name="T40" fmla="*/ 219 w 608"/>
              <a:gd name="T41" fmla="*/ 276 h 510"/>
              <a:gd name="T42" fmla="*/ 190 w 608"/>
              <a:gd name="T43" fmla="*/ 247 h 510"/>
              <a:gd name="T44" fmla="*/ 162 w 608"/>
              <a:gd name="T45" fmla="*/ 424 h 510"/>
              <a:gd name="T46" fmla="*/ 219 w 608"/>
              <a:gd name="T47" fmla="*/ 424 h 510"/>
              <a:gd name="T48" fmla="*/ 332 w 608"/>
              <a:gd name="T49" fmla="*/ 276 h 510"/>
              <a:gd name="T50" fmla="*/ 304 w 608"/>
              <a:gd name="T51" fmla="*/ 247 h 510"/>
              <a:gd name="T52" fmla="*/ 275 w 608"/>
              <a:gd name="T53" fmla="*/ 424 h 510"/>
              <a:gd name="T54" fmla="*/ 332 w 608"/>
              <a:gd name="T55" fmla="*/ 424 h 510"/>
              <a:gd name="T56" fmla="*/ 445 w 608"/>
              <a:gd name="T57" fmla="*/ 276 h 510"/>
              <a:gd name="T58" fmla="*/ 417 w 608"/>
              <a:gd name="T59" fmla="*/ 247 h 510"/>
              <a:gd name="T60" fmla="*/ 388 w 608"/>
              <a:gd name="T61" fmla="*/ 424 h 510"/>
              <a:gd name="T62" fmla="*/ 445 w 608"/>
              <a:gd name="T63" fmla="*/ 424 h 510"/>
              <a:gd name="T64" fmla="*/ 339 w 608"/>
              <a:gd name="T65" fmla="*/ 42 h 510"/>
              <a:gd name="T66" fmla="*/ 339 w 608"/>
              <a:gd name="T67" fmla="*/ 42 h 510"/>
              <a:gd name="T68" fmla="*/ 360 w 608"/>
              <a:gd name="T69" fmla="*/ 0 h 510"/>
              <a:gd name="T70" fmla="*/ 388 w 608"/>
              <a:gd name="T71" fmla="*/ 14 h 510"/>
              <a:gd name="T72" fmla="*/ 395 w 608"/>
              <a:gd name="T73" fmla="*/ 163 h 510"/>
              <a:gd name="T74" fmla="*/ 268 w 608"/>
              <a:gd name="T75" fmla="*/ 42 h 510"/>
              <a:gd name="T76" fmla="*/ 212 w 608"/>
              <a:gd name="T77" fmla="*/ 163 h 510"/>
              <a:gd name="T78" fmla="*/ 219 w 608"/>
              <a:gd name="T79" fmla="*/ 14 h 510"/>
              <a:gd name="T80" fmla="*/ 247 w 608"/>
              <a:gd name="T81" fmla="*/ 0 h 510"/>
              <a:gd name="T82" fmla="*/ 268 w 608"/>
              <a:gd name="T83" fmla="*/ 4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2"/>
                </a:lnTo>
                <a:lnTo>
                  <a:pt x="607" y="219"/>
                </a:lnTo>
                <a:lnTo>
                  <a:pt x="607" y="219"/>
                </a:lnTo>
                <a:lnTo>
                  <a:pt x="607" y="219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lnTo>
                  <a:pt x="494" y="488"/>
                </a:lnTo>
                <a:cubicBezTo>
                  <a:pt x="487" y="502"/>
                  <a:pt x="480" y="509"/>
                  <a:pt x="466" y="509"/>
                </a:cubicBezTo>
                <a:lnTo>
                  <a:pt x="466" y="509"/>
                </a:lnTo>
                <a:lnTo>
                  <a:pt x="466" y="509"/>
                </a:ln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191"/>
                </a:lnTo>
                <a:cubicBezTo>
                  <a:pt x="233" y="191"/>
                  <a:pt x="233" y="191"/>
                  <a:pt x="233" y="191"/>
                </a:cubicBezTo>
                <a:lnTo>
                  <a:pt x="233" y="191"/>
                </a:lnTo>
                <a:cubicBezTo>
                  <a:pt x="353" y="191"/>
                  <a:pt x="353" y="191"/>
                  <a:pt x="353" y="191"/>
                </a:cubicBezTo>
                <a:lnTo>
                  <a:pt x="353" y="191"/>
                </a:lnTo>
                <a:cubicBezTo>
                  <a:pt x="424" y="191"/>
                  <a:pt x="424" y="191"/>
                  <a:pt x="424" y="191"/>
                </a:cubicBezTo>
                <a:lnTo>
                  <a:pt x="424" y="191"/>
                </a:lnTo>
                <a:cubicBezTo>
                  <a:pt x="466" y="191"/>
                  <a:pt x="466" y="191"/>
                  <a:pt x="466" y="191"/>
                </a:cubicBezTo>
                <a:lnTo>
                  <a:pt x="466" y="191"/>
                </a:lnTo>
                <a:lnTo>
                  <a:pt x="466" y="191"/>
                </a:lnTo>
                <a:cubicBezTo>
                  <a:pt x="579" y="191"/>
                  <a:pt x="579" y="191"/>
                  <a:pt x="579" y="191"/>
                </a:cubicBezTo>
                <a:lnTo>
                  <a:pt x="579" y="191"/>
                </a:lnTo>
                <a:lnTo>
                  <a:pt x="579" y="191"/>
                </a:ln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lnTo>
                  <a:pt x="388" y="14"/>
                </a:ln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8" name="Freeform 114">
            <a:extLst>
              <a:ext uri="{FF2B5EF4-FFF2-40B4-BE49-F238E27FC236}">
                <a16:creationId xmlns:a16="http://schemas.microsoft.com/office/drawing/2014/main" id="{37CA26CC-6907-4928-9BB8-1A7327310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2182813"/>
            <a:ext cx="176212" cy="219075"/>
          </a:xfrm>
          <a:custGeom>
            <a:avLst/>
            <a:gdLst>
              <a:gd name="T0" fmla="*/ 459 w 489"/>
              <a:gd name="T1" fmla="*/ 608 h 609"/>
              <a:gd name="T2" fmla="*/ 459 w 489"/>
              <a:gd name="T3" fmla="*/ 608 h 609"/>
              <a:gd name="T4" fmla="*/ 28 w 489"/>
              <a:gd name="T5" fmla="*/ 608 h 609"/>
              <a:gd name="T6" fmla="*/ 0 w 489"/>
              <a:gd name="T7" fmla="*/ 580 h 609"/>
              <a:gd name="T8" fmla="*/ 0 w 489"/>
              <a:gd name="T9" fmla="*/ 552 h 609"/>
              <a:gd name="T10" fmla="*/ 488 w 489"/>
              <a:gd name="T11" fmla="*/ 552 h 609"/>
              <a:gd name="T12" fmla="*/ 488 w 489"/>
              <a:gd name="T13" fmla="*/ 580 h 609"/>
              <a:gd name="T14" fmla="*/ 459 w 489"/>
              <a:gd name="T15" fmla="*/ 608 h 609"/>
              <a:gd name="T16" fmla="*/ 0 w 489"/>
              <a:gd name="T17" fmla="*/ 170 h 609"/>
              <a:gd name="T18" fmla="*/ 0 w 489"/>
              <a:gd name="T19" fmla="*/ 170 h 609"/>
              <a:gd name="T20" fmla="*/ 28 w 489"/>
              <a:gd name="T21" fmla="*/ 142 h 609"/>
              <a:gd name="T22" fmla="*/ 106 w 489"/>
              <a:gd name="T23" fmla="*/ 142 h 609"/>
              <a:gd name="T24" fmla="*/ 248 w 489"/>
              <a:gd name="T25" fmla="*/ 0 h 609"/>
              <a:gd name="T26" fmla="*/ 389 w 489"/>
              <a:gd name="T27" fmla="*/ 142 h 609"/>
              <a:gd name="T28" fmla="*/ 459 w 489"/>
              <a:gd name="T29" fmla="*/ 142 h 609"/>
              <a:gd name="T30" fmla="*/ 488 w 489"/>
              <a:gd name="T31" fmla="*/ 170 h 609"/>
              <a:gd name="T32" fmla="*/ 488 w 489"/>
              <a:gd name="T33" fmla="*/ 524 h 609"/>
              <a:gd name="T34" fmla="*/ 0 w 489"/>
              <a:gd name="T35" fmla="*/ 524 h 609"/>
              <a:gd name="T36" fmla="*/ 0 w 489"/>
              <a:gd name="T37" fmla="*/ 170 h 609"/>
              <a:gd name="T38" fmla="*/ 332 w 489"/>
              <a:gd name="T39" fmla="*/ 142 h 609"/>
              <a:gd name="T40" fmla="*/ 332 w 489"/>
              <a:gd name="T41" fmla="*/ 142 h 609"/>
              <a:gd name="T42" fmla="*/ 248 w 489"/>
              <a:gd name="T43" fmla="*/ 57 h 609"/>
              <a:gd name="T44" fmla="*/ 163 w 489"/>
              <a:gd name="T45" fmla="*/ 142 h 609"/>
              <a:gd name="T46" fmla="*/ 332 w 489"/>
              <a:gd name="T47" fmla="*/ 14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9" name="Freeform 115">
            <a:extLst>
              <a:ext uri="{FF2B5EF4-FFF2-40B4-BE49-F238E27FC236}">
                <a16:creationId xmlns:a16="http://schemas.microsoft.com/office/drawing/2014/main" id="{0E89968F-AD3B-4003-8CF8-6AB2D8432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2193925"/>
            <a:ext cx="215900" cy="198438"/>
          </a:xfrm>
          <a:custGeom>
            <a:avLst/>
            <a:gdLst>
              <a:gd name="T0" fmla="*/ 600 w 601"/>
              <a:gd name="T1" fmla="*/ 226 h 552"/>
              <a:gd name="T2" fmla="*/ 600 w 601"/>
              <a:gd name="T3" fmla="*/ 226 h 552"/>
              <a:gd name="T4" fmla="*/ 522 w 601"/>
              <a:gd name="T5" fmla="*/ 304 h 552"/>
              <a:gd name="T6" fmla="*/ 452 w 601"/>
              <a:gd name="T7" fmla="*/ 226 h 552"/>
              <a:gd name="T8" fmla="*/ 452 w 601"/>
              <a:gd name="T9" fmla="*/ 226 h 552"/>
              <a:gd name="T10" fmla="*/ 452 w 601"/>
              <a:gd name="T11" fmla="*/ 226 h 552"/>
              <a:gd name="T12" fmla="*/ 452 w 601"/>
              <a:gd name="T13" fmla="*/ 226 h 552"/>
              <a:gd name="T14" fmla="*/ 374 w 601"/>
              <a:gd name="T15" fmla="*/ 304 h 552"/>
              <a:gd name="T16" fmla="*/ 296 w 601"/>
              <a:gd name="T17" fmla="*/ 226 h 552"/>
              <a:gd name="T18" fmla="*/ 296 w 601"/>
              <a:gd name="T19" fmla="*/ 226 h 552"/>
              <a:gd name="T20" fmla="*/ 296 w 601"/>
              <a:gd name="T21" fmla="*/ 226 h 552"/>
              <a:gd name="T22" fmla="*/ 296 w 601"/>
              <a:gd name="T23" fmla="*/ 226 h 552"/>
              <a:gd name="T24" fmla="*/ 296 w 601"/>
              <a:gd name="T25" fmla="*/ 226 h 552"/>
              <a:gd name="T26" fmla="*/ 226 w 601"/>
              <a:gd name="T27" fmla="*/ 304 h 552"/>
              <a:gd name="T28" fmla="*/ 148 w 601"/>
              <a:gd name="T29" fmla="*/ 226 h 552"/>
              <a:gd name="T30" fmla="*/ 148 w 601"/>
              <a:gd name="T31" fmla="*/ 226 h 552"/>
              <a:gd name="T32" fmla="*/ 148 w 601"/>
              <a:gd name="T33" fmla="*/ 226 h 552"/>
              <a:gd name="T34" fmla="*/ 148 w 601"/>
              <a:gd name="T35" fmla="*/ 226 h 552"/>
              <a:gd name="T36" fmla="*/ 148 w 601"/>
              <a:gd name="T37" fmla="*/ 226 h 552"/>
              <a:gd name="T38" fmla="*/ 70 w 601"/>
              <a:gd name="T39" fmla="*/ 304 h 552"/>
              <a:gd name="T40" fmla="*/ 0 w 601"/>
              <a:gd name="T41" fmla="*/ 226 h 552"/>
              <a:gd name="T42" fmla="*/ 0 w 601"/>
              <a:gd name="T43" fmla="*/ 226 h 552"/>
              <a:gd name="T44" fmla="*/ 0 w 601"/>
              <a:gd name="T45" fmla="*/ 226 h 552"/>
              <a:gd name="T46" fmla="*/ 0 w 601"/>
              <a:gd name="T47" fmla="*/ 226 h 552"/>
              <a:gd name="T48" fmla="*/ 49 w 601"/>
              <a:gd name="T49" fmla="*/ 84 h 552"/>
              <a:gd name="T50" fmla="*/ 551 w 601"/>
              <a:gd name="T51" fmla="*/ 84 h 552"/>
              <a:gd name="T52" fmla="*/ 600 w 601"/>
              <a:gd name="T53" fmla="*/ 226 h 552"/>
              <a:gd name="T54" fmla="*/ 508 w 601"/>
              <a:gd name="T55" fmla="*/ 56 h 552"/>
              <a:gd name="T56" fmla="*/ 508 w 601"/>
              <a:gd name="T57" fmla="*/ 56 h 552"/>
              <a:gd name="T58" fmla="*/ 91 w 601"/>
              <a:gd name="T59" fmla="*/ 56 h 552"/>
              <a:gd name="T60" fmla="*/ 63 w 601"/>
              <a:gd name="T61" fmla="*/ 28 h 552"/>
              <a:gd name="T62" fmla="*/ 91 w 601"/>
              <a:gd name="T63" fmla="*/ 0 h 552"/>
              <a:gd name="T64" fmla="*/ 508 w 601"/>
              <a:gd name="T65" fmla="*/ 0 h 552"/>
              <a:gd name="T66" fmla="*/ 537 w 601"/>
              <a:gd name="T67" fmla="*/ 28 h 552"/>
              <a:gd name="T68" fmla="*/ 508 w 601"/>
              <a:gd name="T69" fmla="*/ 56 h 552"/>
              <a:gd name="T70" fmla="*/ 84 w 601"/>
              <a:gd name="T71" fmla="*/ 332 h 552"/>
              <a:gd name="T72" fmla="*/ 84 w 601"/>
              <a:gd name="T73" fmla="*/ 332 h 552"/>
              <a:gd name="T74" fmla="*/ 84 w 601"/>
              <a:gd name="T75" fmla="*/ 332 h 552"/>
              <a:gd name="T76" fmla="*/ 91 w 601"/>
              <a:gd name="T77" fmla="*/ 332 h 552"/>
              <a:gd name="T78" fmla="*/ 91 w 601"/>
              <a:gd name="T79" fmla="*/ 332 h 552"/>
              <a:gd name="T80" fmla="*/ 98 w 601"/>
              <a:gd name="T81" fmla="*/ 332 h 552"/>
              <a:gd name="T82" fmla="*/ 113 w 601"/>
              <a:gd name="T83" fmla="*/ 325 h 552"/>
              <a:gd name="T84" fmla="*/ 113 w 601"/>
              <a:gd name="T85" fmla="*/ 325 h 552"/>
              <a:gd name="T86" fmla="*/ 113 w 601"/>
              <a:gd name="T87" fmla="*/ 325 h 552"/>
              <a:gd name="T88" fmla="*/ 113 w 601"/>
              <a:gd name="T89" fmla="*/ 466 h 552"/>
              <a:gd name="T90" fmla="*/ 487 w 601"/>
              <a:gd name="T91" fmla="*/ 466 h 552"/>
              <a:gd name="T92" fmla="*/ 487 w 601"/>
              <a:gd name="T93" fmla="*/ 325 h 552"/>
              <a:gd name="T94" fmla="*/ 487 w 601"/>
              <a:gd name="T95" fmla="*/ 325 h 552"/>
              <a:gd name="T96" fmla="*/ 487 w 601"/>
              <a:gd name="T97" fmla="*/ 325 h 552"/>
              <a:gd name="T98" fmla="*/ 501 w 601"/>
              <a:gd name="T99" fmla="*/ 332 h 552"/>
              <a:gd name="T100" fmla="*/ 508 w 601"/>
              <a:gd name="T101" fmla="*/ 332 h 552"/>
              <a:gd name="T102" fmla="*/ 508 w 601"/>
              <a:gd name="T103" fmla="*/ 332 h 552"/>
              <a:gd name="T104" fmla="*/ 515 w 601"/>
              <a:gd name="T105" fmla="*/ 332 h 552"/>
              <a:gd name="T106" fmla="*/ 515 w 601"/>
              <a:gd name="T107" fmla="*/ 332 h 552"/>
              <a:gd name="T108" fmla="*/ 522 w 601"/>
              <a:gd name="T109" fmla="*/ 332 h 552"/>
              <a:gd name="T110" fmla="*/ 544 w 601"/>
              <a:gd name="T111" fmla="*/ 332 h 552"/>
              <a:gd name="T112" fmla="*/ 544 w 601"/>
              <a:gd name="T113" fmla="*/ 523 h 552"/>
              <a:gd name="T114" fmla="*/ 515 w 601"/>
              <a:gd name="T115" fmla="*/ 551 h 552"/>
              <a:gd name="T116" fmla="*/ 84 w 601"/>
              <a:gd name="T117" fmla="*/ 551 h 552"/>
              <a:gd name="T118" fmla="*/ 56 w 601"/>
              <a:gd name="T119" fmla="*/ 523 h 552"/>
              <a:gd name="T120" fmla="*/ 56 w 601"/>
              <a:gd name="T121" fmla="*/ 332 h 552"/>
              <a:gd name="T122" fmla="*/ 70 w 601"/>
              <a:gd name="T123" fmla="*/ 332 h 552"/>
              <a:gd name="T124" fmla="*/ 84 w 601"/>
              <a:gd name="T125" fmla="*/ 332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lnTo>
                  <a:pt x="452" y="226"/>
                </a:lnTo>
                <a:lnTo>
                  <a:pt x="452" y="226"/>
                </a:lnTo>
                <a:lnTo>
                  <a:pt x="452" y="226"/>
                </a:ln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lnTo>
                  <a:pt x="296" y="226"/>
                </a:lnTo>
                <a:lnTo>
                  <a:pt x="296" y="226"/>
                </a:lnTo>
                <a:lnTo>
                  <a:pt x="296" y="226"/>
                </a:lnTo>
                <a:lnTo>
                  <a:pt x="296" y="226"/>
                </a:ln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lnTo>
                  <a:pt x="148" y="226"/>
                </a:lnTo>
                <a:lnTo>
                  <a:pt x="148" y="226"/>
                </a:lnTo>
                <a:lnTo>
                  <a:pt x="148" y="226"/>
                </a:lnTo>
                <a:lnTo>
                  <a:pt x="148" y="226"/>
                </a:ln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lnTo>
                  <a:pt x="0" y="226"/>
                </a:lnTo>
                <a:lnTo>
                  <a:pt x="0" y="226"/>
                </a:lnTo>
                <a:lnTo>
                  <a:pt x="0" y="226"/>
                </a:ln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lnTo>
                  <a:pt x="91" y="332"/>
                </a:ln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lnTo>
                  <a:pt x="113" y="325"/>
                </a:lnTo>
                <a:lnTo>
                  <a:pt x="113" y="325"/>
                </a:ln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lnTo>
                  <a:pt x="487" y="325"/>
                </a:lnTo>
                <a:lnTo>
                  <a:pt x="487" y="325"/>
                </a:ln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08" y="332"/>
                </a:lnTo>
                <a:lnTo>
                  <a:pt x="515" y="332"/>
                </a:ln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0" name="Freeform 116">
            <a:extLst>
              <a:ext uri="{FF2B5EF4-FFF2-40B4-BE49-F238E27FC236}">
                <a16:creationId xmlns:a16="http://schemas.microsoft.com/office/drawing/2014/main" id="{C7490867-8A08-456A-87F3-7EA1AF819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2189163"/>
            <a:ext cx="219075" cy="193675"/>
          </a:xfrm>
          <a:custGeom>
            <a:avLst/>
            <a:gdLst>
              <a:gd name="T0" fmla="*/ 481 w 609"/>
              <a:gd name="T1" fmla="*/ 240 h 538"/>
              <a:gd name="T2" fmla="*/ 481 w 609"/>
              <a:gd name="T3" fmla="*/ 0 h 538"/>
              <a:gd name="T4" fmla="*/ 481 w 609"/>
              <a:gd name="T5" fmla="*/ 240 h 538"/>
              <a:gd name="T6" fmla="*/ 446 w 609"/>
              <a:gd name="T7" fmla="*/ 56 h 538"/>
              <a:gd name="T8" fmla="*/ 523 w 609"/>
              <a:gd name="T9" fmla="*/ 56 h 538"/>
              <a:gd name="T10" fmla="*/ 552 w 609"/>
              <a:gd name="T11" fmla="*/ 84 h 538"/>
              <a:gd name="T12" fmla="*/ 523 w 609"/>
              <a:gd name="T13" fmla="*/ 56 h 538"/>
              <a:gd name="T14" fmla="*/ 502 w 609"/>
              <a:gd name="T15" fmla="*/ 63 h 538"/>
              <a:gd name="T16" fmla="*/ 467 w 609"/>
              <a:gd name="T17" fmla="*/ 63 h 538"/>
              <a:gd name="T18" fmla="*/ 446 w 609"/>
              <a:gd name="T19" fmla="*/ 56 h 538"/>
              <a:gd name="T20" fmla="*/ 424 w 609"/>
              <a:gd name="T21" fmla="*/ 98 h 538"/>
              <a:gd name="T22" fmla="*/ 446 w 609"/>
              <a:gd name="T23" fmla="*/ 120 h 538"/>
              <a:gd name="T24" fmla="*/ 424 w 609"/>
              <a:gd name="T25" fmla="*/ 141 h 538"/>
              <a:gd name="T26" fmla="*/ 446 w 609"/>
              <a:gd name="T27" fmla="*/ 183 h 538"/>
              <a:gd name="T28" fmla="*/ 467 w 609"/>
              <a:gd name="T29" fmla="*/ 176 h 538"/>
              <a:gd name="T30" fmla="*/ 502 w 609"/>
              <a:gd name="T31" fmla="*/ 176 h 538"/>
              <a:gd name="T32" fmla="*/ 523 w 609"/>
              <a:gd name="T33" fmla="*/ 183 h 538"/>
              <a:gd name="T34" fmla="*/ 537 w 609"/>
              <a:gd name="T35" fmla="*/ 141 h 538"/>
              <a:gd name="T36" fmla="*/ 523 w 609"/>
              <a:gd name="T37" fmla="*/ 120 h 538"/>
              <a:gd name="T38" fmla="*/ 537 w 609"/>
              <a:gd name="T39" fmla="*/ 98 h 538"/>
              <a:gd name="T40" fmla="*/ 552 w 609"/>
              <a:gd name="T41" fmla="*/ 169 h 538"/>
              <a:gd name="T42" fmla="*/ 234 w 609"/>
              <a:gd name="T43" fmla="*/ 325 h 538"/>
              <a:gd name="T44" fmla="*/ 474 w 609"/>
              <a:gd name="T45" fmla="*/ 311 h 538"/>
              <a:gd name="T46" fmla="*/ 566 w 609"/>
              <a:gd name="T47" fmla="*/ 247 h 538"/>
              <a:gd name="T48" fmla="*/ 516 w 609"/>
              <a:gd name="T49" fmla="*/ 346 h 538"/>
              <a:gd name="T50" fmla="*/ 495 w 609"/>
              <a:gd name="T51" fmla="*/ 367 h 538"/>
              <a:gd name="T52" fmla="*/ 262 w 609"/>
              <a:gd name="T53" fmla="*/ 424 h 538"/>
              <a:gd name="T54" fmla="*/ 587 w 609"/>
              <a:gd name="T55" fmla="*/ 480 h 538"/>
              <a:gd name="T56" fmla="*/ 474 w 609"/>
              <a:gd name="T57" fmla="*/ 480 h 538"/>
              <a:gd name="T58" fmla="*/ 156 w 609"/>
              <a:gd name="T59" fmla="*/ 537 h 538"/>
              <a:gd name="T60" fmla="*/ 156 w 609"/>
              <a:gd name="T61" fmla="*/ 424 h 538"/>
              <a:gd name="T62" fmla="*/ 92 w 609"/>
              <a:gd name="T63" fmla="*/ 113 h 538"/>
              <a:gd name="T64" fmla="*/ 0 w 609"/>
              <a:gd name="T65" fmla="*/ 84 h 538"/>
              <a:gd name="T66" fmla="*/ 113 w 609"/>
              <a:gd name="T67" fmla="*/ 56 h 538"/>
              <a:gd name="T68" fmla="*/ 142 w 609"/>
              <a:gd name="T69" fmla="*/ 70 h 538"/>
              <a:gd name="T70" fmla="*/ 333 w 609"/>
              <a:gd name="T71" fmla="*/ 120 h 538"/>
              <a:gd name="T72" fmla="*/ 177 w 609"/>
              <a:gd name="T73" fmla="*/ 176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lnTo>
                  <a:pt x="502" y="63"/>
                </a:ln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lnTo>
                  <a:pt x="467" y="63"/>
                </a:ln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lnTo>
                  <a:pt x="424" y="98"/>
                </a:ln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41"/>
                </a:ln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lnTo>
                  <a:pt x="467" y="176"/>
                </a:ln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lnTo>
                  <a:pt x="502" y="176"/>
                </a:ln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lnTo>
                  <a:pt x="537" y="141"/>
                </a:ln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lnTo>
                  <a:pt x="537" y="98"/>
                </a:ln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16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lnTo>
                  <a:pt x="142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1" name="Freeform 117">
            <a:extLst>
              <a:ext uri="{FF2B5EF4-FFF2-40B4-BE49-F238E27FC236}">
                <a16:creationId xmlns:a16="http://schemas.microsoft.com/office/drawing/2014/main" id="{3A0D1AF6-DDE1-4F8E-BF9E-1644912AB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2189163"/>
            <a:ext cx="217487" cy="193675"/>
          </a:xfrm>
          <a:custGeom>
            <a:avLst/>
            <a:gdLst>
              <a:gd name="T0" fmla="*/ 481 w 602"/>
              <a:gd name="T1" fmla="*/ 240 h 538"/>
              <a:gd name="T2" fmla="*/ 481 w 602"/>
              <a:gd name="T3" fmla="*/ 240 h 538"/>
              <a:gd name="T4" fmla="*/ 361 w 602"/>
              <a:gd name="T5" fmla="*/ 120 h 538"/>
              <a:gd name="T6" fmla="*/ 481 w 602"/>
              <a:gd name="T7" fmla="*/ 0 h 538"/>
              <a:gd name="T8" fmla="*/ 601 w 602"/>
              <a:gd name="T9" fmla="*/ 120 h 538"/>
              <a:gd name="T10" fmla="*/ 481 w 602"/>
              <a:gd name="T11" fmla="*/ 240 h 538"/>
              <a:gd name="T12" fmla="*/ 537 w 602"/>
              <a:gd name="T13" fmla="*/ 63 h 538"/>
              <a:gd name="T14" fmla="*/ 537 w 602"/>
              <a:gd name="T15" fmla="*/ 63 h 538"/>
              <a:gd name="T16" fmla="*/ 516 w 602"/>
              <a:gd name="T17" fmla="*/ 70 h 538"/>
              <a:gd name="T18" fmla="*/ 460 w 602"/>
              <a:gd name="T19" fmla="*/ 127 h 538"/>
              <a:gd name="T20" fmla="*/ 446 w 602"/>
              <a:gd name="T21" fmla="*/ 113 h 538"/>
              <a:gd name="T22" fmla="*/ 424 w 602"/>
              <a:gd name="T23" fmla="*/ 98 h 538"/>
              <a:gd name="T24" fmla="*/ 396 w 602"/>
              <a:gd name="T25" fmla="*/ 127 h 538"/>
              <a:gd name="T26" fmla="*/ 403 w 602"/>
              <a:gd name="T27" fmla="*/ 148 h 538"/>
              <a:gd name="T28" fmla="*/ 446 w 602"/>
              <a:gd name="T29" fmla="*/ 183 h 538"/>
              <a:gd name="T30" fmla="*/ 460 w 602"/>
              <a:gd name="T31" fmla="*/ 198 h 538"/>
              <a:gd name="T32" fmla="*/ 481 w 602"/>
              <a:gd name="T33" fmla="*/ 183 h 538"/>
              <a:gd name="T34" fmla="*/ 559 w 602"/>
              <a:gd name="T35" fmla="*/ 113 h 538"/>
              <a:gd name="T36" fmla="*/ 566 w 602"/>
              <a:gd name="T37" fmla="*/ 91 h 538"/>
              <a:gd name="T38" fmla="*/ 537 w 602"/>
              <a:gd name="T39" fmla="*/ 63 h 538"/>
              <a:gd name="T40" fmla="*/ 226 w 602"/>
              <a:gd name="T41" fmla="*/ 325 h 538"/>
              <a:gd name="T42" fmla="*/ 226 w 602"/>
              <a:gd name="T43" fmla="*/ 325 h 538"/>
              <a:gd name="T44" fmla="*/ 474 w 602"/>
              <a:gd name="T45" fmla="*/ 311 h 538"/>
              <a:gd name="T46" fmla="*/ 488 w 602"/>
              <a:gd name="T47" fmla="*/ 268 h 538"/>
              <a:gd name="T48" fmla="*/ 559 w 602"/>
              <a:gd name="T49" fmla="*/ 247 h 538"/>
              <a:gd name="T50" fmla="*/ 516 w 602"/>
              <a:gd name="T51" fmla="*/ 346 h 538"/>
              <a:gd name="T52" fmla="*/ 516 w 602"/>
              <a:gd name="T53" fmla="*/ 346 h 538"/>
              <a:gd name="T54" fmla="*/ 495 w 602"/>
              <a:gd name="T55" fmla="*/ 367 h 538"/>
              <a:gd name="T56" fmla="*/ 495 w 602"/>
              <a:gd name="T57" fmla="*/ 367 h 538"/>
              <a:gd name="T58" fmla="*/ 248 w 602"/>
              <a:gd name="T59" fmla="*/ 381 h 538"/>
              <a:gd name="T60" fmla="*/ 262 w 602"/>
              <a:gd name="T61" fmla="*/ 424 h 538"/>
              <a:gd name="T62" fmla="*/ 530 w 602"/>
              <a:gd name="T63" fmla="*/ 424 h 538"/>
              <a:gd name="T64" fmla="*/ 587 w 602"/>
              <a:gd name="T65" fmla="*/ 480 h 538"/>
              <a:gd name="T66" fmla="*/ 530 w 602"/>
              <a:gd name="T67" fmla="*/ 537 h 538"/>
              <a:gd name="T68" fmla="*/ 474 w 602"/>
              <a:gd name="T69" fmla="*/ 480 h 538"/>
              <a:gd name="T70" fmla="*/ 205 w 602"/>
              <a:gd name="T71" fmla="*/ 480 h 538"/>
              <a:gd name="T72" fmla="*/ 149 w 602"/>
              <a:gd name="T73" fmla="*/ 537 h 538"/>
              <a:gd name="T74" fmla="*/ 92 w 602"/>
              <a:gd name="T75" fmla="*/ 480 h 538"/>
              <a:gd name="T76" fmla="*/ 149 w 602"/>
              <a:gd name="T77" fmla="*/ 424 h 538"/>
              <a:gd name="T78" fmla="*/ 205 w 602"/>
              <a:gd name="T79" fmla="*/ 424 h 538"/>
              <a:gd name="T80" fmla="*/ 92 w 602"/>
              <a:gd name="T81" fmla="*/ 113 h 538"/>
              <a:gd name="T82" fmla="*/ 29 w 602"/>
              <a:gd name="T83" fmla="*/ 113 h 538"/>
              <a:gd name="T84" fmla="*/ 0 w 602"/>
              <a:gd name="T85" fmla="*/ 84 h 538"/>
              <a:gd name="T86" fmla="*/ 29 w 602"/>
              <a:gd name="T87" fmla="*/ 56 h 538"/>
              <a:gd name="T88" fmla="*/ 113 w 602"/>
              <a:gd name="T89" fmla="*/ 56 h 538"/>
              <a:gd name="T90" fmla="*/ 142 w 602"/>
              <a:gd name="T91" fmla="*/ 70 h 538"/>
              <a:gd name="T92" fmla="*/ 142 w 602"/>
              <a:gd name="T93" fmla="*/ 70 h 538"/>
              <a:gd name="T94" fmla="*/ 156 w 602"/>
              <a:gd name="T95" fmla="*/ 120 h 538"/>
              <a:gd name="T96" fmla="*/ 333 w 602"/>
              <a:gd name="T97" fmla="*/ 120 h 538"/>
              <a:gd name="T98" fmla="*/ 340 w 602"/>
              <a:gd name="T99" fmla="*/ 176 h 538"/>
              <a:gd name="T100" fmla="*/ 177 w 602"/>
              <a:gd name="T101" fmla="*/ 176 h 538"/>
              <a:gd name="T102" fmla="*/ 226 w 602"/>
              <a:gd name="T103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09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lnTo>
                  <a:pt x="142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2" name="Freeform 118">
            <a:extLst>
              <a:ext uri="{FF2B5EF4-FFF2-40B4-BE49-F238E27FC236}">
                <a16:creationId xmlns:a16="http://schemas.microsoft.com/office/drawing/2014/main" id="{C78FB924-0D66-448A-82CD-34C507957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2189163"/>
            <a:ext cx="217488" cy="193675"/>
          </a:xfrm>
          <a:custGeom>
            <a:avLst/>
            <a:gdLst>
              <a:gd name="T0" fmla="*/ 481 w 602"/>
              <a:gd name="T1" fmla="*/ 240 h 538"/>
              <a:gd name="T2" fmla="*/ 481 w 602"/>
              <a:gd name="T3" fmla="*/ 240 h 538"/>
              <a:gd name="T4" fmla="*/ 354 w 602"/>
              <a:gd name="T5" fmla="*/ 120 h 538"/>
              <a:gd name="T6" fmla="*/ 481 w 602"/>
              <a:gd name="T7" fmla="*/ 0 h 538"/>
              <a:gd name="T8" fmla="*/ 601 w 602"/>
              <a:gd name="T9" fmla="*/ 120 h 538"/>
              <a:gd name="T10" fmla="*/ 481 w 602"/>
              <a:gd name="T11" fmla="*/ 240 h 538"/>
              <a:gd name="T12" fmla="*/ 537 w 602"/>
              <a:gd name="T13" fmla="*/ 91 h 538"/>
              <a:gd name="T14" fmla="*/ 537 w 602"/>
              <a:gd name="T15" fmla="*/ 91 h 538"/>
              <a:gd name="T16" fmla="*/ 424 w 602"/>
              <a:gd name="T17" fmla="*/ 91 h 538"/>
              <a:gd name="T18" fmla="*/ 396 w 602"/>
              <a:gd name="T19" fmla="*/ 120 h 538"/>
              <a:gd name="T20" fmla="*/ 424 w 602"/>
              <a:gd name="T21" fmla="*/ 148 h 538"/>
              <a:gd name="T22" fmla="*/ 537 w 602"/>
              <a:gd name="T23" fmla="*/ 148 h 538"/>
              <a:gd name="T24" fmla="*/ 566 w 602"/>
              <a:gd name="T25" fmla="*/ 120 h 538"/>
              <a:gd name="T26" fmla="*/ 537 w 602"/>
              <a:gd name="T27" fmla="*/ 91 h 538"/>
              <a:gd name="T28" fmla="*/ 226 w 602"/>
              <a:gd name="T29" fmla="*/ 325 h 538"/>
              <a:gd name="T30" fmla="*/ 226 w 602"/>
              <a:gd name="T31" fmla="*/ 325 h 538"/>
              <a:gd name="T32" fmla="*/ 467 w 602"/>
              <a:gd name="T33" fmla="*/ 311 h 538"/>
              <a:gd name="T34" fmla="*/ 488 w 602"/>
              <a:gd name="T35" fmla="*/ 268 h 538"/>
              <a:gd name="T36" fmla="*/ 559 w 602"/>
              <a:gd name="T37" fmla="*/ 247 h 538"/>
              <a:gd name="T38" fmla="*/ 516 w 602"/>
              <a:gd name="T39" fmla="*/ 346 h 538"/>
              <a:gd name="T40" fmla="*/ 516 w 602"/>
              <a:gd name="T41" fmla="*/ 346 h 538"/>
              <a:gd name="T42" fmla="*/ 488 w 602"/>
              <a:gd name="T43" fmla="*/ 367 h 538"/>
              <a:gd name="T44" fmla="*/ 488 w 602"/>
              <a:gd name="T45" fmla="*/ 367 h 538"/>
              <a:gd name="T46" fmla="*/ 248 w 602"/>
              <a:gd name="T47" fmla="*/ 381 h 538"/>
              <a:gd name="T48" fmla="*/ 262 w 602"/>
              <a:gd name="T49" fmla="*/ 424 h 538"/>
              <a:gd name="T50" fmla="*/ 523 w 602"/>
              <a:gd name="T51" fmla="*/ 424 h 538"/>
              <a:gd name="T52" fmla="*/ 580 w 602"/>
              <a:gd name="T53" fmla="*/ 480 h 538"/>
              <a:gd name="T54" fmla="*/ 523 w 602"/>
              <a:gd name="T55" fmla="*/ 537 h 538"/>
              <a:gd name="T56" fmla="*/ 467 w 602"/>
              <a:gd name="T57" fmla="*/ 480 h 538"/>
              <a:gd name="T58" fmla="*/ 205 w 602"/>
              <a:gd name="T59" fmla="*/ 480 h 538"/>
              <a:gd name="T60" fmla="*/ 149 w 602"/>
              <a:gd name="T61" fmla="*/ 537 h 538"/>
              <a:gd name="T62" fmla="*/ 92 w 602"/>
              <a:gd name="T63" fmla="*/ 480 h 538"/>
              <a:gd name="T64" fmla="*/ 149 w 602"/>
              <a:gd name="T65" fmla="*/ 424 h 538"/>
              <a:gd name="T66" fmla="*/ 198 w 602"/>
              <a:gd name="T67" fmla="*/ 424 h 538"/>
              <a:gd name="T68" fmla="*/ 92 w 602"/>
              <a:gd name="T69" fmla="*/ 113 h 538"/>
              <a:gd name="T70" fmla="*/ 29 w 602"/>
              <a:gd name="T71" fmla="*/ 113 h 538"/>
              <a:gd name="T72" fmla="*/ 0 w 602"/>
              <a:gd name="T73" fmla="*/ 84 h 538"/>
              <a:gd name="T74" fmla="*/ 29 w 602"/>
              <a:gd name="T75" fmla="*/ 56 h 538"/>
              <a:gd name="T76" fmla="*/ 113 w 602"/>
              <a:gd name="T77" fmla="*/ 56 h 538"/>
              <a:gd name="T78" fmla="*/ 135 w 602"/>
              <a:gd name="T79" fmla="*/ 70 h 538"/>
              <a:gd name="T80" fmla="*/ 135 w 602"/>
              <a:gd name="T81" fmla="*/ 70 h 538"/>
              <a:gd name="T82" fmla="*/ 156 w 602"/>
              <a:gd name="T83" fmla="*/ 120 h 538"/>
              <a:gd name="T84" fmla="*/ 325 w 602"/>
              <a:gd name="T85" fmla="*/ 120 h 538"/>
              <a:gd name="T86" fmla="*/ 340 w 602"/>
              <a:gd name="T87" fmla="*/ 176 h 538"/>
              <a:gd name="T88" fmla="*/ 177 w 602"/>
              <a:gd name="T89" fmla="*/ 176 h 538"/>
              <a:gd name="T90" fmla="*/ 226 w 602"/>
              <a:gd name="T91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09" y="360"/>
                  <a:pt x="502" y="367"/>
                  <a:pt x="488" y="367"/>
                </a:cubicBezTo>
                <a:lnTo>
                  <a:pt x="488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lnTo>
                  <a:pt x="135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3" name="Freeform 119">
            <a:extLst>
              <a:ext uri="{FF2B5EF4-FFF2-40B4-BE49-F238E27FC236}">
                <a16:creationId xmlns:a16="http://schemas.microsoft.com/office/drawing/2014/main" id="{7A83A8CC-35CD-4E1A-838A-E0CE88C3B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2189163"/>
            <a:ext cx="219075" cy="193675"/>
          </a:xfrm>
          <a:custGeom>
            <a:avLst/>
            <a:gdLst>
              <a:gd name="T0" fmla="*/ 481 w 609"/>
              <a:gd name="T1" fmla="*/ 240 h 538"/>
              <a:gd name="T2" fmla="*/ 481 w 609"/>
              <a:gd name="T3" fmla="*/ 240 h 538"/>
              <a:gd name="T4" fmla="*/ 361 w 609"/>
              <a:gd name="T5" fmla="*/ 120 h 538"/>
              <a:gd name="T6" fmla="*/ 481 w 609"/>
              <a:gd name="T7" fmla="*/ 0 h 538"/>
              <a:gd name="T8" fmla="*/ 608 w 609"/>
              <a:gd name="T9" fmla="*/ 120 h 538"/>
              <a:gd name="T10" fmla="*/ 481 w 609"/>
              <a:gd name="T11" fmla="*/ 240 h 538"/>
              <a:gd name="T12" fmla="*/ 537 w 609"/>
              <a:gd name="T13" fmla="*/ 91 h 538"/>
              <a:gd name="T14" fmla="*/ 537 w 609"/>
              <a:gd name="T15" fmla="*/ 91 h 538"/>
              <a:gd name="T16" fmla="*/ 509 w 609"/>
              <a:gd name="T17" fmla="*/ 91 h 538"/>
              <a:gd name="T18" fmla="*/ 509 w 609"/>
              <a:gd name="T19" fmla="*/ 63 h 538"/>
              <a:gd name="T20" fmla="*/ 481 w 609"/>
              <a:gd name="T21" fmla="*/ 35 h 538"/>
              <a:gd name="T22" fmla="*/ 452 w 609"/>
              <a:gd name="T23" fmla="*/ 63 h 538"/>
              <a:gd name="T24" fmla="*/ 452 w 609"/>
              <a:gd name="T25" fmla="*/ 91 h 538"/>
              <a:gd name="T26" fmla="*/ 424 w 609"/>
              <a:gd name="T27" fmla="*/ 91 h 538"/>
              <a:gd name="T28" fmla="*/ 396 w 609"/>
              <a:gd name="T29" fmla="*/ 120 h 538"/>
              <a:gd name="T30" fmla="*/ 424 w 609"/>
              <a:gd name="T31" fmla="*/ 148 h 538"/>
              <a:gd name="T32" fmla="*/ 452 w 609"/>
              <a:gd name="T33" fmla="*/ 148 h 538"/>
              <a:gd name="T34" fmla="*/ 452 w 609"/>
              <a:gd name="T35" fmla="*/ 176 h 538"/>
              <a:gd name="T36" fmla="*/ 481 w 609"/>
              <a:gd name="T37" fmla="*/ 205 h 538"/>
              <a:gd name="T38" fmla="*/ 509 w 609"/>
              <a:gd name="T39" fmla="*/ 176 h 538"/>
              <a:gd name="T40" fmla="*/ 509 w 609"/>
              <a:gd name="T41" fmla="*/ 148 h 538"/>
              <a:gd name="T42" fmla="*/ 537 w 609"/>
              <a:gd name="T43" fmla="*/ 148 h 538"/>
              <a:gd name="T44" fmla="*/ 565 w 609"/>
              <a:gd name="T45" fmla="*/ 120 h 538"/>
              <a:gd name="T46" fmla="*/ 537 w 609"/>
              <a:gd name="T47" fmla="*/ 91 h 538"/>
              <a:gd name="T48" fmla="*/ 233 w 609"/>
              <a:gd name="T49" fmla="*/ 325 h 538"/>
              <a:gd name="T50" fmla="*/ 233 w 609"/>
              <a:gd name="T51" fmla="*/ 325 h 538"/>
              <a:gd name="T52" fmla="*/ 474 w 609"/>
              <a:gd name="T53" fmla="*/ 311 h 538"/>
              <a:gd name="T54" fmla="*/ 495 w 609"/>
              <a:gd name="T55" fmla="*/ 268 h 538"/>
              <a:gd name="T56" fmla="*/ 565 w 609"/>
              <a:gd name="T57" fmla="*/ 247 h 538"/>
              <a:gd name="T58" fmla="*/ 516 w 609"/>
              <a:gd name="T59" fmla="*/ 346 h 538"/>
              <a:gd name="T60" fmla="*/ 516 w 609"/>
              <a:gd name="T61" fmla="*/ 346 h 538"/>
              <a:gd name="T62" fmla="*/ 495 w 609"/>
              <a:gd name="T63" fmla="*/ 367 h 538"/>
              <a:gd name="T64" fmla="*/ 495 w 609"/>
              <a:gd name="T65" fmla="*/ 367 h 538"/>
              <a:gd name="T66" fmla="*/ 247 w 609"/>
              <a:gd name="T67" fmla="*/ 381 h 538"/>
              <a:gd name="T68" fmla="*/ 262 w 609"/>
              <a:gd name="T69" fmla="*/ 424 h 538"/>
              <a:gd name="T70" fmla="*/ 530 w 609"/>
              <a:gd name="T71" fmla="*/ 424 h 538"/>
              <a:gd name="T72" fmla="*/ 587 w 609"/>
              <a:gd name="T73" fmla="*/ 480 h 538"/>
              <a:gd name="T74" fmla="*/ 530 w 609"/>
              <a:gd name="T75" fmla="*/ 537 h 538"/>
              <a:gd name="T76" fmla="*/ 474 w 609"/>
              <a:gd name="T77" fmla="*/ 480 h 538"/>
              <a:gd name="T78" fmla="*/ 212 w 609"/>
              <a:gd name="T79" fmla="*/ 480 h 538"/>
              <a:gd name="T80" fmla="*/ 156 w 609"/>
              <a:gd name="T81" fmla="*/ 537 h 538"/>
              <a:gd name="T82" fmla="*/ 99 w 609"/>
              <a:gd name="T83" fmla="*/ 480 h 538"/>
              <a:gd name="T84" fmla="*/ 156 w 609"/>
              <a:gd name="T85" fmla="*/ 424 h 538"/>
              <a:gd name="T86" fmla="*/ 205 w 609"/>
              <a:gd name="T87" fmla="*/ 424 h 538"/>
              <a:gd name="T88" fmla="*/ 92 w 609"/>
              <a:gd name="T89" fmla="*/ 113 h 538"/>
              <a:gd name="T90" fmla="*/ 28 w 609"/>
              <a:gd name="T91" fmla="*/ 113 h 538"/>
              <a:gd name="T92" fmla="*/ 0 w 609"/>
              <a:gd name="T93" fmla="*/ 84 h 538"/>
              <a:gd name="T94" fmla="*/ 28 w 609"/>
              <a:gd name="T95" fmla="*/ 56 h 538"/>
              <a:gd name="T96" fmla="*/ 113 w 609"/>
              <a:gd name="T97" fmla="*/ 56 h 538"/>
              <a:gd name="T98" fmla="*/ 141 w 609"/>
              <a:gd name="T99" fmla="*/ 70 h 538"/>
              <a:gd name="T100" fmla="*/ 141 w 609"/>
              <a:gd name="T101" fmla="*/ 70 h 538"/>
              <a:gd name="T102" fmla="*/ 156 w 609"/>
              <a:gd name="T103" fmla="*/ 120 h 538"/>
              <a:gd name="T104" fmla="*/ 332 w 609"/>
              <a:gd name="T105" fmla="*/ 120 h 538"/>
              <a:gd name="T106" fmla="*/ 346 w 609"/>
              <a:gd name="T107" fmla="*/ 176 h 538"/>
              <a:gd name="T108" fmla="*/ 177 w 609"/>
              <a:gd name="T109" fmla="*/ 176 h 538"/>
              <a:gd name="T110" fmla="*/ 233 w 609"/>
              <a:gd name="T111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16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lnTo>
                  <a:pt x="141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4" name="Freeform 120">
            <a:extLst>
              <a:ext uri="{FF2B5EF4-FFF2-40B4-BE49-F238E27FC236}">
                <a16:creationId xmlns:a16="http://schemas.microsoft.com/office/drawing/2014/main" id="{20BAD4DF-295C-47A8-B9BC-FB295F333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208213"/>
            <a:ext cx="217487" cy="173037"/>
          </a:xfrm>
          <a:custGeom>
            <a:avLst/>
            <a:gdLst>
              <a:gd name="T0" fmla="*/ 601 w 602"/>
              <a:gd name="T1" fmla="*/ 106 h 482"/>
              <a:gd name="T2" fmla="*/ 601 w 602"/>
              <a:gd name="T3" fmla="*/ 106 h 482"/>
              <a:gd name="T4" fmla="*/ 601 w 602"/>
              <a:gd name="T5" fmla="*/ 106 h 482"/>
              <a:gd name="T6" fmla="*/ 516 w 602"/>
              <a:gd name="T7" fmla="*/ 290 h 482"/>
              <a:gd name="T8" fmla="*/ 516 w 602"/>
              <a:gd name="T9" fmla="*/ 290 h 482"/>
              <a:gd name="T10" fmla="*/ 495 w 602"/>
              <a:gd name="T11" fmla="*/ 311 h 482"/>
              <a:gd name="T12" fmla="*/ 495 w 602"/>
              <a:gd name="T13" fmla="*/ 311 h 482"/>
              <a:gd name="T14" fmla="*/ 247 w 602"/>
              <a:gd name="T15" fmla="*/ 325 h 482"/>
              <a:gd name="T16" fmla="*/ 261 w 602"/>
              <a:gd name="T17" fmla="*/ 368 h 482"/>
              <a:gd name="T18" fmla="*/ 530 w 602"/>
              <a:gd name="T19" fmla="*/ 368 h 482"/>
              <a:gd name="T20" fmla="*/ 587 w 602"/>
              <a:gd name="T21" fmla="*/ 424 h 482"/>
              <a:gd name="T22" fmla="*/ 530 w 602"/>
              <a:gd name="T23" fmla="*/ 481 h 482"/>
              <a:gd name="T24" fmla="*/ 474 w 602"/>
              <a:gd name="T25" fmla="*/ 424 h 482"/>
              <a:gd name="T26" fmla="*/ 205 w 602"/>
              <a:gd name="T27" fmla="*/ 424 h 482"/>
              <a:gd name="T28" fmla="*/ 148 w 602"/>
              <a:gd name="T29" fmla="*/ 481 h 482"/>
              <a:gd name="T30" fmla="*/ 92 w 602"/>
              <a:gd name="T31" fmla="*/ 424 h 482"/>
              <a:gd name="T32" fmla="*/ 148 w 602"/>
              <a:gd name="T33" fmla="*/ 368 h 482"/>
              <a:gd name="T34" fmla="*/ 205 w 602"/>
              <a:gd name="T35" fmla="*/ 368 h 482"/>
              <a:gd name="T36" fmla="*/ 92 w 602"/>
              <a:gd name="T37" fmla="*/ 57 h 482"/>
              <a:gd name="T38" fmla="*/ 28 w 602"/>
              <a:gd name="T39" fmla="*/ 57 h 482"/>
              <a:gd name="T40" fmla="*/ 0 w 602"/>
              <a:gd name="T41" fmla="*/ 28 h 482"/>
              <a:gd name="T42" fmla="*/ 28 w 602"/>
              <a:gd name="T43" fmla="*/ 0 h 482"/>
              <a:gd name="T44" fmla="*/ 113 w 602"/>
              <a:gd name="T45" fmla="*/ 0 h 482"/>
              <a:gd name="T46" fmla="*/ 141 w 602"/>
              <a:gd name="T47" fmla="*/ 14 h 482"/>
              <a:gd name="T48" fmla="*/ 141 w 602"/>
              <a:gd name="T49" fmla="*/ 14 h 482"/>
              <a:gd name="T50" fmla="*/ 156 w 602"/>
              <a:gd name="T51" fmla="*/ 64 h 482"/>
              <a:gd name="T52" fmla="*/ 572 w 602"/>
              <a:gd name="T53" fmla="*/ 64 h 482"/>
              <a:gd name="T54" fmla="*/ 601 w 602"/>
              <a:gd name="T55" fmla="*/ 92 h 482"/>
              <a:gd name="T56" fmla="*/ 601 w 602"/>
              <a:gd name="T57" fmla="*/ 106 h 482"/>
              <a:gd name="T58" fmla="*/ 177 w 602"/>
              <a:gd name="T59" fmla="*/ 120 h 482"/>
              <a:gd name="T60" fmla="*/ 177 w 602"/>
              <a:gd name="T61" fmla="*/ 120 h 482"/>
              <a:gd name="T62" fmla="*/ 226 w 602"/>
              <a:gd name="T63" fmla="*/ 269 h 482"/>
              <a:gd name="T64" fmla="*/ 474 w 602"/>
              <a:gd name="T65" fmla="*/ 255 h 482"/>
              <a:gd name="T66" fmla="*/ 530 w 602"/>
              <a:gd name="T67" fmla="*/ 120 h 482"/>
              <a:gd name="T68" fmla="*/ 177 w 602"/>
              <a:gd name="T69" fmla="*/ 12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lnTo>
                  <a:pt x="516" y="290"/>
                </a:lnTo>
                <a:cubicBezTo>
                  <a:pt x="509" y="304"/>
                  <a:pt x="502" y="311"/>
                  <a:pt x="495" y="311"/>
                </a:cubicBezTo>
                <a:lnTo>
                  <a:pt x="495" y="311"/>
                </a:ln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lnTo>
                  <a:pt x="141" y="14"/>
                </a:ln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5" name="Freeform 121">
            <a:extLst>
              <a:ext uri="{FF2B5EF4-FFF2-40B4-BE49-F238E27FC236}">
                <a16:creationId xmlns:a16="http://schemas.microsoft.com/office/drawing/2014/main" id="{FF4F96DA-40FE-45D3-A7EF-E141A447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824038"/>
            <a:ext cx="217488" cy="176212"/>
          </a:xfrm>
          <a:custGeom>
            <a:avLst/>
            <a:gdLst>
              <a:gd name="T0" fmla="*/ 573 w 602"/>
              <a:gd name="T1" fmla="*/ 487 h 488"/>
              <a:gd name="T2" fmla="*/ 573 w 602"/>
              <a:gd name="T3" fmla="*/ 487 h 488"/>
              <a:gd name="T4" fmla="*/ 28 w 602"/>
              <a:gd name="T5" fmla="*/ 487 h 488"/>
              <a:gd name="T6" fmla="*/ 0 w 602"/>
              <a:gd name="T7" fmla="*/ 459 h 488"/>
              <a:gd name="T8" fmla="*/ 0 w 602"/>
              <a:gd name="T9" fmla="*/ 85 h 488"/>
              <a:gd name="T10" fmla="*/ 28 w 602"/>
              <a:gd name="T11" fmla="*/ 56 h 488"/>
              <a:gd name="T12" fmla="*/ 148 w 602"/>
              <a:gd name="T13" fmla="*/ 56 h 488"/>
              <a:gd name="T14" fmla="*/ 191 w 602"/>
              <a:gd name="T15" fmla="*/ 14 h 488"/>
              <a:gd name="T16" fmla="*/ 212 w 602"/>
              <a:gd name="T17" fmla="*/ 0 h 488"/>
              <a:gd name="T18" fmla="*/ 382 w 602"/>
              <a:gd name="T19" fmla="*/ 0 h 488"/>
              <a:gd name="T20" fmla="*/ 403 w 602"/>
              <a:gd name="T21" fmla="*/ 7 h 488"/>
              <a:gd name="T22" fmla="*/ 403 w 602"/>
              <a:gd name="T23" fmla="*/ 7 h 488"/>
              <a:gd name="T24" fmla="*/ 452 w 602"/>
              <a:gd name="T25" fmla="*/ 56 h 488"/>
              <a:gd name="T26" fmla="*/ 573 w 602"/>
              <a:gd name="T27" fmla="*/ 56 h 488"/>
              <a:gd name="T28" fmla="*/ 601 w 602"/>
              <a:gd name="T29" fmla="*/ 85 h 488"/>
              <a:gd name="T30" fmla="*/ 601 w 602"/>
              <a:gd name="T31" fmla="*/ 459 h 488"/>
              <a:gd name="T32" fmla="*/ 573 w 602"/>
              <a:gd name="T33" fmla="*/ 487 h 488"/>
              <a:gd name="T34" fmla="*/ 297 w 602"/>
              <a:gd name="T35" fmla="*/ 92 h 488"/>
              <a:gd name="T36" fmla="*/ 297 w 602"/>
              <a:gd name="T37" fmla="*/ 92 h 488"/>
              <a:gd name="T38" fmla="*/ 127 w 602"/>
              <a:gd name="T39" fmla="*/ 261 h 488"/>
              <a:gd name="T40" fmla="*/ 297 w 602"/>
              <a:gd name="T41" fmla="*/ 431 h 488"/>
              <a:gd name="T42" fmla="*/ 466 w 602"/>
              <a:gd name="T43" fmla="*/ 261 h 488"/>
              <a:gd name="T44" fmla="*/ 297 w 602"/>
              <a:gd name="T45" fmla="*/ 92 h 488"/>
              <a:gd name="T46" fmla="*/ 297 w 602"/>
              <a:gd name="T47" fmla="*/ 374 h 488"/>
              <a:gd name="T48" fmla="*/ 297 w 602"/>
              <a:gd name="T49" fmla="*/ 374 h 488"/>
              <a:gd name="T50" fmla="*/ 184 w 602"/>
              <a:gd name="T51" fmla="*/ 261 h 488"/>
              <a:gd name="T52" fmla="*/ 297 w 602"/>
              <a:gd name="T53" fmla="*/ 148 h 488"/>
              <a:gd name="T54" fmla="*/ 410 w 602"/>
              <a:gd name="T55" fmla="*/ 261 h 488"/>
              <a:gd name="T56" fmla="*/ 297 w 602"/>
              <a:gd name="T57" fmla="*/ 37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lnTo>
                  <a:pt x="403" y="7"/>
                </a:ln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6" name="Freeform 122">
            <a:extLst>
              <a:ext uri="{FF2B5EF4-FFF2-40B4-BE49-F238E27FC236}">
                <a16:creationId xmlns:a16="http://schemas.microsoft.com/office/drawing/2014/main" id="{FBADE44E-AC63-4DB8-972B-3FA7F6F3E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1803400"/>
            <a:ext cx="211137" cy="217488"/>
          </a:xfrm>
          <a:custGeom>
            <a:avLst/>
            <a:gdLst>
              <a:gd name="T0" fmla="*/ 587 w 588"/>
              <a:gd name="T1" fmla="*/ 460 h 602"/>
              <a:gd name="T2" fmla="*/ 587 w 588"/>
              <a:gd name="T3" fmla="*/ 460 h 602"/>
              <a:gd name="T4" fmla="*/ 480 w 588"/>
              <a:gd name="T5" fmla="*/ 516 h 602"/>
              <a:gd name="T6" fmla="*/ 382 w 588"/>
              <a:gd name="T7" fmla="*/ 460 h 602"/>
              <a:gd name="T8" fmla="*/ 480 w 588"/>
              <a:gd name="T9" fmla="*/ 403 h 602"/>
              <a:gd name="T10" fmla="*/ 530 w 588"/>
              <a:gd name="T11" fmla="*/ 410 h 602"/>
              <a:gd name="T12" fmla="*/ 530 w 588"/>
              <a:gd name="T13" fmla="*/ 361 h 602"/>
              <a:gd name="T14" fmla="*/ 530 w 588"/>
              <a:gd name="T15" fmla="*/ 177 h 602"/>
              <a:gd name="T16" fmla="*/ 212 w 588"/>
              <a:gd name="T17" fmla="*/ 248 h 602"/>
              <a:gd name="T18" fmla="*/ 212 w 588"/>
              <a:gd name="T19" fmla="*/ 544 h 602"/>
              <a:gd name="T20" fmla="*/ 106 w 588"/>
              <a:gd name="T21" fmla="*/ 601 h 602"/>
              <a:gd name="T22" fmla="*/ 0 w 588"/>
              <a:gd name="T23" fmla="*/ 544 h 602"/>
              <a:gd name="T24" fmla="*/ 106 w 588"/>
              <a:gd name="T25" fmla="*/ 488 h 602"/>
              <a:gd name="T26" fmla="*/ 155 w 588"/>
              <a:gd name="T27" fmla="*/ 495 h 602"/>
              <a:gd name="T28" fmla="*/ 155 w 588"/>
              <a:gd name="T29" fmla="*/ 453 h 602"/>
              <a:gd name="T30" fmla="*/ 155 w 588"/>
              <a:gd name="T31" fmla="*/ 113 h 602"/>
              <a:gd name="T32" fmla="*/ 184 w 588"/>
              <a:gd name="T33" fmla="*/ 85 h 602"/>
              <a:gd name="T34" fmla="*/ 558 w 588"/>
              <a:gd name="T35" fmla="*/ 0 h 602"/>
              <a:gd name="T36" fmla="*/ 587 w 588"/>
              <a:gd name="T37" fmla="*/ 29 h 602"/>
              <a:gd name="T38" fmla="*/ 587 w 588"/>
              <a:gd name="T39" fmla="*/ 431 h 602"/>
              <a:gd name="T40" fmla="*/ 587 w 588"/>
              <a:gd name="T41" fmla="*/ 453 h 602"/>
              <a:gd name="T42" fmla="*/ 587 w 588"/>
              <a:gd name="T43" fmla="*/ 460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7" name="Freeform 123">
            <a:extLst>
              <a:ext uri="{FF2B5EF4-FFF2-40B4-BE49-F238E27FC236}">
                <a16:creationId xmlns:a16="http://schemas.microsoft.com/office/drawing/2014/main" id="{E05FFA38-E086-4901-BF98-B9105C1FB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1865313"/>
            <a:ext cx="142875" cy="130175"/>
          </a:xfrm>
          <a:custGeom>
            <a:avLst/>
            <a:gdLst>
              <a:gd name="T0" fmla="*/ 367 w 397"/>
              <a:gd name="T1" fmla="*/ 360 h 361"/>
              <a:gd name="T2" fmla="*/ 367 w 397"/>
              <a:gd name="T3" fmla="*/ 360 h 361"/>
              <a:gd name="T4" fmla="*/ 339 w 397"/>
              <a:gd name="T5" fmla="*/ 332 h 361"/>
              <a:gd name="T6" fmla="*/ 339 w 397"/>
              <a:gd name="T7" fmla="*/ 28 h 361"/>
              <a:gd name="T8" fmla="*/ 367 w 397"/>
              <a:gd name="T9" fmla="*/ 0 h 361"/>
              <a:gd name="T10" fmla="*/ 396 w 397"/>
              <a:gd name="T11" fmla="*/ 28 h 361"/>
              <a:gd name="T12" fmla="*/ 396 w 397"/>
              <a:gd name="T13" fmla="*/ 332 h 361"/>
              <a:gd name="T14" fmla="*/ 367 w 397"/>
              <a:gd name="T15" fmla="*/ 360 h 361"/>
              <a:gd name="T16" fmla="*/ 254 w 397"/>
              <a:gd name="T17" fmla="*/ 360 h 361"/>
              <a:gd name="T18" fmla="*/ 254 w 397"/>
              <a:gd name="T19" fmla="*/ 360 h 361"/>
              <a:gd name="T20" fmla="*/ 226 w 397"/>
              <a:gd name="T21" fmla="*/ 332 h 361"/>
              <a:gd name="T22" fmla="*/ 226 w 397"/>
              <a:gd name="T23" fmla="*/ 106 h 361"/>
              <a:gd name="T24" fmla="*/ 254 w 397"/>
              <a:gd name="T25" fmla="*/ 78 h 361"/>
              <a:gd name="T26" fmla="*/ 283 w 397"/>
              <a:gd name="T27" fmla="*/ 106 h 361"/>
              <a:gd name="T28" fmla="*/ 283 w 397"/>
              <a:gd name="T29" fmla="*/ 332 h 361"/>
              <a:gd name="T30" fmla="*/ 254 w 397"/>
              <a:gd name="T31" fmla="*/ 360 h 361"/>
              <a:gd name="T32" fmla="*/ 141 w 397"/>
              <a:gd name="T33" fmla="*/ 360 h 361"/>
              <a:gd name="T34" fmla="*/ 141 w 397"/>
              <a:gd name="T35" fmla="*/ 360 h 361"/>
              <a:gd name="T36" fmla="*/ 113 w 397"/>
              <a:gd name="T37" fmla="*/ 332 h 361"/>
              <a:gd name="T38" fmla="*/ 113 w 397"/>
              <a:gd name="T39" fmla="*/ 177 h 361"/>
              <a:gd name="T40" fmla="*/ 141 w 397"/>
              <a:gd name="T41" fmla="*/ 148 h 361"/>
              <a:gd name="T42" fmla="*/ 170 w 397"/>
              <a:gd name="T43" fmla="*/ 177 h 361"/>
              <a:gd name="T44" fmla="*/ 170 w 397"/>
              <a:gd name="T45" fmla="*/ 332 h 361"/>
              <a:gd name="T46" fmla="*/ 141 w 397"/>
              <a:gd name="T47" fmla="*/ 360 h 361"/>
              <a:gd name="T48" fmla="*/ 28 w 397"/>
              <a:gd name="T49" fmla="*/ 360 h 361"/>
              <a:gd name="T50" fmla="*/ 28 w 397"/>
              <a:gd name="T51" fmla="*/ 360 h 361"/>
              <a:gd name="T52" fmla="*/ 0 w 397"/>
              <a:gd name="T53" fmla="*/ 332 h 361"/>
              <a:gd name="T54" fmla="*/ 0 w 397"/>
              <a:gd name="T55" fmla="*/ 254 h 361"/>
              <a:gd name="T56" fmla="*/ 28 w 397"/>
              <a:gd name="T57" fmla="*/ 226 h 361"/>
              <a:gd name="T58" fmla="*/ 56 w 397"/>
              <a:gd name="T59" fmla="*/ 254 h 361"/>
              <a:gd name="T60" fmla="*/ 56 w 397"/>
              <a:gd name="T61" fmla="*/ 332 h 361"/>
              <a:gd name="T62" fmla="*/ 28 w 397"/>
              <a:gd name="T63" fmla="*/ 360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8" name="Freeform 124">
            <a:extLst>
              <a:ext uri="{FF2B5EF4-FFF2-40B4-BE49-F238E27FC236}">
                <a16:creationId xmlns:a16="http://schemas.microsoft.com/office/drawing/2014/main" id="{8434ECA8-F736-4C11-AA26-F11D4B627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1831975"/>
            <a:ext cx="215900" cy="163513"/>
          </a:xfrm>
          <a:custGeom>
            <a:avLst/>
            <a:gdLst>
              <a:gd name="T0" fmla="*/ 593 w 601"/>
              <a:gd name="T1" fmla="*/ 248 h 453"/>
              <a:gd name="T2" fmla="*/ 593 w 601"/>
              <a:gd name="T3" fmla="*/ 248 h 453"/>
              <a:gd name="T4" fmla="*/ 593 w 601"/>
              <a:gd name="T5" fmla="*/ 248 h 453"/>
              <a:gd name="T6" fmla="*/ 480 w 601"/>
              <a:gd name="T7" fmla="*/ 361 h 453"/>
              <a:gd name="T8" fmla="*/ 480 w 601"/>
              <a:gd name="T9" fmla="*/ 361 h 453"/>
              <a:gd name="T10" fmla="*/ 459 w 601"/>
              <a:gd name="T11" fmla="*/ 368 h 453"/>
              <a:gd name="T12" fmla="*/ 431 w 601"/>
              <a:gd name="T13" fmla="*/ 339 h 453"/>
              <a:gd name="T14" fmla="*/ 438 w 601"/>
              <a:gd name="T15" fmla="*/ 318 h 453"/>
              <a:gd name="T16" fmla="*/ 438 w 601"/>
              <a:gd name="T17" fmla="*/ 318 h 453"/>
              <a:gd name="T18" fmla="*/ 530 w 601"/>
              <a:gd name="T19" fmla="*/ 226 h 453"/>
              <a:gd name="T20" fmla="*/ 438 w 601"/>
              <a:gd name="T21" fmla="*/ 134 h 453"/>
              <a:gd name="T22" fmla="*/ 438 w 601"/>
              <a:gd name="T23" fmla="*/ 134 h 453"/>
              <a:gd name="T24" fmla="*/ 431 w 601"/>
              <a:gd name="T25" fmla="*/ 113 h 453"/>
              <a:gd name="T26" fmla="*/ 459 w 601"/>
              <a:gd name="T27" fmla="*/ 85 h 453"/>
              <a:gd name="T28" fmla="*/ 480 w 601"/>
              <a:gd name="T29" fmla="*/ 92 h 453"/>
              <a:gd name="T30" fmla="*/ 480 w 601"/>
              <a:gd name="T31" fmla="*/ 92 h 453"/>
              <a:gd name="T32" fmla="*/ 593 w 601"/>
              <a:gd name="T33" fmla="*/ 205 h 453"/>
              <a:gd name="T34" fmla="*/ 600 w 601"/>
              <a:gd name="T35" fmla="*/ 226 h 453"/>
              <a:gd name="T36" fmla="*/ 593 w 601"/>
              <a:gd name="T37" fmla="*/ 248 h 453"/>
              <a:gd name="T38" fmla="*/ 247 w 601"/>
              <a:gd name="T39" fmla="*/ 431 h 453"/>
              <a:gd name="T40" fmla="*/ 247 w 601"/>
              <a:gd name="T41" fmla="*/ 431 h 453"/>
              <a:gd name="T42" fmla="*/ 226 w 601"/>
              <a:gd name="T43" fmla="*/ 452 h 453"/>
              <a:gd name="T44" fmla="*/ 198 w 601"/>
              <a:gd name="T45" fmla="*/ 424 h 453"/>
              <a:gd name="T46" fmla="*/ 198 w 601"/>
              <a:gd name="T47" fmla="*/ 410 h 453"/>
              <a:gd name="T48" fmla="*/ 346 w 601"/>
              <a:gd name="T49" fmla="*/ 14 h 453"/>
              <a:gd name="T50" fmla="*/ 374 w 601"/>
              <a:gd name="T51" fmla="*/ 0 h 453"/>
              <a:gd name="T52" fmla="*/ 403 w 601"/>
              <a:gd name="T53" fmla="*/ 28 h 453"/>
              <a:gd name="T54" fmla="*/ 403 w 601"/>
              <a:gd name="T55" fmla="*/ 35 h 453"/>
              <a:gd name="T56" fmla="*/ 247 w 601"/>
              <a:gd name="T57" fmla="*/ 431 h 453"/>
              <a:gd name="T58" fmla="*/ 155 w 601"/>
              <a:gd name="T59" fmla="*/ 134 h 453"/>
              <a:gd name="T60" fmla="*/ 155 w 601"/>
              <a:gd name="T61" fmla="*/ 134 h 453"/>
              <a:gd name="T62" fmla="*/ 63 w 601"/>
              <a:gd name="T63" fmla="*/ 226 h 453"/>
              <a:gd name="T64" fmla="*/ 162 w 601"/>
              <a:gd name="T65" fmla="*/ 318 h 453"/>
              <a:gd name="T66" fmla="*/ 162 w 601"/>
              <a:gd name="T67" fmla="*/ 318 h 453"/>
              <a:gd name="T68" fmla="*/ 169 w 601"/>
              <a:gd name="T69" fmla="*/ 339 h 453"/>
              <a:gd name="T70" fmla="*/ 141 w 601"/>
              <a:gd name="T71" fmla="*/ 368 h 453"/>
              <a:gd name="T72" fmla="*/ 120 w 601"/>
              <a:gd name="T73" fmla="*/ 361 h 453"/>
              <a:gd name="T74" fmla="*/ 120 w 601"/>
              <a:gd name="T75" fmla="*/ 361 h 453"/>
              <a:gd name="T76" fmla="*/ 7 w 601"/>
              <a:gd name="T77" fmla="*/ 248 h 453"/>
              <a:gd name="T78" fmla="*/ 7 w 601"/>
              <a:gd name="T79" fmla="*/ 248 h 453"/>
              <a:gd name="T80" fmla="*/ 0 w 601"/>
              <a:gd name="T81" fmla="*/ 226 h 453"/>
              <a:gd name="T82" fmla="*/ 7 w 601"/>
              <a:gd name="T83" fmla="*/ 205 h 453"/>
              <a:gd name="T84" fmla="*/ 120 w 601"/>
              <a:gd name="T85" fmla="*/ 92 h 453"/>
              <a:gd name="T86" fmla="*/ 120 w 601"/>
              <a:gd name="T87" fmla="*/ 92 h 453"/>
              <a:gd name="T88" fmla="*/ 141 w 601"/>
              <a:gd name="T89" fmla="*/ 85 h 453"/>
              <a:gd name="T90" fmla="*/ 169 w 601"/>
              <a:gd name="T91" fmla="*/ 113 h 453"/>
              <a:gd name="T92" fmla="*/ 155 w 601"/>
              <a:gd name="T93" fmla="*/ 1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lnTo>
                  <a:pt x="480" y="361"/>
                </a:ln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lnTo>
                  <a:pt x="438" y="318"/>
                </a:ln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lnTo>
                  <a:pt x="438" y="134"/>
                </a:ln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lnTo>
                  <a:pt x="480" y="92"/>
                </a:ln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lnTo>
                  <a:pt x="162" y="318"/>
                </a:ln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lnTo>
                  <a:pt x="120" y="361"/>
                </a:lnTo>
                <a:cubicBezTo>
                  <a:pt x="7" y="248"/>
                  <a:pt x="7" y="248"/>
                  <a:pt x="7" y="248"/>
                </a:cubicBezTo>
                <a:lnTo>
                  <a:pt x="7" y="248"/>
                </a:ln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lnTo>
                  <a:pt x="120" y="92"/>
                </a:ln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9" name="Freeform 125">
            <a:extLst>
              <a:ext uri="{FF2B5EF4-FFF2-40B4-BE49-F238E27FC236}">
                <a16:creationId xmlns:a16="http://schemas.microsoft.com/office/drawing/2014/main" id="{A8F1D0AF-16B4-4ACD-ACEA-4FAE4A828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1806575"/>
            <a:ext cx="211137" cy="211138"/>
          </a:xfrm>
          <a:custGeom>
            <a:avLst/>
            <a:gdLst>
              <a:gd name="T0" fmla="*/ 544 w 587"/>
              <a:gd name="T1" fmla="*/ 205 h 588"/>
              <a:gd name="T2" fmla="*/ 544 w 587"/>
              <a:gd name="T3" fmla="*/ 205 h 588"/>
              <a:gd name="T4" fmla="*/ 466 w 587"/>
              <a:gd name="T5" fmla="*/ 283 h 588"/>
              <a:gd name="T6" fmla="*/ 360 w 587"/>
              <a:gd name="T7" fmla="*/ 311 h 588"/>
              <a:gd name="T8" fmla="*/ 424 w 587"/>
              <a:gd name="T9" fmla="*/ 241 h 588"/>
              <a:gd name="T10" fmla="*/ 431 w 587"/>
              <a:gd name="T11" fmla="*/ 241 h 588"/>
              <a:gd name="T12" fmla="*/ 509 w 587"/>
              <a:gd name="T13" fmla="*/ 163 h 588"/>
              <a:gd name="T14" fmla="*/ 509 w 587"/>
              <a:gd name="T15" fmla="*/ 85 h 588"/>
              <a:gd name="T16" fmla="*/ 431 w 587"/>
              <a:gd name="T17" fmla="*/ 85 h 588"/>
              <a:gd name="T18" fmla="*/ 346 w 587"/>
              <a:gd name="T19" fmla="*/ 163 h 588"/>
              <a:gd name="T20" fmla="*/ 346 w 587"/>
              <a:gd name="T21" fmla="*/ 163 h 588"/>
              <a:gd name="T22" fmla="*/ 346 w 587"/>
              <a:gd name="T23" fmla="*/ 163 h 588"/>
              <a:gd name="T24" fmla="*/ 283 w 587"/>
              <a:gd name="T25" fmla="*/ 234 h 588"/>
              <a:gd name="T26" fmla="*/ 311 w 587"/>
              <a:gd name="T27" fmla="*/ 121 h 588"/>
              <a:gd name="T28" fmla="*/ 388 w 587"/>
              <a:gd name="T29" fmla="*/ 43 h 588"/>
              <a:gd name="T30" fmla="*/ 544 w 587"/>
              <a:gd name="T31" fmla="*/ 43 h 588"/>
              <a:gd name="T32" fmla="*/ 544 w 587"/>
              <a:gd name="T33" fmla="*/ 205 h 588"/>
              <a:gd name="T34" fmla="*/ 226 w 587"/>
              <a:gd name="T35" fmla="*/ 410 h 588"/>
              <a:gd name="T36" fmla="*/ 226 w 587"/>
              <a:gd name="T37" fmla="*/ 410 h 588"/>
              <a:gd name="T38" fmla="*/ 226 w 587"/>
              <a:gd name="T39" fmla="*/ 410 h 588"/>
              <a:gd name="T40" fmla="*/ 205 w 587"/>
              <a:gd name="T41" fmla="*/ 417 h 588"/>
              <a:gd name="T42" fmla="*/ 176 w 587"/>
              <a:gd name="T43" fmla="*/ 389 h 588"/>
              <a:gd name="T44" fmla="*/ 183 w 587"/>
              <a:gd name="T45" fmla="*/ 368 h 588"/>
              <a:gd name="T46" fmla="*/ 367 w 587"/>
              <a:gd name="T47" fmla="*/ 184 h 588"/>
              <a:gd name="T48" fmla="*/ 388 w 587"/>
              <a:gd name="T49" fmla="*/ 170 h 588"/>
              <a:gd name="T50" fmla="*/ 417 w 587"/>
              <a:gd name="T51" fmla="*/ 198 h 588"/>
              <a:gd name="T52" fmla="*/ 410 w 587"/>
              <a:gd name="T53" fmla="*/ 219 h 588"/>
              <a:gd name="T54" fmla="*/ 410 w 587"/>
              <a:gd name="T55" fmla="*/ 219 h 588"/>
              <a:gd name="T56" fmla="*/ 226 w 587"/>
              <a:gd name="T57" fmla="*/ 410 h 588"/>
              <a:gd name="T58" fmla="*/ 162 w 587"/>
              <a:gd name="T59" fmla="*/ 347 h 588"/>
              <a:gd name="T60" fmla="*/ 162 w 587"/>
              <a:gd name="T61" fmla="*/ 347 h 588"/>
              <a:gd name="T62" fmla="*/ 85 w 587"/>
              <a:gd name="T63" fmla="*/ 424 h 588"/>
              <a:gd name="T64" fmla="*/ 85 w 587"/>
              <a:gd name="T65" fmla="*/ 502 h 588"/>
              <a:gd name="T66" fmla="*/ 162 w 587"/>
              <a:gd name="T67" fmla="*/ 502 h 588"/>
              <a:gd name="T68" fmla="*/ 240 w 587"/>
              <a:gd name="T69" fmla="*/ 424 h 588"/>
              <a:gd name="T70" fmla="*/ 247 w 587"/>
              <a:gd name="T71" fmla="*/ 424 h 588"/>
              <a:gd name="T72" fmla="*/ 311 w 587"/>
              <a:gd name="T73" fmla="*/ 361 h 588"/>
              <a:gd name="T74" fmla="*/ 283 w 587"/>
              <a:gd name="T75" fmla="*/ 467 h 588"/>
              <a:gd name="T76" fmla="*/ 205 w 587"/>
              <a:gd name="T77" fmla="*/ 545 h 588"/>
              <a:gd name="T78" fmla="*/ 49 w 587"/>
              <a:gd name="T79" fmla="*/ 545 h 588"/>
              <a:gd name="T80" fmla="*/ 49 w 587"/>
              <a:gd name="T81" fmla="*/ 389 h 588"/>
              <a:gd name="T82" fmla="*/ 127 w 587"/>
              <a:gd name="T83" fmla="*/ 311 h 588"/>
              <a:gd name="T84" fmla="*/ 233 w 587"/>
              <a:gd name="T85" fmla="*/ 276 h 588"/>
              <a:gd name="T86" fmla="*/ 162 w 587"/>
              <a:gd name="T87" fmla="*/ 347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lnTo>
                  <a:pt x="346" y="163"/>
                </a:lnTo>
                <a:lnTo>
                  <a:pt x="346" y="163"/>
                </a:ln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410" y="219"/>
                </a:ln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0" name="Freeform 126">
            <a:extLst>
              <a:ext uri="{FF2B5EF4-FFF2-40B4-BE49-F238E27FC236}">
                <a16:creationId xmlns:a16="http://schemas.microsoft.com/office/drawing/2014/main" id="{61C5C604-5C4A-4186-A84C-4F18B50E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1814513"/>
            <a:ext cx="163513" cy="196850"/>
          </a:xfrm>
          <a:custGeom>
            <a:avLst/>
            <a:gdLst>
              <a:gd name="T0" fmla="*/ 0 w 454"/>
              <a:gd name="T1" fmla="*/ 84 h 545"/>
              <a:gd name="T2" fmla="*/ 0 w 454"/>
              <a:gd name="T3" fmla="*/ 84 h 545"/>
              <a:gd name="T4" fmla="*/ 29 w 454"/>
              <a:gd name="T5" fmla="*/ 56 h 545"/>
              <a:gd name="T6" fmla="*/ 170 w 454"/>
              <a:gd name="T7" fmla="*/ 56 h 545"/>
              <a:gd name="T8" fmla="*/ 170 w 454"/>
              <a:gd name="T9" fmla="*/ 28 h 545"/>
              <a:gd name="T10" fmla="*/ 198 w 454"/>
              <a:gd name="T11" fmla="*/ 0 h 545"/>
              <a:gd name="T12" fmla="*/ 255 w 454"/>
              <a:gd name="T13" fmla="*/ 0 h 545"/>
              <a:gd name="T14" fmla="*/ 283 w 454"/>
              <a:gd name="T15" fmla="*/ 28 h 545"/>
              <a:gd name="T16" fmla="*/ 283 w 454"/>
              <a:gd name="T17" fmla="*/ 56 h 545"/>
              <a:gd name="T18" fmla="*/ 424 w 454"/>
              <a:gd name="T19" fmla="*/ 56 h 545"/>
              <a:gd name="T20" fmla="*/ 453 w 454"/>
              <a:gd name="T21" fmla="*/ 84 h 545"/>
              <a:gd name="T22" fmla="*/ 453 w 454"/>
              <a:gd name="T23" fmla="*/ 113 h 545"/>
              <a:gd name="T24" fmla="*/ 0 w 454"/>
              <a:gd name="T25" fmla="*/ 113 h 545"/>
              <a:gd name="T26" fmla="*/ 0 w 454"/>
              <a:gd name="T27" fmla="*/ 84 h 545"/>
              <a:gd name="T28" fmla="*/ 424 w 454"/>
              <a:gd name="T29" fmla="*/ 169 h 545"/>
              <a:gd name="T30" fmla="*/ 424 w 454"/>
              <a:gd name="T31" fmla="*/ 169 h 545"/>
              <a:gd name="T32" fmla="*/ 424 w 454"/>
              <a:gd name="T33" fmla="*/ 226 h 545"/>
              <a:gd name="T34" fmla="*/ 424 w 454"/>
              <a:gd name="T35" fmla="*/ 515 h 545"/>
              <a:gd name="T36" fmla="*/ 396 w 454"/>
              <a:gd name="T37" fmla="*/ 544 h 545"/>
              <a:gd name="T38" fmla="*/ 57 w 454"/>
              <a:gd name="T39" fmla="*/ 544 h 545"/>
              <a:gd name="T40" fmla="*/ 29 w 454"/>
              <a:gd name="T41" fmla="*/ 515 h 545"/>
              <a:gd name="T42" fmla="*/ 29 w 454"/>
              <a:gd name="T43" fmla="*/ 226 h 545"/>
              <a:gd name="T44" fmla="*/ 29 w 454"/>
              <a:gd name="T45" fmla="*/ 169 h 545"/>
              <a:gd name="T46" fmla="*/ 29 w 454"/>
              <a:gd name="T47" fmla="*/ 141 h 545"/>
              <a:gd name="T48" fmla="*/ 424 w 454"/>
              <a:gd name="T49" fmla="*/ 141 h 545"/>
              <a:gd name="T50" fmla="*/ 424 w 454"/>
              <a:gd name="T51" fmla="*/ 169 h 545"/>
              <a:gd name="T52" fmla="*/ 142 w 454"/>
              <a:gd name="T53" fmla="*/ 226 h 545"/>
              <a:gd name="T54" fmla="*/ 142 w 454"/>
              <a:gd name="T55" fmla="*/ 226 h 545"/>
              <a:gd name="T56" fmla="*/ 113 w 454"/>
              <a:gd name="T57" fmla="*/ 197 h 545"/>
              <a:gd name="T58" fmla="*/ 85 w 454"/>
              <a:gd name="T59" fmla="*/ 226 h 545"/>
              <a:gd name="T60" fmla="*/ 85 w 454"/>
              <a:gd name="T61" fmla="*/ 459 h 545"/>
              <a:gd name="T62" fmla="*/ 113 w 454"/>
              <a:gd name="T63" fmla="*/ 487 h 545"/>
              <a:gd name="T64" fmla="*/ 142 w 454"/>
              <a:gd name="T65" fmla="*/ 459 h 545"/>
              <a:gd name="T66" fmla="*/ 142 w 454"/>
              <a:gd name="T67" fmla="*/ 226 h 545"/>
              <a:gd name="T68" fmla="*/ 255 w 454"/>
              <a:gd name="T69" fmla="*/ 226 h 545"/>
              <a:gd name="T70" fmla="*/ 255 w 454"/>
              <a:gd name="T71" fmla="*/ 226 h 545"/>
              <a:gd name="T72" fmla="*/ 227 w 454"/>
              <a:gd name="T73" fmla="*/ 197 h 545"/>
              <a:gd name="T74" fmla="*/ 198 w 454"/>
              <a:gd name="T75" fmla="*/ 226 h 545"/>
              <a:gd name="T76" fmla="*/ 198 w 454"/>
              <a:gd name="T77" fmla="*/ 459 h 545"/>
              <a:gd name="T78" fmla="*/ 227 w 454"/>
              <a:gd name="T79" fmla="*/ 487 h 545"/>
              <a:gd name="T80" fmla="*/ 255 w 454"/>
              <a:gd name="T81" fmla="*/ 459 h 545"/>
              <a:gd name="T82" fmla="*/ 255 w 454"/>
              <a:gd name="T83" fmla="*/ 226 h 545"/>
              <a:gd name="T84" fmla="*/ 368 w 454"/>
              <a:gd name="T85" fmla="*/ 226 h 545"/>
              <a:gd name="T86" fmla="*/ 368 w 454"/>
              <a:gd name="T87" fmla="*/ 226 h 545"/>
              <a:gd name="T88" fmla="*/ 340 w 454"/>
              <a:gd name="T89" fmla="*/ 197 h 545"/>
              <a:gd name="T90" fmla="*/ 311 w 454"/>
              <a:gd name="T91" fmla="*/ 226 h 545"/>
              <a:gd name="T92" fmla="*/ 311 w 454"/>
              <a:gd name="T93" fmla="*/ 459 h 545"/>
              <a:gd name="T94" fmla="*/ 340 w 454"/>
              <a:gd name="T95" fmla="*/ 487 h 545"/>
              <a:gd name="T96" fmla="*/ 368 w 454"/>
              <a:gd name="T97" fmla="*/ 459 h 545"/>
              <a:gd name="T98" fmla="*/ 368 w 454"/>
              <a:gd name="T99" fmla="*/ 226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1" name="Freeform 127">
            <a:extLst>
              <a:ext uri="{FF2B5EF4-FFF2-40B4-BE49-F238E27FC236}">
                <a16:creationId xmlns:a16="http://schemas.microsoft.com/office/drawing/2014/main" id="{A2D15717-6FC7-4C59-AAD2-F47BDB9E7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800" y="1803400"/>
            <a:ext cx="190500" cy="217488"/>
          </a:xfrm>
          <a:custGeom>
            <a:avLst/>
            <a:gdLst>
              <a:gd name="T0" fmla="*/ 502 w 531"/>
              <a:gd name="T1" fmla="*/ 311 h 602"/>
              <a:gd name="T2" fmla="*/ 417 w 531"/>
              <a:gd name="T3" fmla="*/ 283 h 602"/>
              <a:gd name="T4" fmla="*/ 445 w 531"/>
              <a:gd name="T5" fmla="*/ 142 h 602"/>
              <a:gd name="T6" fmla="*/ 530 w 531"/>
              <a:gd name="T7" fmla="*/ 170 h 602"/>
              <a:gd name="T8" fmla="*/ 502 w 531"/>
              <a:gd name="T9" fmla="*/ 311 h 602"/>
              <a:gd name="T10" fmla="*/ 445 w 531"/>
              <a:gd name="T11" fmla="*/ 29 h 602"/>
              <a:gd name="T12" fmla="*/ 502 w 531"/>
              <a:gd name="T13" fmla="*/ 29 h 602"/>
              <a:gd name="T14" fmla="*/ 445 w 531"/>
              <a:gd name="T15" fmla="*/ 113 h 602"/>
              <a:gd name="T16" fmla="*/ 290 w 531"/>
              <a:gd name="T17" fmla="*/ 460 h 602"/>
              <a:gd name="T18" fmla="*/ 233 w 531"/>
              <a:gd name="T19" fmla="*/ 460 h 602"/>
              <a:gd name="T20" fmla="*/ 205 w 531"/>
              <a:gd name="T21" fmla="*/ 318 h 602"/>
              <a:gd name="T22" fmla="*/ 290 w 531"/>
              <a:gd name="T23" fmla="*/ 290 h 602"/>
              <a:gd name="T24" fmla="*/ 318 w 531"/>
              <a:gd name="T25" fmla="*/ 431 h 602"/>
              <a:gd name="T26" fmla="*/ 233 w 531"/>
              <a:gd name="T27" fmla="*/ 29 h 602"/>
              <a:gd name="T28" fmla="*/ 261 w 531"/>
              <a:gd name="T29" fmla="*/ 0 h 602"/>
              <a:gd name="T30" fmla="*/ 290 w 531"/>
              <a:gd name="T31" fmla="*/ 262 h 602"/>
              <a:gd name="T32" fmla="*/ 233 w 531"/>
              <a:gd name="T33" fmla="*/ 29 h 602"/>
              <a:gd name="T34" fmla="*/ 85 w 531"/>
              <a:gd name="T35" fmla="*/ 389 h 602"/>
              <a:gd name="T36" fmla="*/ 0 w 531"/>
              <a:gd name="T37" fmla="*/ 361 h 602"/>
              <a:gd name="T38" fmla="*/ 28 w 531"/>
              <a:gd name="T39" fmla="*/ 219 h 602"/>
              <a:gd name="T40" fmla="*/ 113 w 531"/>
              <a:gd name="T41" fmla="*/ 248 h 602"/>
              <a:gd name="T42" fmla="*/ 85 w 531"/>
              <a:gd name="T43" fmla="*/ 389 h 602"/>
              <a:gd name="T44" fmla="*/ 28 w 531"/>
              <a:gd name="T45" fmla="*/ 29 h 602"/>
              <a:gd name="T46" fmla="*/ 85 w 531"/>
              <a:gd name="T47" fmla="*/ 29 h 602"/>
              <a:gd name="T48" fmla="*/ 28 w 531"/>
              <a:gd name="T49" fmla="*/ 191 h 602"/>
              <a:gd name="T50" fmla="*/ 85 w 531"/>
              <a:gd name="T51" fmla="*/ 573 h 602"/>
              <a:gd name="T52" fmla="*/ 56 w 531"/>
              <a:gd name="T53" fmla="*/ 601 h 602"/>
              <a:gd name="T54" fmla="*/ 28 w 531"/>
              <a:gd name="T55" fmla="*/ 417 h 602"/>
              <a:gd name="T56" fmla="*/ 85 w 531"/>
              <a:gd name="T57" fmla="*/ 573 h 602"/>
              <a:gd name="T58" fmla="*/ 290 w 531"/>
              <a:gd name="T59" fmla="*/ 573 h 602"/>
              <a:gd name="T60" fmla="*/ 233 w 531"/>
              <a:gd name="T61" fmla="*/ 573 h 602"/>
              <a:gd name="T62" fmla="*/ 290 w 531"/>
              <a:gd name="T63" fmla="*/ 488 h 602"/>
              <a:gd name="T64" fmla="*/ 502 w 531"/>
              <a:gd name="T65" fmla="*/ 573 h 602"/>
              <a:gd name="T66" fmla="*/ 473 w 531"/>
              <a:gd name="T67" fmla="*/ 601 h 602"/>
              <a:gd name="T68" fmla="*/ 445 w 531"/>
              <a:gd name="T69" fmla="*/ 340 h 602"/>
              <a:gd name="T70" fmla="*/ 502 w 531"/>
              <a:gd name="T71" fmla="*/ 57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2" name="Freeform 128">
            <a:extLst>
              <a:ext uri="{FF2B5EF4-FFF2-40B4-BE49-F238E27FC236}">
                <a16:creationId xmlns:a16="http://schemas.microsoft.com/office/drawing/2014/main" id="{E4646B11-9996-46FA-B1EE-3A90C4CFA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1827213"/>
            <a:ext cx="41275" cy="169862"/>
          </a:xfrm>
          <a:custGeom>
            <a:avLst/>
            <a:gdLst>
              <a:gd name="T0" fmla="*/ 0 w 114"/>
              <a:gd name="T1" fmla="*/ 417 h 474"/>
              <a:gd name="T2" fmla="*/ 0 w 114"/>
              <a:gd name="T3" fmla="*/ 417 h 474"/>
              <a:gd name="T4" fmla="*/ 56 w 114"/>
              <a:gd name="T5" fmla="*/ 360 h 474"/>
              <a:gd name="T6" fmla="*/ 113 w 114"/>
              <a:gd name="T7" fmla="*/ 417 h 474"/>
              <a:gd name="T8" fmla="*/ 56 w 114"/>
              <a:gd name="T9" fmla="*/ 473 h 474"/>
              <a:gd name="T10" fmla="*/ 0 w 114"/>
              <a:gd name="T11" fmla="*/ 417 h 474"/>
              <a:gd name="T12" fmla="*/ 0 w 114"/>
              <a:gd name="T13" fmla="*/ 240 h 474"/>
              <a:gd name="T14" fmla="*/ 0 w 114"/>
              <a:gd name="T15" fmla="*/ 240 h 474"/>
              <a:gd name="T16" fmla="*/ 56 w 114"/>
              <a:gd name="T17" fmla="*/ 184 h 474"/>
              <a:gd name="T18" fmla="*/ 113 w 114"/>
              <a:gd name="T19" fmla="*/ 240 h 474"/>
              <a:gd name="T20" fmla="*/ 56 w 114"/>
              <a:gd name="T21" fmla="*/ 297 h 474"/>
              <a:gd name="T22" fmla="*/ 0 w 114"/>
              <a:gd name="T23" fmla="*/ 240 h 474"/>
              <a:gd name="T24" fmla="*/ 0 w 114"/>
              <a:gd name="T25" fmla="*/ 56 h 474"/>
              <a:gd name="T26" fmla="*/ 0 w 114"/>
              <a:gd name="T27" fmla="*/ 56 h 474"/>
              <a:gd name="T28" fmla="*/ 56 w 114"/>
              <a:gd name="T29" fmla="*/ 0 h 474"/>
              <a:gd name="T30" fmla="*/ 113 w 114"/>
              <a:gd name="T31" fmla="*/ 56 h 474"/>
              <a:gd name="T32" fmla="*/ 56 w 114"/>
              <a:gd name="T33" fmla="*/ 113 h 474"/>
              <a:gd name="T34" fmla="*/ 0 w 114"/>
              <a:gd name="T35" fmla="*/ 5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3" name="Freeform 129">
            <a:extLst>
              <a:ext uri="{FF2B5EF4-FFF2-40B4-BE49-F238E27FC236}">
                <a16:creationId xmlns:a16="http://schemas.microsoft.com/office/drawing/2014/main" id="{14178C12-817D-43F5-A888-62A15DFD8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822450"/>
            <a:ext cx="217487" cy="184150"/>
          </a:xfrm>
          <a:custGeom>
            <a:avLst/>
            <a:gdLst>
              <a:gd name="T0" fmla="*/ 573 w 602"/>
              <a:gd name="T1" fmla="*/ 56 h 510"/>
              <a:gd name="T2" fmla="*/ 573 w 602"/>
              <a:gd name="T3" fmla="*/ 56 h 510"/>
              <a:gd name="T4" fmla="*/ 29 w 602"/>
              <a:gd name="T5" fmla="*/ 56 h 510"/>
              <a:gd name="T6" fmla="*/ 0 w 602"/>
              <a:gd name="T7" fmla="*/ 28 h 510"/>
              <a:gd name="T8" fmla="*/ 29 w 602"/>
              <a:gd name="T9" fmla="*/ 0 h 510"/>
              <a:gd name="T10" fmla="*/ 573 w 602"/>
              <a:gd name="T11" fmla="*/ 0 h 510"/>
              <a:gd name="T12" fmla="*/ 601 w 602"/>
              <a:gd name="T13" fmla="*/ 28 h 510"/>
              <a:gd name="T14" fmla="*/ 573 w 602"/>
              <a:gd name="T15" fmla="*/ 56 h 510"/>
              <a:gd name="T16" fmla="*/ 198 w 602"/>
              <a:gd name="T17" fmla="*/ 205 h 510"/>
              <a:gd name="T18" fmla="*/ 198 w 602"/>
              <a:gd name="T19" fmla="*/ 205 h 510"/>
              <a:gd name="T20" fmla="*/ 198 w 602"/>
              <a:gd name="T21" fmla="*/ 205 h 510"/>
              <a:gd name="T22" fmla="*/ 142 w 602"/>
              <a:gd name="T23" fmla="*/ 205 h 510"/>
              <a:gd name="T24" fmla="*/ 113 w 602"/>
              <a:gd name="T25" fmla="*/ 176 h 510"/>
              <a:gd name="T26" fmla="*/ 142 w 602"/>
              <a:gd name="T27" fmla="*/ 148 h 510"/>
              <a:gd name="T28" fmla="*/ 262 w 602"/>
              <a:gd name="T29" fmla="*/ 148 h 510"/>
              <a:gd name="T30" fmla="*/ 262 w 602"/>
              <a:gd name="T31" fmla="*/ 148 h 510"/>
              <a:gd name="T32" fmla="*/ 290 w 602"/>
              <a:gd name="T33" fmla="*/ 148 h 510"/>
              <a:gd name="T34" fmla="*/ 417 w 602"/>
              <a:gd name="T35" fmla="*/ 148 h 510"/>
              <a:gd name="T36" fmla="*/ 573 w 602"/>
              <a:gd name="T37" fmla="*/ 148 h 510"/>
              <a:gd name="T38" fmla="*/ 601 w 602"/>
              <a:gd name="T39" fmla="*/ 176 h 510"/>
              <a:gd name="T40" fmla="*/ 573 w 602"/>
              <a:gd name="T41" fmla="*/ 205 h 510"/>
              <a:gd name="T42" fmla="*/ 417 w 602"/>
              <a:gd name="T43" fmla="*/ 205 h 510"/>
              <a:gd name="T44" fmla="*/ 417 w 602"/>
              <a:gd name="T45" fmla="*/ 205 h 510"/>
              <a:gd name="T46" fmla="*/ 198 w 602"/>
              <a:gd name="T47" fmla="*/ 205 h 510"/>
              <a:gd name="T48" fmla="*/ 29 w 602"/>
              <a:gd name="T49" fmla="*/ 297 h 510"/>
              <a:gd name="T50" fmla="*/ 29 w 602"/>
              <a:gd name="T51" fmla="*/ 297 h 510"/>
              <a:gd name="T52" fmla="*/ 573 w 602"/>
              <a:gd name="T53" fmla="*/ 297 h 510"/>
              <a:gd name="T54" fmla="*/ 601 w 602"/>
              <a:gd name="T55" fmla="*/ 325 h 510"/>
              <a:gd name="T56" fmla="*/ 573 w 602"/>
              <a:gd name="T57" fmla="*/ 353 h 510"/>
              <a:gd name="T58" fmla="*/ 29 w 602"/>
              <a:gd name="T59" fmla="*/ 353 h 510"/>
              <a:gd name="T60" fmla="*/ 0 w 602"/>
              <a:gd name="T61" fmla="*/ 325 h 510"/>
              <a:gd name="T62" fmla="*/ 29 w 602"/>
              <a:gd name="T63" fmla="*/ 297 h 510"/>
              <a:gd name="T64" fmla="*/ 198 w 602"/>
              <a:gd name="T65" fmla="*/ 452 h 510"/>
              <a:gd name="T66" fmla="*/ 198 w 602"/>
              <a:gd name="T67" fmla="*/ 452 h 510"/>
              <a:gd name="T68" fmla="*/ 290 w 602"/>
              <a:gd name="T69" fmla="*/ 452 h 510"/>
              <a:gd name="T70" fmla="*/ 417 w 602"/>
              <a:gd name="T71" fmla="*/ 452 h 510"/>
              <a:gd name="T72" fmla="*/ 573 w 602"/>
              <a:gd name="T73" fmla="*/ 452 h 510"/>
              <a:gd name="T74" fmla="*/ 601 w 602"/>
              <a:gd name="T75" fmla="*/ 480 h 510"/>
              <a:gd name="T76" fmla="*/ 573 w 602"/>
              <a:gd name="T77" fmla="*/ 509 h 510"/>
              <a:gd name="T78" fmla="*/ 290 w 602"/>
              <a:gd name="T79" fmla="*/ 509 h 510"/>
              <a:gd name="T80" fmla="*/ 290 w 602"/>
              <a:gd name="T81" fmla="*/ 509 h 510"/>
              <a:gd name="T82" fmla="*/ 198 w 602"/>
              <a:gd name="T83" fmla="*/ 509 h 510"/>
              <a:gd name="T84" fmla="*/ 170 w 602"/>
              <a:gd name="T85" fmla="*/ 480 h 510"/>
              <a:gd name="T86" fmla="*/ 198 w 602"/>
              <a:gd name="T87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lnTo>
                  <a:pt x="262" y="148"/>
                </a:ln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417" y="205"/>
                </a:ln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lnTo>
                  <a:pt x="290" y="509"/>
                </a:ln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4" name="Freeform 130">
            <a:extLst>
              <a:ext uri="{FF2B5EF4-FFF2-40B4-BE49-F238E27FC236}">
                <a16:creationId xmlns:a16="http://schemas.microsoft.com/office/drawing/2014/main" id="{348C488F-2A25-452D-BF3E-BAC603CFF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1822450"/>
            <a:ext cx="217488" cy="184150"/>
          </a:xfrm>
          <a:custGeom>
            <a:avLst/>
            <a:gdLst>
              <a:gd name="T0" fmla="*/ 573 w 602"/>
              <a:gd name="T1" fmla="*/ 56 h 510"/>
              <a:gd name="T2" fmla="*/ 573 w 602"/>
              <a:gd name="T3" fmla="*/ 56 h 510"/>
              <a:gd name="T4" fmla="*/ 29 w 602"/>
              <a:gd name="T5" fmla="*/ 56 h 510"/>
              <a:gd name="T6" fmla="*/ 0 w 602"/>
              <a:gd name="T7" fmla="*/ 28 h 510"/>
              <a:gd name="T8" fmla="*/ 29 w 602"/>
              <a:gd name="T9" fmla="*/ 0 h 510"/>
              <a:gd name="T10" fmla="*/ 573 w 602"/>
              <a:gd name="T11" fmla="*/ 0 h 510"/>
              <a:gd name="T12" fmla="*/ 601 w 602"/>
              <a:gd name="T13" fmla="*/ 28 h 510"/>
              <a:gd name="T14" fmla="*/ 573 w 602"/>
              <a:gd name="T15" fmla="*/ 56 h 510"/>
              <a:gd name="T16" fmla="*/ 403 w 602"/>
              <a:gd name="T17" fmla="*/ 205 h 510"/>
              <a:gd name="T18" fmla="*/ 403 w 602"/>
              <a:gd name="T19" fmla="*/ 205 h 510"/>
              <a:gd name="T20" fmla="*/ 403 w 602"/>
              <a:gd name="T21" fmla="*/ 205 h 510"/>
              <a:gd name="T22" fmla="*/ 354 w 602"/>
              <a:gd name="T23" fmla="*/ 205 h 510"/>
              <a:gd name="T24" fmla="*/ 240 w 602"/>
              <a:gd name="T25" fmla="*/ 205 h 510"/>
              <a:gd name="T26" fmla="*/ 198 w 602"/>
              <a:gd name="T27" fmla="*/ 205 h 510"/>
              <a:gd name="T28" fmla="*/ 198 w 602"/>
              <a:gd name="T29" fmla="*/ 205 h 510"/>
              <a:gd name="T30" fmla="*/ 142 w 602"/>
              <a:gd name="T31" fmla="*/ 205 h 510"/>
              <a:gd name="T32" fmla="*/ 113 w 602"/>
              <a:gd name="T33" fmla="*/ 176 h 510"/>
              <a:gd name="T34" fmla="*/ 142 w 602"/>
              <a:gd name="T35" fmla="*/ 148 h 510"/>
              <a:gd name="T36" fmla="*/ 460 w 602"/>
              <a:gd name="T37" fmla="*/ 148 h 510"/>
              <a:gd name="T38" fmla="*/ 488 w 602"/>
              <a:gd name="T39" fmla="*/ 176 h 510"/>
              <a:gd name="T40" fmla="*/ 460 w 602"/>
              <a:gd name="T41" fmla="*/ 205 h 510"/>
              <a:gd name="T42" fmla="*/ 403 w 602"/>
              <a:gd name="T43" fmla="*/ 205 h 510"/>
              <a:gd name="T44" fmla="*/ 29 w 602"/>
              <a:gd name="T45" fmla="*/ 297 h 510"/>
              <a:gd name="T46" fmla="*/ 29 w 602"/>
              <a:gd name="T47" fmla="*/ 297 h 510"/>
              <a:gd name="T48" fmla="*/ 573 w 602"/>
              <a:gd name="T49" fmla="*/ 297 h 510"/>
              <a:gd name="T50" fmla="*/ 601 w 602"/>
              <a:gd name="T51" fmla="*/ 325 h 510"/>
              <a:gd name="T52" fmla="*/ 573 w 602"/>
              <a:gd name="T53" fmla="*/ 353 h 510"/>
              <a:gd name="T54" fmla="*/ 29 w 602"/>
              <a:gd name="T55" fmla="*/ 353 h 510"/>
              <a:gd name="T56" fmla="*/ 0 w 602"/>
              <a:gd name="T57" fmla="*/ 325 h 510"/>
              <a:gd name="T58" fmla="*/ 29 w 602"/>
              <a:gd name="T59" fmla="*/ 297 h 510"/>
              <a:gd name="T60" fmla="*/ 198 w 602"/>
              <a:gd name="T61" fmla="*/ 452 h 510"/>
              <a:gd name="T62" fmla="*/ 198 w 602"/>
              <a:gd name="T63" fmla="*/ 452 h 510"/>
              <a:gd name="T64" fmla="*/ 255 w 602"/>
              <a:gd name="T65" fmla="*/ 452 h 510"/>
              <a:gd name="T66" fmla="*/ 290 w 602"/>
              <a:gd name="T67" fmla="*/ 452 h 510"/>
              <a:gd name="T68" fmla="*/ 311 w 602"/>
              <a:gd name="T69" fmla="*/ 452 h 510"/>
              <a:gd name="T70" fmla="*/ 354 w 602"/>
              <a:gd name="T71" fmla="*/ 452 h 510"/>
              <a:gd name="T72" fmla="*/ 403 w 602"/>
              <a:gd name="T73" fmla="*/ 452 h 510"/>
              <a:gd name="T74" fmla="*/ 431 w 602"/>
              <a:gd name="T75" fmla="*/ 480 h 510"/>
              <a:gd name="T76" fmla="*/ 403 w 602"/>
              <a:gd name="T77" fmla="*/ 509 h 510"/>
              <a:gd name="T78" fmla="*/ 354 w 602"/>
              <a:gd name="T79" fmla="*/ 509 h 510"/>
              <a:gd name="T80" fmla="*/ 354 w 602"/>
              <a:gd name="T81" fmla="*/ 509 h 510"/>
              <a:gd name="T82" fmla="*/ 311 w 602"/>
              <a:gd name="T83" fmla="*/ 509 h 510"/>
              <a:gd name="T84" fmla="*/ 290 w 602"/>
              <a:gd name="T85" fmla="*/ 509 h 510"/>
              <a:gd name="T86" fmla="*/ 255 w 602"/>
              <a:gd name="T87" fmla="*/ 509 h 510"/>
              <a:gd name="T88" fmla="*/ 255 w 602"/>
              <a:gd name="T89" fmla="*/ 509 h 510"/>
              <a:gd name="T90" fmla="*/ 198 w 602"/>
              <a:gd name="T91" fmla="*/ 509 h 510"/>
              <a:gd name="T92" fmla="*/ 170 w 602"/>
              <a:gd name="T93" fmla="*/ 480 h 510"/>
              <a:gd name="T94" fmla="*/ 198 w 602"/>
              <a:gd name="T95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lnTo>
                  <a:pt x="354" y="509"/>
                </a:ln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lnTo>
                  <a:pt x="255" y="509"/>
                </a:ln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5" name="Freeform 131">
            <a:extLst>
              <a:ext uri="{FF2B5EF4-FFF2-40B4-BE49-F238E27FC236}">
                <a16:creationId xmlns:a16="http://schemas.microsoft.com/office/drawing/2014/main" id="{CF6AADDE-6C60-4FCF-99FB-67B058E4E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1822450"/>
            <a:ext cx="219075" cy="184150"/>
          </a:xfrm>
          <a:custGeom>
            <a:avLst/>
            <a:gdLst>
              <a:gd name="T0" fmla="*/ 580 w 609"/>
              <a:gd name="T1" fmla="*/ 56 h 510"/>
              <a:gd name="T2" fmla="*/ 580 w 609"/>
              <a:gd name="T3" fmla="*/ 56 h 510"/>
              <a:gd name="T4" fmla="*/ 28 w 609"/>
              <a:gd name="T5" fmla="*/ 56 h 510"/>
              <a:gd name="T6" fmla="*/ 0 w 609"/>
              <a:gd name="T7" fmla="*/ 28 h 510"/>
              <a:gd name="T8" fmla="*/ 28 w 609"/>
              <a:gd name="T9" fmla="*/ 0 h 510"/>
              <a:gd name="T10" fmla="*/ 580 w 609"/>
              <a:gd name="T11" fmla="*/ 0 h 510"/>
              <a:gd name="T12" fmla="*/ 608 w 609"/>
              <a:gd name="T13" fmla="*/ 28 h 510"/>
              <a:gd name="T14" fmla="*/ 580 w 609"/>
              <a:gd name="T15" fmla="*/ 56 h 510"/>
              <a:gd name="T16" fmla="*/ 28 w 609"/>
              <a:gd name="T17" fmla="*/ 148 h 510"/>
              <a:gd name="T18" fmla="*/ 28 w 609"/>
              <a:gd name="T19" fmla="*/ 148 h 510"/>
              <a:gd name="T20" fmla="*/ 191 w 609"/>
              <a:gd name="T21" fmla="*/ 148 h 510"/>
              <a:gd name="T22" fmla="*/ 311 w 609"/>
              <a:gd name="T23" fmla="*/ 148 h 510"/>
              <a:gd name="T24" fmla="*/ 339 w 609"/>
              <a:gd name="T25" fmla="*/ 148 h 510"/>
              <a:gd name="T26" fmla="*/ 339 w 609"/>
              <a:gd name="T27" fmla="*/ 148 h 510"/>
              <a:gd name="T28" fmla="*/ 467 w 609"/>
              <a:gd name="T29" fmla="*/ 148 h 510"/>
              <a:gd name="T30" fmla="*/ 495 w 609"/>
              <a:gd name="T31" fmla="*/ 176 h 510"/>
              <a:gd name="T32" fmla="*/ 467 w 609"/>
              <a:gd name="T33" fmla="*/ 205 h 510"/>
              <a:gd name="T34" fmla="*/ 410 w 609"/>
              <a:gd name="T35" fmla="*/ 205 h 510"/>
              <a:gd name="T36" fmla="*/ 410 w 609"/>
              <a:gd name="T37" fmla="*/ 205 h 510"/>
              <a:gd name="T38" fmla="*/ 191 w 609"/>
              <a:gd name="T39" fmla="*/ 205 h 510"/>
              <a:gd name="T40" fmla="*/ 191 w 609"/>
              <a:gd name="T41" fmla="*/ 205 h 510"/>
              <a:gd name="T42" fmla="*/ 28 w 609"/>
              <a:gd name="T43" fmla="*/ 205 h 510"/>
              <a:gd name="T44" fmla="*/ 0 w 609"/>
              <a:gd name="T45" fmla="*/ 176 h 510"/>
              <a:gd name="T46" fmla="*/ 28 w 609"/>
              <a:gd name="T47" fmla="*/ 148 h 510"/>
              <a:gd name="T48" fmla="*/ 28 w 609"/>
              <a:gd name="T49" fmla="*/ 297 h 510"/>
              <a:gd name="T50" fmla="*/ 28 w 609"/>
              <a:gd name="T51" fmla="*/ 297 h 510"/>
              <a:gd name="T52" fmla="*/ 580 w 609"/>
              <a:gd name="T53" fmla="*/ 297 h 510"/>
              <a:gd name="T54" fmla="*/ 608 w 609"/>
              <a:gd name="T55" fmla="*/ 325 h 510"/>
              <a:gd name="T56" fmla="*/ 580 w 609"/>
              <a:gd name="T57" fmla="*/ 353 h 510"/>
              <a:gd name="T58" fmla="*/ 28 w 609"/>
              <a:gd name="T59" fmla="*/ 353 h 510"/>
              <a:gd name="T60" fmla="*/ 0 w 609"/>
              <a:gd name="T61" fmla="*/ 325 h 510"/>
              <a:gd name="T62" fmla="*/ 28 w 609"/>
              <a:gd name="T63" fmla="*/ 297 h 510"/>
              <a:gd name="T64" fmla="*/ 28 w 609"/>
              <a:gd name="T65" fmla="*/ 452 h 510"/>
              <a:gd name="T66" fmla="*/ 28 w 609"/>
              <a:gd name="T67" fmla="*/ 452 h 510"/>
              <a:gd name="T68" fmla="*/ 191 w 609"/>
              <a:gd name="T69" fmla="*/ 452 h 510"/>
              <a:gd name="T70" fmla="*/ 311 w 609"/>
              <a:gd name="T71" fmla="*/ 452 h 510"/>
              <a:gd name="T72" fmla="*/ 410 w 609"/>
              <a:gd name="T73" fmla="*/ 452 h 510"/>
              <a:gd name="T74" fmla="*/ 438 w 609"/>
              <a:gd name="T75" fmla="*/ 480 h 510"/>
              <a:gd name="T76" fmla="*/ 410 w 609"/>
              <a:gd name="T77" fmla="*/ 509 h 510"/>
              <a:gd name="T78" fmla="*/ 311 w 609"/>
              <a:gd name="T79" fmla="*/ 509 h 510"/>
              <a:gd name="T80" fmla="*/ 311 w 609"/>
              <a:gd name="T81" fmla="*/ 509 h 510"/>
              <a:gd name="T82" fmla="*/ 28 w 609"/>
              <a:gd name="T83" fmla="*/ 509 h 510"/>
              <a:gd name="T84" fmla="*/ 0 w 609"/>
              <a:gd name="T85" fmla="*/ 480 h 510"/>
              <a:gd name="T86" fmla="*/ 28 w 609"/>
              <a:gd name="T87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lnTo>
                  <a:pt x="339" y="148"/>
                </a:ln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lnTo>
                  <a:pt x="410" y="205"/>
                </a:lnTo>
                <a:cubicBezTo>
                  <a:pt x="191" y="205"/>
                  <a:pt x="191" y="205"/>
                  <a:pt x="191" y="205"/>
                </a:cubicBezTo>
                <a:lnTo>
                  <a:pt x="191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lnTo>
                  <a:pt x="311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6" name="Freeform 132">
            <a:extLst>
              <a:ext uri="{FF2B5EF4-FFF2-40B4-BE49-F238E27FC236}">
                <a16:creationId xmlns:a16="http://schemas.microsoft.com/office/drawing/2014/main" id="{80322E20-1C62-4765-9B03-4626350FD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822450"/>
            <a:ext cx="217487" cy="184150"/>
          </a:xfrm>
          <a:custGeom>
            <a:avLst/>
            <a:gdLst>
              <a:gd name="T0" fmla="*/ 572 w 602"/>
              <a:gd name="T1" fmla="*/ 353 h 510"/>
              <a:gd name="T2" fmla="*/ 572 w 602"/>
              <a:gd name="T3" fmla="*/ 353 h 510"/>
              <a:gd name="T4" fmla="*/ 28 w 602"/>
              <a:gd name="T5" fmla="*/ 353 h 510"/>
              <a:gd name="T6" fmla="*/ 0 w 602"/>
              <a:gd name="T7" fmla="*/ 325 h 510"/>
              <a:gd name="T8" fmla="*/ 28 w 602"/>
              <a:gd name="T9" fmla="*/ 297 h 510"/>
              <a:gd name="T10" fmla="*/ 572 w 602"/>
              <a:gd name="T11" fmla="*/ 297 h 510"/>
              <a:gd name="T12" fmla="*/ 601 w 602"/>
              <a:gd name="T13" fmla="*/ 325 h 510"/>
              <a:gd name="T14" fmla="*/ 572 w 602"/>
              <a:gd name="T15" fmla="*/ 353 h 510"/>
              <a:gd name="T16" fmla="*/ 572 w 602"/>
              <a:gd name="T17" fmla="*/ 205 h 510"/>
              <a:gd name="T18" fmla="*/ 572 w 602"/>
              <a:gd name="T19" fmla="*/ 205 h 510"/>
              <a:gd name="T20" fmla="*/ 28 w 602"/>
              <a:gd name="T21" fmla="*/ 205 h 510"/>
              <a:gd name="T22" fmla="*/ 0 w 602"/>
              <a:gd name="T23" fmla="*/ 176 h 510"/>
              <a:gd name="T24" fmla="*/ 28 w 602"/>
              <a:gd name="T25" fmla="*/ 148 h 510"/>
              <a:gd name="T26" fmla="*/ 572 w 602"/>
              <a:gd name="T27" fmla="*/ 148 h 510"/>
              <a:gd name="T28" fmla="*/ 601 w 602"/>
              <a:gd name="T29" fmla="*/ 176 h 510"/>
              <a:gd name="T30" fmla="*/ 572 w 602"/>
              <a:gd name="T31" fmla="*/ 205 h 510"/>
              <a:gd name="T32" fmla="*/ 572 w 602"/>
              <a:gd name="T33" fmla="*/ 56 h 510"/>
              <a:gd name="T34" fmla="*/ 572 w 602"/>
              <a:gd name="T35" fmla="*/ 56 h 510"/>
              <a:gd name="T36" fmla="*/ 28 w 602"/>
              <a:gd name="T37" fmla="*/ 56 h 510"/>
              <a:gd name="T38" fmla="*/ 0 w 602"/>
              <a:gd name="T39" fmla="*/ 28 h 510"/>
              <a:gd name="T40" fmla="*/ 28 w 602"/>
              <a:gd name="T41" fmla="*/ 0 h 510"/>
              <a:gd name="T42" fmla="*/ 572 w 602"/>
              <a:gd name="T43" fmla="*/ 0 h 510"/>
              <a:gd name="T44" fmla="*/ 601 w 602"/>
              <a:gd name="T45" fmla="*/ 28 h 510"/>
              <a:gd name="T46" fmla="*/ 572 w 602"/>
              <a:gd name="T47" fmla="*/ 56 h 510"/>
              <a:gd name="T48" fmla="*/ 28 w 602"/>
              <a:gd name="T49" fmla="*/ 452 h 510"/>
              <a:gd name="T50" fmla="*/ 28 w 602"/>
              <a:gd name="T51" fmla="*/ 452 h 510"/>
              <a:gd name="T52" fmla="*/ 572 w 602"/>
              <a:gd name="T53" fmla="*/ 452 h 510"/>
              <a:gd name="T54" fmla="*/ 601 w 602"/>
              <a:gd name="T55" fmla="*/ 480 h 510"/>
              <a:gd name="T56" fmla="*/ 572 w 602"/>
              <a:gd name="T57" fmla="*/ 509 h 510"/>
              <a:gd name="T58" fmla="*/ 28 w 602"/>
              <a:gd name="T59" fmla="*/ 509 h 510"/>
              <a:gd name="T60" fmla="*/ 0 w 602"/>
              <a:gd name="T61" fmla="*/ 480 h 510"/>
              <a:gd name="T62" fmla="*/ 28 w 602"/>
              <a:gd name="T63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7" name="Freeform 133">
            <a:extLst>
              <a:ext uri="{FF2B5EF4-FFF2-40B4-BE49-F238E27FC236}">
                <a16:creationId xmlns:a16="http://schemas.microsoft.com/office/drawing/2014/main" id="{E2C9C9E2-835B-40B0-BF91-D2DB50FB8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481138"/>
            <a:ext cx="217488" cy="101600"/>
          </a:xfrm>
          <a:custGeom>
            <a:avLst/>
            <a:gdLst>
              <a:gd name="T0" fmla="*/ 573 w 602"/>
              <a:gd name="T1" fmla="*/ 198 h 283"/>
              <a:gd name="T2" fmla="*/ 573 w 602"/>
              <a:gd name="T3" fmla="*/ 198 h 283"/>
              <a:gd name="T4" fmla="*/ 573 w 602"/>
              <a:gd name="T5" fmla="*/ 254 h 283"/>
              <a:gd name="T6" fmla="*/ 544 w 602"/>
              <a:gd name="T7" fmla="*/ 282 h 283"/>
              <a:gd name="T8" fmla="*/ 28 w 602"/>
              <a:gd name="T9" fmla="*/ 282 h 283"/>
              <a:gd name="T10" fmla="*/ 0 w 602"/>
              <a:gd name="T11" fmla="*/ 254 h 283"/>
              <a:gd name="T12" fmla="*/ 0 w 602"/>
              <a:gd name="T13" fmla="*/ 28 h 283"/>
              <a:gd name="T14" fmla="*/ 28 w 602"/>
              <a:gd name="T15" fmla="*/ 0 h 283"/>
              <a:gd name="T16" fmla="*/ 544 w 602"/>
              <a:gd name="T17" fmla="*/ 0 h 283"/>
              <a:gd name="T18" fmla="*/ 573 w 602"/>
              <a:gd name="T19" fmla="*/ 28 h 283"/>
              <a:gd name="T20" fmla="*/ 573 w 602"/>
              <a:gd name="T21" fmla="*/ 84 h 283"/>
              <a:gd name="T22" fmla="*/ 601 w 602"/>
              <a:gd name="T23" fmla="*/ 113 h 283"/>
              <a:gd name="T24" fmla="*/ 601 w 602"/>
              <a:gd name="T25" fmla="*/ 169 h 283"/>
              <a:gd name="T26" fmla="*/ 573 w 602"/>
              <a:gd name="T27" fmla="*/ 198 h 283"/>
              <a:gd name="T28" fmla="*/ 516 w 602"/>
              <a:gd name="T29" fmla="*/ 169 h 283"/>
              <a:gd name="T30" fmla="*/ 516 w 602"/>
              <a:gd name="T31" fmla="*/ 169 h 283"/>
              <a:gd name="T32" fmla="*/ 516 w 602"/>
              <a:gd name="T33" fmla="*/ 113 h 283"/>
              <a:gd name="T34" fmla="*/ 516 w 602"/>
              <a:gd name="T35" fmla="*/ 56 h 283"/>
              <a:gd name="T36" fmla="*/ 57 w 602"/>
              <a:gd name="T37" fmla="*/ 56 h 283"/>
              <a:gd name="T38" fmla="*/ 57 w 602"/>
              <a:gd name="T39" fmla="*/ 226 h 283"/>
              <a:gd name="T40" fmla="*/ 516 w 602"/>
              <a:gd name="T41" fmla="*/ 226 h 283"/>
              <a:gd name="T42" fmla="*/ 516 w 602"/>
              <a:gd name="T43" fmla="*/ 169 h 283"/>
              <a:gd name="T44" fmla="*/ 488 w 602"/>
              <a:gd name="T45" fmla="*/ 198 h 283"/>
              <a:gd name="T46" fmla="*/ 488 w 602"/>
              <a:gd name="T47" fmla="*/ 198 h 283"/>
              <a:gd name="T48" fmla="*/ 85 w 602"/>
              <a:gd name="T49" fmla="*/ 198 h 283"/>
              <a:gd name="T50" fmla="*/ 85 w 602"/>
              <a:gd name="T51" fmla="*/ 84 h 283"/>
              <a:gd name="T52" fmla="*/ 488 w 602"/>
              <a:gd name="T53" fmla="*/ 84 h 283"/>
              <a:gd name="T54" fmla="*/ 488 w 602"/>
              <a:gd name="T55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8" name="Freeform 134">
            <a:extLst>
              <a:ext uri="{FF2B5EF4-FFF2-40B4-BE49-F238E27FC236}">
                <a16:creationId xmlns:a16="http://schemas.microsoft.com/office/drawing/2014/main" id="{0FC3A6E1-6073-4092-9A0A-B09DD1496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1481138"/>
            <a:ext cx="219075" cy="101600"/>
          </a:xfrm>
          <a:custGeom>
            <a:avLst/>
            <a:gdLst>
              <a:gd name="T0" fmla="*/ 579 w 609"/>
              <a:gd name="T1" fmla="*/ 198 h 283"/>
              <a:gd name="T2" fmla="*/ 579 w 609"/>
              <a:gd name="T3" fmla="*/ 198 h 283"/>
              <a:gd name="T4" fmla="*/ 579 w 609"/>
              <a:gd name="T5" fmla="*/ 254 h 283"/>
              <a:gd name="T6" fmla="*/ 551 w 609"/>
              <a:gd name="T7" fmla="*/ 282 h 283"/>
              <a:gd name="T8" fmla="*/ 28 w 609"/>
              <a:gd name="T9" fmla="*/ 282 h 283"/>
              <a:gd name="T10" fmla="*/ 0 w 609"/>
              <a:gd name="T11" fmla="*/ 254 h 283"/>
              <a:gd name="T12" fmla="*/ 0 w 609"/>
              <a:gd name="T13" fmla="*/ 28 h 283"/>
              <a:gd name="T14" fmla="*/ 28 w 609"/>
              <a:gd name="T15" fmla="*/ 0 h 283"/>
              <a:gd name="T16" fmla="*/ 551 w 609"/>
              <a:gd name="T17" fmla="*/ 0 h 283"/>
              <a:gd name="T18" fmla="*/ 579 w 609"/>
              <a:gd name="T19" fmla="*/ 28 h 283"/>
              <a:gd name="T20" fmla="*/ 579 w 609"/>
              <a:gd name="T21" fmla="*/ 84 h 283"/>
              <a:gd name="T22" fmla="*/ 608 w 609"/>
              <a:gd name="T23" fmla="*/ 113 h 283"/>
              <a:gd name="T24" fmla="*/ 608 w 609"/>
              <a:gd name="T25" fmla="*/ 169 h 283"/>
              <a:gd name="T26" fmla="*/ 579 w 609"/>
              <a:gd name="T27" fmla="*/ 198 h 283"/>
              <a:gd name="T28" fmla="*/ 523 w 609"/>
              <a:gd name="T29" fmla="*/ 169 h 283"/>
              <a:gd name="T30" fmla="*/ 523 w 609"/>
              <a:gd name="T31" fmla="*/ 169 h 283"/>
              <a:gd name="T32" fmla="*/ 523 w 609"/>
              <a:gd name="T33" fmla="*/ 113 h 283"/>
              <a:gd name="T34" fmla="*/ 523 w 609"/>
              <a:gd name="T35" fmla="*/ 56 h 283"/>
              <a:gd name="T36" fmla="*/ 56 w 609"/>
              <a:gd name="T37" fmla="*/ 56 h 283"/>
              <a:gd name="T38" fmla="*/ 56 w 609"/>
              <a:gd name="T39" fmla="*/ 226 h 283"/>
              <a:gd name="T40" fmla="*/ 523 w 609"/>
              <a:gd name="T41" fmla="*/ 226 h 283"/>
              <a:gd name="T42" fmla="*/ 523 w 609"/>
              <a:gd name="T43" fmla="*/ 169 h 283"/>
              <a:gd name="T44" fmla="*/ 353 w 609"/>
              <a:gd name="T45" fmla="*/ 198 h 283"/>
              <a:gd name="T46" fmla="*/ 353 w 609"/>
              <a:gd name="T47" fmla="*/ 198 h 283"/>
              <a:gd name="T48" fmla="*/ 353 w 609"/>
              <a:gd name="T49" fmla="*/ 198 h 283"/>
              <a:gd name="T50" fmla="*/ 85 w 609"/>
              <a:gd name="T51" fmla="*/ 198 h 283"/>
              <a:gd name="T52" fmla="*/ 85 w 609"/>
              <a:gd name="T53" fmla="*/ 84 h 283"/>
              <a:gd name="T54" fmla="*/ 353 w 609"/>
              <a:gd name="T55" fmla="*/ 84 h 283"/>
              <a:gd name="T56" fmla="*/ 353 w 609"/>
              <a:gd name="T57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9" name="Freeform 135">
            <a:extLst>
              <a:ext uri="{FF2B5EF4-FFF2-40B4-BE49-F238E27FC236}">
                <a16:creationId xmlns:a16="http://schemas.microsoft.com/office/drawing/2014/main" id="{944A8D23-58D0-4B0C-8DDF-56982A9D9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1481138"/>
            <a:ext cx="217487" cy="101600"/>
          </a:xfrm>
          <a:custGeom>
            <a:avLst/>
            <a:gdLst>
              <a:gd name="T0" fmla="*/ 572 w 602"/>
              <a:gd name="T1" fmla="*/ 198 h 283"/>
              <a:gd name="T2" fmla="*/ 572 w 602"/>
              <a:gd name="T3" fmla="*/ 198 h 283"/>
              <a:gd name="T4" fmla="*/ 572 w 602"/>
              <a:gd name="T5" fmla="*/ 254 h 283"/>
              <a:gd name="T6" fmla="*/ 544 w 602"/>
              <a:gd name="T7" fmla="*/ 282 h 283"/>
              <a:gd name="T8" fmla="*/ 28 w 602"/>
              <a:gd name="T9" fmla="*/ 282 h 283"/>
              <a:gd name="T10" fmla="*/ 0 w 602"/>
              <a:gd name="T11" fmla="*/ 254 h 283"/>
              <a:gd name="T12" fmla="*/ 0 w 602"/>
              <a:gd name="T13" fmla="*/ 28 h 283"/>
              <a:gd name="T14" fmla="*/ 28 w 602"/>
              <a:gd name="T15" fmla="*/ 0 h 283"/>
              <a:gd name="T16" fmla="*/ 544 w 602"/>
              <a:gd name="T17" fmla="*/ 0 h 283"/>
              <a:gd name="T18" fmla="*/ 572 w 602"/>
              <a:gd name="T19" fmla="*/ 28 h 283"/>
              <a:gd name="T20" fmla="*/ 572 w 602"/>
              <a:gd name="T21" fmla="*/ 84 h 283"/>
              <a:gd name="T22" fmla="*/ 601 w 602"/>
              <a:gd name="T23" fmla="*/ 113 h 283"/>
              <a:gd name="T24" fmla="*/ 601 w 602"/>
              <a:gd name="T25" fmla="*/ 169 h 283"/>
              <a:gd name="T26" fmla="*/ 572 w 602"/>
              <a:gd name="T27" fmla="*/ 198 h 283"/>
              <a:gd name="T28" fmla="*/ 516 w 602"/>
              <a:gd name="T29" fmla="*/ 169 h 283"/>
              <a:gd name="T30" fmla="*/ 516 w 602"/>
              <a:gd name="T31" fmla="*/ 169 h 283"/>
              <a:gd name="T32" fmla="*/ 516 w 602"/>
              <a:gd name="T33" fmla="*/ 113 h 283"/>
              <a:gd name="T34" fmla="*/ 516 w 602"/>
              <a:gd name="T35" fmla="*/ 56 h 283"/>
              <a:gd name="T36" fmla="*/ 509 w 602"/>
              <a:gd name="T37" fmla="*/ 56 h 283"/>
              <a:gd name="T38" fmla="*/ 509 w 602"/>
              <a:gd name="T39" fmla="*/ 56 h 283"/>
              <a:gd name="T40" fmla="*/ 346 w 602"/>
              <a:gd name="T41" fmla="*/ 56 h 283"/>
              <a:gd name="T42" fmla="*/ 346 w 602"/>
              <a:gd name="T43" fmla="*/ 56 h 283"/>
              <a:gd name="T44" fmla="*/ 56 w 602"/>
              <a:gd name="T45" fmla="*/ 56 h 283"/>
              <a:gd name="T46" fmla="*/ 56 w 602"/>
              <a:gd name="T47" fmla="*/ 226 h 283"/>
              <a:gd name="T48" fmla="*/ 516 w 602"/>
              <a:gd name="T49" fmla="*/ 226 h 283"/>
              <a:gd name="T50" fmla="*/ 516 w 602"/>
              <a:gd name="T51" fmla="*/ 169 h 283"/>
              <a:gd name="T52" fmla="*/ 205 w 602"/>
              <a:gd name="T53" fmla="*/ 198 h 283"/>
              <a:gd name="T54" fmla="*/ 205 w 602"/>
              <a:gd name="T55" fmla="*/ 198 h 283"/>
              <a:gd name="T56" fmla="*/ 85 w 602"/>
              <a:gd name="T57" fmla="*/ 198 h 283"/>
              <a:gd name="T58" fmla="*/ 85 w 602"/>
              <a:gd name="T59" fmla="*/ 84 h 283"/>
              <a:gd name="T60" fmla="*/ 205 w 602"/>
              <a:gd name="T61" fmla="*/ 84 h 283"/>
              <a:gd name="T62" fmla="*/ 205 w 602"/>
              <a:gd name="T63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lnTo>
                  <a:pt x="509" y="56"/>
                </a:lnTo>
                <a:cubicBezTo>
                  <a:pt x="346" y="56"/>
                  <a:pt x="346" y="56"/>
                  <a:pt x="346" y="56"/>
                </a:cubicBezTo>
                <a:lnTo>
                  <a:pt x="34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0" name="Freeform 136">
            <a:extLst>
              <a:ext uri="{FF2B5EF4-FFF2-40B4-BE49-F238E27FC236}">
                <a16:creationId xmlns:a16="http://schemas.microsoft.com/office/drawing/2014/main" id="{60D0F221-872C-4657-A871-CB63F6EC7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1481138"/>
            <a:ext cx="215900" cy="101600"/>
          </a:xfrm>
          <a:custGeom>
            <a:avLst/>
            <a:gdLst>
              <a:gd name="T0" fmla="*/ 572 w 601"/>
              <a:gd name="T1" fmla="*/ 198 h 283"/>
              <a:gd name="T2" fmla="*/ 572 w 601"/>
              <a:gd name="T3" fmla="*/ 198 h 283"/>
              <a:gd name="T4" fmla="*/ 572 w 601"/>
              <a:gd name="T5" fmla="*/ 254 h 283"/>
              <a:gd name="T6" fmla="*/ 544 w 601"/>
              <a:gd name="T7" fmla="*/ 282 h 283"/>
              <a:gd name="T8" fmla="*/ 28 w 601"/>
              <a:gd name="T9" fmla="*/ 282 h 283"/>
              <a:gd name="T10" fmla="*/ 0 w 601"/>
              <a:gd name="T11" fmla="*/ 254 h 283"/>
              <a:gd name="T12" fmla="*/ 0 w 601"/>
              <a:gd name="T13" fmla="*/ 28 h 283"/>
              <a:gd name="T14" fmla="*/ 28 w 601"/>
              <a:gd name="T15" fmla="*/ 0 h 283"/>
              <a:gd name="T16" fmla="*/ 544 w 601"/>
              <a:gd name="T17" fmla="*/ 0 h 283"/>
              <a:gd name="T18" fmla="*/ 572 w 601"/>
              <a:gd name="T19" fmla="*/ 28 h 283"/>
              <a:gd name="T20" fmla="*/ 572 w 601"/>
              <a:gd name="T21" fmla="*/ 84 h 283"/>
              <a:gd name="T22" fmla="*/ 600 w 601"/>
              <a:gd name="T23" fmla="*/ 113 h 283"/>
              <a:gd name="T24" fmla="*/ 600 w 601"/>
              <a:gd name="T25" fmla="*/ 169 h 283"/>
              <a:gd name="T26" fmla="*/ 572 w 601"/>
              <a:gd name="T27" fmla="*/ 198 h 283"/>
              <a:gd name="T28" fmla="*/ 516 w 601"/>
              <a:gd name="T29" fmla="*/ 56 h 283"/>
              <a:gd name="T30" fmla="*/ 516 w 601"/>
              <a:gd name="T31" fmla="*/ 56 h 283"/>
              <a:gd name="T32" fmla="*/ 56 w 601"/>
              <a:gd name="T33" fmla="*/ 56 h 283"/>
              <a:gd name="T34" fmla="*/ 56 w 601"/>
              <a:gd name="T35" fmla="*/ 226 h 283"/>
              <a:gd name="T36" fmla="*/ 56 w 601"/>
              <a:gd name="T37" fmla="*/ 226 h 283"/>
              <a:gd name="T38" fmla="*/ 56 w 601"/>
              <a:gd name="T39" fmla="*/ 226 h 283"/>
              <a:gd name="T40" fmla="*/ 516 w 601"/>
              <a:gd name="T41" fmla="*/ 226 h 283"/>
              <a:gd name="T42" fmla="*/ 516 w 601"/>
              <a:gd name="T43" fmla="*/ 226 h 283"/>
              <a:gd name="T44" fmla="*/ 516 w 601"/>
              <a:gd name="T45" fmla="*/ 226 h 283"/>
              <a:gd name="T46" fmla="*/ 516 w 601"/>
              <a:gd name="T47" fmla="*/ 5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lnTo>
                  <a:pt x="56" y="226"/>
                </a:lnTo>
                <a:lnTo>
                  <a:pt x="56" y="226"/>
                </a:lnTo>
                <a:cubicBezTo>
                  <a:pt x="516" y="226"/>
                  <a:pt x="516" y="226"/>
                  <a:pt x="516" y="226"/>
                </a:cubicBezTo>
                <a:lnTo>
                  <a:pt x="516" y="226"/>
                </a:lnTo>
                <a:lnTo>
                  <a:pt x="516" y="226"/>
                </a:lnTo>
                <a:lnTo>
                  <a:pt x="51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1" name="Freeform 137">
            <a:extLst>
              <a:ext uri="{FF2B5EF4-FFF2-40B4-BE49-F238E27FC236}">
                <a16:creationId xmlns:a16="http://schemas.microsoft.com/office/drawing/2014/main" id="{8670C899-E115-4661-A671-8FFEBEC71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1430338"/>
            <a:ext cx="219075" cy="209550"/>
          </a:xfrm>
          <a:custGeom>
            <a:avLst/>
            <a:gdLst>
              <a:gd name="T0" fmla="*/ 593 w 608"/>
              <a:gd name="T1" fmla="*/ 255 h 581"/>
              <a:gd name="T2" fmla="*/ 593 w 608"/>
              <a:gd name="T3" fmla="*/ 255 h 581"/>
              <a:gd name="T4" fmla="*/ 593 w 608"/>
              <a:gd name="T5" fmla="*/ 255 h 581"/>
              <a:gd name="T6" fmla="*/ 445 w 608"/>
              <a:gd name="T7" fmla="*/ 361 h 581"/>
              <a:gd name="T8" fmla="*/ 501 w 608"/>
              <a:gd name="T9" fmla="*/ 537 h 581"/>
              <a:gd name="T10" fmla="*/ 501 w 608"/>
              <a:gd name="T11" fmla="*/ 552 h 581"/>
              <a:gd name="T12" fmla="*/ 473 w 608"/>
              <a:gd name="T13" fmla="*/ 580 h 581"/>
              <a:gd name="T14" fmla="*/ 459 w 608"/>
              <a:gd name="T15" fmla="*/ 573 h 581"/>
              <a:gd name="T16" fmla="*/ 459 w 608"/>
              <a:gd name="T17" fmla="*/ 573 h 581"/>
              <a:gd name="T18" fmla="*/ 304 w 608"/>
              <a:gd name="T19" fmla="*/ 460 h 581"/>
              <a:gd name="T20" fmla="*/ 148 w 608"/>
              <a:gd name="T21" fmla="*/ 573 h 581"/>
              <a:gd name="T22" fmla="*/ 148 w 608"/>
              <a:gd name="T23" fmla="*/ 573 h 581"/>
              <a:gd name="T24" fmla="*/ 134 w 608"/>
              <a:gd name="T25" fmla="*/ 580 h 581"/>
              <a:gd name="T26" fmla="*/ 106 w 608"/>
              <a:gd name="T27" fmla="*/ 552 h 581"/>
              <a:gd name="T28" fmla="*/ 106 w 608"/>
              <a:gd name="T29" fmla="*/ 537 h 581"/>
              <a:gd name="T30" fmla="*/ 162 w 608"/>
              <a:gd name="T31" fmla="*/ 361 h 581"/>
              <a:gd name="T32" fmla="*/ 14 w 608"/>
              <a:gd name="T33" fmla="*/ 255 h 581"/>
              <a:gd name="T34" fmla="*/ 14 w 608"/>
              <a:gd name="T35" fmla="*/ 255 h 581"/>
              <a:gd name="T36" fmla="*/ 0 w 608"/>
              <a:gd name="T37" fmla="*/ 226 h 581"/>
              <a:gd name="T38" fmla="*/ 28 w 608"/>
              <a:gd name="T39" fmla="*/ 198 h 581"/>
              <a:gd name="T40" fmla="*/ 28 w 608"/>
              <a:gd name="T41" fmla="*/ 198 h 581"/>
              <a:gd name="T42" fmla="*/ 219 w 608"/>
              <a:gd name="T43" fmla="*/ 198 h 581"/>
              <a:gd name="T44" fmla="*/ 275 w 608"/>
              <a:gd name="T45" fmla="*/ 22 h 581"/>
              <a:gd name="T46" fmla="*/ 304 w 608"/>
              <a:gd name="T47" fmla="*/ 0 h 581"/>
              <a:gd name="T48" fmla="*/ 332 w 608"/>
              <a:gd name="T49" fmla="*/ 22 h 581"/>
              <a:gd name="T50" fmla="*/ 388 w 608"/>
              <a:gd name="T51" fmla="*/ 198 h 581"/>
              <a:gd name="T52" fmla="*/ 579 w 608"/>
              <a:gd name="T53" fmla="*/ 198 h 581"/>
              <a:gd name="T54" fmla="*/ 579 w 608"/>
              <a:gd name="T55" fmla="*/ 198 h 581"/>
              <a:gd name="T56" fmla="*/ 607 w 608"/>
              <a:gd name="T57" fmla="*/ 226 h 581"/>
              <a:gd name="T58" fmla="*/ 593 w 608"/>
              <a:gd name="T59" fmla="*/ 255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lnTo>
                  <a:pt x="459" y="573"/>
                </a:ln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lnTo>
                  <a:pt x="148" y="573"/>
                </a:ln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lnTo>
                  <a:pt x="14" y="255"/>
                </a:ln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lnTo>
                  <a:pt x="28" y="198"/>
                </a:ln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lnTo>
                  <a:pt x="579" y="198"/>
                </a:ln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2" name="Freeform 138">
            <a:extLst>
              <a:ext uri="{FF2B5EF4-FFF2-40B4-BE49-F238E27FC236}">
                <a16:creationId xmlns:a16="http://schemas.microsoft.com/office/drawing/2014/main" id="{F0DA8ABD-B1CE-4452-B396-EABCBE7CD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1430338"/>
            <a:ext cx="214312" cy="209550"/>
          </a:xfrm>
          <a:custGeom>
            <a:avLst/>
            <a:gdLst>
              <a:gd name="T0" fmla="*/ 565 w 594"/>
              <a:gd name="T1" fmla="*/ 340 h 581"/>
              <a:gd name="T2" fmla="*/ 558 w 594"/>
              <a:gd name="T3" fmla="*/ 340 h 581"/>
              <a:gd name="T4" fmla="*/ 544 w 594"/>
              <a:gd name="T5" fmla="*/ 389 h 581"/>
              <a:gd name="T6" fmla="*/ 544 w 594"/>
              <a:gd name="T7" fmla="*/ 396 h 581"/>
              <a:gd name="T8" fmla="*/ 544 w 594"/>
              <a:gd name="T9" fmla="*/ 403 h 581"/>
              <a:gd name="T10" fmla="*/ 544 w 594"/>
              <a:gd name="T11" fmla="*/ 403 h 581"/>
              <a:gd name="T12" fmla="*/ 537 w 594"/>
              <a:gd name="T13" fmla="*/ 410 h 581"/>
              <a:gd name="T14" fmla="*/ 515 w 594"/>
              <a:gd name="T15" fmla="*/ 417 h 581"/>
              <a:gd name="T16" fmla="*/ 515 w 594"/>
              <a:gd name="T17" fmla="*/ 417 h 581"/>
              <a:gd name="T18" fmla="*/ 431 w 594"/>
              <a:gd name="T19" fmla="*/ 340 h 581"/>
              <a:gd name="T20" fmla="*/ 431 w 594"/>
              <a:gd name="T21" fmla="*/ 340 h 581"/>
              <a:gd name="T22" fmla="*/ 141 w 594"/>
              <a:gd name="T23" fmla="*/ 311 h 581"/>
              <a:gd name="T24" fmla="*/ 169 w 594"/>
              <a:gd name="T25" fmla="*/ 0 h 581"/>
              <a:gd name="T26" fmla="*/ 593 w 594"/>
              <a:gd name="T27" fmla="*/ 29 h 581"/>
              <a:gd name="T28" fmla="*/ 565 w 594"/>
              <a:gd name="T29" fmla="*/ 340 h 581"/>
              <a:gd name="T30" fmla="*/ 417 w 594"/>
              <a:gd name="T31" fmla="*/ 368 h 581"/>
              <a:gd name="T32" fmla="*/ 480 w 594"/>
              <a:gd name="T33" fmla="*/ 432 h 581"/>
              <a:gd name="T34" fmla="*/ 515 w 594"/>
              <a:gd name="T35" fmla="*/ 467 h 581"/>
              <a:gd name="T36" fmla="*/ 487 w 594"/>
              <a:gd name="T37" fmla="*/ 495 h 581"/>
              <a:gd name="T38" fmla="*/ 289 w 594"/>
              <a:gd name="T39" fmla="*/ 495 h 581"/>
              <a:gd name="T40" fmla="*/ 226 w 594"/>
              <a:gd name="T41" fmla="*/ 495 h 581"/>
              <a:gd name="T42" fmla="*/ 197 w 594"/>
              <a:gd name="T43" fmla="*/ 495 h 581"/>
              <a:gd name="T44" fmla="*/ 113 w 594"/>
              <a:gd name="T45" fmla="*/ 566 h 581"/>
              <a:gd name="T46" fmla="*/ 91 w 594"/>
              <a:gd name="T47" fmla="*/ 580 h 581"/>
              <a:gd name="T48" fmla="*/ 91 w 594"/>
              <a:gd name="T49" fmla="*/ 580 h 581"/>
              <a:gd name="T50" fmla="*/ 70 w 594"/>
              <a:gd name="T51" fmla="*/ 566 h 581"/>
              <a:gd name="T52" fmla="*/ 70 w 594"/>
              <a:gd name="T53" fmla="*/ 566 h 581"/>
              <a:gd name="T54" fmla="*/ 70 w 594"/>
              <a:gd name="T55" fmla="*/ 559 h 581"/>
              <a:gd name="T56" fmla="*/ 63 w 594"/>
              <a:gd name="T57" fmla="*/ 552 h 581"/>
              <a:gd name="T58" fmla="*/ 63 w 594"/>
              <a:gd name="T59" fmla="*/ 495 h 581"/>
              <a:gd name="T60" fmla="*/ 63 w 594"/>
              <a:gd name="T61" fmla="*/ 495 h 581"/>
              <a:gd name="T62" fmla="*/ 0 w 594"/>
              <a:gd name="T63" fmla="*/ 467 h 581"/>
              <a:gd name="T64" fmla="*/ 0 w 594"/>
              <a:gd name="T65" fmla="*/ 142 h 581"/>
              <a:gd name="T66" fmla="*/ 113 w 594"/>
              <a:gd name="T67" fmla="*/ 113 h 581"/>
              <a:gd name="T68" fmla="*/ 169 w 594"/>
              <a:gd name="T69" fmla="*/ 368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lnTo>
                  <a:pt x="558" y="340"/>
                </a:ln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89"/>
                </a:lnTo>
                <a:lnTo>
                  <a:pt x="544" y="396"/>
                </a:ln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44" y="403"/>
                </a:lnTo>
                <a:lnTo>
                  <a:pt x="544" y="403"/>
                </a:lnTo>
                <a:lnTo>
                  <a:pt x="537" y="410"/>
                </a:ln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lnTo>
                  <a:pt x="515" y="417"/>
                </a:lnTo>
                <a:lnTo>
                  <a:pt x="515" y="417"/>
                </a:lnTo>
                <a:lnTo>
                  <a:pt x="515" y="417"/>
                </a:ln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lnTo>
                  <a:pt x="431" y="340"/>
                </a:lnTo>
                <a:lnTo>
                  <a:pt x="431" y="340"/>
                </a:ln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lnTo>
                  <a:pt x="480" y="432"/>
                </a:ln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lnTo>
                  <a:pt x="487" y="495"/>
                </a:lnTo>
                <a:cubicBezTo>
                  <a:pt x="289" y="495"/>
                  <a:pt x="289" y="495"/>
                  <a:pt x="289" y="495"/>
                </a:cubicBezTo>
                <a:lnTo>
                  <a:pt x="289" y="495"/>
                </a:lnTo>
                <a:cubicBezTo>
                  <a:pt x="226" y="495"/>
                  <a:pt x="226" y="495"/>
                  <a:pt x="226" y="495"/>
                </a:cubicBezTo>
                <a:lnTo>
                  <a:pt x="226" y="495"/>
                </a:lnTo>
                <a:cubicBezTo>
                  <a:pt x="197" y="495"/>
                  <a:pt x="197" y="495"/>
                  <a:pt x="197" y="495"/>
                </a:cubicBezTo>
                <a:lnTo>
                  <a:pt x="197" y="495"/>
                </a:ln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lnTo>
                  <a:pt x="91" y="580"/>
                </a:lnTo>
                <a:lnTo>
                  <a:pt x="91" y="580"/>
                </a:lnTo>
                <a:lnTo>
                  <a:pt x="91" y="580"/>
                </a:ln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66"/>
                </a:lnTo>
                <a:lnTo>
                  <a:pt x="70" y="566"/>
                </a:lnTo>
                <a:lnTo>
                  <a:pt x="70" y="559"/>
                </a:ln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lnTo>
                  <a:pt x="63" y="552"/>
                </a:lnTo>
                <a:lnTo>
                  <a:pt x="63" y="552"/>
                </a:lnTo>
                <a:cubicBezTo>
                  <a:pt x="63" y="495"/>
                  <a:pt x="63" y="495"/>
                  <a:pt x="63" y="495"/>
                </a:cubicBezTo>
                <a:lnTo>
                  <a:pt x="63" y="495"/>
                </a:lnTo>
                <a:lnTo>
                  <a:pt x="63" y="495"/>
                </a:ln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lnTo>
                  <a:pt x="0" y="142"/>
                </a:ln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3" name="Freeform 139">
            <a:extLst>
              <a:ext uri="{FF2B5EF4-FFF2-40B4-BE49-F238E27FC236}">
                <a16:creationId xmlns:a16="http://schemas.microsoft.com/office/drawing/2014/main" id="{C4B5D198-0E7D-4AA7-AED0-CA45B8BED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1435100"/>
            <a:ext cx="215900" cy="196850"/>
          </a:xfrm>
          <a:custGeom>
            <a:avLst/>
            <a:gdLst>
              <a:gd name="T0" fmla="*/ 572 w 601"/>
              <a:gd name="T1" fmla="*/ 460 h 546"/>
              <a:gd name="T2" fmla="*/ 572 w 601"/>
              <a:gd name="T3" fmla="*/ 460 h 546"/>
              <a:gd name="T4" fmla="*/ 438 w 601"/>
              <a:gd name="T5" fmla="*/ 460 h 546"/>
              <a:gd name="T6" fmla="*/ 438 w 601"/>
              <a:gd name="T7" fmla="*/ 460 h 546"/>
              <a:gd name="T8" fmla="*/ 226 w 601"/>
              <a:gd name="T9" fmla="*/ 460 h 546"/>
              <a:gd name="T10" fmla="*/ 226 w 601"/>
              <a:gd name="T11" fmla="*/ 460 h 546"/>
              <a:gd name="T12" fmla="*/ 197 w 601"/>
              <a:gd name="T13" fmla="*/ 460 h 546"/>
              <a:gd name="T14" fmla="*/ 197 w 601"/>
              <a:gd name="T15" fmla="*/ 460 h 546"/>
              <a:gd name="T16" fmla="*/ 190 w 601"/>
              <a:gd name="T17" fmla="*/ 460 h 546"/>
              <a:gd name="T18" fmla="*/ 113 w 601"/>
              <a:gd name="T19" fmla="*/ 538 h 546"/>
              <a:gd name="T20" fmla="*/ 91 w 601"/>
              <a:gd name="T21" fmla="*/ 545 h 546"/>
              <a:gd name="T22" fmla="*/ 91 w 601"/>
              <a:gd name="T23" fmla="*/ 545 h 546"/>
              <a:gd name="T24" fmla="*/ 91 w 601"/>
              <a:gd name="T25" fmla="*/ 545 h 546"/>
              <a:gd name="T26" fmla="*/ 91 w 601"/>
              <a:gd name="T27" fmla="*/ 545 h 546"/>
              <a:gd name="T28" fmla="*/ 70 w 601"/>
              <a:gd name="T29" fmla="*/ 538 h 546"/>
              <a:gd name="T30" fmla="*/ 70 w 601"/>
              <a:gd name="T31" fmla="*/ 538 h 546"/>
              <a:gd name="T32" fmla="*/ 70 w 601"/>
              <a:gd name="T33" fmla="*/ 531 h 546"/>
              <a:gd name="T34" fmla="*/ 70 w 601"/>
              <a:gd name="T35" fmla="*/ 531 h 546"/>
              <a:gd name="T36" fmla="*/ 63 w 601"/>
              <a:gd name="T37" fmla="*/ 531 h 546"/>
              <a:gd name="T38" fmla="*/ 63 w 601"/>
              <a:gd name="T39" fmla="*/ 523 h 546"/>
              <a:gd name="T40" fmla="*/ 63 w 601"/>
              <a:gd name="T41" fmla="*/ 523 h 546"/>
              <a:gd name="T42" fmla="*/ 63 w 601"/>
              <a:gd name="T43" fmla="*/ 516 h 546"/>
              <a:gd name="T44" fmla="*/ 63 w 601"/>
              <a:gd name="T45" fmla="*/ 516 h 546"/>
              <a:gd name="T46" fmla="*/ 63 w 601"/>
              <a:gd name="T47" fmla="*/ 460 h 546"/>
              <a:gd name="T48" fmla="*/ 56 w 601"/>
              <a:gd name="T49" fmla="*/ 460 h 546"/>
              <a:gd name="T50" fmla="*/ 56 w 601"/>
              <a:gd name="T51" fmla="*/ 460 h 546"/>
              <a:gd name="T52" fmla="*/ 28 w 601"/>
              <a:gd name="T53" fmla="*/ 460 h 546"/>
              <a:gd name="T54" fmla="*/ 0 w 601"/>
              <a:gd name="T55" fmla="*/ 432 h 546"/>
              <a:gd name="T56" fmla="*/ 0 w 601"/>
              <a:gd name="T57" fmla="*/ 29 h 546"/>
              <a:gd name="T58" fmla="*/ 28 w 601"/>
              <a:gd name="T59" fmla="*/ 0 h 546"/>
              <a:gd name="T60" fmla="*/ 572 w 601"/>
              <a:gd name="T61" fmla="*/ 0 h 546"/>
              <a:gd name="T62" fmla="*/ 600 w 601"/>
              <a:gd name="T63" fmla="*/ 29 h 546"/>
              <a:gd name="T64" fmla="*/ 600 w 601"/>
              <a:gd name="T65" fmla="*/ 432 h 546"/>
              <a:gd name="T66" fmla="*/ 572 w 601"/>
              <a:gd name="T67" fmla="*/ 460 h 546"/>
              <a:gd name="T68" fmla="*/ 155 w 601"/>
              <a:gd name="T69" fmla="*/ 177 h 546"/>
              <a:gd name="T70" fmla="*/ 155 w 601"/>
              <a:gd name="T71" fmla="*/ 177 h 546"/>
              <a:gd name="T72" fmla="*/ 98 w 601"/>
              <a:gd name="T73" fmla="*/ 234 h 546"/>
              <a:gd name="T74" fmla="*/ 155 w 601"/>
              <a:gd name="T75" fmla="*/ 290 h 546"/>
              <a:gd name="T76" fmla="*/ 211 w 601"/>
              <a:gd name="T77" fmla="*/ 234 h 546"/>
              <a:gd name="T78" fmla="*/ 155 w 601"/>
              <a:gd name="T79" fmla="*/ 177 h 546"/>
              <a:gd name="T80" fmla="*/ 296 w 601"/>
              <a:gd name="T81" fmla="*/ 177 h 546"/>
              <a:gd name="T82" fmla="*/ 296 w 601"/>
              <a:gd name="T83" fmla="*/ 177 h 546"/>
              <a:gd name="T84" fmla="*/ 240 w 601"/>
              <a:gd name="T85" fmla="*/ 234 h 546"/>
              <a:gd name="T86" fmla="*/ 296 w 601"/>
              <a:gd name="T87" fmla="*/ 290 h 546"/>
              <a:gd name="T88" fmla="*/ 353 w 601"/>
              <a:gd name="T89" fmla="*/ 234 h 546"/>
              <a:gd name="T90" fmla="*/ 296 w 601"/>
              <a:gd name="T91" fmla="*/ 177 h 546"/>
              <a:gd name="T92" fmla="*/ 438 w 601"/>
              <a:gd name="T93" fmla="*/ 177 h 546"/>
              <a:gd name="T94" fmla="*/ 438 w 601"/>
              <a:gd name="T95" fmla="*/ 177 h 546"/>
              <a:gd name="T96" fmla="*/ 381 w 601"/>
              <a:gd name="T97" fmla="*/ 234 h 546"/>
              <a:gd name="T98" fmla="*/ 438 w 601"/>
              <a:gd name="T99" fmla="*/ 290 h 546"/>
              <a:gd name="T100" fmla="*/ 494 w 601"/>
              <a:gd name="T101" fmla="*/ 234 h 546"/>
              <a:gd name="T102" fmla="*/ 438 w 601"/>
              <a:gd name="T103" fmla="*/ 17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lnTo>
                  <a:pt x="438" y="460"/>
                </a:lnTo>
                <a:cubicBezTo>
                  <a:pt x="226" y="460"/>
                  <a:pt x="226" y="460"/>
                  <a:pt x="226" y="460"/>
                </a:cubicBezTo>
                <a:lnTo>
                  <a:pt x="226" y="460"/>
                </a:lnTo>
                <a:cubicBezTo>
                  <a:pt x="197" y="460"/>
                  <a:pt x="197" y="460"/>
                  <a:pt x="197" y="460"/>
                </a:cubicBezTo>
                <a:lnTo>
                  <a:pt x="197" y="460"/>
                </a:ln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lnTo>
                  <a:pt x="91" y="545"/>
                </a:lnTo>
                <a:lnTo>
                  <a:pt x="91" y="545"/>
                </a:lnTo>
                <a:lnTo>
                  <a:pt x="91" y="545"/>
                </a:lnTo>
                <a:cubicBezTo>
                  <a:pt x="84" y="545"/>
                  <a:pt x="77" y="545"/>
                  <a:pt x="70" y="538"/>
                </a:cubicBezTo>
                <a:lnTo>
                  <a:pt x="70" y="538"/>
                </a:lnTo>
                <a:lnTo>
                  <a:pt x="70" y="531"/>
                </a:ln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23"/>
                </a:lnTo>
                <a:lnTo>
                  <a:pt x="63" y="516"/>
                </a:ln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lnTo>
                  <a:pt x="56" y="460"/>
                </a:ln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4" name="Freeform 140">
            <a:extLst>
              <a:ext uri="{FF2B5EF4-FFF2-40B4-BE49-F238E27FC236}">
                <a16:creationId xmlns:a16="http://schemas.microsoft.com/office/drawing/2014/main" id="{5069BE57-451E-4E3E-A363-91D3D019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1435100"/>
            <a:ext cx="219075" cy="196850"/>
          </a:xfrm>
          <a:custGeom>
            <a:avLst/>
            <a:gdLst>
              <a:gd name="T0" fmla="*/ 580 w 609"/>
              <a:gd name="T1" fmla="*/ 460 h 546"/>
              <a:gd name="T2" fmla="*/ 580 w 609"/>
              <a:gd name="T3" fmla="*/ 460 h 546"/>
              <a:gd name="T4" fmla="*/ 340 w 609"/>
              <a:gd name="T5" fmla="*/ 460 h 546"/>
              <a:gd name="T6" fmla="*/ 340 w 609"/>
              <a:gd name="T7" fmla="*/ 460 h 546"/>
              <a:gd name="T8" fmla="*/ 226 w 609"/>
              <a:gd name="T9" fmla="*/ 460 h 546"/>
              <a:gd name="T10" fmla="*/ 226 w 609"/>
              <a:gd name="T11" fmla="*/ 460 h 546"/>
              <a:gd name="T12" fmla="*/ 198 w 609"/>
              <a:gd name="T13" fmla="*/ 460 h 546"/>
              <a:gd name="T14" fmla="*/ 198 w 609"/>
              <a:gd name="T15" fmla="*/ 460 h 546"/>
              <a:gd name="T16" fmla="*/ 191 w 609"/>
              <a:gd name="T17" fmla="*/ 460 h 546"/>
              <a:gd name="T18" fmla="*/ 113 w 609"/>
              <a:gd name="T19" fmla="*/ 538 h 546"/>
              <a:gd name="T20" fmla="*/ 99 w 609"/>
              <a:gd name="T21" fmla="*/ 545 h 546"/>
              <a:gd name="T22" fmla="*/ 99 w 609"/>
              <a:gd name="T23" fmla="*/ 545 h 546"/>
              <a:gd name="T24" fmla="*/ 99 w 609"/>
              <a:gd name="T25" fmla="*/ 545 h 546"/>
              <a:gd name="T26" fmla="*/ 99 w 609"/>
              <a:gd name="T27" fmla="*/ 545 h 546"/>
              <a:gd name="T28" fmla="*/ 78 w 609"/>
              <a:gd name="T29" fmla="*/ 538 h 546"/>
              <a:gd name="T30" fmla="*/ 78 w 609"/>
              <a:gd name="T31" fmla="*/ 538 h 546"/>
              <a:gd name="T32" fmla="*/ 71 w 609"/>
              <a:gd name="T33" fmla="*/ 531 h 546"/>
              <a:gd name="T34" fmla="*/ 71 w 609"/>
              <a:gd name="T35" fmla="*/ 531 h 546"/>
              <a:gd name="T36" fmla="*/ 71 w 609"/>
              <a:gd name="T37" fmla="*/ 531 h 546"/>
              <a:gd name="T38" fmla="*/ 71 w 609"/>
              <a:gd name="T39" fmla="*/ 523 h 546"/>
              <a:gd name="T40" fmla="*/ 71 w 609"/>
              <a:gd name="T41" fmla="*/ 523 h 546"/>
              <a:gd name="T42" fmla="*/ 71 w 609"/>
              <a:gd name="T43" fmla="*/ 516 h 546"/>
              <a:gd name="T44" fmla="*/ 71 w 609"/>
              <a:gd name="T45" fmla="*/ 516 h 546"/>
              <a:gd name="T46" fmla="*/ 71 w 609"/>
              <a:gd name="T47" fmla="*/ 460 h 546"/>
              <a:gd name="T48" fmla="*/ 64 w 609"/>
              <a:gd name="T49" fmla="*/ 460 h 546"/>
              <a:gd name="T50" fmla="*/ 64 w 609"/>
              <a:gd name="T51" fmla="*/ 460 h 546"/>
              <a:gd name="T52" fmla="*/ 29 w 609"/>
              <a:gd name="T53" fmla="*/ 460 h 546"/>
              <a:gd name="T54" fmla="*/ 0 w 609"/>
              <a:gd name="T55" fmla="*/ 432 h 546"/>
              <a:gd name="T56" fmla="*/ 0 w 609"/>
              <a:gd name="T57" fmla="*/ 29 h 546"/>
              <a:gd name="T58" fmla="*/ 29 w 609"/>
              <a:gd name="T59" fmla="*/ 0 h 546"/>
              <a:gd name="T60" fmla="*/ 580 w 609"/>
              <a:gd name="T61" fmla="*/ 0 h 546"/>
              <a:gd name="T62" fmla="*/ 608 w 609"/>
              <a:gd name="T63" fmla="*/ 29 h 546"/>
              <a:gd name="T64" fmla="*/ 608 w 609"/>
              <a:gd name="T65" fmla="*/ 432 h 546"/>
              <a:gd name="T66" fmla="*/ 580 w 609"/>
              <a:gd name="T67" fmla="*/ 460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lnTo>
                  <a:pt x="340" y="460"/>
                </a:lnTo>
                <a:cubicBezTo>
                  <a:pt x="226" y="460"/>
                  <a:pt x="226" y="460"/>
                  <a:pt x="226" y="460"/>
                </a:cubicBezTo>
                <a:lnTo>
                  <a:pt x="226" y="460"/>
                </a:lnTo>
                <a:cubicBezTo>
                  <a:pt x="198" y="460"/>
                  <a:pt x="198" y="460"/>
                  <a:pt x="198" y="460"/>
                </a:cubicBezTo>
                <a:lnTo>
                  <a:pt x="198" y="460"/>
                </a:ln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cubicBezTo>
                  <a:pt x="92" y="545"/>
                  <a:pt x="85" y="545"/>
                  <a:pt x="78" y="538"/>
                </a:cubicBezTo>
                <a:lnTo>
                  <a:pt x="78" y="538"/>
                </a:lnTo>
                <a:lnTo>
                  <a:pt x="71" y="531"/>
                </a:lnTo>
                <a:lnTo>
                  <a:pt x="71" y="531"/>
                </a:ln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23"/>
                </a:lnTo>
                <a:lnTo>
                  <a:pt x="71" y="516"/>
                </a:ln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lnTo>
                  <a:pt x="64" y="460"/>
                </a:ln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5" name="Freeform 141">
            <a:extLst>
              <a:ext uri="{FF2B5EF4-FFF2-40B4-BE49-F238E27FC236}">
                <a16:creationId xmlns:a16="http://schemas.microsoft.com/office/drawing/2014/main" id="{640DC670-8EDA-4244-B5D2-80E1E7D47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1435100"/>
            <a:ext cx="217487" cy="196850"/>
          </a:xfrm>
          <a:custGeom>
            <a:avLst/>
            <a:gdLst>
              <a:gd name="T0" fmla="*/ 573 w 602"/>
              <a:gd name="T1" fmla="*/ 460 h 546"/>
              <a:gd name="T2" fmla="*/ 573 w 602"/>
              <a:gd name="T3" fmla="*/ 460 h 546"/>
              <a:gd name="T4" fmla="*/ 198 w 602"/>
              <a:gd name="T5" fmla="*/ 460 h 546"/>
              <a:gd name="T6" fmla="*/ 198 w 602"/>
              <a:gd name="T7" fmla="*/ 460 h 546"/>
              <a:gd name="T8" fmla="*/ 191 w 602"/>
              <a:gd name="T9" fmla="*/ 460 h 546"/>
              <a:gd name="T10" fmla="*/ 113 w 602"/>
              <a:gd name="T11" fmla="*/ 538 h 546"/>
              <a:gd name="T12" fmla="*/ 92 w 602"/>
              <a:gd name="T13" fmla="*/ 545 h 546"/>
              <a:gd name="T14" fmla="*/ 92 w 602"/>
              <a:gd name="T15" fmla="*/ 545 h 546"/>
              <a:gd name="T16" fmla="*/ 92 w 602"/>
              <a:gd name="T17" fmla="*/ 545 h 546"/>
              <a:gd name="T18" fmla="*/ 92 w 602"/>
              <a:gd name="T19" fmla="*/ 545 h 546"/>
              <a:gd name="T20" fmla="*/ 78 w 602"/>
              <a:gd name="T21" fmla="*/ 538 h 546"/>
              <a:gd name="T22" fmla="*/ 71 w 602"/>
              <a:gd name="T23" fmla="*/ 538 h 546"/>
              <a:gd name="T24" fmla="*/ 71 w 602"/>
              <a:gd name="T25" fmla="*/ 531 h 546"/>
              <a:gd name="T26" fmla="*/ 71 w 602"/>
              <a:gd name="T27" fmla="*/ 531 h 546"/>
              <a:gd name="T28" fmla="*/ 71 w 602"/>
              <a:gd name="T29" fmla="*/ 531 h 546"/>
              <a:gd name="T30" fmla="*/ 71 w 602"/>
              <a:gd name="T31" fmla="*/ 523 h 546"/>
              <a:gd name="T32" fmla="*/ 64 w 602"/>
              <a:gd name="T33" fmla="*/ 523 h 546"/>
              <a:gd name="T34" fmla="*/ 64 w 602"/>
              <a:gd name="T35" fmla="*/ 516 h 546"/>
              <a:gd name="T36" fmla="*/ 64 w 602"/>
              <a:gd name="T37" fmla="*/ 516 h 546"/>
              <a:gd name="T38" fmla="*/ 64 w 602"/>
              <a:gd name="T39" fmla="*/ 460 h 546"/>
              <a:gd name="T40" fmla="*/ 29 w 602"/>
              <a:gd name="T41" fmla="*/ 460 h 546"/>
              <a:gd name="T42" fmla="*/ 0 w 602"/>
              <a:gd name="T43" fmla="*/ 432 h 546"/>
              <a:gd name="T44" fmla="*/ 0 w 602"/>
              <a:gd name="T45" fmla="*/ 29 h 546"/>
              <a:gd name="T46" fmla="*/ 29 w 602"/>
              <a:gd name="T47" fmla="*/ 0 h 546"/>
              <a:gd name="T48" fmla="*/ 573 w 602"/>
              <a:gd name="T49" fmla="*/ 0 h 546"/>
              <a:gd name="T50" fmla="*/ 601 w 602"/>
              <a:gd name="T51" fmla="*/ 29 h 546"/>
              <a:gd name="T52" fmla="*/ 601 w 602"/>
              <a:gd name="T53" fmla="*/ 432 h 546"/>
              <a:gd name="T54" fmla="*/ 573 w 602"/>
              <a:gd name="T55" fmla="*/ 460 h 546"/>
              <a:gd name="T56" fmla="*/ 544 w 602"/>
              <a:gd name="T57" fmla="*/ 57 h 546"/>
              <a:gd name="T58" fmla="*/ 544 w 602"/>
              <a:gd name="T59" fmla="*/ 57 h 546"/>
              <a:gd name="T60" fmla="*/ 57 w 602"/>
              <a:gd name="T61" fmla="*/ 57 h 546"/>
              <a:gd name="T62" fmla="*/ 57 w 602"/>
              <a:gd name="T63" fmla="*/ 403 h 546"/>
              <a:gd name="T64" fmla="*/ 92 w 602"/>
              <a:gd name="T65" fmla="*/ 403 h 546"/>
              <a:gd name="T66" fmla="*/ 92 w 602"/>
              <a:gd name="T67" fmla="*/ 403 h 546"/>
              <a:gd name="T68" fmla="*/ 120 w 602"/>
              <a:gd name="T69" fmla="*/ 403 h 546"/>
              <a:gd name="T70" fmla="*/ 120 w 602"/>
              <a:gd name="T71" fmla="*/ 446 h 546"/>
              <a:gd name="T72" fmla="*/ 170 w 602"/>
              <a:gd name="T73" fmla="*/ 403 h 546"/>
              <a:gd name="T74" fmla="*/ 248 w 602"/>
              <a:gd name="T75" fmla="*/ 403 h 546"/>
              <a:gd name="T76" fmla="*/ 248 w 602"/>
              <a:gd name="T77" fmla="*/ 403 h 546"/>
              <a:gd name="T78" fmla="*/ 544 w 602"/>
              <a:gd name="T79" fmla="*/ 403 h 546"/>
              <a:gd name="T80" fmla="*/ 544 w 602"/>
              <a:gd name="T81" fmla="*/ 5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lnTo>
                  <a:pt x="198" y="460"/>
                </a:ln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lnTo>
                  <a:pt x="92" y="545"/>
                </a:lnTo>
                <a:lnTo>
                  <a:pt x="92" y="545"/>
                </a:lnTo>
                <a:lnTo>
                  <a:pt x="92" y="545"/>
                </a:ln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lnTo>
                  <a:pt x="71" y="531"/>
                </a:ln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lnTo>
                  <a:pt x="92" y="403"/>
                </a:ln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lnTo>
                  <a:pt x="248" y="403"/>
                </a:ln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6" name="Freeform 142">
            <a:extLst>
              <a:ext uri="{FF2B5EF4-FFF2-40B4-BE49-F238E27FC236}">
                <a16:creationId xmlns:a16="http://schemas.microsoft.com/office/drawing/2014/main" id="{92330CB5-A956-4638-924A-0B4684620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1427163"/>
            <a:ext cx="217488" cy="214312"/>
          </a:xfrm>
          <a:custGeom>
            <a:avLst/>
            <a:gdLst>
              <a:gd name="T0" fmla="*/ 530 w 602"/>
              <a:gd name="T1" fmla="*/ 241 h 595"/>
              <a:gd name="T2" fmla="*/ 530 w 602"/>
              <a:gd name="T3" fmla="*/ 241 h 595"/>
              <a:gd name="T4" fmla="*/ 573 w 602"/>
              <a:gd name="T5" fmla="*/ 318 h 595"/>
              <a:gd name="T6" fmla="*/ 453 w 602"/>
              <a:gd name="T7" fmla="*/ 269 h 595"/>
              <a:gd name="T8" fmla="*/ 410 w 602"/>
              <a:gd name="T9" fmla="*/ 276 h 595"/>
              <a:gd name="T10" fmla="*/ 240 w 602"/>
              <a:gd name="T11" fmla="*/ 135 h 595"/>
              <a:gd name="T12" fmla="*/ 410 w 602"/>
              <a:gd name="T13" fmla="*/ 0 h 595"/>
              <a:gd name="T14" fmla="*/ 601 w 602"/>
              <a:gd name="T15" fmla="*/ 135 h 595"/>
              <a:gd name="T16" fmla="*/ 530 w 602"/>
              <a:gd name="T17" fmla="*/ 241 h 595"/>
              <a:gd name="T18" fmla="*/ 205 w 602"/>
              <a:gd name="T19" fmla="*/ 149 h 595"/>
              <a:gd name="T20" fmla="*/ 205 w 602"/>
              <a:gd name="T21" fmla="*/ 149 h 595"/>
              <a:gd name="T22" fmla="*/ 396 w 602"/>
              <a:gd name="T23" fmla="*/ 311 h 595"/>
              <a:gd name="T24" fmla="*/ 438 w 602"/>
              <a:gd name="T25" fmla="*/ 304 h 595"/>
              <a:gd name="T26" fmla="*/ 438 w 602"/>
              <a:gd name="T27" fmla="*/ 304 h 595"/>
              <a:gd name="T28" fmla="*/ 438 w 602"/>
              <a:gd name="T29" fmla="*/ 304 h 595"/>
              <a:gd name="T30" fmla="*/ 537 w 602"/>
              <a:gd name="T31" fmla="*/ 347 h 595"/>
              <a:gd name="T32" fmla="*/ 283 w 602"/>
              <a:gd name="T33" fmla="*/ 509 h 595"/>
              <a:gd name="T34" fmla="*/ 226 w 602"/>
              <a:gd name="T35" fmla="*/ 495 h 595"/>
              <a:gd name="T36" fmla="*/ 36 w 602"/>
              <a:gd name="T37" fmla="*/ 573 h 595"/>
              <a:gd name="T38" fmla="*/ 99 w 602"/>
              <a:gd name="T39" fmla="*/ 460 h 595"/>
              <a:gd name="T40" fmla="*/ 0 w 602"/>
              <a:gd name="T41" fmla="*/ 297 h 595"/>
              <a:gd name="T42" fmla="*/ 219 w 602"/>
              <a:gd name="T43" fmla="*/ 92 h 595"/>
              <a:gd name="T44" fmla="*/ 205 w 602"/>
              <a:gd name="T45" fmla="*/ 149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lnTo>
                  <a:pt x="438" y="304"/>
                </a:lnTo>
                <a:lnTo>
                  <a:pt x="438" y="304"/>
                </a:ln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7" name="Freeform 143">
            <a:extLst>
              <a:ext uri="{FF2B5EF4-FFF2-40B4-BE49-F238E27FC236}">
                <a16:creationId xmlns:a16="http://schemas.microsoft.com/office/drawing/2014/main" id="{C6925CDD-FC83-44FA-AB33-714EC8F13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1438275"/>
            <a:ext cx="219075" cy="201613"/>
          </a:xfrm>
          <a:custGeom>
            <a:avLst/>
            <a:gdLst>
              <a:gd name="T0" fmla="*/ 318 w 609"/>
              <a:gd name="T1" fmla="*/ 459 h 559"/>
              <a:gd name="T2" fmla="*/ 318 w 609"/>
              <a:gd name="T3" fmla="*/ 459 h 559"/>
              <a:gd name="T4" fmla="*/ 254 w 609"/>
              <a:gd name="T5" fmla="*/ 452 h 559"/>
              <a:gd name="T6" fmla="*/ 43 w 609"/>
              <a:gd name="T7" fmla="*/ 537 h 559"/>
              <a:gd name="T8" fmla="*/ 120 w 609"/>
              <a:gd name="T9" fmla="*/ 410 h 559"/>
              <a:gd name="T10" fmla="*/ 0 w 609"/>
              <a:gd name="T11" fmla="*/ 233 h 559"/>
              <a:gd name="T12" fmla="*/ 318 w 609"/>
              <a:gd name="T13" fmla="*/ 0 h 559"/>
              <a:gd name="T14" fmla="*/ 608 w 609"/>
              <a:gd name="T15" fmla="*/ 233 h 559"/>
              <a:gd name="T16" fmla="*/ 318 w 609"/>
              <a:gd name="T17" fmla="*/ 459 h 559"/>
              <a:gd name="T18" fmla="*/ 163 w 609"/>
              <a:gd name="T19" fmla="*/ 176 h 559"/>
              <a:gd name="T20" fmla="*/ 163 w 609"/>
              <a:gd name="T21" fmla="*/ 176 h 559"/>
              <a:gd name="T22" fmla="*/ 106 w 609"/>
              <a:gd name="T23" fmla="*/ 233 h 559"/>
              <a:gd name="T24" fmla="*/ 163 w 609"/>
              <a:gd name="T25" fmla="*/ 289 h 559"/>
              <a:gd name="T26" fmla="*/ 219 w 609"/>
              <a:gd name="T27" fmla="*/ 233 h 559"/>
              <a:gd name="T28" fmla="*/ 163 w 609"/>
              <a:gd name="T29" fmla="*/ 176 h 559"/>
              <a:gd name="T30" fmla="*/ 304 w 609"/>
              <a:gd name="T31" fmla="*/ 176 h 559"/>
              <a:gd name="T32" fmla="*/ 304 w 609"/>
              <a:gd name="T33" fmla="*/ 176 h 559"/>
              <a:gd name="T34" fmla="*/ 247 w 609"/>
              <a:gd name="T35" fmla="*/ 233 h 559"/>
              <a:gd name="T36" fmla="*/ 304 w 609"/>
              <a:gd name="T37" fmla="*/ 289 h 559"/>
              <a:gd name="T38" fmla="*/ 361 w 609"/>
              <a:gd name="T39" fmla="*/ 233 h 559"/>
              <a:gd name="T40" fmla="*/ 304 w 609"/>
              <a:gd name="T41" fmla="*/ 176 h 559"/>
              <a:gd name="T42" fmla="*/ 445 w 609"/>
              <a:gd name="T43" fmla="*/ 176 h 559"/>
              <a:gd name="T44" fmla="*/ 445 w 609"/>
              <a:gd name="T45" fmla="*/ 176 h 559"/>
              <a:gd name="T46" fmla="*/ 389 w 609"/>
              <a:gd name="T47" fmla="*/ 233 h 559"/>
              <a:gd name="T48" fmla="*/ 445 w 609"/>
              <a:gd name="T49" fmla="*/ 289 h 559"/>
              <a:gd name="T50" fmla="*/ 502 w 609"/>
              <a:gd name="T51" fmla="*/ 233 h 559"/>
              <a:gd name="T52" fmla="*/ 445 w 609"/>
              <a:gd name="T53" fmla="*/ 176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8" name="Freeform 144">
            <a:extLst>
              <a:ext uri="{FF2B5EF4-FFF2-40B4-BE49-F238E27FC236}">
                <a16:creationId xmlns:a16="http://schemas.microsoft.com/office/drawing/2014/main" id="{38971327-0867-48E9-81A2-F4EA56067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438275"/>
            <a:ext cx="217487" cy="201613"/>
          </a:xfrm>
          <a:custGeom>
            <a:avLst/>
            <a:gdLst>
              <a:gd name="T0" fmla="*/ 318 w 602"/>
              <a:gd name="T1" fmla="*/ 0 h 559"/>
              <a:gd name="T2" fmla="*/ 318 w 602"/>
              <a:gd name="T3" fmla="*/ 0 h 559"/>
              <a:gd name="T4" fmla="*/ 601 w 602"/>
              <a:gd name="T5" fmla="*/ 233 h 559"/>
              <a:gd name="T6" fmla="*/ 318 w 602"/>
              <a:gd name="T7" fmla="*/ 459 h 559"/>
              <a:gd name="T8" fmla="*/ 254 w 602"/>
              <a:gd name="T9" fmla="*/ 452 h 559"/>
              <a:gd name="T10" fmla="*/ 42 w 602"/>
              <a:gd name="T11" fmla="*/ 537 h 559"/>
              <a:gd name="T12" fmla="*/ 113 w 602"/>
              <a:gd name="T13" fmla="*/ 410 h 559"/>
              <a:gd name="T14" fmla="*/ 0 w 602"/>
              <a:gd name="T15" fmla="*/ 233 h 559"/>
              <a:gd name="T16" fmla="*/ 318 w 602"/>
              <a:gd name="T17" fmla="*/ 0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9" name="Freeform 145">
            <a:extLst>
              <a:ext uri="{FF2B5EF4-FFF2-40B4-BE49-F238E27FC236}">
                <a16:creationId xmlns:a16="http://schemas.microsoft.com/office/drawing/2014/main" id="{7367048A-9EAD-4956-A129-023C975F2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1050925"/>
            <a:ext cx="214313" cy="193675"/>
          </a:xfrm>
          <a:custGeom>
            <a:avLst/>
            <a:gdLst>
              <a:gd name="T0" fmla="*/ 565 w 595"/>
              <a:gd name="T1" fmla="*/ 163 h 537"/>
              <a:gd name="T2" fmla="*/ 565 w 595"/>
              <a:gd name="T3" fmla="*/ 163 h 537"/>
              <a:gd name="T4" fmla="*/ 297 w 595"/>
              <a:gd name="T5" fmla="*/ 57 h 537"/>
              <a:gd name="T6" fmla="*/ 35 w 595"/>
              <a:gd name="T7" fmla="*/ 163 h 537"/>
              <a:gd name="T8" fmla="*/ 0 w 595"/>
              <a:gd name="T9" fmla="*/ 120 h 537"/>
              <a:gd name="T10" fmla="*/ 297 w 595"/>
              <a:gd name="T11" fmla="*/ 0 h 537"/>
              <a:gd name="T12" fmla="*/ 594 w 595"/>
              <a:gd name="T13" fmla="*/ 120 h 537"/>
              <a:gd name="T14" fmla="*/ 565 w 595"/>
              <a:gd name="T15" fmla="*/ 163 h 537"/>
              <a:gd name="T16" fmla="*/ 297 w 595"/>
              <a:gd name="T17" fmla="*/ 142 h 537"/>
              <a:gd name="T18" fmla="*/ 297 w 595"/>
              <a:gd name="T19" fmla="*/ 142 h 537"/>
              <a:gd name="T20" fmla="*/ 509 w 595"/>
              <a:gd name="T21" fmla="*/ 233 h 537"/>
              <a:gd name="T22" fmla="*/ 474 w 595"/>
              <a:gd name="T23" fmla="*/ 276 h 537"/>
              <a:gd name="T24" fmla="*/ 297 w 595"/>
              <a:gd name="T25" fmla="*/ 198 h 537"/>
              <a:gd name="T26" fmla="*/ 127 w 595"/>
              <a:gd name="T27" fmla="*/ 276 h 537"/>
              <a:gd name="T28" fmla="*/ 92 w 595"/>
              <a:gd name="T29" fmla="*/ 233 h 537"/>
              <a:gd name="T30" fmla="*/ 297 w 595"/>
              <a:gd name="T31" fmla="*/ 142 h 537"/>
              <a:gd name="T32" fmla="*/ 297 w 595"/>
              <a:gd name="T33" fmla="*/ 283 h 537"/>
              <a:gd name="T34" fmla="*/ 297 w 595"/>
              <a:gd name="T35" fmla="*/ 283 h 537"/>
              <a:gd name="T36" fmla="*/ 424 w 595"/>
              <a:gd name="T37" fmla="*/ 345 h 537"/>
              <a:gd name="T38" fmla="*/ 389 w 595"/>
              <a:gd name="T39" fmla="*/ 388 h 537"/>
              <a:gd name="T40" fmla="*/ 297 w 595"/>
              <a:gd name="T41" fmla="*/ 338 h 537"/>
              <a:gd name="T42" fmla="*/ 205 w 595"/>
              <a:gd name="T43" fmla="*/ 388 h 537"/>
              <a:gd name="T44" fmla="*/ 177 w 595"/>
              <a:gd name="T45" fmla="*/ 345 h 537"/>
              <a:gd name="T46" fmla="*/ 297 w 595"/>
              <a:gd name="T47" fmla="*/ 283 h 537"/>
              <a:gd name="T48" fmla="*/ 297 w 595"/>
              <a:gd name="T49" fmla="*/ 423 h 537"/>
              <a:gd name="T50" fmla="*/ 297 w 595"/>
              <a:gd name="T51" fmla="*/ 423 h 537"/>
              <a:gd name="T52" fmla="*/ 353 w 595"/>
              <a:gd name="T53" fmla="*/ 480 h 537"/>
              <a:gd name="T54" fmla="*/ 297 w 595"/>
              <a:gd name="T55" fmla="*/ 536 h 537"/>
              <a:gd name="T56" fmla="*/ 240 w 595"/>
              <a:gd name="T57" fmla="*/ 480 h 537"/>
              <a:gd name="T58" fmla="*/ 297 w 595"/>
              <a:gd name="T59" fmla="*/ 423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0" name="Freeform 146">
            <a:extLst>
              <a:ext uri="{FF2B5EF4-FFF2-40B4-BE49-F238E27FC236}">
                <a16:creationId xmlns:a16="http://schemas.microsoft.com/office/drawing/2014/main" id="{7C4D0B6E-C828-4058-A1E0-D3256058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1101725"/>
            <a:ext cx="152400" cy="142875"/>
          </a:xfrm>
          <a:custGeom>
            <a:avLst/>
            <a:gdLst>
              <a:gd name="T0" fmla="*/ 212 w 425"/>
              <a:gd name="T1" fmla="*/ 0 h 395"/>
              <a:gd name="T2" fmla="*/ 212 w 425"/>
              <a:gd name="T3" fmla="*/ 0 h 395"/>
              <a:gd name="T4" fmla="*/ 424 w 425"/>
              <a:gd name="T5" fmla="*/ 91 h 395"/>
              <a:gd name="T6" fmla="*/ 388 w 425"/>
              <a:gd name="T7" fmla="*/ 134 h 395"/>
              <a:gd name="T8" fmla="*/ 212 w 425"/>
              <a:gd name="T9" fmla="*/ 56 h 395"/>
              <a:gd name="T10" fmla="*/ 35 w 425"/>
              <a:gd name="T11" fmla="*/ 134 h 395"/>
              <a:gd name="T12" fmla="*/ 0 w 425"/>
              <a:gd name="T13" fmla="*/ 91 h 395"/>
              <a:gd name="T14" fmla="*/ 212 w 425"/>
              <a:gd name="T15" fmla="*/ 0 h 395"/>
              <a:gd name="T16" fmla="*/ 212 w 425"/>
              <a:gd name="T17" fmla="*/ 141 h 395"/>
              <a:gd name="T18" fmla="*/ 212 w 425"/>
              <a:gd name="T19" fmla="*/ 141 h 395"/>
              <a:gd name="T20" fmla="*/ 332 w 425"/>
              <a:gd name="T21" fmla="*/ 203 h 395"/>
              <a:gd name="T22" fmla="*/ 304 w 425"/>
              <a:gd name="T23" fmla="*/ 246 h 395"/>
              <a:gd name="T24" fmla="*/ 212 w 425"/>
              <a:gd name="T25" fmla="*/ 196 h 395"/>
              <a:gd name="T26" fmla="*/ 120 w 425"/>
              <a:gd name="T27" fmla="*/ 246 h 395"/>
              <a:gd name="T28" fmla="*/ 92 w 425"/>
              <a:gd name="T29" fmla="*/ 203 h 395"/>
              <a:gd name="T30" fmla="*/ 212 w 425"/>
              <a:gd name="T31" fmla="*/ 141 h 395"/>
              <a:gd name="T32" fmla="*/ 212 w 425"/>
              <a:gd name="T33" fmla="*/ 281 h 395"/>
              <a:gd name="T34" fmla="*/ 212 w 425"/>
              <a:gd name="T35" fmla="*/ 281 h 395"/>
              <a:gd name="T36" fmla="*/ 268 w 425"/>
              <a:gd name="T37" fmla="*/ 338 h 395"/>
              <a:gd name="T38" fmla="*/ 212 w 425"/>
              <a:gd name="T39" fmla="*/ 394 h 395"/>
              <a:gd name="T40" fmla="*/ 155 w 425"/>
              <a:gd name="T41" fmla="*/ 338 h 395"/>
              <a:gd name="T42" fmla="*/ 212 w 425"/>
              <a:gd name="T43" fmla="*/ 28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1" name="Freeform 147">
            <a:extLst>
              <a:ext uri="{FF2B5EF4-FFF2-40B4-BE49-F238E27FC236}">
                <a16:creationId xmlns:a16="http://schemas.microsoft.com/office/drawing/2014/main" id="{D2845AB5-69CD-4B8F-9F16-4FA8E36B5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1152525"/>
            <a:ext cx="88900" cy="92075"/>
          </a:xfrm>
          <a:custGeom>
            <a:avLst/>
            <a:gdLst>
              <a:gd name="T0" fmla="*/ 128 w 249"/>
              <a:gd name="T1" fmla="*/ 0 h 254"/>
              <a:gd name="T2" fmla="*/ 128 w 249"/>
              <a:gd name="T3" fmla="*/ 0 h 254"/>
              <a:gd name="T4" fmla="*/ 248 w 249"/>
              <a:gd name="T5" fmla="*/ 62 h 254"/>
              <a:gd name="T6" fmla="*/ 220 w 249"/>
              <a:gd name="T7" fmla="*/ 105 h 254"/>
              <a:gd name="T8" fmla="*/ 128 w 249"/>
              <a:gd name="T9" fmla="*/ 55 h 254"/>
              <a:gd name="T10" fmla="*/ 36 w 249"/>
              <a:gd name="T11" fmla="*/ 105 h 254"/>
              <a:gd name="T12" fmla="*/ 0 w 249"/>
              <a:gd name="T13" fmla="*/ 62 h 254"/>
              <a:gd name="T14" fmla="*/ 128 w 249"/>
              <a:gd name="T15" fmla="*/ 0 h 254"/>
              <a:gd name="T16" fmla="*/ 128 w 249"/>
              <a:gd name="T17" fmla="*/ 140 h 254"/>
              <a:gd name="T18" fmla="*/ 128 w 249"/>
              <a:gd name="T19" fmla="*/ 140 h 254"/>
              <a:gd name="T20" fmla="*/ 184 w 249"/>
              <a:gd name="T21" fmla="*/ 197 h 254"/>
              <a:gd name="T22" fmla="*/ 128 w 249"/>
              <a:gd name="T23" fmla="*/ 253 h 254"/>
              <a:gd name="T24" fmla="*/ 71 w 249"/>
              <a:gd name="T25" fmla="*/ 197 h 254"/>
              <a:gd name="T26" fmla="*/ 128 w 249"/>
              <a:gd name="T27" fmla="*/ 14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2" name="Freeform 148">
            <a:extLst>
              <a:ext uri="{FF2B5EF4-FFF2-40B4-BE49-F238E27FC236}">
                <a16:creationId xmlns:a16="http://schemas.microsoft.com/office/drawing/2014/main" id="{2A4C98A5-0C2E-47B5-9934-EABCD06D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1087438"/>
            <a:ext cx="219075" cy="127000"/>
          </a:xfrm>
          <a:custGeom>
            <a:avLst/>
            <a:gdLst>
              <a:gd name="T0" fmla="*/ 607 w 608"/>
              <a:gd name="T1" fmla="*/ 177 h 354"/>
              <a:gd name="T2" fmla="*/ 607 w 608"/>
              <a:gd name="T3" fmla="*/ 184 h 354"/>
              <a:gd name="T4" fmla="*/ 607 w 608"/>
              <a:gd name="T5" fmla="*/ 184 h 354"/>
              <a:gd name="T6" fmla="*/ 600 w 608"/>
              <a:gd name="T7" fmla="*/ 197 h 354"/>
              <a:gd name="T8" fmla="*/ 452 w 608"/>
              <a:gd name="T9" fmla="*/ 310 h 354"/>
              <a:gd name="T10" fmla="*/ 247 w 608"/>
              <a:gd name="T11" fmla="*/ 346 h 354"/>
              <a:gd name="T12" fmla="*/ 162 w 608"/>
              <a:gd name="T13" fmla="*/ 317 h 354"/>
              <a:gd name="T14" fmla="*/ 304 w 608"/>
              <a:gd name="T15" fmla="*/ 289 h 354"/>
              <a:gd name="T16" fmla="*/ 417 w 608"/>
              <a:gd name="T17" fmla="*/ 149 h 354"/>
              <a:gd name="T18" fmla="*/ 537 w 608"/>
              <a:gd name="T19" fmla="*/ 99 h 354"/>
              <a:gd name="T20" fmla="*/ 607 w 608"/>
              <a:gd name="T21" fmla="*/ 177 h 354"/>
              <a:gd name="T22" fmla="*/ 304 w 608"/>
              <a:gd name="T23" fmla="*/ 232 h 354"/>
              <a:gd name="T24" fmla="*/ 360 w 608"/>
              <a:gd name="T25" fmla="*/ 184 h 354"/>
              <a:gd name="T26" fmla="*/ 551 w 608"/>
              <a:gd name="T27" fmla="*/ 29 h 354"/>
              <a:gd name="T28" fmla="*/ 63 w 608"/>
              <a:gd name="T29" fmla="*/ 353 h 354"/>
              <a:gd name="T30" fmla="*/ 63 w 608"/>
              <a:gd name="T31" fmla="*/ 353 h 354"/>
              <a:gd name="T32" fmla="*/ 42 w 608"/>
              <a:gd name="T33" fmla="*/ 338 h 354"/>
              <a:gd name="T34" fmla="*/ 49 w 608"/>
              <a:gd name="T35" fmla="*/ 324 h 354"/>
              <a:gd name="T36" fmla="*/ 537 w 608"/>
              <a:gd name="T37" fmla="*/ 7 h 354"/>
              <a:gd name="T38" fmla="*/ 544 w 608"/>
              <a:gd name="T39" fmla="*/ 7 h 354"/>
              <a:gd name="T40" fmla="*/ 551 w 608"/>
              <a:gd name="T41" fmla="*/ 29 h 354"/>
              <a:gd name="T42" fmla="*/ 304 w 608"/>
              <a:gd name="T43" fmla="*/ 120 h 354"/>
              <a:gd name="T44" fmla="*/ 247 w 608"/>
              <a:gd name="T45" fmla="*/ 170 h 354"/>
              <a:gd name="T46" fmla="*/ 374 w 608"/>
              <a:gd name="T47" fmla="*/ 85 h 354"/>
              <a:gd name="T48" fmla="*/ 304 w 608"/>
              <a:gd name="T49" fmla="*/ 64 h 354"/>
              <a:gd name="T50" fmla="*/ 198 w 608"/>
              <a:gd name="T51" fmla="*/ 204 h 354"/>
              <a:gd name="T52" fmla="*/ 92 w 608"/>
              <a:gd name="T53" fmla="*/ 268 h 354"/>
              <a:gd name="T54" fmla="*/ 14 w 608"/>
              <a:gd name="T55" fmla="*/ 197 h 354"/>
              <a:gd name="T56" fmla="*/ 28 w 608"/>
              <a:gd name="T57" fmla="*/ 142 h 354"/>
              <a:gd name="T58" fmla="*/ 254 w 608"/>
              <a:gd name="T59" fmla="*/ 7 h 354"/>
              <a:gd name="T60" fmla="*/ 445 w 608"/>
              <a:gd name="T61" fmla="*/ 43 h 354"/>
              <a:gd name="T62" fmla="*/ 374 w 608"/>
              <a:gd name="T63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lnTo>
                  <a:pt x="162" y="317"/>
                </a:ln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63" y="353"/>
                </a:lnTo>
                <a:lnTo>
                  <a:pt x="63" y="353"/>
                </a:ln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lnTo>
                  <a:pt x="49" y="324"/>
                </a:lnTo>
                <a:cubicBezTo>
                  <a:pt x="537" y="7"/>
                  <a:pt x="537" y="7"/>
                  <a:pt x="537" y="7"/>
                </a:cubicBezTo>
                <a:lnTo>
                  <a:pt x="537" y="7"/>
                </a:lnTo>
                <a:lnTo>
                  <a:pt x="537" y="7"/>
                </a:ln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3" name="Freeform 149">
            <a:extLst>
              <a:ext uri="{FF2B5EF4-FFF2-40B4-BE49-F238E27FC236}">
                <a16:creationId xmlns:a16="http://schemas.microsoft.com/office/drawing/2014/main" id="{639FDB53-62FF-4BE7-969A-1F43BFF38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1087438"/>
            <a:ext cx="219075" cy="127000"/>
          </a:xfrm>
          <a:custGeom>
            <a:avLst/>
            <a:gdLst>
              <a:gd name="T0" fmla="*/ 607 w 608"/>
              <a:gd name="T1" fmla="*/ 177 h 354"/>
              <a:gd name="T2" fmla="*/ 607 w 608"/>
              <a:gd name="T3" fmla="*/ 177 h 354"/>
              <a:gd name="T4" fmla="*/ 607 w 608"/>
              <a:gd name="T5" fmla="*/ 184 h 354"/>
              <a:gd name="T6" fmla="*/ 607 w 608"/>
              <a:gd name="T7" fmla="*/ 184 h 354"/>
              <a:gd name="T8" fmla="*/ 607 w 608"/>
              <a:gd name="T9" fmla="*/ 184 h 354"/>
              <a:gd name="T10" fmla="*/ 607 w 608"/>
              <a:gd name="T11" fmla="*/ 184 h 354"/>
              <a:gd name="T12" fmla="*/ 607 w 608"/>
              <a:gd name="T13" fmla="*/ 184 h 354"/>
              <a:gd name="T14" fmla="*/ 600 w 608"/>
              <a:gd name="T15" fmla="*/ 197 h 354"/>
              <a:gd name="T16" fmla="*/ 579 w 608"/>
              <a:gd name="T17" fmla="*/ 218 h 354"/>
              <a:gd name="T18" fmla="*/ 452 w 608"/>
              <a:gd name="T19" fmla="*/ 310 h 354"/>
              <a:gd name="T20" fmla="*/ 353 w 608"/>
              <a:gd name="T21" fmla="*/ 346 h 354"/>
              <a:gd name="T22" fmla="*/ 247 w 608"/>
              <a:gd name="T23" fmla="*/ 346 h 354"/>
              <a:gd name="T24" fmla="*/ 70 w 608"/>
              <a:gd name="T25" fmla="*/ 261 h 354"/>
              <a:gd name="T26" fmla="*/ 7 w 608"/>
              <a:gd name="T27" fmla="*/ 197 h 354"/>
              <a:gd name="T28" fmla="*/ 7 w 608"/>
              <a:gd name="T29" fmla="*/ 163 h 354"/>
              <a:gd name="T30" fmla="*/ 28 w 608"/>
              <a:gd name="T31" fmla="*/ 142 h 354"/>
              <a:gd name="T32" fmla="*/ 155 w 608"/>
              <a:gd name="T33" fmla="*/ 43 h 354"/>
              <a:gd name="T34" fmla="*/ 254 w 608"/>
              <a:gd name="T35" fmla="*/ 7 h 354"/>
              <a:gd name="T36" fmla="*/ 360 w 608"/>
              <a:gd name="T37" fmla="*/ 14 h 354"/>
              <a:gd name="T38" fmla="*/ 530 w 608"/>
              <a:gd name="T39" fmla="*/ 99 h 354"/>
              <a:gd name="T40" fmla="*/ 600 w 608"/>
              <a:gd name="T41" fmla="*/ 163 h 354"/>
              <a:gd name="T42" fmla="*/ 607 w 608"/>
              <a:gd name="T43" fmla="*/ 177 h 354"/>
              <a:gd name="T44" fmla="*/ 304 w 608"/>
              <a:gd name="T45" fmla="*/ 64 h 354"/>
              <a:gd name="T46" fmla="*/ 304 w 608"/>
              <a:gd name="T47" fmla="*/ 64 h 354"/>
              <a:gd name="T48" fmla="*/ 190 w 608"/>
              <a:gd name="T49" fmla="*/ 177 h 354"/>
              <a:gd name="T50" fmla="*/ 304 w 608"/>
              <a:gd name="T51" fmla="*/ 289 h 354"/>
              <a:gd name="T52" fmla="*/ 417 w 608"/>
              <a:gd name="T53" fmla="*/ 177 h 354"/>
              <a:gd name="T54" fmla="*/ 304 w 608"/>
              <a:gd name="T55" fmla="*/ 64 h 354"/>
              <a:gd name="T56" fmla="*/ 304 w 608"/>
              <a:gd name="T57" fmla="*/ 232 h 354"/>
              <a:gd name="T58" fmla="*/ 304 w 608"/>
              <a:gd name="T59" fmla="*/ 232 h 354"/>
              <a:gd name="T60" fmla="*/ 247 w 608"/>
              <a:gd name="T61" fmla="*/ 177 h 354"/>
              <a:gd name="T62" fmla="*/ 304 w 608"/>
              <a:gd name="T63" fmla="*/ 120 h 354"/>
              <a:gd name="T64" fmla="*/ 360 w 608"/>
              <a:gd name="T65" fmla="*/ 177 h 354"/>
              <a:gd name="T66" fmla="*/ 304 w 608"/>
              <a:gd name="T67" fmla="*/ 232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4" name="Freeform 150">
            <a:extLst>
              <a:ext uri="{FF2B5EF4-FFF2-40B4-BE49-F238E27FC236}">
                <a16:creationId xmlns:a16="http://schemas.microsoft.com/office/drawing/2014/main" id="{07ABEBFB-0811-45B3-A793-BB0CA2E9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1050925"/>
            <a:ext cx="215900" cy="203200"/>
          </a:xfrm>
          <a:custGeom>
            <a:avLst/>
            <a:gdLst>
              <a:gd name="T0" fmla="*/ 494 w 601"/>
              <a:gd name="T1" fmla="*/ 565 h 566"/>
              <a:gd name="T2" fmla="*/ 494 w 601"/>
              <a:gd name="T3" fmla="*/ 565 h 566"/>
              <a:gd name="T4" fmla="*/ 466 w 601"/>
              <a:gd name="T5" fmla="*/ 536 h 566"/>
              <a:gd name="T6" fmla="*/ 565 w 601"/>
              <a:gd name="T7" fmla="*/ 283 h 566"/>
              <a:gd name="T8" fmla="*/ 466 w 601"/>
              <a:gd name="T9" fmla="*/ 28 h 566"/>
              <a:gd name="T10" fmla="*/ 494 w 601"/>
              <a:gd name="T11" fmla="*/ 0 h 566"/>
              <a:gd name="T12" fmla="*/ 600 w 601"/>
              <a:gd name="T13" fmla="*/ 283 h 566"/>
              <a:gd name="T14" fmla="*/ 494 w 601"/>
              <a:gd name="T15" fmla="*/ 565 h 566"/>
              <a:gd name="T16" fmla="*/ 424 w 601"/>
              <a:gd name="T17" fmla="*/ 487 h 566"/>
              <a:gd name="T18" fmla="*/ 424 w 601"/>
              <a:gd name="T19" fmla="*/ 487 h 566"/>
              <a:gd name="T20" fmla="*/ 395 w 601"/>
              <a:gd name="T21" fmla="*/ 459 h 566"/>
              <a:gd name="T22" fmla="*/ 459 w 601"/>
              <a:gd name="T23" fmla="*/ 283 h 566"/>
              <a:gd name="T24" fmla="*/ 395 w 601"/>
              <a:gd name="T25" fmla="*/ 106 h 566"/>
              <a:gd name="T26" fmla="*/ 424 w 601"/>
              <a:gd name="T27" fmla="*/ 78 h 566"/>
              <a:gd name="T28" fmla="*/ 501 w 601"/>
              <a:gd name="T29" fmla="*/ 283 h 566"/>
              <a:gd name="T30" fmla="*/ 424 w 601"/>
              <a:gd name="T31" fmla="*/ 487 h 566"/>
              <a:gd name="T32" fmla="*/ 346 w 601"/>
              <a:gd name="T33" fmla="*/ 416 h 566"/>
              <a:gd name="T34" fmla="*/ 346 w 601"/>
              <a:gd name="T35" fmla="*/ 416 h 566"/>
              <a:gd name="T36" fmla="*/ 318 w 601"/>
              <a:gd name="T37" fmla="*/ 388 h 566"/>
              <a:gd name="T38" fmla="*/ 360 w 601"/>
              <a:gd name="T39" fmla="*/ 283 h 566"/>
              <a:gd name="T40" fmla="*/ 318 w 601"/>
              <a:gd name="T41" fmla="*/ 177 h 566"/>
              <a:gd name="T42" fmla="*/ 346 w 601"/>
              <a:gd name="T43" fmla="*/ 149 h 566"/>
              <a:gd name="T44" fmla="*/ 395 w 601"/>
              <a:gd name="T45" fmla="*/ 283 h 566"/>
              <a:gd name="T46" fmla="*/ 346 w 601"/>
              <a:gd name="T47" fmla="*/ 416 h 566"/>
              <a:gd name="T48" fmla="*/ 233 w 601"/>
              <a:gd name="T49" fmla="*/ 430 h 566"/>
              <a:gd name="T50" fmla="*/ 233 w 601"/>
              <a:gd name="T51" fmla="*/ 430 h 566"/>
              <a:gd name="T52" fmla="*/ 219 w 601"/>
              <a:gd name="T53" fmla="*/ 430 h 566"/>
              <a:gd name="T54" fmla="*/ 219 w 601"/>
              <a:gd name="T55" fmla="*/ 430 h 566"/>
              <a:gd name="T56" fmla="*/ 120 w 601"/>
              <a:gd name="T57" fmla="*/ 360 h 566"/>
              <a:gd name="T58" fmla="*/ 28 w 601"/>
              <a:gd name="T59" fmla="*/ 360 h 566"/>
              <a:gd name="T60" fmla="*/ 0 w 601"/>
              <a:gd name="T61" fmla="*/ 331 h 566"/>
              <a:gd name="T62" fmla="*/ 0 w 601"/>
              <a:gd name="T63" fmla="*/ 233 h 566"/>
              <a:gd name="T64" fmla="*/ 28 w 601"/>
              <a:gd name="T65" fmla="*/ 205 h 566"/>
              <a:gd name="T66" fmla="*/ 28 w 601"/>
              <a:gd name="T67" fmla="*/ 205 h 566"/>
              <a:gd name="T68" fmla="*/ 120 w 601"/>
              <a:gd name="T69" fmla="*/ 205 h 566"/>
              <a:gd name="T70" fmla="*/ 219 w 601"/>
              <a:gd name="T71" fmla="*/ 128 h 566"/>
              <a:gd name="T72" fmla="*/ 219 w 601"/>
              <a:gd name="T73" fmla="*/ 128 h 566"/>
              <a:gd name="T74" fmla="*/ 233 w 601"/>
              <a:gd name="T75" fmla="*/ 120 h 566"/>
              <a:gd name="T76" fmla="*/ 261 w 601"/>
              <a:gd name="T77" fmla="*/ 149 h 566"/>
              <a:gd name="T78" fmla="*/ 261 w 601"/>
              <a:gd name="T79" fmla="*/ 233 h 566"/>
              <a:gd name="T80" fmla="*/ 261 w 601"/>
              <a:gd name="T81" fmla="*/ 303 h 566"/>
              <a:gd name="T82" fmla="*/ 261 w 601"/>
              <a:gd name="T83" fmla="*/ 331 h 566"/>
              <a:gd name="T84" fmla="*/ 261 w 601"/>
              <a:gd name="T85" fmla="*/ 360 h 566"/>
              <a:gd name="T86" fmla="*/ 261 w 601"/>
              <a:gd name="T87" fmla="*/ 402 h 566"/>
              <a:gd name="T88" fmla="*/ 233 w 601"/>
              <a:gd name="T89" fmla="*/ 43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lnTo>
                  <a:pt x="219" y="430"/>
                </a:ln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lnTo>
                  <a:pt x="28" y="205"/>
                </a:ln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lnTo>
                  <a:pt x="219" y="128"/>
                </a:ln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5" name="Freeform 151">
            <a:extLst>
              <a:ext uri="{FF2B5EF4-FFF2-40B4-BE49-F238E27FC236}">
                <a16:creationId xmlns:a16="http://schemas.microsoft.com/office/drawing/2014/main" id="{1A6C1CAA-05D1-4209-9CBB-6C3D13165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1079500"/>
            <a:ext cx="177800" cy="147638"/>
          </a:xfrm>
          <a:custGeom>
            <a:avLst/>
            <a:gdLst>
              <a:gd name="T0" fmla="*/ 417 w 495"/>
              <a:gd name="T1" fmla="*/ 409 h 410"/>
              <a:gd name="T2" fmla="*/ 417 w 495"/>
              <a:gd name="T3" fmla="*/ 409 h 410"/>
              <a:gd name="T4" fmla="*/ 388 w 495"/>
              <a:gd name="T5" fmla="*/ 381 h 410"/>
              <a:gd name="T6" fmla="*/ 459 w 495"/>
              <a:gd name="T7" fmla="*/ 205 h 410"/>
              <a:gd name="T8" fmla="*/ 388 w 495"/>
              <a:gd name="T9" fmla="*/ 28 h 410"/>
              <a:gd name="T10" fmla="*/ 417 w 495"/>
              <a:gd name="T11" fmla="*/ 0 h 410"/>
              <a:gd name="T12" fmla="*/ 494 w 495"/>
              <a:gd name="T13" fmla="*/ 205 h 410"/>
              <a:gd name="T14" fmla="*/ 417 w 495"/>
              <a:gd name="T15" fmla="*/ 409 h 410"/>
              <a:gd name="T16" fmla="*/ 346 w 495"/>
              <a:gd name="T17" fmla="*/ 338 h 410"/>
              <a:gd name="T18" fmla="*/ 346 w 495"/>
              <a:gd name="T19" fmla="*/ 338 h 410"/>
              <a:gd name="T20" fmla="*/ 318 w 495"/>
              <a:gd name="T21" fmla="*/ 310 h 410"/>
              <a:gd name="T22" fmla="*/ 353 w 495"/>
              <a:gd name="T23" fmla="*/ 205 h 410"/>
              <a:gd name="T24" fmla="*/ 318 w 495"/>
              <a:gd name="T25" fmla="*/ 99 h 410"/>
              <a:gd name="T26" fmla="*/ 346 w 495"/>
              <a:gd name="T27" fmla="*/ 71 h 410"/>
              <a:gd name="T28" fmla="*/ 395 w 495"/>
              <a:gd name="T29" fmla="*/ 205 h 410"/>
              <a:gd name="T30" fmla="*/ 346 w 495"/>
              <a:gd name="T31" fmla="*/ 338 h 410"/>
              <a:gd name="T32" fmla="*/ 233 w 495"/>
              <a:gd name="T33" fmla="*/ 352 h 410"/>
              <a:gd name="T34" fmla="*/ 233 w 495"/>
              <a:gd name="T35" fmla="*/ 352 h 410"/>
              <a:gd name="T36" fmla="*/ 219 w 495"/>
              <a:gd name="T37" fmla="*/ 352 h 410"/>
              <a:gd name="T38" fmla="*/ 219 w 495"/>
              <a:gd name="T39" fmla="*/ 352 h 410"/>
              <a:gd name="T40" fmla="*/ 120 w 495"/>
              <a:gd name="T41" fmla="*/ 282 h 410"/>
              <a:gd name="T42" fmla="*/ 28 w 495"/>
              <a:gd name="T43" fmla="*/ 282 h 410"/>
              <a:gd name="T44" fmla="*/ 0 w 495"/>
              <a:gd name="T45" fmla="*/ 253 h 410"/>
              <a:gd name="T46" fmla="*/ 0 w 495"/>
              <a:gd name="T47" fmla="*/ 155 h 410"/>
              <a:gd name="T48" fmla="*/ 28 w 495"/>
              <a:gd name="T49" fmla="*/ 127 h 410"/>
              <a:gd name="T50" fmla="*/ 28 w 495"/>
              <a:gd name="T51" fmla="*/ 127 h 410"/>
              <a:gd name="T52" fmla="*/ 120 w 495"/>
              <a:gd name="T53" fmla="*/ 127 h 410"/>
              <a:gd name="T54" fmla="*/ 211 w 495"/>
              <a:gd name="T55" fmla="*/ 50 h 410"/>
              <a:gd name="T56" fmla="*/ 211 w 495"/>
              <a:gd name="T57" fmla="*/ 50 h 410"/>
              <a:gd name="T58" fmla="*/ 233 w 495"/>
              <a:gd name="T59" fmla="*/ 42 h 410"/>
              <a:gd name="T60" fmla="*/ 261 w 495"/>
              <a:gd name="T61" fmla="*/ 71 h 410"/>
              <a:gd name="T62" fmla="*/ 261 w 495"/>
              <a:gd name="T63" fmla="*/ 155 h 410"/>
              <a:gd name="T64" fmla="*/ 261 w 495"/>
              <a:gd name="T65" fmla="*/ 225 h 410"/>
              <a:gd name="T66" fmla="*/ 261 w 495"/>
              <a:gd name="T67" fmla="*/ 253 h 410"/>
              <a:gd name="T68" fmla="*/ 261 w 495"/>
              <a:gd name="T69" fmla="*/ 282 h 410"/>
              <a:gd name="T70" fmla="*/ 261 w 495"/>
              <a:gd name="T71" fmla="*/ 324 h 410"/>
              <a:gd name="T72" fmla="*/ 233 w 495"/>
              <a:gd name="T73" fmla="*/ 352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lnTo>
                  <a:pt x="219" y="352"/>
                </a:ln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lnTo>
                  <a:pt x="28" y="127"/>
                </a:ln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lnTo>
                  <a:pt x="211" y="50"/>
                </a:ln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6" name="Freeform 152">
            <a:extLst>
              <a:ext uri="{FF2B5EF4-FFF2-40B4-BE49-F238E27FC236}">
                <a16:creationId xmlns:a16="http://schemas.microsoft.com/office/drawing/2014/main" id="{E8CEE2F6-9BAF-4EA8-944E-ECC47912D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1093788"/>
            <a:ext cx="142875" cy="112712"/>
          </a:xfrm>
          <a:custGeom>
            <a:avLst/>
            <a:gdLst>
              <a:gd name="T0" fmla="*/ 354 w 397"/>
              <a:gd name="T1" fmla="*/ 296 h 311"/>
              <a:gd name="T2" fmla="*/ 354 w 397"/>
              <a:gd name="T3" fmla="*/ 296 h 311"/>
              <a:gd name="T4" fmla="*/ 326 w 397"/>
              <a:gd name="T5" fmla="*/ 268 h 311"/>
              <a:gd name="T6" fmla="*/ 361 w 397"/>
              <a:gd name="T7" fmla="*/ 163 h 311"/>
              <a:gd name="T8" fmla="*/ 326 w 397"/>
              <a:gd name="T9" fmla="*/ 57 h 311"/>
              <a:gd name="T10" fmla="*/ 354 w 397"/>
              <a:gd name="T11" fmla="*/ 29 h 311"/>
              <a:gd name="T12" fmla="*/ 396 w 397"/>
              <a:gd name="T13" fmla="*/ 163 h 311"/>
              <a:gd name="T14" fmla="*/ 354 w 397"/>
              <a:gd name="T15" fmla="*/ 296 h 311"/>
              <a:gd name="T16" fmla="*/ 241 w 397"/>
              <a:gd name="T17" fmla="*/ 310 h 311"/>
              <a:gd name="T18" fmla="*/ 241 w 397"/>
              <a:gd name="T19" fmla="*/ 310 h 311"/>
              <a:gd name="T20" fmla="*/ 219 w 397"/>
              <a:gd name="T21" fmla="*/ 310 h 311"/>
              <a:gd name="T22" fmla="*/ 219 w 397"/>
              <a:gd name="T23" fmla="*/ 310 h 311"/>
              <a:gd name="T24" fmla="*/ 128 w 397"/>
              <a:gd name="T25" fmla="*/ 240 h 311"/>
              <a:gd name="T26" fmla="*/ 29 w 397"/>
              <a:gd name="T27" fmla="*/ 240 h 311"/>
              <a:gd name="T28" fmla="*/ 0 w 397"/>
              <a:gd name="T29" fmla="*/ 211 h 311"/>
              <a:gd name="T30" fmla="*/ 0 w 397"/>
              <a:gd name="T31" fmla="*/ 113 h 311"/>
              <a:gd name="T32" fmla="*/ 29 w 397"/>
              <a:gd name="T33" fmla="*/ 85 h 311"/>
              <a:gd name="T34" fmla="*/ 29 w 397"/>
              <a:gd name="T35" fmla="*/ 85 h 311"/>
              <a:gd name="T36" fmla="*/ 128 w 397"/>
              <a:gd name="T37" fmla="*/ 85 h 311"/>
              <a:gd name="T38" fmla="*/ 219 w 397"/>
              <a:gd name="T39" fmla="*/ 8 h 311"/>
              <a:gd name="T40" fmla="*/ 219 w 397"/>
              <a:gd name="T41" fmla="*/ 8 h 311"/>
              <a:gd name="T42" fmla="*/ 241 w 397"/>
              <a:gd name="T43" fmla="*/ 0 h 311"/>
              <a:gd name="T44" fmla="*/ 269 w 397"/>
              <a:gd name="T45" fmla="*/ 29 h 311"/>
              <a:gd name="T46" fmla="*/ 269 w 397"/>
              <a:gd name="T47" fmla="*/ 113 h 311"/>
              <a:gd name="T48" fmla="*/ 269 w 397"/>
              <a:gd name="T49" fmla="*/ 183 h 311"/>
              <a:gd name="T50" fmla="*/ 269 w 397"/>
              <a:gd name="T51" fmla="*/ 211 h 311"/>
              <a:gd name="T52" fmla="*/ 269 w 397"/>
              <a:gd name="T53" fmla="*/ 240 h 311"/>
              <a:gd name="T54" fmla="*/ 269 w 397"/>
              <a:gd name="T55" fmla="*/ 282 h 311"/>
              <a:gd name="T56" fmla="*/ 241 w 397"/>
              <a:gd name="T5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lnTo>
                  <a:pt x="29" y="85"/>
                </a:ln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7" name="Freeform 153">
            <a:extLst>
              <a:ext uri="{FF2B5EF4-FFF2-40B4-BE49-F238E27FC236}">
                <a16:creationId xmlns:a16="http://schemas.microsoft.com/office/drawing/2014/main" id="{45A8D3D2-C22A-471A-8D69-300366EC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1093788"/>
            <a:ext cx="176213" cy="112712"/>
          </a:xfrm>
          <a:custGeom>
            <a:avLst/>
            <a:gdLst>
              <a:gd name="T0" fmla="*/ 480 w 488"/>
              <a:gd name="T1" fmla="*/ 128 h 311"/>
              <a:gd name="T2" fmla="*/ 480 w 488"/>
              <a:gd name="T3" fmla="*/ 128 h 311"/>
              <a:gd name="T4" fmla="*/ 445 w 488"/>
              <a:gd name="T5" fmla="*/ 163 h 311"/>
              <a:gd name="T6" fmla="*/ 480 w 488"/>
              <a:gd name="T7" fmla="*/ 197 h 311"/>
              <a:gd name="T8" fmla="*/ 480 w 488"/>
              <a:gd name="T9" fmla="*/ 197 h 311"/>
              <a:gd name="T10" fmla="*/ 487 w 488"/>
              <a:gd name="T11" fmla="*/ 218 h 311"/>
              <a:gd name="T12" fmla="*/ 459 w 488"/>
              <a:gd name="T13" fmla="*/ 247 h 311"/>
              <a:gd name="T14" fmla="*/ 445 w 488"/>
              <a:gd name="T15" fmla="*/ 240 h 311"/>
              <a:gd name="T16" fmla="*/ 445 w 488"/>
              <a:gd name="T17" fmla="*/ 240 h 311"/>
              <a:gd name="T18" fmla="*/ 403 w 488"/>
              <a:gd name="T19" fmla="*/ 204 h 311"/>
              <a:gd name="T20" fmla="*/ 367 w 488"/>
              <a:gd name="T21" fmla="*/ 240 h 311"/>
              <a:gd name="T22" fmla="*/ 367 w 488"/>
              <a:gd name="T23" fmla="*/ 240 h 311"/>
              <a:gd name="T24" fmla="*/ 346 w 488"/>
              <a:gd name="T25" fmla="*/ 247 h 311"/>
              <a:gd name="T26" fmla="*/ 318 w 488"/>
              <a:gd name="T27" fmla="*/ 218 h 311"/>
              <a:gd name="T28" fmla="*/ 332 w 488"/>
              <a:gd name="T29" fmla="*/ 197 h 311"/>
              <a:gd name="T30" fmla="*/ 332 w 488"/>
              <a:gd name="T31" fmla="*/ 197 h 311"/>
              <a:gd name="T32" fmla="*/ 367 w 488"/>
              <a:gd name="T33" fmla="*/ 163 h 311"/>
              <a:gd name="T34" fmla="*/ 332 w 488"/>
              <a:gd name="T35" fmla="*/ 128 h 311"/>
              <a:gd name="T36" fmla="*/ 332 w 488"/>
              <a:gd name="T37" fmla="*/ 128 h 311"/>
              <a:gd name="T38" fmla="*/ 318 w 488"/>
              <a:gd name="T39" fmla="*/ 106 h 311"/>
              <a:gd name="T40" fmla="*/ 346 w 488"/>
              <a:gd name="T41" fmla="*/ 78 h 311"/>
              <a:gd name="T42" fmla="*/ 367 w 488"/>
              <a:gd name="T43" fmla="*/ 85 h 311"/>
              <a:gd name="T44" fmla="*/ 367 w 488"/>
              <a:gd name="T45" fmla="*/ 85 h 311"/>
              <a:gd name="T46" fmla="*/ 403 w 488"/>
              <a:gd name="T47" fmla="*/ 121 h 311"/>
              <a:gd name="T48" fmla="*/ 445 w 488"/>
              <a:gd name="T49" fmla="*/ 85 h 311"/>
              <a:gd name="T50" fmla="*/ 445 w 488"/>
              <a:gd name="T51" fmla="*/ 85 h 311"/>
              <a:gd name="T52" fmla="*/ 459 w 488"/>
              <a:gd name="T53" fmla="*/ 78 h 311"/>
              <a:gd name="T54" fmla="*/ 487 w 488"/>
              <a:gd name="T55" fmla="*/ 106 h 311"/>
              <a:gd name="T56" fmla="*/ 480 w 488"/>
              <a:gd name="T57" fmla="*/ 128 h 311"/>
              <a:gd name="T58" fmla="*/ 233 w 488"/>
              <a:gd name="T59" fmla="*/ 310 h 311"/>
              <a:gd name="T60" fmla="*/ 233 w 488"/>
              <a:gd name="T61" fmla="*/ 310 h 311"/>
              <a:gd name="T62" fmla="*/ 219 w 488"/>
              <a:gd name="T63" fmla="*/ 310 h 311"/>
              <a:gd name="T64" fmla="*/ 219 w 488"/>
              <a:gd name="T65" fmla="*/ 310 h 311"/>
              <a:gd name="T66" fmla="*/ 120 w 488"/>
              <a:gd name="T67" fmla="*/ 240 h 311"/>
              <a:gd name="T68" fmla="*/ 28 w 488"/>
              <a:gd name="T69" fmla="*/ 240 h 311"/>
              <a:gd name="T70" fmla="*/ 0 w 488"/>
              <a:gd name="T71" fmla="*/ 211 h 311"/>
              <a:gd name="T72" fmla="*/ 0 w 488"/>
              <a:gd name="T73" fmla="*/ 113 h 311"/>
              <a:gd name="T74" fmla="*/ 28 w 488"/>
              <a:gd name="T75" fmla="*/ 85 h 311"/>
              <a:gd name="T76" fmla="*/ 28 w 488"/>
              <a:gd name="T77" fmla="*/ 85 h 311"/>
              <a:gd name="T78" fmla="*/ 120 w 488"/>
              <a:gd name="T79" fmla="*/ 85 h 311"/>
              <a:gd name="T80" fmla="*/ 219 w 488"/>
              <a:gd name="T81" fmla="*/ 8 h 311"/>
              <a:gd name="T82" fmla="*/ 219 w 488"/>
              <a:gd name="T83" fmla="*/ 8 h 311"/>
              <a:gd name="T84" fmla="*/ 233 w 488"/>
              <a:gd name="T85" fmla="*/ 0 h 311"/>
              <a:gd name="T86" fmla="*/ 261 w 488"/>
              <a:gd name="T87" fmla="*/ 29 h 311"/>
              <a:gd name="T88" fmla="*/ 261 w 488"/>
              <a:gd name="T89" fmla="*/ 113 h 311"/>
              <a:gd name="T90" fmla="*/ 261 w 488"/>
              <a:gd name="T91" fmla="*/ 183 h 311"/>
              <a:gd name="T92" fmla="*/ 261 w 488"/>
              <a:gd name="T93" fmla="*/ 211 h 311"/>
              <a:gd name="T94" fmla="*/ 261 w 488"/>
              <a:gd name="T95" fmla="*/ 240 h 311"/>
              <a:gd name="T96" fmla="*/ 261 w 488"/>
              <a:gd name="T97" fmla="*/ 282 h 311"/>
              <a:gd name="T98" fmla="*/ 233 w 488"/>
              <a:gd name="T99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lnTo>
                  <a:pt x="480" y="197"/>
                </a:ln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lnTo>
                  <a:pt x="445" y="240"/>
                </a:ln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lnTo>
                  <a:pt x="367" y="240"/>
                </a:ln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lnTo>
                  <a:pt x="332" y="197"/>
                </a:ln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lnTo>
                  <a:pt x="332" y="128"/>
                </a:ln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lnTo>
                  <a:pt x="367" y="85"/>
                </a:ln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lnTo>
                  <a:pt x="445" y="85"/>
                </a:ln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lnTo>
                  <a:pt x="28" y="85"/>
                </a:ln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8" name="Freeform 154">
            <a:extLst>
              <a:ext uri="{FF2B5EF4-FFF2-40B4-BE49-F238E27FC236}">
                <a16:creationId xmlns:a16="http://schemas.microsoft.com/office/drawing/2014/main" id="{E4714255-DE01-4C65-BECD-0C5D75F76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6913" y="1093788"/>
            <a:ext cx="176212" cy="112712"/>
          </a:xfrm>
          <a:custGeom>
            <a:avLst/>
            <a:gdLst>
              <a:gd name="T0" fmla="*/ 459 w 488"/>
              <a:gd name="T1" fmla="*/ 190 h 311"/>
              <a:gd name="T2" fmla="*/ 459 w 488"/>
              <a:gd name="T3" fmla="*/ 190 h 311"/>
              <a:gd name="T4" fmla="*/ 346 w 488"/>
              <a:gd name="T5" fmla="*/ 190 h 311"/>
              <a:gd name="T6" fmla="*/ 318 w 488"/>
              <a:gd name="T7" fmla="*/ 163 h 311"/>
              <a:gd name="T8" fmla="*/ 346 w 488"/>
              <a:gd name="T9" fmla="*/ 135 h 311"/>
              <a:gd name="T10" fmla="*/ 459 w 488"/>
              <a:gd name="T11" fmla="*/ 135 h 311"/>
              <a:gd name="T12" fmla="*/ 487 w 488"/>
              <a:gd name="T13" fmla="*/ 163 h 311"/>
              <a:gd name="T14" fmla="*/ 459 w 488"/>
              <a:gd name="T15" fmla="*/ 190 h 311"/>
              <a:gd name="T16" fmla="*/ 233 w 488"/>
              <a:gd name="T17" fmla="*/ 310 h 311"/>
              <a:gd name="T18" fmla="*/ 233 w 488"/>
              <a:gd name="T19" fmla="*/ 310 h 311"/>
              <a:gd name="T20" fmla="*/ 219 w 488"/>
              <a:gd name="T21" fmla="*/ 310 h 311"/>
              <a:gd name="T22" fmla="*/ 219 w 488"/>
              <a:gd name="T23" fmla="*/ 310 h 311"/>
              <a:gd name="T24" fmla="*/ 120 w 488"/>
              <a:gd name="T25" fmla="*/ 240 h 311"/>
              <a:gd name="T26" fmla="*/ 28 w 488"/>
              <a:gd name="T27" fmla="*/ 240 h 311"/>
              <a:gd name="T28" fmla="*/ 0 w 488"/>
              <a:gd name="T29" fmla="*/ 211 h 311"/>
              <a:gd name="T30" fmla="*/ 0 w 488"/>
              <a:gd name="T31" fmla="*/ 113 h 311"/>
              <a:gd name="T32" fmla="*/ 28 w 488"/>
              <a:gd name="T33" fmla="*/ 85 h 311"/>
              <a:gd name="T34" fmla="*/ 28 w 488"/>
              <a:gd name="T35" fmla="*/ 85 h 311"/>
              <a:gd name="T36" fmla="*/ 120 w 488"/>
              <a:gd name="T37" fmla="*/ 85 h 311"/>
              <a:gd name="T38" fmla="*/ 212 w 488"/>
              <a:gd name="T39" fmla="*/ 8 h 311"/>
              <a:gd name="T40" fmla="*/ 212 w 488"/>
              <a:gd name="T41" fmla="*/ 8 h 311"/>
              <a:gd name="T42" fmla="*/ 233 w 488"/>
              <a:gd name="T43" fmla="*/ 0 h 311"/>
              <a:gd name="T44" fmla="*/ 261 w 488"/>
              <a:gd name="T45" fmla="*/ 29 h 311"/>
              <a:gd name="T46" fmla="*/ 261 w 488"/>
              <a:gd name="T47" fmla="*/ 113 h 311"/>
              <a:gd name="T48" fmla="*/ 261 w 488"/>
              <a:gd name="T49" fmla="*/ 183 h 311"/>
              <a:gd name="T50" fmla="*/ 261 w 488"/>
              <a:gd name="T51" fmla="*/ 211 h 311"/>
              <a:gd name="T52" fmla="*/ 261 w 488"/>
              <a:gd name="T53" fmla="*/ 240 h 311"/>
              <a:gd name="T54" fmla="*/ 261 w 488"/>
              <a:gd name="T55" fmla="*/ 282 h 311"/>
              <a:gd name="T56" fmla="*/ 233 w 488"/>
              <a:gd name="T5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lnTo>
                  <a:pt x="219" y="310"/>
                </a:ln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lnTo>
                  <a:pt x="28" y="85"/>
                </a:ln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lnTo>
                  <a:pt x="212" y="8"/>
                </a:ln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9" name="Freeform 155">
            <a:extLst>
              <a:ext uri="{FF2B5EF4-FFF2-40B4-BE49-F238E27FC236}">
                <a16:creationId xmlns:a16="http://schemas.microsoft.com/office/drawing/2014/main" id="{B9268A53-496F-4F10-BF87-2D5B35644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093788"/>
            <a:ext cx="177800" cy="112712"/>
          </a:xfrm>
          <a:custGeom>
            <a:avLst/>
            <a:gdLst>
              <a:gd name="T0" fmla="*/ 466 w 495"/>
              <a:gd name="T1" fmla="*/ 190 h 311"/>
              <a:gd name="T2" fmla="*/ 466 w 495"/>
              <a:gd name="T3" fmla="*/ 190 h 311"/>
              <a:gd name="T4" fmla="*/ 438 w 495"/>
              <a:gd name="T5" fmla="*/ 190 h 311"/>
              <a:gd name="T6" fmla="*/ 438 w 495"/>
              <a:gd name="T7" fmla="*/ 218 h 311"/>
              <a:gd name="T8" fmla="*/ 410 w 495"/>
              <a:gd name="T9" fmla="*/ 247 h 311"/>
              <a:gd name="T10" fmla="*/ 381 w 495"/>
              <a:gd name="T11" fmla="*/ 218 h 311"/>
              <a:gd name="T12" fmla="*/ 381 w 495"/>
              <a:gd name="T13" fmla="*/ 190 h 311"/>
              <a:gd name="T14" fmla="*/ 353 w 495"/>
              <a:gd name="T15" fmla="*/ 190 h 311"/>
              <a:gd name="T16" fmla="*/ 325 w 495"/>
              <a:gd name="T17" fmla="*/ 163 h 311"/>
              <a:gd name="T18" fmla="*/ 353 w 495"/>
              <a:gd name="T19" fmla="*/ 135 h 311"/>
              <a:gd name="T20" fmla="*/ 381 w 495"/>
              <a:gd name="T21" fmla="*/ 135 h 311"/>
              <a:gd name="T22" fmla="*/ 381 w 495"/>
              <a:gd name="T23" fmla="*/ 106 h 311"/>
              <a:gd name="T24" fmla="*/ 410 w 495"/>
              <a:gd name="T25" fmla="*/ 78 h 311"/>
              <a:gd name="T26" fmla="*/ 438 w 495"/>
              <a:gd name="T27" fmla="*/ 106 h 311"/>
              <a:gd name="T28" fmla="*/ 438 w 495"/>
              <a:gd name="T29" fmla="*/ 135 h 311"/>
              <a:gd name="T30" fmla="*/ 466 w 495"/>
              <a:gd name="T31" fmla="*/ 135 h 311"/>
              <a:gd name="T32" fmla="*/ 494 w 495"/>
              <a:gd name="T33" fmla="*/ 163 h 311"/>
              <a:gd name="T34" fmla="*/ 466 w 495"/>
              <a:gd name="T35" fmla="*/ 190 h 311"/>
              <a:gd name="T36" fmla="*/ 240 w 495"/>
              <a:gd name="T37" fmla="*/ 310 h 311"/>
              <a:gd name="T38" fmla="*/ 240 w 495"/>
              <a:gd name="T39" fmla="*/ 310 h 311"/>
              <a:gd name="T40" fmla="*/ 219 w 495"/>
              <a:gd name="T41" fmla="*/ 310 h 311"/>
              <a:gd name="T42" fmla="*/ 219 w 495"/>
              <a:gd name="T43" fmla="*/ 310 h 311"/>
              <a:gd name="T44" fmla="*/ 127 w 495"/>
              <a:gd name="T45" fmla="*/ 240 h 311"/>
              <a:gd name="T46" fmla="*/ 28 w 495"/>
              <a:gd name="T47" fmla="*/ 240 h 311"/>
              <a:gd name="T48" fmla="*/ 0 w 495"/>
              <a:gd name="T49" fmla="*/ 211 h 311"/>
              <a:gd name="T50" fmla="*/ 0 w 495"/>
              <a:gd name="T51" fmla="*/ 113 h 311"/>
              <a:gd name="T52" fmla="*/ 28 w 495"/>
              <a:gd name="T53" fmla="*/ 85 h 311"/>
              <a:gd name="T54" fmla="*/ 28 w 495"/>
              <a:gd name="T55" fmla="*/ 85 h 311"/>
              <a:gd name="T56" fmla="*/ 127 w 495"/>
              <a:gd name="T57" fmla="*/ 85 h 311"/>
              <a:gd name="T58" fmla="*/ 219 w 495"/>
              <a:gd name="T59" fmla="*/ 8 h 311"/>
              <a:gd name="T60" fmla="*/ 219 w 495"/>
              <a:gd name="T61" fmla="*/ 8 h 311"/>
              <a:gd name="T62" fmla="*/ 240 w 495"/>
              <a:gd name="T63" fmla="*/ 0 h 311"/>
              <a:gd name="T64" fmla="*/ 268 w 495"/>
              <a:gd name="T65" fmla="*/ 29 h 311"/>
              <a:gd name="T66" fmla="*/ 268 w 495"/>
              <a:gd name="T67" fmla="*/ 113 h 311"/>
              <a:gd name="T68" fmla="*/ 268 w 495"/>
              <a:gd name="T69" fmla="*/ 183 h 311"/>
              <a:gd name="T70" fmla="*/ 268 w 495"/>
              <a:gd name="T71" fmla="*/ 211 h 311"/>
              <a:gd name="T72" fmla="*/ 268 w 495"/>
              <a:gd name="T73" fmla="*/ 240 h 311"/>
              <a:gd name="T74" fmla="*/ 268 w 495"/>
              <a:gd name="T75" fmla="*/ 282 h 311"/>
              <a:gd name="T76" fmla="*/ 240 w 495"/>
              <a:gd name="T7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lnTo>
                  <a:pt x="28" y="85"/>
                </a:ln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0" name="Freeform 156">
            <a:extLst>
              <a:ext uri="{FF2B5EF4-FFF2-40B4-BE49-F238E27FC236}">
                <a16:creationId xmlns:a16="http://schemas.microsoft.com/office/drawing/2014/main" id="{94344994-11B5-4D32-A999-CA225128D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725" y="1093788"/>
            <a:ext cx="134938" cy="112712"/>
          </a:xfrm>
          <a:custGeom>
            <a:avLst/>
            <a:gdLst>
              <a:gd name="T0" fmla="*/ 368 w 376"/>
              <a:gd name="T1" fmla="*/ 50 h 311"/>
              <a:gd name="T2" fmla="*/ 368 w 376"/>
              <a:gd name="T3" fmla="*/ 50 h 311"/>
              <a:gd name="T4" fmla="*/ 21 w 376"/>
              <a:gd name="T5" fmla="*/ 289 h 311"/>
              <a:gd name="T6" fmla="*/ 14 w 376"/>
              <a:gd name="T7" fmla="*/ 289 h 311"/>
              <a:gd name="T8" fmla="*/ 0 w 376"/>
              <a:gd name="T9" fmla="*/ 275 h 311"/>
              <a:gd name="T10" fmla="*/ 0 w 376"/>
              <a:gd name="T11" fmla="*/ 268 h 311"/>
              <a:gd name="T12" fmla="*/ 354 w 376"/>
              <a:gd name="T13" fmla="*/ 29 h 311"/>
              <a:gd name="T14" fmla="*/ 361 w 376"/>
              <a:gd name="T15" fmla="*/ 29 h 311"/>
              <a:gd name="T16" fmla="*/ 375 w 376"/>
              <a:gd name="T17" fmla="*/ 43 h 311"/>
              <a:gd name="T18" fmla="*/ 368 w 376"/>
              <a:gd name="T19" fmla="*/ 50 h 311"/>
              <a:gd name="T20" fmla="*/ 43 w 376"/>
              <a:gd name="T21" fmla="*/ 113 h 311"/>
              <a:gd name="T22" fmla="*/ 43 w 376"/>
              <a:gd name="T23" fmla="*/ 113 h 311"/>
              <a:gd name="T24" fmla="*/ 71 w 376"/>
              <a:gd name="T25" fmla="*/ 85 h 311"/>
              <a:gd name="T26" fmla="*/ 71 w 376"/>
              <a:gd name="T27" fmla="*/ 85 h 311"/>
              <a:gd name="T28" fmla="*/ 163 w 376"/>
              <a:gd name="T29" fmla="*/ 85 h 311"/>
              <a:gd name="T30" fmla="*/ 255 w 376"/>
              <a:gd name="T31" fmla="*/ 8 h 311"/>
              <a:gd name="T32" fmla="*/ 255 w 376"/>
              <a:gd name="T33" fmla="*/ 8 h 311"/>
              <a:gd name="T34" fmla="*/ 276 w 376"/>
              <a:gd name="T35" fmla="*/ 0 h 311"/>
              <a:gd name="T36" fmla="*/ 304 w 376"/>
              <a:gd name="T37" fmla="*/ 29 h 311"/>
              <a:gd name="T38" fmla="*/ 43 w 376"/>
              <a:gd name="T39" fmla="*/ 204 h 311"/>
              <a:gd name="T40" fmla="*/ 43 w 376"/>
              <a:gd name="T41" fmla="*/ 113 h 311"/>
              <a:gd name="T42" fmla="*/ 304 w 376"/>
              <a:gd name="T43" fmla="*/ 183 h 311"/>
              <a:gd name="T44" fmla="*/ 304 w 376"/>
              <a:gd name="T45" fmla="*/ 183 h 311"/>
              <a:gd name="T46" fmla="*/ 304 w 376"/>
              <a:gd name="T47" fmla="*/ 211 h 311"/>
              <a:gd name="T48" fmla="*/ 304 w 376"/>
              <a:gd name="T49" fmla="*/ 240 h 311"/>
              <a:gd name="T50" fmla="*/ 304 w 376"/>
              <a:gd name="T51" fmla="*/ 282 h 311"/>
              <a:gd name="T52" fmla="*/ 276 w 376"/>
              <a:gd name="T53" fmla="*/ 310 h 311"/>
              <a:gd name="T54" fmla="*/ 262 w 376"/>
              <a:gd name="T55" fmla="*/ 310 h 311"/>
              <a:gd name="T56" fmla="*/ 262 w 376"/>
              <a:gd name="T57" fmla="*/ 310 h 311"/>
              <a:gd name="T58" fmla="*/ 163 w 376"/>
              <a:gd name="T59" fmla="*/ 240 h 311"/>
              <a:gd name="T60" fmla="*/ 141 w 376"/>
              <a:gd name="T61" fmla="*/ 240 h 311"/>
              <a:gd name="T62" fmla="*/ 304 w 376"/>
              <a:gd name="T63" fmla="*/ 128 h 311"/>
              <a:gd name="T64" fmla="*/ 304 w 376"/>
              <a:gd name="T65" fmla="*/ 1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lnTo>
                  <a:pt x="71" y="85"/>
                </a:ln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lnTo>
                  <a:pt x="255" y="8"/>
                </a:ln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lnTo>
                  <a:pt x="262" y="310"/>
                </a:ln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1" name="Freeform 157">
            <a:extLst>
              <a:ext uri="{FF2B5EF4-FFF2-40B4-BE49-F238E27FC236}">
                <a16:creationId xmlns:a16="http://schemas.microsoft.com/office/drawing/2014/main" id="{8B4C0595-C0AD-4C75-9488-7E63E4072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5750" y="665163"/>
            <a:ext cx="217488" cy="217487"/>
          </a:xfrm>
          <a:custGeom>
            <a:avLst/>
            <a:gdLst>
              <a:gd name="T0" fmla="*/ 573 w 602"/>
              <a:gd name="T1" fmla="*/ 459 h 602"/>
              <a:gd name="T2" fmla="*/ 481 w 602"/>
              <a:gd name="T3" fmla="*/ 431 h 602"/>
              <a:gd name="T4" fmla="*/ 481 w 602"/>
              <a:gd name="T5" fmla="*/ 374 h 602"/>
              <a:gd name="T6" fmla="*/ 481 w 602"/>
              <a:gd name="T7" fmla="*/ 318 h 602"/>
              <a:gd name="T8" fmla="*/ 120 w 602"/>
              <a:gd name="T9" fmla="*/ 346 h 602"/>
              <a:gd name="T10" fmla="*/ 120 w 602"/>
              <a:gd name="T11" fmla="*/ 424 h 602"/>
              <a:gd name="T12" fmla="*/ 120 w 602"/>
              <a:gd name="T13" fmla="*/ 459 h 602"/>
              <a:gd name="T14" fmla="*/ 0 w 602"/>
              <a:gd name="T15" fmla="*/ 431 h 602"/>
              <a:gd name="T16" fmla="*/ 28 w 602"/>
              <a:gd name="T17" fmla="*/ 141 h 602"/>
              <a:gd name="T18" fmla="*/ 601 w 602"/>
              <a:gd name="T19" fmla="*/ 169 h 602"/>
              <a:gd name="T20" fmla="*/ 573 w 602"/>
              <a:gd name="T21" fmla="*/ 459 h 602"/>
              <a:gd name="T22" fmla="*/ 85 w 602"/>
              <a:gd name="T23" fmla="*/ 198 h 602"/>
              <a:gd name="T24" fmla="*/ 85 w 602"/>
              <a:gd name="T25" fmla="*/ 254 h 602"/>
              <a:gd name="T26" fmla="*/ 85 w 602"/>
              <a:gd name="T27" fmla="*/ 198 h 602"/>
              <a:gd name="T28" fmla="*/ 452 w 602"/>
              <a:gd name="T29" fmla="*/ 113 h 602"/>
              <a:gd name="T30" fmla="*/ 148 w 602"/>
              <a:gd name="T31" fmla="*/ 113 h 602"/>
              <a:gd name="T32" fmla="*/ 148 w 602"/>
              <a:gd name="T33" fmla="*/ 85 h 602"/>
              <a:gd name="T34" fmla="*/ 148 w 602"/>
              <a:gd name="T35" fmla="*/ 14 h 602"/>
              <a:gd name="T36" fmla="*/ 424 w 602"/>
              <a:gd name="T37" fmla="*/ 0 h 602"/>
              <a:gd name="T38" fmla="*/ 424 w 602"/>
              <a:gd name="T39" fmla="*/ 0 h 602"/>
              <a:gd name="T40" fmla="*/ 438 w 602"/>
              <a:gd name="T41" fmla="*/ 7 h 602"/>
              <a:gd name="T42" fmla="*/ 438 w 602"/>
              <a:gd name="T43" fmla="*/ 7 h 602"/>
              <a:gd name="T44" fmla="*/ 438 w 602"/>
              <a:gd name="T45" fmla="*/ 7 h 602"/>
              <a:gd name="T46" fmla="*/ 445 w 602"/>
              <a:gd name="T47" fmla="*/ 14 h 602"/>
              <a:gd name="T48" fmla="*/ 452 w 602"/>
              <a:gd name="T49" fmla="*/ 28 h 602"/>
              <a:gd name="T50" fmla="*/ 452 w 602"/>
              <a:gd name="T51" fmla="*/ 28 h 602"/>
              <a:gd name="T52" fmla="*/ 452 w 602"/>
              <a:gd name="T53" fmla="*/ 403 h 602"/>
              <a:gd name="T54" fmla="*/ 452 w 602"/>
              <a:gd name="T55" fmla="*/ 544 h 602"/>
              <a:gd name="T56" fmla="*/ 452 w 602"/>
              <a:gd name="T57" fmla="*/ 572 h 602"/>
              <a:gd name="T58" fmla="*/ 177 w 602"/>
              <a:gd name="T59" fmla="*/ 601 h 602"/>
              <a:gd name="T60" fmla="*/ 148 w 602"/>
              <a:gd name="T61" fmla="*/ 558 h 602"/>
              <a:gd name="T62" fmla="*/ 148 w 602"/>
              <a:gd name="T63" fmla="*/ 403 h 602"/>
              <a:gd name="T64" fmla="*/ 452 w 602"/>
              <a:gd name="T65" fmla="*/ 346 h 602"/>
              <a:gd name="T66" fmla="*/ 396 w 602"/>
              <a:gd name="T67" fmla="*/ 403 h 602"/>
              <a:gd name="T68" fmla="*/ 205 w 602"/>
              <a:gd name="T69" fmla="*/ 403 h 602"/>
              <a:gd name="T70" fmla="*/ 396 w 602"/>
              <a:gd name="T71" fmla="*/ 431 h 602"/>
              <a:gd name="T72" fmla="*/ 396 w 602"/>
              <a:gd name="T73" fmla="*/ 459 h 602"/>
              <a:gd name="T74" fmla="*/ 205 w 602"/>
              <a:gd name="T75" fmla="*/ 459 h 602"/>
              <a:gd name="T76" fmla="*/ 396 w 602"/>
              <a:gd name="T77" fmla="*/ 487 h 602"/>
              <a:gd name="T78" fmla="*/ 396 w 602"/>
              <a:gd name="T79" fmla="*/ 516 h 602"/>
              <a:gd name="T80" fmla="*/ 205 w 602"/>
              <a:gd name="T81" fmla="*/ 516 h 602"/>
              <a:gd name="T82" fmla="*/ 396 w 602"/>
              <a:gd name="T83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lnTo>
                  <a:pt x="148" y="113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cubicBezTo>
                  <a:pt x="431" y="0"/>
                  <a:pt x="431" y="0"/>
                  <a:pt x="438" y="7"/>
                </a:cubicBez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cubicBezTo>
                  <a:pt x="445" y="7"/>
                  <a:pt x="445" y="14"/>
                  <a:pt x="445" y="14"/>
                </a:cubicBezTo>
                <a:lnTo>
                  <a:pt x="445" y="14"/>
                </a:lnTo>
                <a:cubicBezTo>
                  <a:pt x="445" y="14"/>
                  <a:pt x="452" y="21"/>
                  <a:pt x="452" y="28"/>
                </a:cubicBezTo>
                <a:lnTo>
                  <a:pt x="452" y="28"/>
                </a:lnTo>
                <a:lnTo>
                  <a:pt x="452" y="28"/>
                </a:ln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2" name="Freeform 158">
            <a:extLst>
              <a:ext uri="{FF2B5EF4-FFF2-40B4-BE49-F238E27FC236}">
                <a16:creationId xmlns:a16="http://schemas.microsoft.com/office/drawing/2014/main" id="{44D89748-7DC2-4D87-8A07-943E26E9C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3163" y="674688"/>
            <a:ext cx="219075" cy="196850"/>
          </a:xfrm>
          <a:custGeom>
            <a:avLst/>
            <a:gdLst>
              <a:gd name="T0" fmla="*/ 601 w 609"/>
              <a:gd name="T1" fmla="*/ 537 h 545"/>
              <a:gd name="T2" fmla="*/ 601 w 609"/>
              <a:gd name="T3" fmla="*/ 537 h 545"/>
              <a:gd name="T4" fmla="*/ 410 w 609"/>
              <a:gd name="T5" fmla="*/ 318 h 545"/>
              <a:gd name="T6" fmla="*/ 594 w 609"/>
              <a:gd name="T7" fmla="*/ 141 h 545"/>
              <a:gd name="T8" fmla="*/ 608 w 609"/>
              <a:gd name="T9" fmla="*/ 163 h 545"/>
              <a:gd name="T10" fmla="*/ 608 w 609"/>
              <a:gd name="T11" fmla="*/ 516 h 545"/>
              <a:gd name="T12" fmla="*/ 601 w 609"/>
              <a:gd name="T13" fmla="*/ 537 h 545"/>
              <a:gd name="T14" fmla="*/ 14 w 609"/>
              <a:gd name="T15" fmla="*/ 141 h 545"/>
              <a:gd name="T16" fmla="*/ 14 w 609"/>
              <a:gd name="T17" fmla="*/ 141 h 545"/>
              <a:gd name="T18" fmla="*/ 28 w 609"/>
              <a:gd name="T19" fmla="*/ 134 h 545"/>
              <a:gd name="T20" fmla="*/ 198 w 609"/>
              <a:gd name="T21" fmla="*/ 134 h 545"/>
              <a:gd name="T22" fmla="*/ 240 w 609"/>
              <a:gd name="T23" fmla="*/ 148 h 545"/>
              <a:gd name="T24" fmla="*/ 247 w 609"/>
              <a:gd name="T25" fmla="*/ 148 h 545"/>
              <a:gd name="T26" fmla="*/ 247 w 609"/>
              <a:gd name="T27" fmla="*/ 226 h 545"/>
              <a:gd name="T28" fmla="*/ 304 w 609"/>
              <a:gd name="T29" fmla="*/ 283 h 545"/>
              <a:gd name="T30" fmla="*/ 360 w 609"/>
              <a:gd name="T31" fmla="*/ 226 h 545"/>
              <a:gd name="T32" fmla="*/ 360 w 609"/>
              <a:gd name="T33" fmla="*/ 148 h 545"/>
              <a:gd name="T34" fmla="*/ 367 w 609"/>
              <a:gd name="T35" fmla="*/ 148 h 545"/>
              <a:gd name="T36" fmla="*/ 410 w 609"/>
              <a:gd name="T37" fmla="*/ 134 h 545"/>
              <a:gd name="T38" fmla="*/ 579 w 609"/>
              <a:gd name="T39" fmla="*/ 134 h 545"/>
              <a:gd name="T40" fmla="*/ 594 w 609"/>
              <a:gd name="T41" fmla="*/ 141 h 545"/>
              <a:gd name="T42" fmla="*/ 304 w 609"/>
              <a:gd name="T43" fmla="*/ 368 h 545"/>
              <a:gd name="T44" fmla="*/ 14 w 609"/>
              <a:gd name="T45" fmla="*/ 141 h 545"/>
              <a:gd name="T46" fmla="*/ 367 w 609"/>
              <a:gd name="T47" fmla="*/ 120 h 545"/>
              <a:gd name="T48" fmla="*/ 367 w 609"/>
              <a:gd name="T49" fmla="*/ 120 h 545"/>
              <a:gd name="T50" fmla="*/ 353 w 609"/>
              <a:gd name="T51" fmla="*/ 113 h 545"/>
              <a:gd name="T52" fmla="*/ 332 w 609"/>
              <a:gd name="T53" fmla="*/ 99 h 545"/>
              <a:gd name="T54" fmla="*/ 332 w 609"/>
              <a:gd name="T55" fmla="*/ 226 h 545"/>
              <a:gd name="T56" fmla="*/ 304 w 609"/>
              <a:gd name="T57" fmla="*/ 255 h 545"/>
              <a:gd name="T58" fmla="*/ 276 w 609"/>
              <a:gd name="T59" fmla="*/ 226 h 545"/>
              <a:gd name="T60" fmla="*/ 276 w 609"/>
              <a:gd name="T61" fmla="*/ 99 h 545"/>
              <a:gd name="T62" fmla="*/ 254 w 609"/>
              <a:gd name="T63" fmla="*/ 113 h 545"/>
              <a:gd name="T64" fmla="*/ 240 w 609"/>
              <a:gd name="T65" fmla="*/ 120 h 545"/>
              <a:gd name="T66" fmla="*/ 212 w 609"/>
              <a:gd name="T67" fmla="*/ 92 h 545"/>
              <a:gd name="T68" fmla="*/ 219 w 609"/>
              <a:gd name="T69" fmla="*/ 78 h 545"/>
              <a:gd name="T70" fmla="*/ 283 w 609"/>
              <a:gd name="T71" fmla="*/ 7 h 545"/>
              <a:gd name="T72" fmla="*/ 304 w 609"/>
              <a:gd name="T73" fmla="*/ 0 h 545"/>
              <a:gd name="T74" fmla="*/ 325 w 609"/>
              <a:gd name="T75" fmla="*/ 7 h 545"/>
              <a:gd name="T76" fmla="*/ 389 w 609"/>
              <a:gd name="T77" fmla="*/ 78 h 545"/>
              <a:gd name="T78" fmla="*/ 396 w 609"/>
              <a:gd name="T79" fmla="*/ 92 h 545"/>
              <a:gd name="T80" fmla="*/ 367 w 609"/>
              <a:gd name="T81" fmla="*/ 120 h 545"/>
              <a:gd name="T82" fmla="*/ 7 w 609"/>
              <a:gd name="T83" fmla="*/ 537 h 545"/>
              <a:gd name="T84" fmla="*/ 7 w 609"/>
              <a:gd name="T85" fmla="*/ 537 h 545"/>
              <a:gd name="T86" fmla="*/ 0 w 609"/>
              <a:gd name="T87" fmla="*/ 516 h 545"/>
              <a:gd name="T88" fmla="*/ 0 w 609"/>
              <a:gd name="T89" fmla="*/ 163 h 545"/>
              <a:gd name="T90" fmla="*/ 14 w 609"/>
              <a:gd name="T91" fmla="*/ 141 h 545"/>
              <a:gd name="T92" fmla="*/ 198 w 609"/>
              <a:gd name="T93" fmla="*/ 318 h 545"/>
              <a:gd name="T94" fmla="*/ 7 w 609"/>
              <a:gd name="T95" fmla="*/ 537 h 545"/>
              <a:gd name="T96" fmla="*/ 304 w 609"/>
              <a:gd name="T97" fmla="*/ 424 h 545"/>
              <a:gd name="T98" fmla="*/ 304 w 609"/>
              <a:gd name="T99" fmla="*/ 424 h 545"/>
              <a:gd name="T100" fmla="*/ 382 w 609"/>
              <a:gd name="T101" fmla="*/ 346 h 545"/>
              <a:gd name="T102" fmla="*/ 594 w 609"/>
              <a:gd name="T103" fmla="*/ 537 h 545"/>
              <a:gd name="T104" fmla="*/ 579 w 609"/>
              <a:gd name="T105" fmla="*/ 544 h 545"/>
              <a:gd name="T106" fmla="*/ 28 w 609"/>
              <a:gd name="T107" fmla="*/ 544 h 545"/>
              <a:gd name="T108" fmla="*/ 14 w 609"/>
              <a:gd name="T109" fmla="*/ 537 h 545"/>
              <a:gd name="T110" fmla="*/ 226 w 609"/>
              <a:gd name="T111" fmla="*/ 346 h 545"/>
              <a:gd name="T112" fmla="*/ 304 w 609"/>
              <a:gd name="T113" fmla="*/ 424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3" name="Freeform 159">
            <a:extLst>
              <a:ext uri="{FF2B5EF4-FFF2-40B4-BE49-F238E27FC236}">
                <a16:creationId xmlns:a16="http://schemas.microsoft.com/office/drawing/2014/main" id="{EE9C4CC1-F750-4A43-AEF5-882709930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674688"/>
            <a:ext cx="217487" cy="196850"/>
          </a:xfrm>
          <a:custGeom>
            <a:avLst/>
            <a:gdLst>
              <a:gd name="T0" fmla="*/ 594 w 602"/>
              <a:gd name="T1" fmla="*/ 537 h 545"/>
              <a:gd name="T2" fmla="*/ 594 w 602"/>
              <a:gd name="T3" fmla="*/ 537 h 545"/>
              <a:gd name="T4" fmla="*/ 410 w 602"/>
              <a:gd name="T5" fmla="*/ 318 h 545"/>
              <a:gd name="T6" fmla="*/ 594 w 602"/>
              <a:gd name="T7" fmla="*/ 141 h 545"/>
              <a:gd name="T8" fmla="*/ 601 w 602"/>
              <a:gd name="T9" fmla="*/ 163 h 545"/>
              <a:gd name="T10" fmla="*/ 601 w 602"/>
              <a:gd name="T11" fmla="*/ 516 h 545"/>
              <a:gd name="T12" fmla="*/ 594 w 602"/>
              <a:gd name="T13" fmla="*/ 537 h 545"/>
              <a:gd name="T14" fmla="*/ 7 w 602"/>
              <a:gd name="T15" fmla="*/ 141 h 545"/>
              <a:gd name="T16" fmla="*/ 7 w 602"/>
              <a:gd name="T17" fmla="*/ 141 h 545"/>
              <a:gd name="T18" fmla="*/ 28 w 602"/>
              <a:gd name="T19" fmla="*/ 134 h 545"/>
              <a:gd name="T20" fmla="*/ 184 w 602"/>
              <a:gd name="T21" fmla="*/ 134 h 545"/>
              <a:gd name="T22" fmla="*/ 176 w 602"/>
              <a:gd name="T23" fmla="*/ 163 h 545"/>
              <a:gd name="T24" fmla="*/ 198 w 602"/>
              <a:gd name="T25" fmla="*/ 198 h 545"/>
              <a:gd name="T26" fmla="*/ 198 w 602"/>
              <a:gd name="T27" fmla="*/ 198 h 545"/>
              <a:gd name="T28" fmla="*/ 261 w 602"/>
              <a:gd name="T29" fmla="*/ 269 h 545"/>
              <a:gd name="T30" fmla="*/ 261 w 602"/>
              <a:gd name="T31" fmla="*/ 269 h 545"/>
              <a:gd name="T32" fmla="*/ 304 w 602"/>
              <a:gd name="T33" fmla="*/ 283 h 545"/>
              <a:gd name="T34" fmla="*/ 339 w 602"/>
              <a:gd name="T35" fmla="*/ 269 h 545"/>
              <a:gd name="T36" fmla="*/ 339 w 602"/>
              <a:gd name="T37" fmla="*/ 269 h 545"/>
              <a:gd name="T38" fmla="*/ 410 w 602"/>
              <a:gd name="T39" fmla="*/ 198 h 545"/>
              <a:gd name="T40" fmla="*/ 410 w 602"/>
              <a:gd name="T41" fmla="*/ 198 h 545"/>
              <a:gd name="T42" fmla="*/ 424 w 602"/>
              <a:gd name="T43" fmla="*/ 163 h 545"/>
              <a:gd name="T44" fmla="*/ 417 w 602"/>
              <a:gd name="T45" fmla="*/ 134 h 545"/>
              <a:gd name="T46" fmla="*/ 572 w 602"/>
              <a:gd name="T47" fmla="*/ 134 h 545"/>
              <a:gd name="T48" fmla="*/ 594 w 602"/>
              <a:gd name="T49" fmla="*/ 141 h 545"/>
              <a:gd name="T50" fmla="*/ 304 w 602"/>
              <a:gd name="T51" fmla="*/ 368 h 545"/>
              <a:gd name="T52" fmla="*/ 7 w 602"/>
              <a:gd name="T53" fmla="*/ 141 h 545"/>
              <a:gd name="T54" fmla="*/ 318 w 602"/>
              <a:gd name="T55" fmla="*/ 248 h 545"/>
              <a:gd name="T56" fmla="*/ 318 w 602"/>
              <a:gd name="T57" fmla="*/ 248 h 545"/>
              <a:gd name="T58" fmla="*/ 304 w 602"/>
              <a:gd name="T59" fmla="*/ 255 h 545"/>
              <a:gd name="T60" fmla="*/ 283 w 602"/>
              <a:gd name="T61" fmla="*/ 248 h 545"/>
              <a:gd name="T62" fmla="*/ 219 w 602"/>
              <a:gd name="T63" fmla="*/ 177 h 545"/>
              <a:gd name="T64" fmla="*/ 205 w 602"/>
              <a:gd name="T65" fmla="*/ 163 h 545"/>
              <a:gd name="T66" fmla="*/ 233 w 602"/>
              <a:gd name="T67" fmla="*/ 134 h 545"/>
              <a:gd name="T68" fmla="*/ 254 w 602"/>
              <a:gd name="T69" fmla="*/ 141 h 545"/>
              <a:gd name="T70" fmla="*/ 276 w 602"/>
              <a:gd name="T71" fmla="*/ 156 h 545"/>
              <a:gd name="T72" fmla="*/ 276 w 602"/>
              <a:gd name="T73" fmla="*/ 28 h 545"/>
              <a:gd name="T74" fmla="*/ 304 w 602"/>
              <a:gd name="T75" fmla="*/ 0 h 545"/>
              <a:gd name="T76" fmla="*/ 332 w 602"/>
              <a:gd name="T77" fmla="*/ 28 h 545"/>
              <a:gd name="T78" fmla="*/ 332 w 602"/>
              <a:gd name="T79" fmla="*/ 156 h 545"/>
              <a:gd name="T80" fmla="*/ 346 w 602"/>
              <a:gd name="T81" fmla="*/ 141 h 545"/>
              <a:gd name="T82" fmla="*/ 367 w 602"/>
              <a:gd name="T83" fmla="*/ 134 h 545"/>
              <a:gd name="T84" fmla="*/ 396 w 602"/>
              <a:gd name="T85" fmla="*/ 163 h 545"/>
              <a:gd name="T86" fmla="*/ 389 w 602"/>
              <a:gd name="T87" fmla="*/ 177 h 545"/>
              <a:gd name="T88" fmla="*/ 318 w 602"/>
              <a:gd name="T89" fmla="*/ 248 h 545"/>
              <a:gd name="T90" fmla="*/ 7 w 602"/>
              <a:gd name="T91" fmla="*/ 537 h 545"/>
              <a:gd name="T92" fmla="*/ 7 w 602"/>
              <a:gd name="T93" fmla="*/ 537 h 545"/>
              <a:gd name="T94" fmla="*/ 0 w 602"/>
              <a:gd name="T95" fmla="*/ 516 h 545"/>
              <a:gd name="T96" fmla="*/ 0 w 602"/>
              <a:gd name="T97" fmla="*/ 163 h 545"/>
              <a:gd name="T98" fmla="*/ 7 w 602"/>
              <a:gd name="T99" fmla="*/ 141 h 545"/>
              <a:gd name="T100" fmla="*/ 191 w 602"/>
              <a:gd name="T101" fmla="*/ 318 h 545"/>
              <a:gd name="T102" fmla="*/ 7 w 602"/>
              <a:gd name="T103" fmla="*/ 537 h 545"/>
              <a:gd name="T104" fmla="*/ 304 w 602"/>
              <a:gd name="T105" fmla="*/ 424 h 545"/>
              <a:gd name="T106" fmla="*/ 304 w 602"/>
              <a:gd name="T107" fmla="*/ 424 h 545"/>
              <a:gd name="T108" fmla="*/ 382 w 602"/>
              <a:gd name="T109" fmla="*/ 346 h 545"/>
              <a:gd name="T110" fmla="*/ 594 w 602"/>
              <a:gd name="T111" fmla="*/ 537 h 545"/>
              <a:gd name="T112" fmla="*/ 572 w 602"/>
              <a:gd name="T113" fmla="*/ 544 h 545"/>
              <a:gd name="T114" fmla="*/ 28 w 602"/>
              <a:gd name="T115" fmla="*/ 544 h 545"/>
              <a:gd name="T116" fmla="*/ 7 w 602"/>
              <a:gd name="T117" fmla="*/ 537 h 545"/>
              <a:gd name="T118" fmla="*/ 226 w 602"/>
              <a:gd name="T119" fmla="*/ 346 h 545"/>
              <a:gd name="T120" fmla="*/ 304 w 602"/>
              <a:gd name="T121" fmla="*/ 424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lnTo>
                  <a:pt x="198" y="198"/>
                </a:lnTo>
                <a:cubicBezTo>
                  <a:pt x="261" y="269"/>
                  <a:pt x="261" y="269"/>
                  <a:pt x="261" y="269"/>
                </a:cubicBezTo>
                <a:lnTo>
                  <a:pt x="261" y="269"/>
                </a:ln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lnTo>
                  <a:pt x="339" y="269"/>
                </a:lnTo>
                <a:cubicBezTo>
                  <a:pt x="410" y="198"/>
                  <a:pt x="410" y="198"/>
                  <a:pt x="410" y="198"/>
                </a:cubicBezTo>
                <a:lnTo>
                  <a:pt x="410" y="198"/>
                </a:ln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4" name="Freeform 160">
            <a:extLst>
              <a:ext uri="{FF2B5EF4-FFF2-40B4-BE49-F238E27FC236}">
                <a16:creationId xmlns:a16="http://schemas.microsoft.com/office/drawing/2014/main" id="{B61777F1-71DE-4529-B352-F512E6BBD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5925" y="698500"/>
            <a:ext cx="215900" cy="150813"/>
          </a:xfrm>
          <a:custGeom>
            <a:avLst/>
            <a:gdLst>
              <a:gd name="T0" fmla="*/ 410 w 601"/>
              <a:gd name="T1" fmla="*/ 191 h 418"/>
              <a:gd name="T2" fmla="*/ 410 w 601"/>
              <a:gd name="T3" fmla="*/ 191 h 418"/>
              <a:gd name="T4" fmla="*/ 593 w 601"/>
              <a:gd name="T5" fmla="*/ 7 h 418"/>
              <a:gd name="T6" fmla="*/ 600 w 601"/>
              <a:gd name="T7" fmla="*/ 28 h 418"/>
              <a:gd name="T8" fmla="*/ 600 w 601"/>
              <a:gd name="T9" fmla="*/ 388 h 418"/>
              <a:gd name="T10" fmla="*/ 593 w 601"/>
              <a:gd name="T11" fmla="*/ 410 h 418"/>
              <a:gd name="T12" fmla="*/ 410 w 601"/>
              <a:gd name="T13" fmla="*/ 191 h 418"/>
              <a:gd name="T14" fmla="*/ 7 w 601"/>
              <a:gd name="T15" fmla="*/ 7 h 418"/>
              <a:gd name="T16" fmla="*/ 7 w 601"/>
              <a:gd name="T17" fmla="*/ 7 h 418"/>
              <a:gd name="T18" fmla="*/ 28 w 601"/>
              <a:gd name="T19" fmla="*/ 0 h 418"/>
              <a:gd name="T20" fmla="*/ 572 w 601"/>
              <a:gd name="T21" fmla="*/ 0 h 418"/>
              <a:gd name="T22" fmla="*/ 593 w 601"/>
              <a:gd name="T23" fmla="*/ 7 h 418"/>
              <a:gd name="T24" fmla="*/ 297 w 601"/>
              <a:gd name="T25" fmla="*/ 240 h 418"/>
              <a:gd name="T26" fmla="*/ 7 w 601"/>
              <a:gd name="T27" fmla="*/ 7 h 418"/>
              <a:gd name="T28" fmla="*/ 7 w 601"/>
              <a:gd name="T29" fmla="*/ 410 h 418"/>
              <a:gd name="T30" fmla="*/ 7 w 601"/>
              <a:gd name="T31" fmla="*/ 410 h 418"/>
              <a:gd name="T32" fmla="*/ 0 w 601"/>
              <a:gd name="T33" fmla="*/ 388 h 418"/>
              <a:gd name="T34" fmla="*/ 0 w 601"/>
              <a:gd name="T35" fmla="*/ 28 h 418"/>
              <a:gd name="T36" fmla="*/ 7 w 601"/>
              <a:gd name="T37" fmla="*/ 7 h 418"/>
              <a:gd name="T38" fmla="*/ 191 w 601"/>
              <a:gd name="T39" fmla="*/ 191 h 418"/>
              <a:gd name="T40" fmla="*/ 7 w 601"/>
              <a:gd name="T41" fmla="*/ 410 h 418"/>
              <a:gd name="T42" fmla="*/ 297 w 601"/>
              <a:gd name="T43" fmla="*/ 297 h 418"/>
              <a:gd name="T44" fmla="*/ 297 w 601"/>
              <a:gd name="T45" fmla="*/ 297 h 418"/>
              <a:gd name="T46" fmla="*/ 374 w 601"/>
              <a:gd name="T47" fmla="*/ 219 h 418"/>
              <a:gd name="T48" fmla="*/ 593 w 601"/>
              <a:gd name="T49" fmla="*/ 410 h 418"/>
              <a:gd name="T50" fmla="*/ 572 w 601"/>
              <a:gd name="T51" fmla="*/ 417 h 418"/>
              <a:gd name="T52" fmla="*/ 28 w 601"/>
              <a:gd name="T53" fmla="*/ 417 h 418"/>
              <a:gd name="T54" fmla="*/ 7 w 601"/>
              <a:gd name="T55" fmla="*/ 410 h 418"/>
              <a:gd name="T56" fmla="*/ 219 w 601"/>
              <a:gd name="T57" fmla="*/ 219 h 418"/>
              <a:gd name="T58" fmla="*/ 297 w 601"/>
              <a:gd name="T59" fmla="*/ 29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5" name="Freeform 161">
            <a:extLst>
              <a:ext uri="{FF2B5EF4-FFF2-40B4-BE49-F238E27FC236}">
                <a16:creationId xmlns:a16="http://schemas.microsoft.com/office/drawing/2014/main" id="{07217D3E-7A1B-4691-8DC4-95F68B3D6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677863"/>
            <a:ext cx="219075" cy="190500"/>
          </a:xfrm>
          <a:custGeom>
            <a:avLst/>
            <a:gdLst>
              <a:gd name="T0" fmla="*/ 579 w 608"/>
              <a:gd name="T1" fmla="*/ 530 h 531"/>
              <a:gd name="T2" fmla="*/ 579 w 608"/>
              <a:gd name="T3" fmla="*/ 530 h 531"/>
              <a:gd name="T4" fmla="*/ 28 w 608"/>
              <a:gd name="T5" fmla="*/ 530 h 531"/>
              <a:gd name="T6" fmla="*/ 0 w 608"/>
              <a:gd name="T7" fmla="*/ 502 h 531"/>
              <a:gd name="T8" fmla="*/ 0 w 608"/>
              <a:gd name="T9" fmla="*/ 28 h 531"/>
              <a:gd name="T10" fmla="*/ 28 w 608"/>
              <a:gd name="T11" fmla="*/ 0 h 531"/>
              <a:gd name="T12" fmla="*/ 579 w 608"/>
              <a:gd name="T13" fmla="*/ 0 h 531"/>
              <a:gd name="T14" fmla="*/ 607 w 608"/>
              <a:gd name="T15" fmla="*/ 28 h 531"/>
              <a:gd name="T16" fmla="*/ 607 w 608"/>
              <a:gd name="T17" fmla="*/ 502 h 531"/>
              <a:gd name="T18" fmla="*/ 579 w 608"/>
              <a:gd name="T19" fmla="*/ 530 h 531"/>
              <a:gd name="T20" fmla="*/ 56 w 608"/>
              <a:gd name="T21" fmla="*/ 28 h 531"/>
              <a:gd name="T22" fmla="*/ 56 w 608"/>
              <a:gd name="T23" fmla="*/ 28 h 531"/>
              <a:gd name="T24" fmla="*/ 28 w 608"/>
              <a:gd name="T25" fmla="*/ 57 h 531"/>
              <a:gd name="T26" fmla="*/ 56 w 608"/>
              <a:gd name="T27" fmla="*/ 85 h 531"/>
              <a:gd name="T28" fmla="*/ 84 w 608"/>
              <a:gd name="T29" fmla="*/ 57 h 531"/>
              <a:gd name="T30" fmla="*/ 56 w 608"/>
              <a:gd name="T31" fmla="*/ 28 h 531"/>
              <a:gd name="T32" fmla="*/ 141 w 608"/>
              <a:gd name="T33" fmla="*/ 28 h 531"/>
              <a:gd name="T34" fmla="*/ 141 w 608"/>
              <a:gd name="T35" fmla="*/ 28 h 531"/>
              <a:gd name="T36" fmla="*/ 113 w 608"/>
              <a:gd name="T37" fmla="*/ 57 h 531"/>
              <a:gd name="T38" fmla="*/ 141 w 608"/>
              <a:gd name="T39" fmla="*/ 85 h 531"/>
              <a:gd name="T40" fmla="*/ 169 w 608"/>
              <a:gd name="T41" fmla="*/ 57 h 531"/>
              <a:gd name="T42" fmla="*/ 141 w 608"/>
              <a:gd name="T43" fmla="*/ 28 h 531"/>
              <a:gd name="T44" fmla="*/ 226 w 608"/>
              <a:gd name="T45" fmla="*/ 28 h 531"/>
              <a:gd name="T46" fmla="*/ 226 w 608"/>
              <a:gd name="T47" fmla="*/ 28 h 531"/>
              <a:gd name="T48" fmla="*/ 197 w 608"/>
              <a:gd name="T49" fmla="*/ 57 h 531"/>
              <a:gd name="T50" fmla="*/ 226 w 608"/>
              <a:gd name="T51" fmla="*/ 85 h 531"/>
              <a:gd name="T52" fmla="*/ 254 w 608"/>
              <a:gd name="T53" fmla="*/ 57 h 531"/>
              <a:gd name="T54" fmla="*/ 226 w 608"/>
              <a:gd name="T55" fmla="*/ 28 h 531"/>
              <a:gd name="T56" fmla="*/ 579 w 608"/>
              <a:gd name="T57" fmla="*/ 113 h 531"/>
              <a:gd name="T58" fmla="*/ 579 w 608"/>
              <a:gd name="T59" fmla="*/ 113 h 531"/>
              <a:gd name="T60" fmla="*/ 551 w 608"/>
              <a:gd name="T61" fmla="*/ 113 h 531"/>
              <a:gd name="T62" fmla="*/ 56 w 608"/>
              <a:gd name="T63" fmla="*/ 113 h 531"/>
              <a:gd name="T64" fmla="*/ 28 w 608"/>
              <a:gd name="T65" fmla="*/ 113 h 531"/>
              <a:gd name="T66" fmla="*/ 28 w 608"/>
              <a:gd name="T67" fmla="*/ 502 h 531"/>
              <a:gd name="T68" fmla="*/ 579 w 608"/>
              <a:gd name="T69" fmla="*/ 502 h 531"/>
              <a:gd name="T70" fmla="*/ 579 w 608"/>
              <a:gd name="T71" fmla="*/ 113 h 531"/>
              <a:gd name="T72" fmla="*/ 219 w 608"/>
              <a:gd name="T73" fmla="*/ 226 h 531"/>
              <a:gd name="T74" fmla="*/ 219 w 608"/>
              <a:gd name="T75" fmla="*/ 226 h 531"/>
              <a:gd name="T76" fmla="*/ 254 w 608"/>
              <a:gd name="T77" fmla="*/ 226 h 531"/>
              <a:gd name="T78" fmla="*/ 304 w 608"/>
              <a:gd name="T79" fmla="*/ 276 h 531"/>
              <a:gd name="T80" fmla="*/ 353 w 608"/>
              <a:gd name="T81" fmla="*/ 226 h 531"/>
              <a:gd name="T82" fmla="*/ 388 w 608"/>
              <a:gd name="T83" fmla="*/ 226 h 531"/>
              <a:gd name="T84" fmla="*/ 388 w 608"/>
              <a:gd name="T85" fmla="*/ 269 h 531"/>
              <a:gd name="T86" fmla="*/ 346 w 608"/>
              <a:gd name="T87" fmla="*/ 311 h 531"/>
              <a:gd name="T88" fmla="*/ 388 w 608"/>
              <a:gd name="T89" fmla="*/ 361 h 531"/>
              <a:gd name="T90" fmla="*/ 388 w 608"/>
              <a:gd name="T91" fmla="*/ 403 h 531"/>
              <a:gd name="T92" fmla="*/ 353 w 608"/>
              <a:gd name="T93" fmla="*/ 403 h 531"/>
              <a:gd name="T94" fmla="*/ 304 w 608"/>
              <a:gd name="T95" fmla="*/ 354 h 531"/>
              <a:gd name="T96" fmla="*/ 254 w 608"/>
              <a:gd name="T97" fmla="*/ 403 h 531"/>
              <a:gd name="T98" fmla="*/ 219 w 608"/>
              <a:gd name="T99" fmla="*/ 403 h 531"/>
              <a:gd name="T100" fmla="*/ 219 w 608"/>
              <a:gd name="T101" fmla="*/ 361 h 531"/>
              <a:gd name="T102" fmla="*/ 261 w 608"/>
              <a:gd name="T103" fmla="*/ 311 h 531"/>
              <a:gd name="T104" fmla="*/ 219 w 608"/>
              <a:gd name="T105" fmla="*/ 269 h 531"/>
              <a:gd name="T106" fmla="*/ 219 w 608"/>
              <a:gd name="T107" fmla="*/ 226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6" name="Freeform 162">
            <a:extLst>
              <a:ext uri="{FF2B5EF4-FFF2-40B4-BE49-F238E27FC236}">
                <a16:creationId xmlns:a16="http://schemas.microsoft.com/office/drawing/2014/main" id="{78B9A5D7-27F6-4107-95F5-450771ABA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677863"/>
            <a:ext cx="215900" cy="190500"/>
          </a:xfrm>
          <a:custGeom>
            <a:avLst/>
            <a:gdLst>
              <a:gd name="T0" fmla="*/ 572 w 601"/>
              <a:gd name="T1" fmla="*/ 530 h 531"/>
              <a:gd name="T2" fmla="*/ 572 w 601"/>
              <a:gd name="T3" fmla="*/ 530 h 531"/>
              <a:gd name="T4" fmla="*/ 28 w 601"/>
              <a:gd name="T5" fmla="*/ 530 h 531"/>
              <a:gd name="T6" fmla="*/ 0 w 601"/>
              <a:gd name="T7" fmla="*/ 502 h 531"/>
              <a:gd name="T8" fmla="*/ 0 w 601"/>
              <a:gd name="T9" fmla="*/ 28 h 531"/>
              <a:gd name="T10" fmla="*/ 28 w 601"/>
              <a:gd name="T11" fmla="*/ 0 h 531"/>
              <a:gd name="T12" fmla="*/ 572 w 601"/>
              <a:gd name="T13" fmla="*/ 0 h 531"/>
              <a:gd name="T14" fmla="*/ 600 w 601"/>
              <a:gd name="T15" fmla="*/ 28 h 531"/>
              <a:gd name="T16" fmla="*/ 600 w 601"/>
              <a:gd name="T17" fmla="*/ 502 h 531"/>
              <a:gd name="T18" fmla="*/ 572 w 601"/>
              <a:gd name="T19" fmla="*/ 530 h 531"/>
              <a:gd name="T20" fmla="*/ 56 w 601"/>
              <a:gd name="T21" fmla="*/ 28 h 531"/>
              <a:gd name="T22" fmla="*/ 56 w 601"/>
              <a:gd name="T23" fmla="*/ 28 h 531"/>
              <a:gd name="T24" fmla="*/ 28 w 601"/>
              <a:gd name="T25" fmla="*/ 57 h 531"/>
              <a:gd name="T26" fmla="*/ 56 w 601"/>
              <a:gd name="T27" fmla="*/ 85 h 531"/>
              <a:gd name="T28" fmla="*/ 84 w 601"/>
              <a:gd name="T29" fmla="*/ 57 h 531"/>
              <a:gd name="T30" fmla="*/ 56 w 601"/>
              <a:gd name="T31" fmla="*/ 28 h 531"/>
              <a:gd name="T32" fmla="*/ 141 w 601"/>
              <a:gd name="T33" fmla="*/ 28 h 531"/>
              <a:gd name="T34" fmla="*/ 141 w 601"/>
              <a:gd name="T35" fmla="*/ 28 h 531"/>
              <a:gd name="T36" fmla="*/ 113 w 601"/>
              <a:gd name="T37" fmla="*/ 57 h 531"/>
              <a:gd name="T38" fmla="*/ 141 w 601"/>
              <a:gd name="T39" fmla="*/ 85 h 531"/>
              <a:gd name="T40" fmla="*/ 169 w 601"/>
              <a:gd name="T41" fmla="*/ 57 h 531"/>
              <a:gd name="T42" fmla="*/ 141 w 601"/>
              <a:gd name="T43" fmla="*/ 28 h 531"/>
              <a:gd name="T44" fmla="*/ 226 w 601"/>
              <a:gd name="T45" fmla="*/ 28 h 531"/>
              <a:gd name="T46" fmla="*/ 226 w 601"/>
              <a:gd name="T47" fmla="*/ 28 h 531"/>
              <a:gd name="T48" fmla="*/ 197 w 601"/>
              <a:gd name="T49" fmla="*/ 57 h 531"/>
              <a:gd name="T50" fmla="*/ 226 w 601"/>
              <a:gd name="T51" fmla="*/ 85 h 531"/>
              <a:gd name="T52" fmla="*/ 254 w 601"/>
              <a:gd name="T53" fmla="*/ 57 h 531"/>
              <a:gd name="T54" fmla="*/ 226 w 601"/>
              <a:gd name="T55" fmla="*/ 28 h 531"/>
              <a:gd name="T56" fmla="*/ 572 w 601"/>
              <a:gd name="T57" fmla="*/ 113 h 531"/>
              <a:gd name="T58" fmla="*/ 572 w 601"/>
              <a:gd name="T59" fmla="*/ 113 h 531"/>
              <a:gd name="T60" fmla="*/ 544 w 601"/>
              <a:gd name="T61" fmla="*/ 113 h 531"/>
              <a:gd name="T62" fmla="*/ 56 w 601"/>
              <a:gd name="T63" fmla="*/ 113 h 531"/>
              <a:gd name="T64" fmla="*/ 28 w 601"/>
              <a:gd name="T65" fmla="*/ 113 h 531"/>
              <a:gd name="T66" fmla="*/ 28 w 601"/>
              <a:gd name="T67" fmla="*/ 502 h 531"/>
              <a:gd name="T68" fmla="*/ 572 w 601"/>
              <a:gd name="T69" fmla="*/ 502 h 531"/>
              <a:gd name="T70" fmla="*/ 572 w 601"/>
              <a:gd name="T71" fmla="*/ 113 h 531"/>
              <a:gd name="T72" fmla="*/ 219 w 601"/>
              <a:gd name="T73" fmla="*/ 283 h 531"/>
              <a:gd name="T74" fmla="*/ 219 w 601"/>
              <a:gd name="T75" fmla="*/ 283 h 531"/>
              <a:gd name="T76" fmla="*/ 233 w 601"/>
              <a:gd name="T77" fmla="*/ 297 h 531"/>
              <a:gd name="T78" fmla="*/ 233 w 601"/>
              <a:gd name="T79" fmla="*/ 297 h 531"/>
              <a:gd name="T80" fmla="*/ 275 w 601"/>
              <a:gd name="T81" fmla="*/ 332 h 531"/>
              <a:gd name="T82" fmla="*/ 367 w 601"/>
              <a:gd name="T83" fmla="*/ 241 h 531"/>
              <a:gd name="T84" fmla="*/ 367 w 601"/>
              <a:gd name="T85" fmla="*/ 241 h 531"/>
              <a:gd name="T86" fmla="*/ 388 w 601"/>
              <a:gd name="T87" fmla="*/ 226 h 531"/>
              <a:gd name="T88" fmla="*/ 417 w 601"/>
              <a:gd name="T89" fmla="*/ 255 h 531"/>
              <a:gd name="T90" fmla="*/ 402 w 601"/>
              <a:gd name="T91" fmla="*/ 276 h 531"/>
              <a:gd name="T92" fmla="*/ 402 w 601"/>
              <a:gd name="T93" fmla="*/ 276 h 531"/>
              <a:gd name="T94" fmla="*/ 289 w 601"/>
              <a:gd name="T95" fmla="*/ 389 h 531"/>
              <a:gd name="T96" fmla="*/ 289 w 601"/>
              <a:gd name="T97" fmla="*/ 389 h 531"/>
              <a:gd name="T98" fmla="*/ 275 w 601"/>
              <a:gd name="T99" fmla="*/ 396 h 531"/>
              <a:gd name="T100" fmla="*/ 254 w 601"/>
              <a:gd name="T101" fmla="*/ 389 h 531"/>
              <a:gd name="T102" fmla="*/ 254 w 601"/>
              <a:gd name="T103" fmla="*/ 389 h 531"/>
              <a:gd name="T104" fmla="*/ 197 w 601"/>
              <a:gd name="T105" fmla="*/ 332 h 531"/>
              <a:gd name="T106" fmla="*/ 197 w 601"/>
              <a:gd name="T107" fmla="*/ 332 h 531"/>
              <a:gd name="T108" fmla="*/ 190 w 601"/>
              <a:gd name="T109" fmla="*/ 311 h 531"/>
              <a:gd name="T110" fmla="*/ 219 w 601"/>
              <a:gd name="T111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lnTo>
                  <a:pt x="233" y="297"/>
                </a:ln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lnTo>
                  <a:pt x="367" y="241"/>
                </a:ln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lnTo>
                  <a:pt x="402" y="276"/>
                </a:lnTo>
                <a:cubicBezTo>
                  <a:pt x="289" y="389"/>
                  <a:pt x="289" y="389"/>
                  <a:pt x="289" y="389"/>
                </a:cubicBezTo>
                <a:lnTo>
                  <a:pt x="289" y="389"/>
                </a:ln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lnTo>
                  <a:pt x="254" y="389"/>
                </a:lnTo>
                <a:cubicBezTo>
                  <a:pt x="197" y="332"/>
                  <a:pt x="197" y="332"/>
                  <a:pt x="197" y="332"/>
                </a:cubicBezTo>
                <a:lnTo>
                  <a:pt x="197" y="332"/>
                </a:ln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7" name="Freeform 163">
            <a:extLst>
              <a:ext uri="{FF2B5EF4-FFF2-40B4-BE49-F238E27FC236}">
                <a16:creationId xmlns:a16="http://schemas.microsoft.com/office/drawing/2014/main" id="{65E1A7BF-5FCF-4AC1-9935-F159B8D1E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100" y="677863"/>
            <a:ext cx="215900" cy="190500"/>
          </a:xfrm>
          <a:custGeom>
            <a:avLst/>
            <a:gdLst>
              <a:gd name="T0" fmla="*/ 572 w 601"/>
              <a:gd name="T1" fmla="*/ 530 h 531"/>
              <a:gd name="T2" fmla="*/ 572 w 601"/>
              <a:gd name="T3" fmla="*/ 530 h 531"/>
              <a:gd name="T4" fmla="*/ 28 w 601"/>
              <a:gd name="T5" fmla="*/ 530 h 531"/>
              <a:gd name="T6" fmla="*/ 0 w 601"/>
              <a:gd name="T7" fmla="*/ 502 h 531"/>
              <a:gd name="T8" fmla="*/ 0 w 601"/>
              <a:gd name="T9" fmla="*/ 28 h 531"/>
              <a:gd name="T10" fmla="*/ 28 w 601"/>
              <a:gd name="T11" fmla="*/ 0 h 531"/>
              <a:gd name="T12" fmla="*/ 572 w 601"/>
              <a:gd name="T13" fmla="*/ 0 h 531"/>
              <a:gd name="T14" fmla="*/ 600 w 601"/>
              <a:gd name="T15" fmla="*/ 28 h 531"/>
              <a:gd name="T16" fmla="*/ 600 w 601"/>
              <a:gd name="T17" fmla="*/ 502 h 531"/>
              <a:gd name="T18" fmla="*/ 572 w 601"/>
              <a:gd name="T19" fmla="*/ 530 h 531"/>
              <a:gd name="T20" fmla="*/ 56 w 601"/>
              <a:gd name="T21" fmla="*/ 28 h 531"/>
              <a:gd name="T22" fmla="*/ 56 w 601"/>
              <a:gd name="T23" fmla="*/ 28 h 531"/>
              <a:gd name="T24" fmla="*/ 28 w 601"/>
              <a:gd name="T25" fmla="*/ 57 h 531"/>
              <a:gd name="T26" fmla="*/ 56 w 601"/>
              <a:gd name="T27" fmla="*/ 85 h 531"/>
              <a:gd name="T28" fmla="*/ 84 w 601"/>
              <a:gd name="T29" fmla="*/ 57 h 531"/>
              <a:gd name="T30" fmla="*/ 56 w 601"/>
              <a:gd name="T31" fmla="*/ 28 h 531"/>
              <a:gd name="T32" fmla="*/ 141 w 601"/>
              <a:gd name="T33" fmla="*/ 28 h 531"/>
              <a:gd name="T34" fmla="*/ 141 w 601"/>
              <a:gd name="T35" fmla="*/ 28 h 531"/>
              <a:gd name="T36" fmla="*/ 113 w 601"/>
              <a:gd name="T37" fmla="*/ 57 h 531"/>
              <a:gd name="T38" fmla="*/ 141 w 601"/>
              <a:gd name="T39" fmla="*/ 85 h 531"/>
              <a:gd name="T40" fmla="*/ 169 w 601"/>
              <a:gd name="T41" fmla="*/ 57 h 531"/>
              <a:gd name="T42" fmla="*/ 141 w 601"/>
              <a:gd name="T43" fmla="*/ 28 h 531"/>
              <a:gd name="T44" fmla="*/ 226 w 601"/>
              <a:gd name="T45" fmla="*/ 28 h 531"/>
              <a:gd name="T46" fmla="*/ 226 w 601"/>
              <a:gd name="T47" fmla="*/ 28 h 531"/>
              <a:gd name="T48" fmla="*/ 197 w 601"/>
              <a:gd name="T49" fmla="*/ 57 h 531"/>
              <a:gd name="T50" fmla="*/ 226 w 601"/>
              <a:gd name="T51" fmla="*/ 85 h 531"/>
              <a:gd name="T52" fmla="*/ 254 w 601"/>
              <a:gd name="T53" fmla="*/ 57 h 531"/>
              <a:gd name="T54" fmla="*/ 226 w 601"/>
              <a:gd name="T55" fmla="*/ 28 h 531"/>
              <a:gd name="T56" fmla="*/ 572 w 601"/>
              <a:gd name="T57" fmla="*/ 113 h 531"/>
              <a:gd name="T58" fmla="*/ 572 w 601"/>
              <a:gd name="T59" fmla="*/ 113 h 531"/>
              <a:gd name="T60" fmla="*/ 544 w 601"/>
              <a:gd name="T61" fmla="*/ 113 h 531"/>
              <a:gd name="T62" fmla="*/ 56 w 601"/>
              <a:gd name="T63" fmla="*/ 113 h 531"/>
              <a:gd name="T64" fmla="*/ 28 w 601"/>
              <a:gd name="T65" fmla="*/ 113 h 531"/>
              <a:gd name="T66" fmla="*/ 28 w 601"/>
              <a:gd name="T67" fmla="*/ 502 h 531"/>
              <a:gd name="T68" fmla="*/ 572 w 601"/>
              <a:gd name="T69" fmla="*/ 502 h 531"/>
              <a:gd name="T70" fmla="*/ 572 w 601"/>
              <a:gd name="T71" fmla="*/ 113 h 531"/>
              <a:gd name="T72" fmla="*/ 204 w 601"/>
              <a:gd name="T73" fmla="*/ 283 h 531"/>
              <a:gd name="T74" fmla="*/ 204 w 601"/>
              <a:gd name="T75" fmla="*/ 283 h 531"/>
              <a:gd name="T76" fmla="*/ 268 w 601"/>
              <a:gd name="T77" fmla="*/ 283 h 531"/>
              <a:gd name="T78" fmla="*/ 268 w 601"/>
              <a:gd name="T79" fmla="*/ 283 h 531"/>
              <a:gd name="T80" fmla="*/ 325 w 601"/>
              <a:gd name="T81" fmla="*/ 283 h 531"/>
              <a:gd name="T82" fmla="*/ 325 w 601"/>
              <a:gd name="T83" fmla="*/ 283 h 531"/>
              <a:gd name="T84" fmla="*/ 395 w 601"/>
              <a:gd name="T85" fmla="*/ 283 h 531"/>
              <a:gd name="T86" fmla="*/ 424 w 601"/>
              <a:gd name="T87" fmla="*/ 311 h 531"/>
              <a:gd name="T88" fmla="*/ 395 w 601"/>
              <a:gd name="T89" fmla="*/ 339 h 531"/>
              <a:gd name="T90" fmla="*/ 395 w 601"/>
              <a:gd name="T91" fmla="*/ 339 h 531"/>
              <a:gd name="T92" fmla="*/ 240 w 601"/>
              <a:gd name="T93" fmla="*/ 339 h 531"/>
              <a:gd name="T94" fmla="*/ 240 w 601"/>
              <a:gd name="T95" fmla="*/ 339 h 531"/>
              <a:gd name="T96" fmla="*/ 204 w 601"/>
              <a:gd name="T97" fmla="*/ 339 h 531"/>
              <a:gd name="T98" fmla="*/ 176 w 601"/>
              <a:gd name="T99" fmla="*/ 311 h 531"/>
              <a:gd name="T100" fmla="*/ 204 w 601"/>
              <a:gd name="T101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lnTo>
                  <a:pt x="268" y="283"/>
                </a:lnTo>
                <a:cubicBezTo>
                  <a:pt x="325" y="283"/>
                  <a:pt x="325" y="283"/>
                  <a:pt x="325" y="283"/>
                </a:cubicBezTo>
                <a:lnTo>
                  <a:pt x="325" y="283"/>
                </a:ln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lnTo>
                  <a:pt x="395" y="339"/>
                </a:lnTo>
                <a:cubicBezTo>
                  <a:pt x="240" y="339"/>
                  <a:pt x="240" y="339"/>
                  <a:pt x="240" y="339"/>
                </a:cubicBezTo>
                <a:lnTo>
                  <a:pt x="240" y="339"/>
                </a:ln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8" name="Freeform 164">
            <a:extLst>
              <a:ext uri="{FF2B5EF4-FFF2-40B4-BE49-F238E27FC236}">
                <a16:creationId xmlns:a16="http://schemas.microsoft.com/office/drawing/2014/main" id="{520639FE-1D09-4723-B965-1200BDB5B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677863"/>
            <a:ext cx="219075" cy="190500"/>
          </a:xfrm>
          <a:custGeom>
            <a:avLst/>
            <a:gdLst>
              <a:gd name="T0" fmla="*/ 580 w 609"/>
              <a:gd name="T1" fmla="*/ 530 h 531"/>
              <a:gd name="T2" fmla="*/ 580 w 609"/>
              <a:gd name="T3" fmla="*/ 530 h 531"/>
              <a:gd name="T4" fmla="*/ 29 w 609"/>
              <a:gd name="T5" fmla="*/ 530 h 531"/>
              <a:gd name="T6" fmla="*/ 0 w 609"/>
              <a:gd name="T7" fmla="*/ 502 h 531"/>
              <a:gd name="T8" fmla="*/ 0 w 609"/>
              <a:gd name="T9" fmla="*/ 28 h 531"/>
              <a:gd name="T10" fmla="*/ 29 w 609"/>
              <a:gd name="T11" fmla="*/ 0 h 531"/>
              <a:gd name="T12" fmla="*/ 580 w 609"/>
              <a:gd name="T13" fmla="*/ 0 h 531"/>
              <a:gd name="T14" fmla="*/ 608 w 609"/>
              <a:gd name="T15" fmla="*/ 28 h 531"/>
              <a:gd name="T16" fmla="*/ 608 w 609"/>
              <a:gd name="T17" fmla="*/ 502 h 531"/>
              <a:gd name="T18" fmla="*/ 580 w 609"/>
              <a:gd name="T19" fmla="*/ 530 h 531"/>
              <a:gd name="T20" fmla="*/ 57 w 609"/>
              <a:gd name="T21" fmla="*/ 28 h 531"/>
              <a:gd name="T22" fmla="*/ 57 w 609"/>
              <a:gd name="T23" fmla="*/ 28 h 531"/>
              <a:gd name="T24" fmla="*/ 29 w 609"/>
              <a:gd name="T25" fmla="*/ 57 h 531"/>
              <a:gd name="T26" fmla="*/ 57 w 609"/>
              <a:gd name="T27" fmla="*/ 85 h 531"/>
              <a:gd name="T28" fmla="*/ 85 w 609"/>
              <a:gd name="T29" fmla="*/ 57 h 531"/>
              <a:gd name="T30" fmla="*/ 57 w 609"/>
              <a:gd name="T31" fmla="*/ 28 h 531"/>
              <a:gd name="T32" fmla="*/ 142 w 609"/>
              <a:gd name="T33" fmla="*/ 28 h 531"/>
              <a:gd name="T34" fmla="*/ 142 w 609"/>
              <a:gd name="T35" fmla="*/ 28 h 531"/>
              <a:gd name="T36" fmla="*/ 113 w 609"/>
              <a:gd name="T37" fmla="*/ 57 h 531"/>
              <a:gd name="T38" fmla="*/ 142 w 609"/>
              <a:gd name="T39" fmla="*/ 85 h 531"/>
              <a:gd name="T40" fmla="*/ 170 w 609"/>
              <a:gd name="T41" fmla="*/ 57 h 531"/>
              <a:gd name="T42" fmla="*/ 142 w 609"/>
              <a:gd name="T43" fmla="*/ 28 h 531"/>
              <a:gd name="T44" fmla="*/ 226 w 609"/>
              <a:gd name="T45" fmla="*/ 28 h 531"/>
              <a:gd name="T46" fmla="*/ 226 w 609"/>
              <a:gd name="T47" fmla="*/ 28 h 531"/>
              <a:gd name="T48" fmla="*/ 198 w 609"/>
              <a:gd name="T49" fmla="*/ 57 h 531"/>
              <a:gd name="T50" fmla="*/ 226 w 609"/>
              <a:gd name="T51" fmla="*/ 85 h 531"/>
              <a:gd name="T52" fmla="*/ 255 w 609"/>
              <a:gd name="T53" fmla="*/ 57 h 531"/>
              <a:gd name="T54" fmla="*/ 226 w 609"/>
              <a:gd name="T55" fmla="*/ 28 h 531"/>
              <a:gd name="T56" fmla="*/ 580 w 609"/>
              <a:gd name="T57" fmla="*/ 113 h 531"/>
              <a:gd name="T58" fmla="*/ 580 w 609"/>
              <a:gd name="T59" fmla="*/ 113 h 531"/>
              <a:gd name="T60" fmla="*/ 552 w 609"/>
              <a:gd name="T61" fmla="*/ 113 h 531"/>
              <a:gd name="T62" fmla="*/ 57 w 609"/>
              <a:gd name="T63" fmla="*/ 113 h 531"/>
              <a:gd name="T64" fmla="*/ 29 w 609"/>
              <a:gd name="T65" fmla="*/ 113 h 531"/>
              <a:gd name="T66" fmla="*/ 29 w 609"/>
              <a:gd name="T67" fmla="*/ 502 h 531"/>
              <a:gd name="T68" fmla="*/ 580 w 609"/>
              <a:gd name="T69" fmla="*/ 502 h 531"/>
              <a:gd name="T70" fmla="*/ 580 w 609"/>
              <a:gd name="T71" fmla="*/ 113 h 531"/>
              <a:gd name="T72" fmla="*/ 212 w 609"/>
              <a:gd name="T73" fmla="*/ 283 h 531"/>
              <a:gd name="T74" fmla="*/ 212 w 609"/>
              <a:gd name="T75" fmla="*/ 283 h 531"/>
              <a:gd name="T76" fmla="*/ 276 w 609"/>
              <a:gd name="T77" fmla="*/ 283 h 531"/>
              <a:gd name="T78" fmla="*/ 276 w 609"/>
              <a:gd name="T79" fmla="*/ 219 h 531"/>
              <a:gd name="T80" fmla="*/ 304 w 609"/>
              <a:gd name="T81" fmla="*/ 191 h 531"/>
              <a:gd name="T82" fmla="*/ 333 w 609"/>
              <a:gd name="T83" fmla="*/ 219 h 531"/>
              <a:gd name="T84" fmla="*/ 333 w 609"/>
              <a:gd name="T85" fmla="*/ 283 h 531"/>
              <a:gd name="T86" fmla="*/ 396 w 609"/>
              <a:gd name="T87" fmla="*/ 283 h 531"/>
              <a:gd name="T88" fmla="*/ 424 w 609"/>
              <a:gd name="T89" fmla="*/ 311 h 531"/>
              <a:gd name="T90" fmla="*/ 396 w 609"/>
              <a:gd name="T91" fmla="*/ 339 h 531"/>
              <a:gd name="T92" fmla="*/ 333 w 609"/>
              <a:gd name="T93" fmla="*/ 339 h 531"/>
              <a:gd name="T94" fmla="*/ 333 w 609"/>
              <a:gd name="T95" fmla="*/ 410 h 531"/>
              <a:gd name="T96" fmla="*/ 304 w 609"/>
              <a:gd name="T97" fmla="*/ 438 h 531"/>
              <a:gd name="T98" fmla="*/ 276 w 609"/>
              <a:gd name="T99" fmla="*/ 410 h 531"/>
              <a:gd name="T100" fmla="*/ 276 w 609"/>
              <a:gd name="T101" fmla="*/ 339 h 531"/>
              <a:gd name="T102" fmla="*/ 212 w 609"/>
              <a:gd name="T103" fmla="*/ 339 h 531"/>
              <a:gd name="T104" fmla="*/ 184 w 609"/>
              <a:gd name="T105" fmla="*/ 311 h 531"/>
              <a:gd name="T106" fmla="*/ 212 w 609"/>
              <a:gd name="T107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59" name="Freeform 165">
            <a:extLst>
              <a:ext uri="{FF2B5EF4-FFF2-40B4-BE49-F238E27FC236}">
                <a16:creationId xmlns:a16="http://schemas.microsoft.com/office/drawing/2014/main" id="{8783D9D4-0581-4868-ADFE-CAF76154E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688" y="677863"/>
            <a:ext cx="217487" cy="190500"/>
          </a:xfrm>
          <a:custGeom>
            <a:avLst/>
            <a:gdLst>
              <a:gd name="T0" fmla="*/ 573 w 602"/>
              <a:gd name="T1" fmla="*/ 530 h 531"/>
              <a:gd name="T2" fmla="*/ 573 w 602"/>
              <a:gd name="T3" fmla="*/ 530 h 531"/>
              <a:gd name="T4" fmla="*/ 29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9 w 602"/>
              <a:gd name="T11" fmla="*/ 0 h 531"/>
              <a:gd name="T12" fmla="*/ 573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3 w 602"/>
              <a:gd name="T19" fmla="*/ 530 h 531"/>
              <a:gd name="T20" fmla="*/ 460 w 602"/>
              <a:gd name="T21" fmla="*/ 502 h 531"/>
              <a:gd name="T22" fmla="*/ 460 w 602"/>
              <a:gd name="T23" fmla="*/ 502 h 531"/>
              <a:gd name="T24" fmla="*/ 573 w 602"/>
              <a:gd name="T25" fmla="*/ 502 h 531"/>
              <a:gd name="T26" fmla="*/ 573 w 602"/>
              <a:gd name="T27" fmla="*/ 255 h 531"/>
              <a:gd name="T28" fmla="*/ 566 w 602"/>
              <a:gd name="T29" fmla="*/ 255 h 531"/>
              <a:gd name="T30" fmla="*/ 566 w 602"/>
              <a:gd name="T31" fmla="*/ 255 h 531"/>
              <a:gd name="T32" fmla="*/ 460 w 602"/>
              <a:gd name="T33" fmla="*/ 255 h 531"/>
              <a:gd name="T34" fmla="*/ 460 w 602"/>
              <a:gd name="T35" fmla="*/ 502 h 531"/>
              <a:gd name="T36" fmla="*/ 170 w 602"/>
              <a:gd name="T37" fmla="*/ 502 h 531"/>
              <a:gd name="T38" fmla="*/ 170 w 602"/>
              <a:gd name="T39" fmla="*/ 502 h 531"/>
              <a:gd name="T40" fmla="*/ 431 w 602"/>
              <a:gd name="T41" fmla="*/ 502 h 531"/>
              <a:gd name="T42" fmla="*/ 431 w 602"/>
              <a:gd name="T43" fmla="*/ 255 h 531"/>
              <a:gd name="T44" fmla="*/ 170 w 602"/>
              <a:gd name="T45" fmla="*/ 255 h 531"/>
              <a:gd name="T46" fmla="*/ 170 w 602"/>
              <a:gd name="T47" fmla="*/ 502 h 531"/>
              <a:gd name="T48" fmla="*/ 29 w 602"/>
              <a:gd name="T49" fmla="*/ 502 h 531"/>
              <a:gd name="T50" fmla="*/ 29 w 602"/>
              <a:gd name="T51" fmla="*/ 502 h 531"/>
              <a:gd name="T52" fmla="*/ 142 w 602"/>
              <a:gd name="T53" fmla="*/ 502 h 531"/>
              <a:gd name="T54" fmla="*/ 142 w 602"/>
              <a:gd name="T55" fmla="*/ 255 h 531"/>
              <a:gd name="T56" fmla="*/ 29 w 602"/>
              <a:gd name="T57" fmla="*/ 255 h 531"/>
              <a:gd name="T58" fmla="*/ 29 w 602"/>
              <a:gd name="T59" fmla="*/ 502 h 531"/>
              <a:gd name="T60" fmla="*/ 57 w 602"/>
              <a:gd name="T61" fmla="*/ 28 h 531"/>
              <a:gd name="T62" fmla="*/ 57 w 602"/>
              <a:gd name="T63" fmla="*/ 28 h 531"/>
              <a:gd name="T64" fmla="*/ 29 w 602"/>
              <a:gd name="T65" fmla="*/ 57 h 531"/>
              <a:gd name="T66" fmla="*/ 57 w 602"/>
              <a:gd name="T67" fmla="*/ 85 h 531"/>
              <a:gd name="T68" fmla="*/ 85 w 602"/>
              <a:gd name="T69" fmla="*/ 57 h 531"/>
              <a:gd name="T70" fmla="*/ 57 w 602"/>
              <a:gd name="T71" fmla="*/ 28 h 531"/>
              <a:gd name="T72" fmla="*/ 142 w 602"/>
              <a:gd name="T73" fmla="*/ 28 h 531"/>
              <a:gd name="T74" fmla="*/ 142 w 602"/>
              <a:gd name="T75" fmla="*/ 28 h 531"/>
              <a:gd name="T76" fmla="*/ 113 w 602"/>
              <a:gd name="T77" fmla="*/ 57 h 531"/>
              <a:gd name="T78" fmla="*/ 142 w 602"/>
              <a:gd name="T79" fmla="*/ 85 h 531"/>
              <a:gd name="T80" fmla="*/ 170 w 602"/>
              <a:gd name="T81" fmla="*/ 57 h 531"/>
              <a:gd name="T82" fmla="*/ 142 w 602"/>
              <a:gd name="T83" fmla="*/ 28 h 531"/>
              <a:gd name="T84" fmla="*/ 226 w 602"/>
              <a:gd name="T85" fmla="*/ 28 h 531"/>
              <a:gd name="T86" fmla="*/ 226 w 602"/>
              <a:gd name="T87" fmla="*/ 28 h 531"/>
              <a:gd name="T88" fmla="*/ 198 w 602"/>
              <a:gd name="T89" fmla="*/ 57 h 531"/>
              <a:gd name="T90" fmla="*/ 226 w 602"/>
              <a:gd name="T91" fmla="*/ 85 h 531"/>
              <a:gd name="T92" fmla="*/ 255 w 602"/>
              <a:gd name="T93" fmla="*/ 57 h 531"/>
              <a:gd name="T94" fmla="*/ 226 w 602"/>
              <a:gd name="T95" fmla="*/ 28 h 531"/>
              <a:gd name="T96" fmla="*/ 544 w 602"/>
              <a:gd name="T97" fmla="*/ 113 h 531"/>
              <a:gd name="T98" fmla="*/ 544 w 602"/>
              <a:gd name="T99" fmla="*/ 113 h 531"/>
              <a:gd name="T100" fmla="*/ 57 w 602"/>
              <a:gd name="T101" fmla="*/ 113 h 531"/>
              <a:gd name="T102" fmla="*/ 29 w 602"/>
              <a:gd name="T103" fmla="*/ 113 h 531"/>
              <a:gd name="T104" fmla="*/ 29 w 602"/>
              <a:gd name="T105" fmla="*/ 226 h 531"/>
              <a:gd name="T106" fmla="*/ 142 w 602"/>
              <a:gd name="T107" fmla="*/ 226 h 531"/>
              <a:gd name="T108" fmla="*/ 170 w 602"/>
              <a:gd name="T109" fmla="*/ 226 h 531"/>
              <a:gd name="T110" fmla="*/ 431 w 602"/>
              <a:gd name="T111" fmla="*/ 226 h 531"/>
              <a:gd name="T112" fmla="*/ 460 w 602"/>
              <a:gd name="T113" fmla="*/ 226 h 531"/>
              <a:gd name="T114" fmla="*/ 566 w 602"/>
              <a:gd name="T115" fmla="*/ 226 h 531"/>
              <a:gd name="T116" fmla="*/ 566 w 602"/>
              <a:gd name="T117" fmla="*/ 226 h 531"/>
              <a:gd name="T118" fmla="*/ 573 w 602"/>
              <a:gd name="T119" fmla="*/ 226 h 531"/>
              <a:gd name="T120" fmla="*/ 573 w 602"/>
              <a:gd name="T121" fmla="*/ 113 h 531"/>
              <a:gd name="T122" fmla="*/ 544 w 602"/>
              <a:gd name="T123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lnTo>
                  <a:pt x="566" y="255"/>
                </a:ln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lnTo>
                  <a:pt x="566" y="226"/>
                </a:ln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0" name="Freeform 166">
            <a:extLst>
              <a:ext uri="{FF2B5EF4-FFF2-40B4-BE49-F238E27FC236}">
                <a16:creationId xmlns:a16="http://schemas.microsoft.com/office/drawing/2014/main" id="{0B686638-F9F4-4850-A123-CE0AE17F2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677863"/>
            <a:ext cx="217488" cy="190500"/>
          </a:xfrm>
          <a:custGeom>
            <a:avLst/>
            <a:gdLst>
              <a:gd name="T0" fmla="*/ 573 w 602"/>
              <a:gd name="T1" fmla="*/ 530 h 531"/>
              <a:gd name="T2" fmla="*/ 573 w 602"/>
              <a:gd name="T3" fmla="*/ 530 h 531"/>
              <a:gd name="T4" fmla="*/ 29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9 w 602"/>
              <a:gd name="T11" fmla="*/ 0 h 531"/>
              <a:gd name="T12" fmla="*/ 573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3 w 602"/>
              <a:gd name="T19" fmla="*/ 530 h 531"/>
              <a:gd name="T20" fmla="*/ 460 w 602"/>
              <a:gd name="T21" fmla="*/ 502 h 531"/>
              <a:gd name="T22" fmla="*/ 460 w 602"/>
              <a:gd name="T23" fmla="*/ 502 h 531"/>
              <a:gd name="T24" fmla="*/ 573 w 602"/>
              <a:gd name="T25" fmla="*/ 502 h 531"/>
              <a:gd name="T26" fmla="*/ 573 w 602"/>
              <a:gd name="T27" fmla="*/ 255 h 531"/>
              <a:gd name="T28" fmla="*/ 559 w 602"/>
              <a:gd name="T29" fmla="*/ 255 h 531"/>
              <a:gd name="T30" fmla="*/ 559 w 602"/>
              <a:gd name="T31" fmla="*/ 255 h 531"/>
              <a:gd name="T32" fmla="*/ 460 w 602"/>
              <a:gd name="T33" fmla="*/ 255 h 531"/>
              <a:gd name="T34" fmla="*/ 460 w 602"/>
              <a:gd name="T35" fmla="*/ 502 h 531"/>
              <a:gd name="T36" fmla="*/ 29 w 602"/>
              <a:gd name="T37" fmla="*/ 502 h 531"/>
              <a:gd name="T38" fmla="*/ 29 w 602"/>
              <a:gd name="T39" fmla="*/ 502 h 531"/>
              <a:gd name="T40" fmla="*/ 431 w 602"/>
              <a:gd name="T41" fmla="*/ 502 h 531"/>
              <a:gd name="T42" fmla="*/ 431 w 602"/>
              <a:gd name="T43" fmla="*/ 255 h 531"/>
              <a:gd name="T44" fmla="*/ 29 w 602"/>
              <a:gd name="T45" fmla="*/ 255 h 531"/>
              <a:gd name="T46" fmla="*/ 29 w 602"/>
              <a:gd name="T47" fmla="*/ 502 h 531"/>
              <a:gd name="T48" fmla="*/ 57 w 602"/>
              <a:gd name="T49" fmla="*/ 28 h 531"/>
              <a:gd name="T50" fmla="*/ 57 w 602"/>
              <a:gd name="T51" fmla="*/ 28 h 531"/>
              <a:gd name="T52" fmla="*/ 29 w 602"/>
              <a:gd name="T53" fmla="*/ 57 h 531"/>
              <a:gd name="T54" fmla="*/ 57 w 602"/>
              <a:gd name="T55" fmla="*/ 85 h 531"/>
              <a:gd name="T56" fmla="*/ 85 w 602"/>
              <a:gd name="T57" fmla="*/ 57 h 531"/>
              <a:gd name="T58" fmla="*/ 57 w 602"/>
              <a:gd name="T59" fmla="*/ 28 h 531"/>
              <a:gd name="T60" fmla="*/ 142 w 602"/>
              <a:gd name="T61" fmla="*/ 28 h 531"/>
              <a:gd name="T62" fmla="*/ 142 w 602"/>
              <a:gd name="T63" fmla="*/ 28 h 531"/>
              <a:gd name="T64" fmla="*/ 113 w 602"/>
              <a:gd name="T65" fmla="*/ 57 h 531"/>
              <a:gd name="T66" fmla="*/ 142 w 602"/>
              <a:gd name="T67" fmla="*/ 85 h 531"/>
              <a:gd name="T68" fmla="*/ 170 w 602"/>
              <a:gd name="T69" fmla="*/ 57 h 531"/>
              <a:gd name="T70" fmla="*/ 142 w 602"/>
              <a:gd name="T71" fmla="*/ 28 h 531"/>
              <a:gd name="T72" fmla="*/ 226 w 602"/>
              <a:gd name="T73" fmla="*/ 28 h 531"/>
              <a:gd name="T74" fmla="*/ 226 w 602"/>
              <a:gd name="T75" fmla="*/ 28 h 531"/>
              <a:gd name="T76" fmla="*/ 198 w 602"/>
              <a:gd name="T77" fmla="*/ 57 h 531"/>
              <a:gd name="T78" fmla="*/ 226 w 602"/>
              <a:gd name="T79" fmla="*/ 85 h 531"/>
              <a:gd name="T80" fmla="*/ 255 w 602"/>
              <a:gd name="T81" fmla="*/ 57 h 531"/>
              <a:gd name="T82" fmla="*/ 226 w 602"/>
              <a:gd name="T83" fmla="*/ 28 h 531"/>
              <a:gd name="T84" fmla="*/ 544 w 602"/>
              <a:gd name="T85" fmla="*/ 113 h 531"/>
              <a:gd name="T86" fmla="*/ 544 w 602"/>
              <a:gd name="T87" fmla="*/ 113 h 531"/>
              <a:gd name="T88" fmla="*/ 57 w 602"/>
              <a:gd name="T89" fmla="*/ 113 h 531"/>
              <a:gd name="T90" fmla="*/ 29 w 602"/>
              <a:gd name="T91" fmla="*/ 113 h 531"/>
              <a:gd name="T92" fmla="*/ 29 w 602"/>
              <a:gd name="T93" fmla="*/ 226 h 531"/>
              <a:gd name="T94" fmla="*/ 431 w 602"/>
              <a:gd name="T95" fmla="*/ 226 h 531"/>
              <a:gd name="T96" fmla="*/ 460 w 602"/>
              <a:gd name="T97" fmla="*/ 226 h 531"/>
              <a:gd name="T98" fmla="*/ 559 w 602"/>
              <a:gd name="T99" fmla="*/ 226 h 531"/>
              <a:gd name="T100" fmla="*/ 559 w 602"/>
              <a:gd name="T101" fmla="*/ 226 h 531"/>
              <a:gd name="T102" fmla="*/ 573 w 602"/>
              <a:gd name="T103" fmla="*/ 226 h 531"/>
              <a:gd name="T104" fmla="*/ 573 w 602"/>
              <a:gd name="T105" fmla="*/ 113 h 531"/>
              <a:gd name="T106" fmla="*/ 544 w 602"/>
              <a:gd name="T107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lnTo>
                  <a:pt x="559" y="255"/>
                </a:ln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lnTo>
                  <a:pt x="559" y="226"/>
                </a:ln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1" name="Freeform 167">
            <a:extLst>
              <a:ext uri="{FF2B5EF4-FFF2-40B4-BE49-F238E27FC236}">
                <a16:creationId xmlns:a16="http://schemas.microsoft.com/office/drawing/2014/main" id="{28BD0C7B-EE97-4B12-86CF-495C4C13C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677863"/>
            <a:ext cx="219075" cy="190500"/>
          </a:xfrm>
          <a:custGeom>
            <a:avLst/>
            <a:gdLst>
              <a:gd name="T0" fmla="*/ 580 w 609"/>
              <a:gd name="T1" fmla="*/ 530 h 531"/>
              <a:gd name="T2" fmla="*/ 580 w 609"/>
              <a:gd name="T3" fmla="*/ 530 h 531"/>
              <a:gd name="T4" fmla="*/ 28 w 609"/>
              <a:gd name="T5" fmla="*/ 530 h 531"/>
              <a:gd name="T6" fmla="*/ 0 w 609"/>
              <a:gd name="T7" fmla="*/ 502 h 531"/>
              <a:gd name="T8" fmla="*/ 0 w 609"/>
              <a:gd name="T9" fmla="*/ 28 h 531"/>
              <a:gd name="T10" fmla="*/ 28 w 609"/>
              <a:gd name="T11" fmla="*/ 0 h 531"/>
              <a:gd name="T12" fmla="*/ 580 w 609"/>
              <a:gd name="T13" fmla="*/ 0 h 531"/>
              <a:gd name="T14" fmla="*/ 608 w 609"/>
              <a:gd name="T15" fmla="*/ 28 h 531"/>
              <a:gd name="T16" fmla="*/ 608 w 609"/>
              <a:gd name="T17" fmla="*/ 502 h 531"/>
              <a:gd name="T18" fmla="*/ 580 w 609"/>
              <a:gd name="T19" fmla="*/ 530 h 531"/>
              <a:gd name="T20" fmla="*/ 170 w 609"/>
              <a:gd name="T21" fmla="*/ 502 h 531"/>
              <a:gd name="T22" fmla="*/ 170 w 609"/>
              <a:gd name="T23" fmla="*/ 502 h 531"/>
              <a:gd name="T24" fmla="*/ 580 w 609"/>
              <a:gd name="T25" fmla="*/ 502 h 531"/>
              <a:gd name="T26" fmla="*/ 580 w 609"/>
              <a:gd name="T27" fmla="*/ 255 h 531"/>
              <a:gd name="T28" fmla="*/ 573 w 609"/>
              <a:gd name="T29" fmla="*/ 255 h 531"/>
              <a:gd name="T30" fmla="*/ 573 w 609"/>
              <a:gd name="T31" fmla="*/ 255 h 531"/>
              <a:gd name="T32" fmla="*/ 170 w 609"/>
              <a:gd name="T33" fmla="*/ 255 h 531"/>
              <a:gd name="T34" fmla="*/ 170 w 609"/>
              <a:gd name="T35" fmla="*/ 502 h 531"/>
              <a:gd name="T36" fmla="*/ 28 w 609"/>
              <a:gd name="T37" fmla="*/ 502 h 531"/>
              <a:gd name="T38" fmla="*/ 28 w 609"/>
              <a:gd name="T39" fmla="*/ 502 h 531"/>
              <a:gd name="T40" fmla="*/ 141 w 609"/>
              <a:gd name="T41" fmla="*/ 502 h 531"/>
              <a:gd name="T42" fmla="*/ 141 w 609"/>
              <a:gd name="T43" fmla="*/ 255 h 531"/>
              <a:gd name="T44" fmla="*/ 28 w 609"/>
              <a:gd name="T45" fmla="*/ 255 h 531"/>
              <a:gd name="T46" fmla="*/ 28 w 609"/>
              <a:gd name="T47" fmla="*/ 502 h 531"/>
              <a:gd name="T48" fmla="*/ 57 w 609"/>
              <a:gd name="T49" fmla="*/ 28 h 531"/>
              <a:gd name="T50" fmla="*/ 57 w 609"/>
              <a:gd name="T51" fmla="*/ 28 h 531"/>
              <a:gd name="T52" fmla="*/ 28 w 609"/>
              <a:gd name="T53" fmla="*/ 57 h 531"/>
              <a:gd name="T54" fmla="*/ 57 w 609"/>
              <a:gd name="T55" fmla="*/ 85 h 531"/>
              <a:gd name="T56" fmla="*/ 85 w 609"/>
              <a:gd name="T57" fmla="*/ 57 h 531"/>
              <a:gd name="T58" fmla="*/ 57 w 609"/>
              <a:gd name="T59" fmla="*/ 28 h 531"/>
              <a:gd name="T60" fmla="*/ 141 w 609"/>
              <a:gd name="T61" fmla="*/ 28 h 531"/>
              <a:gd name="T62" fmla="*/ 141 w 609"/>
              <a:gd name="T63" fmla="*/ 28 h 531"/>
              <a:gd name="T64" fmla="*/ 113 w 609"/>
              <a:gd name="T65" fmla="*/ 57 h 531"/>
              <a:gd name="T66" fmla="*/ 141 w 609"/>
              <a:gd name="T67" fmla="*/ 85 h 531"/>
              <a:gd name="T68" fmla="*/ 170 w 609"/>
              <a:gd name="T69" fmla="*/ 57 h 531"/>
              <a:gd name="T70" fmla="*/ 141 w 609"/>
              <a:gd name="T71" fmla="*/ 28 h 531"/>
              <a:gd name="T72" fmla="*/ 226 w 609"/>
              <a:gd name="T73" fmla="*/ 28 h 531"/>
              <a:gd name="T74" fmla="*/ 226 w 609"/>
              <a:gd name="T75" fmla="*/ 28 h 531"/>
              <a:gd name="T76" fmla="*/ 198 w 609"/>
              <a:gd name="T77" fmla="*/ 57 h 531"/>
              <a:gd name="T78" fmla="*/ 226 w 609"/>
              <a:gd name="T79" fmla="*/ 85 h 531"/>
              <a:gd name="T80" fmla="*/ 254 w 609"/>
              <a:gd name="T81" fmla="*/ 57 h 531"/>
              <a:gd name="T82" fmla="*/ 226 w 609"/>
              <a:gd name="T83" fmla="*/ 28 h 531"/>
              <a:gd name="T84" fmla="*/ 551 w 609"/>
              <a:gd name="T85" fmla="*/ 113 h 531"/>
              <a:gd name="T86" fmla="*/ 551 w 609"/>
              <a:gd name="T87" fmla="*/ 113 h 531"/>
              <a:gd name="T88" fmla="*/ 57 w 609"/>
              <a:gd name="T89" fmla="*/ 113 h 531"/>
              <a:gd name="T90" fmla="*/ 28 w 609"/>
              <a:gd name="T91" fmla="*/ 113 h 531"/>
              <a:gd name="T92" fmla="*/ 28 w 609"/>
              <a:gd name="T93" fmla="*/ 226 h 531"/>
              <a:gd name="T94" fmla="*/ 141 w 609"/>
              <a:gd name="T95" fmla="*/ 226 h 531"/>
              <a:gd name="T96" fmla="*/ 170 w 609"/>
              <a:gd name="T97" fmla="*/ 226 h 531"/>
              <a:gd name="T98" fmla="*/ 573 w 609"/>
              <a:gd name="T99" fmla="*/ 226 h 531"/>
              <a:gd name="T100" fmla="*/ 573 w 609"/>
              <a:gd name="T101" fmla="*/ 226 h 531"/>
              <a:gd name="T102" fmla="*/ 580 w 609"/>
              <a:gd name="T103" fmla="*/ 226 h 531"/>
              <a:gd name="T104" fmla="*/ 580 w 609"/>
              <a:gd name="T105" fmla="*/ 113 h 531"/>
              <a:gd name="T106" fmla="*/ 551 w 609"/>
              <a:gd name="T107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lnTo>
                  <a:pt x="573" y="255"/>
                </a:ln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lnTo>
                  <a:pt x="573" y="226"/>
                </a:ln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2" name="Freeform 168">
            <a:extLst>
              <a:ext uri="{FF2B5EF4-FFF2-40B4-BE49-F238E27FC236}">
                <a16:creationId xmlns:a16="http://schemas.microsoft.com/office/drawing/2014/main" id="{3BE4FDC1-6B34-4C0E-9F3A-AAE40D71C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677863"/>
            <a:ext cx="217487" cy="190500"/>
          </a:xfrm>
          <a:custGeom>
            <a:avLst/>
            <a:gdLst>
              <a:gd name="T0" fmla="*/ 572 w 602"/>
              <a:gd name="T1" fmla="*/ 530 h 531"/>
              <a:gd name="T2" fmla="*/ 572 w 602"/>
              <a:gd name="T3" fmla="*/ 530 h 531"/>
              <a:gd name="T4" fmla="*/ 28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8 w 602"/>
              <a:gd name="T11" fmla="*/ 0 h 531"/>
              <a:gd name="T12" fmla="*/ 572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2 w 602"/>
              <a:gd name="T19" fmla="*/ 530 h 531"/>
              <a:gd name="T20" fmla="*/ 57 w 602"/>
              <a:gd name="T21" fmla="*/ 28 h 531"/>
              <a:gd name="T22" fmla="*/ 57 w 602"/>
              <a:gd name="T23" fmla="*/ 28 h 531"/>
              <a:gd name="T24" fmla="*/ 28 w 602"/>
              <a:gd name="T25" fmla="*/ 57 h 531"/>
              <a:gd name="T26" fmla="*/ 57 w 602"/>
              <a:gd name="T27" fmla="*/ 85 h 531"/>
              <a:gd name="T28" fmla="*/ 85 w 602"/>
              <a:gd name="T29" fmla="*/ 57 h 531"/>
              <a:gd name="T30" fmla="*/ 57 w 602"/>
              <a:gd name="T31" fmla="*/ 28 h 531"/>
              <a:gd name="T32" fmla="*/ 141 w 602"/>
              <a:gd name="T33" fmla="*/ 28 h 531"/>
              <a:gd name="T34" fmla="*/ 141 w 602"/>
              <a:gd name="T35" fmla="*/ 28 h 531"/>
              <a:gd name="T36" fmla="*/ 113 w 602"/>
              <a:gd name="T37" fmla="*/ 57 h 531"/>
              <a:gd name="T38" fmla="*/ 141 w 602"/>
              <a:gd name="T39" fmla="*/ 85 h 531"/>
              <a:gd name="T40" fmla="*/ 170 w 602"/>
              <a:gd name="T41" fmla="*/ 57 h 531"/>
              <a:gd name="T42" fmla="*/ 141 w 602"/>
              <a:gd name="T43" fmla="*/ 28 h 531"/>
              <a:gd name="T44" fmla="*/ 226 w 602"/>
              <a:gd name="T45" fmla="*/ 28 h 531"/>
              <a:gd name="T46" fmla="*/ 226 w 602"/>
              <a:gd name="T47" fmla="*/ 28 h 531"/>
              <a:gd name="T48" fmla="*/ 198 w 602"/>
              <a:gd name="T49" fmla="*/ 57 h 531"/>
              <a:gd name="T50" fmla="*/ 226 w 602"/>
              <a:gd name="T51" fmla="*/ 85 h 531"/>
              <a:gd name="T52" fmla="*/ 254 w 602"/>
              <a:gd name="T53" fmla="*/ 57 h 531"/>
              <a:gd name="T54" fmla="*/ 226 w 602"/>
              <a:gd name="T55" fmla="*/ 28 h 531"/>
              <a:gd name="T56" fmla="*/ 572 w 602"/>
              <a:gd name="T57" fmla="*/ 113 h 531"/>
              <a:gd name="T58" fmla="*/ 572 w 602"/>
              <a:gd name="T59" fmla="*/ 113 h 531"/>
              <a:gd name="T60" fmla="*/ 544 w 602"/>
              <a:gd name="T61" fmla="*/ 113 h 531"/>
              <a:gd name="T62" fmla="*/ 57 w 602"/>
              <a:gd name="T63" fmla="*/ 113 h 531"/>
              <a:gd name="T64" fmla="*/ 28 w 602"/>
              <a:gd name="T65" fmla="*/ 113 h 531"/>
              <a:gd name="T66" fmla="*/ 28 w 602"/>
              <a:gd name="T67" fmla="*/ 502 h 531"/>
              <a:gd name="T68" fmla="*/ 572 w 602"/>
              <a:gd name="T69" fmla="*/ 502 h 531"/>
              <a:gd name="T70" fmla="*/ 572 w 602"/>
              <a:gd name="T71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9" name="Freeform 7">
            <a:extLst>
              <a:ext uri="{FF2B5EF4-FFF2-40B4-BE49-F238E27FC236}">
                <a16:creationId xmlns:a16="http://schemas.microsoft.com/office/drawing/2014/main" id="{AB54B628-9249-459E-B0DE-31876B91D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1412875"/>
            <a:ext cx="215900" cy="219075"/>
          </a:xfrm>
          <a:custGeom>
            <a:avLst/>
            <a:gdLst>
              <a:gd name="T0" fmla="*/ 417 w 601"/>
              <a:gd name="T1" fmla="*/ 410 h 609"/>
              <a:gd name="T2" fmla="*/ 417 w 601"/>
              <a:gd name="T3" fmla="*/ 410 h 609"/>
              <a:gd name="T4" fmla="*/ 367 w 601"/>
              <a:gd name="T5" fmla="*/ 445 h 609"/>
              <a:gd name="T6" fmla="*/ 296 w 601"/>
              <a:gd name="T7" fmla="*/ 452 h 609"/>
              <a:gd name="T8" fmla="*/ 219 w 601"/>
              <a:gd name="T9" fmla="*/ 438 h 609"/>
              <a:gd name="T10" fmla="*/ 183 w 601"/>
              <a:gd name="T11" fmla="*/ 410 h 609"/>
              <a:gd name="T12" fmla="*/ 169 w 601"/>
              <a:gd name="T13" fmla="*/ 367 h 609"/>
              <a:gd name="T14" fmla="*/ 176 w 601"/>
              <a:gd name="T15" fmla="*/ 346 h 609"/>
              <a:gd name="T16" fmla="*/ 197 w 601"/>
              <a:gd name="T17" fmla="*/ 339 h 609"/>
              <a:gd name="T18" fmla="*/ 219 w 601"/>
              <a:gd name="T19" fmla="*/ 346 h 609"/>
              <a:gd name="T20" fmla="*/ 233 w 601"/>
              <a:gd name="T21" fmla="*/ 367 h 609"/>
              <a:gd name="T22" fmla="*/ 247 w 601"/>
              <a:gd name="T23" fmla="*/ 389 h 609"/>
              <a:gd name="T24" fmla="*/ 261 w 601"/>
              <a:gd name="T25" fmla="*/ 403 h 609"/>
              <a:gd name="T26" fmla="*/ 296 w 601"/>
              <a:gd name="T27" fmla="*/ 403 h 609"/>
              <a:gd name="T28" fmla="*/ 346 w 601"/>
              <a:gd name="T29" fmla="*/ 396 h 609"/>
              <a:gd name="T30" fmla="*/ 360 w 601"/>
              <a:gd name="T31" fmla="*/ 367 h 609"/>
              <a:gd name="T32" fmla="*/ 353 w 601"/>
              <a:gd name="T33" fmla="*/ 346 h 609"/>
              <a:gd name="T34" fmla="*/ 325 w 601"/>
              <a:gd name="T35" fmla="*/ 332 h 609"/>
              <a:gd name="T36" fmla="*/ 282 w 601"/>
              <a:gd name="T37" fmla="*/ 325 h 609"/>
              <a:gd name="T38" fmla="*/ 226 w 601"/>
              <a:gd name="T39" fmla="*/ 304 h 609"/>
              <a:gd name="T40" fmla="*/ 190 w 601"/>
              <a:gd name="T41" fmla="*/ 283 h 609"/>
              <a:gd name="T42" fmla="*/ 176 w 601"/>
              <a:gd name="T43" fmla="*/ 233 h 609"/>
              <a:gd name="T44" fmla="*/ 190 w 601"/>
              <a:gd name="T45" fmla="*/ 191 h 609"/>
              <a:gd name="T46" fmla="*/ 233 w 601"/>
              <a:gd name="T47" fmla="*/ 162 h 609"/>
              <a:gd name="T48" fmla="*/ 296 w 601"/>
              <a:gd name="T49" fmla="*/ 155 h 609"/>
              <a:gd name="T50" fmla="*/ 353 w 601"/>
              <a:gd name="T51" fmla="*/ 162 h 609"/>
              <a:gd name="T52" fmla="*/ 388 w 601"/>
              <a:gd name="T53" fmla="*/ 177 h 609"/>
              <a:gd name="T54" fmla="*/ 409 w 601"/>
              <a:gd name="T55" fmla="*/ 205 h 609"/>
              <a:gd name="T56" fmla="*/ 417 w 601"/>
              <a:gd name="T57" fmla="*/ 226 h 609"/>
              <a:gd name="T58" fmla="*/ 409 w 601"/>
              <a:gd name="T59" fmla="*/ 247 h 609"/>
              <a:gd name="T60" fmla="*/ 381 w 601"/>
              <a:gd name="T61" fmla="*/ 254 h 609"/>
              <a:gd name="T62" fmla="*/ 367 w 601"/>
              <a:gd name="T63" fmla="*/ 247 h 609"/>
              <a:gd name="T64" fmla="*/ 353 w 601"/>
              <a:gd name="T65" fmla="*/ 233 h 609"/>
              <a:gd name="T66" fmla="*/ 332 w 601"/>
              <a:gd name="T67" fmla="*/ 212 h 609"/>
              <a:gd name="T68" fmla="*/ 296 w 601"/>
              <a:gd name="T69" fmla="*/ 198 h 609"/>
              <a:gd name="T70" fmla="*/ 254 w 601"/>
              <a:gd name="T71" fmla="*/ 212 h 609"/>
              <a:gd name="T72" fmla="*/ 240 w 601"/>
              <a:gd name="T73" fmla="*/ 233 h 609"/>
              <a:gd name="T74" fmla="*/ 247 w 601"/>
              <a:gd name="T75" fmla="*/ 240 h 609"/>
              <a:gd name="T76" fmla="*/ 261 w 601"/>
              <a:gd name="T77" fmla="*/ 254 h 609"/>
              <a:gd name="T78" fmla="*/ 275 w 601"/>
              <a:gd name="T79" fmla="*/ 261 h 609"/>
              <a:gd name="T80" fmla="*/ 311 w 601"/>
              <a:gd name="T81" fmla="*/ 269 h 609"/>
              <a:gd name="T82" fmla="*/ 360 w 601"/>
              <a:gd name="T83" fmla="*/ 283 h 609"/>
              <a:gd name="T84" fmla="*/ 395 w 601"/>
              <a:gd name="T85" fmla="*/ 297 h 609"/>
              <a:gd name="T86" fmla="*/ 424 w 601"/>
              <a:gd name="T87" fmla="*/ 325 h 609"/>
              <a:gd name="T88" fmla="*/ 431 w 601"/>
              <a:gd name="T89" fmla="*/ 360 h 609"/>
              <a:gd name="T90" fmla="*/ 417 w 601"/>
              <a:gd name="T91" fmla="*/ 410 h 609"/>
              <a:gd name="T92" fmla="*/ 600 w 601"/>
              <a:gd name="T93" fmla="*/ 452 h 609"/>
              <a:gd name="T94" fmla="*/ 600 w 601"/>
              <a:gd name="T95" fmla="*/ 452 h 609"/>
              <a:gd name="T96" fmla="*/ 452 w 601"/>
              <a:gd name="T97" fmla="*/ 608 h 609"/>
              <a:gd name="T98" fmla="*/ 346 w 601"/>
              <a:gd name="T99" fmla="*/ 565 h 609"/>
              <a:gd name="T100" fmla="*/ 296 w 601"/>
              <a:gd name="T101" fmla="*/ 565 h 609"/>
              <a:gd name="T102" fmla="*/ 35 w 601"/>
              <a:gd name="T103" fmla="*/ 304 h 609"/>
              <a:gd name="T104" fmla="*/ 42 w 601"/>
              <a:gd name="T105" fmla="*/ 254 h 609"/>
              <a:gd name="T106" fmla="*/ 0 w 601"/>
              <a:gd name="T107" fmla="*/ 155 h 609"/>
              <a:gd name="T108" fmla="*/ 148 w 601"/>
              <a:gd name="T109" fmla="*/ 0 h 609"/>
              <a:gd name="T110" fmla="*/ 254 w 601"/>
              <a:gd name="T111" fmla="*/ 42 h 609"/>
              <a:gd name="T112" fmla="*/ 296 w 601"/>
              <a:gd name="T113" fmla="*/ 42 h 609"/>
              <a:gd name="T114" fmla="*/ 565 w 601"/>
              <a:gd name="T115" fmla="*/ 304 h 609"/>
              <a:gd name="T116" fmla="*/ 558 w 601"/>
              <a:gd name="T117" fmla="*/ 353 h 609"/>
              <a:gd name="T118" fmla="*/ 600 w 601"/>
              <a:gd name="T119" fmla="*/ 4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0" name="Freeform 8">
            <a:extLst>
              <a:ext uri="{FF2B5EF4-FFF2-40B4-BE49-F238E27FC236}">
                <a16:creationId xmlns:a16="http://schemas.microsoft.com/office/drawing/2014/main" id="{5FC2E3B9-56D6-43D9-8F5D-2E1F74583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9325" y="1430338"/>
            <a:ext cx="219075" cy="184150"/>
          </a:xfrm>
          <a:custGeom>
            <a:avLst/>
            <a:gdLst>
              <a:gd name="T0" fmla="*/ 396 w 609"/>
              <a:gd name="T1" fmla="*/ 212 h 510"/>
              <a:gd name="T2" fmla="*/ 396 w 609"/>
              <a:gd name="T3" fmla="*/ 212 h 510"/>
              <a:gd name="T4" fmla="*/ 318 w 609"/>
              <a:gd name="T5" fmla="*/ 135 h 510"/>
              <a:gd name="T6" fmla="*/ 241 w 609"/>
              <a:gd name="T7" fmla="*/ 135 h 510"/>
              <a:gd name="T8" fmla="*/ 219 w 609"/>
              <a:gd name="T9" fmla="*/ 156 h 510"/>
              <a:gd name="T10" fmla="*/ 142 w 609"/>
              <a:gd name="T11" fmla="*/ 120 h 510"/>
              <a:gd name="T12" fmla="*/ 0 w 609"/>
              <a:gd name="T13" fmla="*/ 262 h 510"/>
              <a:gd name="T14" fmla="*/ 142 w 609"/>
              <a:gd name="T15" fmla="*/ 396 h 510"/>
              <a:gd name="T16" fmla="*/ 156 w 609"/>
              <a:gd name="T17" fmla="*/ 389 h 510"/>
              <a:gd name="T18" fmla="*/ 283 w 609"/>
              <a:gd name="T19" fmla="*/ 509 h 510"/>
              <a:gd name="T20" fmla="*/ 608 w 609"/>
              <a:gd name="T21" fmla="*/ 220 h 510"/>
              <a:gd name="T22" fmla="*/ 608 w 609"/>
              <a:gd name="T23" fmla="*/ 0 h 510"/>
              <a:gd name="T24" fmla="*/ 396 w 609"/>
              <a:gd name="T25" fmla="*/ 212 h 510"/>
              <a:gd name="T26" fmla="*/ 142 w 609"/>
              <a:gd name="T27" fmla="*/ 361 h 510"/>
              <a:gd name="T28" fmla="*/ 142 w 609"/>
              <a:gd name="T29" fmla="*/ 361 h 510"/>
              <a:gd name="T30" fmla="*/ 142 w 609"/>
              <a:gd name="T31" fmla="*/ 361 h 510"/>
              <a:gd name="T32" fmla="*/ 36 w 609"/>
              <a:gd name="T33" fmla="*/ 262 h 510"/>
              <a:gd name="T34" fmla="*/ 142 w 609"/>
              <a:gd name="T35" fmla="*/ 156 h 510"/>
              <a:gd name="T36" fmla="*/ 198 w 609"/>
              <a:gd name="T37" fmla="*/ 177 h 510"/>
              <a:gd name="T38" fmla="*/ 241 w 609"/>
              <a:gd name="T39" fmla="*/ 262 h 510"/>
              <a:gd name="T40" fmla="*/ 142 w 609"/>
              <a:gd name="T41" fmla="*/ 361 h 510"/>
              <a:gd name="T42" fmla="*/ 566 w 609"/>
              <a:gd name="T43" fmla="*/ 212 h 510"/>
              <a:gd name="T44" fmla="*/ 566 w 609"/>
              <a:gd name="T45" fmla="*/ 212 h 510"/>
              <a:gd name="T46" fmla="*/ 460 w 609"/>
              <a:gd name="T47" fmla="*/ 311 h 510"/>
              <a:gd name="T48" fmla="*/ 290 w 609"/>
              <a:gd name="T49" fmla="*/ 467 h 510"/>
              <a:gd name="T50" fmla="*/ 198 w 609"/>
              <a:gd name="T51" fmla="*/ 382 h 510"/>
              <a:gd name="T52" fmla="*/ 255 w 609"/>
              <a:gd name="T53" fmla="*/ 326 h 510"/>
              <a:gd name="T54" fmla="*/ 290 w 609"/>
              <a:gd name="T55" fmla="*/ 368 h 510"/>
              <a:gd name="T56" fmla="*/ 417 w 609"/>
              <a:gd name="T57" fmla="*/ 234 h 510"/>
              <a:gd name="T58" fmla="*/ 566 w 609"/>
              <a:gd name="T59" fmla="*/ 85 h 510"/>
              <a:gd name="T60" fmla="*/ 566 w 609"/>
              <a:gd name="T61" fmla="*/ 21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1" name="Freeform 9">
            <a:extLst>
              <a:ext uri="{FF2B5EF4-FFF2-40B4-BE49-F238E27FC236}">
                <a16:creationId xmlns:a16="http://schemas.microsoft.com/office/drawing/2014/main" id="{C263A66A-6A58-4F34-BF0D-18C8CA697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422400"/>
            <a:ext cx="217488" cy="201613"/>
          </a:xfrm>
          <a:custGeom>
            <a:avLst/>
            <a:gdLst>
              <a:gd name="T0" fmla="*/ 304 w 602"/>
              <a:gd name="T1" fmla="*/ 106 h 560"/>
              <a:gd name="T2" fmla="*/ 424 w 602"/>
              <a:gd name="T3" fmla="*/ 0 h 560"/>
              <a:gd name="T4" fmla="*/ 601 w 602"/>
              <a:gd name="T5" fmla="*/ 120 h 560"/>
              <a:gd name="T6" fmla="*/ 481 w 602"/>
              <a:gd name="T7" fmla="*/ 212 h 560"/>
              <a:gd name="T8" fmla="*/ 304 w 602"/>
              <a:gd name="T9" fmla="*/ 106 h 560"/>
              <a:gd name="T10" fmla="*/ 601 w 602"/>
              <a:gd name="T11" fmla="*/ 311 h 560"/>
              <a:gd name="T12" fmla="*/ 424 w 602"/>
              <a:gd name="T13" fmla="*/ 424 h 560"/>
              <a:gd name="T14" fmla="*/ 304 w 602"/>
              <a:gd name="T15" fmla="*/ 325 h 560"/>
              <a:gd name="T16" fmla="*/ 481 w 602"/>
              <a:gd name="T17" fmla="*/ 212 h 560"/>
              <a:gd name="T18" fmla="*/ 601 w 602"/>
              <a:gd name="T19" fmla="*/ 311 h 560"/>
              <a:gd name="T20" fmla="*/ 177 w 602"/>
              <a:gd name="T21" fmla="*/ 424 h 560"/>
              <a:gd name="T22" fmla="*/ 0 w 602"/>
              <a:gd name="T23" fmla="*/ 311 h 560"/>
              <a:gd name="T24" fmla="*/ 120 w 602"/>
              <a:gd name="T25" fmla="*/ 212 h 560"/>
              <a:gd name="T26" fmla="*/ 304 w 602"/>
              <a:gd name="T27" fmla="*/ 325 h 560"/>
              <a:gd name="T28" fmla="*/ 177 w 602"/>
              <a:gd name="T29" fmla="*/ 424 h 560"/>
              <a:gd name="T30" fmla="*/ 0 w 602"/>
              <a:gd name="T31" fmla="*/ 120 h 560"/>
              <a:gd name="T32" fmla="*/ 177 w 602"/>
              <a:gd name="T33" fmla="*/ 0 h 560"/>
              <a:gd name="T34" fmla="*/ 304 w 602"/>
              <a:gd name="T35" fmla="*/ 106 h 560"/>
              <a:gd name="T36" fmla="*/ 120 w 602"/>
              <a:gd name="T37" fmla="*/ 212 h 560"/>
              <a:gd name="T38" fmla="*/ 0 w 602"/>
              <a:gd name="T39" fmla="*/ 120 h 560"/>
              <a:gd name="T40" fmla="*/ 304 w 602"/>
              <a:gd name="T41" fmla="*/ 347 h 560"/>
              <a:gd name="T42" fmla="*/ 424 w 602"/>
              <a:gd name="T43" fmla="*/ 445 h 560"/>
              <a:gd name="T44" fmla="*/ 481 w 602"/>
              <a:gd name="T45" fmla="*/ 417 h 560"/>
              <a:gd name="T46" fmla="*/ 481 w 602"/>
              <a:gd name="T47" fmla="*/ 452 h 560"/>
              <a:gd name="T48" fmla="*/ 304 w 602"/>
              <a:gd name="T49" fmla="*/ 559 h 560"/>
              <a:gd name="T50" fmla="*/ 128 w 602"/>
              <a:gd name="T51" fmla="*/ 452 h 560"/>
              <a:gd name="T52" fmla="*/ 128 w 602"/>
              <a:gd name="T53" fmla="*/ 417 h 560"/>
              <a:gd name="T54" fmla="*/ 177 w 602"/>
              <a:gd name="T55" fmla="*/ 445 h 560"/>
              <a:gd name="T56" fmla="*/ 304 w 602"/>
              <a:gd name="T57" fmla="*/ 347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2" name="Freeform 10">
            <a:extLst>
              <a:ext uri="{FF2B5EF4-FFF2-40B4-BE49-F238E27FC236}">
                <a16:creationId xmlns:a16="http://schemas.microsoft.com/office/drawing/2014/main" id="{F905F5E2-847A-469E-829B-A87557411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363" y="1412875"/>
            <a:ext cx="134937" cy="219075"/>
          </a:xfrm>
          <a:custGeom>
            <a:avLst/>
            <a:gdLst>
              <a:gd name="T0" fmla="*/ 375 w 376"/>
              <a:gd name="T1" fmla="*/ 572 h 609"/>
              <a:gd name="T2" fmla="*/ 375 w 376"/>
              <a:gd name="T3" fmla="*/ 572 h 609"/>
              <a:gd name="T4" fmla="*/ 304 w 376"/>
              <a:gd name="T5" fmla="*/ 601 h 609"/>
              <a:gd name="T6" fmla="*/ 241 w 376"/>
              <a:gd name="T7" fmla="*/ 608 h 609"/>
              <a:gd name="T8" fmla="*/ 170 w 376"/>
              <a:gd name="T9" fmla="*/ 594 h 609"/>
              <a:gd name="T10" fmla="*/ 120 w 376"/>
              <a:gd name="T11" fmla="*/ 565 h 609"/>
              <a:gd name="T12" fmla="*/ 85 w 376"/>
              <a:gd name="T13" fmla="*/ 523 h 609"/>
              <a:gd name="T14" fmla="*/ 78 w 376"/>
              <a:gd name="T15" fmla="*/ 459 h 609"/>
              <a:gd name="T16" fmla="*/ 78 w 376"/>
              <a:gd name="T17" fmla="*/ 247 h 609"/>
              <a:gd name="T18" fmla="*/ 0 w 376"/>
              <a:gd name="T19" fmla="*/ 247 h 609"/>
              <a:gd name="T20" fmla="*/ 0 w 376"/>
              <a:gd name="T21" fmla="*/ 162 h 609"/>
              <a:gd name="T22" fmla="*/ 64 w 376"/>
              <a:gd name="T23" fmla="*/ 134 h 609"/>
              <a:gd name="T24" fmla="*/ 106 w 376"/>
              <a:gd name="T25" fmla="*/ 78 h 609"/>
              <a:gd name="T26" fmla="*/ 127 w 376"/>
              <a:gd name="T27" fmla="*/ 0 h 609"/>
              <a:gd name="T28" fmla="*/ 212 w 376"/>
              <a:gd name="T29" fmla="*/ 0 h 609"/>
              <a:gd name="T30" fmla="*/ 212 w 376"/>
              <a:gd name="T31" fmla="*/ 141 h 609"/>
              <a:gd name="T32" fmla="*/ 354 w 376"/>
              <a:gd name="T33" fmla="*/ 141 h 609"/>
              <a:gd name="T34" fmla="*/ 354 w 376"/>
              <a:gd name="T35" fmla="*/ 247 h 609"/>
              <a:gd name="T36" fmla="*/ 212 w 376"/>
              <a:gd name="T37" fmla="*/ 247 h 609"/>
              <a:gd name="T38" fmla="*/ 212 w 376"/>
              <a:gd name="T39" fmla="*/ 403 h 609"/>
              <a:gd name="T40" fmla="*/ 219 w 376"/>
              <a:gd name="T41" fmla="*/ 466 h 609"/>
              <a:gd name="T42" fmla="*/ 241 w 376"/>
              <a:gd name="T43" fmla="*/ 495 h 609"/>
              <a:gd name="T44" fmla="*/ 283 w 376"/>
              <a:gd name="T45" fmla="*/ 509 h 609"/>
              <a:gd name="T46" fmla="*/ 375 w 376"/>
              <a:gd name="T47" fmla="*/ 480 h 609"/>
              <a:gd name="T48" fmla="*/ 375 w 376"/>
              <a:gd name="T49" fmla="*/ 57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3" name="Freeform 11">
            <a:extLst>
              <a:ext uri="{FF2B5EF4-FFF2-40B4-BE49-F238E27FC236}">
                <a16:creationId xmlns:a16="http://schemas.microsoft.com/office/drawing/2014/main" id="{FCB49801-171F-48AC-8B8F-AC1F3F7FA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1412875"/>
            <a:ext cx="219075" cy="219075"/>
          </a:xfrm>
          <a:custGeom>
            <a:avLst/>
            <a:gdLst>
              <a:gd name="T0" fmla="*/ 530 w 609"/>
              <a:gd name="T1" fmla="*/ 608 h 609"/>
              <a:gd name="T2" fmla="*/ 530 w 609"/>
              <a:gd name="T3" fmla="*/ 608 h 609"/>
              <a:gd name="T4" fmla="*/ 78 w 609"/>
              <a:gd name="T5" fmla="*/ 608 h 609"/>
              <a:gd name="T6" fmla="*/ 0 w 609"/>
              <a:gd name="T7" fmla="*/ 530 h 609"/>
              <a:gd name="T8" fmla="*/ 0 w 609"/>
              <a:gd name="T9" fmla="*/ 78 h 609"/>
              <a:gd name="T10" fmla="*/ 78 w 609"/>
              <a:gd name="T11" fmla="*/ 0 h 609"/>
              <a:gd name="T12" fmla="*/ 530 w 609"/>
              <a:gd name="T13" fmla="*/ 0 h 609"/>
              <a:gd name="T14" fmla="*/ 608 w 609"/>
              <a:gd name="T15" fmla="*/ 78 h 609"/>
              <a:gd name="T16" fmla="*/ 608 w 609"/>
              <a:gd name="T17" fmla="*/ 530 h 609"/>
              <a:gd name="T18" fmla="*/ 530 w 609"/>
              <a:gd name="T19" fmla="*/ 608 h 609"/>
              <a:gd name="T20" fmla="*/ 304 w 609"/>
              <a:gd name="T21" fmla="*/ 184 h 609"/>
              <a:gd name="T22" fmla="*/ 304 w 609"/>
              <a:gd name="T23" fmla="*/ 184 h 609"/>
              <a:gd name="T24" fmla="*/ 198 w 609"/>
              <a:gd name="T25" fmla="*/ 254 h 609"/>
              <a:gd name="T26" fmla="*/ 198 w 609"/>
              <a:gd name="T27" fmla="*/ 254 h 609"/>
              <a:gd name="T28" fmla="*/ 198 w 609"/>
              <a:gd name="T29" fmla="*/ 254 h 609"/>
              <a:gd name="T30" fmla="*/ 191 w 609"/>
              <a:gd name="T31" fmla="*/ 261 h 609"/>
              <a:gd name="T32" fmla="*/ 191 w 609"/>
              <a:gd name="T33" fmla="*/ 269 h 609"/>
              <a:gd name="T34" fmla="*/ 191 w 609"/>
              <a:gd name="T35" fmla="*/ 276 h 609"/>
              <a:gd name="T36" fmla="*/ 191 w 609"/>
              <a:gd name="T37" fmla="*/ 283 h 609"/>
              <a:gd name="T38" fmla="*/ 191 w 609"/>
              <a:gd name="T39" fmla="*/ 290 h 609"/>
              <a:gd name="T40" fmla="*/ 191 w 609"/>
              <a:gd name="T41" fmla="*/ 290 h 609"/>
              <a:gd name="T42" fmla="*/ 184 w 609"/>
              <a:gd name="T43" fmla="*/ 304 h 609"/>
              <a:gd name="T44" fmla="*/ 304 w 609"/>
              <a:gd name="T45" fmla="*/ 424 h 609"/>
              <a:gd name="T46" fmla="*/ 424 w 609"/>
              <a:gd name="T47" fmla="*/ 304 h 609"/>
              <a:gd name="T48" fmla="*/ 417 w 609"/>
              <a:gd name="T49" fmla="*/ 290 h 609"/>
              <a:gd name="T50" fmla="*/ 417 w 609"/>
              <a:gd name="T51" fmla="*/ 290 h 609"/>
              <a:gd name="T52" fmla="*/ 417 w 609"/>
              <a:gd name="T53" fmla="*/ 283 h 609"/>
              <a:gd name="T54" fmla="*/ 417 w 609"/>
              <a:gd name="T55" fmla="*/ 276 h 609"/>
              <a:gd name="T56" fmla="*/ 417 w 609"/>
              <a:gd name="T57" fmla="*/ 269 h 609"/>
              <a:gd name="T58" fmla="*/ 417 w 609"/>
              <a:gd name="T59" fmla="*/ 261 h 609"/>
              <a:gd name="T60" fmla="*/ 410 w 609"/>
              <a:gd name="T61" fmla="*/ 254 h 609"/>
              <a:gd name="T62" fmla="*/ 410 w 609"/>
              <a:gd name="T63" fmla="*/ 254 h 609"/>
              <a:gd name="T64" fmla="*/ 410 w 609"/>
              <a:gd name="T65" fmla="*/ 254 h 609"/>
              <a:gd name="T66" fmla="*/ 304 w 609"/>
              <a:gd name="T67" fmla="*/ 184 h 609"/>
              <a:gd name="T68" fmla="*/ 537 w 609"/>
              <a:gd name="T69" fmla="*/ 99 h 609"/>
              <a:gd name="T70" fmla="*/ 537 w 609"/>
              <a:gd name="T71" fmla="*/ 99 h 609"/>
              <a:gd name="T72" fmla="*/ 509 w 609"/>
              <a:gd name="T73" fmla="*/ 71 h 609"/>
              <a:gd name="T74" fmla="*/ 445 w 609"/>
              <a:gd name="T75" fmla="*/ 71 h 609"/>
              <a:gd name="T76" fmla="*/ 417 w 609"/>
              <a:gd name="T77" fmla="*/ 99 h 609"/>
              <a:gd name="T78" fmla="*/ 417 w 609"/>
              <a:gd name="T79" fmla="*/ 162 h 609"/>
              <a:gd name="T80" fmla="*/ 445 w 609"/>
              <a:gd name="T81" fmla="*/ 191 h 609"/>
              <a:gd name="T82" fmla="*/ 509 w 609"/>
              <a:gd name="T83" fmla="*/ 191 h 609"/>
              <a:gd name="T84" fmla="*/ 537 w 609"/>
              <a:gd name="T85" fmla="*/ 162 h 609"/>
              <a:gd name="T86" fmla="*/ 537 w 609"/>
              <a:gd name="T87" fmla="*/ 99 h 609"/>
              <a:gd name="T88" fmla="*/ 537 w 609"/>
              <a:gd name="T89" fmla="*/ 254 h 609"/>
              <a:gd name="T90" fmla="*/ 537 w 609"/>
              <a:gd name="T91" fmla="*/ 254 h 609"/>
              <a:gd name="T92" fmla="*/ 481 w 609"/>
              <a:gd name="T93" fmla="*/ 254 h 609"/>
              <a:gd name="T94" fmla="*/ 488 w 609"/>
              <a:gd name="T95" fmla="*/ 304 h 609"/>
              <a:gd name="T96" fmla="*/ 304 w 609"/>
              <a:gd name="T97" fmla="*/ 488 h 609"/>
              <a:gd name="T98" fmla="*/ 120 w 609"/>
              <a:gd name="T99" fmla="*/ 304 h 609"/>
              <a:gd name="T100" fmla="*/ 127 w 609"/>
              <a:gd name="T101" fmla="*/ 254 h 609"/>
              <a:gd name="T102" fmla="*/ 71 w 609"/>
              <a:gd name="T103" fmla="*/ 254 h 609"/>
              <a:gd name="T104" fmla="*/ 71 w 609"/>
              <a:gd name="T105" fmla="*/ 509 h 609"/>
              <a:gd name="T106" fmla="*/ 99 w 609"/>
              <a:gd name="T107" fmla="*/ 537 h 609"/>
              <a:gd name="T108" fmla="*/ 509 w 609"/>
              <a:gd name="T109" fmla="*/ 537 h 609"/>
              <a:gd name="T110" fmla="*/ 537 w 609"/>
              <a:gd name="T111" fmla="*/ 509 h 609"/>
              <a:gd name="T112" fmla="*/ 537 w 609"/>
              <a:gd name="T113" fmla="*/ 25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lnTo>
                  <a:pt x="198" y="254"/>
                </a:lnTo>
                <a:lnTo>
                  <a:pt x="198" y="254"/>
                </a:ln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lnTo>
                  <a:pt x="191" y="290"/>
                </a:ln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lnTo>
                  <a:pt x="417" y="290"/>
                </a:ln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lnTo>
                  <a:pt x="410" y="254"/>
                </a:lnTo>
                <a:lnTo>
                  <a:pt x="410" y="254"/>
                </a:ln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4" name="Freeform 12">
            <a:extLst>
              <a:ext uri="{FF2B5EF4-FFF2-40B4-BE49-F238E27FC236}">
                <a16:creationId xmlns:a16="http://schemas.microsoft.com/office/drawing/2014/main" id="{73780C1C-4E1D-4B57-A831-FA7530696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1431925"/>
            <a:ext cx="217488" cy="177800"/>
          </a:xfrm>
          <a:custGeom>
            <a:avLst/>
            <a:gdLst>
              <a:gd name="T0" fmla="*/ 410 w 602"/>
              <a:gd name="T1" fmla="*/ 0 h 496"/>
              <a:gd name="T2" fmla="*/ 410 w 602"/>
              <a:gd name="T3" fmla="*/ 0 h 496"/>
              <a:gd name="T4" fmla="*/ 509 w 602"/>
              <a:gd name="T5" fmla="*/ 43 h 496"/>
              <a:gd name="T6" fmla="*/ 572 w 602"/>
              <a:gd name="T7" fmla="*/ 22 h 496"/>
              <a:gd name="T8" fmla="*/ 587 w 602"/>
              <a:gd name="T9" fmla="*/ 15 h 496"/>
              <a:gd name="T10" fmla="*/ 544 w 602"/>
              <a:gd name="T11" fmla="*/ 71 h 496"/>
              <a:gd name="T12" fmla="*/ 530 w 602"/>
              <a:gd name="T13" fmla="*/ 78 h 496"/>
              <a:gd name="T14" fmla="*/ 530 w 602"/>
              <a:gd name="T15" fmla="*/ 78 h 496"/>
              <a:gd name="T16" fmla="*/ 601 w 602"/>
              <a:gd name="T17" fmla="*/ 64 h 496"/>
              <a:gd name="T18" fmla="*/ 601 w 602"/>
              <a:gd name="T19" fmla="*/ 64 h 496"/>
              <a:gd name="T20" fmla="*/ 558 w 602"/>
              <a:gd name="T21" fmla="*/ 106 h 496"/>
              <a:gd name="T22" fmla="*/ 544 w 602"/>
              <a:gd name="T23" fmla="*/ 128 h 496"/>
              <a:gd name="T24" fmla="*/ 537 w 602"/>
              <a:gd name="T25" fmla="*/ 205 h 496"/>
              <a:gd name="T26" fmla="*/ 297 w 602"/>
              <a:gd name="T27" fmla="*/ 481 h 496"/>
              <a:gd name="T28" fmla="*/ 120 w 602"/>
              <a:gd name="T29" fmla="*/ 488 h 496"/>
              <a:gd name="T30" fmla="*/ 42 w 602"/>
              <a:gd name="T31" fmla="*/ 460 h 496"/>
              <a:gd name="T32" fmla="*/ 14 w 602"/>
              <a:gd name="T33" fmla="*/ 446 h 496"/>
              <a:gd name="T34" fmla="*/ 0 w 602"/>
              <a:gd name="T35" fmla="*/ 439 h 496"/>
              <a:gd name="T36" fmla="*/ 42 w 602"/>
              <a:gd name="T37" fmla="*/ 439 h 496"/>
              <a:gd name="T38" fmla="*/ 78 w 602"/>
              <a:gd name="T39" fmla="*/ 432 h 496"/>
              <a:gd name="T40" fmla="*/ 148 w 602"/>
              <a:gd name="T41" fmla="*/ 410 h 496"/>
              <a:gd name="T42" fmla="*/ 184 w 602"/>
              <a:gd name="T43" fmla="*/ 382 h 496"/>
              <a:gd name="T44" fmla="*/ 148 w 602"/>
              <a:gd name="T45" fmla="*/ 382 h 496"/>
              <a:gd name="T46" fmla="*/ 71 w 602"/>
              <a:gd name="T47" fmla="*/ 297 h 496"/>
              <a:gd name="T48" fmla="*/ 120 w 602"/>
              <a:gd name="T49" fmla="*/ 297 h 496"/>
              <a:gd name="T50" fmla="*/ 85 w 602"/>
              <a:gd name="T51" fmla="*/ 283 h 496"/>
              <a:gd name="T52" fmla="*/ 21 w 602"/>
              <a:gd name="T53" fmla="*/ 177 h 496"/>
              <a:gd name="T54" fmla="*/ 35 w 602"/>
              <a:gd name="T55" fmla="*/ 184 h 496"/>
              <a:gd name="T56" fmla="*/ 64 w 602"/>
              <a:gd name="T57" fmla="*/ 191 h 496"/>
              <a:gd name="T58" fmla="*/ 78 w 602"/>
              <a:gd name="T59" fmla="*/ 191 h 496"/>
              <a:gd name="T60" fmla="*/ 78 w 602"/>
              <a:gd name="T61" fmla="*/ 191 h 496"/>
              <a:gd name="T62" fmla="*/ 57 w 602"/>
              <a:gd name="T63" fmla="*/ 170 h 496"/>
              <a:gd name="T64" fmla="*/ 28 w 602"/>
              <a:gd name="T65" fmla="*/ 57 h 496"/>
              <a:gd name="T66" fmla="*/ 42 w 602"/>
              <a:gd name="T67" fmla="*/ 29 h 496"/>
              <a:gd name="T68" fmla="*/ 42 w 602"/>
              <a:gd name="T69" fmla="*/ 29 h 496"/>
              <a:gd name="T70" fmla="*/ 57 w 602"/>
              <a:gd name="T71" fmla="*/ 36 h 496"/>
              <a:gd name="T72" fmla="*/ 92 w 602"/>
              <a:gd name="T73" fmla="*/ 71 h 496"/>
              <a:gd name="T74" fmla="*/ 240 w 602"/>
              <a:gd name="T75" fmla="*/ 149 h 496"/>
              <a:gd name="T76" fmla="*/ 297 w 602"/>
              <a:gd name="T77" fmla="*/ 156 h 496"/>
              <a:gd name="T78" fmla="*/ 297 w 602"/>
              <a:gd name="T79" fmla="*/ 99 h 496"/>
              <a:gd name="T80" fmla="*/ 368 w 602"/>
              <a:gd name="T81" fmla="*/ 15 h 496"/>
              <a:gd name="T82" fmla="*/ 396 w 602"/>
              <a:gd name="T83" fmla="*/ 8 h 496"/>
              <a:gd name="T84" fmla="*/ 410 w 602"/>
              <a:gd name="T8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lnTo>
                  <a:pt x="530" y="78"/>
                </a:lnTo>
                <a:cubicBezTo>
                  <a:pt x="558" y="78"/>
                  <a:pt x="580" y="64"/>
                  <a:pt x="601" y="64"/>
                </a:cubicBezTo>
                <a:lnTo>
                  <a:pt x="601" y="64"/>
                </a:ln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lnTo>
                  <a:pt x="42" y="29"/>
                </a:ln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1" name="Freeform 19">
            <a:extLst>
              <a:ext uri="{FF2B5EF4-FFF2-40B4-BE49-F238E27FC236}">
                <a16:creationId xmlns:a16="http://schemas.microsoft.com/office/drawing/2014/main" id="{505A42FB-135D-43C6-89E5-691E0DBF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1073150"/>
            <a:ext cx="219075" cy="139700"/>
          </a:xfrm>
          <a:custGeom>
            <a:avLst/>
            <a:gdLst>
              <a:gd name="T0" fmla="*/ 395 w 608"/>
              <a:gd name="T1" fmla="*/ 35 h 390"/>
              <a:gd name="T2" fmla="*/ 395 w 608"/>
              <a:gd name="T3" fmla="*/ 35 h 390"/>
              <a:gd name="T4" fmla="*/ 544 w 608"/>
              <a:gd name="T5" fmla="*/ 35 h 390"/>
              <a:gd name="T6" fmla="*/ 544 w 608"/>
              <a:gd name="T7" fmla="*/ 78 h 390"/>
              <a:gd name="T8" fmla="*/ 395 w 608"/>
              <a:gd name="T9" fmla="*/ 78 h 390"/>
              <a:gd name="T10" fmla="*/ 395 w 608"/>
              <a:gd name="T11" fmla="*/ 35 h 390"/>
              <a:gd name="T12" fmla="*/ 600 w 608"/>
              <a:gd name="T13" fmla="*/ 261 h 390"/>
              <a:gd name="T14" fmla="*/ 600 w 608"/>
              <a:gd name="T15" fmla="*/ 261 h 390"/>
              <a:gd name="T16" fmla="*/ 402 w 608"/>
              <a:gd name="T17" fmla="*/ 261 h 390"/>
              <a:gd name="T18" fmla="*/ 473 w 608"/>
              <a:gd name="T19" fmla="*/ 332 h 390"/>
              <a:gd name="T20" fmla="*/ 530 w 608"/>
              <a:gd name="T21" fmla="*/ 304 h 390"/>
              <a:gd name="T22" fmla="*/ 593 w 608"/>
              <a:gd name="T23" fmla="*/ 304 h 390"/>
              <a:gd name="T24" fmla="*/ 466 w 608"/>
              <a:gd name="T25" fmla="*/ 389 h 390"/>
              <a:gd name="T26" fmla="*/ 332 w 608"/>
              <a:gd name="T27" fmla="*/ 240 h 390"/>
              <a:gd name="T28" fmla="*/ 466 w 608"/>
              <a:gd name="T29" fmla="*/ 99 h 390"/>
              <a:gd name="T30" fmla="*/ 600 w 608"/>
              <a:gd name="T31" fmla="*/ 261 h 390"/>
              <a:gd name="T32" fmla="*/ 402 w 608"/>
              <a:gd name="T33" fmla="*/ 212 h 390"/>
              <a:gd name="T34" fmla="*/ 402 w 608"/>
              <a:gd name="T35" fmla="*/ 212 h 390"/>
              <a:gd name="T36" fmla="*/ 522 w 608"/>
              <a:gd name="T37" fmla="*/ 212 h 390"/>
              <a:gd name="T38" fmla="*/ 466 w 608"/>
              <a:gd name="T39" fmla="*/ 155 h 390"/>
              <a:gd name="T40" fmla="*/ 402 w 608"/>
              <a:gd name="T41" fmla="*/ 212 h 390"/>
              <a:gd name="T42" fmla="*/ 311 w 608"/>
              <a:gd name="T43" fmla="*/ 269 h 390"/>
              <a:gd name="T44" fmla="*/ 311 w 608"/>
              <a:gd name="T45" fmla="*/ 269 h 390"/>
              <a:gd name="T46" fmla="*/ 176 w 608"/>
              <a:gd name="T47" fmla="*/ 382 h 390"/>
              <a:gd name="T48" fmla="*/ 0 w 608"/>
              <a:gd name="T49" fmla="*/ 382 h 390"/>
              <a:gd name="T50" fmla="*/ 0 w 608"/>
              <a:gd name="T51" fmla="*/ 0 h 390"/>
              <a:gd name="T52" fmla="*/ 176 w 608"/>
              <a:gd name="T53" fmla="*/ 0 h 390"/>
              <a:gd name="T54" fmla="*/ 296 w 608"/>
              <a:gd name="T55" fmla="*/ 99 h 390"/>
              <a:gd name="T56" fmla="*/ 240 w 608"/>
              <a:gd name="T57" fmla="*/ 176 h 390"/>
              <a:gd name="T58" fmla="*/ 311 w 608"/>
              <a:gd name="T59" fmla="*/ 269 h 390"/>
              <a:gd name="T60" fmla="*/ 148 w 608"/>
              <a:gd name="T61" fmla="*/ 63 h 390"/>
              <a:gd name="T62" fmla="*/ 148 w 608"/>
              <a:gd name="T63" fmla="*/ 63 h 390"/>
              <a:gd name="T64" fmla="*/ 70 w 608"/>
              <a:gd name="T65" fmla="*/ 63 h 390"/>
              <a:gd name="T66" fmla="*/ 70 w 608"/>
              <a:gd name="T67" fmla="*/ 148 h 390"/>
              <a:gd name="T68" fmla="*/ 155 w 608"/>
              <a:gd name="T69" fmla="*/ 148 h 390"/>
              <a:gd name="T70" fmla="*/ 204 w 608"/>
              <a:gd name="T71" fmla="*/ 106 h 390"/>
              <a:gd name="T72" fmla="*/ 148 w 608"/>
              <a:gd name="T73" fmla="*/ 63 h 390"/>
              <a:gd name="T74" fmla="*/ 162 w 608"/>
              <a:gd name="T75" fmla="*/ 205 h 390"/>
              <a:gd name="T76" fmla="*/ 162 w 608"/>
              <a:gd name="T77" fmla="*/ 205 h 390"/>
              <a:gd name="T78" fmla="*/ 70 w 608"/>
              <a:gd name="T79" fmla="*/ 205 h 390"/>
              <a:gd name="T80" fmla="*/ 70 w 608"/>
              <a:gd name="T81" fmla="*/ 311 h 390"/>
              <a:gd name="T82" fmla="*/ 162 w 608"/>
              <a:gd name="T83" fmla="*/ 311 h 390"/>
              <a:gd name="T84" fmla="*/ 219 w 608"/>
              <a:gd name="T85" fmla="*/ 261 h 390"/>
              <a:gd name="T86" fmla="*/ 162 w 608"/>
              <a:gd name="T87" fmla="*/ 205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2" name="Freeform 20">
            <a:extLst>
              <a:ext uri="{FF2B5EF4-FFF2-40B4-BE49-F238E27FC236}">
                <a16:creationId xmlns:a16="http://schemas.microsoft.com/office/drawing/2014/main" id="{F5777689-3D47-458B-AB0F-462B40279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9325" y="1033463"/>
            <a:ext cx="219075" cy="215900"/>
          </a:xfrm>
          <a:custGeom>
            <a:avLst/>
            <a:gdLst>
              <a:gd name="T0" fmla="*/ 0 w 609"/>
              <a:gd name="T1" fmla="*/ 516 h 601"/>
              <a:gd name="T2" fmla="*/ 248 w 609"/>
              <a:gd name="T3" fmla="*/ 551 h 601"/>
              <a:gd name="T4" fmla="*/ 248 w 609"/>
              <a:gd name="T5" fmla="*/ 318 h 601"/>
              <a:gd name="T6" fmla="*/ 0 w 609"/>
              <a:gd name="T7" fmla="*/ 318 h 601"/>
              <a:gd name="T8" fmla="*/ 0 w 609"/>
              <a:gd name="T9" fmla="*/ 516 h 601"/>
              <a:gd name="T10" fmla="*/ 0 w 609"/>
              <a:gd name="T11" fmla="*/ 282 h 601"/>
              <a:gd name="T12" fmla="*/ 248 w 609"/>
              <a:gd name="T13" fmla="*/ 282 h 601"/>
              <a:gd name="T14" fmla="*/ 248 w 609"/>
              <a:gd name="T15" fmla="*/ 49 h 601"/>
              <a:gd name="T16" fmla="*/ 0 w 609"/>
              <a:gd name="T17" fmla="*/ 85 h 601"/>
              <a:gd name="T18" fmla="*/ 0 w 609"/>
              <a:gd name="T19" fmla="*/ 282 h 601"/>
              <a:gd name="T20" fmla="*/ 276 w 609"/>
              <a:gd name="T21" fmla="*/ 558 h 601"/>
              <a:gd name="T22" fmla="*/ 608 w 609"/>
              <a:gd name="T23" fmla="*/ 600 h 601"/>
              <a:gd name="T24" fmla="*/ 608 w 609"/>
              <a:gd name="T25" fmla="*/ 318 h 601"/>
              <a:gd name="T26" fmla="*/ 276 w 609"/>
              <a:gd name="T27" fmla="*/ 318 h 601"/>
              <a:gd name="T28" fmla="*/ 276 w 609"/>
              <a:gd name="T29" fmla="*/ 558 h 601"/>
              <a:gd name="T30" fmla="*/ 276 w 609"/>
              <a:gd name="T31" fmla="*/ 49 h 601"/>
              <a:gd name="T32" fmla="*/ 276 w 609"/>
              <a:gd name="T33" fmla="*/ 282 h 601"/>
              <a:gd name="T34" fmla="*/ 608 w 609"/>
              <a:gd name="T35" fmla="*/ 282 h 601"/>
              <a:gd name="T36" fmla="*/ 608 w 609"/>
              <a:gd name="T37" fmla="*/ 0 h 601"/>
              <a:gd name="T38" fmla="*/ 276 w 609"/>
              <a:gd name="T39" fmla="*/ 49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3" name="Freeform 21">
            <a:extLst>
              <a:ext uri="{FF2B5EF4-FFF2-40B4-BE49-F238E27FC236}">
                <a16:creationId xmlns:a16="http://schemas.microsoft.com/office/drawing/2014/main" id="{8D147AB2-8250-44E5-AC9A-46338F979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1039813"/>
            <a:ext cx="217488" cy="206375"/>
          </a:xfrm>
          <a:custGeom>
            <a:avLst/>
            <a:gdLst>
              <a:gd name="T0" fmla="*/ 544 w 602"/>
              <a:gd name="T1" fmla="*/ 290 h 573"/>
              <a:gd name="T2" fmla="*/ 544 w 602"/>
              <a:gd name="T3" fmla="*/ 290 h 573"/>
              <a:gd name="T4" fmla="*/ 544 w 602"/>
              <a:gd name="T5" fmla="*/ 290 h 573"/>
              <a:gd name="T6" fmla="*/ 544 w 602"/>
              <a:gd name="T7" fmla="*/ 290 h 573"/>
              <a:gd name="T8" fmla="*/ 439 w 602"/>
              <a:gd name="T9" fmla="*/ 318 h 573"/>
              <a:gd name="T10" fmla="*/ 318 w 602"/>
              <a:gd name="T11" fmla="*/ 276 h 573"/>
              <a:gd name="T12" fmla="*/ 318 w 602"/>
              <a:gd name="T13" fmla="*/ 276 h 573"/>
              <a:gd name="T14" fmla="*/ 375 w 602"/>
              <a:gd name="T15" fmla="*/ 64 h 573"/>
              <a:gd name="T16" fmla="*/ 495 w 602"/>
              <a:gd name="T17" fmla="*/ 106 h 573"/>
              <a:gd name="T18" fmla="*/ 601 w 602"/>
              <a:gd name="T19" fmla="*/ 78 h 573"/>
              <a:gd name="T20" fmla="*/ 544 w 602"/>
              <a:gd name="T21" fmla="*/ 290 h 573"/>
              <a:gd name="T22" fmla="*/ 177 w 602"/>
              <a:gd name="T23" fmla="*/ 205 h 573"/>
              <a:gd name="T24" fmla="*/ 177 w 602"/>
              <a:gd name="T25" fmla="*/ 205 h 573"/>
              <a:gd name="T26" fmla="*/ 177 w 602"/>
              <a:gd name="T27" fmla="*/ 205 h 573"/>
              <a:gd name="T28" fmla="*/ 71 w 602"/>
              <a:gd name="T29" fmla="*/ 233 h 573"/>
              <a:gd name="T30" fmla="*/ 120 w 602"/>
              <a:gd name="T31" fmla="*/ 21 h 573"/>
              <a:gd name="T32" fmla="*/ 226 w 602"/>
              <a:gd name="T33" fmla="*/ 0 h 573"/>
              <a:gd name="T34" fmla="*/ 226 w 602"/>
              <a:gd name="T35" fmla="*/ 0 h 573"/>
              <a:gd name="T36" fmla="*/ 276 w 602"/>
              <a:gd name="T37" fmla="*/ 0 h 573"/>
              <a:gd name="T38" fmla="*/ 340 w 602"/>
              <a:gd name="T39" fmla="*/ 35 h 573"/>
              <a:gd name="T40" fmla="*/ 340 w 602"/>
              <a:gd name="T41" fmla="*/ 35 h 573"/>
              <a:gd name="T42" fmla="*/ 283 w 602"/>
              <a:gd name="T43" fmla="*/ 247 h 573"/>
              <a:gd name="T44" fmla="*/ 177 w 602"/>
              <a:gd name="T45" fmla="*/ 205 h 573"/>
              <a:gd name="T46" fmla="*/ 156 w 602"/>
              <a:gd name="T47" fmla="*/ 254 h 573"/>
              <a:gd name="T48" fmla="*/ 156 w 602"/>
              <a:gd name="T49" fmla="*/ 254 h 573"/>
              <a:gd name="T50" fmla="*/ 170 w 602"/>
              <a:gd name="T51" fmla="*/ 254 h 573"/>
              <a:gd name="T52" fmla="*/ 248 w 602"/>
              <a:gd name="T53" fmla="*/ 276 h 573"/>
              <a:gd name="T54" fmla="*/ 276 w 602"/>
              <a:gd name="T55" fmla="*/ 297 h 573"/>
              <a:gd name="T56" fmla="*/ 219 w 602"/>
              <a:gd name="T57" fmla="*/ 509 h 573"/>
              <a:gd name="T58" fmla="*/ 106 w 602"/>
              <a:gd name="T59" fmla="*/ 466 h 573"/>
              <a:gd name="T60" fmla="*/ 0 w 602"/>
              <a:gd name="T61" fmla="*/ 488 h 573"/>
              <a:gd name="T62" fmla="*/ 57 w 602"/>
              <a:gd name="T63" fmla="*/ 283 h 573"/>
              <a:gd name="T64" fmla="*/ 78 w 602"/>
              <a:gd name="T65" fmla="*/ 276 h 573"/>
              <a:gd name="T66" fmla="*/ 156 w 602"/>
              <a:gd name="T67" fmla="*/ 254 h 573"/>
              <a:gd name="T68" fmla="*/ 424 w 602"/>
              <a:gd name="T69" fmla="*/ 361 h 573"/>
              <a:gd name="T70" fmla="*/ 424 w 602"/>
              <a:gd name="T71" fmla="*/ 361 h 573"/>
              <a:gd name="T72" fmla="*/ 530 w 602"/>
              <a:gd name="T73" fmla="*/ 339 h 573"/>
              <a:gd name="T74" fmla="*/ 481 w 602"/>
              <a:gd name="T75" fmla="*/ 544 h 573"/>
              <a:gd name="T76" fmla="*/ 368 w 602"/>
              <a:gd name="T77" fmla="*/ 572 h 573"/>
              <a:gd name="T78" fmla="*/ 255 w 602"/>
              <a:gd name="T79" fmla="*/ 530 h 573"/>
              <a:gd name="T80" fmla="*/ 304 w 602"/>
              <a:gd name="T81" fmla="*/ 318 h 573"/>
              <a:gd name="T82" fmla="*/ 424 w 602"/>
              <a:gd name="T83" fmla="*/ 361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lnTo>
                  <a:pt x="544" y="290"/>
                </a:ln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lnTo>
                  <a:pt x="318" y="276"/>
                </a:ln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lnTo>
                  <a:pt x="226" y="0"/>
                </a:ln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lnTo>
                  <a:pt x="340" y="35"/>
                </a:ln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4" name="Freeform 22">
            <a:extLst>
              <a:ext uri="{FF2B5EF4-FFF2-40B4-BE49-F238E27FC236}">
                <a16:creationId xmlns:a16="http://schemas.microsoft.com/office/drawing/2014/main" id="{E03B5700-B86E-4C95-B46E-ECE21B2C0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2088" y="1038225"/>
            <a:ext cx="217487" cy="206375"/>
          </a:xfrm>
          <a:custGeom>
            <a:avLst/>
            <a:gdLst>
              <a:gd name="T0" fmla="*/ 587 w 602"/>
              <a:gd name="T1" fmla="*/ 360 h 573"/>
              <a:gd name="T2" fmla="*/ 516 w 602"/>
              <a:gd name="T3" fmla="*/ 346 h 573"/>
              <a:gd name="T4" fmla="*/ 467 w 602"/>
              <a:gd name="T5" fmla="*/ 247 h 573"/>
              <a:gd name="T6" fmla="*/ 601 w 602"/>
              <a:gd name="T7" fmla="*/ 261 h 573"/>
              <a:gd name="T8" fmla="*/ 587 w 602"/>
              <a:gd name="T9" fmla="*/ 360 h 573"/>
              <a:gd name="T10" fmla="*/ 467 w 602"/>
              <a:gd name="T11" fmla="*/ 311 h 573"/>
              <a:gd name="T12" fmla="*/ 474 w 602"/>
              <a:gd name="T13" fmla="*/ 311 h 573"/>
              <a:gd name="T14" fmla="*/ 495 w 602"/>
              <a:gd name="T15" fmla="*/ 360 h 573"/>
              <a:gd name="T16" fmla="*/ 446 w 602"/>
              <a:gd name="T17" fmla="*/ 396 h 573"/>
              <a:gd name="T18" fmla="*/ 283 w 602"/>
              <a:gd name="T19" fmla="*/ 7 h 573"/>
              <a:gd name="T20" fmla="*/ 453 w 602"/>
              <a:gd name="T21" fmla="*/ 283 h 573"/>
              <a:gd name="T22" fmla="*/ 460 w 602"/>
              <a:gd name="T23" fmla="*/ 297 h 573"/>
              <a:gd name="T24" fmla="*/ 467 w 602"/>
              <a:gd name="T25" fmla="*/ 304 h 573"/>
              <a:gd name="T26" fmla="*/ 467 w 602"/>
              <a:gd name="T27" fmla="*/ 311 h 573"/>
              <a:gd name="T28" fmla="*/ 297 w 602"/>
              <a:gd name="T29" fmla="*/ 191 h 573"/>
              <a:gd name="T30" fmla="*/ 198 w 602"/>
              <a:gd name="T31" fmla="*/ 360 h 573"/>
              <a:gd name="T32" fmla="*/ 106 w 602"/>
              <a:gd name="T33" fmla="*/ 488 h 573"/>
              <a:gd name="T34" fmla="*/ 71 w 602"/>
              <a:gd name="T35" fmla="*/ 445 h 573"/>
              <a:gd name="T36" fmla="*/ 184 w 602"/>
              <a:gd name="T37" fmla="*/ 247 h 573"/>
              <a:gd name="T38" fmla="*/ 255 w 602"/>
              <a:gd name="T39" fmla="*/ 148 h 573"/>
              <a:gd name="T40" fmla="*/ 297 w 602"/>
              <a:gd name="T41" fmla="*/ 191 h 573"/>
              <a:gd name="T42" fmla="*/ 7 w 602"/>
              <a:gd name="T43" fmla="*/ 360 h 573"/>
              <a:gd name="T44" fmla="*/ 0 w 602"/>
              <a:gd name="T45" fmla="*/ 261 h 573"/>
              <a:gd name="T46" fmla="*/ 149 w 602"/>
              <a:gd name="T47" fmla="*/ 247 h 573"/>
              <a:gd name="T48" fmla="*/ 7 w 602"/>
              <a:gd name="T49" fmla="*/ 360 h 573"/>
              <a:gd name="T50" fmla="*/ 64 w 602"/>
              <a:gd name="T51" fmla="*/ 481 h 573"/>
              <a:gd name="T52" fmla="*/ 99 w 602"/>
              <a:gd name="T53" fmla="*/ 516 h 573"/>
              <a:gd name="T54" fmla="*/ 43 w 602"/>
              <a:gd name="T55" fmla="*/ 544 h 573"/>
              <a:gd name="T56" fmla="*/ 64 w 602"/>
              <a:gd name="T57" fmla="*/ 481 h 573"/>
              <a:gd name="T58" fmla="*/ 347 w 602"/>
              <a:gd name="T59" fmla="*/ 247 h 573"/>
              <a:gd name="T60" fmla="*/ 226 w 602"/>
              <a:gd name="T61" fmla="*/ 360 h 573"/>
              <a:gd name="T62" fmla="*/ 347 w 602"/>
              <a:gd name="T63" fmla="*/ 247 h 573"/>
              <a:gd name="T64" fmla="*/ 474 w 602"/>
              <a:gd name="T65" fmla="*/ 417 h 573"/>
              <a:gd name="T66" fmla="*/ 516 w 602"/>
              <a:gd name="T67" fmla="*/ 410 h 573"/>
              <a:gd name="T68" fmla="*/ 530 w 602"/>
              <a:gd name="T69" fmla="*/ 466 h 573"/>
              <a:gd name="T70" fmla="*/ 495 w 602"/>
              <a:gd name="T71" fmla="*/ 473 h 573"/>
              <a:gd name="T72" fmla="*/ 474 w 602"/>
              <a:gd name="T73" fmla="*/ 417 h 573"/>
              <a:gd name="T74" fmla="*/ 580 w 602"/>
              <a:gd name="T75" fmla="*/ 572 h 573"/>
              <a:gd name="T76" fmla="*/ 530 w 602"/>
              <a:gd name="T77" fmla="*/ 495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lnTo>
                  <a:pt x="495" y="360"/>
                </a:ln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lnTo>
                  <a:pt x="460" y="297"/>
                </a:lnTo>
                <a:cubicBezTo>
                  <a:pt x="460" y="297"/>
                  <a:pt x="460" y="297"/>
                  <a:pt x="467" y="304"/>
                </a:cubicBezTo>
                <a:lnTo>
                  <a:pt x="467" y="304"/>
                </a:ln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5" name="Freeform 23">
            <a:extLst>
              <a:ext uri="{FF2B5EF4-FFF2-40B4-BE49-F238E27FC236}">
                <a16:creationId xmlns:a16="http://schemas.microsoft.com/office/drawing/2014/main" id="{FDE7F0BA-4B10-4841-8686-EB72D425D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1033463"/>
            <a:ext cx="201613" cy="219075"/>
          </a:xfrm>
          <a:custGeom>
            <a:avLst/>
            <a:gdLst>
              <a:gd name="T0" fmla="*/ 474 w 559"/>
              <a:gd name="T1" fmla="*/ 318 h 609"/>
              <a:gd name="T2" fmla="*/ 474 w 559"/>
              <a:gd name="T3" fmla="*/ 318 h 609"/>
              <a:gd name="T4" fmla="*/ 558 w 559"/>
              <a:gd name="T5" fmla="*/ 445 h 609"/>
              <a:gd name="T6" fmla="*/ 516 w 559"/>
              <a:gd name="T7" fmla="*/ 530 h 609"/>
              <a:gd name="T8" fmla="*/ 417 w 559"/>
              <a:gd name="T9" fmla="*/ 600 h 609"/>
              <a:gd name="T10" fmla="*/ 311 w 559"/>
              <a:gd name="T11" fmla="*/ 579 h 609"/>
              <a:gd name="T12" fmla="*/ 205 w 559"/>
              <a:gd name="T13" fmla="*/ 600 h 609"/>
              <a:gd name="T14" fmla="*/ 99 w 559"/>
              <a:gd name="T15" fmla="*/ 530 h 609"/>
              <a:gd name="T16" fmla="*/ 64 w 559"/>
              <a:gd name="T17" fmla="*/ 226 h 609"/>
              <a:gd name="T18" fmla="*/ 191 w 559"/>
              <a:gd name="T19" fmla="*/ 148 h 609"/>
              <a:gd name="T20" fmla="*/ 304 w 559"/>
              <a:gd name="T21" fmla="*/ 176 h 609"/>
              <a:gd name="T22" fmla="*/ 424 w 559"/>
              <a:gd name="T23" fmla="*/ 148 h 609"/>
              <a:gd name="T24" fmla="*/ 544 w 559"/>
              <a:gd name="T25" fmla="*/ 205 h 609"/>
              <a:gd name="T26" fmla="*/ 474 w 559"/>
              <a:gd name="T27" fmla="*/ 318 h 609"/>
              <a:gd name="T28" fmla="*/ 297 w 559"/>
              <a:gd name="T29" fmla="*/ 141 h 609"/>
              <a:gd name="T30" fmla="*/ 297 w 559"/>
              <a:gd name="T31" fmla="*/ 141 h 609"/>
              <a:gd name="T32" fmla="*/ 332 w 559"/>
              <a:gd name="T33" fmla="*/ 42 h 609"/>
              <a:gd name="T34" fmla="*/ 424 w 559"/>
              <a:gd name="T35" fmla="*/ 0 h 609"/>
              <a:gd name="T36" fmla="*/ 389 w 559"/>
              <a:gd name="T37" fmla="*/ 99 h 609"/>
              <a:gd name="T38" fmla="*/ 297 w 559"/>
              <a:gd name="T39" fmla="*/ 141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6" name="Freeform 24">
            <a:extLst>
              <a:ext uri="{FF2B5EF4-FFF2-40B4-BE49-F238E27FC236}">
                <a16:creationId xmlns:a16="http://schemas.microsoft.com/office/drawing/2014/main" id="{133D92CC-D966-46C0-8A6F-2A49F0DE7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0" y="1033463"/>
            <a:ext cx="180975" cy="215900"/>
          </a:xfrm>
          <a:custGeom>
            <a:avLst/>
            <a:gdLst>
              <a:gd name="T0" fmla="*/ 466 w 502"/>
              <a:gd name="T1" fmla="*/ 410 h 601"/>
              <a:gd name="T2" fmla="*/ 431 w 502"/>
              <a:gd name="T3" fmla="*/ 226 h 601"/>
              <a:gd name="T4" fmla="*/ 501 w 502"/>
              <a:gd name="T5" fmla="*/ 226 h 601"/>
              <a:gd name="T6" fmla="*/ 466 w 502"/>
              <a:gd name="T7" fmla="*/ 410 h 601"/>
              <a:gd name="T8" fmla="*/ 374 w 502"/>
              <a:gd name="T9" fmla="*/ 487 h 601"/>
              <a:gd name="T10" fmla="*/ 353 w 502"/>
              <a:gd name="T11" fmla="*/ 495 h 601"/>
              <a:gd name="T12" fmla="*/ 353 w 502"/>
              <a:gd name="T13" fmla="*/ 509 h 601"/>
              <a:gd name="T14" fmla="*/ 318 w 502"/>
              <a:gd name="T15" fmla="*/ 600 h 601"/>
              <a:gd name="T16" fmla="*/ 282 w 502"/>
              <a:gd name="T17" fmla="*/ 509 h 601"/>
              <a:gd name="T18" fmla="*/ 282 w 502"/>
              <a:gd name="T19" fmla="*/ 495 h 601"/>
              <a:gd name="T20" fmla="*/ 219 w 502"/>
              <a:gd name="T21" fmla="*/ 487 h 601"/>
              <a:gd name="T22" fmla="*/ 219 w 502"/>
              <a:gd name="T23" fmla="*/ 495 h 601"/>
              <a:gd name="T24" fmla="*/ 219 w 502"/>
              <a:gd name="T25" fmla="*/ 565 h 601"/>
              <a:gd name="T26" fmla="*/ 155 w 502"/>
              <a:gd name="T27" fmla="*/ 565 h 601"/>
              <a:gd name="T28" fmla="*/ 155 w 502"/>
              <a:gd name="T29" fmla="*/ 495 h 601"/>
              <a:gd name="T30" fmla="*/ 155 w 502"/>
              <a:gd name="T31" fmla="*/ 487 h 601"/>
              <a:gd name="T32" fmla="*/ 92 w 502"/>
              <a:gd name="T33" fmla="*/ 445 h 601"/>
              <a:gd name="T34" fmla="*/ 92 w 502"/>
              <a:gd name="T35" fmla="*/ 219 h 601"/>
              <a:gd name="T36" fmla="*/ 99 w 502"/>
              <a:gd name="T37" fmla="*/ 191 h 601"/>
              <a:gd name="T38" fmla="*/ 410 w 502"/>
              <a:gd name="T39" fmla="*/ 191 h 601"/>
              <a:gd name="T40" fmla="*/ 410 w 502"/>
              <a:gd name="T41" fmla="*/ 240 h 601"/>
              <a:gd name="T42" fmla="*/ 374 w 502"/>
              <a:gd name="T43" fmla="*/ 487 h 601"/>
              <a:gd name="T44" fmla="*/ 176 w 502"/>
              <a:gd name="T45" fmla="*/ 49 h 601"/>
              <a:gd name="T46" fmla="*/ 162 w 502"/>
              <a:gd name="T47" fmla="*/ 28 h 601"/>
              <a:gd name="T48" fmla="*/ 148 w 502"/>
              <a:gd name="T49" fmla="*/ 0 h 601"/>
              <a:gd name="T50" fmla="*/ 169 w 502"/>
              <a:gd name="T51" fmla="*/ 28 h 601"/>
              <a:gd name="T52" fmla="*/ 183 w 502"/>
              <a:gd name="T53" fmla="*/ 42 h 601"/>
              <a:gd name="T54" fmla="*/ 318 w 502"/>
              <a:gd name="T55" fmla="*/ 42 h 601"/>
              <a:gd name="T56" fmla="*/ 332 w 502"/>
              <a:gd name="T57" fmla="*/ 28 h 601"/>
              <a:gd name="T58" fmla="*/ 353 w 502"/>
              <a:gd name="T59" fmla="*/ 0 h 601"/>
              <a:gd name="T60" fmla="*/ 346 w 502"/>
              <a:gd name="T61" fmla="*/ 28 h 601"/>
              <a:gd name="T62" fmla="*/ 332 w 502"/>
              <a:gd name="T63" fmla="*/ 49 h 601"/>
              <a:gd name="T64" fmla="*/ 92 w 502"/>
              <a:gd name="T65" fmla="*/ 169 h 601"/>
              <a:gd name="T66" fmla="*/ 318 w 502"/>
              <a:gd name="T67" fmla="*/ 120 h 601"/>
              <a:gd name="T68" fmla="*/ 339 w 502"/>
              <a:gd name="T69" fmla="*/ 106 h 601"/>
              <a:gd name="T70" fmla="*/ 304 w 502"/>
              <a:gd name="T71" fmla="*/ 106 h 601"/>
              <a:gd name="T72" fmla="*/ 183 w 502"/>
              <a:gd name="T73" fmla="*/ 120 h 601"/>
              <a:gd name="T74" fmla="*/ 197 w 502"/>
              <a:gd name="T75" fmla="*/ 106 h 601"/>
              <a:gd name="T76" fmla="*/ 169 w 502"/>
              <a:gd name="T77" fmla="*/ 106 h 601"/>
              <a:gd name="T78" fmla="*/ 35 w 502"/>
              <a:gd name="T79" fmla="*/ 410 h 601"/>
              <a:gd name="T80" fmla="*/ 0 w 502"/>
              <a:gd name="T81" fmla="*/ 374 h 601"/>
              <a:gd name="T82" fmla="*/ 35 w 502"/>
              <a:gd name="T83" fmla="*/ 191 h 601"/>
              <a:gd name="T84" fmla="*/ 70 w 502"/>
              <a:gd name="T85" fmla="*/ 37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lnTo>
                  <a:pt x="353" y="495"/>
                </a:ln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lnTo>
                  <a:pt x="282" y="495"/>
                </a:ln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lnTo>
                  <a:pt x="219" y="495"/>
                </a:ln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lnTo>
                  <a:pt x="155" y="495"/>
                </a:ln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lnTo>
                  <a:pt x="410" y="191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3" name="Freeform 1">
            <a:extLst>
              <a:ext uri="{FF2B5EF4-FFF2-40B4-BE49-F238E27FC236}">
                <a16:creationId xmlns:a16="http://schemas.microsoft.com/office/drawing/2014/main" id="{6D9D3451-C058-4575-8FE8-A511354C4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2562225"/>
            <a:ext cx="219075" cy="219075"/>
          </a:xfrm>
          <a:custGeom>
            <a:avLst/>
            <a:gdLst>
              <a:gd name="T0" fmla="*/ 594 w 609"/>
              <a:gd name="T1" fmla="*/ 290 h 609"/>
              <a:gd name="T2" fmla="*/ 318 w 609"/>
              <a:gd name="T3" fmla="*/ 466 h 609"/>
              <a:gd name="T4" fmla="*/ 283 w 609"/>
              <a:gd name="T5" fmla="*/ 608 h 609"/>
              <a:gd name="T6" fmla="*/ 120 w 609"/>
              <a:gd name="T7" fmla="*/ 608 h 609"/>
              <a:gd name="T8" fmla="*/ 85 w 609"/>
              <a:gd name="T9" fmla="*/ 551 h 609"/>
              <a:gd name="T10" fmla="*/ 50 w 609"/>
              <a:gd name="T11" fmla="*/ 509 h 609"/>
              <a:gd name="T12" fmla="*/ 7 w 609"/>
              <a:gd name="T13" fmla="*/ 459 h 609"/>
              <a:gd name="T14" fmla="*/ 113 w 609"/>
              <a:gd name="T15" fmla="*/ 0 h 609"/>
              <a:gd name="T16" fmla="*/ 368 w 609"/>
              <a:gd name="T17" fmla="*/ 0 h 609"/>
              <a:gd name="T18" fmla="*/ 523 w 609"/>
              <a:gd name="T19" fmla="*/ 120 h 609"/>
              <a:gd name="T20" fmla="*/ 594 w 609"/>
              <a:gd name="T21" fmla="*/ 290 h 609"/>
              <a:gd name="T22" fmla="*/ 488 w 609"/>
              <a:gd name="T23" fmla="*/ 148 h 609"/>
              <a:gd name="T24" fmla="*/ 368 w 609"/>
              <a:gd name="T25" fmla="*/ 42 h 609"/>
              <a:gd name="T26" fmla="*/ 50 w 609"/>
              <a:gd name="T27" fmla="*/ 466 h 609"/>
              <a:gd name="T28" fmla="*/ 148 w 609"/>
              <a:gd name="T29" fmla="*/ 466 h 609"/>
              <a:gd name="T30" fmla="*/ 212 w 609"/>
              <a:gd name="T31" fmla="*/ 325 h 609"/>
              <a:gd name="T32" fmla="*/ 304 w 609"/>
              <a:gd name="T33" fmla="*/ 325 h 609"/>
              <a:gd name="T34" fmla="*/ 481 w 609"/>
              <a:gd name="T35" fmla="*/ 191 h 609"/>
              <a:gd name="T36" fmla="*/ 530 w 609"/>
              <a:gd name="T37" fmla="*/ 169 h 609"/>
              <a:gd name="T38" fmla="*/ 523 w 609"/>
              <a:gd name="T39" fmla="*/ 198 h 609"/>
              <a:gd name="T40" fmla="*/ 240 w 609"/>
              <a:gd name="T41" fmla="*/ 367 h 609"/>
              <a:gd name="T42" fmla="*/ 212 w 609"/>
              <a:gd name="T43" fmla="*/ 509 h 609"/>
              <a:gd name="T44" fmla="*/ 134 w 609"/>
              <a:gd name="T45" fmla="*/ 509 h 609"/>
              <a:gd name="T46" fmla="*/ 255 w 609"/>
              <a:gd name="T47" fmla="*/ 565 h 609"/>
              <a:gd name="T48" fmla="*/ 375 w 609"/>
              <a:gd name="T49" fmla="*/ 424 h 609"/>
              <a:gd name="T50" fmla="*/ 530 w 609"/>
              <a:gd name="T51" fmla="*/ 169 h 609"/>
              <a:gd name="T52" fmla="*/ 339 w 609"/>
              <a:gd name="T53" fmla="*/ 226 h 609"/>
              <a:gd name="T54" fmla="*/ 290 w 609"/>
              <a:gd name="T55" fmla="*/ 247 h 609"/>
              <a:gd name="T56" fmla="*/ 255 w 609"/>
              <a:gd name="T57" fmla="*/ 141 h 609"/>
              <a:gd name="T58" fmla="*/ 318 w 609"/>
              <a:gd name="T59" fmla="*/ 127 h 609"/>
              <a:gd name="T60" fmla="*/ 361 w 609"/>
              <a:gd name="T61" fmla="*/ 191 h 609"/>
              <a:gd name="T62" fmla="*/ 318 w 609"/>
              <a:gd name="T63" fmla="*/ 169 h 609"/>
              <a:gd name="T64" fmla="*/ 318 w 609"/>
              <a:gd name="T65" fmla="*/ 169 h 609"/>
              <a:gd name="T66" fmla="*/ 283 w 609"/>
              <a:gd name="T67" fmla="*/ 205 h 609"/>
              <a:gd name="T68" fmla="*/ 318 w 609"/>
              <a:gd name="T69" fmla="*/ 177 h 609"/>
              <a:gd name="T70" fmla="*/ 318 w 609"/>
              <a:gd name="T71" fmla="*/ 17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9" h="609">
                <a:moveTo>
                  <a:pt x="594" y="290"/>
                </a:moveTo>
                <a:lnTo>
                  <a:pt x="594" y="290"/>
                </a:lnTo>
                <a:cubicBezTo>
                  <a:pt x="573" y="396"/>
                  <a:pt x="488" y="466"/>
                  <a:pt x="375" y="466"/>
                </a:cubicBezTo>
                <a:cubicBezTo>
                  <a:pt x="318" y="466"/>
                  <a:pt x="318" y="466"/>
                  <a:pt x="318" y="466"/>
                </a:cubicBezTo>
                <a:cubicBezTo>
                  <a:pt x="290" y="572"/>
                  <a:pt x="290" y="572"/>
                  <a:pt x="290" y="572"/>
                </a:cubicBezTo>
                <a:cubicBezTo>
                  <a:pt x="283" y="608"/>
                  <a:pt x="283" y="608"/>
                  <a:pt x="283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120" y="608"/>
                  <a:pt x="120" y="608"/>
                  <a:pt x="120" y="608"/>
                </a:cubicBezTo>
                <a:cubicBezTo>
                  <a:pt x="71" y="608"/>
                  <a:pt x="71" y="608"/>
                  <a:pt x="71" y="608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92" y="509"/>
                  <a:pt x="92" y="509"/>
                  <a:pt x="92" y="509"/>
                </a:cubicBezTo>
                <a:cubicBezTo>
                  <a:pt x="50" y="509"/>
                  <a:pt x="50" y="509"/>
                  <a:pt x="50" y="509"/>
                </a:cubicBezTo>
                <a:cubicBezTo>
                  <a:pt x="0" y="509"/>
                  <a:pt x="0" y="509"/>
                  <a:pt x="0" y="509"/>
                </a:cubicBezTo>
                <a:cubicBezTo>
                  <a:pt x="7" y="459"/>
                  <a:pt x="7" y="459"/>
                  <a:pt x="7" y="4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13" y="0"/>
                  <a:pt x="113" y="0"/>
                  <a:pt x="113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417" y="0"/>
                  <a:pt x="466" y="21"/>
                  <a:pt x="495" y="64"/>
                </a:cubicBezTo>
                <a:cubicBezTo>
                  <a:pt x="509" y="78"/>
                  <a:pt x="516" y="92"/>
                  <a:pt x="523" y="120"/>
                </a:cubicBezTo>
                <a:cubicBezTo>
                  <a:pt x="544" y="127"/>
                  <a:pt x="558" y="141"/>
                  <a:pt x="565" y="155"/>
                </a:cubicBezTo>
                <a:cubicBezTo>
                  <a:pt x="587" y="184"/>
                  <a:pt x="608" y="226"/>
                  <a:pt x="594" y="290"/>
                </a:cubicBezTo>
                <a:close/>
                <a:moveTo>
                  <a:pt x="488" y="148"/>
                </a:moveTo>
                <a:lnTo>
                  <a:pt x="488" y="148"/>
                </a:lnTo>
                <a:cubicBezTo>
                  <a:pt x="481" y="127"/>
                  <a:pt x="481" y="113"/>
                  <a:pt x="474" y="99"/>
                </a:cubicBezTo>
                <a:cubicBezTo>
                  <a:pt x="452" y="64"/>
                  <a:pt x="403" y="42"/>
                  <a:pt x="368" y="42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50" y="466"/>
                  <a:pt x="50" y="466"/>
                  <a:pt x="50" y="466"/>
                </a:cubicBezTo>
                <a:cubicBezTo>
                  <a:pt x="99" y="466"/>
                  <a:pt x="99" y="466"/>
                  <a:pt x="99" y="466"/>
                </a:cubicBezTo>
                <a:cubicBezTo>
                  <a:pt x="148" y="466"/>
                  <a:pt x="148" y="466"/>
                  <a:pt x="148" y="466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212" y="325"/>
                  <a:pt x="212" y="325"/>
                  <a:pt x="212" y="325"/>
                </a:cubicBezTo>
                <a:cubicBezTo>
                  <a:pt x="304" y="325"/>
                  <a:pt x="304" y="325"/>
                  <a:pt x="304" y="325"/>
                </a:cubicBezTo>
                <a:lnTo>
                  <a:pt x="304" y="325"/>
                </a:lnTo>
                <a:cubicBezTo>
                  <a:pt x="353" y="325"/>
                  <a:pt x="403" y="311"/>
                  <a:pt x="438" y="276"/>
                </a:cubicBezTo>
                <a:cubicBezTo>
                  <a:pt x="459" y="254"/>
                  <a:pt x="474" y="226"/>
                  <a:pt x="481" y="191"/>
                </a:cubicBezTo>
                <a:cubicBezTo>
                  <a:pt x="488" y="177"/>
                  <a:pt x="488" y="162"/>
                  <a:pt x="488" y="148"/>
                </a:cubicBezTo>
                <a:close/>
                <a:moveTo>
                  <a:pt x="530" y="169"/>
                </a:moveTo>
                <a:lnTo>
                  <a:pt x="530" y="169"/>
                </a:lnTo>
                <a:cubicBezTo>
                  <a:pt x="523" y="184"/>
                  <a:pt x="523" y="191"/>
                  <a:pt x="523" y="198"/>
                </a:cubicBezTo>
                <a:cubicBezTo>
                  <a:pt x="502" y="304"/>
                  <a:pt x="410" y="367"/>
                  <a:pt x="304" y="367"/>
                </a:cubicBezTo>
                <a:cubicBezTo>
                  <a:pt x="240" y="367"/>
                  <a:pt x="240" y="367"/>
                  <a:pt x="240" y="367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2" y="509"/>
                  <a:pt x="212" y="509"/>
                  <a:pt x="212" y="509"/>
                </a:cubicBezTo>
                <a:cubicBezTo>
                  <a:pt x="177" y="509"/>
                  <a:pt x="177" y="509"/>
                  <a:pt x="177" y="509"/>
                </a:cubicBezTo>
                <a:cubicBezTo>
                  <a:pt x="134" y="509"/>
                  <a:pt x="134" y="509"/>
                  <a:pt x="134" y="509"/>
                </a:cubicBezTo>
                <a:cubicBezTo>
                  <a:pt x="120" y="565"/>
                  <a:pt x="120" y="565"/>
                  <a:pt x="120" y="565"/>
                </a:cubicBezTo>
                <a:cubicBezTo>
                  <a:pt x="255" y="565"/>
                  <a:pt x="255" y="565"/>
                  <a:pt x="255" y="565"/>
                </a:cubicBezTo>
                <a:cubicBezTo>
                  <a:pt x="283" y="424"/>
                  <a:pt x="283" y="424"/>
                  <a:pt x="283" y="424"/>
                </a:cubicBezTo>
                <a:cubicBezTo>
                  <a:pt x="375" y="424"/>
                  <a:pt x="375" y="424"/>
                  <a:pt x="375" y="424"/>
                </a:cubicBezTo>
                <a:cubicBezTo>
                  <a:pt x="459" y="424"/>
                  <a:pt x="537" y="375"/>
                  <a:pt x="551" y="283"/>
                </a:cubicBezTo>
                <a:cubicBezTo>
                  <a:pt x="565" y="233"/>
                  <a:pt x="551" y="198"/>
                  <a:pt x="530" y="169"/>
                </a:cubicBezTo>
                <a:close/>
                <a:moveTo>
                  <a:pt x="339" y="226"/>
                </a:moveTo>
                <a:lnTo>
                  <a:pt x="339" y="226"/>
                </a:lnTo>
                <a:cubicBezTo>
                  <a:pt x="332" y="226"/>
                  <a:pt x="332" y="233"/>
                  <a:pt x="325" y="233"/>
                </a:cubicBezTo>
                <a:cubicBezTo>
                  <a:pt x="318" y="240"/>
                  <a:pt x="304" y="247"/>
                  <a:pt x="290" y="247"/>
                </a:cubicBezTo>
                <a:cubicBezTo>
                  <a:pt x="226" y="247"/>
                  <a:pt x="226" y="247"/>
                  <a:pt x="226" y="247"/>
                </a:cubicBezTo>
                <a:cubicBezTo>
                  <a:pt x="255" y="141"/>
                  <a:pt x="255" y="141"/>
                  <a:pt x="255" y="141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32" y="127"/>
                  <a:pt x="339" y="134"/>
                  <a:pt x="346" y="141"/>
                </a:cubicBezTo>
                <a:cubicBezTo>
                  <a:pt x="361" y="148"/>
                  <a:pt x="368" y="169"/>
                  <a:pt x="361" y="191"/>
                </a:cubicBezTo>
                <a:cubicBezTo>
                  <a:pt x="361" y="205"/>
                  <a:pt x="346" y="219"/>
                  <a:pt x="339" y="226"/>
                </a:cubicBezTo>
                <a:close/>
                <a:moveTo>
                  <a:pt x="318" y="169"/>
                </a:moveTo>
                <a:lnTo>
                  <a:pt x="318" y="169"/>
                </a:lnTo>
                <a:lnTo>
                  <a:pt x="318" y="169"/>
                </a:lnTo>
                <a:cubicBezTo>
                  <a:pt x="290" y="169"/>
                  <a:pt x="290" y="169"/>
                  <a:pt x="290" y="169"/>
                </a:cubicBezTo>
                <a:cubicBezTo>
                  <a:pt x="283" y="205"/>
                  <a:pt x="283" y="205"/>
                  <a:pt x="283" y="205"/>
                </a:cubicBezTo>
                <a:cubicBezTo>
                  <a:pt x="290" y="205"/>
                  <a:pt x="290" y="205"/>
                  <a:pt x="290" y="205"/>
                </a:cubicBezTo>
                <a:cubicBezTo>
                  <a:pt x="304" y="205"/>
                  <a:pt x="318" y="191"/>
                  <a:pt x="318" y="177"/>
                </a:cubicBezTo>
                <a:lnTo>
                  <a:pt x="318" y="177"/>
                </a:lnTo>
                <a:lnTo>
                  <a:pt x="318" y="177"/>
                </a:lnTo>
                <a:cubicBezTo>
                  <a:pt x="318" y="177"/>
                  <a:pt x="318" y="177"/>
                  <a:pt x="318" y="1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4" name="Freeform 2">
            <a:extLst>
              <a:ext uri="{FF2B5EF4-FFF2-40B4-BE49-F238E27FC236}">
                <a16:creationId xmlns:a16="http://schemas.microsoft.com/office/drawing/2014/main" id="{76742A23-0365-4EB8-8352-A7EBB30A4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2568575"/>
            <a:ext cx="219075" cy="206375"/>
          </a:xfrm>
          <a:custGeom>
            <a:avLst/>
            <a:gdLst>
              <a:gd name="T0" fmla="*/ 473 w 609"/>
              <a:gd name="T1" fmla="*/ 573 h 574"/>
              <a:gd name="T2" fmla="*/ 473 w 609"/>
              <a:gd name="T3" fmla="*/ 573 h 574"/>
              <a:gd name="T4" fmla="*/ 473 w 609"/>
              <a:gd name="T5" fmla="*/ 368 h 574"/>
              <a:gd name="T6" fmla="*/ 410 w 609"/>
              <a:gd name="T7" fmla="*/ 283 h 574"/>
              <a:gd name="T8" fmla="*/ 339 w 609"/>
              <a:gd name="T9" fmla="*/ 368 h 574"/>
              <a:gd name="T10" fmla="*/ 339 w 609"/>
              <a:gd name="T11" fmla="*/ 573 h 574"/>
              <a:gd name="T12" fmla="*/ 205 w 609"/>
              <a:gd name="T13" fmla="*/ 573 h 574"/>
              <a:gd name="T14" fmla="*/ 205 w 609"/>
              <a:gd name="T15" fmla="*/ 191 h 574"/>
              <a:gd name="T16" fmla="*/ 339 w 609"/>
              <a:gd name="T17" fmla="*/ 191 h 574"/>
              <a:gd name="T18" fmla="*/ 339 w 609"/>
              <a:gd name="T19" fmla="*/ 240 h 574"/>
              <a:gd name="T20" fmla="*/ 459 w 609"/>
              <a:gd name="T21" fmla="*/ 177 h 574"/>
              <a:gd name="T22" fmla="*/ 608 w 609"/>
              <a:gd name="T23" fmla="*/ 361 h 574"/>
              <a:gd name="T24" fmla="*/ 608 w 609"/>
              <a:gd name="T25" fmla="*/ 573 h 574"/>
              <a:gd name="T26" fmla="*/ 473 w 609"/>
              <a:gd name="T27" fmla="*/ 573 h 574"/>
              <a:gd name="T28" fmla="*/ 78 w 609"/>
              <a:gd name="T29" fmla="*/ 134 h 574"/>
              <a:gd name="T30" fmla="*/ 78 w 609"/>
              <a:gd name="T31" fmla="*/ 134 h 574"/>
              <a:gd name="T32" fmla="*/ 0 w 609"/>
              <a:gd name="T33" fmla="*/ 71 h 574"/>
              <a:gd name="T34" fmla="*/ 78 w 609"/>
              <a:gd name="T35" fmla="*/ 0 h 574"/>
              <a:gd name="T36" fmla="*/ 155 w 609"/>
              <a:gd name="T37" fmla="*/ 71 h 574"/>
              <a:gd name="T38" fmla="*/ 78 w 609"/>
              <a:gd name="T39" fmla="*/ 134 h 574"/>
              <a:gd name="T40" fmla="*/ 141 w 609"/>
              <a:gd name="T41" fmla="*/ 573 h 574"/>
              <a:gd name="T42" fmla="*/ 141 w 609"/>
              <a:gd name="T43" fmla="*/ 573 h 574"/>
              <a:gd name="T44" fmla="*/ 7 w 609"/>
              <a:gd name="T45" fmla="*/ 573 h 574"/>
              <a:gd name="T46" fmla="*/ 7 w 609"/>
              <a:gd name="T47" fmla="*/ 191 h 574"/>
              <a:gd name="T48" fmla="*/ 141 w 609"/>
              <a:gd name="T49" fmla="*/ 191 h 574"/>
              <a:gd name="T50" fmla="*/ 141 w 609"/>
              <a:gd name="T51" fmla="*/ 573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9" h="574">
                <a:moveTo>
                  <a:pt x="473" y="573"/>
                </a:moveTo>
                <a:lnTo>
                  <a:pt x="473" y="573"/>
                </a:lnTo>
                <a:cubicBezTo>
                  <a:pt x="473" y="368"/>
                  <a:pt x="473" y="368"/>
                  <a:pt x="473" y="368"/>
                </a:cubicBezTo>
                <a:cubicBezTo>
                  <a:pt x="473" y="325"/>
                  <a:pt x="459" y="283"/>
                  <a:pt x="410" y="283"/>
                </a:cubicBezTo>
                <a:cubicBezTo>
                  <a:pt x="360" y="283"/>
                  <a:pt x="339" y="325"/>
                  <a:pt x="339" y="368"/>
                </a:cubicBezTo>
                <a:cubicBezTo>
                  <a:pt x="339" y="573"/>
                  <a:pt x="339" y="573"/>
                  <a:pt x="339" y="573"/>
                </a:cubicBezTo>
                <a:cubicBezTo>
                  <a:pt x="205" y="573"/>
                  <a:pt x="205" y="573"/>
                  <a:pt x="205" y="573"/>
                </a:cubicBezTo>
                <a:cubicBezTo>
                  <a:pt x="205" y="191"/>
                  <a:pt x="205" y="191"/>
                  <a:pt x="205" y="191"/>
                </a:cubicBezTo>
                <a:cubicBezTo>
                  <a:pt x="339" y="191"/>
                  <a:pt x="339" y="191"/>
                  <a:pt x="339" y="191"/>
                </a:cubicBezTo>
                <a:cubicBezTo>
                  <a:pt x="339" y="240"/>
                  <a:pt x="339" y="240"/>
                  <a:pt x="339" y="240"/>
                </a:cubicBezTo>
                <a:cubicBezTo>
                  <a:pt x="375" y="198"/>
                  <a:pt x="403" y="177"/>
                  <a:pt x="459" y="177"/>
                </a:cubicBezTo>
                <a:cubicBezTo>
                  <a:pt x="516" y="177"/>
                  <a:pt x="608" y="205"/>
                  <a:pt x="608" y="361"/>
                </a:cubicBezTo>
                <a:cubicBezTo>
                  <a:pt x="608" y="573"/>
                  <a:pt x="608" y="573"/>
                  <a:pt x="608" y="573"/>
                </a:cubicBezTo>
                <a:lnTo>
                  <a:pt x="473" y="573"/>
                </a:lnTo>
                <a:close/>
                <a:moveTo>
                  <a:pt x="78" y="134"/>
                </a:moveTo>
                <a:lnTo>
                  <a:pt x="78" y="134"/>
                </a:lnTo>
                <a:cubicBezTo>
                  <a:pt x="35" y="134"/>
                  <a:pt x="0" y="106"/>
                  <a:pt x="0" y="71"/>
                </a:cubicBezTo>
                <a:cubicBezTo>
                  <a:pt x="0" y="28"/>
                  <a:pt x="35" y="0"/>
                  <a:pt x="78" y="0"/>
                </a:cubicBezTo>
                <a:cubicBezTo>
                  <a:pt x="120" y="0"/>
                  <a:pt x="155" y="28"/>
                  <a:pt x="155" y="71"/>
                </a:cubicBezTo>
                <a:cubicBezTo>
                  <a:pt x="155" y="106"/>
                  <a:pt x="120" y="134"/>
                  <a:pt x="78" y="134"/>
                </a:cubicBezTo>
                <a:close/>
                <a:moveTo>
                  <a:pt x="141" y="573"/>
                </a:moveTo>
                <a:lnTo>
                  <a:pt x="141" y="573"/>
                </a:lnTo>
                <a:cubicBezTo>
                  <a:pt x="7" y="573"/>
                  <a:pt x="7" y="573"/>
                  <a:pt x="7" y="573"/>
                </a:cubicBezTo>
                <a:cubicBezTo>
                  <a:pt x="7" y="191"/>
                  <a:pt x="7" y="191"/>
                  <a:pt x="7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5" name="Freeform 3">
            <a:extLst>
              <a:ext uri="{FF2B5EF4-FFF2-40B4-BE49-F238E27FC236}">
                <a16:creationId xmlns:a16="http://schemas.microsoft.com/office/drawing/2014/main" id="{B24D58EB-D36F-4060-9CB6-13D0D8448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2562225"/>
            <a:ext cx="217488" cy="219075"/>
          </a:xfrm>
          <a:custGeom>
            <a:avLst/>
            <a:gdLst>
              <a:gd name="T0" fmla="*/ 466 w 602"/>
              <a:gd name="T1" fmla="*/ 558 h 609"/>
              <a:gd name="T2" fmla="*/ 466 w 602"/>
              <a:gd name="T3" fmla="*/ 558 h 609"/>
              <a:gd name="T4" fmla="*/ 254 w 602"/>
              <a:gd name="T5" fmla="*/ 438 h 609"/>
              <a:gd name="T6" fmla="*/ 78 w 602"/>
              <a:gd name="T7" fmla="*/ 509 h 609"/>
              <a:gd name="T8" fmla="*/ 0 w 602"/>
              <a:gd name="T9" fmla="*/ 304 h 609"/>
              <a:gd name="T10" fmla="*/ 304 w 602"/>
              <a:gd name="T11" fmla="*/ 0 h 609"/>
              <a:gd name="T12" fmla="*/ 601 w 602"/>
              <a:gd name="T13" fmla="*/ 304 h 609"/>
              <a:gd name="T14" fmla="*/ 466 w 602"/>
              <a:gd name="T15" fmla="*/ 558 h 609"/>
              <a:gd name="T16" fmla="*/ 155 w 602"/>
              <a:gd name="T17" fmla="*/ 389 h 609"/>
              <a:gd name="T18" fmla="*/ 155 w 602"/>
              <a:gd name="T19" fmla="*/ 389 h 609"/>
              <a:gd name="T20" fmla="*/ 155 w 602"/>
              <a:gd name="T21" fmla="*/ 389 h 609"/>
              <a:gd name="T22" fmla="*/ 417 w 602"/>
              <a:gd name="T23" fmla="*/ 424 h 609"/>
              <a:gd name="T24" fmla="*/ 438 w 602"/>
              <a:gd name="T25" fmla="*/ 424 h 609"/>
              <a:gd name="T26" fmla="*/ 445 w 602"/>
              <a:gd name="T27" fmla="*/ 403 h 609"/>
              <a:gd name="T28" fmla="*/ 438 w 602"/>
              <a:gd name="T29" fmla="*/ 389 h 609"/>
              <a:gd name="T30" fmla="*/ 148 w 602"/>
              <a:gd name="T31" fmla="*/ 346 h 609"/>
              <a:gd name="T32" fmla="*/ 134 w 602"/>
              <a:gd name="T33" fmla="*/ 367 h 609"/>
              <a:gd name="T34" fmla="*/ 155 w 602"/>
              <a:gd name="T35" fmla="*/ 389 h 609"/>
              <a:gd name="T36" fmla="*/ 141 w 602"/>
              <a:gd name="T37" fmla="*/ 304 h 609"/>
              <a:gd name="T38" fmla="*/ 141 w 602"/>
              <a:gd name="T39" fmla="*/ 304 h 609"/>
              <a:gd name="T40" fmla="*/ 148 w 602"/>
              <a:gd name="T41" fmla="*/ 297 h 609"/>
              <a:gd name="T42" fmla="*/ 452 w 602"/>
              <a:gd name="T43" fmla="*/ 332 h 609"/>
              <a:gd name="T44" fmla="*/ 452 w 602"/>
              <a:gd name="T45" fmla="*/ 332 h 609"/>
              <a:gd name="T46" fmla="*/ 466 w 602"/>
              <a:gd name="T47" fmla="*/ 339 h 609"/>
              <a:gd name="T48" fmla="*/ 487 w 602"/>
              <a:gd name="T49" fmla="*/ 311 h 609"/>
              <a:gd name="T50" fmla="*/ 473 w 602"/>
              <a:gd name="T51" fmla="*/ 290 h 609"/>
              <a:gd name="T52" fmla="*/ 473 w 602"/>
              <a:gd name="T53" fmla="*/ 290 h 609"/>
              <a:gd name="T54" fmla="*/ 134 w 602"/>
              <a:gd name="T55" fmla="*/ 254 h 609"/>
              <a:gd name="T56" fmla="*/ 120 w 602"/>
              <a:gd name="T57" fmla="*/ 276 h 609"/>
              <a:gd name="T58" fmla="*/ 141 w 602"/>
              <a:gd name="T59" fmla="*/ 304 h 609"/>
              <a:gd name="T60" fmla="*/ 516 w 602"/>
              <a:gd name="T61" fmla="*/ 198 h 609"/>
              <a:gd name="T62" fmla="*/ 516 w 602"/>
              <a:gd name="T63" fmla="*/ 198 h 609"/>
              <a:gd name="T64" fmla="*/ 120 w 602"/>
              <a:gd name="T65" fmla="*/ 148 h 609"/>
              <a:gd name="T66" fmla="*/ 99 w 602"/>
              <a:gd name="T67" fmla="*/ 177 h 609"/>
              <a:gd name="T68" fmla="*/ 127 w 602"/>
              <a:gd name="T69" fmla="*/ 205 h 609"/>
              <a:gd name="T70" fmla="*/ 134 w 602"/>
              <a:gd name="T71" fmla="*/ 205 h 609"/>
              <a:gd name="T72" fmla="*/ 134 w 602"/>
              <a:gd name="T73" fmla="*/ 205 h 609"/>
              <a:gd name="T74" fmla="*/ 487 w 602"/>
              <a:gd name="T75" fmla="*/ 240 h 609"/>
              <a:gd name="T76" fmla="*/ 502 w 602"/>
              <a:gd name="T77" fmla="*/ 247 h 609"/>
              <a:gd name="T78" fmla="*/ 530 w 602"/>
              <a:gd name="T79" fmla="*/ 219 h 609"/>
              <a:gd name="T80" fmla="*/ 516 w 602"/>
              <a:gd name="T81" fmla="*/ 198 h 609"/>
              <a:gd name="T82" fmla="*/ 367 w 602"/>
              <a:gd name="T83" fmla="*/ 594 h 609"/>
              <a:gd name="T84" fmla="*/ 367 w 602"/>
              <a:gd name="T85" fmla="*/ 594 h 609"/>
              <a:gd name="T86" fmla="*/ 304 w 602"/>
              <a:gd name="T87" fmla="*/ 608 h 609"/>
              <a:gd name="T88" fmla="*/ 155 w 602"/>
              <a:gd name="T89" fmla="*/ 565 h 609"/>
              <a:gd name="T90" fmla="*/ 254 w 602"/>
              <a:gd name="T91" fmla="*/ 530 h 609"/>
              <a:gd name="T92" fmla="*/ 367 w 602"/>
              <a:gd name="T93" fmla="*/ 59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2" h="609">
                <a:moveTo>
                  <a:pt x="466" y="558"/>
                </a:moveTo>
                <a:lnTo>
                  <a:pt x="466" y="558"/>
                </a:lnTo>
                <a:cubicBezTo>
                  <a:pt x="424" y="488"/>
                  <a:pt x="346" y="438"/>
                  <a:pt x="254" y="438"/>
                </a:cubicBezTo>
                <a:cubicBezTo>
                  <a:pt x="184" y="438"/>
                  <a:pt x="120" y="466"/>
                  <a:pt x="78" y="509"/>
                </a:cubicBezTo>
                <a:cubicBezTo>
                  <a:pt x="28" y="452"/>
                  <a:pt x="0" y="382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10"/>
                  <a:pt x="551" y="502"/>
                  <a:pt x="466" y="558"/>
                </a:cubicBezTo>
                <a:close/>
                <a:moveTo>
                  <a:pt x="155" y="389"/>
                </a:moveTo>
                <a:lnTo>
                  <a:pt x="155" y="389"/>
                </a:lnTo>
                <a:lnTo>
                  <a:pt x="155" y="389"/>
                </a:lnTo>
                <a:cubicBezTo>
                  <a:pt x="155" y="389"/>
                  <a:pt x="318" y="346"/>
                  <a:pt x="417" y="424"/>
                </a:cubicBezTo>
                <a:cubicBezTo>
                  <a:pt x="417" y="424"/>
                  <a:pt x="431" y="431"/>
                  <a:pt x="438" y="424"/>
                </a:cubicBezTo>
                <a:cubicBezTo>
                  <a:pt x="445" y="417"/>
                  <a:pt x="445" y="417"/>
                  <a:pt x="445" y="403"/>
                </a:cubicBezTo>
                <a:cubicBezTo>
                  <a:pt x="445" y="403"/>
                  <a:pt x="445" y="396"/>
                  <a:pt x="438" y="389"/>
                </a:cubicBezTo>
                <a:cubicBezTo>
                  <a:pt x="325" y="311"/>
                  <a:pt x="155" y="346"/>
                  <a:pt x="148" y="346"/>
                </a:cubicBezTo>
                <a:cubicBezTo>
                  <a:pt x="134" y="353"/>
                  <a:pt x="134" y="367"/>
                  <a:pt x="134" y="367"/>
                </a:cubicBezTo>
                <a:cubicBezTo>
                  <a:pt x="134" y="375"/>
                  <a:pt x="141" y="389"/>
                  <a:pt x="155" y="389"/>
                </a:cubicBezTo>
                <a:close/>
                <a:moveTo>
                  <a:pt x="141" y="304"/>
                </a:moveTo>
                <a:lnTo>
                  <a:pt x="141" y="304"/>
                </a:lnTo>
                <a:cubicBezTo>
                  <a:pt x="148" y="297"/>
                  <a:pt x="148" y="297"/>
                  <a:pt x="148" y="297"/>
                </a:cubicBezTo>
                <a:cubicBezTo>
                  <a:pt x="169" y="297"/>
                  <a:pt x="325" y="254"/>
                  <a:pt x="452" y="332"/>
                </a:cubicBezTo>
                <a:lnTo>
                  <a:pt x="452" y="332"/>
                </a:lnTo>
                <a:cubicBezTo>
                  <a:pt x="459" y="339"/>
                  <a:pt x="459" y="339"/>
                  <a:pt x="466" y="339"/>
                </a:cubicBezTo>
                <a:cubicBezTo>
                  <a:pt x="480" y="339"/>
                  <a:pt x="487" y="325"/>
                  <a:pt x="487" y="311"/>
                </a:cubicBezTo>
                <a:cubicBezTo>
                  <a:pt x="487" y="304"/>
                  <a:pt x="480" y="290"/>
                  <a:pt x="473" y="290"/>
                </a:cubicBezTo>
                <a:lnTo>
                  <a:pt x="473" y="290"/>
                </a:lnTo>
                <a:cubicBezTo>
                  <a:pt x="318" y="198"/>
                  <a:pt x="148" y="254"/>
                  <a:pt x="134" y="254"/>
                </a:cubicBezTo>
                <a:cubicBezTo>
                  <a:pt x="127" y="254"/>
                  <a:pt x="120" y="269"/>
                  <a:pt x="120" y="276"/>
                </a:cubicBezTo>
                <a:cubicBezTo>
                  <a:pt x="120" y="290"/>
                  <a:pt x="127" y="304"/>
                  <a:pt x="141" y="304"/>
                </a:cubicBezTo>
                <a:close/>
                <a:moveTo>
                  <a:pt x="516" y="198"/>
                </a:moveTo>
                <a:lnTo>
                  <a:pt x="516" y="198"/>
                </a:lnTo>
                <a:cubicBezTo>
                  <a:pt x="353" y="92"/>
                  <a:pt x="134" y="148"/>
                  <a:pt x="120" y="148"/>
                </a:cubicBezTo>
                <a:cubicBezTo>
                  <a:pt x="106" y="148"/>
                  <a:pt x="99" y="162"/>
                  <a:pt x="99" y="177"/>
                </a:cubicBezTo>
                <a:cubicBezTo>
                  <a:pt x="99" y="191"/>
                  <a:pt x="113" y="205"/>
                  <a:pt x="127" y="205"/>
                </a:cubicBezTo>
                <a:lnTo>
                  <a:pt x="134" y="205"/>
                </a:lnTo>
                <a:lnTo>
                  <a:pt x="134" y="205"/>
                </a:lnTo>
                <a:cubicBezTo>
                  <a:pt x="134" y="205"/>
                  <a:pt x="339" y="148"/>
                  <a:pt x="487" y="240"/>
                </a:cubicBezTo>
                <a:cubicBezTo>
                  <a:pt x="495" y="247"/>
                  <a:pt x="502" y="247"/>
                  <a:pt x="502" y="247"/>
                </a:cubicBezTo>
                <a:cubicBezTo>
                  <a:pt x="523" y="247"/>
                  <a:pt x="530" y="233"/>
                  <a:pt x="530" y="219"/>
                </a:cubicBezTo>
                <a:cubicBezTo>
                  <a:pt x="530" y="212"/>
                  <a:pt x="530" y="198"/>
                  <a:pt x="516" y="198"/>
                </a:cubicBezTo>
                <a:close/>
                <a:moveTo>
                  <a:pt x="367" y="594"/>
                </a:moveTo>
                <a:lnTo>
                  <a:pt x="367" y="594"/>
                </a:lnTo>
                <a:cubicBezTo>
                  <a:pt x="346" y="601"/>
                  <a:pt x="332" y="608"/>
                  <a:pt x="304" y="608"/>
                </a:cubicBezTo>
                <a:cubicBezTo>
                  <a:pt x="247" y="608"/>
                  <a:pt x="198" y="594"/>
                  <a:pt x="155" y="565"/>
                </a:cubicBezTo>
                <a:cubicBezTo>
                  <a:pt x="184" y="537"/>
                  <a:pt x="212" y="530"/>
                  <a:pt x="254" y="530"/>
                </a:cubicBezTo>
                <a:cubicBezTo>
                  <a:pt x="304" y="530"/>
                  <a:pt x="346" y="551"/>
                  <a:pt x="367" y="5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6" name="Freeform 4">
            <a:extLst>
              <a:ext uri="{FF2B5EF4-FFF2-40B4-BE49-F238E27FC236}">
                <a16:creationId xmlns:a16="http://schemas.microsoft.com/office/drawing/2014/main" id="{33604728-5B70-45FE-A833-431FFCD15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2597150"/>
            <a:ext cx="215900" cy="147638"/>
          </a:xfrm>
          <a:custGeom>
            <a:avLst/>
            <a:gdLst>
              <a:gd name="T0" fmla="*/ 509 w 601"/>
              <a:gd name="T1" fmla="*/ 0 h 411"/>
              <a:gd name="T2" fmla="*/ 509 w 601"/>
              <a:gd name="T3" fmla="*/ 0 h 411"/>
              <a:gd name="T4" fmla="*/ 311 w 601"/>
              <a:gd name="T5" fmla="*/ 0 h 411"/>
              <a:gd name="T6" fmla="*/ 106 w 601"/>
              <a:gd name="T7" fmla="*/ 0 h 411"/>
              <a:gd name="T8" fmla="*/ 0 w 601"/>
              <a:gd name="T9" fmla="*/ 85 h 411"/>
              <a:gd name="T10" fmla="*/ 0 w 601"/>
              <a:gd name="T11" fmla="*/ 332 h 411"/>
              <a:gd name="T12" fmla="*/ 106 w 601"/>
              <a:gd name="T13" fmla="*/ 410 h 411"/>
              <a:gd name="T14" fmla="*/ 318 w 601"/>
              <a:gd name="T15" fmla="*/ 410 h 411"/>
              <a:gd name="T16" fmla="*/ 509 w 601"/>
              <a:gd name="T17" fmla="*/ 410 h 411"/>
              <a:gd name="T18" fmla="*/ 600 w 601"/>
              <a:gd name="T19" fmla="*/ 332 h 411"/>
              <a:gd name="T20" fmla="*/ 600 w 601"/>
              <a:gd name="T21" fmla="*/ 85 h 411"/>
              <a:gd name="T22" fmla="*/ 509 w 601"/>
              <a:gd name="T23" fmla="*/ 0 h 411"/>
              <a:gd name="T24" fmla="*/ 261 w 601"/>
              <a:gd name="T25" fmla="*/ 304 h 411"/>
              <a:gd name="T26" fmla="*/ 261 w 601"/>
              <a:gd name="T27" fmla="*/ 304 h 411"/>
              <a:gd name="T28" fmla="*/ 261 w 601"/>
              <a:gd name="T29" fmla="*/ 113 h 411"/>
              <a:gd name="T30" fmla="*/ 389 w 601"/>
              <a:gd name="T31" fmla="*/ 205 h 411"/>
              <a:gd name="T32" fmla="*/ 261 w 601"/>
              <a:gd name="T33" fmla="*/ 30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1" h="411">
                <a:moveTo>
                  <a:pt x="509" y="0"/>
                </a:moveTo>
                <a:lnTo>
                  <a:pt x="509" y="0"/>
                </a:lnTo>
                <a:cubicBezTo>
                  <a:pt x="311" y="0"/>
                  <a:pt x="311" y="0"/>
                  <a:pt x="31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56" y="0"/>
                  <a:pt x="0" y="35"/>
                  <a:pt x="0" y="85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81"/>
                  <a:pt x="56" y="410"/>
                  <a:pt x="106" y="410"/>
                </a:cubicBezTo>
                <a:cubicBezTo>
                  <a:pt x="318" y="410"/>
                  <a:pt x="318" y="410"/>
                  <a:pt x="318" y="410"/>
                </a:cubicBezTo>
                <a:cubicBezTo>
                  <a:pt x="509" y="410"/>
                  <a:pt x="509" y="410"/>
                  <a:pt x="509" y="410"/>
                </a:cubicBezTo>
                <a:cubicBezTo>
                  <a:pt x="558" y="410"/>
                  <a:pt x="600" y="381"/>
                  <a:pt x="600" y="332"/>
                </a:cubicBezTo>
                <a:cubicBezTo>
                  <a:pt x="600" y="85"/>
                  <a:pt x="600" y="85"/>
                  <a:pt x="600" y="85"/>
                </a:cubicBezTo>
                <a:cubicBezTo>
                  <a:pt x="600" y="35"/>
                  <a:pt x="558" y="0"/>
                  <a:pt x="509" y="0"/>
                </a:cubicBezTo>
                <a:close/>
                <a:moveTo>
                  <a:pt x="261" y="304"/>
                </a:moveTo>
                <a:lnTo>
                  <a:pt x="261" y="304"/>
                </a:lnTo>
                <a:cubicBezTo>
                  <a:pt x="261" y="113"/>
                  <a:pt x="261" y="113"/>
                  <a:pt x="261" y="113"/>
                </a:cubicBezTo>
                <a:cubicBezTo>
                  <a:pt x="389" y="205"/>
                  <a:pt x="389" y="205"/>
                  <a:pt x="389" y="205"/>
                </a:cubicBezTo>
                <a:lnTo>
                  <a:pt x="261" y="3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7" name="Freeform 5">
            <a:extLst>
              <a:ext uri="{FF2B5EF4-FFF2-40B4-BE49-F238E27FC236}">
                <a16:creationId xmlns:a16="http://schemas.microsoft.com/office/drawing/2014/main" id="{E8BC531E-BF55-4931-A24A-7BEF13A1C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0" y="2549525"/>
            <a:ext cx="228600" cy="219075"/>
          </a:xfrm>
          <a:custGeom>
            <a:avLst/>
            <a:gdLst>
              <a:gd name="T0" fmla="*/ 544 w 636"/>
              <a:gd name="T1" fmla="*/ 388 h 608"/>
              <a:gd name="T2" fmla="*/ 544 w 636"/>
              <a:gd name="T3" fmla="*/ 388 h 608"/>
              <a:gd name="T4" fmla="*/ 416 w 636"/>
              <a:gd name="T5" fmla="*/ 537 h 608"/>
              <a:gd name="T6" fmla="*/ 282 w 636"/>
              <a:gd name="T7" fmla="*/ 600 h 608"/>
              <a:gd name="T8" fmla="*/ 105 w 636"/>
              <a:gd name="T9" fmla="*/ 226 h 608"/>
              <a:gd name="T10" fmla="*/ 35 w 636"/>
              <a:gd name="T11" fmla="*/ 240 h 608"/>
              <a:gd name="T12" fmla="*/ 91 w 636"/>
              <a:gd name="T13" fmla="*/ 141 h 608"/>
              <a:gd name="T14" fmla="*/ 233 w 636"/>
              <a:gd name="T15" fmla="*/ 84 h 608"/>
              <a:gd name="T16" fmla="*/ 353 w 636"/>
              <a:gd name="T17" fmla="*/ 410 h 608"/>
              <a:gd name="T18" fmla="*/ 445 w 636"/>
              <a:gd name="T19" fmla="*/ 226 h 608"/>
              <a:gd name="T20" fmla="*/ 367 w 636"/>
              <a:gd name="T21" fmla="*/ 212 h 608"/>
              <a:gd name="T22" fmla="*/ 628 w 636"/>
              <a:gd name="T23" fmla="*/ 162 h 608"/>
              <a:gd name="T24" fmla="*/ 544 w 636"/>
              <a:gd name="T25" fmla="*/ 38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6" h="608">
                <a:moveTo>
                  <a:pt x="544" y="388"/>
                </a:moveTo>
                <a:lnTo>
                  <a:pt x="544" y="388"/>
                </a:lnTo>
                <a:cubicBezTo>
                  <a:pt x="508" y="438"/>
                  <a:pt x="459" y="501"/>
                  <a:pt x="416" y="537"/>
                </a:cubicBezTo>
                <a:cubicBezTo>
                  <a:pt x="381" y="565"/>
                  <a:pt x="325" y="607"/>
                  <a:pt x="282" y="600"/>
                </a:cubicBezTo>
                <a:cubicBezTo>
                  <a:pt x="162" y="579"/>
                  <a:pt x="183" y="289"/>
                  <a:pt x="105" y="226"/>
                </a:cubicBezTo>
                <a:cubicBezTo>
                  <a:pt x="70" y="219"/>
                  <a:pt x="49" y="268"/>
                  <a:pt x="35" y="240"/>
                </a:cubicBezTo>
                <a:cubicBezTo>
                  <a:pt x="0" y="212"/>
                  <a:pt x="63" y="169"/>
                  <a:pt x="91" y="141"/>
                </a:cubicBezTo>
                <a:cubicBezTo>
                  <a:pt x="134" y="106"/>
                  <a:pt x="176" y="63"/>
                  <a:pt x="233" y="84"/>
                </a:cubicBezTo>
                <a:cubicBezTo>
                  <a:pt x="332" y="120"/>
                  <a:pt x="261" y="360"/>
                  <a:pt x="353" y="410"/>
                </a:cubicBezTo>
                <a:cubicBezTo>
                  <a:pt x="402" y="374"/>
                  <a:pt x="459" y="304"/>
                  <a:pt x="445" y="226"/>
                </a:cubicBezTo>
                <a:cubicBezTo>
                  <a:pt x="438" y="197"/>
                  <a:pt x="388" y="204"/>
                  <a:pt x="367" y="212"/>
                </a:cubicBezTo>
                <a:cubicBezTo>
                  <a:pt x="367" y="91"/>
                  <a:pt x="607" y="0"/>
                  <a:pt x="628" y="162"/>
                </a:cubicBezTo>
                <a:cubicBezTo>
                  <a:pt x="635" y="268"/>
                  <a:pt x="544" y="388"/>
                  <a:pt x="544" y="3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68" name="Freeform 6">
            <a:extLst>
              <a:ext uri="{FF2B5EF4-FFF2-40B4-BE49-F238E27FC236}">
                <a16:creationId xmlns:a16="http://schemas.microsoft.com/office/drawing/2014/main" id="{91A38938-B5B8-45C2-B776-4150EE17F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5" y="2579688"/>
            <a:ext cx="215900" cy="185737"/>
          </a:xfrm>
          <a:custGeom>
            <a:avLst/>
            <a:gdLst>
              <a:gd name="T0" fmla="*/ 508 w 601"/>
              <a:gd name="T1" fmla="*/ 128 h 517"/>
              <a:gd name="T2" fmla="*/ 508 w 601"/>
              <a:gd name="T3" fmla="*/ 128 h 517"/>
              <a:gd name="T4" fmla="*/ 508 w 601"/>
              <a:gd name="T5" fmla="*/ 220 h 517"/>
              <a:gd name="T6" fmla="*/ 473 w 601"/>
              <a:gd name="T7" fmla="*/ 220 h 517"/>
              <a:gd name="T8" fmla="*/ 473 w 601"/>
              <a:gd name="T9" fmla="*/ 128 h 517"/>
              <a:gd name="T10" fmla="*/ 374 w 601"/>
              <a:gd name="T11" fmla="*/ 128 h 517"/>
              <a:gd name="T12" fmla="*/ 374 w 601"/>
              <a:gd name="T13" fmla="*/ 92 h 517"/>
              <a:gd name="T14" fmla="*/ 473 w 601"/>
              <a:gd name="T15" fmla="*/ 92 h 517"/>
              <a:gd name="T16" fmla="*/ 473 w 601"/>
              <a:gd name="T17" fmla="*/ 0 h 517"/>
              <a:gd name="T18" fmla="*/ 508 w 601"/>
              <a:gd name="T19" fmla="*/ 0 h 517"/>
              <a:gd name="T20" fmla="*/ 508 w 601"/>
              <a:gd name="T21" fmla="*/ 92 h 517"/>
              <a:gd name="T22" fmla="*/ 600 w 601"/>
              <a:gd name="T23" fmla="*/ 92 h 517"/>
              <a:gd name="T24" fmla="*/ 600 w 601"/>
              <a:gd name="T25" fmla="*/ 128 h 517"/>
              <a:gd name="T26" fmla="*/ 508 w 601"/>
              <a:gd name="T27" fmla="*/ 128 h 517"/>
              <a:gd name="T28" fmla="*/ 247 w 601"/>
              <a:gd name="T29" fmla="*/ 36 h 517"/>
              <a:gd name="T30" fmla="*/ 247 w 601"/>
              <a:gd name="T31" fmla="*/ 36 h 517"/>
              <a:gd name="T32" fmla="*/ 304 w 601"/>
              <a:gd name="T33" fmla="*/ 128 h 517"/>
              <a:gd name="T34" fmla="*/ 254 w 601"/>
              <a:gd name="T35" fmla="*/ 205 h 517"/>
              <a:gd name="T36" fmla="*/ 226 w 601"/>
              <a:gd name="T37" fmla="*/ 248 h 517"/>
              <a:gd name="T38" fmla="*/ 268 w 601"/>
              <a:gd name="T39" fmla="*/ 297 h 517"/>
              <a:gd name="T40" fmla="*/ 318 w 601"/>
              <a:gd name="T41" fmla="*/ 396 h 517"/>
              <a:gd name="T42" fmla="*/ 162 w 601"/>
              <a:gd name="T43" fmla="*/ 516 h 517"/>
              <a:gd name="T44" fmla="*/ 0 w 601"/>
              <a:gd name="T45" fmla="*/ 417 h 517"/>
              <a:gd name="T46" fmla="*/ 155 w 601"/>
              <a:gd name="T47" fmla="*/ 304 h 517"/>
              <a:gd name="T48" fmla="*/ 183 w 601"/>
              <a:gd name="T49" fmla="*/ 304 h 517"/>
              <a:gd name="T50" fmla="*/ 162 w 601"/>
              <a:gd name="T51" fmla="*/ 262 h 517"/>
              <a:gd name="T52" fmla="*/ 169 w 601"/>
              <a:gd name="T53" fmla="*/ 234 h 517"/>
              <a:gd name="T54" fmla="*/ 155 w 601"/>
              <a:gd name="T55" fmla="*/ 234 h 517"/>
              <a:gd name="T56" fmla="*/ 35 w 601"/>
              <a:gd name="T57" fmla="*/ 120 h 517"/>
              <a:gd name="T58" fmla="*/ 176 w 601"/>
              <a:gd name="T59" fmla="*/ 0 h 517"/>
              <a:gd name="T60" fmla="*/ 332 w 601"/>
              <a:gd name="T61" fmla="*/ 0 h 517"/>
              <a:gd name="T62" fmla="*/ 297 w 601"/>
              <a:gd name="T63" fmla="*/ 36 h 517"/>
              <a:gd name="T64" fmla="*/ 247 w 601"/>
              <a:gd name="T65" fmla="*/ 36 h 517"/>
              <a:gd name="T66" fmla="*/ 176 w 601"/>
              <a:gd name="T67" fmla="*/ 326 h 517"/>
              <a:gd name="T68" fmla="*/ 176 w 601"/>
              <a:gd name="T69" fmla="*/ 326 h 517"/>
              <a:gd name="T70" fmla="*/ 56 w 601"/>
              <a:gd name="T71" fmla="*/ 403 h 517"/>
              <a:gd name="T72" fmla="*/ 162 w 601"/>
              <a:gd name="T73" fmla="*/ 481 h 517"/>
              <a:gd name="T74" fmla="*/ 282 w 601"/>
              <a:gd name="T75" fmla="*/ 403 h 517"/>
              <a:gd name="T76" fmla="*/ 275 w 601"/>
              <a:gd name="T77" fmla="*/ 389 h 517"/>
              <a:gd name="T78" fmla="*/ 212 w 601"/>
              <a:gd name="T79" fmla="*/ 326 h 517"/>
              <a:gd name="T80" fmla="*/ 176 w 601"/>
              <a:gd name="T81" fmla="*/ 326 h 517"/>
              <a:gd name="T82" fmla="*/ 247 w 601"/>
              <a:gd name="T83" fmla="*/ 128 h 517"/>
              <a:gd name="T84" fmla="*/ 247 w 601"/>
              <a:gd name="T85" fmla="*/ 128 h 517"/>
              <a:gd name="T86" fmla="*/ 155 w 601"/>
              <a:gd name="T87" fmla="*/ 29 h 517"/>
              <a:gd name="T88" fmla="*/ 91 w 601"/>
              <a:gd name="T89" fmla="*/ 120 h 517"/>
              <a:gd name="T90" fmla="*/ 183 w 601"/>
              <a:gd name="T91" fmla="*/ 220 h 517"/>
              <a:gd name="T92" fmla="*/ 247 w 601"/>
              <a:gd name="T93" fmla="*/ 128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1" h="517">
                <a:moveTo>
                  <a:pt x="508" y="128"/>
                </a:moveTo>
                <a:lnTo>
                  <a:pt x="508" y="128"/>
                </a:lnTo>
                <a:cubicBezTo>
                  <a:pt x="508" y="220"/>
                  <a:pt x="508" y="220"/>
                  <a:pt x="508" y="220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73" y="128"/>
                  <a:pt x="473" y="128"/>
                  <a:pt x="473" y="128"/>
                </a:cubicBezTo>
                <a:cubicBezTo>
                  <a:pt x="374" y="128"/>
                  <a:pt x="374" y="128"/>
                  <a:pt x="374" y="128"/>
                </a:cubicBezTo>
                <a:cubicBezTo>
                  <a:pt x="374" y="92"/>
                  <a:pt x="374" y="92"/>
                  <a:pt x="374" y="92"/>
                </a:cubicBezTo>
                <a:cubicBezTo>
                  <a:pt x="473" y="92"/>
                  <a:pt x="473" y="92"/>
                  <a:pt x="473" y="92"/>
                </a:cubicBezTo>
                <a:cubicBezTo>
                  <a:pt x="473" y="0"/>
                  <a:pt x="473" y="0"/>
                  <a:pt x="473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08" y="92"/>
                  <a:pt x="508" y="92"/>
                  <a:pt x="508" y="92"/>
                </a:cubicBezTo>
                <a:cubicBezTo>
                  <a:pt x="600" y="92"/>
                  <a:pt x="600" y="92"/>
                  <a:pt x="600" y="92"/>
                </a:cubicBezTo>
                <a:cubicBezTo>
                  <a:pt x="600" y="128"/>
                  <a:pt x="600" y="128"/>
                  <a:pt x="600" y="128"/>
                </a:cubicBezTo>
                <a:lnTo>
                  <a:pt x="508" y="128"/>
                </a:lnTo>
                <a:close/>
                <a:moveTo>
                  <a:pt x="247" y="36"/>
                </a:moveTo>
                <a:lnTo>
                  <a:pt x="247" y="36"/>
                </a:lnTo>
                <a:cubicBezTo>
                  <a:pt x="282" y="57"/>
                  <a:pt x="304" y="85"/>
                  <a:pt x="304" y="128"/>
                </a:cubicBezTo>
                <a:cubicBezTo>
                  <a:pt x="304" y="156"/>
                  <a:pt x="282" y="184"/>
                  <a:pt x="254" y="205"/>
                </a:cubicBezTo>
                <a:cubicBezTo>
                  <a:pt x="226" y="227"/>
                  <a:pt x="226" y="234"/>
                  <a:pt x="226" y="248"/>
                </a:cubicBezTo>
                <a:cubicBezTo>
                  <a:pt x="226" y="262"/>
                  <a:pt x="254" y="290"/>
                  <a:pt x="268" y="297"/>
                </a:cubicBezTo>
                <a:cubicBezTo>
                  <a:pt x="311" y="326"/>
                  <a:pt x="318" y="354"/>
                  <a:pt x="318" y="396"/>
                </a:cubicBezTo>
                <a:cubicBezTo>
                  <a:pt x="318" y="453"/>
                  <a:pt x="268" y="516"/>
                  <a:pt x="162" y="516"/>
                </a:cubicBezTo>
                <a:cubicBezTo>
                  <a:pt x="77" y="516"/>
                  <a:pt x="0" y="474"/>
                  <a:pt x="0" y="417"/>
                </a:cubicBezTo>
                <a:cubicBezTo>
                  <a:pt x="0" y="361"/>
                  <a:pt x="70" y="304"/>
                  <a:pt x="155" y="304"/>
                </a:cubicBezTo>
                <a:cubicBezTo>
                  <a:pt x="169" y="304"/>
                  <a:pt x="176" y="304"/>
                  <a:pt x="183" y="304"/>
                </a:cubicBezTo>
                <a:cubicBezTo>
                  <a:pt x="176" y="297"/>
                  <a:pt x="162" y="283"/>
                  <a:pt x="162" y="262"/>
                </a:cubicBezTo>
                <a:cubicBezTo>
                  <a:pt x="162" y="255"/>
                  <a:pt x="169" y="241"/>
                  <a:pt x="169" y="234"/>
                </a:cubicBezTo>
                <a:cubicBezTo>
                  <a:pt x="169" y="234"/>
                  <a:pt x="162" y="234"/>
                  <a:pt x="155" y="234"/>
                </a:cubicBezTo>
                <a:cubicBezTo>
                  <a:pt x="84" y="234"/>
                  <a:pt x="35" y="184"/>
                  <a:pt x="35" y="120"/>
                </a:cubicBezTo>
                <a:cubicBezTo>
                  <a:pt x="35" y="57"/>
                  <a:pt x="106" y="0"/>
                  <a:pt x="176" y="0"/>
                </a:cubicBezTo>
                <a:cubicBezTo>
                  <a:pt x="212" y="0"/>
                  <a:pt x="332" y="0"/>
                  <a:pt x="332" y="0"/>
                </a:cubicBezTo>
                <a:cubicBezTo>
                  <a:pt x="297" y="36"/>
                  <a:pt x="297" y="36"/>
                  <a:pt x="297" y="36"/>
                </a:cubicBezTo>
                <a:lnTo>
                  <a:pt x="247" y="36"/>
                </a:lnTo>
                <a:close/>
                <a:moveTo>
                  <a:pt x="176" y="326"/>
                </a:moveTo>
                <a:lnTo>
                  <a:pt x="176" y="326"/>
                </a:lnTo>
                <a:cubicBezTo>
                  <a:pt x="113" y="318"/>
                  <a:pt x="56" y="361"/>
                  <a:pt x="56" y="403"/>
                </a:cubicBezTo>
                <a:cubicBezTo>
                  <a:pt x="56" y="446"/>
                  <a:pt x="106" y="481"/>
                  <a:pt x="162" y="481"/>
                </a:cubicBezTo>
                <a:cubicBezTo>
                  <a:pt x="247" y="481"/>
                  <a:pt x="282" y="453"/>
                  <a:pt x="282" y="403"/>
                </a:cubicBezTo>
                <a:cubicBezTo>
                  <a:pt x="282" y="403"/>
                  <a:pt x="282" y="396"/>
                  <a:pt x="275" y="389"/>
                </a:cubicBezTo>
                <a:cubicBezTo>
                  <a:pt x="268" y="361"/>
                  <a:pt x="247" y="354"/>
                  <a:pt x="212" y="326"/>
                </a:cubicBezTo>
                <a:cubicBezTo>
                  <a:pt x="204" y="326"/>
                  <a:pt x="190" y="326"/>
                  <a:pt x="176" y="326"/>
                </a:cubicBezTo>
                <a:close/>
                <a:moveTo>
                  <a:pt x="247" y="128"/>
                </a:moveTo>
                <a:lnTo>
                  <a:pt x="247" y="128"/>
                </a:lnTo>
                <a:cubicBezTo>
                  <a:pt x="240" y="71"/>
                  <a:pt x="197" y="29"/>
                  <a:pt x="155" y="29"/>
                </a:cubicBezTo>
                <a:cubicBezTo>
                  <a:pt x="113" y="29"/>
                  <a:pt x="84" y="71"/>
                  <a:pt x="91" y="120"/>
                </a:cubicBezTo>
                <a:cubicBezTo>
                  <a:pt x="99" y="177"/>
                  <a:pt x="141" y="220"/>
                  <a:pt x="183" y="220"/>
                </a:cubicBezTo>
                <a:cubicBezTo>
                  <a:pt x="219" y="220"/>
                  <a:pt x="254" y="177"/>
                  <a:pt x="247" y="1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5" name="Freeform 13">
            <a:extLst>
              <a:ext uri="{FF2B5EF4-FFF2-40B4-BE49-F238E27FC236}">
                <a16:creationId xmlns:a16="http://schemas.microsoft.com/office/drawing/2014/main" id="{2A057E6F-75B9-4755-A66F-AA29BC012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2182813"/>
            <a:ext cx="217487" cy="215900"/>
          </a:xfrm>
          <a:custGeom>
            <a:avLst/>
            <a:gdLst>
              <a:gd name="T0" fmla="*/ 551 w 602"/>
              <a:gd name="T1" fmla="*/ 600 h 601"/>
              <a:gd name="T2" fmla="*/ 551 w 602"/>
              <a:gd name="T3" fmla="*/ 600 h 601"/>
              <a:gd name="T4" fmla="*/ 42 w 602"/>
              <a:gd name="T5" fmla="*/ 600 h 601"/>
              <a:gd name="T6" fmla="*/ 0 w 602"/>
              <a:gd name="T7" fmla="*/ 558 h 601"/>
              <a:gd name="T8" fmla="*/ 0 w 602"/>
              <a:gd name="T9" fmla="*/ 49 h 601"/>
              <a:gd name="T10" fmla="*/ 42 w 602"/>
              <a:gd name="T11" fmla="*/ 0 h 601"/>
              <a:gd name="T12" fmla="*/ 551 w 602"/>
              <a:gd name="T13" fmla="*/ 0 h 601"/>
              <a:gd name="T14" fmla="*/ 601 w 602"/>
              <a:gd name="T15" fmla="*/ 49 h 601"/>
              <a:gd name="T16" fmla="*/ 601 w 602"/>
              <a:gd name="T17" fmla="*/ 558 h 601"/>
              <a:gd name="T18" fmla="*/ 551 w 602"/>
              <a:gd name="T19" fmla="*/ 600 h 601"/>
              <a:gd name="T20" fmla="*/ 255 w 602"/>
              <a:gd name="T21" fmla="*/ 113 h 601"/>
              <a:gd name="T22" fmla="*/ 255 w 602"/>
              <a:gd name="T23" fmla="*/ 113 h 601"/>
              <a:gd name="T24" fmla="*/ 184 w 602"/>
              <a:gd name="T25" fmla="*/ 127 h 601"/>
              <a:gd name="T26" fmla="*/ 141 w 602"/>
              <a:gd name="T27" fmla="*/ 169 h 601"/>
              <a:gd name="T28" fmla="*/ 134 w 602"/>
              <a:gd name="T29" fmla="*/ 226 h 601"/>
              <a:gd name="T30" fmla="*/ 134 w 602"/>
              <a:gd name="T31" fmla="*/ 254 h 601"/>
              <a:gd name="T32" fmla="*/ 92 w 602"/>
              <a:gd name="T33" fmla="*/ 254 h 601"/>
              <a:gd name="T34" fmla="*/ 92 w 602"/>
              <a:gd name="T35" fmla="*/ 325 h 601"/>
              <a:gd name="T36" fmla="*/ 134 w 602"/>
              <a:gd name="T37" fmla="*/ 325 h 601"/>
              <a:gd name="T38" fmla="*/ 134 w 602"/>
              <a:gd name="T39" fmla="*/ 558 h 601"/>
              <a:gd name="T40" fmla="*/ 233 w 602"/>
              <a:gd name="T41" fmla="*/ 558 h 601"/>
              <a:gd name="T42" fmla="*/ 233 w 602"/>
              <a:gd name="T43" fmla="*/ 325 h 601"/>
              <a:gd name="T44" fmla="*/ 290 w 602"/>
              <a:gd name="T45" fmla="*/ 325 h 601"/>
              <a:gd name="T46" fmla="*/ 311 w 602"/>
              <a:gd name="T47" fmla="*/ 254 h 601"/>
              <a:gd name="T48" fmla="*/ 233 w 602"/>
              <a:gd name="T49" fmla="*/ 254 h 601"/>
              <a:gd name="T50" fmla="*/ 233 w 602"/>
              <a:gd name="T51" fmla="*/ 226 h 601"/>
              <a:gd name="T52" fmla="*/ 240 w 602"/>
              <a:gd name="T53" fmla="*/ 191 h 601"/>
              <a:gd name="T54" fmla="*/ 276 w 602"/>
              <a:gd name="T55" fmla="*/ 184 h 601"/>
              <a:gd name="T56" fmla="*/ 311 w 602"/>
              <a:gd name="T57" fmla="*/ 198 h 601"/>
              <a:gd name="T58" fmla="*/ 332 w 602"/>
              <a:gd name="T59" fmla="*/ 134 h 601"/>
              <a:gd name="T60" fmla="*/ 255 w 602"/>
              <a:gd name="T61" fmla="*/ 11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2" h="601">
                <a:moveTo>
                  <a:pt x="551" y="600"/>
                </a:moveTo>
                <a:lnTo>
                  <a:pt x="551" y="600"/>
                </a:lnTo>
                <a:cubicBezTo>
                  <a:pt x="42" y="600"/>
                  <a:pt x="42" y="600"/>
                  <a:pt x="42" y="600"/>
                </a:cubicBezTo>
                <a:cubicBezTo>
                  <a:pt x="21" y="600"/>
                  <a:pt x="0" y="586"/>
                  <a:pt x="0" y="55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1"/>
                  <a:pt x="21" y="0"/>
                  <a:pt x="42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80" y="0"/>
                  <a:pt x="601" y="21"/>
                  <a:pt x="601" y="49"/>
                </a:cubicBezTo>
                <a:cubicBezTo>
                  <a:pt x="601" y="558"/>
                  <a:pt x="601" y="558"/>
                  <a:pt x="601" y="558"/>
                </a:cubicBezTo>
                <a:cubicBezTo>
                  <a:pt x="601" y="586"/>
                  <a:pt x="580" y="600"/>
                  <a:pt x="551" y="600"/>
                </a:cubicBezTo>
                <a:close/>
                <a:moveTo>
                  <a:pt x="255" y="113"/>
                </a:moveTo>
                <a:lnTo>
                  <a:pt x="255" y="113"/>
                </a:lnTo>
                <a:cubicBezTo>
                  <a:pt x="226" y="113"/>
                  <a:pt x="198" y="120"/>
                  <a:pt x="184" y="127"/>
                </a:cubicBezTo>
                <a:cubicBezTo>
                  <a:pt x="163" y="141"/>
                  <a:pt x="148" y="155"/>
                  <a:pt x="141" y="169"/>
                </a:cubicBezTo>
                <a:cubicBezTo>
                  <a:pt x="141" y="184"/>
                  <a:pt x="134" y="198"/>
                  <a:pt x="134" y="226"/>
                </a:cubicBezTo>
                <a:cubicBezTo>
                  <a:pt x="134" y="254"/>
                  <a:pt x="134" y="254"/>
                  <a:pt x="134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2" y="325"/>
                  <a:pt x="92" y="325"/>
                  <a:pt x="92" y="325"/>
                </a:cubicBezTo>
                <a:cubicBezTo>
                  <a:pt x="134" y="325"/>
                  <a:pt x="134" y="325"/>
                  <a:pt x="134" y="325"/>
                </a:cubicBezTo>
                <a:cubicBezTo>
                  <a:pt x="134" y="558"/>
                  <a:pt x="134" y="558"/>
                  <a:pt x="134" y="558"/>
                </a:cubicBezTo>
                <a:cubicBezTo>
                  <a:pt x="233" y="558"/>
                  <a:pt x="233" y="558"/>
                  <a:pt x="233" y="558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290" y="325"/>
                  <a:pt x="290" y="325"/>
                  <a:pt x="290" y="325"/>
                </a:cubicBezTo>
                <a:cubicBezTo>
                  <a:pt x="311" y="254"/>
                  <a:pt x="311" y="254"/>
                  <a:pt x="311" y="254"/>
                </a:cubicBezTo>
                <a:cubicBezTo>
                  <a:pt x="233" y="254"/>
                  <a:pt x="233" y="254"/>
                  <a:pt x="233" y="254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33" y="212"/>
                  <a:pt x="233" y="198"/>
                  <a:pt x="240" y="191"/>
                </a:cubicBezTo>
                <a:cubicBezTo>
                  <a:pt x="248" y="191"/>
                  <a:pt x="262" y="184"/>
                  <a:pt x="276" y="184"/>
                </a:cubicBezTo>
                <a:cubicBezTo>
                  <a:pt x="290" y="184"/>
                  <a:pt x="297" y="191"/>
                  <a:pt x="311" y="198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04" y="127"/>
                  <a:pt x="283" y="113"/>
                  <a:pt x="255" y="1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6" name="Freeform 14">
            <a:extLst>
              <a:ext uri="{FF2B5EF4-FFF2-40B4-BE49-F238E27FC236}">
                <a16:creationId xmlns:a16="http://schemas.microsoft.com/office/drawing/2014/main" id="{3CFA6A60-44D7-4F9A-9F06-9C6F2B038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938" y="2179638"/>
            <a:ext cx="101600" cy="219075"/>
          </a:xfrm>
          <a:custGeom>
            <a:avLst/>
            <a:gdLst>
              <a:gd name="T0" fmla="*/ 283 w 284"/>
              <a:gd name="T1" fmla="*/ 7 h 608"/>
              <a:gd name="T2" fmla="*/ 283 w 284"/>
              <a:gd name="T3" fmla="*/ 7 h 608"/>
              <a:gd name="T4" fmla="*/ 283 w 284"/>
              <a:gd name="T5" fmla="*/ 106 h 608"/>
              <a:gd name="T6" fmla="*/ 198 w 284"/>
              <a:gd name="T7" fmla="*/ 127 h 608"/>
              <a:gd name="T8" fmla="*/ 191 w 284"/>
              <a:gd name="T9" fmla="*/ 212 h 608"/>
              <a:gd name="T10" fmla="*/ 283 w 284"/>
              <a:gd name="T11" fmla="*/ 212 h 608"/>
              <a:gd name="T12" fmla="*/ 269 w 284"/>
              <a:gd name="T13" fmla="*/ 311 h 608"/>
              <a:gd name="T14" fmla="*/ 191 w 284"/>
              <a:gd name="T15" fmla="*/ 311 h 608"/>
              <a:gd name="T16" fmla="*/ 191 w 284"/>
              <a:gd name="T17" fmla="*/ 607 h 608"/>
              <a:gd name="T18" fmla="*/ 57 w 284"/>
              <a:gd name="T19" fmla="*/ 607 h 608"/>
              <a:gd name="T20" fmla="*/ 57 w 284"/>
              <a:gd name="T21" fmla="*/ 311 h 608"/>
              <a:gd name="T22" fmla="*/ 0 w 284"/>
              <a:gd name="T23" fmla="*/ 311 h 608"/>
              <a:gd name="T24" fmla="*/ 0 w 284"/>
              <a:gd name="T25" fmla="*/ 212 h 608"/>
              <a:gd name="T26" fmla="*/ 57 w 284"/>
              <a:gd name="T27" fmla="*/ 212 h 608"/>
              <a:gd name="T28" fmla="*/ 100 w 284"/>
              <a:gd name="T29" fmla="*/ 42 h 608"/>
              <a:gd name="T30" fmla="*/ 283 w 284"/>
              <a:gd name="T31" fmla="*/ 7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4" h="608">
                <a:moveTo>
                  <a:pt x="283" y="7"/>
                </a:moveTo>
                <a:lnTo>
                  <a:pt x="283" y="7"/>
                </a:lnTo>
                <a:cubicBezTo>
                  <a:pt x="283" y="42"/>
                  <a:pt x="283" y="106"/>
                  <a:pt x="283" y="106"/>
                </a:cubicBezTo>
                <a:cubicBezTo>
                  <a:pt x="283" y="106"/>
                  <a:pt x="213" y="99"/>
                  <a:pt x="198" y="127"/>
                </a:cubicBezTo>
                <a:cubicBezTo>
                  <a:pt x="184" y="141"/>
                  <a:pt x="191" y="183"/>
                  <a:pt x="191" y="212"/>
                </a:cubicBezTo>
                <a:cubicBezTo>
                  <a:pt x="220" y="212"/>
                  <a:pt x="255" y="212"/>
                  <a:pt x="283" y="212"/>
                </a:cubicBezTo>
                <a:cubicBezTo>
                  <a:pt x="276" y="254"/>
                  <a:pt x="269" y="275"/>
                  <a:pt x="269" y="311"/>
                </a:cubicBezTo>
                <a:cubicBezTo>
                  <a:pt x="241" y="311"/>
                  <a:pt x="191" y="311"/>
                  <a:pt x="191" y="311"/>
                </a:cubicBezTo>
                <a:cubicBezTo>
                  <a:pt x="191" y="607"/>
                  <a:pt x="191" y="607"/>
                  <a:pt x="191" y="607"/>
                </a:cubicBezTo>
                <a:cubicBezTo>
                  <a:pt x="191" y="607"/>
                  <a:pt x="100" y="607"/>
                  <a:pt x="57" y="607"/>
                </a:cubicBezTo>
                <a:cubicBezTo>
                  <a:pt x="57" y="516"/>
                  <a:pt x="57" y="410"/>
                  <a:pt x="57" y="311"/>
                </a:cubicBezTo>
                <a:cubicBezTo>
                  <a:pt x="36" y="311"/>
                  <a:pt x="22" y="311"/>
                  <a:pt x="0" y="311"/>
                </a:cubicBezTo>
                <a:cubicBezTo>
                  <a:pt x="0" y="275"/>
                  <a:pt x="0" y="247"/>
                  <a:pt x="0" y="212"/>
                </a:cubicBezTo>
                <a:cubicBezTo>
                  <a:pt x="22" y="212"/>
                  <a:pt x="36" y="212"/>
                  <a:pt x="57" y="212"/>
                </a:cubicBezTo>
                <a:cubicBezTo>
                  <a:pt x="64" y="148"/>
                  <a:pt x="64" y="78"/>
                  <a:pt x="100" y="42"/>
                </a:cubicBezTo>
                <a:cubicBezTo>
                  <a:pt x="135" y="0"/>
                  <a:pt x="170" y="7"/>
                  <a:pt x="283" y="7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7" name="Freeform 15">
            <a:extLst>
              <a:ext uri="{FF2B5EF4-FFF2-40B4-BE49-F238E27FC236}">
                <a16:creationId xmlns:a16="http://schemas.microsoft.com/office/drawing/2014/main" id="{62DB2B82-7BB0-43B8-86ED-0E607C1F6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2182813"/>
            <a:ext cx="217488" cy="215900"/>
          </a:xfrm>
          <a:custGeom>
            <a:avLst/>
            <a:gdLst>
              <a:gd name="T0" fmla="*/ 304 w 602"/>
              <a:gd name="T1" fmla="*/ 0 h 601"/>
              <a:gd name="T2" fmla="*/ 304 w 602"/>
              <a:gd name="T3" fmla="*/ 0 h 601"/>
              <a:gd name="T4" fmla="*/ 0 w 602"/>
              <a:gd name="T5" fmla="*/ 304 h 601"/>
              <a:gd name="T6" fmla="*/ 184 w 602"/>
              <a:gd name="T7" fmla="*/ 579 h 601"/>
              <a:gd name="T8" fmla="*/ 191 w 602"/>
              <a:gd name="T9" fmla="*/ 509 h 601"/>
              <a:gd name="T10" fmla="*/ 226 w 602"/>
              <a:gd name="T11" fmla="*/ 346 h 601"/>
              <a:gd name="T12" fmla="*/ 219 w 602"/>
              <a:gd name="T13" fmla="*/ 297 h 601"/>
              <a:gd name="T14" fmla="*/ 276 w 602"/>
              <a:gd name="T15" fmla="*/ 219 h 601"/>
              <a:gd name="T16" fmla="*/ 318 w 602"/>
              <a:gd name="T17" fmla="*/ 261 h 601"/>
              <a:gd name="T18" fmla="*/ 290 w 602"/>
              <a:gd name="T19" fmla="*/ 374 h 601"/>
              <a:gd name="T20" fmla="*/ 339 w 602"/>
              <a:gd name="T21" fmla="*/ 431 h 601"/>
              <a:gd name="T22" fmla="*/ 431 w 602"/>
              <a:gd name="T23" fmla="*/ 268 h 601"/>
              <a:gd name="T24" fmla="*/ 304 w 602"/>
              <a:gd name="T25" fmla="*/ 155 h 601"/>
              <a:gd name="T26" fmla="*/ 155 w 602"/>
              <a:gd name="T27" fmla="*/ 297 h 601"/>
              <a:gd name="T28" fmla="*/ 176 w 602"/>
              <a:gd name="T29" fmla="*/ 360 h 601"/>
              <a:gd name="T30" fmla="*/ 184 w 602"/>
              <a:gd name="T31" fmla="*/ 374 h 601"/>
              <a:gd name="T32" fmla="*/ 176 w 602"/>
              <a:gd name="T33" fmla="*/ 396 h 601"/>
              <a:gd name="T34" fmla="*/ 162 w 602"/>
              <a:gd name="T35" fmla="*/ 403 h 601"/>
              <a:gd name="T36" fmla="*/ 99 w 602"/>
              <a:gd name="T37" fmla="*/ 289 h 601"/>
              <a:gd name="T38" fmla="*/ 318 w 602"/>
              <a:gd name="T39" fmla="*/ 99 h 601"/>
              <a:gd name="T40" fmla="*/ 509 w 602"/>
              <a:gd name="T41" fmla="*/ 275 h 601"/>
              <a:gd name="T42" fmla="*/ 346 w 602"/>
              <a:gd name="T43" fmla="*/ 480 h 601"/>
              <a:gd name="T44" fmla="*/ 269 w 602"/>
              <a:gd name="T45" fmla="*/ 445 h 601"/>
              <a:gd name="T46" fmla="*/ 247 w 602"/>
              <a:gd name="T47" fmla="*/ 530 h 601"/>
              <a:gd name="T48" fmla="*/ 219 w 602"/>
              <a:gd name="T49" fmla="*/ 593 h 601"/>
              <a:gd name="T50" fmla="*/ 304 w 602"/>
              <a:gd name="T51" fmla="*/ 600 h 601"/>
              <a:gd name="T52" fmla="*/ 601 w 602"/>
              <a:gd name="T53" fmla="*/ 304 h 601"/>
              <a:gd name="T54" fmla="*/ 304 w 602"/>
              <a:gd name="T5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601">
                <a:moveTo>
                  <a:pt x="304" y="0"/>
                </a:moveTo>
                <a:lnTo>
                  <a:pt x="304" y="0"/>
                </a:lnTo>
                <a:cubicBezTo>
                  <a:pt x="134" y="0"/>
                  <a:pt x="0" y="134"/>
                  <a:pt x="0" y="304"/>
                </a:cubicBezTo>
                <a:cubicBezTo>
                  <a:pt x="0" y="424"/>
                  <a:pt x="78" y="530"/>
                  <a:pt x="184" y="579"/>
                </a:cubicBezTo>
                <a:cubicBezTo>
                  <a:pt x="184" y="558"/>
                  <a:pt x="184" y="530"/>
                  <a:pt x="191" y="509"/>
                </a:cubicBezTo>
                <a:cubicBezTo>
                  <a:pt x="191" y="487"/>
                  <a:pt x="226" y="346"/>
                  <a:pt x="226" y="346"/>
                </a:cubicBezTo>
                <a:cubicBezTo>
                  <a:pt x="226" y="346"/>
                  <a:pt x="219" y="325"/>
                  <a:pt x="219" y="297"/>
                </a:cubicBezTo>
                <a:cubicBezTo>
                  <a:pt x="219" y="254"/>
                  <a:pt x="240" y="219"/>
                  <a:pt x="276" y="219"/>
                </a:cubicBezTo>
                <a:cubicBezTo>
                  <a:pt x="304" y="219"/>
                  <a:pt x="318" y="240"/>
                  <a:pt x="318" y="261"/>
                </a:cubicBezTo>
                <a:cubicBezTo>
                  <a:pt x="318" y="289"/>
                  <a:pt x="297" y="332"/>
                  <a:pt x="290" y="374"/>
                </a:cubicBezTo>
                <a:cubicBezTo>
                  <a:pt x="283" y="403"/>
                  <a:pt x="304" y="431"/>
                  <a:pt x="339" y="431"/>
                </a:cubicBezTo>
                <a:cubicBezTo>
                  <a:pt x="396" y="431"/>
                  <a:pt x="431" y="353"/>
                  <a:pt x="431" y="268"/>
                </a:cubicBezTo>
                <a:cubicBezTo>
                  <a:pt x="431" y="205"/>
                  <a:pt x="389" y="155"/>
                  <a:pt x="304" y="155"/>
                </a:cubicBezTo>
                <a:cubicBezTo>
                  <a:pt x="212" y="155"/>
                  <a:pt x="155" y="219"/>
                  <a:pt x="155" y="297"/>
                </a:cubicBezTo>
                <a:cubicBezTo>
                  <a:pt x="155" y="325"/>
                  <a:pt x="162" y="346"/>
                  <a:pt x="176" y="360"/>
                </a:cubicBezTo>
                <a:cubicBezTo>
                  <a:pt x="184" y="360"/>
                  <a:pt x="184" y="367"/>
                  <a:pt x="184" y="374"/>
                </a:cubicBezTo>
                <a:cubicBezTo>
                  <a:pt x="184" y="382"/>
                  <a:pt x="176" y="396"/>
                  <a:pt x="176" y="396"/>
                </a:cubicBezTo>
                <a:cubicBezTo>
                  <a:pt x="176" y="403"/>
                  <a:pt x="169" y="410"/>
                  <a:pt x="162" y="403"/>
                </a:cubicBezTo>
                <a:cubicBezTo>
                  <a:pt x="120" y="389"/>
                  <a:pt x="99" y="339"/>
                  <a:pt x="99" y="289"/>
                </a:cubicBezTo>
                <a:cubicBezTo>
                  <a:pt x="99" y="205"/>
                  <a:pt x="169" y="99"/>
                  <a:pt x="318" y="99"/>
                </a:cubicBezTo>
                <a:cubicBezTo>
                  <a:pt x="431" y="99"/>
                  <a:pt x="509" y="184"/>
                  <a:pt x="509" y="275"/>
                </a:cubicBezTo>
                <a:cubicBezTo>
                  <a:pt x="509" y="396"/>
                  <a:pt x="438" y="480"/>
                  <a:pt x="346" y="480"/>
                </a:cubicBezTo>
                <a:cubicBezTo>
                  <a:pt x="311" y="480"/>
                  <a:pt x="283" y="466"/>
                  <a:pt x="269" y="445"/>
                </a:cubicBezTo>
                <a:cubicBezTo>
                  <a:pt x="269" y="445"/>
                  <a:pt x="254" y="516"/>
                  <a:pt x="247" y="530"/>
                </a:cubicBezTo>
                <a:cubicBezTo>
                  <a:pt x="240" y="551"/>
                  <a:pt x="233" y="572"/>
                  <a:pt x="219" y="593"/>
                </a:cubicBezTo>
                <a:cubicBezTo>
                  <a:pt x="247" y="600"/>
                  <a:pt x="276" y="600"/>
                  <a:pt x="304" y="600"/>
                </a:cubicBezTo>
                <a:cubicBezTo>
                  <a:pt x="466" y="600"/>
                  <a:pt x="601" y="466"/>
                  <a:pt x="601" y="304"/>
                </a:cubicBezTo>
                <a:cubicBezTo>
                  <a:pt x="601" y="134"/>
                  <a:pt x="466" y="0"/>
                  <a:pt x="30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8" name="Freeform 16">
            <a:extLst>
              <a:ext uri="{FF2B5EF4-FFF2-40B4-BE49-F238E27FC236}">
                <a16:creationId xmlns:a16="http://schemas.microsoft.com/office/drawing/2014/main" id="{FF5AE6C3-B52A-4BBF-B9A7-0FA46333A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013" y="2182813"/>
            <a:ext cx="166687" cy="219075"/>
          </a:xfrm>
          <a:custGeom>
            <a:avLst/>
            <a:gdLst>
              <a:gd name="T0" fmla="*/ 191 w 461"/>
              <a:gd name="T1" fmla="*/ 396 h 609"/>
              <a:gd name="T2" fmla="*/ 191 w 461"/>
              <a:gd name="T3" fmla="*/ 396 h 609"/>
              <a:gd name="T4" fmla="*/ 177 w 461"/>
              <a:gd name="T5" fmla="*/ 452 h 609"/>
              <a:gd name="T6" fmla="*/ 163 w 461"/>
              <a:gd name="T7" fmla="*/ 509 h 609"/>
              <a:gd name="T8" fmla="*/ 113 w 461"/>
              <a:gd name="T9" fmla="*/ 593 h 609"/>
              <a:gd name="T10" fmla="*/ 99 w 461"/>
              <a:gd name="T11" fmla="*/ 600 h 609"/>
              <a:gd name="T12" fmla="*/ 92 w 461"/>
              <a:gd name="T13" fmla="*/ 593 h 609"/>
              <a:gd name="T14" fmla="*/ 92 w 461"/>
              <a:gd name="T15" fmla="*/ 516 h 609"/>
              <a:gd name="T16" fmla="*/ 106 w 461"/>
              <a:gd name="T17" fmla="*/ 431 h 609"/>
              <a:gd name="T18" fmla="*/ 142 w 461"/>
              <a:gd name="T19" fmla="*/ 289 h 609"/>
              <a:gd name="T20" fmla="*/ 142 w 461"/>
              <a:gd name="T21" fmla="*/ 275 h 609"/>
              <a:gd name="T22" fmla="*/ 135 w 461"/>
              <a:gd name="T23" fmla="*/ 240 h 609"/>
              <a:gd name="T24" fmla="*/ 135 w 461"/>
              <a:gd name="T25" fmla="*/ 191 h 609"/>
              <a:gd name="T26" fmla="*/ 184 w 461"/>
              <a:gd name="T27" fmla="*/ 134 h 609"/>
              <a:gd name="T28" fmla="*/ 220 w 461"/>
              <a:gd name="T29" fmla="*/ 141 h 609"/>
              <a:gd name="T30" fmla="*/ 241 w 461"/>
              <a:gd name="T31" fmla="*/ 169 h 609"/>
              <a:gd name="T32" fmla="*/ 241 w 461"/>
              <a:gd name="T33" fmla="*/ 212 h 609"/>
              <a:gd name="T34" fmla="*/ 220 w 461"/>
              <a:gd name="T35" fmla="*/ 289 h 609"/>
              <a:gd name="T36" fmla="*/ 213 w 461"/>
              <a:gd name="T37" fmla="*/ 332 h 609"/>
              <a:gd name="T38" fmla="*/ 234 w 461"/>
              <a:gd name="T39" fmla="*/ 367 h 609"/>
              <a:gd name="T40" fmla="*/ 269 w 461"/>
              <a:gd name="T41" fmla="*/ 374 h 609"/>
              <a:gd name="T42" fmla="*/ 333 w 461"/>
              <a:gd name="T43" fmla="*/ 339 h 609"/>
              <a:gd name="T44" fmla="*/ 375 w 461"/>
              <a:gd name="T45" fmla="*/ 226 h 609"/>
              <a:gd name="T46" fmla="*/ 375 w 461"/>
              <a:gd name="T47" fmla="*/ 184 h 609"/>
              <a:gd name="T48" fmla="*/ 347 w 461"/>
              <a:gd name="T49" fmla="*/ 106 h 609"/>
              <a:gd name="T50" fmla="*/ 290 w 461"/>
              <a:gd name="T51" fmla="*/ 63 h 609"/>
              <a:gd name="T52" fmla="*/ 205 w 461"/>
              <a:gd name="T53" fmla="*/ 63 h 609"/>
              <a:gd name="T54" fmla="*/ 85 w 461"/>
              <a:gd name="T55" fmla="*/ 141 h 609"/>
              <a:gd name="T56" fmla="*/ 64 w 461"/>
              <a:gd name="T57" fmla="*/ 226 h 609"/>
              <a:gd name="T58" fmla="*/ 85 w 461"/>
              <a:gd name="T59" fmla="*/ 282 h 609"/>
              <a:gd name="T60" fmla="*/ 92 w 461"/>
              <a:gd name="T61" fmla="*/ 297 h 609"/>
              <a:gd name="T62" fmla="*/ 92 w 461"/>
              <a:gd name="T63" fmla="*/ 325 h 609"/>
              <a:gd name="T64" fmla="*/ 78 w 461"/>
              <a:gd name="T65" fmla="*/ 346 h 609"/>
              <a:gd name="T66" fmla="*/ 64 w 461"/>
              <a:gd name="T67" fmla="*/ 346 h 609"/>
              <a:gd name="T68" fmla="*/ 0 w 461"/>
              <a:gd name="T69" fmla="*/ 254 h 609"/>
              <a:gd name="T70" fmla="*/ 0 w 461"/>
              <a:gd name="T71" fmla="*/ 176 h 609"/>
              <a:gd name="T72" fmla="*/ 29 w 461"/>
              <a:gd name="T73" fmla="*/ 120 h 609"/>
              <a:gd name="T74" fmla="*/ 106 w 461"/>
              <a:gd name="T75" fmla="*/ 35 h 609"/>
              <a:gd name="T76" fmla="*/ 198 w 461"/>
              <a:gd name="T77" fmla="*/ 0 h 609"/>
              <a:gd name="T78" fmla="*/ 241 w 461"/>
              <a:gd name="T79" fmla="*/ 0 h 609"/>
              <a:gd name="T80" fmla="*/ 340 w 461"/>
              <a:gd name="T81" fmla="*/ 21 h 609"/>
              <a:gd name="T82" fmla="*/ 410 w 461"/>
              <a:gd name="T83" fmla="*/ 71 h 609"/>
              <a:gd name="T84" fmla="*/ 453 w 461"/>
              <a:gd name="T85" fmla="*/ 148 h 609"/>
              <a:gd name="T86" fmla="*/ 460 w 461"/>
              <a:gd name="T87" fmla="*/ 205 h 609"/>
              <a:gd name="T88" fmla="*/ 453 w 461"/>
              <a:gd name="T89" fmla="*/ 254 h 609"/>
              <a:gd name="T90" fmla="*/ 361 w 461"/>
              <a:gd name="T91" fmla="*/ 410 h 609"/>
              <a:gd name="T92" fmla="*/ 326 w 461"/>
              <a:gd name="T93" fmla="*/ 431 h 609"/>
              <a:gd name="T94" fmla="*/ 269 w 461"/>
              <a:gd name="T95" fmla="*/ 438 h 609"/>
              <a:gd name="T96" fmla="*/ 227 w 461"/>
              <a:gd name="T97" fmla="*/ 424 h 609"/>
              <a:gd name="T98" fmla="*/ 191 w 461"/>
              <a:gd name="T99" fmla="*/ 396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61" h="609">
                <a:moveTo>
                  <a:pt x="191" y="396"/>
                </a:moveTo>
                <a:lnTo>
                  <a:pt x="191" y="396"/>
                </a:lnTo>
                <a:cubicBezTo>
                  <a:pt x="184" y="410"/>
                  <a:pt x="184" y="431"/>
                  <a:pt x="177" y="452"/>
                </a:cubicBezTo>
                <a:cubicBezTo>
                  <a:pt x="170" y="473"/>
                  <a:pt x="170" y="495"/>
                  <a:pt x="163" y="509"/>
                </a:cubicBezTo>
                <a:cubicBezTo>
                  <a:pt x="149" y="544"/>
                  <a:pt x="135" y="572"/>
                  <a:pt x="113" y="593"/>
                </a:cubicBezTo>
                <a:cubicBezTo>
                  <a:pt x="99" y="608"/>
                  <a:pt x="99" y="600"/>
                  <a:pt x="99" y="600"/>
                </a:cubicBezTo>
                <a:cubicBezTo>
                  <a:pt x="92" y="600"/>
                  <a:pt x="92" y="600"/>
                  <a:pt x="92" y="593"/>
                </a:cubicBezTo>
                <a:cubicBezTo>
                  <a:pt x="92" y="572"/>
                  <a:pt x="92" y="544"/>
                  <a:pt x="92" y="516"/>
                </a:cubicBezTo>
                <a:cubicBezTo>
                  <a:pt x="92" y="487"/>
                  <a:pt x="99" y="459"/>
                  <a:pt x="106" y="431"/>
                </a:cubicBezTo>
                <a:cubicBezTo>
                  <a:pt x="120" y="389"/>
                  <a:pt x="128" y="339"/>
                  <a:pt x="142" y="289"/>
                </a:cubicBezTo>
                <a:cubicBezTo>
                  <a:pt x="142" y="282"/>
                  <a:pt x="142" y="282"/>
                  <a:pt x="142" y="275"/>
                </a:cubicBezTo>
                <a:cubicBezTo>
                  <a:pt x="142" y="261"/>
                  <a:pt x="135" y="254"/>
                  <a:pt x="135" y="240"/>
                </a:cubicBezTo>
                <a:cubicBezTo>
                  <a:pt x="135" y="219"/>
                  <a:pt x="135" y="205"/>
                  <a:pt x="135" y="191"/>
                </a:cubicBezTo>
                <a:cubicBezTo>
                  <a:pt x="142" y="169"/>
                  <a:pt x="156" y="148"/>
                  <a:pt x="184" y="134"/>
                </a:cubicBezTo>
                <a:cubicBezTo>
                  <a:pt x="198" y="134"/>
                  <a:pt x="213" y="134"/>
                  <a:pt x="220" y="141"/>
                </a:cubicBezTo>
                <a:cubicBezTo>
                  <a:pt x="234" y="148"/>
                  <a:pt x="241" y="155"/>
                  <a:pt x="241" y="169"/>
                </a:cubicBezTo>
                <a:cubicBezTo>
                  <a:pt x="248" y="184"/>
                  <a:pt x="241" y="205"/>
                  <a:pt x="241" y="212"/>
                </a:cubicBezTo>
                <a:cubicBezTo>
                  <a:pt x="234" y="240"/>
                  <a:pt x="227" y="261"/>
                  <a:pt x="220" y="289"/>
                </a:cubicBezTo>
                <a:cubicBezTo>
                  <a:pt x="213" y="304"/>
                  <a:pt x="213" y="318"/>
                  <a:pt x="213" y="332"/>
                </a:cubicBezTo>
                <a:cubicBezTo>
                  <a:pt x="220" y="346"/>
                  <a:pt x="227" y="360"/>
                  <a:pt x="234" y="367"/>
                </a:cubicBezTo>
                <a:cubicBezTo>
                  <a:pt x="248" y="374"/>
                  <a:pt x="255" y="374"/>
                  <a:pt x="269" y="374"/>
                </a:cubicBezTo>
                <a:cubicBezTo>
                  <a:pt x="304" y="374"/>
                  <a:pt x="318" y="353"/>
                  <a:pt x="333" y="339"/>
                </a:cubicBezTo>
                <a:cubicBezTo>
                  <a:pt x="354" y="311"/>
                  <a:pt x="368" y="275"/>
                  <a:pt x="375" y="226"/>
                </a:cubicBezTo>
                <a:cubicBezTo>
                  <a:pt x="375" y="212"/>
                  <a:pt x="375" y="198"/>
                  <a:pt x="375" y="184"/>
                </a:cubicBezTo>
                <a:cubicBezTo>
                  <a:pt x="375" y="148"/>
                  <a:pt x="368" y="127"/>
                  <a:pt x="347" y="106"/>
                </a:cubicBezTo>
                <a:cubicBezTo>
                  <a:pt x="333" y="92"/>
                  <a:pt x="318" y="78"/>
                  <a:pt x="290" y="63"/>
                </a:cubicBezTo>
                <a:cubicBezTo>
                  <a:pt x="269" y="56"/>
                  <a:pt x="234" y="56"/>
                  <a:pt x="205" y="63"/>
                </a:cubicBezTo>
                <a:cubicBezTo>
                  <a:pt x="149" y="71"/>
                  <a:pt x="106" y="99"/>
                  <a:pt x="85" y="141"/>
                </a:cubicBezTo>
                <a:cubicBezTo>
                  <a:pt x="71" y="169"/>
                  <a:pt x="64" y="191"/>
                  <a:pt x="64" y="226"/>
                </a:cubicBezTo>
                <a:cubicBezTo>
                  <a:pt x="64" y="247"/>
                  <a:pt x="71" y="268"/>
                  <a:pt x="85" y="282"/>
                </a:cubicBezTo>
                <a:cubicBezTo>
                  <a:pt x="85" y="289"/>
                  <a:pt x="92" y="289"/>
                  <a:pt x="92" y="297"/>
                </a:cubicBezTo>
                <a:cubicBezTo>
                  <a:pt x="99" y="304"/>
                  <a:pt x="92" y="318"/>
                  <a:pt x="92" y="325"/>
                </a:cubicBezTo>
                <a:cubicBezTo>
                  <a:pt x="85" y="332"/>
                  <a:pt x="85" y="346"/>
                  <a:pt x="78" y="346"/>
                </a:cubicBezTo>
                <a:cubicBezTo>
                  <a:pt x="71" y="346"/>
                  <a:pt x="64" y="346"/>
                  <a:pt x="64" y="346"/>
                </a:cubicBezTo>
                <a:cubicBezTo>
                  <a:pt x="29" y="325"/>
                  <a:pt x="15" y="297"/>
                  <a:pt x="0" y="254"/>
                </a:cubicBezTo>
                <a:cubicBezTo>
                  <a:pt x="0" y="233"/>
                  <a:pt x="0" y="205"/>
                  <a:pt x="0" y="176"/>
                </a:cubicBezTo>
                <a:cubicBezTo>
                  <a:pt x="7" y="155"/>
                  <a:pt x="15" y="134"/>
                  <a:pt x="29" y="120"/>
                </a:cubicBezTo>
                <a:cubicBezTo>
                  <a:pt x="43" y="85"/>
                  <a:pt x="71" y="56"/>
                  <a:pt x="106" y="35"/>
                </a:cubicBezTo>
                <a:cubicBezTo>
                  <a:pt x="135" y="21"/>
                  <a:pt x="163" y="7"/>
                  <a:pt x="198" y="0"/>
                </a:cubicBezTo>
                <a:cubicBezTo>
                  <a:pt x="213" y="0"/>
                  <a:pt x="227" y="0"/>
                  <a:pt x="241" y="0"/>
                </a:cubicBezTo>
                <a:cubicBezTo>
                  <a:pt x="276" y="0"/>
                  <a:pt x="311" y="7"/>
                  <a:pt x="340" y="21"/>
                </a:cubicBezTo>
                <a:cubicBezTo>
                  <a:pt x="368" y="35"/>
                  <a:pt x="389" y="49"/>
                  <a:pt x="410" y="71"/>
                </a:cubicBezTo>
                <a:cubicBezTo>
                  <a:pt x="431" y="92"/>
                  <a:pt x="446" y="113"/>
                  <a:pt x="453" y="148"/>
                </a:cubicBezTo>
                <a:cubicBezTo>
                  <a:pt x="460" y="162"/>
                  <a:pt x="460" y="184"/>
                  <a:pt x="460" y="205"/>
                </a:cubicBezTo>
                <a:cubicBezTo>
                  <a:pt x="460" y="219"/>
                  <a:pt x="460" y="240"/>
                  <a:pt x="453" y="254"/>
                </a:cubicBezTo>
                <a:cubicBezTo>
                  <a:pt x="446" y="325"/>
                  <a:pt x="410" y="382"/>
                  <a:pt x="361" y="410"/>
                </a:cubicBezTo>
                <a:cubicBezTo>
                  <a:pt x="354" y="417"/>
                  <a:pt x="340" y="424"/>
                  <a:pt x="326" y="431"/>
                </a:cubicBezTo>
                <a:cubicBezTo>
                  <a:pt x="304" y="431"/>
                  <a:pt x="290" y="438"/>
                  <a:pt x="269" y="438"/>
                </a:cubicBezTo>
                <a:cubicBezTo>
                  <a:pt x="255" y="431"/>
                  <a:pt x="234" y="431"/>
                  <a:pt x="227" y="424"/>
                </a:cubicBezTo>
                <a:cubicBezTo>
                  <a:pt x="213" y="417"/>
                  <a:pt x="198" y="403"/>
                  <a:pt x="191" y="39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79" name="Freeform 17">
            <a:extLst>
              <a:ext uri="{FF2B5EF4-FFF2-40B4-BE49-F238E27FC236}">
                <a16:creationId xmlns:a16="http://schemas.microsoft.com/office/drawing/2014/main" id="{5CF5095C-6AC0-4E33-B474-8225E2243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075" y="2182813"/>
            <a:ext cx="185738" cy="215900"/>
          </a:xfrm>
          <a:custGeom>
            <a:avLst/>
            <a:gdLst>
              <a:gd name="T0" fmla="*/ 516 w 517"/>
              <a:gd name="T1" fmla="*/ 593 h 601"/>
              <a:gd name="T2" fmla="*/ 516 w 517"/>
              <a:gd name="T3" fmla="*/ 593 h 601"/>
              <a:gd name="T4" fmla="*/ 502 w 517"/>
              <a:gd name="T5" fmla="*/ 600 h 601"/>
              <a:gd name="T6" fmla="*/ 297 w 517"/>
              <a:gd name="T7" fmla="*/ 600 h 601"/>
              <a:gd name="T8" fmla="*/ 297 w 517"/>
              <a:gd name="T9" fmla="*/ 487 h 601"/>
              <a:gd name="T10" fmla="*/ 389 w 517"/>
              <a:gd name="T11" fmla="*/ 431 h 601"/>
              <a:gd name="T12" fmla="*/ 403 w 517"/>
              <a:gd name="T13" fmla="*/ 417 h 601"/>
              <a:gd name="T14" fmla="*/ 389 w 517"/>
              <a:gd name="T15" fmla="*/ 396 h 601"/>
              <a:gd name="T16" fmla="*/ 297 w 517"/>
              <a:gd name="T17" fmla="*/ 452 h 601"/>
              <a:gd name="T18" fmla="*/ 297 w 517"/>
              <a:gd name="T19" fmla="*/ 389 h 601"/>
              <a:gd name="T20" fmla="*/ 346 w 517"/>
              <a:gd name="T21" fmla="*/ 360 h 601"/>
              <a:gd name="T22" fmla="*/ 368 w 517"/>
              <a:gd name="T23" fmla="*/ 339 h 601"/>
              <a:gd name="T24" fmla="*/ 346 w 517"/>
              <a:gd name="T25" fmla="*/ 318 h 601"/>
              <a:gd name="T26" fmla="*/ 297 w 517"/>
              <a:gd name="T27" fmla="*/ 346 h 601"/>
              <a:gd name="T28" fmla="*/ 297 w 517"/>
              <a:gd name="T29" fmla="*/ 318 h 601"/>
              <a:gd name="T30" fmla="*/ 276 w 517"/>
              <a:gd name="T31" fmla="*/ 304 h 601"/>
              <a:gd name="T32" fmla="*/ 240 w 517"/>
              <a:gd name="T33" fmla="*/ 304 h 601"/>
              <a:gd name="T34" fmla="*/ 219 w 517"/>
              <a:gd name="T35" fmla="*/ 318 h 601"/>
              <a:gd name="T36" fmla="*/ 219 w 517"/>
              <a:gd name="T37" fmla="*/ 438 h 601"/>
              <a:gd name="T38" fmla="*/ 148 w 517"/>
              <a:gd name="T39" fmla="*/ 417 h 601"/>
              <a:gd name="T40" fmla="*/ 127 w 517"/>
              <a:gd name="T41" fmla="*/ 431 h 601"/>
              <a:gd name="T42" fmla="*/ 148 w 517"/>
              <a:gd name="T43" fmla="*/ 452 h 601"/>
              <a:gd name="T44" fmla="*/ 219 w 517"/>
              <a:gd name="T45" fmla="*/ 480 h 601"/>
              <a:gd name="T46" fmla="*/ 219 w 517"/>
              <a:gd name="T47" fmla="*/ 600 h 601"/>
              <a:gd name="T48" fmla="*/ 14 w 517"/>
              <a:gd name="T49" fmla="*/ 600 h 601"/>
              <a:gd name="T50" fmla="*/ 0 w 517"/>
              <a:gd name="T51" fmla="*/ 593 h 601"/>
              <a:gd name="T52" fmla="*/ 0 w 517"/>
              <a:gd name="T53" fmla="*/ 586 h 601"/>
              <a:gd name="T54" fmla="*/ 248 w 517"/>
              <a:gd name="T55" fmla="*/ 7 h 601"/>
              <a:gd name="T56" fmla="*/ 255 w 517"/>
              <a:gd name="T57" fmla="*/ 0 h 601"/>
              <a:gd name="T58" fmla="*/ 269 w 517"/>
              <a:gd name="T59" fmla="*/ 7 h 601"/>
              <a:gd name="T60" fmla="*/ 516 w 517"/>
              <a:gd name="T61" fmla="*/ 586 h 601"/>
              <a:gd name="T62" fmla="*/ 516 w 517"/>
              <a:gd name="T63" fmla="*/ 59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17" h="601">
                <a:moveTo>
                  <a:pt x="516" y="593"/>
                </a:moveTo>
                <a:lnTo>
                  <a:pt x="516" y="593"/>
                </a:lnTo>
                <a:cubicBezTo>
                  <a:pt x="509" y="600"/>
                  <a:pt x="509" y="600"/>
                  <a:pt x="502" y="600"/>
                </a:cubicBezTo>
                <a:cubicBezTo>
                  <a:pt x="297" y="600"/>
                  <a:pt x="297" y="600"/>
                  <a:pt x="297" y="600"/>
                </a:cubicBezTo>
                <a:cubicBezTo>
                  <a:pt x="297" y="487"/>
                  <a:pt x="297" y="487"/>
                  <a:pt x="297" y="487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96" y="431"/>
                  <a:pt x="403" y="424"/>
                  <a:pt x="403" y="417"/>
                </a:cubicBezTo>
                <a:cubicBezTo>
                  <a:pt x="403" y="403"/>
                  <a:pt x="396" y="396"/>
                  <a:pt x="389" y="396"/>
                </a:cubicBezTo>
                <a:cubicBezTo>
                  <a:pt x="297" y="452"/>
                  <a:pt x="297" y="452"/>
                  <a:pt x="297" y="452"/>
                </a:cubicBezTo>
                <a:cubicBezTo>
                  <a:pt x="297" y="389"/>
                  <a:pt x="297" y="389"/>
                  <a:pt x="297" y="389"/>
                </a:cubicBezTo>
                <a:cubicBezTo>
                  <a:pt x="346" y="360"/>
                  <a:pt x="346" y="360"/>
                  <a:pt x="346" y="360"/>
                </a:cubicBezTo>
                <a:cubicBezTo>
                  <a:pt x="361" y="360"/>
                  <a:pt x="368" y="346"/>
                  <a:pt x="368" y="339"/>
                </a:cubicBezTo>
                <a:cubicBezTo>
                  <a:pt x="368" y="332"/>
                  <a:pt x="361" y="318"/>
                  <a:pt x="346" y="318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7" y="311"/>
                  <a:pt x="283" y="304"/>
                  <a:pt x="276" y="304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26" y="304"/>
                  <a:pt x="219" y="311"/>
                  <a:pt x="219" y="318"/>
                </a:cubicBezTo>
                <a:cubicBezTo>
                  <a:pt x="219" y="438"/>
                  <a:pt x="219" y="438"/>
                  <a:pt x="219" y="438"/>
                </a:cubicBezTo>
                <a:cubicBezTo>
                  <a:pt x="148" y="417"/>
                  <a:pt x="148" y="417"/>
                  <a:pt x="148" y="417"/>
                </a:cubicBezTo>
                <a:cubicBezTo>
                  <a:pt x="134" y="417"/>
                  <a:pt x="127" y="424"/>
                  <a:pt x="127" y="431"/>
                </a:cubicBezTo>
                <a:cubicBezTo>
                  <a:pt x="127" y="445"/>
                  <a:pt x="134" y="452"/>
                  <a:pt x="148" y="452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9" y="600"/>
                  <a:pt x="219" y="600"/>
                  <a:pt x="219" y="600"/>
                </a:cubicBezTo>
                <a:cubicBezTo>
                  <a:pt x="14" y="600"/>
                  <a:pt x="14" y="600"/>
                  <a:pt x="14" y="600"/>
                </a:cubicBezTo>
                <a:cubicBezTo>
                  <a:pt x="7" y="600"/>
                  <a:pt x="0" y="600"/>
                  <a:pt x="0" y="593"/>
                </a:cubicBezTo>
                <a:lnTo>
                  <a:pt x="0" y="586"/>
                </a:lnTo>
                <a:cubicBezTo>
                  <a:pt x="248" y="7"/>
                  <a:pt x="248" y="7"/>
                  <a:pt x="248" y="7"/>
                </a:cubicBezTo>
                <a:cubicBezTo>
                  <a:pt x="248" y="0"/>
                  <a:pt x="255" y="0"/>
                  <a:pt x="255" y="0"/>
                </a:cubicBezTo>
                <a:cubicBezTo>
                  <a:pt x="262" y="0"/>
                  <a:pt x="269" y="0"/>
                  <a:pt x="269" y="7"/>
                </a:cubicBezTo>
                <a:cubicBezTo>
                  <a:pt x="516" y="586"/>
                  <a:pt x="516" y="586"/>
                  <a:pt x="516" y="586"/>
                </a:cubicBezTo>
                <a:lnTo>
                  <a:pt x="516" y="593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0" name="Freeform 18">
            <a:extLst>
              <a:ext uri="{FF2B5EF4-FFF2-40B4-BE49-F238E27FC236}">
                <a16:creationId xmlns:a16="http://schemas.microsoft.com/office/drawing/2014/main" id="{C0A29C57-70FA-46AA-9506-BABE5522D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5" y="2182813"/>
            <a:ext cx="215900" cy="215900"/>
          </a:xfrm>
          <a:custGeom>
            <a:avLst/>
            <a:gdLst>
              <a:gd name="T0" fmla="*/ 593 w 601"/>
              <a:gd name="T1" fmla="*/ 240 h 601"/>
              <a:gd name="T2" fmla="*/ 551 w 601"/>
              <a:gd name="T3" fmla="*/ 134 h 601"/>
              <a:gd name="T4" fmla="*/ 473 w 601"/>
              <a:gd name="T5" fmla="*/ 49 h 601"/>
              <a:gd name="T6" fmla="*/ 360 w 601"/>
              <a:gd name="T7" fmla="*/ 7 h 601"/>
              <a:gd name="T8" fmla="*/ 240 w 601"/>
              <a:gd name="T9" fmla="*/ 7 h 601"/>
              <a:gd name="T10" fmla="*/ 134 w 601"/>
              <a:gd name="T11" fmla="*/ 49 h 601"/>
              <a:gd name="T12" fmla="*/ 49 w 601"/>
              <a:gd name="T13" fmla="*/ 134 h 601"/>
              <a:gd name="T14" fmla="*/ 7 w 601"/>
              <a:gd name="T15" fmla="*/ 240 h 601"/>
              <a:gd name="T16" fmla="*/ 7 w 601"/>
              <a:gd name="T17" fmla="*/ 360 h 601"/>
              <a:gd name="T18" fmla="*/ 49 w 601"/>
              <a:gd name="T19" fmla="*/ 473 h 601"/>
              <a:gd name="T20" fmla="*/ 134 w 601"/>
              <a:gd name="T21" fmla="*/ 551 h 601"/>
              <a:gd name="T22" fmla="*/ 240 w 601"/>
              <a:gd name="T23" fmla="*/ 593 h 601"/>
              <a:gd name="T24" fmla="*/ 360 w 601"/>
              <a:gd name="T25" fmla="*/ 593 h 601"/>
              <a:gd name="T26" fmla="*/ 473 w 601"/>
              <a:gd name="T27" fmla="*/ 551 h 601"/>
              <a:gd name="T28" fmla="*/ 551 w 601"/>
              <a:gd name="T29" fmla="*/ 473 h 601"/>
              <a:gd name="T30" fmla="*/ 593 w 601"/>
              <a:gd name="T31" fmla="*/ 360 h 601"/>
              <a:gd name="T32" fmla="*/ 593 w 601"/>
              <a:gd name="T33" fmla="*/ 240 h 601"/>
              <a:gd name="T34" fmla="*/ 558 w 601"/>
              <a:gd name="T35" fmla="*/ 297 h 601"/>
              <a:gd name="T36" fmla="*/ 374 w 601"/>
              <a:gd name="T37" fmla="*/ 275 h 601"/>
              <a:gd name="T38" fmla="*/ 501 w 601"/>
              <a:gd name="T39" fmla="*/ 141 h 601"/>
              <a:gd name="T40" fmla="*/ 473 w 601"/>
              <a:gd name="T41" fmla="*/ 106 h 601"/>
              <a:gd name="T42" fmla="*/ 339 w 601"/>
              <a:gd name="T43" fmla="*/ 205 h 601"/>
              <a:gd name="T44" fmla="*/ 304 w 601"/>
              <a:gd name="T45" fmla="*/ 42 h 601"/>
              <a:gd name="T46" fmla="*/ 240 w 601"/>
              <a:gd name="T47" fmla="*/ 49 h 601"/>
              <a:gd name="T48" fmla="*/ 190 w 601"/>
              <a:gd name="T49" fmla="*/ 71 h 601"/>
              <a:gd name="T50" fmla="*/ 289 w 601"/>
              <a:gd name="T51" fmla="*/ 219 h 601"/>
              <a:gd name="T52" fmla="*/ 190 w 601"/>
              <a:gd name="T53" fmla="*/ 71 h 601"/>
              <a:gd name="T54" fmla="*/ 42 w 601"/>
              <a:gd name="T55" fmla="*/ 304 h 601"/>
              <a:gd name="T56" fmla="*/ 311 w 601"/>
              <a:gd name="T57" fmla="*/ 254 h 601"/>
              <a:gd name="T58" fmla="*/ 318 w 601"/>
              <a:gd name="T59" fmla="*/ 304 h 601"/>
              <a:gd name="T60" fmla="*/ 113 w 601"/>
              <a:gd name="T61" fmla="*/ 473 h 601"/>
              <a:gd name="T62" fmla="*/ 304 w 601"/>
              <a:gd name="T63" fmla="*/ 558 h 601"/>
              <a:gd name="T64" fmla="*/ 134 w 601"/>
              <a:gd name="T65" fmla="*/ 502 h 601"/>
              <a:gd name="T66" fmla="*/ 346 w 601"/>
              <a:gd name="T67" fmla="*/ 346 h 601"/>
              <a:gd name="T68" fmla="*/ 402 w 601"/>
              <a:gd name="T69" fmla="*/ 537 h 601"/>
              <a:gd name="T70" fmla="*/ 445 w 601"/>
              <a:gd name="T71" fmla="*/ 516 h 601"/>
              <a:gd name="T72" fmla="*/ 395 w 601"/>
              <a:gd name="T73" fmla="*/ 332 h 601"/>
              <a:gd name="T74" fmla="*/ 445 w 601"/>
              <a:gd name="T75" fmla="*/ 516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1">
                <a:moveTo>
                  <a:pt x="593" y="240"/>
                </a:moveTo>
                <a:lnTo>
                  <a:pt x="593" y="240"/>
                </a:lnTo>
                <a:cubicBezTo>
                  <a:pt x="593" y="219"/>
                  <a:pt x="586" y="205"/>
                  <a:pt x="579" y="184"/>
                </a:cubicBezTo>
                <a:cubicBezTo>
                  <a:pt x="572" y="169"/>
                  <a:pt x="565" y="148"/>
                  <a:pt x="551" y="134"/>
                </a:cubicBezTo>
                <a:cubicBezTo>
                  <a:pt x="544" y="120"/>
                  <a:pt x="530" y="99"/>
                  <a:pt x="515" y="85"/>
                </a:cubicBezTo>
                <a:cubicBezTo>
                  <a:pt x="501" y="78"/>
                  <a:pt x="487" y="63"/>
                  <a:pt x="473" y="49"/>
                </a:cubicBezTo>
                <a:cubicBezTo>
                  <a:pt x="452" y="42"/>
                  <a:pt x="438" y="28"/>
                  <a:pt x="417" y="21"/>
                </a:cubicBezTo>
                <a:cubicBezTo>
                  <a:pt x="402" y="14"/>
                  <a:pt x="381" y="7"/>
                  <a:pt x="360" y="7"/>
                </a:cubicBezTo>
                <a:cubicBezTo>
                  <a:pt x="339" y="0"/>
                  <a:pt x="325" y="0"/>
                  <a:pt x="304" y="0"/>
                </a:cubicBezTo>
                <a:cubicBezTo>
                  <a:pt x="282" y="0"/>
                  <a:pt x="261" y="0"/>
                  <a:pt x="240" y="7"/>
                </a:cubicBezTo>
                <a:cubicBezTo>
                  <a:pt x="219" y="7"/>
                  <a:pt x="204" y="14"/>
                  <a:pt x="183" y="21"/>
                </a:cubicBezTo>
                <a:cubicBezTo>
                  <a:pt x="169" y="28"/>
                  <a:pt x="148" y="42"/>
                  <a:pt x="134" y="49"/>
                </a:cubicBezTo>
                <a:cubicBezTo>
                  <a:pt x="120" y="63"/>
                  <a:pt x="99" y="78"/>
                  <a:pt x="84" y="85"/>
                </a:cubicBezTo>
                <a:cubicBezTo>
                  <a:pt x="77" y="99"/>
                  <a:pt x="63" y="120"/>
                  <a:pt x="49" y="134"/>
                </a:cubicBezTo>
                <a:cubicBezTo>
                  <a:pt x="42" y="148"/>
                  <a:pt x="28" y="169"/>
                  <a:pt x="21" y="184"/>
                </a:cubicBezTo>
                <a:cubicBezTo>
                  <a:pt x="14" y="205"/>
                  <a:pt x="7" y="219"/>
                  <a:pt x="7" y="240"/>
                </a:cubicBezTo>
                <a:cubicBezTo>
                  <a:pt x="0" y="261"/>
                  <a:pt x="0" y="282"/>
                  <a:pt x="0" y="304"/>
                </a:cubicBezTo>
                <a:cubicBezTo>
                  <a:pt x="0" y="325"/>
                  <a:pt x="0" y="339"/>
                  <a:pt x="7" y="360"/>
                </a:cubicBezTo>
                <a:cubicBezTo>
                  <a:pt x="7" y="382"/>
                  <a:pt x="14" y="403"/>
                  <a:pt x="21" y="417"/>
                </a:cubicBezTo>
                <a:cubicBezTo>
                  <a:pt x="28" y="438"/>
                  <a:pt x="42" y="452"/>
                  <a:pt x="49" y="473"/>
                </a:cubicBezTo>
                <a:cubicBezTo>
                  <a:pt x="63" y="487"/>
                  <a:pt x="77" y="502"/>
                  <a:pt x="84" y="516"/>
                </a:cubicBezTo>
                <a:cubicBezTo>
                  <a:pt x="99" y="530"/>
                  <a:pt x="120" y="544"/>
                  <a:pt x="134" y="551"/>
                </a:cubicBezTo>
                <a:cubicBezTo>
                  <a:pt x="148" y="565"/>
                  <a:pt x="169" y="572"/>
                  <a:pt x="183" y="579"/>
                </a:cubicBezTo>
                <a:cubicBezTo>
                  <a:pt x="204" y="586"/>
                  <a:pt x="219" y="593"/>
                  <a:pt x="240" y="593"/>
                </a:cubicBezTo>
                <a:cubicBezTo>
                  <a:pt x="261" y="600"/>
                  <a:pt x="282" y="600"/>
                  <a:pt x="304" y="600"/>
                </a:cubicBezTo>
                <a:cubicBezTo>
                  <a:pt x="325" y="600"/>
                  <a:pt x="339" y="600"/>
                  <a:pt x="360" y="593"/>
                </a:cubicBezTo>
                <a:cubicBezTo>
                  <a:pt x="381" y="593"/>
                  <a:pt x="402" y="586"/>
                  <a:pt x="417" y="579"/>
                </a:cubicBezTo>
                <a:cubicBezTo>
                  <a:pt x="438" y="572"/>
                  <a:pt x="452" y="565"/>
                  <a:pt x="473" y="551"/>
                </a:cubicBezTo>
                <a:cubicBezTo>
                  <a:pt x="487" y="544"/>
                  <a:pt x="501" y="530"/>
                  <a:pt x="515" y="516"/>
                </a:cubicBezTo>
                <a:cubicBezTo>
                  <a:pt x="530" y="502"/>
                  <a:pt x="544" y="487"/>
                  <a:pt x="551" y="473"/>
                </a:cubicBezTo>
                <a:cubicBezTo>
                  <a:pt x="565" y="452"/>
                  <a:pt x="572" y="438"/>
                  <a:pt x="579" y="417"/>
                </a:cubicBezTo>
                <a:cubicBezTo>
                  <a:pt x="586" y="403"/>
                  <a:pt x="593" y="382"/>
                  <a:pt x="593" y="360"/>
                </a:cubicBezTo>
                <a:cubicBezTo>
                  <a:pt x="600" y="339"/>
                  <a:pt x="600" y="325"/>
                  <a:pt x="600" y="304"/>
                </a:cubicBezTo>
                <a:cubicBezTo>
                  <a:pt x="600" y="282"/>
                  <a:pt x="600" y="261"/>
                  <a:pt x="593" y="240"/>
                </a:cubicBezTo>
                <a:close/>
                <a:moveTo>
                  <a:pt x="558" y="297"/>
                </a:moveTo>
                <a:lnTo>
                  <a:pt x="558" y="297"/>
                </a:lnTo>
                <a:cubicBezTo>
                  <a:pt x="558" y="297"/>
                  <a:pt x="466" y="282"/>
                  <a:pt x="381" y="289"/>
                </a:cubicBezTo>
                <a:cubicBezTo>
                  <a:pt x="374" y="282"/>
                  <a:pt x="374" y="282"/>
                  <a:pt x="374" y="275"/>
                </a:cubicBezTo>
                <a:cubicBezTo>
                  <a:pt x="367" y="261"/>
                  <a:pt x="360" y="254"/>
                  <a:pt x="360" y="240"/>
                </a:cubicBezTo>
                <a:cubicBezTo>
                  <a:pt x="459" y="198"/>
                  <a:pt x="501" y="141"/>
                  <a:pt x="501" y="141"/>
                </a:cubicBezTo>
                <a:cubicBezTo>
                  <a:pt x="537" y="184"/>
                  <a:pt x="558" y="240"/>
                  <a:pt x="558" y="297"/>
                </a:cubicBezTo>
                <a:close/>
                <a:moveTo>
                  <a:pt x="473" y="106"/>
                </a:moveTo>
                <a:lnTo>
                  <a:pt x="473" y="106"/>
                </a:lnTo>
                <a:cubicBezTo>
                  <a:pt x="473" y="106"/>
                  <a:pt x="431" y="162"/>
                  <a:pt x="339" y="205"/>
                </a:cubicBezTo>
                <a:cubicBezTo>
                  <a:pt x="289" y="120"/>
                  <a:pt x="247" y="56"/>
                  <a:pt x="240" y="49"/>
                </a:cubicBezTo>
                <a:cubicBezTo>
                  <a:pt x="261" y="49"/>
                  <a:pt x="282" y="42"/>
                  <a:pt x="304" y="42"/>
                </a:cubicBezTo>
                <a:cubicBezTo>
                  <a:pt x="367" y="42"/>
                  <a:pt x="424" y="71"/>
                  <a:pt x="473" y="106"/>
                </a:cubicBezTo>
                <a:close/>
                <a:moveTo>
                  <a:pt x="240" y="49"/>
                </a:moveTo>
                <a:lnTo>
                  <a:pt x="240" y="49"/>
                </a:lnTo>
                <a:close/>
                <a:moveTo>
                  <a:pt x="190" y="71"/>
                </a:moveTo>
                <a:lnTo>
                  <a:pt x="190" y="71"/>
                </a:lnTo>
                <a:cubicBezTo>
                  <a:pt x="197" y="71"/>
                  <a:pt x="240" y="134"/>
                  <a:pt x="289" y="219"/>
                </a:cubicBezTo>
                <a:cubicBezTo>
                  <a:pt x="162" y="247"/>
                  <a:pt x="56" y="247"/>
                  <a:pt x="49" y="247"/>
                </a:cubicBezTo>
                <a:cubicBezTo>
                  <a:pt x="63" y="169"/>
                  <a:pt x="120" y="106"/>
                  <a:pt x="190" y="71"/>
                </a:cubicBezTo>
                <a:close/>
                <a:moveTo>
                  <a:pt x="42" y="304"/>
                </a:moveTo>
                <a:lnTo>
                  <a:pt x="42" y="304"/>
                </a:lnTo>
                <a:cubicBezTo>
                  <a:pt x="42" y="297"/>
                  <a:pt x="42" y="297"/>
                  <a:pt x="42" y="297"/>
                </a:cubicBezTo>
                <a:cubicBezTo>
                  <a:pt x="49" y="297"/>
                  <a:pt x="176" y="297"/>
                  <a:pt x="311" y="254"/>
                </a:cubicBezTo>
                <a:cubicBezTo>
                  <a:pt x="318" y="268"/>
                  <a:pt x="325" y="282"/>
                  <a:pt x="332" y="304"/>
                </a:cubicBezTo>
                <a:cubicBezTo>
                  <a:pt x="325" y="304"/>
                  <a:pt x="325" y="304"/>
                  <a:pt x="318" y="304"/>
                </a:cubicBezTo>
                <a:cubicBezTo>
                  <a:pt x="183" y="346"/>
                  <a:pt x="113" y="473"/>
                  <a:pt x="113" y="473"/>
                </a:cubicBezTo>
                <a:lnTo>
                  <a:pt x="113" y="473"/>
                </a:lnTo>
                <a:cubicBezTo>
                  <a:pt x="70" y="431"/>
                  <a:pt x="42" y="367"/>
                  <a:pt x="42" y="304"/>
                </a:cubicBezTo>
                <a:close/>
                <a:moveTo>
                  <a:pt x="304" y="558"/>
                </a:moveTo>
                <a:lnTo>
                  <a:pt x="304" y="558"/>
                </a:lnTo>
                <a:cubicBezTo>
                  <a:pt x="240" y="558"/>
                  <a:pt x="183" y="537"/>
                  <a:pt x="134" y="50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41" y="502"/>
                  <a:pt x="190" y="396"/>
                  <a:pt x="346" y="346"/>
                </a:cubicBezTo>
                <a:lnTo>
                  <a:pt x="346" y="346"/>
                </a:lnTo>
                <a:cubicBezTo>
                  <a:pt x="381" y="438"/>
                  <a:pt x="395" y="516"/>
                  <a:pt x="402" y="537"/>
                </a:cubicBezTo>
                <a:cubicBezTo>
                  <a:pt x="374" y="551"/>
                  <a:pt x="339" y="558"/>
                  <a:pt x="304" y="558"/>
                </a:cubicBezTo>
                <a:close/>
                <a:moveTo>
                  <a:pt x="445" y="516"/>
                </a:moveTo>
                <a:lnTo>
                  <a:pt x="445" y="516"/>
                </a:lnTo>
                <a:cubicBezTo>
                  <a:pt x="445" y="502"/>
                  <a:pt x="431" y="424"/>
                  <a:pt x="395" y="332"/>
                </a:cubicBezTo>
                <a:cubicBezTo>
                  <a:pt x="480" y="318"/>
                  <a:pt x="551" y="339"/>
                  <a:pt x="558" y="339"/>
                </a:cubicBezTo>
                <a:cubicBezTo>
                  <a:pt x="544" y="417"/>
                  <a:pt x="501" y="473"/>
                  <a:pt x="445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7" name="Freeform 25">
            <a:extLst>
              <a:ext uri="{FF2B5EF4-FFF2-40B4-BE49-F238E27FC236}">
                <a16:creationId xmlns:a16="http://schemas.microsoft.com/office/drawing/2014/main" id="{683D7033-8F28-493C-A894-5427F2E66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4613" y="1817688"/>
            <a:ext cx="217487" cy="184150"/>
          </a:xfrm>
          <a:custGeom>
            <a:avLst/>
            <a:gdLst>
              <a:gd name="T0" fmla="*/ 21 w 602"/>
              <a:gd name="T1" fmla="*/ 509 h 510"/>
              <a:gd name="T2" fmla="*/ 21 w 602"/>
              <a:gd name="T3" fmla="*/ 509 h 510"/>
              <a:gd name="T4" fmla="*/ 580 w 602"/>
              <a:gd name="T5" fmla="*/ 509 h 510"/>
              <a:gd name="T6" fmla="*/ 601 w 602"/>
              <a:gd name="T7" fmla="*/ 488 h 510"/>
              <a:gd name="T8" fmla="*/ 601 w 602"/>
              <a:gd name="T9" fmla="*/ 481 h 510"/>
              <a:gd name="T10" fmla="*/ 580 w 602"/>
              <a:gd name="T11" fmla="*/ 452 h 510"/>
              <a:gd name="T12" fmla="*/ 21 w 602"/>
              <a:gd name="T13" fmla="*/ 452 h 510"/>
              <a:gd name="T14" fmla="*/ 0 w 602"/>
              <a:gd name="T15" fmla="*/ 481 h 510"/>
              <a:gd name="T16" fmla="*/ 0 w 602"/>
              <a:gd name="T17" fmla="*/ 488 h 510"/>
              <a:gd name="T18" fmla="*/ 21 w 602"/>
              <a:gd name="T19" fmla="*/ 509 h 510"/>
              <a:gd name="T20" fmla="*/ 113 w 602"/>
              <a:gd name="T21" fmla="*/ 424 h 510"/>
              <a:gd name="T22" fmla="*/ 113 w 602"/>
              <a:gd name="T23" fmla="*/ 424 h 510"/>
              <a:gd name="T24" fmla="*/ 170 w 602"/>
              <a:gd name="T25" fmla="*/ 424 h 510"/>
              <a:gd name="T26" fmla="*/ 198 w 602"/>
              <a:gd name="T27" fmla="*/ 396 h 510"/>
              <a:gd name="T28" fmla="*/ 198 w 602"/>
              <a:gd name="T29" fmla="*/ 28 h 510"/>
              <a:gd name="T30" fmla="*/ 170 w 602"/>
              <a:gd name="T31" fmla="*/ 0 h 510"/>
              <a:gd name="T32" fmla="*/ 113 w 602"/>
              <a:gd name="T33" fmla="*/ 0 h 510"/>
              <a:gd name="T34" fmla="*/ 85 w 602"/>
              <a:gd name="T35" fmla="*/ 28 h 510"/>
              <a:gd name="T36" fmla="*/ 85 w 602"/>
              <a:gd name="T37" fmla="*/ 396 h 510"/>
              <a:gd name="T38" fmla="*/ 113 w 602"/>
              <a:gd name="T39" fmla="*/ 424 h 510"/>
              <a:gd name="T40" fmla="*/ 269 w 602"/>
              <a:gd name="T41" fmla="*/ 424 h 510"/>
              <a:gd name="T42" fmla="*/ 269 w 602"/>
              <a:gd name="T43" fmla="*/ 424 h 510"/>
              <a:gd name="T44" fmla="*/ 325 w 602"/>
              <a:gd name="T45" fmla="*/ 424 h 510"/>
              <a:gd name="T46" fmla="*/ 353 w 602"/>
              <a:gd name="T47" fmla="*/ 396 h 510"/>
              <a:gd name="T48" fmla="*/ 353 w 602"/>
              <a:gd name="T49" fmla="*/ 163 h 510"/>
              <a:gd name="T50" fmla="*/ 325 w 602"/>
              <a:gd name="T51" fmla="*/ 134 h 510"/>
              <a:gd name="T52" fmla="*/ 269 w 602"/>
              <a:gd name="T53" fmla="*/ 134 h 510"/>
              <a:gd name="T54" fmla="*/ 240 w 602"/>
              <a:gd name="T55" fmla="*/ 163 h 510"/>
              <a:gd name="T56" fmla="*/ 240 w 602"/>
              <a:gd name="T57" fmla="*/ 396 h 510"/>
              <a:gd name="T58" fmla="*/ 269 w 602"/>
              <a:gd name="T59" fmla="*/ 424 h 510"/>
              <a:gd name="T60" fmla="*/ 431 w 602"/>
              <a:gd name="T61" fmla="*/ 424 h 510"/>
              <a:gd name="T62" fmla="*/ 431 w 602"/>
              <a:gd name="T63" fmla="*/ 424 h 510"/>
              <a:gd name="T64" fmla="*/ 488 w 602"/>
              <a:gd name="T65" fmla="*/ 424 h 510"/>
              <a:gd name="T66" fmla="*/ 516 w 602"/>
              <a:gd name="T67" fmla="*/ 396 h 510"/>
              <a:gd name="T68" fmla="*/ 516 w 602"/>
              <a:gd name="T69" fmla="*/ 297 h 510"/>
              <a:gd name="T70" fmla="*/ 488 w 602"/>
              <a:gd name="T71" fmla="*/ 269 h 510"/>
              <a:gd name="T72" fmla="*/ 431 w 602"/>
              <a:gd name="T73" fmla="*/ 269 h 510"/>
              <a:gd name="T74" fmla="*/ 403 w 602"/>
              <a:gd name="T75" fmla="*/ 297 h 510"/>
              <a:gd name="T76" fmla="*/ 403 w 602"/>
              <a:gd name="T77" fmla="*/ 396 h 510"/>
              <a:gd name="T78" fmla="*/ 431 w 602"/>
              <a:gd name="T79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10">
                <a:moveTo>
                  <a:pt x="21" y="509"/>
                </a:moveTo>
                <a:lnTo>
                  <a:pt x="21" y="509"/>
                </a:lnTo>
                <a:cubicBezTo>
                  <a:pt x="580" y="509"/>
                  <a:pt x="580" y="509"/>
                  <a:pt x="580" y="509"/>
                </a:cubicBezTo>
                <a:cubicBezTo>
                  <a:pt x="594" y="509"/>
                  <a:pt x="601" y="502"/>
                  <a:pt x="601" y="488"/>
                </a:cubicBezTo>
                <a:cubicBezTo>
                  <a:pt x="601" y="481"/>
                  <a:pt x="601" y="481"/>
                  <a:pt x="601" y="481"/>
                </a:cubicBezTo>
                <a:cubicBezTo>
                  <a:pt x="601" y="467"/>
                  <a:pt x="594" y="452"/>
                  <a:pt x="580" y="452"/>
                </a:cubicBezTo>
                <a:cubicBezTo>
                  <a:pt x="21" y="452"/>
                  <a:pt x="21" y="452"/>
                  <a:pt x="21" y="452"/>
                </a:cubicBezTo>
                <a:cubicBezTo>
                  <a:pt x="7" y="452"/>
                  <a:pt x="0" y="467"/>
                  <a:pt x="0" y="481"/>
                </a:cubicBezTo>
                <a:cubicBezTo>
                  <a:pt x="0" y="488"/>
                  <a:pt x="0" y="488"/>
                  <a:pt x="0" y="488"/>
                </a:cubicBezTo>
                <a:cubicBezTo>
                  <a:pt x="0" y="502"/>
                  <a:pt x="7" y="509"/>
                  <a:pt x="21" y="509"/>
                </a:cubicBezTo>
                <a:close/>
                <a:moveTo>
                  <a:pt x="113" y="424"/>
                </a:moveTo>
                <a:lnTo>
                  <a:pt x="113" y="424"/>
                </a:lnTo>
                <a:cubicBezTo>
                  <a:pt x="170" y="424"/>
                  <a:pt x="170" y="424"/>
                  <a:pt x="170" y="424"/>
                </a:cubicBezTo>
                <a:cubicBezTo>
                  <a:pt x="184" y="424"/>
                  <a:pt x="198" y="417"/>
                  <a:pt x="198" y="396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8" y="14"/>
                  <a:pt x="184" y="0"/>
                  <a:pt x="170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92" y="0"/>
                  <a:pt x="85" y="14"/>
                  <a:pt x="85" y="28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417"/>
                  <a:pt x="92" y="424"/>
                  <a:pt x="113" y="424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325" y="424"/>
                  <a:pt x="325" y="424"/>
                  <a:pt x="325" y="424"/>
                </a:cubicBezTo>
                <a:cubicBezTo>
                  <a:pt x="346" y="424"/>
                  <a:pt x="353" y="417"/>
                  <a:pt x="353" y="396"/>
                </a:cubicBezTo>
                <a:cubicBezTo>
                  <a:pt x="353" y="163"/>
                  <a:pt x="353" y="163"/>
                  <a:pt x="353" y="163"/>
                </a:cubicBezTo>
                <a:cubicBezTo>
                  <a:pt x="353" y="149"/>
                  <a:pt x="346" y="134"/>
                  <a:pt x="325" y="134"/>
                </a:cubicBezTo>
                <a:cubicBezTo>
                  <a:pt x="269" y="134"/>
                  <a:pt x="269" y="134"/>
                  <a:pt x="269" y="134"/>
                </a:cubicBezTo>
                <a:cubicBezTo>
                  <a:pt x="255" y="134"/>
                  <a:pt x="240" y="149"/>
                  <a:pt x="240" y="163"/>
                </a:cubicBezTo>
                <a:cubicBezTo>
                  <a:pt x="240" y="396"/>
                  <a:pt x="240" y="396"/>
                  <a:pt x="240" y="396"/>
                </a:cubicBezTo>
                <a:cubicBezTo>
                  <a:pt x="240" y="417"/>
                  <a:pt x="255" y="424"/>
                  <a:pt x="269" y="424"/>
                </a:cubicBezTo>
                <a:close/>
                <a:moveTo>
                  <a:pt x="431" y="424"/>
                </a:moveTo>
                <a:lnTo>
                  <a:pt x="431" y="424"/>
                </a:lnTo>
                <a:cubicBezTo>
                  <a:pt x="488" y="424"/>
                  <a:pt x="488" y="424"/>
                  <a:pt x="488" y="424"/>
                </a:cubicBezTo>
                <a:cubicBezTo>
                  <a:pt x="502" y="424"/>
                  <a:pt x="516" y="417"/>
                  <a:pt x="516" y="396"/>
                </a:cubicBezTo>
                <a:cubicBezTo>
                  <a:pt x="516" y="297"/>
                  <a:pt x="516" y="297"/>
                  <a:pt x="516" y="297"/>
                </a:cubicBezTo>
                <a:cubicBezTo>
                  <a:pt x="516" y="276"/>
                  <a:pt x="502" y="269"/>
                  <a:pt x="488" y="269"/>
                </a:cubicBezTo>
                <a:cubicBezTo>
                  <a:pt x="431" y="269"/>
                  <a:pt x="431" y="269"/>
                  <a:pt x="431" y="269"/>
                </a:cubicBezTo>
                <a:cubicBezTo>
                  <a:pt x="417" y="269"/>
                  <a:pt x="403" y="276"/>
                  <a:pt x="403" y="297"/>
                </a:cubicBezTo>
                <a:cubicBezTo>
                  <a:pt x="403" y="396"/>
                  <a:pt x="403" y="396"/>
                  <a:pt x="403" y="396"/>
                </a:cubicBezTo>
                <a:cubicBezTo>
                  <a:pt x="403" y="417"/>
                  <a:pt x="417" y="424"/>
                  <a:pt x="431" y="4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8" name="Freeform 26">
            <a:extLst>
              <a:ext uri="{FF2B5EF4-FFF2-40B4-BE49-F238E27FC236}">
                <a16:creationId xmlns:a16="http://schemas.microsoft.com/office/drawing/2014/main" id="{ACC2E4AF-AA34-4834-8AD6-D6D2D658B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5" y="1817688"/>
            <a:ext cx="219075" cy="184150"/>
          </a:xfrm>
          <a:custGeom>
            <a:avLst/>
            <a:gdLst>
              <a:gd name="T0" fmla="*/ 579 w 609"/>
              <a:gd name="T1" fmla="*/ 509 h 510"/>
              <a:gd name="T2" fmla="*/ 579 w 609"/>
              <a:gd name="T3" fmla="*/ 509 h 510"/>
              <a:gd name="T4" fmla="*/ 28 w 609"/>
              <a:gd name="T5" fmla="*/ 509 h 510"/>
              <a:gd name="T6" fmla="*/ 0 w 609"/>
              <a:gd name="T7" fmla="*/ 488 h 510"/>
              <a:gd name="T8" fmla="*/ 0 w 609"/>
              <a:gd name="T9" fmla="*/ 481 h 510"/>
              <a:gd name="T10" fmla="*/ 28 w 609"/>
              <a:gd name="T11" fmla="*/ 452 h 510"/>
              <a:gd name="T12" fmla="*/ 579 w 609"/>
              <a:gd name="T13" fmla="*/ 452 h 510"/>
              <a:gd name="T14" fmla="*/ 608 w 609"/>
              <a:gd name="T15" fmla="*/ 481 h 510"/>
              <a:gd name="T16" fmla="*/ 608 w 609"/>
              <a:gd name="T17" fmla="*/ 488 h 510"/>
              <a:gd name="T18" fmla="*/ 579 w 609"/>
              <a:gd name="T19" fmla="*/ 509 h 510"/>
              <a:gd name="T20" fmla="*/ 523 w 609"/>
              <a:gd name="T21" fmla="*/ 396 h 510"/>
              <a:gd name="T22" fmla="*/ 523 w 609"/>
              <a:gd name="T23" fmla="*/ 396 h 510"/>
              <a:gd name="T24" fmla="*/ 495 w 609"/>
              <a:gd name="T25" fmla="*/ 424 h 510"/>
              <a:gd name="T26" fmla="*/ 438 w 609"/>
              <a:gd name="T27" fmla="*/ 424 h 510"/>
              <a:gd name="T28" fmla="*/ 410 w 609"/>
              <a:gd name="T29" fmla="*/ 396 h 510"/>
              <a:gd name="T30" fmla="*/ 410 w 609"/>
              <a:gd name="T31" fmla="*/ 198 h 510"/>
              <a:gd name="T32" fmla="*/ 410 w 609"/>
              <a:gd name="T33" fmla="*/ 198 h 510"/>
              <a:gd name="T34" fmla="*/ 410 w 609"/>
              <a:gd name="T35" fmla="*/ 141 h 510"/>
              <a:gd name="T36" fmla="*/ 438 w 609"/>
              <a:gd name="T37" fmla="*/ 113 h 510"/>
              <a:gd name="T38" fmla="*/ 495 w 609"/>
              <a:gd name="T39" fmla="*/ 113 h 510"/>
              <a:gd name="T40" fmla="*/ 523 w 609"/>
              <a:gd name="T41" fmla="*/ 141 h 510"/>
              <a:gd name="T42" fmla="*/ 523 w 609"/>
              <a:gd name="T43" fmla="*/ 339 h 510"/>
              <a:gd name="T44" fmla="*/ 523 w 609"/>
              <a:gd name="T45" fmla="*/ 339 h 510"/>
              <a:gd name="T46" fmla="*/ 523 w 609"/>
              <a:gd name="T47" fmla="*/ 396 h 510"/>
              <a:gd name="T48" fmla="*/ 332 w 609"/>
              <a:gd name="T49" fmla="*/ 424 h 510"/>
              <a:gd name="T50" fmla="*/ 332 w 609"/>
              <a:gd name="T51" fmla="*/ 424 h 510"/>
              <a:gd name="T52" fmla="*/ 276 w 609"/>
              <a:gd name="T53" fmla="*/ 424 h 510"/>
              <a:gd name="T54" fmla="*/ 247 w 609"/>
              <a:gd name="T55" fmla="*/ 396 h 510"/>
              <a:gd name="T56" fmla="*/ 247 w 609"/>
              <a:gd name="T57" fmla="*/ 339 h 510"/>
              <a:gd name="T58" fmla="*/ 247 w 609"/>
              <a:gd name="T59" fmla="*/ 85 h 510"/>
              <a:gd name="T60" fmla="*/ 247 w 609"/>
              <a:gd name="T61" fmla="*/ 28 h 510"/>
              <a:gd name="T62" fmla="*/ 276 w 609"/>
              <a:gd name="T63" fmla="*/ 0 h 510"/>
              <a:gd name="T64" fmla="*/ 332 w 609"/>
              <a:gd name="T65" fmla="*/ 0 h 510"/>
              <a:gd name="T66" fmla="*/ 360 w 609"/>
              <a:gd name="T67" fmla="*/ 28 h 510"/>
              <a:gd name="T68" fmla="*/ 360 w 609"/>
              <a:gd name="T69" fmla="*/ 85 h 510"/>
              <a:gd name="T70" fmla="*/ 360 w 609"/>
              <a:gd name="T71" fmla="*/ 339 h 510"/>
              <a:gd name="T72" fmla="*/ 360 w 609"/>
              <a:gd name="T73" fmla="*/ 396 h 510"/>
              <a:gd name="T74" fmla="*/ 332 w 609"/>
              <a:gd name="T75" fmla="*/ 424 h 510"/>
              <a:gd name="T76" fmla="*/ 169 w 609"/>
              <a:gd name="T77" fmla="*/ 424 h 510"/>
              <a:gd name="T78" fmla="*/ 169 w 609"/>
              <a:gd name="T79" fmla="*/ 424 h 510"/>
              <a:gd name="T80" fmla="*/ 113 w 609"/>
              <a:gd name="T81" fmla="*/ 424 h 510"/>
              <a:gd name="T82" fmla="*/ 85 w 609"/>
              <a:gd name="T83" fmla="*/ 396 h 510"/>
              <a:gd name="T84" fmla="*/ 85 w 609"/>
              <a:gd name="T85" fmla="*/ 339 h 510"/>
              <a:gd name="T86" fmla="*/ 85 w 609"/>
              <a:gd name="T87" fmla="*/ 339 h 510"/>
              <a:gd name="T88" fmla="*/ 85 w 609"/>
              <a:gd name="T89" fmla="*/ 283 h 510"/>
              <a:gd name="T90" fmla="*/ 113 w 609"/>
              <a:gd name="T91" fmla="*/ 254 h 510"/>
              <a:gd name="T92" fmla="*/ 169 w 609"/>
              <a:gd name="T93" fmla="*/ 254 h 510"/>
              <a:gd name="T94" fmla="*/ 198 w 609"/>
              <a:gd name="T95" fmla="*/ 283 h 510"/>
              <a:gd name="T96" fmla="*/ 198 w 609"/>
              <a:gd name="T97" fmla="*/ 339 h 510"/>
              <a:gd name="T98" fmla="*/ 198 w 609"/>
              <a:gd name="T99" fmla="*/ 339 h 510"/>
              <a:gd name="T100" fmla="*/ 198 w 609"/>
              <a:gd name="T101" fmla="*/ 396 h 510"/>
              <a:gd name="T102" fmla="*/ 169 w 609"/>
              <a:gd name="T103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9" h="510">
                <a:moveTo>
                  <a:pt x="579" y="509"/>
                </a:moveTo>
                <a:lnTo>
                  <a:pt x="579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14" y="452"/>
                  <a:pt x="28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8" y="467"/>
                  <a:pt x="608" y="481"/>
                </a:cubicBezTo>
                <a:cubicBezTo>
                  <a:pt x="608" y="488"/>
                  <a:pt x="608" y="488"/>
                  <a:pt x="608" y="488"/>
                </a:cubicBezTo>
                <a:cubicBezTo>
                  <a:pt x="608" y="502"/>
                  <a:pt x="594" y="509"/>
                  <a:pt x="579" y="509"/>
                </a:cubicBezTo>
                <a:close/>
                <a:moveTo>
                  <a:pt x="523" y="396"/>
                </a:moveTo>
                <a:lnTo>
                  <a:pt x="523" y="396"/>
                </a:lnTo>
                <a:cubicBezTo>
                  <a:pt x="523" y="417"/>
                  <a:pt x="509" y="424"/>
                  <a:pt x="495" y="424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17" y="424"/>
                  <a:pt x="410" y="417"/>
                  <a:pt x="410" y="396"/>
                </a:cubicBezTo>
                <a:cubicBezTo>
                  <a:pt x="410" y="198"/>
                  <a:pt x="410" y="198"/>
                  <a:pt x="410" y="198"/>
                </a:cubicBezTo>
                <a:lnTo>
                  <a:pt x="410" y="198"/>
                </a:lnTo>
                <a:cubicBezTo>
                  <a:pt x="410" y="141"/>
                  <a:pt x="410" y="141"/>
                  <a:pt x="410" y="141"/>
                </a:cubicBezTo>
                <a:cubicBezTo>
                  <a:pt x="410" y="127"/>
                  <a:pt x="417" y="113"/>
                  <a:pt x="438" y="113"/>
                </a:cubicBezTo>
                <a:cubicBezTo>
                  <a:pt x="495" y="113"/>
                  <a:pt x="495" y="113"/>
                  <a:pt x="495" y="113"/>
                </a:cubicBezTo>
                <a:cubicBezTo>
                  <a:pt x="509" y="113"/>
                  <a:pt x="523" y="127"/>
                  <a:pt x="523" y="141"/>
                </a:cubicBezTo>
                <a:cubicBezTo>
                  <a:pt x="523" y="339"/>
                  <a:pt x="523" y="339"/>
                  <a:pt x="523" y="339"/>
                </a:cubicBezTo>
                <a:lnTo>
                  <a:pt x="523" y="339"/>
                </a:lnTo>
                <a:lnTo>
                  <a:pt x="523" y="396"/>
                </a:ln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62" y="424"/>
                  <a:pt x="247" y="417"/>
                  <a:pt x="247" y="396"/>
                </a:cubicBezTo>
                <a:cubicBezTo>
                  <a:pt x="247" y="339"/>
                  <a:pt x="247" y="339"/>
                  <a:pt x="247" y="339"/>
                </a:cubicBezTo>
                <a:cubicBezTo>
                  <a:pt x="247" y="85"/>
                  <a:pt x="247" y="85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2" y="0"/>
                  <a:pt x="276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6" y="0"/>
                  <a:pt x="360" y="14"/>
                  <a:pt x="360" y="28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339"/>
                  <a:pt x="360" y="339"/>
                  <a:pt x="360" y="339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339"/>
                  <a:pt x="85" y="339"/>
                  <a:pt x="85" y="339"/>
                </a:cubicBezTo>
                <a:lnTo>
                  <a:pt x="85" y="339"/>
                </a:lnTo>
                <a:cubicBezTo>
                  <a:pt x="85" y="283"/>
                  <a:pt x="85" y="283"/>
                  <a:pt x="85" y="283"/>
                </a:cubicBezTo>
                <a:cubicBezTo>
                  <a:pt x="85" y="269"/>
                  <a:pt x="99" y="254"/>
                  <a:pt x="113" y="254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91" y="254"/>
                  <a:pt x="198" y="269"/>
                  <a:pt x="198" y="283"/>
                </a:cubicBezTo>
                <a:cubicBezTo>
                  <a:pt x="198" y="339"/>
                  <a:pt x="198" y="339"/>
                  <a:pt x="198" y="339"/>
                </a:cubicBezTo>
                <a:lnTo>
                  <a:pt x="198" y="339"/>
                </a:ln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91" y="424"/>
                  <a:pt x="169" y="4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89" name="Freeform 27">
            <a:extLst>
              <a:ext uri="{FF2B5EF4-FFF2-40B4-BE49-F238E27FC236}">
                <a16:creationId xmlns:a16="http://schemas.microsoft.com/office/drawing/2014/main" id="{D0C80B70-3468-47FA-8CEE-C340F057A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1817688"/>
            <a:ext cx="217488" cy="184150"/>
          </a:xfrm>
          <a:custGeom>
            <a:avLst/>
            <a:gdLst>
              <a:gd name="T0" fmla="*/ 579 w 602"/>
              <a:gd name="T1" fmla="*/ 509 h 510"/>
              <a:gd name="T2" fmla="*/ 579 w 602"/>
              <a:gd name="T3" fmla="*/ 509 h 510"/>
              <a:gd name="T4" fmla="*/ 21 w 602"/>
              <a:gd name="T5" fmla="*/ 509 h 510"/>
              <a:gd name="T6" fmla="*/ 0 w 602"/>
              <a:gd name="T7" fmla="*/ 488 h 510"/>
              <a:gd name="T8" fmla="*/ 0 w 602"/>
              <a:gd name="T9" fmla="*/ 481 h 510"/>
              <a:gd name="T10" fmla="*/ 21 w 602"/>
              <a:gd name="T11" fmla="*/ 452 h 510"/>
              <a:gd name="T12" fmla="*/ 579 w 602"/>
              <a:gd name="T13" fmla="*/ 452 h 510"/>
              <a:gd name="T14" fmla="*/ 601 w 602"/>
              <a:gd name="T15" fmla="*/ 481 h 510"/>
              <a:gd name="T16" fmla="*/ 601 w 602"/>
              <a:gd name="T17" fmla="*/ 488 h 510"/>
              <a:gd name="T18" fmla="*/ 579 w 602"/>
              <a:gd name="T19" fmla="*/ 509 h 510"/>
              <a:gd name="T20" fmla="*/ 487 w 602"/>
              <a:gd name="T21" fmla="*/ 424 h 510"/>
              <a:gd name="T22" fmla="*/ 487 w 602"/>
              <a:gd name="T23" fmla="*/ 424 h 510"/>
              <a:gd name="T24" fmla="*/ 431 w 602"/>
              <a:gd name="T25" fmla="*/ 424 h 510"/>
              <a:gd name="T26" fmla="*/ 403 w 602"/>
              <a:gd name="T27" fmla="*/ 396 h 510"/>
              <a:gd name="T28" fmla="*/ 403 w 602"/>
              <a:gd name="T29" fmla="*/ 28 h 510"/>
              <a:gd name="T30" fmla="*/ 431 w 602"/>
              <a:gd name="T31" fmla="*/ 0 h 510"/>
              <a:gd name="T32" fmla="*/ 487 w 602"/>
              <a:gd name="T33" fmla="*/ 0 h 510"/>
              <a:gd name="T34" fmla="*/ 516 w 602"/>
              <a:gd name="T35" fmla="*/ 28 h 510"/>
              <a:gd name="T36" fmla="*/ 516 w 602"/>
              <a:gd name="T37" fmla="*/ 396 h 510"/>
              <a:gd name="T38" fmla="*/ 487 w 602"/>
              <a:gd name="T39" fmla="*/ 424 h 510"/>
              <a:gd name="T40" fmla="*/ 332 w 602"/>
              <a:gd name="T41" fmla="*/ 424 h 510"/>
              <a:gd name="T42" fmla="*/ 332 w 602"/>
              <a:gd name="T43" fmla="*/ 424 h 510"/>
              <a:gd name="T44" fmla="*/ 276 w 602"/>
              <a:gd name="T45" fmla="*/ 424 h 510"/>
              <a:gd name="T46" fmla="*/ 247 w 602"/>
              <a:gd name="T47" fmla="*/ 396 h 510"/>
              <a:gd name="T48" fmla="*/ 247 w 602"/>
              <a:gd name="T49" fmla="*/ 163 h 510"/>
              <a:gd name="T50" fmla="*/ 276 w 602"/>
              <a:gd name="T51" fmla="*/ 134 h 510"/>
              <a:gd name="T52" fmla="*/ 332 w 602"/>
              <a:gd name="T53" fmla="*/ 134 h 510"/>
              <a:gd name="T54" fmla="*/ 360 w 602"/>
              <a:gd name="T55" fmla="*/ 163 h 510"/>
              <a:gd name="T56" fmla="*/ 360 w 602"/>
              <a:gd name="T57" fmla="*/ 396 h 510"/>
              <a:gd name="T58" fmla="*/ 332 w 602"/>
              <a:gd name="T59" fmla="*/ 424 h 510"/>
              <a:gd name="T60" fmla="*/ 169 w 602"/>
              <a:gd name="T61" fmla="*/ 424 h 510"/>
              <a:gd name="T62" fmla="*/ 169 w 602"/>
              <a:gd name="T63" fmla="*/ 424 h 510"/>
              <a:gd name="T64" fmla="*/ 113 w 602"/>
              <a:gd name="T65" fmla="*/ 424 h 510"/>
              <a:gd name="T66" fmla="*/ 85 w 602"/>
              <a:gd name="T67" fmla="*/ 396 h 510"/>
              <a:gd name="T68" fmla="*/ 85 w 602"/>
              <a:gd name="T69" fmla="*/ 297 h 510"/>
              <a:gd name="T70" fmla="*/ 113 w 602"/>
              <a:gd name="T71" fmla="*/ 269 h 510"/>
              <a:gd name="T72" fmla="*/ 169 w 602"/>
              <a:gd name="T73" fmla="*/ 269 h 510"/>
              <a:gd name="T74" fmla="*/ 198 w 602"/>
              <a:gd name="T75" fmla="*/ 297 h 510"/>
              <a:gd name="T76" fmla="*/ 198 w 602"/>
              <a:gd name="T77" fmla="*/ 396 h 510"/>
              <a:gd name="T78" fmla="*/ 169 w 602"/>
              <a:gd name="T79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10">
                <a:moveTo>
                  <a:pt x="579" y="509"/>
                </a:moveTo>
                <a:lnTo>
                  <a:pt x="579" y="509"/>
                </a:lnTo>
                <a:cubicBezTo>
                  <a:pt x="21" y="509"/>
                  <a:pt x="21" y="509"/>
                  <a:pt x="21" y="509"/>
                </a:cubicBezTo>
                <a:cubicBezTo>
                  <a:pt x="7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7" y="452"/>
                  <a:pt x="21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488"/>
                  <a:pt x="601" y="488"/>
                  <a:pt x="601" y="488"/>
                </a:cubicBezTo>
                <a:cubicBezTo>
                  <a:pt x="601" y="502"/>
                  <a:pt x="594" y="509"/>
                  <a:pt x="579" y="509"/>
                </a:cubicBezTo>
                <a:close/>
                <a:moveTo>
                  <a:pt x="487" y="424"/>
                </a:moveTo>
                <a:lnTo>
                  <a:pt x="487" y="424"/>
                </a:lnTo>
                <a:cubicBezTo>
                  <a:pt x="431" y="424"/>
                  <a:pt x="431" y="424"/>
                  <a:pt x="431" y="424"/>
                </a:cubicBezTo>
                <a:cubicBezTo>
                  <a:pt x="417" y="424"/>
                  <a:pt x="403" y="417"/>
                  <a:pt x="403" y="396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3" y="14"/>
                  <a:pt x="417" y="0"/>
                  <a:pt x="431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509" y="0"/>
                  <a:pt x="516" y="14"/>
                  <a:pt x="516" y="28"/>
                </a:cubicBezTo>
                <a:cubicBezTo>
                  <a:pt x="516" y="396"/>
                  <a:pt x="516" y="396"/>
                  <a:pt x="516" y="396"/>
                </a:cubicBezTo>
                <a:cubicBezTo>
                  <a:pt x="516" y="417"/>
                  <a:pt x="509" y="424"/>
                  <a:pt x="487" y="424"/>
                </a:cubicBez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54" y="424"/>
                  <a:pt x="247" y="417"/>
                  <a:pt x="247" y="396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47" y="149"/>
                  <a:pt x="254" y="134"/>
                  <a:pt x="276" y="134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46" y="134"/>
                  <a:pt x="360" y="149"/>
                  <a:pt x="360" y="163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297"/>
                  <a:pt x="85" y="297"/>
                  <a:pt x="85" y="297"/>
                </a:cubicBezTo>
                <a:cubicBezTo>
                  <a:pt x="85" y="276"/>
                  <a:pt x="99" y="269"/>
                  <a:pt x="113" y="269"/>
                </a:cubicBezTo>
                <a:cubicBezTo>
                  <a:pt x="169" y="269"/>
                  <a:pt x="169" y="269"/>
                  <a:pt x="169" y="269"/>
                </a:cubicBezTo>
                <a:cubicBezTo>
                  <a:pt x="184" y="269"/>
                  <a:pt x="198" y="276"/>
                  <a:pt x="198" y="297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84" y="424"/>
                  <a:pt x="169" y="4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0" name="Freeform 28">
            <a:extLst>
              <a:ext uri="{FF2B5EF4-FFF2-40B4-BE49-F238E27FC236}">
                <a16:creationId xmlns:a16="http://schemas.microsoft.com/office/drawing/2014/main" id="{92D43277-89A5-44EE-A1D2-3FC548498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1838325"/>
            <a:ext cx="176213" cy="142875"/>
          </a:xfrm>
          <a:custGeom>
            <a:avLst/>
            <a:gdLst>
              <a:gd name="T0" fmla="*/ 467 w 489"/>
              <a:gd name="T1" fmla="*/ 396 h 397"/>
              <a:gd name="T2" fmla="*/ 467 w 489"/>
              <a:gd name="T3" fmla="*/ 396 h 397"/>
              <a:gd name="T4" fmla="*/ 248 w 489"/>
              <a:gd name="T5" fmla="*/ 396 h 397"/>
              <a:gd name="T6" fmla="*/ 227 w 489"/>
              <a:gd name="T7" fmla="*/ 375 h 397"/>
              <a:gd name="T8" fmla="*/ 227 w 489"/>
              <a:gd name="T9" fmla="*/ 368 h 397"/>
              <a:gd name="T10" fmla="*/ 248 w 489"/>
              <a:gd name="T11" fmla="*/ 340 h 397"/>
              <a:gd name="T12" fmla="*/ 467 w 489"/>
              <a:gd name="T13" fmla="*/ 340 h 397"/>
              <a:gd name="T14" fmla="*/ 488 w 489"/>
              <a:gd name="T15" fmla="*/ 368 h 397"/>
              <a:gd name="T16" fmla="*/ 488 w 489"/>
              <a:gd name="T17" fmla="*/ 375 h 397"/>
              <a:gd name="T18" fmla="*/ 467 w 489"/>
              <a:gd name="T19" fmla="*/ 396 h 397"/>
              <a:gd name="T20" fmla="*/ 212 w 489"/>
              <a:gd name="T21" fmla="*/ 220 h 397"/>
              <a:gd name="T22" fmla="*/ 212 w 489"/>
              <a:gd name="T23" fmla="*/ 220 h 397"/>
              <a:gd name="T24" fmla="*/ 212 w 489"/>
              <a:gd name="T25" fmla="*/ 220 h 397"/>
              <a:gd name="T26" fmla="*/ 43 w 489"/>
              <a:gd name="T27" fmla="*/ 389 h 397"/>
              <a:gd name="T28" fmla="*/ 43 w 489"/>
              <a:gd name="T29" fmla="*/ 389 h 397"/>
              <a:gd name="T30" fmla="*/ 29 w 489"/>
              <a:gd name="T31" fmla="*/ 396 h 397"/>
              <a:gd name="T32" fmla="*/ 0 w 489"/>
              <a:gd name="T33" fmla="*/ 368 h 397"/>
              <a:gd name="T34" fmla="*/ 7 w 489"/>
              <a:gd name="T35" fmla="*/ 354 h 397"/>
              <a:gd name="T36" fmla="*/ 7 w 489"/>
              <a:gd name="T37" fmla="*/ 354 h 397"/>
              <a:gd name="T38" fmla="*/ 156 w 489"/>
              <a:gd name="T39" fmla="*/ 198 h 397"/>
              <a:gd name="T40" fmla="*/ 7 w 489"/>
              <a:gd name="T41" fmla="*/ 50 h 397"/>
              <a:gd name="T42" fmla="*/ 0 w 489"/>
              <a:gd name="T43" fmla="*/ 29 h 397"/>
              <a:gd name="T44" fmla="*/ 29 w 489"/>
              <a:gd name="T45" fmla="*/ 0 h 397"/>
              <a:gd name="T46" fmla="*/ 43 w 489"/>
              <a:gd name="T47" fmla="*/ 8 h 397"/>
              <a:gd name="T48" fmla="*/ 43 w 489"/>
              <a:gd name="T49" fmla="*/ 8 h 397"/>
              <a:gd name="T50" fmla="*/ 212 w 489"/>
              <a:gd name="T51" fmla="*/ 177 h 397"/>
              <a:gd name="T52" fmla="*/ 212 w 489"/>
              <a:gd name="T53" fmla="*/ 177 h 397"/>
              <a:gd name="T54" fmla="*/ 227 w 489"/>
              <a:gd name="T55" fmla="*/ 198 h 397"/>
              <a:gd name="T56" fmla="*/ 227 w 489"/>
              <a:gd name="T57" fmla="*/ 198 h 397"/>
              <a:gd name="T58" fmla="*/ 227 w 489"/>
              <a:gd name="T59" fmla="*/ 198 h 397"/>
              <a:gd name="T60" fmla="*/ 212 w 489"/>
              <a:gd name="T61" fmla="*/ 220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9" h="397">
                <a:moveTo>
                  <a:pt x="467" y="396"/>
                </a:moveTo>
                <a:lnTo>
                  <a:pt x="467" y="396"/>
                </a:lnTo>
                <a:cubicBezTo>
                  <a:pt x="248" y="396"/>
                  <a:pt x="248" y="396"/>
                  <a:pt x="248" y="396"/>
                </a:cubicBezTo>
                <a:cubicBezTo>
                  <a:pt x="234" y="396"/>
                  <a:pt x="227" y="389"/>
                  <a:pt x="227" y="375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7" y="354"/>
                  <a:pt x="234" y="340"/>
                  <a:pt x="248" y="340"/>
                </a:cubicBezTo>
                <a:cubicBezTo>
                  <a:pt x="467" y="340"/>
                  <a:pt x="467" y="340"/>
                  <a:pt x="467" y="340"/>
                </a:cubicBezTo>
                <a:cubicBezTo>
                  <a:pt x="481" y="340"/>
                  <a:pt x="488" y="354"/>
                  <a:pt x="488" y="368"/>
                </a:cubicBezTo>
                <a:cubicBezTo>
                  <a:pt x="488" y="375"/>
                  <a:pt x="488" y="375"/>
                  <a:pt x="488" y="375"/>
                </a:cubicBezTo>
                <a:cubicBezTo>
                  <a:pt x="488" y="389"/>
                  <a:pt x="481" y="396"/>
                  <a:pt x="467" y="396"/>
                </a:cubicBezTo>
                <a:close/>
                <a:moveTo>
                  <a:pt x="212" y="220"/>
                </a:moveTo>
                <a:lnTo>
                  <a:pt x="212" y="220"/>
                </a:lnTo>
                <a:lnTo>
                  <a:pt x="212" y="220"/>
                </a:lnTo>
                <a:cubicBezTo>
                  <a:pt x="43" y="389"/>
                  <a:pt x="43" y="389"/>
                  <a:pt x="43" y="389"/>
                </a:cubicBezTo>
                <a:lnTo>
                  <a:pt x="43" y="389"/>
                </a:lnTo>
                <a:cubicBezTo>
                  <a:pt x="43" y="396"/>
                  <a:pt x="36" y="396"/>
                  <a:pt x="29" y="396"/>
                </a:cubicBezTo>
                <a:cubicBezTo>
                  <a:pt x="7" y="396"/>
                  <a:pt x="0" y="389"/>
                  <a:pt x="0" y="368"/>
                </a:cubicBezTo>
                <a:cubicBezTo>
                  <a:pt x="0" y="361"/>
                  <a:pt x="0" y="354"/>
                  <a:pt x="7" y="354"/>
                </a:cubicBezTo>
                <a:lnTo>
                  <a:pt x="7" y="354"/>
                </a:lnTo>
                <a:cubicBezTo>
                  <a:pt x="156" y="198"/>
                  <a:pt x="156" y="198"/>
                  <a:pt x="156" y="198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50"/>
                  <a:pt x="0" y="43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36" y="0"/>
                  <a:pt x="43" y="8"/>
                  <a:pt x="43" y="8"/>
                </a:cubicBezTo>
                <a:lnTo>
                  <a:pt x="43" y="8"/>
                </a:lnTo>
                <a:cubicBezTo>
                  <a:pt x="212" y="177"/>
                  <a:pt x="212" y="177"/>
                  <a:pt x="212" y="177"/>
                </a:cubicBezTo>
                <a:lnTo>
                  <a:pt x="212" y="177"/>
                </a:lnTo>
                <a:cubicBezTo>
                  <a:pt x="220" y="184"/>
                  <a:pt x="227" y="191"/>
                  <a:pt x="227" y="198"/>
                </a:cubicBezTo>
                <a:lnTo>
                  <a:pt x="227" y="198"/>
                </a:lnTo>
                <a:lnTo>
                  <a:pt x="227" y="198"/>
                </a:lnTo>
                <a:cubicBezTo>
                  <a:pt x="227" y="206"/>
                  <a:pt x="220" y="213"/>
                  <a:pt x="212" y="2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1" name="Freeform 29">
            <a:extLst>
              <a:ext uri="{FF2B5EF4-FFF2-40B4-BE49-F238E27FC236}">
                <a16:creationId xmlns:a16="http://schemas.microsoft.com/office/drawing/2014/main" id="{C112CA11-11AC-42B3-A00C-105C5CBF0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1849438"/>
            <a:ext cx="219075" cy="122237"/>
          </a:xfrm>
          <a:custGeom>
            <a:avLst/>
            <a:gdLst>
              <a:gd name="T0" fmla="*/ 579 w 608"/>
              <a:gd name="T1" fmla="*/ 56 h 340"/>
              <a:gd name="T2" fmla="*/ 579 w 608"/>
              <a:gd name="T3" fmla="*/ 56 h 340"/>
              <a:gd name="T4" fmla="*/ 297 w 608"/>
              <a:gd name="T5" fmla="*/ 56 h 340"/>
              <a:gd name="T6" fmla="*/ 268 w 608"/>
              <a:gd name="T7" fmla="*/ 28 h 340"/>
              <a:gd name="T8" fmla="*/ 297 w 608"/>
              <a:gd name="T9" fmla="*/ 0 h 340"/>
              <a:gd name="T10" fmla="*/ 579 w 608"/>
              <a:gd name="T11" fmla="*/ 0 h 340"/>
              <a:gd name="T12" fmla="*/ 607 w 608"/>
              <a:gd name="T13" fmla="*/ 28 h 340"/>
              <a:gd name="T14" fmla="*/ 579 w 608"/>
              <a:gd name="T15" fmla="*/ 56 h 340"/>
              <a:gd name="T16" fmla="*/ 579 w 608"/>
              <a:gd name="T17" fmla="*/ 282 h 340"/>
              <a:gd name="T18" fmla="*/ 579 w 608"/>
              <a:gd name="T19" fmla="*/ 282 h 340"/>
              <a:gd name="T20" fmla="*/ 607 w 608"/>
              <a:gd name="T21" fmla="*/ 311 h 340"/>
              <a:gd name="T22" fmla="*/ 579 w 608"/>
              <a:gd name="T23" fmla="*/ 339 h 340"/>
              <a:gd name="T24" fmla="*/ 297 w 608"/>
              <a:gd name="T25" fmla="*/ 339 h 340"/>
              <a:gd name="T26" fmla="*/ 268 w 608"/>
              <a:gd name="T27" fmla="*/ 325 h 340"/>
              <a:gd name="T28" fmla="*/ 268 w 608"/>
              <a:gd name="T29" fmla="*/ 325 h 340"/>
              <a:gd name="T30" fmla="*/ 99 w 608"/>
              <a:gd name="T31" fmla="*/ 56 h 340"/>
              <a:gd name="T32" fmla="*/ 28 w 608"/>
              <a:gd name="T33" fmla="*/ 56 h 340"/>
              <a:gd name="T34" fmla="*/ 0 w 608"/>
              <a:gd name="T35" fmla="*/ 28 h 340"/>
              <a:gd name="T36" fmla="*/ 28 w 608"/>
              <a:gd name="T37" fmla="*/ 0 h 340"/>
              <a:gd name="T38" fmla="*/ 113 w 608"/>
              <a:gd name="T39" fmla="*/ 0 h 340"/>
              <a:gd name="T40" fmla="*/ 113 w 608"/>
              <a:gd name="T41" fmla="*/ 0 h 340"/>
              <a:gd name="T42" fmla="*/ 141 w 608"/>
              <a:gd name="T43" fmla="*/ 14 h 340"/>
              <a:gd name="T44" fmla="*/ 141 w 608"/>
              <a:gd name="T45" fmla="*/ 14 h 340"/>
              <a:gd name="T46" fmla="*/ 311 w 608"/>
              <a:gd name="T47" fmla="*/ 282 h 340"/>
              <a:gd name="T48" fmla="*/ 579 w 608"/>
              <a:gd name="T49" fmla="*/ 28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08" h="340">
                <a:moveTo>
                  <a:pt x="579" y="56"/>
                </a:moveTo>
                <a:lnTo>
                  <a:pt x="579" y="56"/>
                </a:lnTo>
                <a:cubicBezTo>
                  <a:pt x="297" y="56"/>
                  <a:pt x="297" y="56"/>
                  <a:pt x="297" y="56"/>
                </a:cubicBezTo>
                <a:cubicBezTo>
                  <a:pt x="275" y="56"/>
                  <a:pt x="268" y="49"/>
                  <a:pt x="268" y="28"/>
                </a:cubicBezTo>
                <a:cubicBezTo>
                  <a:pt x="268" y="14"/>
                  <a:pt x="275" y="0"/>
                  <a:pt x="297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49"/>
                  <a:pt x="593" y="56"/>
                  <a:pt x="579" y="56"/>
                </a:cubicBezTo>
                <a:close/>
                <a:moveTo>
                  <a:pt x="579" y="282"/>
                </a:moveTo>
                <a:lnTo>
                  <a:pt x="579" y="282"/>
                </a:lnTo>
                <a:cubicBezTo>
                  <a:pt x="593" y="282"/>
                  <a:pt x="607" y="297"/>
                  <a:pt x="607" y="311"/>
                </a:cubicBezTo>
                <a:cubicBezTo>
                  <a:pt x="607" y="332"/>
                  <a:pt x="593" y="339"/>
                  <a:pt x="579" y="339"/>
                </a:cubicBezTo>
                <a:cubicBezTo>
                  <a:pt x="297" y="339"/>
                  <a:pt x="297" y="339"/>
                  <a:pt x="297" y="339"/>
                </a:cubicBezTo>
                <a:cubicBezTo>
                  <a:pt x="282" y="339"/>
                  <a:pt x="275" y="339"/>
                  <a:pt x="268" y="325"/>
                </a:cubicBezTo>
                <a:lnTo>
                  <a:pt x="268" y="325"/>
                </a:lnTo>
                <a:cubicBezTo>
                  <a:pt x="99" y="56"/>
                  <a:pt x="99" y="56"/>
                  <a:pt x="99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9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lnTo>
                  <a:pt x="113" y="0"/>
                </a:lnTo>
                <a:cubicBezTo>
                  <a:pt x="127" y="0"/>
                  <a:pt x="134" y="7"/>
                  <a:pt x="141" y="14"/>
                </a:cubicBezTo>
                <a:lnTo>
                  <a:pt x="141" y="14"/>
                </a:lnTo>
                <a:cubicBezTo>
                  <a:pt x="311" y="282"/>
                  <a:pt x="311" y="282"/>
                  <a:pt x="311" y="282"/>
                </a:cubicBezTo>
                <a:lnTo>
                  <a:pt x="579" y="2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2" name="Freeform 30">
            <a:extLst>
              <a:ext uri="{FF2B5EF4-FFF2-40B4-BE49-F238E27FC236}">
                <a16:creationId xmlns:a16="http://schemas.microsoft.com/office/drawing/2014/main" id="{594B041A-E636-4FAD-9370-14311FE9F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1806575"/>
            <a:ext cx="211137" cy="211138"/>
          </a:xfrm>
          <a:custGeom>
            <a:avLst/>
            <a:gdLst>
              <a:gd name="T0" fmla="*/ 473 w 587"/>
              <a:gd name="T1" fmla="*/ 226 h 587"/>
              <a:gd name="T2" fmla="*/ 473 w 587"/>
              <a:gd name="T3" fmla="*/ 226 h 587"/>
              <a:gd name="T4" fmla="*/ 417 w 587"/>
              <a:gd name="T5" fmla="*/ 226 h 587"/>
              <a:gd name="T6" fmla="*/ 417 w 587"/>
              <a:gd name="T7" fmla="*/ 360 h 587"/>
              <a:gd name="T8" fmla="*/ 473 w 587"/>
              <a:gd name="T9" fmla="*/ 360 h 587"/>
              <a:gd name="T10" fmla="*/ 586 w 587"/>
              <a:gd name="T11" fmla="*/ 473 h 587"/>
              <a:gd name="T12" fmla="*/ 473 w 587"/>
              <a:gd name="T13" fmla="*/ 586 h 587"/>
              <a:gd name="T14" fmla="*/ 360 w 587"/>
              <a:gd name="T15" fmla="*/ 473 h 587"/>
              <a:gd name="T16" fmla="*/ 360 w 587"/>
              <a:gd name="T17" fmla="*/ 417 h 587"/>
              <a:gd name="T18" fmla="*/ 226 w 587"/>
              <a:gd name="T19" fmla="*/ 417 h 587"/>
              <a:gd name="T20" fmla="*/ 226 w 587"/>
              <a:gd name="T21" fmla="*/ 473 h 587"/>
              <a:gd name="T22" fmla="*/ 113 w 587"/>
              <a:gd name="T23" fmla="*/ 586 h 587"/>
              <a:gd name="T24" fmla="*/ 0 w 587"/>
              <a:gd name="T25" fmla="*/ 473 h 587"/>
              <a:gd name="T26" fmla="*/ 113 w 587"/>
              <a:gd name="T27" fmla="*/ 360 h 587"/>
              <a:gd name="T28" fmla="*/ 169 w 587"/>
              <a:gd name="T29" fmla="*/ 360 h 587"/>
              <a:gd name="T30" fmla="*/ 169 w 587"/>
              <a:gd name="T31" fmla="*/ 226 h 587"/>
              <a:gd name="T32" fmla="*/ 113 w 587"/>
              <a:gd name="T33" fmla="*/ 226 h 587"/>
              <a:gd name="T34" fmla="*/ 0 w 587"/>
              <a:gd name="T35" fmla="*/ 113 h 587"/>
              <a:gd name="T36" fmla="*/ 113 w 587"/>
              <a:gd name="T37" fmla="*/ 0 h 587"/>
              <a:gd name="T38" fmla="*/ 226 w 587"/>
              <a:gd name="T39" fmla="*/ 113 h 587"/>
              <a:gd name="T40" fmla="*/ 226 w 587"/>
              <a:gd name="T41" fmla="*/ 169 h 587"/>
              <a:gd name="T42" fmla="*/ 360 w 587"/>
              <a:gd name="T43" fmla="*/ 169 h 587"/>
              <a:gd name="T44" fmla="*/ 360 w 587"/>
              <a:gd name="T45" fmla="*/ 113 h 587"/>
              <a:gd name="T46" fmla="*/ 473 w 587"/>
              <a:gd name="T47" fmla="*/ 0 h 587"/>
              <a:gd name="T48" fmla="*/ 586 w 587"/>
              <a:gd name="T49" fmla="*/ 113 h 587"/>
              <a:gd name="T50" fmla="*/ 473 w 587"/>
              <a:gd name="T51" fmla="*/ 226 h 587"/>
              <a:gd name="T52" fmla="*/ 417 w 587"/>
              <a:gd name="T53" fmla="*/ 473 h 587"/>
              <a:gd name="T54" fmla="*/ 417 w 587"/>
              <a:gd name="T55" fmla="*/ 473 h 587"/>
              <a:gd name="T56" fmla="*/ 473 w 587"/>
              <a:gd name="T57" fmla="*/ 530 h 587"/>
              <a:gd name="T58" fmla="*/ 530 w 587"/>
              <a:gd name="T59" fmla="*/ 473 h 587"/>
              <a:gd name="T60" fmla="*/ 480 w 587"/>
              <a:gd name="T61" fmla="*/ 417 h 587"/>
              <a:gd name="T62" fmla="*/ 480 w 587"/>
              <a:gd name="T63" fmla="*/ 417 h 587"/>
              <a:gd name="T64" fmla="*/ 417 w 587"/>
              <a:gd name="T65" fmla="*/ 417 h 587"/>
              <a:gd name="T66" fmla="*/ 417 w 587"/>
              <a:gd name="T67" fmla="*/ 473 h 587"/>
              <a:gd name="T68" fmla="*/ 169 w 587"/>
              <a:gd name="T69" fmla="*/ 113 h 587"/>
              <a:gd name="T70" fmla="*/ 169 w 587"/>
              <a:gd name="T71" fmla="*/ 113 h 587"/>
              <a:gd name="T72" fmla="*/ 113 w 587"/>
              <a:gd name="T73" fmla="*/ 56 h 587"/>
              <a:gd name="T74" fmla="*/ 56 w 587"/>
              <a:gd name="T75" fmla="*/ 113 h 587"/>
              <a:gd name="T76" fmla="*/ 113 w 587"/>
              <a:gd name="T77" fmla="*/ 169 h 587"/>
              <a:gd name="T78" fmla="*/ 169 w 587"/>
              <a:gd name="T79" fmla="*/ 169 h 587"/>
              <a:gd name="T80" fmla="*/ 169 w 587"/>
              <a:gd name="T81" fmla="*/ 113 h 587"/>
              <a:gd name="T82" fmla="*/ 56 w 587"/>
              <a:gd name="T83" fmla="*/ 473 h 587"/>
              <a:gd name="T84" fmla="*/ 56 w 587"/>
              <a:gd name="T85" fmla="*/ 473 h 587"/>
              <a:gd name="T86" fmla="*/ 113 w 587"/>
              <a:gd name="T87" fmla="*/ 530 h 587"/>
              <a:gd name="T88" fmla="*/ 169 w 587"/>
              <a:gd name="T89" fmla="*/ 473 h 587"/>
              <a:gd name="T90" fmla="*/ 169 w 587"/>
              <a:gd name="T91" fmla="*/ 417 h 587"/>
              <a:gd name="T92" fmla="*/ 113 w 587"/>
              <a:gd name="T93" fmla="*/ 417 h 587"/>
              <a:gd name="T94" fmla="*/ 56 w 587"/>
              <a:gd name="T95" fmla="*/ 473 h 587"/>
              <a:gd name="T96" fmla="*/ 360 w 587"/>
              <a:gd name="T97" fmla="*/ 226 h 587"/>
              <a:gd name="T98" fmla="*/ 360 w 587"/>
              <a:gd name="T99" fmla="*/ 226 h 587"/>
              <a:gd name="T100" fmla="*/ 226 w 587"/>
              <a:gd name="T101" fmla="*/ 226 h 587"/>
              <a:gd name="T102" fmla="*/ 226 w 587"/>
              <a:gd name="T103" fmla="*/ 360 h 587"/>
              <a:gd name="T104" fmla="*/ 360 w 587"/>
              <a:gd name="T105" fmla="*/ 360 h 587"/>
              <a:gd name="T106" fmla="*/ 360 w 587"/>
              <a:gd name="T107" fmla="*/ 226 h 587"/>
              <a:gd name="T108" fmla="*/ 473 w 587"/>
              <a:gd name="T109" fmla="*/ 56 h 587"/>
              <a:gd name="T110" fmla="*/ 473 w 587"/>
              <a:gd name="T111" fmla="*/ 56 h 587"/>
              <a:gd name="T112" fmla="*/ 417 w 587"/>
              <a:gd name="T113" fmla="*/ 113 h 587"/>
              <a:gd name="T114" fmla="*/ 417 w 587"/>
              <a:gd name="T115" fmla="*/ 169 h 587"/>
              <a:gd name="T116" fmla="*/ 473 w 587"/>
              <a:gd name="T117" fmla="*/ 169 h 587"/>
              <a:gd name="T118" fmla="*/ 530 w 587"/>
              <a:gd name="T119" fmla="*/ 113 h 587"/>
              <a:gd name="T120" fmla="*/ 473 w 587"/>
              <a:gd name="T121" fmla="*/ 56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7" h="587">
                <a:moveTo>
                  <a:pt x="473" y="226"/>
                </a:moveTo>
                <a:lnTo>
                  <a:pt x="473" y="226"/>
                </a:lnTo>
                <a:cubicBezTo>
                  <a:pt x="417" y="226"/>
                  <a:pt x="417" y="226"/>
                  <a:pt x="417" y="226"/>
                </a:cubicBezTo>
                <a:cubicBezTo>
                  <a:pt x="417" y="360"/>
                  <a:pt x="417" y="360"/>
                  <a:pt x="417" y="360"/>
                </a:cubicBezTo>
                <a:cubicBezTo>
                  <a:pt x="473" y="360"/>
                  <a:pt x="473" y="360"/>
                  <a:pt x="473" y="360"/>
                </a:cubicBezTo>
                <a:cubicBezTo>
                  <a:pt x="537" y="360"/>
                  <a:pt x="586" y="410"/>
                  <a:pt x="586" y="473"/>
                </a:cubicBezTo>
                <a:cubicBezTo>
                  <a:pt x="586" y="537"/>
                  <a:pt x="537" y="586"/>
                  <a:pt x="473" y="586"/>
                </a:cubicBezTo>
                <a:cubicBezTo>
                  <a:pt x="410" y="586"/>
                  <a:pt x="360" y="537"/>
                  <a:pt x="360" y="473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226" y="417"/>
                  <a:pt x="226" y="417"/>
                  <a:pt x="226" y="417"/>
                </a:cubicBezTo>
                <a:cubicBezTo>
                  <a:pt x="226" y="473"/>
                  <a:pt x="226" y="473"/>
                  <a:pt x="226" y="473"/>
                </a:cubicBezTo>
                <a:cubicBezTo>
                  <a:pt x="226" y="537"/>
                  <a:pt x="176" y="586"/>
                  <a:pt x="113" y="586"/>
                </a:cubicBezTo>
                <a:cubicBezTo>
                  <a:pt x="49" y="586"/>
                  <a:pt x="0" y="537"/>
                  <a:pt x="0" y="473"/>
                </a:cubicBezTo>
                <a:cubicBezTo>
                  <a:pt x="0" y="410"/>
                  <a:pt x="49" y="360"/>
                  <a:pt x="113" y="360"/>
                </a:cubicBezTo>
                <a:cubicBezTo>
                  <a:pt x="169" y="360"/>
                  <a:pt x="169" y="360"/>
                  <a:pt x="169" y="360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49" y="226"/>
                  <a:pt x="0" y="176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76" y="0"/>
                  <a:pt x="226" y="49"/>
                  <a:pt x="226" y="113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360" y="169"/>
                  <a:pt x="360" y="169"/>
                  <a:pt x="360" y="169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60" y="49"/>
                  <a:pt x="410" y="0"/>
                  <a:pt x="473" y="0"/>
                </a:cubicBezTo>
                <a:cubicBezTo>
                  <a:pt x="537" y="0"/>
                  <a:pt x="586" y="49"/>
                  <a:pt x="586" y="113"/>
                </a:cubicBezTo>
                <a:cubicBezTo>
                  <a:pt x="586" y="176"/>
                  <a:pt x="537" y="226"/>
                  <a:pt x="473" y="226"/>
                </a:cubicBezTo>
                <a:close/>
                <a:moveTo>
                  <a:pt x="417" y="473"/>
                </a:moveTo>
                <a:lnTo>
                  <a:pt x="417" y="473"/>
                </a:lnTo>
                <a:cubicBezTo>
                  <a:pt x="417" y="502"/>
                  <a:pt x="445" y="530"/>
                  <a:pt x="473" y="530"/>
                </a:cubicBezTo>
                <a:cubicBezTo>
                  <a:pt x="501" y="530"/>
                  <a:pt x="530" y="502"/>
                  <a:pt x="530" y="473"/>
                </a:cubicBezTo>
                <a:cubicBezTo>
                  <a:pt x="530" y="445"/>
                  <a:pt x="508" y="417"/>
                  <a:pt x="480" y="417"/>
                </a:cubicBezTo>
                <a:lnTo>
                  <a:pt x="480" y="417"/>
                </a:lnTo>
                <a:cubicBezTo>
                  <a:pt x="417" y="417"/>
                  <a:pt x="417" y="417"/>
                  <a:pt x="417" y="417"/>
                </a:cubicBezTo>
                <a:lnTo>
                  <a:pt x="417" y="473"/>
                </a:lnTo>
                <a:close/>
                <a:moveTo>
                  <a:pt x="169" y="113"/>
                </a:moveTo>
                <a:lnTo>
                  <a:pt x="169" y="113"/>
                </a:lnTo>
                <a:cubicBezTo>
                  <a:pt x="169" y="84"/>
                  <a:pt x="148" y="56"/>
                  <a:pt x="113" y="56"/>
                </a:cubicBezTo>
                <a:cubicBezTo>
                  <a:pt x="84" y="56"/>
                  <a:pt x="56" y="84"/>
                  <a:pt x="56" y="113"/>
                </a:cubicBezTo>
                <a:cubicBezTo>
                  <a:pt x="56" y="141"/>
                  <a:pt x="84" y="169"/>
                  <a:pt x="113" y="169"/>
                </a:cubicBezTo>
                <a:cubicBezTo>
                  <a:pt x="169" y="169"/>
                  <a:pt x="169" y="169"/>
                  <a:pt x="169" y="169"/>
                </a:cubicBezTo>
                <a:lnTo>
                  <a:pt x="169" y="113"/>
                </a:lnTo>
                <a:close/>
                <a:moveTo>
                  <a:pt x="56" y="473"/>
                </a:moveTo>
                <a:lnTo>
                  <a:pt x="56" y="473"/>
                </a:lnTo>
                <a:cubicBezTo>
                  <a:pt x="56" y="502"/>
                  <a:pt x="84" y="530"/>
                  <a:pt x="113" y="530"/>
                </a:cubicBezTo>
                <a:cubicBezTo>
                  <a:pt x="148" y="530"/>
                  <a:pt x="169" y="502"/>
                  <a:pt x="169" y="473"/>
                </a:cubicBezTo>
                <a:cubicBezTo>
                  <a:pt x="169" y="417"/>
                  <a:pt x="169" y="417"/>
                  <a:pt x="169" y="417"/>
                </a:cubicBezTo>
                <a:cubicBezTo>
                  <a:pt x="113" y="417"/>
                  <a:pt x="113" y="417"/>
                  <a:pt x="113" y="417"/>
                </a:cubicBezTo>
                <a:cubicBezTo>
                  <a:pt x="84" y="417"/>
                  <a:pt x="56" y="438"/>
                  <a:pt x="56" y="473"/>
                </a:cubicBezTo>
                <a:close/>
                <a:moveTo>
                  <a:pt x="360" y="226"/>
                </a:moveTo>
                <a:lnTo>
                  <a:pt x="360" y="226"/>
                </a:lnTo>
                <a:cubicBezTo>
                  <a:pt x="226" y="226"/>
                  <a:pt x="226" y="226"/>
                  <a:pt x="226" y="226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360" y="360"/>
                  <a:pt x="360" y="360"/>
                  <a:pt x="360" y="360"/>
                </a:cubicBezTo>
                <a:lnTo>
                  <a:pt x="360" y="226"/>
                </a:lnTo>
                <a:close/>
                <a:moveTo>
                  <a:pt x="473" y="56"/>
                </a:moveTo>
                <a:lnTo>
                  <a:pt x="473" y="56"/>
                </a:lnTo>
                <a:cubicBezTo>
                  <a:pt x="445" y="56"/>
                  <a:pt x="417" y="84"/>
                  <a:pt x="417" y="113"/>
                </a:cubicBezTo>
                <a:cubicBezTo>
                  <a:pt x="417" y="169"/>
                  <a:pt x="417" y="169"/>
                  <a:pt x="417" y="169"/>
                </a:cubicBezTo>
                <a:cubicBezTo>
                  <a:pt x="473" y="169"/>
                  <a:pt x="473" y="169"/>
                  <a:pt x="473" y="169"/>
                </a:cubicBezTo>
                <a:cubicBezTo>
                  <a:pt x="501" y="169"/>
                  <a:pt x="530" y="141"/>
                  <a:pt x="530" y="113"/>
                </a:cubicBezTo>
                <a:cubicBezTo>
                  <a:pt x="530" y="84"/>
                  <a:pt x="501" y="56"/>
                  <a:pt x="473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3" name="Freeform 31">
            <a:extLst>
              <a:ext uri="{FF2B5EF4-FFF2-40B4-BE49-F238E27FC236}">
                <a16:creationId xmlns:a16="http://schemas.microsoft.com/office/drawing/2014/main" id="{C740D90D-846B-49BB-8AAD-EE4EBDB60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706438"/>
            <a:ext cx="215900" cy="109537"/>
          </a:xfrm>
          <a:custGeom>
            <a:avLst/>
            <a:gdLst>
              <a:gd name="T0" fmla="*/ 572 w 601"/>
              <a:gd name="T1" fmla="*/ 134 h 305"/>
              <a:gd name="T2" fmla="*/ 572 w 601"/>
              <a:gd name="T3" fmla="*/ 134 h 305"/>
              <a:gd name="T4" fmla="*/ 544 w 601"/>
              <a:gd name="T5" fmla="*/ 163 h 305"/>
              <a:gd name="T6" fmla="*/ 544 w 601"/>
              <a:gd name="T7" fmla="*/ 205 h 305"/>
              <a:gd name="T8" fmla="*/ 402 w 601"/>
              <a:gd name="T9" fmla="*/ 64 h 305"/>
              <a:gd name="T10" fmla="*/ 402 w 601"/>
              <a:gd name="T11" fmla="*/ 64 h 305"/>
              <a:gd name="T12" fmla="*/ 346 w 601"/>
              <a:gd name="T13" fmla="*/ 7 h 305"/>
              <a:gd name="T14" fmla="*/ 346 w 601"/>
              <a:gd name="T15" fmla="*/ 7 h 305"/>
              <a:gd name="T16" fmla="*/ 325 w 601"/>
              <a:gd name="T17" fmla="*/ 0 h 305"/>
              <a:gd name="T18" fmla="*/ 311 w 601"/>
              <a:gd name="T19" fmla="*/ 7 h 305"/>
              <a:gd name="T20" fmla="*/ 311 w 601"/>
              <a:gd name="T21" fmla="*/ 7 h 305"/>
              <a:gd name="T22" fmla="*/ 176 w 601"/>
              <a:gd name="T23" fmla="*/ 141 h 305"/>
              <a:gd name="T24" fmla="*/ 42 w 601"/>
              <a:gd name="T25" fmla="*/ 7 h 305"/>
              <a:gd name="T26" fmla="*/ 42 w 601"/>
              <a:gd name="T27" fmla="*/ 7 h 305"/>
              <a:gd name="T28" fmla="*/ 28 w 601"/>
              <a:gd name="T29" fmla="*/ 0 h 305"/>
              <a:gd name="T30" fmla="*/ 0 w 601"/>
              <a:gd name="T31" fmla="*/ 28 h 305"/>
              <a:gd name="T32" fmla="*/ 7 w 601"/>
              <a:gd name="T33" fmla="*/ 50 h 305"/>
              <a:gd name="T34" fmla="*/ 7 w 601"/>
              <a:gd name="T35" fmla="*/ 50 h 305"/>
              <a:gd name="T36" fmla="*/ 155 w 601"/>
              <a:gd name="T37" fmla="*/ 198 h 305"/>
              <a:gd name="T38" fmla="*/ 155 w 601"/>
              <a:gd name="T39" fmla="*/ 198 h 305"/>
              <a:gd name="T40" fmla="*/ 176 w 601"/>
              <a:gd name="T41" fmla="*/ 205 h 305"/>
              <a:gd name="T42" fmla="*/ 197 w 601"/>
              <a:gd name="T43" fmla="*/ 198 h 305"/>
              <a:gd name="T44" fmla="*/ 197 w 601"/>
              <a:gd name="T45" fmla="*/ 198 h 305"/>
              <a:gd name="T46" fmla="*/ 325 w 601"/>
              <a:gd name="T47" fmla="*/ 71 h 305"/>
              <a:gd name="T48" fmla="*/ 360 w 601"/>
              <a:gd name="T49" fmla="*/ 106 h 305"/>
              <a:gd name="T50" fmla="*/ 360 w 601"/>
              <a:gd name="T51" fmla="*/ 106 h 305"/>
              <a:gd name="T52" fmla="*/ 367 w 601"/>
              <a:gd name="T53" fmla="*/ 106 h 305"/>
              <a:gd name="T54" fmla="*/ 381 w 601"/>
              <a:gd name="T55" fmla="*/ 120 h 305"/>
              <a:gd name="T56" fmla="*/ 381 w 601"/>
              <a:gd name="T57" fmla="*/ 120 h 305"/>
              <a:gd name="T58" fmla="*/ 501 w 601"/>
              <a:gd name="T59" fmla="*/ 247 h 305"/>
              <a:gd name="T60" fmla="*/ 459 w 601"/>
              <a:gd name="T61" fmla="*/ 247 h 305"/>
              <a:gd name="T62" fmla="*/ 431 w 601"/>
              <a:gd name="T63" fmla="*/ 276 h 305"/>
              <a:gd name="T64" fmla="*/ 459 w 601"/>
              <a:gd name="T65" fmla="*/ 304 h 305"/>
              <a:gd name="T66" fmla="*/ 572 w 601"/>
              <a:gd name="T67" fmla="*/ 304 h 305"/>
              <a:gd name="T68" fmla="*/ 600 w 601"/>
              <a:gd name="T69" fmla="*/ 276 h 305"/>
              <a:gd name="T70" fmla="*/ 600 w 601"/>
              <a:gd name="T71" fmla="*/ 163 h 305"/>
              <a:gd name="T72" fmla="*/ 572 w 601"/>
              <a:gd name="T73" fmla="*/ 134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lnTo>
                  <a:pt x="402" y="64"/>
                </a:lnTo>
                <a:cubicBezTo>
                  <a:pt x="346" y="7"/>
                  <a:pt x="346" y="7"/>
                  <a:pt x="346" y="7"/>
                </a:cubicBezTo>
                <a:lnTo>
                  <a:pt x="346" y="7"/>
                </a:ln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lnTo>
                  <a:pt x="311" y="7"/>
                </a:ln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lnTo>
                  <a:pt x="42" y="7"/>
                </a:ln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lnTo>
                  <a:pt x="7" y="50"/>
                </a:lnTo>
                <a:cubicBezTo>
                  <a:pt x="155" y="198"/>
                  <a:pt x="155" y="198"/>
                  <a:pt x="155" y="198"/>
                </a:cubicBezTo>
                <a:lnTo>
                  <a:pt x="155" y="198"/>
                </a:ln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lnTo>
                  <a:pt x="197" y="198"/>
                </a:ln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lnTo>
                  <a:pt x="360" y="106"/>
                </a:ln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lnTo>
                  <a:pt x="381" y="120"/>
                </a:ln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4" name="Freeform 32">
            <a:extLst>
              <a:ext uri="{FF2B5EF4-FFF2-40B4-BE49-F238E27FC236}">
                <a16:creationId xmlns:a16="http://schemas.microsoft.com/office/drawing/2014/main" id="{05EFCABE-8192-4616-A58A-2813652B1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9325" y="706438"/>
            <a:ext cx="219075" cy="109537"/>
          </a:xfrm>
          <a:custGeom>
            <a:avLst/>
            <a:gdLst>
              <a:gd name="T0" fmla="*/ 580 w 609"/>
              <a:gd name="T1" fmla="*/ 170 h 305"/>
              <a:gd name="T2" fmla="*/ 580 w 609"/>
              <a:gd name="T3" fmla="*/ 170 h 305"/>
              <a:gd name="T4" fmla="*/ 552 w 609"/>
              <a:gd name="T5" fmla="*/ 141 h 305"/>
              <a:gd name="T6" fmla="*/ 552 w 609"/>
              <a:gd name="T7" fmla="*/ 99 h 305"/>
              <a:gd name="T8" fmla="*/ 410 w 609"/>
              <a:gd name="T9" fmla="*/ 240 h 305"/>
              <a:gd name="T10" fmla="*/ 410 w 609"/>
              <a:gd name="T11" fmla="*/ 240 h 305"/>
              <a:gd name="T12" fmla="*/ 354 w 609"/>
              <a:gd name="T13" fmla="*/ 290 h 305"/>
              <a:gd name="T14" fmla="*/ 354 w 609"/>
              <a:gd name="T15" fmla="*/ 290 h 305"/>
              <a:gd name="T16" fmla="*/ 333 w 609"/>
              <a:gd name="T17" fmla="*/ 304 h 305"/>
              <a:gd name="T18" fmla="*/ 311 w 609"/>
              <a:gd name="T19" fmla="*/ 290 h 305"/>
              <a:gd name="T20" fmla="*/ 311 w 609"/>
              <a:gd name="T21" fmla="*/ 290 h 305"/>
              <a:gd name="T22" fmla="*/ 184 w 609"/>
              <a:gd name="T23" fmla="*/ 163 h 305"/>
              <a:gd name="T24" fmla="*/ 50 w 609"/>
              <a:gd name="T25" fmla="*/ 290 h 305"/>
              <a:gd name="T26" fmla="*/ 50 w 609"/>
              <a:gd name="T27" fmla="*/ 290 h 305"/>
              <a:gd name="T28" fmla="*/ 29 w 609"/>
              <a:gd name="T29" fmla="*/ 304 h 305"/>
              <a:gd name="T30" fmla="*/ 0 w 609"/>
              <a:gd name="T31" fmla="*/ 276 h 305"/>
              <a:gd name="T32" fmla="*/ 15 w 609"/>
              <a:gd name="T33" fmla="*/ 254 h 305"/>
              <a:gd name="T34" fmla="*/ 15 w 609"/>
              <a:gd name="T35" fmla="*/ 254 h 305"/>
              <a:gd name="T36" fmla="*/ 163 w 609"/>
              <a:gd name="T37" fmla="*/ 106 h 305"/>
              <a:gd name="T38" fmla="*/ 163 w 609"/>
              <a:gd name="T39" fmla="*/ 106 h 305"/>
              <a:gd name="T40" fmla="*/ 184 w 609"/>
              <a:gd name="T41" fmla="*/ 92 h 305"/>
              <a:gd name="T42" fmla="*/ 198 w 609"/>
              <a:gd name="T43" fmla="*/ 106 h 305"/>
              <a:gd name="T44" fmla="*/ 198 w 609"/>
              <a:gd name="T45" fmla="*/ 106 h 305"/>
              <a:gd name="T46" fmla="*/ 333 w 609"/>
              <a:gd name="T47" fmla="*/ 233 h 305"/>
              <a:gd name="T48" fmla="*/ 368 w 609"/>
              <a:gd name="T49" fmla="*/ 198 h 305"/>
              <a:gd name="T50" fmla="*/ 368 w 609"/>
              <a:gd name="T51" fmla="*/ 198 h 305"/>
              <a:gd name="T52" fmla="*/ 375 w 609"/>
              <a:gd name="T53" fmla="*/ 191 h 305"/>
              <a:gd name="T54" fmla="*/ 389 w 609"/>
              <a:gd name="T55" fmla="*/ 177 h 305"/>
              <a:gd name="T56" fmla="*/ 389 w 609"/>
              <a:gd name="T57" fmla="*/ 177 h 305"/>
              <a:gd name="T58" fmla="*/ 509 w 609"/>
              <a:gd name="T59" fmla="*/ 57 h 305"/>
              <a:gd name="T60" fmla="*/ 467 w 609"/>
              <a:gd name="T61" fmla="*/ 57 h 305"/>
              <a:gd name="T62" fmla="*/ 439 w 609"/>
              <a:gd name="T63" fmla="*/ 28 h 305"/>
              <a:gd name="T64" fmla="*/ 467 w 609"/>
              <a:gd name="T65" fmla="*/ 0 h 305"/>
              <a:gd name="T66" fmla="*/ 580 w 609"/>
              <a:gd name="T67" fmla="*/ 0 h 305"/>
              <a:gd name="T68" fmla="*/ 608 w 609"/>
              <a:gd name="T69" fmla="*/ 28 h 305"/>
              <a:gd name="T70" fmla="*/ 608 w 609"/>
              <a:gd name="T71" fmla="*/ 141 h 305"/>
              <a:gd name="T72" fmla="*/ 580 w 609"/>
              <a:gd name="T73" fmla="*/ 17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lnTo>
                  <a:pt x="410" y="240"/>
                </a:lnTo>
                <a:cubicBezTo>
                  <a:pt x="354" y="290"/>
                  <a:pt x="354" y="290"/>
                  <a:pt x="354" y="290"/>
                </a:cubicBezTo>
                <a:lnTo>
                  <a:pt x="354" y="290"/>
                </a:ln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lnTo>
                  <a:pt x="311" y="290"/>
                </a:ln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lnTo>
                  <a:pt x="50" y="290"/>
                </a:ln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lnTo>
                  <a:pt x="15" y="254"/>
                </a:lnTo>
                <a:cubicBezTo>
                  <a:pt x="163" y="106"/>
                  <a:pt x="163" y="106"/>
                  <a:pt x="163" y="106"/>
                </a:cubicBezTo>
                <a:lnTo>
                  <a:pt x="163" y="106"/>
                </a:ln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lnTo>
                  <a:pt x="198" y="106"/>
                </a:ln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lnTo>
                  <a:pt x="368" y="198"/>
                </a:ln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lnTo>
                  <a:pt x="389" y="177"/>
                </a:ln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5" name="Freeform 33">
            <a:extLst>
              <a:ext uri="{FF2B5EF4-FFF2-40B4-BE49-F238E27FC236}">
                <a16:creationId xmlns:a16="http://schemas.microsoft.com/office/drawing/2014/main" id="{07601EF2-636A-4770-90B8-2DEECFDF1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0" y="676275"/>
            <a:ext cx="217488" cy="171450"/>
          </a:xfrm>
          <a:custGeom>
            <a:avLst/>
            <a:gdLst>
              <a:gd name="T0" fmla="*/ 431 w 602"/>
              <a:gd name="T1" fmla="*/ 403 h 475"/>
              <a:gd name="T2" fmla="*/ 431 w 602"/>
              <a:gd name="T3" fmla="*/ 403 h 475"/>
              <a:gd name="T4" fmla="*/ 431 w 602"/>
              <a:gd name="T5" fmla="*/ 403 h 475"/>
              <a:gd name="T6" fmla="*/ 255 w 602"/>
              <a:gd name="T7" fmla="*/ 403 h 475"/>
              <a:gd name="T8" fmla="*/ 255 w 602"/>
              <a:gd name="T9" fmla="*/ 403 h 475"/>
              <a:gd name="T10" fmla="*/ 233 w 602"/>
              <a:gd name="T11" fmla="*/ 403 h 475"/>
              <a:gd name="T12" fmla="*/ 198 w 602"/>
              <a:gd name="T13" fmla="*/ 403 h 475"/>
              <a:gd name="T14" fmla="*/ 219 w 602"/>
              <a:gd name="T15" fmla="*/ 424 h 475"/>
              <a:gd name="T16" fmla="*/ 226 w 602"/>
              <a:gd name="T17" fmla="*/ 446 h 475"/>
              <a:gd name="T18" fmla="*/ 198 w 602"/>
              <a:gd name="T19" fmla="*/ 474 h 475"/>
              <a:gd name="T20" fmla="*/ 177 w 602"/>
              <a:gd name="T21" fmla="*/ 460 h 475"/>
              <a:gd name="T22" fmla="*/ 113 w 602"/>
              <a:gd name="T23" fmla="*/ 396 h 475"/>
              <a:gd name="T24" fmla="*/ 106 w 602"/>
              <a:gd name="T25" fmla="*/ 375 h 475"/>
              <a:gd name="T26" fmla="*/ 113 w 602"/>
              <a:gd name="T27" fmla="*/ 361 h 475"/>
              <a:gd name="T28" fmla="*/ 177 w 602"/>
              <a:gd name="T29" fmla="*/ 290 h 475"/>
              <a:gd name="T30" fmla="*/ 198 w 602"/>
              <a:gd name="T31" fmla="*/ 283 h 475"/>
              <a:gd name="T32" fmla="*/ 226 w 602"/>
              <a:gd name="T33" fmla="*/ 311 h 475"/>
              <a:gd name="T34" fmla="*/ 219 w 602"/>
              <a:gd name="T35" fmla="*/ 332 h 475"/>
              <a:gd name="T36" fmla="*/ 198 w 602"/>
              <a:gd name="T37" fmla="*/ 346 h 475"/>
              <a:gd name="T38" fmla="*/ 219 w 602"/>
              <a:gd name="T39" fmla="*/ 346 h 475"/>
              <a:gd name="T40" fmla="*/ 219 w 602"/>
              <a:gd name="T41" fmla="*/ 346 h 475"/>
              <a:gd name="T42" fmla="*/ 248 w 602"/>
              <a:gd name="T43" fmla="*/ 346 h 475"/>
              <a:gd name="T44" fmla="*/ 248 w 602"/>
              <a:gd name="T45" fmla="*/ 346 h 475"/>
              <a:gd name="T46" fmla="*/ 431 w 602"/>
              <a:gd name="T47" fmla="*/ 346 h 475"/>
              <a:gd name="T48" fmla="*/ 544 w 602"/>
              <a:gd name="T49" fmla="*/ 233 h 475"/>
              <a:gd name="T50" fmla="*/ 544 w 602"/>
              <a:gd name="T51" fmla="*/ 170 h 475"/>
              <a:gd name="T52" fmla="*/ 573 w 602"/>
              <a:gd name="T53" fmla="*/ 142 h 475"/>
              <a:gd name="T54" fmla="*/ 601 w 602"/>
              <a:gd name="T55" fmla="*/ 170 h 475"/>
              <a:gd name="T56" fmla="*/ 601 w 602"/>
              <a:gd name="T57" fmla="*/ 233 h 475"/>
              <a:gd name="T58" fmla="*/ 431 w 602"/>
              <a:gd name="T59" fmla="*/ 403 h 475"/>
              <a:gd name="T60" fmla="*/ 424 w 602"/>
              <a:gd name="T61" fmla="*/ 177 h 475"/>
              <a:gd name="T62" fmla="*/ 424 w 602"/>
              <a:gd name="T63" fmla="*/ 177 h 475"/>
              <a:gd name="T64" fmla="*/ 403 w 602"/>
              <a:gd name="T65" fmla="*/ 191 h 475"/>
              <a:gd name="T66" fmla="*/ 375 w 602"/>
              <a:gd name="T67" fmla="*/ 163 h 475"/>
              <a:gd name="T68" fmla="*/ 389 w 602"/>
              <a:gd name="T69" fmla="*/ 142 h 475"/>
              <a:gd name="T70" fmla="*/ 403 w 602"/>
              <a:gd name="T71" fmla="*/ 120 h 475"/>
              <a:gd name="T72" fmla="*/ 389 w 602"/>
              <a:gd name="T73" fmla="*/ 120 h 475"/>
              <a:gd name="T74" fmla="*/ 389 w 602"/>
              <a:gd name="T75" fmla="*/ 120 h 475"/>
              <a:gd name="T76" fmla="*/ 361 w 602"/>
              <a:gd name="T77" fmla="*/ 120 h 475"/>
              <a:gd name="T78" fmla="*/ 361 w 602"/>
              <a:gd name="T79" fmla="*/ 120 h 475"/>
              <a:gd name="T80" fmla="*/ 170 w 602"/>
              <a:gd name="T81" fmla="*/ 120 h 475"/>
              <a:gd name="T82" fmla="*/ 57 w 602"/>
              <a:gd name="T83" fmla="*/ 233 h 475"/>
              <a:gd name="T84" fmla="*/ 57 w 602"/>
              <a:gd name="T85" fmla="*/ 304 h 475"/>
              <a:gd name="T86" fmla="*/ 29 w 602"/>
              <a:gd name="T87" fmla="*/ 332 h 475"/>
              <a:gd name="T88" fmla="*/ 0 w 602"/>
              <a:gd name="T89" fmla="*/ 304 h 475"/>
              <a:gd name="T90" fmla="*/ 0 w 602"/>
              <a:gd name="T91" fmla="*/ 233 h 475"/>
              <a:gd name="T92" fmla="*/ 170 w 602"/>
              <a:gd name="T93" fmla="*/ 64 h 475"/>
              <a:gd name="T94" fmla="*/ 170 w 602"/>
              <a:gd name="T95" fmla="*/ 64 h 475"/>
              <a:gd name="T96" fmla="*/ 347 w 602"/>
              <a:gd name="T97" fmla="*/ 64 h 475"/>
              <a:gd name="T98" fmla="*/ 347 w 602"/>
              <a:gd name="T99" fmla="*/ 64 h 475"/>
              <a:gd name="T100" fmla="*/ 368 w 602"/>
              <a:gd name="T101" fmla="*/ 64 h 475"/>
              <a:gd name="T102" fmla="*/ 403 w 602"/>
              <a:gd name="T103" fmla="*/ 64 h 475"/>
              <a:gd name="T104" fmla="*/ 389 w 602"/>
              <a:gd name="T105" fmla="*/ 50 h 475"/>
              <a:gd name="T106" fmla="*/ 375 w 602"/>
              <a:gd name="T107" fmla="*/ 28 h 475"/>
              <a:gd name="T108" fmla="*/ 403 w 602"/>
              <a:gd name="T109" fmla="*/ 0 h 475"/>
              <a:gd name="T110" fmla="*/ 424 w 602"/>
              <a:gd name="T111" fmla="*/ 7 h 475"/>
              <a:gd name="T112" fmla="*/ 488 w 602"/>
              <a:gd name="T113" fmla="*/ 78 h 475"/>
              <a:gd name="T114" fmla="*/ 502 w 602"/>
              <a:gd name="T115" fmla="*/ 92 h 475"/>
              <a:gd name="T116" fmla="*/ 488 w 602"/>
              <a:gd name="T117" fmla="*/ 113 h 475"/>
              <a:gd name="T118" fmla="*/ 424 w 602"/>
              <a:gd name="T119" fmla="*/ 177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lnTo>
                  <a:pt x="255" y="403"/>
                </a:ln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lnTo>
                  <a:pt x="219" y="346"/>
                </a:lnTo>
                <a:cubicBezTo>
                  <a:pt x="248" y="346"/>
                  <a:pt x="248" y="346"/>
                  <a:pt x="248" y="346"/>
                </a:cubicBezTo>
                <a:lnTo>
                  <a:pt x="248" y="346"/>
                </a:ln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lnTo>
                  <a:pt x="389" y="120"/>
                </a:lnTo>
                <a:cubicBezTo>
                  <a:pt x="361" y="120"/>
                  <a:pt x="361" y="120"/>
                  <a:pt x="361" y="120"/>
                </a:cubicBezTo>
                <a:lnTo>
                  <a:pt x="361" y="120"/>
                </a:ln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lnTo>
                  <a:pt x="170" y="64"/>
                </a:lnTo>
                <a:cubicBezTo>
                  <a:pt x="347" y="64"/>
                  <a:pt x="347" y="64"/>
                  <a:pt x="347" y="64"/>
                </a:cubicBezTo>
                <a:lnTo>
                  <a:pt x="347" y="64"/>
                </a:ln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6" name="Freeform 34">
            <a:extLst>
              <a:ext uri="{FF2B5EF4-FFF2-40B4-BE49-F238E27FC236}">
                <a16:creationId xmlns:a16="http://schemas.microsoft.com/office/drawing/2014/main" id="{36F87661-2767-42E1-9705-B3E0FECAA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2088" y="654050"/>
            <a:ext cx="217487" cy="215900"/>
          </a:xfrm>
          <a:custGeom>
            <a:avLst/>
            <a:gdLst>
              <a:gd name="T0" fmla="*/ 573 w 602"/>
              <a:gd name="T1" fmla="*/ 113 h 601"/>
              <a:gd name="T2" fmla="*/ 573 w 602"/>
              <a:gd name="T3" fmla="*/ 113 h 601"/>
              <a:gd name="T4" fmla="*/ 544 w 602"/>
              <a:gd name="T5" fmla="*/ 113 h 601"/>
              <a:gd name="T6" fmla="*/ 544 w 602"/>
              <a:gd name="T7" fmla="*/ 268 h 601"/>
              <a:gd name="T8" fmla="*/ 544 w 602"/>
              <a:gd name="T9" fmla="*/ 402 h 601"/>
              <a:gd name="T10" fmla="*/ 544 w 602"/>
              <a:gd name="T11" fmla="*/ 431 h 601"/>
              <a:gd name="T12" fmla="*/ 516 w 602"/>
              <a:gd name="T13" fmla="*/ 459 h 601"/>
              <a:gd name="T14" fmla="*/ 368 w 602"/>
              <a:gd name="T15" fmla="*/ 459 h 601"/>
              <a:gd name="T16" fmla="*/ 460 w 602"/>
              <a:gd name="T17" fmla="*/ 551 h 601"/>
              <a:gd name="T18" fmla="*/ 460 w 602"/>
              <a:gd name="T19" fmla="*/ 551 h 601"/>
              <a:gd name="T20" fmla="*/ 467 w 602"/>
              <a:gd name="T21" fmla="*/ 572 h 601"/>
              <a:gd name="T22" fmla="*/ 438 w 602"/>
              <a:gd name="T23" fmla="*/ 600 h 601"/>
              <a:gd name="T24" fmla="*/ 424 w 602"/>
              <a:gd name="T25" fmla="*/ 593 h 601"/>
              <a:gd name="T26" fmla="*/ 424 w 602"/>
              <a:gd name="T27" fmla="*/ 593 h 601"/>
              <a:gd name="T28" fmla="*/ 325 w 602"/>
              <a:gd name="T29" fmla="*/ 502 h 601"/>
              <a:gd name="T30" fmla="*/ 325 w 602"/>
              <a:gd name="T31" fmla="*/ 572 h 601"/>
              <a:gd name="T32" fmla="*/ 297 w 602"/>
              <a:gd name="T33" fmla="*/ 600 h 601"/>
              <a:gd name="T34" fmla="*/ 269 w 602"/>
              <a:gd name="T35" fmla="*/ 572 h 601"/>
              <a:gd name="T36" fmla="*/ 269 w 602"/>
              <a:gd name="T37" fmla="*/ 502 h 601"/>
              <a:gd name="T38" fmla="*/ 177 w 602"/>
              <a:gd name="T39" fmla="*/ 593 h 601"/>
              <a:gd name="T40" fmla="*/ 177 w 602"/>
              <a:gd name="T41" fmla="*/ 593 h 601"/>
              <a:gd name="T42" fmla="*/ 156 w 602"/>
              <a:gd name="T43" fmla="*/ 600 h 601"/>
              <a:gd name="T44" fmla="*/ 127 w 602"/>
              <a:gd name="T45" fmla="*/ 572 h 601"/>
              <a:gd name="T46" fmla="*/ 142 w 602"/>
              <a:gd name="T47" fmla="*/ 551 h 601"/>
              <a:gd name="T48" fmla="*/ 142 w 602"/>
              <a:gd name="T49" fmla="*/ 551 h 601"/>
              <a:gd name="T50" fmla="*/ 233 w 602"/>
              <a:gd name="T51" fmla="*/ 459 h 601"/>
              <a:gd name="T52" fmla="*/ 85 w 602"/>
              <a:gd name="T53" fmla="*/ 459 h 601"/>
              <a:gd name="T54" fmla="*/ 57 w 602"/>
              <a:gd name="T55" fmla="*/ 431 h 601"/>
              <a:gd name="T56" fmla="*/ 57 w 602"/>
              <a:gd name="T57" fmla="*/ 402 h 601"/>
              <a:gd name="T58" fmla="*/ 57 w 602"/>
              <a:gd name="T59" fmla="*/ 268 h 601"/>
              <a:gd name="T60" fmla="*/ 57 w 602"/>
              <a:gd name="T61" fmla="*/ 113 h 601"/>
              <a:gd name="T62" fmla="*/ 29 w 602"/>
              <a:gd name="T63" fmla="*/ 113 h 601"/>
              <a:gd name="T64" fmla="*/ 0 w 602"/>
              <a:gd name="T65" fmla="*/ 84 h 601"/>
              <a:gd name="T66" fmla="*/ 29 w 602"/>
              <a:gd name="T67" fmla="*/ 56 h 601"/>
              <a:gd name="T68" fmla="*/ 269 w 602"/>
              <a:gd name="T69" fmla="*/ 56 h 601"/>
              <a:gd name="T70" fmla="*/ 269 w 602"/>
              <a:gd name="T71" fmla="*/ 28 h 601"/>
              <a:gd name="T72" fmla="*/ 297 w 602"/>
              <a:gd name="T73" fmla="*/ 0 h 601"/>
              <a:gd name="T74" fmla="*/ 325 w 602"/>
              <a:gd name="T75" fmla="*/ 28 h 601"/>
              <a:gd name="T76" fmla="*/ 325 w 602"/>
              <a:gd name="T77" fmla="*/ 56 h 601"/>
              <a:gd name="T78" fmla="*/ 573 w 602"/>
              <a:gd name="T79" fmla="*/ 56 h 601"/>
              <a:gd name="T80" fmla="*/ 601 w 602"/>
              <a:gd name="T81" fmla="*/ 84 h 601"/>
              <a:gd name="T82" fmla="*/ 573 w 602"/>
              <a:gd name="T83" fmla="*/ 113 h 601"/>
              <a:gd name="T84" fmla="*/ 488 w 602"/>
              <a:gd name="T85" fmla="*/ 240 h 601"/>
              <a:gd name="T86" fmla="*/ 488 w 602"/>
              <a:gd name="T87" fmla="*/ 240 h 601"/>
              <a:gd name="T88" fmla="*/ 488 w 602"/>
              <a:gd name="T89" fmla="*/ 212 h 601"/>
              <a:gd name="T90" fmla="*/ 488 w 602"/>
              <a:gd name="T91" fmla="*/ 113 h 601"/>
              <a:gd name="T92" fmla="*/ 113 w 602"/>
              <a:gd name="T93" fmla="*/ 113 h 601"/>
              <a:gd name="T94" fmla="*/ 113 w 602"/>
              <a:gd name="T95" fmla="*/ 212 h 601"/>
              <a:gd name="T96" fmla="*/ 113 w 602"/>
              <a:gd name="T97" fmla="*/ 240 h 601"/>
              <a:gd name="T98" fmla="*/ 113 w 602"/>
              <a:gd name="T99" fmla="*/ 402 h 601"/>
              <a:gd name="T100" fmla="*/ 488 w 602"/>
              <a:gd name="T101" fmla="*/ 402 h 601"/>
              <a:gd name="T102" fmla="*/ 488 w 602"/>
              <a:gd name="T103" fmla="*/ 24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lnTo>
                  <a:pt x="460" y="551"/>
                </a:ln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lnTo>
                  <a:pt x="424" y="593"/>
                </a:ln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lnTo>
                  <a:pt x="177" y="593"/>
                </a:ln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lnTo>
                  <a:pt x="142" y="551"/>
                </a:ln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7" name="Freeform 35">
            <a:extLst>
              <a:ext uri="{FF2B5EF4-FFF2-40B4-BE49-F238E27FC236}">
                <a16:creationId xmlns:a16="http://schemas.microsoft.com/office/drawing/2014/main" id="{E4208AAC-4C57-423C-AD67-73313C3D2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654050"/>
            <a:ext cx="219075" cy="215900"/>
          </a:xfrm>
          <a:custGeom>
            <a:avLst/>
            <a:gdLst>
              <a:gd name="T0" fmla="*/ 28 w 609"/>
              <a:gd name="T1" fmla="*/ 183 h 601"/>
              <a:gd name="T2" fmla="*/ 28 w 609"/>
              <a:gd name="T3" fmla="*/ 183 h 601"/>
              <a:gd name="T4" fmla="*/ 163 w 609"/>
              <a:gd name="T5" fmla="*/ 183 h 601"/>
              <a:gd name="T6" fmla="*/ 163 w 609"/>
              <a:gd name="T7" fmla="*/ 240 h 601"/>
              <a:gd name="T8" fmla="*/ 57 w 609"/>
              <a:gd name="T9" fmla="*/ 240 h 601"/>
              <a:gd name="T10" fmla="*/ 57 w 609"/>
              <a:gd name="T11" fmla="*/ 544 h 601"/>
              <a:gd name="T12" fmla="*/ 156 w 609"/>
              <a:gd name="T13" fmla="*/ 544 h 601"/>
              <a:gd name="T14" fmla="*/ 156 w 609"/>
              <a:gd name="T15" fmla="*/ 544 h 601"/>
              <a:gd name="T16" fmla="*/ 276 w 609"/>
              <a:gd name="T17" fmla="*/ 544 h 601"/>
              <a:gd name="T18" fmla="*/ 276 w 609"/>
              <a:gd name="T19" fmla="*/ 544 h 601"/>
              <a:gd name="T20" fmla="*/ 361 w 609"/>
              <a:gd name="T21" fmla="*/ 544 h 601"/>
              <a:gd name="T22" fmla="*/ 361 w 609"/>
              <a:gd name="T23" fmla="*/ 438 h 601"/>
              <a:gd name="T24" fmla="*/ 417 w 609"/>
              <a:gd name="T25" fmla="*/ 438 h 601"/>
              <a:gd name="T26" fmla="*/ 417 w 609"/>
              <a:gd name="T27" fmla="*/ 572 h 601"/>
              <a:gd name="T28" fmla="*/ 389 w 609"/>
              <a:gd name="T29" fmla="*/ 600 h 601"/>
              <a:gd name="T30" fmla="*/ 283 w 609"/>
              <a:gd name="T31" fmla="*/ 600 h 601"/>
              <a:gd name="T32" fmla="*/ 283 w 609"/>
              <a:gd name="T33" fmla="*/ 600 h 601"/>
              <a:gd name="T34" fmla="*/ 127 w 609"/>
              <a:gd name="T35" fmla="*/ 600 h 601"/>
              <a:gd name="T36" fmla="*/ 127 w 609"/>
              <a:gd name="T37" fmla="*/ 600 h 601"/>
              <a:gd name="T38" fmla="*/ 28 w 609"/>
              <a:gd name="T39" fmla="*/ 600 h 601"/>
              <a:gd name="T40" fmla="*/ 0 w 609"/>
              <a:gd name="T41" fmla="*/ 572 h 601"/>
              <a:gd name="T42" fmla="*/ 0 w 609"/>
              <a:gd name="T43" fmla="*/ 212 h 601"/>
              <a:gd name="T44" fmla="*/ 28 w 609"/>
              <a:gd name="T45" fmla="*/ 183 h 601"/>
              <a:gd name="T46" fmla="*/ 311 w 609"/>
              <a:gd name="T47" fmla="*/ 409 h 601"/>
              <a:gd name="T48" fmla="*/ 311 w 609"/>
              <a:gd name="T49" fmla="*/ 409 h 601"/>
              <a:gd name="T50" fmla="*/ 311 w 609"/>
              <a:gd name="T51" fmla="*/ 409 h 601"/>
              <a:gd name="T52" fmla="*/ 219 w 609"/>
              <a:gd name="T53" fmla="*/ 409 h 601"/>
              <a:gd name="T54" fmla="*/ 191 w 609"/>
              <a:gd name="T55" fmla="*/ 381 h 601"/>
              <a:gd name="T56" fmla="*/ 191 w 609"/>
              <a:gd name="T57" fmla="*/ 28 h 601"/>
              <a:gd name="T58" fmla="*/ 219 w 609"/>
              <a:gd name="T59" fmla="*/ 0 h 601"/>
              <a:gd name="T60" fmla="*/ 580 w 609"/>
              <a:gd name="T61" fmla="*/ 0 h 601"/>
              <a:gd name="T62" fmla="*/ 608 w 609"/>
              <a:gd name="T63" fmla="*/ 28 h 601"/>
              <a:gd name="T64" fmla="*/ 608 w 609"/>
              <a:gd name="T65" fmla="*/ 381 h 601"/>
              <a:gd name="T66" fmla="*/ 580 w 609"/>
              <a:gd name="T67" fmla="*/ 409 h 601"/>
              <a:gd name="T68" fmla="*/ 474 w 609"/>
              <a:gd name="T69" fmla="*/ 409 h 601"/>
              <a:gd name="T70" fmla="*/ 474 w 609"/>
              <a:gd name="T71" fmla="*/ 409 h 601"/>
              <a:gd name="T72" fmla="*/ 311 w 609"/>
              <a:gd name="T73" fmla="*/ 409 h 601"/>
              <a:gd name="T74" fmla="*/ 551 w 609"/>
              <a:gd name="T75" fmla="*/ 353 h 601"/>
              <a:gd name="T76" fmla="*/ 551 w 609"/>
              <a:gd name="T77" fmla="*/ 353 h 601"/>
              <a:gd name="T78" fmla="*/ 551 w 609"/>
              <a:gd name="T79" fmla="*/ 56 h 601"/>
              <a:gd name="T80" fmla="*/ 247 w 609"/>
              <a:gd name="T81" fmla="*/ 56 h 601"/>
              <a:gd name="T82" fmla="*/ 247 w 609"/>
              <a:gd name="T83" fmla="*/ 353 h 601"/>
              <a:gd name="T84" fmla="*/ 339 w 609"/>
              <a:gd name="T85" fmla="*/ 353 h 601"/>
              <a:gd name="T86" fmla="*/ 339 w 609"/>
              <a:gd name="T87" fmla="*/ 353 h 601"/>
              <a:gd name="T88" fmla="*/ 467 w 609"/>
              <a:gd name="T89" fmla="*/ 353 h 601"/>
              <a:gd name="T90" fmla="*/ 467 w 609"/>
              <a:gd name="T91" fmla="*/ 353 h 601"/>
              <a:gd name="T92" fmla="*/ 551 w 609"/>
              <a:gd name="T93" fmla="*/ 35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lnTo>
                  <a:pt x="156" y="544"/>
                </a:lnTo>
                <a:cubicBezTo>
                  <a:pt x="276" y="544"/>
                  <a:pt x="276" y="544"/>
                  <a:pt x="276" y="544"/>
                </a:cubicBezTo>
                <a:lnTo>
                  <a:pt x="276" y="544"/>
                </a:ln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lnTo>
                  <a:pt x="283" y="600"/>
                </a:lnTo>
                <a:cubicBezTo>
                  <a:pt x="127" y="600"/>
                  <a:pt x="127" y="600"/>
                  <a:pt x="127" y="600"/>
                </a:cubicBezTo>
                <a:lnTo>
                  <a:pt x="127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474" y="409"/>
                </a:ln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lnTo>
                  <a:pt x="339" y="353"/>
                </a:lnTo>
                <a:cubicBezTo>
                  <a:pt x="467" y="353"/>
                  <a:pt x="467" y="353"/>
                  <a:pt x="467" y="353"/>
                </a:cubicBezTo>
                <a:lnTo>
                  <a:pt x="467" y="353"/>
                </a:lnTo>
                <a:lnTo>
                  <a:pt x="551" y="3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98" name="Freeform 36">
            <a:extLst>
              <a:ext uri="{FF2B5EF4-FFF2-40B4-BE49-F238E27FC236}">
                <a16:creationId xmlns:a16="http://schemas.microsoft.com/office/drawing/2014/main" id="{A800E7A6-F379-47F7-A9BC-7863CFDD6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654050"/>
            <a:ext cx="217488" cy="215900"/>
          </a:xfrm>
          <a:custGeom>
            <a:avLst/>
            <a:gdLst>
              <a:gd name="T0" fmla="*/ 572 w 602"/>
              <a:gd name="T1" fmla="*/ 409 h 601"/>
              <a:gd name="T2" fmla="*/ 572 w 602"/>
              <a:gd name="T3" fmla="*/ 409 h 601"/>
              <a:gd name="T4" fmla="*/ 445 w 602"/>
              <a:gd name="T5" fmla="*/ 409 h 601"/>
              <a:gd name="T6" fmla="*/ 445 w 602"/>
              <a:gd name="T7" fmla="*/ 353 h 601"/>
              <a:gd name="T8" fmla="*/ 544 w 602"/>
              <a:gd name="T9" fmla="*/ 353 h 601"/>
              <a:gd name="T10" fmla="*/ 544 w 602"/>
              <a:gd name="T11" fmla="*/ 56 h 601"/>
              <a:gd name="T12" fmla="*/ 452 w 602"/>
              <a:gd name="T13" fmla="*/ 56 h 601"/>
              <a:gd name="T14" fmla="*/ 452 w 602"/>
              <a:gd name="T15" fmla="*/ 56 h 601"/>
              <a:gd name="T16" fmla="*/ 332 w 602"/>
              <a:gd name="T17" fmla="*/ 56 h 601"/>
              <a:gd name="T18" fmla="*/ 332 w 602"/>
              <a:gd name="T19" fmla="*/ 56 h 601"/>
              <a:gd name="T20" fmla="*/ 247 w 602"/>
              <a:gd name="T21" fmla="*/ 56 h 601"/>
              <a:gd name="T22" fmla="*/ 247 w 602"/>
              <a:gd name="T23" fmla="*/ 155 h 601"/>
              <a:gd name="T24" fmla="*/ 191 w 602"/>
              <a:gd name="T25" fmla="*/ 155 h 601"/>
              <a:gd name="T26" fmla="*/ 191 w 602"/>
              <a:gd name="T27" fmla="*/ 28 h 601"/>
              <a:gd name="T28" fmla="*/ 219 w 602"/>
              <a:gd name="T29" fmla="*/ 0 h 601"/>
              <a:gd name="T30" fmla="*/ 318 w 602"/>
              <a:gd name="T31" fmla="*/ 0 h 601"/>
              <a:gd name="T32" fmla="*/ 318 w 602"/>
              <a:gd name="T33" fmla="*/ 0 h 601"/>
              <a:gd name="T34" fmla="*/ 481 w 602"/>
              <a:gd name="T35" fmla="*/ 0 h 601"/>
              <a:gd name="T36" fmla="*/ 481 w 602"/>
              <a:gd name="T37" fmla="*/ 0 h 601"/>
              <a:gd name="T38" fmla="*/ 572 w 602"/>
              <a:gd name="T39" fmla="*/ 0 h 601"/>
              <a:gd name="T40" fmla="*/ 601 w 602"/>
              <a:gd name="T41" fmla="*/ 28 h 601"/>
              <a:gd name="T42" fmla="*/ 601 w 602"/>
              <a:gd name="T43" fmla="*/ 381 h 601"/>
              <a:gd name="T44" fmla="*/ 572 w 602"/>
              <a:gd name="T45" fmla="*/ 409 h 601"/>
              <a:gd name="T46" fmla="*/ 290 w 602"/>
              <a:gd name="T47" fmla="*/ 183 h 601"/>
              <a:gd name="T48" fmla="*/ 290 w 602"/>
              <a:gd name="T49" fmla="*/ 183 h 601"/>
              <a:gd name="T50" fmla="*/ 290 w 602"/>
              <a:gd name="T51" fmla="*/ 183 h 601"/>
              <a:gd name="T52" fmla="*/ 389 w 602"/>
              <a:gd name="T53" fmla="*/ 183 h 601"/>
              <a:gd name="T54" fmla="*/ 417 w 602"/>
              <a:gd name="T55" fmla="*/ 212 h 601"/>
              <a:gd name="T56" fmla="*/ 417 w 602"/>
              <a:gd name="T57" fmla="*/ 572 h 601"/>
              <a:gd name="T58" fmla="*/ 389 w 602"/>
              <a:gd name="T59" fmla="*/ 600 h 601"/>
              <a:gd name="T60" fmla="*/ 28 w 602"/>
              <a:gd name="T61" fmla="*/ 600 h 601"/>
              <a:gd name="T62" fmla="*/ 0 w 602"/>
              <a:gd name="T63" fmla="*/ 572 h 601"/>
              <a:gd name="T64" fmla="*/ 0 w 602"/>
              <a:gd name="T65" fmla="*/ 212 h 601"/>
              <a:gd name="T66" fmla="*/ 28 w 602"/>
              <a:gd name="T67" fmla="*/ 183 h 601"/>
              <a:gd name="T68" fmla="*/ 134 w 602"/>
              <a:gd name="T69" fmla="*/ 183 h 601"/>
              <a:gd name="T70" fmla="*/ 134 w 602"/>
              <a:gd name="T71" fmla="*/ 183 h 601"/>
              <a:gd name="T72" fmla="*/ 290 w 602"/>
              <a:gd name="T73" fmla="*/ 183 h 601"/>
              <a:gd name="T74" fmla="*/ 57 w 602"/>
              <a:gd name="T75" fmla="*/ 240 h 601"/>
              <a:gd name="T76" fmla="*/ 57 w 602"/>
              <a:gd name="T77" fmla="*/ 240 h 601"/>
              <a:gd name="T78" fmla="*/ 57 w 602"/>
              <a:gd name="T79" fmla="*/ 544 h 601"/>
              <a:gd name="T80" fmla="*/ 361 w 602"/>
              <a:gd name="T81" fmla="*/ 544 h 601"/>
              <a:gd name="T82" fmla="*/ 361 w 602"/>
              <a:gd name="T83" fmla="*/ 240 h 601"/>
              <a:gd name="T84" fmla="*/ 261 w 602"/>
              <a:gd name="T85" fmla="*/ 240 h 601"/>
              <a:gd name="T86" fmla="*/ 261 w 602"/>
              <a:gd name="T87" fmla="*/ 240 h 601"/>
              <a:gd name="T88" fmla="*/ 141 w 602"/>
              <a:gd name="T89" fmla="*/ 240 h 601"/>
              <a:gd name="T90" fmla="*/ 141 w 602"/>
              <a:gd name="T91" fmla="*/ 240 h 601"/>
              <a:gd name="T92" fmla="*/ 57 w 602"/>
              <a:gd name="T93" fmla="*/ 24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lnTo>
                  <a:pt x="452" y="56"/>
                </a:lnTo>
                <a:cubicBezTo>
                  <a:pt x="332" y="56"/>
                  <a:pt x="332" y="56"/>
                  <a:pt x="332" y="56"/>
                </a:cubicBezTo>
                <a:lnTo>
                  <a:pt x="332" y="56"/>
                </a:ln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lnTo>
                  <a:pt x="318" y="0"/>
                </a:lnTo>
                <a:cubicBezTo>
                  <a:pt x="481" y="0"/>
                  <a:pt x="481" y="0"/>
                  <a:pt x="481" y="0"/>
                </a:cubicBezTo>
                <a:lnTo>
                  <a:pt x="481" y="0"/>
                </a:ln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134" y="183"/>
                </a:ln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lnTo>
                  <a:pt x="261" y="240"/>
                </a:lnTo>
                <a:cubicBezTo>
                  <a:pt x="141" y="240"/>
                  <a:pt x="141" y="240"/>
                  <a:pt x="141" y="240"/>
                </a:cubicBezTo>
                <a:lnTo>
                  <a:pt x="141" y="240"/>
                </a:lnTo>
                <a:lnTo>
                  <a:pt x="57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</TotalTime>
  <Words>66</Words>
  <Application>Microsoft Office PowerPoint</Application>
  <PresentationFormat>On-screen Show (16:9)</PresentationFormat>
  <Paragraphs>19</Paragraphs>
  <Slides>29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7" baseType="lpstr">
      <vt:lpstr>MS PGothic</vt:lpstr>
      <vt:lpstr>MS PGothic</vt:lpstr>
      <vt:lpstr>Arial</vt:lpstr>
      <vt:lpstr>Calibri</vt:lpstr>
      <vt:lpstr>Gill Sans</vt:lpstr>
      <vt:lpstr>Karla</vt:lpstr>
      <vt:lpstr>Poppins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Jetfabrik Design</dc:creator>
  <cp:keywords/>
  <dc:description/>
  <cp:lastModifiedBy>User ID</cp:lastModifiedBy>
  <cp:revision>24</cp:revision>
  <dcterms:created xsi:type="dcterms:W3CDTF">2015-04-21T22:06:57Z</dcterms:created>
  <dcterms:modified xsi:type="dcterms:W3CDTF">2018-04-11T08:26:06Z</dcterms:modified>
  <cp:category/>
</cp:coreProperties>
</file>